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tmp" ContentType="image/png"/>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theme/theme2.xml" ContentType="application/vnd.openxmlformats-officedocument.theme+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theme/theme3.xml" ContentType="application/vnd.openxmlformats-officedocument.theme+xml"/>
  <Override PartName="/ppt/slideLayouts/slideLayout8.xml" ContentType="application/vnd.openxmlformats-officedocument.presentationml.slideLayout+xml"/>
  <Override PartName="/ppt/theme/theme4.xml" ContentType="application/vnd.openxmlformats-officedocument.theme+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5.xml" ContentType="application/vnd.openxmlformats-officedocument.theme+xml"/>
  <Override PartName="/ppt/slideLayouts/slideLayout11.xml" ContentType="application/vnd.openxmlformats-officedocument.presentationml.slideLayout+xml"/>
  <Override PartName="/ppt/theme/theme6.xml" ContentType="application/vnd.openxmlformats-officedocument.theme+xml"/>
  <Override PartName="/ppt/slideLayouts/slideLayout12.xml" ContentType="application/vnd.openxmlformats-officedocument.presentationml.slideLayout+xml"/>
  <Override PartName="/ppt/theme/theme7.xml" ContentType="application/vnd.openxmlformats-officedocument.theme+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heme/theme8.xml" ContentType="application/vnd.openxmlformats-officedocument.theme+xml"/>
  <Override PartName="/ppt/slideLayouts/slideLayout16.xml" ContentType="application/vnd.openxmlformats-officedocument.presentationml.slideLayout+xml"/>
  <Override PartName="/ppt/theme/theme9.xml" ContentType="application/vnd.openxmlformats-officedocument.theme+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10.xml" ContentType="application/vnd.openxmlformats-officedocument.theme+xml"/>
  <Override PartName="/ppt/slideLayouts/slideLayout19.xml" ContentType="application/vnd.openxmlformats-officedocument.presentationml.slideLayout+xml"/>
  <Override PartName="/ppt/theme/theme11.xml" ContentType="application/vnd.openxmlformats-officedocument.theme+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12.xml" ContentType="application/vnd.openxmlformats-officedocument.theme+xml"/>
  <Override PartName="/ppt/slideLayouts/slideLayout24.xml" ContentType="application/vnd.openxmlformats-officedocument.presentationml.slideLayout+xml"/>
  <Override PartName="/ppt/theme/theme13.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theme/theme14.xml" ContentType="application/vnd.openxmlformats-officedocument.theme+xml"/>
  <Override PartName="/ppt/slideLayouts/slideLayout40.xml" ContentType="application/vnd.openxmlformats-officedocument.presentationml.slideLayout+xml"/>
  <Override PartName="/ppt/theme/theme15.xml" ContentType="application/vnd.openxmlformats-officedocument.theme+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theme/theme16.xml" ContentType="application/vnd.openxmlformats-officedocument.theme+xml"/>
  <Override PartName="/ppt/slideLayouts/slideLayout44.xml" ContentType="application/vnd.openxmlformats-officedocument.presentationml.slideLayout+xml"/>
  <Override PartName="/ppt/theme/theme17.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18.xml" ContentType="application/vnd.openxmlformats-officedocument.theme+xml"/>
  <Override PartName="/ppt/slideLayouts/slideLayout47.xml" ContentType="application/vnd.openxmlformats-officedocument.presentationml.slideLayout+xml"/>
  <Override PartName="/ppt/theme/theme19.xml" ContentType="application/vnd.openxmlformats-officedocument.theme+xml"/>
  <Override PartName="/ppt/theme/theme20.xml" ContentType="application/vnd.openxmlformats-officedocument.theme+xml"/>
  <Override PartName="/ppt/theme/theme21.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4185" r:id="rId4"/>
    <p:sldMasterId id="2147484343" r:id="rId5"/>
    <p:sldMasterId id="2147484345" r:id="rId6"/>
    <p:sldMasterId id="2147484347" r:id="rId7"/>
    <p:sldMasterId id="2147484349" r:id="rId8"/>
    <p:sldMasterId id="2147484351" r:id="rId9"/>
    <p:sldMasterId id="2147484209" r:id="rId10"/>
    <p:sldMasterId id="2147484170" r:id="rId11"/>
    <p:sldMasterId id="2147484161" r:id="rId12"/>
    <p:sldMasterId id="2147484139" r:id="rId13"/>
    <p:sldMasterId id="2147484172" r:id="rId14"/>
    <p:sldMasterId id="2147484174" r:id="rId15"/>
    <p:sldMasterId id="2147484178" r:id="rId16"/>
    <p:sldMasterId id="2147484180" r:id="rId17"/>
    <p:sldMasterId id="2147484189" r:id="rId18"/>
    <p:sldMasterId id="2147484195" r:id="rId19"/>
    <p:sldMasterId id="2147484203" r:id="rId20"/>
    <p:sldMasterId id="2147484207" r:id="rId21"/>
    <p:sldMasterId id="2147484341" r:id="rId22"/>
  </p:sldMasterIdLst>
  <p:notesMasterIdLst>
    <p:notesMasterId r:id="rId284"/>
  </p:notesMasterIdLst>
  <p:handoutMasterIdLst>
    <p:handoutMasterId r:id="rId285"/>
  </p:handoutMasterIdLst>
  <p:sldIdLst>
    <p:sldId id="1005" r:id="rId23"/>
    <p:sldId id="1504" r:id="rId24"/>
    <p:sldId id="1231" r:id="rId25"/>
    <p:sldId id="1505" r:id="rId26"/>
    <p:sldId id="1648" r:id="rId27"/>
    <p:sldId id="1557" r:id="rId28"/>
    <p:sldId id="1558" r:id="rId29"/>
    <p:sldId id="1254" r:id="rId30"/>
    <p:sldId id="1506" r:id="rId31"/>
    <p:sldId id="1507" r:id="rId32"/>
    <p:sldId id="1007" r:id="rId33"/>
    <p:sldId id="1216" r:id="rId34"/>
    <p:sldId id="1120" r:id="rId35"/>
    <p:sldId id="1249" r:id="rId36"/>
    <p:sldId id="1130" r:id="rId37"/>
    <p:sldId id="1221" r:id="rId38"/>
    <p:sldId id="1135" r:id="rId39"/>
    <p:sldId id="1512" r:id="rId40"/>
    <p:sldId id="1138" r:id="rId41"/>
    <p:sldId id="1137" r:id="rId42"/>
    <p:sldId id="1012" r:id="rId43"/>
    <p:sldId id="1513" r:id="rId44"/>
    <p:sldId id="1514" r:id="rId45"/>
    <p:sldId id="1515" r:id="rId46"/>
    <p:sldId id="1141" r:id="rId47"/>
    <p:sldId id="1142" r:id="rId48"/>
    <p:sldId id="1620" r:id="rId49"/>
    <p:sldId id="1143" r:id="rId50"/>
    <p:sldId id="1516" r:id="rId51"/>
    <p:sldId id="1145" r:id="rId52"/>
    <p:sldId id="1517" r:id="rId53"/>
    <p:sldId id="1518" r:id="rId54"/>
    <p:sldId id="1519" r:id="rId55"/>
    <p:sldId id="1520" r:id="rId56"/>
    <p:sldId id="1521" r:id="rId57"/>
    <p:sldId id="1526" r:id="rId58"/>
    <p:sldId id="1522" r:id="rId59"/>
    <p:sldId id="1523" r:id="rId60"/>
    <p:sldId id="1524" r:id="rId61"/>
    <p:sldId id="1525" r:id="rId62"/>
    <p:sldId id="1527" r:id="rId63"/>
    <p:sldId id="1528" r:id="rId64"/>
    <p:sldId id="1159" r:id="rId65"/>
    <p:sldId id="1171" r:id="rId66"/>
    <p:sldId id="1161" r:id="rId67"/>
    <p:sldId id="1242" r:id="rId68"/>
    <p:sldId id="1163" r:id="rId69"/>
    <p:sldId id="1167" r:id="rId70"/>
    <p:sldId id="1222" r:id="rId71"/>
    <p:sldId id="1252" r:id="rId72"/>
    <p:sldId id="1169" r:id="rId73"/>
    <p:sldId id="1634" r:id="rId74"/>
    <p:sldId id="1647" r:id="rId75"/>
    <p:sldId id="1132" r:id="rId76"/>
    <p:sldId id="1510" r:id="rId77"/>
    <p:sldId id="1635" r:id="rId78"/>
    <p:sldId id="1650" r:id="rId79"/>
    <p:sldId id="1014" r:id="rId80"/>
    <p:sldId id="1626" r:id="rId81"/>
    <p:sldId id="1016" r:id="rId82"/>
    <p:sldId id="1173" r:id="rId83"/>
    <p:sldId id="1529" r:id="rId84"/>
    <p:sldId id="1019" r:id="rId85"/>
    <p:sldId id="1023" r:id="rId86"/>
    <p:sldId id="1015" r:id="rId87"/>
    <p:sldId id="1024" r:id="rId88"/>
    <p:sldId id="1621" r:id="rId89"/>
    <p:sldId id="1622" r:id="rId90"/>
    <p:sldId id="1623" r:id="rId91"/>
    <p:sldId id="1624" r:id="rId92"/>
    <p:sldId id="1530" r:id="rId93"/>
    <p:sldId id="1537" r:id="rId94"/>
    <p:sldId id="1543" r:id="rId95"/>
    <p:sldId id="1031" r:id="rId96"/>
    <p:sldId id="1533" r:id="rId97"/>
    <p:sldId id="1553" r:id="rId98"/>
    <p:sldId id="1534" r:id="rId99"/>
    <p:sldId id="1596" r:id="rId100"/>
    <p:sldId id="1535" r:id="rId101"/>
    <p:sldId id="1594" r:id="rId102"/>
    <p:sldId id="1536" r:id="rId103"/>
    <p:sldId id="1544" r:id="rId104"/>
    <p:sldId id="1547" r:id="rId105"/>
    <p:sldId id="1548" r:id="rId106"/>
    <p:sldId id="1549" r:id="rId107"/>
    <p:sldId id="1550" r:id="rId108"/>
    <p:sldId id="1038" r:id="rId109"/>
    <p:sldId id="1554" r:id="rId110"/>
    <p:sldId id="1555" r:id="rId111"/>
    <p:sldId id="1556" r:id="rId112"/>
    <p:sldId id="1225" r:id="rId113"/>
    <p:sldId id="1043" r:id="rId114"/>
    <p:sldId id="1047" r:id="rId115"/>
    <p:sldId id="1048" r:id="rId116"/>
    <p:sldId id="1551" r:id="rId117"/>
    <p:sldId id="1552" r:id="rId118"/>
    <p:sldId id="1049" r:id="rId119"/>
    <p:sldId id="1050" r:id="rId120"/>
    <p:sldId id="1559" r:id="rId121"/>
    <p:sldId id="1052" r:id="rId122"/>
    <p:sldId id="1560" r:id="rId123"/>
    <p:sldId id="1561" r:id="rId124"/>
    <p:sldId id="1055" r:id="rId125"/>
    <p:sldId id="1056" r:id="rId126"/>
    <p:sldId id="1057" r:id="rId127"/>
    <p:sldId id="1563" r:id="rId128"/>
    <p:sldId id="1562" r:id="rId129"/>
    <p:sldId id="1059" r:id="rId130"/>
    <p:sldId id="1564" r:id="rId131"/>
    <p:sldId id="1569" r:id="rId132"/>
    <p:sldId id="1565" r:id="rId133"/>
    <p:sldId id="1567" r:id="rId134"/>
    <p:sldId id="1066" r:id="rId135"/>
    <p:sldId id="1859" r:id="rId136"/>
    <p:sldId id="1570" r:id="rId137"/>
    <p:sldId id="1572" r:id="rId138"/>
    <p:sldId id="1571" r:id="rId139"/>
    <p:sldId id="1568" r:id="rId140"/>
    <p:sldId id="1860" r:id="rId141"/>
    <p:sldId id="1070" r:id="rId142"/>
    <p:sldId id="1071" r:id="rId143"/>
    <p:sldId id="1651" r:id="rId144"/>
    <p:sldId id="932" r:id="rId145"/>
    <p:sldId id="1627" r:id="rId146"/>
    <p:sldId id="1625" r:id="rId147"/>
    <p:sldId id="1574" r:id="rId148"/>
    <p:sldId id="935" r:id="rId149"/>
    <p:sldId id="879" r:id="rId150"/>
    <p:sldId id="1117" r:id="rId151"/>
    <p:sldId id="888" r:id="rId152"/>
    <p:sldId id="886" r:id="rId153"/>
    <p:sldId id="1577" r:id="rId154"/>
    <p:sldId id="752" r:id="rId155"/>
    <p:sldId id="874" r:id="rId156"/>
    <p:sldId id="875" r:id="rId157"/>
    <p:sldId id="876" r:id="rId158"/>
    <p:sldId id="1858" r:id="rId159"/>
    <p:sldId id="881" r:id="rId160"/>
    <p:sldId id="1118" r:id="rId161"/>
    <p:sldId id="1578" r:id="rId162"/>
    <p:sldId id="1579" r:id="rId163"/>
    <p:sldId id="1580" r:id="rId164"/>
    <p:sldId id="1581" r:id="rId165"/>
    <p:sldId id="962" r:id="rId166"/>
    <p:sldId id="956" r:id="rId167"/>
    <p:sldId id="1582" r:id="rId168"/>
    <p:sldId id="1583" r:id="rId169"/>
    <p:sldId id="1649" r:id="rId170"/>
    <p:sldId id="1637" r:id="rId171"/>
    <p:sldId id="958" r:id="rId172"/>
    <p:sldId id="1585" r:id="rId173"/>
    <p:sldId id="1588" r:id="rId174"/>
    <p:sldId id="1584" r:id="rId175"/>
    <p:sldId id="1587" r:id="rId176"/>
    <p:sldId id="1589" r:id="rId177"/>
    <p:sldId id="1590" r:id="rId178"/>
    <p:sldId id="990" r:id="rId179"/>
    <p:sldId id="991" r:id="rId180"/>
    <p:sldId id="1597" r:id="rId181"/>
    <p:sldId id="1598" r:id="rId182"/>
    <p:sldId id="1253" r:id="rId183"/>
    <p:sldId id="1229" r:id="rId184"/>
    <p:sldId id="943" r:id="rId185"/>
    <p:sldId id="1599" r:id="rId186"/>
    <p:sldId id="1600" r:id="rId187"/>
    <p:sldId id="1601" r:id="rId188"/>
    <p:sldId id="1602" r:id="rId189"/>
    <p:sldId id="1652" r:id="rId190"/>
    <p:sldId id="1073" r:id="rId191"/>
    <p:sldId id="1603" r:id="rId192"/>
    <p:sldId id="1075" r:id="rId193"/>
    <p:sldId id="1078" r:id="rId194"/>
    <p:sldId id="688" r:id="rId195"/>
    <p:sldId id="855" r:id="rId196"/>
    <p:sldId id="1845" r:id="rId197"/>
    <p:sldId id="1844" r:id="rId198"/>
    <p:sldId id="1082" r:id="rId199"/>
    <p:sldId id="1083" r:id="rId200"/>
    <p:sldId id="640" r:id="rId201"/>
    <p:sldId id="1084" r:id="rId202"/>
    <p:sldId id="1085" r:id="rId203"/>
    <p:sldId id="1639" r:id="rId204"/>
    <p:sldId id="1640" r:id="rId205"/>
    <p:sldId id="1641" r:id="rId206"/>
    <p:sldId id="1642" r:id="rId207"/>
    <p:sldId id="1643" r:id="rId208"/>
    <p:sldId id="832" r:id="rId209"/>
    <p:sldId id="1846" r:id="rId210"/>
    <p:sldId id="547" r:id="rId211"/>
    <p:sldId id="589" r:id="rId212"/>
    <p:sldId id="1092" r:id="rId213"/>
    <p:sldId id="1604" r:id="rId214"/>
    <p:sldId id="1094" r:id="rId215"/>
    <p:sldId id="1098" r:id="rId216"/>
    <p:sldId id="1100" r:id="rId217"/>
    <p:sldId id="1605" r:id="rId218"/>
    <p:sldId id="1606" r:id="rId219"/>
    <p:sldId id="1607" r:id="rId220"/>
    <p:sldId id="1608" r:id="rId221"/>
    <p:sldId id="1609" r:id="rId222"/>
    <p:sldId id="1612" r:id="rId223"/>
    <p:sldId id="286" r:id="rId224"/>
    <p:sldId id="401" r:id="rId225"/>
    <p:sldId id="1842" r:id="rId226"/>
    <p:sldId id="1805" r:id="rId227"/>
    <p:sldId id="1843" r:id="rId228"/>
    <p:sldId id="1112" r:id="rId229"/>
    <p:sldId id="1236" r:id="rId230"/>
    <p:sldId id="1114" r:id="rId231"/>
    <p:sldId id="1628" r:id="rId232"/>
    <p:sldId id="1629" r:id="rId233"/>
    <p:sldId id="1630" r:id="rId234"/>
    <p:sldId id="1631" r:id="rId235"/>
    <p:sldId id="1632" r:id="rId236"/>
    <p:sldId id="1633" r:id="rId237"/>
    <p:sldId id="388" r:id="rId238"/>
    <p:sldId id="667" r:id="rId239"/>
    <p:sldId id="668" r:id="rId240"/>
    <p:sldId id="1653" r:id="rId241"/>
    <p:sldId id="1178" r:id="rId242"/>
    <p:sldId id="1613" r:id="rId243"/>
    <p:sldId id="1181" r:id="rId244"/>
    <p:sldId id="1614" r:id="rId245"/>
    <p:sldId id="1269" r:id="rId246"/>
    <p:sldId id="1186" r:id="rId247"/>
    <p:sldId id="1847" r:id="rId248"/>
    <p:sldId id="1189" r:id="rId249"/>
    <p:sldId id="1615" r:id="rId250"/>
    <p:sldId id="1848" r:id="rId251"/>
    <p:sldId id="1616" r:id="rId252"/>
    <p:sldId id="1849" r:id="rId253"/>
    <p:sldId id="1617" r:id="rId254"/>
    <p:sldId id="1850" r:id="rId255"/>
    <p:sldId id="1618" r:id="rId256"/>
    <p:sldId id="1851" r:id="rId257"/>
    <p:sldId id="1855" r:id="rId258"/>
    <p:sldId id="1852" r:id="rId259"/>
    <p:sldId id="1262" r:id="rId260"/>
    <p:sldId id="1853" r:id="rId261"/>
    <p:sldId id="1854" r:id="rId262"/>
    <p:sldId id="1208" r:id="rId263"/>
    <p:sldId id="1207" r:id="rId264"/>
    <p:sldId id="1856" r:id="rId265"/>
    <p:sldId id="1259" r:id="rId266"/>
    <p:sldId id="1658" r:id="rId267"/>
    <p:sldId id="1655" r:id="rId268"/>
    <p:sldId id="1656" r:id="rId269"/>
    <p:sldId id="1657" r:id="rId270"/>
    <p:sldId id="1654" r:id="rId271"/>
    <p:sldId id="1260" r:id="rId272"/>
    <p:sldId id="1261" r:id="rId273"/>
    <p:sldId id="1263" r:id="rId274"/>
    <p:sldId id="1265" r:id="rId275"/>
    <p:sldId id="1266" r:id="rId276"/>
    <p:sldId id="1644" r:id="rId277"/>
    <p:sldId id="1645" r:id="rId278"/>
    <p:sldId id="1646" r:id="rId279"/>
    <p:sldId id="1264" r:id="rId280"/>
    <p:sldId id="1619" r:id="rId281"/>
    <p:sldId id="1575" r:id="rId282"/>
    <p:sldId id="1576" r:id="rId283"/>
  </p:sldIdLst>
  <p:sldSz cx="12190413" cy="6859588"/>
  <p:notesSz cx="6811963" cy="9942513"/>
  <p:defaultTextStyle>
    <a:defPPr>
      <a:defRPr lang="en-US"/>
    </a:defPPr>
    <a:lvl1pPr algn="l" defTabSz="912813"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5613" indent="1588" algn="l" defTabSz="912813"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2813" indent="1588" algn="l" defTabSz="912813"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68425" indent="3175" algn="l" defTabSz="912813"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5625" indent="3175" algn="l" defTabSz="912813"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p:defaultTextStyle>
  <p:extLst>
    <p:ext uri="{EFAFB233-063F-42B5-8137-9DF3F51BA10A}">
      <p15:sldGuideLst xmlns:p15="http://schemas.microsoft.com/office/powerpoint/2012/main">
        <p15:guide id="1" orient="horz" pos="3685">
          <p15:clr>
            <a:srgbClr val="A4A3A4"/>
          </p15:clr>
        </p15:guide>
        <p15:guide id="2" pos="308">
          <p15:clr>
            <a:srgbClr val="A4A3A4"/>
          </p15:clr>
        </p15:guide>
        <p15:guide id="3" orient="horz" pos="3493">
          <p15:clr>
            <a:srgbClr val="A4A3A4"/>
          </p15:clr>
        </p15:guide>
        <p15:guide id="4" pos="379">
          <p15:clr>
            <a:srgbClr val="A4A3A4"/>
          </p15:clr>
        </p15:guide>
      </p15:sldGuideLst>
    </p:ext>
    <p:ext uri="{2D200454-40CA-4A62-9FC3-DE9A4176ACB9}">
      <p15:notesGuideLst xmlns:p15="http://schemas.microsoft.com/office/powerpoint/2012/main">
        <p15:guide id="1" orient="horz" pos="3132">
          <p15:clr>
            <a:srgbClr val="A4A3A4"/>
          </p15:clr>
        </p15:guide>
        <p15:guide id="2" pos="2147">
          <p15:clr>
            <a:srgbClr val="A4A3A4"/>
          </p15:clr>
        </p15:guide>
      </p15:notes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2E6DB7BC-76C9-D847-0CB6-E585666D8542}" name="Katarina Makarova Gibson" initials="KMG" userId="S::katarina.gibson@hrprofiling.com::63924466-b66a-4d66-a742-a0fe68013c47"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B65AC3"/>
    <a:srgbClr val="6FBF4C"/>
    <a:srgbClr val="DE247E"/>
    <a:srgbClr val="404040"/>
    <a:srgbClr val="0000FF"/>
    <a:srgbClr val="000000"/>
    <a:srgbClr val="F17E00"/>
    <a:srgbClr val="0070C0"/>
    <a:srgbClr val="7BB456"/>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F6C61015-FF65-41CC-8929-32D786EA2301}" v="4" dt="2025-03-26T23:10:56.098"/>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F2DE63D5-997A-4646-A377-4702673A728D}" styleName="Light Style 2 - Accent 3">
    <a:wholeTbl>
      <a:tcTxStyle>
        <a:fontRef idx="minor">
          <a:scrgbClr r="0" g="0" b="0"/>
        </a:fontRef>
        <a:schemeClr val="tx1"/>
      </a:tcTxStyle>
      <a:tcStyle>
        <a:tcBdr>
          <a:left>
            <a:lnRef idx="1">
              <a:schemeClr val="accent3"/>
            </a:lnRef>
          </a:left>
          <a:right>
            <a:lnRef idx="1">
              <a:schemeClr val="accent3"/>
            </a:lnRef>
          </a:right>
          <a:top>
            <a:lnRef idx="1">
              <a:schemeClr val="accent3"/>
            </a:lnRef>
          </a:top>
          <a:bottom>
            <a:lnRef idx="1">
              <a:schemeClr val="accent3"/>
            </a:lnRef>
          </a:bottom>
          <a:insideH>
            <a:ln>
              <a:noFill/>
            </a:ln>
          </a:insideH>
          <a:insideV>
            <a:ln>
              <a:noFill/>
            </a:ln>
          </a:insideV>
        </a:tcBdr>
        <a:fill>
          <a:noFill/>
        </a:fill>
      </a:tcStyle>
    </a:wholeTbl>
    <a:band1H>
      <a:tcStyle>
        <a:tcBdr>
          <a:top>
            <a:lnRef idx="1">
              <a:schemeClr val="accent3"/>
            </a:lnRef>
          </a:top>
          <a:bottom>
            <a:lnRef idx="1">
              <a:schemeClr val="accent3"/>
            </a:lnRef>
          </a:bottom>
        </a:tcBdr>
      </a:tcStyle>
    </a:band1H>
    <a:band1V>
      <a:tcStyle>
        <a:tcBdr>
          <a:left>
            <a:lnRef idx="1">
              <a:schemeClr val="accent3"/>
            </a:lnRef>
          </a:left>
          <a:right>
            <a:lnRef idx="1">
              <a:schemeClr val="accent3"/>
            </a:lnRef>
          </a:right>
        </a:tcBdr>
      </a:tcStyle>
    </a:band1V>
    <a:band2V>
      <a:tcStyle>
        <a:tcBdr>
          <a:left>
            <a:lnRef idx="1">
              <a:schemeClr val="accent3"/>
            </a:lnRef>
          </a:left>
          <a:right>
            <a:lnRef idx="1">
              <a:schemeClr val="accent3"/>
            </a:lnRef>
          </a:right>
        </a:tcBdr>
      </a:tcStyle>
    </a:band2V>
    <a:lastCol>
      <a:tcTxStyle b="on"/>
      <a:tcStyle>
        <a:tcBdr/>
      </a:tcStyle>
    </a:lastCol>
    <a:firstCol>
      <a:tcTxStyle b="on"/>
      <a:tcStyle>
        <a:tcBdr/>
      </a:tcStyle>
    </a:firstCol>
    <a:lastRow>
      <a:tcTxStyle b="on"/>
      <a:tcStyle>
        <a:tcBdr>
          <a:top>
            <a:ln w="50800" cmpd="dbl">
              <a:solidFill>
                <a:schemeClr val="accent3"/>
              </a:solidFill>
            </a:ln>
          </a:top>
        </a:tcBdr>
      </a:tcStyle>
    </a:lastRow>
    <a:firstRow>
      <a:tcTxStyle b="on">
        <a:fontRef idx="minor">
          <a:scrgbClr r="0" g="0" b="0"/>
        </a:fontRef>
        <a:schemeClr val="bg1"/>
      </a:tcTxStyle>
      <a:tcStyle>
        <a:tcBdr/>
        <a:fillRef idx="1">
          <a:schemeClr val="accent3"/>
        </a:fillRef>
      </a:tcStyle>
    </a:firstRow>
  </a:tblStyle>
  <a:tblStyle styleId="{BDBED569-4797-4DF1-A0F4-6AAB3CD982D8}" styleName="Light Style 3 - Accent 5">
    <a:wholeTbl>
      <a:tcTxStyle>
        <a:fontRef idx="minor">
          <a:scrgbClr r="0" g="0" b="0"/>
        </a:fontRef>
        <a:schemeClr val="tx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noFill/>
        </a:fill>
      </a:tcStyle>
    </a:wholeTbl>
    <a:band1H>
      <a:tcStyle>
        <a:tcBdr/>
        <a:fill>
          <a:solidFill>
            <a:schemeClr val="accent5">
              <a:alpha val="20000"/>
            </a:schemeClr>
          </a:solidFill>
        </a:fill>
      </a:tcStyle>
    </a:band1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noFill/>
        </a:fill>
      </a:tcStyle>
    </a:lastRow>
    <a:firstRow>
      <a:tcTxStyle b="on"/>
      <a:tcStyle>
        <a:tcBdr>
          <a:bottom>
            <a:ln w="25400" cmpd="sng">
              <a:solidFill>
                <a:schemeClr val="accent5"/>
              </a:solidFill>
            </a:ln>
          </a:bottom>
        </a:tcBdr>
        <a:fill>
          <a:noFill/>
        </a:fill>
      </a:tcStyle>
    </a:firstRow>
  </a:tblStyle>
  <a:tblStyle styleId="{EB344D84-9AFB-497E-A393-DC336BA19D2E}" styleName="Medium Style 3 - Accent 3">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3"/>
          </a:solidFill>
        </a:fill>
      </a:tcStyle>
    </a:lastCol>
    <a:firstCol>
      <a:tcTxStyle b="on">
        <a:fontRef idx="minor">
          <a:scrgbClr r="0" g="0" b="0"/>
        </a:fontRef>
        <a:schemeClr val="lt1"/>
      </a:tcTxStyle>
      <a:tcStyle>
        <a:tcBdr/>
        <a:fill>
          <a:solidFill>
            <a:schemeClr val="accent3"/>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3"/>
          </a:solidFill>
        </a:fill>
      </a:tcStyle>
    </a:firstRow>
  </a:tblStyle>
  <a:tblStyle styleId="{616DA210-FB5B-4158-B5E0-FEB733F419BA}" styleName="Light Style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 styleId="{46F890A9-2807-4EBB-B81D-B2AA78EC7F39}" styleName="Dark Style 2 - Accent 5/Accent 6">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accent5">
              <a:tint val="20000"/>
            </a:schemeClr>
          </a:solidFill>
        </a:fill>
      </a:tcStyle>
    </a:wholeTbl>
    <a:band1H>
      <a:tcStyle>
        <a:tcBdr/>
        <a:fill>
          <a:solidFill>
            <a:schemeClr val="accent5">
              <a:tint val="40000"/>
            </a:schemeClr>
          </a:solidFill>
        </a:fill>
      </a:tcStyle>
    </a:band1H>
    <a:band1V>
      <a:tcStyle>
        <a:tcBdr/>
        <a:fill>
          <a:solidFill>
            <a:schemeClr val="accent5">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accent5">
              <a:tint val="20000"/>
            </a:schemeClr>
          </a:solidFill>
        </a:fill>
      </a:tcStyle>
    </a:lastRow>
    <a:firstRow>
      <a:tcTxStyle b="on">
        <a:fontRef idx="minor">
          <a:scrgbClr r="0" g="0" b="0"/>
        </a:fontRef>
        <a:schemeClr val="lt1"/>
      </a:tcTxStyle>
      <a:tcStyle>
        <a:tcBdr/>
        <a:fill>
          <a:solidFill>
            <a:schemeClr val="accent6"/>
          </a:solidFill>
        </a:fill>
      </a:tcStyle>
    </a:firstRow>
  </a:tblStyle>
  <a:tblStyle styleId="{FABFCF23-3B69-468F-B69F-88F6DE6A72F2}" styleName="Medium Style 1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 styleId="{0660B408-B3CF-4A94-85FC-2B1E0A45F4A2}" styleName="Dark Style 2 - Accent 1/Accent 2">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accent1">
              <a:tint val="20000"/>
            </a:schemeClr>
          </a:solidFill>
        </a:fill>
      </a:tcStyle>
    </a:wholeTbl>
    <a:band1H>
      <a:tcStyle>
        <a:tcBdr/>
        <a:fill>
          <a:solidFill>
            <a:schemeClr val="accent1">
              <a:tint val="40000"/>
            </a:schemeClr>
          </a:solidFill>
        </a:fill>
      </a:tcStyle>
    </a:band1H>
    <a:band1V>
      <a:tcStyle>
        <a:tcBdr/>
        <a:fill>
          <a:solidFill>
            <a:schemeClr val="accent1">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accent1">
              <a:tint val="20000"/>
            </a:schemeClr>
          </a:solidFill>
        </a:fill>
      </a:tcStyle>
    </a:lastRow>
    <a:firstRow>
      <a:tcTxStyle b="on">
        <a:fontRef idx="minor">
          <a:scrgbClr r="0" g="0" b="0"/>
        </a:fontRef>
        <a:schemeClr val="lt1"/>
      </a:tcTxStyle>
      <a:tcStyle>
        <a:tcBdr/>
        <a:fill>
          <a:solidFill>
            <a:schemeClr val="accent2"/>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81965" autoAdjust="0"/>
  </p:normalViewPr>
  <p:slideViewPr>
    <p:cSldViewPr snapToGrid="0">
      <p:cViewPr varScale="1">
        <p:scale>
          <a:sx n="90" d="100"/>
          <a:sy n="90" d="100"/>
        </p:scale>
        <p:origin x="312" y="96"/>
      </p:cViewPr>
      <p:guideLst>
        <p:guide orient="horz" pos="3685"/>
        <p:guide pos="308"/>
        <p:guide orient="horz" pos="3493"/>
        <p:guide pos="379"/>
      </p:guideLst>
    </p:cSldViewPr>
  </p:slideViewPr>
  <p:notesTextViewPr>
    <p:cViewPr>
      <p:scale>
        <a:sx n="1" d="1"/>
        <a:sy n="1" d="1"/>
      </p:scale>
      <p:origin x="0" y="0"/>
    </p:cViewPr>
  </p:notesTextViewPr>
  <p:notesViewPr>
    <p:cSldViewPr snapToGrid="0">
      <p:cViewPr varScale="1">
        <p:scale>
          <a:sx n="66" d="100"/>
          <a:sy n="66" d="100"/>
        </p:scale>
        <p:origin x="0" y="0"/>
      </p:cViewPr>
      <p:guideLst>
        <p:guide orient="horz" pos="3132"/>
        <p:guide pos="2147"/>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95.xml"/><Relationship Id="rId21" Type="http://schemas.openxmlformats.org/officeDocument/2006/relationships/slideMaster" Target="slideMasters/slideMaster18.xml"/><Relationship Id="rId63" Type="http://schemas.openxmlformats.org/officeDocument/2006/relationships/slide" Target="slides/slide41.xml"/><Relationship Id="rId159" Type="http://schemas.openxmlformats.org/officeDocument/2006/relationships/slide" Target="slides/slide137.xml"/><Relationship Id="rId170" Type="http://schemas.openxmlformats.org/officeDocument/2006/relationships/slide" Target="slides/slide148.xml"/><Relationship Id="rId226" Type="http://schemas.openxmlformats.org/officeDocument/2006/relationships/slide" Target="slides/slide204.xml"/><Relationship Id="rId268" Type="http://schemas.openxmlformats.org/officeDocument/2006/relationships/slide" Target="slides/slide246.xml"/><Relationship Id="rId32" Type="http://schemas.openxmlformats.org/officeDocument/2006/relationships/slide" Target="slides/slide10.xml"/><Relationship Id="rId74" Type="http://schemas.openxmlformats.org/officeDocument/2006/relationships/slide" Target="slides/slide52.xml"/><Relationship Id="rId128" Type="http://schemas.openxmlformats.org/officeDocument/2006/relationships/slide" Target="slides/slide106.xml"/><Relationship Id="rId5" Type="http://schemas.openxmlformats.org/officeDocument/2006/relationships/slideMaster" Target="slideMasters/slideMaster2.xml"/><Relationship Id="rId181" Type="http://schemas.openxmlformats.org/officeDocument/2006/relationships/slide" Target="slides/slide159.xml"/><Relationship Id="rId237" Type="http://schemas.openxmlformats.org/officeDocument/2006/relationships/slide" Target="slides/slide215.xml"/><Relationship Id="rId279" Type="http://schemas.openxmlformats.org/officeDocument/2006/relationships/slide" Target="slides/slide257.xml"/><Relationship Id="rId43" Type="http://schemas.openxmlformats.org/officeDocument/2006/relationships/slide" Target="slides/slide21.xml"/><Relationship Id="rId139" Type="http://schemas.openxmlformats.org/officeDocument/2006/relationships/slide" Target="slides/slide117.xml"/><Relationship Id="rId290" Type="http://schemas.microsoft.com/office/2016/11/relationships/changesInfo" Target="changesInfos/changesInfo1.xml"/><Relationship Id="rId85" Type="http://schemas.openxmlformats.org/officeDocument/2006/relationships/slide" Target="slides/slide63.xml"/><Relationship Id="rId150" Type="http://schemas.openxmlformats.org/officeDocument/2006/relationships/slide" Target="slides/slide128.xml"/><Relationship Id="rId192" Type="http://schemas.openxmlformats.org/officeDocument/2006/relationships/slide" Target="slides/slide170.xml"/><Relationship Id="rId206" Type="http://schemas.openxmlformats.org/officeDocument/2006/relationships/slide" Target="slides/slide184.xml"/><Relationship Id="rId248" Type="http://schemas.openxmlformats.org/officeDocument/2006/relationships/slide" Target="slides/slide226.xml"/><Relationship Id="rId269" Type="http://schemas.openxmlformats.org/officeDocument/2006/relationships/slide" Target="slides/slide247.xml"/><Relationship Id="rId12" Type="http://schemas.openxmlformats.org/officeDocument/2006/relationships/slideMaster" Target="slideMasters/slideMaster9.xml"/><Relationship Id="rId33" Type="http://schemas.openxmlformats.org/officeDocument/2006/relationships/slide" Target="slides/slide11.xml"/><Relationship Id="rId108" Type="http://schemas.openxmlformats.org/officeDocument/2006/relationships/slide" Target="slides/slide86.xml"/><Relationship Id="rId129" Type="http://schemas.openxmlformats.org/officeDocument/2006/relationships/slide" Target="slides/slide107.xml"/><Relationship Id="rId280" Type="http://schemas.openxmlformats.org/officeDocument/2006/relationships/slide" Target="slides/slide258.xml"/><Relationship Id="rId54" Type="http://schemas.openxmlformats.org/officeDocument/2006/relationships/slide" Target="slides/slide32.xml"/><Relationship Id="rId75" Type="http://schemas.openxmlformats.org/officeDocument/2006/relationships/slide" Target="slides/slide53.xml"/><Relationship Id="rId96" Type="http://schemas.openxmlformats.org/officeDocument/2006/relationships/slide" Target="slides/slide74.xml"/><Relationship Id="rId140" Type="http://schemas.openxmlformats.org/officeDocument/2006/relationships/slide" Target="slides/slide118.xml"/><Relationship Id="rId161" Type="http://schemas.openxmlformats.org/officeDocument/2006/relationships/slide" Target="slides/slide139.xml"/><Relationship Id="rId182" Type="http://schemas.openxmlformats.org/officeDocument/2006/relationships/slide" Target="slides/slide160.xml"/><Relationship Id="rId217" Type="http://schemas.openxmlformats.org/officeDocument/2006/relationships/slide" Target="slides/slide195.xml"/><Relationship Id="rId6" Type="http://schemas.openxmlformats.org/officeDocument/2006/relationships/slideMaster" Target="slideMasters/slideMaster3.xml"/><Relationship Id="rId238" Type="http://schemas.openxmlformats.org/officeDocument/2006/relationships/slide" Target="slides/slide216.xml"/><Relationship Id="rId259" Type="http://schemas.openxmlformats.org/officeDocument/2006/relationships/slide" Target="slides/slide237.xml"/><Relationship Id="rId23" Type="http://schemas.openxmlformats.org/officeDocument/2006/relationships/slide" Target="slides/slide1.xml"/><Relationship Id="rId119" Type="http://schemas.openxmlformats.org/officeDocument/2006/relationships/slide" Target="slides/slide97.xml"/><Relationship Id="rId270" Type="http://schemas.openxmlformats.org/officeDocument/2006/relationships/slide" Target="slides/slide248.xml"/><Relationship Id="rId291" Type="http://schemas.microsoft.com/office/2015/10/relationships/revisionInfo" Target="revisionInfo.xml"/><Relationship Id="rId44" Type="http://schemas.openxmlformats.org/officeDocument/2006/relationships/slide" Target="slides/slide22.xml"/><Relationship Id="rId65" Type="http://schemas.openxmlformats.org/officeDocument/2006/relationships/slide" Target="slides/slide43.xml"/><Relationship Id="rId86" Type="http://schemas.openxmlformats.org/officeDocument/2006/relationships/slide" Target="slides/slide64.xml"/><Relationship Id="rId130" Type="http://schemas.openxmlformats.org/officeDocument/2006/relationships/slide" Target="slides/slide108.xml"/><Relationship Id="rId151" Type="http://schemas.openxmlformats.org/officeDocument/2006/relationships/slide" Target="slides/slide129.xml"/><Relationship Id="rId172" Type="http://schemas.openxmlformats.org/officeDocument/2006/relationships/slide" Target="slides/slide150.xml"/><Relationship Id="rId193" Type="http://schemas.openxmlformats.org/officeDocument/2006/relationships/slide" Target="slides/slide171.xml"/><Relationship Id="rId207" Type="http://schemas.openxmlformats.org/officeDocument/2006/relationships/slide" Target="slides/slide185.xml"/><Relationship Id="rId228" Type="http://schemas.openxmlformats.org/officeDocument/2006/relationships/slide" Target="slides/slide206.xml"/><Relationship Id="rId249" Type="http://schemas.openxmlformats.org/officeDocument/2006/relationships/slide" Target="slides/slide227.xml"/><Relationship Id="rId13" Type="http://schemas.openxmlformats.org/officeDocument/2006/relationships/slideMaster" Target="slideMasters/slideMaster10.xml"/><Relationship Id="rId109" Type="http://schemas.openxmlformats.org/officeDocument/2006/relationships/slide" Target="slides/slide87.xml"/><Relationship Id="rId260" Type="http://schemas.openxmlformats.org/officeDocument/2006/relationships/slide" Target="slides/slide238.xml"/><Relationship Id="rId281" Type="http://schemas.openxmlformats.org/officeDocument/2006/relationships/slide" Target="slides/slide259.xml"/><Relationship Id="rId34" Type="http://schemas.openxmlformats.org/officeDocument/2006/relationships/slide" Target="slides/slide12.xml"/><Relationship Id="rId55" Type="http://schemas.openxmlformats.org/officeDocument/2006/relationships/slide" Target="slides/slide33.xml"/><Relationship Id="rId76" Type="http://schemas.openxmlformats.org/officeDocument/2006/relationships/slide" Target="slides/slide54.xml"/><Relationship Id="rId97" Type="http://schemas.openxmlformats.org/officeDocument/2006/relationships/slide" Target="slides/slide75.xml"/><Relationship Id="rId120" Type="http://schemas.openxmlformats.org/officeDocument/2006/relationships/slide" Target="slides/slide98.xml"/><Relationship Id="rId141" Type="http://schemas.openxmlformats.org/officeDocument/2006/relationships/slide" Target="slides/slide119.xml"/><Relationship Id="rId7" Type="http://schemas.openxmlformats.org/officeDocument/2006/relationships/slideMaster" Target="slideMasters/slideMaster4.xml"/><Relationship Id="rId162" Type="http://schemas.openxmlformats.org/officeDocument/2006/relationships/slide" Target="slides/slide140.xml"/><Relationship Id="rId183" Type="http://schemas.openxmlformats.org/officeDocument/2006/relationships/slide" Target="slides/slide161.xml"/><Relationship Id="rId218" Type="http://schemas.openxmlformats.org/officeDocument/2006/relationships/slide" Target="slides/slide196.xml"/><Relationship Id="rId239" Type="http://schemas.openxmlformats.org/officeDocument/2006/relationships/slide" Target="slides/slide217.xml"/><Relationship Id="rId250" Type="http://schemas.openxmlformats.org/officeDocument/2006/relationships/slide" Target="slides/slide228.xml"/><Relationship Id="rId271" Type="http://schemas.openxmlformats.org/officeDocument/2006/relationships/slide" Target="slides/slide249.xml"/><Relationship Id="rId292" Type="http://schemas.microsoft.com/office/2018/10/relationships/authors" Target="authors.xml"/><Relationship Id="rId24" Type="http://schemas.openxmlformats.org/officeDocument/2006/relationships/slide" Target="slides/slide2.xml"/><Relationship Id="rId45" Type="http://schemas.openxmlformats.org/officeDocument/2006/relationships/slide" Target="slides/slide23.xml"/><Relationship Id="rId66" Type="http://schemas.openxmlformats.org/officeDocument/2006/relationships/slide" Target="slides/slide44.xml"/><Relationship Id="rId87" Type="http://schemas.openxmlformats.org/officeDocument/2006/relationships/slide" Target="slides/slide65.xml"/><Relationship Id="rId110" Type="http://schemas.openxmlformats.org/officeDocument/2006/relationships/slide" Target="slides/slide88.xml"/><Relationship Id="rId131" Type="http://schemas.openxmlformats.org/officeDocument/2006/relationships/slide" Target="slides/slide109.xml"/><Relationship Id="rId152" Type="http://schemas.openxmlformats.org/officeDocument/2006/relationships/slide" Target="slides/slide130.xml"/><Relationship Id="rId173" Type="http://schemas.openxmlformats.org/officeDocument/2006/relationships/slide" Target="slides/slide151.xml"/><Relationship Id="rId194" Type="http://schemas.openxmlformats.org/officeDocument/2006/relationships/slide" Target="slides/slide172.xml"/><Relationship Id="rId208" Type="http://schemas.openxmlformats.org/officeDocument/2006/relationships/slide" Target="slides/slide186.xml"/><Relationship Id="rId229" Type="http://schemas.openxmlformats.org/officeDocument/2006/relationships/slide" Target="slides/slide207.xml"/><Relationship Id="rId240" Type="http://schemas.openxmlformats.org/officeDocument/2006/relationships/slide" Target="slides/slide218.xml"/><Relationship Id="rId261" Type="http://schemas.openxmlformats.org/officeDocument/2006/relationships/slide" Target="slides/slide239.xml"/><Relationship Id="rId14" Type="http://schemas.openxmlformats.org/officeDocument/2006/relationships/slideMaster" Target="slideMasters/slideMaster11.xml"/><Relationship Id="rId35" Type="http://schemas.openxmlformats.org/officeDocument/2006/relationships/slide" Target="slides/slide13.xml"/><Relationship Id="rId56" Type="http://schemas.openxmlformats.org/officeDocument/2006/relationships/slide" Target="slides/slide34.xml"/><Relationship Id="rId77" Type="http://schemas.openxmlformats.org/officeDocument/2006/relationships/slide" Target="slides/slide55.xml"/><Relationship Id="rId100" Type="http://schemas.openxmlformats.org/officeDocument/2006/relationships/slide" Target="slides/slide78.xml"/><Relationship Id="rId282" Type="http://schemas.openxmlformats.org/officeDocument/2006/relationships/slide" Target="slides/slide260.xml"/><Relationship Id="rId8" Type="http://schemas.openxmlformats.org/officeDocument/2006/relationships/slideMaster" Target="slideMasters/slideMaster5.xml"/><Relationship Id="rId98" Type="http://schemas.openxmlformats.org/officeDocument/2006/relationships/slide" Target="slides/slide76.xml"/><Relationship Id="rId121" Type="http://schemas.openxmlformats.org/officeDocument/2006/relationships/slide" Target="slides/slide99.xml"/><Relationship Id="rId142" Type="http://schemas.openxmlformats.org/officeDocument/2006/relationships/slide" Target="slides/slide120.xml"/><Relationship Id="rId163" Type="http://schemas.openxmlformats.org/officeDocument/2006/relationships/slide" Target="slides/slide141.xml"/><Relationship Id="rId184" Type="http://schemas.openxmlformats.org/officeDocument/2006/relationships/slide" Target="slides/slide162.xml"/><Relationship Id="rId219" Type="http://schemas.openxmlformats.org/officeDocument/2006/relationships/slide" Target="slides/slide197.xml"/><Relationship Id="rId230" Type="http://schemas.openxmlformats.org/officeDocument/2006/relationships/slide" Target="slides/slide208.xml"/><Relationship Id="rId251" Type="http://schemas.openxmlformats.org/officeDocument/2006/relationships/slide" Target="slides/slide229.xml"/><Relationship Id="rId25" Type="http://schemas.openxmlformats.org/officeDocument/2006/relationships/slide" Target="slides/slide3.xml"/><Relationship Id="rId46" Type="http://schemas.openxmlformats.org/officeDocument/2006/relationships/slide" Target="slides/slide24.xml"/><Relationship Id="rId67" Type="http://schemas.openxmlformats.org/officeDocument/2006/relationships/slide" Target="slides/slide45.xml"/><Relationship Id="rId272" Type="http://schemas.openxmlformats.org/officeDocument/2006/relationships/slide" Target="slides/slide250.xml"/><Relationship Id="rId88" Type="http://schemas.openxmlformats.org/officeDocument/2006/relationships/slide" Target="slides/slide66.xml"/><Relationship Id="rId111" Type="http://schemas.openxmlformats.org/officeDocument/2006/relationships/slide" Target="slides/slide89.xml"/><Relationship Id="rId132" Type="http://schemas.openxmlformats.org/officeDocument/2006/relationships/slide" Target="slides/slide110.xml"/><Relationship Id="rId153" Type="http://schemas.openxmlformats.org/officeDocument/2006/relationships/slide" Target="slides/slide131.xml"/><Relationship Id="rId174" Type="http://schemas.openxmlformats.org/officeDocument/2006/relationships/slide" Target="slides/slide152.xml"/><Relationship Id="rId195" Type="http://schemas.openxmlformats.org/officeDocument/2006/relationships/slide" Target="slides/slide173.xml"/><Relationship Id="rId209" Type="http://schemas.openxmlformats.org/officeDocument/2006/relationships/slide" Target="slides/slide187.xml"/><Relationship Id="rId220" Type="http://schemas.openxmlformats.org/officeDocument/2006/relationships/slide" Target="slides/slide198.xml"/><Relationship Id="rId241" Type="http://schemas.openxmlformats.org/officeDocument/2006/relationships/slide" Target="slides/slide219.xml"/><Relationship Id="rId15" Type="http://schemas.openxmlformats.org/officeDocument/2006/relationships/slideMaster" Target="slideMasters/slideMaster12.xml"/><Relationship Id="rId36" Type="http://schemas.openxmlformats.org/officeDocument/2006/relationships/slide" Target="slides/slide14.xml"/><Relationship Id="rId57" Type="http://schemas.openxmlformats.org/officeDocument/2006/relationships/slide" Target="slides/slide35.xml"/><Relationship Id="rId262" Type="http://schemas.openxmlformats.org/officeDocument/2006/relationships/slide" Target="slides/slide240.xml"/><Relationship Id="rId283" Type="http://schemas.openxmlformats.org/officeDocument/2006/relationships/slide" Target="slides/slide261.xml"/><Relationship Id="rId78" Type="http://schemas.openxmlformats.org/officeDocument/2006/relationships/slide" Target="slides/slide56.xml"/><Relationship Id="rId99" Type="http://schemas.openxmlformats.org/officeDocument/2006/relationships/slide" Target="slides/slide77.xml"/><Relationship Id="rId101" Type="http://schemas.openxmlformats.org/officeDocument/2006/relationships/slide" Target="slides/slide79.xml"/><Relationship Id="rId122" Type="http://schemas.openxmlformats.org/officeDocument/2006/relationships/slide" Target="slides/slide100.xml"/><Relationship Id="rId143" Type="http://schemas.openxmlformats.org/officeDocument/2006/relationships/slide" Target="slides/slide121.xml"/><Relationship Id="rId164" Type="http://schemas.openxmlformats.org/officeDocument/2006/relationships/slide" Target="slides/slide142.xml"/><Relationship Id="rId185" Type="http://schemas.openxmlformats.org/officeDocument/2006/relationships/slide" Target="slides/slide163.xml"/><Relationship Id="rId9" Type="http://schemas.openxmlformats.org/officeDocument/2006/relationships/slideMaster" Target="slideMasters/slideMaster6.xml"/><Relationship Id="rId210" Type="http://schemas.openxmlformats.org/officeDocument/2006/relationships/slide" Target="slides/slide188.xml"/><Relationship Id="rId26" Type="http://schemas.openxmlformats.org/officeDocument/2006/relationships/slide" Target="slides/slide4.xml"/><Relationship Id="rId231" Type="http://schemas.openxmlformats.org/officeDocument/2006/relationships/slide" Target="slides/slide209.xml"/><Relationship Id="rId252" Type="http://schemas.openxmlformats.org/officeDocument/2006/relationships/slide" Target="slides/slide230.xml"/><Relationship Id="rId273" Type="http://schemas.openxmlformats.org/officeDocument/2006/relationships/slide" Target="slides/slide251.xml"/><Relationship Id="rId47" Type="http://schemas.openxmlformats.org/officeDocument/2006/relationships/slide" Target="slides/slide25.xml"/><Relationship Id="rId68" Type="http://schemas.openxmlformats.org/officeDocument/2006/relationships/slide" Target="slides/slide46.xml"/><Relationship Id="rId89" Type="http://schemas.openxmlformats.org/officeDocument/2006/relationships/slide" Target="slides/slide67.xml"/><Relationship Id="rId112" Type="http://schemas.openxmlformats.org/officeDocument/2006/relationships/slide" Target="slides/slide90.xml"/><Relationship Id="rId133" Type="http://schemas.openxmlformats.org/officeDocument/2006/relationships/slide" Target="slides/slide111.xml"/><Relationship Id="rId154" Type="http://schemas.openxmlformats.org/officeDocument/2006/relationships/slide" Target="slides/slide132.xml"/><Relationship Id="rId175" Type="http://schemas.openxmlformats.org/officeDocument/2006/relationships/slide" Target="slides/slide153.xml"/><Relationship Id="rId196" Type="http://schemas.openxmlformats.org/officeDocument/2006/relationships/slide" Target="slides/slide174.xml"/><Relationship Id="rId200" Type="http://schemas.openxmlformats.org/officeDocument/2006/relationships/slide" Target="slides/slide178.xml"/><Relationship Id="rId16" Type="http://schemas.openxmlformats.org/officeDocument/2006/relationships/slideMaster" Target="slideMasters/slideMaster13.xml"/><Relationship Id="rId221" Type="http://schemas.openxmlformats.org/officeDocument/2006/relationships/slide" Target="slides/slide199.xml"/><Relationship Id="rId242" Type="http://schemas.openxmlformats.org/officeDocument/2006/relationships/slide" Target="slides/slide220.xml"/><Relationship Id="rId263" Type="http://schemas.openxmlformats.org/officeDocument/2006/relationships/slide" Target="slides/slide241.xml"/><Relationship Id="rId284" Type="http://schemas.openxmlformats.org/officeDocument/2006/relationships/notesMaster" Target="notesMasters/notesMaster1.xml"/><Relationship Id="rId37" Type="http://schemas.openxmlformats.org/officeDocument/2006/relationships/slide" Target="slides/slide15.xml"/><Relationship Id="rId58" Type="http://schemas.openxmlformats.org/officeDocument/2006/relationships/slide" Target="slides/slide36.xml"/><Relationship Id="rId79" Type="http://schemas.openxmlformats.org/officeDocument/2006/relationships/slide" Target="slides/slide57.xml"/><Relationship Id="rId102" Type="http://schemas.openxmlformats.org/officeDocument/2006/relationships/slide" Target="slides/slide80.xml"/><Relationship Id="rId123" Type="http://schemas.openxmlformats.org/officeDocument/2006/relationships/slide" Target="slides/slide101.xml"/><Relationship Id="rId144" Type="http://schemas.openxmlformats.org/officeDocument/2006/relationships/slide" Target="slides/slide122.xml"/><Relationship Id="rId90" Type="http://schemas.openxmlformats.org/officeDocument/2006/relationships/slide" Target="slides/slide68.xml"/><Relationship Id="rId165" Type="http://schemas.openxmlformats.org/officeDocument/2006/relationships/slide" Target="slides/slide143.xml"/><Relationship Id="rId186" Type="http://schemas.openxmlformats.org/officeDocument/2006/relationships/slide" Target="slides/slide164.xml"/><Relationship Id="rId211" Type="http://schemas.openxmlformats.org/officeDocument/2006/relationships/slide" Target="slides/slide189.xml"/><Relationship Id="rId232" Type="http://schemas.openxmlformats.org/officeDocument/2006/relationships/slide" Target="slides/slide210.xml"/><Relationship Id="rId253" Type="http://schemas.openxmlformats.org/officeDocument/2006/relationships/slide" Target="slides/slide231.xml"/><Relationship Id="rId274" Type="http://schemas.openxmlformats.org/officeDocument/2006/relationships/slide" Target="slides/slide252.xml"/><Relationship Id="rId27" Type="http://schemas.openxmlformats.org/officeDocument/2006/relationships/slide" Target="slides/slide5.xml"/><Relationship Id="rId48" Type="http://schemas.openxmlformats.org/officeDocument/2006/relationships/slide" Target="slides/slide26.xml"/><Relationship Id="rId69" Type="http://schemas.openxmlformats.org/officeDocument/2006/relationships/slide" Target="slides/slide47.xml"/><Relationship Id="rId113" Type="http://schemas.openxmlformats.org/officeDocument/2006/relationships/slide" Target="slides/slide91.xml"/><Relationship Id="rId134" Type="http://schemas.openxmlformats.org/officeDocument/2006/relationships/slide" Target="slides/slide112.xml"/><Relationship Id="rId80" Type="http://schemas.openxmlformats.org/officeDocument/2006/relationships/slide" Target="slides/slide58.xml"/><Relationship Id="rId155" Type="http://schemas.openxmlformats.org/officeDocument/2006/relationships/slide" Target="slides/slide133.xml"/><Relationship Id="rId176" Type="http://schemas.openxmlformats.org/officeDocument/2006/relationships/slide" Target="slides/slide154.xml"/><Relationship Id="rId197" Type="http://schemas.openxmlformats.org/officeDocument/2006/relationships/slide" Target="slides/slide175.xml"/><Relationship Id="rId201" Type="http://schemas.openxmlformats.org/officeDocument/2006/relationships/slide" Target="slides/slide179.xml"/><Relationship Id="rId222" Type="http://schemas.openxmlformats.org/officeDocument/2006/relationships/slide" Target="slides/slide200.xml"/><Relationship Id="rId243" Type="http://schemas.openxmlformats.org/officeDocument/2006/relationships/slide" Target="slides/slide221.xml"/><Relationship Id="rId264" Type="http://schemas.openxmlformats.org/officeDocument/2006/relationships/slide" Target="slides/slide242.xml"/><Relationship Id="rId285" Type="http://schemas.openxmlformats.org/officeDocument/2006/relationships/handoutMaster" Target="handoutMasters/handoutMaster1.xml"/><Relationship Id="rId17" Type="http://schemas.openxmlformats.org/officeDocument/2006/relationships/slideMaster" Target="slideMasters/slideMaster14.xml"/><Relationship Id="rId38" Type="http://schemas.openxmlformats.org/officeDocument/2006/relationships/slide" Target="slides/slide16.xml"/><Relationship Id="rId59" Type="http://schemas.openxmlformats.org/officeDocument/2006/relationships/slide" Target="slides/slide37.xml"/><Relationship Id="rId103" Type="http://schemas.openxmlformats.org/officeDocument/2006/relationships/slide" Target="slides/slide81.xml"/><Relationship Id="rId124" Type="http://schemas.openxmlformats.org/officeDocument/2006/relationships/slide" Target="slides/slide102.xml"/><Relationship Id="rId70" Type="http://schemas.openxmlformats.org/officeDocument/2006/relationships/slide" Target="slides/slide48.xml"/><Relationship Id="rId91" Type="http://schemas.openxmlformats.org/officeDocument/2006/relationships/slide" Target="slides/slide69.xml"/><Relationship Id="rId145" Type="http://schemas.openxmlformats.org/officeDocument/2006/relationships/slide" Target="slides/slide123.xml"/><Relationship Id="rId166" Type="http://schemas.openxmlformats.org/officeDocument/2006/relationships/slide" Target="slides/slide144.xml"/><Relationship Id="rId187" Type="http://schemas.openxmlformats.org/officeDocument/2006/relationships/slide" Target="slides/slide165.xml"/><Relationship Id="rId1" Type="http://schemas.openxmlformats.org/officeDocument/2006/relationships/customXml" Target="../customXml/item1.xml"/><Relationship Id="rId212" Type="http://schemas.openxmlformats.org/officeDocument/2006/relationships/slide" Target="slides/slide190.xml"/><Relationship Id="rId233" Type="http://schemas.openxmlformats.org/officeDocument/2006/relationships/slide" Target="slides/slide211.xml"/><Relationship Id="rId254" Type="http://schemas.openxmlformats.org/officeDocument/2006/relationships/slide" Target="slides/slide232.xml"/><Relationship Id="rId28" Type="http://schemas.openxmlformats.org/officeDocument/2006/relationships/slide" Target="slides/slide6.xml"/><Relationship Id="rId49" Type="http://schemas.openxmlformats.org/officeDocument/2006/relationships/slide" Target="slides/slide27.xml"/><Relationship Id="rId114" Type="http://schemas.openxmlformats.org/officeDocument/2006/relationships/slide" Target="slides/slide92.xml"/><Relationship Id="rId275" Type="http://schemas.openxmlformats.org/officeDocument/2006/relationships/slide" Target="slides/slide253.xml"/><Relationship Id="rId60" Type="http://schemas.openxmlformats.org/officeDocument/2006/relationships/slide" Target="slides/slide38.xml"/><Relationship Id="rId81" Type="http://schemas.openxmlformats.org/officeDocument/2006/relationships/slide" Target="slides/slide59.xml"/><Relationship Id="rId135" Type="http://schemas.openxmlformats.org/officeDocument/2006/relationships/slide" Target="slides/slide113.xml"/><Relationship Id="rId156" Type="http://schemas.openxmlformats.org/officeDocument/2006/relationships/slide" Target="slides/slide134.xml"/><Relationship Id="rId177" Type="http://schemas.openxmlformats.org/officeDocument/2006/relationships/slide" Target="slides/slide155.xml"/><Relationship Id="rId198" Type="http://schemas.openxmlformats.org/officeDocument/2006/relationships/slide" Target="slides/slide176.xml"/><Relationship Id="rId202" Type="http://schemas.openxmlformats.org/officeDocument/2006/relationships/slide" Target="slides/slide180.xml"/><Relationship Id="rId223" Type="http://schemas.openxmlformats.org/officeDocument/2006/relationships/slide" Target="slides/slide201.xml"/><Relationship Id="rId244" Type="http://schemas.openxmlformats.org/officeDocument/2006/relationships/slide" Target="slides/slide222.xml"/><Relationship Id="rId18" Type="http://schemas.openxmlformats.org/officeDocument/2006/relationships/slideMaster" Target="slideMasters/slideMaster15.xml"/><Relationship Id="rId39" Type="http://schemas.openxmlformats.org/officeDocument/2006/relationships/slide" Target="slides/slide17.xml"/><Relationship Id="rId265" Type="http://schemas.openxmlformats.org/officeDocument/2006/relationships/slide" Target="slides/slide243.xml"/><Relationship Id="rId286" Type="http://schemas.openxmlformats.org/officeDocument/2006/relationships/presProps" Target="presProps.xml"/><Relationship Id="rId50" Type="http://schemas.openxmlformats.org/officeDocument/2006/relationships/slide" Target="slides/slide28.xml"/><Relationship Id="rId104" Type="http://schemas.openxmlformats.org/officeDocument/2006/relationships/slide" Target="slides/slide82.xml"/><Relationship Id="rId125" Type="http://schemas.openxmlformats.org/officeDocument/2006/relationships/slide" Target="slides/slide103.xml"/><Relationship Id="rId146" Type="http://schemas.openxmlformats.org/officeDocument/2006/relationships/slide" Target="slides/slide124.xml"/><Relationship Id="rId167" Type="http://schemas.openxmlformats.org/officeDocument/2006/relationships/slide" Target="slides/slide145.xml"/><Relationship Id="rId188" Type="http://schemas.openxmlformats.org/officeDocument/2006/relationships/slide" Target="slides/slide166.xml"/><Relationship Id="rId71" Type="http://schemas.openxmlformats.org/officeDocument/2006/relationships/slide" Target="slides/slide49.xml"/><Relationship Id="rId92" Type="http://schemas.openxmlformats.org/officeDocument/2006/relationships/slide" Target="slides/slide70.xml"/><Relationship Id="rId213" Type="http://schemas.openxmlformats.org/officeDocument/2006/relationships/slide" Target="slides/slide191.xml"/><Relationship Id="rId234" Type="http://schemas.openxmlformats.org/officeDocument/2006/relationships/slide" Target="slides/slide212.xml"/><Relationship Id="rId2" Type="http://schemas.openxmlformats.org/officeDocument/2006/relationships/customXml" Target="../customXml/item2.xml"/><Relationship Id="rId29" Type="http://schemas.openxmlformats.org/officeDocument/2006/relationships/slide" Target="slides/slide7.xml"/><Relationship Id="rId255" Type="http://schemas.openxmlformats.org/officeDocument/2006/relationships/slide" Target="slides/slide233.xml"/><Relationship Id="rId276" Type="http://schemas.openxmlformats.org/officeDocument/2006/relationships/slide" Target="slides/slide254.xml"/><Relationship Id="rId40" Type="http://schemas.openxmlformats.org/officeDocument/2006/relationships/slide" Target="slides/slide18.xml"/><Relationship Id="rId115" Type="http://schemas.openxmlformats.org/officeDocument/2006/relationships/slide" Target="slides/slide93.xml"/><Relationship Id="rId136" Type="http://schemas.openxmlformats.org/officeDocument/2006/relationships/slide" Target="slides/slide114.xml"/><Relationship Id="rId157" Type="http://schemas.openxmlformats.org/officeDocument/2006/relationships/slide" Target="slides/slide135.xml"/><Relationship Id="rId178" Type="http://schemas.openxmlformats.org/officeDocument/2006/relationships/slide" Target="slides/slide156.xml"/><Relationship Id="rId61" Type="http://schemas.openxmlformats.org/officeDocument/2006/relationships/slide" Target="slides/slide39.xml"/><Relationship Id="rId82" Type="http://schemas.openxmlformats.org/officeDocument/2006/relationships/slide" Target="slides/slide60.xml"/><Relationship Id="rId199" Type="http://schemas.openxmlformats.org/officeDocument/2006/relationships/slide" Target="slides/slide177.xml"/><Relationship Id="rId203" Type="http://schemas.openxmlformats.org/officeDocument/2006/relationships/slide" Target="slides/slide181.xml"/><Relationship Id="rId19" Type="http://schemas.openxmlformats.org/officeDocument/2006/relationships/slideMaster" Target="slideMasters/slideMaster16.xml"/><Relationship Id="rId224" Type="http://schemas.openxmlformats.org/officeDocument/2006/relationships/slide" Target="slides/slide202.xml"/><Relationship Id="rId245" Type="http://schemas.openxmlformats.org/officeDocument/2006/relationships/slide" Target="slides/slide223.xml"/><Relationship Id="rId266" Type="http://schemas.openxmlformats.org/officeDocument/2006/relationships/slide" Target="slides/slide244.xml"/><Relationship Id="rId287" Type="http://schemas.openxmlformats.org/officeDocument/2006/relationships/viewProps" Target="viewProps.xml"/><Relationship Id="rId30" Type="http://schemas.openxmlformats.org/officeDocument/2006/relationships/slide" Target="slides/slide8.xml"/><Relationship Id="rId105" Type="http://schemas.openxmlformats.org/officeDocument/2006/relationships/slide" Target="slides/slide83.xml"/><Relationship Id="rId126" Type="http://schemas.openxmlformats.org/officeDocument/2006/relationships/slide" Target="slides/slide104.xml"/><Relationship Id="rId147" Type="http://schemas.openxmlformats.org/officeDocument/2006/relationships/slide" Target="slides/slide125.xml"/><Relationship Id="rId168" Type="http://schemas.openxmlformats.org/officeDocument/2006/relationships/slide" Target="slides/slide146.xml"/><Relationship Id="rId51" Type="http://schemas.openxmlformats.org/officeDocument/2006/relationships/slide" Target="slides/slide29.xml"/><Relationship Id="rId72" Type="http://schemas.openxmlformats.org/officeDocument/2006/relationships/slide" Target="slides/slide50.xml"/><Relationship Id="rId93" Type="http://schemas.openxmlformats.org/officeDocument/2006/relationships/slide" Target="slides/slide71.xml"/><Relationship Id="rId189" Type="http://schemas.openxmlformats.org/officeDocument/2006/relationships/slide" Target="slides/slide167.xml"/><Relationship Id="rId3" Type="http://schemas.openxmlformats.org/officeDocument/2006/relationships/customXml" Target="../customXml/item3.xml"/><Relationship Id="rId214" Type="http://schemas.openxmlformats.org/officeDocument/2006/relationships/slide" Target="slides/slide192.xml"/><Relationship Id="rId235" Type="http://schemas.openxmlformats.org/officeDocument/2006/relationships/slide" Target="slides/slide213.xml"/><Relationship Id="rId256" Type="http://schemas.openxmlformats.org/officeDocument/2006/relationships/slide" Target="slides/slide234.xml"/><Relationship Id="rId277" Type="http://schemas.openxmlformats.org/officeDocument/2006/relationships/slide" Target="slides/slide255.xml"/><Relationship Id="rId116" Type="http://schemas.openxmlformats.org/officeDocument/2006/relationships/slide" Target="slides/slide94.xml"/><Relationship Id="rId137" Type="http://schemas.openxmlformats.org/officeDocument/2006/relationships/slide" Target="slides/slide115.xml"/><Relationship Id="rId158" Type="http://schemas.openxmlformats.org/officeDocument/2006/relationships/slide" Target="slides/slide136.xml"/><Relationship Id="rId20" Type="http://schemas.openxmlformats.org/officeDocument/2006/relationships/slideMaster" Target="slideMasters/slideMaster17.xml"/><Relationship Id="rId41" Type="http://schemas.openxmlformats.org/officeDocument/2006/relationships/slide" Target="slides/slide19.xml"/><Relationship Id="rId62" Type="http://schemas.openxmlformats.org/officeDocument/2006/relationships/slide" Target="slides/slide40.xml"/><Relationship Id="rId83" Type="http://schemas.openxmlformats.org/officeDocument/2006/relationships/slide" Target="slides/slide61.xml"/><Relationship Id="rId179" Type="http://schemas.openxmlformats.org/officeDocument/2006/relationships/slide" Target="slides/slide157.xml"/><Relationship Id="rId190" Type="http://schemas.openxmlformats.org/officeDocument/2006/relationships/slide" Target="slides/slide168.xml"/><Relationship Id="rId204" Type="http://schemas.openxmlformats.org/officeDocument/2006/relationships/slide" Target="slides/slide182.xml"/><Relationship Id="rId225" Type="http://schemas.openxmlformats.org/officeDocument/2006/relationships/slide" Target="slides/slide203.xml"/><Relationship Id="rId246" Type="http://schemas.openxmlformats.org/officeDocument/2006/relationships/slide" Target="slides/slide224.xml"/><Relationship Id="rId267" Type="http://schemas.openxmlformats.org/officeDocument/2006/relationships/slide" Target="slides/slide245.xml"/><Relationship Id="rId288" Type="http://schemas.openxmlformats.org/officeDocument/2006/relationships/theme" Target="theme/theme1.xml"/><Relationship Id="rId106" Type="http://schemas.openxmlformats.org/officeDocument/2006/relationships/slide" Target="slides/slide84.xml"/><Relationship Id="rId127" Type="http://schemas.openxmlformats.org/officeDocument/2006/relationships/slide" Target="slides/slide105.xml"/><Relationship Id="rId10" Type="http://schemas.openxmlformats.org/officeDocument/2006/relationships/slideMaster" Target="slideMasters/slideMaster7.xml"/><Relationship Id="rId31" Type="http://schemas.openxmlformats.org/officeDocument/2006/relationships/slide" Target="slides/slide9.xml"/><Relationship Id="rId52" Type="http://schemas.openxmlformats.org/officeDocument/2006/relationships/slide" Target="slides/slide30.xml"/><Relationship Id="rId73" Type="http://schemas.openxmlformats.org/officeDocument/2006/relationships/slide" Target="slides/slide51.xml"/><Relationship Id="rId94" Type="http://schemas.openxmlformats.org/officeDocument/2006/relationships/slide" Target="slides/slide72.xml"/><Relationship Id="rId148" Type="http://schemas.openxmlformats.org/officeDocument/2006/relationships/slide" Target="slides/slide126.xml"/><Relationship Id="rId169" Type="http://schemas.openxmlformats.org/officeDocument/2006/relationships/slide" Target="slides/slide147.xml"/><Relationship Id="rId4" Type="http://schemas.openxmlformats.org/officeDocument/2006/relationships/slideMaster" Target="slideMasters/slideMaster1.xml"/><Relationship Id="rId180" Type="http://schemas.openxmlformats.org/officeDocument/2006/relationships/slide" Target="slides/slide158.xml"/><Relationship Id="rId215" Type="http://schemas.openxmlformats.org/officeDocument/2006/relationships/slide" Target="slides/slide193.xml"/><Relationship Id="rId236" Type="http://schemas.openxmlformats.org/officeDocument/2006/relationships/slide" Target="slides/slide214.xml"/><Relationship Id="rId257" Type="http://schemas.openxmlformats.org/officeDocument/2006/relationships/slide" Target="slides/slide235.xml"/><Relationship Id="rId278" Type="http://schemas.openxmlformats.org/officeDocument/2006/relationships/slide" Target="slides/slide256.xml"/><Relationship Id="rId42" Type="http://schemas.openxmlformats.org/officeDocument/2006/relationships/slide" Target="slides/slide20.xml"/><Relationship Id="rId84" Type="http://schemas.openxmlformats.org/officeDocument/2006/relationships/slide" Target="slides/slide62.xml"/><Relationship Id="rId138" Type="http://schemas.openxmlformats.org/officeDocument/2006/relationships/slide" Target="slides/slide116.xml"/><Relationship Id="rId191" Type="http://schemas.openxmlformats.org/officeDocument/2006/relationships/slide" Target="slides/slide169.xml"/><Relationship Id="rId205" Type="http://schemas.openxmlformats.org/officeDocument/2006/relationships/slide" Target="slides/slide183.xml"/><Relationship Id="rId247" Type="http://schemas.openxmlformats.org/officeDocument/2006/relationships/slide" Target="slides/slide225.xml"/><Relationship Id="rId107" Type="http://schemas.openxmlformats.org/officeDocument/2006/relationships/slide" Target="slides/slide85.xml"/><Relationship Id="rId289" Type="http://schemas.openxmlformats.org/officeDocument/2006/relationships/tableStyles" Target="tableStyles.xml"/><Relationship Id="rId11" Type="http://schemas.openxmlformats.org/officeDocument/2006/relationships/slideMaster" Target="slideMasters/slideMaster8.xml"/><Relationship Id="rId53" Type="http://schemas.openxmlformats.org/officeDocument/2006/relationships/slide" Target="slides/slide31.xml"/><Relationship Id="rId149" Type="http://schemas.openxmlformats.org/officeDocument/2006/relationships/slide" Target="slides/slide127.xml"/><Relationship Id="rId95" Type="http://schemas.openxmlformats.org/officeDocument/2006/relationships/slide" Target="slides/slide73.xml"/><Relationship Id="rId160" Type="http://schemas.openxmlformats.org/officeDocument/2006/relationships/slide" Target="slides/slide138.xml"/><Relationship Id="rId216" Type="http://schemas.openxmlformats.org/officeDocument/2006/relationships/slide" Target="slides/slide194.xml"/><Relationship Id="rId258" Type="http://schemas.openxmlformats.org/officeDocument/2006/relationships/slide" Target="slides/slide236.xml"/><Relationship Id="rId22" Type="http://schemas.openxmlformats.org/officeDocument/2006/relationships/slideMaster" Target="slideMasters/slideMaster19.xml"/><Relationship Id="rId64" Type="http://schemas.openxmlformats.org/officeDocument/2006/relationships/slide" Target="slides/slide42.xml"/><Relationship Id="rId118" Type="http://schemas.openxmlformats.org/officeDocument/2006/relationships/slide" Target="slides/slide96.xml"/><Relationship Id="rId171" Type="http://schemas.openxmlformats.org/officeDocument/2006/relationships/slide" Target="slides/slide149.xml"/><Relationship Id="rId227" Type="http://schemas.openxmlformats.org/officeDocument/2006/relationships/slide" Target="slides/slide205.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Katarina Makarova Gibson" userId="63924466-b66a-4d66-a742-a0fe68013c47" providerId="ADAL" clId="{25D5DEBC-8F13-4767-B280-8CE6039B0B1A}"/>
    <pc:docChg chg="undo redo custSel addSld delSld modSld sldOrd modMainMaster">
      <pc:chgData name="Katarina Makarova Gibson" userId="63924466-b66a-4d66-a742-a0fe68013c47" providerId="ADAL" clId="{25D5DEBC-8F13-4767-B280-8CE6039B0B1A}" dt="2024-10-30T02:46:16.987" v="2394" actId="20577"/>
      <pc:docMkLst>
        <pc:docMk/>
      </pc:docMkLst>
      <pc:sldChg chg="modSp">
        <pc:chgData name="Katarina Makarova Gibson" userId="63924466-b66a-4d66-a742-a0fe68013c47" providerId="ADAL" clId="{25D5DEBC-8F13-4767-B280-8CE6039B0B1A}" dt="2024-09-30T00:20:47.458" v="2200"/>
        <pc:sldMkLst>
          <pc:docMk/>
          <pc:sldMk cId="0" sldId="286"/>
        </pc:sldMkLst>
      </pc:sldChg>
      <pc:sldChg chg="addSp delSp modSp mod">
        <pc:chgData name="Katarina Makarova Gibson" userId="63924466-b66a-4d66-a742-a0fe68013c47" providerId="ADAL" clId="{25D5DEBC-8F13-4767-B280-8CE6039B0B1A}" dt="2022-10-04T02:14:53.471" v="991" actId="14100"/>
        <pc:sldMkLst>
          <pc:docMk/>
          <pc:sldMk cId="0" sldId="752"/>
        </pc:sldMkLst>
      </pc:sldChg>
      <pc:sldChg chg="modSp mod">
        <pc:chgData name="Katarina Makarova Gibson" userId="63924466-b66a-4d66-a742-a0fe68013c47" providerId="ADAL" clId="{25D5DEBC-8F13-4767-B280-8CE6039B0B1A}" dt="2022-10-04T02:17:17.583" v="992" actId="14100"/>
        <pc:sldMkLst>
          <pc:docMk/>
          <pc:sldMk cId="0" sldId="874"/>
        </pc:sldMkLst>
      </pc:sldChg>
      <pc:sldChg chg="delSp modSp mod">
        <pc:chgData name="Katarina Makarova Gibson" userId="63924466-b66a-4d66-a742-a0fe68013c47" providerId="ADAL" clId="{25D5DEBC-8F13-4767-B280-8CE6039B0B1A}" dt="2022-10-04T03:28:58.096" v="1003" actId="14100"/>
        <pc:sldMkLst>
          <pc:docMk/>
          <pc:sldMk cId="0" sldId="875"/>
        </pc:sldMkLst>
      </pc:sldChg>
      <pc:sldChg chg="modSp mod">
        <pc:chgData name="Katarina Makarova Gibson" userId="63924466-b66a-4d66-a742-a0fe68013c47" providerId="ADAL" clId="{25D5DEBC-8F13-4767-B280-8CE6039B0B1A}" dt="2022-09-29T22:59:27.030" v="649" actId="1076"/>
        <pc:sldMkLst>
          <pc:docMk/>
          <pc:sldMk cId="0" sldId="876"/>
        </pc:sldMkLst>
      </pc:sldChg>
      <pc:sldChg chg="modNotes">
        <pc:chgData name="Katarina Makarova Gibson" userId="63924466-b66a-4d66-a742-a0fe68013c47" providerId="ADAL" clId="{25D5DEBC-8F13-4767-B280-8CE6039B0B1A}" dt="2024-09-26T06:37:02.947" v="1895"/>
        <pc:sldMkLst>
          <pc:docMk/>
          <pc:sldMk cId="0" sldId="879"/>
        </pc:sldMkLst>
      </pc:sldChg>
      <pc:sldChg chg="modSp">
        <pc:chgData name="Katarina Makarova Gibson" userId="63924466-b66a-4d66-a742-a0fe68013c47" providerId="ADAL" clId="{25D5DEBC-8F13-4767-B280-8CE6039B0B1A}" dt="2024-09-27T01:35:15.458" v="2085" actId="14100"/>
        <pc:sldMkLst>
          <pc:docMk/>
          <pc:sldMk cId="0" sldId="886"/>
        </pc:sldMkLst>
      </pc:sldChg>
      <pc:sldChg chg="addSp delSp modSp mod">
        <pc:chgData name="Katarina Makarova Gibson" userId="63924466-b66a-4d66-a742-a0fe68013c47" providerId="ADAL" clId="{25D5DEBC-8F13-4767-B280-8CE6039B0B1A}" dt="2024-10-02T23:52:13.328" v="2310" actId="1035"/>
        <pc:sldMkLst>
          <pc:docMk/>
          <pc:sldMk cId="0" sldId="958"/>
        </pc:sldMkLst>
      </pc:sldChg>
      <pc:sldChg chg="modSp mod">
        <pc:chgData name="Katarina Makarova Gibson" userId="63924466-b66a-4d66-a742-a0fe68013c47" providerId="ADAL" clId="{25D5DEBC-8F13-4767-B280-8CE6039B0B1A}" dt="2023-08-11T00:42:48.254" v="1878" actId="1076"/>
        <pc:sldMkLst>
          <pc:docMk/>
          <pc:sldMk cId="0" sldId="962"/>
        </pc:sldMkLst>
      </pc:sldChg>
      <pc:sldChg chg="modSp mod">
        <pc:chgData name="Katarina Makarova Gibson" userId="63924466-b66a-4d66-a742-a0fe68013c47" providerId="ADAL" clId="{25D5DEBC-8F13-4767-B280-8CE6039B0B1A}" dt="2023-08-10T23:58:36.050" v="1862" actId="1076"/>
        <pc:sldMkLst>
          <pc:docMk/>
          <pc:sldMk cId="0" sldId="990"/>
        </pc:sldMkLst>
      </pc:sldChg>
      <pc:sldChg chg="modSp mod">
        <pc:chgData name="Katarina Makarova Gibson" userId="63924466-b66a-4d66-a742-a0fe68013c47" providerId="ADAL" clId="{25D5DEBC-8F13-4767-B280-8CE6039B0B1A}" dt="2023-08-10T23:58:47.604" v="1863" actId="1076"/>
        <pc:sldMkLst>
          <pc:docMk/>
          <pc:sldMk cId="0" sldId="991"/>
        </pc:sldMkLst>
      </pc:sldChg>
      <pc:sldChg chg="modSp">
        <pc:chgData name="Katarina Makarova Gibson" userId="63924466-b66a-4d66-a742-a0fe68013c47" providerId="ADAL" clId="{25D5DEBC-8F13-4767-B280-8CE6039B0B1A}" dt="2024-10-02T23:38:59.411" v="2211" actId="20577"/>
        <pc:sldMkLst>
          <pc:docMk/>
          <pc:sldMk cId="0" sldId="1005"/>
        </pc:sldMkLst>
      </pc:sldChg>
      <pc:sldChg chg="modSp">
        <pc:chgData name="Katarina Makarova Gibson" userId="63924466-b66a-4d66-a742-a0fe68013c47" providerId="ADAL" clId="{25D5DEBC-8F13-4767-B280-8CE6039B0B1A}" dt="2022-10-06T02:55:23.808" v="1037" actId="14826"/>
        <pc:sldMkLst>
          <pc:docMk/>
          <pc:sldMk cId="0" sldId="1019"/>
        </pc:sldMkLst>
      </pc:sldChg>
      <pc:sldChg chg="modSp mod">
        <pc:chgData name="Katarina Makarova Gibson" userId="63924466-b66a-4d66-a742-a0fe68013c47" providerId="ADAL" clId="{25D5DEBC-8F13-4767-B280-8CE6039B0B1A}" dt="2024-09-27T00:10:59.107" v="2037" actId="20577"/>
        <pc:sldMkLst>
          <pc:docMk/>
          <pc:sldMk cId="0" sldId="1024"/>
        </pc:sldMkLst>
      </pc:sldChg>
      <pc:sldChg chg="modSp modNotes">
        <pc:chgData name="Katarina Makarova Gibson" userId="63924466-b66a-4d66-a742-a0fe68013c47" providerId="ADAL" clId="{25D5DEBC-8F13-4767-B280-8CE6039B0B1A}" dt="2024-09-26T06:37:02.947" v="1895"/>
        <pc:sldMkLst>
          <pc:docMk/>
          <pc:sldMk cId="0" sldId="1031"/>
        </pc:sldMkLst>
      </pc:sldChg>
      <pc:sldChg chg="modSp">
        <pc:chgData name="Katarina Makarova Gibson" userId="63924466-b66a-4d66-a742-a0fe68013c47" providerId="ADAL" clId="{25D5DEBC-8F13-4767-B280-8CE6039B0B1A}" dt="2024-09-26T06:37:02.947" v="1895"/>
        <pc:sldMkLst>
          <pc:docMk/>
          <pc:sldMk cId="0" sldId="1047"/>
        </pc:sldMkLst>
      </pc:sldChg>
      <pc:sldChg chg="modSp">
        <pc:chgData name="Katarina Makarova Gibson" userId="63924466-b66a-4d66-a742-a0fe68013c47" providerId="ADAL" clId="{25D5DEBC-8F13-4767-B280-8CE6039B0B1A}" dt="2024-09-27T00:13:21.285" v="2069" actId="20577"/>
        <pc:sldMkLst>
          <pc:docMk/>
          <pc:sldMk cId="0" sldId="1048"/>
        </pc:sldMkLst>
      </pc:sldChg>
      <pc:sldChg chg="modSp">
        <pc:chgData name="Katarina Makarova Gibson" userId="63924466-b66a-4d66-a742-a0fe68013c47" providerId="ADAL" clId="{25D5DEBC-8F13-4767-B280-8CE6039B0B1A}" dt="2024-09-26T06:37:02.947" v="1895"/>
        <pc:sldMkLst>
          <pc:docMk/>
          <pc:sldMk cId="0" sldId="1052"/>
        </pc:sldMkLst>
      </pc:sldChg>
      <pc:sldChg chg="modSp">
        <pc:chgData name="Katarina Makarova Gibson" userId="63924466-b66a-4d66-a742-a0fe68013c47" providerId="ADAL" clId="{25D5DEBC-8F13-4767-B280-8CE6039B0B1A}" dt="2024-09-26T06:37:02.947" v="1895"/>
        <pc:sldMkLst>
          <pc:docMk/>
          <pc:sldMk cId="0" sldId="1057"/>
        </pc:sldMkLst>
      </pc:sldChg>
      <pc:sldChg chg="modSp">
        <pc:chgData name="Katarina Makarova Gibson" userId="63924466-b66a-4d66-a742-a0fe68013c47" providerId="ADAL" clId="{25D5DEBC-8F13-4767-B280-8CE6039B0B1A}" dt="2024-09-26T06:37:02.947" v="1895"/>
        <pc:sldMkLst>
          <pc:docMk/>
          <pc:sldMk cId="0" sldId="1059"/>
        </pc:sldMkLst>
      </pc:sldChg>
      <pc:sldChg chg="addSp delSp modSp mod delAnim">
        <pc:chgData name="Katarina Makarova Gibson" userId="63924466-b66a-4d66-a742-a0fe68013c47" providerId="ADAL" clId="{25D5DEBC-8F13-4767-B280-8CE6039B0B1A}" dt="2022-09-22T02:48:55.010" v="431" actId="1076"/>
        <pc:sldMkLst>
          <pc:docMk/>
          <pc:sldMk cId="0" sldId="1070"/>
        </pc:sldMkLst>
      </pc:sldChg>
      <pc:sldChg chg="addSp delSp modSp mod">
        <pc:chgData name="Katarina Makarova Gibson" userId="63924466-b66a-4d66-a742-a0fe68013c47" providerId="ADAL" clId="{25D5DEBC-8F13-4767-B280-8CE6039B0B1A}" dt="2022-10-06T01:55:09.843" v="1032" actId="1076"/>
        <pc:sldMkLst>
          <pc:docMk/>
          <pc:sldMk cId="0" sldId="1071"/>
        </pc:sldMkLst>
      </pc:sldChg>
      <pc:sldChg chg="modNotes">
        <pc:chgData name="Katarina Makarova Gibson" userId="63924466-b66a-4d66-a742-a0fe68013c47" providerId="ADAL" clId="{25D5DEBC-8F13-4767-B280-8CE6039B0B1A}" dt="2024-09-26T06:37:02.947" v="1895"/>
        <pc:sldMkLst>
          <pc:docMk/>
          <pc:sldMk cId="0" sldId="1078"/>
        </pc:sldMkLst>
      </pc:sldChg>
      <pc:sldChg chg="addSp delSp modSp">
        <pc:chgData name="Katarina Makarova Gibson" userId="63924466-b66a-4d66-a742-a0fe68013c47" providerId="ADAL" clId="{25D5DEBC-8F13-4767-B280-8CE6039B0B1A}" dt="2024-09-26T06:37:02.947" v="1895"/>
        <pc:sldMkLst>
          <pc:docMk/>
          <pc:sldMk cId="0" sldId="1083"/>
        </pc:sldMkLst>
      </pc:sldChg>
      <pc:sldChg chg="modSp mod">
        <pc:chgData name="Katarina Makarova Gibson" userId="63924466-b66a-4d66-a742-a0fe68013c47" providerId="ADAL" clId="{25D5DEBC-8F13-4767-B280-8CE6039B0B1A}" dt="2024-09-29T23:56:25.872" v="2170" actId="1076"/>
        <pc:sldMkLst>
          <pc:docMk/>
          <pc:sldMk cId="0" sldId="1098"/>
        </pc:sldMkLst>
      </pc:sldChg>
      <pc:sldChg chg="addSp delSp modSp mod">
        <pc:chgData name="Katarina Makarova Gibson" userId="63924466-b66a-4d66-a742-a0fe68013c47" providerId="ADAL" clId="{25D5DEBC-8F13-4767-B280-8CE6039B0B1A}" dt="2024-10-02T23:55:27.542" v="2351" actId="1038"/>
        <pc:sldMkLst>
          <pc:docMk/>
          <pc:sldMk cId="0" sldId="1100"/>
        </pc:sldMkLst>
      </pc:sldChg>
      <pc:sldChg chg="modSp">
        <pc:chgData name="Katarina Makarova Gibson" userId="63924466-b66a-4d66-a742-a0fe68013c47" providerId="ADAL" clId="{25D5DEBC-8F13-4767-B280-8CE6039B0B1A}" dt="2024-09-26T06:37:02.947" v="1895"/>
        <pc:sldMkLst>
          <pc:docMk/>
          <pc:sldMk cId="0" sldId="1114"/>
        </pc:sldMkLst>
      </pc:sldChg>
      <pc:sldChg chg="modSp">
        <pc:chgData name="Katarina Makarova Gibson" userId="63924466-b66a-4d66-a742-a0fe68013c47" providerId="ADAL" clId="{25D5DEBC-8F13-4767-B280-8CE6039B0B1A}" dt="2024-09-29T23:42:52.587" v="2159" actId="1076"/>
        <pc:sldMkLst>
          <pc:docMk/>
          <pc:sldMk cId="0" sldId="1118"/>
        </pc:sldMkLst>
      </pc:sldChg>
      <pc:sldChg chg="modNotes">
        <pc:chgData name="Katarina Makarova Gibson" userId="63924466-b66a-4d66-a742-a0fe68013c47" providerId="ADAL" clId="{25D5DEBC-8F13-4767-B280-8CE6039B0B1A}" dt="2024-09-26T06:37:02.947" v="1895"/>
        <pc:sldMkLst>
          <pc:docMk/>
          <pc:sldMk cId="0" sldId="1130"/>
        </pc:sldMkLst>
      </pc:sldChg>
      <pc:sldChg chg="modNotes">
        <pc:chgData name="Katarina Makarova Gibson" userId="63924466-b66a-4d66-a742-a0fe68013c47" providerId="ADAL" clId="{25D5DEBC-8F13-4767-B280-8CE6039B0B1A}" dt="2024-09-26T06:37:02.947" v="1895"/>
        <pc:sldMkLst>
          <pc:docMk/>
          <pc:sldMk cId="0" sldId="1138"/>
        </pc:sldMkLst>
      </pc:sldChg>
      <pc:sldChg chg="addSp delSp modSp mod">
        <pc:chgData name="Katarina Makarova Gibson" userId="63924466-b66a-4d66-a742-a0fe68013c47" providerId="ADAL" clId="{25D5DEBC-8F13-4767-B280-8CE6039B0B1A}" dt="2024-10-02T23:50:22.127" v="2297" actId="688"/>
        <pc:sldMkLst>
          <pc:docMk/>
          <pc:sldMk cId="0" sldId="1163"/>
        </pc:sldMkLst>
      </pc:sldChg>
      <pc:sldChg chg="addSp delSp modSp mod">
        <pc:chgData name="Katarina Makarova Gibson" userId="63924466-b66a-4d66-a742-a0fe68013c47" providerId="ADAL" clId="{25D5DEBC-8F13-4767-B280-8CE6039B0B1A}" dt="2024-09-29T23:21:31.341" v="2157" actId="1076"/>
        <pc:sldMkLst>
          <pc:docMk/>
          <pc:sldMk cId="0" sldId="1171"/>
        </pc:sldMkLst>
      </pc:sldChg>
      <pc:sldChg chg="modSp mod">
        <pc:chgData name="Katarina Makarova Gibson" userId="63924466-b66a-4d66-a742-a0fe68013c47" providerId="ADAL" clId="{25D5DEBC-8F13-4767-B280-8CE6039B0B1A}" dt="2024-09-29T23:58:21.857" v="2173" actId="14100"/>
        <pc:sldMkLst>
          <pc:docMk/>
          <pc:sldMk cId="0" sldId="1181"/>
        </pc:sldMkLst>
      </pc:sldChg>
      <pc:sldChg chg="modSp">
        <pc:chgData name="Katarina Makarova Gibson" userId="63924466-b66a-4d66-a742-a0fe68013c47" providerId="ADAL" clId="{25D5DEBC-8F13-4767-B280-8CE6039B0B1A}" dt="2024-10-02T23:39:20.462" v="2212"/>
        <pc:sldMkLst>
          <pc:docMk/>
          <pc:sldMk cId="0" sldId="1216"/>
        </pc:sldMkLst>
      </pc:sldChg>
      <pc:sldChg chg="addSp delSp modSp mod delAnim">
        <pc:chgData name="Katarina Makarova Gibson" userId="63924466-b66a-4d66-a742-a0fe68013c47" providerId="ADAL" clId="{25D5DEBC-8F13-4767-B280-8CE6039B0B1A}" dt="2024-10-02T23:45:05.783" v="2237" actId="208"/>
        <pc:sldMkLst>
          <pc:docMk/>
          <pc:sldMk cId="0" sldId="1221"/>
        </pc:sldMkLst>
      </pc:sldChg>
      <pc:sldChg chg="modSp">
        <pc:chgData name="Katarina Makarova Gibson" userId="63924466-b66a-4d66-a742-a0fe68013c47" providerId="ADAL" clId="{25D5DEBC-8F13-4767-B280-8CE6039B0B1A}" dt="2024-09-26T06:37:02.947" v="1895"/>
        <pc:sldMkLst>
          <pc:docMk/>
          <pc:sldMk cId="0" sldId="1222"/>
        </pc:sldMkLst>
      </pc:sldChg>
      <pc:sldChg chg="modSp">
        <pc:chgData name="Katarina Makarova Gibson" userId="63924466-b66a-4d66-a742-a0fe68013c47" providerId="ADAL" clId="{25D5DEBC-8F13-4767-B280-8CE6039B0B1A}" dt="2024-09-30T00:20:47.458" v="2200"/>
        <pc:sldMkLst>
          <pc:docMk/>
          <pc:sldMk cId="0" sldId="1225"/>
        </pc:sldMkLst>
      </pc:sldChg>
      <pc:sldChg chg="addSp delSp modSp mod">
        <pc:chgData name="Katarina Makarova Gibson" userId="63924466-b66a-4d66-a742-a0fe68013c47" providerId="ADAL" clId="{25D5DEBC-8F13-4767-B280-8CE6039B0B1A}" dt="2024-10-02T23:40:49.880" v="2218" actId="1076"/>
        <pc:sldMkLst>
          <pc:docMk/>
          <pc:sldMk cId="0" sldId="1231"/>
        </pc:sldMkLst>
      </pc:sldChg>
      <pc:sldChg chg="addSp delSp modSp mod modNotes">
        <pc:chgData name="Katarina Makarova Gibson" userId="63924466-b66a-4d66-a742-a0fe68013c47" providerId="ADAL" clId="{25D5DEBC-8F13-4767-B280-8CE6039B0B1A}" dt="2024-10-02T23:49:53.868" v="2280" actId="21"/>
        <pc:sldMkLst>
          <pc:docMk/>
          <pc:sldMk cId="0" sldId="1242"/>
        </pc:sldMkLst>
      </pc:sldChg>
      <pc:sldChg chg="del">
        <pc:chgData name="Katarina Makarova Gibson" userId="63924466-b66a-4d66-a742-a0fe68013c47" providerId="ADAL" clId="{25D5DEBC-8F13-4767-B280-8CE6039B0B1A}" dt="2024-09-29T23:11:44.483" v="2107" actId="47"/>
        <pc:sldMkLst>
          <pc:docMk/>
          <pc:sldMk cId="0" sldId="1248"/>
        </pc:sldMkLst>
      </pc:sldChg>
      <pc:sldChg chg="modSp">
        <pc:chgData name="Katarina Makarova Gibson" userId="63924466-b66a-4d66-a742-a0fe68013c47" providerId="ADAL" clId="{25D5DEBC-8F13-4767-B280-8CE6039B0B1A}" dt="2024-09-26T06:37:02.947" v="1895"/>
        <pc:sldMkLst>
          <pc:docMk/>
          <pc:sldMk cId="0" sldId="1249"/>
        </pc:sldMkLst>
      </pc:sldChg>
      <pc:sldChg chg="modSp mod">
        <pc:chgData name="Katarina Makarova Gibson" userId="63924466-b66a-4d66-a742-a0fe68013c47" providerId="ADAL" clId="{25D5DEBC-8F13-4767-B280-8CE6039B0B1A}" dt="2023-08-10T23:59:43.935" v="1867" actId="207"/>
        <pc:sldMkLst>
          <pc:docMk/>
          <pc:sldMk cId="0" sldId="1253"/>
        </pc:sldMkLst>
      </pc:sldChg>
      <pc:sldChg chg="modSp modNotes">
        <pc:chgData name="Katarina Makarova Gibson" userId="63924466-b66a-4d66-a742-a0fe68013c47" providerId="ADAL" clId="{25D5DEBC-8F13-4767-B280-8CE6039B0B1A}" dt="2024-09-26T06:37:02.947" v="1895"/>
        <pc:sldMkLst>
          <pc:docMk/>
          <pc:sldMk cId="0" sldId="1254"/>
        </pc:sldMkLst>
      </pc:sldChg>
      <pc:sldChg chg="modSp mod">
        <pc:chgData name="Katarina Makarova Gibson" userId="63924466-b66a-4d66-a742-a0fe68013c47" providerId="ADAL" clId="{25D5DEBC-8F13-4767-B280-8CE6039B0B1A}" dt="2024-09-30T00:19:57.495" v="2196" actId="14100"/>
        <pc:sldMkLst>
          <pc:docMk/>
          <pc:sldMk cId="0" sldId="1259"/>
        </pc:sldMkLst>
      </pc:sldChg>
      <pc:sldChg chg="modSp modNotes">
        <pc:chgData name="Katarina Makarova Gibson" userId="63924466-b66a-4d66-a742-a0fe68013c47" providerId="ADAL" clId="{25D5DEBC-8F13-4767-B280-8CE6039B0B1A}" dt="2024-09-30T00:20:47.458" v="2200"/>
        <pc:sldMkLst>
          <pc:docMk/>
          <pc:sldMk cId="0" sldId="1260"/>
        </pc:sldMkLst>
      </pc:sldChg>
      <pc:sldChg chg="modSp">
        <pc:chgData name="Katarina Makarova Gibson" userId="63924466-b66a-4d66-a742-a0fe68013c47" providerId="ADAL" clId="{25D5DEBC-8F13-4767-B280-8CE6039B0B1A}" dt="2024-09-30T00:20:47.458" v="2200"/>
        <pc:sldMkLst>
          <pc:docMk/>
          <pc:sldMk cId="0" sldId="1261"/>
        </pc:sldMkLst>
      </pc:sldChg>
      <pc:sldChg chg="modSp">
        <pc:chgData name="Katarina Makarova Gibson" userId="63924466-b66a-4d66-a742-a0fe68013c47" providerId="ADAL" clId="{25D5DEBC-8F13-4767-B280-8CE6039B0B1A}" dt="2024-09-30T00:20:47.458" v="2200"/>
        <pc:sldMkLst>
          <pc:docMk/>
          <pc:sldMk cId="0" sldId="1263"/>
        </pc:sldMkLst>
      </pc:sldChg>
      <pc:sldChg chg="modSp modNotes">
        <pc:chgData name="Katarina Makarova Gibson" userId="63924466-b66a-4d66-a742-a0fe68013c47" providerId="ADAL" clId="{25D5DEBC-8F13-4767-B280-8CE6039B0B1A}" dt="2024-09-30T00:20:47.458" v="2200"/>
        <pc:sldMkLst>
          <pc:docMk/>
          <pc:sldMk cId="0" sldId="1264"/>
        </pc:sldMkLst>
      </pc:sldChg>
      <pc:sldChg chg="modSp modNotes">
        <pc:chgData name="Katarina Makarova Gibson" userId="63924466-b66a-4d66-a742-a0fe68013c47" providerId="ADAL" clId="{25D5DEBC-8F13-4767-B280-8CE6039B0B1A}" dt="2024-09-30T00:21:08.554" v="2202" actId="20577"/>
        <pc:sldMkLst>
          <pc:docMk/>
          <pc:sldMk cId="0" sldId="1265"/>
        </pc:sldMkLst>
      </pc:sldChg>
      <pc:sldChg chg="modSp">
        <pc:chgData name="Katarina Makarova Gibson" userId="63924466-b66a-4d66-a742-a0fe68013c47" providerId="ADAL" clId="{25D5DEBC-8F13-4767-B280-8CE6039B0B1A}" dt="2024-09-30T00:20:47.458" v="2200"/>
        <pc:sldMkLst>
          <pc:docMk/>
          <pc:sldMk cId="0" sldId="1266"/>
        </pc:sldMkLst>
      </pc:sldChg>
      <pc:sldChg chg="addSp delSp modSp mod delAnim modAnim delCm modNotesTx">
        <pc:chgData name="Katarina Makarova Gibson" userId="63924466-b66a-4d66-a742-a0fe68013c47" providerId="ADAL" clId="{25D5DEBC-8F13-4767-B280-8CE6039B0B1A}" dt="2024-10-02T23:39:20.462" v="2212"/>
        <pc:sldMkLst>
          <pc:docMk/>
          <pc:sldMk cId="0" sldId="1504"/>
        </pc:sldMkLst>
      </pc:sldChg>
      <pc:sldChg chg="modSp">
        <pc:chgData name="Katarina Makarova Gibson" userId="63924466-b66a-4d66-a742-a0fe68013c47" providerId="ADAL" clId="{25D5DEBC-8F13-4767-B280-8CE6039B0B1A}" dt="2024-09-30T00:20:47.458" v="2200"/>
        <pc:sldMkLst>
          <pc:docMk/>
          <pc:sldMk cId="0" sldId="1505"/>
        </pc:sldMkLst>
      </pc:sldChg>
      <pc:sldChg chg="modNotes">
        <pc:chgData name="Katarina Makarova Gibson" userId="63924466-b66a-4d66-a742-a0fe68013c47" providerId="ADAL" clId="{25D5DEBC-8F13-4767-B280-8CE6039B0B1A}" dt="2024-09-26T06:37:02.947" v="1895"/>
        <pc:sldMkLst>
          <pc:docMk/>
          <pc:sldMk cId="0" sldId="1512"/>
        </pc:sldMkLst>
      </pc:sldChg>
      <pc:sldChg chg="modSp mod">
        <pc:chgData name="Katarina Makarova Gibson" userId="63924466-b66a-4d66-a742-a0fe68013c47" providerId="ADAL" clId="{25D5DEBC-8F13-4767-B280-8CE6039B0B1A}" dt="2024-09-27T00:11:09.488" v="2039" actId="20577"/>
        <pc:sldMkLst>
          <pc:docMk/>
          <pc:sldMk cId="0" sldId="1530"/>
        </pc:sldMkLst>
      </pc:sldChg>
      <pc:sldChg chg="modSp mod">
        <pc:chgData name="Katarina Makarova Gibson" userId="63924466-b66a-4d66-a742-a0fe68013c47" providerId="ADAL" clId="{25D5DEBC-8F13-4767-B280-8CE6039B0B1A}" dt="2022-11-10T22:46:20.199" v="1108" actId="14100"/>
        <pc:sldMkLst>
          <pc:docMk/>
          <pc:sldMk cId="0" sldId="1533"/>
        </pc:sldMkLst>
      </pc:sldChg>
      <pc:sldChg chg="modNotesTx">
        <pc:chgData name="Katarina Makarova Gibson" userId="63924466-b66a-4d66-a742-a0fe68013c47" providerId="ADAL" clId="{25D5DEBC-8F13-4767-B280-8CE6039B0B1A}" dt="2022-10-28T01:31:10.323" v="1104" actId="20577"/>
        <pc:sldMkLst>
          <pc:docMk/>
          <pc:sldMk cId="0" sldId="1534"/>
        </pc:sldMkLst>
      </pc:sldChg>
      <pc:sldChg chg="modSp mod">
        <pc:chgData name="Katarina Makarova Gibson" userId="63924466-b66a-4d66-a742-a0fe68013c47" providerId="ADAL" clId="{25D5DEBC-8F13-4767-B280-8CE6039B0B1A}" dt="2024-09-27T00:12:33.114" v="2067" actId="14100"/>
        <pc:sldMkLst>
          <pc:docMk/>
          <pc:sldMk cId="0" sldId="1536"/>
        </pc:sldMkLst>
      </pc:sldChg>
      <pc:sldChg chg="modSp">
        <pc:chgData name="Katarina Makarova Gibson" userId="63924466-b66a-4d66-a742-a0fe68013c47" providerId="ADAL" clId="{25D5DEBC-8F13-4767-B280-8CE6039B0B1A}" dt="2024-09-27T00:11:24.023" v="2041" actId="20577"/>
        <pc:sldMkLst>
          <pc:docMk/>
          <pc:sldMk cId="0" sldId="1537"/>
        </pc:sldMkLst>
      </pc:sldChg>
      <pc:sldChg chg="modSp">
        <pc:chgData name="Katarina Makarova Gibson" userId="63924466-b66a-4d66-a742-a0fe68013c47" providerId="ADAL" clId="{25D5DEBC-8F13-4767-B280-8CE6039B0B1A}" dt="2024-09-26T06:37:02.947" v="1895"/>
        <pc:sldMkLst>
          <pc:docMk/>
          <pc:sldMk cId="0" sldId="1543"/>
        </pc:sldMkLst>
      </pc:sldChg>
      <pc:sldChg chg="modSp">
        <pc:chgData name="Katarina Makarova Gibson" userId="63924466-b66a-4d66-a742-a0fe68013c47" providerId="ADAL" clId="{25D5DEBC-8F13-4767-B280-8CE6039B0B1A}" dt="2024-09-27T00:13:31.955" v="2070" actId="1076"/>
        <pc:sldMkLst>
          <pc:docMk/>
          <pc:sldMk cId="0" sldId="1551"/>
        </pc:sldMkLst>
      </pc:sldChg>
      <pc:sldChg chg="modSp">
        <pc:chgData name="Katarina Makarova Gibson" userId="63924466-b66a-4d66-a742-a0fe68013c47" providerId="ADAL" clId="{25D5DEBC-8F13-4767-B280-8CE6039B0B1A}" dt="2024-09-27T00:13:39.830" v="2071" actId="1076"/>
        <pc:sldMkLst>
          <pc:docMk/>
          <pc:sldMk cId="0" sldId="1552"/>
        </pc:sldMkLst>
      </pc:sldChg>
      <pc:sldChg chg="modSp mod modNotes">
        <pc:chgData name="Katarina Makarova Gibson" userId="63924466-b66a-4d66-a742-a0fe68013c47" providerId="ADAL" clId="{25D5DEBC-8F13-4767-B280-8CE6039B0B1A}" dt="2024-09-27T00:13:55.211" v="2072" actId="20577"/>
        <pc:sldMkLst>
          <pc:docMk/>
          <pc:sldMk cId="0" sldId="1560"/>
        </pc:sldMkLst>
      </pc:sldChg>
      <pc:sldChg chg="modSp">
        <pc:chgData name="Katarina Makarova Gibson" userId="63924466-b66a-4d66-a742-a0fe68013c47" providerId="ADAL" clId="{25D5DEBC-8F13-4767-B280-8CE6039B0B1A}" dt="2024-09-26T06:37:02.947" v="1895"/>
        <pc:sldMkLst>
          <pc:docMk/>
          <pc:sldMk cId="0" sldId="1563"/>
        </pc:sldMkLst>
      </pc:sldChg>
      <pc:sldChg chg="addSp delSp modSp mod">
        <pc:chgData name="Katarina Makarova Gibson" userId="63924466-b66a-4d66-a742-a0fe68013c47" providerId="ADAL" clId="{25D5DEBC-8F13-4767-B280-8CE6039B0B1A}" dt="2024-10-02T23:51:26.133" v="2299" actId="1076"/>
        <pc:sldMkLst>
          <pc:docMk/>
          <pc:sldMk cId="0" sldId="1564"/>
        </pc:sldMkLst>
      </pc:sldChg>
      <pc:sldChg chg="addSp delSp modSp mod">
        <pc:chgData name="Katarina Makarova Gibson" userId="63924466-b66a-4d66-a742-a0fe68013c47" providerId="ADAL" clId="{25D5DEBC-8F13-4767-B280-8CE6039B0B1A}" dt="2024-10-02T23:51:39.297" v="2303" actId="1035"/>
        <pc:sldMkLst>
          <pc:docMk/>
          <pc:sldMk cId="0" sldId="1567"/>
        </pc:sldMkLst>
      </pc:sldChg>
      <pc:sldChg chg="modSp">
        <pc:chgData name="Katarina Makarova Gibson" userId="63924466-b66a-4d66-a742-a0fe68013c47" providerId="ADAL" clId="{25D5DEBC-8F13-4767-B280-8CE6039B0B1A}" dt="2024-09-26T06:37:02.947" v="1895"/>
        <pc:sldMkLst>
          <pc:docMk/>
          <pc:sldMk cId="0" sldId="1569"/>
        </pc:sldMkLst>
      </pc:sldChg>
      <pc:sldChg chg="modSp mod">
        <pc:chgData name="Katarina Makarova Gibson" userId="63924466-b66a-4d66-a742-a0fe68013c47" providerId="ADAL" clId="{25D5DEBC-8F13-4767-B280-8CE6039B0B1A}" dt="2024-09-26T06:37:03.346" v="1900" actId="27636"/>
        <pc:sldMkLst>
          <pc:docMk/>
          <pc:sldMk cId="0" sldId="1575"/>
        </pc:sldMkLst>
      </pc:sldChg>
      <pc:sldChg chg="addSp delSp modSp mod modAnim">
        <pc:chgData name="Katarina Makarova Gibson" userId="63924466-b66a-4d66-a742-a0fe68013c47" providerId="ADAL" clId="{25D5DEBC-8F13-4767-B280-8CE6039B0B1A}" dt="2024-10-30T02:46:16.987" v="2394" actId="20577"/>
        <pc:sldMkLst>
          <pc:docMk/>
          <pc:sldMk cId="0" sldId="1576"/>
        </pc:sldMkLst>
      </pc:sldChg>
      <pc:sldChg chg="modSp">
        <pc:chgData name="Katarina Makarova Gibson" userId="63924466-b66a-4d66-a742-a0fe68013c47" providerId="ADAL" clId="{25D5DEBC-8F13-4767-B280-8CE6039B0B1A}" dt="2022-09-30T02:18:53.076" v="763" actId="1076"/>
        <pc:sldMkLst>
          <pc:docMk/>
          <pc:sldMk cId="0" sldId="1581"/>
        </pc:sldMkLst>
      </pc:sldChg>
      <pc:sldChg chg="addSp delSp modSp mod">
        <pc:chgData name="Katarina Makarova Gibson" userId="63924466-b66a-4d66-a742-a0fe68013c47" providerId="ADAL" clId="{25D5DEBC-8F13-4767-B280-8CE6039B0B1A}" dt="2024-10-02T23:52:02.613" v="2305" actId="1076"/>
        <pc:sldMkLst>
          <pc:docMk/>
          <pc:sldMk cId="0" sldId="1582"/>
        </pc:sldMkLst>
      </pc:sldChg>
      <pc:sldChg chg="addSp modSp mod">
        <pc:chgData name="Katarina Makarova Gibson" userId="63924466-b66a-4d66-a742-a0fe68013c47" providerId="ADAL" clId="{25D5DEBC-8F13-4767-B280-8CE6039B0B1A}" dt="2024-10-02T23:52:29.880" v="2318" actId="1038"/>
        <pc:sldMkLst>
          <pc:docMk/>
          <pc:sldMk cId="0" sldId="1584"/>
        </pc:sldMkLst>
      </pc:sldChg>
      <pc:sldChg chg="addSp delSp modSp mod ord">
        <pc:chgData name="Katarina Makarova Gibson" userId="63924466-b66a-4d66-a742-a0fe68013c47" providerId="ADAL" clId="{25D5DEBC-8F13-4767-B280-8CE6039B0B1A}" dt="2023-08-10T22:50:05.913" v="1801" actId="20578"/>
        <pc:sldMkLst>
          <pc:docMk/>
          <pc:sldMk cId="0" sldId="1585"/>
        </pc:sldMkLst>
      </pc:sldChg>
      <pc:sldChg chg="addSp delSp modSp mod">
        <pc:chgData name="Katarina Makarova Gibson" userId="63924466-b66a-4d66-a742-a0fe68013c47" providerId="ADAL" clId="{25D5DEBC-8F13-4767-B280-8CE6039B0B1A}" dt="2024-10-02T23:54:23.782" v="2336" actId="1035"/>
        <pc:sldMkLst>
          <pc:docMk/>
          <pc:sldMk cId="0" sldId="1589"/>
        </pc:sldMkLst>
      </pc:sldChg>
      <pc:sldChg chg="addSp delSp modSp mod">
        <pc:chgData name="Katarina Makarova Gibson" userId="63924466-b66a-4d66-a742-a0fe68013c47" providerId="ADAL" clId="{25D5DEBC-8F13-4767-B280-8CE6039B0B1A}" dt="2024-10-02T23:55:00.213" v="2346" actId="1076"/>
        <pc:sldMkLst>
          <pc:docMk/>
          <pc:sldMk cId="0" sldId="1590"/>
        </pc:sldMkLst>
      </pc:sldChg>
      <pc:sldChg chg="modSp mod">
        <pc:chgData name="Katarina Makarova Gibson" userId="63924466-b66a-4d66-a742-a0fe68013c47" providerId="ADAL" clId="{25D5DEBC-8F13-4767-B280-8CE6039B0B1A}" dt="2023-08-10T23:58:57.923" v="1864" actId="1076"/>
        <pc:sldMkLst>
          <pc:docMk/>
          <pc:sldMk cId="0" sldId="1597"/>
        </pc:sldMkLst>
      </pc:sldChg>
      <pc:sldChg chg="modSp mod">
        <pc:chgData name="Katarina Makarova Gibson" userId="63924466-b66a-4d66-a742-a0fe68013c47" providerId="ADAL" clId="{25D5DEBC-8F13-4767-B280-8CE6039B0B1A}" dt="2023-08-10T23:59:13.449" v="1865" actId="1076"/>
        <pc:sldMkLst>
          <pc:docMk/>
          <pc:sldMk cId="0" sldId="1598"/>
        </pc:sldMkLst>
      </pc:sldChg>
      <pc:sldChg chg="addSp delSp modSp mod addAnim delAnim">
        <pc:chgData name="Katarina Makarova Gibson" userId="63924466-b66a-4d66-a742-a0fe68013c47" providerId="ADAL" clId="{25D5DEBC-8F13-4767-B280-8CE6039B0B1A}" dt="2023-08-10T23:23:57.183" v="1856" actId="478"/>
        <pc:sldMkLst>
          <pc:docMk/>
          <pc:sldMk cId="0" sldId="1599"/>
        </pc:sldMkLst>
      </pc:sldChg>
      <pc:sldChg chg="addSp delSp modSp mod delAnim">
        <pc:chgData name="Katarina Makarova Gibson" userId="63924466-b66a-4d66-a742-a0fe68013c47" providerId="ADAL" clId="{25D5DEBC-8F13-4767-B280-8CE6039B0B1A}" dt="2023-08-10T23:59:56.869" v="1869" actId="20577"/>
        <pc:sldMkLst>
          <pc:docMk/>
          <pc:sldMk cId="0" sldId="1600"/>
        </pc:sldMkLst>
      </pc:sldChg>
      <pc:sldChg chg="modSp">
        <pc:chgData name="Katarina Makarova Gibson" userId="63924466-b66a-4d66-a742-a0fe68013c47" providerId="ADAL" clId="{25D5DEBC-8F13-4767-B280-8CE6039B0B1A}" dt="2023-08-10T23:25:12.412" v="1861" actId="20577"/>
        <pc:sldMkLst>
          <pc:docMk/>
          <pc:sldMk cId="0" sldId="1601"/>
        </pc:sldMkLst>
      </pc:sldChg>
      <pc:sldChg chg="modSp modNotes">
        <pc:chgData name="Katarina Makarova Gibson" userId="63924466-b66a-4d66-a742-a0fe68013c47" providerId="ADAL" clId="{25D5DEBC-8F13-4767-B280-8CE6039B0B1A}" dt="2024-10-02T23:39:20.462" v="2212"/>
        <pc:sldMkLst>
          <pc:docMk/>
          <pc:sldMk cId="0" sldId="1603"/>
        </pc:sldMkLst>
      </pc:sldChg>
      <pc:sldChg chg="modSp mod">
        <pc:chgData name="Katarina Makarova Gibson" userId="63924466-b66a-4d66-a742-a0fe68013c47" providerId="ADAL" clId="{25D5DEBC-8F13-4767-B280-8CE6039B0B1A}" dt="2023-09-17T22:39:52.772" v="1884" actId="1038"/>
        <pc:sldMkLst>
          <pc:docMk/>
          <pc:sldMk cId="0" sldId="1604"/>
        </pc:sldMkLst>
      </pc:sldChg>
      <pc:sldChg chg="addSp delSp modSp mod">
        <pc:chgData name="Katarina Makarova Gibson" userId="63924466-b66a-4d66-a742-a0fe68013c47" providerId="ADAL" clId="{25D5DEBC-8F13-4767-B280-8CE6039B0B1A}" dt="2024-10-02T23:55:34.849" v="2353" actId="1076"/>
        <pc:sldMkLst>
          <pc:docMk/>
          <pc:sldMk cId="0" sldId="1605"/>
        </pc:sldMkLst>
      </pc:sldChg>
      <pc:sldChg chg="modSp">
        <pc:chgData name="Katarina Makarova Gibson" userId="63924466-b66a-4d66-a742-a0fe68013c47" providerId="ADAL" clId="{25D5DEBC-8F13-4767-B280-8CE6039B0B1A}" dt="2024-09-30T00:20:47.458" v="2200"/>
        <pc:sldMkLst>
          <pc:docMk/>
          <pc:sldMk cId="0" sldId="1607"/>
        </pc:sldMkLst>
      </pc:sldChg>
      <pc:sldChg chg="modSp">
        <pc:chgData name="Katarina Makarova Gibson" userId="63924466-b66a-4d66-a742-a0fe68013c47" providerId="ADAL" clId="{25D5DEBC-8F13-4767-B280-8CE6039B0B1A}" dt="2024-09-26T06:37:02.947" v="1895"/>
        <pc:sldMkLst>
          <pc:docMk/>
          <pc:sldMk cId="0" sldId="1608"/>
        </pc:sldMkLst>
      </pc:sldChg>
      <pc:sldChg chg="modSp">
        <pc:chgData name="Katarina Makarova Gibson" userId="63924466-b66a-4d66-a742-a0fe68013c47" providerId="ADAL" clId="{25D5DEBC-8F13-4767-B280-8CE6039B0B1A}" dt="2024-09-30T00:20:47.458" v="2200"/>
        <pc:sldMkLst>
          <pc:docMk/>
          <pc:sldMk cId="0" sldId="1609"/>
        </pc:sldMkLst>
      </pc:sldChg>
      <pc:sldChg chg="addSp modSp mod">
        <pc:chgData name="Katarina Makarova Gibson" userId="63924466-b66a-4d66-a742-a0fe68013c47" providerId="ADAL" clId="{25D5DEBC-8F13-4767-B280-8CE6039B0B1A}" dt="2024-10-02T23:55:45.921" v="2355" actId="1076"/>
        <pc:sldMkLst>
          <pc:docMk/>
          <pc:sldMk cId="0" sldId="1612"/>
        </pc:sldMkLst>
      </pc:sldChg>
      <pc:sldChg chg="modSp">
        <pc:chgData name="Katarina Makarova Gibson" userId="63924466-b66a-4d66-a742-a0fe68013c47" providerId="ADAL" clId="{25D5DEBC-8F13-4767-B280-8CE6039B0B1A}" dt="2024-09-26T06:37:02.947" v="1895"/>
        <pc:sldMkLst>
          <pc:docMk/>
          <pc:sldMk cId="0" sldId="1613"/>
        </pc:sldMkLst>
      </pc:sldChg>
      <pc:sldChg chg="modSp mod">
        <pc:chgData name="Katarina Makarova Gibson" userId="63924466-b66a-4d66-a742-a0fe68013c47" providerId="ADAL" clId="{25D5DEBC-8F13-4767-B280-8CE6039B0B1A}" dt="2024-09-29T23:58:30.363" v="2174" actId="14100"/>
        <pc:sldMkLst>
          <pc:docMk/>
          <pc:sldMk cId="0" sldId="1614"/>
        </pc:sldMkLst>
      </pc:sldChg>
      <pc:sldChg chg="addSp modSp mod">
        <pc:chgData name="Katarina Makarova Gibson" userId="63924466-b66a-4d66-a742-a0fe68013c47" providerId="ADAL" clId="{25D5DEBC-8F13-4767-B280-8CE6039B0B1A}" dt="2024-10-02T23:57:35.668" v="2386" actId="1035"/>
        <pc:sldMkLst>
          <pc:docMk/>
          <pc:sldMk cId="0" sldId="1619"/>
        </pc:sldMkLst>
      </pc:sldChg>
      <pc:sldChg chg="modSp">
        <pc:chgData name="Katarina Makarova Gibson" userId="63924466-b66a-4d66-a742-a0fe68013c47" providerId="ADAL" clId="{25D5DEBC-8F13-4767-B280-8CE6039B0B1A}" dt="2024-09-26T06:37:02.947" v="1895"/>
        <pc:sldMkLst>
          <pc:docMk/>
          <pc:sldMk cId="0" sldId="1620"/>
        </pc:sldMkLst>
      </pc:sldChg>
      <pc:sldChg chg="modSp">
        <pc:chgData name="Katarina Makarova Gibson" userId="63924466-b66a-4d66-a742-a0fe68013c47" providerId="ADAL" clId="{25D5DEBC-8F13-4767-B280-8CE6039B0B1A}" dt="2022-09-22T03:26:41.653" v="432" actId="1076"/>
        <pc:sldMkLst>
          <pc:docMk/>
          <pc:sldMk cId="0" sldId="1623"/>
        </pc:sldMkLst>
      </pc:sldChg>
      <pc:sldChg chg="del">
        <pc:chgData name="Katarina Makarova Gibson" userId="63924466-b66a-4d66-a742-a0fe68013c47" providerId="ADAL" clId="{25D5DEBC-8F13-4767-B280-8CE6039B0B1A}" dt="2024-09-29T23:11:16.176" v="2103" actId="2696"/>
        <pc:sldMkLst>
          <pc:docMk/>
          <pc:sldMk cId="0" sldId="1626"/>
        </pc:sldMkLst>
      </pc:sldChg>
      <pc:sldChg chg="add">
        <pc:chgData name="Katarina Makarova Gibson" userId="63924466-b66a-4d66-a742-a0fe68013c47" providerId="ADAL" clId="{25D5DEBC-8F13-4767-B280-8CE6039B0B1A}" dt="2024-09-29T23:11:32.856" v="2106"/>
        <pc:sldMkLst>
          <pc:docMk/>
          <pc:sldMk cId="384954039" sldId="1626"/>
        </pc:sldMkLst>
      </pc:sldChg>
      <pc:sldChg chg="add del">
        <pc:chgData name="Katarina Makarova Gibson" userId="63924466-b66a-4d66-a742-a0fe68013c47" providerId="ADAL" clId="{25D5DEBC-8F13-4767-B280-8CE6039B0B1A}" dt="2024-09-29T23:11:30.082" v="2105"/>
        <pc:sldMkLst>
          <pc:docMk/>
          <pc:sldMk cId="2155497121" sldId="1626"/>
        </pc:sldMkLst>
      </pc:sldChg>
      <pc:sldChg chg="modSp modNotes modNotesTx">
        <pc:chgData name="Katarina Makarova Gibson" userId="63924466-b66a-4d66-a742-a0fe68013c47" providerId="ADAL" clId="{25D5DEBC-8F13-4767-B280-8CE6039B0B1A}" dt="2024-09-30T00:20:47.458" v="2200"/>
        <pc:sldMkLst>
          <pc:docMk/>
          <pc:sldMk cId="0" sldId="1627"/>
        </pc:sldMkLst>
      </pc:sldChg>
      <pc:sldChg chg="modSp">
        <pc:chgData name="Katarina Makarova Gibson" userId="63924466-b66a-4d66-a742-a0fe68013c47" providerId="ADAL" clId="{25D5DEBC-8F13-4767-B280-8CE6039B0B1A}" dt="2024-09-29T23:57:40.439" v="2172" actId="1076"/>
        <pc:sldMkLst>
          <pc:docMk/>
          <pc:sldMk cId="0" sldId="1628"/>
        </pc:sldMkLst>
      </pc:sldChg>
      <pc:sldChg chg="addSp delSp modSp mod modNotes">
        <pc:chgData name="Katarina Makarova Gibson" userId="63924466-b66a-4d66-a742-a0fe68013c47" providerId="ADAL" clId="{25D5DEBC-8F13-4767-B280-8CE6039B0B1A}" dt="2024-10-02T23:56:17.324" v="2361" actId="1076"/>
        <pc:sldMkLst>
          <pc:docMk/>
          <pc:sldMk cId="0" sldId="1629"/>
        </pc:sldMkLst>
      </pc:sldChg>
      <pc:sldChg chg="modSp">
        <pc:chgData name="Katarina Makarova Gibson" userId="63924466-b66a-4d66-a742-a0fe68013c47" providerId="ADAL" clId="{25D5DEBC-8F13-4767-B280-8CE6039B0B1A}" dt="2024-09-26T06:37:02.947" v="1895"/>
        <pc:sldMkLst>
          <pc:docMk/>
          <pc:sldMk cId="0" sldId="1630"/>
        </pc:sldMkLst>
      </pc:sldChg>
      <pc:sldChg chg="modSp">
        <pc:chgData name="Katarina Makarova Gibson" userId="63924466-b66a-4d66-a742-a0fe68013c47" providerId="ADAL" clId="{25D5DEBC-8F13-4767-B280-8CE6039B0B1A}" dt="2024-09-26T06:37:02.947" v="1895"/>
        <pc:sldMkLst>
          <pc:docMk/>
          <pc:sldMk cId="0" sldId="1635"/>
        </pc:sldMkLst>
      </pc:sldChg>
      <pc:sldChg chg="modSp modNotes">
        <pc:chgData name="Katarina Makarova Gibson" userId="63924466-b66a-4d66-a742-a0fe68013c47" providerId="ADAL" clId="{25D5DEBC-8F13-4767-B280-8CE6039B0B1A}" dt="2024-09-30T00:20:47.458" v="2200"/>
        <pc:sldMkLst>
          <pc:docMk/>
          <pc:sldMk cId="0" sldId="1637"/>
        </pc:sldMkLst>
      </pc:sldChg>
      <pc:sldChg chg="modSp">
        <pc:chgData name="Katarina Makarova Gibson" userId="63924466-b66a-4d66-a742-a0fe68013c47" providerId="ADAL" clId="{25D5DEBC-8F13-4767-B280-8CE6039B0B1A}" dt="2024-09-30T00:20:47.458" v="2200"/>
        <pc:sldMkLst>
          <pc:docMk/>
          <pc:sldMk cId="0" sldId="1644"/>
        </pc:sldMkLst>
      </pc:sldChg>
      <pc:sldChg chg="modSp">
        <pc:chgData name="Katarina Makarova Gibson" userId="63924466-b66a-4d66-a742-a0fe68013c47" providerId="ADAL" clId="{25D5DEBC-8F13-4767-B280-8CE6039B0B1A}" dt="2024-09-30T00:20:47.458" v="2200"/>
        <pc:sldMkLst>
          <pc:docMk/>
          <pc:sldMk cId="0" sldId="1645"/>
        </pc:sldMkLst>
      </pc:sldChg>
      <pc:sldChg chg="modSp modNotes">
        <pc:chgData name="Katarina Makarova Gibson" userId="63924466-b66a-4d66-a742-a0fe68013c47" providerId="ADAL" clId="{25D5DEBC-8F13-4767-B280-8CE6039B0B1A}" dt="2024-09-30T00:20:47.458" v="2200"/>
        <pc:sldMkLst>
          <pc:docMk/>
          <pc:sldMk cId="0" sldId="1646"/>
        </pc:sldMkLst>
      </pc:sldChg>
      <pc:sldChg chg="addSp delSp modSp mod">
        <pc:chgData name="Katarina Makarova Gibson" userId="63924466-b66a-4d66-a742-a0fe68013c47" providerId="ADAL" clId="{25D5DEBC-8F13-4767-B280-8CE6039B0B1A}" dt="2024-09-26T06:38:46.944" v="1907" actId="1076"/>
        <pc:sldMkLst>
          <pc:docMk/>
          <pc:sldMk cId="0" sldId="1648"/>
        </pc:sldMkLst>
      </pc:sldChg>
      <pc:sldChg chg="modSp">
        <pc:chgData name="Katarina Makarova Gibson" userId="63924466-b66a-4d66-a742-a0fe68013c47" providerId="ADAL" clId="{25D5DEBC-8F13-4767-B280-8CE6039B0B1A}" dt="2024-09-30T00:20:47.458" v="2200"/>
        <pc:sldMkLst>
          <pc:docMk/>
          <pc:sldMk cId="0" sldId="1649"/>
        </pc:sldMkLst>
      </pc:sldChg>
      <pc:sldChg chg="modSp mod">
        <pc:chgData name="Katarina Makarova Gibson" userId="63924466-b66a-4d66-a742-a0fe68013c47" providerId="ADAL" clId="{25D5DEBC-8F13-4767-B280-8CE6039B0B1A}" dt="2024-09-26T06:37:03.280" v="1896" actId="27636"/>
        <pc:sldMkLst>
          <pc:docMk/>
          <pc:sldMk cId="0" sldId="1650"/>
        </pc:sldMkLst>
      </pc:sldChg>
      <pc:sldChg chg="modSp mod">
        <pc:chgData name="Katarina Makarova Gibson" userId="63924466-b66a-4d66-a742-a0fe68013c47" providerId="ADAL" clId="{25D5DEBC-8F13-4767-B280-8CE6039B0B1A}" dt="2024-09-26T06:37:03.298" v="1897" actId="27636"/>
        <pc:sldMkLst>
          <pc:docMk/>
          <pc:sldMk cId="0" sldId="1651"/>
        </pc:sldMkLst>
      </pc:sldChg>
      <pc:sldChg chg="modSp mod">
        <pc:chgData name="Katarina Makarova Gibson" userId="63924466-b66a-4d66-a742-a0fe68013c47" providerId="ADAL" clId="{25D5DEBC-8F13-4767-B280-8CE6039B0B1A}" dt="2024-09-26T06:37:03.310" v="1898" actId="27636"/>
        <pc:sldMkLst>
          <pc:docMk/>
          <pc:sldMk cId="0" sldId="1652"/>
        </pc:sldMkLst>
      </pc:sldChg>
      <pc:sldChg chg="modSp mod">
        <pc:chgData name="Katarina Makarova Gibson" userId="63924466-b66a-4d66-a742-a0fe68013c47" providerId="ADAL" clId="{25D5DEBC-8F13-4767-B280-8CE6039B0B1A}" dt="2024-09-26T06:37:03.325" v="1899" actId="27636"/>
        <pc:sldMkLst>
          <pc:docMk/>
          <pc:sldMk cId="0" sldId="1653"/>
        </pc:sldMkLst>
      </pc:sldChg>
      <pc:sldChg chg="modSp">
        <pc:chgData name="Katarina Makarova Gibson" userId="63924466-b66a-4d66-a742-a0fe68013c47" providerId="ADAL" clId="{25D5DEBC-8F13-4767-B280-8CE6039B0B1A}" dt="2024-09-30T00:20:47.458" v="2200"/>
        <pc:sldMkLst>
          <pc:docMk/>
          <pc:sldMk cId="0" sldId="1654"/>
        </pc:sldMkLst>
      </pc:sldChg>
      <pc:sldChg chg="addSp delSp modSp mod">
        <pc:chgData name="Katarina Makarova Gibson" userId="63924466-b66a-4d66-a742-a0fe68013c47" providerId="ADAL" clId="{25D5DEBC-8F13-4767-B280-8CE6039B0B1A}" dt="2024-10-02T23:57:12.764" v="2375" actId="1037"/>
        <pc:sldMkLst>
          <pc:docMk/>
          <pc:sldMk cId="0" sldId="1658"/>
        </pc:sldMkLst>
      </pc:sldChg>
      <pc:sldChg chg="addSp modSp mod">
        <pc:chgData name="Katarina Makarova Gibson" userId="63924466-b66a-4d66-a742-a0fe68013c47" providerId="ADAL" clId="{25D5DEBC-8F13-4767-B280-8CE6039B0B1A}" dt="2024-10-02T23:56:06.824" v="2359" actId="1076"/>
        <pc:sldMkLst>
          <pc:docMk/>
          <pc:sldMk cId="0" sldId="1842"/>
        </pc:sldMkLst>
      </pc:sldChg>
      <pc:sldChg chg="modNotes">
        <pc:chgData name="Katarina Makarova Gibson" userId="63924466-b66a-4d66-a742-a0fe68013c47" providerId="ADAL" clId="{25D5DEBC-8F13-4767-B280-8CE6039B0B1A}" dt="2024-09-26T06:37:02.947" v="1895"/>
        <pc:sldMkLst>
          <pc:docMk/>
          <pc:sldMk cId="0" sldId="1844"/>
        </pc:sldMkLst>
      </pc:sldChg>
      <pc:sldChg chg="modNotes">
        <pc:chgData name="Katarina Makarova Gibson" userId="63924466-b66a-4d66-a742-a0fe68013c47" providerId="ADAL" clId="{25D5DEBC-8F13-4767-B280-8CE6039B0B1A}" dt="2024-09-26T06:37:02.947" v="1895"/>
        <pc:sldMkLst>
          <pc:docMk/>
          <pc:sldMk cId="0" sldId="1845"/>
        </pc:sldMkLst>
      </pc:sldChg>
      <pc:sldChg chg="modSp mod">
        <pc:chgData name="Katarina Makarova Gibson" userId="63924466-b66a-4d66-a742-a0fe68013c47" providerId="ADAL" clId="{25D5DEBC-8F13-4767-B280-8CE6039B0B1A}" dt="2024-09-30T00:19:44.274" v="2195" actId="14100"/>
        <pc:sldMkLst>
          <pc:docMk/>
          <pc:sldMk cId="1352875593" sldId="1856"/>
        </pc:sldMkLst>
      </pc:sldChg>
      <pc:sldChg chg="new del">
        <pc:chgData name="Katarina Makarova Gibson" userId="63924466-b66a-4d66-a742-a0fe68013c47" providerId="ADAL" clId="{25D5DEBC-8F13-4767-B280-8CE6039B0B1A}" dt="2022-09-26T23:22:53.613" v="580" actId="680"/>
        <pc:sldMkLst>
          <pc:docMk/>
          <pc:sldMk cId="1831996968" sldId="1857"/>
        </pc:sldMkLst>
      </pc:sldChg>
      <pc:sldChg chg="addSp modSp new del mod">
        <pc:chgData name="Katarina Makarova Gibson" userId="63924466-b66a-4d66-a742-a0fe68013c47" providerId="ADAL" clId="{25D5DEBC-8F13-4767-B280-8CE6039B0B1A}" dt="2022-09-29T22:48:56.850" v="616" actId="47"/>
        <pc:sldMkLst>
          <pc:docMk/>
          <pc:sldMk cId="2432904248" sldId="1857"/>
        </pc:sldMkLst>
      </pc:sldChg>
      <pc:sldChg chg="addSp delSp modSp add mod">
        <pc:chgData name="Katarina Makarova Gibson" userId="63924466-b66a-4d66-a742-a0fe68013c47" providerId="ADAL" clId="{25D5DEBC-8F13-4767-B280-8CE6039B0B1A}" dt="2022-10-04T03:28:24.697" v="1000" actId="14100"/>
        <pc:sldMkLst>
          <pc:docMk/>
          <pc:sldMk cId="1137029549" sldId="1858"/>
        </pc:sldMkLst>
      </pc:sldChg>
      <pc:sldChg chg="new del">
        <pc:chgData name="Katarina Makarova Gibson" userId="63924466-b66a-4d66-a742-a0fe68013c47" providerId="ADAL" clId="{25D5DEBC-8F13-4767-B280-8CE6039B0B1A}" dt="2022-09-29T22:48:45.198" v="614" actId="680"/>
        <pc:sldMkLst>
          <pc:docMk/>
          <pc:sldMk cId="2577133070" sldId="1858"/>
        </pc:sldMkLst>
      </pc:sldChg>
      <pc:sldChg chg="addSp delSp modSp add del mod addAnim delAnim modAnim">
        <pc:chgData name="Katarina Makarova Gibson" userId="63924466-b66a-4d66-a742-a0fe68013c47" providerId="ADAL" clId="{25D5DEBC-8F13-4767-B280-8CE6039B0B1A}" dt="2022-11-11T00:56:27.560" v="1704" actId="47"/>
        <pc:sldMkLst>
          <pc:docMk/>
          <pc:sldMk cId="2816981501" sldId="1859"/>
        </pc:sldMkLst>
      </pc:sldChg>
      <pc:sldMasterChg chg="addSp delSp modSp mod modSldLayout">
        <pc:chgData name="Katarina Makarova Gibson" userId="63924466-b66a-4d66-a742-a0fe68013c47" providerId="ADAL" clId="{25D5DEBC-8F13-4767-B280-8CE6039B0B1A}" dt="2024-09-26T06:44:27.355" v="2004" actId="14100"/>
        <pc:sldMasterMkLst>
          <pc:docMk/>
          <pc:sldMasterMk cId="0" sldId="2147484139"/>
        </pc:sldMasterMkLst>
        <pc:sldLayoutChg chg="addSp delSp modSp mod">
          <pc:chgData name="Katarina Makarova Gibson" userId="63924466-b66a-4d66-a742-a0fe68013c47" providerId="ADAL" clId="{25D5DEBC-8F13-4767-B280-8CE6039B0B1A}" dt="2024-09-26T06:44:27.355" v="2004" actId="14100"/>
          <pc:sldLayoutMkLst>
            <pc:docMk/>
            <pc:sldMasterMk cId="0" sldId="2147484139"/>
            <pc:sldLayoutMk cId="2631857395" sldId="2147484529"/>
          </pc:sldLayoutMkLst>
        </pc:sldLayoutChg>
      </pc:sldMasterChg>
      <pc:sldMasterChg chg="addSp delSp modSp mod">
        <pc:chgData name="Katarina Makarova Gibson" userId="63924466-b66a-4d66-a742-a0fe68013c47" providerId="ADAL" clId="{25D5DEBC-8F13-4767-B280-8CE6039B0B1A}" dt="2024-09-26T06:44:44.595" v="2007" actId="1076"/>
        <pc:sldMasterMkLst>
          <pc:docMk/>
          <pc:sldMasterMk cId="0" sldId="2147484161"/>
        </pc:sldMasterMkLst>
      </pc:sldMasterChg>
      <pc:sldMasterChg chg="addSp delSp modSp mod modSldLayout">
        <pc:chgData name="Katarina Makarova Gibson" userId="63924466-b66a-4d66-a742-a0fe68013c47" providerId="ADAL" clId="{25D5DEBC-8F13-4767-B280-8CE6039B0B1A}" dt="2024-09-26T06:45:17.649" v="2015" actId="1076"/>
        <pc:sldMasterMkLst>
          <pc:docMk/>
          <pc:sldMasterMk cId="0" sldId="2147484170"/>
        </pc:sldMasterMkLst>
        <pc:sldLayoutChg chg="addSp delSp modSp">
          <pc:chgData name="Katarina Makarova Gibson" userId="63924466-b66a-4d66-a742-a0fe68013c47" providerId="ADAL" clId="{25D5DEBC-8F13-4767-B280-8CE6039B0B1A}" dt="2024-09-26T06:44:49.402" v="2009"/>
          <pc:sldLayoutMkLst>
            <pc:docMk/>
            <pc:sldMasterMk cId="0" sldId="2147484170"/>
            <pc:sldLayoutMk cId="3306195677" sldId="2147484527"/>
          </pc:sldLayoutMkLst>
        </pc:sldLayoutChg>
      </pc:sldMasterChg>
      <pc:sldMasterChg chg="addSp delSp modSp mod">
        <pc:chgData name="Katarina Makarova Gibson" userId="63924466-b66a-4d66-a742-a0fe68013c47" providerId="ADAL" clId="{25D5DEBC-8F13-4767-B280-8CE6039B0B1A}" dt="2024-09-26T06:40:36.398" v="1920" actId="14100"/>
        <pc:sldMasterMkLst>
          <pc:docMk/>
          <pc:sldMasterMk cId="0" sldId="2147484172"/>
        </pc:sldMasterMkLst>
      </pc:sldMasterChg>
      <pc:sldMasterChg chg="addSp delSp modSp mod modSldLayout">
        <pc:chgData name="Katarina Makarova Gibson" userId="63924466-b66a-4d66-a742-a0fe68013c47" providerId="ADAL" clId="{25D5DEBC-8F13-4767-B280-8CE6039B0B1A}" dt="2024-09-26T06:44:00.999" v="1993" actId="1076"/>
        <pc:sldMasterMkLst>
          <pc:docMk/>
          <pc:sldMasterMk cId="0" sldId="2147484174"/>
        </pc:sldMasterMkLst>
        <pc:sldLayoutChg chg="addSp delSp modSp mod">
          <pc:chgData name="Katarina Makarova Gibson" userId="63924466-b66a-4d66-a742-a0fe68013c47" providerId="ADAL" clId="{25D5DEBC-8F13-4767-B280-8CE6039B0B1A}" dt="2024-09-26T06:44:00.999" v="1993" actId="1076"/>
          <pc:sldLayoutMkLst>
            <pc:docMk/>
            <pc:sldMasterMk cId="0" sldId="2147484174"/>
            <pc:sldLayoutMk cId="2730685064" sldId="2147484533"/>
          </pc:sldLayoutMkLst>
        </pc:sldLayoutChg>
      </pc:sldMasterChg>
      <pc:sldMasterChg chg="addSp delSp modSp mod">
        <pc:chgData name="Katarina Makarova Gibson" userId="63924466-b66a-4d66-a742-a0fe68013c47" providerId="ADAL" clId="{25D5DEBC-8F13-4767-B280-8CE6039B0B1A}" dt="2024-09-26T06:41:17.276" v="1937" actId="1076"/>
        <pc:sldMasterMkLst>
          <pc:docMk/>
          <pc:sldMasterMk cId="0" sldId="2147484178"/>
        </pc:sldMasterMkLst>
      </pc:sldMasterChg>
      <pc:sldMasterChg chg="addSp delSp modSp mod modSldLayout">
        <pc:chgData name="Katarina Makarova Gibson" userId="63924466-b66a-4d66-a742-a0fe68013c47" providerId="ADAL" clId="{25D5DEBC-8F13-4767-B280-8CE6039B0B1A}" dt="2024-09-26T06:42:08.466" v="1951" actId="1076"/>
        <pc:sldMasterMkLst>
          <pc:docMk/>
          <pc:sldMasterMk cId="0" sldId="2147484180"/>
        </pc:sldMasterMkLst>
        <pc:sldLayoutChg chg="addSp delSp modSp mod">
          <pc:chgData name="Katarina Makarova Gibson" userId="63924466-b66a-4d66-a742-a0fe68013c47" providerId="ADAL" clId="{25D5DEBC-8F13-4767-B280-8CE6039B0B1A}" dt="2024-09-26T06:42:08.466" v="1951" actId="1076"/>
          <pc:sldLayoutMkLst>
            <pc:docMk/>
            <pc:sldMasterMk cId="0" sldId="2147484180"/>
            <pc:sldLayoutMk cId="1869657463" sldId="2147484542"/>
          </pc:sldLayoutMkLst>
        </pc:sldLayoutChg>
      </pc:sldMasterChg>
      <pc:sldMasterChg chg="addSp delSp modSp mod">
        <pc:chgData name="Katarina Makarova Gibson" userId="63924466-b66a-4d66-a742-a0fe68013c47" providerId="ADAL" clId="{25D5DEBC-8F13-4767-B280-8CE6039B0B1A}" dt="2024-09-26T06:46:03.044" v="2035"/>
        <pc:sldMasterMkLst>
          <pc:docMk/>
          <pc:sldMasterMk cId="0" sldId="2147484185"/>
        </pc:sldMasterMkLst>
      </pc:sldMasterChg>
      <pc:sldMasterChg chg="addSp delSp modSp">
        <pc:chgData name="Katarina Makarova Gibson" userId="63924466-b66a-4d66-a742-a0fe68013c47" providerId="ADAL" clId="{25D5DEBC-8F13-4767-B280-8CE6039B0B1A}" dt="2024-09-26T06:42:17.894" v="1953"/>
        <pc:sldMasterMkLst>
          <pc:docMk/>
          <pc:sldMasterMk cId="0" sldId="2147484189"/>
        </pc:sldMasterMkLst>
      </pc:sldMasterChg>
      <pc:sldMasterChg chg="addSp delSp modSp mod modSldLayout">
        <pc:chgData name="Katarina Makarova Gibson" userId="63924466-b66a-4d66-a742-a0fe68013c47" providerId="ADAL" clId="{25D5DEBC-8F13-4767-B280-8CE6039B0B1A}" dt="2024-09-26T06:43:00.538" v="1976" actId="1036"/>
        <pc:sldMasterMkLst>
          <pc:docMk/>
          <pc:sldMasterMk cId="0" sldId="2147484195"/>
        </pc:sldMasterMkLst>
        <pc:sldLayoutChg chg="addSp delSp modSp mod">
          <pc:chgData name="Katarina Makarova Gibson" userId="63924466-b66a-4d66-a742-a0fe68013c47" providerId="ADAL" clId="{25D5DEBC-8F13-4767-B280-8CE6039B0B1A}" dt="2024-09-26T06:43:00.538" v="1976" actId="1036"/>
          <pc:sldLayoutMkLst>
            <pc:docMk/>
            <pc:sldMasterMk cId="0" sldId="2147484195"/>
            <pc:sldLayoutMk cId="864119063" sldId="2147484551"/>
          </pc:sldLayoutMkLst>
        </pc:sldLayoutChg>
      </pc:sldMasterChg>
      <pc:sldMasterChg chg="addSp delSp modSp">
        <pc:chgData name="Katarina Makarova Gibson" userId="63924466-b66a-4d66-a742-a0fe68013c47" providerId="ADAL" clId="{25D5DEBC-8F13-4767-B280-8CE6039B0B1A}" dt="2024-09-26T06:43:06.069" v="1978"/>
        <pc:sldMasterMkLst>
          <pc:docMk/>
          <pc:sldMasterMk cId="0" sldId="2147484203"/>
        </pc:sldMasterMkLst>
      </pc:sldMasterChg>
      <pc:sldMasterChg chg="addSp delSp modSp mod">
        <pc:chgData name="Katarina Makarova Gibson" userId="63924466-b66a-4d66-a742-a0fe68013c47" providerId="ADAL" clId="{25D5DEBC-8F13-4767-B280-8CE6039B0B1A}" dt="2024-09-26T06:43:22.528" v="1983" actId="1076"/>
        <pc:sldMasterMkLst>
          <pc:docMk/>
          <pc:sldMasterMk cId="0" sldId="2147484207"/>
        </pc:sldMasterMkLst>
      </pc:sldMasterChg>
      <pc:sldMasterChg chg="addSp delSp modSp">
        <pc:chgData name="Katarina Makarova Gibson" userId="63924466-b66a-4d66-a742-a0fe68013c47" providerId="ADAL" clId="{25D5DEBC-8F13-4767-B280-8CE6039B0B1A}" dt="2024-09-26T06:45:27.619" v="2017"/>
        <pc:sldMasterMkLst>
          <pc:docMk/>
          <pc:sldMasterMk cId="0" sldId="2147484209"/>
        </pc:sldMasterMkLst>
      </pc:sldMasterChg>
      <pc:sldMasterChg chg="addSp delSp modSp mod">
        <pc:chgData name="Katarina Makarova Gibson" userId="63924466-b66a-4d66-a742-a0fe68013c47" providerId="ADAL" clId="{25D5DEBC-8F13-4767-B280-8CE6039B0B1A}" dt="2024-09-26T06:43:34.239" v="1987" actId="14100"/>
        <pc:sldMasterMkLst>
          <pc:docMk/>
          <pc:sldMasterMk cId="0" sldId="2147484341"/>
        </pc:sldMasterMkLst>
      </pc:sldMasterChg>
      <pc:sldMasterChg chg="addSp delSp modSp">
        <pc:chgData name="Katarina Makarova Gibson" userId="63924466-b66a-4d66-a742-a0fe68013c47" providerId="ADAL" clId="{25D5DEBC-8F13-4767-B280-8CE6039B0B1A}" dt="2024-09-26T06:45:52.067" v="2027"/>
        <pc:sldMasterMkLst>
          <pc:docMk/>
          <pc:sldMasterMk cId="0" sldId="2147484343"/>
        </pc:sldMasterMkLst>
      </pc:sldMasterChg>
      <pc:sldMasterChg chg="addSp delSp modSp">
        <pc:chgData name="Katarina Makarova Gibson" userId="63924466-b66a-4d66-a742-a0fe68013c47" providerId="ADAL" clId="{25D5DEBC-8F13-4767-B280-8CE6039B0B1A}" dt="2024-09-26T06:45:48.253" v="2025"/>
        <pc:sldMasterMkLst>
          <pc:docMk/>
          <pc:sldMasterMk cId="0" sldId="2147484345"/>
        </pc:sldMasterMkLst>
      </pc:sldMasterChg>
      <pc:sldMasterChg chg="addSp delSp modSp">
        <pc:chgData name="Katarina Makarova Gibson" userId="63924466-b66a-4d66-a742-a0fe68013c47" providerId="ADAL" clId="{25D5DEBC-8F13-4767-B280-8CE6039B0B1A}" dt="2024-09-26T06:45:41.877" v="2023"/>
        <pc:sldMasterMkLst>
          <pc:docMk/>
          <pc:sldMasterMk cId="0" sldId="2147484347"/>
        </pc:sldMasterMkLst>
      </pc:sldMasterChg>
      <pc:sldMasterChg chg="addSp delSp modSp">
        <pc:chgData name="Katarina Makarova Gibson" userId="63924466-b66a-4d66-a742-a0fe68013c47" providerId="ADAL" clId="{25D5DEBC-8F13-4767-B280-8CE6039B0B1A}" dt="2024-09-26T06:45:38.098" v="2021"/>
        <pc:sldMasterMkLst>
          <pc:docMk/>
          <pc:sldMasterMk cId="0" sldId="2147484349"/>
        </pc:sldMasterMkLst>
      </pc:sldMasterChg>
      <pc:sldMasterChg chg="addSp delSp modSp">
        <pc:chgData name="Katarina Makarova Gibson" userId="63924466-b66a-4d66-a742-a0fe68013c47" providerId="ADAL" clId="{25D5DEBC-8F13-4767-B280-8CE6039B0B1A}" dt="2024-09-26T06:45:33.539" v="2019"/>
        <pc:sldMasterMkLst>
          <pc:docMk/>
          <pc:sldMasterMk cId="0" sldId="2147484351"/>
        </pc:sldMasterMkLst>
      </pc:sldMasterChg>
    </pc:docChg>
  </pc:docChgLst>
  <pc:docChgLst>
    <pc:chgData name="Rosamund Rendall" userId="8fb0c555-fe95-46e5-b678-bca23932cdce" providerId="ADAL" clId="{E7405956-80BE-4670-8D29-1DD40590C888}"/>
    <pc:docChg chg="modSld">
      <pc:chgData name="Rosamund Rendall" userId="8fb0c555-fe95-46e5-b678-bca23932cdce" providerId="ADAL" clId="{E7405956-80BE-4670-8D29-1DD40590C888}" dt="2022-11-29T02:48:26.554" v="254" actId="20577"/>
      <pc:docMkLst>
        <pc:docMk/>
      </pc:docMkLst>
      <pc:sldChg chg="modSp mod">
        <pc:chgData name="Rosamund Rendall" userId="8fb0c555-fe95-46e5-b678-bca23932cdce" providerId="ADAL" clId="{E7405956-80BE-4670-8D29-1DD40590C888}" dt="2022-11-23T02:49:00.290" v="200" actId="113"/>
        <pc:sldMkLst>
          <pc:docMk/>
          <pc:sldMk cId="0" sldId="958"/>
        </pc:sldMkLst>
      </pc:sldChg>
      <pc:sldChg chg="modSp mod">
        <pc:chgData name="Rosamund Rendall" userId="8fb0c555-fe95-46e5-b678-bca23932cdce" providerId="ADAL" clId="{E7405956-80BE-4670-8D29-1DD40590C888}" dt="2022-11-29T02:48:26.554" v="254" actId="20577"/>
        <pc:sldMkLst>
          <pc:docMk/>
          <pc:sldMk cId="0" sldId="1208"/>
        </pc:sldMkLst>
      </pc:sldChg>
      <pc:sldChg chg="modSp mod">
        <pc:chgData name="Rosamund Rendall" userId="8fb0c555-fe95-46e5-b678-bca23932cdce" providerId="ADAL" clId="{E7405956-80BE-4670-8D29-1DD40590C888}" dt="2022-11-22T03:06:46.127" v="80" actId="20577"/>
        <pc:sldMkLst>
          <pc:docMk/>
          <pc:sldMk cId="0" sldId="1249"/>
        </pc:sldMkLst>
      </pc:sldChg>
      <pc:sldChg chg="modSp">
        <pc:chgData name="Rosamund Rendall" userId="8fb0c555-fe95-46e5-b678-bca23932cdce" providerId="ADAL" clId="{E7405956-80BE-4670-8D29-1DD40590C888}" dt="2022-11-23T02:33:57.105" v="167" actId="113"/>
        <pc:sldMkLst>
          <pc:docMk/>
          <pc:sldMk cId="0" sldId="1583"/>
        </pc:sldMkLst>
      </pc:sldChg>
      <pc:sldChg chg="modSp">
        <pc:chgData name="Rosamund Rendall" userId="8fb0c555-fe95-46e5-b678-bca23932cdce" providerId="ADAL" clId="{E7405956-80BE-4670-8D29-1DD40590C888}" dt="2022-11-23T02:50:33.791" v="216" actId="20577"/>
        <pc:sldMkLst>
          <pc:docMk/>
          <pc:sldMk cId="0" sldId="1584"/>
        </pc:sldMkLst>
      </pc:sldChg>
      <pc:sldChg chg="modSp mod">
        <pc:chgData name="Rosamund Rendall" userId="8fb0c555-fe95-46e5-b678-bca23932cdce" providerId="ADAL" clId="{E7405956-80BE-4670-8D29-1DD40590C888}" dt="2022-11-23T02:48:52.039" v="199" actId="113"/>
        <pc:sldMkLst>
          <pc:docMk/>
          <pc:sldMk cId="0" sldId="1585"/>
        </pc:sldMkLst>
      </pc:sldChg>
      <pc:sldChg chg="modSp mod">
        <pc:chgData name="Rosamund Rendall" userId="8fb0c555-fe95-46e5-b678-bca23932cdce" providerId="ADAL" clId="{E7405956-80BE-4670-8D29-1DD40590C888}" dt="2022-11-29T02:47:09.419" v="219" actId="20577"/>
        <pc:sldMkLst>
          <pc:docMk/>
          <pc:sldMk cId="0" sldId="1616"/>
        </pc:sldMkLst>
      </pc:sldChg>
    </pc:docChg>
  </pc:docChgLst>
  <pc:docChgLst>
    <pc:chgData name="Danielle Griffiths" userId="29425e90-0679-46a7-bcfa-83088780db17" providerId="ADAL" clId="{5DA9ADBA-1CD1-402E-9887-2B1B92FFE87F}"/>
    <pc:docChg chg="undo custSel addSld modSld">
      <pc:chgData name="Danielle Griffiths" userId="29425e90-0679-46a7-bcfa-83088780db17" providerId="ADAL" clId="{5DA9ADBA-1CD1-402E-9887-2B1B92FFE87F}" dt="2024-10-17T00:10:10.872" v="248" actId="20577"/>
      <pc:docMkLst>
        <pc:docMk/>
      </pc:docMkLst>
      <pc:sldChg chg="mod modClrScheme chgLayout">
        <pc:chgData name="Danielle Griffiths" userId="29425e90-0679-46a7-bcfa-83088780db17" providerId="ADAL" clId="{5DA9ADBA-1CD1-402E-9887-2B1B92FFE87F}" dt="2024-10-16T21:06:35.880" v="4"/>
        <pc:sldMkLst>
          <pc:docMk/>
          <pc:sldMk cId="0" sldId="286"/>
        </pc:sldMkLst>
      </pc:sldChg>
      <pc:sldChg chg="mod modClrScheme chgLayout">
        <pc:chgData name="Danielle Griffiths" userId="29425e90-0679-46a7-bcfa-83088780db17" providerId="ADAL" clId="{5DA9ADBA-1CD1-402E-9887-2B1B92FFE87F}" dt="2024-10-16T21:06:35.880" v="5"/>
        <pc:sldMkLst>
          <pc:docMk/>
          <pc:sldMk cId="0" sldId="401"/>
        </pc:sldMkLst>
      </pc:sldChg>
      <pc:sldChg chg="mod modClrScheme chgLayout">
        <pc:chgData name="Danielle Griffiths" userId="29425e90-0679-46a7-bcfa-83088780db17" providerId="ADAL" clId="{5DA9ADBA-1CD1-402E-9887-2B1B92FFE87F}" dt="2024-10-16T21:06:35.877" v="1"/>
        <pc:sldMkLst>
          <pc:docMk/>
          <pc:sldMk cId="0" sldId="855"/>
        </pc:sldMkLst>
      </pc:sldChg>
      <pc:sldChg chg="addSp delSp modSp mod delAnim modAnim">
        <pc:chgData name="Danielle Griffiths" userId="29425e90-0679-46a7-bcfa-83088780db17" providerId="ADAL" clId="{5DA9ADBA-1CD1-402E-9887-2B1B92FFE87F}" dt="2024-10-16T23:57:27.573" v="242"/>
        <pc:sldMkLst>
          <pc:docMk/>
          <pc:sldMk cId="0" sldId="1066"/>
        </pc:sldMkLst>
      </pc:sldChg>
      <pc:sldChg chg="mod modShow">
        <pc:chgData name="Danielle Griffiths" userId="29425e90-0679-46a7-bcfa-83088780db17" providerId="ADAL" clId="{5DA9ADBA-1CD1-402E-9887-2B1B92FFE87F}" dt="2024-10-16T23:49:16.308" v="223" actId="729"/>
        <pc:sldMkLst>
          <pc:docMk/>
          <pc:sldMk cId="0" sldId="1070"/>
        </pc:sldMkLst>
      </pc:sldChg>
      <pc:sldChg chg="mod modShow">
        <pc:chgData name="Danielle Griffiths" userId="29425e90-0679-46a7-bcfa-83088780db17" providerId="ADAL" clId="{5DA9ADBA-1CD1-402E-9887-2B1B92FFE87F}" dt="2024-10-16T23:49:18.587" v="224" actId="729"/>
        <pc:sldMkLst>
          <pc:docMk/>
          <pc:sldMk cId="0" sldId="1071"/>
        </pc:sldMkLst>
      </pc:sldChg>
      <pc:sldChg chg="modSp mod modClrScheme chgLayout">
        <pc:chgData name="Danielle Griffiths" userId="29425e90-0679-46a7-bcfa-83088780db17" providerId="ADAL" clId="{5DA9ADBA-1CD1-402E-9887-2B1B92FFE87F}" dt="2024-10-16T21:06:35.878" v="2"/>
        <pc:sldMkLst>
          <pc:docMk/>
          <pc:sldMk cId="0" sldId="1082"/>
        </pc:sldMkLst>
      </pc:sldChg>
      <pc:sldChg chg="modSp mod">
        <pc:chgData name="Danielle Griffiths" userId="29425e90-0679-46a7-bcfa-83088780db17" providerId="ADAL" clId="{5DA9ADBA-1CD1-402E-9887-2B1B92FFE87F}" dt="2024-10-17T00:10:10.872" v="248" actId="20577"/>
        <pc:sldMkLst>
          <pc:docMk/>
          <pc:sldMk cId="0" sldId="1567"/>
        </pc:sldMkLst>
      </pc:sldChg>
      <pc:sldChg chg="addSp delSp modSp mod delAnim modAnim">
        <pc:chgData name="Danielle Griffiths" userId="29425e90-0679-46a7-bcfa-83088780db17" providerId="ADAL" clId="{5DA9ADBA-1CD1-402E-9887-2B1B92FFE87F}" dt="2024-10-17T00:06:33.331" v="243"/>
        <pc:sldMkLst>
          <pc:docMk/>
          <pc:sldMk cId="0" sldId="1568"/>
        </pc:sldMkLst>
      </pc:sldChg>
      <pc:sldChg chg="mod modShow">
        <pc:chgData name="Danielle Griffiths" userId="29425e90-0679-46a7-bcfa-83088780db17" providerId="ADAL" clId="{5DA9ADBA-1CD1-402E-9887-2B1B92FFE87F}" dt="2024-10-16T22:58:56.373" v="121" actId="729"/>
        <pc:sldMkLst>
          <pc:docMk/>
          <pc:sldMk cId="0" sldId="1570"/>
        </pc:sldMkLst>
      </pc:sldChg>
      <pc:sldChg chg="mod modShow">
        <pc:chgData name="Danielle Griffiths" userId="29425e90-0679-46a7-bcfa-83088780db17" providerId="ADAL" clId="{5DA9ADBA-1CD1-402E-9887-2B1B92FFE87F}" dt="2024-10-16T22:59:09.391" v="123" actId="729"/>
        <pc:sldMkLst>
          <pc:docMk/>
          <pc:sldMk cId="0" sldId="1571"/>
        </pc:sldMkLst>
      </pc:sldChg>
      <pc:sldChg chg="mod modShow">
        <pc:chgData name="Danielle Griffiths" userId="29425e90-0679-46a7-bcfa-83088780db17" providerId="ADAL" clId="{5DA9ADBA-1CD1-402E-9887-2B1B92FFE87F}" dt="2024-10-16T22:59:03.257" v="122" actId="729"/>
        <pc:sldMkLst>
          <pc:docMk/>
          <pc:sldMk cId="0" sldId="1572"/>
        </pc:sldMkLst>
      </pc:sldChg>
      <pc:sldChg chg="modSp mod modClrScheme chgLayout">
        <pc:chgData name="Danielle Griffiths" userId="29425e90-0679-46a7-bcfa-83088780db17" providerId="ADAL" clId="{5DA9ADBA-1CD1-402E-9887-2B1B92FFE87F}" dt="2024-10-16T21:06:35.882" v="7"/>
        <pc:sldMkLst>
          <pc:docMk/>
          <pc:sldMk cId="0" sldId="1630"/>
        </pc:sldMkLst>
      </pc:sldChg>
      <pc:sldChg chg="modSp mod modClrScheme chgLayout">
        <pc:chgData name="Danielle Griffiths" userId="29425e90-0679-46a7-bcfa-83088780db17" providerId="ADAL" clId="{5DA9ADBA-1CD1-402E-9887-2B1B92FFE87F}" dt="2024-10-16T21:06:35.883" v="8"/>
        <pc:sldMkLst>
          <pc:docMk/>
          <pc:sldMk cId="0" sldId="1631"/>
        </pc:sldMkLst>
      </pc:sldChg>
      <pc:sldChg chg="modSp mod modClrScheme chgLayout">
        <pc:chgData name="Danielle Griffiths" userId="29425e90-0679-46a7-bcfa-83088780db17" providerId="ADAL" clId="{5DA9ADBA-1CD1-402E-9887-2B1B92FFE87F}" dt="2024-10-16T21:06:35.883" v="9"/>
        <pc:sldMkLst>
          <pc:docMk/>
          <pc:sldMk cId="0" sldId="1632"/>
        </pc:sldMkLst>
      </pc:sldChg>
      <pc:sldChg chg="modSp mod modClrScheme chgLayout">
        <pc:chgData name="Danielle Griffiths" userId="29425e90-0679-46a7-bcfa-83088780db17" providerId="ADAL" clId="{5DA9ADBA-1CD1-402E-9887-2B1B92FFE87F}" dt="2024-10-16T21:06:35.883" v="10"/>
        <pc:sldMkLst>
          <pc:docMk/>
          <pc:sldMk cId="0" sldId="1633"/>
        </pc:sldMkLst>
      </pc:sldChg>
      <pc:sldChg chg="mod modClrScheme chgLayout">
        <pc:chgData name="Danielle Griffiths" userId="29425e90-0679-46a7-bcfa-83088780db17" providerId="ADAL" clId="{5DA9ADBA-1CD1-402E-9887-2B1B92FFE87F}" dt="2024-10-16T21:06:35.881" v="6"/>
        <pc:sldMkLst>
          <pc:docMk/>
          <pc:sldMk cId="0" sldId="1805"/>
        </pc:sldMkLst>
      </pc:sldChg>
      <pc:sldChg chg="mod modClrScheme chgLayout">
        <pc:chgData name="Danielle Griffiths" userId="29425e90-0679-46a7-bcfa-83088780db17" providerId="ADAL" clId="{5DA9ADBA-1CD1-402E-9887-2B1B92FFE87F}" dt="2024-10-16T21:06:35.879" v="3"/>
        <pc:sldMkLst>
          <pc:docMk/>
          <pc:sldMk cId="2801815156" sldId="1846"/>
        </pc:sldMkLst>
      </pc:sldChg>
      <pc:sldChg chg="add mod modShow">
        <pc:chgData name="Danielle Griffiths" userId="29425e90-0679-46a7-bcfa-83088780db17" providerId="ADAL" clId="{5DA9ADBA-1CD1-402E-9887-2B1B92FFE87F}" dt="2024-10-16T22:58:50.840" v="120" actId="729"/>
        <pc:sldMkLst>
          <pc:docMk/>
          <pc:sldMk cId="623041355" sldId="1859"/>
        </pc:sldMkLst>
      </pc:sldChg>
      <pc:sldChg chg="add mod modShow">
        <pc:chgData name="Danielle Griffiths" userId="29425e90-0679-46a7-bcfa-83088780db17" providerId="ADAL" clId="{5DA9ADBA-1CD1-402E-9887-2B1B92FFE87F}" dt="2024-10-16T23:49:14.060" v="222" actId="729"/>
        <pc:sldMkLst>
          <pc:docMk/>
          <pc:sldMk cId="113519554" sldId="1860"/>
        </pc:sldMkLst>
      </pc:sldChg>
    </pc:docChg>
  </pc:docChgLst>
  <pc:docChgLst>
    <pc:chgData name="Michelle Pelser" userId="6a977191-35cb-430a-b678-141e7fb84214" providerId="ADAL" clId="{93BF0D5E-31D5-4236-BC27-D2497AD67F5F}"/>
    <pc:docChg chg="modSld">
      <pc:chgData name="Michelle Pelser" userId="6a977191-35cb-430a-b678-141e7fb84214" providerId="ADAL" clId="{93BF0D5E-31D5-4236-BC27-D2497AD67F5F}" dt="2023-08-07T03:48:57.257" v="13" actId="1076"/>
      <pc:docMkLst>
        <pc:docMk/>
      </pc:docMkLst>
      <pc:sldChg chg="modSp mod">
        <pc:chgData name="Michelle Pelser" userId="6a977191-35cb-430a-b678-141e7fb84214" providerId="ADAL" clId="{93BF0D5E-31D5-4236-BC27-D2497AD67F5F}" dt="2023-08-07T03:40:01.705" v="3" actId="1076"/>
        <pc:sldMkLst>
          <pc:docMk/>
          <pc:sldMk cId="0" sldId="1242"/>
        </pc:sldMkLst>
      </pc:sldChg>
      <pc:sldChg chg="modSp mod">
        <pc:chgData name="Michelle Pelser" userId="6a977191-35cb-430a-b678-141e7fb84214" providerId="ADAL" clId="{93BF0D5E-31D5-4236-BC27-D2497AD67F5F}" dt="2023-08-07T03:48:57.257" v="13" actId="1076"/>
        <pc:sldMkLst>
          <pc:docMk/>
          <pc:sldMk cId="0" sldId="1568"/>
        </pc:sldMkLst>
      </pc:sldChg>
    </pc:docChg>
  </pc:docChgLst>
  <pc:docChgLst>
    <pc:chgData name="Rosamund Rendall" userId="8fb0c555-fe95-46e5-b678-bca23932cdce" providerId="ADAL" clId="{5E21A5DF-B885-42F1-8FCA-8E38508884A1}"/>
    <pc:docChg chg="custSel modSld">
      <pc:chgData name="Rosamund Rendall" userId="8fb0c555-fe95-46e5-b678-bca23932cdce" providerId="ADAL" clId="{5E21A5DF-B885-42F1-8FCA-8E38508884A1}" dt="2023-08-11T00:25:40.725" v="640" actId="20577"/>
      <pc:docMkLst>
        <pc:docMk/>
      </pc:docMkLst>
      <pc:sldChg chg="modSp mod">
        <pc:chgData name="Rosamund Rendall" userId="8fb0c555-fe95-46e5-b678-bca23932cdce" providerId="ADAL" clId="{5E21A5DF-B885-42F1-8FCA-8E38508884A1}" dt="2023-08-11T00:25:40.725" v="640" actId="20577"/>
        <pc:sldMkLst>
          <pc:docMk/>
          <pc:sldMk cId="0" sldId="962"/>
        </pc:sldMkLst>
      </pc:sldChg>
    </pc:docChg>
  </pc:docChgLst>
  <pc:docChgLst>
    <pc:chgData name="Katarina Makarova Gibson" userId="63924466-b66a-4d66-a742-a0fe68013c47" providerId="ADAL" clId="{F6C61015-FF65-41CC-8929-32D786EA2301}"/>
    <pc:docChg chg="modSld">
      <pc:chgData name="Katarina Makarova Gibson" userId="63924466-b66a-4d66-a742-a0fe68013c47" providerId="ADAL" clId="{F6C61015-FF65-41CC-8929-32D786EA2301}" dt="2025-03-26T23:12:21.390" v="17" actId="20577"/>
      <pc:docMkLst>
        <pc:docMk/>
      </pc:docMkLst>
      <pc:sldChg chg="modSp mod">
        <pc:chgData name="Katarina Makarova Gibson" userId="63924466-b66a-4d66-a742-a0fe68013c47" providerId="ADAL" clId="{F6C61015-FF65-41CC-8929-32D786EA2301}" dt="2025-03-26T23:11:33.854" v="5" actId="1076"/>
        <pc:sldMkLst>
          <pc:docMk/>
          <pc:sldMk cId="0" sldId="1007"/>
        </pc:sldMkLst>
        <pc:spChg chg="mod">
          <ac:chgData name="Katarina Makarova Gibson" userId="63924466-b66a-4d66-a742-a0fe68013c47" providerId="ADAL" clId="{F6C61015-FF65-41CC-8929-32D786EA2301}" dt="2025-03-26T23:11:33.854" v="5" actId="1076"/>
          <ac:spMkLst>
            <pc:docMk/>
            <pc:sldMk cId="0" sldId="1007"/>
            <ac:spMk id="11" creationId="{B446D977-9FD8-0D28-2CDF-03A44CEA85C0}"/>
          </ac:spMkLst>
        </pc:spChg>
        <pc:spChg chg="mod">
          <ac:chgData name="Katarina Makarova Gibson" userId="63924466-b66a-4d66-a742-a0fe68013c47" providerId="ADAL" clId="{F6C61015-FF65-41CC-8929-32D786EA2301}" dt="2025-03-26T23:10:51.329" v="1" actId="1076"/>
          <ac:spMkLst>
            <pc:docMk/>
            <pc:sldMk cId="0" sldId="1007"/>
            <ac:spMk id="12" creationId="{1BF658B4-7B6F-8F92-B599-475EA887D883}"/>
          </ac:spMkLst>
        </pc:spChg>
      </pc:sldChg>
      <pc:sldChg chg="modNotesTx">
        <pc:chgData name="Katarina Makarova Gibson" userId="63924466-b66a-4d66-a742-a0fe68013c47" providerId="ADAL" clId="{F6C61015-FF65-41CC-8929-32D786EA2301}" dt="2025-03-26T23:12:21.390" v="17" actId="20577"/>
        <pc:sldMkLst>
          <pc:docMk/>
          <pc:sldMk cId="0" sldId="1535"/>
        </pc:sldMkLst>
      </pc:sldChg>
    </pc:docChg>
  </pc:docChgLst>
  <pc:docChgLst>
    <pc:chgData name="Rosamund Rendall" userId="8fb0c555-fe95-46e5-b678-bca23932cdce" providerId="ADAL" clId="{5682764C-6E81-4EE7-9F79-AEB07FA05AEB}"/>
    <pc:docChg chg="undo custSel modSld sldOrd">
      <pc:chgData name="Rosamund Rendall" userId="8fb0c555-fe95-46e5-b678-bca23932cdce" providerId="ADAL" clId="{5682764C-6E81-4EE7-9F79-AEB07FA05AEB}" dt="2022-10-13T01:54:26.597" v="7825" actId="20577"/>
      <pc:docMkLst>
        <pc:docMk/>
      </pc:docMkLst>
      <pc:sldChg chg="modSp mod">
        <pc:chgData name="Rosamund Rendall" userId="8fb0c555-fe95-46e5-b678-bca23932cdce" providerId="ADAL" clId="{5682764C-6E81-4EE7-9F79-AEB07FA05AEB}" dt="2022-09-29T23:46:27.025" v="5196" actId="20577"/>
        <pc:sldMkLst>
          <pc:docMk/>
          <pc:sldMk cId="0" sldId="286"/>
        </pc:sldMkLst>
      </pc:sldChg>
      <pc:sldChg chg="modSp mod">
        <pc:chgData name="Rosamund Rendall" userId="8fb0c555-fe95-46e5-b678-bca23932cdce" providerId="ADAL" clId="{5682764C-6E81-4EE7-9F79-AEB07FA05AEB}" dt="2022-10-02T21:24:17.180" v="5761" actId="20577"/>
        <pc:sldMkLst>
          <pc:docMk/>
          <pc:sldMk cId="0" sldId="388"/>
        </pc:sldMkLst>
      </pc:sldChg>
      <pc:sldChg chg="modSp mod">
        <pc:chgData name="Rosamund Rendall" userId="8fb0c555-fe95-46e5-b678-bca23932cdce" providerId="ADAL" clId="{5682764C-6E81-4EE7-9F79-AEB07FA05AEB}" dt="2022-10-02T20:58:12.481" v="5437" actId="20577"/>
        <pc:sldMkLst>
          <pc:docMk/>
          <pc:sldMk cId="0" sldId="401"/>
        </pc:sldMkLst>
      </pc:sldChg>
      <pc:sldChg chg="modSp mod">
        <pc:chgData name="Rosamund Rendall" userId="8fb0c555-fe95-46e5-b678-bca23932cdce" providerId="ADAL" clId="{5682764C-6E81-4EE7-9F79-AEB07FA05AEB}" dt="2022-09-29T22:39:13.180" v="4971" actId="313"/>
        <pc:sldMkLst>
          <pc:docMk/>
          <pc:sldMk cId="0" sldId="547"/>
        </pc:sldMkLst>
      </pc:sldChg>
      <pc:sldChg chg="modSp">
        <pc:chgData name="Rosamund Rendall" userId="8fb0c555-fe95-46e5-b678-bca23932cdce" providerId="ADAL" clId="{5682764C-6E81-4EE7-9F79-AEB07FA05AEB}" dt="2022-09-29T22:46:18.972" v="5069" actId="20577"/>
        <pc:sldMkLst>
          <pc:docMk/>
          <pc:sldMk cId="0" sldId="589"/>
        </pc:sldMkLst>
      </pc:sldChg>
      <pc:sldChg chg="modSp mod">
        <pc:chgData name="Rosamund Rendall" userId="8fb0c555-fe95-46e5-b678-bca23932cdce" providerId="ADAL" clId="{5682764C-6E81-4EE7-9F79-AEB07FA05AEB}" dt="2022-10-02T21:27:40.938" v="5792" actId="20577"/>
        <pc:sldMkLst>
          <pc:docMk/>
          <pc:sldMk cId="0" sldId="667"/>
        </pc:sldMkLst>
      </pc:sldChg>
      <pc:sldChg chg="modSp mod">
        <pc:chgData name="Rosamund Rendall" userId="8fb0c555-fe95-46e5-b678-bca23932cdce" providerId="ADAL" clId="{5682764C-6E81-4EE7-9F79-AEB07FA05AEB}" dt="2022-10-02T21:35:47.284" v="5829" actId="20577"/>
        <pc:sldMkLst>
          <pc:docMk/>
          <pc:sldMk cId="0" sldId="668"/>
        </pc:sldMkLst>
      </pc:sldChg>
      <pc:sldChg chg="modSp">
        <pc:chgData name="Rosamund Rendall" userId="8fb0c555-fe95-46e5-b678-bca23932cdce" providerId="ADAL" clId="{5682764C-6E81-4EE7-9F79-AEB07FA05AEB}" dt="2022-09-29T02:02:56.130" v="4646" actId="20577"/>
        <pc:sldMkLst>
          <pc:docMk/>
          <pc:sldMk cId="0" sldId="688"/>
        </pc:sldMkLst>
      </pc:sldChg>
      <pc:sldChg chg="modSp mod">
        <pc:chgData name="Rosamund Rendall" userId="8fb0c555-fe95-46e5-b678-bca23932cdce" providerId="ADAL" clId="{5682764C-6E81-4EE7-9F79-AEB07FA05AEB}" dt="2022-10-04T00:25:19.600" v="5893" actId="113"/>
        <pc:sldMkLst>
          <pc:docMk/>
          <pc:sldMk cId="0" sldId="752"/>
        </pc:sldMkLst>
      </pc:sldChg>
      <pc:sldChg chg="modSp mod">
        <pc:chgData name="Rosamund Rendall" userId="8fb0c555-fe95-46e5-b678-bca23932cdce" providerId="ADAL" clId="{5682764C-6E81-4EE7-9F79-AEB07FA05AEB}" dt="2022-09-29T22:28:24.186" v="4899" actId="20577"/>
        <pc:sldMkLst>
          <pc:docMk/>
          <pc:sldMk cId="0" sldId="832"/>
        </pc:sldMkLst>
      </pc:sldChg>
      <pc:sldChg chg="modSp mod">
        <pc:chgData name="Rosamund Rendall" userId="8fb0c555-fe95-46e5-b678-bca23932cdce" providerId="ADAL" clId="{5682764C-6E81-4EE7-9F79-AEB07FA05AEB}" dt="2022-10-04T01:12:18.833" v="6053" actId="20577"/>
        <pc:sldMkLst>
          <pc:docMk/>
          <pc:sldMk cId="0" sldId="874"/>
        </pc:sldMkLst>
      </pc:sldChg>
      <pc:sldChg chg="modSp mod">
        <pc:chgData name="Rosamund Rendall" userId="8fb0c555-fe95-46e5-b678-bca23932cdce" providerId="ADAL" clId="{5682764C-6E81-4EE7-9F79-AEB07FA05AEB}" dt="2022-10-04T01:15:27.344" v="6100" actId="20577"/>
        <pc:sldMkLst>
          <pc:docMk/>
          <pc:sldMk cId="0" sldId="876"/>
        </pc:sldMkLst>
      </pc:sldChg>
      <pc:sldChg chg="modSp">
        <pc:chgData name="Rosamund Rendall" userId="8fb0c555-fe95-46e5-b678-bca23932cdce" providerId="ADAL" clId="{5682764C-6E81-4EE7-9F79-AEB07FA05AEB}" dt="2022-09-22T00:45:12.803" v="63" actId="20577"/>
        <pc:sldMkLst>
          <pc:docMk/>
          <pc:sldMk cId="0" sldId="879"/>
        </pc:sldMkLst>
      </pc:sldChg>
      <pc:sldChg chg="modSp">
        <pc:chgData name="Rosamund Rendall" userId="8fb0c555-fe95-46e5-b678-bca23932cdce" providerId="ADAL" clId="{5682764C-6E81-4EE7-9F79-AEB07FA05AEB}" dt="2022-09-22T01:14:20.153" v="128" actId="20577"/>
        <pc:sldMkLst>
          <pc:docMk/>
          <pc:sldMk cId="0" sldId="881"/>
        </pc:sldMkLst>
      </pc:sldChg>
      <pc:sldChg chg="modSp mod">
        <pc:chgData name="Rosamund Rendall" userId="8fb0c555-fe95-46e5-b678-bca23932cdce" providerId="ADAL" clId="{5682764C-6E81-4EE7-9F79-AEB07FA05AEB}" dt="2022-09-22T00:49:40.996" v="104" actId="115"/>
        <pc:sldMkLst>
          <pc:docMk/>
          <pc:sldMk cId="0" sldId="888"/>
        </pc:sldMkLst>
      </pc:sldChg>
      <pc:sldChg chg="modSp">
        <pc:chgData name="Rosamund Rendall" userId="8fb0c555-fe95-46e5-b678-bca23932cdce" providerId="ADAL" clId="{5682764C-6E81-4EE7-9F79-AEB07FA05AEB}" dt="2022-09-22T00:43:37.161" v="56" actId="20577"/>
        <pc:sldMkLst>
          <pc:docMk/>
          <pc:sldMk cId="0" sldId="935"/>
        </pc:sldMkLst>
      </pc:sldChg>
      <pc:sldChg chg="modSp mod">
        <pc:chgData name="Rosamund Rendall" userId="8fb0c555-fe95-46e5-b678-bca23932cdce" providerId="ADAL" clId="{5682764C-6E81-4EE7-9F79-AEB07FA05AEB}" dt="2022-09-23T03:48:53.810" v="3673" actId="313"/>
        <pc:sldMkLst>
          <pc:docMk/>
          <pc:sldMk cId="0" sldId="943"/>
        </pc:sldMkLst>
      </pc:sldChg>
      <pc:sldChg chg="modSp mod">
        <pc:chgData name="Rosamund Rendall" userId="8fb0c555-fe95-46e5-b678-bca23932cdce" providerId="ADAL" clId="{5682764C-6E81-4EE7-9F79-AEB07FA05AEB}" dt="2022-09-27T03:38:20.560" v="4381" actId="20577"/>
        <pc:sldMkLst>
          <pc:docMk/>
          <pc:sldMk cId="0" sldId="958"/>
        </pc:sldMkLst>
      </pc:sldChg>
      <pc:sldChg chg="modSp mod">
        <pc:chgData name="Rosamund Rendall" userId="8fb0c555-fe95-46e5-b678-bca23932cdce" providerId="ADAL" clId="{5682764C-6E81-4EE7-9F79-AEB07FA05AEB}" dt="2022-09-27T02:44:05.940" v="4376" actId="20577"/>
        <pc:sldMkLst>
          <pc:docMk/>
          <pc:sldMk cId="0" sldId="962"/>
        </pc:sldMkLst>
      </pc:sldChg>
      <pc:sldChg chg="modSp mod">
        <pc:chgData name="Rosamund Rendall" userId="8fb0c555-fe95-46e5-b678-bca23932cdce" providerId="ADAL" clId="{5682764C-6E81-4EE7-9F79-AEB07FA05AEB}" dt="2022-09-23T01:13:26.006" v="3223" actId="20577"/>
        <pc:sldMkLst>
          <pc:docMk/>
          <pc:sldMk cId="0" sldId="990"/>
        </pc:sldMkLst>
      </pc:sldChg>
      <pc:sldChg chg="modSp mod">
        <pc:chgData name="Rosamund Rendall" userId="8fb0c555-fe95-46e5-b678-bca23932cdce" providerId="ADAL" clId="{5682764C-6E81-4EE7-9F79-AEB07FA05AEB}" dt="2022-09-23T01:22:39.038" v="3237" actId="20577"/>
        <pc:sldMkLst>
          <pc:docMk/>
          <pc:sldMk cId="0" sldId="991"/>
        </pc:sldMkLst>
      </pc:sldChg>
      <pc:sldChg chg="modSp modAnim">
        <pc:chgData name="Rosamund Rendall" userId="8fb0c555-fe95-46e5-b678-bca23932cdce" providerId="ADAL" clId="{5682764C-6E81-4EE7-9F79-AEB07FA05AEB}" dt="2022-09-22T04:28:28.087" v="1303" actId="20577"/>
        <pc:sldMkLst>
          <pc:docMk/>
          <pc:sldMk cId="0" sldId="1066"/>
        </pc:sldMkLst>
      </pc:sldChg>
      <pc:sldChg chg="modSp">
        <pc:chgData name="Rosamund Rendall" userId="8fb0c555-fe95-46e5-b678-bca23932cdce" providerId="ADAL" clId="{5682764C-6E81-4EE7-9F79-AEB07FA05AEB}" dt="2022-09-22T04:31:41.457" v="1369" actId="255"/>
        <pc:sldMkLst>
          <pc:docMk/>
          <pc:sldMk cId="0" sldId="1070"/>
        </pc:sldMkLst>
      </pc:sldChg>
      <pc:sldChg chg="modSp modAnim">
        <pc:chgData name="Rosamund Rendall" userId="8fb0c555-fe95-46e5-b678-bca23932cdce" providerId="ADAL" clId="{5682764C-6E81-4EE7-9F79-AEB07FA05AEB}" dt="2022-09-22T04:50:57.359" v="1560" actId="122"/>
        <pc:sldMkLst>
          <pc:docMk/>
          <pc:sldMk cId="0" sldId="1071"/>
        </pc:sldMkLst>
      </pc:sldChg>
      <pc:sldChg chg="modSp modAnim">
        <pc:chgData name="Rosamund Rendall" userId="8fb0c555-fe95-46e5-b678-bca23932cdce" providerId="ADAL" clId="{5682764C-6E81-4EE7-9F79-AEB07FA05AEB}" dt="2022-09-29T01:53:37.829" v="4615" actId="20577"/>
        <pc:sldMkLst>
          <pc:docMk/>
          <pc:sldMk cId="0" sldId="1078"/>
        </pc:sldMkLst>
      </pc:sldChg>
      <pc:sldChg chg="modSp mod">
        <pc:chgData name="Rosamund Rendall" userId="8fb0c555-fe95-46e5-b678-bca23932cdce" providerId="ADAL" clId="{5682764C-6E81-4EE7-9F79-AEB07FA05AEB}" dt="2022-09-29T02:16:50.448" v="4713" actId="20577"/>
        <pc:sldMkLst>
          <pc:docMk/>
          <pc:sldMk cId="0" sldId="1083"/>
        </pc:sldMkLst>
      </pc:sldChg>
      <pc:sldChg chg="modSp mod">
        <pc:chgData name="Rosamund Rendall" userId="8fb0c555-fe95-46e5-b678-bca23932cdce" providerId="ADAL" clId="{5682764C-6E81-4EE7-9F79-AEB07FA05AEB}" dt="2022-09-29T21:59:52.220" v="4866" actId="20577"/>
        <pc:sldMkLst>
          <pc:docMk/>
          <pc:sldMk cId="0" sldId="1085"/>
        </pc:sldMkLst>
      </pc:sldChg>
      <pc:sldChg chg="modSp mod">
        <pc:chgData name="Rosamund Rendall" userId="8fb0c555-fe95-46e5-b678-bca23932cdce" providerId="ADAL" clId="{5682764C-6E81-4EE7-9F79-AEB07FA05AEB}" dt="2022-10-02T22:57:16.196" v="5866" actId="20577"/>
        <pc:sldMkLst>
          <pc:docMk/>
          <pc:sldMk cId="0" sldId="1094"/>
        </pc:sldMkLst>
      </pc:sldChg>
      <pc:sldChg chg="modSp modAnim">
        <pc:chgData name="Rosamund Rendall" userId="8fb0c555-fe95-46e5-b678-bca23932cdce" providerId="ADAL" clId="{5682764C-6E81-4EE7-9F79-AEB07FA05AEB}" dt="2022-09-29T23:34:14.583" v="5102" actId="20577"/>
        <pc:sldMkLst>
          <pc:docMk/>
          <pc:sldMk cId="0" sldId="1100"/>
        </pc:sldMkLst>
      </pc:sldChg>
      <pc:sldChg chg="modSp mod">
        <pc:chgData name="Rosamund Rendall" userId="8fb0c555-fe95-46e5-b678-bca23932cdce" providerId="ADAL" clId="{5682764C-6E81-4EE7-9F79-AEB07FA05AEB}" dt="2022-10-03T03:32:53.043" v="5892" actId="20577"/>
        <pc:sldMkLst>
          <pc:docMk/>
          <pc:sldMk cId="0" sldId="1114"/>
        </pc:sldMkLst>
      </pc:sldChg>
      <pc:sldChg chg="modSp mod">
        <pc:chgData name="Rosamund Rendall" userId="8fb0c555-fe95-46e5-b678-bca23932cdce" providerId="ADAL" clId="{5682764C-6E81-4EE7-9F79-AEB07FA05AEB}" dt="2022-09-22T00:46:39.778" v="71" actId="20577"/>
        <pc:sldMkLst>
          <pc:docMk/>
          <pc:sldMk cId="0" sldId="1117"/>
        </pc:sldMkLst>
      </pc:sldChg>
      <pc:sldChg chg="modSp mod">
        <pc:chgData name="Rosamund Rendall" userId="8fb0c555-fe95-46e5-b678-bca23932cdce" providerId="ADAL" clId="{5682764C-6E81-4EE7-9F79-AEB07FA05AEB}" dt="2022-09-26T23:35:55.531" v="4278" actId="14100"/>
        <pc:sldMkLst>
          <pc:docMk/>
          <pc:sldMk cId="0" sldId="1163"/>
        </pc:sldMkLst>
      </pc:sldChg>
      <pc:sldChg chg="modSp mod">
        <pc:chgData name="Rosamund Rendall" userId="8fb0c555-fe95-46e5-b678-bca23932cdce" providerId="ADAL" clId="{5682764C-6E81-4EE7-9F79-AEB07FA05AEB}" dt="2022-10-05T03:39:33.807" v="6324" actId="20577"/>
        <pc:sldMkLst>
          <pc:docMk/>
          <pc:sldMk cId="0" sldId="1186"/>
        </pc:sldMkLst>
      </pc:sldChg>
      <pc:sldChg chg="modSp mod">
        <pc:chgData name="Rosamund Rendall" userId="8fb0c555-fe95-46e5-b678-bca23932cdce" providerId="ADAL" clId="{5682764C-6E81-4EE7-9F79-AEB07FA05AEB}" dt="2022-10-05T20:38:58.132" v="7419" actId="20577"/>
        <pc:sldMkLst>
          <pc:docMk/>
          <pc:sldMk cId="0" sldId="1207"/>
        </pc:sldMkLst>
      </pc:sldChg>
      <pc:sldChg chg="modSp mod">
        <pc:chgData name="Rosamund Rendall" userId="8fb0c555-fe95-46e5-b678-bca23932cdce" providerId="ADAL" clId="{5682764C-6E81-4EE7-9F79-AEB07FA05AEB}" dt="2022-10-06T01:23:53.411" v="7731" actId="20577"/>
        <pc:sldMkLst>
          <pc:docMk/>
          <pc:sldMk cId="0" sldId="1208"/>
        </pc:sldMkLst>
      </pc:sldChg>
      <pc:sldChg chg="modSp mod">
        <pc:chgData name="Rosamund Rendall" userId="8fb0c555-fe95-46e5-b678-bca23932cdce" providerId="ADAL" clId="{5682764C-6E81-4EE7-9F79-AEB07FA05AEB}" dt="2022-09-23T03:44:09.509" v="3647" actId="20577"/>
        <pc:sldMkLst>
          <pc:docMk/>
          <pc:sldMk cId="0" sldId="1229"/>
        </pc:sldMkLst>
      </pc:sldChg>
      <pc:sldChg chg="modSp">
        <pc:chgData name="Rosamund Rendall" userId="8fb0c555-fe95-46e5-b678-bca23932cdce" providerId="ADAL" clId="{5682764C-6E81-4EE7-9F79-AEB07FA05AEB}" dt="2022-09-22T03:40:55.776" v="635" actId="20577"/>
        <pc:sldMkLst>
          <pc:docMk/>
          <pc:sldMk cId="0" sldId="1242"/>
        </pc:sldMkLst>
      </pc:sldChg>
      <pc:sldChg chg="modSp">
        <pc:chgData name="Rosamund Rendall" userId="8fb0c555-fe95-46e5-b678-bca23932cdce" providerId="ADAL" clId="{5682764C-6E81-4EE7-9F79-AEB07FA05AEB}" dt="2022-09-23T03:39:16.830" v="3601" actId="20577"/>
        <pc:sldMkLst>
          <pc:docMk/>
          <pc:sldMk cId="0" sldId="1253"/>
        </pc:sldMkLst>
      </pc:sldChg>
      <pc:sldChg chg="modSp">
        <pc:chgData name="Rosamund Rendall" userId="8fb0c555-fe95-46e5-b678-bca23932cdce" providerId="ADAL" clId="{5682764C-6E81-4EE7-9F79-AEB07FA05AEB}" dt="2022-10-05T21:45:07.094" v="7583" actId="20577"/>
        <pc:sldMkLst>
          <pc:docMk/>
          <pc:sldMk cId="0" sldId="1260"/>
        </pc:sldMkLst>
      </pc:sldChg>
      <pc:sldChg chg="modSp mod">
        <pc:chgData name="Rosamund Rendall" userId="8fb0c555-fe95-46e5-b678-bca23932cdce" providerId="ADAL" clId="{5682764C-6E81-4EE7-9F79-AEB07FA05AEB}" dt="2022-10-05T05:25:01.980" v="7124" actId="20577"/>
        <pc:sldMkLst>
          <pc:docMk/>
          <pc:sldMk cId="0" sldId="1262"/>
        </pc:sldMkLst>
      </pc:sldChg>
      <pc:sldChg chg="modSp modNotesTx">
        <pc:chgData name="Rosamund Rendall" userId="8fb0c555-fe95-46e5-b678-bca23932cdce" providerId="ADAL" clId="{5682764C-6E81-4EE7-9F79-AEB07FA05AEB}" dt="2022-10-06T03:09:37.436" v="7743" actId="20577"/>
        <pc:sldMkLst>
          <pc:docMk/>
          <pc:sldMk cId="0" sldId="1264"/>
        </pc:sldMkLst>
      </pc:sldChg>
      <pc:sldChg chg="modSp">
        <pc:chgData name="Rosamund Rendall" userId="8fb0c555-fe95-46e5-b678-bca23932cdce" providerId="ADAL" clId="{5682764C-6E81-4EE7-9F79-AEB07FA05AEB}" dt="2022-10-05T22:15:27.672" v="7644" actId="20577"/>
        <pc:sldMkLst>
          <pc:docMk/>
          <pc:sldMk cId="0" sldId="1266"/>
        </pc:sldMkLst>
      </pc:sldChg>
      <pc:sldChg chg="modSp">
        <pc:chgData name="Rosamund Rendall" userId="8fb0c555-fe95-46e5-b678-bca23932cdce" providerId="ADAL" clId="{5682764C-6E81-4EE7-9F79-AEB07FA05AEB}" dt="2022-09-22T04:24:04.739" v="1151" actId="20577"/>
        <pc:sldMkLst>
          <pc:docMk/>
          <pc:sldMk cId="0" sldId="1568"/>
        </pc:sldMkLst>
      </pc:sldChg>
      <pc:sldChg chg="modSp">
        <pc:chgData name="Rosamund Rendall" userId="8fb0c555-fe95-46e5-b678-bca23932cdce" providerId="ADAL" clId="{5682764C-6E81-4EE7-9F79-AEB07FA05AEB}" dt="2022-09-22T04:29:04.527" v="1331" actId="20577"/>
        <pc:sldMkLst>
          <pc:docMk/>
          <pc:sldMk cId="0" sldId="1570"/>
        </pc:sldMkLst>
      </pc:sldChg>
      <pc:sldChg chg="modSp">
        <pc:chgData name="Rosamund Rendall" userId="8fb0c555-fe95-46e5-b678-bca23932cdce" providerId="ADAL" clId="{5682764C-6E81-4EE7-9F79-AEB07FA05AEB}" dt="2022-09-22T04:30:25.803" v="1367" actId="20577"/>
        <pc:sldMkLst>
          <pc:docMk/>
          <pc:sldMk cId="0" sldId="1571"/>
        </pc:sldMkLst>
      </pc:sldChg>
      <pc:sldChg chg="modSp ord">
        <pc:chgData name="Rosamund Rendall" userId="8fb0c555-fe95-46e5-b678-bca23932cdce" providerId="ADAL" clId="{5682764C-6E81-4EE7-9F79-AEB07FA05AEB}" dt="2022-09-22T04:35:20.048" v="1371"/>
        <pc:sldMkLst>
          <pc:docMk/>
          <pc:sldMk cId="0" sldId="1572"/>
        </pc:sldMkLst>
      </pc:sldChg>
      <pc:sldChg chg="modSp mod">
        <pc:chgData name="Rosamund Rendall" userId="8fb0c555-fe95-46e5-b678-bca23932cdce" providerId="ADAL" clId="{5682764C-6E81-4EE7-9F79-AEB07FA05AEB}" dt="2022-09-22T00:43:10.832" v="55" actId="20577"/>
        <pc:sldMkLst>
          <pc:docMk/>
          <pc:sldMk cId="0" sldId="1574"/>
        </pc:sldMkLst>
      </pc:sldChg>
      <pc:sldChg chg="modSp mod">
        <pc:chgData name="Rosamund Rendall" userId="8fb0c555-fe95-46e5-b678-bca23932cdce" providerId="ADAL" clId="{5682764C-6E81-4EE7-9F79-AEB07FA05AEB}" dt="2022-09-22T03:01:03.723" v="336" actId="20577"/>
        <pc:sldMkLst>
          <pc:docMk/>
          <pc:sldMk cId="0" sldId="1578"/>
        </pc:sldMkLst>
      </pc:sldChg>
      <pc:sldChg chg="modSp mod">
        <pc:chgData name="Rosamund Rendall" userId="8fb0c555-fe95-46e5-b678-bca23932cdce" providerId="ADAL" clId="{5682764C-6E81-4EE7-9F79-AEB07FA05AEB}" dt="2022-09-22T03:05:52.465" v="340" actId="20577"/>
        <pc:sldMkLst>
          <pc:docMk/>
          <pc:sldMk cId="0" sldId="1579"/>
        </pc:sldMkLst>
      </pc:sldChg>
      <pc:sldChg chg="modSp mod">
        <pc:chgData name="Rosamund Rendall" userId="8fb0c555-fe95-46e5-b678-bca23932cdce" providerId="ADAL" clId="{5682764C-6E81-4EE7-9F79-AEB07FA05AEB}" dt="2022-09-22T21:37:40.814" v="1599" actId="20577"/>
        <pc:sldMkLst>
          <pc:docMk/>
          <pc:sldMk cId="0" sldId="1580"/>
        </pc:sldMkLst>
      </pc:sldChg>
      <pc:sldChg chg="modSp mod">
        <pc:chgData name="Rosamund Rendall" userId="8fb0c555-fe95-46e5-b678-bca23932cdce" providerId="ADAL" clId="{5682764C-6E81-4EE7-9F79-AEB07FA05AEB}" dt="2022-09-22T03:28:30.197" v="596" actId="20577"/>
        <pc:sldMkLst>
          <pc:docMk/>
          <pc:sldMk cId="0" sldId="1581"/>
        </pc:sldMkLst>
      </pc:sldChg>
      <pc:sldChg chg="modSp">
        <pc:chgData name="Rosamund Rendall" userId="8fb0c555-fe95-46e5-b678-bca23932cdce" providerId="ADAL" clId="{5682764C-6E81-4EE7-9F79-AEB07FA05AEB}" dt="2022-09-22T22:18:59.971" v="1795" actId="20577"/>
        <pc:sldMkLst>
          <pc:docMk/>
          <pc:sldMk cId="0" sldId="1582"/>
        </pc:sldMkLst>
      </pc:sldChg>
      <pc:sldChg chg="modSp mod">
        <pc:chgData name="Rosamund Rendall" userId="8fb0c555-fe95-46e5-b678-bca23932cdce" providerId="ADAL" clId="{5682764C-6E81-4EE7-9F79-AEB07FA05AEB}" dt="2022-09-22T22:24:41.604" v="1819" actId="20577"/>
        <pc:sldMkLst>
          <pc:docMk/>
          <pc:sldMk cId="0" sldId="1583"/>
        </pc:sldMkLst>
      </pc:sldChg>
      <pc:sldChg chg="modSp mod modAnim">
        <pc:chgData name="Rosamund Rendall" userId="8fb0c555-fe95-46e5-b678-bca23932cdce" providerId="ADAL" clId="{5682764C-6E81-4EE7-9F79-AEB07FA05AEB}" dt="2022-09-23T01:03:21.946" v="2907" actId="313"/>
        <pc:sldMkLst>
          <pc:docMk/>
          <pc:sldMk cId="0" sldId="1584"/>
        </pc:sldMkLst>
      </pc:sldChg>
      <pc:sldChg chg="modSp">
        <pc:chgData name="Rosamund Rendall" userId="8fb0c555-fe95-46e5-b678-bca23932cdce" providerId="ADAL" clId="{5682764C-6E81-4EE7-9F79-AEB07FA05AEB}" dt="2022-09-22T23:14:05.881" v="2265" actId="20577"/>
        <pc:sldMkLst>
          <pc:docMk/>
          <pc:sldMk cId="0" sldId="1585"/>
        </pc:sldMkLst>
      </pc:sldChg>
      <pc:sldChg chg="modSp">
        <pc:chgData name="Rosamund Rendall" userId="8fb0c555-fe95-46e5-b678-bca23932cdce" providerId="ADAL" clId="{5682764C-6E81-4EE7-9F79-AEB07FA05AEB}" dt="2022-09-22T23:34:43.658" v="2366" actId="20577"/>
        <pc:sldMkLst>
          <pc:docMk/>
          <pc:sldMk cId="0" sldId="1588"/>
        </pc:sldMkLst>
      </pc:sldChg>
      <pc:sldChg chg="modSp mod">
        <pc:chgData name="Rosamund Rendall" userId="8fb0c555-fe95-46e5-b678-bca23932cdce" providerId="ADAL" clId="{5682764C-6E81-4EE7-9F79-AEB07FA05AEB}" dt="2022-09-23T01:08:27.842" v="2955" actId="20577"/>
        <pc:sldMkLst>
          <pc:docMk/>
          <pc:sldMk cId="0" sldId="1589"/>
        </pc:sldMkLst>
      </pc:sldChg>
      <pc:sldChg chg="modSp">
        <pc:chgData name="Rosamund Rendall" userId="8fb0c555-fe95-46e5-b678-bca23932cdce" providerId="ADAL" clId="{5682764C-6E81-4EE7-9F79-AEB07FA05AEB}" dt="2022-09-23T01:09:10.407" v="2957" actId="313"/>
        <pc:sldMkLst>
          <pc:docMk/>
          <pc:sldMk cId="0" sldId="1590"/>
        </pc:sldMkLst>
      </pc:sldChg>
      <pc:sldChg chg="modSp mod">
        <pc:chgData name="Rosamund Rendall" userId="8fb0c555-fe95-46e5-b678-bca23932cdce" providerId="ADAL" clId="{5682764C-6E81-4EE7-9F79-AEB07FA05AEB}" dt="2022-09-23T01:25:51.939" v="3268" actId="20577"/>
        <pc:sldMkLst>
          <pc:docMk/>
          <pc:sldMk cId="0" sldId="1597"/>
        </pc:sldMkLst>
      </pc:sldChg>
      <pc:sldChg chg="modSp mod">
        <pc:chgData name="Rosamund Rendall" userId="8fb0c555-fe95-46e5-b678-bca23932cdce" providerId="ADAL" clId="{5682764C-6E81-4EE7-9F79-AEB07FA05AEB}" dt="2022-09-23T01:28:45.465" v="3299" actId="20577"/>
        <pc:sldMkLst>
          <pc:docMk/>
          <pc:sldMk cId="0" sldId="1598"/>
        </pc:sldMkLst>
      </pc:sldChg>
      <pc:sldChg chg="modSp">
        <pc:chgData name="Rosamund Rendall" userId="8fb0c555-fe95-46e5-b678-bca23932cdce" providerId="ADAL" clId="{5682764C-6E81-4EE7-9F79-AEB07FA05AEB}" dt="2022-09-23T03:53:52.582" v="3679" actId="20577"/>
        <pc:sldMkLst>
          <pc:docMk/>
          <pc:sldMk cId="0" sldId="1599"/>
        </pc:sldMkLst>
      </pc:sldChg>
      <pc:sldChg chg="modSp modAnim">
        <pc:chgData name="Rosamund Rendall" userId="8fb0c555-fe95-46e5-b678-bca23932cdce" providerId="ADAL" clId="{5682764C-6E81-4EE7-9F79-AEB07FA05AEB}" dt="2022-09-23T03:59:11.224" v="3725" actId="20577"/>
        <pc:sldMkLst>
          <pc:docMk/>
          <pc:sldMk cId="0" sldId="1600"/>
        </pc:sldMkLst>
      </pc:sldChg>
      <pc:sldChg chg="modSp">
        <pc:chgData name="Rosamund Rendall" userId="8fb0c555-fe95-46e5-b678-bca23932cdce" providerId="ADAL" clId="{5682764C-6E81-4EE7-9F79-AEB07FA05AEB}" dt="2022-09-23T04:01:02.967" v="3727" actId="20577"/>
        <pc:sldMkLst>
          <pc:docMk/>
          <pc:sldMk cId="0" sldId="1601"/>
        </pc:sldMkLst>
      </pc:sldChg>
      <pc:sldChg chg="modSp modAnim">
        <pc:chgData name="Rosamund Rendall" userId="8fb0c555-fe95-46e5-b678-bca23932cdce" providerId="ADAL" clId="{5682764C-6E81-4EE7-9F79-AEB07FA05AEB}" dt="2022-09-23T04:28:12.266" v="4094" actId="20577"/>
        <pc:sldMkLst>
          <pc:docMk/>
          <pc:sldMk cId="0" sldId="1602"/>
        </pc:sldMkLst>
      </pc:sldChg>
      <pc:sldChg chg="modSp mod">
        <pc:chgData name="Rosamund Rendall" userId="8fb0c555-fe95-46e5-b678-bca23932cdce" providerId="ADAL" clId="{5682764C-6E81-4EE7-9F79-AEB07FA05AEB}" dt="2022-09-29T01:49:51.968" v="4532" actId="20577"/>
        <pc:sldMkLst>
          <pc:docMk/>
          <pc:sldMk cId="0" sldId="1603"/>
        </pc:sldMkLst>
      </pc:sldChg>
      <pc:sldChg chg="modSp mod">
        <pc:chgData name="Rosamund Rendall" userId="8fb0c555-fe95-46e5-b678-bca23932cdce" providerId="ADAL" clId="{5682764C-6E81-4EE7-9F79-AEB07FA05AEB}" dt="2022-09-29T22:58:07.833" v="5100" actId="20577"/>
        <pc:sldMkLst>
          <pc:docMk/>
          <pc:sldMk cId="0" sldId="1604"/>
        </pc:sldMkLst>
      </pc:sldChg>
      <pc:sldChg chg="modSp">
        <pc:chgData name="Rosamund Rendall" userId="8fb0c555-fe95-46e5-b678-bca23932cdce" providerId="ADAL" clId="{5682764C-6E81-4EE7-9F79-AEB07FA05AEB}" dt="2022-10-02T23:26:56.733" v="5884" actId="20577"/>
        <pc:sldMkLst>
          <pc:docMk/>
          <pc:sldMk cId="0" sldId="1605"/>
        </pc:sldMkLst>
      </pc:sldChg>
      <pc:sldChg chg="modSp mod">
        <pc:chgData name="Rosamund Rendall" userId="8fb0c555-fe95-46e5-b678-bca23932cdce" providerId="ADAL" clId="{5682764C-6E81-4EE7-9F79-AEB07FA05AEB}" dt="2022-09-29T23:39:21.185" v="5152" actId="20577"/>
        <pc:sldMkLst>
          <pc:docMk/>
          <pc:sldMk cId="0" sldId="1607"/>
        </pc:sldMkLst>
      </pc:sldChg>
      <pc:sldChg chg="modSp mod">
        <pc:chgData name="Rosamund Rendall" userId="8fb0c555-fe95-46e5-b678-bca23932cdce" providerId="ADAL" clId="{5682764C-6E81-4EE7-9F79-AEB07FA05AEB}" dt="2022-10-03T00:01:37.609" v="5889" actId="5793"/>
        <pc:sldMkLst>
          <pc:docMk/>
          <pc:sldMk cId="0" sldId="1608"/>
        </pc:sldMkLst>
      </pc:sldChg>
      <pc:sldChg chg="modSp">
        <pc:chgData name="Rosamund Rendall" userId="8fb0c555-fe95-46e5-b678-bca23932cdce" providerId="ADAL" clId="{5682764C-6E81-4EE7-9F79-AEB07FA05AEB}" dt="2022-09-29T23:44:30.425" v="5173" actId="20577"/>
        <pc:sldMkLst>
          <pc:docMk/>
          <pc:sldMk cId="0" sldId="1612"/>
        </pc:sldMkLst>
      </pc:sldChg>
      <pc:sldChg chg="modSp mod">
        <pc:chgData name="Rosamund Rendall" userId="8fb0c555-fe95-46e5-b678-bca23932cdce" providerId="ADAL" clId="{5682764C-6E81-4EE7-9F79-AEB07FA05AEB}" dt="2022-10-06T01:02:57.203" v="7727" actId="20577"/>
        <pc:sldMkLst>
          <pc:docMk/>
          <pc:sldMk cId="0" sldId="1614"/>
        </pc:sldMkLst>
      </pc:sldChg>
      <pc:sldChg chg="modSp mod">
        <pc:chgData name="Rosamund Rendall" userId="8fb0c555-fe95-46e5-b678-bca23932cdce" providerId="ADAL" clId="{5682764C-6E81-4EE7-9F79-AEB07FA05AEB}" dt="2022-10-05T03:50:27.104" v="6381" actId="20577"/>
        <pc:sldMkLst>
          <pc:docMk/>
          <pc:sldMk cId="0" sldId="1615"/>
        </pc:sldMkLst>
      </pc:sldChg>
      <pc:sldChg chg="modSp mod">
        <pc:chgData name="Rosamund Rendall" userId="8fb0c555-fe95-46e5-b678-bca23932cdce" providerId="ADAL" clId="{5682764C-6E81-4EE7-9F79-AEB07FA05AEB}" dt="2022-10-13T01:53:56.150" v="7820" actId="20577"/>
        <pc:sldMkLst>
          <pc:docMk/>
          <pc:sldMk cId="0" sldId="1616"/>
        </pc:sldMkLst>
      </pc:sldChg>
      <pc:sldChg chg="modSp mod">
        <pc:chgData name="Rosamund Rendall" userId="8fb0c555-fe95-46e5-b678-bca23932cdce" providerId="ADAL" clId="{5682764C-6E81-4EE7-9F79-AEB07FA05AEB}" dt="2022-10-05T04:26:04.510" v="6644" actId="20577"/>
        <pc:sldMkLst>
          <pc:docMk/>
          <pc:sldMk cId="0" sldId="1617"/>
        </pc:sldMkLst>
      </pc:sldChg>
      <pc:sldChg chg="modSp mod">
        <pc:chgData name="Rosamund Rendall" userId="8fb0c555-fe95-46e5-b678-bca23932cdce" providerId="ADAL" clId="{5682764C-6E81-4EE7-9F79-AEB07FA05AEB}" dt="2022-10-05T05:04:19.312" v="6983" actId="20577"/>
        <pc:sldMkLst>
          <pc:docMk/>
          <pc:sldMk cId="0" sldId="1618"/>
        </pc:sldMkLst>
      </pc:sldChg>
      <pc:sldChg chg="modSp">
        <pc:chgData name="Rosamund Rendall" userId="8fb0c555-fe95-46e5-b678-bca23932cdce" providerId="ADAL" clId="{5682764C-6E81-4EE7-9F79-AEB07FA05AEB}" dt="2022-10-06T03:13:28.070" v="7745" actId="20577"/>
        <pc:sldMkLst>
          <pc:docMk/>
          <pc:sldMk cId="0" sldId="1619"/>
        </pc:sldMkLst>
      </pc:sldChg>
      <pc:sldChg chg="modSp">
        <pc:chgData name="Rosamund Rendall" userId="8fb0c555-fe95-46e5-b678-bca23932cdce" providerId="ADAL" clId="{5682764C-6E81-4EE7-9F79-AEB07FA05AEB}" dt="2022-09-22T00:39:46.863" v="14" actId="20577"/>
        <pc:sldMkLst>
          <pc:docMk/>
          <pc:sldMk cId="0" sldId="1627"/>
        </pc:sldMkLst>
      </pc:sldChg>
      <pc:sldChg chg="modSp mod">
        <pc:chgData name="Rosamund Rendall" userId="8fb0c555-fe95-46e5-b678-bca23932cdce" providerId="ADAL" clId="{5682764C-6E81-4EE7-9F79-AEB07FA05AEB}" dt="2022-10-02T21:03:01.081" v="5451" actId="20577"/>
        <pc:sldMkLst>
          <pc:docMk/>
          <pc:sldMk cId="0" sldId="1629"/>
        </pc:sldMkLst>
      </pc:sldChg>
      <pc:sldChg chg="modSp mod">
        <pc:chgData name="Rosamund Rendall" userId="8fb0c555-fe95-46e5-b678-bca23932cdce" providerId="ADAL" clId="{5682764C-6E81-4EE7-9F79-AEB07FA05AEB}" dt="2022-10-02T21:09:45.865" v="5594" actId="20577"/>
        <pc:sldMkLst>
          <pc:docMk/>
          <pc:sldMk cId="0" sldId="1630"/>
        </pc:sldMkLst>
      </pc:sldChg>
      <pc:sldChg chg="modSp">
        <pc:chgData name="Rosamund Rendall" userId="8fb0c555-fe95-46e5-b678-bca23932cdce" providerId="ADAL" clId="{5682764C-6E81-4EE7-9F79-AEB07FA05AEB}" dt="2022-10-02T21:13:49.001" v="5704" actId="20577"/>
        <pc:sldMkLst>
          <pc:docMk/>
          <pc:sldMk cId="0" sldId="1631"/>
        </pc:sldMkLst>
      </pc:sldChg>
      <pc:sldChg chg="modSp">
        <pc:chgData name="Rosamund Rendall" userId="8fb0c555-fe95-46e5-b678-bca23932cdce" providerId="ADAL" clId="{5682764C-6E81-4EE7-9F79-AEB07FA05AEB}" dt="2022-10-02T21:22:38.338" v="5757" actId="20577"/>
        <pc:sldMkLst>
          <pc:docMk/>
          <pc:sldMk cId="0" sldId="1632"/>
        </pc:sldMkLst>
      </pc:sldChg>
      <pc:sldChg chg="modSp">
        <pc:chgData name="Rosamund Rendall" userId="8fb0c555-fe95-46e5-b678-bca23932cdce" providerId="ADAL" clId="{5682764C-6E81-4EE7-9F79-AEB07FA05AEB}" dt="2022-10-02T21:21:00.893" v="5727" actId="20577"/>
        <pc:sldMkLst>
          <pc:docMk/>
          <pc:sldMk cId="0" sldId="1633"/>
        </pc:sldMkLst>
      </pc:sldChg>
      <pc:sldChg chg="modSp mod">
        <pc:chgData name="Rosamund Rendall" userId="8fb0c555-fe95-46e5-b678-bca23932cdce" providerId="ADAL" clId="{5682764C-6E81-4EE7-9F79-AEB07FA05AEB}" dt="2022-09-22T22:36:50.552" v="2063" actId="20577"/>
        <pc:sldMkLst>
          <pc:docMk/>
          <pc:sldMk cId="0" sldId="1637"/>
        </pc:sldMkLst>
      </pc:sldChg>
      <pc:sldChg chg="modSp">
        <pc:chgData name="Rosamund Rendall" userId="8fb0c555-fe95-46e5-b678-bca23932cdce" providerId="ADAL" clId="{5682764C-6E81-4EE7-9F79-AEB07FA05AEB}" dt="2022-09-29T02:23:36.233" v="4744" actId="20577"/>
        <pc:sldMkLst>
          <pc:docMk/>
          <pc:sldMk cId="0" sldId="1639"/>
        </pc:sldMkLst>
      </pc:sldChg>
      <pc:sldChg chg="modSp">
        <pc:chgData name="Rosamund Rendall" userId="8fb0c555-fe95-46e5-b678-bca23932cdce" providerId="ADAL" clId="{5682764C-6E81-4EE7-9F79-AEB07FA05AEB}" dt="2022-09-29T22:03:32.790" v="4871" actId="20577"/>
        <pc:sldMkLst>
          <pc:docMk/>
          <pc:sldMk cId="0" sldId="1640"/>
        </pc:sldMkLst>
      </pc:sldChg>
      <pc:sldChg chg="modSp">
        <pc:chgData name="Rosamund Rendall" userId="8fb0c555-fe95-46e5-b678-bca23932cdce" providerId="ADAL" clId="{5682764C-6E81-4EE7-9F79-AEB07FA05AEB}" dt="2022-09-29T02:27:20.952" v="4788" actId="20577"/>
        <pc:sldMkLst>
          <pc:docMk/>
          <pc:sldMk cId="0" sldId="1641"/>
        </pc:sldMkLst>
      </pc:sldChg>
      <pc:sldChg chg="modSp">
        <pc:chgData name="Rosamund Rendall" userId="8fb0c555-fe95-46e5-b678-bca23932cdce" providerId="ADAL" clId="{5682764C-6E81-4EE7-9F79-AEB07FA05AEB}" dt="2022-09-29T02:36:00.764" v="4822" actId="20577"/>
        <pc:sldMkLst>
          <pc:docMk/>
          <pc:sldMk cId="0" sldId="1642"/>
        </pc:sldMkLst>
      </pc:sldChg>
      <pc:sldChg chg="modSp mod">
        <pc:chgData name="Rosamund Rendall" userId="8fb0c555-fe95-46e5-b678-bca23932cdce" providerId="ADAL" clId="{5682764C-6E81-4EE7-9F79-AEB07FA05AEB}" dt="2022-09-29T02:40:54.699" v="4865" actId="20577"/>
        <pc:sldMkLst>
          <pc:docMk/>
          <pc:sldMk cId="0" sldId="1643"/>
        </pc:sldMkLst>
      </pc:sldChg>
      <pc:sldChg chg="modSp">
        <pc:chgData name="Rosamund Rendall" userId="8fb0c555-fe95-46e5-b678-bca23932cdce" providerId="ADAL" clId="{5682764C-6E81-4EE7-9F79-AEB07FA05AEB}" dt="2022-10-06T03:02:04.803" v="7737" actId="20577"/>
        <pc:sldMkLst>
          <pc:docMk/>
          <pc:sldMk cId="0" sldId="1646"/>
        </pc:sldMkLst>
      </pc:sldChg>
      <pc:sldChg chg="modSp mod">
        <pc:chgData name="Rosamund Rendall" userId="8fb0c555-fe95-46e5-b678-bca23932cdce" providerId="ADAL" clId="{5682764C-6E81-4EE7-9F79-AEB07FA05AEB}" dt="2022-10-05T21:34:37.446" v="7531" actId="20577"/>
        <pc:sldMkLst>
          <pc:docMk/>
          <pc:sldMk cId="0" sldId="1656"/>
        </pc:sldMkLst>
      </pc:sldChg>
      <pc:sldChg chg="modSp mod">
        <pc:chgData name="Rosamund Rendall" userId="8fb0c555-fe95-46e5-b678-bca23932cdce" providerId="ADAL" clId="{5682764C-6E81-4EE7-9F79-AEB07FA05AEB}" dt="2022-10-05T21:43:27.662" v="7581" actId="20577"/>
        <pc:sldMkLst>
          <pc:docMk/>
          <pc:sldMk cId="0" sldId="1657"/>
        </pc:sldMkLst>
      </pc:sldChg>
      <pc:sldChg chg="modSp mod">
        <pc:chgData name="Rosamund Rendall" userId="8fb0c555-fe95-46e5-b678-bca23932cdce" providerId="ADAL" clId="{5682764C-6E81-4EE7-9F79-AEB07FA05AEB}" dt="2022-10-05T21:24:24.179" v="7481" actId="20577"/>
        <pc:sldMkLst>
          <pc:docMk/>
          <pc:sldMk cId="0" sldId="1658"/>
        </pc:sldMkLst>
      </pc:sldChg>
      <pc:sldChg chg="modSp mod">
        <pc:chgData name="Rosamund Rendall" userId="8fb0c555-fe95-46e5-b678-bca23932cdce" providerId="ADAL" clId="{5682764C-6E81-4EE7-9F79-AEB07FA05AEB}" dt="2022-10-02T20:59:51.458" v="5438" actId="20577"/>
        <pc:sldMkLst>
          <pc:docMk/>
          <pc:sldMk cId="0" sldId="1805"/>
        </pc:sldMkLst>
      </pc:sldChg>
      <pc:sldChg chg="modSp mod">
        <pc:chgData name="Rosamund Rendall" userId="8fb0c555-fe95-46e5-b678-bca23932cdce" providerId="ADAL" clId="{5682764C-6E81-4EE7-9F79-AEB07FA05AEB}" dt="2022-09-29T23:55:35.348" v="5282" actId="20577"/>
        <pc:sldMkLst>
          <pc:docMk/>
          <pc:sldMk cId="0" sldId="1842"/>
        </pc:sldMkLst>
      </pc:sldChg>
      <pc:sldChg chg="modSp mod">
        <pc:chgData name="Rosamund Rendall" userId="8fb0c555-fe95-46e5-b678-bca23932cdce" providerId="ADAL" clId="{5682764C-6E81-4EE7-9F79-AEB07FA05AEB}" dt="2022-09-30T00:06:21.862" v="5338" actId="20577"/>
        <pc:sldMkLst>
          <pc:docMk/>
          <pc:sldMk cId="0" sldId="1843"/>
        </pc:sldMkLst>
      </pc:sldChg>
      <pc:sldChg chg="modSp">
        <pc:chgData name="Rosamund Rendall" userId="8fb0c555-fe95-46e5-b678-bca23932cdce" providerId="ADAL" clId="{5682764C-6E81-4EE7-9F79-AEB07FA05AEB}" dt="2022-09-29T02:05:47.537" v="4655" actId="20577"/>
        <pc:sldMkLst>
          <pc:docMk/>
          <pc:sldMk cId="0" sldId="1844"/>
        </pc:sldMkLst>
      </pc:sldChg>
      <pc:sldChg chg="modSp">
        <pc:chgData name="Rosamund Rendall" userId="8fb0c555-fe95-46e5-b678-bca23932cdce" providerId="ADAL" clId="{5682764C-6E81-4EE7-9F79-AEB07FA05AEB}" dt="2022-09-29T02:05:09.152" v="4649" actId="20577"/>
        <pc:sldMkLst>
          <pc:docMk/>
          <pc:sldMk cId="0" sldId="1845"/>
        </pc:sldMkLst>
      </pc:sldChg>
      <pc:sldChg chg="modSp mod">
        <pc:chgData name="Rosamund Rendall" userId="8fb0c555-fe95-46e5-b678-bca23932cdce" providerId="ADAL" clId="{5682764C-6E81-4EE7-9F79-AEB07FA05AEB}" dt="2022-10-02T22:52:32.468" v="5863" actId="20577"/>
        <pc:sldMkLst>
          <pc:docMk/>
          <pc:sldMk cId="2801815156" sldId="1846"/>
        </pc:sldMkLst>
      </pc:sldChg>
      <pc:sldChg chg="modSp">
        <pc:chgData name="Rosamund Rendall" userId="8fb0c555-fe95-46e5-b678-bca23932cdce" providerId="ADAL" clId="{5682764C-6E81-4EE7-9F79-AEB07FA05AEB}" dt="2022-10-13T01:54:26.597" v="7825" actId="20577"/>
        <pc:sldMkLst>
          <pc:docMk/>
          <pc:sldMk cId="1159191738" sldId="1847"/>
        </pc:sldMkLst>
      </pc:sldChg>
      <pc:sldChg chg="modSp mod">
        <pc:chgData name="Rosamund Rendall" userId="8fb0c555-fe95-46e5-b678-bca23932cdce" providerId="ADAL" clId="{5682764C-6E81-4EE7-9F79-AEB07FA05AEB}" dt="2022-10-05T04:11:11.681" v="6523" actId="20577"/>
        <pc:sldMkLst>
          <pc:docMk/>
          <pc:sldMk cId="691299808" sldId="1848"/>
        </pc:sldMkLst>
      </pc:sldChg>
      <pc:sldChg chg="modSp mod">
        <pc:chgData name="Rosamund Rendall" userId="8fb0c555-fe95-46e5-b678-bca23932cdce" providerId="ADAL" clId="{5682764C-6E81-4EE7-9F79-AEB07FA05AEB}" dt="2022-10-05T04:14:13.898" v="6596" actId="20577"/>
        <pc:sldMkLst>
          <pc:docMk/>
          <pc:sldMk cId="1514383360" sldId="1849"/>
        </pc:sldMkLst>
      </pc:sldChg>
      <pc:sldChg chg="modSp mod">
        <pc:chgData name="Rosamund Rendall" userId="8fb0c555-fe95-46e5-b678-bca23932cdce" providerId="ADAL" clId="{5682764C-6E81-4EE7-9F79-AEB07FA05AEB}" dt="2022-10-05T04:30:31.716" v="6674" actId="20577"/>
        <pc:sldMkLst>
          <pc:docMk/>
          <pc:sldMk cId="4084547348" sldId="1850"/>
        </pc:sldMkLst>
      </pc:sldChg>
      <pc:sldChg chg="modSp mod">
        <pc:chgData name="Rosamund Rendall" userId="8fb0c555-fe95-46e5-b678-bca23932cdce" providerId="ADAL" clId="{5682764C-6E81-4EE7-9F79-AEB07FA05AEB}" dt="2022-10-05T05:07:35.346" v="7017" actId="20577"/>
        <pc:sldMkLst>
          <pc:docMk/>
          <pc:sldMk cId="970038615" sldId="1851"/>
        </pc:sldMkLst>
      </pc:sldChg>
      <pc:sldChg chg="modSp mod">
        <pc:chgData name="Rosamund Rendall" userId="8fb0c555-fe95-46e5-b678-bca23932cdce" providerId="ADAL" clId="{5682764C-6E81-4EE7-9F79-AEB07FA05AEB}" dt="2022-10-05T05:22:55.783" v="7112" actId="20577"/>
        <pc:sldMkLst>
          <pc:docMk/>
          <pc:sldMk cId="0" sldId="1852"/>
        </pc:sldMkLst>
      </pc:sldChg>
      <pc:sldChg chg="modSp mod">
        <pc:chgData name="Rosamund Rendall" userId="8fb0c555-fe95-46e5-b678-bca23932cdce" providerId="ADAL" clId="{5682764C-6E81-4EE7-9F79-AEB07FA05AEB}" dt="2022-10-05T05:28:40.732" v="7132" actId="20577"/>
        <pc:sldMkLst>
          <pc:docMk/>
          <pc:sldMk cId="0" sldId="1854"/>
        </pc:sldMkLst>
      </pc:sldChg>
      <pc:sldChg chg="modSp mod">
        <pc:chgData name="Rosamund Rendall" userId="8fb0c555-fe95-46e5-b678-bca23932cdce" providerId="ADAL" clId="{5682764C-6E81-4EE7-9F79-AEB07FA05AEB}" dt="2022-10-05T05:16:53.837" v="7072" actId="255"/>
        <pc:sldMkLst>
          <pc:docMk/>
          <pc:sldMk cId="3146604000" sldId="1855"/>
        </pc:sldMkLst>
      </pc:sldChg>
      <pc:sldChg chg="modSp mod modNotesTx">
        <pc:chgData name="Rosamund Rendall" userId="8fb0c555-fe95-46e5-b678-bca23932cdce" providerId="ADAL" clId="{5682764C-6E81-4EE7-9F79-AEB07FA05AEB}" dt="2022-10-05T20:45:20.102" v="7451" actId="20577"/>
        <pc:sldMkLst>
          <pc:docMk/>
          <pc:sldMk cId="1352875593" sldId="1856"/>
        </pc:sldMkLst>
      </pc:sldChg>
      <pc:sldChg chg="modSp mod">
        <pc:chgData name="Rosamund Rendall" userId="8fb0c555-fe95-46e5-b678-bca23932cdce" providerId="ADAL" clId="{5682764C-6E81-4EE7-9F79-AEB07FA05AEB}" dt="2022-10-05T03:20:00.241" v="6215" actId="20577"/>
        <pc:sldMkLst>
          <pc:docMk/>
          <pc:sldMk cId="1137029549" sldId="1858"/>
        </pc:sldMkLst>
      </pc:sldChg>
    </pc:docChg>
  </pc:docChgLst>
</pc:chgInfo>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accent5_5">
  <dgm:title val=""/>
  <dgm:desc val=""/>
  <dgm:catLst>
    <dgm:cat type="accent5" pri="11500"/>
  </dgm:catLst>
  <dgm:styleLbl name="node0">
    <dgm:fillClrLst meth="cycle">
      <a:schemeClr val="accent5">
        <a:alpha val="80000"/>
      </a:schemeClr>
    </dgm:fillClrLst>
    <dgm:linClrLst meth="repeat">
      <a:schemeClr val="lt1"/>
    </dgm:linClrLst>
    <dgm:effectClrLst/>
    <dgm:txLinClrLst/>
    <dgm:txFillClrLst/>
    <dgm:txEffectClrLst/>
  </dgm:styleLbl>
  <dgm:styleLbl name="node1">
    <dgm:fillClrLst>
      <a:schemeClr val="accent5">
        <a:alpha val="90000"/>
      </a:schemeClr>
      <a:schemeClr val="accent5">
        <a:alpha val="50000"/>
      </a:schemeClr>
    </dgm:fillClrLst>
    <dgm:linClrLst meth="repeat">
      <a:schemeClr val="lt1"/>
    </dgm:linClrLst>
    <dgm:effectClrLst/>
    <dgm:txLinClrLst/>
    <dgm:txFillClrLst/>
    <dgm:txEffectClrLst/>
  </dgm:styleLbl>
  <dgm:styleLbl name="alignNode1">
    <dgm:fillClrLst>
      <a:schemeClr val="accent5">
        <a:alpha val="90000"/>
      </a:schemeClr>
      <a:schemeClr val="accent5">
        <a:alpha val="50000"/>
      </a:schemeClr>
    </dgm:fillClrLst>
    <dgm:linClrLst>
      <a:schemeClr val="accent5">
        <a:alpha val="90000"/>
      </a:schemeClr>
      <a:schemeClr val="accent5">
        <a:alpha val="50000"/>
      </a:schemeClr>
    </dgm:linClrLst>
    <dgm:effectClrLst/>
    <dgm:txLinClrLst/>
    <dgm:txFillClrLst/>
    <dgm:txEffectClrLst/>
  </dgm:styleLbl>
  <dgm:styleLbl name="lnNode1">
    <dgm:fillClrLst>
      <a:schemeClr val="accent5">
        <a:shade val="90000"/>
      </a:schemeClr>
      <a:schemeClr val="accent5">
        <a:alpha val="50000"/>
        <a:tint val="50000"/>
      </a:schemeClr>
    </dgm:fillClrLst>
    <dgm:linClrLst meth="repeat">
      <a:schemeClr val="lt1"/>
    </dgm:linClrLst>
    <dgm:effectClrLst/>
    <dgm:txLinClrLst/>
    <dgm:txFillClrLst/>
    <dgm:txEffectClrLst/>
  </dgm:styleLbl>
  <dgm:styleLbl name="vennNode1">
    <dgm:fillClrLst>
      <a:schemeClr val="accent5">
        <a:shade val="80000"/>
        <a:alpha val="50000"/>
      </a:schemeClr>
      <a:schemeClr val="accent5">
        <a:alpha val="20000"/>
      </a:schemeClr>
    </dgm:fillClrLst>
    <dgm:linClrLst meth="repeat">
      <a:schemeClr val="lt1"/>
    </dgm:linClrLst>
    <dgm:effectClrLst/>
    <dgm:txLinClrLst/>
    <dgm:txFillClrLst/>
    <dgm:txEffectClrLst/>
  </dgm:styleLbl>
  <dgm:styleLbl name="node2">
    <dgm:fillClrLst>
      <a:schemeClr val="accent5">
        <a:alpha val="70000"/>
      </a:schemeClr>
    </dgm:fillClrLst>
    <dgm:linClrLst meth="repeat">
      <a:schemeClr val="lt1"/>
    </dgm:linClrLst>
    <dgm:effectClrLst/>
    <dgm:txLinClrLst/>
    <dgm:txFillClrLst/>
    <dgm:txEffectClrLst/>
  </dgm:styleLbl>
  <dgm:styleLbl name="node3">
    <dgm:fillClrLst>
      <a:schemeClr val="accent5">
        <a:alpha val="50000"/>
      </a:schemeClr>
    </dgm:fillClrLst>
    <dgm:linClrLst meth="repeat">
      <a:schemeClr val="lt1"/>
    </dgm:linClrLst>
    <dgm:effectClrLst/>
    <dgm:txLinClrLst/>
    <dgm:txFillClrLst/>
    <dgm:txEffectClrLst/>
  </dgm:styleLbl>
  <dgm:styleLbl name="node4">
    <dgm:fillClrLst>
      <a:schemeClr val="accent5">
        <a:alpha val="30000"/>
      </a:schemeClr>
    </dgm:fillClrLst>
    <dgm:linClrLst meth="repeat">
      <a:schemeClr val="lt1"/>
    </dgm:linClrLst>
    <dgm:effectClrLst/>
    <dgm:txLinClrLst/>
    <dgm:txFillClrLst/>
    <dgm:txEffectClrLst/>
  </dgm:styleLbl>
  <dgm:styleLbl name="fgImgPlace1">
    <dgm:fillClrLst>
      <a:schemeClr val="accent5">
        <a:tint val="50000"/>
        <a:alpha val="90000"/>
      </a:schemeClr>
      <a:schemeClr val="accent5">
        <a:tint val="20000"/>
        <a:alpha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hade val="90000"/>
      </a:schemeClr>
      <a:schemeClr val="accent5">
        <a:tint val="50000"/>
      </a:schemeClr>
    </dgm:fillClrLst>
    <dgm:linClrLst>
      <a:schemeClr val="accent5">
        <a:shade val="90000"/>
      </a:schemeClr>
      <a:schemeClr val="accent5">
        <a:tint val="50000"/>
      </a:schemeClr>
    </dgm:linClrLst>
    <dgm:effectClrLst/>
    <dgm:txLinClrLst/>
    <dgm:txFillClrLst/>
    <dgm:txEffectClrLst/>
  </dgm:styleLbl>
  <dgm:styleLbl name="fgSibTrans2D1">
    <dgm:fillClrLst>
      <a:schemeClr val="accent5">
        <a:shade val="90000"/>
      </a:schemeClr>
      <a:schemeClr val="accent5">
        <a:tint val="50000"/>
      </a:schemeClr>
    </dgm:fillClrLst>
    <dgm:linClrLst>
      <a:schemeClr val="accent5">
        <a:shade val="90000"/>
      </a:schemeClr>
      <a:schemeClr val="accent5">
        <a:tint val="50000"/>
      </a:schemeClr>
    </dgm:linClrLst>
    <dgm:effectClrLst/>
    <dgm:txLinClrLst/>
    <dgm:txFillClrLst/>
    <dgm:txEffectClrLst/>
  </dgm:styleLbl>
  <dgm:styleLbl name="bgSibTrans2D1">
    <dgm:fillClrLst>
      <a:schemeClr val="accent5">
        <a:shade val="90000"/>
      </a:schemeClr>
      <a:schemeClr val="accent5">
        <a:tint val="50000"/>
      </a:schemeClr>
    </dgm:fillClrLst>
    <dgm:linClrLst>
      <a:schemeClr val="accent5">
        <a:shade val="90000"/>
      </a:schemeClr>
      <a:schemeClr val="accent5">
        <a:tint val="50000"/>
      </a:schemeClr>
    </dgm:linClrLst>
    <dgm:effectClrLst/>
    <dgm:txLinClrLst/>
    <dgm:txFillClrLst/>
    <dgm:txEffectClrLst/>
  </dgm:styleLbl>
  <dgm:styleLbl name="sibTrans1D1">
    <dgm:fillClrLst>
      <a:schemeClr val="accent5">
        <a:shade val="90000"/>
      </a:schemeClr>
      <a:schemeClr val="accent5">
        <a:tint val="50000"/>
      </a:schemeClr>
    </dgm:fillClrLst>
    <dgm:linClrLst>
      <a:schemeClr val="accent5">
        <a:shade val="90000"/>
      </a:schemeClr>
      <a:schemeClr val="accent5">
        <a:tint val="50000"/>
      </a:schemeClr>
    </dgm:linClrLst>
    <dgm:effectClrLst/>
    <dgm:txLinClrLst/>
    <dgm:txFillClrLst meth="repeat">
      <a:schemeClr val="tx1"/>
    </dgm:txFillClrLst>
    <dgm:txEffectClrLst/>
  </dgm:styleLbl>
  <dgm:styleLbl name="callout">
    <dgm:fillClrLst meth="repeat">
      <a:schemeClr val="accent5"/>
    </dgm:fillClrLst>
    <dgm:linClrLst meth="repeat">
      <a:schemeClr val="accent5"/>
    </dgm:linClrLst>
    <dgm:effectClrLst/>
    <dgm:txLinClrLst/>
    <dgm:txFillClrLst meth="repeat">
      <a:schemeClr val="tx1"/>
    </dgm:txFillClrLst>
    <dgm:txEffectClrLst/>
  </dgm:styleLbl>
  <dgm:styleLbl name="asst0">
    <dgm:fillClrLst meth="repeat">
      <a:schemeClr val="accent5">
        <a:alpha val="90000"/>
      </a:schemeClr>
    </dgm:fillClrLst>
    <dgm:linClrLst meth="repeat">
      <a:schemeClr val="lt1"/>
    </dgm:linClrLst>
    <dgm:effectClrLst/>
    <dgm:txLinClrLst/>
    <dgm:txFillClrLst/>
    <dgm:txEffectClrLst/>
  </dgm:styleLbl>
  <dgm:styleLbl name="asst1">
    <dgm:fillClrLst meth="repeat">
      <a:schemeClr val="accent5">
        <a:alpha val="90000"/>
      </a:schemeClr>
    </dgm:fillClrLst>
    <dgm:linClrLst meth="repeat">
      <a:schemeClr val="lt1"/>
    </dgm:linClrLst>
    <dgm:effectClrLst/>
    <dgm:txLinClrLst/>
    <dgm:txFillClrLst/>
    <dgm:txEffectClrLst/>
  </dgm:styleLbl>
  <dgm:styleLbl name="asst2">
    <dgm:fillClrLst>
      <a:schemeClr val="accent5">
        <a:alpha val="90000"/>
      </a:schemeClr>
    </dgm:fillClrLst>
    <dgm:linClrLst meth="repeat">
      <a:schemeClr val="lt1"/>
    </dgm:linClrLst>
    <dgm:effectClrLst/>
    <dgm:txLinClrLst/>
    <dgm:txFillClrLst/>
    <dgm:txEffectClrLst/>
  </dgm:styleLbl>
  <dgm:styleLbl name="asst3">
    <dgm:fillClrLst>
      <a:schemeClr val="accent5">
        <a:alpha val="70000"/>
      </a:schemeClr>
    </dgm:fillClrLst>
    <dgm:linClrLst meth="repeat">
      <a:schemeClr val="lt1"/>
    </dgm:linClrLst>
    <dgm:effectClrLst/>
    <dgm:txLinClrLst/>
    <dgm:txFillClrLst/>
    <dgm:txEffectClrLst/>
  </dgm:styleLbl>
  <dgm:styleLbl name="asst4">
    <dgm:fillClrLst>
      <a:schemeClr val="accent5">
        <a:alpha val="50000"/>
      </a:schemeClr>
    </dgm:fillClrLst>
    <dgm:linClrLst meth="repeat">
      <a:schemeClr val="lt1"/>
    </dgm:linClrLst>
    <dgm:effectClrLst/>
    <dgm:txLinClrLst/>
    <dgm:txFillClrLst/>
    <dgm:txEffectClrLst/>
  </dgm:styleLbl>
  <dgm:styleLbl name="parChTrans2D1">
    <dgm:fillClrLst meth="repeat">
      <a:schemeClr val="accent5">
        <a:shade val="80000"/>
      </a:schemeClr>
    </dgm:fillClrLst>
    <dgm:linClrLst meth="repeat">
      <a:schemeClr val="accent5">
        <a:shade val="80000"/>
      </a:schemeClr>
    </dgm:linClrLst>
    <dgm:effectClrLst/>
    <dgm:txLinClrLst/>
    <dgm:txFillClrLst/>
    <dgm:txEffectClrLst/>
  </dgm:styleLbl>
  <dgm:styleLbl name="parChTrans2D2">
    <dgm:fillClrLst meth="repeat">
      <a:schemeClr val="accent5">
        <a:tint val="90000"/>
      </a:schemeClr>
    </dgm:fillClrLst>
    <dgm:linClrLst meth="repeat">
      <a:schemeClr val="accent5">
        <a:tint val="90000"/>
      </a:schemeClr>
    </dgm:linClrLst>
    <dgm:effectClrLst/>
    <dgm:txLinClrLst/>
    <dgm:txFillClrLst/>
    <dgm:txEffectClrLst/>
  </dgm:styleLbl>
  <dgm:styleLbl name="parChTrans2D3">
    <dgm:fillClrLst meth="repeat">
      <a:schemeClr val="accent5">
        <a:tint val="70000"/>
      </a:schemeClr>
    </dgm:fillClrLst>
    <dgm:linClrLst meth="repeat">
      <a:schemeClr val="accent5">
        <a:tint val="70000"/>
      </a:schemeClr>
    </dgm:linClrLst>
    <dgm:effectClrLst/>
    <dgm:txLinClrLst/>
    <dgm:txFillClrLst/>
    <dgm:txEffectClrLst/>
  </dgm:styleLbl>
  <dgm:styleLbl name="parChTrans2D4">
    <dgm:fillClrLst meth="repeat">
      <a:schemeClr val="accent5">
        <a:tint val="50000"/>
      </a:schemeClr>
    </dgm:fillClrLst>
    <dgm:linClrLst meth="repeat">
      <a:schemeClr val="accent5">
        <a:tint val="50000"/>
      </a:schemeClr>
    </dgm:linClrLst>
    <dgm:effectClrLst/>
    <dgm:txLinClrLst/>
    <dgm:txFillClrLst meth="repeat">
      <a:schemeClr val="dk1"/>
    </dgm:txFillClrLst>
    <dgm:txEffectClrLst/>
  </dgm:styleLbl>
  <dgm:styleLbl name="parChTrans1D1">
    <dgm:fillClrLst meth="repeat">
      <a:schemeClr val="accent5">
        <a:shade val="80000"/>
      </a:schemeClr>
    </dgm:fillClrLst>
    <dgm:linClrLst meth="repeat">
      <a:schemeClr val="accent5">
        <a:shade val="80000"/>
      </a:schemeClr>
    </dgm:linClrLst>
    <dgm:effectClrLst/>
    <dgm:txLinClrLst/>
    <dgm:txFillClrLst meth="repeat">
      <a:schemeClr val="tx1"/>
    </dgm:txFillClrLst>
    <dgm:txEffectClrLst/>
  </dgm:styleLbl>
  <dgm:styleLbl name="parChTrans1D2">
    <dgm:fillClrLst meth="repeat">
      <a:schemeClr val="accent5">
        <a:tint val="90000"/>
      </a:schemeClr>
    </dgm:fillClrLst>
    <dgm:linClrLst meth="repeat">
      <a:schemeClr val="accent5">
        <a:tint val="90000"/>
      </a:schemeClr>
    </dgm:linClrLst>
    <dgm:effectClrLst/>
    <dgm:txLinClrLst/>
    <dgm:txFillClrLst meth="repeat">
      <a:schemeClr val="tx1"/>
    </dgm:txFillClrLst>
    <dgm:txEffectClrLst/>
  </dgm:styleLbl>
  <dgm:styleLbl name="parChTrans1D3">
    <dgm:fillClrLst meth="repeat">
      <a:schemeClr val="accent5">
        <a:tint val="70000"/>
      </a:schemeClr>
    </dgm:fillClrLst>
    <dgm:linClrLst meth="repeat">
      <a:schemeClr val="accent5">
        <a:tint val="70000"/>
      </a:schemeClr>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5">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5">
        <a:alpha val="90000"/>
      </a:schemeClr>
      <a:schemeClr val="accent5">
        <a:alpha val="5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alpha val="90000"/>
      </a:schemeClr>
      <a:schemeClr val="accent5">
        <a:alpha val="5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alpha val="90000"/>
      </a:schemeClr>
      <a:schemeClr val="accent5">
        <a:alpha val="50000"/>
      </a:schemeClr>
    </dgm:linClrLst>
    <dgm:effectClrLst/>
    <dgm:txLinClrLst/>
    <dgm:txFillClrLst meth="repeat">
      <a:schemeClr val="dk1"/>
    </dgm:txFillClrLst>
    <dgm:txEffectClrLst/>
  </dgm:styleLbl>
  <dgm:styleLbl name="trAlignAcc1">
    <dgm:fillClrLst meth="repeat">
      <a:schemeClr val="lt1">
        <a:alpha val="40000"/>
      </a:schemeClr>
    </dgm:fillClrLst>
    <dgm:linClrLst>
      <a:schemeClr val="accent5">
        <a:alpha val="90000"/>
      </a:schemeClr>
      <a:schemeClr val="accent5">
        <a:alpha val="50000"/>
      </a:schemeClr>
    </dgm:linClrLst>
    <dgm:effectClrLst/>
    <dgm:txLinClrLst/>
    <dgm:txFillClrLst meth="repeat">
      <a:schemeClr val="dk1"/>
    </dgm:txFillClrLst>
    <dgm:txEffectClrLst/>
  </dgm:styleLbl>
  <dgm:styleLbl name="bgAcc1">
    <dgm:fillClrLst meth="repeat">
      <a:schemeClr val="lt1">
        <a:alpha val="90000"/>
      </a:schemeClr>
    </dgm:fillClrLst>
    <dgm:linClrLst>
      <a:schemeClr val="accent5">
        <a:alpha val="90000"/>
      </a:schemeClr>
      <a:schemeClr val="accent5">
        <a:alpha val="50000"/>
      </a:schemeClr>
    </dgm:linClrLst>
    <dgm:effectClrLst/>
    <dgm:txLinClrLst/>
    <dgm:txFillClrLst meth="repeat">
      <a:schemeClr val="dk1"/>
    </dgm:txFillClrLst>
    <dgm:txEffectClrLst/>
  </dgm:styleLbl>
  <dgm:styleLbl name="solidFgAcc1">
    <dgm:fillClrLst meth="repeat">
      <a:schemeClr val="lt1"/>
    </dgm:fillClrLst>
    <dgm:linClrLst>
      <a:schemeClr val="accent5">
        <a:alpha val="90000"/>
      </a:schemeClr>
      <a:schemeClr val="accent5">
        <a:alpha val="5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5"/>
    </dgm:linClrLst>
    <dgm:effectClrLst/>
    <dgm:txLinClrLst/>
    <dgm:txFillClrLst meth="repeat">
      <a:schemeClr val="dk1"/>
    </dgm:txFillClrLst>
    <dgm:txEffectClrLst/>
  </dgm:styleLbl>
  <dgm:styleLbl name="solidBgAcc1">
    <dgm:fillClrLst meth="repeat">
      <a:schemeClr val="lt1"/>
    </dgm:fillClrLst>
    <dgm:linClrLst meth="repeat">
      <a:schemeClr val="accent5"/>
    </dgm:linClrLst>
    <dgm:effectClrLst/>
    <dgm:txLinClrLst/>
    <dgm:txFillClrLst meth="repeat">
      <a:schemeClr val="dk1"/>
    </dgm:txFillClrLst>
    <dgm:txEffectClrLst/>
  </dgm:styleLbl>
  <dgm:styleLbl name="fgAccFollowNode1">
    <dgm:fillClrLst>
      <a:schemeClr val="accent5">
        <a:alpha val="90000"/>
        <a:tint val="40000"/>
      </a:schemeClr>
      <a:schemeClr val="accent5">
        <a:alpha val="5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align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bgAccFollowNode1">
    <dgm:fillClrLst meth="repeat">
      <a:schemeClr val="accent5">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5">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5">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5">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5">
        <a:tint val="50000"/>
      </a:schemeClr>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CF47061A-6CEF-4909-87A2-72687BA82FC2}" type="doc">
      <dgm:prSet loTypeId="urn:microsoft.com/office/officeart/2005/8/layout/chevron2" loCatId="list" qsTypeId="urn:microsoft.com/office/officeart/2005/8/quickstyle/simple1" qsCatId="simple" csTypeId="urn:microsoft.com/office/officeart/2005/8/colors/accent1_2" csCatId="accent1" phldr="1"/>
      <dgm:spPr/>
      <dgm:t>
        <a:bodyPr/>
        <a:lstStyle/>
        <a:p>
          <a:endParaRPr lang="en-GB"/>
        </a:p>
      </dgm:t>
    </dgm:pt>
    <dgm:pt modelId="{AF16793F-8580-4D17-AB5A-C4D041E665FB}">
      <dgm:prSet phldrT="[Text]"/>
      <dgm:spPr>
        <a:solidFill>
          <a:schemeClr val="accent5"/>
        </a:solidFill>
        <a:ln>
          <a:solidFill>
            <a:srgbClr val="86D2E9"/>
          </a:solidFill>
        </a:ln>
      </dgm:spPr>
      <dgm:t>
        <a:bodyPr/>
        <a:lstStyle/>
        <a:p>
          <a:r>
            <a:rPr lang="en-NZ"/>
            <a:t>1</a:t>
          </a:r>
          <a:endParaRPr lang="en-GB"/>
        </a:p>
      </dgm:t>
    </dgm:pt>
    <dgm:pt modelId="{AD2ECA4A-CDDB-4F11-9225-A2119A4F1F96}" type="parTrans" cxnId="{2FE99B82-A397-495D-A7FA-E2460E511A26}">
      <dgm:prSet/>
      <dgm:spPr/>
      <dgm:t>
        <a:bodyPr/>
        <a:lstStyle/>
        <a:p>
          <a:endParaRPr lang="en-GB"/>
        </a:p>
      </dgm:t>
    </dgm:pt>
    <dgm:pt modelId="{CBD1A00F-806E-426F-B246-10F42BA05751}" type="sibTrans" cxnId="{2FE99B82-A397-495D-A7FA-E2460E511A26}">
      <dgm:prSet/>
      <dgm:spPr/>
      <dgm:t>
        <a:bodyPr/>
        <a:lstStyle/>
        <a:p>
          <a:endParaRPr lang="en-GB"/>
        </a:p>
      </dgm:t>
    </dgm:pt>
    <dgm:pt modelId="{E1461F3A-46A0-4888-8A49-768E80B42DE4}" type="pres">
      <dgm:prSet presAssocID="{CF47061A-6CEF-4909-87A2-72687BA82FC2}" presName="linearFlow" presStyleCnt="0">
        <dgm:presLayoutVars>
          <dgm:dir/>
          <dgm:animLvl val="lvl"/>
          <dgm:resizeHandles val="exact"/>
        </dgm:presLayoutVars>
      </dgm:prSet>
      <dgm:spPr/>
    </dgm:pt>
    <dgm:pt modelId="{C8A207B9-9875-4BA2-85FB-AC5A3C5E7199}" type="pres">
      <dgm:prSet presAssocID="{AF16793F-8580-4D17-AB5A-C4D041E665FB}" presName="composite" presStyleCnt="0"/>
      <dgm:spPr/>
    </dgm:pt>
    <dgm:pt modelId="{98DB2240-9A19-4A87-B8EC-BA6AD2A1E967}" type="pres">
      <dgm:prSet presAssocID="{AF16793F-8580-4D17-AB5A-C4D041E665FB}" presName="parentText" presStyleLbl="alignNode1" presStyleIdx="0" presStyleCnt="1">
        <dgm:presLayoutVars>
          <dgm:chMax val="1"/>
          <dgm:bulletEnabled val="1"/>
        </dgm:presLayoutVars>
      </dgm:prSet>
      <dgm:spPr/>
    </dgm:pt>
    <dgm:pt modelId="{224FF545-1997-4455-9FA5-5A4BE8A7799E}" type="pres">
      <dgm:prSet presAssocID="{AF16793F-8580-4D17-AB5A-C4D041E665FB}" presName="descendantText" presStyleLbl="alignAcc1" presStyleIdx="0" presStyleCnt="1" custScaleY="100000">
        <dgm:presLayoutVars>
          <dgm:bulletEnabled val="1"/>
        </dgm:presLayoutVars>
      </dgm:prSet>
      <dgm:spPr>
        <a:ln>
          <a:solidFill>
            <a:schemeClr val="accent5"/>
          </a:solidFill>
        </a:ln>
      </dgm:spPr>
    </dgm:pt>
  </dgm:ptLst>
  <dgm:cxnLst>
    <dgm:cxn modelId="{A6033459-86A3-4F66-BA63-33D7ADF93078}" type="presOf" srcId="{CF47061A-6CEF-4909-87A2-72687BA82FC2}" destId="{E1461F3A-46A0-4888-8A49-768E80B42DE4}" srcOrd="0" destOrd="0" presId="urn:microsoft.com/office/officeart/2005/8/layout/chevron2"/>
    <dgm:cxn modelId="{2FE99B82-A397-495D-A7FA-E2460E511A26}" srcId="{CF47061A-6CEF-4909-87A2-72687BA82FC2}" destId="{AF16793F-8580-4D17-AB5A-C4D041E665FB}" srcOrd="0" destOrd="0" parTransId="{AD2ECA4A-CDDB-4F11-9225-A2119A4F1F96}" sibTransId="{CBD1A00F-806E-426F-B246-10F42BA05751}"/>
    <dgm:cxn modelId="{BF455BF6-9343-4EFF-B949-7ED51FEB554D}" type="presOf" srcId="{AF16793F-8580-4D17-AB5A-C4D041E665FB}" destId="{98DB2240-9A19-4A87-B8EC-BA6AD2A1E967}" srcOrd="0" destOrd="0" presId="urn:microsoft.com/office/officeart/2005/8/layout/chevron2"/>
    <dgm:cxn modelId="{825E1509-6449-4A0B-80CF-08B03B8E834A}" type="presParOf" srcId="{E1461F3A-46A0-4888-8A49-768E80B42DE4}" destId="{C8A207B9-9875-4BA2-85FB-AC5A3C5E7199}" srcOrd="0" destOrd="0" presId="urn:microsoft.com/office/officeart/2005/8/layout/chevron2"/>
    <dgm:cxn modelId="{DE722BD3-6C69-4FD2-9D43-FA7413DC0295}" type="presParOf" srcId="{C8A207B9-9875-4BA2-85FB-AC5A3C5E7199}" destId="{98DB2240-9A19-4A87-B8EC-BA6AD2A1E967}" srcOrd="0" destOrd="0" presId="urn:microsoft.com/office/officeart/2005/8/layout/chevron2"/>
    <dgm:cxn modelId="{1A4FD1A0-D1C2-48B5-99DC-2DD721F01192}" type="presParOf" srcId="{C8A207B9-9875-4BA2-85FB-AC5A3C5E7199}" destId="{224FF545-1997-4455-9FA5-5A4BE8A7799E}" srcOrd="1" destOrd="0" presId="urn:microsoft.com/office/officeart/2005/8/layout/chevron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CF47061A-6CEF-4909-87A2-72687BA82FC2}" type="doc">
      <dgm:prSet loTypeId="urn:microsoft.com/office/officeart/2005/8/layout/chevron2" loCatId="list" qsTypeId="urn:microsoft.com/office/officeart/2005/8/quickstyle/simple1" qsCatId="simple" csTypeId="urn:microsoft.com/office/officeart/2005/8/colors/accent1_2" csCatId="accent1" phldr="1"/>
      <dgm:spPr/>
      <dgm:t>
        <a:bodyPr/>
        <a:lstStyle/>
        <a:p>
          <a:endParaRPr lang="en-GB"/>
        </a:p>
      </dgm:t>
    </dgm:pt>
    <dgm:pt modelId="{AF16793F-8580-4D17-AB5A-C4D041E665FB}">
      <dgm:prSet phldrT="[Text]"/>
      <dgm:spPr>
        <a:solidFill>
          <a:srgbClr val="B1ED61"/>
        </a:solidFill>
        <a:ln>
          <a:solidFill>
            <a:srgbClr val="B1ED61"/>
          </a:solidFill>
        </a:ln>
      </dgm:spPr>
      <dgm:t>
        <a:bodyPr/>
        <a:lstStyle/>
        <a:p>
          <a:r>
            <a:rPr lang="en-NZ"/>
            <a:t>7</a:t>
          </a:r>
          <a:endParaRPr lang="en-GB"/>
        </a:p>
      </dgm:t>
    </dgm:pt>
    <dgm:pt modelId="{AD2ECA4A-CDDB-4F11-9225-A2119A4F1F96}" type="parTrans" cxnId="{2FE99B82-A397-495D-A7FA-E2460E511A26}">
      <dgm:prSet/>
      <dgm:spPr/>
      <dgm:t>
        <a:bodyPr/>
        <a:lstStyle/>
        <a:p>
          <a:endParaRPr lang="en-GB"/>
        </a:p>
      </dgm:t>
    </dgm:pt>
    <dgm:pt modelId="{CBD1A00F-806E-426F-B246-10F42BA05751}" type="sibTrans" cxnId="{2FE99B82-A397-495D-A7FA-E2460E511A26}">
      <dgm:prSet/>
      <dgm:spPr/>
      <dgm:t>
        <a:bodyPr/>
        <a:lstStyle/>
        <a:p>
          <a:endParaRPr lang="en-GB"/>
        </a:p>
      </dgm:t>
    </dgm:pt>
    <dgm:pt modelId="{E1461F3A-46A0-4888-8A49-768E80B42DE4}" type="pres">
      <dgm:prSet presAssocID="{CF47061A-6CEF-4909-87A2-72687BA82FC2}" presName="linearFlow" presStyleCnt="0">
        <dgm:presLayoutVars>
          <dgm:dir/>
          <dgm:animLvl val="lvl"/>
          <dgm:resizeHandles val="exact"/>
        </dgm:presLayoutVars>
      </dgm:prSet>
      <dgm:spPr/>
    </dgm:pt>
    <dgm:pt modelId="{C8A207B9-9875-4BA2-85FB-AC5A3C5E7199}" type="pres">
      <dgm:prSet presAssocID="{AF16793F-8580-4D17-AB5A-C4D041E665FB}" presName="composite" presStyleCnt="0"/>
      <dgm:spPr/>
    </dgm:pt>
    <dgm:pt modelId="{98DB2240-9A19-4A87-B8EC-BA6AD2A1E967}" type="pres">
      <dgm:prSet presAssocID="{AF16793F-8580-4D17-AB5A-C4D041E665FB}" presName="parentText" presStyleLbl="alignNode1" presStyleIdx="0" presStyleCnt="1">
        <dgm:presLayoutVars>
          <dgm:chMax val="1"/>
          <dgm:bulletEnabled val="1"/>
        </dgm:presLayoutVars>
      </dgm:prSet>
      <dgm:spPr/>
    </dgm:pt>
    <dgm:pt modelId="{224FF545-1997-4455-9FA5-5A4BE8A7799E}" type="pres">
      <dgm:prSet presAssocID="{AF16793F-8580-4D17-AB5A-C4D041E665FB}" presName="descendantText" presStyleLbl="alignAcc1" presStyleIdx="0" presStyleCnt="1" custScaleY="100000">
        <dgm:presLayoutVars>
          <dgm:bulletEnabled val="1"/>
        </dgm:presLayoutVars>
      </dgm:prSet>
      <dgm:spPr>
        <a:ln>
          <a:solidFill>
            <a:srgbClr val="B1ED61"/>
          </a:solidFill>
        </a:ln>
      </dgm:spPr>
    </dgm:pt>
  </dgm:ptLst>
  <dgm:cxnLst>
    <dgm:cxn modelId="{3F97AD17-A834-47EC-BAE3-AE94B6A16034}" type="presOf" srcId="{AF16793F-8580-4D17-AB5A-C4D041E665FB}" destId="{98DB2240-9A19-4A87-B8EC-BA6AD2A1E967}" srcOrd="0" destOrd="0" presId="urn:microsoft.com/office/officeart/2005/8/layout/chevron2"/>
    <dgm:cxn modelId="{BE3A3E60-D700-4EDC-BAC0-F43FA62903E0}" type="presOf" srcId="{CF47061A-6CEF-4909-87A2-72687BA82FC2}" destId="{E1461F3A-46A0-4888-8A49-768E80B42DE4}" srcOrd="0" destOrd="0" presId="urn:microsoft.com/office/officeart/2005/8/layout/chevron2"/>
    <dgm:cxn modelId="{2FE99B82-A397-495D-A7FA-E2460E511A26}" srcId="{CF47061A-6CEF-4909-87A2-72687BA82FC2}" destId="{AF16793F-8580-4D17-AB5A-C4D041E665FB}" srcOrd="0" destOrd="0" parTransId="{AD2ECA4A-CDDB-4F11-9225-A2119A4F1F96}" sibTransId="{CBD1A00F-806E-426F-B246-10F42BA05751}"/>
    <dgm:cxn modelId="{AB78A661-4662-44E7-9156-2034CF02A75F}" type="presParOf" srcId="{E1461F3A-46A0-4888-8A49-768E80B42DE4}" destId="{C8A207B9-9875-4BA2-85FB-AC5A3C5E7199}" srcOrd="0" destOrd="0" presId="urn:microsoft.com/office/officeart/2005/8/layout/chevron2"/>
    <dgm:cxn modelId="{2ED17358-E214-46F3-8087-71D786C0A29D}" type="presParOf" srcId="{C8A207B9-9875-4BA2-85FB-AC5A3C5E7199}" destId="{98DB2240-9A19-4A87-B8EC-BA6AD2A1E967}" srcOrd="0" destOrd="0" presId="urn:microsoft.com/office/officeart/2005/8/layout/chevron2"/>
    <dgm:cxn modelId="{CD15FB1B-75AE-4AED-A188-4DBF66276933}" type="presParOf" srcId="{C8A207B9-9875-4BA2-85FB-AC5A3C5E7199}" destId="{224FF545-1997-4455-9FA5-5A4BE8A7799E}" srcOrd="1" destOrd="0" presId="urn:microsoft.com/office/officeart/2005/8/layout/chevron2"/>
  </dgm:cxnLst>
  <dgm:bg/>
  <dgm:whole/>
  <dgm:extLst>
    <a:ext uri="http://schemas.microsoft.com/office/drawing/2008/diagram">
      <dsp:dataModelExt xmlns:dsp="http://schemas.microsoft.com/office/drawing/2008/diagram" relId="rId37"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F2934304-BADB-4B2E-8387-065A9A7C1F98}" type="doc">
      <dgm:prSet loTypeId="urn:microsoft.com/office/officeart/2005/8/layout/vList5" loCatId="list" qsTypeId="urn:microsoft.com/office/officeart/2005/8/quickstyle/simple1" qsCatId="simple" csTypeId="urn:microsoft.com/office/officeart/2005/8/colors/accent5_5" csCatId="accent5" phldr="1"/>
      <dgm:spPr/>
      <dgm:t>
        <a:bodyPr/>
        <a:lstStyle/>
        <a:p>
          <a:endParaRPr lang="en-NZ"/>
        </a:p>
      </dgm:t>
    </dgm:pt>
    <dgm:pt modelId="{D3E0E53E-364B-4921-A7C3-B8232F5CD5EF}">
      <dgm:prSet custT="1"/>
      <dgm:spPr>
        <a:solidFill>
          <a:srgbClr val="F17E00">
            <a:alpha val="90000"/>
          </a:srgbClr>
        </a:solidFill>
      </dgm:spPr>
      <dgm:t>
        <a:bodyPr/>
        <a:lstStyle/>
        <a:p>
          <a:pPr rtl="0"/>
          <a:r>
            <a:rPr lang="en-NZ" sz="1800" b="1">
              <a:latin typeface="Century Gothic" panose="020B0502020202020204" pitchFamily="34" charset="0"/>
            </a:rPr>
            <a:t>The leadership vs management debate</a:t>
          </a:r>
        </a:p>
      </dgm:t>
    </dgm:pt>
    <dgm:pt modelId="{302CEED3-2FF2-4767-AD40-DE87E560751C}" type="parTrans" cxnId="{0B700BAE-4321-49F3-BC6E-060AE72632A1}">
      <dgm:prSet/>
      <dgm:spPr/>
      <dgm:t>
        <a:bodyPr/>
        <a:lstStyle/>
        <a:p>
          <a:endParaRPr lang="en-NZ" sz="4000">
            <a:latin typeface="Century Gothic" panose="020B0502020202020204" pitchFamily="34" charset="0"/>
          </a:endParaRPr>
        </a:p>
      </dgm:t>
    </dgm:pt>
    <dgm:pt modelId="{043D562B-11DE-4DE0-8743-3BDADEAD760C}" type="sibTrans" cxnId="{0B700BAE-4321-49F3-BC6E-060AE72632A1}">
      <dgm:prSet/>
      <dgm:spPr/>
      <dgm:t>
        <a:bodyPr/>
        <a:lstStyle/>
        <a:p>
          <a:endParaRPr lang="en-NZ" sz="4000">
            <a:latin typeface="Century Gothic" panose="020B0502020202020204" pitchFamily="34" charset="0"/>
          </a:endParaRPr>
        </a:p>
      </dgm:t>
    </dgm:pt>
    <dgm:pt modelId="{960DAD53-109F-4F89-9D5E-0B1ADC4B9376}">
      <dgm:prSet custT="1"/>
      <dgm:spPr>
        <a:solidFill>
          <a:srgbClr val="F17E00">
            <a:alpha val="83333"/>
          </a:srgbClr>
        </a:solidFill>
      </dgm:spPr>
      <dgm:t>
        <a:bodyPr/>
        <a:lstStyle/>
        <a:p>
          <a:pPr rtl="0"/>
          <a:r>
            <a:rPr lang="en-NZ" sz="1800" b="1">
              <a:latin typeface="Century Gothic" panose="020B0502020202020204" pitchFamily="34" charset="0"/>
            </a:rPr>
            <a:t>What makes a leader unique</a:t>
          </a:r>
        </a:p>
      </dgm:t>
    </dgm:pt>
    <dgm:pt modelId="{A2A1EB00-86E4-4D48-85F4-284B8B4F4981}" type="parTrans" cxnId="{04AC873C-8A47-4B04-A6A0-627379A5FFCA}">
      <dgm:prSet/>
      <dgm:spPr/>
      <dgm:t>
        <a:bodyPr/>
        <a:lstStyle/>
        <a:p>
          <a:endParaRPr lang="en-NZ" sz="4000">
            <a:latin typeface="Century Gothic" panose="020B0502020202020204" pitchFamily="34" charset="0"/>
          </a:endParaRPr>
        </a:p>
      </dgm:t>
    </dgm:pt>
    <dgm:pt modelId="{6FC46C22-05B7-4991-AAD8-6EB95029DA4B}" type="sibTrans" cxnId="{04AC873C-8A47-4B04-A6A0-627379A5FFCA}">
      <dgm:prSet/>
      <dgm:spPr/>
      <dgm:t>
        <a:bodyPr/>
        <a:lstStyle/>
        <a:p>
          <a:endParaRPr lang="en-NZ" sz="4000">
            <a:latin typeface="Century Gothic" panose="020B0502020202020204" pitchFamily="34" charset="0"/>
          </a:endParaRPr>
        </a:p>
      </dgm:t>
    </dgm:pt>
    <dgm:pt modelId="{94F203FB-1FE1-4FA8-A2AF-13DD306B8C3E}">
      <dgm:prSet custT="1"/>
      <dgm:spPr>
        <a:solidFill>
          <a:srgbClr val="F17E00">
            <a:alpha val="76667"/>
          </a:srgbClr>
        </a:solidFill>
      </dgm:spPr>
      <dgm:t>
        <a:bodyPr/>
        <a:lstStyle/>
        <a:p>
          <a:pPr rtl="0"/>
          <a:r>
            <a:rPr lang="en-NZ" sz="1800" b="1">
              <a:latin typeface="Century Gothic" panose="020B0502020202020204" pitchFamily="34" charset="0"/>
            </a:rPr>
            <a:t>Leadership Cultures</a:t>
          </a:r>
        </a:p>
      </dgm:t>
    </dgm:pt>
    <dgm:pt modelId="{2BBCB3F8-08B1-4854-B0D1-8A47428753DC}" type="parTrans" cxnId="{9C96B3E8-E27F-4E8E-986D-166FD0F6882A}">
      <dgm:prSet/>
      <dgm:spPr/>
      <dgm:t>
        <a:bodyPr/>
        <a:lstStyle/>
        <a:p>
          <a:endParaRPr lang="en-NZ" sz="4000">
            <a:latin typeface="Century Gothic" panose="020B0502020202020204" pitchFamily="34" charset="0"/>
          </a:endParaRPr>
        </a:p>
      </dgm:t>
    </dgm:pt>
    <dgm:pt modelId="{BB049464-7105-408A-BCC2-C75ED1A79152}" type="sibTrans" cxnId="{9C96B3E8-E27F-4E8E-986D-166FD0F6882A}">
      <dgm:prSet/>
      <dgm:spPr/>
      <dgm:t>
        <a:bodyPr/>
        <a:lstStyle/>
        <a:p>
          <a:endParaRPr lang="en-NZ" sz="4000">
            <a:latin typeface="Century Gothic" panose="020B0502020202020204" pitchFamily="34" charset="0"/>
          </a:endParaRPr>
        </a:p>
      </dgm:t>
    </dgm:pt>
    <dgm:pt modelId="{B4A35CD9-D42C-4DA9-8293-DEFC3D4687BA}">
      <dgm:prSet custT="1"/>
      <dgm:spPr>
        <a:solidFill>
          <a:srgbClr val="F17E00">
            <a:alpha val="70000"/>
          </a:srgbClr>
        </a:solidFill>
      </dgm:spPr>
      <dgm:t>
        <a:bodyPr/>
        <a:lstStyle/>
        <a:p>
          <a:pPr rtl="0"/>
          <a:r>
            <a:rPr lang="en-NZ" sz="1800" b="1">
              <a:latin typeface="Century Gothic" panose="020B0502020202020204" pitchFamily="34" charset="0"/>
            </a:rPr>
            <a:t>How the DISC styles like to be lead</a:t>
          </a:r>
        </a:p>
      </dgm:t>
    </dgm:pt>
    <dgm:pt modelId="{4DB4542D-F940-4A21-A44B-F3C74D9FAD83}" type="parTrans" cxnId="{1E029502-2133-4103-A5DD-161018E72131}">
      <dgm:prSet/>
      <dgm:spPr/>
      <dgm:t>
        <a:bodyPr/>
        <a:lstStyle/>
        <a:p>
          <a:endParaRPr lang="en-NZ" sz="4000">
            <a:latin typeface="Century Gothic" panose="020B0502020202020204" pitchFamily="34" charset="0"/>
          </a:endParaRPr>
        </a:p>
      </dgm:t>
    </dgm:pt>
    <dgm:pt modelId="{8319AA32-A3FB-48BF-A51A-E49D13AC7BD2}" type="sibTrans" cxnId="{1E029502-2133-4103-A5DD-161018E72131}">
      <dgm:prSet/>
      <dgm:spPr/>
      <dgm:t>
        <a:bodyPr/>
        <a:lstStyle/>
        <a:p>
          <a:endParaRPr lang="en-NZ" sz="4000">
            <a:latin typeface="Century Gothic" panose="020B0502020202020204" pitchFamily="34" charset="0"/>
          </a:endParaRPr>
        </a:p>
      </dgm:t>
    </dgm:pt>
    <dgm:pt modelId="{49EDADBD-264B-4864-BFBC-AF52EFA8C044}">
      <dgm:prSet custT="1"/>
      <dgm:spPr>
        <a:solidFill>
          <a:srgbClr val="F17E00">
            <a:alpha val="63333"/>
          </a:srgbClr>
        </a:solidFill>
      </dgm:spPr>
      <dgm:t>
        <a:bodyPr/>
        <a:lstStyle/>
        <a:p>
          <a:pPr rtl="0"/>
          <a:r>
            <a:rPr lang="en-NZ" sz="1800" b="1">
              <a:latin typeface="Century Gothic" panose="020B0502020202020204" pitchFamily="34" charset="0"/>
            </a:rPr>
            <a:t>Leadership Tools – Leadership and Work Pair Assessments, 360 Feedback Reports</a:t>
          </a:r>
        </a:p>
      </dgm:t>
    </dgm:pt>
    <dgm:pt modelId="{FABF72CD-E62A-458C-8145-8DD45C333B7F}" type="parTrans" cxnId="{258832C5-7826-4F11-B413-41CC57F667D7}">
      <dgm:prSet/>
      <dgm:spPr/>
      <dgm:t>
        <a:bodyPr/>
        <a:lstStyle/>
        <a:p>
          <a:endParaRPr lang="en-NZ" sz="4000">
            <a:latin typeface="Century Gothic" panose="020B0502020202020204" pitchFamily="34" charset="0"/>
          </a:endParaRPr>
        </a:p>
      </dgm:t>
    </dgm:pt>
    <dgm:pt modelId="{9E98D8E3-9A90-49E0-99E0-5D54DA782460}" type="sibTrans" cxnId="{258832C5-7826-4F11-B413-41CC57F667D7}">
      <dgm:prSet/>
      <dgm:spPr/>
      <dgm:t>
        <a:bodyPr/>
        <a:lstStyle/>
        <a:p>
          <a:endParaRPr lang="en-NZ" sz="4000">
            <a:latin typeface="Century Gothic" panose="020B0502020202020204" pitchFamily="34" charset="0"/>
          </a:endParaRPr>
        </a:p>
      </dgm:t>
    </dgm:pt>
    <dgm:pt modelId="{85FD644D-4041-4276-AC6B-CD8A24928FFD}">
      <dgm:prSet custT="1"/>
      <dgm:spPr>
        <a:solidFill>
          <a:srgbClr val="F17E00">
            <a:alpha val="56667"/>
          </a:srgbClr>
        </a:solidFill>
      </dgm:spPr>
      <dgm:t>
        <a:bodyPr/>
        <a:lstStyle/>
        <a:p>
          <a:pPr rtl="0"/>
          <a:r>
            <a:rPr lang="en-NZ" sz="1800" b="1">
              <a:latin typeface="Century Gothic" panose="020B0502020202020204" pitchFamily="34" charset="0"/>
            </a:rPr>
            <a:t>Flexibility Map – the comfort zones of your team</a:t>
          </a:r>
        </a:p>
      </dgm:t>
    </dgm:pt>
    <dgm:pt modelId="{85A2A5EC-7174-4BA7-B926-BF3F09C87208}" type="parTrans" cxnId="{CDCD8552-83DD-4FC0-9F7D-5EC1E6CF6945}">
      <dgm:prSet/>
      <dgm:spPr/>
      <dgm:t>
        <a:bodyPr/>
        <a:lstStyle/>
        <a:p>
          <a:endParaRPr lang="en-NZ" sz="4000">
            <a:latin typeface="Century Gothic" panose="020B0502020202020204" pitchFamily="34" charset="0"/>
          </a:endParaRPr>
        </a:p>
      </dgm:t>
    </dgm:pt>
    <dgm:pt modelId="{F5DAF9A0-A229-4A3D-9840-47CD6A3563B2}" type="sibTrans" cxnId="{CDCD8552-83DD-4FC0-9F7D-5EC1E6CF6945}">
      <dgm:prSet/>
      <dgm:spPr/>
      <dgm:t>
        <a:bodyPr/>
        <a:lstStyle/>
        <a:p>
          <a:endParaRPr lang="en-NZ" sz="4000">
            <a:latin typeface="Century Gothic" panose="020B0502020202020204" pitchFamily="34" charset="0"/>
          </a:endParaRPr>
        </a:p>
      </dgm:t>
    </dgm:pt>
    <dgm:pt modelId="{3D00EA08-7137-4BC2-B3D0-783957287592}">
      <dgm:prSet custT="1"/>
      <dgm:spPr>
        <a:solidFill>
          <a:srgbClr val="F17E00">
            <a:alpha val="50000"/>
          </a:srgbClr>
        </a:solidFill>
      </dgm:spPr>
      <dgm:t>
        <a:bodyPr/>
        <a:lstStyle/>
        <a:p>
          <a:pPr rtl="0"/>
          <a:r>
            <a:rPr lang="en-NZ" sz="1800" b="1">
              <a:latin typeface="Century Gothic" panose="020B0502020202020204" pitchFamily="34" charset="0"/>
            </a:rPr>
            <a:t>The standard Team Analysis Report content</a:t>
          </a:r>
        </a:p>
      </dgm:t>
    </dgm:pt>
    <dgm:pt modelId="{42D33602-CDF0-4FBD-B593-D2AF5A0C87DD}" type="parTrans" cxnId="{B00FB05E-8C74-4248-9A0C-CA845ACEF310}">
      <dgm:prSet/>
      <dgm:spPr/>
      <dgm:t>
        <a:bodyPr/>
        <a:lstStyle/>
        <a:p>
          <a:endParaRPr lang="en-NZ" sz="4000">
            <a:latin typeface="Century Gothic" panose="020B0502020202020204" pitchFamily="34" charset="0"/>
          </a:endParaRPr>
        </a:p>
      </dgm:t>
    </dgm:pt>
    <dgm:pt modelId="{D7527417-7777-4B98-B218-B25617A2A197}" type="sibTrans" cxnId="{B00FB05E-8C74-4248-9A0C-CA845ACEF310}">
      <dgm:prSet/>
      <dgm:spPr/>
      <dgm:t>
        <a:bodyPr/>
        <a:lstStyle/>
        <a:p>
          <a:endParaRPr lang="en-NZ" sz="4000">
            <a:latin typeface="Century Gothic" panose="020B0502020202020204" pitchFamily="34" charset="0"/>
          </a:endParaRPr>
        </a:p>
      </dgm:t>
    </dgm:pt>
    <dgm:pt modelId="{1866EC35-FAD9-4264-893A-728487B90EBB}" type="pres">
      <dgm:prSet presAssocID="{F2934304-BADB-4B2E-8387-065A9A7C1F98}" presName="Name0" presStyleCnt="0">
        <dgm:presLayoutVars>
          <dgm:dir/>
          <dgm:animLvl val="lvl"/>
          <dgm:resizeHandles val="exact"/>
        </dgm:presLayoutVars>
      </dgm:prSet>
      <dgm:spPr/>
    </dgm:pt>
    <dgm:pt modelId="{86FD052D-C88C-462B-B533-249F81D9A860}" type="pres">
      <dgm:prSet presAssocID="{D3E0E53E-364B-4921-A7C3-B8232F5CD5EF}" presName="linNode" presStyleCnt="0"/>
      <dgm:spPr/>
    </dgm:pt>
    <dgm:pt modelId="{76E200F0-DB2F-4F1B-B2B7-AE6B7543340D}" type="pres">
      <dgm:prSet presAssocID="{D3E0E53E-364B-4921-A7C3-B8232F5CD5EF}" presName="parentText" presStyleLbl="node1" presStyleIdx="0" presStyleCnt="7" custScaleX="189282">
        <dgm:presLayoutVars>
          <dgm:chMax val="1"/>
          <dgm:bulletEnabled val="1"/>
        </dgm:presLayoutVars>
      </dgm:prSet>
      <dgm:spPr/>
    </dgm:pt>
    <dgm:pt modelId="{B50038F5-C0BE-4EF2-8A60-E47D92450EF0}" type="pres">
      <dgm:prSet presAssocID="{043D562B-11DE-4DE0-8743-3BDADEAD760C}" presName="sp" presStyleCnt="0"/>
      <dgm:spPr/>
    </dgm:pt>
    <dgm:pt modelId="{CCBBFA6A-01E0-4576-8874-B2C657DF73A1}" type="pres">
      <dgm:prSet presAssocID="{960DAD53-109F-4F89-9D5E-0B1ADC4B9376}" presName="linNode" presStyleCnt="0"/>
      <dgm:spPr/>
    </dgm:pt>
    <dgm:pt modelId="{CD81E663-9A83-454B-BFB7-4332E226C701}" type="pres">
      <dgm:prSet presAssocID="{960DAD53-109F-4F89-9D5E-0B1ADC4B9376}" presName="parentText" presStyleLbl="node1" presStyleIdx="1" presStyleCnt="7" custScaleX="189282">
        <dgm:presLayoutVars>
          <dgm:chMax val="1"/>
          <dgm:bulletEnabled val="1"/>
        </dgm:presLayoutVars>
      </dgm:prSet>
      <dgm:spPr/>
    </dgm:pt>
    <dgm:pt modelId="{EBCFB1B0-64D2-429F-AF09-D789ECFBC756}" type="pres">
      <dgm:prSet presAssocID="{6FC46C22-05B7-4991-AAD8-6EB95029DA4B}" presName="sp" presStyleCnt="0"/>
      <dgm:spPr/>
    </dgm:pt>
    <dgm:pt modelId="{BEF77C22-6492-41B4-9464-101595E692B4}" type="pres">
      <dgm:prSet presAssocID="{94F203FB-1FE1-4FA8-A2AF-13DD306B8C3E}" presName="linNode" presStyleCnt="0"/>
      <dgm:spPr/>
    </dgm:pt>
    <dgm:pt modelId="{CC03AA0C-B930-4099-9E61-6B54F06C50A2}" type="pres">
      <dgm:prSet presAssocID="{94F203FB-1FE1-4FA8-A2AF-13DD306B8C3E}" presName="parentText" presStyleLbl="node1" presStyleIdx="2" presStyleCnt="7" custScaleX="189282">
        <dgm:presLayoutVars>
          <dgm:chMax val="1"/>
          <dgm:bulletEnabled val="1"/>
        </dgm:presLayoutVars>
      </dgm:prSet>
      <dgm:spPr/>
    </dgm:pt>
    <dgm:pt modelId="{0E1F7ADD-01A1-4F62-BDE9-63535DCBDD56}" type="pres">
      <dgm:prSet presAssocID="{BB049464-7105-408A-BCC2-C75ED1A79152}" presName="sp" presStyleCnt="0"/>
      <dgm:spPr/>
    </dgm:pt>
    <dgm:pt modelId="{65A908D9-ED8C-43C1-BB36-EA53B51525EF}" type="pres">
      <dgm:prSet presAssocID="{B4A35CD9-D42C-4DA9-8293-DEFC3D4687BA}" presName="linNode" presStyleCnt="0"/>
      <dgm:spPr/>
    </dgm:pt>
    <dgm:pt modelId="{8856C00B-7EB9-4DC9-9BD2-17E62570F18C}" type="pres">
      <dgm:prSet presAssocID="{B4A35CD9-D42C-4DA9-8293-DEFC3D4687BA}" presName="parentText" presStyleLbl="node1" presStyleIdx="3" presStyleCnt="7" custScaleX="189282">
        <dgm:presLayoutVars>
          <dgm:chMax val="1"/>
          <dgm:bulletEnabled val="1"/>
        </dgm:presLayoutVars>
      </dgm:prSet>
      <dgm:spPr/>
    </dgm:pt>
    <dgm:pt modelId="{FB4FA8C9-9FD4-4BD3-8E8F-654E2D89AE0C}" type="pres">
      <dgm:prSet presAssocID="{8319AA32-A3FB-48BF-A51A-E49D13AC7BD2}" presName="sp" presStyleCnt="0"/>
      <dgm:spPr/>
    </dgm:pt>
    <dgm:pt modelId="{381DD9A1-3AE3-4EEA-BC91-92C63F5E846D}" type="pres">
      <dgm:prSet presAssocID="{49EDADBD-264B-4864-BFBC-AF52EFA8C044}" presName="linNode" presStyleCnt="0"/>
      <dgm:spPr/>
    </dgm:pt>
    <dgm:pt modelId="{07490B0D-6F33-4B78-AB7A-144F6B36CFFE}" type="pres">
      <dgm:prSet presAssocID="{49EDADBD-264B-4864-BFBC-AF52EFA8C044}" presName="parentText" presStyleLbl="node1" presStyleIdx="4" presStyleCnt="7" custScaleX="189282">
        <dgm:presLayoutVars>
          <dgm:chMax val="1"/>
          <dgm:bulletEnabled val="1"/>
        </dgm:presLayoutVars>
      </dgm:prSet>
      <dgm:spPr/>
    </dgm:pt>
    <dgm:pt modelId="{83AF8FDC-3F96-4597-B1BF-3A992DF284A7}" type="pres">
      <dgm:prSet presAssocID="{9E98D8E3-9A90-49E0-99E0-5D54DA782460}" presName="sp" presStyleCnt="0"/>
      <dgm:spPr/>
    </dgm:pt>
    <dgm:pt modelId="{FA38D905-1481-41DD-B797-192644AD98D1}" type="pres">
      <dgm:prSet presAssocID="{85FD644D-4041-4276-AC6B-CD8A24928FFD}" presName="linNode" presStyleCnt="0"/>
      <dgm:spPr/>
    </dgm:pt>
    <dgm:pt modelId="{E73A9071-2BE5-4F50-BC16-6E36B5B11847}" type="pres">
      <dgm:prSet presAssocID="{85FD644D-4041-4276-AC6B-CD8A24928FFD}" presName="parentText" presStyleLbl="node1" presStyleIdx="5" presStyleCnt="7" custScaleX="189282">
        <dgm:presLayoutVars>
          <dgm:chMax val="1"/>
          <dgm:bulletEnabled val="1"/>
        </dgm:presLayoutVars>
      </dgm:prSet>
      <dgm:spPr/>
    </dgm:pt>
    <dgm:pt modelId="{7FC8AD1A-CB6F-40B2-A83F-3D196099BCFB}" type="pres">
      <dgm:prSet presAssocID="{F5DAF9A0-A229-4A3D-9840-47CD6A3563B2}" presName="sp" presStyleCnt="0"/>
      <dgm:spPr/>
    </dgm:pt>
    <dgm:pt modelId="{0E4AAE96-7436-48F7-8205-E943D44A812D}" type="pres">
      <dgm:prSet presAssocID="{3D00EA08-7137-4BC2-B3D0-783957287592}" presName="linNode" presStyleCnt="0"/>
      <dgm:spPr/>
    </dgm:pt>
    <dgm:pt modelId="{C4C86667-055F-4B43-B494-F9F75DA54510}" type="pres">
      <dgm:prSet presAssocID="{3D00EA08-7137-4BC2-B3D0-783957287592}" presName="parentText" presStyleLbl="node1" presStyleIdx="6" presStyleCnt="7" custScaleX="189282">
        <dgm:presLayoutVars>
          <dgm:chMax val="1"/>
          <dgm:bulletEnabled val="1"/>
        </dgm:presLayoutVars>
      </dgm:prSet>
      <dgm:spPr/>
    </dgm:pt>
  </dgm:ptLst>
  <dgm:cxnLst>
    <dgm:cxn modelId="{1E029502-2133-4103-A5DD-161018E72131}" srcId="{F2934304-BADB-4B2E-8387-065A9A7C1F98}" destId="{B4A35CD9-D42C-4DA9-8293-DEFC3D4687BA}" srcOrd="3" destOrd="0" parTransId="{4DB4542D-F940-4A21-A44B-F3C74D9FAD83}" sibTransId="{8319AA32-A3FB-48BF-A51A-E49D13AC7BD2}"/>
    <dgm:cxn modelId="{71194108-2FBC-4107-BC19-397CCB5AC1C9}" type="presOf" srcId="{85FD644D-4041-4276-AC6B-CD8A24928FFD}" destId="{E73A9071-2BE5-4F50-BC16-6E36B5B11847}" srcOrd="0" destOrd="0" presId="urn:microsoft.com/office/officeart/2005/8/layout/vList5"/>
    <dgm:cxn modelId="{7C85770A-FD15-4292-BD3B-6275571F069B}" type="presOf" srcId="{B4A35CD9-D42C-4DA9-8293-DEFC3D4687BA}" destId="{8856C00B-7EB9-4DC9-9BD2-17E62570F18C}" srcOrd="0" destOrd="0" presId="urn:microsoft.com/office/officeart/2005/8/layout/vList5"/>
    <dgm:cxn modelId="{72BBF43B-B7F4-44AE-A119-5F470E7FBB4D}" type="presOf" srcId="{F2934304-BADB-4B2E-8387-065A9A7C1F98}" destId="{1866EC35-FAD9-4264-893A-728487B90EBB}" srcOrd="0" destOrd="0" presId="urn:microsoft.com/office/officeart/2005/8/layout/vList5"/>
    <dgm:cxn modelId="{04AC873C-8A47-4B04-A6A0-627379A5FFCA}" srcId="{F2934304-BADB-4B2E-8387-065A9A7C1F98}" destId="{960DAD53-109F-4F89-9D5E-0B1ADC4B9376}" srcOrd="1" destOrd="0" parTransId="{A2A1EB00-86E4-4D48-85F4-284B8B4F4981}" sibTransId="{6FC46C22-05B7-4991-AAD8-6EB95029DA4B}"/>
    <dgm:cxn modelId="{F21A5F5E-241D-43EE-933A-E2900E9C3B66}" type="presOf" srcId="{3D00EA08-7137-4BC2-B3D0-783957287592}" destId="{C4C86667-055F-4B43-B494-F9F75DA54510}" srcOrd="0" destOrd="0" presId="urn:microsoft.com/office/officeart/2005/8/layout/vList5"/>
    <dgm:cxn modelId="{B00FB05E-8C74-4248-9A0C-CA845ACEF310}" srcId="{F2934304-BADB-4B2E-8387-065A9A7C1F98}" destId="{3D00EA08-7137-4BC2-B3D0-783957287592}" srcOrd="6" destOrd="0" parTransId="{42D33602-CDF0-4FBD-B593-D2AF5A0C87DD}" sibTransId="{D7527417-7777-4B98-B218-B25617A2A197}"/>
    <dgm:cxn modelId="{3F170166-EA76-4D64-BEF6-7DECA9D64759}" type="presOf" srcId="{94F203FB-1FE1-4FA8-A2AF-13DD306B8C3E}" destId="{CC03AA0C-B930-4099-9E61-6B54F06C50A2}" srcOrd="0" destOrd="0" presId="urn:microsoft.com/office/officeart/2005/8/layout/vList5"/>
    <dgm:cxn modelId="{CEA01C46-3A82-4B6D-B2B0-B2192967864C}" type="presOf" srcId="{960DAD53-109F-4F89-9D5E-0B1ADC4B9376}" destId="{CD81E663-9A83-454B-BFB7-4332E226C701}" srcOrd="0" destOrd="0" presId="urn:microsoft.com/office/officeart/2005/8/layout/vList5"/>
    <dgm:cxn modelId="{CDCD8552-83DD-4FC0-9F7D-5EC1E6CF6945}" srcId="{F2934304-BADB-4B2E-8387-065A9A7C1F98}" destId="{85FD644D-4041-4276-AC6B-CD8A24928FFD}" srcOrd="5" destOrd="0" parTransId="{85A2A5EC-7174-4BA7-B926-BF3F09C87208}" sibTransId="{F5DAF9A0-A229-4A3D-9840-47CD6A3563B2}"/>
    <dgm:cxn modelId="{0B700BAE-4321-49F3-BC6E-060AE72632A1}" srcId="{F2934304-BADB-4B2E-8387-065A9A7C1F98}" destId="{D3E0E53E-364B-4921-A7C3-B8232F5CD5EF}" srcOrd="0" destOrd="0" parTransId="{302CEED3-2FF2-4767-AD40-DE87E560751C}" sibTransId="{043D562B-11DE-4DE0-8743-3BDADEAD760C}"/>
    <dgm:cxn modelId="{8ADD0AAF-2292-4654-BF91-148243CBE64C}" type="presOf" srcId="{49EDADBD-264B-4864-BFBC-AF52EFA8C044}" destId="{07490B0D-6F33-4B78-AB7A-144F6B36CFFE}" srcOrd="0" destOrd="0" presId="urn:microsoft.com/office/officeart/2005/8/layout/vList5"/>
    <dgm:cxn modelId="{36D738B7-9196-4D3D-8048-B4FF9253BB5A}" type="presOf" srcId="{D3E0E53E-364B-4921-A7C3-B8232F5CD5EF}" destId="{76E200F0-DB2F-4F1B-B2B7-AE6B7543340D}" srcOrd="0" destOrd="0" presId="urn:microsoft.com/office/officeart/2005/8/layout/vList5"/>
    <dgm:cxn modelId="{258832C5-7826-4F11-B413-41CC57F667D7}" srcId="{F2934304-BADB-4B2E-8387-065A9A7C1F98}" destId="{49EDADBD-264B-4864-BFBC-AF52EFA8C044}" srcOrd="4" destOrd="0" parTransId="{FABF72CD-E62A-458C-8145-8DD45C333B7F}" sibTransId="{9E98D8E3-9A90-49E0-99E0-5D54DA782460}"/>
    <dgm:cxn modelId="{9C96B3E8-E27F-4E8E-986D-166FD0F6882A}" srcId="{F2934304-BADB-4B2E-8387-065A9A7C1F98}" destId="{94F203FB-1FE1-4FA8-A2AF-13DD306B8C3E}" srcOrd="2" destOrd="0" parTransId="{2BBCB3F8-08B1-4854-B0D1-8A47428753DC}" sibTransId="{BB049464-7105-408A-BCC2-C75ED1A79152}"/>
    <dgm:cxn modelId="{EEA36141-5786-46B8-A436-2FFF26D3F0E5}" type="presParOf" srcId="{1866EC35-FAD9-4264-893A-728487B90EBB}" destId="{86FD052D-C88C-462B-B533-249F81D9A860}" srcOrd="0" destOrd="0" presId="urn:microsoft.com/office/officeart/2005/8/layout/vList5"/>
    <dgm:cxn modelId="{FAD2F96C-A2C5-4C34-B2AC-8E6823746123}" type="presParOf" srcId="{86FD052D-C88C-462B-B533-249F81D9A860}" destId="{76E200F0-DB2F-4F1B-B2B7-AE6B7543340D}" srcOrd="0" destOrd="0" presId="urn:microsoft.com/office/officeart/2005/8/layout/vList5"/>
    <dgm:cxn modelId="{B0E8C051-2853-4806-B1AC-342A198B9621}" type="presParOf" srcId="{1866EC35-FAD9-4264-893A-728487B90EBB}" destId="{B50038F5-C0BE-4EF2-8A60-E47D92450EF0}" srcOrd="1" destOrd="0" presId="urn:microsoft.com/office/officeart/2005/8/layout/vList5"/>
    <dgm:cxn modelId="{E2FAD927-C345-4962-9AED-740340027659}" type="presParOf" srcId="{1866EC35-FAD9-4264-893A-728487B90EBB}" destId="{CCBBFA6A-01E0-4576-8874-B2C657DF73A1}" srcOrd="2" destOrd="0" presId="urn:microsoft.com/office/officeart/2005/8/layout/vList5"/>
    <dgm:cxn modelId="{14ABE13B-5798-4C83-BF1E-0E6D3449BC94}" type="presParOf" srcId="{CCBBFA6A-01E0-4576-8874-B2C657DF73A1}" destId="{CD81E663-9A83-454B-BFB7-4332E226C701}" srcOrd="0" destOrd="0" presId="urn:microsoft.com/office/officeart/2005/8/layout/vList5"/>
    <dgm:cxn modelId="{6E606469-A6D4-4135-94D0-B030C5DDBF58}" type="presParOf" srcId="{1866EC35-FAD9-4264-893A-728487B90EBB}" destId="{EBCFB1B0-64D2-429F-AF09-D789ECFBC756}" srcOrd="3" destOrd="0" presId="urn:microsoft.com/office/officeart/2005/8/layout/vList5"/>
    <dgm:cxn modelId="{D7CE5736-0FCC-4E5D-B832-124A8AB557E2}" type="presParOf" srcId="{1866EC35-FAD9-4264-893A-728487B90EBB}" destId="{BEF77C22-6492-41B4-9464-101595E692B4}" srcOrd="4" destOrd="0" presId="urn:microsoft.com/office/officeart/2005/8/layout/vList5"/>
    <dgm:cxn modelId="{DEA0999A-6FED-4BA5-929D-6C11BFFD741F}" type="presParOf" srcId="{BEF77C22-6492-41B4-9464-101595E692B4}" destId="{CC03AA0C-B930-4099-9E61-6B54F06C50A2}" srcOrd="0" destOrd="0" presId="urn:microsoft.com/office/officeart/2005/8/layout/vList5"/>
    <dgm:cxn modelId="{CD84947B-111B-49F8-BC53-CB9EA8051FD2}" type="presParOf" srcId="{1866EC35-FAD9-4264-893A-728487B90EBB}" destId="{0E1F7ADD-01A1-4F62-BDE9-63535DCBDD56}" srcOrd="5" destOrd="0" presId="urn:microsoft.com/office/officeart/2005/8/layout/vList5"/>
    <dgm:cxn modelId="{8DF1A20A-715D-475C-9E9B-321B2AD382B5}" type="presParOf" srcId="{1866EC35-FAD9-4264-893A-728487B90EBB}" destId="{65A908D9-ED8C-43C1-BB36-EA53B51525EF}" srcOrd="6" destOrd="0" presId="urn:microsoft.com/office/officeart/2005/8/layout/vList5"/>
    <dgm:cxn modelId="{93046AA2-28A5-47EB-A019-2DE1052F90E9}" type="presParOf" srcId="{65A908D9-ED8C-43C1-BB36-EA53B51525EF}" destId="{8856C00B-7EB9-4DC9-9BD2-17E62570F18C}" srcOrd="0" destOrd="0" presId="urn:microsoft.com/office/officeart/2005/8/layout/vList5"/>
    <dgm:cxn modelId="{A61BAD4F-62A5-4599-B5B6-0A9FD0A1C7BF}" type="presParOf" srcId="{1866EC35-FAD9-4264-893A-728487B90EBB}" destId="{FB4FA8C9-9FD4-4BD3-8E8F-654E2D89AE0C}" srcOrd="7" destOrd="0" presId="urn:microsoft.com/office/officeart/2005/8/layout/vList5"/>
    <dgm:cxn modelId="{04D1B628-DCF5-4E13-BD08-328C7D6F0BE2}" type="presParOf" srcId="{1866EC35-FAD9-4264-893A-728487B90EBB}" destId="{381DD9A1-3AE3-4EEA-BC91-92C63F5E846D}" srcOrd="8" destOrd="0" presId="urn:microsoft.com/office/officeart/2005/8/layout/vList5"/>
    <dgm:cxn modelId="{47E1A787-77CE-4CE2-AEFD-CE4D599CA696}" type="presParOf" srcId="{381DD9A1-3AE3-4EEA-BC91-92C63F5E846D}" destId="{07490B0D-6F33-4B78-AB7A-144F6B36CFFE}" srcOrd="0" destOrd="0" presId="urn:microsoft.com/office/officeart/2005/8/layout/vList5"/>
    <dgm:cxn modelId="{0522AD34-50A8-4F57-A285-B98FEF13B74A}" type="presParOf" srcId="{1866EC35-FAD9-4264-893A-728487B90EBB}" destId="{83AF8FDC-3F96-4597-B1BF-3A992DF284A7}" srcOrd="9" destOrd="0" presId="urn:microsoft.com/office/officeart/2005/8/layout/vList5"/>
    <dgm:cxn modelId="{6291438D-378C-46C5-831F-6DBCB4D399D4}" type="presParOf" srcId="{1866EC35-FAD9-4264-893A-728487B90EBB}" destId="{FA38D905-1481-41DD-B797-192644AD98D1}" srcOrd="10" destOrd="0" presId="urn:microsoft.com/office/officeart/2005/8/layout/vList5"/>
    <dgm:cxn modelId="{67B44C94-BF5B-4D22-A845-54BBED9D52F3}" type="presParOf" srcId="{FA38D905-1481-41DD-B797-192644AD98D1}" destId="{E73A9071-2BE5-4F50-BC16-6E36B5B11847}" srcOrd="0" destOrd="0" presId="urn:microsoft.com/office/officeart/2005/8/layout/vList5"/>
    <dgm:cxn modelId="{1746CC74-97E9-409C-9BF3-7D9898118DE0}" type="presParOf" srcId="{1866EC35-FAD9-4264-893A-728487B90EBB}" destId="{7FC8AD1A-CB6F-40B2-A83F-3D196099BCFB}" srcOrd="11" destOrd="0" presId="urn:microsoft.com/office/officeart/2005/8/layout/vList5"/>
    <dgm:cxn modelId="{96259369-AF01-41FA-B006-1251BCFC7657}" type="presParOf" srcId="{1866EC35-FAD9-4264-893A-728487B90EBB}" destId="{0E4AAE96-7436-48F7-8205-E943D44A812D}" srcOrd="12" destOrd="0" presId="urn:microsoft.com/office/officeart/2005/8/layout/vList5"/>
    <dgm:cxn modelId="{5979810B-A9CA-4D17-8B7B-08BF4993D26A}" type="presParOf" srcId="{0E4AAE96-7436-48F7-8205-E943D44A812D}" destId="{C4C86667-055F-4B43-B494-F9F75DA54510}" srcOrd="0" destOrd="0" presId="urn:microsoft.com/office/officeart/2005/8/layout/vList5"/>
  </dgm:cxnLst>
  <dgm:bg/>
  <dgm:whole/>
  <dgm:extLst>
    <a:ext uri="http://schemas.microsoft.com/office/drawing/2008/diagram">
      <dsp:dataModelExt xmlns:dsp="http://schemas.microsoft.com/office/drawing/2008/diagram" relId="rId7" minVer="http://schemas.openxmlformats.org/drawingml/2006/diagram"/>
    </a:ext>
    <a:ext uri="{C62137D5-CB1D-491B-B009-E17868A290BF}">
      <dgm14:recolorImg xmlns:dgm14="http://schemas.microsoft.com/office/drawing/2010/diagram" val="1"/>
    </a:ext>
  </dgm:extLst>
</dgm:dataModel>
</file>

<file path=ppt/diagrams/data12.xml><?xml version="1.0" encoding="utf-8"?>
<dgm:dataModel xmlns:dgm="http://schemas.openxmlformats.org/drawingml/2006/diagram" xmlns:a="http://schemas.openxmlformats.org/drawingml/2006/main">
  <dgm:ptLst>
    <dgm:pt modelId="{95F1D783-3995-4868-A877-CF9EDF5915C4}" type="doc">
      <dgm:prSet loTypeId="urn:microsoft.com/office/officeart/2008/layout/NameandTitleOrganizationalChart" loCatId="hierarchy" qsTypeId="urn:microsoft.com/office/officeart/2005/8/quickstyle/simple1" qsCatId="simple" csTypeId="urn:microsoft.com/office/officeart/2005/8/colors/accent1_2" csCatId="accent1" phldr="1"/>
      <dgm:spPr/>
      <dgm:t>
        <a:bodyPr/>
        <a:lstStyle/>
        <a:p>
          <a:endParaRPr lang="en-NZ"/>
        </a:p>
      </dgm:t>
    </dgm:pt>
    <dgm:pt modelId="{D607B99C-3978-406F-B139-4B32C5216AB6}">
      <dgm:prSet phldrT="[Text]"/>
      <dgm:spPr>
        <a:solidFill>
          <a:schemeClr val="bg1">
            <a:lumMod val="75000"/>
          </a:schemeClr>
        </a:solidFill>
      </dgm:spPr>
      <dgm:t>
        <a:bodyPr/>
        <a:lstStyle/>
        <a:p>
          <a:r>
            <a:rPr lang="en-NZ">
              <a:latin typeface="Century Gothic" panose="020B0502020202020204" pitchFamily="34" charset="0"/>
            </a:rPr>
            <a:t>Manager</a:t>
          </a:r>
        </a:p>
      </dgm:t>
    </dgm:pt>
    <dgm:pt modelId="{7829D488-FB63-4AD0-A54F-C4F4573D8D92}" type="parTrans" cxnId="{47BF35D0-F0D9-42B8-9D72-E6569CB167E1}">
      <dgm:prSet/>
      <dgm:spPr/>
      <dgm:t>
        <a:bodyPr/>
        <a:lstStyle/>
        <a:p>
          <a:endParaRPr lang="en-NZ">
            <a:latin typeface="Century Gothic" panose="020B0502020202020204" pitchFamily="34" charset="0"/>
          </a:endParaRPr>
        </a:p>
      </dgm:t>
    </dgm:pt>
    <dgm:pt modelId="{5DDBB0C8-72E8-4636-9F76-729C57AD359C}" type="sibTrans" cxnId="{47BF35D0-F0D9-42B8-9D72-E6569CB167E1}">
      <dgm:prSet/>
      <dgm:spPr>
        <a:ln>
          <a:solidFill>
            <a:schemeClr val="accent5"/>
          </a:solidFill>
        </a:ln>
      </dgm:spPr>
      <dgm:t>
        <a:bodyPr/>
        <a:lstStyle/>
        <a:p>
          <a:pPr algn="ctr"/>
          <a:r>
            <a:rPr lang="en-NZ">
              <a:latin typeface="Century Gothic" panose="020B0502020202020204" pitchFamily="34" charset="0"/>
            </a:rPr>
            <a:t>I Sell</a:t>
          </a:r>
        </a:p>
      </dgm:t>
    </dgm:pt>
    <dgm:pt modelId="{5E73FD18-D7F2-4651-BAE0-6860841C259A}">
      <dgm:prSet phldrT="[Text]"/>
      <dgm:spPr>
        <a:solidFill>
          <a:schemeClr val="bg1">
            <a:lumMod val="75000"/>
          </a:schemeClr>
        </a:solidFill>
      </dgm:spPr>
      <dgm:t>
        <a:bodyPr/>
        <a:lstStyle/>
        <a:p>
          <a:r>
            <a:rPr lang="en-NZ">
              <a:latin typeface="Century Gothic" panose="020B0502020202020204" pitchFamily="34" charset="0"/>
            </a:rPr>
            <a:t>Administrator</a:t>
          </a:r>
        </a:p>
      </dgm:t>
    </dgm:pt>
    <dgm:pt modelId="{218112E1-615C-4C86-A5DE-AC2E244AD55E}" type="parTrans" cxnId="{67316F56-67EC-4F1D-84EE-6A566D271EAA}">
      <dgm:prSet/>
      <dgm:spPr>
        <a:ln>
          <a:solidFill>
            <a:schemeClr val="accent5"/>
          </a:solidFill>
        </a:ln>
      </dgm:spPr>
      <dgm:t>
        <a:bodyPr/>
        <a:lstStyle/>
        <a:p>
          <a:endParaRPr lang="en-NZ">
            <a:latin typeface="Century Gothic" panose="020B0502020202020204" pitchFamily="34" charset="0"/>
          </a:endParaRPr>
        </a:p>
      </dgm:t>
    </dgm:pt>
    <dgm:pt modelId="{E35F2D1D-FE96-4800-9582-12F8E052DF1E}" type="sibTrans" cxnId="{67316F56-67EC-4F1D-84EE-6A566D271EAA}">
      <dgm:prSet/>
      <dgm:spPr>
        <a:ln>
          <a:solidFill>
            <a:schemeClr val="accent5"/>
          </a:solidFill>
        </a:ln>
      </dgm:spPr>
      <dgm:t>
        <a:bodyPr/>
        <a:lstStyle/>
        <a:p>
          <a:pPr algn="ctr"/>
          <a:r>
            <a:rPr lang="en-NZ">
              <a:latin typeface="Century Gothic" panose="020B0502020202020204" pitchFamily="34" charset="0"/>
            </a:rPr>
            <a:t>I participate</a:t>
          </a:r>
        </a:p>
      </dgm:t>
    </dgm:pt>
    <dgm:pt modelId="{8FE34A14-633F-4B26-B07F-124CD7A87BF6}">
      <dgm:prSet phldrT="[Text]"/>
      <dgm:spPr>
        <a:solidFill>
          <a:schemeClr val="bg1">
            <a:lumMod val="75000"/>
          </a:schemeClr>
        </a:solidFill>
      </dgm:spPr>
      <dgm:t>
        <a:bodyPr/>
        <a:lstStyle/>
        <a:p>
          <a:r>
            <a:rPr lang="en-NZ">
              <a:latin typeface="Century Gothic" panose="020B0502020202020204" pitchFamily="34" charset="0"/>
            </a:rPr>
            <a:t>Sales person</a:t>
          </a:r>
        </a:p>
      </dgm:t>
    </dgm:pt>
    <dgm:pt modelId="{E552B9B2-75D6-4560-B23F-E13B67822AD1}" type="parTrans" cxnId="{20902226-F569-48E2-B72A-05399A1E71EC}">
      <dgm:prSet/>
      <dgm:spPr>
        <a:ln>
          <a:solidFill>
            <a:srgbClr val="B65AC3"/>
          </a:solidFill>
        </a:ln>
      </dgm:spPr>
      <dgm:t>
        <a:bodyPr/>
        <a:lstStyle/>
        <a:p>
          <a:endParaRPr lang="en-NZ">
            <a:latin typeface="Century Gothic" panose="020B0502020202020204" pitchFamily="34" charset="0"/>
          </a:endParaRPr>
        </a:p>
      </dgm:t>
    </dgm:pt>
    <dgm:pt modelId="{7F0B7921-7C76-443F-8C1E-119B0F118AD5}" type="sibTrans" cxnId="{20902226-F569-48E2-B72A-05399A1E71EC}">
      <dgm:prSet/>
      <dgm:spPr>
        <a:ln>
          <a:solidFill>
            <a:schemeClr val="accent5"/>
          </a:solidFill>
        </a:ln>
      </dgm:spPr>
      <dgm:t>
        <a:bodyPr/>
        <a:lstStyle/>
        <a:p>
          <a:pPr algn="ctr"/>
          <a:r>
            <a:rPr lang="en-NZ">
              <a:latin typeface="Century Gothic" panose="020B0502020202020204" pitchFamily="34" charset="0"/>
            </a:rPr>
            <a:t>I participate</a:t>
          </a:r>
        </a:p>
      </dgm:t>
    </dgm:pt>
    <dgm:pt modelId="{62F8B583-C8AD-4F9A-9B9E-96798150DF36}">
      <dgm:prSet phldrT="[Text]"/>
      <dgm:spPr>
        <a:solidFill>
          <a:schemeClr val="bg1">
            <a:lumMod val="75000"/>
          </a:schemeClr>
        </a:solidFill>
      </dgm:spPr>
      <dgm:t>
        <a:bodyPr/>
        <a:lstStyle/>
        <a:p>
          <a:r>
            <a:rPr lang="en-NZ">
              <a:latin typeface="Century Gothic" panose="020B0502020202020204" pitchFamily="34" charset="0"/>
            </a:rPr>
            <a:t>Sales person</a:t>
          </a:r>
        </a:p>
      </dgm:t>
    </dgm:pt>
    <dgm:pt modelId="{61EFC0B7-D0E7-4358-B619-C20FA930A93B}" type="parTrans" cxnId="{385823DE-C82D-403C-9E4E-BD12969C2887}">
      <dgm:prSet/>
      <dgm:spPr>
        <a:ln>
          <a:solidFill>
            <a:schemeClr val="accent5"/>
          </a:solidFill>
        </a:ln>
      </dgm:spPr>
      <dgm:t>
        <a:bodyPr/>
        <a:lstStyle/>
        <a:p>
          <a:endParaRPr lang="en-NZ">
            <a:latin typeface="Century Gothic" panose="020B0502020202020204" pitchFamily="34" charset="0"/>
          </a:endParaRPr>
        </a:p>
      </dgm:t>
    </dgm:pt>
    <dgm:pt modelId="{56A8F8BB-A0A0-4E7B-86BB-B5DDF5AB8962}" type="sibTrans" cxnId="{385823DE-C82D-403C-9E4E-BD12969C2887}">
      <dgm:prSet/>
      <dgm:spPr>
        <a:ln>
          <a:solidFill>
            <a:schemeClr val="accent5"/>
          </a:solidFill>
        </a:ln>
      </dgm:spPr>
      <dgm:t>
        <a:bodyPr/>
        <a:lstStyle/>
        <a:p>
          <a:pPr algn="ctr"/>
          <a:r>
            <a:rPr lang="en-NZ">
              <a:latin typeface="Century Gothic" panose="020B0502020202020204" pitchFamily="34" charset="0"/>
            </a:rPr>
            <a:t>I participate</a:t>
          </a:r>
        </a:p>
      </dgm:t>
    </dgm:pt>
    <dgm:pt modelId="{A74E2CC1-0775-43C8-8BC6-67FE53A16C79}" type="pres">
      <dgm:prSet presAssocID="{95F1D783-3995-4868-A877-CF9EDF5915C4}" presName="hierChild1" presStyleCnt="0">
        <dgm:presLayoutVars>
          <dgm:orgChart val="1"/>
          <dgm:chPref val="1"/>
          <dgm:dir/>
          <dgm:animOne val="branch"/>
          <dgm:animLvl val="lvl"/>
          <dgm:resizeHandles/>
        </dgm:presLayoutVars>
      </dgm:prSet>
      <dgm:spPr/>
    </dgm:pt>
    <dgm:pt modelId="{6C41A33B-C702-48BA-8B04-639EBBD1B98B}" type="pres">
      <dgm:prSet presAssocID="{D607B99C-3978-406F-B139-4B32C5216AB6}" presName="hierRoot1" presStyleCnt="0">
        <dgm:presLayoutVars>
          <dgm:hierBranch/>
        </dgm:presLayoutVars>
      </dgm:prSet>
      <dgm:spPr/>
    </dgm:pt>
    <dgm:pt modelId="{4B318ED6-485F-495F-8DB6-017FE66474BA}" type="pres">
      <dgm:prSet presAssocID="{D607B99C-3978-406F-B139-4B32C5216AB6}" presName="rootComposite1" presStyleCnt="0"/>
      <dgm:spPr/>
    </dgm:pt>
    <dgm:pt modelId="{46DABF97-34C5-49B3-9FD9-7B6C23B913E1}" type="pres">
      <dgm:prSet presAssocID="{D607B99C-3978-406F-B139-4B32C5216AB6}" presName="rootText1" presStyleLbl="node0" presStyleIdx="0" presStyleCnt="1" custScaleX="135019">
        <dgm:presLayoutVars>
          <dgm:chMax/>
          <dgm:chPref val="3"/>
        </dgm:presLayoutVars>
      </dgm:prSet>
      <dgm:spPr/>
    </dgm:pt>
    <dgm:pt modelId="{172663A4-9196-4031-B7B7-E5D73893616A}" type="pres">
      <dgm:prSet presAssocID="{D607B99C-3978-406F-B139-4B32C5216AB6}" presName="titleText1" presStyleLbl="fgAcc0" presStyleIdx="0" presStyleCnt="1">
        <dgm:presLayoutVars>
          <dgm:chMax val="0"/>
          <dgm:chPref val="0"/>
        </dgm:presLayoutVars>
      </dgm:prSet>
      <dgm:spPr/>
    </dgm:pt>
    <dgm:pt modelId="{5924E86F-1E72-4A1C-AD81-18DA61C91A62}" type="pres">
      <dgm:prSet presAssocID="{D607B99C-3978-406F-B139-4B32C5216AB6}" presName="rootConnector1" presStyleLbl="node1" presStyleIdx="0" presStyleCnt="3"/>
      <dgm:spPr/>
    </dgm:pt>
    <dgm:pt modelId="{B347AE92-15F9-41D7-97A6-AFD8C90CD8F4}" type="pres">
      <dgm:prSet presAssocID="{D607B99C-3978-406F-B139-4B32C5216AB6}" presName="hierChild2" presStyleCnt="0"/>
      <dgm:spPr/>
    </dgm:pt>
    <dgm:pt modelId="{2873C65A-BF0C-4CA9-8AB6-6BC41573C792}" type="pres">
      <dgm:prSet presAssocID="{218112E1-615C-4C86-A5DE-AC2E244AD55E}" presName="Name35" presStyleLbl="parChTrans1D2" presStyleIdx="0" presStyleCnt="3"/>
      <dgm:spPr/>
    </dgm:pt>
    <dgm:pt modelId="{8791DB3C-111D-44F0-AF38-17430A16FDC7}" type="pres">
      <dgm:prSet presAssocID="{5E73FD18-D7F2-4651-BAE0-6860841C259A}" presName="hierRoot2" presStyleCnt="0">
        <dgm:presLayoutVars>
          <dgm:hierBranch val="init"/>
        </dgm:presLayoutVars>
      </dgm:prSet>
      <dgm:spPr/>
    </dgm:pt>
    <dgm:pt modelId="{7C221BE8-667B-40EC-A1AE-D97A541F2758}" type="pres">
      <dgm:prSet presAssocID="{5E73FD18-D7F2-4651-BAE0-6860841C259A}" presName="rootComposite" presStyleCnt="0"/>
      <dgm:spPr/>
    </dgm:pt>
    <dgm:pt modelId="{5D9C403C-1C2B-405B-B39A-A4CDF4B3513C}" type="pres">
      <dgm:prSet presAssocID="{5E73FD18-D7F2-4651-BAE0-6860841C259A}" presName="rootText" presStyleLbl="node1" presStyleIdx="0" presStyleCnt="3">
        <dgm:presLayoutVars>
          <dgm:chMax/>
          <dgm:chPref val="3"/>
        </dgm:presLayoutVars>
      </dgm:prSet>
      <dgm:spPr/>
    </dgm:pt>
    <dgm:pt modelId="{8D88A3EE-3F7F-4AAD-AF25-E415EA2C5142}" type="pres">
      <dgm:prSet presAssocID="{5E73FD18-D7F2-4651-BAE0-6860841C259A}" presName="titleText2" presStyleLbl="fgAcc1" presStyleIdx="0" presStyleCnt="3">
        <dgm:presLayoutVars>
          <dgm:chMax val="0"/>
          <dgm:chPref val="0"/>
        </dgm:presLayoutVars>
      </dgm:prSet>
      <dgm:spPr/>
    </dgm:pt>
    <dgm:pt modelId="{6E2AF82C-CE1D-4325-8C22-B5F6B41052CB}" type="pres">
      <dgm:prSet presAssocID="{5E73FD18-D7F2-4651-BAE0-6860841C259A}" presName="rootConnector" presStyleLbl="node2" presStyleIdx="0" presStyleCnt="0"/>
      <dgm:spPr/>
    </dgm:pt>
    <dgm:pt modelId="{55B4BC7A-78F9-4F5B-9947-80ABFF8FCEE4}" type="pres">
      <dgm:prSet presAssocID="{5E73FD18-D7F2-4651-BAE0-6860841C259A}" presName="hierChild4" presStyleCnt="0"/>
      <dgm:spPr/>
    </dgm:pt>
    <dgm:pt modelId="{B5F24ADA-E8FD-4028-8577-1A6E02BB3FC9}" type="pres">
      <dgm:prSet presAssocID="{5E73FD18-D7F2-4651-BAE0-6860841C259A}" presName="hierChild5" presStyleCnt="0"/>
      <dgm:spPr/>
    </dgm:pt>
    <dgm:pt modelId="{836840E8-7FB2-494B-A02F-CC02006086F5}" type="pres">
      <dgm:prSet presAssocID="{E552B9B2-75D6-4560-B23F-E13B67822AD1}" presName="Name35" presStyleLbl="parChTrans1D2" presStyleIdx="1" presStyleCnt="3"/>
      <dgm:spPr/>
    </dgm:pt>
    <dgm:pt modelId="{9E64FDB7-4DC0-4F86-AB96-F9C94B773B2D}" type="pres">
      <dgm:prSet presAssocID="{8FE34A14-633F-4B26-B07F-124CD7A87BF6}" presName="hierRoot2" presStyleCnt="0">
        <dgm:presLayoutVars>
          <dgm:hierBranch val="init"/>
        </dgm:presLayoutVars>
      </dgm:prSet>
      <dgm:spPr/>
    </dgm:pt>
    <dgm:pt modelId="{AC42D87F-4990-4CD4-9126-55FCFA2CFBE4}" type="pres">
      <dgm:prSet presAssocID="{8FE34A14-633F-4B26-B07F-124CD7A87BF6}" presName="rootComposite" presStyleCnt="0"/>
      <dgm:spPr/>
    </dgm:pt>
    <dgm:pt modelId="{2A5EBCFA-EF9B-41BC-9203-FB8633409B28}" type="pres">
      <dgm:prSet presAssocID="{8FE34A14-633F-4B26-B07F-124CD7A87BF6}" presName="rootText" presStyleLbl="node1" presStyleIdx="1" presStyleCnt="3">
        <dgm:presLayoutVars>
          <dgm:chMax/>
          <dgm:chPref val="3"/>
        </dgm:presLayoutVars>
      </dgm:prSet>
      <dgm:spPr/>
    </dgm:pt>
    <dgm:pt modelId="{5FBD2F77-BB0E-471E-932A-21AD549E9F8C}" type="pres">
      <dgm:prSet presAssocID="{8FE34A14-633F-4B26-B07F-124CD7A87BF6}" presName="titleText2" presStyleLbl="fgAcc1" presStyleIdx="1" presStyleCnt="3">
        <dgm:presLayoutVars>
          <dgm:chMax val="0"/>
          <dgm:chPref val="0"/>
        </dgm:presLayoutVars>
      </dgm:prSet>
      <dgm:spPr/>
    </dgm:pt>
    <dgm:pt modelId="{9E66EA4D-C713-44A2-B792-1B645C77C7EA}" type="pres">
      <dgm:prSet presAssocID="{8FE34A14-633F-4B26-B07F-124CD7A87BF6}" presName="rootConnector" presStyleLbl="node2" presStyleIdx="0" presStyleCnt="0"/>
      <dgm:spPr/>
    </dgm:pt>
    <dgm:pt modelId="{02B23A28-7738-49A9-8331-57714869B2DD}" type="pres">
      <dgm:prSet presAssocID="{8FE34A14-633F-4B26-B07F-124CD7A87BF6}" presName="hierChild4" presStyleCnt="0"/>
      <dgm:spPr/>
    </dgm:pt>
    <dgm:pt modelId="{B5B23874-4B2D-4A17-8BC0-F5F26423E369}" type="pres">
      <dgm:prSet presAssocID="{8FE34A14-633F-4B26-B07F-124CD7A87BF6}" presName="hierChild5" presStyleCnt="0"/>
      <dgm:spPr/>
    </dgm:pt>
    <dgm:pt modelId="{B4666F9F-965E-4129-9C0D-65B65F327CA8}" type="pres">
      <dgm:prSet presAssocID="{61EFC0B7-D0E7-4358-B619-C20FA930A93B}" presName="Name35" presStyleLbl="parChTrans1D2" presStyleIdx="2" presStyleCnt="3"/>
      <dgm:spPr/>
    </dgm:pt>
    <dgm:pt modelId="{683AC243-0891-4C98-9500-91E552E54085}" type="pres">
      <dgm:prSet presAssocID="{62F8B583-C8AD-4F9A-9B9E-96798150DF36}" presName="hierRoot2" presStyleCnt="0">
        <dgm:presLayoutVars>
          <dgm:hierBranch val="init"/>
        </dgm:presLayoutVars>
      </dgm:prSet>
      <dgm:spPr/>
    </dgm:pt>
    <dgm:pt modelId="{70BD0A1C-BA15-4A07-9FB8-32A5D2ADB6D5}" type="pres">
      <dgm:prSet presAssocID="{62F8B583-C8AD-4F9A-9B9E-96798150DF36}" presName="rootComposite" presStyleCnt="0"/>
      <dgm:spPr/>
    </dgm:pt>
    <dgm:pt modelId="{A1FF12AC-0899-48AE-B350-96D6D9440C58}" type="pres">
      <dgm:prSet presAssocID="{62F8B583-C8AD-4F9A-9B9E-96798150DF36}" presName="rootText" presStyleLbl="node1" presStyleIdx="2" presStyleCnt="3">
        <dgm:presLayoutVars>
          <dgm:chMax/>
          <dgm:chPref val="3"/>
        </dgm:presLayoutVars>
      </dgm:prSet>
      <dgm:spPr/>
    </dgm:pt>
    <dgm:pt modelId="{7199AC31-2205-4AE9-A3F2-CA360490C3F4}" type="pres">
      <dgm:prSet presAssocID="{62F8B583-C8AD-4F9A-9B9E-96798150DF36}" presName="titleText2" presStyleLbl="fgAcc1" presStyleIdx="2" presStyleCnt="3">
        <dgm:presLayoutVars>
          <dgm:chMax val="0"/>
          <dgm:chPref val="0"/>
        </dgm:presLayoutVars>
      </dgm:prSet>
      <dgm:spPr/>
    </dgm:pt>
    <dgm:pt modelId="{4928C505-EE02-42BB-B118-E04E1276A407}" type="pres">
      <dgm:prSet presAssocID="{62F8B583-C8AD-4F9A-9B9E-96798150DF36}" presName="rootConnector" presStyleLbl="node2" presStyleIdx="0" presStyleCnt="0"/>
      <dgm:spPr/>
    </dgm:pt>
    <dgm:pt modelId="{F05FBC36-7DED-4016-A249-349839704DC6}" type="pres">
      <dgm:prSet presAssocID="{62F8B583-C8AD-4F9A-9B9E-96798150DF36}" presName="hierChild4" presStyleCnt="0"/>
      <dgm:spPr/>
    </dgm:pt>
    <dgm:pt modelId="{DA1A78F0-D68B-42C8-8E08-AEEA818DA6CD}" type="pres">
      <dgm:prSet presAssocID="{62F8B583-C8AD-4F9A-9B9E-96798150DF36}" presName="hierChild5" presStyleCnt="0"/>
      <dgm:spPr/>
    </dgm:pt>
    <dgm:pt modelId="{357E165B-83CB-4D89-864A-6CEF633ED48B}" type="pres">
      <dgm:prSet presAssocID="{D607B99C-3978-406F-B139-4B32C5216AB6}" presName="hierChild3" presStyleCnt="0"/>
      <dgm:spPr/>
    </dgm:pt>
  </dgm:ptLst>
  <dgm:cxnLst>
    <dgm:cxn modelId="{B4A4B100-D0C0-4BBE-897B-76459A91E3B7}" type="presOf" srcId="{D607B99C-3978-406F-B139-4B32C5216AB6}" destId="{46DABF97-34C5-49B3-9FD9-7B6C23B913E1}" srcOrd="0" destOrd="0" presId="urn:microsoft.com/office/officeart/2008/layout/NameandTitleOrganizationalChart"/>
    <dgm:cxn modelId="{EF18A816-CF75-47DB-8093-68DE2DFF9C71}" type="presOf" srcId="{E552B9B2-75D6-4560-B23F-E13B67822AD1}" destId="{836840E8-7FB2-494B-A02F-CC02006086F5}" srcOrd="0" destOrd="0" presId="urn:microsoft.com/office/officeart/2008/layout/NameandTitleOrganizationalChart"/>
    <dgm:cxn modelId="{E3683C25-164F-4FAF-91D5-A9A0FAE4A063}" type="presOf" srcId="{D607B99C-3978-406F-B139-4B32C5216AB6}" destId="{5924E86F-1E72-4A1C-AD81-18DA61C91A62}" srcOrd="1" destOrd="0" presId="urn:microsoft.com/office/officeart/2008/layout/NameandTitleOrganizationalChart"/>
    <dgm:cxn modelId="{20902226-F569-48E2-B72A-05399A1E71EC}" srcId="{D607B99C-3978-406F-B139-4B32C5216AB6}" destId="{8FE34A14-633F-4B26-B07F-124CD7A87BF6}" srcOrd="1" destOrd="0" parTransId="{E552B9B2-75D6-4560-B23F-E13B67822AD1}" sibTransId="{7F0B7921-7C76-443F-8C1E-119B0F118AD5}"/>
    <dgm:cxn modelId="{C49C1265-15C2-4C9F-815E-3A8EC42D6505}" type="presOf" srcId="{5DDBB0C8-72E8-4636-9F76-729C57AD359C}" destId="{172663A4-9196-4031-B7B7-E5D73893616A}" srcOrd="0" destOrd="0" presId="urn:microsoft.com/office/officeart/2008/layout/NameandTitleOrganizationalChart"/>
    <dgm:cxn modelId="{EDB3C246-F38D-4530-9F5B-F5CE063A6FE4}" type="presOf" srcId="{8FE34A14-633F-4B26-B07F-124CD7A87BF6}" destId="{9E66EA4D-C713-44A2-B792-1B645C77C7EA}" srcOrd="1" destOrd="0" presId="urn:microsoft.com/office/officeart/2008/layout/NameandTitleOrganizationalChart"/>
    <dgm:cxn modelId="{1E4C4B51-D6C8-41E8-AEF3-3BA6A11770EF}" type="presOf" srcId="{95F1D783-3995-4868-A877-CF9EDF5915C4}" destId="{A74E2CC1-0775-43C8-8BC6-67FE53A16C79}" srcOrd="0" destOrd="0" presId="urn:microsoft.com/office/officeart/2008/layout/NameandTitleOrganizationalChart"/>
    <dgm:cxn modelId="{67316F56-67EC-4F1D-84EE-6A566D271EAA}" srcId="{D607B99C-3978-406F-B139-4B32C5216AB6}" destId="{5E73FD18-D7F2-4651-BAE0-6860841C259A}" srcOrd="0" destOrd="0" parTransId="{218112E1-615C-4C86-A5DE-AC2E244AD55E}" sibTransId="{E35F2D1D-FE96-4800-9582-12F8E052DF1E}"/>
    <dgm:cxn modelId="{509D917A-6C38-4F9C-A9E0-53522D6787C1}" type="presOf" srcId="{218112E1-615C-4C86-A5DE-AC2E244AD55E}" destId="{2873C65A-BF0C-4CA9-8AB6-6BC41573C792}" srcOrd="0" destOrd="0" presId="urn:microsoft.com/office/officeart/2008/layout/NameandTitleOrganizationalChart"/>
    <dgm:cxn modelId="{5E919D8A-B9BC-46B6-B53B-37A5ABAE1648}" type="presOf" srcId="{5E73FD18-D7F2-4651-BAE0-6860841C259A}" destId="{5D9C403C-1C2B-405B-B39A-A4CDF4B3513C}" srcOrd="0" destOrd="0" presId="urn:microsoft.com/office/officeart/2008/layout/NameandTitleOrganizationalChart"/>
    <dgm:cxn modelId="{CBE4B19E-E321-4635-BC5E-FB0491FE2839}" type="presOf" srcId="{56A8F8BB-A0A0-4E7B-86BB-B5DDF5AB8962}" destId="{7199AC31-2205-4AE9-A3F2-CA360490C3F4}" srcOrd="0" destOrd="0" presId="urn:microsoft.com/office/officeart/2008/layout/NameandTitleOrganizationalChart"/>
    <dgm:cxn modelId="{946F46CA-20BE-424D-A867-8CC000352004}" type="presOf" srcId="{62F8B583-C8AD-4F9A-9B9E-96798150DF36}" destId="{A1FF12AC-0899-48AE-B350-96D6D9440C58}" srcOrd="0" destOrd="0" presId="urn:microsoft.com/office/officeart/2008/layout/NameandTitleOrganizationalChart"/>
    <dgm:cxn modelId="{47BF35D0-F0D9-42B8-9D72-E6569CB167E1}" srcId="{95F1D783-3995-4868-A877-CF9EDF5915C4}" destId="{D607B99C-3978-406F-B139-4B32C5216AB6}" srcOrd="0" destOrd="0" parTransId="{7829D488-FB63-4AD0-A54F-C4F4573D8D92}" sibTransId="{5DDBB0C8-72E8-4636-9F76-729C57AD359C}"/>
    <dgm:cxn modelId="{8D0B48D7-8CB1-4855-83C4-7702A30C1797}" type="presOf" srcId="{61EFC0B7-D0E7-4358-B619-C20FA930A93B}" destId="{B4666F9F-965E-4129-9C0D-65B65F327CA8}" srcOrd="0" destOrd="0" presId="urn:microsoft.com/office/officeart/2008/layout/NameandTitleOrganizationalChart"/>
    <dgm:cxn modelId="{686CF8DA-B2EE-4A03-944C-8EBABD64266F}" type="presOf" srcId="{62F8B583-C8AD-4F9A-9B9E-96798150DF36}" destId="{4928C505-EE02-42BB-B118-E04E1276A407}" srcOrd="1" destOrd="0" presId="urn:microsoft.com/office/officeart/2008/layout/NameandTitleOrganizationalChart"/>
    <dgm:cxn modelId="{385823DE-C82D-403C-9E4E-BD12969C2887}" srcId="{D607B99C-3978-406F-B139-4B32C5216AB6}" destId="{62F8B583-C8AD-4F9A-9B9E-96798150DF36}" srcOrd="2" destOrd="0" parTransId="{61EFC0B7-D0E7-4358-B619-C20FA930A93B}" sibTransId="{56A8F8BB-A0A0-4E7B-86BB-B5DDF5AB8962}"/>
    <dgm:cxn modelId="{457745F0-AE44-4F01-AB1D-DC7B063FFE54}" type="presOf" srcId="{8FE34A14-633F-4B26-B07F-124CD7A87BF6}" destId="{2A5EBCFA-EF9B-41BC-9203-FB8633409B28}" srcOrd="0" destOrd="0" presId="urn:microsoft.com/office/officeart/2008/layout/NameandTitleOrganizationalChart"/>
    <dgm:cxn modelId="{E46B32F5-33BC-40B1-9C83-96F0EE72EBE8}" type="presOf" srcId="{7F0B7921-7C76-443F-8C1E-119B0F118AD5}" destId="{5FBD2F77-BB0E-471E-932A-21AD549E9F8C}" srcOrd="0" destOrd="0" presId="urn:microsoft.com/office/officeart/2008/layout/NameandTitleOrganizationalChart"/>
    <dgm:cxn modelId="{B3C639F8-95C5-4DB7-8F13-197075283B39}" type="presOf" srcId="{E35F2D1D-FE96-4800-9582-12F8E052DF1E}" destId="{8D88A3EE-3F7F-4AAD-AF25-E415EA2C5142}" srcOrd="0" destOrd="0" presId="urn:microsoft.com/office/officeart/2008/layout/NameandTitleOrganizationalChart"/>
    <dgm:cxn modelId="{186FA0FB-32E8-480C-834F-81EBDABB4C6C}" type="presOf" srcId="{5E73FD18-D7F2-4651-BAE0-6860841C259A}" destId="{6E2AF82C-CE1D-4325-8C22-B5F6B41052CB}" srcOrd="1" destOrd="0" presId="urn:microsoft.com/office/officeart/2008/layout/NameandTitleOrganizationalChart"/>
    <dgm:cxn modelId="{72AAFC2E-1299-4C62-BCBB-6AFF17E11EB1}" type="presParOf" srcId="{A74E2CC1-0775-43C8-8BC6-67FE53A16C79}" destId="{6C41A33B-C702-48BA-8B04-639EBBD1B98B}" srcOrd="0" destOrd="0" presId="urn:microsoft.com/office/officeart/2008/layout/NameandTitleOrganizationalChart"/>
    <dgm:cxn modelId="{06A029B4-030C-406A-AAF8-34053B27FF13}" type="presParOf" srcId="{6C41A33B-C702-48BA-8B04-639EBBD1B98B}" destId="{4B318ED6-485F-495F-8DB6-017FE66474BA}" srcOrd="0" destOrd="0" presId="urn:microsoft.com/office/officeart/2008/layout/NameandTitleOrganizationalChart"/>
    <dgm:cxn modelId="{D0A83495-6D44-40B3-8D84-3DA9C72A7EC4}" type="presParOf" srcId="{4B318ED6-485F-495F-8DB6-017FE66474BA}" destId="{46DABF97-34C5-49B3-9FD9-7B6C23B913E1}" srcOrd="0" destOrd="0" presId="urn:microsoft.com/office/officeart/2008/layout/NameandTitleOrganizationalChart"/>
    <dgm:cxn modelId="{8B15D33C-4E1D-4F12-A822-43492D50DB2C}" type="presParOf" srcId="{4B318ED6-485F-495F-8DB6-017FE66474BA}" destId="{172663A4-9196-4031-B7B7-E5D73893616A}" srcOrd="1" destOrd="0" presId="urn:microsoft.com/office/officeart/2008/layout/NameandTitleOrganizationalChart"/>
    <dgm:cxn modelId="{7467B154-0758-41A8-ABA2-FF86D78514CD}" type="presParOf" srcId="{4B318ED6-485F-495F-8DB6-017FE66474BA}" destId="{5924E86F-1E72-4A1C-AD81-18DA61C91A62}" srcOrd="2" destOrd="0" presId="urn:microsoft.com/office/officeart/2008/layout/NameandTitleOrganizationalChart"/>
    <dgm:cxn modelId="{48257DC4-BD03-46EA-A90C-FF2818CDC0B0}" type="presParOf" srcId="{6C41A33B-C702-48BA-8B04-639EBBD1B98B}" destId="{B347AE92-15F9-41D7-97A6-AFD8C90CD8F4}" srcOrd="1" destOrd="0" presId="urn:microsoft.com/office/officeart/2008/layout/NameandTitleOrganizationalChart"/>
    <dgm:cxn modelId="{054D54E3-7FC6-414E-83B1-D2F77CD09353}" type="presParOf" srcId="{B347AE92-15F9-41D7-97A6-AFD8C90CD8F4}" destId="{2873C65A-BF0C-4CA9-8AB6-6BC41573C792}" srcOrd="0" destOrd="0" presId="urn:microsoft.com/office/officeart/2008/layout/NameandTitleOrganizationalChart"/>
    <dgm:cxn modelId="{5217066F-A771-4228-AC6E-FFEC53FAF50C}" type="presParOf" srcId="{B347AE92-15F9-41D7-97A6-AFD8C90CD8F4}" destId="{8791DB3C-111D-44F0-AF38-17430A16FDC7}" srcOrd="1" destOrd="0" presId="urn:microsoft.com/office/officeart/2008/layout/NameandTitleOrganizationalChart"/>
    <dgm:cxn modelId="{D8AA30BE-BABA-48FF-A6E1-979E6D31C93A}" type="presParOf" srcId="{8791DB3C-111D-44F0-AF38-17430A16FDC7}" destId="{7C221BE8-667B-40EC-A1AE-D97A541F2758}" srcOrd="0" destOrd="0" presId="urn:microsoft.com/office/officeart/2008/layout/NameandTitleOrganizationalChart"/>
    <dgm:cxn modelId="{D5991026-53B8-4C17-83E6-2E27E07322F4}" type="presParOf" srcId="{7C221BE8-667B-40EC-A1AE-D97A541F2758}" destId="{5D9C403C-1C2B-405B-B39A-A4CDF4B3513C}" srcOrd="0" destOrd="0" presId="urn:microsoft.com/office/officeart/2008/layout/NameandTitleOrganizationalChart"/>
    <dgm:cxn modelId="{7FCA981E-EE87-4EC2-B24C-7FDAB85A6ADB}" type="presParOf" srcId="{7C221BE8-667B-40EC-A1AE-D97A541F2758}" destId="{8D88A3EE-3F7F-4AAD-AF25-E415EA2C5142}" srcOrd="1" destOrd="0" presId="urn:microsoft.com/office/officeart/2008/layout/NameandTitleOrganizationalChart"/>
    <dgm:cxn modelId="{64657E7C-BA89-42EC-9D2B-157844670930}" type="presParOf" srcId="{7C221BE8-667B-40EC-A1AE-D97A541F2758}" destId="{6E2AF82C-CE1D-4325-8C22-B5F6B41052CB}" srcOrd="2" destOrd="0" presId="urn:microsoft.com/office/officeart/2008/layout/NameandTitleOrganizationalChart"/>
    <dgm:cxn modelId="{E62349FA-BF66-42E1-B949-E2522B0F8AC5}" type="presParOf" srcId="{8791DB3C-111D-44F0-AF38-17430A16FDC7}" destId="{55B4BC7A-78F9-4F5B-9947-80ABFF8FCEE4}" srcOrd="1" destOrd="0" presId="urn:microsoft.com/office/officeart/2008/layout/NameandTitleOrganizationalChart"/>
    <dgm:cxn modelId="{EAF6DD39-4A66-433A-A0E4-4261AF78FCC6}" type="presParOf" srcId="{8791DB3C-111D-44F0-AF38-17430A16FDC7}" destId="{B5F24ADA-E8FD-4028-8577-1A6E02BB3FC9}" srcOrd="2" destOrd="0" presId="urn:microsoft.com/office/officeart/2008/layout/NameandTitleOrganizationalChart"/>
    <dgm:cxn modelId="{55C48D70-B736-45C2-A8A7-810F79B4CC75}" type="presParOf" srcId="{B347AE92-15F9-41D7-97A6-AFD8C90CD8F4}" destId="{836840E8-7FB2-494B-A02F-CC02006086F5}" srcOrd="2" destOrd="0" presId="urn:microsoft.com/office/officeart/2008/layout/NameandTitleOrganizationalChart"/>
    <dgm:cxn modelId="{75B9A624-3945-43AA-83C0-2E2D8E05E2B4}" type="presParOf" srcId="{B347AE92-15F9-41D7-97A6-AFD8C90CD8F4}" destId="{9E64FDB7-4DC0-4F86-AB96-F9C94B773B2D}" srcOrd="3" destOrd="0" presId="urn:microsoft.com/office/officeart/2008/layout/NameandTitleOrganizationalChart"/>
    <dgm:cxn modelId="{AE37A3F4-0D75-478C-9F97-7856556C02A8}" type="presParOf" srcId="{9E64FDB7-4DC0-4F86-AB96-F9C94B773B2D}" destId="{AC42D87F-4990-4CD4-9126-55FCFA2CFBE4}" srcOrd="0" destOrd="0" presId="urn:microsoft.com/office/officeart/2008/layout/NameandTitleOrganizationalChart"/>
    <dgm:cxn modelId="{71B57077-4108-49F5-91A0-9FCF51ECC157}" type="presParOf" srcId="{AC42D87F-4990-4CD4-9126-55FCFA2CFBE4}" destId="{2A5EBCFA-EF9B-41BC-9203-FB8633409B28}" srcOrd="0" destOrd="0" presId="urn:microsoft.com/office/officeart/2008/layout/NameandTitleOrganizationalChart"/>
    <dgm:cxn modelId="{6D92A512-71B7-4B75-AD12-BC3C9E90ECE7}" type="presParOf" srcId="{AC42D87F-4990-4CD4-9126-55FCFA2CFBE4}" destId="{5FBD2F77-BB0E-471E-932A-21AD549E9F8C}" srcOrd="1" destOrd="0" presId="urn:microsoft.com/office/officeart/2008/layout/NameandTitleOrganizationalChart"/>
    <dgm:cxn modelId="{E930395C-02AD-496F-8067-8AC7979DFEB4}" type="presParOf" srcId="{AC42D87F-4990-4CD4-9126-55FCFA2CFBE4}" destId="{9E66EA4D-C713-44A2-B792-1B645C77C7EA}" srcOrd="2" destOrd="0" presId="urn:microsoft.com/office/officeart/2008/layout/NameandTitleOrganizationalChart"/>
    <dgm:cxn modelId="{1CA45C99-7653-4454-A011-DD54E347A7CC}" type="presParOf" srcId="{9E64FDB7-4DC0-4F86-AB96-F9C94B773B2D}" destId="{02B23A28-7738-49A9-8331-57714869B2DD}" srcOrd="1" destOrd="0" presId="urn:microsoft.com/office/officeart/2008/layout/NameandTitleOrganizationalChart"/>
    <dgm:cxn modelId="{5864DD2D-0296-406C-A840-81C040D84A97}" type="presParOf" srcId="{9E64FDB7-4DC0-4F86-AB96-F9C94B773B2D}" destId="{B5B23874-4B2D-4A17-8BC0-F5F26423E369}" srcOrd="2" destOrd="0" presId="urn:microsoft.com/office/officeart/2008/layout/NameandTitleOrganizationalChart"/>
    <dgm:cxn modelId="{BC6B329F-DB9A-40CB-9E3D-7656FFD74E9A}" type="presParOf" srcId="{B347AE92-15F9-41D7-97A6-AFD8C90CD8F4}" destId="{B4666F9F-965E-4129-9C0D-65B65F327CA8}" srcOrd="4" destOrd="0" presId="urn:microsoft.com/office/officeart/2008/layout/NameandTitleOrganizationalChart"/>
    <dgm:cxn modelId="{E58B60C4-42E8-432B-9FA2-39ABB9870BC7}" type="presParOf" srcId="{B347AE92-15F9-41D7-97A6-AFD8C90CD8F4}" destId="{683AC243-0891-4C98-9500-91E552E54085}" srcOrd="5" destOrd="0" presId="urn:microsoft.com/office/officeart/2008/layout/NameandTitleOrganizationalChart"/>
    <dgm:cxn modelId="{84A212C7-5AF4-4FEB-B36D-59672F9BA45E}" type="presParOf" srcId="{683AC243-0891-4C98-9500-91E552E54085}" destId="{70BD0A1C-BA15-4A07-9FB8-32A5D2ADB6D5}" srcOrd="0" destOrd="0" presId="urn:microsoft.com/office/officeart/2008/layout/NameandTitleOrganizationalChart"/>
    <dgm:cxn modelId="{3F54EAC5-8553-4673-8F11-AFD1ED6F820E}" type="presParOf" srcId="{70BD0A1C-BA15-4A07-9FB8-32A5D2ADB6D5}" destId="{A1FF12AC-0899-48AE-B350-96D6D9440C58}" srcOrd="0" destOrd="0" presId="urn:microsoft.com/office/officeart/2008/layout/NameandTitleOrganizationalChart"/>
    <dgm:cxn modelId="{EA7EA0C2-C3E6-4F98-B79F-4602C0D018A4}" type="presParOf" srcId="{70BD0A1C-BA15-4A07-9FB8-32A5D2ADB6D5}" destId="{7199AC31-2205-4AE9-A3F2-CA360490C3F4}" srcOrd="1" destOrd="0" presId="urn:microsoft.com/office/officeart/2008/layout/NameandTitleOrganizationalChart"/>
    <dgm:cxn modelId="{E1DC0874-AD76-4118-A4F5-ADDB148FD901}" type="presParOf" srcId="{70BD0A1C-BA15-4A07-9FB8-32A5D2ADB6D5}" destId="{4928C505-EE02-42BB-B118-E04E1276A407}" srcOrd="2" destOrd="0" presId="urn:microsoft.com/office/officeart/2008/layout/NameandTitleOrganizationalChart"/>
    <dgm:cxn modelId="{45812B44-D929-4895-A179-7000E64AFB91}" type="presParOf" srcId="{683AC243-0891-4C98-9500-91E552E54085}" destId="{F05FBC36-7DED-4016-A249-349839704DC6}" srcOrd="1" destOrd="0" presId="urn:microsoft.com/office/officeart/2008/layout/NameandTitleOrganizationalChart"/>
    <dgm:cxn modelId="{4A20E0BE-2825-4CE3-A56F-5BC15595F87F}" type="presParOf" srcId="{683AC243-0891-4C98-9500-91E552E54085}" destId="{DA1A78F0-D68B-42C8-8E08-AEEA818DA6CD}" srcOrd="2" destOrd="0" presId="urn:microsoft.com/office/officeart/2008/layout/NameandTitleOrganizationalChart"/>
    <dgm:cxn modelId="{95633AFC-01FA-4D21-9F0C-E386285393EC}" type="presParOf" srcId="{6C41A33B-C702-48BA-8B04-639EBBD1B98B}" destId="{357E165B-83CB-4D89-864A-6CEF633ED48B}" srcOrd="2" destOrd="0" presId="urn:microsoft.com/office/officeart/2008/layout/NameandTitleOrganizationalChar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CF47061A-6CEF-4909-87A2-72687BA82FC2}" type="doc">
      <dgm:prSet loTypeId="urn:microsoft.com/office/officeart/2005/8/layout/chevron2" loCatId="list" qsTypeId="urn:microsoft.com/office/officeart/2005/8/quickstyle/simple1" qsCatId="simple" csTypeId="urn:microsoft.com/office/officeart/2005/8/colors/accent1_2" csCatId="accent1" phldr="1"/>
      <dgm:spPr/>
      <dgm:t>
        <a:bodyPr/>
        <a:lstStyle/>
        <a:p>
          <a:endParaRPr lang="en-GB"/>
        </a:p>
      </dgm:t>
    </dgm:pt>
    <dgm:pt modelId="{AF16793F-8580-4D17-AB5A-C4D041E665FB}">
      <dgm:prSet phldrT="[Text]"/>
      <dgm:spPr>
        <a:solidFill>
          <a:schemeClr val="accent5"/>
        </a:solidFill>
        <a:ln>
          <a:solidFill>
            <a:srgbClr val="86D2E9"/>
          </a:solidFill>
        </a:ln>
      </dgm:spPr>
      <dgm:t>
        <a:bodyPr/>
        <a:lstStyle/>
        <a:p>
          <a:r>
            <a:rPr lang="en-NZ"/>
            <a:t>2</a:t>
          </a:r>
          <a:endParaRPr lang="en-GB"/>
        </a:p>
      </dgm:t>
    </dgm:pt>
    <dgm:pt modelId="{AD2ECA4A-CDDB-4F11-9225-A2119A4F1F96}" type="parTrans" cxnId="{2FE99B82-A397-495D-A7FA-E2460E511A26}">
      <dgm:prSet/>
      <dgm:spPr/>
      <dgm:t>
        <a:bodyPr/>
        <a:lstStyle/>
        <a:p>
          <a:endParaRPr lang="en-GB"/>
        </a:p>
      </dgm:t>
    </dgm:pt>
    <dgm:pt modelId="{CBD1A00F-806E-426F-B246-10F42BA05751}" type="sibTrans" cxnId="{2FE99B82-A397-495D-A7FA-E2460E511A26}">
      <dgm:prSet/>
      <dgm:spPr/>
      <dgm:t>
        <a:bodyPr/>
        <a:lstStyle/>
        <a:p>
          <a:endParaRPr lang="en-GB"/>
        </a:p>
      </dgm:t>
    </dgm:pt>
    <dgm:pt modelId="{E1461F3A-46A0-4888-8A49-768E80B42DE4}" type="pres">
      <dgm:prSet presAssocID="{CF47061A-6CEF-4909-87A2-72687BA82FC2}" presName="linearFlow" presStyleCnt="0">
        <dgm:presLayoutVars>
          <dgm:dir/>
          <dgm:animLvl val="lvl"/>
          <dgm:resizeHandles val="exact"/>
        </dgm:presLayoutVars>
      </dgm:prSet>
      <dgm:spPr/>
    </dgm:pt>
    <dgm:pt modelId="{C8A207B9-9875-4BA2-85FB-AC5A3C5E7199}" type="pres">
      <dgm:prSet presAssocID="{AF16793F-8580-4D17-AB5A-C4D041E665FB}" presName="composite" presStyleCnt="0"/>
      <dgm:spPr/>
    </dgm:pt>
    <dgm:pt modelId="{98DB2240-9A19-4A87-B8EC-BA6AD2A1E967}" type="pres">
      <dgm:prSet presAssocID="{AF16793F-8580-4D17-AB5A-C4D041E665FB}" presName="parentText" presStyleLbl="alignNode1" presStyleIdx="0" presStyleCnt="1">
        <dgm:presLayoutVars>
          <dgm:chMax val="1"/>
          <dgm:bulletEnabled val="1"/>
        </dgm:presLayoutVars>
      </dgm:prSet>
      <dgm:spPr/>
    </dgm:pt>
    <dgm:pt modelId="{224FF545-1997-4455-9FA5-5A4BE8A7799E}" type="pres">
      <dgm:prSet presAssocID="{AF16793F-8580-4D17-AB5A-C4D041E665FB}" presName="descendantText" presStyleLbl="alignAcc1" presStyleIdx="0" presStyleCnt="1" custScaleY="100000">
        <dgm:presLayoutVars>
          <dgm:bulletEnabled val="1"/>
        </dgm:presLayoutVars>
      </dgm:prSet>
      <dgm:spPr>
        <a:ln>
          <a:solidFill>
            <a:srgbClr val="86D2E9"/>
          </a:solidFill>
        </a:ln>
      </dgm:spPr>
    </dgm:pt>
  </dgm:ptLst>
  <dgm:cxnLst>
    <dgm:cxn modelId="{8DDBF333-B493-40FF-928D-3BDDD319EF06}" type="presOf" srcId="{CF47061A-6CEF-4909-87A2-72687BA82FC2}" destId="{E1461F3A-46A0-4888-8A49-768E80B42DE4}" srcOrd="0" destOrd="0" presId="urn:microsoft.com/office/officeart/2005/8/layout/chevron2"/>
    <dgm:cxn modelId="{FD66065D-186F-4282-B1FF-8242BCE5A9F3}" type="presOf" srcId="{AF16793F-8580-4D17-AB5A-C4D041E665FB}" destId="{98DB2240-9A19-4A87-B8EC-BA6AD2A1E967}" srcOrd="0" destOrd="0" presId="urn:microsoft.com/office/officeart/2005/8/layout/chevron2"/>
    <dgm:cxn modelId="{2FE99B82-A397-495D-A7FA-E2460E511A26}" srcId="{CF47061A-6CEF-4909-87A2-72687BA82FC2}" destId="{AF16793F-8580-4D17-AB5A-C4D041E665FB}" srcOrd="0" destOrd="0" parTransId="{AD2ECA4A-CDDB-4F11-9225-A2119A4F1F96}" sibTransId="{CBD1A00F-806E-426F-B246-10F42BA05751}"/>
    <dgm:cxn modelId="{EB2CD70F-2BBA-4914-AB79-C6B42B337869}" type="presParOf" srcId="{E1461F3A-46A0-4888-8A49-768E80B42DE4}" destId="{C8A207B9-9875-4BA2-85FB-AC5A3C5E7199}" srcOrd="0" destOrd="0" presId="urn:microsoft.com/office/officeart/2005/8/layout/chevron2"/>
    <dgm:cxn modelId="{64708E38-4828-430D-A0E6-7A629FDC4EC0}" type="presParOf" srcId="{C8A207B9-9875-4BA2-85FB-AC5A3C5E7199}" destId="{98DB2240-9A19-4A87-B8EC-BA6AD2A1E967}" srcOrd="0" destOrd="0" presId="urn:microsoft.com/office/officeart/2005/8/layout/chevron2"/>
    <dgm:cxn modelId="{96838A21-F0E9-4E50-A2A2-02F03C00C54F}" type="presParOf" srcId="{C8A207B9-9875-4BA2-85FB-AC5A3C5E7199}" destId="{224FF545-1997-4455-9FA5-5A4BE8A7799E}" srcOrd="1" destOrd="0" presId="urn:microsoft.com/office/officeart/2005/8/layout/chevron2"/>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CF47061A-6CEF-4909-87A2-72687BA82FC2}" type="doc">
      <dgm:prSet loTypeId="urn:microsoft.com/office/officeart/2005/8/layout/chevron2" loCatId="list" qsTypeId="urn:microsoft.com/office/officeart/2005/8/quickstyle/simple1" qsCatId="simple" csTypeId="urn:microsoft.com/office/officeart/2005/8/colors/accent1_2" csCatId="accent1" phldr="1"/>
      <dgm:spPr/>
      <dgm:t>
        <a:bodyPr/>
        <a:lstStyle/>
        <a:p>
          <a:endParaRPr lang="en-GB"/>
        </a:p>
      </dgm:t>
    </dgm:pt>
    <dgm:pt modelId="{AF16793F-8580-4D17-AB5A-C4D041E665FB}">
      <dgm:prSet phldrT="[Text]"/>
      <dgm:spPr>
        <a:solidFill>
          <a:schemeClr val="accent5"/>
        </a:solidFill>
        <a:ln>
          <a:solidFill>
            <a:srgbClr val="86D2E9"/>
          </a:solidFill>
        </a:ln>
      </dgm:spPr>
      <dgm:t>
        <a:bodyPr/>
        <a:lstStyle/>
        <a:p>
          <a:r>
            <a:rPr lang="en-NZ"/>
            <a:t>3</a:t>
          </a:r>
          <a:endParaRPr lang="en-GB"/>
        </a:p>
      </dgm:t>
    </dgm:pt>
    <dgm:pt modelId="{AD2ECA4A-CDDB-4F11-9225-A2119A4F1F96}" type="parTrans" cxnId="{2FE99B82-A397-495D-A7FA-E2460E511A26}">
      <dgm:prSet/>
      <dgm:spPr/>
      <dgm:t>
        <a:bodyPr/>
        <a:lstStyle/>
        <a:p>
          <a:endParaRPr lang="en-GB"/>
        </a:p>
      </dgm:t>
    </dgm:pt>
    <dgm:pt modelId="{CBD1A00F-806E-426F-B246-10F42BA05751}" type="sibTrans" cxnId="{2FE99B82-A397-495D-A7FA-E2460E511A26}">
      <dgm:prSet/>
      <dgm:spPr/>
      <dgm:t>
        <a:bodyPr/>
        <a:lstStyle/>
        <a:p>
          <a:endParaRPr lang="en-GB"/>
        </a:p>
      </dgm:t>
    </dgm:pt>
    <dgm:pt modelId="{E1461F3A-46A0-4888-8A49-768E80B42DE4}" type="pres">
      <dgm:prSet presAssocID="{CF47061A-6CEF-4909-87A2-72687BA82FC2}" presName="linearFlow" presStyleCnt="0">
        <dgm:presLayoutVars>
          <dgm:dir/>
          <dgm:animLvl val="lvl"/>
          <dgm:resizeHandles val="exact"/>
        </dgm:presLayoutVars>
      </dgm:prSet>
      <dgm:spPr/>
    </dgm:pt>
    <dgm:pt modelId="{C8A207B9-9875-4BA2-85FB-AC5A3C5E7199}" type="pres">
      <dgm:prSet presAssocID="{AF16793F-8580-4D17-AB5A-C4D041E665FB}" presName="composite" presStyleCnt="0"/>
      <dgm:spPr/>
    </dgm:pt>
    <dgm:pt modelId="{98DB2240-9A19-4A87-B8EC-BA6AD2A1E967}" type="pres">
      <dgm:prSet presAssocID="{AF16793F-8580-4D17-AB5A-C4D041E665FB}" presName="parentText" presStyleLbl="alignNode1" presStyleIdx="0" presStyleCnt="1">
        <dgm:presLayoutVars>
          <dgm:chMax val="1"/>
          <dgm:bulletEnabled val="1"/>
        </dgm:presLayoutVars>
      </dgm:prSet>
      <dgm:spPr/>
    </dgm:pt>
    <dgm:pt modelId="{224FF545-1997-4455-9FA5-5A4BE8A7799E}" type="pres">
      <dgm:prSet presAssocID="{AF16793F-8580-4D17-AB5A-C4D041E665FB}" presName="descendantText" presStyleLbl="alignAcc1" presStyleIdx="0" presStyleCnt="1" custScaleY="100000">
        <dgm:presLayoutVars>
          <dgm:bulletEnabled val="1"/>
        </dgm:presLayoutVars>
      </dgm:prSet>
      <dgm:spPr>
        <a:ln>
          <a:solidFill>
            <a:srgbClr val="86D2E9"/>
          </a:solidFill>
        </a:ln>
      </dgm:spPr>
    </dgm:pt>
  </dgm:ptLst>
  <dgm:cxnLst>
    <dgm:cxn modelId="{F624BA18-43B5-4455-9E15-E215DE879CAA}" type="presOf" srcId="{AF16793F-8580-4D17-AB5A-C4D041E665FB}" destId="{98DB2240-9A19-4A87-B8EC-BA6AD2A1E967}" srcOrd="0" destOrd="0" presId="urn:microsoft.com/office/officeart/2005/8/layout/chevron2"/>
    <dgm:cxn modelId="{DDF68075-2317-4744-BACA-E807B2889BC8}" type="presOf" srcId="{CF47061A-6CEF-4909-87A2-72687BA82FC2}" destId="{E1461F3A-46A0-4888-8A49-768E80B42DE4}" srcOrd="0" destOrd="0" presId="urn:microsoft.com/office/officeart/2005/8/layout/chevron2"/>
    <dgm:cxn modelId="{2FE99B82-A397-495D-A7FA-E2460E511A26}" srcId="{CF47061A-6CEF-4909-87A2-72687BA82FC2}" destId="{AF16793F-8580-4D17-AB5A-C4D041E665FB}" srcOrd="0" destOrd="0" parTransId="{AD2ECA4A-CDDB-4F11-9225-A2119A4F1F96}" sibTransId="{CBD1A00F-806E-426F-B246-10F42BA05751}"/>
    <dgm:cxn modelId="{374A0565-12EE-4D0A-92C8-3D9EB1E3399E}" type="presParOf" srcId="{E1461F3A-46A0-4888-8A49-768E80B42DE4}" destId="{C8A207B9-9875-4BA2-85FB-AC5A3C5E7199}" srcOrd="0" destOrd="0" presId="urn:microsoft.com/office/officeart/2005/8/layout/chevron2"/>
    <dgm:cxn modelId="{49265CF0-D218-4624-815F-05E3EBA4B5B1}" type="presParOf" srcId="{C8A207B9-9875-4BA2-85FB-AC5A3C5E7199}" destId="{98DB2240-9A19-4A87-B8EC-BA6AD2A1E967}" srcOrd="0" destOrd="0" presId="urn:microsoft.com/office/officeart/2005/8/layout/chevron2"/>
    <dgm:cxn modelId="{2796EAE0-E5C0-4AFD-B31C-3A48EE8FEAE2}" type="presParOf" srcId="{C8A207B9-9875-4BA2-85FB-AC5A3C5E7199}" destId="{224FF545-1997-4455-9FA5-5A4BE8A7799E}" srcOrd="1" destOrd="0" presId="urn:microsoft.com/office/officeart/2005/8/layout/chevron2"/>
  </dgm:cxnLst>
  <dgm:bg/>
  <dgm:whole/>
  <dgm:extLst>
    <a:ext uri="http://schemas.microsoft.com/office/drawing/2008/diagram">
      <dsp:dataModelExt xmlns:dsp="http://schemas.microsoft.com/office/drawing/2008/diagram" relId="rId17"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CF47061A-6CEF-4909-87A2-72687BA82FC2}" type="doc">
      <dgm:prSet loTypeId="urn:microsoft.com/office/officeart/2005/8/layout/chevron2" loCatId="list" qsTypeId="urn:microsoft.com/office/officeart/2005/8/quickstyle/simple1" qsCatId="simple" csTypeId="urn:microsoft.com/office/officeart/2005/8/colors/accent1_2" csCatId="accent1" phldr="1"/>
      <dgm:spPr/>
      <dgm:t>
        <a:bodyPr/>
        <a:lstStyle/>
        <a:p>
          <a:endParaRPr lang="en-GB"/>
        </a:p>
      </dgm:t>
    </dgm:pt>
    <dgm:pt modelId="{AF16793F-8580-4D17-AB5A-C4D041E665FB}">
      <dgm:prSet phldrT="[Text]"/>
      <dgm:spPr>
        <a:solidFill>
          <a:srgbClr val="74BB15"/>
        </a:solidFill>
        <a:ln>
          <a:solidFill>
            <a:srgbClr val="74BB15"/>
          </a:solidFill>
        </a:ln>
      </dgm:spPr>
      <dgm:t>
        <a:bodyPr/>
        <a:lstStyle/>
        <a:p>
          <a:r>
            <a:rPr lang="en-NZ"/>
            <a:t>1</a:t>
          </a:r>
          <a:endParaRPr lang="en-GB"/>
        </a:p>
      </dgm:t>
    </dgm:pt>
    <dgm:pt modelId="{AD2ECA4A-CDDB-4F11-9225-A2119A4F1F96}" type="parTrans" cxnId="{2FE99B82-A397-495D-A7FA-E2460E511A26}">
      <dgm:prSet/>
      <dgm:spPr/>
      <dgm:t>
        <a:bodyPr/>
        <a:lstStyle/>
        <a:p>
          <a:endParaRPr lang="en-GB"/>
        </a:p>
      </dgm:t>
    </dgm:pt>
    <dgm:pt modelId="{CBD1A00F-806E-426F-B246-10F42BA05751}" type="sibTrans" cxnId="{2FE99B82-A397-495D-A7FA-E2460E511A26}">
      <dgm:prSet/>
      <dgm:spPr/>
      <dgm:t>
        <a:bodyPr/>
        <a:lstStyle/>
        <a:p>
          <a:endParaRPr lang="en-GB"/>
        </a:p>
      </dgm:t>
    </dgm:pt>
    <dgm:pt modelId="{E1461F3A-46A0-4888-8A49-768E80B42DE4}" type="pres">
      <dgm:prSet presAssocID="{CF47061A-6CEF-4909-87A2-72687BA82FC2}" presName="linearFlow" presStyleCnt="0">
        <dgm:presLayoutVars>
          <dgm:dir/>
          <dgm:animLvl val="lvl"/>
          <dgm:resizeHandles val="exact"/>
        </dgm:presLayoutVars>
      </dgm:prSet>
      <dgm:spPr/>
    </dgm:pt>
    <dgm:pt modelId="{C8A207B9-9875-4BA2-85FB-AC5A3C5E7199}" type="pres">
      <dgm:prSet presAssocID="{AF16793F-8580-4D17-AB5A-C4D041E665FB}" presName="composite" presStyleCnt="0"/>
      <dgm:spPr/>
    </dgm:pt>
    <dgm:pt modelId="{98DB2240-9A19-4A87-B8EC-BA6AD2A1E967}" type="pres">
      <dgm:prSet presAssocID="{AF16793F-8580-4D17-AB5A-C4D041E665FB}" presName="parentText" presStyleLbl="alignNode1" presStyleIdx="0" presStyleCnt="1">
        <dgm:presLayoutVars>
          <dgm:chMax val="1"/>
          <dgm:bulletEnabled val="1"/>
        </dgm:presLayoutVars>
      </dgm:prSet>
      <dgm:spPr/>
    </dgm:pt>
    <dgm:pt modelId="{224FF545-1997-4455-9FA5-5A4BE8A7799E}" type="pres">
      <dgm:prSet presAssocID="{AF16793F-8580-4D17-AB5A-C4D041E665FB}" presName="descendantText" presStyleLbl="alignAcc1" presStyleIdx="0" presStyleCnt="1" custScaleY="100000">
        <dgm:presLayoutVars>
          <dgm:bulletEnabled val="1"/>
        </dgm:presLayoutVars>
      </dgm:prSet>
      <dgm:spPr>
        <a:ln>
          <a:solidFill>
            <a:srgbClr val="74BB15"/>
          </a:solidFill>
        </a:ln>
      </dgm:spPr>
    </dgm:pt>
  </dgm:ptLst>
  <dgm:cxnLst>
    <dgm:cxn modelId="{718EE358-B25D-44DE-AEEE-582BE700AE32}" type="presOf" srcId="{CF47061A-6CEF-4909-87A2-72687BA82FC2}" destId="{E1461F3A-46A0-4888-8A49-768E80B42DE4}" srcOrd="0" destOrd="0" presId="urn:microsoft.com/office/officeart/2005/8/layout/chevron2"/>
    <dgm:cxn modelId="{2FE99B82-A397-495D-A7FA-E2460E511A26}" srcId="{CF47061A-6CEF-4909-87A2-72687BA82FC2}" destId="{AF16793F-8580-4D17-AB5A-C4D041E665FB}" srcOrd="0" destOrd="0" parTransId="{AD2ECA4A-CDDB-4F11-9225-A2119A4F1F96}" sibTransId="{CBD1A00F-806E-426F-B246-10F42BA05751}"/>
    <dgm:cxn modelId="{7B6284FD-D6EE-4399-A9BA-1E9D075A7462}" type="presOf" srcId="{AF16793F-8580-4D17-AB5A-C4D041E665FB}" destId="{98DB2240-9A19-4A87-B8EC-BA6AD2A1E967}" srcOrd="0" destOrd="0" presId="urn:microsoft.com/office/officeart/2005/8/layout/chevron2"/>
    <dgm:cxn modelId="{4D16EAFA-F5E8-462A-92E9-56582F15ABA7}" type="presParOf" srcId="{E1461F3A-46A0-4888-8A49-768E80B42DE4}" destId="{C8A207B9-9875-4BA2-85FB-AC5A3C5E7199}" srcOrd="0" destOrd="0" presId="urn:microsoft.com/office/officeart/2005/8/layout/chevron2"/>
    <dgm:cxn modelId="{DC2EE75D-E3CD-4763-A44E-12C9DA74F7E2}" type="presParOf" srcId="{C8A207B9-9875-4BA2-85FB-AC5A3C5E7199}" destId="{98DB2240-9A19-4A87-B8EC-BA6AD2A1E967}" srcOrd="0" destOrd="0" presId="urn:microsoft.com/office/officeart/2005/8/layout/chevron2"/>
    <dgm:cxn modelId="{6ED38867-F69C-49F6-B6C6-111C3BE0610C}" type="presParOf" srcId="{C8A207B9-9875-4BA2-85FB-AC5A3C5E7199}" destId="{224FF545-1997-4455-9FA5-5A4BE8A7799E}" srcOrd="1" destOrd="0" presId="urn:microsoft.com/office/officeart/2005/8/layout/chevron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CF47061A-6CEF-4909-87A2-72687BA82FC2}" type="doc">
      <dgm:prSet loTypeId="urn:microsoft.com/office/officeart/2005/8/layout/chevron2" loCatId="list" qsTypeId="urn:microsoft.com/office/officeart/2005/8/quickstyle/simple1" qsCatId="simple" csTypeId="urn:microsoft.com/office/officeart/2005/8/colors/accent1_2" csCatId="accent1" phldr="1"/>
      <dgm:spPr/>
      <dgm:t>
        <a:bodyPr/>
        <a:lstStyle/>
        <a:p>
          <a:endParaRPr lang="en-GB"/>
        </a:p>
      </dgm:t>
    </dgm:pt>
    <dgm:pt modelId="{AF16793F-8580-4D17-AB5A-C4D041E665FB}">
      <dgm:prSet phldrT="[Text]"/>
      <dgm:spPr>
        <a:solidFill>
          <a:srgbClr val="80CF17"/>
        </a:solidFill>
        <a:ln>
          <a:solidFill>
            <a:srgbClr val="80CF17"/>
          </a:solidFill>
        </a:ln>
      </dgm:spPr>
      <dgm:t>
        <a:bodyPr/>
        <a:lstStyle/>
        <a:p>
          <a:r>
            <a:rPr lang="en-NZ"/>
            <a:t>2</a:t>
          </a:r>
          <a:endParaRPr lang="en-GB"/>
        </a:p>
      </dgm:t>
    </dgm:pt>
    <dgm:pt modelId="{AD2ECA4A-CDDB-4F11-9225-A2119A4F1F96}" type="parTrans" cxnId="{2FE99B82-A397-495D-A7FA-E2460E511A26}">
      <dgm:prSet/>
      <dgm:spPr/>
      <dgm:t>
        <a:bodyPr/>
        <a:lstStyle/>
        <a:p>
          <a:endParaRPr lang="en-GB"/>
        </a:p>
      </dgm:t>
    </dgm:pt>
    <dgm:pt modelId="{CBD1A00F-806E-426F-B246-10F42BA05751}" type="sibTrans" cxnId="{2FE99B82-A397-495D-A7FA-E2460E511A26}">
      <dgm:prSet/>
      <dgm:spPr/>
      <dgm:t>
        <a:bodyPr/>
        <a:lstStyle/>
        <a:p>
          <a:endParaRPr lang="en-GB"/>
        </a:p>
      </dgm:t>
    </dgm:pt>
    <dgm:pt modelId="{E1461F3A-46A0-4888-8A49-768E80B42DE4}" type="pres">
      <dgm:prSet presAssocID="{CF47061A-6CEF-4909-87A2-72687BA82FC2}" presName="linearFlow" presStyleCnt="0">
        <dgm:presLayoutVars>
          <dgm:dir/>
          <dgm:animLvl val="lvl"/>
          <dgm:resizeHandles val="exact"/>
        </dgm:presLayoutVars>
      </dgm:prSet>
      <dgm:spPr/>
    </dgm:pt>
    <dgm:pt modelId="{C8A207B9-9875-4BA2-85FB-AC5A3C5E7199}" type="pres">
      <dgm:prSet presAssocID="{AF16793F-8580-4D17-AB5A-C4D041E665FB}" presName="composite" presStyleCnt="0"/>
      <dgm:spPr/>
    </dgm:pt>
    <dgm:pt modelId="{98DB2240-9A19-4A87-B8EC-BA6AD2A1E967}" type="pres">
      <dgm:prSet presAssocID="{AF16793F-8580-4D17-AB5A-C4D041E665FB}" presName="parentText" presStyleLbl="alignNode1" presStyleIdx="0" presStyleCnt="1">
        <dgm:presLayoutVars>
          <dgm:chMax val="1"/>
          <dgm:bulletEnabled val="1"/>
        </dgm:presLayoutVars>
      </dgm:prSet>
      <dgm:spPr/>
    </dgm:pt>
    <dgm:pt modelId="{224FF545-1997-4455-9FA5-5A4BE8A7799E}" type="pres">
      <dgm:prSet presAssocID="{AF16793F-8580-4D17-AB5A-C4D041E665FB}" presName="descendantText" presStyleLbl="alignAcc1" presStyleIdx="0" presStyleCnt="1" custScaleY="100000">
        <dgm:presLayoutVars>
          <dgm:bulletEnabled val="1"/>
        </dgm:presLayoutVars>
      </dgm:prSet>
      <dgm:spPr>
        <a:ln>
          <a:solidFill>
            <a:srgbClr val="80CF17"/>
          </a:solidFill>
        </a:ln>
      </dgm:spPr>
    </dgm:pt>
  </dgm:ptLst>
  <dgm:cxnLst>
    <dgm:cxn modelId="{3A9BBE35-4A87-4A52-AA97-A0A323232A42}" type="presOf" srcId="{AF16793F-8580-4D17-AB5A-C4D041E665FB}" destId="{98DB2240-9A19-4A87-B8EC-BA6AD2A1E967}" srcOrd="0" destOrd="0" presId="urn:microsoft.com/office/officeart/2005/8/layout/chevron2"/>
    <dgm:cxn modelId="{063F4344-39AC-4EFD-BFC4-126203775415}" type="presOf" srcId="{CF47061A-6CEF-4909-87A2-72687BA82FC2}" destId="{E1461F3A-46A0-4888-8A49-768E80B42DE4}" srcOrd="0" destOrd="0" presId="urn:microsoft.com/office/officeart/2005/8/layout/chevron2"/>
    <dgm:cxn modelId="{2FE99B82-A397-495D-A7FA-E2460E511A26}" srcId="{CF47061A-6CEF-4909-87A2-72687BA82FC2}" destId="{AF16793F-8580-4D17-AB5A-C4D041E665FB}" srcOrd="0" destOrd="0" parTransId="{AD2ECA4A-CDDB-4F11-9225-A2119A4F1F96}" sibTransId="{CBD1A00F-806E-426F-B246-10F42BA05751}"/>
    <dgm:cxn modelId="{B8848345-DF18-4C05-859B-30DA87B507F4}" type="presParOf" srcId="{E1461F3A-46A0-4888-8A49-768E80B42DE4}" destId="{C8A207B9-9875-4BA2-85FB-AC5A3C5E7199}" srcOrd="0" destOrd="0" presId="urn:microsoft.com/office/officeart/2005/8/layout/chevron2"/>
    <dgm:cxn modelId="{C2DF863F-AFBE-4E84-BEB4-7DBBA2D51904}" type="presParOf" srcId="{C8A207B9-9875-4BA2-85FB-AC5A3C5E7199}" destId="{98DB2240-9A19-4A87-B8EC-BA6AD2A1E967}" srcOrd="0" destOrd="0" presId="urn:microsoft.com/office/officeart/2005/8/layout/chevron2"/>
    <dgm:cxn modelId="{E9287005-5F9F-49B9-BEF6-FE34F0FC0AA1}" type="presParOf" srcId="{C8A207B9-9875-4BA2-85FB-AC5A3C5E7199}" destId="{224FF545-1997-4455-9FA5-5A4BE8A7799E}" srcOrd="1" destOrd="0" presId="urn:microsoft.com/office/officeart/2005/8/layout/chevron2"/>
  </dgm:cxnLst>
  <dgm:bg/>
  <dgm:whole/>
  <dgm:extLst>
    <a:ext uri="http://schemas.microsoft.com/office/drawing/2008/diagram">
      <dsp:dataModelExt xmlns:dsp="http://schemas.microsoft.com/office/drawing/2008/diagram" relId="rId12" minVer="http://schemas.openxmlformats.org/drawingml/2006/diagram"/>
    </a:ext>
    <a:ext uri="{C62137D5-CB1D-491B-B009-E17868A290BF}">
      <dgm14:recolorImg xmlns:dgm14="http://schemas.microsoft.com/office/drawing/2010/diagram" val="1"/>
    </a:ext>
  </dgm:extLst>
</dgm:dataModel>
</file>

<file path=ppt/diagrams/data6.xml><?xml version="1.0" encoding="utf-8"?>
<dgm:dataModel xmlns:dgm="http://schemas.openxmlformats.org/drawingml/2006/diagram" xmlns:a="http://schemas.openxmlformats.org/drawingml/2006/main">
  <dgm:ptLst>
    <dgm:pt modelId="{CF47061A-6CEF-4909-87A2-72687BA82FC2}" type="doc">
      <dgm:prSet loTypeId="urn:microsoft.com/office/officeart/2005/8/layout/chevron2" loCatId="list" qsTypeId="urn:microsoft.com/office/officeart/2005/8/quickstyle/simple1" qsCatId="simple" csTypeId="urn:microsoft.com/office/officeart/2005/8/colors/accent1_2" csCatId="accent1" phldr="1"/>
      <dgm:spPr/>
      <dgm:t>
        <a:bodyPr/>
        <a:lstStyle/>
        <a:p>
          <a:endParaRPr lang="en-GB"/>
        </a:p>
      </dgm:t>
    </dgm:pt>
    <dgm:pt modelId="{AF16793F-8580-4D17-AB5A-C4D041E665FB}">
      <dgm:prSet phldrT="[Text]"/>
      <dgm:spPr>
        <a:solidFill>
          <a:srgbClr val="82D317"/>
        </a:solidFill>
        <a:ln>
          <a:solidFill>
            <a:srgbClr val="89DD19"/>
          </a:solidFill>
        </a:ln>
      </dgm:spPr>
      <dgm:t>
        <a:bodyPr/>
        <a:lstStyle/>
        <a:p>
          <a:r>
            <a:rPr lang="en-NZ"/>
            <a:t>3</a:t>
          </a:r>
          <a:endParaRPr lang="en-GB"/>
        </a:p>
      </dgm:t>
    </dgm:pt>
    <dgm:pt modelId="{AD2ECA4A-CDDB-4F11-9225-A2119A4F1F96}" type="parTrans" cxnId="{2FE99B82-A397-495D-A7FA-E2460E511A26}">
      <dgm:prSet/>
      <dgm:spPr/>
      <dgm:t>
        <a:bodyPr/>
        <a:lstStyle/>
        <a:p>
          <a:endParaRPr lang="en-GB"/>
        </a:p>
      </dgm:t>
    </dgm:pt>
    <dgm:pt modelId="{CBD1A00F-806E-426F-B246-10F42BA05751}" type="sibTrans" cxnId="{2FE99B82-A397-495D-A7FA-E2460E511A26}">
      <dgm:prSet/>
      <dgm:spPr/>
      <dgm:t>
        <a:bodyPr/>
        <a:lstStyle/>
        <a:p>
          <a:endParaRPr lang="en-GB"/>
        </a:p>
      </dgm:t>
    </dgm:pt>
    <dgm:pt modelId="{E1461F3A-46A0-4888-8A49-768E80B42DE4}" type="pres">
      <dgm:prSet presAssocID="{CF47061A-6CEF-4909-87A2-72687BA82FC2}" presName="linearFlow" presStyleCnt="0">
        <dgm:presLayoutVars>
          <dgm:dir/>
          <dgm:animLvl val="lvl"/>
          <dgm:resizeHandles val="exact"/>
        </dgm:presLayoutVars>
      </dgm:prSet>
      <dgm:spPr/>
    </dgm:pt>
    <dgm:pt modelId="{C8A207B9-9875-4BA2-85FB-AC5A3C5E7199}" type="pres">
      <dgm:prSet presAssocID="{AF16793F-8580-4D17-AB5A-C4D041E665FB}" presName="composite" presStyleCnt="0"/>
      <dgm:spPr/>
    </dgm:pt>
    <dgm:pt modelId="{98DB2240-9A19-4A87-B8EC-BA6AD2A1E967}" type="pres">
      <dgm:prSet presAssocID="{AF16793F-8580-4D17-AB5A-C4D041E665FB}" presName="parentText" presStyleLbl="alignNode1" presStyleIdx="0" presStyleCnt="1">
        <dgm:presLayoutVars>
          <dgm:chMax val="1"/>
          <dgm:bulletEnabled val="1"/>
        </dgm:presLayoutVars>
      </dgm:prSet>
      <dgm:spPr/>
    </dgm:pt>
    <dgm:pt modelId="{224FF545-1997-4455-9FA5-5A4BE8A7799E}" type="pres">
      <dgm:prSet presAssocID="{AF16793F-8580-4D17-AB5A-C4D041E665FB}" presName="descendantText" presStyleLbl="alignAcc1" presStyleIdx="0" presStyleCnt="1" custScaleY="100000">
        <dgm:presLayoutVars>
          <dgm:bulletEnabled val="1"/>
        </dgm:presLayoutVars>
      </dgm:prSet>
      <dgm:spPr>
        <a:ln>
          <a:solidFill>
            <a:srgbClr val="89DD19"/>
          </a:solidFill>
        </a:ln>
      </dgm:spPr>
    </dgm:pt>
  </dgm:ptLst>
  <dgm:cxnLst>
    <dgm:cxn modelId="{518E1358-ACA9-44BB-95A4-B1A7ED5CC3F0}" type="presOf" srcId="{AF16793F-8580-4D17-AB5A-C4D041E665FB}" destId="{98DB2240-9A19-4A87-B8EC-BA6AD2A1E967}" srcOrd="0" destOrd="0" presId="urn:microsoft.com/office/officeart/2005/8/layout/chevron2"/>
    <dgm:cxn modelId="{2FE99B82-A397-495D-A7FA-E2460E511A26}" srcId="{CF47061A-6CEF-4909-87A2-72687BA82FC2}" destId="{AF16793F-8580-4D17-AB5A-C4D041E665FB}" srcOrd="0" destOrd="0" parTransId="{AD2ECA4A-CDDB-4F11-9225-A2119A4F1F96}" sibTransId="{CBD1A00F-806E-426F-B246-10F42BA05751}"/>
    <dgm:cxn modelId="{0B1CECA1-7AD2-4E66-B0B8-4DE2579317AD}" type="presOf" srcId="{CF47061A-6CEF-4909-87A2-72687BA82FC2}" destId="{E1461F3A-46A0-4888-8A49-768E80B42DE4}" srcOrd="0" destOrd="0" presId="urn:microsoft.com/office/officeart/2005/8/layout/chevron2"/>
    <dgm:cxn modelId="{C1E2ED16-8EC6-4D84-9E4C-36743600D315}" type="presParOf" srcId="{E1461F3A-46A0-4888-8A49-768E80B42DE4}" destId="{C8A207B9-9875-4BA2-85FB-AC5A3C5E7199}" srcOrd="0" destOrd="0" presId="urn:microsoft.com/office/officeart/2005/8/layout/chevron2"/>
    <dgm:cxn modelId="{F0CFC70B-8032-47F7-9BAB-85498629396B}" type="presParOf" srcId="{C8A207B9-9875-4BA2-85FB-AC5A3C5E7199}" destId="{98DB2240-9A19-4A87-B8EC-BA6AD2A1E967}" srcOrd="0" destOrd="0" presId="urn:microsoft.com/office/officeart/2005/8/layout/chevron2"/>
    <dgm:cxn modelId="{48C0AEF9-4204-4017-A674-3DAE332BE3E4}" type="presParOf" srcId="{C8A207B9-9875-4BA2-85FB-AC5A3C5E7199}" destId="{224FF545-1997-4455-9FA5-5A4BE8A7799E}" srcOrd="1" destOrd="0" presId="urn:microsoft.com/office/officeart/2005/8/layout/chevron2"/>
  </dgm:cxnLst>
  <dgm:bg/>
  <dgm:whole/>
  <dgm:extLst>
    <a:ext uri="http://schemas.microsoft.com/office/drawing/2008/diagram">
      <dsp:dataModelExt xmlns:dsp="http://schemas.microsoft.com/office/drawing/2008/diagram" relId="rId17"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CF47061A-6CEF-4909-87A2-72687BA82FC2}" type="doc">
      <dgm:prSet loTypeId="urn:microsoft.com/office/officeart/2005/8/layout/chevron2" loCatId="list" qsTypeId="urn:microsoft.com/office/officeart/2005/8/quickstyle/simple1" qsCatId="simple" csTypeId="urn:microsoft.com/office/officeart/2005/8/colors/accent1_2" csCatId="accent1" phldr="1"/>
      <dgm:spPr/>
      <dgm:t>
        <a:bodyPr/>
        <a:lstStyle/>
        <a:p>
          <a:endParaRPr lang="en-GB"/>
        </a:p>
      </dgm:t>
    </dgm:pt>
    <dgm:pt modelId="{AF16793F-8580-4D17-AB5A-C4D041E665FB}">
      <dgm:prSet phldrT="[Text]"/>
      <dgm:spPr>
        <a:solidFill>
          <a:srgbClr val="89DD19"/>
        </a:solidFill>
        <a:ln>
          <a:solidFill>
            <a:srgbClr val="89DD19"/>
          </a:solidFill>
        </a:ln>
      </dgm:spPr>
      <dgm:t>
        <a:bodyPr/>
        <a:lstStyle/>
        <a:p>
          <a:r>
            <a:rPr lang="en-NZ"/>
            <a:t>4 </a:t>
          </a:r>
          <a:endParaRPr lang="en-GB"/>
        </a:p>
      </dgm:t>
    </dgm:pt>
    <dgm:pt modelId="{AD2ECA4A-CDDB-4F11-9225-A2119A4F1F96}" type="parTrans" cxnId="{2FE99B82-A397-495D-A7FA-E2460E511A26}">
      <dgm:prSet/>
      <dgm:spPr/>
      <dgm:t>
        <a:bodyPr/>
        <a:lstStyle/>
        <a:p>
          <a:endParaRPr lang="en-GB"/>
        </a:p>
      </dgm:t>
    </dgm:pt>
    <dgm:pt modelId="{CBD1A00F-806E-426F-B246-10F42BA05751}" type="sibTrans" cxnId="{2FE99B82-A397-495D-A7FA-E2460E511A26}">
      <dgm:prSet/>
      <dgm:spPr/>
      <dgm:t>
        <a:bodyPr/>
        <a:lstStyle/>
        <a:p>
          <a:endParaRPr lang="en-GB"/>
        </a:p>
      </dgm:t>
    </dgm:pt>
    <dgm:pt modelId="{E1461F3A-46A0-4888-8A49-768E80B42DE4}" type="pres">
      <dgm:prSet presAssocID="{CF47061A-6CEF-4909-87A2-72687BA82FC2}" presName="linearFlow" presStyleCnt="0">
        <dgm:presLayoutVars>
          <dgm:dir/>
          <dgm:animLvl val="lvl"/>
          <dgm:resizeHandles val="exact"/>
        </dgm:presLayoutVars>
      </dgm:prSet>
      <dgm:spPr/>
    </dgm:pt>
    <dgm:pt modelId="{C8A207B9-9875-4BA2-85FB-AC5A3C5E7199}" type="pres">
      <dgm:prSet presAssocID="{AF16793F-8580-4D17-AB5A-C4D041E665FB}" presName="composite" presStyleCnt="0"/>
      <dgm:spPr/>
    </dgm:pt>
    <dgm:pt modelId="{98DB2240-9A19-4A87-B8EC-BA6AD2A1E967}" type="pres">
      <dgm:prSet presAssocID="{AF16793F-8580-4D17-AB5A-C4D041E665FB}" presName="parentText" presStyleLbl="alignNode1" presStyleIdx="0" presStyleCnt="1">
        <dgm:presLayoutVars>
          <dgm:chMax val="1"/>
          <dgm:bulletEnabled val="1"/>
        </dgm:presLayoutVars>
      </dgm:prSet>
      <dgm:spPr/>
    </dgm:pt>
    <dgm:pt modelId="{224FF545-1997-4455-9FA5-5A4BE8A7799E}" type="pres">
      <dgm:prSet presAssocID="{AF16793F-8580-4D17-AB5A-C4D041E665FB}" presName="descendantText" presStyleLbl="alignAcc1" presStyleIdx="0" presStyleCnt="1" custScaleY="100000">
        <dgm:presLayoutVars>
          <dgm:bulletEnabled val="1"/>
        </dgm:presLayoutVars>
      </dgm:prSet>
      <dgm:spPr>
        <a:ln>
          <a:solidFill>
            <a:srgbClr val="89DD19"/>
          </a:solidFill>
        </a:ln>
      </dgm:spPr>
    </dgm:pt>
  </dgm:ptLst>
  <dgm:cxnLst>
    <dgm:cxn modelId="{2975700B-F298-4AFA-B2B9-B6782D7D2A2A}" type="presOf" srcId="{AF16793F-8580-4D17-AB5A-C4D041E665FB}" destId="{98DB2240-9A19-4A87-B8EC-BA6AD2A1E967}" srcOrd="0" destOrd="0" presId="urn:microsoft.com/office/officeart/2005/8/layout/chevron2"/>
    <dgm:cxn modelId="{4C35AD76-23DE-4F20-9B71-928E3C3FD4CA}" type="presOf" srcId="{CF47061A-6CEF-4909-87A2-72687BA82FC2}" destId="{E1461F3A-46A0-4888-8A49-768E80B42DE4}" srcOrd="0" destOrd="0" presId="urn:microsoft.com/office/officeart/2005/8/layout/chevron2"/>
    <dgm:cxn modelId="{2FE99B82-A397-495D-A7FA-E2460E511A26}" srcId="{CF47061A-6CEF-4909-87A2-72687BA82FC2}" destId="{AF16793F-8580-4D17-AB5A-C4D041E665FB}" srcOrd="0" destOrd="0" parTransId="{AD2ECA4A-CDDB-4F11-9225-A2119A4F1F96}" sibTransId="{CBD1A00F-806E-426F-B246-10F42BA05751}"/>
    <dgm:cxn modelId="{52601090-1111-45EE-9F8B-E9E98C314715}" type="presParOf" srcId="{E1461F3A-46A0-4888-8A49-768E80B42DE4}" destId="{C8A207B9-9875-4BA2-85FB-AC5A3C5E7199}" srcOrd="0" destOrd="0" presId="urn:microsoft.com/office/officeart/2005/8/layout/chevron2"/>
    <dgm:cxn modelId="{CA282D63-C745-4B38-8668-7B685646FCBB}" type="presParOf" srcId="{C8A207B9-9875-4BA2-85FB-AC5A3C5E7199}" destId="{98DB2240-9A19-4A87-B8EC-BA6AD2A1E967}" srcOrd="0" destOrd="0" presId="urn:microsoft.com/office/officeart/2005/8/layout/chevron2"/>
    <dgm:cxn modelId="{8C47FB88-9C46-4E6C-ADE9-E0E74585B335}" type="presParOf" srcId="{C8A207B9-9875-4BA2-85FB-AC5A3C5E7199}" destId="{224FF545-1997-4455-9FA5-5A4BE8A7799E}" srcOrd="1" destOrd="0" presId="urn:microsoft.com/office/officeart/2005/8/layout/chevron2"/>
  </dgm:cxnLst>
  <dgm:bg/>
  <dgm:whole/>
  <dgm:extLst>
    <a:ext uri="http://schemas.microsoft.com/office/drawing/2008/diagram">
      <dsp:dataModelExt xmlns:dsp="http://schemas.microsoft.com/office/drawing/2008/diagram" relId="rId22"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CF47061A-6CEF-4909-87A2-72687BA82FC2}" type="doc">
      <dgm:prSet loTypeId="urn:microsoft.com/office/officeart/2005/8/layout/chevron2" loCatId="list" qsTypeId="urn:microsoft.com/office/officeart/2005/8/quickstyle/simple1" qsCatId="simple" csTypeId="urn:microsoft.com/office/officeart/2005/8/colors/accent1_2" csCatId="accent1" phldr="1"/>
      <dgm:spPr/>
      <dgm:t>
        <a:bodyPr/>
        <a:lstStyle/>
        <a:p>
          <a:endParaRPr lang="en-GB"/>
        </a:p>
      </dgm:t>
    </dgm:pt>
    <dgm:pt modelId="{AF16793F-8580-4D17-AB5A-C4D041E665FB}">
      <dgm:prSet phldrT="[Text]"/>
      <dgm:spPr>
        <a:solidFill>
          <a:srgbClr val="92E622"/>
        </a:solidFill>
        <a:ln>
          <a:solidFill>
            <a:srgbClr val="92E622"/>
          </a:solidFill>
        </a:ln>
      </dgm:spPr>
      <dgm:t>
        <a:bodyPr/>
        <a:lstStyle/>
        <a:p>
          <a:r>
            <a:rPr lang="en-NZ"/>
            <a:t>5</a:t>
          </a:r>
          <a:endParaRPr lang="en-GB"/>
        </a:p>
      </dgm:t>
    </dgm:pt>
    <dgm:pt modelId="{AD2ECA4A-CDDB-4F11-9225-A2119A4F1F96}" type="parTrans" cxnId="{2FE99B82-A397-495D-A7FA-E2460E511A26}">
      <dgm:prSet/>
      <dgm:spPr/>
      <dgm:t>
        <a:bodyPr/>
        <a:lstStyle/>
        <a:p>
          <a:endParaRPr lang="en-GB"/>
        </a:p>
      </dgm:t>
    </dgm:pt>
    <dgm:pt modelId="{CBD1A00F-806E-426F-B246-10F42BA05751}" type="sibTrans" cxnId="{2FE99B82-A397-495D-A7FA-E2460E511A26}">
      <dgm:prSet/>
      <dgm:spPr/>
      <dgm:t>
        <a:bodyPr/>
        <a:lstStyle/>
        <a:p>
          <a:endParaRPr lang="en-GB"/>
        </a:p>
      </dgm:t>
    </dgm:pt>
    <dgm:pt modelId="{E1461F3A-46A0-4888-8A49-768E80B42DE4}" type="pres">
      <dgm:prSet presAssocID="{CF47061A-6CEF-4909-87A2-72687BA82FC2}" presName="linearFlow" presStyleCnt="0">
        <dgm:presLayoutVars>
          <dgm:dir/>
          <dgm:animLvl val="lvl"/>
          <dgm:resizeHandles val="exact"/>
        </dgm:presLayoutVars>
      </dgm:prSet>
      <dgm:spPr/>
    </dgm:pt>
    <dgm:pt modelId="{C8A207B9-9875-4BA2-85FB-AC5A3C5E7199}" type="pres">
      <dgm:prSet presAssocID="{AF16793F-8580-4D17-AB5A-C4D041E665FB}" presName="composite" presStyleCnt="0"/>
      <dgm:spPr/>
    </dgm:pt>
    <dgm:pt modelId="{98DB2240-9A19-4A87-B8EC-BA6AD2A1E967}" type="pres">
      <dgm:prSet presAssocID="{AF16793F-8580-4D17-AB5A-C4D041E665FB}" presName="parentText" presStyleLbl="alignNode1" presStyleIdx="0" presStyleCnt="1">
        <dgm:presLayoutVars>
          <dgm:chMax val="1"/>
          <dgm:bulletEnabled val="1"/>
        </dgm:presLayoutVars>
      </dgm:prSet>
      <dgm:spPr/>
    </dgm:pt>
    <dgm:pt modelId="{224FF545-1997-4455-9FA5-5A4BE8A7799E}" type="pres">
      <dgm:prSet presAssocID="{AF16793F-8580-4D17-AB5A-C4D041E665FB}" presName="descendantText" presStyleLbl="alignAcc1" presStyleIdx="0" presStyleCnt="1" custScaleY="100000">
        <dgm:presLayoutVars>
          <dgm:bulletEnabled val="1"/>
        </dgm:presLayoutVars>
      </dgm:prSet>
      <dgm:spPr>
        <a:ln>
          <a:solidFill>
            <a:srgbClr val="92E622"/>
          </a:solidFill>
        </a:ln>
      </dgm:spPr>
    </dgm:pt>
  </dgm:ptLst>
  <dgm:cxnLst>
    <dgm:cxn modelId="{D1FFFE23-CA88-4DED-9A9A-75038F74F106}" type="presOf" srcId="{AF16793F-8580-4D17-AB5A-C4D041E665FB}" destId="{98DB2240-9A19-4A87-B8EC-BA6AD2A1E967}" srcOrd="0" destOrd="0" presId="urn:microsoft.com/office/officeart/2005/8/layout/chevron2"/>
    <dgm:cxn modelId="{2FE99B82-A397-495D-A7FA-E2460E511A26}" srcId="{CF47061A-6CEF-4909-87A2-72687BA82FC2}" destId="{AF16793F-8580-4D17-AB5A-C4D041E665FB}" srcOrd="0" destOrd="0" parTransId="{AD2ECA4A-CDDB-4F11-9225-A2119A4F1F96}" sibTransId="{CBD1A00F-806E-426F-B246-10F42BA05751}"/>
    <dgm:cxn modelId="{9F73D09A-FF98-4A2A-AA8C-8A4EA7EACEAA}" type="presOf" srcId="{CF47061A-6CEF-4909-87A2-72687BA82FC2}" destId="{E1461F3A-46A0-4888-8A49-768E80B42DE4}" srcOrd="0" destOrd="0" presId="urn:microsoft.com/office/officeart/2005/8/layout/chevron2"/>
    <dgm:cxn modelId="{3EA0B347-55BB-44CA-B43D-84BC30C07A22}" type="presParOf" srcId="{E1461F3A-46A0-4888-8A49-768E80B42DE4}" destId="{C8A207B9-9875-4BA2-85FB-AC5A3C5E7199}" srcOrd="0" destOrd="0" presId="urn:microsoft.com/office/officeart/2005/8/layout/chevron2"/>
    <dgm:cxn modelId="{A27A5796-D5E9-4689-B3DA-961B4564CE6F}" type="presParOf" srcId="{C8A207B9-9875-4BA2-85FB-AC5A3C5E7199}" destId="{98DB2240-9A19-4A87-B8EC-BA6AD2A1E967}" srcOrd="0" destOrd="0" presId="urn:microsoft.com/office/officeart/2005/8/layout/chevron2"/>
    <dgm:cxn modelId="{EDEE090E-689A-4CB2-B400-930AF798AC87}" type="presParOf" srcId="{C8A207B9-9875-4BA2-85FB-AC5A3C5E7199}" destId="{224FF545-1997-4455-9FA5-5A4BE8A7799E}" srcOrd="1" destOrd="0" presId="urn:microsoft.com/office/officeart/2005/8/layout/chevron2"/>
  </dgm:cxnLst>
  <dgm:bg/>
  <dgm:whole/>
  <dgm:extLst>
    <a:ext uri="http://schemas.microsoft.com/office/drawing/2008/diagram">
      <dsp:dataModelExt xmlns:dsp="http://schemas.microsoft.com/office/drawing/2008/diagram" relId="rId27"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CF47061A-6CEF-4909-87A2-72687BA82FC2}" type="doc">
      <dgm:prSet loTypeId="urn:microsoft.com/office/officeart/2005/8/layout/chevron2" loCatId="list" qsTypeId="urn:microsoft.com/office/officeart/2005/8/quickstyle/simple1" qsCatId="simple" csTypeId="urn:microsoft.com/office/officeart/2005/8/colors/accent1_2" csCatId="accent1" phldr="1"/>
      <dgm:spPr/>
      <dgm:t>
        <a:bodyPr/>
        <a:lstStyle/>
        <a:p>
          <a:endParaRPr lang="en-GB"/>
        </a:p>
      </dgm:t>
    </dgm:pt>
    <dgm:pt modelId="{AF16793F-8580-4D17-AB5A-C4D041E665FB}">
      <dgm:prSet phldrT="[Text]"/>
      <dgm:spPr>
        <a:solidFill>
          <a:srgbClr val="9DE937"/>
        </a:solidFill>
        <a:ln>
          <a:solidFill>
            <a:srgbClr val="9DE937"/>
          </a:solidFill>
        </a:ln>
      </dgm:spPr>
      <dgm:t>
        <a:bodyPr/>
        <a:lstStyle/>
        <a:p>
          <a:r>
            <a:rPr lang="en-NZ"/>
            <a:t>6</a:t>
          </a:r>
          <a:endParaRPr lang="en-GB"/>
        </a:p>
      </dgm:t>
    </dgm:pt>
    <dgm:pt modelId="{AD2ECA4A-CDDB-4F11-9225-A2119A4F1F96}" type="parTrans" cxnId="{2FE99B82-A397-495D-A7FA-E2460E511A26}">
      <dgm:prSet/>
      <dgm:spPr/>
      <dgm:t>
        <a:bodyPr/>
        <a:lstStyle/>
        <a:p>
          <a:endParaRPr lang="en-GB"/>
        </a:p>
      </dgm:t>
    </dgm:pt>
    <dgm:pt modelId="{CBD1A00F-806E-426F-B246-10F42BA05751}" type="sibTrans" cxnId="{2FE99B82-A397-495D-A7FA-E2460E511A26}">
      <dgm:prSet/>
      <dgm:spPr/>
      <dgm:t>
        <a:bodyPr/>
        <a:lstStyle/>
        <a:p>
          <a:endParaRPr lang="en-GB"/>
        </a:p>
      </dgm:t>
    </dgm:pt>
    <dgm:pt modelId="{E1461F3A-46A0-4888-8A49-768E80B42DE4}" type="pres">
      <dgm:prSet presAssocID="{CF47061A-6CEF-4909-87A2-72687BA82FC2}" presName="linearFlow" presStyleCnt="0">
        <dgm:presLayoutVars>
          <dgm:dir/>
          <dgm:animLvl val="lvl"/>
          <dgm:resizeHandles val="exact"/>
        </dgm:presLayoutVars>
      </dgm:prSet>
      <dgm:spPr/>
    </dgm:pt>
    <dgm:pt modelId="{C8A207B9-9875-4BA2-85FB-AC5A3C5E7199}" type="pres">
      <dgm:prSet presAssocID="{AF16793F-8580-4D17-AB5A-C4D041E665FB}" presName="composite" presStyleCnt="0"/>
      <dgm:spPr/>
    </dgm:pt>
    <dgm:pt modelId="{98DB2240-9A19-4A87-B8EC-BA6AD2A1E967}" type="pres">
      <dgm:prSet presAssocID="{AF16793F-8580-4D17-AB5A-C4D041E665FB}" presName="parentText" presStyleLbl="alignNode1" presStyleIdx="0" presStyleCnt="1">
        <dgm:presLayoutVars>
          <dgm:chMax val="1"/>
          <dgm:bulletEnabled val="1"/>
        </dgm:presLayoutVars>
      </dgm:prSet>
      <dgm:spPr/>
    </dgm:pt>
    <dgm:pt modelId="{224FF545-1997-4455-9FA5-5A4BE8A7799E}" type="pres">
      <dgm:prSet presAssocID="{AF16793F-8580-4D17-AB5A-C4D041E665FB}" presName="descendantText" presStyleLbl="alignAcc1" presStyleIdx="0" presStyleCnt="1" custScaleY="100000">
        <dgm:presLayoutVars>
          <dgm:bulletEnabled val="1"/>
        </dgm:presLayoutVars>
      </dgm:prSet>
      <dgm:spPr>
        <a:ln>
          <a:solidFill>
            <a:srgbClr val="9DE937"/>
          </a:solidFill>
        </a:ln>
      </dgm:spPr>
    </dgm:pt>
  </dgm:ptLst>
  <dgm:cxnLst>
    <dgm:cxn modelId="{EBFB2A27-2DD1-488E-8BC1-07BEE346D846}" type="presOf" srcId="{CF47061A-6CEF-4909-87A2-72687BA82FC2}" destId="{E1461F3A-46A0-4888-8A49-768E80B42DE4}" srcOrd="0" destOrd="0" presId="urn:microsoft.com/office/officeart/2005/8/layout/chevron2"/>
    <dgm:cxn modelId="{88DCE856-3A4E-4A60-8A82-BCF528A082FF}" type="presOf" srcId="{AF16793F-8580-4D17-AB5A-C4D041E665FB}" destId="{98DB2240-9A19-4A87-B8EC-BA6AD2A1E967}" srcOrd="0" destOrd="0" presId="urn:microsoft.com/office/officeart/2005/8/layout/chevron2"/>
    <dgm:cxn modelId="{2FE99B82-A397-495D-A7FA-E2460E511A26}" srcId="{CF47061A-6CEF-4909-87A2-72687BA82FC2}" destId="{AF16793F-8580-4D17-AB5A-C4D041E665FB}" srcOrd="0" destOrd="0" parTransId="{AD2ECA4A-CDDB-4F11-9225-A2119A4F1F96}" sibTransId="{CBD1A00F-806E-426F-B246-10F42BA05751}"/>
    <dgm:cxn modelId="{0219C3D6-203B-490E-A066-2FBA2A6F967F}" type="presParOf" srcId="{E1461F3A-46A0-4888-8A49-768E80B42DE4}" destId="{C8A207B9-9875-4BA2-85FB-AC5A3C5E7199}" srcOrd="0" destOrd="0" presId="urn:microsoft.com/office/officeart/2005/8/layout/chevron2"/>
    <dgm:cxn modelId="{35C8584E-323E-48C9-B66E-5C4B671E0723}" type="presParOf" srcId="{C8A207B9-9875-4BA2-85FB-AC5A3C5E7199}" destId="{98DB2240-9A19-4A87-B8EC-BA6AD2A1E967}" srcOrd="0" destOrd="0" presId="urn:microsoft.com/office/officeart/2005/8/layout/chevron2"/>
    <dgm:cxn modelId="{C75CB0D1-9EAB-46C6-80DD-1F9208F00247}" type="presParOf" srcId="{C8A207B9-9875-4BA2-85FB-AC5A3C5E7199}" destId="{224FF545-1997-4455-9FA5-5A4BE8A7799E}" srcOrd="1" destOrd="0" presId="urn:microsoft.com/office/officeart/2005/8/layout/chevron2"/>
  </dgm:cxnLst>
  <dgm:bg/>
  <dgm:whole/>
  <dgm:extLst>
    <a:ext uri="http://schemas.microsoft.com/office/drawing/2008/diagram">
      <dsp:dataModelExt xmlns:dsp="http://schemas.microsoft.com/office/drawing/2008/diagram" relId="rId32"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8DB2240-9A19-4A87-B8EC-BA6AD2A1E967}">
      <dsp:nvSpPr>
        <dsp:cNvPr id="0" name=""/>
        <dsp:cNvSpPr/>
      </dsp:nvSpPr>
      <dsp:spPr>
        <a:xfrm rot="5400000">
          <a:off x="-205263" y="205263"/>
          <a:ext cx="1368425" cy="957897"/>
        </a:xfrm>
        <a:prstGeom prst="chevron">
          <a:avLst/>
        </a:prstGeom>
        <a:solidFill>
          <a:schemeClr val="accent5"/>
        </a:solidFill>
        <a:ln w="25400" cap="flat" cmpd="sng" algn="ctr">
          <a:solidFill>
            <a:srgbClr val="86D2E9"/>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6510" tIns="16510" rIns="16510" bIns="16510" numCol="1" spcCol="1270" anchor="ctr" anchorCtr="0">
          <a:noAutofit/>
        </a:bodyPr>
        <a:lstStyle/>
        <a:p>
          <a:pPr marL="0" lvl="0" indent="0" algn="ctr" defTabSz="1155700">
            <a:lnSpc>
              <a:spcPct val="90000"/>
            </a:lnSpc>
            <a:spcBef>
              <a:spcPct val="0"/>
            </a:spcBef>
            <a:spcAft>
              <a:spcPct val="35000"/>
            </a:spcAft>
            <a:buNone/>
          </a:pPr>
          <a:r>
            <a:rPr lang="en-NZ" sz="2600" kern="1200"/>
            <a:t>1</a:t>
          </a:r>
          <a:endParaRPr lang="en-GB" sz="2600" kern="1200"/>
        </a:p>
      </dsp:txBody>
      <dsp:txXfrm rot="-5400000">
        <a:off x="2" y="478948"/>
        <a:ext cx="957897" cy="410528"/>
      </dsp:txXfrm>
    </dsp:sp>
    <dsp:sp modelId="{224FF545-1997-4455-9FA5-5A4BE8A7799E}">
      <dsp:nvSpPr>
        <dsp:cNvPr id="0" name=""/>
        <dsp:cNvSpPr/>
      </dsp:nvSpPr>
      <dsp:spPr>
        <a:xfrm rot="5400000">
          <a:off x="4504890" y="-3546992"/>
          <a:ext cx="889476" cy="7983461"/>
        </a:xfrm>
        <a:prstGeom prst="round2SameRect">
          <a:avLst/>
        </a:prstGeom>
        <a:solidFill>
          <a:schemeClr val="lt1">
            <a:alpha val="90000"/>
            <a:hueOff val="0"/>
            <a:satOff val="0"/>
            <a:lumOff val="0"/>
            <a:alphaOff val="0"/>
          </a:schemeClr>
        </a:solidFill>
        <a:ln w="25400" cap="flat" cmpd="sng" algn="ctr">
          <a:solidFill>
            <a:schemeClr val="accent5"/>
          </a:solidFill>
          <a:prstDash val="solid"/>
        </a:ln>
        <a:effectLst/>
      </dsp:spPr>
      <dsp:style>
        <a:lnRef idx="2">
          <a:scrgbClr r="0" g="0" b="0"/>
        </a:lnRef>
        <a:fillRef idx="1">
          <a:scrgbClr r="0" g="0" b="0"/>
        </a:fillRef>
        <a:effectRef idx="0">
          <a:scrgbClr r="0" g="0" b="0"/>
        </a:effectRef>
        <a:fontRef idx="minor"/>
      </dsp:style>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8DB2240-9A19-4A87-B8EC-BA6AD2A1E967}">
      <dsp:nvSpPr>
        <dsp:cNvPr id="0" name=""/>
        <dsp:cNvSpPr/>
      </dsp:nvSpPr>
      <dsp:spPr>
        <a:xfrm rot="5400000">
          <a:off x="-145732" y="145732"/>
          <a:ext cx="971550" cy="680085"/>
        </a:xfrm>
        <a:prstGeom prst="chevron">
          <a:avLst/>
        </a:prstGeom>
        <a:solidFill>
          <a:srgbClr val="B1ED61"/>
        </a:solidFill>
        <a:ln w="25400" cap="flat" cmpd="sng" algn="ctr">
          <a:solidFill>
            <a:srgbClr val="B1ED6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065" tIns="12065" rIns="12065" bIns="12065" numCol="1" spcCol="1270" anchor="ctr" anchorCtr="0">
          <a:noAutofit/>
        </a:bodyPr>
        <a:lstStyle/>
        <a:p>
          <a:pPr marL="0" lvl="0" indent="0" algn="ctr" defTabSz="844550">
            <a:lnSpc>
              <a:spcPct val="90000"/>
            </a:lnSpc>
            <a:spcBef>
              <a:spcPct val="0"/>
            </a:spcBef>
            <a:spcAft>
              <a:spcPct val="35000"/>
            </a:spcAft>
            <a:buNone/>
          </a:pPr>
          <a:r>
            <a:rPr lang="en-NZ" sz="1900" kern="1200"/>
            <a:t>7</a:t>
          </a:r>
          <a:endParaRPr lang="en-GB" sz="1900" kern="1200"/>
        </a:p>
      </dsp:txBody>
      <dsp:txXfrm rot="-5400000">
        <a:off x="1" y="340043"/>
        <a:ext cx="680085" cy="291465"/>
      </dsp:txXfrm>
    </dsp:sp>
    <dsp:sp modelId="{224FF545-1997-4455-9FA5-5A4BE8A7799E}">
      <dsp:nvSpPr>
        <dsp:cNvPr id="0" name=""/>
        <dsp:cNvSpPr/>
      </dsp:nvSpPr>
      <dsp:spPr>
        <a:xfrm rot="5400000">
          <a:off x="4494688" y="-3814603"/>
          <a:ext cx="631507" cy="8260715"/>
        </a:xfrm>
        <a:prstGeom prst="round2SameRect">
          <a:avLst/>
        </a:prstGeom>
        <a:solidFill>
          <a:schemeClr val="lt1">
            <a:alpha val="90000"/>
            <a:hueOff val="0"/>
            <a:satOff val="0"/>
            <a:lumOff val="0"/>
            <a:alphaOff val="0"/>
          </a:schemeClr>
        </a:solidFill>
        <a:ln w="25400" cap="flat" cmpd="sng" algn="ctr">
          <a:solidFill>
            <a:srgbClr val="B1ED61"/>
          </a:solidFill>
          <a:prstDash val="solid"/>
        </a:ln>
        <a:effectLst/>
      </dsp:spPr>
      <dsp:style>
        <a:lnRef idx="2">
          <a:scrgbClr r="0" g="0" b="0"/>
        </a:lnRef>
        <a:fillRef idx="1">
          <a:scrgbClr r="0" g="0" b="0"/>
        </a:fillRef>
        <a:effectRef idx="0">
          <a:scrgbClr r="0" g="0" b="0"/>
        </a:effectRef>
        <a:fontRef idx="minor"/>
      </dsp:style>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6E200F0-DB2F-4F1B-B2B7-AE6B7543340D}">
      <dsp:nvSpPr>
        <dsp:cNvPr id="0" name=""/>
        <dsp:cNvSpPr/>
      </dsp:nvSpPr>
      <dsp:spPr>
        <a:xfrm>
          <a:off x="1595050" y="384"/>
          <a:ext cx="6823246" cy="616939"/>
        </a:xfrm>
        <a:prstGeom prst="roundRect">
          <a:avLst/>
        </a:prstGeom>
        <a:solidFill>
          <a:srgbClr val="F17E00">
            <a:alpha val="90000"/>
          </a:srgb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34290" rIns="68580" bIns="34290" numCol="1" spcCol="1270" anchor="ctr" anchorCtr="0">
          <a:noAutofit/>
        </a:bodyPr>
        <a:lstStyle/>
        <a:p>
          <a:pPr marL="0" lvl="0" indent="0" algn="ctr" defTabSz="800100" rtl="0">
            <a:lnSpc>
              <a:spcPct val="90000"/>
            </a:lnSpc>
            <a:spcBef>
              <a:spcPct val="0"/>
            </a:spcBef>
            <a:spcAft>
              <a:spcPct val="35000"/>
            </a:spcAft>
            <a:buNone/>
          </a:pPr>
          <a:r>
            <a:rPr lang="en-NZ" sz="1800" b="1" kern="1200">
              <a:latin typeface="Century Gothic" panose="020B0502020202020204" pitchFamily="34" charset="0"/>
            </a:rPr>
            <a:t>The leadership vs management debate</a:t>
          </a:r>
        </a:p>
      </dsp:txBody>
      <dsp:txXfrm>
        <a:off x="1625166" y="30500"/>
        <a:ext cx="6763014" cy="556707"/>
      </dsp:txXfrm>
    </dsp:sp>
    <dsp:sp modelId="{CD81E663-9A83-454B-BFB7-4332E226C701}">
      <dsp:nvSpPr>
        <dsp:cNvPr id="0" name=""/>
        <dsp:cNvSpPr/>
      </dsp:nvSpPr>
      <dsp:spPr>
        <a:xfrm>
          <a:off x="1595050" y="648170"/>
          <a:ext cx="6823246" cy="616939"/>
        </a:xfrm>
        <a:prstGeom prst="roundRect">
          <a:avLst/>
        </a:prstGeom>
        <a:solidFill>
          <a:srgbClr val="F17E00">
            <a:alpha val="83333"/>
          </a:srgb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34290" rIns="68580" bIns="34290" numCol="1" spcCol="1270" anchor="ctr" anchorCtr="0">
          <a:noAutofit/>
        </a:bodyPr>
        <a:lstStyle/>
        <a:p>
          <a:pPr marL="0" lvl="0" indent="0" algn="ctr" defTabSz="800100" rtl="0">
            <a:lnSpc>
              <a:spcPct val="90000"/>
            </a:lnSpc>
            <a:spcBef>
              <a:spcPct val="0"/>
            </a:spcBef>
            <a:spcAft>
              <a:spcPct val="35000"/>
            </a:spcAft>
            <a:buNone/>
          </a:pPr>
          <a:r>
            <a:rPr lang="en-NZ" sz="1800" b="1" kern="1200">
              <a:latin typeface="Century Gothic" panose="020B0502020202020204" pitchFamily="34" charset="0"/>
            </a:rPr>
            <a:t>What makes a leader unique</a:t>
          </a:r>
        </a:p>
      </dsp:txBody>
      <dsp:txXfrm>
        <a:off x="1625166" y="678286"/>
        <a:ext cx="6763014" cy="556707"/>
      </dsp:txXfrm>
    </dsp:sp>
    <dsp:sp modelId="{CC03AA0C-B930-4099-9E61-6B54F06C50A2}">
      <dsp:nvSpPr>
        <dsp:cNvPr id="0" name=""/>
        <dsp:cNvSpPr/>
      </dsp:nvSpPr>
      <dsp:spPr>
        <a:xfrm>
          <a:off x="1595050" y="1295956"/>
          <a:ext cx="6823246" cy="616939"/>
        </a:xfrm>
        <a:prstGeom prst="roundRect">
          <a:avLst/>
        </a:prstGeom>
        <a:solidFill>
          <a:srgbClr val="F17E00">
            <a:alpha val="76667"/>
          </a:srgb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34290" rIns="68580" bIns="34290" numCol="1" spcCol="1270" anchor="ctr" anchorCtr="0">
          <a:noAutofit/>
        </a:bodyPr>
        <a:lstStyle/>
        <a:p>
          <a:pPr marL="0" lvl="0" indent="0" algn="ctr" defTabSz="800100" rtl="0">
            <a:lnSpc>
              <a:spcPct val="90000"/>
            </a:lnSpc>
            <a:spcBef>
              <a:spcPct val="0"/>
            </a:spcBef>
            <a:spcAft>
              <a:spcPct val="35000"/>
            </a:spcAft>
            <a:buNone/>
          </a:pPr>
          <a:r>
            <a:rPr lang="en-NZ" sz="1800" b="1" kern="1200">
              <a:latin typeface="Century Gothic" panose="020B0502020202020204" pitchFamily="34" charset="0"/>
            </a:rPr>
            <a:t>Leadership Cultures</a:t>
          </a:r>
        </a:p>
      </dsp:txBody>
      <dsp:txXfrm>
        <a:off x="1625166" y="1326072"/>
        <a:ext cx="6763014" cy="556707"/>
      </dsp:txXfrm>
    </dsp:sp>
    <dsp:sp modelId="{8856C00B-7EB9-4DC9-9BD2-17E62570F18C}">
      <dsp:nvSpPr>
        <dsp:cNvPr id="0" name=""/>
        <dsp:cNvSpPr/>
      </dsp:nvSpPr>
      <dsp:spPr>
        <a:xfrm>
          <a:off x="1595050" y="1943742"/>
          <a:ext cx="6823246" cy="616939"/>
        </a:xfrm>
        <a:prstGeom prst="roundRect">
          <a:avLst/>
        </a:prstGeom>
        <a:solidFill>
          <a:srgbClr val="F17E00">
            <a:alpha val="70000"/>
          </a:srgb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34290" rIns="68580" bIns="34290" numCol="1" spcCol="1270" anchor="ctr" anchorCtr="0">
          <a:noAutofit/>
        </a:bodyPr>
        <a:lstStyle/>
        <a:p>
          <a:pPr marL="0" lvl="0" indent="0" algn="ctr" defTabSz="800100" rtl="0">
            <a:lnSpc>
              <a:spcPct val="90000"/>
            </a:lnSpc>
            <a:spcBef>
              <a:spcPct val="0"/>
            </a:spcBef>
            <a:spcAft>
              <a:spcPct val="35000"/>
            </a:spcAft>
            <a:buNone/>
          </a:pPr>
          <a:r>
            <a:rPr lang="en-NZ" sz="1800" b="1" kern="1200">
              <a:latin typeface="Century Gothic" panose="020B0502020202020204" pitchFamily="34" charset="0"/>
            </a:rPr>
            <a:t>How the DISC styles like to be lead</a:t>
          </a:r>
        </a:p>
      </dsp:txBody>
      <dsp:txXfrm>
        <a:off x="1625166" y="1973858"/>
        <a:ext cx="6763014" cy="556707"/>
      </dsp:txXfrm>
    </dsp:sp>
    <dsp:sp modelId="{07490B0D-6F33-4B78-AB7A-144F6B36CFFE}">
      <dsp:nvSpPr>
        <dsp:cNvPr id="0" name=""/>
        <dsp:cNvSpPr/>
      </dsp:nvSpPr>
      <dsp:spPr>
        <a:xfrm>
          <a:off x="1595050" y="2591528"/>
          <a:ext cx="6823246" cy="616939"/>
        </a:xfrm>
        <a:prstGeom prst="roundRect">
          <a:avLst/>
        </a:prstGeom>
        <a:solidFill>
          <a:srgbClr val="F17E00">
            <a:alpha val="63333"/>
          </a:srgb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34290" rIns="68580" bIns="34290" numCol="1" spcCol="1270" anchor="ctr" anchorCtr="0">
          <a:noAutofit/>
        </a:bodyPr>
        <a:lstStyle/>
        <a:p>
          <a:pPr marL="0" lvl="0" indent="0" algn="ctr" defTabSz="800100" rtl="0">
            <a:lnSpc>
              <a:spcPct val="90000"/>
            </a:lnSpc>
            <a:spcBef>
              <a:spcPct val="0"/>
            </a:spcBef>
            <a:spcAft>
              <a:spcPct val="35000"/>
            </a:spcAft>
            <a:buNone/>
          </a:pPr>
          <a:r>
            <a:rPr lang="en-NZ" sz="1800" b="1" kern="1200">
              <a:latin typeface="Century Gothic" panose="020B0502020202020204" pitchFamily="34" charset="0"/>
            </a:rPr>
            <a:t>Leadership Tools – Leadership and Work Pair Assessments, 360 Feedback Reports</a:t>
          </a:r>
        </a:p>
      </dsp:txBody>
      <dsp:txXfrm>
        <a:off x="1625166" y="2621644"/>
        <a:ext cx="6763014" cy="556707"/>
      </dsp:txXfrm>
    </dsp:sp>
    <dsp:sp modelId="{E73A9071-2BE5-4F50-BC16-6E36B5B11847}">
      <dsp:nvSpPr>
        <dsp:cNvPr id="0" name=""/>
        <dsp:cNvSpPr/>
      </dsp:nvSpPr>
      <dsp:spPr>
        <a:xfrm>
          <a:off x="1595050" y="3239315"/>
          <a:ext cx="6823246" cy="616939"/>
        </a:xfrm>
        <a:prstGeom prst="roundRect">
          <a:avLst/>
        </a:prstGeom>
        <a:solidFill>
          <a:srgbClr val="F17E00">
            <a:alpha val="56667"/>
          </a:srgb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34290" rIns="68580" bIns="34290" numCol="1" spcCol="1270" anchor="ctr" anchorCtr="0">
          <a:noAutofit/>
        </a:bodyPr>
        <a:lstStyle/>
        <a:p>
          <a:pPr marL="0" lvl="0" indent="0" algn="ctr" defTabSz="800100" rtl="0">
            <a:lnSpc>
              <a:spcPct val="90000"/>
            </a:lnSpc>
            <a:spcBef>
              <a:spcPct val="0"/>
            </a:spcBef>
            <a:spcAft>
              <a:spcPct val="35000"/>
            </a:spcAft>
            <a:buNone/>
          </a:pPr>
          <a:r>
            <a:rPr lang="en-NZ" sz="1800" b="1" kern="1200">
              <a:latin typeface="Century Gothic" panose="020B0502020202020204" pitchFamily="34" charset="0"/>
            </a:rPr>
            <a:t>Flexibility Map – the comfort zones of your team</a:t>
          </a:r>
        </a:p>
      </dsp:txBody>
      <dsp:txXfrm>
        <a:off x="1625166" y="3269431"/>
        <a:ext cx="6763014" cy="556707"/>
      </dsp:txXfrm>
    </dsp:sp>
    <dsp:sp modelId="{C4C86667-055F-4B43-B494-F9F75DA54510}">
      <dsp:nvSpPr>
        <dsp:cNvPr id="0" name=""/>
        <dsp:cNvSpPr/>
      </dsp:nvSpPr>
      <dsp:spPr>
        <a:xfrm>
          <a:off x="1595050" y="3887101"/>
          <a:ext cx="6823246" cy="616939"/>
        </a:xfrm>
        <a:prstGeom prst="roundRect">
          <a:avLst/>
        </a:prstGeom>
        <a:solidFill>
          <a:srgbClr val="F17E00">
            <a:alpha val="50000"/>
          </a:srgb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34290" rIns="68580" bIns="34290" numCol="1" spcCol="1270" anchor="ctr" anchorCtr="0">
          <a:noAutofit/>
        </a:bodyPr>
        <a:lstStyle/>
        <a:p>
          <a:pPr marL="0" lvl="0" indent="0" algn="ctr" defTabSz="800100" rtl="0">
            <a:lnSpc>
              <a:spcPct val="90000"/>
            </a:lnSpc>
            <a:spcBef>
              <a:spcPct val="0"/>
            </a:spcBef>
            <a:spcAft>
              <a:spcPct val="35000"/>
            </a:spcAft>
            <a:buNone/>
          </a:pPr>
          <a:r>
            <a:rPr lang="en-NZ" sz="1800" b="1" kern="1200">
              <a:latin typeface="Century Gothic" panose="020B0502020202020204" pitchFamily="34" charset="0"/>
            </a:rPr>
            <a:t>The standard Team Analysis Report content</a:t>
          </a:r>
        </a:p>
      </dsp:txBody>
      <dsp:txXfrm>
        <a:off x="1625166" y="3917217"/>
        <a:ext cx="6763014" cy="556707"/>
      </dsp:txXfrm>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4666F9F-965E-4129-9C0D-65B65F327CA8}">
      <dsp:nvSpPr>
        <dsp:cNvPr id="0" name=""/>
        <dsp:cNvSpPr/>
      </dsp:nvSpPr>
      <dsp:spPr>
        <a:xfrm>
          <a:off x="3302764" y="1896573"/>
          <a:ext cx="2210927" cy="512065"/>
        </a:xfrm>
        <a:custGeom>
          <a:avLst/>
          <a:gdLst/>
          <a:ahLst/>
          <a:cxnLst/>
          <a:rect l="0" t="0" r="0" b="0"/>
          <a:pathLst>
            <a:path>
              <a:moveTo>
                <a:pt x="0" y="0"/>
              </a:moveTo>
              <a:lnTo>
                <a:pt x="0" y="305269"/>
              </a:lnTo>
              <a:lnTo>
                <a:pt x="2210927" y="305269"/>
              </a:lnTo>
              <a:lnTo>
                <a:pt x="2210927" y="512065"/>
              </a:lnTo>
            </a:path>
          </a:pathLst>
        </a:custGeom>
        <a:noFill/>
        <a:ln w="25400" cap="flat" cmpd="sng" algn="ctr">
          <a:solidFill>
            <a:schemeClr val="accent5"/>
          </a:solidFill>
          <a:prstDash val="solid"/>
        </a:ln>
        <a:effectLst/>
      </dsp:spPr>
      <dsp:style>
        <a:lnRef idx="2">
          <a:scrgbClr r="0" g="0" b="0"/>
        </a:lnRef>
        <a:fillRef idx="0">
          <a:scrgbClr r="0" g="0" b="0"/>
        </a:fillRef>
        <a:effectRef idx="0">
          <a:scrgbClr r="0" g="0" b="0"/>
        </a:effectRef>
        <a:fontRef idx="minor"/>
      </dsp:style>
    </dsp:sp>
    <dsp:sp modelId="{836840E8-7FB2-494B-A02F-CC02006086F5}">
      <dsp:nvSpPr>
        <dsp:cNvPr id="0" name=""/>
        <dsp:cNvSpPr/>
      </dsp:nvSpPr>
      <dsp:spPr>
        <a:xfrm>
          <a:off x="3171457" y="1896573"/>
          <a:ext cx="91440" cy="512065"/>
        </a:xfrm>
        <a:custGeom>
          <a:avLst/>
          <a:gdLst/>
          <a:ahLst/>
          <a:cxnLst/>
          <a:rect l="0" t="0" r="0" b="0"/>
          <a:pathLst>
            <a:path>
              <a:moveTo>
                <a:pt x="131307" y="0"/>
              </a:moveTo>
              <a:lnTo>
                <a:pt x="131307" y="305269"/>
              </a:lnTo>
              <a:lnTo>
                <a:pt x="45720" y="305269"/>
              </a:lnTo>
              <a:lnTo>
                <a:pt x="45720" y="512065"/>
              </a:lnTo>
            </a:path>
          </a:pathLst>
        </a:custGeom>
        <a:noFill/>
        <a:ln w="25400" cap="flat" cmpd="sng" algn="ctr">
          <a:solidFill>
            <a:srgbClr val="B65AC3"/>
          </a:solidFill>
          <a:prstDash val="solid"/>
        </a:ln>
        <a:effectLst/>
      </dsp:spPr>
      <dsp:style>
        <a:lnRef idx="2">
          <a:scrgbClr r="0" g="0" b="0"/>
        </a:lnRef>
        <a:fillRef idx="0">
          <a:scrgbClr r="0" g="0" b="0"/>
        </a:fillRef>
        <a:effectRef idx="0">
          <a:scrgbClr r="0" g="0" b="0"/>
        </a:effectRef>
        <a:fontRef idx="minor"/>
      </dsp:style>
    </dsp:sp>
    <dsp:sp modelId="{2873C65A-BF0C-4CA9-8AB6-6BC41573C792}">
      <dsp:nvSpPr>
        <dsp:cNvPr id="0" name=""/>
        <dsp:cNvSpPr/>
      </dsp:nvSpPr>
      <dsp:spPr>
        <a:xfrm>
          <a:off x="920662" y="1896573"/>
          <a:ext cx="2382101" cy="512065"/>
        </a:xfrm>
        <a:custGeom>
          <a:avLst/>
          <a:gdLst/>
          <a:ahLst/>
          <a:cxnLst/>
          <a:rect l="0" t="0" r="0" b="0"/>
          <a:pathLst>
            <a:path>
              <a:moveTo>
                <a:pt x="2382101" y="0"/>
              </a:moveTo>
              <a:lnTo>
                <a:pt x="2382101" y="305269"/>
              </a:lnTo>
              <a:lnTo>
                <a:pt x="0" y="305269"/>
              </a:lnTo>
              <a:lnTo>
                <a:pt x="0" y="512065"/>
              </a:lnTo>
            </a:path>
          </a:pathLst>
        </a:custGeom>
        <a:noFill/>
        <a:ln w="25400" cap="flat" cmpd="sng" algn="ctr">
          <a:solidFill>
            <a:schemeClr val="accent5"/>
          </a:solidFill>
          <a:prstDash val="solid"/>
        </a:ln>
        <a:effectLst/>
      </dsp:spPr>
      <dsp:style>
        <a:lnRef idx="2">
          <a:scrgbClr r="0" g="0" b="0"/>
        </a:lnRef>
        <a:fillRef idx="0">
          <a:scrgbClr r="0" g="0" b="0"/>
        </a:fillRef>
        <a:effectRef idx="0">
          <a:scrgbClr r="0" g="0" b="0"/>
        </a:effectRef>
        <a:fontRef idx="minor"/>
      </dsp:style>
    </dsp:sp>
    <dsp:sp modelId="{46DABF97-34C5-49B3-9FD9-7B6C23B913E1}">
      <dsp:nvSpPr>
        <dsp:cNvPr id="0" name=""/>
        <dsp:cNvSpPr/>
      </dsp:nvSpPr>
      <dsp:spPr>
        <a:xfrm>
          <a:off x="2147171" y="1010305"/>
          <a:ext cx="2311185" cy="886267"/>
        </a:xfrm>
        <a:prstGeom prst="rect">
          <a:avLst/>
        </a:prstGeom>
        <a:solidFill>
          <a:schemeClr val="bg1">
            <a:lumMod val="7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5062" numCol="1" spcCol="1270" anchor="ctr" anchorCtr="0">
          <a:noAutofit/>
        </a:bodyPr>
        <a:lstStyle/>
        <a:p>
          <a:pPr marL="0" lvl="0" indent="0" algn="ctr" defTabSz="889000">
            <a:lnSpc>
              <a:spcPct val="90000"/>
            </a:lnSpc>
            <a:spcBef>
              <a:spcPct val="0"/>
            </a:spcBef>
            <a:spcAft>
              <a:spcPct val="35000"/>
            </a:spcAft>
            <a:buNone/>
          </a:pPr>
          <a:r>
            <a:rPr lang="en-NZ" sz="2000" kern="1200">
              <a:latin typeface="Century Gothic" panose="020B0502020202020204" pitchFamily="34" charset="0"/>
            </a:rPr>
            <a:t>Manager</a:t>
          </a:r>
        </a:p>
      </dsp:txBody>
      <dsp:txXfrm>
        <a:off x="2147171" y="1010305"/>
        <a:ext cx="2311185" cy="886267"/>
      </dsp:txXfrm>
    </dsp:sp>
    <dsp:sp modelId="{172663A4-9196-4031-B7B7-E5D73893616A}">
      <dsp:nvSpPr>
        <dsp:cNvPr id="0" name=""/>
        <dsp:cNvSpPr/>
      </dsp:nvSpPr>
      <dsp:spPr>
        <a:xfrm>
          <a:off x="2789240" y="1699624"/>
          <a:ext cx="1540573" cy="295422"/>
        </a:xfrm>
        <a:prstGeom prst="rect">
          <a:avLst/>
        </a:prstGeom>
        <a:solidFill>
          <a:schemeClr val="lt1">
            <a:alpha val="90000"/>
            <a:hueOff val="0"/>
            <a:satOff val="0"/>
            <a:lumOff val="0"/>
            <a:alphaOff val="0"/>
          </a:schemeClr>
        </a:solidFill>
        <a:ln w="25400" cap="flat" cmpd="sng" algn="ctr">
          <a:solidFill>
            <a:schemeClr val="accent5"/>
          </a:solidFill>
          <a:prstDash val="solid"/>
        </a:ln>
        <a:effectLst/>
      </dsp:spPr>
      <dsp:style>
        <a:lnRef idx="2">
          <a:scrgbClr r="0" g="0" b="0"/>
        </a:lnRef>
        <a:fillRef idx="1">
          <a:scrgbClr r="0" g="0" b="0"/>
        </a:fillRef>
        <a:effectRef idx="0">
          <a:scrgbClr r="0" g="0" b="0"/>
        </a:effectRef>
        <a:fontRef idx="minor"/>
      </dsp:style>
      <dsp:txBody>
        <a:bodyPr spcFirstLastPara="0" vert="horz" wrap="square" lIns="48260" tIns="12065" rIns="48260" bIns="12065" numCol="1" spcCol="1270" anchor="ctr" anchorCtr="0">
          <a:noAutofit/>
        </a:bodyPr>
        <a:lstStyle/>
        <a:p>
          <a:pPr marL="0" lvl="0" indent="0" algn="ctr" defTabSz="844550">
            <a:lnSpc>
              <a:spcPct val="90000"/>
            </a:lnSpc>
            <a:spcBef>
              <a:spcPct val="0"/>
            </a:spcBef>
            <a:spcAft>
              <a:spcPct val="35000"/>
            </a:spcAft>
            <a:buNone/>
          </a:pPr>
          <a:r>
            <a:rPr lang="en-NZ" sz="1900" kern="1200">
              <a:latin typeface="Century Gothic" panose="020B0502020202020204" pitchFamily="34" charset="0"/>
            </a:rPr>
            <a:t>I Sell</a:t>
          </a:r>
        </a:p>
      </dsp:txBody>
      <dsp:txXfrm>
        <a:off x="2789240" y="1699624"/>
        <a:ext cx="1540573" cy="295422"/>
      </dsp:txXfrm>
    </dsp:sp>
    <dsp:sp modelId="{5D9C403C-1C2B-405B-B39A-A4CDF4B3513C}">
      <dsp:nvSpPr>
        <dsp:cNvPr id="0" name=""/>
        <dsp:cNvSpPr/>
      </dsp:nvSpPr>
      <dsp:spPr>
        <a:xfrm>
          <a:off x="64788" y="2408638"/>
          <a:ext cx="1711748" cy="886267"/>
        </a:xfrm>
        <a:prstGeom prst="rect">
          <a:avLst/>
        </a:prstGeom>
        <a:solidFill>
          <a:schemeClr val="bg1">
            <a:lumMod val="7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5062" numCol="1" spcCol="1270" anchor="ctr" anchorCtr="0">
          <a:noAutofit/>
        </a:bodyPr>
        <a:lstStyle/>
        <a:p>
          <a:pPr marL="0" lvl="0" indent="0" algn="ctr" defTabSz="889000">
            <a:lnSpc>
              <a:spcPct val="90000"/>
            </a:lnSpc>
            <a:spcBef>
              <a:spcPct val="0"/>
            </a:spcBef>
            <a:spcAft>
              <a:spcPct val="35000"/>
            </a:spcAft>
            <a:buNone/>
          </a:pPr>
          <a:r>
            <a:rPr lang="en-NZ" sz="2000" kern="1200">
              <a:latin typeface="Century Gothic" panose="020B0502020202020204" pitchFamily="34" charset="0"/>
            </a:rPr>
            <a:t>Administrator</a:t>
          </a:r>
        </a:p>
      </dsp:txBody>
      <dsp:txXfrm>
        <a:off x="64788" y="2408638"/>
        <a:ext cx="1711748" cy="886267"/>
      </dsp:txXfrm>
    </dsp:sp>
    <dsp:sp modelId="{8D88A3EE-3F7F-4AAD-AF25-E415EA2C5142}">
      <dsp:nvSpPr>
        <dsp:cNvPr id="0" name=""/>
        <dsp:cNvSpPr/>
      </dsp:nvSpPr>
      <dsp:spPr>
        <a:xfrm>
          <a:off x="407138" y="3097957"/>
          <a:ext cx="1540573" cy="295422"/>
        </a:xfrm>
        <a:prstGeom prst="rect">
          <a:avLst/>
        </a:prstGeom>
        <a:solidFill>
          <a:schemeClr val="lt1">
            <a:alpha val="90000"/>
            <a:hueOff val="0"/>
            <a:satOff val="0"/>
            <a:lumOff val="0"/>
            <a:alphaOff val="0"/>
          </a:schemeClr>
        </a:solidFill>
        <a:ln w="25400" cap="flat" cmpd="sng" algn="ctr">
          <a:solidFill>
            <a:schemeClr val="accent5"/>
          </a:solidFill>
          <a:prstDash val="solid"/>
        </a:ln>
        <a:effectLst/>
      </dsp:spPr>
      <dsp:style>
        <a:lnRef idx="2">
          <a:scrgbClr r="0" g="0" b="0"/>
        </a:lnRef>
        <a:fillRef idx="1">
          <a:scrgbClr r="0" g="0" b="0"/>
        </a:fillRef>
        <a:effectRef idx="0">
          <a:scrgbClr r="0" g="0" b="0"/>
        </a:effectRef>
        <a:fontRef idx="minor"/>
      </dsp:style>
      <dsp:txBody>
        <a:bodyPr spcFirstLastPara="0" vert="horz" wrap="square" lIns="48260" tIns="12065" rIns="48260" bIns="12065" numCol="1" spcCol="1270" anchor="ctr" anchorCtr="0">
          <a:noAutofit/>
        </a:bodyPr>
        <a:lstStyle/>
        <a:p>
          <a:pPr marL="0" lvl="0" indent="0" algn="ctr" defTabSz="844550">
            <a:lnSpc>
              <a:spcPct val="90000"/>
            </a:lnSpc>
            <a:spcBef>
              <a:spcPct val="0"/>
            </a:spcBef>
            <a:spcAft>
              <a:spcPct val="35000"/>
            </a:spcAft>
            <a:buNone/>
          </a:pPr>
          <a:r>
            <a:rPr lang="en-NZ" sz="1900" kern="1200">
              <a:latin typeface="Century Gothic" panose="020B0502020202020204" pitchFamily="34" charset="0"/>
            </a:rPr>
            <a:t>I participate</a:t>
          </a:r>
        </a:p>
      </dsp:txBody>
      <dsp:txXfrm>
        <a:off x="407138" y="3097957"/>
        <a:ext cx="1540573" cy="295422"/>
      </dsp:txXfrm>
    </dsp:sp>
    <dsp:sp modelId="{2A5EBCFA-EF9B-41BC-9203-FB8633409B28}">
      <dsp:nvSpPr>
        <dsp:cNvPr id="0" name=""/>
        <dsp:cNvSpPr/>
      </dsp:nvSpPr>
      <dsp:spPr>
        <a:xfrm>
          <a:off x="2361303" y="2408638"/>
          <a:ext cx="1711748" cy="886267"/>
        </a:xfrm>
        <a:prstGeom prst="rect">
          <a:avLst/>
        </a:prstGeom>
        <a:solidFill>
          <a:schemeClr val="bg1">
            <a:lumMod val="7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5062" numCol="1" spcCol="1270" anchor="ctr" anchorCtr="0">
          <a:noAutofit/>
        </a:bodyPr>
        <a:lstStyle/>
        <a:p>
          <a:pPr marL="0" lvl="0" indent="0" algn="ctr" defTabSz="889000">
            <a:lnSpc>
              <a:spcPct val="90000"/>
            </a:lnSpc>
            <a:spcBef>
              <a:spcPct val="0"/>
            </a:spcBef>
            <a:spcAft>
              <a:spcPct val="35000"/>
            </a:spcAft>
            <a:buNone/>
          </a:pPr>
          <a:r>
            <a:rPr lang="en-NZ" sz="2000" kern="1200">
              <a:latin typeface="Century Gothic" panose="020B0502020202020204" pitchFamily="34" charset="0"/>
            </a:rPr>
            <a:t>Sales person</a:t>
          </a:r>
        </a:p>
      </dsp:txBody>
      <dsp:txXfrm>
        <a:off x="2361303" y="2408638"/>
        <a:ext cx="1711748" cy="886267"/>
      </dsp:txXfrm>
    </dsp:sp>
    <dsp:sp modelId="{5FBD2F77-BB0E-471E-932A-21AD549E9F8C}">
      <dsp:nvSpPr>
        <dsp:cNvPr id="0" name=""/>
        <dsp:cNvSpPr/>
      </dsp:nvSpPr>
      <dsp:spPr>
        <a:xfrm>
          <a:off x="2703652" y="3097957"/>
          <a:ext cx="1540573" cy="295422"/>
        </a:xfrm>
        <a:prstGeom prst="rect">
          <a:avLst/>
        </a:prstGeom>
        <a:solidFill>
          <a:schemeClr val="lt1">
            <a:alpha val="90000"/>
            <a:hueOff val="0"/>
            <a:satOff val="0"/>
            <a:lumOff val="0"/>
            <a:alphaOff val="0"/>
          </a:schemeClr>
        </a:solidFill>
        <a:ln w="25400" cap="flat" cmpd="sng" algn="ctr">
          <a:solidFill>
            <a:schemeClr val="accent5"/>
          </a:solidFill>
          <a:prstDash val="solid"/>
        </a:ln>
        <a:effectLst/>
      </dsp:spPr>
      <dsp:style>
        <a:lnRef idx="2">
          <a:scrgbClr r="0" g="0" b="0"/>
        </a:lnRef>
        <a:fillRef idx="1">
          <a:scrgbClr r="0" g="0" b="0"/>
        </a:fillRef>
        <a:effectRef idx="0">
          <a:scrgbClr r="0" g="0" b="0"/>
        </a:effectRef>
        <a:fontRef idx="minor"/>
      </dsp:style>
      <dsp:txBody>
        <a:bodyPr spcFirstLastPara="0" vert="horz" wrap="square" lIns="48260" tIns="12065" rIns="48260" bIns="12065" numCol="1" spcCol="1270" anchor="ctr" anchorCtr="0">
          <a:noAutofit/>
        </a:bodyPr>
        <a:lstStyle/>
        <a:p>
          <a:pPr marL="0" lvl="0" indent="0" algn="ctr" defTabSz="844550">
            <a:lnSpc>
              <a:spcPct val="90000"/>
            </a:lnSpc>
            <a:spcBef>
              <a:spcPct val="0"/>
            </a:spcBef>
            <a:spcAft>
              <a:spcPct val="35000"/>
            </a:spcAft>
            <a:buNone/>
          </a:pPr>
          <a:r>
            <a:rPr lang="en-NZ" sz="1900" kern="1200">
              <a:latin typeface="Century Gothic" panose="020B0502020202020204" pitchFamily="34" charset="0"/>
            </a:rPr>
            <a:t>I participate</a:t>
          </a:r>
        </a:p>
      </dsp:txBody>
      <dsp:txXfrm>
        <a:off x="2703652" y="3097957"/>
        <a:ext cx="1540573" cy="295422"/>
      </dsp:txXfrm>
    </dsp:sp>
    <dsp:sp modelId="{A1FF12AC-0899-48AE-B350-96D6D9440C58}">
      <dsp:nvSpPr>
        <dsp:cNvPr id="0" name=""/>
        <dsp:cNvSpPr/>
      </dsp:nvSpPr>
      <dsp:spPr>
        <a:xfrm>
          <a:off x="4657817" y="2408638"/>
          <a:ext cx="1711748" cy="886267"/>
        </a:xfrm>
        <a:prstGeom prst="rect">
          <a:avLst/>
        </a:prstGeom>
        <a:solidFill>
          <a:schemeClr val="bg1">
            <a:lumMod val="7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5062" numCol="1" spcCol="1270" anchor="ctr" anchorCtr="0">
          <a:noAutofit/>
        </a:bodyPr>
        <a:lstStyle/>
        <a:p>
          <a:pPr marL="0" lvl="0" indent="0" algn="ctr" defTabSz="889000">
            <a:lnSpc>
              <a:spcPct val="90000"/>
            </a:lnSpc>
            <a:spcBef>
              <a:spcPct val="0"/>
            </a:spcBef>
            <a:spcAft>
              <a:spcPct val="35000"/>
            </a:spcAft>
            <a:buNone/>
          </a:pPr>
          <a:r>
            <a:rPr lang="en-NZ" sz="2000" kern="1200">
              <a:latin typeface="Century Gothic" panose="020B0502020202020204" pitchFamily="34" charset="0"/>
            </a:rPr>
            <a:t>Sales person</a:t>
          </a:r>
        </a:p>
      </dsp:txBody>
      <dsp:txXfrm>
        <a:off x="4657817" y="2408638"/>
        <a:ext cx="1711748" cy="886267"/>
      </dsp:txXfrm>
    </dsp:sp>
    <dsp:sp modelId="{7199AC31-2205-4AE9-A3F2-CA360490C3F4}">
      <dsp:nvSpPr>
        <dsp:cNvPr id="0" name=""/>
        <dsp:cNvSpPr/>
      </dsp:nvSpPr>
      <dsp:spPr>
        <a:xfrm>
          <a:off x="5000167" y="3097957"/>
          <a:ext cx="1540573" cy="295422"/>
        </a:xfrm>
        <a:prstGeom prst="rect">
          <a:avLst/>
        </a:prstGeom>
        <a:solidFill>
          <a:schemeClr val="lt1">
            <a:alpha val="90000"/>
            <a:hueOff val="0"/>
            <a:satOff val="0"/>
            <a:lumOff val="0"/>
            <a:alphaOff val="0"/>
          </a:schemeClr>
        </a:solidFill>
        <a:ln w="25400" cap="flat" cmpd="sng" algn="ctr">
          <a:solidFill>
            <a:schemeClr val="accent5"/>
          </a:solidFill>
          <a:prstDash val="solid"/>
        </a:ln>
        <a:effectLst/>
      </dsp:spPr>
      <dsp:style>
        <a:lnRef idx="2">
          <a:scrgbClr r="0" g="0" b="0"/>
        </a:lnRef>
        <a:fillRef idx="1">
          <a:scrgbClr r="0" g="0" b="0"/>
        </a:fillRef>
        <a:effectRef idx="0">
          <a:scrgbClr r="0" g="0" b="0"/>
        </a:effectRef>
        <a:fontRef idx="minor"/>
      </dsp:style>
      <dsp:txBody>
        <a:bodyPr spcFirstLastPara="0" vert="horz" wrap="square" lIns="48260" tIns="12065" rIns="48260" bIns="12065" numCol="1" spcCol="1270" anchor="ctr" anchorCtr="0">
          <a:noAutofit/>
        </a:bodyPr>
        <a:lstStyle/>
        <a:p>
          <a:pPr marL="0" lvl="0" indent="0" algn="ctr" defTabSz="844550">
            <a:lnSpc>
              <a:spcPct val="90000"/>
            </a:lnSpc>
            <a:spcBef>
              <a:spcPct val="0"/>
            </a:spcBef>
            <a:spcAft>
              <a:spcPct val="35000"/>
            </a:spcAft>
            <a:buNone/>
          </a:pPr>
          <a:r>
            <a:rPr lang="en-NZ" sz="1900" kern="1200">
              <a:latin typeface="Century Gothic" panose="020B0502020202020204" pitchFamily="34" charset="0"/>
            </a:rPr>
            <a:t>I participate</a:t>
          </a:r>
        </a:p>
      </dsp:txBody>
      <dsp:txXfrm>
        <a:off x="5000167" y="3097957"/>
        <a:ext cx="1540573" cy="295422"/>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8DB2240-9A19-4A87-B8EC-BA6AD2A1E967}">
      <dsp:nvSpPr>
        <dsp:cNvPr id="0" name=""/>
        <dsp:cNvSpPr/>
      </dsp:nvSpPr>
      <dsp:spPr>
        <a:xfrm rot="5400000">
          <a:off x="-205263" y="205263"/>
          <a:ext cx="1368425" cy="957897"/>
        </a:xfrm>
        <a:prstGeom prst="chevron">
          <a:avLst/>
        </a:prstGeom>
        <a:solidFill>
          <a:schemeClr val="accent5"/>
        </a:solidFill>
        <a:ln w="25400" cap="flat" cmpd="sng" algn="ctr">
          <a:solidFill>
            <a:srgbClr val="86D2E9"/>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6510" tIns="16510" rIns="16510" bIns="16510" numCol="1" spcCol="1270" anchor="ctr" anchorCtr="0">
          <a:noAutofit/>
        </a:bodyPr>
        <a:lstStyle/>
        <a:p>
          <a:pPr marL="0" lvl="0" indent="0" algn="ctr" defTabSz="1155700">
            <a:lnSpc>
              <a:spcPct val="90000"/>
            </a:lnSpc>
            <a:spcBef>
              <a:spcPct val="0"/>
            </a:spcBef>
            <a:spcAft>
              <a:spcPct val="35000"/>
            </a:spcAft>
            <a:buNone/>
          </a:pPr>
          <a:r>
            <a:rPr lang="en-NZ" sz="2600" kern="1200"/>
            <a:t>2</a:t>
          </a:r>
          <a:endParaRPr lang="en-GB" sz="2600" kern="1200"/>
        </a:p>
      </dsp:txBody>
      <dsp:txXfrm rot="-5400000">
        <a:off x="2" y="478948"/>
        <a:ext cx="957897" cy="410528"/>
      </dsp:txXfrm>
    </dsp:sp>
    <dsp:sp modelId="{224FF545-1997-4455-9FA5-5A4BE8A7799E}">
      <dsp:nvSpPr>
        <dsp:cNvPr id="0" name=""/>
        <dsp:cNvSpPr/>
      </dsp:nvSpPr>
      <dsp:spPr>
        <a:xfrm rot="5400000">
          <a:off x="4504890" y="-3546992"/>
          <a:ext cx="889476" cy="7983461"/>
        </a:xfrm>
        <a:prstGeom prst="round2SameRect">
          <a:avLst/>
        </a:prstGeom>
        <a:solidFill>
          <a:schemeClr val="lt1">
            <a:alpha val="90000"/>
            <a:hueOff val="0"/>
            <a:satOff val="0"/>
            <a:lumOff val="0"/>
            <a:alphaOff val="0"/>
          </a:schemeClr>
        </a:solidFill>
        <a:ln w="25400" cap="flat" cmpd="sng" algn="ctr">
          <a:solidFill>
            <a:srgbClr val="86D2E9"/>
          </a:solidFill>
          <a:prstDash val="solid"/>
        </a:ln>
        <a:effectLst/>
      </dsp:spPr>
      <dsp:style>
        <a:lnRef idx="2">
          <a:scrgbClr r="0" g="0" b="0"/>
        </a:lnRef>
        <a:fillRef idx="1">
          <a:scrgbClr r="0" g="0" b="0"/>
        </a:fillRef>
        <a:effectRef idx="0">
          <a:scrgbClr r="0" g="0" b="0"/>
        </a:effectRef>
        <a:fontRef idx="minor"/>
      </dsp:style>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8DB2240-9A19-4A87-B8EC-BA6AD2A1E967}">
      <dsp:nvSpPr>
        <dsp:cNvPr id="0" name=""/>
        <dsp:cNvSpPr/>
      </dsp:nvSpPr>
      <dsp:spPr>
        <a:xfrm rot="5400000">
          <a:off x="-205263" y="205263"/>
          <a:ext cx="1368425" cy="957897"/>
        </a:xfrm>
        <a:prstGeom prst="chevron">
          <a:avLst/>
        </a:prstGeom>
        <a:solidFill>
          <a:schemeClr val="accent5"/>
        </a:solidFill>
        <a:ln w="25400" cap="flat" cmpd="sng" algn="ctr">
          <a:solidFill>
            <a:srgbClr val="86D2E9"/>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6510" tIns="16510" rIns="16510" bIns="16510" numCol="1" spcCol="1270" anchor="ctr" anchorCtr="0">
          <a:noAutofit/>
        </a:bodyPr>
        <a:lstStyle/>
        <a:p>
          <a:pPr marL="0" lvl="0" indent="0" algn="ctr" defTabSz="1155700">
            <a:lnSpc>
              <a:spcPct val="90000"/>
            </a:lnSpc>
            <a:spcBef>
              <a:spcPct val="0"/>
            </a:spcBef>
            <a:spcAft>
              <a:spcPct val="35000"/>
            </a:spcAft>
            <a:buNone/>
          </a:pPr>
          <a:r>
            <a:rPr lang="en-NZ" sz="2600" kern="1200"/>
            <a:t>3</a:t>
          </a:r>
          <a:endParaRPr lang="en-GB" sz="2600" kern="1200"/>
        </a:p>
      </dsp:txBody>
      <dsp:txXfrm rot="-5400000">
        <a:off x="2" y="478948"/>
        <a:ext cx="957897" cy="410528"/>
      </dsp:txXfrm>
    </dsp:sp>
    <dsp:sp modelId="{224FF545-1997-4455-9FA5-5A4BE8A7799E}">
      <dsp:nvSpPr>
        <dsp:cNvPr id="0" name=""/>
        <dsp:cNvSpPr/>
      </dsp:nvSpPr>
      <dsp:spPr>
        <a:xfrm rot="5400000">
          <a:off x="4504890" y="-3546992"/>
          <a:ext cx="889476" cy="7983461"/>
        </a:xfrm>
        <a:prstGeom prst="round2SameRect">
          <a:avLst/>
        </a:prstGeom>
        <a:solidFill>
          <a:schemeClr val="lt1">
            <a:alpha val="90000"/>
            <a:hueOff val="0"/>
            <a:satOff val="0"/>
            <a:lumOff val="0"/>
            <a:alphaOff val="0"/>
          </a:schemeClr>
        </a:solidFill>
        <a:ln w="25400" cap="flat" cmpd="sng" algn="ctr">
          <a:solidFill>
            <a:srgbClr val="86D2E9"/>
          </a:solidFill>
          <a:prstDash val="solid"/>
        </a:ln>
        <a:effectLst/>
      </dsp:spPr>
      <dsp:style>
        <a:lnRef idx="2">
          <a:scrgbClr r="0" g="0" b="0"/>
        </a:lnRef>
        <a:fillRef idx="1">
          <a:scrgbClr r="0" g="0" b="0"/>
        </a:fillRef>
        <a:effectRef idx="0">
          <a:scrgbClr r="0" g="0" b="0"/>
        </a:effectRef>
        <a:fontRef idx="minor"/>
      </dsp:style>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8DB2240-9A19-4A87-B8EC-BA6AD2A1E967}">
      <dsp:nvSpPr>
        <dsp:cNvPr id="0" name=""/>
        <dsp:cNvSpPr/>
      </dsp:nvSpPr>
      <dsp:spPr>
        <a:xfrm rot="5400000">
          <a:off x="-145732" y="145732"/>
          <a:ext cx="971550" cy="680085"/>
        </a:xfrm>
        <a:prstGeom prst="chevron">
          <a:avLst/>
        </a:prstGeom>
        <a:solidFill>
          <a:srgbClr val="74BB15"/>
        </a:solidFill>
        <a:ln w="25400" cap="flat" cmpd="sng" algn="ctr">
          <a:solidFill>
            <a:srgbClr val="74BB15"/>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065" tIns="12065" rIns="12065" bIns="12065" numCol="1" spcCol="1270" anchor="ctr" anchorCtr="0">
          <a:noAutofit/>
        </a:bodyPr>
        <a:lstStyle/>
        <a:p>
          <a:pPr marL="0" lvl="0" indent="0" algn="ctr" defTabSz="844550">
            <a:lnSpc>
              <a:spcPct val="90000"/>
            </a:lnSpc>
            <a:spcBef>
              <a:spcPct val="0"/>
            </a:spcBef>
            <a:spcAft>
              <a:spcPct val="35000"/>
            </a:spcAft>
            <a:buNone/>
          </a:pPr>
          <a:r>
            <a:rPr lang="en-NZ" sz="1900" kern="1200"/>
            <a:t>1</a:t>
          </a:r>
          <a:endParaRPr lang="en-GB" sz="1900" kern="1200"/>
        </a:p>
      </dsp:txBody>
      <dsp:txXfrm rot="-5400000">
        <a:off x="1" y="340043"/>
        <a:ext cx="680085" cy="291465"/>
      </dsp:txXfrm>
    </dsp:sp>
    <dsp:sp modelId="{224FF545-1997-4455-9FA5-5A4BE8A7799E}">
      <dsp:nvSpPr>
        <dsp:cNvPr id="0" name=""/>
        <dsp:cNvSpPr/>
      </dsp:nvSpPr>
      <dsp:spPr>
        <a:xfrm rot="5400000">
          <a:off x="4494688" y="-3814603"/>
          <a:ext cx="631507" cy="8260715"/>
        </a:xfrm>
        <a:prstGeom prst="round2SameRect">
          <a:avLst/>
        </a:prstGeom>
        <a:solidFill>
          <a:schemeClr val="lt1">
            <a:alpha val="90000"/>
            <a:hueOff val="0"/>
            <a:satOff val="0"/>
            <a:lumOff val="0"/>
            <a:alphaOff val="0"/>
          </a:schemeClr>
        </a:solidFill>
        <a:ln w="25400" cap="flat" cmpd="sng" algn="ctr">
          <a:solidFill>
            <a:srgbClr val="74BB15"/>
          </a:solidFill>
          <a:prstDash val="solid"/>
        </a:ln>
        <a:effectLst/>
      </dsp:spPr>
      <dsp:style>
        <a:lnRef idx="2">
          <a:scrgbClr r="0" g="0" b="0"/>
        </a:lnRef>
        <a:fillRef idx="1">
          <a:scrgbClr r="0" g="0" b="0"/>
        </a:fillRef>
        <a:effectRef idx="0">
          <a:scrgbClr r="0" g="0" b="0"/>
        </a:effectRef>
        <a:fontRef idx="minor"/>
      </dsp:style>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8DB2240-9A19-4A87-B8EC-BA6AD2A1E967}">
      <dsp:nvSpPr>
        <dsp:cNvPr id="0" name=""/>
        <dsp:cNvSpPr/>
      </dsp:nvSpPr>
      <dsp:spPr>
        <a:xfrm rot="5400000">
          <a:off x="-145732" y="145732"/>
          <a:ext cx="971550" cy="680085"/>
        </a:xfrm>
        <a:prstGeom prst="chevron">
          <a:avLst/>
        </a:prstGeom>
        <a:solidFill>
          <a:srgbClr val="80CF17"/>
        </a:solidFill>
        <a:ln w="25400" cap="flat" cmpd="sng" algn="ctr">
          <a:solidFill>
            <a:srgbClr val="80CF17"/>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065" tIns="12065" rIns="12065" bIns="12065" numCol="1" spcCol="1270" anchor="ctr" anchorCtr="0">
          <a:noAutofit/>
        </a:bodyPr>
        <a:lstStyle/>
        <a:p>
          <a:pPr marL="0" lvl="0" indent="0" algn="ctr" defTabSz="844550">
            <a:lnSpc>
              <a:spcPct val="90000"/>
            </a:lnSpc>
            <a:spcBef>
              <a:spcPct val="0"/>
            </a:spcBef>
            <a:spcAft>
              <a:spcPct val="35000"/>
            </a:spcAft>
            <a:buNone/>
          </a:pPr>
          <a:r>
            <a:rPr lang="en-NZ" sz="1900" kern="1200"/>
            <a:t>2</a:t>
          </a:r>
          <a:endParaRPr lang="en-GB" sz="1900" kern="1200"/>
        </a:p>
      </dsp:txBody>
      <dsp:txXfrm rot="-5400000">
        <a:off x="1" y="340043"/>
        <a:ext cx="680085" cy="291465"/>
      </dsp:txXfrm>
    </dsp:sp>
    <dsp:sp modelId="{224FF545-1997-4455-9FA5-5A4BE8A7799E}">
      <dsp:nvSpPr>
        <dsp:cNvPr id="0" name=""/>
        <dsp:cNvSpPr/>
      </dsp:nvSpPr>
      <dsp:spPr>
        <a:xfrm rot="5400000">
          <a:off x="4494688" y="-3814603"/>
          <a:ext cx="631507" cy="8260715"/>
        </a:xfrm>
        <a:prstGeom prst="round2SameRect">
          <a:avLst/>
        </a:prstGeom>
        <a:solidFill>
          <a:schemeClr val="lt1">
            <a:alpha val="90000"/>
            <a:hueOff val="0"/>
            <a:satOff val="0"/>
            <a:lumOff val="0"/>
            <a:alphaOff val="0"/>
          </a:schemeClr>
        </a:solidFill>
        <a:ln w="25400" cap="flat" cmpd="sng" algn="ctr">
          <a:solidFill>
            <a:srgbClr val="80CF17"/>
          </a:solidFill>
          <a:prstDash val="solid"/>
        </a:ln>
        <a:effectLst/>
      </dsp:spPr>
      <dsp:style>
        <a:lnRef idx="2">
          <a:scrgbClr r="0" g="0" b="0"/>
        </a:lnRef>
        <a:fillRef idx="1">
          <a:scrgbClr r="0" g="0" b="0"/>
        </a:fillRef>
        <a:effectRef idx="0">
          <a:scrgbClr r="0" g="0" b="0"/>
        </a:effectRef>
        <a:fontRef idx="minor"/>
      </dsp:style>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8DB2240-9A19-4A87-B8EC-BA6AD2A1E967}">
      <dsp:nvSpPr>
        <dsp:cNvPr id="0" name=""/>
        <dsp:cNvSpPr/>
      </dsp:nvSpPr>
      <dsp:spPr>
        <a:xfrm rot="5400000">
          <a:off x="-145732" y="145732"/>
          <a:ext cx="971550" cy="680085"/>
        </a:xfrm>
        <a:prstGeom prst="chevron">
          <a:avLst/>
        </a:prstGeom>
        <a:solidFill>
          <a:srgbClr val="82D317"/>
        </a:solidFill>
        <a:ln w="25400" cap="flat" cmpd="sng" algn="ctr">
          <a:solidFill>
            <a:srgbClr val="89DD19"/>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065" tIns="12065" rIns="12065" bIns="12065" numCol="1" spcCol="1270" anchor="ctr" anchorCtr="0">
          <a:noAutofit/>
        </a:bodyPr>
        <a:lstStyle/>
        <a:p>
          <a:pPr marL="0" lvl="0" indent="0" algn="ctr" defTabSz="844550">
            <a:lnSpc>
              <a:spcPct val="90000"/>
            </a:lnSpc>
            <a:spcBef>
              <a:spcPct val="0"/>
            </a:spcBef>
            <a:spcAft>
              <a:spcPct val="35000"/>
            </a:spcAft>
            <a:buNone/>
          </a:pPr>
          <a:r>
            <a:rPr lang="en-NZ" sz="1900" kern="1200"/>
            <a:t>3</a:t>
          </a:r>
          <a:endParaRPr lang="en-GB" sz="1900" kern="1200"/>
        </a:p>
      </dsp:txBody>
      <dsp:txXfrm rot="-5400000">
        <a:off x="1" y="340043"/>
        <a:ext cx="680085" cy="291465"/>
      </dsp:txXfrm>
    </dsp:sp>
    <dsp:sp modelId="{224FF545-1997-4455-9FA5-5A4BE8A7799E}">
      <dsp:nvSpPr>
        <dsp:cNvPr id="0" name=""/>
        <dsp:cNvSpPr/>
      </dsp:nvSpPr>
      <dsp:spPr>
        <a:xfrm rot="5400000">
          <a:off x="4494688" y="-3814603"/>
          <a:ext cx="631507" cy="8260715"/>
        </a:xfrm>
        <a:prstGeom prst="round2SameRect">
          <a:avLst/>
        </a:prstGeom>
        <a:solidFill>
          <a:schemeClr val="lt1">
            <a:alpha val="90000"/>
            <a:hueOff val="0"/>
            <a:satOff val="0"/>
            <a:lumOff val="0"/>
            <a:alphaOff val="0"/>
          </a:schemeClr>
        </a:solidFill>
        <a:ln w="25400" cap="flat" cmpd="sng" algn="ctr">
          <a:solidFill>
            <a:srgbClr val="89DD19"/>
          </a:solidFill>
          <a:prstDash val="solid"/>
        </a:ln>
        <a:effectLst/>
      </dsp:spPr>
      <dsp:style>
        <a:lnRef idx="2">
          <a:scrgbClr r="0" g="0" b="0"/>
        </a:lnRef>
        <a:fillRef idx="1">
          <a:scrgbClr r="0" g="0" b="0"/>
        </a:fillRef>
        <a:effectRef idx="0">
          <a:scrgbClr r="0" g="0" b="0"/>
        </a:effectRef>
        <a:fontRef idx="minor"/>
      </dsp:style>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8DB2240-9A19-4A87-B8EC-BA6AD2A1E967}">
      <dsp:nvSpPr>
        <dsp:cNvPr id="0" name=""/>
        <dsp:cNvSpPr/>
      </dsp:nvSpPr>
      <dsp:spPr>
        <a:xfrm rot="5400000">
          <a:off x="-145732" y="145732"/>
          <a:ext cx="971550" cy="680085"/>
        </a:xfrm>
        <a:prstGeom prst="chevron">
          <a:avLst/>
        </a:prstGeom>
        <a:solidFill>
          <a:srgbClr val="89DD19"/>
        </a:solidFill>
        <a:ln w="25400" cap="flat" cmpd="sng" algn="ctr">
          <a:solidFill>
            <a:srgbClr val="89DD19"/>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065" tIns="12065" rIns="12065" bIns="12065" numCol="1" spcCol="1270" anchor="ctr" anchorCtr="0">
          <a:noAutofit/>
        </a:bodyPr>
        <a:lstStyle/>
        <a:p>
          <a:pPr marL="0" lvl="0" indent="0" algn="ctr" defTabSz="844550">
            <a:lnSpc>
              <a:spcPct val="90000"/>
            </a:lnSpc>
            <a:spcBef>
              <a:spcPct val="0"/>
            </a:spcBef>
            <a:spcAft>
              <a:spcPct val="35000"/>
            </a:spcAft>
            <a:buNone/>
          </a:pPr>
          <a:r>
            <a:rPr lang="en-NZ" sz="1900" kern="1200"/>
            <a:t>4 </a:t>
          </a:r>
          <a:endParaRPr lang="en-GB" sz="1900" kern="1200"/>
        </a:p>
      </dsp:txBody>
      <dsp:txXfrm rot="-5400000">
        <a:off x="1" y="340043"/>
        <a:ext cx="680085" cy="291465"/>
      </dsp:txXfrm>
    </dsp:sp>
    <dsp:sp modelId="{224FF545-1997-4455-9FA5-5A4BE8A7799E}">
      <dsp:nvSpPr>
        <dsp:cNvPr id="0" name=""/>
        <dsp:cNvSpPr/>
      </dsp:nvSpPr>
      <dsp:spPr>
        <a:xfrm rot="5400000">
          <a:off x="4494688" y="-3814603"/>
          <a:ext cx="631507" cy="8260715"/>
        </a:xfrm>
        <a:prstGeom prst="round2SameRect">
          <a:avLst/>
        </a:prstGeom>
        <a:solidFill>
          <a:schemeClr val="lt1">
            <a:alpha val="90000"/>
            <a:hueOff val="0"/>
            <a:satOff val="0"/>
            <a:lumOff val="0"/>
            <a:alphaOff val="0"/>
          </a:schemeClr>
        </a:solidFill>
        <a:ln w="25400" cap="flat" cmpd="sng" algn="ctr">
          <a:solidFill>
            <a:srgbClr val="89DD19"/>
          </a:solidFill>
          <a:prstDash val="solid"/>
        </a:ln>
        <a:effectLst/>
      </dsp:spPr>
      <dsp:style>
        <a:lnRef idx="2">
          <a:scrgbClr r="0" g="0" b="0"/>
        </a:lnRef>
        <a:fillRef idx="1">
          <a:scrgbClr r="0" g="0" b="0"/>
        </a:fillRef>
        <a:effectRef idx="0">
          <a:scrgbClr r="0" g="0" b="0"/>
        </a:effectRef>
        <a:fontRef idx="minor"/>
      </dsp:style>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8DB2240-9A19-4A87-B8EC-BA6AD2A1E967}">
      <dsp:nvSpPr>
        <dsp:cNvPr id="0" name=""/>
        <dsp:cNvSpPr/>
      </dsp:nvSpPr>
      <dsp:spPr>
        <a:xfrm rot="5400000">
          <a:off x="-145970" y="145970"/>
          <a:ext cx="973137" cy="681195"/>
        </a:xfrm>
        <a:prstGeom prst="chevron">
          <a:avLst/>
        </a:prstGeom>
        <a:solidFill>
          <a:srgbClr val="92E622"/>
        </a:solidFill>
        <a:ln w="25400" cap="flat" cmpd="sng" algn="ctr">
          <a:solidFill>
            <a:srgbClr val="92E622"/>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065" tIns="12065" rIns="12065" bIns="12065" numCol="1" spcCol="1270" anchor="ctr" anchorCtr="0">
          <a:noAutofit/>
        </a:bodyPr>
        <a:lstStyle/>
        <a:p>
          <a:pPr marL="0" lvl="0" indent="0" algn="ctr" defTabSz="844550">
            <a:lnSpc>
              <a:spcPct val="90000"/>
            </a:lnSpc>
            <a:spcBef>
              <a:spcPct val="0"/>
            </a:spcBef>
            <a:spcAft>
              <a:spcPct val="35000"/>
            </a:spcAft>
            <a:buNone/>
          </a:pPr>
          <a:r>
            <a:rPr lang="en-NZ" sz="1900" kern="1200"/>
            <a:t>5</a:t>
          </a:r>
          <a:endParaRPr lang="en-GB" sz="1900" kern="1200"/>
        </a:p>
      </dsp:txBody>
      <dsp:txXfrm rot="-5400000">
        <a:off x="2" y="340597"/>
        <a:ext cx="681195" cy="291942"/>
      </dsp:txXfrm>
    </dsp:sp>
    <dsp:sp modelId="{224FF545-1997-4455-9FA5-5A4BE8A7799E}">
      <dsp:nvSpPr>
        <dsp:cNvPr id="0" name=""/>
        <dsp:cNvSpPr/>
      </dsp:nvSpPr>
      <dsp:spPr>
        <a:xfrm rot="5400000">
          <a:off x="4494728" y="-3813532"/>
          <a:ext cx="632539" cy="8259604"/>
        </a:xfrm>
        <a:prstGeom prst="round2SameRect">
          <a:avLst/>
        </a:prstGeom>
        <a:solidFill>
          <a:schemeClr val="lt1">
            <a:alpha val="90000"/>
            <a:hueOff val="0"/>
            <a:satOff val="0"/>
            <a:lumOff val="0"/>
            <a:alphaOff val="0"/>
          </a:schemeClr>
        </a:solidFill>
        <a:ln w="25400" cap="flat" cmpd="sng" algn="ctr">
          <a:solidFill>
            <a:srgbClr val="92E622"/>
          </a:solidFill>
          <a:prstDash val="solid"/>
        </a:ln>
        <a:effectLst/>
      </dsp:spPr>
      <dsp:style>
        <a:lnRef idx="2">
          <a:scrgbClr r="0" g="0" b="0"/>
        </a:lnRef>
        <a:fillRef idx="1">
          <a:scrgbClr r="0" g="0" b="0"/>
        </a:fillRef>
        <a:effectRef idx="0">
          <a:scrgbClr r="0" g="0" b="0"/>
        </a:effectRef>
        <a:fontRef idx="minor"/>
      </dsp:style>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8DB2240-9A19-4A87-B8EC-BA6AD2A1E967}">
      <dsp:nvSpPr>
        <dsp:cNvPr id="0" name=""/>
        <dsp:cNvSpPr/>
      </dsp:nvSpPr>
      <dsp:spPr>
        <a:xfrm rot="5400000">
          <a:off x="-145732" y="145732"/>
          <a:ext cx="971550" cy="680085"/>
        </a:xfrm>
        <a:prstGeom prst="chevron">
          <a:avLst/>
        </a:prstGeom>
        <a:solidFill>
          <a:srgbClr val="9DE937"/>
        </a:solidFill>
        <a:ln w="25400" cap="flat" cmpd="sng" algn="ctr">
          <a:solidFill>
            <a:srgbClr val="9DE937"/>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065" tIns="12065" rIns="12065" bIns="12065" numCol="1" spcCol="1270" anchor="ctr" anchorCtr="0">
          <a:noAutofit/>
        </a:bodyPr>
        <a:lstStyle/>
        <a:p>
          <a:pPr marL="0" lvl="0" indent="0" algn="ctr" defTabSz="844550">
            <a:lnSpc>
              <a:spcPct val="90000"/>
            </a:lnSpc>
            <a:spcBef>
              <a:spcPct val="0"/>
            </a:spcBef>
            <a:spcAft>
              <a:spcPct val="35000"/>
            </a:spcAft>
            <a:buNone/>
          </a:pPr>
          <a:r>
            <a:rPr lang="en-NZ" sz="1900" kern="1200"/>
            <a:t>6</a:t>
          </a:r>
          <a:endParaRPr lang="en-GB" sz="1900" kern="1200"/>
        </a:p>
      </dsp:txBody>
      <dsp:txXfrm rot="-5400000">
        <a:off x="1" y="340043"/>
        <a:ext cx="680085" cy="291465"/>
      </dsp:txXfrm>
    </dsp:sp>
    <dsp:sp modelId="{224FF545-1997-4455-9FA5-5A4BE8A7799E}">
      <dsp:nvSpPr>
        <dsp:cNvPr id="0" name=""/>
        <dsp:cNvSpPr/>
      </dsp:nvSpPr>
      <dsp:spPr>
        <a:xfrm rot="5400000">
          <a:off x="4494688" y="-3814603"/>
          <a:ext cx="631507" cy="8260715"/>
        </a:xfrm>
        <a:prstGeom prst="round2SameRect">
          <a:avLst/>
        </a:prstGeom>
        <a:solidFill>
          <a:schemeClr val="lt1">
            <a:alpha val="90000"/>
            <a:hueOff val="0"/>
            <a:satOff val="0"/>
            <a:lumOff val="0"/>
            <a:alphaOff val="0"/>
          </a:schemeClr>
        </a:solidFill>
        <a:ln w="25400" cap="flat" cmpd="sng" algn="ctr">
          <a:solidFill>
            <a:srgbClr val="9DE937"/>
          </a:solidFill>
          <a:prstDash val="solid"/>
        </a:ln>
        <a:effectLst/>
      </dsp:spPr>
      <dsp:style>
        <a:lnRef idx="2">
          <a:scrgbClr r="0" g="0" b="0"/>
        </a:lnRef>
        <a:fillRef idx="1">
          <a:scrgbClr r="0" g="0" b="0"/>
        </a:fillRef>
        <a:effectRef idx="0">
          <a:scrgbClr r="0" g="0" b="0"/>
        </a:effectRef>
        <a:fontRef idx="minor"/>
      </dsp:style>
    </dsp:sp>
  </dsp:spTree>
</dsp:drawing>
</file>

<file path=ppt/diagrams/layout1.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10.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11.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12.xml><?xml version="1.0" encoding="utf-8"?>
<dgm:layoutDef xmlns:dgm="http://schemas.openxmlformats.org/drawingml/2006/diagram" xmlns:a="http://schemas.openxmlformats.org/drawingml/2006/main" uniqueId="urn:microsoft.com/office/officeart/2008/layout/NameandTitleOrganizationalChart">
  <dgm:title val=""/>
  <dgm:desc val=""/>
  <dgm:catLst>
    <dgm:cat type="hierarchy" pri="125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fact="0.9"/>
                  <dgm:constr type="l" for="ch" forName="titleText1" refType="w" fact="0.2"/>
                  <dgm:constr type="t" for="ch" forName="titleText1" refType="h" fact="0.7"/>
                  <dgm:constr type="w" for="ch" forName="titleText1" refType="w" fact="0.9"/>
                  <dgm:constr type="h" for="ch" forName="titleText1" refType="h" fact="0.3"/>
                  <dgm:constr type="primFontSz" for="des" forName="titleText1" refType="primFontSz" refFor="des" refForName="rootText1" op="lte"/>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Max/>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h" fact="0.4"/>
              </dgm:constrLst>
              <dgm:ruleLst>
                <dgm:rule type="primFontSz" val="5" fact="NaN" max="NaN"/>
              </dgm:ruleLst>
            </dgm:layoutNode>
            <dgm:layoutNode name="titleText1" styleLbl="fgAcc0">
              <dgm:varLst>
                <dgm:chMax val="0"/>
                <dgm:chPref val="0"/>
              </dgm:varLst>
              <dgm:alg type="tx">
                <dgm:param type="parTxLTRAlign" val="r"/>
              </dgm:alg>
              <dgm:shape xmlns:r="http://schemas.openxmlformats.org/officeDocument/2006/relationships" type="rect" r:blip="">
                <dgm:adjLst/>
              </dgm:shape>
              <dgm:presOf axis="followSib" ptType="sibTrans" hideLastTrans="0" cnt="1"/>
              <dgm:constrLst>
                <dgm:constr type="primFontSz" val="65"/>
                <dgm:constr type="lMarg" refType="primFontSz" fact="0.2"/>
                <dgm:constr type="rMarg" refType="primFontSz" fact="0.2"/>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alg type="conn">
                            <dgm:param type="connRout" val="bend"/>
                            <dgm:param type="dim" val="1D"/>
                            <dgm:param type="endSty" val="noArr"/>
                            <dgm:param type="begPts" val="bCtr"/>
                            <dgm:param type="endPts" val="tCtr"/>
                            <dgm:param type="bendPt" val="end"/>
                          </dgm:alg>
                        </dgm:else>
                      </dgm:choose>
                      <dgm:shape xmlns:r="http://schemas.openxmlformats.org/officeDocument/2006/relationships" type="conn" r:blip="" zOrderOff="-99999">
                        <dgm:adjLst/>
                      </dgm:shape>
                      <dgm:presOf axis="self"/>
                      <dgm:constrLst>
                        <dgm:constr type="begPad"/>
                        <dgm:constr type="endPad"/>
                      </dgm:constrLst>
                      <dgm:ruleLst/>
                    </dgm:layoutNode>
                  </dgm:if>
                  <dgm:if name="Name41" func="var" arg="hierBranch" op="equ" val="hang">
                    <dgm:layoutNode name="Name42">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3">
                    <dgm:layoutNode name="Name44">
                      <dgm:choose name="Name45">
                        <dgm:if name="Name46" axis="self" func="depth" op="lte" val="2">
                          <dgm:choose name="Name47">
                            <dgm:if name="Name48" axis="par ch" ptType="node asst" func="cnt" op="gte" val="1">
                              <dgm:alg type="conn">
                                <dgm:param type="connRout" val="bend"/>
                                <dgm:param type="dim" val="1D"/>
                                <dgm:param type="endSty" val="noArr"/>
                                <dgm:param type="begPts" val="bCtr"/>
                                <dgm:param type="endPts" val="midL midR"/>
                              </dgm:alg>
                            </dgm:if>
                            <dgm:else name="Name49">
                              <dgm:alg type="conn">
                                <dgm:param type="connRout" val="bend"/>
                                <dgm:param type="dim" val="1D"/>
                                <dgm:param type="endSty" val="noArr"/>
                                <dgm:param type="begPts" val="bCtr"/>
                                <dgm:param type="endPts" val="midL midR"/>
                                <dgm:param type="srcNode" val="rootConnector1"/>
                              </dgm:alg>
                            </dgm:else>
                          </dgm:choose>
                        </dgm:if>
                        <dgm:else name="Name50">
                          <dgm:choose name="Name51">
                            <dgm:if name="Name52" axis="par ch" ptType="node asst" func="cnt" op="gte" val="1">
                              <dgm:alg type="conn">
                                <dgm:param type="connRout" val="bend"/>
                                <dgm:param type="dim" val="1D"/>
                                <dgm:param type="endSty" val="noArr"/>
                                <dgm:param type="begPts" val="bCtr"/>
                                <dgm:param type="endPts" val="midL midR"/>
                              </dgm:alg>
                            </dgm:if>
                            <dgm:else name="Name53">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54">
                  <dgm:if name="Name55" func="var" arg="hierBranch" op="equ" val="l">
                    <dgm:choose name="Name56">
                      <dgm:if name="Name57"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58">
                        <dgm:alg type="hierRoot">
                          <dgm:param type="hierAlign" val="tR"/>
                        </dgm:alg>
                        <dgm:shape xmlns:r="http://schemas.openxmlformats.org/officeDocument/2006/relationships" r:blip="">
                          <dgm:adjLst/>
                        </dgm:shape>
                        <dgm:presOf/>
                        <dgm:constrLst>
                          <dgm:constr type="alignOff" val="0.25"/>
                        </dgm:constrLst>
                      </dgm:else>
                    </dgm:choose>
                  </dgm:if>
                  <dgm:if name="Name59" func="var" arg="hierBranch" op="equ" val="r">
                    <dgm:choose name="Name60">
                      <dgm:if name="Name61"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2">
                        <dgm:alg type="hierRoot">
                          <dgm:param type="hierAlign" val="tL"/>
                        </dgm:alg>
                        <dgm:shape xmlns:r="http://schemas.openxmlformats.org/officeDocument/2006/relationships" r:blip="">
                          <dgm:adjLst/>
                        </dgm:shape>
                        <dgm:presOf/>
                        <dgm:constrLst>
                          <dgm:constr type="alignOff" val="0.25"/>
                        </dgm:constrLst>
                      </dgm:else>
                    </dgm:choose>
                  </dgm:if>
                  <dgm:if name="Name63"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64" func="var" arg="hierBranch" op="equ" val="init">
                    <dgm:alg type="hierRoot"/>
                    <dgm:shape xmlns:r="http://schemas.openxmlformats.org/officeDocument/2006/relationships" r:blip="">
                      <dgm:adjLst/>
                    </dgm:shape>
                    <dgm:presOf/>
                    <dgm:constrLst>
                      <dgm:constr type="alignOff"/>
                      <dgm:constr type="bendDist" for="des" ptType="parTrans" refType="sp" fact="0.5"/>
                    </dgm:constrLst>
                  </dgm:if>
                  <dgm:else name="Name65">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66">
                    <dgm:if name="Name67" func="var" arg="hierBranch" op="equ" val="init">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68" func="var" arg="hierBranch" op="equ" val="l">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69" func="var" arg="hierBranch" op="equ" val="r">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70">
                      <dgm:constrLst>
                        <dgm:constr type="l" for="ch" forName="rootText"/>
                        <dgm:constr type="t" for="ch" forName="rootText"/>
                        <dgm:constr type="w" for="ch" forName="rootText" refType="w"/>
                        <dgm:constr type="h" for="ch" forName="rootText" refType="h" fact="0.9"/>
                        <dgm:constr type="l" for="ch" forName="titleText2" refType="w" fact="0.2"/>
                        <dgm:constr type="t" for="ch" forName="titleText2" refType="h" fact="0.7"/>
                        <dgm:constr type="w" for="ch" forName="titleText2" refType="w" fact="0.9"/>
                        <dgm:constr type="h" for="ch" forName="titleText2" refType="h" fact="0.3"/>
                        <dgm:constr type="primFontSz" for="des" forName="titleText2" refType="primFontSz" refFor="des" refForName="rootText1" op="lte"/>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varLst>
                      <dgm:chMax/>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h" fact="0.4"/>
                    </dgm:constrLst>
                    <dgm:ruleLst>
                      <dgm:rule type="primFontSz" val="5" fact="NaN" max="NaN"/>
                    </dgm:ruleLst>
                  </dgm:layoutNode>
                  <dgm:layoutNode name="titleText2" styleLbl="fgAcc1">
                    <dgm:varLst>
                      <dgm:chMax val="0"/>
                      <dgm:chPref val="0"/>
                    </dgm:varLst>
                    <dgm:alg type="tx">
                      <dgm:param type="parTxLTRAlign" val="r"/>
                    </dgm:alg>
                    <dgm:shape xmlns:r="http://schemas.openxmlformats.org/officeDocument/2006/relationships" type="rect" r:blip="">
                      <dgm:adjLst/>
                    </dgm:shape>
                    <dgm:presOf axis="followSib" ptType="sibTrans" hideLastTrans="0" cnt="1"/>
                    <dgm:constrLst>
                      <dgm:constr type="primFontSz" val="65"/>
                      <dgm:constr type="lMarg" refType="primFontSz" fact="0.2"/>
                      <dgm:constr type="rMarg" refType="primFontSz" fact="0.2"/>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71">
                    <dgm:if name="Name72" func="var" arg="hierBranch" op="equ" val="l">
                      <dgm:alg type="hierChild">
                        <dgm:param type="chAlign" val="r"/>
                        <dgm:param type="linDir" val="fromT"/>
                      </dgm:alg>
                    </dgm:if>
                    <dgm:if name="Name73" func="var" arg="hierBranch" op="equ" val="r">
                      <dgm:alg type="hierChild">
                        <dgm:param type="chAlign" val="l"/>
                        <dgm:param type="linDir" val="fromT"/>
                      </dgm:alg>
                    </dgm:if>
                    <dgm:if name="Name74" func="var" arg="hierBranch" op="equ" val="hang">
                      <dgm:choose name="Name75">
                        <dgm:if name="Name76" func="var" arg="dir" op="equ" val="norm">
                          <dgm:alg type="hierChild">
                            <dgm:param type="chAlign" val="l"/>
                            <dgm:param type="linDir" val="fromL"/>
                            <dgm:param type="secChAlign" val="t"/>
                            <dgm:param type="secLinDir" val="fromT"/>
                          </dgm:alg>
                        </dgm:if>
                        <dgm:else name="Name77">
                          <dgm:alg type="hierChild">
                            <dgm:param type="chAlign" val="l"/>
                            <dgm:param type="linDir" val="fromR"/>
                            <dgm:param type="secChAlign" val="t"/>
                            <dgm:param type="secLinDir" val="fromT"/>
                          </dgm:alg>
                        </dgm:else>
                      </dgm:choose>
                    </dgm:if>
                    <dgm:if name="Name78" func="var" arg="hierBranch" op="equ" val="std">
                      <dgm:choose name="Name79">
                        <dgm:if name="Name80" func="var" arg="dir" op="equ" val="norm">
                          <dgm:alg type="hierChild"/>
                        </dgm:if>
                        <dgm:else name="Name81">
                          <dgm:alg type="hierChild">
                            <dgm:param type="linDir" val="fromR"/>
                          </dgm:alg>
                        </dgm:else>
                      </dgm:choose>
                    </dgm:if>
                    <dgm:if name="Name82" func="var" arg="hierBranch" op="equ" val="init">
                      <dgm:choose name="Name83">
                        <dgm:if name="Name84" func="var" arg="dir" op="equ" val="norm">
                          <dgm:alg type="hierChild"/>
                        </dgm:if>
                        <dgm:else name="Name85">
                          <dgm:alg type="hierChild">
                            <dgm:param type="linDir" val="fromR"/>
                          </dgm:alg>
                        </dgm:else>
                      </dgm:choose>
                    </dgm:if>
                    <dgm:else name="Name86"/>
                  </dgm:choose>
                  <dgm:shape xmlns:r="http://schemas.openxmlformats.org/officeDocument/2006/relationships" r:blip="">
                    <dgm:adjLst/>
                  </dgm:shape>
                  <dgm:presOf/>
                  <dgm:constrLst/>
                  <dgm:ruleLst/>
                  <dgm:forEach name="Name87" ref="rep2a"/>
                </dgm:layoutNode>
                <dgm:layoutNode name="hierChild5">
                  <dgm:choose name="Name88">
                    <dgm:if name="Name89" func="var" arg="dir" op="equ" val="norm">
                      <dgm:alg type="hierChild">
                        <dgm:param type="chAlign" val="l"/>
                        <dgm:param type="linDir" val="fromL"/>
                        <dgm:param type="secChAlign" val="t"/>
                        <dgm:param type="secLinDir" val="fromT"/>
                      </dgm:alg>
                    </dgm:if>
                    <dgm:else name="Name90">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91" ref="rep2b"/>
                </dgm:layoutNode>
              </dgm:layoutNode>
            </dgm:forEach>
          </dgm:layoutNode>
          <dgm:layoutNode name="hierChild3">
            <dgm:choose name="Name92">
              <dgm:if name="Name93" func="var" arg="dir" op="equ" val="norm">
                <dgm:alg type="hierChild">
                  <dgm:param type="chAlign" val="l"/>
                  <dgm:param type="linDir" val="fromL"/>
                  <dgm:param type="secChAlign" val="t"/>
                  <dgm:param type="secLinDir" val="fromT"/>
                </dgm:alg>
              </dgm:if>
              <dgm:else name="Name94">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95" axis="precedSib" ptType="parTrans" st="-1" cnt="1">
                <dgm:layoutNode name="Name96">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97">
                  <dgm:if name="Name98" func="var" arg="hierBranch" op="equ" val="l">
                    <dgm:alg type="hierRoot">
                      <dgm:param type="hierAlign" val="tR"/>
                    </dgm:alg>
                    <dgm:shape xmlns:r="http://schemas.openxmlformats.org/officeDocument/2006/relationships" r:blip="">
                      <dgm:adjLst/>
                    </dgm:shape>
                    <dgm:presOf/>
                    <dgm:constrLst>
                      <dgm:constr type="alignOff" val="0.65"/>
                    </dgm:constrLst>
                  </dgm:if>
                  <dgm:if name="Name99" func="var" arg="hierBranch" op="equ" val="r">
                    <dgm:alg type="hierRoot">
                      <dgm:param type="hierAlign" val="tL"/>
                    </dgm:alg>
                    <dgm:shape xmlns:r="http://schemas.openxmlformats.org/officeDocument/2006/relationships" r:blip="">
                      <dgm:adjLst/>
                    </dgm:shape>
                    <dgm:presOf/>
                    <dgm:constrLst>
                      <dgm:constr type="alignOff" val="0.65"/>
                    </dgm:constrLst>
                  </dgm:if>
                  <dgm:if name="Name100" func="var" arg="hierBranch" op="equ" val="hang">
                    <dgm:alg type="hierRoot"/>
                    <dgm:shape xmlns:r="http://schemas.openxmlformats.org/officeDocument/2006/relationships" r:blip="">
                      <dgm:adjLst/>
                    </dgm:shape>
                    <dgm:presOf/>
                    <dgm:constrLst>
                      <dgm:constr type="alignOff" val="0.65"/>
                    </dgm:constrLst>
                  </dgm:if>
                  <dgm:if name="Name101"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02" func="var" arg="hierBranch" op="equ" val="init">
                    <dgm:alg type="hierRoot"/>
                    <dgm:shape xmlns:r="http://schemas.openxmlformats.org/officeDocument/2006/relationships" r:blip="">
                      <dgm:adjLst/>
                    </dgm:shape>
                    <dgm:presOf/>
                    <dgm:constrLst>
                      <dgm:constr type="alignOff"/>
                      <dgm:constr type="bendDist" for="des" ptType="parTrans" refType="sp" fact="0.5"/>
                    </dgm:constrLst>
                  </dgm:if>
                  <dgm:else name="Name103"/>
                </dgm:choose>
                <dgm:ruleLst/>
                <dgm:layoutNode name="rootComposite3">
                  <dgm:alg type="composite"/>
                  <dgm:shape xmlns:r="http://schemas.openxmlformats.org/officeDocument/2006/relationships" r:blip="">
                    <dgm:adjLst/>
                  </dgm:shape>
                  <dgm:presOf axis="self" ptType="node" cnt="1"/>
                  <dgm:choose name="Name104">
                    <dgm:if name="Name105" func="var" arg="hierBranch" op="equ" val="init">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06" func="var" arg="hierBranch" op="equ" val="l">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07" func="var" arg="hierBranch" op="equ" val="r">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08">
                      <dgm:constrLst>
                        <dgm:constr type="l" for="ch" forName="rootText3"/>
                        <dgm:constr type="t" for="ch" forName="rootText3"/>
                        <dgm:constr type="w" for="ch" forName="rootText3" refType="w"/>
                        <dgm:constr type="h" for="ch" forName="rootText3" refType="h" fact="0.9"/>
                        <dgm:constr type="l" for="ch" forName="titleText3" refType="w" fact="0.2"/>
                        <dgm:constr type="t" for="ch" forName="titleText3" refType="h" fact="0.7"/>
                        <dgm:constr type="w" for="ch" forName="titleText3" refType="w" fact="0.9"/>
                        <dgm:constr type="h" for="ch" forName="titleText3" refType="h" fact="0.3"/>
                        <dgm:constr type="primFontSz" for="des" forName="titleText3" refType="primFontSz" refFor="des" refForName="rootText3" op="lte"/>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styleLbl="asst1">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h" fact="0.4"/>
                    </dgm:constrLst>
                    <dgm:ruleLst>
                      <dgm:rule type="primFontSz" val="5" fact="NaN" max="NaN"/>
                    </dgm:ruleLst>
                  </dgm:layoutNode>
                  <dgm:layoutNode name="titleText3" styleLbl="fgAcc2">
                    <dgm:varLst>
                      <dgm:chMax val="0"/>
                      <dgm:chPref val="0"/>
                    </dgm:varLst>
                    <dgm:alg type="tx">
                      <dgm:param type="parTxLTRAlign" val="r"/>
                    </dgm:alg>
                    <dgm:shape xmlns:r="http://schemas.openxmlformats.org/officeDocument/2006/relationships" type="rect" r:blip="">
                      <dgm:adjLst/>
                    </dgm:shape>
                    <dgm:presOf axis="followSib" ptType="sibTrans" hideLastTrans="0" cnt="1"/>
                    <dgm:constrLst>
                      <dgm:constr type="primFontSz" val="65"/>
                      <dgm:constr type="lMarg" refType="primFontSz" fact="0.2"/>
                      <dgm:constr type="rMarg" refType="primFontSz" fact="0.2"/>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09">
                    <dgm:if name="Name110" func="var" arg="hierBranch" op="equ" val="l">
                      <dgm:alg type="hierChild">
                        <dgm:param type="chAlign" val="r"/>
                        <dgm:param type="linDir" val="fromT"/>
                      </dgm:alg>
                    </dgm:if>
                    <dgm:if name="Name111" func="var" arg="hierBranch" op="equ" val="r">
                      <dgm:alg type="hierChild">
                        <dgm:param type="chAlign" val="l"/>
                        <dgm:param type="linDir" val="fromT"/>
                      </dgm:alg>
                    </dgm:if>
                    <dgm:if name="Name112" func="var" arg="hierBranch" op="equ" val="hang">
                      <dgm:choose name="Name113">
                        <dgm:if name="Name114" func="var" arg="dir" op="equ" val="norm">
                          <dgm:alg type="hierChild">
                            <dgm:param type="chAlign" val="l"/>
                            <dgm:param type="linDir" val="fromL"/>
                            <dgm:param type="secChAlign" val="t"/>
                            <dgm:param type="secLinDir" val="fromT"/>
                          </dgm:alg>
                        </dgm:if>
                        <dgm:else name="Name115">
                          <dgm:alg type="hierChild">
                            <dgm:param type="chAlign" val="l"/>
                            <dgm:param type="linDir" val="fromR"/>
                            <dgm:param type="secChAlign" val="t"/>
                            <dgm:param type="secLinDir" val="fromT"/>
                          </dgm:alg>
                        </dgm:else>
                      </dgm:choose>
                    </dgm:if>
                    <dgm:if name="Name116" func="var" arg="hierBranch" op="equ" val="std">
                      <dgm:choose name="Name117">
                        <dgm:if name="Name118" func="var" arg="dir" op="equ" val="norm">
                          <dgm:alg type="hierChild"/>
                        </dgm:if>
                        <dgm:else name="Name119">
                          <dgm:alg type="hierChild">
                            <dgm:param type="linDir" val="fromR"/>
                          </dgm:alg>
                        </dgm:else>
                      </dgm:choose>
                    </dgm:if>
                    <dgm:if name="Name120" func="var" arg="hierBranch" op="equ" val="init">
                      <dgm:alg type="hierChild"/>
                    </dgm:if>
                    <dgm:else name="Name121"/>
                  </dgm:choose>
                  <dgm:shape xmlns:r="http://schemas.openxmlformats.org/officeDocument/2006/relationships" r:blip="">
                    <dgm:adjLst/>
                  </dgm:shape>
                  <dgm:presOf/>
                  <dgm:constrLst/>
                  <dgm:ruleLst/>
                  <dgm:forEach name="Name122" ref="rep2a"/>
                </dgm:layoutNode>
                <dgm:layoutNode name="hierChild7">
                  <dgm:choose name="Name123">
                    <dgm:if name="Name124" func="var" arg="dir" op="equ" val="norm">
                      <dgm:alg type="hierChild">
                        <dgm:param type="chAlign" val="l"/>
                        <dgm:param type="linDir" val="fromL"/>
                        <dgm:param type="secChAlign" val="t"/>
                        <dgm:param type="secLinDir" val="fromT"/>
                      </dgm:alg>
                    </dgm:if>
                    <dgm:else name="Name12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26" ref="rep2b"/>
                </dgm:layoutNode>
              </dgm:layoutNode>
            </dgm:forEach>
          </dgm:layoutNode>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5.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6.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7.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8.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9.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21.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A5BFB49A-4B42-D990-A3B0-2CC60BA530F2}"/>
              </a:ext>
            </a:extLst>
          </p:cNvPr>
          <p:cNvSpPr>
            <a:spLocks noGrp="1"/>
          </p:cNvSpPr>
          <p:nvPr>
            <p:ph type="hdr" sz="quarter"/>
          </p:nvPr>
        </p:nvSpPr>
        <p:spPr>
          <a:xfrm>
            <a:off x="0" y="0"/>
            <a:ext cx="2952750" cy="498475"/>
          </a:xfrm>
          <a:prstGeom prst="rect">
            <a:avLst/>
          </a:prstGeom>
        </p:spPr>
        <p:txBody>
          <a:bodyPr vert="horz" lIns="91581" tIns="45789" rIns="91581" bIns="45789" rtlCol="0"/>
          <a:lstStyle>
            <a:lvl1pPr algn="l" defTabSz="913203" eaLnBrk="1" fontAlgn="auto" hangingPunct="1">
              <a:spcBef>
                <a:spcPts val="0"/>
              </a:spcBef>
              <a:spcAft>
                <a:spcPts val="0"/>
              </a:spcAft>
              <a:defRPr sz="1200">
                <a:latin typeface="+mn-lt"/>
              </a:defRPr>
            </a:lvl1pPr>
          </a:lstStyle>
          <a:p>
            <a:pPr>
              <a:defRPr/>
            </a:pPr>
            <a:endParaRPr lang="en-NZ"/>
          </a:p>
        </p:txBody>
      </p:sp>
      <p:sp>
        <p:nvSpPr>
          <p:cNvPr id="3" name="Date Placeholder 2">
            <a:extLst>
              <a:ext uri="{FF2B5EF4-FFF2-40B4-BE49-F238E27FC236}">
                <a16:creationId xmlns:a16="http://schemas.microsoft.com/office/drawing/2014/main" id="{FD49F1CF-A20D-70A2-36B5-4DC0D896AB11}"/>
              </a:ext>
            </a:extLst>
          </p:cNvPr>
          <p:cNvSpPr>
            <a:spLocks noGrp="1"/>
          </p:cNvSpPr>
          <p:nvPr>
            <p:ph type="dt" sz="quarter" idx="1"/>
          </p:nvPr>
        </p:nvSpPr>
        <p:spPr>
          <a:xfrm>
            <a:off x="3857625" y="0"/>
            <a:ext cx="2952750" cy="498475"/>
          </a:xfrm>
          <a:prstGeom prst="rect">
            <a:avLst/>
          </a:prstGeom>
        </p:spPr>
        <p:txBody>
          <a:bodyPr vert="horz" lIns="91581" tIns="45789" rIns="91581" bIns="45789" rtlCol="0"/>
          <a:lstStyle>
            <a:lvl1pPr algn="r" defTabSz="913203" eaLnBrk="1" fontAlgn="auto" hangingPunct="1">
              <a:spcBef>
                <a:spcPts val="0"/>
              </a:spcBef>
              <a:spcAft>
                <a:spcPts val="0"/>
              </a:spcAft>
              <a:defRPr sz="1200">
                <a:latin typeface="+mn-lt"/>
              </a:defRPr>
            </a:lvl1pPr>
          </a:lstStyle>
          <a:p>
            <a:pPr>
              <a:defRPr/>
            </a:pPr>
            <a:endParaRPr lang="en-NZ"/>
          </a:p>
        </p:txBody>
      </p:sp>
      <p:sp>
        <p:nvSpPr>
          <p:cNvPr id="4" name="Footer Placeholder 3">
            <a:extLst>
              <a:ext uri="{FF2B5EF4-FFF2-40B4-BE49-F238E27FC236}">
                <a16:creationId xmlns:a16="http://schemas.microsoft.com/office/drawing/2014/main" id="{34DEF1D8-1FF7-38D2-CB87-DB539D09E358}"/>
              </a:ext>
            </a:extLst>
          </p:cNvPr>
          <p:cNvSpPr>
            <a:spLocks noGrp="1"/>
          </p:cNvSpPr>
          <p:nvPr>
            <p:ph type="ftr" sz="quarter" idx="2"/>
          </p:nvPr>
        </p:nvSpPr>
        <p:spPr>
          <a:xfrm>
            <a:off x="0" y="9442450"/>
            <a:ext cx="2952750" cy="498475"/>
          </a:xfrm>
          <a:prstGeom prst="rect">
            <a:avLst/>
          </a:prstGeom>
        </p:spPr>
        <p:txBody>
          <a:bodyPr vert="horz" lIns="91581" tIns="45789" rIns="91581" bIns="45789" rtlCol="0" anchor="b"/>
          <a:lstStyle>
            <a:lvl1pPr algn="l" defTabSz="913203" eaLnBrk="1" fontAlgn="auto" hangingPunct="1">
              <a:spcBef>
                <a:spcPts val="0"/>
              </a:spcBef>
              <a:spcAft>
                <a:spcPts val="0"/>
              </a:spcAft>
              <a:defRPr sz="1200">
                <a:latin typeface="+mn-lt"/>
              </a:defRPr>
            </a:lvl1pPr>
          </a:lstStyle>
          <a:p>
            <a:pPr>
              <a:defRPr/>
            </a:pPr>
            <a:endParaRPr lang="en-NZ"/>
          </a:p>
        </p:txBody>
      </p:sp>
      <p:sp>
        <p:nvSpPr>
          <p:cNvPr id="5" name="Slide Number Placeholder 4">
            <a:extLst>
              <a:ext uri="{FF2B5EF4-FFF2-40B4-BE49-F238E27FC236}">
                <a16:creationId xmlns:a16="http://schemas.microsoft.com/office/drawing/2014/main" id="{FE3A8D65-11FB-A8F1-4B2B-882BEE8233AA}"/>
              </a:ext>
            </a:extLst>
          </p:cNvPr>
          <p:cNvSpPr>
            <a:spLocks noGrp="1"/>
          </p:cNvSpPr>
          <p:nvPr>
            <p:ph type="sldNum" sz="quarter" idx="3"/>
          </p:nvPr>
        </p:nvSpPr>
        <p:spPr>
          <a:xfrm>
            <a:off x="3857625" y="9442450"/>
            <a:ext cx="2952750" cy="498475"/>
          </a:xfrm>
          <a:prstGeom prst="rect">
            <a:avLst/>
          </a:prstGeom>
        </p:spPr>
        <p:txBody>
          <a:bodyPr vert="horz" lIns="91581" tIns="45789" rIns="91581" bIns="45789" rtlCol="0" anchor="b"/>
          <a:lstStyle>
            <a:lvl1pPr algn="r" defTabSz="913203" eaLnBrk="1" fontAlgn="auto" hangingPunct="1">
              <a:spcBef>
                <a:spcPts val="0"/>
              </a:spcBef>
              <a:spcAft>
                <a:spcPts val="0"/>
              </a:spcAft>
              <a:defRPr sz="1200">
                <a:latin typeface="+mn-lt"/>
              </a:defRPr>
            </a:lvl1pPr>
          </a:lstStyle>
          <a:p>
            <a:pPr>
              <a:defRPr/>
            </a:pPr>
            <a:fld id="{03FA3680-799A-4EDD-B01A-5BCAC01BE94A}" type="slidenum">
              <a:rPr lang="en-NZ"/>
              <a:pPr>
                <a:defRPr/>
              </a:pPr>
              <a:t>‹#›</a:t>
            </a:fld>
            <a:endParaRPr lang="en-NZ"/>
          </a:p>
        </p:txBody>
      </p:sp>
    </p:spTree>
    <p:extLst>
      <p:ext uri="{BB962C8B-B14F-4D97-AF65-F5344CB8AC3E}">
        <p14:creationId xmlns:p14="http://schemas.microsoft.com/office/powerpoint/2010/main" val="1"/>
      </p:ext>
    </p:extLst>
  </p:cSld>
  <p:clrMap bg1="lt1" tx1="dk1" bg2="lt2" tx2="dk2" accent1="accent1" accent2="accent2" accent3="accent3" accent4="accent4" accent5="accent5" accent6="accent6" hlink="hlink" folHlink="folHlink"/>
  <p:hf hdr="0" ftr="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DA487C94-FB02-C462-E3E1-1DACC2C90EA1}"/>
              </a:ext>
            </a:extLst>
          </p:cNvPr>
          <p:cNvSpPr>
            <a:spLocks noGrp="1"/>
          </p:cNvSpPr>
          <p:nvPr>
            <p:ph type="hdr" sz="quarter"/>
          </p:nvPr>
        </p:nvSpPr>
        <p:spPr>
          <a:xfrm>
            <a:off x="0" y="0"/>
            <a:ext cx="2951163" cy="496888"/>
          </a:xfrm>
          <a:prstGeom prst="rect">
            <a:avLst/>
          </a:prstGeom>
        </p:spPr>
        <p:txBody>
          <a:bodyPr vert="horz" lIns="91581" tIns="45789" rIns="91581" bIns="45789" rtlCol="0"/>
          <a:lstStyle>
            <a:lvl1pPr algn="l" defTabSz="913203" eaLnBrk="1" fontAlgn="auto" hangingPunct="1">
              <a:spcBef>
                <a:spcPts val="0"/>
              </a:spcBef>
              <a:spcAft>
                <a:spcPts val="0"/>
              </a:spcAft>
              <a:defRPr sz="1200">
                <a:latin typeface="+mn-lt"/>
              </a:defRPr>
            </a:lvl1pPr>
          </a:lstStyle>
          <a:p>
            <a:pPr>
              <a:defRPr/>
            </a:pPr>
            <a:endParaRPr lang="en-NZ"/>
          </a:p>
        </p:txBody>
      </p:sp>
      <p:sp>
        <p:nvSpPr>
          <p:cNvPr id="3" name="Date Placeholder 2">
            <a:extLst>
              <a:ext uri="{FF2B5EF4-FFF2-40B4-BE49-F238E27FC236}">
                <a16:creationId xmlns:a16="http://schemas.microsoft.com/office/drawing/2014/main" id="{5C555AD1-6EBD-AF39-8A2A-05F852F123DC}"/>
              </a:ext>
            </a:extLst>
          </p:cNvPr>
          <p:cNvSpPr>
            <a:spLocks noGrp="1"/>
          </p:cNvSpPr>
          <p:nvPr>
            <p:ph type="dt" idx="1"/>
          </p:nvPr>
        </p:nvSpPr>
        <p:spPr>
          <a:xfrm>
            <a:off x="3859213" y="0"/>
            <a:ext cx="2951162" cy="496888"/>
          </a:xfrm>
          <a:prstGeom prst="rect">
            <a:avLst/>
          </a:prstGeom>
        </p:spPr>
        <p:txBody>
          <a:bodyPr vert="horz" lIns="91581" tIns="45789" rIns="91581" bIns="45789" rtlCol="0"/>
          <a:lstStyle>
            <a:lvl1pPr algn="r" defTabSz="913203" eaLnBrk="1" fontAlgn="auto" hangingPunct="1">
              <a:spcBef>
                <a:spcPts val="0"/>
              </a:spcBef>
              <a:spcAft>
                <a:spcPts val="0"/>
              </a:spcAft>
              <a:defRPr sz="1200">
                <a:latin typeface="+mn-lt"/>
              </a:defRPr>
            </a:lvl1pPr>
          </a:lstStyle>
          <a:p>
            <a:pPr>
              <a:defRPr/>
            </a:pPr>
            <a:endParaRPr lang="en-NZ"/>
          </a:p>
        </p:txBody>
      </p:sp>
      <p:sp>
        <p:nvSpPr>
          <p:cNvPr id="4" name="Slide Image Placeholder 3">
            <a:extLst>
              <a:ext uri="{FF2B5EF4-FFF2-40B4-BE49-F238E27FC236}">
                <a16:creationId xmlns:a16="http://schemas.microsoft.com/office/drawing/2014/main" id="{EDAD1256-790B-7541-2B40-E02AAFDB6058}"/>
              </a:ext>
            </a:extLst>
          </p:cNvPr>
          <p:cNvSpPr>
            <a:spLocks noGrp="1" noRot="1" noChangeAspect="1"/>
          </p:cNvSpPr>
          <p:nvPr>
            <p:ph type="sldImg" idx="2"/>
          </p:nvPr>
        </p:nvSpPr>
        <p:spPr>
          <a:xfrm>
            <a:off x="93663" y="746125"/>
            <a:ext cx="6624637" cy="3729038"/>
          </a:xfrm>
          <a:prstGeom prst="rect">
            <a:avLst/>
          </a:prstGeom>
          <a:noFill/>
          <a:ln w="12700">
            <a:solidFill>
              <a:prstClr val="black"/>
            </a:solidFill>
          </a:ln>
        </p:spPr>
        <p:txBody>
          <a:bodyPr vert="horz" lIns="91581" tIns="45789" rIns="91581" bIns="45789" rtlCol="0" anchor="ctr"/>
          <a:lstStyle/>
          <a:p>
            <a:pPr lvl="0"/>
            <a:endParaRPr lang="en-NZ" noProof="0"/>
          </a:p>
        </p:txBody>
      </p:sp>
      <p:sp>
        <p:nvSpPr>
          <p:cNvPr id="5" name="Notes Placeholder 4">
            <a:extLst>
              <a:ext uri="{FF2B5EF4-FFF2-40B4-BE49-F238E27FC236}">
                <a16:creationId xmlns:a16="http://schemas.microsoft.com/office/drawing/2014/main" id="{767B18F6-DCC9-1D04-E72D-E71264971878}"/>
              </a:ext>
            </a:extLst>
          </p:cNvPr>
          <p:cNvSpPr>
            <a:spLocks noGrp="1"/>
          </p:cNvSpPr>
          <p:nvPr>
            <p:ph type="body" sz="quarter" idx="3"/>
          </p:nvPr>
        </p:nvSpPr>
        <p:spPr>
          <a:xfrm>
            <a:off x="681038" y="4722813"/>
            <a:ext cx="5449887" cy="4473575"/>
          </a:xfrm>
          <a:prstGeom prst="rect">
            <a:avLst/>
          </a:prstGeom>
        </p:spPr>
        <p:txBody>
          <a:bodyPr vert="horz" lIns="91581" tIns="45789" rIns="91581" bIns="45789" rtlCol="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NZ" noProof="0"/>
          </a:p>
        </p:txBody>
      </p:sp>
      <p:sp>
        <p:nvSpPr>
          <p:cNvPr id="6" name="Footer Placeholder 5">
            <a:extLst>
              <a:ext uri="{FF2B5EF4-FFF2-40B4-BE49-F238E27FC236}">
                <a16:creationId xmlns:a16="http://schemas.microsoft.com/office/drawing/2014/main" id="{E20BC392-9820-8BB1-2C91-7F0E36448B52}"/>
              </a:ext>
            </a:extLst>
          </p:cNvPr>
          <p:cNvSpPr>
            <a:spLocks noGrp="1"/>
          </p:cNvSpPr>
          <p:nvPr>
            <p:ph type="ftr" sz="quarter" idx="4"/>
          </p:nvPr>
        </p:nvSpPr>
        <p:spPr>
          <a:xfrm>
            <a:off x="0" y="9444038"/>
            <a:ext cx="2951163" cy="496887"/>
          </a:xfrm>
          <a:prstGeom prst="rect">
            <a:avLst/>
          </a:prstGeom>
        </p:spPr>
        <p:txBody>
          <a:bodyPr vert="horz" lIns="91581" tIns="45789" rIns="91581" bIns="45789" rtlCol="0" anchor="b"/>
          <a:lstStyle>
            <a:lvl1pPr algn="l" defTabSz="913203" eaLnBrk="1" fontAlgn="auto" hangingPunct="1">
              <a:spcBef>
                <a:spcPts val="0"/>
              </a:spcBef>
              <a:spcAft>
                <a:spcPts val="0"/>
              </a:spcAft>
              <a:defRPr sz="1200">
                <a:latin typeface="+mn-lt"/>
              </a:defRPr>
            </a:lvl1pPr>
          </a:lstStyle>
          <a:p>
            <a:pPr>
              <a:defRPr/>
            </a:pPr>
            <a:endParaRPr lang="en-NZ"/>
          </a:p>
        </p:txBody>
      </p:sp>
      <p:sp>
        <p:nvSpPr>
          <p:cNvPr id="7" name="Slide Number Placeholder 6">
            <a:extLst>
              <a:ext uri="{FF2B5EF4-FFF2-40B4-BE49-F238E27FC236}">
                <a16:creationId xmlns:a16="http://schemas.microsoft.com/office/drawing/2014/main" id="{4568E818-B925-0248-1A55-0FC09E1B5DD1}"/>
              </a:ext>
            </a:extLst>
          </p:cNvPr>
          <p:cNvSpPr>
            <a:spLocks noGrp="1"/>
          </p:cNvSpPr>
          <p:nvPr>
            <p:ph type="sldNum" sz="quarter" idx="5"/>
          </p:nvPr>
        </p:nvSpPr>
        <p:spPr>
          <a:xfrm>
            <a:off x="3859213" y="9444038"/>
            <a:ext cx="2951162" cy="496887"/>
          </a:xfrm>
          <a:prstGeom prst="rect">
            <a:avLst/>
          </a:prstGeom>
        </p:spPr>
        <p:txBody>
          <a:bodyPr vert="horz" lIns="91581" tIns="45789" rIns="91581" bIns="45789" rtlCol="0" anchor="b"/>
          <a:lstStyle>
            <a:lvl1pPr algn="r" defTabSz="913203" eaLnBrk="1" fontAlgn="auto" hangingPunct="1">
              <a:spcBef>
                <a:spcPts val="0"/>
              </a:spcBef>
              <a:spcAft>
                <a:spcPts val="0"/>
              </a:spcAft>
              <a:defRPr sz="1200">
                <a:latin typeface="+mn-lt"/>
              </a:defRPr>
            </a:lvl1pPr>
          </a:lstStyle>
          <a:p>
            <a:pPr>
              <a:defRPr/>
            </a:pPr>
            <a:fld id="{84616335-1C4A-4683-B10C-C4186FA7026C}" type="slidenum">
              <a:rPr lang="en-NZ"/>
              <a:pPr>
                <a:defRPr/>
              </a:pPr>
              <a:t>‹#›</a:t>
            </a:fld>
            <a:endParaRPr lang="en-NZ"/>
          </a:p>
        </p:txBody>
      </p:sp>
    </p:spTree>
  </p:cSld>
  <p:clrMap bg1="lt1" tx1="dk1" bg2="lt2" tx2="dk2" accent1="accent1" accent2="accent2" accent3="accent3" accent4="accent4" accent5="accent5" accent6="accent6" hlink="hlink" folHlink="folHlink"/>
  <p:hf hdr="0" ftr="0"/>
  <p:notesStyle>
    <a:lvl1pPr algn="l" defTabSz="912813" rtl="0" eaLnBrk="0" fontAlgn="base" hangingPunct="0">
      <a:spcBef>
        <a:spcPct val="30000"/>
      </a:spcBef>
      <a:spcAft>
        <a:spcPct val="0"/>
      </a:spcAft>
      <a:defRPr sz="1200" kern="1200">
        <a:solidFill>
          <a:schemeClr val="tx1"/>
        </a:solidFill>
        <a:latin typeface="+mn-lt"/>
        <a:ea typeface="+mn-ea"/>
        <a:cs typeface="+mn-cs"/>
      </a:defRPr>
    </a:lvl1pPr>
    <a:lvl2pPr marL="455613" algn="l" defTabSz="912813" rtl="0" eaLnBrk="0" fontAlgn="base" hangingPunct="0">
      <a:spcBef>
        <a:spcPct val="30000"/>
      </a:spcBef>
      <a:spcAft>
        <a:spcPct val="0"/>
      </a:spcAft>
      <a:defRPr sz="1200" kern="1200">
        <a:solidFill>
          <a:schemeClr val="tx1"/>
        </a:solidFill>
        <a:latin typeface="+mn-lt"/>
        <a:ea typeface="+mn-ea"/>
        <a:cs typeface="+mn-cs"/>
      </a:defRPr>
    </a:lvl2pPr>
    <a:lvl3pPr marL="912813" algn="l" defTabSz="912813" rtl="0" eaLnBrk="0" fontAlgn="base" hangingPunct="0">
      <a:spcBef>
        <a:spcPct val="30000"/>
      </a:spcBef>
      <a:spcAft>
        <a:spcPct val="0"/>
      </a:spcAft>
      <a:defRPr sz="1200" kern="1200">
        <a:solidFill>
          <a:schemeClr val="tx1"/>
        </a:solidFill>
        <a:latin typeface="+mn-lt"/>
        <a:ea typeface="+mn-ea"/>
        <a:cs typeface="+mn-cs"/>
      </a:defRPr>
    </a:lvl3pPr>
    <a:lvl4pPr marL="1368425" algn="l" defTabSz="912813" rtl="0" eaLnBrk="0" fontAlgn="base" hangingPunct="0">
      <a:spcBef>
        <a:spcPct val="30000"/>
      </a:spcBef>
      <a:spcAft>
        <a:spcPct val="0"/>
      </a:spcAft>
      <a:defRPr sz="1200" kern="1200">
        <a:solidFill>
          <a:schemeClr val="tx1"/>
        </a:solidFill>
        <a:latin typeface="+mn-lt"/>
        <a:ea typeface="+mn-ea"/>
        <a:cs typeface="+mn-cs"/>
      </a:defRPr>
    </a:lvl4pPr>
    <a:lvl5pPr marL="1825625" algn="l" defTabSz="912813" rtl="0" eaLnBrk="0" fontAlgn="base" hangingPunct="0">
      <a:spcBef>
        <a:spcPct val="30000"/>
      </a:spcBef>
      <a:spcAft>
        <a:spcPct val="0"/>
      </a:spcAft>
      <a:defRPr sz="1200" kern="1200">
        <a:solidFill>
          <a:schemeClr val="tx1"/>
        </a:solidFill>
        <a:latin typeface="+mn-lt"/>
        <a:ea typeface="+mn-ea"/>
        <a:cs typeface="+mn-cs"/>
      </a:defRPr>
    </a:lvl5pPr>
    <a:lvl6pPr marL="2283005" algn="l" defTabSz="913203" rtl="0" eaLnBrk="1" latinLnBrk="0" hangingPunct="1">
      <a:defRPr sz="1200" kern="1200">
        <a:solidFill>
          <a:schemeClr val="tx1"/>
        </a:solidFill>
        <a:latin typeface="+mn-lt"/>
        <a:ea typeface="+mn-ea"/>
        <a:cs typeface="+mn-cs"/>
      </a:defRPr>
    </a:lvl6pPr>
    <a:lvl7pPr marL="2739606" algn="l" defTabSz="913203" rtl="0" eaLnBrk="1" latinLnBrk="0" hangingPunct="1">
      <a:defRPr sz="1200" kern="1200">
        <a:solidFill>
          <a:schemeClr val="tx1"/>
        </a:solidFill>
        <a:latin typeface="+mn-lt"/>
        <a:ea typeface="+mn-ea"/>
        <a:cs typeface="+mn-cs"/>
      </a:defRPr>
    </a:lvl7pPr>
    <a:lvl8pPr marL="3196208" algn="l" defTabSz="913203" rtl="0" eaLnBrk="1" latinLnBrk="0" hangingPunct="1">
      <a:defRPr sz="1200" kern="1200">
        <a:solidFill>
          <a:schemeClr val="tx1"/>
        </a:solidFill>
        <a:latin typeface="+mn-lt"/>
        <a:ea typeface="+mn-ea"/>
        <a:cs typeface="+mn-cs"/>
      </a:defRPr>
    </a:lvl8pPr>
    <a:lvl9pPr marL="3652809" algn="l" defTabSz="913203"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3" Type="http://schemas.openxmlformats.org/officeDocument/2006/relationships/hyperlink" Target="https://www.extendeddisc.org/products-2/" TargetMode="External"/><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a:extLst>
              <a:ext uri="{FF2B5EF4-FFF2-40B4-BE49-F238E27FC236}">
                <a16:creationId xmlns:a16="http://schemas.microsoft.com/office/drawing/2014/main" id="{8BE120FB-4EE0-A8C7-3E9C-1515D0DAD721}"/>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4588" indent="-228600">
              <a:defRPr>
                <a:solidFill>
                  <a:schemeClr val="tx1"/>
                </a:solidFill>
                <a:latin typeface="Calibri" panose="020F0502020204030204" pitchFamily="34" charset="0"/>
              </a:defRPr>
            </a:lvl3pPr>
            <a:lvl4pPr marL="1601788" indent="-228600">
              <a:defRPr>
                <a:solidFill>
                  <a:schemeClr val="tx1"/>
                </a:solidFill>
                <a:latin typeface="Calibri" panose="020F0502020204030204" pitchFamily="34" charset="0"/>
              </a:defRPr>
            </a:lvl4pPr>
            <a:lvl5pPr marL="2058988" indent="-228600">
              <a:defRPr>
                <a:solidFill>
                  <a:schemeClr val="tx1"/>
                </a:solidFill>
                <a:latin typeface="Calibri" panose="020F0502020204030204" pitchFamily="34" charset="0"/>
              </a:defRPr>
            </a:lvl5pPr>
            <a:lvl6pPr marL="2516188" indent="-228600" defTabSz="912813" eaLnBrk="0" fontAlgn="base" hangingPunct="0">
              <a:spcBef>
                <a:spcPct val="0"/>
              </a:spcBef>
              <a:spcAft>
                <a:spcPct val="0"/>
              </a:spcAft>
              <a:defRPr>
                <a:solidFill>
                  <a:schemeClr val="tx1"/>
                </a:solidFill>
                <a:latin typeface="Calibri" panose="020F0502020204030204" pitchFamily="34" charset="0"/>
              </a:defRPr>
            </a:lvl6pPr>
            <a:lvl7pPr marL="2973388" indent="-228600" defTabSz="912813" eaLnBrk="0" fontAlgn="base" hangingPunct="0">
              <a:spcBef>
                <a:spcPct val="0"/>
              </a:spcBef>
              <a:spcAft>
                <a:spcPct val="0"/>
              </a:spcAft>
              <a:defRPr>
                <a:solidFill>
                  <a:schemeClr val="tx1"/>
                </a:solidFill>
                <a:latin typeface="Calibri" panose="020F0502020204030204" pitchFamily="34" charset="0"/>
              </a:defRPr>
            </a:lvl7pPr>
            <a:lvl8pPr marL="3430588" indent="-228600" defTabSz="912813" eaLnBrk="0" fontAlgn="base" hangingPunct="0">
              <a:spcBef>
                <a:spcPct val="0"/>
              </a:spcBef>
              <a:spcAft>
                <a:spcPct val="0"/>
              </a:spcAft>
              <a:defRPr>
                <a:solidFill>
                  <a:schemeClr val="tx1"/>
                </a:solidFill>
                <a:latin typeface="Calibri" panose="020F0502020204030204" pitchFamily="34" charset="0"/>
              </a:defRPr>
            </a:lvl8pPr>
            <a:lvl9pPr marL="3887788"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1C05F66C-674A-4591-B962-6F1256D77582}" type="slidenum">
              <a:rPr lang="en-US" altLang="en-US" smtClean="0">
                <a:solidFill>
                  <a:srgbClr val="000000"/>
                </a:solidFill>
                <a:latin typeface="Arial" panose="020B0604020202020204" pitchFamily="34" charset="0"/>
                <a:cs typeface="Arial" panose="020B0604020202020204" pitchFamily="34" charset="0"/>
              </a:rPr>
              <a:pPr defTabSz="912813" fontAlgn="base">
                <a:spcBef>
                  <a:spcPct val="0"/>
                </a:spcBef>
                <a:spcAft>
                  <a:spcPct val="0"/>
                </a:spcAft>
              </a:pPr>
              <a:t>1</a:t>
            </a:fld>
            <a:endParaRPr lang="en-US" altLang="en-US">
              <a:solidFill>
                <a:srgbClr val="000000"/>
              </a:solidFill>
              <a:latin typeface="Arial" panose="020B0604020202020204" pitchFamily="34" charset="0"/>
              <a:cs typeface="Arial" panose="020B0604020202020204" pitchFamily="34" charset="0"/>
            </a:endParaRPr>
          </a:p>
        </p:txBody>
      </p:sp>
      <p:sp>
        <p:nvSpPr>
          <p:cNvPr id="54275" name="Rectangle 2">
            <a:extLst>
              <a:ext uri="{FF2B5EF4-FFF2-40B4-BE49-F238E27FC236}">
                <a16:creationId xmlns:a16="http://schemas.microsoft.com/office/drawing/2014/main" id="{D0679FCA-9329-7086-8093-395C957C666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4276" name="Rectangle 3">
            <a:extLst>
              <a:ext uri="{FF2B5EF4-FFF2-40B4-BE49-F238E27FC236}">
                <a16:creationId xmlns:a16="http://schemas.microsoft.com/office/drawing/2014/main" id="{45503D60-5DF9-A93D-490A-4FE32EA10A4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fi-FI" altLang="en-US"/>
          </a:p>
        </p:txBody>
      </p:sp>
      <p:sp>
        <p:nvSpPr>
          <p:cNvPr id="54277" name="Date Placeholder 1">
            <a:extLst>
              <a:ext uri="{FF2B5EF4-FFF2-40B4-BE49-F238E27FC236}">
                <a16:creationId xmlns:a16="http://schemas.microsoft.com/office/drawing/2014/main" id="{4BCC34DB-3A16-3399-B800-1700FD1E6052}"/>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solidFill>
                <a:srgbClr val="000000"/>
              </a:solidFill>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7">
            <a:extLst>
              <a:ext uri="{FF2B5EF4-FFF2-40B4-BE49-F238E27FC236}">
                <a16:creationId xmlns:a16="http://schemas.microsoft.com/office/drawing/2014/main" id="{AFC3C696-FAD1-332E-5F06-1214F310C54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887413">
              <a:defRPr>
                <a:solidFill>
                  <a:schemeClr val="tx1"/>
                </a:solidFill>
                <a:latin typeface="Calibri" panose="020F0502020204030204" pitchFamily="34" charset="0"/>
              </a:defRPr>
            </a:lvl1pPr>
            <a:lvl2pPr marL="750888" indent="-287338" defTabSz="887413">
              <a:defRPr>
                <a:solidFill>
                  <a:schemeClr val="tx1"/>
                </a:solidFill>
                <a:latin typeface="Calibri" panose="020F0502020204030204" pitchFamily="34" charset="0"/>
              </a:defRPr>
            </a:lvl2pPr>
            <a:lvl3pPr marL="1154113" indent="-230188" defTabSz="887413">
              <a:defRPr>
                <a:solidFill>
                  <a:schemeClr val="tx1"/>
                </a:solidFill>
                <a:latin typeface="Calibri" panose="020F0502020204030204" pitchFamily="34" charset="0"/>
              </a:defRPr>
            </a:lvl3pPr>
            <a:lvl4pPr marL="1617663" indent="-230188" defTabSz="887413">
              <a:defRPr>
                <a:solidFill>
                  <a:schemeClr val="tx1"/>
                </a:solidFill>
                <a:latin typeface="Calibri" panose="020F0502020204030204" pitchFamily="34" charset="0"/>
              </a:defRPr>
            </a:lvl4pPr>
            <a:lvl5pPr marL="2079625" indent="-230188" defTabSz="887413">
              <a:defRPr>
                <a:solidFill>
                  <a:schemeClr val="tx1"/>
                </a:solidFill>
                <a:latin typeface="Calibri" panose="020F0502020204030204" pitchFamily="34" charset="0"/>
              </a:defRPr>
            </a:lvl5pPr>
            <a:lvl6pPr marL="2536825" indent="-230188" defTabSz="887413" eaLnBrk="0" fontAlgn="base" hangingPunct="0">
              <a:spcBef>
                <a:spcPct val="0"/>
              </a:spcBef>
              <a:spcAft>
                <a:spcPct val="0"/>
              </a:spcAft>
              <a:defRPr>
                <a:solidFill>
                  <a:schemeClr val="tx1"/>
                </a:solidFill>
                <a:latin typeface="Calibri" panose="020F0502020204030204" pitchFamily="34" charset="0"/>
              </a:defRPr>
            </a:lvl6pPr>
            <a:lvl7pPr marL="2994025" indent="-230188" defTabSz="887413" eaLnBrk="0" fontAlgn="base" hangingPunct="0">
              <a:spcBef>
                <a:spcPct val="0"/>
              </a:spcBef>
              <a:spcAft>
                <a:spcPct val="0"/>
              </a:spcAft>
              <a:defRPr>
                <a:solidFill>
                  <a:schemeClr val="tx1"/>
                </a:solidFill>
                <a:latin typeface="Calibri" panose="020F0502020204030204" pitchFamily="34" charset="0"/>
              </a:defRPr>
            </a:lvl7pPr>
            <a:lvl8pPr marL="3451225" indent="-230188" defTabSz="887413" eaLnBrk="0" fontAlgn="base" hangingPunct="0">
              <a:spcBef>
                <a:spcPct val="0"/>
              </a:spcBef>
              <a:spcAft>
                <a:spcPct val="0"/>
              </a:spcAft>
              <a:defRPr>
                <a:solidFill>
                  <a:schemeClr val="tx1"/>
                </a:solidFill>
                <a:latin typeface="Calibri" panose="020F0502020204030204" pitchFamily="34" charset="0"/>
              </a:defRPr>
            </a:lvl8pPr>
            <a:lvl9pPr marL="3908425" indent="-230188" defTabSz="887413"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269F985B-F1F4-4FE7-882B-DDEA95843811}" type="slidenum">
              <a:rPr lang="en-US" altLang="en-US" sz="1100" smtClean="0">
                <a:solidFill>
                  <a:srgbClr val="000000"/>
                </a:solidFill>
                <a:latin typeface="Times New Roman" panose="02020603050405020304" pitchFamily="18" charset="0"/>
              </a:rPr>
              <a:pPr fontAlgn="base">
                <a:spcBef>
                  <a:spcPct val="0"/>
                </a:spcBef>
                <a:spcAft>
                  <a:spcPct val="0"/>
                </a:spcAft>
              </a:pPr>
              <a:t>10</a:t>
            </a:fld>
            <a:endParaRPr lang="en-US" altLang="en-US" sz="1100">
              <a:solidFill>
                <a:srgbClr val="000000"/>
              </a:solidFill>
              <a:latin typeface="Times New Roman" panose="02020603050405020304" pitchFamily="18" charset="0"/>
            </a:endParaRPr>
          </a:p>
        </p:txBody>
      </p:sp>
      <p:sp>
        <p:nvSpPr>
          <p:cNvPr id="72707" name="Rectangle 7">
            <a:extLst>
              <a:ext uri="{FF2B5EF4-FFF2-40B4-BE49-F238E27FC236}">
                <a16:creationId xmlns:a16="http://schemas.microsoft.com/office/drawing/2014/main" id="{6A03AEA1-A716-377E-E03B-6C6C1A9A75CA}"/>
              </a:ext>
            </a:extLst>
          </p:cNvPr>
          <p:cNvSpPr txBox="1">
            <a:spLocks noGrp="1" noChangeArrowheads="1"/>
          </p:cNvSpPr>
          <p:nvPr/>
        </p:nvSpPr>
        <p:spPr bwMode="auto">
          <a:xfrm>
            <a:off x="3871913" y="9478963"/>
            <a:ext cx="29225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8544" tIns="44272" rIns="88544" bIns="44272" anchor="b"/>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3000" indent="-228600" defTabSz="877888">
              <a:defRPr>
                <a:solidFill>
                  <a:schemeClr val="tx1"/>
                </a:solidFill>
                <a:latin typeface="Calibri" panose="020F0502020204030204" pitchFamily="34" charset="0"/>
              </a:defRPr>
            </a:lvl3pPr>
            <a:lvl4pPr marL="1600200" indent="-228600" defTabSz="877888">
              <a:defRPr>
                <a:solidFill>
                  <a:schemeClr val="tx1"/>
                </a:solidFill>
                <a:latin typeface="Calibri" panose="020F0502020204030204" pitchFamily="34" charset="0"/>
              </a:defRPr>
            </a:lvl4pPr>
            <a:lvl5pPr marL="2057400" indent="-228600" defTabSz="877888">
              <a:defRPr>
                <a:solidFill>
                  <a:schemeClr val="tx1"/>
                </a:solidFill>
                <a:latin typeface="Calibri" panose="020F0502020204030204" pitchFamily="34" charset="0"/>
              </a:defRPr>
            </a:lvl5pPr>
            <a:lvl6pPr marL="2514600" indent="-228600" defTabSz="877888" eaLnBrk="0" fontAlgn="base" hangingPunct="0">
              <a:spcBef>
                <a:spcPct val="0"/>
              </a:spcBef>
              <a:spcAft>
                <a:spcPct val="0"/>
              </a:spcAft>
              <a:defRPr>
                <a:solidFill>
                  <a:schemeClr val="tx1"/>
                </a:solidFill>
                <a:latin typeface="Calibri" panose="020F0502020204030204" pitchFamily="34" charset="0"/>
              </a:defRPr>
            </a:lvl6pPr>
            <a:lvl7pPr marL="2971800" indent="-228600" defTabSz="877888" eaLnBrk="0" fontAlgn="base" hangingPunct="0">
              <a:spcBef>
                <a:spcPct val="0"/>
              </a:spcBef>
              <a:spcAft>
                <a:spcPct val="0"/>
              </a:spcAft>
              <a:defRPr>
                <a:solidFill>
                  <a:schemeClr val="tx1"/>
                </a:solidFill>
                <a:latin typeface="Calibri" panose="020F0502020204030204" pitchFamily="34" charset="0"/>
              </a:defRPr>
            </a:lvl7pPr>
            <a:lvl8pPr marL="3429000" indent="-228600" defTabSz="877888" eaLnBrk="0" fontAlgn="base" hangingPunct="0">
              <a:spcBef>
                <a:spcPct val="0"/>
              </a:spcBef>
              <a:spcAft>
                <a:spcPct val="0"/>
              </a:spcAft>
              <a:defRPr>
                <a:solidFill>
                  <a:schemeClr val="tx1"/>
                </a:solidFill>
                <a:latin typeface="Calibri" panose="020F0502020204030204" pitchFamily="34" charset="0"/>
              </a:defRPr>
            </a:lvl8pPr>
            <a:lvl9pPr marL="3886200" indent="-228600" defTabSz="877888"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fld id="{AFC2AA57-99AF-418C-8C58-C48BAFAD0D10}" type="slidenum">
              <a:rPr lang="en-US" altLang="en-US" sz="1100">
                <a:solidFill>
                  <a:srgbClr val="000000"/>
                </a:solidFill>
                <a:latin typeface="Times New Roman" panose="02020603050405020304" pitchFamily="18" charset="0"/>
              </a:rPr>
              <a:pPr algn="r" eaLnBrk="1" hangingPunct="1"/>
              <a:t>10</a:t>
            </a:fld>
            <a:endParaRPr lang="en-US" altLang="en-US" sz="1100">
              <a:solidFill>
                <a:srgbClr val="000000"/>
              </a:solidFill>
              <a:latin typeface="Times New Roman" panose="02020603050405020304" pitchFamily="18" charset="0"/>
            </a:endParaRPr>
          </a:p>
        </p:txBody>
      </p:sp>
      <p:sp>
        <p:nvSpPr>
          <p:cNvPr id="72708" name="Rectangle 2">
            <a:extLst>
              <a:ext uri="{FF2B5EF4-FFF2-40B4-BE49-F238E27FC236}">
                <a16:creationId xmlns:a16="http://schemas.microsoft.com/office/drawing/2014/main" id="{CD7BD524-B9BD-49F5-B4FC-C5B41EB29D8E}"/>
              </a:ext>
            </a:extLst>
          </p:cNvPr>
          <p:cNvSpPr>
            <a:spLocks noGrp="1" noRot="1" noChangeAspect="1" noChangeArrowheads="1" noTextEdit="1"/>
          </p:cNvSpPr>
          <p:nvPr>
            <p:ph type="sldImg"/>
          </p:nvPr>
        </p:nvSpPr>
        <p:spPr bwMode="auto">
          <a:xfrm>
            <a:off x="149225" y="741363"/>
            <a:ext cx="6577013" cy="370205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2709" name="Rectangle 3">
            <a:extLst>
              <a:ext uri="{FF2B5EF4-FFF2-40B4-BE49-F238E27FC236}">
                <a16:creationId xmlns:a16="http://schemas.microsoft.com/office/drawing/2014/main" id="{F25690BB-7E99-FEC7-2C9C-77D1F6DF420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a:t>How to find the DISC style</a:t>
            </a:r>
          </a:p>
        </p:txBody>
      </p:sp>
      <p:sp>
        <p:nvSpPr>
          <p:cNvPr id="72710" name="Date Placeholder 1">
            <a:extLst>
              <a:ext uri="{FF2B5EF4-FFF2-40B4-BE49-F238E27FC236}">
                <a16:creationId xmlns:a16="http://schemas.microsoft.com/office/drawing/2014/main" id="{87CC12F9-C589-3119-F1A8-6EE1A86BADCA}"/>
              </a:ext>
            </a:extLst>
          </p:cNvPr>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defTabSz="887413">
              <a:defRPr>
                <a:solidFill>
                  <a:schemeClr val="tx1"/>
                </a:solidFill>
                <a:latin typeface="Calibri" panose="020F0502020204030204" pitchFamily="34" charset="0"/>
              </a:defRPr>
            </a:lvl1pPr>
            <a:lvl2pPr marL="750888" indent="-287338" defTabSz="887413">
              <a:defRPr>
                <a:solidFill>
                  <a:schemeClr val="tx1"/>
                </a:solidFill>
                <a:latin typeface="Calibri" panose="020F0502020204030204" pitchFamily="34" charset="0"/>
              </a:defRPr>
            </a:lvl2pPr>
            <a:lvl3pPr marL="1154113" indent="-230188" defTabSz="887413">
              <a:defRPr>
                <a:solidFill>
                  <a:schemeClr val="tx1"/>
                </a:solidFill>
                <a:latin typeface="Calibri" panose="020F0502020204030204" pitchFamily="34" charset="0"/>
              </a:defRPr>
            </a:lvl3pPr>
            <a:lvl4pPr marL="1617663" indent="-230188" defTabSz="887413">
              <a:defRPr>
                <a:solidFill>
                  <a:schemeClr val="tx1"/>
                </a:solidFill>
                <a:latin typeface="Calibri" panose="020F0502020204030204" pitchFamily="34" charset="0"/>
              </a:defRPr>
            </a:lvl4pPr>
            <a:lvl5pPr marL="2079625" indent="-230188" defTabSz="887413">
              <a:defRPr>
                <a:solidFill>
                  <a:schemeClr val="tx1"/>
                </a:solidFill>
                <a:latin typeface="Calibri" panose="020F0502020204030204" pitchFamily="34" charset="0"/>
              </a:defRPr>
            </a:lvl5pPr>
            <a:lvl6pPr marL="2536825" indent="-230188" defTabSz="887413" eaLnBrk="0" fontAlgn="base" hangingPunct="0">
              <a:spcBef>
                <a:spcPct val="0"/>
              </a:spcBef>
              <a:spcAft>
                <a:spcPct val="0"/>
              </a:spcAft>
              <a:defRPr>
                <a:solidFill>
                  <a:schemeClr val="tx1"/>
                </a:solidFill>
                <a:latin typeface="Calibri" panose="020F0502020204030204" pitchFamily="34" charset="0"/>
              </a:defRPr>
            </a:lvl6pPr>
            <a:lvl7pPr marL="2994025" indent="-230188" defTabSz="887413" eaLnBrk="0" fontAlgn="base" hangingPunct="0">
              <a:spcBef>
                <a:spcPct val="0"/>
              </a:spcBef>
              <a:spcAft>
                <a:spcPct val="0"/>
              </a:spcAft>
              <a:defRPr>
                <a:solidFill>
                  <a:schemeClr val="tx1"/>
                </a:solidFill>
                <a:latin typeface="Calibri" panose="020F0502020204030204" pitchFamily="34" charset="0"/>
              </a:defRPr>
            </a:lvl7pPr>
            <a:lvl8pPr marL="3451225" indent="-230188" defTabSz="887413" eaLnBrk="0" fontAlgn="base" hangingPunct="0">
              <a:spcBef>
                <a:spcPct val="0"/>
              </a:spcBef>
              <a:spcAft>
                <a:spcPct val="0"/>
              </a:spcAft>
              <a:defRPr>
                <a:solidFill>
                  <a:schemeClr val="tx1"/>
                </a:solidFill>
                <a:latin typeface="Calibri" panose="020F0502020204030204" pitchFamily="34" charset="0"/>
              </a:defRPr>
            </a:lvl8pPr>
            <a:lvl9pPr marL="3908425" indent="-230188" defTabSz="887413"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endParaRPr lang="en-US" altLang="en-US" sz="1100">
              <a:solidFill>
                <a:srgbClr val="000000"/>
              </a:solidFill>
              <a:latin typeface="Times New Roman" panose="02020603050405020304" pitchFamily="18" charset="0"/>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4" name="Slide Image Placeholder 1">
            <a:extLst>
              <a:ext uri="{FF2B5EF4-FFF2-40B4-BE49-F238E27FC236}">
                <a16:creationId xmlns:a16="http://schemas.microsoft.com/office/drawing/2014/main" id="{CB1283F4-908E-A477-259B-DA4A41A33BE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74435" name="Notes Placeholder 2">
            <a:extLst>
              <a:ext uri="{FF2B5EF4-FFF2-40B4-BE49-F238E27FC236}">
                <a16:creationId xmlns:a16="http://schemas.microsoft.com/office/drawing/2014/main" id="{E7B96A60-D3CC-709A-9CFC-FEDAE96E3C9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NZ" altLang="en-US"/>
              <a:t>The Team &amp; Build Analysis is a tool that combines all of the individual assessment results into one report. It demonstrates the team dynamics, strengths, and development areas. It illustrates how the team members adjust their behaviour in the existing environment by reading the arrow maps.</a:t>
            </a:r>
          </a:p>
          <a:p>
            <a:pPr eaLnBrk="1" hangingPunct="1">
              <a:spcBef>
                <a:spcPct val="0"/>
              </a:spcBef>
            </a:pPr>
            <a:endParaRPr lang="en-NZ" altLang="en-US"/>
          </a:p>
          <a:p>
            <a:pPr eaLnBrk="1" hangingPunct="1">
              <a:spcBef>
                <a:spcPct val="0"/>
              </a:spcBef>
            </a:pPr>
            <a:r>
              <a:rPr lang="en-NZ" altLang="en-US">
                <a:latin typeface="Century Gothic" panose="020B0502020202020204" pitchFamily="34" charset="0"/>
              </a:rPr>
              <a:t>These tips create an instant, practical connection between an individual’s behavioural style and everyday workplace behaviour </a:t>
            </a:r>
            <a:br>
              <a:rPr lang="en-NZ" altLang="en-US">
                <a:latin typeface="Century Gothic" panose="020B0502020202020204" pitchFamily="34" charset="0"/>
              </a:rPr>
            </a:br>
            <a:r>
              <a:rPr lang="en-NZ" altLang="en-US" i="1">
                <a:solidFill>
                  <a:schemeClr val="accent1"/>
                </a:solidFill>
                <a:latin typeface="Century Gothic" panose="020B0502020202020204" pitchFamily="34" charset="0"/>
              </a:rPr>
              <a:t>– leading to better understanding, better sales and ultimately, better business.</a:t>
            </a:r>
          </a:p>
        </p:txBody>
      </p:sp>
      <p:sp>
        <p:nvSpPr>
          <p:cNvPr id="274436" name="Date Placeholder 3">
            <a:extLst>
              <a:ext uri="{FF2B5EF4-FFF2-40B4-BE49-F238E27FC236}">
                <a16:creationId xmlns:a16="http://schemas.microsoft.com/office/drawing/2014/main" id="{37101722-500D-D23C-F050-9E5BE08D78A1}"/>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274437" name="Slide Number Placeholder 4">
            <a:extLst>
              <a:ext uri="{FF2B5EF4-FFF2-40B4-BE49-F238E27FC236}">
                <a16:creationId xmlns:a16="http://schemas.microsoft.com/office/drawing/2014/main" id="{804C42EE-EE91-657D-9108-94E9FFB1487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E3AE6E99-6F0B-4EEB-BD5E-F376DE953A1E}" type="slidenum">
              <a:rPr lang="en-NZ" altLang="en-US" smtClean="0"/>
              <a:pPr defTabSz="912813" fontAlgn="base">
                <a:spcBef>
                  <a:spcPct val="0"/>
                </a:spcBef>
                <a:spcAft>
                  <a:spcPct val="0"/>
                </a:spcAft>
              </a:pPr>
              <a:t>109</a:t>
            </a:fld>
            <a:endParaRPr lang="en-NZ" altLang="en-US"/>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6" name="Slide Image Placeholder 1">
            <a:extLst>
              <a:ext uri="{FF2B5EF4-FFF2-40B4-BE49-F238E27FC236}">
                <a16:creationId xmlns:a16="http://schemas.microsoft.com/office/drawing/2014/main" id="{B9A5A771-9CDF-FB44-442E-4FD089E8D11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 name="Notes Placeholder 2">
            <a:extLst>
              <a:ext uri="{FF2B5EF4-FFF2-40B4-BE49-F238E27FC236}">
                <a16:creationId xmlns:a16="http://schemas.microsoft.com/office/drawing/2014/main" id="{C1F226EA-D972-AB7A-FD53-E0A3C772EC2B}"/>
              </a:ext>
            </a:extLst>
          </p:cNvPr>
          <p:cNvSpPr>
            <a:spLocks noGrp="1"/>
          </p:cNvSpPr>
          <p:nvPr>
            <p:ph type="body" idx="1"/>
          </p:nvPr>
        </p:nvSpPr>
        <p:spPr/>
        <p:txBody>
          <a:bodyPr/>
          <a:lstStyle/>
          <a:p>
            <a:pPr defTabSz="913203" eaLnBrk="1" fontAlgn="auto" hangingPunct="1">
              <a:spcBef>
                <a:spcPts val="0"/>
              </a:spcBef>
              <a:spcAft>
                <a:spcPts val="0"/>
              </a:spcAft>
              <a:defRPr/>
            </a:pPr>
            <a:r>
              <a:rPr lang="en-US" b="1">
                <a:solidFill>
                  <a:schemeClr val="bg1"/>
                </a:solidFill>
                <a:latin typeface="Century Gothic" panose="020B0502020202020204" pitchFamily="34" charset="0"/>
              </a:rPr>
              <a:t>Recruiting </a:t>
            </a:r>
            <a:br>
              <a:rPr lang="en-US" b="1">
                <a:solidFill>
                  <a:schemeClr val="bg1">
                    <a:lumMod val="95000"/>
                  </a:schemeClr>
                </a:solidFill>
                <a:latin typeface="Century Gothic" panose="020B0502020202020204" pitchFamily="34" charset="0"/>
              </a:rPr>
            </a:br>
            <a:r>
              <a:rPr lang="en-US">
                <a:solidFill>
                  <a:schemeClr val="bg1">
                    <a:lumMod val="95000"/>
                  </a:schemeClr>
                </a:solidFill>
                <a:latin typeface="Century Gothic" panose="020B0502020202020204" pitchFamily="34" charset="0"/>
              </a:rPr>
              <a:t>Ever wonder how a new person will fit into an existing team? Hire the right person! </a:t>
            </a:r>
            <a:endParaRPr lang="en-NZ" sz="1050" b="1">
              <a:solidFill>
                <a:schemeClr val="bg1">
                  <a:lumMod val="95000"/>
                </a:schemeClr>
              </a:solidFill>
              <a:latin typeface="Century Gothic" panose="020B0502020202020204" pitchFamily="34" charset="0"/>
            </a:endParaRPr>
          </a:p>
          <a:p>
            <a:pPr defTabSz="913203" eaLnBrk="1" fontAlgn="auto" hangingPunct="1">
              <a:spcBef>
                <a:spcPts val="0"/>
              </a:spcBef>
              <a:spcAft>
                <a:spcPts val="0"/>
              </a:spcAft>
              <a:defRPr/>
            </a:pPr>
            <a:endParaRPr lang="en-NZ"/>
          </a:p>
          <a:p>
            <a:pPr defTabSz="913203" eaLnBrk="1" fontAlgn="auto" hangingPunct="1">
              <a:spcBef>
                <a:spcPts val="0"/>
              </a:spcBef>
              <a:spcAft>
                <a:spcPts val="0"/>
              </a:spcAft>
              <a:defRPr/>
            </a:pPr>
            <a:r>
              <a:rPr lang="en-US" b="1" err="1">
                <a:solidFill>
                  <a:schemeClr val="bg1"/>
                </a:solidFill>
                <a:latin typeface="Century Gothic" panose="020B0502020202020204" pitchFamily="34" charset="0"/>
              </a:rPr>
              <a:t>Optimising</a:t>
            </a:r>
            <a:r>
              <a:rPr lang="en-US" b="1">
                <a:solidFill>
                  <a:schemeClr val="bg1"/>
                </a:solidFill>
                <a:latin typeface="Century Gothic" panose="020B0502020202020204" pitchFamily="34" charset="0"/>
              </a:rPr>
              <a:t> your team</a:t>
            </a:r>
            <a:br>
              <a:rPr lang="en-US">
                <a:solidFill>
                  <a:schemeClr val="bg1">
                    <a:lumMod val="95000"/>
                  </a:schemeClr>
                </a:solidFill>
                <a:latin typeface="Century Gothic" panose="020B0502020202020204" pitchFamily="34" charset="0"/>
              </a:rPr>
            </a:br>
            <a:r>
              <a:rPr lang="en-US">
                <a:solidFill>
                  <a:schemeClr val="bg1">
                    <a:lumMod val="95000"/>
                  </a:schemeClr>
                </a:solidFill>
                <a:latin typeface="Century Gothic" panose="020B0502020202020204" pitchFamily="34" charset="0"/>
              </a:rPr>
              <a:t>Are your people in the right positions for their natural preferences? </a:t>
            </a:r>
          </a:p>
          <a:p>
            <a:pPr defTabSz="913203" eaLnBrk="1" fontAlgn="auto" hangingPunct="1">
              <a:spcBef>
                <a:spcPts val="0"/>
              </a:spcBef>
              <a:spcAft>
                <a:spcPts val="0"/>
              </a:spcAft>
              <a:defRPr/>
            </a:pPr>
            <a:endParaRPr lang="en-US">
              <a:solidFill>
                <a:schemeClr val="bg1">
                  <a:lumMod val="95000"/>
                </a:schemeClr>
              </a:solidFill>
              <a:latin typeface="Century Gothic" panose="020B0502020202020204" pitchFamily="34" charset="0"/>
            </a:endParaRPr>
          </a:p>
          <a:p>
            <a:pPr defTabSz="913203" eaLnBrk="1" fontAlgn="auto" hangingPunct="1">
              <a:spcBef>
                <a:spcPts val="0"/>
              </a:spcBef>
              <a:spcAft>
                <a:spcPts val="0"/>
              </a:spcAft>
              <a:defRPr/>
            </a:pPr>
            <a:r>
              <a:rPr lang="en-US" b="1">
                <a:solidFill>
                  <a:schemeClr val="bg1"/>
                </a:solidFill>
                <a:latin typeface="Century Gothic" panose="020B0502020202020204" pitchFamily="34" charset="0"/>
              </a:rPr>
              <a:t>Implementing change </a:t>
            </a:r>
            <a:br>
              <a:rPr lang="en-US" sz="1400" b="1">
                <a:solidFill>
                  <a:schemeClr val="bg1">
                    <a:lumMod val="95000"/>
                  </a:schemeClr>
                </a:solidFill>
                <a:latin typeface="Century Gothic" panose="020B0502020202020204" pitchFamily="34" charset="0"/>
              </a:rPr>
            </a:br>
            <a:r>
              <a:rPr lang="en-US">
                <a:solidFill>
                  <a:schemeClr val="bg1">
                    <a:lumMod val="95000"/>
                  </a:schemeClr>
                </a:solidFill>
                <a:latin typeface="Century Gothic" panose="020B0502020202020204" pitchFamily="34" charset="0"/>
              </a:rPr>
              <a:t>Need to know who needs extra help adjusting to changes?</a:t>
            </a:r>
            <a:endParaRPr lang="en-NZ">
              <a:solidFill>
                <a:schemeClr val="bg1">
                  <a:lumMod val="95000"/>
                </a:schemeClr>
              </a:solidFill>
              <a:latin typeface="Century Gothic" panose="020B0502020202020204" pitchFamily="34" charset="0"/>
            </a:endParaRPr>
          </a:p>
          <a:p>
            <a:pPr defTabSz="913203" eaLnBrk="1" fontAlgn="auto" hangingPunct="1">
              <a:spcBef>
                <a:spcPts val="0"/>
              </a:spcBef>
              <a:spcAft>
                <a:spcPts val="0"/>
              </a:spcAft>
              <a:defRPr/>
            </a:pPr>
            <a:endParaRPr lang="en-US">
              <a:solidFill>
                <a:schemeClr val="bg1">
                  <a:lumMod val="95000"/>
                </a:schemeClr>
              </a:solidFill>
              <a:latin typeface="Century Gothic" panose="020B0502020202020204" pitchFamily="34" charset="0"/>
            </a:endParaRPr>
          </a:p>
          <a:p>
            <a:pPr defTabSz="913203" eaLnBrk="1" fontAlgn="auto" hangingPunct="1">
              <a:spcBef>
                <a:spcPts val="0"/>
              </a:spcBef>
              <a:spcAft>
                <a:spcPts val="0"/>
              </a:spcAft>
              <a:defRPr/>
            </a:pPr>
            <a:r>
              <a:rPr lang="en-US" b="1">
                <a:solidFill>
                  <a:schemeClr val="bg1"/>
                </a:solidFill>
                <a:latin typeface="Century Gothic" panose="020B0502020202020204" pitchFamily="34" charset="0"/>
              </a:rPr>
              <a:t>Identifying </a:t>
            </a:r>
            <a:r>
              <a:rPr lang="en-US" b="1" err="1">
                <a:solidFill>
                  <a:schemeClr val="bg1"/>
                </a:solidFill>
                <a:latin typeface="Century Gothic" panose="020B0502020202020204" pitchFamily="34" charset="0"/>
              </a:rPr>
              <a:t>behaviours</a:t>
            </a:r>
            <a:br>
              <a:rPr lang="en-US">
                <a:solidFill>
                  <a:schemeClr val="bg1">
                    <a:lumMod val="95000"/>
                  </a:schemeClr>
                </a:solidFill>
                <a:latin typeface="Century Gothic" panose="020B0502020202020204" pitchFamily="34" charset="0"/>
              </a:rPr>
            </a:br>
            <a:r>
              <a:rPr lang="en-US">
                <a:solidFill>
                  <a:schemeClr val="bg1">
                    <a:lumMod val="95000"/>
                  </a:schemeClr>
                </a:solidFill>
                <a:latin typeface="Century Gothic" panose="020B0502020202020204" pitchFamily="34" charset="0"/>
              </a:rPr>
              <a:t>Need to see what the most effective </a:t>
            </a:r>
            <a:r>
              <a:rPr lang="en-US" err="1">
                <a:solidFill>
                  <a:schemeClr val="bg1">
                    <a:lumMod val="95000"/>
                  </a:schemeClr>
                </a:solidFill>
                <a:latin typeface="Century Gothic" panose="020B0502020202020204" pitchFamily="34" charset="0"/>
              </a:rPr>
              <a:t>behaviours</a:t>
            </a:r>
            <a:r>
              <a:rPr lang="en-US">
                <a:solidFill>
                  <a:schemeClr val="bg1">
                    <a:lumMod val="95000"/>
                  </a:schemeClr>
                </a:solidFill>
                <a:latin typeface="Century Gothic" panose="020B0502020202020204" pitchFamily="34" charset="0"/>
              </a:rPr>
              <a:t> for a position are ?  </a:t>
            </a:r>
          </a:p>
          <a:p>
            <a:pPr defTabSz="913203" eaLnBrk="1" fontAlgn="auto" hangingPunct="1">
              <a:spcBef>
                <a:spcPts val="0"/>
              </a:spcBef>
              <a:spcAft>
                <a:spcPts val="0"/>
              </a:spcAft>
              <a:defRPr/>
            </a:pPr>
            <a:endParaRPr lang="en-US">
              <a:solidFill>
                <a:schemeClr val="bg1">
                  <a:lumMod val="95000"/>
                </a:schemeClr>
              </a:solidFill>
              <a:latin typeface="Century Gothic" panose="020B0502020202020204" pitchFamily="34" charset="0"/>
            </a:endParaRPr>
          </a:p>
          <a:p>
            <a:pPr defTabSz="913203" eaLnBrk="1" fontAlgn="auto" hangingPunct="1">
              <a:spcBef>
                <a:spcPts val="0"/>
              </a:spcBef>
              <a:spcAft>
                <a:spcPts val="0"/>
              </a:spcAft>
              <a:defRPr/>
            </a:pPr>
            <a:r>
              <a:rPr lang="en-US" b="1">
                <a:solidFill>
                  <a:schemeClr val="bg1"/>
                </a:solidFill>
                <a:latin typeface="Century Gothic" panose="020B0502020202020204" pitchFamily="34" charset="0"/>
              </a:rPr>
              <a:t>Communication problems </a:t>
            </a:r>
            <a:br>
              <a:rPr lang="en-US" b="1">
                <a:solidFill>
                  <a:schemeClr val="bg1">
                    <a:lumMod val="95000"/>
                  </a:schemeClr>
                </a:solidFill>
                <a:latin typeface="Century Gothic" panose="020B0502020202020204" pitchFamily="34" charset="0"/>
              </a:rPr>
            </a:br>
            <a:r>
              <a:rPr lang="en-US">
                <a:solidFill>
                  <a:schemeClr val="bg1">
                    <a:lumMod val="95000"/>
                  </a:schemeClr>
                </a:solidFill>
                <a:latin typeface="Century Gothic" panose="020B0502020202020204" pitchFamily="34" charset="0"/>
              </a:rPr>
              <a:t>Identify management or process issues affecting communication</a:t>
            </a:r>
          </a:p>
          <a:p>
            <a:pPr defTabSz="913203" eaLnBrk="1" fontAlgn="auto" hangingPunct="1">
              <a:spcBef>
                <a:spcPts val="0"/>
              </a:spcBef>
              <a:spcAft>
                <a:spcPts val="0"/>
              </a:spcAft>
              <a:defRPr/>
            </a:pPr>
            <a:endParaRPr lang="en-US">
              <a:solidFill>
                <a:schemeClr val="bg1">
                  <a:lumMod val="95000"/>
                </a:schemeClr>
              </a:solidFill>
              <a:latin typeface="Century Gothic" panose="020B0502020202020204" pitchFamily="34" charset="0"/>
            </a:endParaRPr>
          </a:p>
          <a:p>
            <a:pPr defTabSz="913203" eaLnBrk="1" fontAlgn="auto" hangingPunct="1">
              <a:spcBef>
                <a:spcPts val="0"/>
              </a:spcBef>
              <a:spcAft>
                <a:spcPts val="0"/>
              </a:spcAft>
              <a:defRPr/>
            </a:pPr>
            <a:r>
              <a:rPr lang="en-US" sz="1050" b="1">
                <a:solidFill>
                  <a:schemeClr val="bg1"/>
                </a:solidFill>
                <a:latin typeface="Century Gothic" panose="020B0502020202020204" pitchFamily="34" charset="0"/>
              </a:rPr>
              <a:t>Performance issues</a:t>
            </a:r>
            <a:br>
              <a:rPr lang="en-US" sz="1050">
                <a:solidFill>
                  <a:schemeClr val="bg1">
                    <a:lumMod val="95000"/>
                  </a:schemeClr>
                </a:solidFill>
                <a:latin typeface="Century Gothic" panose="020B0502020202020204" pitchFamily="34" charset="0"/>
              </a:rPr>
            </a:br>
            <a:r>
              <a:rPr lang="en-US" sz="1050">
                <a:solidFill>
                  <a:schemeClr val="bg1">
                    <a:lumMod val="95000"/>
                  </a:schemeClr>
                </a:solidFill>
                <a:latin typeface="Century Gothic" panose="020B0502020202020204" pitchFamily="34" charset="0"/>
              </a:rPr>
              <a:t>Look at team structure and find gaps/overlaps of behavioural styles </a:t>
            </a:r>
            <a:endParaRPr lang="en-NZ" sz="900">
              <a:solidFill>
                <a:schemeClr val="bg1">
                  <a:lumMod val="95000"/>
                </a:schemeClr>
              </a:solidFill>
              <a:latin typeface="Century Gothic" panose="020B0502020202020204" pitchFamily="34" charset="0"/>
            </a:endParaRPr>
          </a:p>
          <a:p>
            <a:pPr defTabSz="913203" eaLnBrk="1" fontAlgn="auto" hangingPunct="1">
              <a:spcBef>
                <a:spcPts val="0"/>
              </a:spcBef>
              <a:spcAft>
                <a:spcPts val="0"/>
              </a:spcAft>
              <a:defRPr/>
            </a:pPr>
            <a:endParaRPr lang="en-NZ" sz="1050">
              <a:solidFill>
                <a:schemeClr val="bg1">
                  <a:lumMod val="95000"/>
                </a:schemeClr>
              </a:solidFill>
              <a:latin typeface="Century Gothic" panose="020B0502020202020204" pitchFamily="34" charset="0"/>
            </a:endParaRPr>
          </a:p>
          <a:p>
            <a:pPr defTabSz="913203" eaLnBrk="1" fontAlgn="auto" hangingPunct="1">
              <a:spcBef>
                <a:spcPts val="0"/>
              </a:spcBef>
              <a:spcAft>
                <a:spcPts val="0"/>
              </a:spcAft>
              <a:defRPr/>
            </a:pPr>
            <a:endParaRPr lang="en-NZ">
              <a:solidFill>
                <a:schemeClr val="bg1">
                  <a:lumMod val="95000"/>
                </a:schemeClr>
              </a:solidFill>
              <a:latin typeface="Century Gothic" panose="020B0502020202020204" pitchFamily="34" charset="0"/>
            </a:endParaRPr>
          </a:p>
          <a:p>
            <a:pPr defTabSz="913203" eaLnBrk="1" fontAlgn="auto" hangingPunct="1">
              <a:spcBef>
                <a:spcPts val="0"/>
              </a:spcBef>
              <a:spcAft>
                <a:spcPts val="0"/>
              </a:spcAft>
              <a:defRPr/>
            </a:pPr>
            <a:endParaRPr lang="en-US">
              <a:solidFill>
                <a:schemeClr val="bg1">
                  <a:lumMod val="95000"/>
                </a:schemeClr>
              </a:solidFill>
              <a:latin typeface="Century Gothic" panose="020B0502020202020204" pitchFamily="34" charset="0"/>
            </a:endParaRPr>
          </a:p>
          <a:p>
            <a:pPr defTabSz="913203" eaLnBrk="1" fontAlgn="auto" hangingPunct="1">
              <a:spcBef>
                <a:spcPts val="0"/>
              </a:spcBef>
              <a:spcAft>
                <a:spcPts val="0"/>
              </a:spcAft>
              <a:defRPr/>
            </a:pPr>
            <a:endParaRPr lang="en-GB"/>
          </a:p>
        </p:txBody>
      </p:sp>
      <p:sp>
        <p:nvSpPr>
          <p:cNvPr id="277508" name="Date Placeholder 3">
            <a:extLst>
              <a:ext uri="{FF2B5EF4-FFF2-40B4-BE49-F238E27FC236}">
                <a16:creationId xmlns:a16="http://schemas.microsoft.com/office/drawing/2014/main" id="{DB0113F9-5966-067D-C743-763A10867BAD}"/>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277509" name="Slide Number Placeholder 4">
            <a:extLst>
              <a:ext uri="{FF2B5EF4-FFF2-40B4-BE49-F238E27FC236}">
                <a16:creationId xmlns:a16="http://schemas.microsoft.com/office/drawing/2014/main" id="{0A6E85B2-FD11-A6A3-E329-8CA9DB3D673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09E2A2A2-6A1C-4498-AE06-CB395E8DC207}" type="slidenum">
              <a:rPr lang="en-NZ" altLang="en-US" smtClean="0"/>
              <a:pPr defTabSz="912813" fontAlgn="base">
                <a:spcBef>
                  <a:spcPct val="0"/>
                </a:spcBef>
                <a:spcAft>
                  <a:spcPct val="0"/>
                </a:spcAft>
              </a:pPr>
              <a:t>111</a:t>
            </a:fld>
            <a:endParaRPr lang="en-NZ" altLang="en-US"/>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4" name="Slide Image Placeholder 1">
            <a:extLst>
              <a:ext uri="{FF2B5EF4-FFF2-40B4-BE49-F238E27FC236}">
                <a16:creationId xmlns:a16="http://schemas.microsoft.com/office/drawing/2014/main" id="{79CFE1B9-1E1D-F9C7-08C7-4571DD71224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79555" name="Notes Placeholder 2">
            <a:extLst>
              <a:ext uri="{FF2B5EF4-FFF2-40B4-BE49-F238E27FC236}">
                <a16:creationId xmlns:a16="http://schemas.microsoft.com/office/drawing/2014/main" id="{52E38274-0D7B-75A3-3D8F-C2EDE12393B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GB" altLang="en-US"/>
          </a:p>
        </p:txBody>
      </p:sp>
      <p:sp>
        <p:nvSpPr>
          <p:cNvPr id="279556" name="Date Placeholder 3">
            <a:extLst>
              <a:ext uri="{FF2B5EF4-FFF2-40B4-BE49-F238E27FC236}">
                <a16:creationId xmlns:a16="http://schemas.microsoft.com/office/drawing/2014/main" id="{1748C121-8076-0718-E8DB-824A13212A4A}"/>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279557" name="Slide Number Placeholder 4">
            <a:extLst>
              <a:ext uri="{FF2B5EF4-FFF2-40B4-BE49-F238E27FC236}">
                <a16:creationId xmlns:a16="http://schemas.microsoft.com/office/drawing/2014/main" id="{54946EAF-6CA5-8C54-E66E-200AA58FE94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D337F5DF-D262-4D4B-8149-4712D3FC0EFA}" type="slidenum">
              <a:rPr lang="en-NZ" altLang="en-US" smtClean="0"/>
              <a:pPr defTabSz="912813" fontAlgn="base">
                <a:spcBef>
                  <a:spcPct val="0"/>
                </a:spcBef>
                <a:spcAft>
                  <a:spcPct val="0"/>
                </a:spcAft>
              </a:pPr>
              <a:t>112</a:t>
            </a:fld>
            <a:endParaRPr lang="en-NZ" altLang="en-US"/>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2" name="Slide Image Placeholder 1">
            <a:extLst>
              <a:ext uri="{FF2B5EF4-FFF2-40B4-BE49-F238E27FC236}">
                <a16:creationId xmlns:a16="http://schemas.microsoft.com/office/drawing/2014/main" id="{FB9E7486-920A-780F-D36C-49A96376435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81603" name="Notes Placeholder 2">
            <a:extLst>
              <a:ext uri="{FF2B5EF4-FFF2-40B4-BE49-F238E27FC236}">
                <a16:creationId xmlns:a16="http://schemas.microsoft.com/office/drawing/2014/main" id="{6D035657-CF4C-8C59-FFC1-C3A15DFE57B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
        <p:nvSpPr>
          <p:cNvPr id="281604" name="Date Placeholder 3">
            <a:extLst>
              <a:ext uri="{FF2B5EF4-FFF2-40B4-BE49-F238E27FC236}">
                <a16:creationId xmlns:a16="http://schemas.microsoft.com/office/drawing/2014/main" id="{C7D0DE6A-7A40-26F9-7B6B-4D8EF2B40456}"/>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solidFill>
                <a:srgbClr val="000000"/>
              </a:solidFill>
            </a:endParaRPr>
          </a:p>
        </p:txBody>
      </p:sp>
      <p:sp>
        <p:nvSpPr>
          <p:cNvPr id="281605" name="Slide Number Placeholder 4">
            <a:extLst>
              <a:ext uri="{FF2B5EF4-FFF2-40B4-BE49-F238E27FC236}">
                <a16:creationId xmlns:a16="http://schemas.microsoft.com/office/drawing/2014/main" id="{49188910-9B92-4EC5-5326-FFC3315A8E1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E818E876-724D-42E3-AC66-81B9DEF2552D}" type="slidenum">
              <a:rPr lang="en-NZ" altLang="en-US" smtClean="0">
                <a:solidFill>
                  <a:srgbClr val="000000"/>
                </a:solidFill>
              </a:rPr>
              <a:pPr defTabSz="912813" fontAlgn="base">
                <a:spcBef>
                  <a:spcPct val="0"/>
                </a:spcBef>
                <a:spcAft>
                  <a:spcPct val="0"/>
                </a:spcAft>
              </a:pPr>
              <a:t>113</a:t>
            </a:fld>
            <a:endParaRPr lang="en-NZ" altLang="en-US">
              <a:solidFill>
                <a:srgbClr val="000000"/>
              </a:solidFill>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09975E1-C4A8-F17C-FEA3-342EF8C53B99}"/>
            </a:ext>
          </a:extLst>
        </p:cNvPr>
        <p:cNvGrpSpPr/>
        <p:nvPr/>
      </p:nvGrpSpPr>
      <p:grpSpPr>
        <a:xfrm>
          <a:off x="0" y="0"/>
          <a:ext cx="0" cy="0"/>
          <a:chOff x="0" y="0"/>
          <a:chExt cx="0" cy="0"/>
        </a:xfrm>
      </p:grpSpPr>
      <p:sp>
        <p:nvSpPr>
          <p:cNvPr id="281602" name="Slide Image Placeholder 1">
            <a:extLst>
              <a:ext uri="{FF2B5EF4-FFF2-40B4-BE49-F238E27FC236}">
                <a16:creationId xmlns:a16="http://schemas.microsoft.com/office/drawing/2014/main" id="{649A5A17-A33A-EDEA-7E8F-00A8726778E3}"/>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81603" name="Notes Placeholder 2">
            <a:extLst>
              <a:ext uri="{FF2B5EF4-FFF2-40B4-BE49-F238E27FC236}">
                <a16:creationId xmlns:a16="http://schemas.microsoft.com/office/drawing/2014/main" id="{013EF4EB-32E0-EADE-F5C1-09CDF031821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
        <p:nvSpPr>
          <p:cNvPr id="281604" name="Date Placeholder 3">
            <a:extLst>
              <a:ext uri="{FF2B5EF4-FFF2-40B4-BE49-F238E27FC236}">
                <a16:creationId xmlns:a16="http://schemas.microsoft.com/office/drawing/2014/main" id="{3F683A40-59B4-459A-405E-E643294C9C33}"/>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solidFill>
                <a:srgbClr val="000000"/>
              </a:solidFill>
            </a:endParaRPr>
          </a:p>
        </p:txBody>
      </p:sp>
      <p:sp>
        <p:nvSpPr>
          <p:cNvPr id="281605" name="Slide Number Placeholder 4">
            <a:extLst>
              <a:ext uri="{FF2B5EF4-FFF2-40B4-BE49-F238E27FC236}">
                <a16:creationId xmlns:a16="http://schemas.microsoft.com/office/drawing/2014/main" id="{62FD61ED-695F-2888-19EA-E5B050E0E4B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E818E876-724D-42E3-AC66-81B9DEF2552D}" type="slidenum">
              <a:rPr lang="en-NZ" altLang="en-US" smtClean="0">
                <a:solidFill>
                  <a:srgbClr val="000000"/>
                </a:solidFill>
              </a:rPr>
              <a:pPr defTabSz="912813" fontAlgn="base">
                <a:spcBef>
                  <a:spcPct val="0"/>
                </a:spcBef>
                <a:spcAft>
                  <a:spcPct val="0"/>
                </a:spcAft>
              </a:pPr>
              <a:t>114</a:t>
            </a:fld>
            <a:endParaRPr lang="en-NZ" altLang="en-US">
              <a:solidFill>
                <a:srgbClr val="000000"/>
              </a:solidFill>
            </a:endParaRPr>
          </a:p>
        </p:txBody>
      </p:sp>
    </p:spTree>
    <p:extLst>
      <p:ext uri="{BB962C8B-B14F-4D97-AF65-F5344CB8AC3E}">
        <p14:creationId xmlns:p14="http://schemas.microsoft.com/office/powerpoint/2010/main" val="1153316915"/>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0" name="Slide Image Placeholder 1">
            <a:extLst>
              <a:ext uri="{FF2B5EF4-FFF2-40B4-BE49-F238E27FC236}">
                <a16:creationId xmlns:a16="http://schemas.microsoft.com/office/drawing/2014/main" id="{6E8B70A8-765B-3A91-4465-04E2A1F8ED4C}"/>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83651" name="Notes Placeholder 2">
            <a:extLst>
              <a:ext uri="{FF2B5EF4-FFF2-40B4-BE49-F238E27FC236}">
                <a16:creationId xmlns:a16="http://schemas.microsoft.com/office/drawing/2014/main" id="{8661686A-1029-E5B1-C50A-B1D0FFFF4F7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
        <p:nvSpPr>
          <p:cNvPr id="283652" name="Date Placeholder 3">
            <a:extLst>
              <a:ext uri="{FF2B5EF4-FFF2-40B4-BE49-F238E27FC236}">
                <a16:creationId xmlns:a16="http://schemas.microsoft.com/office/drawing/2014/main" id="{4E047CB0-ED7B-F4AF-17C7-370F0330D4AD}"/>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solidFill>
                <a:srgbClr val="000000"/>
              </a:solidFill>
            </a:endParaRPr>
          </a:p>
        </p:txBody>
      </p:sp>
      <p:sp>
        <p:nvSpPr>
          <p:cNvPr id="283653" name="Slide Number Placeholder 4">
            <a:extLst>
              <a:ext uri="{FF2B5EF4-FFF2-40B4-BE49-F238E27FC236}">
                <a16:creationId xmlns:a16="http://schemas.microsoft.com/office/drawing/2014/main" id="{27FEBFD4-7D1F-0476-87DC-D57E29B1F84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B0EDFF7A-BC1E-43B2-A81A-0250DFB1309F}" type="slidenum">
              <a:rPr lang="en-NZ" altLang="en-US" smtClean="0">
                <a:solidFill>
                  <a:srgbClr val="000000"/>
                </a:solidFill>
              </a:rPr>
              <a:pPr defTabSz="912813" fontAlgn="base">
                <a:spcBef>
                  <a:spcPct val="0"/>
                </a:spcBef>
                <a:spcAft>
                  <a:spcPct val="0"/>
                </a:spcAft>
              </a:pPr>
              <a:t>115</a:t>
            </a:fld>
            <a:endParaRPr lang="en-NZ" altLang="en-US">
              <a:solidFill>
                <a:srgbClr val="000000"/>
              </a:solidFill>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6" name="Slide Image Placeholder 1">
            <a:extLst>
              <a:ext uri="{FF2B5EF4-FFF2-40B4-BE49-F238E27FC236}">
                <a16:creationId xmlns:a16="http://schemas.microsoft.com/office/drawing/2014/main" id="{77376ED6-5D78-E06C-23B6-44FBD085AA44}"/>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87747" name="Notes Placeholder 2">
            <a:extLst>
              <a:ext uri="{FF2B5EF4-FFF2-40B4-BE49-F238E27FC236}">
                <a16:creationId xmlns:a16="http://schemas.microsoft.com/office/drawing/2014/main" id="{DA5E1B98-8897-396F-7A63-6EAC375FC89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
        <p:nvSpPr>
          <p:cNvPr id="287748" name="Date Placeholder 3">
            <a:extLst>
              <a:ext uri="{FF2B5EF4-FFF2-40B4-BE49-F238E27FC236}">
                <a16:creationId xmlns:a16="http://schemas.microsoft.com/office/drawing/2014/main" id="{5F5C9D6C-158F-6DEB-B060-057A82096920}"/>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solidFill>
                <a:srgbClr val="000000"/>
              </a:solidFill>
            </a:endParaRPr>
          </a:p>
        </p:txBody>
      </p:sp>
      <p:sp>
        <p:nvSpPr>
          <p:cNvPr id="287749" name="Slide Number Placeholder 4">
            <a:extLst>
              <a:ext uri="{FF2B5EF4-FFF2-40B4-BE49-F238E27FC236}">
                <a16:creationId xmlns:a16="http://schemas.microsoft.com/office/drawing/2014/main" id="{E428F93A-EBBD-4400-C118-087082D700A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F7E7FE93-8D3F-4261-8627-996A0CD956D5}" type="slidenum">
              <a:rPr lang="en-NZ" altLang="en-US" smtClean="0">
                <a:solidFill>
                  <a:srgbClr val="000000"/>
                </a:solidFill>
              </a:rPr>
              <a:pPr defTabSz="912813" fontAlgn="base">
                <a:spcBef>
                  <a:spcPct val="0"/>
                </a:spcBef>
                <a:spcAft>
                  <a:spcPct val="0"/>
                </a:spcAft>
              </a:pPr>
              <a:t>116</a:t>
            </a:fld>
            <a:endParaRPr lang="en-NZ" altLang="en-US">
              <a:solidFill>
                <a:srgbClr val="000000"/>
              </a:solidFill>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8" name="Slide Image Placeholder 1">
            <a:extLst>
              <a:ext uri="{FF2B5EF4-FFF2-40B4-BE49-F238E27FC236}">
                <a16:creationId xmlns:a16="http://schemas.microsoft.com/office/drawing/2014/main" id="{DF4F905B-BA1E-35B3-C233-DC2DB4E3ED8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85699" name="Notes Placeholder 2">
            <a:extLst>
              <a:ext uri="{FF2B5EF4-FFF2-40B4-BE49-F238E27FC236}">
                <a16:creationId xmlns:a16="http://schemas.microsoft.com/office/drawing/2014/main" id="{87C402A9-1165-E419-1DB6-34BE4FCB5EA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
        <p:nvSpPr>
          <p:cNvPr id="285700" name="Date Placeholder 3">
            <a:extLst>
              <a:ext uri="{FF2B5EF4-FFF2-40B4-BE49-F238E27FC236}">
                <a16:creationId xmlns:a16="http://schemas.microsoft.com/office/drawing/2014/main" id="{D71FD006-B16C-A933-93BD-1444E5FBE03B}"/>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solidFill>
                <a:srgbClr val="000000"/>
              </a:solidFill>
            </a:endParaRPr>
          </a:p>
        </p:txBody>
      </p:sp>
      <p:sp>
        <p:nvSpPr>
          <p:cNvPr id="285701" name="Slide Number Placeholder 4">
            <a:extLst>
              <a:ext uri="{FF2B5EF4-FFF2-40B4-BE49-F238E27FC236}">
                <a16:creationId xmlns:a16="http://schemas.microsoft.com/office/drawing/2014/main" id="{B013B465-AB73-A469-72D6-EF457590D2E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B7BD3541-39E0-4E76-8F26-032648C2567D}" type="slidenum">
              <a:rPr lang="en-NZ" altLang="en-US" smtClean="0">
                <a:solidFill>
                  <a:srgbClr val="000000"/>
                </a:solidFill>
              </a:rPr>
              <a:pPr defTabSz="912813" fontAlgn="base">
                <a:spcBef>
                  <a:spcPct val="0"/>
                </a:spcBef>
                <a:spcAft>
                  <a:spcPct val="0"/>
                </a:spcAft>
              </a:pPr>
              <a:t>117</a:t>
            </a:fld>
            <a:endParaRPr lang="en-NZ" altLang="en-US">
              <a:solidFill>
                <a:srgbClr val="000000"/>
              </a:solidFill>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Slide Image Placeholder 1">
            <a:extLst>
              <a:ext uri="{FF2B5EF4-FFF2-40B4-BE49-F238E27FC236}">
                <a16:creationId xmlns:a16="http://schemas.microsoft.com/office/drawing/2014/main" id="{718E7A33-1516-E764-9CDE-2118329AD88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89795" name="Notes Placeholder 2">
            <a:extLst>
              <a:ext uri="{FF2B5EF4-FFF2-40B4-BE49-F238E27FC236}">
                <a16:creationId xmlns:a16="http://schemas.microsoft.com/office/drawing/2014/main" id="{AA6669B8-F0D8-D0AE-5C68-2BBF2BD9C0A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
        <p:nvSpPr>
          <p:cNvPr id="289796" name="Date Placeholder 3">
            <a:extLst>
              <a:ext uri="{FF2B5EF4-FFF2-40B4-BE49-F238E27FC236}">
                <a16:creationId xmlns:a16="http://schemas.microsoft.com/office/drawing/2014/main" id="{FA505492-5D64-D35F-5CFA-20B45F3747BD}"/>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solidFill>
                <a:srgbClr val="000000"/>
              </a:solidFill>
            </a:endParaRPr>
          </a:p>
        </p:txBody>
      </p:sp>
      <p:sp>
        <p:nvSpPr>
          <p:cNvPr id="289797" name="Slide Number Placeholder 4">
            <a:extLst>
              <a:ext uri="{FF2B5EF4-FFF2-40B4-BE49-F238E27FC236}">
                <a16:creationId xmlns:a16="http://schemas.microsoft.com/office/drawing/2014/main" id="{9AF816B9-D5BB-84E1-BD30-544E85A1D47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C2D0F25A-9B67-4F76-8C98-4483792576EB}" type="slidenum">
              <a:rPr lang="en-NZ" altLang="en-US" smtClean="0">
                <a:solidFill>
                  <a:srgbClr val="000000"/>
                </a:solidFill>
              </a:rPr>
              <a:pPr defTabSz="912813" fontAlgn="base">
                <a:spcBef>
                  <a:spcPct val="0"/>
                </a:spcBef>
                <a:spcAft>
                  <a:spcPct val="0"/>
                </a:spcAft>
              </a:pPr>
              <a:t>118</a:t>
            </a:fld>
            <a:endParaRPr lang="en-NZ" altLang="en-US">
              <a:solidFill>
                <a:srgbClr val="000000"/>
              </a:solidFill>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788D069-4238-BDCB-030C-8837C425491D}"/>
            </a:ext>
          </a:extLst>
        </p:cNvPr>
        <p:cNvGrpSpPr/>
        <p:nvPr/>
      </p:nvGrpSpPr>
      <p:grpSpPr>
        <a:xfrm>
          <a:off x="0" y="0"/>
          <a:ext cx="0" cy="0"/>
          <a:chOff x="0" y="0"/>
          <a:chExt cx="0" cy="0"/>
        </a:xfrm>
      </p:grpSpPr>
      <p:sp>
        <p:nvSpPr>
          <p:cNvPr id="289794" name="Slide Image Placeholder 1">
            <a:extLst>
              <a:ext uri="{FF2B5EF4-FFF2-40B4-BE49-F238E27FC236}">
                <a16:creationId xmlns:a16="http://schemas.microsoft.com/office/drawing/2014/main" id="{A1155094-E76E-B729-7144-8BEA217771A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89795" name="Notes Placeholder 2">
            <a:extLst>
              <a:ext uri="{FF2B5EF4-FFF2-40B4-BE49-F238E27FC236}">
                <a16:creationId xmlns:a16="http://schemas.microsoft.com/office/drawing/2014/main" id="{8779CAC8-F512-8F15-E620-3EECB707A1A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
        <p:nvSpPr>
          <p:cNvPr id="289796" name="Date Placeholder 3">
            <a:extLst>
              <a:ext uri="{FF2B5EF4-FFF2-40B4-BE49-F238E27FC236}">
                <a16:creationId xmlns:a16="http://schemas.microsoft.com/office/drawing/2014/main" id="{F0621601-0B3B-F9C2-FAC2-F1BF35F0C1BE}"/>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solidFill>
                <a:srgbClr val="000000"/>
              </a:solidFill>
            </a:endParaRPr>
          </a:p>
        </p:txBody>
      </p:sp>
      <p:sp>
        <p:nvSpPr>
          <p:cNvPr id="289797" name="Slide Number Placeholder 4">
            <a:extLst>
              <a:ext uri="{FF2B5EF4-FFF2-40B4-BE49-F238E27FC236}">
                <a16:creationId xmlns:a16="http://schemas.microsoft.com/office/drawing/2014/main" id="{33393127-ED04-7FF9-357A-8C7FD6CF70E1}"/>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C2D0F25A-9B67-4F76-8C98-4483792576EB}" type="slidenum">
              <a:rPr lang="en-NZ" altLang="en-US" smtClean="0">
                <a:solidFill>
                  <a:srgbClr val="000000"/>
                </a:solidFill>
              </a:rPr>
              <a:pPr defTabSz="912813" fontAlgn="base">
                <a:spcBef>
                  <a:spcPct val="0"/>
                </a:spcBef>
                <a:spcAft>
                  <a:spcPct val="0"/>
                </a:spcAft>
              </a:pPr>
              <a:t>119</a:t>
            </a:fld>
            <a:endParaRPr lang="en-NZ" altLang="en-US">
              <a:solidFill>
                <a:srgbClr val="000000"/>
              </a:solidFill>
            </a:endParaRPr>
          </a:p>
        </p:txBody>
      </p:sp>
    </p:spTree>
    <p:extLst>
      <p:ext uri="{BB962C8B-B14F-4D97-AF65-F5344CB8AC3E}">
        <p14:creationId xmlns:p14="http://schemas.microsoft.com/office/powerpoint/2010/main" val="203042911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Slide Image Placeholder 1">
            <a:extLst>
              <a:ext uri="{FF2B5EF4-FFF2-40B4-BE49-F238E27FC236}">
                <a16:creationId xmlns:a16="http://schemas.microsoft.com/office/drawing/2014/main" id="{989A3BAE-0E30-B342-D74F-02B3DC74E02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4755" name="Notes Placeholder 2">
            <a:extLst>
              <a:ext uri="{FF2B5EF4-FFF2-40B4-BE49-F238E27FC236}">
                <a16:creationId xmlns:a16="http://schemas.microsoft.com/office/drawing/2014/main" id="{645C4FD7-648F-2F8F-E5A6-4A217E1E49F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NZ" altLang="en-US" dirty="0"/>
              <a:t>Overview of the four quadrant model</a:t>
            </a:r>
          </a:p>
        </p:txBody>
      </p:sp>
      <p:sp>
        <p:nvSpPr>
          <p:cNvPr id="74756" name="Date Placeholder 3">
            <a:extLst>
              <a:ext uri="{FF2B5EF4-FFF2-40B4-BE49-F238E27FC236}">
                <a16:creationId xmlns:a16="http://schemas.microsoft.com/office/drawing/2014/main" id="{9FB8F90A-8816-A23A-491A-6BDA776A9515}"/>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74757" name="Slide Number Placeholder 4">
            <a:extLst>
              <a:ext uri="{FF2B5EF4-FFF2-40B4-BE49-F238E27FC236}">
                <a16:creationId xmlns:a16="http://schemas.microsoft.com/office/drawing/2014/main" id="{6C12D609-0ED0-0F6F-4376-D7D22CB3608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BFE51139-7BC1-4853-A334-C702910D3FD4}" type="slidenum">
              <a:rPr lang="en-NZ" altLang="en-US" smtClean="0"/>
              <a:pPr defTabSz="912813" fontAlgn="base">
                <a:spcBef>
                  <a:spcPct val="0"/>
                </a:spcBef>
                <a:spcAft>
                  <a:spcPct val="0"/>
                </a:spcAft>
              </a:pPr>
              <a:t>11</a:t>
            </a:fld>
            <a:endParaRPr lang="en-NZ" altLang="en-US"/>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2" name="Slide Image Placeholder 1">
            <a:extLst>
              <a:ext uri="{FF2B5EF4-FFF2-40B4-BE49-F238E27FC236}">
                <a16:creationId xmlns:a16="http://schemas.microsoft.com/office/drawing/2014/main" id="{81BD985E-E5E2-BD5D-F64E-A63E16CBF72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91843" name="Notes Placeholder 2">
            <a:extLst>
              <a:ext uri="{FF2B5EF4-FFF2-40B4-BE49-F238E27FC236}">
                <a16:creationId xmlns:a16="http://schemas.microsoft.com/office/drawing/2014/main" id="{3AF87A12-CB46-3B91-A28D-E02CAB09F83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
        <p:nvSpPr>
          <p:cNvPr id="291844" name="Date Placeholder 3">
            <a:extLst>
              <a:ext uri="{FF2B5EF4-FFF2-40B4-BE49-F238E27FC236}">
                <a16:creationId xmlns:a16="http://schemas.microsoft.com/office/drawing/2014/main" id="{9599DC3F-4786-A8B8-DE19-9468F46CEAA4}"/>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solidFill>
                <a:srgbClr val="000000"/>
              </a:solidFill>
            </a:endParaRPr>
          </a:p>
        </p:txBody>
      </p:sp>
      <p:sp>
        <p:nvSpPr>
          <p:cNvPr id="291845" name="Slide Number Placeholder 4">
            <a:extLst>
              <a:ext uri="{FF2B5EF4-FFF2-40B4-BE49-F238E27FC236}">
                <a16:creationId xmlns:a16="http://schemas.microsoft.com/office/drawing/2014/main" id="{CBD55A33-1FFC-BF91-CB20-2580FA47B00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C19F2177-1534-4A8D-A801-987379F6457D}" type="slidenum">
              <a:rPr lang="en-NZ" altLang="en-US" smtClean="0">
                <a:solidFill>
                  <a:srgbClr val="000000"/>
                </a:solidFill>
              </a:rPr>
              <a:pPr defTabSz="912813" fontAlgn="base">
                <a:spcBef>
                  <a:spcPct val="0"/>
                </a:spcBef>
                <a:spcAft>
                  <a:spcPct val="0"/>
                </a:spcAft>
              </a:pPr>
              <a:t>120</a:t>
            </a:fld>
            <a:endParaRPr lang="en-NZ" altLang="en-US">
              <a:solidFill>
                <a:srgbClr val="000000"/>
              </a:solidFill>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90" name="Rectangle 7">
            <a:extLst>
              <a:ext uri="{FF2B5EF4-FFF2-40B4-BE49-F238E27FC236}">
                <a16:creationId xmlns:a16="http://schemas.microsoft.com/office/drawing/2014/main" id="{326DA1E6-E262-E2EB-C2AC-2E4032597422}"/>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4588" indent="-228600" defTabSz="877888">
              <a:defRPr>
                <a:solidFill>
                  <a:schemeClr val="tx1"/>
                </a:solidFill>
                <a:latin typeface="Calibri" panose="020F0502020204030204" pitchFamily="34" charset="0"/>
              </a:defRPr>
            </a:lvl3pPr>
            <a:lvl4pPr marL="1601788" indent="-228600" defTabSz="877888">
              <a:defRPr>
                <a:solidFill>
                  <a:schemeClr val="tx1"/>
                </a:solidFill>
                <a:latin typeface="Calibri" panose="020F0502020204030204" pitchFamily="34" charset="0"/>
              </a:defRPr>
            </a:lvl4pPr>
            <a:lvl5pPr marL="2060575" indent="-228600" defTabSz="877888">
              <a:defRPr>
                <a:solidFill>
                  <a:schemeClr val="tx1"/>
                </a:solidFill>
                <a:latin typeface="Calibri" panose="020F0502020204030204" pitchFamily="34" charset="0"/>
              </a:defRPr>
            </a:lvl5pPr>
            <a:lvl6pPr marL="2517775" indent="-228600" defTabSz="877888" eaLnBrk="0" fontAlgn="base" hangingPunct="0">
              <a:spcBef>
                <a:spcPct val="0"/>
              </a:spcBef>
              <a:spcAft>
                <a:spcPct val="0"/>
              </a:spcAft>
              <a:defRPr>
                <a:solidFill>
                  <a:schemeClr val="tx1"/>
                </a:solidFill>
                <a:latin typeface="Calibri" panose="020F0502020204030204" pitchFamily="34" charset="0"/>
              </a:defRPr>
            </a:lvl6pPr>
            <a:lvl7pPr marL="2974975" indent="-228600" defTabSz="877888" eaLnBrk="0" fontAlgn="base" hangingPunct="0">
              <a:spcBef>
                <a:spcPct val="0"/>
              </a:spcBef>
              <a:spcAft>
                <a:spcPct val="0"/>
              </a:spcAft>
              <a:defRPr>
                <a:solidFill>
                  <a:schemeClr val="tx1"/>
                </a:solidFill>
                <a:latin typeface="Calibri" panose="020F0502020204030204" pitchFamily="34" charset="0"/>
              </a:defRPr>
            </a:lvl7pPr>
            <a:lvl8pPr marL="3432175" indent="-228600" defTabSz="877888" eaLnBrk="0" fontAlgn="base" hangingPunct="0">
              <a:spcBef>
                <a:spcPct val="0"/>
              </a:spcBef>
              <a:spcAft>
                <a:spcPct val="0"/>
              </a:spcAft>
              <a:defRPr>
                <a:solidFill>
                  <a:schemeClr val="tx1"/>
                </a:solidFill>
                <a:latin typeface="Calibri" panose="020F0502020204030204" pitchFamily="34" charset="0"/>
              </a:defRPr>
            </a:lvl8pPr>
            <a:lvl9pPr marL="3889375" indent="-228600" defTabSz="877888"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DCB5887-17AC-4E1B-9366-93510910CF0B}" type="slidenum">
              <a:rPr lang="en-US" altLang="en-US" sz="1100" smtClean="0">
                <a:solidFill>
                  <a:srgbClr val="000000"/>
                </a:solidFill>
                <a:latin typeface="Times New Roman" panose="02020603050405020304" pitchFamily="18" charset="0"/>
              </a:rPr>
              <a:pPr fontAlgn="base">
                <a:spcBef>
                  <a:spcPct val="0"/>
                </a:spcBef>
                <a:spcAft>
                  <a:spcPct val="0"/>
                </a:spcAft>
              </a:pPr>
              <a:t>121</a:t>
            </a:fld>
            <a:endParaRPr lang="en-US" altLang="en-US" sz="1100">
              <a:solidFill>
                <a:srgbClr val="000000"/>
              </a:solidFill>
              <a:latin typeface="Times New Roman" panose="02020603050405020304" pitchFamily="18" charset="0"/>
            </a:endParaRPr>
          </a:p>
        </p:txBody>
      </p:sp>
      <p:sp>
        <p:nvSpPr>
          <p:cNvPr id="293891" name="Slide Image Placeholder 1">
            <a:extLst>
              <a:ext uri="{FF2B5EF4-FFF2-40B4-BE49-F238E27FC236}">
                <a16:creationId xmlns:a16="http://schemas.microsoft.com/office/drawing/2014/main" id="{E5A463DE-30D2-F686-C5DD-CF0A9C4B4C26}"/>
              </a:ext>
            </a:extLst>
          </p:cNvPr>
          <p:cNvSpPr>
            <a:spLocks noGrp="1" noRot="1" noChangeAspect="1" noChangeArrowheads="1" noTextEdit="1"/>
          </p:cNvSpPr>
          <p:nvPr>
            <p:ph type="sldImg"/>
          </p:nvPr>
        </p:nvSpPr>
        <p:spPr bwMode="auto">
          <a:xfrm>
            <a:off x="146050" y="741363"/>
            <a:ext cx="6581775" cy="3703637"/>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93892" name="Notes Placeholder 2">
            <a:extLst>
              <a:ext uri="{FF2B5EF4-FFF2-40B4-BE49-F238E27FC236}">
                <a16:creationId xmlns:a16="http://schemas.microsoft.com/office/drawing/2014/main" id="{727D3FAB-CD8C-8479-671C-BD9185BA0310}"/>
              </a:ext>
            </a:extLst>
          </p:cNvPr>
          <p:cNvSpPr>
            <a:spLocks noGrp="1"/>
          </p:cNvSpPr>
          <p:nvPr>
            <p:ph type="body" idx="1"/>
          </p:nvPr>
        </p:nvSpPr>
        <p:spPr bwMode="auto">
          <a:xfrm>
            <a:off x="255588" y="4740275"/>
            <a:ext cx="6397625" cy="51816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
        <p:nvSpPr>
          <p:cNvPr id="293893" name="Slide Number Placeholder 3">
            <a:extLst>
              <a:ext uri="{FF2B5EF4-FFF2-40B4-BE49-F238E27FC236}">
                <a16:creationId xmlns:a16="http://schemas.microsoft.com/office/drawing/2014/main" id="{3CCCC564-ADEC-0B97-D869-A3B2AA6C970D}"/>
              </a:ext>
            </a:extLst>
          </p:cNvPr>
          <p:cNvSpPr txBox="1">
            <a:spLocks noGrp="1"/>
          </p:cNvSpPr>
          <p:nvPr/>
        </p:nvSpPr>
        <p:spPr bwMode="auto">
          <a:xfrm>
            <a:off x="3871913" y="9478963"/>
            <a:ext cx="29225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7708" tIns="43855" rIns="87708" bIns="43855" anchor="b"/>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3000" indent="-228600" defTabSz="877888">
              <a:defRPr>
                <a:solidFill>
                  <a:schemeClr val="tx1"/>
                </a:solidFill>
                <a:latin typeface="Calibri" panose="020F0502020204030204" pitchFamily="34" charset="0"/>
              </a:defRPr>
            </a:lvl3pPr>
            <a:lvl4pPr marL="1600200" indent="-228600" defTabSz="877888">
              <a:defRPr>
                <a:solidFill>
                  <a:schemeClr val="tx1"/>
                </a:solidFill>
                <a:latin typeface="Calibri" panose="020F0502020204030204" pitchFamily="34" charset="0"/>
              </a:defRPr>
            </a:lvl4pPr>
            <a:lvl5pPr marL="2057400" indent="-228600" defTabSz="877888">
              <a:defRPr>
                <a:solidFill>
                  <a:schemeClr val="tx1"/>
                </a:solidFill>
                <a:latin typeface="Calibri" panose="020F0502020204030204" pitchFamily="34" charset="0"/>
              </a:defRPr>
            </a:lvl5pPr>
            <a:lvl6pPr marL="2514600" indent="-228600" defTabSz="877888" eaLnBrk="0" fontAlgn="base" hangingPunct="0">
              <a:spcBef>
                <a:spcPct val="0"/>
              </a:spcBef>
              <a:spcAft>
                <a:spcPct val="0"/>
              </a:spcAft>
              <a:defRPr>
                <a:solidFill>
                  <a:schemeClr val="tx1"/>
                </a:solidFill>
                <a:latin typeface="Calibri" panose="020F0502020204030204" pitchFamily="34" charset="0"/>
              </a:defRPr>
            </a:lvl6pPr>
            <a:lvl7pPr marL="2971800" indent="-228600" defTabSz="877888" eaLnBrk="0" fontAlgn="base" hangingPunct="0">
              <a:spcBef>
                <a:spcPct val="0"/>
              </a:spcBef>
              <a:spcAft>
                <a:spcPct val="0"/>
              </a:spcAft>
              <a:defRPr>
                <a:solidFill>
                  <a:schemeClr val="tx1"/>
                </a:solidFill>
                <a:latin typeface="Calibri" panose="020F0502020204030204" pitchFamily="34" charset="0"/>
              </a:defRPr>
            </a:lvl7pPr>
            <a:lvl8pPr marL="3429000" indent="-228600" defTabSz="877888" eaLnBrk="0" fontAlgn="base" hangingPunct="0">
              <a:spcBef>
                <a:spcPct val="0"/>
              </a:spcBef>
              <a:spcAft>
                <a:spcPct val="0"/>
              </a:spcAft>
              <a:defRPr>
                <a:solidFill>
                  <a:schemeClr val="tx1"/>
                </a:solidFill>
                <a:latin typeface="Calibri" panose="020F0502020204030204" pitchFamily="34" charset="0"/>
              </a:defRPr>
            </a:lvl8pPr>
            <a:lvl9pPr marL="3886200" indent="-228600" defTabSz="877888" eaLnBrk="0" fontAlgn="base" hangingPunct="0">
              <a:spcBef>
                <a:spcPct val="0"/>
              </a:spcBef>
              <a:spcAft>
                <a:spcPct val="0"/>
              </a:spcAft>
              <a:defRPr>
                <a:solidFill>
                  <a:schemeClr val="tx1"/>
                </a:solidFill>
                <a:latin typeface="Calibri" panose="020F0502020204030204" pitchFamily="34" charset="0"/>
              </a:defRPr>
            </a:lvl9pPr>
          </a:lstStyle>
          <a:p>
            <a:pPr algn="r"/>
            <a:fld id="{2228337A-557D-493C-875B-167143898A0B}" type="slidenum">
              <a:rPr lang="en-US" altLang="en-US" sz="1100">
                <a:solidFill>
                  <a:srgbClr val="000000"/>
                </a:solidFill>
                <a:latin typeface="Times New Roman" panose="02020603050405020304" pitchFamily="18" charset="0"/>
              </a:rPr>
              <a:pPr algn="r"/>
              <a:t>121</a:t>
            </a:fld>
            <a:endParaRPr lang="en-US" altLang="en-US" sz="1100">
              <a:solidFill>
                <a:srgbClr val="000000"/>
              </a:solidFill>
              <a:latin typeface="Times New Roman" panose="02020603050405020304" pitchFamily="18" charset="0"/>
            </a:endParaRPr>
          </a:p>
        </p:txBody>
      </p:sp>
      <p:sp>
        <p:nvSpPr>
          <p:cNvPr id="293894" name="Date Placeholder 1">
            <a:extLst>
              <a:ext uri="{FF2B5EF4-FFF2-40B4-BE49-F238E27FC236}">
                <a16:creationId xmlns:a16="http://schemas.microsoft.com/office/drawing/2014/main" id="{F88A2DBF-4250-E75C-3E70-865ABEB17E0B}"/>
              </a:ext>
            </a:extLst>
          </p:cNvPr>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4588" indent="-228600" defTabSz="877888">
              <a:defRPr>
                <a:solidFill>
                  <a:schemeClr val="tx1"/>
                </a:solidFill>
                <a:latin typeface="Calibri" panose="020F0502020204030204" pitchFamily="34" charset="0"/>
              </a:defRPr>
            </a:lvl3pPr>
            <a:lvl4pPr marL="1601788" indent="-228600" defTabSz="877888">
              <a:defRPr>
                <a:solidFill>
                  <a:schemeClr val="tx1"/>
                </a:solidFill>
                <a:latin typeface="Calibri" panose="020F0502020204030204" pitchFamily="34" charset="0"/>
              </a:defRPr>
            </a:lvl4pPr>
            <a:lvl5pPr marL="2060575" indent="-228600" defTabSz="877888">
              <a:defRPr>
                <a:solidFill>
                  <a:schemeClr val="tx1"/>
                </a:solidFill>
                <a:latin typeface="Calibri" panose="020F0502020204030204" pitchFamily="34" charset="0"/>
              </a:defRPr>
            </a:lvl5pPr>
            <a:lvl6pPr marL="2517775" indent="-228600" defTabSz="877888" eaLnBrk="0" fontAlgn="base" hangingPunct="0">
              <a:spcBef>
                <a:spcPct val="0"/>
              </a:spcBef>
              <a:spcAft>
                <a:spcPct val="0"/>
              </a:spcAft>
              <a:defRPr>
                <a:solidFill>
                  <a:schemeClr val="tx1"/>
                </a:solidFill>
                <a:latin typeface="Calibri" panose="020F0502020204030204" pitchFamily="34" charset="0"/>
              </a:defRPr>
            </a:lvl6pPr>
            <a:lvl7pPr marL="2974975" indent="-228600" defTabSz="877888" eaLnBrk="0" fontAlgn="base" hangingPunct="0">
              <a:spcBef>
                <a:spcPct val="0"/>
              </a:spcBef>
              <a:spcAft>
                <a:spcPct val="0"/>
              </a:spcAft>
              <a:defRPr>
                <a:solidFill>
                  <a:schemeClr val="tx1"/>
                </a:solidFill>
                <a:latin typeface="Calibri" panose="020F0502020204030204" pitchFamily="34" charset="0"/>
              </a:defRPr>
            </a:lvl7pPr>
            <a:lvl8pPr marL="3432175" indent="-228600" defTabSz="877888" eaLnBrk="0" fontAlgn="base" hangingPunct="0">
              <a:spcBef>
                <a:spcPct val="0"/>
              </a:spcBef>
              <a:spcAft>
                <a:spcPct val="0"/>
              </a:spcAft>
              <a:defRPr>
                <a:solidFill>
                  <a:schemeClr val="tx1"/>
                </a:solidFill>
                <a:latin typeface="Calibri" panose="020F0502020204030204" pitchFamily="34" charset="0"/>
              </a:defRPr>
            </a:lvl8pPr>
            <a:lvl9pPr marL="3889375" indent="-228600" defTabSz="877888"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endParaRPr lang="en-US" altLang="en-US" sz="1100">
              <a:solidFill>
                <a:srgbClr val="000000"/>
              </a:solidFill>
              <a:latin typeface="Times New Roman" panose="02020603050405020304" pitchFamily="18" charset="0"/>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10" name="Slide Image Placeholder 1">
            <a:extLst>
              <a:ext uri="{FF2B5EF4-FFF2-40B4-BE49-F238E27FC236}">
                <a16:creationId xmlns:a16="http://schemas.microsoft.com/office/drawing/2014/main" id="{8CF9C8C8-C643-A9A0-6F5B-2B52C065044C}"/>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99011" name="Notes Placeholder 2">
            <a:extLst>
              <a:ext uri="{FF2B5EF4-FFF2-40B4-BE49-F238E27FC236}">
                <a16:creationId xmlns:a16="http://schemas.microsoft.com/office/drawing/2014/main" id="{B562FC24-EB05-147F-39A2-EE89386E963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GB" altLang="en-US"/>
          </a:p>
        </p:txBody>
      </p:sp>
      <p:sp>
        <p:nvSpPr>
          <p:cNvPr id="299012" name="Date Placeholder 3">
            <a:extLst>
              <a:ext uri="{FF2B5EF4-FFF2-40B4-BE49-F238E27FC236}">
                <a16:creationId xmlns:a16="http://schemas.microsoft.com/office/drawing/2014/main" id="{A3A1C505-6827-618D-16D3-A57636FC9CD7}"/>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299013" name="Slide Number Placeholder 4">
            <a:extLst>
              <a:ext uri="{FF2B5EF4-FFF2-40B4-BE49-F238E27FC236}">
                <a16:creationId xmlns:a16="http://schemas.microsoft.com/office/drawing/2014/main" id="{BFBC043A-E5FD-D0A6-FCA7-CC5BF8D533F1}"/>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F9E2B9B5-C3FE-4577-BB8E-F132FCC149C1}" type="slidenum">
              <a:rPr lang="en-NZ" altLang="en-US" smtClean="0"/>
              <a:pPr defTabSz="912813" fontAlgn="base">
                <a:spcBef>
                  <a:spcPct val="0"/>
                </a:spcBef>
                <a:spcAft>
                  <a:spcPct val="0"/>
                </a:spcAft>
              </a:pPr>
              <a:t>123</a:t>
            </a:fld>
            <a:endParaRPr lang="en-NZ" altLang="en-US"/>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8" name="Slide Image Placeholder 1">
            <a:extLst>
              <a:ext uri="{FF2B5EF4-FFF2-40B4-BE49-F238E27FC236}">
                <a16:creationId xmlns:a16="http://schemas.microsoft.com/office/drawing/2014/main" id="{EB5210FB-49D3-9969-9E47-BBA50E912933}"/>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1059" name="Notes Placeholder 2">
            <a:extLst>
              <a:ext uri="{FF2B5EF4-FFF2-40B4-BE49-F238E27FC236}">
                <a16:creationId xmlns:a16="http://schemas.microsoft.com/office/drawing/2014/main" id="{E4772865-D5A7-565B-C062-4CAB3B000D9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NZ" altLang="en-US" dirty="0"/>
              <a:t>Agenda Overview. In this module, we learn how the different styles lead, the culture they create and introduce some of the other FinxS® tools to enhance the understanding of Leadership and Management style. These include the Extended DISC® Work Pair which can highlight information useful for recruitment, succession and conflict resolution.</a:t>
            </a:r>
          </a:p>
        </p:txBody>
      </p:sp>
      <p:sp>
        <p:nvSpPr>
          <p:cNvPr id="301060" name="Date Placeholder 3">
            <a:extLst>
              <a:ext uri="{FF2B5EF4-FFF2-40B4-BE49-F238E27FC236}">
                <a16:creationId xmlns:a16="http://schemas.microsoft.com/office/drawing/2014/main" id="{F0B4A412-C53A-34A2-4B20-A17D57BD7F43}"/>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301061" name="Slide Number Placeholder 4">
            <a:extLst>
              <a:ext uri="{FF2B5EF4-FFF2-40B4-BE49-F238E27FC236}">
                <a16:creationId xmlns:a16="http://schemas.microsoft.com/office/drawing/2014/main" id="{4D80B349-B3FB-25F3-92F8-B5E82D23B181}"/>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AE597DF6-4CF6-408A-A72D-75A827EF6E43}" type="slidenum">
              <a:rPr lang="en-NZ" altLang="en-US" smtClean="0"/>
              <a:pPr defTabSz="912813" fontAlgn="base">
                <a:spcBef>
                  <a:spcPct val="0"/>
                </a:spcBef>
                <a:spcAft>
                  <a:spcPct val="0"/>
                </a:spcAft>
              </a:pPr>
              <a:t>124</a:t>
            </a:fld>
            <a:endParaRPr lang="en-NZ" altLang="en-US"/>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6" name="Slide Image Placeholder 1">
            <a:extLst>
              <a:ext uri="{FF2B5EF4-FFF2-40B4-BE49-F238E27FC236}">
                <a16:creationId xmlns:a16="http://schemas.microsoft.com/office/drawing/2014/main" id="{2DAB20FF-5F92-BC25-3F7F-7AD45110552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3107" name="Notes Placeholder 2">
            <a:extLst>
              <a:ext uri="{FF2B5EF4-FFF2-40B4-BE49-F238E27FC236}">
                <a16:creationId xmlns:a16="http://schemas.microsoft.com/office/drawing/2014/main" id="{733EDF33-472F-5969-2A63-A13891A6A2C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
        <p:nvSpPr>
          <p:cNvPr id="303108" name="Date Placeholder 3">
            <a:extLst>
              <a:ext uri="{FF2B5EF4-FFF2-40B4-BE49-F238E27FC236}">
                <a16:creationId xmlns:a16="http://schemas.microsoft.com/office/drawing/2014/main" id="{5833427E-3C13-7C2C-4734-F88B09C2E168}"/>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303109" name="Slide Number Placeholder 4">
            <a:extLst>
              <a:ext uri="{FF2B5EF4-FFF2-40B4-BE49-F238E27FC236}">
                <a16:creationId xmlns:a16="http://schemas.microsoft.com/office/drawing/2014/main" id="{8FB17A17-D249-D6B3-24C4-8D654DD522F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97186E77-6C87-494D-977E-865691F3277B}" type="slidenum">
              <a:rPr lang="en-NZ" altLang="en-US" smtClean="0"/>
              <a:pPr defTabSz="912813" fontAlgn="base">
                <a:spcBef>
                  <a:spcPct val="0"/>
                </a:spcBef>
                <a:spcAft>
                  <a:spcPct val="0"/>
                </a:spcAft>
              </a:pPr>
              <a:t>125</a:t>
            </a:fld>
            <a:endParaRPr lang="en-NZ" altLang="en-US"/>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4" name="Slide Image Placeholder 1">
            <a:extLst>
              <a:ext uri="{FF2B5EF4-FFF2-40B4-BE49-F238E27FC236}">
                <a16:creationId xmlns:a16="http://schemas.microsoft.com/office/drawing/2014/main" id="{A8BECF46-FC1D-2CB1-F12C-B2C0FFAB4D9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5155" name="Notes Placeholder 2">
            <a:extLst>
              <a:ext uri="{FF2B5EF4-FFF2-40B4-BE49-F238E27FC236}">
                <a16:creationId xmlns:a16="http://schemas.microsoft.com/office/drawing/2014/main" id="{62B1F3FE-5014-DE20-00D7-AC06A6E337A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GB" altLang="en-US"/>
          </a:p>
        </p:txBody>
      </p:sp>
      <p:sp>
        <p:nvSpPr>
          <p:cNvPr id="305156" name="Date Placeholder 3">
            <a:extLst>
              <a:ext uri="{FF2B5EF4-FFF2-40B4-BE49-F238E27FC236}">
                <a16:creationId xmlns:a16="http://schemas.microsoft.com/office/drawing/2014/main" id="{84ECC8F9-4AD4-D492-922F-4EE2F9029E66}"/>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305157" name="Slide Number Placeholder 4">
            <a:extLst>
              <a:ext uri="{FF2B5EF4-FFF2-40B4-BE49-F238E27FC236}">
                <a16:creationId xmlns:a16="http://schemas.microsoft.com/office/drawing/2014/main" id="{53879A65-DC4B-C508-5656-A94093F76B9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067937CD-7CB5-4D45-A356-782265E5B068}" type="slidenum">
              <a:rPr lang="en-NZ" altLang="en-US" smtClean="0"/>
              <a:pPr defTabSz="912813" fontAlgn="base">
                <a:spcBef>
                  <a:spcPct val="0"/>
                </a:spcBef>
                <a:spcAft>
                  <a:spcPct val="0"/>
                </a:spcAft>
              </a:pPr>
              <a:t>126</a:t>
            </a:fld>
            <a:endParaRPr lang="en-NZ" altLang="en-US"/>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2" name="Slide Image Placeholder 1">
            <a:extLst>
              <a:ext uri="{FF2B5EF4-FFF2-40B4-BE49-F238E27FC236}">
                <a16:creationId xmlns:a16="http://schemas.microsoft.com/office/drawing/2014/main" id="{A86449C7-7D60-37C4-3B16-1F39C252EA4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7203" name="Notes Placeholder 2">
            <a:extLst>
              <a:ext uri="{FF2B5EF4-FFF2-40B4-BE49-F238E27FC236}">
                <a16:creationId xmlns:a16="http://schemas.microsoft.com/office/drawing/2014/main" id="{744D81EC-B364-A73C-138B-83854651A24D}"/>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
        <p:nvSpPr>
          <p:cNvPr id="307204" name="Slide Number Placeholder 3">
            <a:extLst>
              <a:ext uri="{FF2B5EF4-FFF2-40B4-BE49-F238E27FC236}">
                <a16:creationId xmlns:a16="http://schemas.microsoft.com/office/drawing/2014/main" id="{942A9005-1830-9E63-C75B-DA8ECCFAA1B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BA68A929-9741-4207-AB58-1AB2BE5372D2}" type="slidenum">
              <a:rPr lang="fi-FI" altLang="en-US" smtClean="0"/>
              <a:pPr defTabSz="912813" fontAlgn="base">
                <a:spcBef>
                  <a:spcPct val="0"/>
                </a:spcBef>
                <a:spcAft>
                  <a:spcPct val="0"/>
                </a:spcAft>
              </a:pPr>
              <a:t>127</a:t>
            </a:fld>
            <a:endParaRPr lang="fi-FI" altLang="en-US"/>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50" name="Slide Image Placeholder 1">
            <a:extLst>
              <a:ext uri="{FF2B5EF4-FFF2-40B4-BE49-F238E27FC236}">
                <a16:creationId xmlns:a16="http://schemas.microsoft.com/office/drawing/2014/main" id="{C65E90AE-A254-69A5-BA50-61CDA47C91F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9251" name="Notes Placeholder 2">
            <a:extLst>
              <a:ext uri="{FF2B5EF4-FFF2-40B4-BE49-F238E27FC236}">
                <a16:creationId xmlns:a16="http://schemas.microsoft.com/office/drawing/2014/main" id="{1F9545F3-2E4F-6670-DF27-3935E9504F0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NZ" altLang="en-US" dirty="0"/>
              <a:t>We know that leadership and management are different, but they do overlap. There are many definitions of what a manager and leader are. Some say they are both leaders, but one has a driver or task focus, and the other enhances with people focus. But what  is agreed is that management and leadership styles are needed to be an effective leader. They are both required to be an effective leader as they are complementary to each other and overlap. Both are essential for leading, but we often have one that's more natural than the other. A leader will always naturally find different roles and situations requiring different styles. This involves the leader learning to be flexible and adapt to the environment or even adapt to the people. Extended DISC® recognises the differences in the two styles as it's imperative to know which type to which they might have a natural tendency. </a:t>
            </a:r>
          </a:p>
          <a:p>
            <a:pPr eaLnBrk="1" hangingPunct="1">
              <a:spcBef>
                <a:spcPct val="0"/>
              </a:spcBef>
            </a:pPr>
            <a:endParaRPr lang="en-US" altLang="en-US" dirty="0"/>
          </a:p>
        </p:txBody>
      </p:sp>
      <p:sp>
        <p:nvSpPr>
          <p:cNvPr id="309252" name="Slide Number Placeholder 3">
            <a:extLst>
              <a:ext uri="{FF2B5EF4-FFF2-40B4-BE49-F238E27FC236}">
                <a16:creationId xmlns:a16="http://schemas.microsoft.com/office/drawing/2014/main" id="{A491CA61-890F-1947-4A6B-CBE53C2F5E5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AE0036BC-466C-4CD9-B0E3-39AC8718D7B7}" type="slidenum">
              <a:rPr lang="fi-FI" altLang="en-US" smtClean="0">
                <a:solidFill>
                  <a:srgbClr val="000000"/>
                </a:solidFill>
              </a:rPr>
              <a:pPr defTabSz="912813" fontAlgn="base">
                <a:spcBef>
                  <a:spcPct val="0"/>
                </a:spcBef>
                <a:spcAft>
                  <a:spcPct val="0"/>
                </a:spcAft>
              </a:pPr>
              <a:t>128</a:t>
            </a:fld>
            <a:endParaRPr lang="fi-FI" altLang="en-US">
              <a:solidFill>
                <a:srgbClr val="000000"/>
              </a:solidFill>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8" name="Slide Image Placeholder 1">
            <a:extLst>
              <a:ext uri="{FF2B5EF4-FFF2-40B4-BE49-F238E27FC236}">
                <a16:creationId xmlns:a16="http://schemas.microsoft.com/office/drawing/2014/main" id="{9995FDB0-8368-67D7-2338-2A35D7162E5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11299" name="Notes Placeholder 2">
            <a:extLst>
              <a:ext uri="{FF2B5EF4-FFF2-40B4-BE49-F238E27FC236}">
                <a16:creationId xmlns:a16="http://schemas.microsoft.com/office/drawing/2014/main" id="{A574A0AC-45D4-988C-2B66-93C85BB5F17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defTabSz="915988">
              <a:spcBef>
                <a:spcPts val="300"/>
              </a:spcBef>
            </a:pPr>
            <a:r>
              <a:rPr lang="en-NZ" altLang="en-US" sz="1100" b="1">
                <a:latin typeface="Arial" panose="020B0604020202020204" pitchFamily="34" charset="0"/>
                <a:cs typeface="Arial" panose="020B0604020202020204" pitchFamily="34" charset="0"/>
              </a:rPr>
              <a:t>Situational Leadership Theory</a:t>
            </a:r>
            <a:r>
              <a:rPr lang="en-NZ" altLang="en-US" sz="1100">
                <a:latin typeface="Arial" panose="020B0604020202020204" pitchFamily="34" charset="0"/>
                <a:cs typeface="Arial" panose="020B0604020202020204" pitchFamily="34" charset="0"/>
              </a:rPr>
              <a:t>, or the </a:t>
            </a:r>
            <a:r>
              <a:rPr lang="en-NZ" altLang="en-US" sz="1100" b="1">
                <a:latin typeface="Arial" panose="020B0604020202020204" pitchFamily="34" charset="0"/>
                <a:cs typeface="Arial" panose="020B0604020202020204" pitchFamily="34" charset="0"/>
              </a:rPr>
              <a:t>Situational Leadership Model</a:t>
            </a:r>
            <a:r>
              <a:rPr lang="en-NZ" altLang="en-US" sz="1100">
                <a:latin typeface="Arial" panose="020B0604020202020204" pitchFamily="34" charset="0"/>
                <a:cs typeface="Arial" panose="020B0604020202020204" pitchFamily="34" charset="0"/>
              </a:rPr>
              <a:t>, is a model created by Paul Hersey and Ken Blanchard in the late 60s.</a:t>
            </a:r>
          </a:p>
          <a:p>
            <a:pPr defTabSz="915988">
              <a:spcBef>
                <a:spcPts val="300"/>
              </a:spcBef>
            </a:pPr>
            <a:r>
              <a:rPr lang="en-NZ" altLang="en-US" sz="1100">
                <a:latin typeface="Arial" panose="020B0604020202020204" pitchFamily="34" charset="0"/>
                <a:cs typeface="Arial" panose="020B0604020202020204" pitchFamily="34" charset="0"/>
              </a:rPr>
              <a:t>Situational Leadership® is an adaptive leadership style. This strategy encourages leaders to take stock of their team members, weigh the many variables in their workplace and choose the leadership style that best fits their goals and circumstances. </a:t>
            </a:r>
            <a:endParaRPr lang="en-US" altLang="en-US" sz="1100">
              <a:latin typeface="Arial" panose="020B0604020202020204" pitchFamily="34" charset="0"/>
              <a:cs typeface="Arial" panose="020B0604020202020204" pitchFamily="34" charset="0"/>
            </a:endParaRPr>
          </a:p>
        </p:txBody>
      </p:sp>
      <p:sp>
        <p:nvSpPr>
          <p:cNvPr id="311300" name="Slide Number Placeholder 3">
            <a:extLst>
              <a:ext uri="{FF2B5EF4-FFF2-40B4-BE49-F238E27FC236}">
                <a16:creationId xmlns:a16="http://schemas.microsoft.com/office/drawing/2014/main" id="{360831AD-1C23-AE45-0A7F-276206074FE2}"/>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B4F260AC-77D7-4404-B29E-B4A99D180478}" type="slidenum">
              <a:rPr lang="fi-FI" altLang="en-US" smtClean="0">
                <a:solidFill>
                  <a:srgbClr val="000000"/>
                </a:solidFill>
              </a:rPr>
              <a:pPr defTabSz="912813" fontAlgn="base">
                <a:spcBef>
                  <a:spcPct val="0"/>
                </a:spcBef>
                <a:spcAft>
                  <a:spcPct val="0"/>
                </a:spcAft>
              </a:pPr>
              <a:t>129</a:t>
            </a:fld>
            <a:endParaRPr lang="fi-FI" altLang="en-US">
              <a:solidFill>
                <a:srgbClr val="000000"/>
              </a:solidFill>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6" name="Slide Image Placeholder 1">
            <a:extLst>
              <a:ext uri="{FF2B5EF4-FFF2-40B4-BE49-F238E27FC236}">
                <a16:creationId xmlns:a16="http://schemas.microsoft.com/office/drawing/2014/main" id="{2ABF98ED-4B49-4D65-DA43-D5D49FD58534}"/>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13347" name="Notes Placeholder 2">
            <a:extLst>
              <a:ext uri="{FF2B5EF4-FFF2-40B4-BE49-F238E27FC236}">
                <a16:creationId xmlns:a16="http://schemas.microsoft.com/office/drawing/2014/main" id="{31374F69-CDAB-D4BF-A059-16D12B6CB49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GB" altLang="en-US"/>
          </a:p>
        </p:txBody>
      </p:sp>
      <p:sp>
        <p:nvSpPr>
          <p:cNvPr id="313348" name="Date Placeholder 3">
            <a:extLst>
              <a:ext uri="{FF2B5EF4-FFF2-40B4-BE49-F238E27FC236}">
                <a16:creationId xmlns:a16="http://schemas.microsoft.com/office/drawing/2014/main" id="{4725FBEB-674B-B539-7034-BABB1E50D312}"/>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313349" name="Slide Number Placeholder 4">
            <a:extLst>
              <a:ext uri="{FF2B5EF4-FFF2-40B4-BE49-F238E27FC236}">
                <a16:creationId xmlns:a16="http://schemas.microsoft.com/office/drawing/2014/main" id="{A39A6DB5-964E-879C-BB34-7A861D9C43B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A2F75C8B-A8A2-489D-BB72-8854E0F40AFD}" type="slidenum">
              <a:rPr lang="en-NZ" altLang="en-US" smtClean="0"/>
              <a:pPr defTabSz="912813" fontAlgn="base">
                <a:spcBef>
                  <a:spcPct val="0"/>
                </a:spcBef>
                <a:spcAft>
                  <a:spcPct val="0"/>
                </a:spcAft>
              </a:pPr>
              <a:t>130</a:t>
            </a:fld>
            <a:endParaRPr lang="en-NZ"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7">
            <a:extLst>
              <a:ext uri="{FF2B5EF4-FFF2-40B4-BE49-F238E27FC236}">
                <a16:creationId xmlns:a16="http://schemas.microsoft.com/office/drawing/2014/main" id="{DC17F011-6CBF-4D36-D20B-5E944F45396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4588" indent="-228600">
              <a:defRPr>
                <a:solidFill>
                  <a:schemeClr val="tx1"/>
                </a:solidFill>
                <a:latin typeface="Calibri" panose="020F0502020204030204" pitchFamily="34" charset="0"/>
              </a:defRPr>
            </a:lvl3pPr>
            <a:lvl4pPr marL="1601788" indent="-228600">
              <a:defRPr>
                <a:solidFill>
                  <a:schemeClr val="tx1"/>
                </a:solidFill>
                <a:latin typeface="Calibri" panose="020F0502020204030204" pitchFamily="34" charset="0"/>
              </a:defRPr>
            </a:lvl4pPr>
            <a:lvl5pPr marL="2058988" indent="-228600">
              <a:defRPr>
                <a:solidFill>
                  <a:schemeClr val="tx1"/>
                </a:solidFill>
                <a:latin typeface="Calibri" panose="020F0502020204030204" pitchFamily="34" charset="0"/>
              </a:defRPr>
            </a:lvl5pPr>
            <a:lvl6pPr marL="2516188" indent="-228600" defTabSz="912813" eaLnBrk="0" fontAlgn="base" hangingPunct="0">
              <a:spcBef>
                <a:spcPct val="0"/>
              </a:spcBef>
              <a:spcAft>
                <a:spcPct val="0"/>
              </a:spcAft>
              <a:defRPr>
                <a:solidFill>
                  <a:schemeClr val="tx1"/>
                </a:solidFill>
                <a:latin typeface="Calibri" panose="020F0502020204030204" pitchFamily="34" charset="0"/>
              </a:defRPr>
            </a:lvl6pPr>
            <a:lvl7pPr marL="2973388" indent="-228600" defTabSz="912813" eaLnBrk="0" fontAlgn="base" hangingPunct="0">
              <a:spcBef>
                <a:spcPct val="0"/>
              </a:spcBef>
              <a:spcAft>
                <a:spcPct val="0"/>
              </a:spcAft>
              <a:defRPr>
                <a:solidFill>
                  <a:schemeClr val="tx1"/>
                </a:solidFill>
                <a:latin typeface="Calibri" panose="020F0502020204030204" pitchFamily="34" charset="0"/>
              </a:defRPr>
            </a:lvl7pPr>
            <a:lvl8pPr marL="3430588" indent="-228600" defTabSz="912813" eaLnBrk="0" fontAlgn="base" hangingPunct="0">
              <a:spcBef>
                <a:spcPct val="0"/>
              </a:spcBef>
              <a:spcAft>
                <a:spcPct val="0"/>
              </a:spcAft>
              <a:defRPr>
                <a:solidFill>
                  <a:schemeClr val="tx1"/>
                </a:solidFill>
                <a:latin typeface="Calibri" panose="020F0502020204030204" pitchFamily="34" charset="0"/>
              </a:defRPr>
            </a:lvl8pPr>
            <a:lvl9pPr marL="3887788"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BC899EC3-8DF6-4F20-8A79-1ACB04057A8E}" type="slidenum">
              <a:rPr lang="en-US" altLang="en-US" smtClean="0">
                <a:solidFill>
                  <a:srgbClr val="000000"/>
                </a:solidFill>
                <a:latin typeface="Arial" panose="020B0604020202020204" pitchFamily="34" charset="0"/>
                <a:cs typeface="Arial" panose="020B0604020202020204" pitchFamily="34" charset="0"/>
              </a:rPr>
              <a:pPr defTabSz="912813" fontAlgn="base">
                <a:spcBef>
                  <a:spcPct val="0"/>
                </a:spcBef>
                <a:spcAft>
                  <a:spcPct val="0"/>
                </a:spcAft>
              </a:pPr>
              <a:t>12</a:t>
            </a:fld>
            <a:endParaRPr lang="en-US" altLang="en-US">
              <a:solidFill>
                <a:srgbClr val="000000"/>
              </a:solidFill>
              <a:latin typeface="Arial" panose="020B0604020202020204" pitchFamily="34" charset="0"/>
              <a:cs typeface="Arial" panose="020B0604020202020204" pitchFamily="34" charset="0"/>
            </a:endParaRPr>
          </a:p>
        </p:txBody>
      </p:sp>
      <p:sp>
        <p:nvSpPr>
          <p:cNvPr id="76803" name="Rectangle 2">
            <a:extLst>
              <a:ext uri="{FF2B5EF4-FFF2-40B4-BE49-F238E27FC236}">
                <a16:creationId xmlns:a16="http://schemas.microsoft.com/office/drawing/2014/main" id="{2312EEF0-E84F-F941-D270-3403681F32F4}"/>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6804" name="Rectangle 3">
            <a:extLst>
              <a:ext uri="{FF2B5EF4-FFF2-40B4-BE49-F238E27FC236}">
                <a16:creationId xmlns:a16="http://schemas.microsoft.com/office/drawing/2014/main" id="{E92026EE-8124-D4B3-F7B6-CB48C94E2B8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fi-FI" altLang="en-US"/>
          </a:p>
        </p:txBody>
      </p:sp>
      <p:sp>
        <p:nvSpPr>
          <p:cNvPr id="76805" name="Date Placeholder 1">
            <a:extLst>
              <a:ext uri="{FF2B5EF4-FFF2-40B4-BE49-F238E27FC236}">
                <a16:creationId xmlns:a16="http://schemas.microsoft.com/office/drawing/2014/main" id="{BA0882EE-D314-FEDD-26F6-721618280DA9}"/>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solidFill>
                <a:srgbClr val="000000"/>
              </a:solidFill>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4" name="Slide Image Placeholder 1">
            <a:extLst>
              <a:ext uri="{FF2B5EF4-FFF2-40B4-BE49-F238E27FC236}">
                <a16:creationId xmlns:a16="http://schemas.microsoft.com/office/drawing/2014/main" id="{273A825D-36A2-80E3-939E-EB805D7F498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15395" name="Notes Placeholder 2">
            <a:extLst>
              <a:ext uri="{FF2B5EF4-FFF2-40B4-BE49-F238E27FC236}">
                <a16:creationId xmlns:a16="http://schemas.microsoft.com/office/drawing/2014/main" id="{C0634D98-6F29-6409-99D8-38C2A9CAD93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NZ" altLang="en-US"/>
              <a:t>Leadership styles contribute to team and organisational culture. Understanding how your natural leadership style contributes to culture can provide powerful insights into how others perceive your leadership style.</a:t>
            </a:r>
            <a:endParaRPr lang="en-GB" altLang="en-US"/>
          </a:p>
        </p:txBody>
      </p:sp>
      <p:sp>
        <p:nvSpPr>
          <p:cNvPr id="315396" name="Date Placeholder 3">
            <a:extLst>
              <a:ext uri="{FF2B5EF4-FFF2-40B4-BE49-F238E27FC236}">
                <a16:creationId xmlns:a16="http://schemas.microsoft.com/office/drawing/2014/main" id="{7865DAAF-9149-FE35-D532-AEA2EC19FC8A}"/>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315397" name="Slide Number Placeholder 4">
            <a:extLst>
              <a:ext uri="{FF2B5EF4-FFF2-40B4-BE49-F238E27FC236}">
                <a16:creationId xmlns:a16="http://schemas.microsoft.com/office/drawing/2014/main" id="{3AA57A84-DB2B-1C9C-8BC4-FE5B4CC9DE72}"/>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C69A08DA-8B25-43CC-8C19-EDD9CEB61B38}" type="slidenum">
              <a:rPr lang="en-NZ" altLang="en-US" smtClean="0"/>
              <a:pPr defTabSz="912813" fontAlgn="base">
                <a:spcBef>
                  <a:spcPct val="0"/>
                </a:spcBef>
                <a:spcAft>
                  <a:spcPct val="0"/>
                </a:spcAft>
              </a:pPr>
              <a:t>131</a:t>
            </a:fld>
            <a:endParaRPr lang="en-NZ" altLang="en-US"/>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2" name="Rectangle 7">
            <a:extLst>
              <a:ext uri="{FF2B5EF4-FFF2-40B4-BE49-F238E27FC236}">
                <a16:creationId xmlns:a16="http://schemas.microsoft.com/office/drawing/2014/main" id="{135E16E6-DAC7-7413-DBA1-A07760647F0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D8C6502B-2A04-422F-8386-7CCF21D89390}" type="slidenum">
              <a:rPr lang="en-US" altLang="en-US" smtClean="0">
                <a:solidFill>
                  <a:srgbClr val="000000"/>
                </a:solidFill>
              </a:rPr>
              <a:pPr defTabSz="912813" fontAlgn="base">
                <a:spcBef>
                  <a:spcPct val="0"/>
                </a:spcBef>
                <a:spcAft>
                  <a:spcPct val="0"/>
                </a:spcAft>
              </a:pPr>
              <a:t>132</a:t>
            </a:fld>
            <a:endParaRPr lang="en-US" altLang="en-US">
              <a:solidFill>
                <a:srgbClr val="000000"/>
              </a:solidFill>
            </a:endParaRPr>
          </a:p>
        </p:txBody>
      </p:sp>
      <p:sp>
        <p:nvSpPr>
          <p:cNvPr id="317443" name="Rectangle 7">
            <a:extLst>
              <a:ext uri="{FF2B5EF4-FFF2-40B4-BE49-F238E27FC236}">
                <a16:creationId xmlns:a16="http://schemas.microsoft.com/office/drawing/2014/main" id="{26A3021A-CE78-793F-5404-FFBB41590A61}"/>
              </a:ext>
            </a:extLst>
          </p:cNvPr>
          <p:cNvSpPr txBox="1">
            <a:spLocks noGrp="1" noChangeArrowheads="1"/>
          </p:cNvSpPr>
          <p:nvPr/>
        </p:nvSpPr>
        <p:spPr bwMode="auto">
          <a:xfrm>
            <a:off x="3871913" y="9478963"/>
            <a:ext cx="29225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7730" tIns="43865" rIns="87730" bIns="43865" anchor="b"/>
          <a:lstStyle>
            <a:lvl1pPr defTabSz="877888">
              <a:defRPr>
                <a:solidFill>
                  <a:schemeClr val="tx1"/>
                </a:solidFill>
                <a:latin typeface="Calibri" panose="020F0502020204030204" pitchFamily="34" charset="0"/>
              </a:defRPr>
            </a:lvl1pPr>
            <a:lvl2pPr marL="736600" indent="-282575" defTabSz="877888">
              <a:defRPr>
                <a:solidFill>
                  <a:schemeClr val="tx1"/>
                </a:solidFill>
                <a:latin typeface="Calibri" panose="020F0502020204030204" pitchFamily="34" charset="0"/>
              </a:defRPr>
            </a:lvl2pPr>
            <a:lvl3pPr marL="1133475" indent="-225425" defTabSz="877888">
              <a:defRPr>
                <a:solidFill>
                  <a:schemeClr val="tx1"/>
                </a:solidFill>
                <a:latin typeface="Calibri" panose="020F0502020204030204" pitchFamily="34" charset="0"/>
              </a:defRPr>
            </a:lvl3pPr>
            <a:lvl4pPr marL="1587500" indent="-227013" defTabSz="877888">
              <a:defRPr>
                <a:solidFill>
                  <a:schemeClr val="tx1"/>
                </a:solidFill>
                <a:latin typeface="Calibri" panose="020F0502020204030204" pitchFamily="34" charset="0"/>
              </a:defRPr>
            </a:lvl4pPr>
            <a:lvl5pPr marL="2041525" indent="-227013" defTabSz="877888">
              <a:defRPr>
                <a:solidFill>
                  <a:schemeClr val="tx1"/>
                </a:solidFill>
                <a:latin typeface="Calibri" panose="020F0502020204030204" pitchFamily="34" charset="0"/>
              </a:defRPr>
            </a:lvl5pPr>
            <a:lvl6pPr marL="2498725" indent="-227013" defTabSz="877888" eaLnBrk="0" fontAlgn="base" hangingPunct="0">
              <a:spcBef>
                <a:spcPct val="0"/>
              </a:spcBef>
              <a:spcAft>
                <a:spcPct val="0"/>
              </a:spcAft>
              <a:defRPr>
                <a:solidFill>
                  <a:schemeClr val="tx1"/>
                </a:solidFill>
                <a:latin typeface="Calibri" panose="020F0502020204030204" pitchFamily="34" charset="0"/>
              </a:defRPr>
            </a:lvl6pPr>
            <a:lvl7pPr marL="2955925" indent="-227013" defTabSz="877888" eaLnBrk="0" fontAlgn="base" hangingPunct="0">
              <a:spcBef>
                <a:spcPct val="0"/>
              </a:spcBef>
              <a:spcAft>
                <a:spcPct val="0"/>
              </a:spcAft>
              <a:defRPr>
                <a:solidFill>
                  <a:schemeClr val="tx1"/>
                </a:solidFill>
                <a:latin typeface="Calibri" panose="020F0502020204030204" pitchFamily="34" charset="0"/>
              </a:defRPr>
            </a:lvl7pPr>
            <a:lvl8pPr marL="3413125" indent="-227013" defTabSz="877888" eaLnBrk="0" fontAlgn="base" hangingPunct="0">
              <a:spcBef>
                <a:spcPct val="0"/>
              </a:spcBef>
              <a:spcAft>
                <a:spcPct val="0"/>
              </a:spcAft>
              <a:defRPr>
                <a:solidFill>
                  <a:schemeClr val="tx1"/>
                </a:solidFill>
                <a:latin typeface="Calibri" panose="020F0502020204030204" pitchFamily="34" charset="0"/>
              </a:defRPr>
            </a:lvl8pPr>
            <a:lvl9pPr marL="3870325" indent="-227013" defTabSz="877888"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fld id="{238DB8E8-C918-4DEB-8C14-27126A7D0A7C}" type="slidenum">
              <a:rPr lang="en-US" altLang="en-US" sz="1100">
                <a:solidFill>
                  <a:srgbClr val="000000"/>
                </a:solidFill>
                <a:latin typeface="Times New Roman" panose="02020603050405020304" pitchFamily="18" charset="0"/>
                <a:cs typeface="Arial" panose="020B0604020202020204" pitchFamily="34" charset="0"/>
              </a:rPr>
              <a:pPr algn="r" eaLnBrk="1" hangingPunct="1"/>
              <a:t>132</a:t>
            </a:fld>
            <a:endParaRPr lang="en-US" altLang="en-US" sz="1100">
              <a:solidFill>
                <a:srgbClr val="000000"/>
              </a:solidFill>
              <a:latin typeface="Times New Roman" panose="02020603050405020304" pitchFamily="18" charset="0"/>
              <a:cs typeface="Arial" panose="020B0604020202020204" pitchFamily="34" charset="0"/>
            </a:endParaRPr>
          </a:p>
        </p:txBody>
      </p:sp>
      <p:sp>
        <p:nvSpPr>
          <p:cNvPr id="317444" name="Rectangle 2">
            <a:extLst>
              <a:ext uri="{FF2B5EF4-FFF2-40B4-BE49-F238E27FC236}">
                <a16:creationId xmlns:a16="http://schemas.microsoft.com/office/drawing/2014/main" id="{CA4C711F-1BDD-3E23-460C-31A3C0D7CE5E}"/>
              </a:ext>
            </a:extLst>
          </p:cNvPr>
          <p:cNvSpPr>
            <a:spLocks noGrp="1" noRot="1" noChangeAspect="1" noChangeArrowheads="1" noTextEdit="1"/>
          </p:cNvSpPr>
          <p:nvPr>
            <p:ph type="sldImg"/>
          </p:nvPr>
        </p:nvSpPr>
        <p:spPr bwMode="auto">
          <a:xfrm>
            <a:off x="95250" y="747713"/>
            <a:ext cx="6624638" cy="3729037"/>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17445" name="Rectangle 3">
            <a:extLst>
              <a:ext uri="{FF2B5EF4-FFF2-40B4-BE49-F238E27FC236}">
                <a16:creationId xmlns:a16="http://schemas.microsoft.com/office/drawing/2014/main" id="{61B8FF3B-864C-7515-0F4D-957C97FB3256}"/>
              </a:ext>
            </a:extLst>
          </p:cNvPr>
          <p:cNvSpPr>
            <a:spLocks noGrp="1" noChangeArrowheads="1"/>
          </p:cNvSpPr>
          <p:nvPr>
            <p:ph type="body" idx="1"/>
          </p:nvPr>
        </p:nvSpPr>
        <p:spPr bwMode="auto">
          <a:xfrm>
            <a:off x="908050" y="4724400"/>
            <a:ext cx="4995863" cy="44704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NZ" altLang="en-US"/>
              <a:t>Using the Extended Diamond we can map where each culture fits and the behavioural style impacts and influences team culture.</a:t>
            </a:r>
          </a:p>
          <a:p>
            <a:pPr eaLnBrk="1" hangingPunct="1">
              <a:spcBef>
                <a:spcPct val="0"/>
              </a:spcBef>
            </a:pPr>
            <a:r>
              <a:rPr lang="en-US" altLang="en-US"/>
              <a:t>DC – Issues and Logic</a:t>
            </a:r>
          </a:p>
          <a:p>
            <a:pPr eaLnBrk="1" hangingPunct="1">
              <a:spcBef>
                <a:spcPct val="0"/>
              </a:spcBef>
            </a:pPr>
            <a:r>
              <a:rPr lang="en-US" altLang="en-US"/>
              <a:t>D – Goals and Results</a:t>
            </a:r>
          </a:p>
          <a:p>
            <a:pPr eaLnBrk="1" hangingPunct="1">
              <a:spcBef>
                <a:spcPct val="0"/>
              </a:spcBef>
            </a:pPr>
            <a:r>
              <a:rPr lang="en-US" altLang="en-US"/>
              <a:t>DI – Influence Activity</a:t>
            </a:r>
          </a:p>
          <a:p>
            <a:pPr eaLnBrk="1" hangingPunct="1">
              <a:spcBef>
                <a:spcPct val="0"/>
              </a:spcBef>
            </a:pPr>
            <a:r>
              <a:rPr lang="en-US" altLang="en-US"/>
              <a:t>I – People Atmosphere</a:t>
            </a:r>
          </a:p>
          <a:p>
            <a:pPr eaLnBrk="1" hangingPunct="1">
              <a:spcBef>
                <a:spcPct val="0"/>
              </a:spcBef>
            </a:pPr>
            <a:r>
              <a:rPr lang="en-US" altLang="en-US"/>
              <a:t>SI – Helping Friendliness</a:t>
            </a:r>
          </a:p>
          <a:p>
            <a:pPr eaLnBrk="1" hangingPunct="1">
              <a:spcBef>
                <a:spcPct val="0"/>
              </a:spcBef>
            </a:pPr>
            <a:r>
              <a:rPr lang="en-US" altLang="en-US"/>
              <a:t>S – Own team and Security</a:t>
            </a:r>
          </a:p>
          <a:p>
            <a:pPr eaLnBrk="1" hangingPunct="1">
              <a:spcBef>
                <a:spcPct val="0"/>
              </a:spcBef>
            </a:pPr>
            <a:r>
              <a:rPr lang="en-US" altLang="en-US"/>
              <a:t>CS – Routines and Carefulness</a:t>
            </a:r>
          </a:p>
          <a:p>
            <a:pPr eaLnBrk="1" hangingPunct="1">
              <a:spcBef>
                <a:spcPct val="0"/>
              </a:spcBef>
            </a:pPr>
            <a:r>
              <a:rPr lang="en-US" altLang="en-US"/>
              <a:t>C – Rules and Exactness</a:t>
            </a: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a:extLst>
              <a:ext uri="{FF2B5EF4-FFF2-40B4-BE49-F238E27FC236}">
                <a16:creationId xmlns:a16="http://schemas.microsoft.com/office/drawing/2014/main" id="{8FD591C6-217B-C35D-429D-F7F5AB0AB83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876300">
              <a:defRPr>
                <a:solidFill>
                  <a:schemeClr val="tx1"/>
                </a:solidFill>
                <a:latin typeface="Calibri" panose="020F0502020204030204" pitchFamily="34" charset="0"/>
              </a:defRPr>
            </a:lvl1pPr>
            <a:lvl2pPr marL="742950" indent="-285750" defTabSz="876300">
              <a:defRPr>
                <a:solidFill>
                  <a:schemeClr val="tx1"/>
                </a:solidFill>
                <a:latin typeface="Calibri" panose="020F0502020204030204" pitchFamily="34" charset="0"/>
              </a:defRPr>
            </a:lvl2pPr>
            <a:lvl3pPr marL="1144588" indent="-228600" defTabSz="876300">
              <a:defRPr>
                <a:solidFill>
                  <a:schemeClr val="tx1"/>
                </a:solidFill>
                <a:latin typeface="Calibri" panose="020F0502020204030204" pitchFamily="34" charset="0"/>
              </a:defRPr>
            </a:lvl3pPr>
            <a:lvl4pPr marL="1601788" indent="-228600" defTabSz="876300">
              <a:defRPr>
                <a:solidFill>
                  <a:schemeClr val="tx1"/>
                </a:solidFill>
                <a:latin typeface="Calibri" panose="020F0502020204030204" pitchFamily="34" charset="0"/>
              </a:defRPr>
            </a:lvl4pPr>
            <a:lvl5pPr marL="2060575" indent="-228600" defTabSz="876300">
              <a:defRPr>
                <a:solidFill>
                  <a:schemeClr val="tx1"/>
                </a:solidFill>
                <a:latin typeface="Calibri" panose="020F0502020204030204" pitchFamily="34" charset="0"/>
              </a:defRPr>
            </a:lvl5pPr>
            <a:lvl6pPr marL="2517775" indent="-228600" defTabSz="876300" eaLnBrk="0" fontAlgn="base" hangingPunct="0">
              <a:spcBef>
                <a:spcPct val="0"/>
              </a:spcBef>
              <a:spcAft>
                <a:spcPct val="0"/>
              </a:spcAft>
              <a:defRPr>
                <a:solidFill>
                  <a:schemeClr val="tx1"/>
                </a:solidFill>
                <a:latin typeface="Calibri" panose="020F0502020204030204" pitchFamily="34" charset="0"/>
              </a:defRPr>
            </a:lvl6pPr>
            <a:lvl7pPr marL="2974975" indent="-228600" defTabSz="876300" eaLnBrk="0" fontAlgn="base" hangingPunct="0">
              <a:spcBef>
                <a:spcPct val="0"/>
              </a:spcBef>
              <a:spcAft>
                <a:spcPct val="0"/>
              </a:spcAft>
              <a:defRPr>
                <a:solidFill>
                  <a:schemeClr val="tx1"/>
                </a:solidFill>
                <a:latin typeface="Calibri" panose="020F0502020204030204" pitchFamily="34" charset="0"/>
              </a:defRPr>
            </a:lvl7pPr>
            <a:lvl8pPr marL="3432175" indent="-228600" defTabSz="876300" eaLnBrk="0" fontAlgn="base" hangingPunct="0">
              <a:spcBef>
                <a:spcPct val="0"/>
              </a:spcBef>
              <a:spcAft>
                <a:spcPct val="0"/>
              </a:spcAft>
              <a:defRPr>
                <a:solidFill>
                  <a:schemeClr val="tx1"/>
                </a:solidFill>
                <a:latin typeface="Calibri" panose="020F0502020204030204" pitchFamily="34" charset="0"/>
              </a:defRPr>
            </a:lvl8pPr>
            <a:lvl9pPr marL="3889375" indent="-228600" defTabSz="8763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6B3EF1A-419E-4FA6-849F-24A54AC92291}" type="slidenum">
              <a:rPr lang="en-US" altLang="en-US" sz="1100" smtClean="0">
                <a:solidFill>
                  <a:srgbClr val="000000"/>
                </a:solidFill>
                <a:latin typeface="Times New Roman" panose="02020603050405020304" pitchFamily="18" charset="0"/>
                <a:cs typeface="Arial" panose="020B0604020202020204" pitchFamily="34" charset="0"/>
              </a:rPr>
              <a:pPr fontAlgn="base">
                <a:spcBef>
                  <a:spcPct val="0"/>
                </a:spcBef>
                <a:spcAft>
                  <a:spcPct val="0"/>
                </a:spcAft>
              </a:pPr>
              <a:t>133</a:t>
            </a:fld>
            <a:endParaRPr lang="en-US" altLang="en-US" sz="1100">
              <a:solidFill>
                <a:srgbClr val="000000"/>
              </a:solidFill>
              <a:latin typeface="Times New Roman" panose="02020603050405020304" pitchFamily="18" charset="0"/>
              <a:cs typeface="Arial" panose="020B0604020202020204" pitchFamily="34" charset="0"/>
            </a:endParaRPr>
          </a:p>
        </p:txBody>
      </p:sp>
      <p:sp>
        <p:nvSpPr>
          <p:cNvPr id="319491" name="Rectangle 7">
            <a:extLst>
              <a:ext uri="{FF2B5EF4-FFF2-40B4-BE49-F238E27FC236}">
                <a16:creationId xmlns:a16="http://schemas.microsoft.com/office/drawing/2014/main" id="{AAFE7B0E-0916-8EC4-6F49-474DECED79F0}"/>
              </a:ext>
            </a:extLst>
          </p:cNvPr>
          <p:cNvSpPr txBox="1">
            <a:spLocks noGrp="1" noChangeArrowheads="1"/>
          </p:cNvSpPr>
          <p:nvPr/>
        </p:nvSpPr>
        <p:spPr bwMode="auto">
          <a:xfrm>
            <a:off x="3871913" y="9478963"/>
            <a:ext cx="29225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7705" tIns="43853" rIns="87705" bIns="43853" anchor="b"/>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3000" indent="-228600" defTabSz="877888">
              <a:defRPr>
                <a:solidFill>
                  <a:schemeClr val="tx1"/>
                </a:solidFill>
                <a:latin typeface="Calibri" panose="020F0502020204030204" pitchFamily="34" charset="0"/>
              </a:defRPr>
            </a:lvl3pPr>
            <a:lvl4pPr marL="1600200" indent="-228600" defTabSz="877888">
              <a:defRPr>
                <a:solidFill>
                  <a:schemeClr val="tx1"/>
                </a:solidFill>
                <a:latin typeface="Calibri" panose="020F0502020204030204" pitchFamily="34" charset="0"/>
              </a:defRPr>
            </a:lvl4pPr>
            <a:lvl5pPr marL="2057400" indent="-228600" defTabSz="877888">
              <a:defRPr>
                <a:solidFill>
                  <a:schemeClr val="tx1"/>
                </a:solidFill>
                <a:latin typeface="Calibri" panose="020F0502020204030204" pitchFamily="34" charset="0"/>
              </a:defRPr>
            </a:lvl5pPr>
            <a:lvl6pPr marL="2514600" indent="-228600" defTabSz="877888" eaLnBrk="0" fontAlgn="base" hangingPunct="0">
              <a:spcBef>
                <a:spcPct val="0"/>
              </a:spcBef>
              <a:spcAft>
                <a:spcPct val="0"/>
              </a:spcAft>
              <a:defRPr>
                <a:solidFill>
                  <a:schemeClr val="tx1"/>
                </a:solidFill>
                <a:latin typeface="Calibri" panose="020F0502020204030204" pitchFamily="34" charset="0"/>
              </a:defRPr>
            </a:lvl6pPr>
            <a:lvl7pPr marL="2971800" indent="-228600" defTabSz="877888" eaLnBrk="0" fontAlgn="base" hangingPunct="0">
              <a:spcBef>
                <a:spcPct val="0"/>
              </a:spcBef>
              <a:spcAft>
                <a:spcPct val="0"/>
              </a:spcAft>
              <a:defRPr>
                <a:solidFill>
                  <a:schemeClr val="tx1"/>
                </a:solidFill>
                <a:latin typeface="Calibri" panose="020F0502020204030204" pitchFamily="34" charset="0"/>
              </a:defRPr>
            </a:lvl7pPr>
            <a:lvl8pPr marL="3429000" indent="-228600" defTabSz="877888" eaLnBrk="0" fontAlgn="base" hangingPunct="0">
              <a:spcBef>
                <a:spcPct val="0"/>
              </a:spcBef>
              <a:spcAft>
                <a:spcPct val="0"/>
              </a:spcAft>
              <a:defRPr>
                <a:solidFill>
                  <a:schemeClr val="tx1"/>
                </a:solidFill>
                <a:latin typeface="Calibri" panose="020F0502020204030204" pitchFamily="34" charset="0"/>
              </a:defRPr>
            </a:lvl8pPr>
            <a:lvl9pPr marL="3886200" indent="-228600" defTabSz="877888" eaLnBrk="0" fontAlgn="base" hangingPunct="0">
              <a:spcBef>
                <a:spcPct val="0"/>
              </a:spcBef>
              <a:spcAft>
                <a:spcPct val="0"/>
              </a:spcAft>
              <a:defRPr>
                <a:solidFill>
                  <a:schemeClr val="tx1"/>
                </a:solidFill>
                <a:latin typeface="Calibri" panose="020F0502020204030204" pitchFamily="34" charset="0"/>
              </a:defRPr>
            </a:lvl9pPr>
          </a:lstStyle>
          <a:p>
            <a:pPr algn="r"/>
            <a:fld id="{7DD77633-60D8-494A-BBE4-39074E850A2C}" type="slidenum">
              <a:rPr lang="en-US" altLang="en-US" sz="1100">
                <a:solidFill>
                  <a:srgbClr val="000000"/>
                </a:solidFill>
                <a:latin typeface="Times New Roman" panose="02020603050405020304" pitchFamily="18" charset="0"/>
                <a:cs typeface="Arial" panose="020B0604020202020204" pitchFamily="34" charset="0"/>
              </a:rPr>
              <a:pPr algn="r"/>
              <a:t>133</a:t>
            </a:fld>
            <a:endParaRPr lang="en-US" altLang="en-US" sz="1100">
              <a:solidFill>
                <a:srgbClr val="000000"/>
              </a:solidFill>
              <a:latin typeface="Times New Roman" panose="02020603050405020304" pitchFamily="18" charset="0"/>
              <a:cs typeface="Arial" panose="020B0604020202020204" pitchFamily="34" charset="0"/>
            </a:endParaRPr>
          </a:p>
        </p:txBody>
      </p:sp>
      <p:sp>
        <p:nvSpPr>
          <p:cNvPr id="319492" name="Rectangle 2">
            <a:extLst>
              <a:ext uri="{FF2B5EF4-FFF2-40B4-BE49-F238E27FC236}">
                <a16:creationId xmlns:a16="http://schemas.microsoft.com/office/drawing/2014/main" id="{AD12942D-4973-7069-0903-23F6A67208B6}"/>
              </a:ext>
            </a:extLst>
          </p:cNvPr>
          <p:cNvSpPr>
            <a:spLocks noGrp="1" noRot="1" noChangeAspect="1" noChangeArrowheads="1" noTextEdit="1"/>
          </p:cNvSpPr>
          <p:nvPr>
            <p:ph type="sldImg"/>
          </p:nvPr>
        </p:nvSpPr>
        <p:spPr bwMode="auto">
          <a:xfrm>
            <a:off x="96838" y="747713"/>
            <a:ext cx="6621462" cy="3727450"/>
          </a:xfrm>
          <a:solidFill>
            <a:srgbClr val="FFFFFF"/>
          </a:solidFill>
          <a:ln>
            <a:solidFill>
              <a:srgbClr val="000000"/>
            </a:solidFill>
            <a:miter lim="800000"/>
            <a:headEnd/>
            <a:tailEnd/>
          </a:ln>
        </p:spPr>
      </p:sp>
      <p:sp>
        <p:nvSpPr>
          <p:cNvPr id="319493" name="Rectangle 3">
            <a:extLst>
              <a:ext uri="{FF2B5EF4-FFF2-40B4-BE49-F238E27FC236}">
                <a16:creationId xmlns:a16="http://schemas.microsoft.com/office/drawing/2014/main" id="{B0FF3E11-61E2-1DA2-FE42-8541A5DA5244}"/>
              </a:ext>
            </a:extLst>
          </p:cNvPr>
          <p:cNvSpPr>
            <a:spLocks noGrp="1" noChangeArrowheads="1"/>
          </p:cNvSpPr>
          <p:nvPr>
            <p:ph type="body" idx="1"/>
          </p:nvPr>
        </p:nvSpPr>
        <p:spPr bwMode="auto">
          <a:xfrm>
            <a:off x="908050" y="4722813"/>
            <a:ext cx="4995863" cy="4471987"/>
          </a:xfrm>
          <a:solidFill>
            <a:srgbClr val="FFFFFF"/>
          </a:solidFill>
          <a:ln>
            <a:solidFill>
              <a:srgbClr val="000000"/>
            </a:solidFill>
            <a:miter lim="800000"/>
            <a:headEnd/>
            <a:tailEnd/>
          </a:ln>
        </p:spPr>
        <p:txBody>
          <a:bodyPr wrap="square" lIns="95012" tIns="47503" rIns="95012" bIns="47503" numCol="1" anchor="t" anchorCtr="0" compatLnSpc="1">
            <a:prstTxWarp prst="textNoShape">
              <a:avLst/>
            </a:prstTxWarp>
          </a:bodyPr>
          <a:lstStyle/>
          <a:p>
            <a:pPr eaLnBrk="1" hangingPunct="1">
              <a:spcBef>
                <a:spcPct val="0"/>
              </a:spcBef>
            </a:pPr>
            <a:endParaRPr lang="en-NZ" altLang="en-US"/>
          </a:p>
        </p:txBody>
      </p:sp>
      <p:sp>
        <p:nvSpPr>
          <p:cNvPr id="319494" name="Date Placeholder 1">
            <a:extLst>
              <a:ext uri="{FF2B5EF4-FFF2-40B4-BE49-F238E27FC236}">
                <a16:creationId xmlns:a16="http://schemas.microsoft.com/office/drawing/2014/main" id="{620542B1-7E3D-07B7-B89B-1470620C39F8}"/>
              </a:ext>
            </a:extLst>
          </p:cNvPr>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defTabSz="876300">
              <a:defRPr>
                <a:solidFill>
                  <a:schemeClr val="tx1"/>
                </a:solidFill>
                <a:latin typeface="Calibri" panose="020F0502020204030204" pitchFamily="34" charset="0"/>
              </a:defRPr>
            </a:lvl1pPr>
            <a:lvl2pPr marL="742950" indent="-285750" defTabSz="876300">
              <a:defRPr>
                <a:solidFill>
                  <a:schemeClr val="tx1"/>
                </a:solidFill>
                <a:latin typeface="Calibri" panose="020F0502020204030204" pitchFamily="34" charset="0"/>
              </a:defRPr>
            </a:lvl2pPr>
            <a:lvl3pPr marL="1144588" indent="-228600" defTabSz="876300">
              <a:defRPr>
                <a:solidFill>
                  <a:schemeClr val="tx1"/>
                </a:solidFill>
                <a:latin typeface="Calibri" panose="020F0502020204030204" pitchFamily="34" charset="0"/>
              </a:defRPr>
            </a:lvl3pPr>
            <a:lvl4pPr marL="1601788" indent="-228600" defTabSz="876300">
              <a:defRPr>
                <a:solidFill>
                  <a:schemeClr val="tx1"/>
                </a:solidFill>
                <a:latin typeface="Calibri" panose="020F0502020204030204" pitchFamily="34" charset="0"/>
              </a:defRPr>
            </a:lvl4pPr>
            <a:lvl5pPr marL="2060575" indent="-228600" defTabSz="876300">
              <a:defRPr>
                <a:solidFill>
                  <a:schemeClr val="tx1"/>
                </a:solidFill>
                <a:latin typeface="Calibri" panose="020F0502020204030204" pitchFamily="34" charset="0"/>
              </a:defRPr>
            </a:lvl5pPr>
            <a:lvl6pPr marL="2517775" indent="-228600" defTabSz="876300" eaLnBrk="0" fontAlgn="base" hangingPunct="0">
              <a:spcBef>
                <a:spcPct val="0"/>
              </a:spcBef>
              <a:spcAft>
                <a:spcPct val="0"/>
              </a:spcAft>
              <a:defRPr>
                <a:solidFill>
                  <a:schemeClr val="tx1"/>
                </a:solidFill>
                <a:latin typeface="Calibri" panose="020F0502020204030204" pitchFamily="34" charset="0"/>
              </a:defRPr>
            </a:lvl6pPr>
            <a:lvl7pPr marL="2974975" indent="-228600" defTabSz="876300" eaLnBrk="0" fontAlgn="base" hangingPunct="0">
              <a:spcBef>
                <a:spcPct val="0"/>
              </a:spcBef>
              <a:spcAft>
                <a:spcPct val="0"/>
              </a:spcAft>
              <a:defRPr>
                <a:solidFill>
                  <a:schemeClr val="tx1"/>
                </a:solidFill>
                <a:latin typeface="Calibri" panose="020F0502020204030204" pitchFamily="34" charset="0"/>
              </a:defRPr>
            </a:lvl7pPr>
            <a:lvl8pPr marL="3432175" indent="-228600" defTabSz="876300" eaLnBrk="0" fontAlgn="base" hangingPunct="0">
              <a:spcBef>
                <a:spcPct val="0"/>
              </a:spcBef>
              <a:spcAft>
                <a:spcPct val="0"/>
              </a:spcAft>
              <a:defRPr>
                <a:solidFill>
                  <a:schemeClr val="tx1"/>
                </a:solidFill>
                <a:latin typeface="Calibri" panose="020F0502020204030204" pitchFamily="34" charset="0"/>
              </a:defRPr>
            </a:lvl8pPr>
            <a:lvl9pPr marL="3889375" indent="-228600" defTabSz="8763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endParaRPr lang="en-US" altLang="en-US" sz="1100">
              <a:solidFill>
                <a:srgbClr val="000000"/>
              </a:solidFill>
              <a:latin typeface="Times New Roman" panose="02020603050405020304" pitchFamily="18" charset="0"/>
              <a:cs typeface="Arial" panose="020B0604020202020204" pitchFamily="34"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8" name="Rectangle 7">
            <a:extLst>
              <a:ext uri="{FF2B5EF4-FFF2-40B4-BE49-F238E27FC236}">
                <a16:creationId xmlns:a16="http://schemas.microsoft.com/office/drawing/2014/main" id="{1C6DE05C-43B4-CECE-520B-9CE42F420DB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876300">
              <a:defRPr>
                <a:solidFill>
                  <a:schemeClr val="tx1"/>
                </a:solidFill>
                <a:latin typeface="Calibri" panose="020F0502020204030204" pitchFamily="34" charset="0"/>
              </a:defRPr>
            </a:lvl1pPr>
            <a:lvl2pPr marL="742950" indent="-285750" defTabSz="876300">
              <a:defRPr>
                <a:solidFill>
                  <a:schemeClr val="tx1"/>
                </a:solidFill>
                <a:latin typeface="Calibri" panose="020F0502020204030204" pitchFamily="34" charset="0"/>
              </a:defRPr>
            </a:lvl2pPr>
            <a:lvl3pPr marL="1144588" indent="-228600" defTabSz="876300">
              <a:defRPr>
                <a:solidFill>
                  <a:schemeClr val="tx1"/>
                </a:solidFill>
                <a:latin typeface="Calibri" panose="020F0502020204030204" pitchFamily="34" charset="0"/>
              </a:defRPr>
            </a:lvl3pPr>
            <a:lvl4pPr marL="1601788" indent="-228600" defTabSz="876300">
              <a:defRPr>
                <a:solidFill>
                  <a:schemeClr val="tx1"/>
                </a:solidFill>
                <a:latin typeface="Calibri" panose="020F0502020204030204" pitchFamily="34" charset="0"/>
              </a:defRPr>
            </a:lvl4pPr>
            <a:lvl5pPr marL="2060575" indent="-228600" defTabSz="876300">
              <a:defRPr>
                <a:solidFill>
                  <a:schemeClr val="tx1"/>
                </a:solidFill>
                <a:latin typeface="Calibri" panose="020F0502020204030204" pitchFamily="34" charset="0"/>
              </a:defRPr>
            </a:lvl5pPr>
            <a:lvl6pPr marL="2517775" indent="-228600" defTabSz="876300" eaLnBrk="0" fontAlgn="base" hangingPunct="0">
              <a:spcBef>
                <a:spcPct val="0"/>
              </a:spcBef>
              <a:spcAft>
                <a:spcPct val="0"/>
              </a:spcAft>
              <a:defRPr>
                <a:solidFill>
                  <a:schemeClr val="tx1"/>
                </a:solidFill>
                <a:latin typeface="Calibri" panose="020F0502020204030204" pitchFamily="34" charset="0"/>
              </a:defRPr>
            </a:lvl6pPr>
            <a:lvl7pPr marL="2974975" indent="-228600" defTabSz="876300" eaLnBrk="0" fontAlgn="base" hangingPunct="0">
              <a:spcBef>
                <a:spcPct val="0"/>
              </a:spcBef>
              <a:spcAft>
                <a:spcPct val="0"/>
              </a:spcAft>
              <a:defRPr>
                <a:solidFill>
                  <a:schemeClr val="tx1"/>
                </a:solidFill>
                <a:latin typeface="Calibri" panose="020F0502020204030204" pitchFamily="34" charset="0"/>
              </a:defRPr>
            </a:lvl7pPr>
            <a:lvl8pPr marL="3432175" indent="-228600" defTabSz="876300" eaLnBrk="0" fontAlgn="base" hangingPunct="0">
              <a:spcBef>
                <a:spcPct val="0"/>
              </a:spcBef>
              <a:spcAft>
                <a:spcPct val="0"/>
              </a:spcAft>
              <a:defRPr>
                <a:solidFill>
                  <a:schemeClr val="tx1"/>
                </a:solidFill>
                <a:latin typeface="Calibri" panose="020F0502020204030204" pitchFamily="34" charset="0"/>
              </a:defRPr>
            </a:lvl8pPr>
            <a:lvl9pPr marL="3889375" indent="-228600" defTabSz="8763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AAAAE82-3925-43F5-A4B2-732E9D56D74A}" type="slidenum">
              <a:rPr lang="en-US" altLang="en-US" sz="1100" smtClean="0">
                <a:solidFill>
                  <a:srgbClr val="000000"/>
                </a:solidFill>
                <a:latin typeface="Times New Roman" panose="02020603050405020304" pitchFamily="18" charset="0"/>
                <a:cs typeface="Arial" panose="020B0604020202020204" pitchFamily="34" charset="0"/>
              </a:rPr>
              <a:pPr fontAlgn="base">
                <a:spcBef>
                  <a:spcPct val="0"/>
                </a:spcBef>
                <a:spcAft>
                  <a:spcPct val="0"/>
                </a:spcAft>
              </a:pPr>
              <a:t>134</a:t>
            </a:fld>
            <a:endParaRPr lang="en-US" altLang="en-US" sz="1100">
              <a:solidFill>
                <a:srgbClr val="000000"/>
              </a:solidFill>
              <a:latin typeface="Times New Roman" panose="02020603050405020304" pitchFamily="18" charset="0"/>
              <a:cs typeface="Arial" panose="020B0604020202020204" pitchFamily="34" charset="0"/>
            </a:endParaRPr>
          </a:p>
        </p:txBody>
      </p:sp>
      <p:sp>
        <p:nvSpPr>
          <p:cNvPr id="321539" name="Rectangle 7">
            <a:extLst>
              <a:ext uri="{FF2B5EF4-FFF2-40B4-BE49-F238E27FC236}">
                <a16:creationId xmlns:a16="http://schemas.microsoft.com/office/drawing/2014/main" id="{A1B0E44A-1681-9E1A-9783-E4748F983E74}"/>
              </a:ext>
            </a:extLst>
          </p:cNvPr>
          <p:cNvSpPr txBox="1">
            <a:spLocks noGrp="1" noChangeArrowheads="1"/>
          </p:cNvSpPr>
          <p:nvPr/>
        </p:nvSpPr>
        <p:spPr bwMode="auto">
          <a:xfrm>
            <a:off x="3871913" y="9478963"/>
            <a:ext cx="29225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7705" tIns="43853" rIns="87705" bIns="43853" anchor="b"/>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3000" indent="-228600" defTabSz="877888">
              <a:defRPr>
                <a:solidFill>
                  <a:schemeClr val="tx1"/>
                </a:solidFill>
                <a:latin typeface="Calibri" panose="020F0502020204030204" pitchFamily="34" charset="0"/>
              </a:defRPr>
            </a:lvl3pPr>
            <a:lvl4pPr marL="1600200" indent="-228600" defTabSz="877888">
              <a:defRPr>
                <a:solidFill>
                  <a:schemeClr val="tx1"/>
                </a:solidFill>
                <a:latin typeface="Calibri" panose="020F0502020204030204" pitchFamily="34" charset="0"/>
              </a:defRPr>
            </a:lvl4pPr>
            <a:lvl5pPr marL="2057400" indent="-228600" defTabSz="877888">
              <a:defRPr>
                <a:solidFill>
                  <a:schemeClr val="tx1"/>
                </a:solidFill>
                <a:latin typeface="Calibri" panose="020F0502020204030204" pitchFamily="34" charset="0"/>
              </a:defRPr>
            </a:lvl5pPr>
            <a:lvl6pPr marL="2514600" indent="-228600" defTabSz="877888" eaLnBrk="0" fontAlgn="base" hangingPunct="0">
              <a:spcBef>
                <a:spcPct val="0"/>
              </a:spcBef>
              <a:spcAft>
                <a:spcPct val="0"/>
              </a:spcAft>
              <a:defRPr>
                <a:solidFill>
                  <a:schemeClr val="tx1"/>
                </a:solidFill>
                <a:latin typeface="Calibri" panose="020F0502020204030204" pitchFamily="34" charset="0"/>
              </a:defRPr>
            </a:lvl6pPr>
            <a:lvl7pPr marL="2971800" indent="-228600" defTabSz="877888" eaLnBrk="0" fontAlgn="base" hangingPunct="0">
              <a:spcBef>
                <a:spcPct val="0"/>
              </a:spcBef>
              <a:spcAft>
                <a:spcPct val="0"/>
              </a:spcAft>
              <a:defRPr>
                <a:solidFill>
                  <a:schemeClr val="tx1"/>
                </a:solidFill>
                <a:latin typeface="Calibri" panose="020F0502020204030204" pitchFamily="34" charset="0"/>
              </a:defRPr>
            </a:lvl7pPr>
            <a:lvl8pPr marL="3429000" indent="-228600" defTabSz="877888" eaLnBrk="0" fontAlgn="base" hangingPunct="0">
              <a:spcBef>
                <a:spcPct val="0"/>
              </a:spcBef>
              <a:spcAft>
                <a:spcPct val="0"/>
              </a:spcAft>
              <a:defRPr>
                <a:solidFill>
                  <a:schemeClr val="tx1"/>
                </a:solidFill>
                <a:latin typeface="Calibri" panose="020F0502020204030204" pitchFamily="34" charset="0"/>
              </a:defRPr>
            </a:lvl8pPr>
            <a:lvl9pPr marL="3886200" indent="-228600" defTabSz="877888" eaLnBrk="0" fontAlgn="base" hangingPunct="0">
              <a:spcBef>
                <a:spcPct val="0"/>
              </a:spcBef>
              <a:spcAft>
                <a:spcPct val="0"/>
              </a:spcAft>
              <a:defRPr>
                <a:solidFill>
                  <a:schemeClr val="tx1"/>
                </a:solidFill>
                <a:latin typeface="Calibri" panose="020F0502020204030204" pitchFamily="34" charset="0"/>
              </a:defRPr>
            </a:lvl9pPr>
          </a:lstStyle>
          <a:p>
            <a:pPr algn="r"/>
            <a:fld id="{24FD5CD9-1638-4789-9259-B76C43FB58C8}" type="slidenum">
              <a:rPr lang="en-US" altLang="en-US" sz="1100">
                <a:solidFill>
                  <a:srgbClr val="000000"/>
                </a:solidFill>
                <a:latin typeface="Times New Roman" panose="02020603050405020304" pitchFamily="18" charset="0"/>
                <a:cs typeface="Arial" panose="020B0604020202020204" pitchFamily="34" charset="0"/>
              </a:rPr>
              <a:pPr algn="r"/>
              <a:t>134</a:t>
            </a:fld>
            <a:endParaRPr lang="en-US" altLang="en-US" sz="1100">
              <a:solidFill>
                <a:srgbClr val="000000"/>
              </a:solidFill>
              <a:latin typeface="Times New Roman" panose="02020603050405020304" pitchFamily="18" charset="0"/>
              <a:cs typeface="Arial" panose="020B0604020202020204" pitchFamily="34" charset="0"/>
            </a:endParaRPr>
          </a:p>
        </p:txBody>
      </p:sp>
      <p:sp>
        <p:nvSpPr>
          <p:cNvPr id="321540" name="Rectangle 2">
            <a:extLst>
              <a:ext uri="{FF2B5EF4-FFF2-40B4-BE49-F238E27FC236}">
                <a16:creationId xmlns:a16="http://schemas.microsoft.com/office/drawing/2014/main" id="{343B3917-7BC4-53EF-EF23-4D51771E2C12}"/>
              </a:ext>
            </a:extLst>
          </p:cNvPr>
          <p:cNvSpPr>
            <a:spLocks noGrp="1" noRot="1" noChangeAspect="1" noChangeArrowheads="1" noTextEdit="1"/>
          </p:cNvSpPr>
          <p:nvPr>
            <p:ph type="sldImg"/>
          </p:nvPr>
        </p:nvSpPr>
        <p:spPr bwMode="auto">
          <a:xfrm>
            <a:off x="96838" y="747713"/>
            <a:ext cx="6621462" cy="3727450"/>
          </a:xfrm>
          <a:solidFill>
            <a:srgbClr val="FFFFFF"/>
          </a:solidFill>
          <a:ln>
            <a:solidFill>
              <a:srgbClr val="000000"/>
            </a:solidFill>
            <a:miter lim="800000"/>
            <a:headEnd/>
            <a:tailEnd/>
          </a:ln>
        </p:spPr>
      </p:sp>
      <p:sp>
        <p:nvSpPr>
          <p:cNvPr id="321541" name="Rectangle 3">
            <a:extLst>
              <a:ext uri="{FF2B5EF4-FFF2-40B4-BE49-F238E27FC236}">
                <a16:creationId xmlns:a16="http://schemas.microsoft.com/office/drawing/2014/main" id="{4052FBC0-18E7-297A-684B-88B4FE818879}"/>
              </a:ext>
            </a:extLst>
          </p:cNvPr>
          <p:cNvSpPr>
            <a:spLocks noGrp="1" noChangeArrowheads="1"/>
          </p:cNvSpPr>
          <p:nvPr>
            <p:ph type="body" idx="1"/>
          </p:nvPr>
        </p:nvSpPr>
        <p:spPr bwMode="auto">
          <a:xfrm>
            <a:off x="908050" y="4722813"/>
            <a:ext cx="4995863" cy="4471987"/>
          </a:xfrm>
          <a:solidFill>
            <a:srgbClr val="FFFFFF"/>
          </a:solidFill>
          <a:ln>
            <a:solidFill>
              <a:srgbClr val="000000"/>
            </a:solidFill>
            <a:miter lim="800000"/>
            <a:headEnd/>
            <a:tailEnd/>
          </a:ln>
        </p:spPr>
        <p:txBody>
          <a:bodyPr wrap="square" lIns="95012" tIns="47503" rIns="95012" bIns="47503" numCol="1" anchor="t" anchorCtr="0" compatLnSpc="1">
            <a:prstTxWarp prst="textNoShape">
              <a:avLst/>
            </a:prstTxWarp>
          </a:bodyPr>
          <a:lstStyle/>
          <a:p>
            <a:pPr eaLnBrk="1" hangingPunct="1">
              <a:spcBef>
                <a:spcPct val="0"/>
              </a:spcBef>
            </a:pPr>
            <a:endParaRPr lang="en-NZ" altLang="en-US"/>
          </a:p>
        </p:txBody>
      </p:sp>
      <p:sp>
        <p:nvSpPr>
          <p:cNvPr id="321542" name="Date Placeholder 1">
            <a:extLst>
              <a:ext uri="{FF2B5EF4-FFF2-40B4-BE49-F238E27FC236}">
                <a16:creationId xmlns:a16="http://schemas.microsoft.com/office/drawing/2014/main" id="{37DE9413-8A11-4138-6C75-95C3E372E625}"/>
              </a:ext>
            </a:extLst>
          </p:cNvPr>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defTabSz="876300">
              <a:defRPr>
                <a:solidFill>
                  <a:schemeClr val="tx1"/>
                </a:solidFill>
                <a:latin typeface="Calibri" panose="020F0502020204030204" pitchFamily="34" charset="0"/>
              </a:defRPr>
            </a:lvl1pPr>
            <a:lvl2pPr marL="742950" indent="-285750" defTabSz="876300">
              <a:defRPr>
                <a:solidFill>
                  <a:schemeClr val="tx1"/>
                </a:solidFill>
                <a:latin typeface="Calibri" panose="020F0502020204030204" pitchFamily="34" charset="0"/>
              </a:defRPr>
            </a:lvl2pPr>
            <a:lvl3pPr marL="1144588" indent="-228600" defTabSz="876300">
              <a:defRPr>
                <a:solidFill>
                  <a:schemeClr val="tx1"/>
                </a:solidFill>
                <a:latin typeface="Calibri" panose="020F0502020204030204" pitchFamily="34" charset="0"/>
              </a:defRPr>
            </a:lvl3pPr>
            <a:lvl4pPr marL="1601788" indent="-228600" defTabSz="876300">
              <a:defRPr>
                <a:solidFill>
                  <a:schemeClr val="tx1"/>
                </a:solidFill>
                <a:latin typeface="Calibri" panose="020F0502020204030204" pitchFamily="34" charset="0"/>
              </a:defRPr>
            </a:lvl4pPr>
            <a:lvl5pPr marL="2060575" indent="-228600" defTabSz="876300">
              <a:defRPr>
                <a:solidFill>
                  <a:schemeClr val="tx1"/>
                </a:solidFill>
                <a:latin typeface="Calibri" panose="020F0502020204030204" pitchFamily="34" charset="0"/>
              </a:defRPr>
            </a:lvl5pPr>
            <a:lvl6pPr marL="2517775" indent="-228600" defTabSz="876300" eaLnBrk="0" fontAlgn="base" hangingPunct="0">
              <a:spcBef>
                <a:spcPct val="0"/>
              </a:spcBef>
              <a:spcAft>
                <a:spcPct val="0"/>
              </a:spcAft>
              <a:defRPr>
                <a:solidFill>
                  <a:schemeClr val="tx1"/>
                </a:solidFill>
                <a:latin typeface="Calibri" panose="020F0502020204030204" pitchFamily="34" charset="0"/>
              </a:defRPr>
            </a:lvl6pPr>
            <a:lvl7pPr marL="2974975" indent="-228600" defTabSz="876300" eaLnBrk="0" fontAlgn="base" hangingPunct="0">
              <a:spcBef>
                <a:spcPct val="0"/>
              </a:spcBef>
              <a:spcAft>
                <a:spcPct val="0"/>
              </a:spcAft>
              <a:defRPr>
                <a:solidFill>
                  <a:schemeClr val="tx1"/>
                </a:solidFill>
                <a:latin typeface="Calibri" panose="020F0502020204030204" pitchFamily="34" charset="0"/>
              </a:defRPr>
            </a:lvl7pPr>
            <a:lvl8pPr marL="3432175" indent="-228600" defTabSz="876300" eaLnBrk="0" fontAlgn="base" hangingPunct="0">
              <a:spcBef>
                <a:spcPct val="0"/>
              </a:spcBef>
              <a:spcAft>
                <a:spcPct val="0"/>
              </a:spcAft>
              <a:defRPr>
                <a:solidFill>
                  <a:schemeClr val="tx1"/>
                </a:solidFill>
                <a:latin typeface="Calibri" panose="020F0502020204030204" pitchFamily="34" charset="0"/>
              </a:defRPr>
            </a:lvl8pPr>
            <a:lvl9pPr marL="3889375" indent="-228600" defTabSz="8763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endParaRPr lang="en-US" altLang="en-US" sz="1100">
              <a:solidFill>
                <a:srgbClr val="000000"/>
              </a:solidFill>
              <a:latin typeface="Times New Roman" panose="02020603050405020304" pitchFamily="18" charset="0"/>
              <a:cs typeface="Arial" panose="020B0604020202020204" pitchFamily="34"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6" name="Rectangle 7">
            <a:extLst>
              <a:ext uri="{FF2B5EF4-FFF2-40B4-BE49-F238E27FC236}">
                <a16:creationId xmlns:a16="http://schemas.microsoft.com/office/drawing/2014/main" id="{E33BF80B-3711-0F8D-1B19-4170EEACBD01}"/>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876300">
              <a:defRPr>
                <a:solidFill>
                  <a:schemeClr val="tx1"/>
                </a:solidFill>
                <a:latin typeface="Calibri" panose="020F0502020204030204" pitchFamily="34" charset="0"/>
              </a:defRPr>
            </a:lvl1pPr>
            <a:lvl2pPr marL="742950" indent="-285750" defTabSz="876300">
              <a:defRPr>
                <a:solidFill>
                  <a:schemeClr val="tx1"/>
                </a:solidFill>
                <a:latin typeface="Calibri" panose="020F0502020204030204" pitchFamily="34" charset="0"/>
              </a:defRPr>
            </a:lvl2pPr>
            <a:lvl3pPr marL="1144588" indent="-228600" defTabSz="876300">
              <a:defRPr>
                <a:solidFill>
                  <a:schemeClr val="tx1"/>
                </a:solidFill>
                <a:latin typeface="Calibri" panose="020F0502020204030204" pitchFamily="34" charset="0"/>
              </a:defRPr>
            </a:lvl3pPr>
            <a:lvl4pPr marL="1601788" indent="-228600" defTabSz="876300">
              <a:defRPr>
                <a:solidFill>
                  <a:schemeClr val="tx1"/>
                </a:solidFill>
                <a:latin typeface="Calibri" panose="020F0502020204030204" pitchFamily="34" charset="0"/>
              </a:defRPr>
            </a:lvl4pPr>
            <a:lvl5pPr marL="2060575" indent="-228600" defTabSz="876300">
              <a:defRPr>
                <a:solidFill>
                  <a:schemeClr val="tx1"/>
                </a:solidFill>
                <a:latin typeface="Calibri" panose="020F0502020204030204" pitchFamily="34" charset="0"/>
              </a:defRPr>
            </a:lvl5pPr>
            <a:lvl6pPr marL="2517775" indent="-228600" defTabSz="876300" eaLnBrk="0" fontAlgn="base" hangingPunct="0">
              <a:spcBef>
                <a:spcPct val="0"/>
              </a:spcBef>
              <a:spcAft>
                <a:spcPct val="0"/>
              </a:spcAft>
              <a:defRPr>
                <a:solidFill>
                  <a:schemeClr val="tx1"/>
                </a:solidFill>
                <a:latin typeface="Calibri" panose="020F0502020204030204" pitchFamily="34" charset="0"/>
              </a:defRPr>
            </a:lvl6pPr>
            <a:lvl7pPr marL="2974975" indent="-228600" defTabSz="876300" eaLnBrk="0" fontAlgn="base" hangingPunct="0">
              <a:spcBef>
                <a:spcPct val="0"/>
              </a:spcBef>
              <a:spcAft>
                <a:spcPct val="0"/>
              </a:spcAft>
              <a:defRPr>
                <a:solidFill>
                  <a:schemeClr val="tx1"/>
                </a:solidFill>
                <a:latin typeface="Calibri" panose="020F0502020204030204" pitchFamily="34" charset="0"/>
              </a:defRPr>
            </a:lvl7pPr>
            <a:lvl8pPr marL="3432175" indent="-228600" defTabSz="876300" eaLnBrk="0" fontAlgn="base" hangingPunct="0">
              <a:spcBef>
                <a:spcPct val="0"/>
              </a:spcBef>
              <a:spcAft>
                <a:spcPct val="0"/>
              </a:spcAft>
              <a:defRPr>
                <a:solidFill>
                  <a:schemeClr val="tx1"/>
                </a:solidFill>
                <a:latin typeface="Calibri" panose="020F0502020204030204" pitchFamily="34" charset="0"/>
              </a:defRPr>
            </a:lvl8pPr>
            <a:lvl9pPr marL="3889375" indent="-228600" defTabSz="8763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0B48F8E-7210-4929-BCC0-223F315A1215}" type="slidenum">
              <a:rPr lang="en-US" altLang="en-US" sz="1100" smtClean="0">
                <a:solidFill>
                  <a:srgbClr val="000000"/>
                </a:solidFill>
                <a:latin typeface="Times New Roman" panose="02020603050405020304" pitchFamily="18" charset="0"/>
                <a:cs typeface="Arial" panose="020B0604020202020204" pitchFamily="34" charset="0"/>
              </a:rPr>
              <a:pPr fontAlgn="base">
                <a:spcBef>
                  <a:spcPct val="0"/>
                </a:spcBef>
                <a:spcAft>
                  <a:spcPct val="0"/>
                </a:spcAft>
              </a:pPr>
              <a:t>135</a:t>
            </a:fld>
            <a:endParaRPr lang="en-US" altLang="en-US" sz="1100">
              <a:solidFill>
                <a:srgbClr val="000000"/>
              </a:solidFill>
              <a:latin typeface="Times New Roman" panose="02020603050405020304" pitchFamily="18" charset="0"/>
              <a:cs typeface="Arial" panose="020B0604020202020204" pitchFamily="34" charset="0"/>
            </a:endParaRPr>
          </a:p>
        </p:txBody>
      </p:sp>
      <p:sp>
        <p:nvSpPr>
          <p:cNvPr id="323587" name="Rectangle 7">
            <a:extLst>
              <a:ext uri="{FF2B5EF4-FFF2-40B4-BE49-F238E27FC236}">
                <a16:creationId xmlns:a16="http://schemas.microsoft.com/office/drawing/2014/main" id="{A75C73B0-562E-3E43-2008-E007476230A0}"/>
              </a:ext>
            </a:extLst>
          </p:cNvPr>
          <p:cNvSpPr txBox="1">
            <a:spLocks noGrp="1" noChangeArrowheads="1"/>
          </p:cNvSpPr>
          <p:nvPr/>
        </p:nvSpPr>
        <p:spPr bwMode="auto">
          <a:xfrm>
            <a:off x="3871913" y="9478963"/>
            <a:ext cx="29225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7705" tIns="43853" rIns="87705" bIns="43853" anchor="b"/>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3000" indent="-228600" defTabSz="877888">
              <a:defRPr>
                <a:solidFill>
                  <a:schemeClr val="tx1"/>
                </a:solidFill>
                <a:latin typeface="Calibri" panose="020F0502020204030204" pitchFamily="34" charset="0"/>
              </a:defRPr>
            </a:lvl3pPr>
            <a:lvl4pPr marL="1600200" indent="-228600" defTabSz="877888">
              <a:defRPr>
                <a:solidFill>
                  <a:schemeClr val="tx1"/>
                </a:solidFill>
                <a:latin typeface="Calibri" panose="020F0502020204030204" pitchFamily="34" charset="0"/>
              </a:defRPr>
            </a:lvl4pPr>
            <a:lvl5pPr marL="2057400" indent="-228600" defTabSz="877888">
              <a:defRPr>
                <a:solidFill>
                  <a:schemeClr val="tx1"/>
                </a:solidFill>
                <a:latin typeface="Calibri" panose="020F0502020204030204" pitchFamily="34" charset="0"/>
              </a:defRPr>
            </a:lvl5pPr>
            <a:lvl6pPr marL="2514600" indent="-228600" defTabSz="877888" eaLnBrk="0" fontAlgn="base" hangingPunct="0">
              <a:spcBef>
                <a:spcPct val="0"/>
              </a:spcBef>
              <a:spcAft>
                <a:spcPct val="0"/>
              </a:spcAft>
              <a:defRPr>
                <a:solidFill>
                  <a:schemeClr val="tx1"/>
                </a:solidFill>
                <a:latin typeface="Calibri" panose="020F0502020204030204" pitchFamily="34" charset="0"/>
              </a:defRPr>
            </a:lvl6pPr>
            <a:lvl7pPr marL="2971800" indent="-228600" defTabSz="877888" eaLnBrk="0" fontAlgn="base" hangingPunct="0">
              <a:spcBef>
                <a:spcPct val="0"/>
              </a:spcBef>
              <a:spcAft>
                <a:spcPct val="0"/>
              </a:spcAft>
              <a:defRPr>
                <a:solidFill>
                  <a:schemeClr val="tx1"/>
                </a:solidFill>
                <a:latin typeface="Calibri" panose="020F0502020204030204" pitchFamily="34" charset="0"/>
              </a:defRPr>
            </a:lvl7pPr>
            <a:lvl8pPr marL="3429000" indent="-228600" defTabSz="877888" eaLnBrk="0" fontAlgn="base" hangingPunct="0">
              <a:spcBef>
                <a:spcPct val="0"/>
              </a:spcBef>
              <a:spcAft>
                <a:spcPct val="0"/>
              </a:spcAft>
              <a:defRPr>
                <a:solidFill>
                  <a:schemeClr val="tx1"/>
                </a:solidFill>
                <a:latin typeface="Calibri" panose="020F0502020204030204" pitchFamily="34" charset="0"/>
              </a:defRPr>
            </a:lvl8pPr>
            <a:lvl9pPr marL="3886200" indent="-228600" defTabSz="877888" eaLnBrk="0" fontAlgn="base" hangingPunct="0">
              <a:spcBef>
                <a:spcPct val="0"/>
              </a:spcBef>
              <a:spcAft>
                <a:spcPct val="0"/>
              </a:spcAft>
              <a:defRPr>
                <a:solidFill>
                  <a:schemeClr val="tx1"/>
                </a:solidFill>
                <a:latin typeface="Calibri" panose="020F0502020204030204" pitchFamily="34" charset="0"/>
              </a:defRPr>
            </a:lvl9pPr>
          </a:lstStyle>
          <a:p>
            <a:pPr algn="r"/>
            <a:fld id="{FA5ECC95-59B1-4EEA-A1EF-55232075C8C9}" type="slidenum">
              <a:rPr lang="en-US" altLang="en-US" sz="1100">
                <a:solidFill>
                  <a:srgbClr val="000000"/>
                </a:solidFill>
                <a:latin typeface="Times New Roman" panose="02020603050405020304" pitchFamily="18" charset="0"/>
                <a:cs typeface="Arial" panose="020B0604020202020204" pitchFamily="34" charset="0"/>
              </a:rPr>
              <a:pPr algn="r"/>
              <a:t>135</a:t>
            </a:fld>
            <a:endParaRPr lang="en-US" altLang="en-US" sz="1100">
              <a:solidFill>
                <a:srgbClr val="000000"/>
              </a:solidFill>
              <a:latin typeface="Times New Roman" panose="02020603050405020304" pitchFamily="18" charset="0"/>
              <a:cs typeface="Arial" panose="020B0604020202020204" pitchFamily="34" charset="0"/>
            </a:endParaRPr>
          </a:p>
        </p:txBody>
      </p:sp>
      <p:sp>
        <p:nvSpPr>
          <p:cNvPr id="323588" name="Rectangle 2">
            <a:extLst>
              <a:ext uri="{FF2B5EF4-FFF2-40B4-BE49-F238E27FC236}">
                <a16:creationId xmlns:a16="http://schemas.microsoft.com/office/drawing/2014/main" id="{0591A7D4-B5B7-A433-07AB-9AA502B18931}"/>
              </a:ext>
            </a:extLst>
          </p:cNvPr>
          <p:cNvSpPr>
            <a:spLocks noGrp="1" noRot="1" noChangeAspect="1" noChangeArrowheads="1" noTextEdit="1"/>
          </p:cNvSpPr>
          <p:nvPr>
            <p:ph type="sldImg"/>
          </p:nvPr>
        </p:nvSpPr>
        <p:spPr bwMode="auto">
          <a:xfrm>
            <a:off x="96838" y="747713"/>
            <a:ext cx="6621462" cy="3727450"/>
          </a:xfrm>
          <a:solidFill>
            <a:srgbClr val="FFFFFF"/>
          </a:solidFill>
          <a:ln>
            <a:solidFill>
              <a:srgbClr val="000000"/>
            </a:solidFill>
            <a:miter lim="800000"/>
            <a:headEnd/>
            <a:tailEnd/>
          </a:ln>
        </p:spPr>
      </p:sp>
      <p:sp>
        <p:nvSpPr>
          <p:cNvPr id="323589" name="Rectangle 3">
            <a:extLst>
              <a:ext uri="{FF2B5EF4-FFF2-40B4-BE49-F238E27FC236}">
                <a16:creationId xmlns:a16="http://schemas.microsoft.com/office/drawing/2014/main" id="{4C2C280B-9F7E-1871-958B-5E434E2908A1}"/>
              </a:ext>
            </a:extLst>
          </p:cNvPr>
          <p:cNvSpPr>
            <a:spLocks noGrp="1" noChangeArrowheads="1"/>
          </p:cNvSpPr>
          <p:nvPr>
            <p:ph type="body" idx="1"/>
          </p:nvPr>
        </p:nvSpPr>
        <p:spPr bwMode="auto">
          <a:xfrm>
            <a:off x="908050" y="4722813"/>
            <a:ext cx="4995863" cy="4471987"/>
          </a:xfrm>
          <a:solidFill>
            <a:srgbClr val="FFFFFF"/>
          </a:solidFill>
          <a:ln>
            <a:solidFill>
              <a:srgbClr val="000000"/>
            </a:solidFill>
            <a:miter lim="800000"/>
            <a:headEnd/>
            <a:tailEnd/>
          </a:ln>
        </p:spPr>
        <p:txBody>
          <a:bodyPr wrap="square" lIns="95012" tIns="47503" rIns="95012" bIns="47503" numCol="1" anchor="t" anchorCtr="0" compatLnSpc="1">
            <a:prstTxWarp prst="textNoShape">
              <a:avLst/>
            </a:prstTxWarp>
          </a:bodyPr>
          <a:lstStyle/>
          <a:p>
            <a:pPr eaLnBrk="1" hangingPunct="1">
              <a:spcBef>
                <a:spcPct val="0"/>
              </a:spcBef>
            </a:pPr>
            <a:endParaRPr lang="en-NZ" altLang="en-US"/>
          </a:p>
        </p:txBody>
      </p:sp>
      <p:sp>
        <p:nvSpPr>
          <p:cNvPr id="323590" name="Date Placeholder 1">
            <a:extLst>
              <a:ext uri="{FF2B5EF4-FFF2-40B4-BE49-F238E27FC236}">
                <a16:creationId xmlns:a16="http://schemas.microsoft.com/office/drawing/2014/main" id="{371563E1-A380-DCA5-65E6-CEF3F663A98E}"/>
              </a:ext>
            </a:extLst>
          </p:cNvPr>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defTabSz="876300">
              <a:defRPr>
                <a:solidFill>
                  <a:schemeClr val="tx1"/>
                </a:solidFill>
                <a:latin typeface="Calibri" panose="020F0502020204030204" pitchFamily="34" charset="0"/>
              </a:defRPr>
            </a:lvl1pPr>
            <a:lvl2pPr marL="742950" indent="-285750" defTabSz="876300">
              <a:defRPr>
                <a:solidFill>
                  <a:schemeClr val="tx1"/>
                </a:solidFill>
                <a:latin typeface="Calibri" panose="020F0502020204030204" pitchFamily="34" charset="0"/>
              </a:defRPr>
            </a:lvl2pPr>
            <a:lvl3pPr marL="1144588" indent="-228600" defTabSz="876300">
              <a:defRPr>
                <a:solidFill>
                  <a:schemeClr val="tx1"/>
                </a:solidFill>
                <a:latin typeface="Calibri" panose="020F0502020204030204" pitchFamily="34" charset="0"/>
              </a:defRPr>
            </a:lvl3pPr>
            <a:lvl4pPr marL="1601788" indent="-228600" defTabSz="876300">
              <a:defRPr>
                <a:solidFill>
                  <a:schemeClr val="tx1"/>
                </a:solidFill>
                <a:latin typeface="Calibri" panose="020F0502020204030204" pitchFamily="34" charset="0"/>
              </a:defRPr>
            </a:lvl4pPr>
            <a:lvl5pPr marL="2060575" indent="-228600" defTabSz="876300">
              <a:defRPr>
                <a:solidFill>
                  <a:schemeClr val="tx1"/>
                </a:solidFill>
                <a:latin typeface="Calibri" panose="020F0502020204030204" pitchFamily="34" charset="0"/>
              </a:defRPr>
            </a:lvl5pPr>
            <a:lvl6pPr marL="2517775" indent="-228600" defTabSz="876300" eaLnBrk="0" fontAlgn="base" hangingPunct="0">
              <a:spcBef>
                <a:spcPct val="0"/>
              </a:spcBef>
              <a:spcAft>
                <a:spcPct val="0"/>
              </a:spcAft>
              <a:defRPr>
                <a:solidFill>
                  <a:schemeClr val="tx1"/>
                </a:solidFill>
                <a:latin typeface="Calibri" panose="020F0502020204030204" pitchFamily="34" charset="0"/>
              </a:defRPr>
            </a:lvl6pPr>
            <a:lvl7pPr marL="2974975" indent="-228600" defTabSz="876300" eaLnBrk="0" fontAlgn="base" hangingPunct="0">
              <a:spcBef>
                <a:spcPct val="0"/>
              </a:spcBef>
              <a:spcAft>
                <a:spcPct val="0"/>
              </a:spcAft>
              <a:defRPr>
                <a:solidFill>
                  <a:schemeClr val="tx1"/>
                </a:solidFill>
                <a:latin typeface="Calibri" panose="020F0502020204030204" pitchFamily="34" charset="0"/>
              </a:defRPr>
            </a:lvl7pPr>
            <a:lvl8pPr marL="3432175" indent="-228600" defTabSz="876300" eaLnBrk="0" fontAlgn="base" hangingPunct="0">
              <a:spcBef>
                <a:spcPct val="0"/>
              </a:spcBef>
              <a:spcAft>
                <a:spcPct val="0"/>
              </a:spcAft>
              <a:defRPr>
                <a:solidFill>
                  <a:schemeClr val="tx1"/>
                </a:solidFill>
                <a:latin typeface="Calibri" panose="020F0502020204030204" pitchFamily="34" charset="0"/>
              </a:defRPr>
            </a:lvl8pPr>
            <a:lvl9pPr marL="3889375" indent="-228600" defTabSz="8763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endParaRPr lang="en-US" altLang="en-US" sz="1100">
              <a:solidFill>
                <a:srgbClr val="000000"/>
              </a:solidFill>
              <a:latin typeface="Times New Roman" panose="02020603050405020304" pitchFamily="18" charset="0"/>
              <a:cs typeface="Arial" panose="020B0604020202020204" pitchFamily="34"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4" name="Rectangle 7">
            <a:extLst>
              <a:ext uri="{FF2B5EF4-FFF2-40B4-BE49-F238E27FC236}">
                <a16:creationId xmlns:a16="http://schemas.microsoft.com/office/drawing/2014/main" id="{C1E40CFF-109D-E8C8-9EC5-1E71FD2E668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876300">
              <a:defRPr>
                <a:solidFill>
                  <a:schemeClr val="tx1"/>
                </a:solidFill>
                <a:latin typeface="Calibri" panose="020F0502020204030204" pitchFamily="34" charset="0"/>
              </a:defRPr>
            </a:lvl1pPr>
            <a:lvl2pPr marL="742950" indent="-285750" defTabSz="876300">
              <a:defRPr>
                <a:solidFill>
                  <a:schemeClr val="tx1"/>
                </a:solidFill>
                <a:latin typeface="Calibri" panose="020F0502020204030204" pitchFamily="34" charset="0"/>
              </a:defRPr>
            </a:lvl2pPr>
            <a:lvl3pPr marL="1144588" indent="-228600" defTabSz="876300">
              <a:defRPr>
                <a:solidFill>
                  <a:schemeClr val="tx1"/>
                </a:solidFill>
                <a:latin typeface="Calibri" panose="020F0502020204030204" pitchFamily="34" charset="0"/>
              </a:defRPr>
            </a:lvl3pPr>
            <a:lvl4pPr marL="1601788" indent="-228600" defTabSz="876300">
              <a:defRPr>
                <a:solidFill>
                  <a:schemeClr val="tx1"/>
                </a:solidFill>
                <a:latin typeface="Calibri" panose="020F0502020204030204" pitchFamily="34" charset="0"/>
              </a:defRPr>
            </a:lvl4pPr>
            <a:lvl5pPr marL="2060575" indent="-228600" defTabSz="876300">
              <a:defRPr>
                <a:solidFill>
                  <a:schemeClr val="tx1"/>
                </a:solidFill>
                <a:latin typeface="Calibri" panose="020F0502020204030204" pitchFamily="34" charset="0"/>
              </a:defRPr>
            </a:lvl5pPr>
            <a:lvl6pPr marL="2517775" indent="-228600" defTabSz="876300" eaLnBrk="0" fontAlgn="base" hangingPunct="0">
              <a:spcBef>
                <a:spcPct val="0"/>
              </a:spcBef>
              <a:spcAft>
                <a:spcPct val="0"/>
              </a:spcAft>
              <a:defRPr>
                <a:solidFill>
                  <a:schemeClr val="tx1"/>
                </a:solidFill>
                <a:latin typeface="Calibri" panose="020F0502020204030204" pitchFamily="34" charset="0"/>
              </a:defRPr>
            </a:lvl6pPr>
            <a:lvl7pPr marL="2974975" indent="-228600" defTabSz="876300" eaLnBrk="0" fontAlgn="base" hangingPunct="0">
              <a:spcBef>
                <a:spcPct val="0"/>
              </a:spcBef>
              <a:spcAft>
                <a:spcPct val="0"/>
              </a:spcAft>
              <a:defRPr>
                <a:solidFill>
                  <a:schemeClr val="tx1"/>
                </a:solidFill>
                <a:latin typeface="Calibri" panose="020F0502020204030204" pitchFamily="34" charset="0"/>
              </a:defRPr>
            </a:lvl7pPr>
            <a:lvl8pPr marL="3432175" indent="-228600" defTabSz="876300" eaLnBrk="0" fontAlgn="base" hangingPunct="0">
              <a:spcBef>
                <a:spcPct val="0"/>
              </a:spcBef>
              <a:spcAft>
                <a:spcPct val="0"/>
              </a:spcAft>
              <a:defRPr>
                <a:solidFill>
                  <a:schemeClr val="tx1"/>
                </a:solidFill>
                <a:latin typeface="Calibri" panose="020F0502020204030204" pitchFamily="34" charset="0"/>
              </a:defRPr>
            </a:lvl8pPr>
            <a:lvl9pPr marL="3889375" indent="-228600" defTabSz="8763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2DCFBAB2-66BD-4493-8EA2-C109E01B70F1}" type="slidenum">
              <a:rPr lang="en-US" altLang="en-US" sz="1100" smtClean="0">
                <a:solidFill>
                  <a:srgbClr val="000000"/>
                </a:solidFill>
                <a:latin typeface="Times New Roman" panose="02020603050405020304" pitchFamily="18" charset="0"/>
                <a:cs typeface="Arial" panose="020B0604020202020204" pitchFamily="34" charset="0"/>
              </a:rPr>
              <a:pPr fontAlgn="base">
                <a:spcBef>
                  <a:spcPct val="0"/>
                </a:spcBef>
                <a:spcAft>
                  <a:spcPct val="0"/>
                </a:spcAft>
              </a:pPr>
              <a:t>136</a:t>
            </a:fld>
            <a:endParaRPr lang="en-US" altLang="en-US" sz="1100">
              <a:solidFill>
                <a:srgbClr val="000000"/>
              </a:solidFill>
              <a:latin typeface="Times New Roman" panose="02020603050405020304" pitchFamily="18" charset="0"/>
              <a:cs typeface="Arial" panose="020B0604020202020204" pitchFamily="34" charset="0"/>
            </a:endParaRPr>
          </a:p>
        </p:txBody>
      </p:sp>
      <p:sp>
        <p:nvSpPr>
          <p:cNvPr id="325635" name="Rectangle 7">
            <a:extLst>
              <a:ext uri="{FF2B5EF4-FFF2-40B4-BE49-F238E27FC236}">
                <a16:creationId xmlns:a16="http://schemas.microsoft.com/office/drawing/2014/main" id="{0959345D-4087-7583-9A0B-A67327AA348C}"/>
              </a:ext>
            </a:extLst>
          </p:cNvPr>
          <p:cNvSpPr txBox="1">
            <a:spLocks noGrp="1" noChangeArrowheads="1"/>
          </p:cNvSpPr>
          <p:nvPr/>
        </p:nvSpPr>
        <p:spPr bwMode="auto">
          <a:xfrm>
            <a:off x="3871913" y="9478963"/>
            <a:ext cx="29225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7705" tIns="43853" rIns="87705" bIns="43853" anchor="b"/>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3000" indent="-228600" defTabSz="877888">
              <a:defRPr>
                <a:solidFill>
                  <a:schemeClr val="tx1"/>
                </a:solidFill>
                <a:latin typeface="Calibri" panose="020F0502020204030204" pitchFamily="34" charset="0"/>
              </a:defRPr>
            </a:lvl3pPr>
            <a:lvl4pPr marL="1600200" indent="-228600" defTabSz="877888">
              <a:defRPr>
                <a:solidFill>
                  <a:schemeClr val="tx1"/>
                </a:solidFill>
                <a:latin typeface="Calibri" panose="020F0502020204030204" pitchFamily="34" charset="0"/>
              </a:defRPr>
            </a:lvl4pPr>
            <a:lvl5pPr marL="2057400" indent="-228600" defTabSz="877888">
              <a:defRPr>
                <a:solidFill>
                  <a:schemeClr val="tx1"/>
                </a:solidFill>
                <a:latin typeface="Calibri" panose="020F0502020204030204" pitchFamily="34" charset="0"/>
              </a:defRPr>
            </a:lvl5pPr>
            <a:lvl6pPr marL="2514600" indent="-228600" defTabSz="877888" eaLnBrk="0" fontAlgn="base" hangingPunct="0">
              <a:spcBef>
                <a:spcPct val="0"/>
              </a:spcBef>
              <a:spcAft>
                <a:spcPct val="0"/>
              </a:spcAft>
              <a:defRPr>
                <a:solidFill>
                  <a:schemeClr val="tx1"/>
                </a:solidFill>
                <a:latin typeface="Calibri" panose="020F0502020204030204" pitchFamily="34" charset="0"/>
              </a:defRPr>
            </a:lvl6pPr>
            <a:lvl7pPr marL="2971800" indent="-228600" defTabSz="877888" eaLnBrk="0" fontAlgn="base" hangingPunct="0">
              <a:spcBef>
                <a:spcPct val="0"/>
              </a:spcBef>
              <a:spcAft>
                <a:spcPct val="0"/>
              </a:spcAft>
              <a:defRPr>
                <a:solidFill>
                  <a:schemeClr val="tx1"/>
                </a:solidFill>
                <a:latin typeface="Calibri" panose="020F0502020204030204" pitchFamily="34" charset="0"/>
              </a:defRPr>
            </a:lvl7pPr>
            <a:lvl8pPr marL="3429000" indent="-228600" defTabSz="877888" eaLnBrk="0" fontAlgn="base" hangingPunct="0">
              <a:spcBef>
                <a:spcPct val="0"/>
              </a:spcBef>
              <a:spcAft>
                <a:spcPct val="0"/>
              </a:spcAft>
              <a:defRPr>
                <a:solidFill>
                  <a:schemeClr val="tx1"/>
                </a:solidFill>
                <a:latin typeface="Calibri" panose="020F0502020204030204" pitchFamily="34" charset="0"/>
              </a:defRPr>
            </a:lvl8pPr>
            <a:lvl9pPr marL="3886200" indent="-228600" defTabSz="877888" eaLnBrk="0" fontAlgn="base" hangingPunct="0">
              <a:spcBef>
                <a:spcPct val="0"/>
              </a:spcBef>
              <a:spcAft>
                <a:spcPct val="0"/>
              </a:spcAft>
              <a:defRPr>
                <a:solidFill>
                  <a:schemeClr val="tx1"/>
                </a:solidFill>
                <a:latin typeface="Calibri" panose="020F0502020204030204" pitchFamily="34" charset="0"/>
              </a:defRPr>
            </a:lvl9pPr>
          </a:lstStyle>
          <a:p>
            <a:pPr algn="r"/>
            <a:fld id="{82D08F91-BE69-435F-A77B-8276474B2785}" type="slidenum">
              <a:rPr lang="en-US" altLang="en-US" sz="1100">
                <a:solidFill>
                  <a:srgbClr val="000000"/>
                </a:solidFill>
                <a:latin typeface="Times New Roman" panose="02020603050405020304" pitchFamily="18" charset="0"/>
                <a:cs typeface="Arial" panose="020B0604020202020204" pitchFamily="34" charset="0"/>
              </a:rPr>
              <a:pPr algn="r"/>
              <a:t>136</a:t>
            </a:fld>
            <a:endParaRPr lang="en-US" altLang="en-US" sz="1100">
              <a:solidFill>
                <a:srgbClr val="000000"/>
              </a:solidFill>
              <a:latin typeface="Times New Roman" panose="02020603050405020304" pitchFamily="18" charset="0"/>
              <a:cs typeface="Arial" panose="020B0604020202020204" pitchFamily="34" charset="0"/>
            </a:endParaRPr>
          </a:p>
        </p:txBody>
      </p:sp>
      <p:sp>
        <p:nvSpPr>
          <p:cNvPr id="325636" name="Rectangle 2">
            <a:extLst>
              <a:ext uri="{FF2B5EF4-FFF2-40B4-BE49-F238E27FC236}">
                <a16:creationId xmlns:a16="http://schemas.microsoft.com/office/drawing/2014/main" id="{2E12589B-A179-DB5F-9B67-A7B9B07BDECD}"/>
              </a:ext>
            </a:extLst>
          </p:cNvPr>
          <p:cNvSpPr>
            <a:spLocks noGrp="1" noRot="1" noChangeAspect="1" noChangeArrowheads="1" noTextEdit="1"/>
          </p:cNvSpPr>
          <p:nvPr>
            <p:ph type="sldImg"/>
          </p:nvPr>
        </p:nvSpPr>
        <p:spPr bwMode="auto">
          <a:xfrm>
            <a:off x="96838" y="747713"/>
            <a:ext cx="6621462" cy="3727450"/>
          </a:xfrm>
          <a:solidFill>
            <a:srgbClr val="FFFFFF"/>
          </a:solidFill>
          <a:ln>
            <a:solidFill>
              <a:srgbClr val="000000"/>
            </a:solidFill>
            <a:miter lim="800000"/>
            <a:headEnd/>
            <a:tailEnd/>
          </a:ln>
        </p:spPr>
      </p:sp>
      <p:sp>
        <p:nvSpPr>
          <p:cNvPr id="325637" name="Rectangle 3">
            <a:extLst>
              <a:ext uri="{FF2B5EF4-FFF2-40B4-BE49-F238E27FC236}">
                <a16:creationId xmlns:a16="http://schemas.microsoft.com/office/drawing/2014/main" id="{F8760C51-5539-2E24-0A81-FF5DE87B8991}"/>
              </a:ext>
            </a:extLst>
          </p:cNvPr>
          <p:cNvSpPr>
            <a:spLocks noGrp="1" noChangeArrowheads="1"/>
          </p:cNvSpPr>
          <p:nvPr>
            <p:ph type="body" idx="1"/>
          </p:nvPr>
        </p:nvSpPr>
        <p:spPr bwMode="auto">
          <a:xfrm>
            <a:off x="908050" y="4722813"/>
            <a:ext cx="4995863" cy="4471987"/>
          </a:xfrm>
          <a:solidFill>
            <a:srgbClr val="FFFFFF"/>
          </a:solidFill>
          <a:ln>
            <a:solidFill>
              <a:srgbClr val="000000"/>
            </a:solidFill>
            <a:miter lim="800000"/>
            <a:headEnd/>
            <a:tailEnd/>
          </a:ln>
        </p:spPr>
        <p:txBody>
          <a:bodyPr wrap="square" lIns="95012" tIns="47503" rIns="95012" bIns="47503" numCol="1" anchor="t" anchorCtr="0" compatLnSpc="1">
            <a:prstTxWarp prst="textNoShape">
              <a:avLst/>
            </a:prstTxWarp>
          </a:bodyPr>
          <a:lstStyle/>
          <a:p>
            <a:pPr eaLnBrk="1" hangingPunct="1">
              <a:spcBef>
                <a:spcPct val="0"/>
              </a:spcBef>
            </a:pPr>
            <a:endParaRPr lang="en-US" altLang="en-US"/>
          </a:p>
        </p:txBody>
      </p:sp>
      <p:sp>
        <p:nvSpPr>
          <p:cNvPr id="325638" name="Date Placeholder 1">
            <a:extLst>
              <a:ext uri="{FF2B5EF4-FFF2-40B4-BE49-F238E27FC236}">
                <a16:creationId xmlns:a16="http://schemas.microsoft.com/office/drawing/2014/main" id="{D9A538E9-80AD-5197-1276-2D35A7D0D8F7}"/>
              </a:ext>
            </a:extLst>
          </p:cNvPr>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defTabSz="876300">
              <a:defRPr>
                <a:solidFill>
                  <a:schemeClr val="tx1"/>
                </a:solidFill>
                <a:latin typeface="Calibri" panose="020F0502020204030204" pitchFamily="34" charset="0"/>
              </a:defRPr>
            </a:lvl1pPr>
            <a:lvl2pPr marL="742950" indent="-285750" defTabSz="876300">
              <a:defRPr>
                <a:solidFill>
                  <a:schemeClr val="tx1"/>
                </a:solidFill>
                <a:latin typeface="Calibri" panose="020F0502020204030204" pitchFamily="34" charset="0"/>
              </a:defRPr>
            </a:lvl2pPr>
            <a:lvl3pPr marL="1144588" indent="-228600" defTabSz="876300">
              <a:defRPr>
                <a:solidFill>
                  <a:schemeClr val="tx1"/>
                </a:solidFill>
                <a:latin typeface="Calibri" panose="020F0502020204030204" pitchFamily="34" charset="0"/>
              </a:defRPr>
            </a:lvl3pPr>
            <a:lvl4pPr marL="1601788" indent="-228600" defTabSz="876300">
              <a:defRPr>
                <a:solidFill>
                  <a:schemeClr val="tx1"/>
                </a:solidFill>
                <a:latin typeface="Calibri" panose="020F0502020204030204" pitchFamily="34" charset="0"/>
              </a:defRPr>
            </a:lvl4pPr>
            <a:lvl5pPr marL="2060575" indent="-228600" defTabSz="876300">
              <a:defRPr>
                <a:solidFill>
                  <a:schemeClr val="tx1"/>
                </a:solidFill>
                <a:latin typeface="Calibri" panose="020F0502020204030204" pitchFamily="34" charset="0"/>
              </a:defRPr>
            </a:lvl5pPr>
            <a:lvl6pPr marL="2517775" indent="-228600" defTabSz="876300" eaLnBrk="0" fontAlgn="base" hangingPunct="0">
              <a:spcBef>
                <a:spcPct val="0"/>
              </a:spcBef>
              <a:spcAft>
                <a:spcPct val="0"/>
              </a:spcAft>
              <a:defRPr>
                <a:solidFill>
                  <a:schemeClr val="tx1"/>
                </a:solidFill>
                <a:latin typeface="Calibri" panose="020F0502020204030204" pitchFamily="34" charset="0"/>
              </a:defRPr>
            </a:lvl6pPr>
            <a:lvl7pPr marL="2974975" indent="-228600" defTabSz="876300" eaLnBrk="0" fontAlgn="base" hangingPunct="0">
              <a:spcBef>
                <a:spcPct val="0"/>
              </a:spcBef>
              <a:spcAft>
                <a:spcPct val="0"/>
              </a:spcAft>
              <a:defRPr>
                <a:solidFill>
                  <a:schemeClr val="tx1"/>
                </a:solidFill>
                <a:latin typeface="Calibri" panose="020F0502020204030204" pitchFamily="34" charset="0"/>
              </a:defRPr>
            </a:lvl7pPr>
            <a:lvl8pPr marL="3432175" indent="-228600" defTabSz="876300" eaLnBrk="0" fontAlgn="base" hangingPunct="0">
              <a:spcBef>
                <a:spcPct val="0"/>
              </a:spcBef>
              <a:spcAft>
                <a:spcPct val="0"/>
              </a:spcAft>
              <a:defRPr>
                <a:solidFill>
                  <a:schemeClr val="tx1"/>
                </a:solidFill>
                <a:latin typeface="Calibri" panose="020F0502020204030204" pitchFamily="34" charset="0"/>
              </a:defRPr>
            </a:lvl8pPr>
            <a:lvl9pPr marL="3889375" indent="-228600" defTabSz="8763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endParaRPr lang="en-US" altLang="en-US" sz="1100">
              <a:solidFill>
                <a:srgbClr val="000000"/>
              </a:solidFill>
              <a:latin typeface="Times New Roman" panose="02020603050405020304" pitchFamily="18" charset="0"/>
              <a:cs typeface="Arial" panose="020B0604020202020204" pitchFamily="34"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4" name="Rectangle 7">
            <a:extLst>
              <a:ext uri="{FF2B5EF4-FFF2-40B4-BE49-F238E27FC236}">
                <a16:creationId xmlns:a16="http://schemas.microsoft.com/office/drawing/2014/main" id="{C1E40CFF-109D-E8C8-9EC5-1E71FD2E668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876300">
              <a:defRPr>
                <a:solidFill>
                  <a:schemeClr val="tx1"/>
                </a:solidFill>
                <a:latin typeface="Calibri" panose="020F0502020204030204" pitchFamily="34" charset="0"/>
              </a:defRPr>
            </a:lvl1pPr>
            <a:lvl2pPr marL="742950" indent="-285750" defTabSz="876300">
              <a:defRPr>
                <a:solidFill>
                  <a:schemeClr val="tx1"/>
                </a:solidFill>
                <a:latin typeface="Calibri" panose="020F0502020204030204" pitchFamily="34" charset="0"/>
              </a:defRPr>
            </a:lvl2pPr>
            <a:lvl3pPr marL="1144588" indent="-228600" defTabSz="876300">
              <a:defRPr>
                <a:solidFill>
                  <a:schemeClr val="tx1"/>
                </a:solidFill>
                <a:latin typeface="Calibri" panose="020F0502020204030204" pitchFamily="34" charset="0"/>
              </a:defRPr>
            </a:lvl3pPr>
            <a:lvl4pPr marL="1601788" indent="-228600" defTabSz="876300">
              <a:defRPr>
                <a:solidFill>
                  <a:schemeClr val="tx1"/>
                </a:solidFill>
                <a:latin typeface="Calibri" panose="020F0502020204030204" pitchFamily="34" charset="0"/>
              </a:defRPr>
            </a:lvl4pPr>
            <a:lvl5pPr marL="2060575" indent="-228600" defTabSz="876300">
              <a:defRPr>
                <a:solidFill>
                  <a:schemeClr val="tx1"/>
                </a:solidFill>
                <a:latin typeface="Calibri" panose="020F0502020204030204" pitchFamily="34" charset="0"/>
              </a:defRPr>
            </a:lvl5pPr>
            <a:lvl6pPr marL="2517775" indent="-228600" defTabSz="876300" eaLnBrk="0" fontAlgn="base" hangingPunct="0">
              <a:spcBef>
                <a:spcPct val="0"/>
              </a:spcBef>
              <a:spcAft>
                <a:spcPct val="0"/>
              </a:spcAft>
              <a:defRPr>
                <a:solidFill>
                  <a:schemeClr val="tx1"/>
                </a:solidFill>
                <a:latin typeface="Calibri" panose="020F0502020204030204" pitchFamily="34" charset="0"/>
              </a:defRPr>
            </a:lvl6pPr>
            <a:lvl7pPr marL="2974975" indent="-228600" defTabSz="876300" eaLnBrk="0" fontAlgn="base" hangingPunct="0">
              <a:spcBef>
                <a:spcPct val="0"/>
              </a:spcBef>
              <a:spcAft>
                <a:spcPct val="0"/>
              </a:spcAft>
              <a:defRPr>
                <a:solidFill>
                  <a:schemeClr val="tx1"/>
                </a:solidFill>
                <a:latin typeface="Calibri" panose="020F0502020204030204" pitchFamily="34" charset="0"/>
              </a:defRPr>
            </a:lvl7pPr>
            <a:lvl8pPr marL="3432175" indent="-228600" defTabSz="876300" eaLnBrk="0" fontAlgn="base" hangingPunct="0">
              <a:spcBef>
                <a:spcPct val="0"/>
              </a:spcBef>
              <a:spcAft>
                <a:spcPct val="0"/>
              </a:spcAft>
              <a:defRPr>
                <a:solidFill>
                  <a:schemeClr val="tx1"/>
                </a:solidFill>
                <a:latin typeface="Calibri" panose="020F0502020204030204" pitchFamily="34" charset="0"/>
              </a:defRPr>
            </a:lvl8pPr>
            <a:lvl9pPr marL="3889375" indent="-228600" defTabSz="8763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2DCFBAB2-66BD-4493-8EA2-C109E01B70F1}" type="slidenum">
              <a:rPr lang="en-US" altLang="en-US" sz="1100" smtClean="0">
                <a:solidFill>
                  <a:srgbClr val="000000"/>
                </a:solidFill>
                <a:latin typeface="Times New Roman" panose="02020603050405020304" pitchFamily="18" charset="0"/>
                <a:cs typeface="Arial" panose="020B0604020202020204" pitchFamily="34" charset="0"/>
              </a:rPr>
              <a:pPr fontAlgn="base">
                <a:spcBef>
                  <a:spcPct val="0"/>
                </a:spcBef>
                <a:spcAft>
                  <a:spcPct val="0"/>
                </a:spcAft>
              </a:pPr>
              <a:t>137</a:t>
            </a:fld>
            <a:endParaRPr lang="en-US" altLang="en-US" sz="1100">
              <a:solidFill>
                <a:srgbClr val="000000"/>
              </a:solidFill>
              <a:latin typeface="Times New Roman" panose="02020603050405020304" pitchFamily="18" charset="0"/>
              <a:cs typeface="Arial" panose="020B0604020202020204" pitchFamily="34" charset="0"/>
            </a:endParaRPr>
          </a:p>
        </p:txBody>
      </p:sp>
      <p:sp>
        <p:nvSpPr>
          <p:cNvPr id="325635" name="Rectangle 7">
            <a:extLst>
              <a:ext uri="{FF2B5EF4-FFF2-40B4-BE49-F238E27FC236}">
                <a16:creationId xmlns:a16="http://schemas.microsoft.com/office/drawing/2014/main" id="{0959345D-4087-7583-9A0B-A67327AA348C}"/>
              </a:ext>
            </a:extLst>
          </p:cNvPr>
          <p:cNvSpPr txBox="1">
            <a:spLocks noGrp="1" noChangeArrowheads="1"/>
          </p:cNvSpPr>
          <p:nvPr/>
        </p:nvSpPr>
        <p:spPr bwMode="auto">
          <a:xfrm>
            <a:off x="3871913" y="9478963"/>
            <a:ext cx="29225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7705" tIns="43853" rIns="87705" bIns="43853" anchor="b"/>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3000" indent="-228600" defTabSz="877888">
              <a:defRPr>
                <a:solidFill>
                  <a:schemeClr val="tx1"/>
                </a:solidFill>
                <a:latin typeface="Calibri" panose="020F0502020204030204" pitchFamily="34" charset="0"/>
              </a:defRPr>
            </a:lvl3pPr>
            <a:lvl4pPr marL="1600200" indent="-228600" defTabSz="877888">
              <a:defRPr>
                <a:solidFill>
                  <a:schemeClr val="tx1"/>
                </a:solidFill>
                <a:latin typeface="Calibri" panose="020F0502020204030204" pitchFamily="34" charset="0"/>
              </a:defRPr>
            </a:lvl4pPr>
            <a:lvl5pPr marL="2057400" indent="-228600" defTabSz="877888">
              <a:defRPr>
                <a:solidFill>
                  <a:schemeClr val="tx1"/>
                </a:solidFill>
                <a:latin typeface="Calibri" panose="020F0502020204030204" pitchFamily="34" charset="0"/>
              </a:defRPr>
            </a:lvl5pPr>
            <a:lvl6pPr marL="2514600" indent="-228600" defTabSz="877888" eaLnBrk="0" fontAlgn="base" hangingPunct="0">
              <a:spcBef>
                <a:spcPct val="0"/>
              </a:spcBef>
              <a:spcAft>
                <a:spcPct val="0"/>
              </a:spcAft>
              <a:defRPr>
                <a:solidFill>
                  <a:schemeClr val="tx1"/>
                </a:solidFill>
                <a:latin typeface="Calibri" panose="020F0502020204030204" pitchFamily="34" charset="0"/>
              </a:defRPr>
            </a:lvl6pPr>
            <a:lvl7pPr marL="2971800" indent="-228600" defTabSz="877888" eaLnBrk="0" fontAlgn="base" hangingPunct="0">
              <a:spcBef>
                <a:spcPct val="0"/>
              </a:spcBef>
              <a:spcAft>
                <a:spcPct val="0"/>
              </a:spcAft>
              <a:defRPr>
                <a:solidFill>
                  <a:schemeClr val="tx1"/>
                </a:solidFill>
                <a:latin typeface="Calibri" panose="020F0502020204030204" pitchFamily="34" charset="0"/>
              </a:defRPr>
            </a:lvl7pPr>
            <a:lvl8pPr marL="3429000" indent="-228600" defTabSz="877888" eaLnBrk="0" fontAlgn="base" hangingPunct="0">
              <a:spcBef>
                <a:spcPct val="0"/>
              </a:spcBef>
              <a:spcAft>
                <a:spcPct val="0"/>
              </a:spcAft>
              <a:defRPr>
                <a:solidFill>
                  <a:schemeClr val="tx1"/>
                </a:solidFill>
                <a:latin typeface="Calibri" panose="020F0502020204030204" pitchFamily="34" charset="0"/>
              </a:defRPr>
            </a:lvl8pPr>
            <a:lvl9pPr marL="3886200" indent="-228600" defTabSz="877888" eaLnBrk="0" fontAlgn="base" hangingPunct="0">
              <a:spcBef>
                <a:spcPct val="0"/>
              </a:spcBef>
              <a:spcAft>
                <a:spcPct val="0"/>
              </a:spcAft>
              <a:defRPr>
                <a:solidFill>
                  <a:schemeClr val="tx1"/>
                </a:solidFill>
                <a:latin typeface="Calibri" panose="020F0502020204030204" pitchFamily="34" charset="0"/>
              </a:defRPr>
            </a:lvl9pPr>
          </a:lstStyle>
          <a:p>
            <a:pPr algn="r"/>
            <a:fld id="{82D08F91-BE69-435F-A77B-8276474B2785}" type="slidenum">
              <a:rPr lang="en-US" altLang="en-US" sz="1100">
                <a:solidFill>
                  <a:srgbClr val="000000"/>
                </a:solidFill>
                <a:latin typeface="Times New Roman" panose="02020603050405020304" pitchFamily="18" charset="0"/>
                <a:cs typeface="Arial" panose="020B0604020202020204" pitchFamily="34" charset="0"/>
              </a:rPr>
              <a:pPr algn="r"/>
              <a:t>137</a:t>
            </a:fld>
            <a:endParaRPr lang="en-US" altLang="en-US" sz="1100">
              <a:solidFill>
                <a:srgbClr val="000000"/>
              </a:solidFill>
              <a:latin typeface="Times New Roman" panose="02020603050405020304" pitchFamily="18" charset="0"/>
              <a:cs typeface="Arial" panose="020B0604020202020204" pitchFamily="34" charset="0"/>
            </a:endParaRPr>
          </a:p>
        </p:txBody>
      </p:sp>
      <p:sp>
        <p:nvSpPr>
          <p:cNvPr id="325636" name="Rectangle 2">
            <a:extLst>
              <a:ext uri="{FF2B5EF4-FFF2-40B4-BE49-F238E27FC236}">
                <a16:creationId xmlns:a16="http://schemas.microsoft.com/office/drawing/2014/main" id="{2E12589B-A179-DB5F-9B67-A7B9B07BDECD}"/>
              </a:ext>
            </a:extLst>
          </p:cNvPr>
          <p:cNvSpPr>
            <a:spLocks noGrp="1" noRot="1" noChangeAspect="1" noChangeArrowheads="1" noTextEdit="1"/>
          </p:cNvSpPr>
          <p:nvPr>
            <p:ph type="sldImg"/>
          </p:nvPr>
        </p:nvSpPr>
        <p:spPr bwMode="auto">
          <a:xfrm>
            <a:off x="96838" y="747713"/>
            <a:ext cx="6621462" cy="3727450"/>
          </a:xfrm>
          <a:solidFill>
            <a:srgbClr val="FFFFFF"/>
          </a:solidFill>
          <a:ln>
            <a:solidFill>
              <a:srgbClr val="000000"/>
            </a:solidFill>
            <a:miter lim="800000"/>
            <a:headEnd/>
            <a:tailEnd/>
          </a:ln>
        </p:spPr>
      </p:sp>
      <p:sp>
        <p:nvSpPr>
          <p:cNvPr id="325637" name="Rectangle 3">
            <a:extLst>
              <a:ext uri="{FF2B5EF4-FFF2-40B4-BE49-F238E27FC236}">
                <a16:creationId xmlns:a16="http://schemas.microsoft.com/office/drawing/2014/main" id="{F8760C51-5539-2E24-0A81-FF5DE87B8991}"/>
              </a:ext>
            </a:extLst>
          </p:cNvPr>
          <p:cNvSpPr>
            <a:spLocks noGrp="1" noChangeArrowheads="1"/>
          </p:cNvSpPr>
          <p:nvPr>
            <p:ph type="body" idx="1"/>
          </p:nvPr>
        </p:nvSpPr>
        <p:spPr bwMode="auto">
          <a:xfrm>
            <a:off x="908050" y="4722813"/>
            <a:ext cx="4995863" cy="4471987"/>
          </a:xfrm>
          <a:solidFill>
            <a:srgbClr val="FFFFFF"/>
          </a:solidFill>
          <a:ln>
            <a:solidFill>
              <a:srgbClr val="000000"/>
            </a:solidFill>
            <a:miter lim="800000"/>
            <a:headEnd/>
            <a:tailEnd/>
          </a:ln>
        </p:spPr>
        <p:txBody>
          <a:bodyPr wrap="square" lIns="95012" tIns="47503" rIns="95012" bIns="47503" numCol="1" anchor="t" anchorCtr="0" compatLnSpc="1">
            <a:prstTxWarp prst="textNoShape">
              <a:avLst/>
            </a:prstTxWarp>
          </a:bodyPr>
          <a:lstStyle/>
          <a:p>
            <a:pPr eaLnBrk="1" hangingPunct="1">
              <a:spcBef>
                <a:spcPct val="0"/>
              </a:spcBef>
            </a:pPr>
            <a:endParaRPr lang="en-US" altLang="en-US"/>
          </a:p>
        </p:txBody>
      </p:sp>
      <p:sp>
        <p:nvSpPr>
          <p:cNvPr id="325638" name="Date Placeholder 1">
            <a:extLst>
              <a:ext uri="{FF2B5EF4-FFF2-40B4-BE49-F238E27FC236}">
                <a16:creationId xmlns:a16="http://schemas.microsoft.com/office/drawing/2014/main" id="{D9A538E9-80AD-5197-1276-2D35A7D0D8F7}"/>
              </a:ext>
            </a:extLst>
          </p:cNvPr>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defTabSz="876300">
              <a:defRPr>
                <a:solidFill>
                  <a:schemeClr val="tx1"/>
                </a:solidFill>
                <a:latin typeface="Calibri" panose="020F0502020204030204" pitchFamily="34" charset="0"/>
              </a:defRPr>
            </a:lvl1pPr>
            <a:lvl2pPr marL="742950" indent="-285750" defTabSz="876300">
              <a:defRPr>
                <a:solidFill>
                  <a:schemeClr val="tx1"/>
                </a:solidFill>
                <a:latin typeface="Calibri" panose="020F0502020204030204" pitchFamily="34" charset="0"/>
              </a:defRPr>
            </a:lvl2pPr>
            <a:lvl3pPr marL="1144588" indent="-228600" defTabSz="876300">
              <a:defRPr>
                <a:solidFill>
                  <a:schemeClr val="tx1"/>
                </a:solidFill>
                <a:latin typeface="Calibri" panose="020F0502020204030204" pitchFamily="34" charset="0"/>
              </a:defRPr>
            </a:lvl3pPr>
            <a:lvl4pPr marL="1601788" indent="-228600" defTabSz="876300">
              <a:defRPr>
                <a:solidFill>
                  <a:schemeClr val="tx1"/>
                </a:solidFill>
                <a:latin typeface="Calibri" panose="020F0502020204030204" pitchFamily="34" charset="0"/>
              </a:defRPr>
            </a:lvl4pPr>
            <a:lvl5pPr marL="2060575" indent="-228600" defTabSz="876300">
              <a:defRPr>
                <a:solidFill>
                  <a:schemeClr val="tx1"/>
                </a:solidFill>
                <a:latin typeface="Calibri" panose="020F0502020204030204" pitchFamily="34" charset="0"/>
              </a:defRPr>
            </a:lvl5pPr>
            <a:lvl6pPr marL="2517775" indent="-228600" defTabSz="876300" eaLnBrk="0" fontAlgn="base" hangingPunct="0">
              <a:spcBef>
                <a:spcPct val="0"/>
              </a:spcBef>
              <a:spcAft>
                <a:spcPct val="0"/>
              </a:spcAft>
              <a:defRPr>
                <a:solidFill>
                  <a:schemeClr val="tx1"/>
                </a:solidFill>
                <a:latin typeface="Calibri" panose="020F0502020204030204" pitchFamily="34" charset="0"/>
              </a:defRPr>
            </a:lvl6pPr>
            <a:lvl7pPr marL="2974975" indent="-228600" defTabSz="876300" eaLnBrk="0" fontAlgn="base" hangingPunct="0">
              <a:spcBef>
                <a:spcPct val="0"/>
              </a:spcBef>
              <a:spcAft>
                <a:spcPct val="0"/>
              </a:spcAft>
              <a:defRPr>
                <a:solidFill>
                  <a:schemeClr val="tx1"/>
                </a:solidFill>
                <a:latin typeface="Calibri" panose="020F0502020204030204" pitchFamily="34" charset="0"/>
              </a:defRPr>
            </a:lvl7pPr>
            <a:lvl8pPr marL="3432175" indent="-228600" defTabSz="876300" eaLnBrk="0" fontAlgn="base" hangingPunct="0">
              <a:spcBef>
                <a:spcPct val="0"/>
              </a:spcBef>
              <a:spcAft>
                <a:spcPct val="0"/>
              </a:spcAft>
              <a:defRPr>
                <a:solidFill>
                  <a:schemeClr val="tx1"/>
                </a:solidFill>
                <a:latin typeface="Calibri" panose="020F0502020204030204" pitchFamily="34" charset="0"/>
              </a:defRPr>
            </a:lvl8pPr>
            <a:lvl9pPr marL="3889375" indent="-228600" defTabSz="8763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endParaRPr lang="en-US" altLang="en-US" sz="1100">
              <a:solidFill>
                <a:srgbClr val="000000"/>
              </a:solidFill>
              <a:latin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2707609376"/>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2" name="Slide Image Placeholder 1">
            <a:extLst>
              <a:ext uri="{FF2B5EF4-FFF2-40B4-BE49-F238E27FC236}">
                <a16:creationId xmlns:a16="http://schemas.microsoft.com/office/drawing/2014/main" id="{68C594D6-A1ED-E600-6D7D-7A0BAD7687E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27683" name="Notes Placeholder 2">
            <a:extLst>
              <a:ext uri="{FF2B5EF4-FFF2-40B4-BE49-F238E27FC236}">
                <a16:creationId xmlns:a16="http://schemas.microsoft.com/office/drawing/2014/main" id="{2C5A5016-4780-28F9-A0CA-BC6138F8F6A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
        <p:nvSpPr>
          <p:cNvPr id="327684" name="Slide Number Placeholder 3">
            <a:extLst>
              <a:ext uri="{FF2B5EF4-FFF2-40B4-BE49-F238E27FC236}">
                <a16:creationId xmlns:a16="http://schemas.microsoft.com/office/drawing/2014/main" id="{B2C6A2F4-ED0D-D800-E7E4-AA16D1F8A7F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3D7C02B2-6778-46D1-8FA2-E841D7A598AC}" type="slidenum">
              <a:rPr lang="fi-FI" altLang="en-US" smtClean="0"/>
              <a:pPr defTabSz="912813" fontAlgn="base">
                <a:spcBef>
                  <a:spcPct val="0"/>
                </a:spcBef>
                <a:spcAft>
                  <a:spcPct val="0"/>
                </a:spcAft>
              </a:pPr>
              <a:t>138</a:t>
            </a:fld>
            <a:endParaRPr lang="fi-FI" altLang="en-US"/>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30" name="Slide Image Placeholder 1">
            <a:extLst>
              <a:ext uri="{FF2B5EF4-FFF2-40B4-BE49-F238E27FC236}">
                <a16:creationId xmlns:a16="http://schemas.microsoft.com/office/drawing/2014/main" id="{E458166F-63AE-3D29-6B91-0E9D9518C8E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29731" name="Notes Placeholder 2">
            <a:extLst>
              <a:ext uri="{FF2B5EF4-FFF2-40B4-BE49-F238E27FC236}">
                <a16:creationId xmlns:a16="http://schemas.microsoft.com/office/drawing/2014/main" id="{964ABB07-112C-88E2-FD97-C0537487999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NZ" altLang="en-US"/>
              <a:t>The DISC styles require different levels of support and interaction with their managers. Let’s explore what the DISC styles are irritated by, their relationship to their supervisor and how to effectively lead the styles.</a:t>
            </a:r>
          </a:p>
          <a:p>
            <a:pPr eaLnBrk="1" hangingPunct="1">
              <a:spcBef>
                <a:spcPct val="0"/>
              </a:spcBef>
            </a:pPr>
            <a:endParaRPr lang="en-GB" altLang="en-US"/>
          </a:p>
        </p:txBody>
      </p:sp>
      <p:sp>
        <p:nvSpPr>
          <p:cNvPr id="329732" name="Date Placeholder 3">
            <a:extLst>
              <a:ext uri="{FF2B5EF4-FFF2-40B4-BE49-F238E27FC236}">
                <a16:creationId xmlns:a16="http://schemas.microsoft.com/office/drawing/2014/main" id="{CFFA2C1A-2DC8-8D28-1B1E-BAE846C951AF}"/>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329733" name="Slide Number Placeholder 4">
            <a:extLst>
              <a:ext uri="{FF2B5EF4-FFF2-40B4-BE49-F238E27FC236}">
                <a16:creationId xmlns:a16="http://schemas.microsoft.com/office/drawing/2014/main" id="{1B38A00A-54FE-E4D6-C810-AC771BBC267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D2269EC1-C25B-47CD-8D6C-A7C02BB63CE1}" type="slidenum">
              <a:rPr lang="en-NZ" altLang="en-US" smtClean="0"/>
              <a:pPr defTabSz="912813" fontAlgn="base">
                <a:spcBef>
                  <a:spcPct val="0"/>
                </a:spcBef>
                <a:spcAft>
                  <a:spcPct val="0"/>
                </a:spcAft>
              </a:pPr>
              <a:t>139</a:t>
            </a:fld>
            <a:endParaRPr lang="en-NZ" altLang="en-US"/>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8" name="Slide Image Placeholder 1">
            <a:extLst>
              <a:ext uri="{FF2B5EF4-FFF2-40B4-BE49-F238E27FC236}">
                <a16:creationId xmlns:a16="http://schemas.microsoft.com/office/drawing/2014/main" id="{B5F87211-6124-EAA1-1ECB-F71FA7903B5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31779" name="Notes Placeholder 2">
            <a:extLst>
              <a:ext uri="{FF2B5EF4-FFF2-40B4-BE49-F238E27FC236}">
                <a16:creationId xmlns:a16="http://schemas.microsoft.com/office/drawing/2014/main" id="{C8FA4F66-FB2A-FD64-825B-FAEDB9062BD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GB" altLang="en-US"/>
          </a:p>
        </p:txBody>
      </p:sp>
      <p:sp>
        <p:nvSpPr>
          <p:cNvPr id="331780" name="Date Placeholder 3">
            <a:extLst>
              <a:ext uri="{FF2B5EF4-FFF2-40B4-BE49-F238E27FC236}">
                <a16:creationId xmlns:a16="http://schemas.microsoft.com/office/drawing/2014/main" id="{4310C9DE-E30D-F6E6-1D35-045CE07D4B43}"/>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331781" name="Slide Number Placeholder 4">
            <a:extLst>
              <a:ext uri="{FF2B5EF4-FFF2-40B4-BE49-F238E27FC236}">
                <a16:creationId xmlns:a16="http://schemas.microsoft.com/office/drawing/2014/main" id="{0377D2C9-921C-4DFB-8482-D4CAE5F00C1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9CF7AE8D-50B3-4025-8516-E8DB27CC4B05}" type="slidenum">
              <a:rPr lang="en-NZ" altLang="en-US" smtClean="0"/>
              <a:pPr defTabSz="912813" fontAlgn="base">
                <a:spcBef>
                  <a:spcPct val="0"/>
                </a:spcBef>
                <a:spcAft>
                  <a:spcPct val="0"/>
                </a:spcAft>
              </a:pPr>
              <a:t>140</a:t>
            </a:fld>
            <a:endParaRPr lang="en-NZ"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7">
            <a:extLst>
              <a:ext uri="{FF2B5EF4-FFF2-40B4-BE49-F238E27FC236}">
                <a16:creationId xmlns:a16="http://schemas.microsoft.com/office/drawing/2014/main" id="{62094841-48C3-F66E-51BF-C67EFCD01E8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4588" indent="-228600">
              <a:defRPr>
                <a:solidFill>
                  <a:schemeClr val="tx1"/>
                </a:solidFill>
                <a:latin typeface="Calibri" panose="020F0502020204030204" pitchFamily="34" charset="0"/>
              </a:defRPr>
            </a:lvl3pPr>
            <a:lvl4pPr marL="1601788" indent="-228600">
              <a:defRPr>
                <a:solidFill>
                  <a:schemeClr val="tx1"/>
                </a:solidFill>
                <a:latin typeface="Calibri" panose="020F0502020204030204" pitchFamily="34" charset="0"/>
              </a:defRPr>
            </a:lvl4pPr>
            <a:lvl5pPr marL="2058988" indent="-228600">
              <a:defRPr>
                <a:solidFill>
                  <a:schemeClr val="tx1"/>
                </a:solidFill>
                <a:latin typeface="Calibri" panose="020F0502020204030204" pitchFamily="34" charset="0"/>
              </a:defRPr>
            </a:lvl5pPr>
            <a:lvl6pPr marL="2516188" indent="-228600" defTabSz="912813" eaLnBrk="0" fontAlgn="base" hangingPunct="0">
              <a:spcBef>
                <a:spcPct val="0"/>
              </a:spcBef>
              <a:spcAft>
                <a:spcPct val="0"/>
              </a:spcAft>
              <a:defRPr>
                <a:solidFill>
                  <a:schemeClr val="tx1"/>
                </a:solidFill>
                <a:latin typeface="Calibri" panose="020F0502020204030204" pitchFamily="34" charset="0"/>
              </a:defRPr>
            </a:lvl6pPr>
            <a:lvl7pPr marL="2973388" indent="-228600" defTabSz="912813" eaLnBrk="0" fontAlgn="base" hangingPunct="0">
              <a:spcBef>
                <a:spcPct val="0"/>
              </a:spcBef>
              <a:spcAft>
                <a:spcPct val="0"/>
              </a:spcAft>
              <a:defRPr>
                <a:solidFill>
                  <a:schemeClr val="tx1"/>
                </a:solidFill>
                <a:latin typeface="Calibri" panose="020F0502020204030204" pitchFamily="34" charset="0"/>
              </a:defRPr>
            </a:lvl7pPr>
            <a:lvl8pPr marL="3430588" indent="-228600" defTabSz="912813" eaLnBrk="0" fontAlgn="base" hangingPunct="0">
              <a:spcBef>
                <a:spcPct val="0"/>
              </a:spcBef>
              <a:spcAft>
                <a:spcPct val="0"/>
              </a:spcAft>
              <a:defRPr>
                <a:solidFill>
                  <a:schemeClr val="tx1"/>
                </a:solidFill>
                <a:latin typeface="Calibri" panose="020F0502020204030204" pitchFamily="34" charset="0"/>
              </a:defRPr>
            </a:lvl8pPr>
            <a:lvl9pPr marL="3887788"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A3A58692-F5B6-4DBF-9D09-EC51EE38F2A3}" type="slidenum">
              <a:rPr lang="en-US" altLang="en-US" smtClean="0">
                <a:solidFill>
                  <a:srgbClr val="000000"/>
                </a:solidFill>
                <a:latin typeface="Arial" panose="020B0604020202020204" pitchFamily="34" charset="0"/>
                <a:cs typeface="Arial" panose="020B0604020202020204" pitchFamily="34" charset="0"/>
              </a:rPr>
              <a:pPr defTabSz="912813" fontAlgn="base">
                <a:spcBef>
                  <a:spcPct val="0"/>
                </a:spcBef>
                <a:spcAft>
                  <a:spcPct val="0"/>
                </a:spcAft>
              </a:pPr>
              <a:t>13</a:t>
            </a:fld>
            <a:endParaRPr lang="en-US" altLang="en-US">
              <a:solidFill>
                <a:srgbClr val="000000"/>
              </a:solidFill>
              <a:latin typeface="Arial" panose="020B0604020202020204" pitchFamily="34" charset="0"/>
              <a:cs typeface="Arial" panose="020B0604020202020204" pitchFamily="34" charset="0"/>
            </a:endParaRPr>
          </a:p>
        </p:txBody>
      </p:sp>
      <p:sp>
        <p:nvSpPr>
          <p:cNvPr id="78851" name="Rectangle 2">
            <a:extLst>
              <a:ext uri="{FF2B5EF4-FFF2-40B4-BE49-F238E27FC236}">
                <a16:creationId xmlns:a16="http://schemas.microsoft.com/office/drawing/2014/main" id="{41D90357-09E5-F5DA-52B6-F7BE85F6AB3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8852" name="Rectangle 3">
            <a:extLst>
              <a:ext uri="{FF2B5EF4-FFF2-40B4-BE49-F238E27FC236}">
                <a16:creationId xmlns:a16="http://schemas.microsoft.com/office/drawing/2014/main" id="{CD83FDEB-695E-5C1C-6916-4E72C459EA3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fi-FI" altLang="en-US"/>
          </a:p>
        </p:txBody>
      </p:sp>
      <p:sp>
        <p:nvSpPr>
          <p:cNvPr id="78853" name="Date Placeholder 1">
            <a:extLst>
              <a:ext uri="{FF2B5EF4-FFF2-40B4-BE49-F238E27FC236}">
                <a16:creationId xmlns:a16="http://schemas.microsoft.com/office/drawing/2014/main" id="{AE65179E-CB78-1612-DFCD-87322602EC47}"/>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solidFill>
                <a:srgbClr val="000000"/>
              </a:solidFill>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6" name="Slide Image Placeholder 1">
            <a:extLst>
              <a:ext uri="{FF2B5EF4-FFF2-40B4-BE49-F238E27FC236}">
                <a16:creationId xmlns:a16="http://schemas.microsoft.com/office/drawing/2014/main" id="{E2C212FB-5D4B-EC8B-63AB-B52E7E151AA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33827" name="Notes Placeholder 2">
            <a:extLst>
              <a:ext uri="{FF2B5EF4-FFF2-40B4-BE49-F238E27FC236}">
                <a16:creationId xmlns:a16="http://schemas.microsoft.com/office/drawing/2014/main" id="{B624E60B-DDB0-1814-4D14-338148839D3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GB" altLang="en-US"/>
          </a:p>
        </p:txBody>
      </p:sp>
      <p:sp>
        <p:nvSpPr>
          <p:cNvPr id="333828" name="Date Placeholder 3">
            <a:extLst>
              <a:ext uri="{FF2B5EF4-FFF2-40B4-BE49-F238E27FC236}">
                <a16:creationId xmlns:a16="http://schemas.microsoft.com/office/drawing/2014/main" id="{9EAADAFB-AF02-5702-D7C1-B7EC3A34A634}"/>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333829" name="Slide Number Placeholder 4">
            <a:extLst>
              <a:ext uri="{FF2B5EF4-FFF2-40B4-BE49-F238E27FC236}">
                <a16:creationId xmlns:a16="http://schemas.microsoft.com/office/drawing/2014/main" id="{287E20DA-555A-ADD0-6138-395DED6582A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FC6A6E4D-85DA-458E-9A9F-74A95A8B0571}" type="slidenum">
              <a:rPr lang="en-NZ" altLang="en-US" smtClean="0"/>
              <a:pPr defTabSz="912813" fontAlgn="base">
                <a:spcBef>
                  <a:spcPct val="0"/>
                </a:spcBef>
                <a:spcAft>
                  <a:spcPct val="0"/>
                </a:spcAft>
              </a:pPr>
              <a:t>141</a:t>
            </a:fld>
            <a:endParaRPr lang="en-NZ" altLang="en-US"/>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8" name="Slide Image Placeholder 1">
            <a:extLst>
              <a:ext uri="{FF2B5EF4-FFF2-40B4-BE49-F238E27FC236}">
                <a16:creationId xmlns:a16="http://schemas.microsoft.com/office/drawing/2014/main" id="{2E64EBCD-145D-3BB0-15BC-1382C4F16CF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36899" name="Notes Placeholder 2">
            <a:extLst>
              <a:ext uri="{FF2B5EF4-FFF2-40B4-BE49-F238E27FC236}">
                <a16:creationId xmlns:a16="http://schemas.microsoft.com/office/drawing/2014/main" id="{847E66E3-4244-1F5D-96C8-E019B84A14E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GB" altLang="en-US"/>
          </a:p>
        </p:txBody>
      </p:sp>
      <p:sp>
        <p:nvSpPr>
          <p:cNvPr id="336900" name="Date Placeholder 3">
            <a:extLst>
              <a:ext uri="{FF2B5EF4-FFF2-40B4-BE49-F238E27FC236}">
                <a16:creationId xmlns:a16="http://schemas.microsoft.com/office/drawing/2014/main" id="{BD5CD292-F07E-56AF-90EF-57415ECCDE3E}"/>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336901" name="Slide Number Placeholder 4">
            <a:extLst>
              <a:ext uri="{FF2B5EF4-FFF2-40B4-BE49-F238E27FC236}">
                <a16:creationId xmlns:a16="http://schemas.microsoft.com/office/drawing/2014/main" id="{AD3E88C8-2C5D-E472-8D00-96D83B3E6B9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513A46B4-B3E4-4B81-B134-9651FC82EEFD}" type="slidenum">
              <a:rPr lang="en-NZ" altLang="en-US" smtClean="0"/>
              <a:pPr defTabSz="912813" fontAlgn="base">
                <a:spcBef>
                  <a:spcPct val="0"/>
                </a:spcBef>
                <a:spcAft>
                  <a:spcPct val="0"/>
                </a:spcAft>
              </a:pPr>
              <a:t>143</a:t>
            </a:fld>
            <a:endParaRPr lang="en-NZ" altLang="en-US"/>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6" name="Slide Image Placeholder 1">
            <a:extLst>
              <a:ext uri="{FF2B5EF4-FFF2-40B4-BE49-F238E27FC236}">
                <a16:creationId xmlns:a16="http://schemas.microsoft.com/office/drawing/2014/main" id="{5E5577E5-C9C0-846D-AAFE-B7E741123BE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38947" name="Notes Placeholder 2">
            <a:extLst>
              <a:ext uri="{FF2B5EF4-FFF2-40B4-BE49-F238E27FC236}">
                <a16:creationId xmlns:a16="http://schemas.microsoft.com/office/drawing/2014/main" id="{6E1B670E-A79C-911E-8638-AFEB5D57855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GB" altLang="en-US"/>
          </a:p>
        </p:txBody>
      </p:sp>
      <p:sp>
        <p:nvSpPr>
          <p:cNvPr id="338948" name="Date Placeholder 3">
            <a:extLst>
              <a:ext uri="{FF2B5EF4-FFF2-40B4-BE49-F238E27FC236}">
                <a16:creationId xmlns:a16="http://schemas.microsoft.com/office/drawing/2014/main" id="{A82C9A97-240B-BE12-217F-618E81F1FCAD}"/>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338949" name="Slide Number Placeholder 4">
            <a:extLst>
              <a:ext uri="{FF2B5EF4-FFF2-40B4-BE49-F238E27FC236}">
                <a16:creationId xmlns:a16="http://schemas.microsoft.com/office/drawing/2014/main" id="{5B5DA5A4-1B23-842E-E6E3-0E8D6A25EE8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EDE005FB-0895-4F9A-8DAE-3EA892E8E0BE}" type="slidenum">
              <a:rPr lang="en-NZ" altLang="en-US" smtClean="0"/>
              <a:pPr defTabSz="912813" fontAlgn="base">
                <a:spcBef>
                  <a:spcPct val="0"/>
                </a:spcBef>
                <a:spcAft>
                  <a:spcPct val="0"/>
                </a:spcAft>
              </a:pPr>
              <a:t>144</a:t>
            </a:fld>
            <a:endParaRPr lang="en-NZ" altLang="en-US"/>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2" name="Slide Image Placeholder 1">
            <a:extLst>
              <a:ext uri="{FF2B5EF4-FFF2-40B4-BE49-F238E27FC236}">
                <a16:creationId xmlns:a16="http://schemas.microsoft.com/office/drawing/2014/main" id="{00644950-E3A1-D97E-066C-5CCD1D9C913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43043" name="Notes Placeholder 2">
            <a:extLst>
              <a:ext uri="{FF2B5EF4-FFF2-40B4-BE49-F238E27FC236}">
                <a16:creationId xmlns:a16="http://schemas.microsoft.com/office/drawing/2014/main" id="{F1E3C049-1E0F-C1E1-7611-18400F64B51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GB" altLang="en-US"/>
          </a:p>
        </p:txBody>
      </p:sp>
      <p:sp>
        <p:nvSpPr>
          <p:cNvPr id="343044" name="Date Placeholder 3">
            <a:extLst>
              <a:ext uri="{FF2B5EF4-FFF2-40B4-BE49-F238E27FC236}">
                <a16:creationId xmlns:a16="http://schemas.microsoft.com/office/drawing/2014/main" id="{C221C6E2-1C12-413C-8E7E-D065DC81AC60}"/>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343045" name="Slide Number Placeholder 4">
            <a:extLst>
              <a:ext uri="{FF2B5EF4-FFF2-40B4-BE49-F238E27FC236}">
                <a16:creationId xmlns:a16="http://schemas.microsoft.com/office/drawing/2014/main" id="{070D0B7B-167E-0F9D-10DF-73A75B89F58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7750970F-3729-41EE-9613-8A9D43227901}" type="slidenum">
              <a:rPr lang="en-NZ" altLang="en-US" smtClean="0"/>
              <a:pPr defTabSz="912813" fontAlgn="base">
                <a:spcBef>
                  <a:spcPct val="0"/>
                </a:spcBef>
                <a:spcAft>
                  <a:spcPct val="0"/>
                </a:spcAft>
              </a:pPr>
              <a:t>145</a:t>
            </a:fld>
            <a:endParaRPr lang="en-NZ" altLang="en-US"/>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114" name="Slide Image Placeholder 1">
            <a:extLst>
              <a:ext uri="{FF2B5EF4-FFF2-40B4-BE49-F238E27FC236}">
                <a16:creationId xmlns:a16="http://schemas.microsoft.com/office/drawing/2014/main" id="{4159B2D1-965E-EFC0-D796-FBB22024813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46115" name="Notes Placeholder 2">
            <a:extLst>
              <a:ext uri="{FF2B5EF4-FFF2-40B4-BE49-F238E27FC236}">
                <a16:creationId xmlns:a16="http://schemas.microsoft.com/office/drawing/2014/main" id="{78FF5B5B-D490-1937-5A2F-81CF2ED6E58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
        <p:nvSpPr>
          <p:cNvPr id="346116" name="Date Placeholder 3">
            <a:extLst>
              <a:ext uri="{FF2B5EF4-FFF2-40B4-BE49-F238E27FC236}">
                <a16:creationId xmlns:a16="http://schemas.microsoft.com/office/drawing/2014/main" id="{358F678C-1A83-4DF5-7A7B-98E2C5909987}"/>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solidFill>
                <a:srgbClr val="000000"/>
              </a:solidFill>
            </a:endParaRPr>
          </a:p>
        </p:txBody>
      </p:sp>
      <p:sp>
        <p:nvSpPr>
          <p:cNvPr id="346117" name="Slide Number Placeholder 4">
            <a:extLst>
              <a:ext uri="{FF2B5EF4-FFF2-40B4-BE49-F238E27FC236}">
                <a16:creationId xmlns:a16="http://schemas.microsoft.com/office/drawing/2014/main" id="{60883A4A-D907-137E-789A-5A3D0A00AD5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819DC08D-9718-44D2-B33E-21C12AD449F4}" type="slidenum">
              <a:rPr lang="en-NZ" altLang="en-US" smtClean="0">
                <a:solidFill>
                  <a:srgbClr val="000000"/>
                </a:solidFill>
              </a:rPr>
              <a:pPr defTabSz="912813" fontAlgn="base">
                <a:spcBef>
                  <a:spcPct val="0"/>
                </a:spcBef>
                <a:spcAft>
                  <a:spcPct val="0"/>
                </a:spcAft>
              </a:pPr>
              <a:t>147</a:t>
            </a:fld>
            <a:endParaRPr lang="en-NZ" altLang="en-US">
              <a:solidFill>
                <a:srgbClr val="000000"/>
              </a:solidFill>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62" name="Slide Image Placeholder 1">
            <a:extLst>
              <a:ext uri="{FF2B5EF4-FFF2-40B4-BE49-F238E27FC236}">
                <a16:creationId xmlns:a16="http://schemas.microsoft.com/office/drawing/2014/main" id="{A480DE83-E4B5-BB1D-8080-4F2FE783A96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48163" name="Notes Placeholder 2">
            <a:extLst>
              <a:ext uri="{FF2B5EF4-FFF2-40B4-BE49-F238E27FC236}">
                <a16:creationId xmlns:a16="http://schemas.microsoft.com/office/drawing/2014/main" id="{C4B8F37D-9B7A-FD4E-2E7C-6039A08605C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GB" altLang="en-US"/>
          </a:p>
        </p:txBody>
      </p:sp>
      <p:sp>
        <p:nvSpPr>
          <p:cNvPr id="348164" name="Date Placeholder 3">
            <a:extLst>
              <a:ext uri="{FF2B5EF4-FFF2-40B4-BE49-F238E27FC236}">
                <a16:creationId xmlns:a16="http://schemas.microsoft.com/office/drawing/2014/main" id="{EE6B4A08-89A1-C6A9-3758-1CC31DEBC1E9}"/>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348165" name="Slide Number Placeholder 4">
            <a:extLst>
              <a:ext uri="{FF2B5EF4-FFF2-40B4-BE49-F238E27FC236}">
                <a16:creationId xmlns:a16="http://schemas.microsoft.com/office/drawing/2014/main" id="{D50404F8-6204-F8E7-B111-2AA62E02C0B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01AD365C-0C15-4D8D-BBA7-AA2969F8B3AC}" type="slidenum">
              <a:rPr lang="en-NZ" altLang="en-US" smtClean="0"/>
              <a:pPr defTabSz="912813" fontAlgn="base">
                <a:spcBef>
                  <a:spcPct val="0"/>
                </a:spcBef>
                <a:spcAft>
                  <a:spcPct val="0"/>
                </a:spcAft>
              </a:pPr>
              <a:t>148</a:t>
            </a:fld>
            <a:endParaRPr lang="en-NZ" altLang="en-US"/>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10" name="Slide Image Placeholder 1">
            <a:extLst>
              <a:ext uri="{FF2B5EF4-FFF2-40B4-BE49-F238E27FC236}">
                <a16:creationId xmlns:a16="http://schemas.microsoft.com/office/drawing/2014/main" id="{9816E252-42B8-DA52-E3A6-87F3C3D010F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50211" name="Notes Placeholder 2">
            <a:extLst>
              <a:ext uri="{FF2B5EF4-FFF2-40B4-BE49-F238E27FC236}">
                <a16:creationId xmlns:a16="http://schemas.microsoft.com/office/drawing/2014/main" id="{4300097E-2D96-4B8D-1DBF-B2CEAA01FAE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dirty="0"/>
              <a:t>Further leadership tips can be added to an individuals report using FinxS® report designer. </a:t>
            </a:r>
          </a:p>
          <a:p>
            <a:pPr eaLnBrk="1" hangingPunct="1">
              <a:spcBef>
                <a:spcPct val="0"/>
              </a:spcBef>
            </a:pPr>
            <a:r>
              <a:rPr lang="en-US" altLang="en-US" dirty="0"/>
              <a:t>In particular the Leadership tips provide practical suggestions to lead an individual in different team situations. I.e. Grow and develop</a:t>
            </a:r>
          </a:p>
        </p:txBody>
      </p:sp>
      <p:sp>
        <p:nvSpPr>
          <p:cNvPr id="350212" name="Date Placeholder 3">
            <a:extLst>
              <a:ext uri="{FF2B5EF4-FFF2-40B4-BE49-F238E27FC236}">
                <a16:creationId xmlns:a16="http://schemas.microsoft.com/office/drawing/2014/main" id="{9C9D8CA0-25BD-D94C-BDC4-47CF12CF961D}"/>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350213" name="Slide Number Placeholder 4">
            <a:extLst>
              <a:ext uri="{FF2B5EF4-FFF2-40B4-BE49-F238E27FC236}">
                <a16:creationId xmlns:a16="http://schemas.microsoft.com/office/drawing/2014/main" id="{6F7BA773-D4FA-B6E1-7951-59EE78202D8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3EB004B4-0A4B-4875-9E72-78FCCE995D45}" type="slidenum">
              <a:rPr lang="en-NZ" altLang="en-US" smtClean="0"/>
              <a:pPr defTabSz="912813" fontAlgn="base">
                <a:spcBef>
                  <a:spcPct val="0"/>
                </a:spcBef>
                <a:spcAft>
                  <a:spcPct val="0"/>
                </a:spcAft>
              </a:pPr>
              <a:t>149</a:t>
            </a:fld>
            <a:endParaRPr lang="en-NZ" altLang="en-US"/>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2258" name="Slide Image Placeholder 1">
            <a:extLst>
              <a:ext uri="{FF2B5EF4-FFF2-40B4-BE49-F238E27FC236}">
                <a16:creationId xmlns:a16="http://schemas.microsoft.com/office/drawing/2014/main" id="{200AA1EC-221A-BD91-7F99-31E1C4B2A9C4}"/>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52259" name="Notes Placeholder 2">
            <a:extLst>
              <a:ext uri="{FF2B5EF4-FFF2-40B4-BE49-F238E27FC236}">
                <a16:creationId xmlns:a16="http://schemas.microsoft.com/office/drawing/2014/main" id="{B60D7A34-45F9-E57D-DCC2-32C2B22640C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GB" altLang="en-US"/>
          </a:p>
        </p:txBody>
      </p:sp>
      <p:sp>
        <p:nvSpPr>
          <p:cNvPr id="352260" name="Date Placeholder 3">
            <a:extLst>
              <a:ext uri="{FF2B5EF4-FFF2-40B4-BE49-F238E27FC236}">
                <a16:creationId xmlns:a16="http://schemas.microsoft.com/office/drawing/2014/main" id="{D2ECEB80-0F28-91D5-72A2-C9ADC9077908}"/>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352261" name="Slide Number Placeholder 4">
            <a:extLst>
              <a:ext uri="{FF2B5EF4-FFF2-40B4-BE49-F238E27FC236}">
                <a16:creationId xmlns:a16="http://schemas.microsoft.com/office/drawing/2014/main" id="{2519F56E-F35A-4463-88DB-098FCB519CC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67AB8D67-EF47-41A2-A7CB-0FCC4341C24D}" type="slidenum">
              <a:rPr lang="en-NZ" altLang="en-US" smtClean="0"/>
              <a:pPr defTabSz="912813" fontAlgn="base">
                <a:spcBef>
                  <a:spcPct val="0"/>
                </a:spcBef>
                <a:spcAft>
                  <a:spcPct val="0"/>
                </a:spcAft>
              </a:pPr>
              <a:t>150</a:t>
            </a:fld>
            <a:endParaRPr lang="en-NZ" altLang="en-US"/>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06" name="Slide Image Placeholder 1">
            <a:extLst>
              <a:ext uri="{FF2B5EF4-FFF2-40B4-BE49-F238E27FC236}">
                <a16:creationId xmlns:a16="http://schemas.microsoft.com/office/drawing/2014/main" id="{CDB21A38-B532-3275-2206-D9A0BD5EF104}"/>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54307" name="Notes Placeholder 2">
            <a:extLst>
              <a:ext uri="{FF2B5EF4-FFF2-40B4-BE49-F238E27FC236}">
                <a16:creationId xmlns:a16="http://schemas.microsoft.com/office/drawing/2014/main" id="{D0A220FA-3E1C-CCFF-6140-BA50D154F5B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GB" altLang="en-US"/>
          </a:p>
        </p:txBody>
      </p:sp>
      <p:sp>
        <p:nvSpPr>
          <p:cNvPr id="354308" name="Date Placeholder 3">
            <a:extLst>
              <a:ext uri="{FF2B5EF4-FFF2-40B4-BE49-F238E27FC236}">
                <a16:creationId xmlns:a16="http://schemas.microsoft.com/office/drawing/2014/main" id="{9F20EF9F-D974-2246-E93D-9298854EB490}"/>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354309" name="Slide Number Placeholder 4">
            <a:extLst>
              <a:ext uri="{FF2B5EF4-FFF2-40B4-BE49-F238E27FC236}">
                <a16:creationId xmlns:a16="http://schemas.microsoft.com/office/drawing/2014/main" id="{2AF7CBBF-64D9-4055-5F8C-2182D7D2456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FBC16917-1E12-47F7-A346-7CBC0B85015B}" type="slidenum">
              <a:rPr lang="en-NZ" altLang="en-US" smtClean="0"/>
              <a:pPr defTabSz="912813" fontAlgn="base">
                <a:spcBef>
                  <a:spcPct val="0"/>
                </a:spcBef>
                <a:spcAft>
                  <a:spcPct val="0"/>
                </a:spcAft>
              </a:pPr>
              <a:t>151</a:t>
            </a:fld>
            <a:endParaRPr lang="en-NZ" altLang="en-US"/>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354" name="Slide Image Placeholder 1">
            <a:extLst>
              <a:ext uri="{FF2B5EF4-FFF2-40B4-BE49-F238E27FC236}">
                <a16:creationId xmlns:a16="http://schemas.microsoft.com/office/drawing/2014/main" id="{E4461049-90D9-C550-94A2-A21F119A9A9C}"/>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56355" name="Notes Placeholder 2">
            <a:extLst>
              <a:ext uri="{FF2B5EF4-FFF2-40B4-BE49-F238E27FC236}">
                <a16:creationId xmlns:a16="http://schemas.microsoft.com/office/drawing/2014/main" id="{A0C2D638-F710-BDB2-F67B-3FCA06E69F9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GB" altLang="en-US"/>
          </a:p>
        </p:txBody>
      </p:sp>
      <p:sp>
        <p:nvSpPr>
          <p:cNvPr id="356356" name="Date Placeholder 3">
            <a:extLst>
              <a:ext uri="{FF2B5EF4-FFF2-40B4-BE49-F238E27FC236}">
                <a16:creationId xmlns:a16="http://schemas.microsoft.com/office/drawing/2014/main" id="{A9EB6279-14ED-11FE-8F21-B117CE3A47BE}"/>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356357" name="Slide Number Placeholder 4">
            <a:extLst>
              <a:ext uri="{FF2B5EF4-FFF2-40B4-BE49-F238E27FC236}">
                <a16:creationId xmlns:a16="http://schemas.microsoft.com/office/drawing/2014/main" id="{B8DE25D3-7683-61C7-1CF9-AE70B506D7C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4E2DE533-F3F8-4554-B19E-B2C430DA7D7C}" type="slidenum">
              <a:rPr lang="en-NZ" altLang="en-US" smtClean="0"/>
              <a:pPr defTabSz="912813" fontAlgn="base">
                <a:spcBef>
                  <a:spcPct val="0"/>
                </a:spcBef>
                <a:spcAft>
                  <a:spcPct val="0"/>
                </a:spcAft>
              </a:pPr>
              <a:t>152</a:t>
            </a:fld>
            <a:endParaRPr lang="en-NZ"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Slide Image Placeholder 1">
            <a:extLst>
              <a:ext uri="{FF2B5EF4-FFF2-40B4-BE49-F238E27FC236}">
                <a16:creationId xmlns:a16="http://schemas.microsoft.com/office/drawing/2014/main" id="{1E17724F-55C9-A26D-92F4-1AC04315152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0899" name="Notes Placeholder 2">
            <a:extLst>
              <a:ext uri="{FF2B5EF4-FFF2-40B4-BE49-F238E27FC236}">
                <a16:creationId xmlns:a16="http://schemas.microsoft.com/office/drawing/2014/main" id="{3C696B51-146D-6356-9E28-69CEC7EBC01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NZ" altLang="en-US"/>
              <a:t>Introduce overview of first module.</a:t>
            </a:r>
          </a:p>
        </p:txBody>
      </p:sp>
      <p:sp>
        <p:nvSpPr>
          <p:cNvPr id="80900" name="Date Placeholder 3">
            <a:extLst>
              <a:ext uri="{FF2B5EF4-FFF2-40B4-BE49-F238E27FC236}">
                <a16:creationId xmlns:a16="http://schemas.microsoft.com/office/drawing/2014/main" id="{79F8C753-96B2-A69A-E57B-247BC5950D43}"/>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80901" name="Slide Number Placeholder 4">
            <a:extLst>
              <a:ext uri="{FF2B5EF4-FFF2-40B4-BE49-F238E27FC236}">
                <a16:creationId xmlns:a16="http://schemas.microsoft.com/office/drawing/2014/main" id="{CA009F03-C67B-297F-032E-AAA78FBDF93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C9B30103-7413-46D8-998C-5A8229271322}" type="slidenum">
              <a:rPr lang="en-NZ" altLang="en-US" smtClean="0"/>
              <a:pPr defTabSz="912813" fontAlgn="base">
                <a:spcBef>
                  <a:spcPct val="0"/>
                </a:spcBef>
                <a:spcAft>
                  <a:spcPct val="0"/>
                </a:spcAft>
              </a:pPr>
              <a:t>14</a:t>
            </a:fld>
            <a:endParaRPr lang="en-NZ" altLang="en-US"/>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02" name="Slide Image Placeholder 1">
            <a:extLst>
              <a:ext uri="{FF2B5EF4-FFF2-40B4-BE49-F238E27FC236}">
                <a16:creationId xmlns:a16="http://schemas.microsoft.com/office/drawing/2014/main" id="{585AB20F-BCBC-E8E1-6AB5-1CF00CDA2BB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58403" name="Notes Placeholder 2">
            <a:extLst>
              <a:ext uri="{FF2B5EF4-FFF2-40B4-BE49-F238E27FC236}">
                <a16:creationId xmlns:a16="http://schemas.microsoft.com/office/drawing/2014/main" id="{35A787EC-E2A8-27CD-3361-637A4A15204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GB" altLang="en-US"/>
          </a:p>
        </p:txBody>
      </p:sp>
      <p:sp>
        <p:nvSpPr>
          <p:cNvPr id="358404" name="Date Placeholder 3">
            <a:extLst>
              <a:ext uri="{FF2B5EF4-FFF2-40B4-BE49-F238E27FC236}">
                <a16:creationId xmlns:a16="http://schemas.microsoft.com/office/drawing/2014/main" id="{1A69CEA9-08AD-EC06-B739-2167AD72B4A8}"/>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358405" name="Slide Number Placeholder 4">
            <a:extLst>
              <a:ext uri="{FF2B5EF4-FFF2-40B4-BE49-F238E27FC236}">
                <a16:creationId xmlns:a16="http://schemas.microsoft.com/office/drawing/2014/main" id="{23EEBBDD-C1F9-620D-8E55-A9C1DE568D8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2E11FA7C-16FD-4866-8608-E5EB2F359C12}" type="slidenum">
              <a:rPr lang="en-NZ" altLang="en-US" smtClean="0"/>
              <a:pPr defTabSz="912813" fontAlgn="base">
                <a:spcBef>
                  <a:spcPct val="0"/>
                </a:spcBef>
                <a:spcAft>
                  <a:spcPct val="0"/>
                </a:spcAft>
              </a:pPr>
              <a:t>153</a:t>
            </a:fld>
            <a:endParaRPr lang="en-NZ" altLang="en-US"/>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0450" name="Slide Image Placeholder 1">
            <a:extLst>
              <a:ext uri="{FF2B5EF4-FFF2-40B4-BE49-F238E27FC236}">
                <a16:creationId xmlns:a16="http://schemas.microsoft.com/office/drawing/2014/main" id="{E58282DC-3864-3EEB-2430-64631FE8126C}"/>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0451" name="Notes Placeholder 2">
            <a:extLst>
              <a:ext uri="{FF2B5EF4-FFF2-40B4-BE49-F238E27FC236}">
                <a16:creationId xmlns:a16="http://schemas.microsoft.com/office/drawing/2014/main" id="{60F117D6-8631-CBDB-835D-C9703C770E4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GB" altLang="en-US"/>
          </a:p>
        </p:txBody>
      </p:sp>
      <p:sp>
        <p:nvSpPr>
          <p:cNvPr id="360452" name="Date Placeholder 3">
            <a:extLst>
              <a:ext uri="{FF2B5EF4-FFF2-40B4-BE49-F238E27FC236}">
                <a16:creationId xmlns:a16="http://schemas.microsoft.com/office/drawing/2014/main" id="{9BAAE847-92E6-F75A-0211-059440165DCC}"/>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360453" name="Slide Number Placeholder 4">
            <a:extLst>
              <a:ext uri="{FF2B5EF4-FFF2-40B4-BE49-F238E27FC236}">
                <a16:creationId xmlns:a16="http://schemas.microsoft.com/office/drawing/2014/main" id="{1A5434DC-2BE7-2172-A79E-3D04D89016F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EE05EE3B-01F4-46D9-86DD-CEA71966DB8D}" type="slidenum">
              <a:rPr lang="en-NZ" altLang="en-US" smtClean="0"/>
              <a:pPr defTabSz="912813" fontAlgn="base">
                <a:spcBef>
                  <a:spcPct val="0"/>
                </a:spcBef>
                <a:spcAft>
                  <a:spcPct val="0"/>
                </a:spcAft>
              </a:pPr>
              <a:t>154</a:t>
            </a:fld>
            <a:endParaRPr lang="en-NZ" altLang="en-US"/>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6" name="Slide Image Placeholder 1">
            <a:extLst>
              <a:ext uri="{FF2B5EF4-FFF2-40B4-BE49-F238E27FC236}">
                <a16:creationId xmlns:a16="http://schemas.microsoft.com/office/drawing/2014/main" id="{5618B25A-2E82-F379-96A2-D33E5F30F6F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4547" name="Notes Placeholder 2">
            <a:extLst>
              <a:ext uri="{FF2B5EF4-FFF2-40B4-BE49-F238E27FC236}">
                <a16:creationId xmlns:a16="http://schemas.microsoft.com/office/drawing/2014/main" id="{BAE2FD19-8DD5-F9D2-63B4-9CEAE3BF97A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
        <p:nvSpPr>
          <p:cNvPr id="364548" name="Slide Number Placeholder 3">
            <a:extLst>
              <a:ext uri="{FF2B5EF4-FFF2-40B4-BE49-F238E27FC236}">
                <a16:creationId xmlns:a16="http://schemas.microsoft.com/office/drawing/2014/main" id="{B68DD5ED-DE64-A72D-FB39-A08823AC195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D5EC2E79-CEB9-4B88-80E7-F05F042F5DF7}" type="slidenum">
              <a:rPr lang="en-GB" altLang="en-US" smtClean="0">
                <a:solidFill>
                  <a:srgbClr val="000000"/>
                </a:solidFill>
              </a:rPr>
              <a:pPr defTabSz="912813" fontAlgn="base">
                <a:spcBef>
                  <a:spcPct val="0"/>
                </a:spcBef>
                <a:spcAft>
                  <a:spcPct val="0"/>
                </a:spcAft>
              </a:pPr>
              <a:t>157</a:t>
            </a:fld>
            <a:endParaRPr lang="en-GB" altLang="en-US">
              <a:solidFill>
                <a:srgbClr val="000000"/>
              </a:solidFill>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6594" name="Rectangle 7">
            <a:extLst>
              <a:ext uri="{FF2B5EF4-FFF2-40B4-BE49-F238E27FC236}">
                <a16:creationId xmlns:a16="http://schemas.microsoft.com/office/drawing/2014/main" id="{89114AD6-B8CE-358F-C1ED-E9BA54D43FD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4588" indent="-228600">
              <a:defRPr>
                <a:solidFill>
                  <a:schemeClr val="tx1"/>
                </a:solidFill>
                <a:latin typeface="Calibri" panose="020F0502020204030204" pitchFamily="34" charset="0"/>
              </a:defRPr>
            </a:lvl3pPr>
            <a:lvl4pPr marL="1601788" indent="-228600">
              <a:defRPr>
                <a:solidFill>
                  <a:schemeClr val="tx1"/>
                </a:solidFill>
                <a:latin typeface="Calibri" panose="020F0502020204030204" pitchFamily="34" charset="0"/>
              </a:defRPr>
            </a:lvl4pPr>
            <a:lvl5pPr marL="2060575" indent="-228600">
              <a:defRPr>
                <a:solidFill>
                  <a:schemeClr val="tx1"/>
                </a:solidFill>
                <a:latin typeface="Calibri" panose="020F0502020204030204" pitchFamily="34" charset="0"/>
              </a:defRPr>
            </a:lvl5pPr>
            <a:lvl6pPr marL="2517775" indent="-228600" defTabSz="912813" eaLnBrk="0" fontAlgn="base" hangingPunct="0">
              <a:spcBef>
                <a:spcPct val="0"/>
              </a:spcBef>
              <a:spcAft>
                <a:spcPct val="0"/>
              </a:spcAft>
              <a:defRPr>
                <a:solidFill>
                  <a:schemeClr val="tx1"/>
                </a:solidFill>
                <a:latin typeface="Calibri" panose="020F0502020204030204" pitchFamily="34" charset="0"/>
              </a:defRPr>
            </a:lvl6pPr>
            <a:lvl7pPr marL="2974975" indent="-228600" defTabSz="912813" eaLnBrk="0" fontAlgn="base" hangingPunct="0">
              <a:spcBef>
                <a:spcPct val="0"/>
              </a:spcBef>
              <a:spcAft>
                <a:spcPct val="0"/>
              </a:spcAft>
              <a:defRPr>
                <a:solidFill>
                  <a:schemeClr val="tx1"/>
                </a:solidFill>
                <a:latin typeface="Calibri" panose="020F0502020204030204" pitchFamily="34" charset="0"/>
              </a:defRPr>
            </a:lvl7pPr>
            <a:lvl8pPr marL="3432175" indent="-228600" defTabSz="912813" eaLnBrk="0" fontAlgn="base" hangingPunct="0">
              <a:spcBef>
                <a:spcPct val="0"/>
              </a:spcBef>
              <a:spcAft>
                <a:spcPct val="0"/>
              </a:spcAft>
              <a:defRPr>
                <a:solidFill>
                  <a:schemeClr val="tx1"/>
                </a:solidFill>
                <a:latin typeface="Calibri" panose="020F0502020204030204" pitchFamily="34" charset="0"/>
              </a:defRPr>
            </a:lvl8pPr>
            <a:lvl9pPr marL="3889375"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5C142102-0382-4D89-94D8-1D7ACD858A7A}" type="slidenum">
              <a:rPr lang="en-US" altLang="en-US" smtClean="0">
                <a:solidFill>
                  <a:srgbClr val="000000"/>
                </a:solidFill>
                <a:latin typeface="Arial" panose="020B0604020202020204" pitchFamily="34" charset="0"/>
                <a:cs typeface="Arial" panose="020B0604020202020204" pitchFamily="34" charset="0"/>
              </a:rPr>
              <a:pPr defTabSz="912813" fontAlgn="base">
                <a:spcBef>
                  <a:spcPct val="0"/>
                </a:spcBef>
                <a:spcAft>
                  <a:spcPct val="0"/>
                </a:spcAft>
              </a:pPr>
              <a:t>158</a:t>
            </a:fld>
            <a:endParaRPr lang="en-US" altLang="en-US">
              <a:solidFill>
                <a:srgbClr val="000000"/>
              </a:solidFill>
              <a:latin typeface="Arial" panose="020B0604020202020204" pitchFamily="34" charset="0"/>
              <a:cs typeface="Arial" panose="020B0604020202020204" pitchFamily="34" charset="0"/>
            </a:endParaRPr>
          </a:p>
        </p:txBody>
      </p:sp>
      <p:sp>
        <p:nvSpPr>
          <p:cNvPr id="366595" name="Rectangle 2">
            <a:extLst>
              <a:ext uri="{FF2B5EF4-FFF2-40B4-BE49-F238E27FC236}">
                <a16:creationId xmlns:a16="http://schemas.microsoft.com/office/drawing/2014/main" id="{F37F651E-1722-ED99-9E93-CC8C316D379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6596" name="Rectangle 3">
            <a:extLst>
              <a:ext uri="{FF2B5EF4-FFF2-40B4-BE49-F238E27FC236}">
                <a16:creationId xmlns:a16="http://schemas.microsoft.com/office/drawing/2014/main" id="{5F8F8BAA-379B-2627-5581-F1EA65B0EA2A}"/>
              </a:ext>
            </a:extLst>
          </p:cNvPr>
          <p:cNvSpPr>
            <a:spLocks noGrp="1" noChangeArrowheads="1"/>
          </p:cNvSpPr>
          <p:nvPr>
            <p:ph type="body" idx="1"/>
          </p:nvPr>
        </p:nvSpPr>
        <p:spPr bwMode="auto">
          <a:xfrm>
            <a:off x="908050" y="4722813"/>
            <a:ext cx="4995863" cy="447357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fi-FI" altLang="en-US"/>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42" name="Rectangle 7">
            <a:extLst>
              <a:ext uri="{FF2B5EF4-FFF2-40B4-BE49-F238E27FC236}">
                <a16:creationId xmlns:a16="http://schemas.microsoft.com/office/drawing/2014/main" id="{54E91DB9-2583-2D8C-21A2-8E50C48F40D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4588" indent="-228600">
              <a:defRPr>
                <a:solidFill>
                  <a:schemeClr val="tx1"/>
                </a:solidFill>
                <a:latin typeface="Calibri" panose="020F0502020204030204" pitchFamily="34" charset="0"/>
              </a:defRPr>
            </a:lvl3pPr>
            <a:lvl4pPr marL="1601788" indent="-228600">
              <a:defRPr>
                <a:solidFill>
                  <a:schemeClr val="tx1"/>
                </a:solidFill>
                <a:latin typeface="Calibri" panose="020F0502020204030204" pitchFamily="34" charset="0"/>
              </a:defRPr>
            </a:lvl4pPr>
            <a:lvl5pPr marL="2060575" indent="-228600">
              <a:defRPr>
                <a:solidFill>
                  <a:schemeClr val="tx1"/>
                </a:solidFill>
                <a:latin typeface="Calibri" panose="020F0502020204030204" pitchFamily="34" charset="0"/>
              </a:defRPr>
            </a:lvl5pPr>
            <a:lvl6pPr marL="2517775" indent="-228600" defTabSz="912813" eaLnBrk="0" fontAlgn="base" hangingPunct="0">
              <a:spcBef>
                <a:spcPct val="0"/>
              </a:spcBef>
              <a:spcAft>
                <a:spcPct val="0"/>
              </a:spcAft>
              <a:defRPr>
                <a:solidFill>
                  <a:schemeClr val="tx1"/>
                </a:solidFill>
                <a:latin typeface="Calibri" panose="020F0502020204030204" pitchFamily="34" charset="0"/>
              </a:defRPr>
            </a:lvl6pPr>
            <a:lvl7pPr marL="2974975" indent="-228600" defTabSz="912813" eaLnBrk="0" fontAlgn="base" hangingPunct="0">
              <a:spcBef>
                <a:spcPct val="0"/>
              </a:spcBef>
              <a:spcAft>
                <a:spcPct val="0"/>
              </a:spcAft>
              <a:defRPr>
                <a:solidFill>
                  <a:schemeClr val="tx1"/>
                </a:solidFill>
                <a:latin typeface="Calibri" panose="020F0502020204030204" pitchFamily="34" charset="0"/>
              </a:defRPr>
            </a:lvl7pPr>
            <a:lvl8pPr marL="3432175" indent="-228600" defTabSz="912813" eaLnBrk="0" fontAlgn="base" hangingPunct="0">
              <a:spcBef>
                <a:spcPct val="0"/>
              </a:spcBef>
              <a:spcAft>
                <a:spcPct val="0"/>
              </a:spcAft>
              <a:defRPr>
                <a:solidFill>
                  <a:schemeClr val="tx1"/>
                </a:solidFill>
                <a:latin typeface="Calibri" panose="020F0502020204030204" pitchFamily="34" charset="0"/>
              </a:defRPr>
            </a:lvl8pPr>
            <a:lvl9pPr marL="3889375"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7BEB327E-48DB-4816-AA25-995FF82B0270}" type="slidenum">
              <a:rPr lang="en-US" altLang="en-US" smtClean="0">
                <a:solidFill>
                  <a:srgbClr val="000000"/>
                </a:solidFill>
                <a:latin typeface="Arial" panose="020B0604020202020204" pitchFamily="34" charset="0"/>
                <a:cs typeface="Arial" panose="020B0604020202020204" pitchFamily="34" charset="0"/>
              </a:rPr>
              <a:pPr defTabSz="912813" fontAlgn="base">
                <a:spcBef>
                  <a:spcPct val="0"/>
                </a:spcBef>
                <a:spcAft>
                  <a:spcPct val="0"/>
                </a:spcAft>
              </a:pPr>
              <a:t>159</a:t>
            </a:fld>
            <a:endParaRPr lang="en-US" altLang="en-US">
              <a:solidFill>
                <a:srgbClr val="000000"/>
              </a:solidFill>
              <a:latin typeface="Arial" panose="020B0604020202020204" pitchFamily="34" charset="0"/>
              <a:cs typeface="Arial" panose="020B0604020202020204" pitchFamily="34" charset="0"/>
            </a:endParaRPr>
          </a:p>
        </p:txBody>
      </p:sp>
      <p:sp>
        <p:nvSpPr>
          <p:cNvPr id="368643" name="Rectangle 2">
            <a:extLst>
              <a:ext uri="{FF2B5EF4-FFF2-40B4-BE49-F238E27FC236}">
                <a16:creationId xmlns:a16="http://schemas.microsoft.com/office/drawing/2014/main" id="{7748ABD0-C316-C934-1511-863B055AFE4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8644" name="Rectangle 3">
            <a:extLst>
              <a:ext uri="{FF2B5EF4-FFF2-40B4-BE49-F238E27FC236}">
                <a16:creationId xmlns:a16="http://schemas.microsoft.com/office/drawing/2014/main" id="{1AB0084C-0BA2-0625-A48A-1A1E0D13169E}"/>
              </a:ext>
            </a:extLst>
          </p:cNvPr>
          <p:cNvSpPr>
            <a:spLocks noGrp="1" noChangeArrowheads="1"/>
          </p:cNvSpPr>
          <p:nvPr>
            <p:ph type="body" idx="1"/>
          </p:nvPr>
        </p:nvSpPr>
        <p:spPr bwMode="auto">
          <a:xfrm>
            <a:off x="908050" y="4722813"/>
            <a:ext cx="4995863" cy="447357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fi-FI" altLang="en-US"/>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690" name="Rectangle 7">
            <a:extLst>
              <a:ext uri="{FF2B5EF4-FFF2-40B4-BE49-F238E27FC236}">
                <a16:creationId xmlns:a16="http://schemas.microsoft.com/office/drawing/2014/main" id="{892954A3-8E47-3AB5-C418-D21105EF4F2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4588" indent="-228600">
              <a:defRPr>
                <a:solidFill>
                  <a:schemeClr val="tx1"/>
                </a:solidFill>
                <a:latin typeface="Calibri" panose="020F0502020204030204" pitchFamily="34" charset="0"/>
              </a:defRPr>
            </a:lvl3pPr>
            <a:lvl4pPr marL="1601788" indent="-228600">
              <a:defRPr>
                <a:solidFill>
                  <a:schemeClr val="tx1"/>
                </a:solidFill>
                <a:latin typeface="Calibri" panose="020F0502020204030204" pitchFamily="34" charset="0"/>
              </a:defRPr>
            </a:lvl4pPr>
            <a:lvl5pPr marL="2060575" indent="-228600">
              <a:defRPr>
                <a:solidFill>
                  <a:schemeClr val="tx1"/>
                </a:solidFill>
                <a:latin typeface="Calibri" panose="020F0502020204030204" pitchFamily="34" charset="0"/>
              </a:defRPr>
            </a:lvl5pPr>
            <a:lvl6pPr marL="2517775" indent="-228600" defTabSz="912813" eaLnBrk="0" fontAlgn="base" hangingPunct="0">
              <a:spcBef>
                <a:spcPct val="0"/>
              </a:spcBef>
              <a:spcAft>
                <a:spcPct val="0"/>
              </a:spcAft>
              <a:defRPr>
                <a:solidFill>
                  <a:schemeClr val="tx1"/>
                </a:solidFill>
                <a:latin typeface="Calibri" panose="020F0502020204030204" pitchFamily="34" charset="0"/>
              </a:defRPr>
            </a:lvl6pPr>
            <a:lvl7pPr marL="2974975" indent="-228600" defTabSz="912813" eaLnBrk="0" fontAlgn="base" hangingPunct="0">
              <a:spcBef>
                <a:spcPct val="0"/>
              </a:spcBef>
              <a:spcAft>
                <a:spcPct val="0"/>
              </a:spcAft>
              <a:defRPr>
                <a:solidFill>
                  <a:schemeClr val="tx1"/>
                </a:solidFill>
                <a:latin typeface="Calibri" panose="020F0502020204030204" pitchFamily="34" charset="0"/>
              </a:defRPr>
            </a:lvl7pPr>
            <a:lvl8pPr marL="3432175" indent="-228600" defTabSz="912813" eaLnBrk="0" fontAlgn="base" hangingPunct="0">
              <a:spcBef>
                <a:spcPct val="0"/>
              </a:spcBef>
              <a:spcAft>
                <a:spcPct val="0"/>
              </a:spcAft>
              <a:defRPr>
                <a:solidFill>
                  <a:schemeClr val="tx1"/>
                </a:solidFill>
                <a:latin typeface="Calibri" panose="020F0502020204030204" pitchFamily="34" charset="0"/>
              </a:defRPr>
            </a:lvl8pPr>
            <a:lvl9pPr marL="3889375"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FFAA2AB1-E3BC-45DA-B724-0411A5C9ABEE}" type="slidenum">
              <a:rPr lang="en-US" altLang="en-US" smtClean="0">
                <a:solidFill>
                  <a:srgbClr val="000000"/>
                </a:solidFill>
                <a:latin typeface="Arial" panose="020B0604020202020204" pitchFamily="34" charset="0"/>
                <a:cs typeface="Arial" panose="020B0604020202020204" pitchFamily="34" charset="0"/>
              </a:rPr>
              <a:pPr defTabSz="912813" fontAlgn="base">
                <a:spcBef>
                  <a:spcPct val="0"/>
                </a:spcBef>
                <a:spcAft>
                  <a:spcPct val="0"/>
                </a:spcAft>
              </a:pPr>
              <a:t>160</a:t>
            </a:fld>
            <a:endParaRPr lang="en-US" altLang="en-US">
              <a:solidFill>
                <a:srgbClr val="000000"/>
              </a:solidFill>
              <a:latin typeface="Arial" panose="020B0604020202020204" pitchFamily="34" charset="0"/>
              <a:cs typeface="Arial" panose="020B0604020202020204" pitchFamily="34" charset="0"/>
            </a:endParaRPr>
          </a:p>
        </p:txBody>
      </p:sp>
      <p:sp>
        <p:nvSpPr>
          <p:cNvPr id="370691" name="Rectangle 2">
            <a:extLst>
              <a:ext uri="{FF2B5EF4-FFF2-40B4-BE49-F238E27FC236}">
                <a16:creationId xmlns:a16="http://schemas.microsoft.com/office/drawing/2014/main" id="{B07B7232-BC41-201A-F8B7-B69473CF0C1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70692" name="Rectangle 3">
            <a:extLst>
              <a:ext uri="{FF2B5EF4-FFF2-40B4-BE49-F238E27FC236}">
                <a16:creationId xmlns:a16="http://schemas.microsoft.com/office/drawing/2014/main" id="{980583C2-33EF-29B7-3F5F-67FBB6A303F8}"/>
              </a:ext>
            </a:extLst>
          </p:cNvPr>
          <p:cNvSpPr>
            <a:spLocks noGrp="1" noChangeArrowheads="1"/>
          </p:cNvSpPr>
          <p:nvPr>
            <p:ph type="body" idx="1"/>
          </p:nvPr>
        </p:nvSpPr>
        <p:spPr bwMode="auto">
          <a:xfrm>
            <a:off x="908050" y="4722813"/>
            <a:ext cx="4995863" cy="447357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fi-FI" altLang="en-US"/>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8" name="Rectangle 7">
            <a:extLst>
              <a:ext uri="{FF2B5EF4-FFF2-40B4-BE49-F238E27FC236}">
                <a16:creationId xmlns:a16="http://schemas.microsoft.com/office/drawing/2014/main" id="{52EFBFA6-1B5F-B5E8-50AB-1498699B0321}"/>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4588" indent="-228600">
              <a:defRPr>
                <a:solidFill>
                  <a:schemeClr val="tx1"/>
                </a:solidFill>
                <a:latin typeface="Calibri" panose="020F0502020204030204" pitchFamily="34" charset="0"/>
              </a:defRPr>
            </a:lvl3pPr>
            <a:lvl4pPr marL="1601788" indent="-228600">
              <a:defRPr>
                <a:solidFill>
                  <a:schemeClr val="tx1"/>
                </a:solidFill>
                <a:latin typeface="Calibri" panose="020F0502020204030204" pitchFamily="34" charset="0"/>
              </a:defRPr>
            </a:lvl4pPr>
            <a:lvl5pPr marL="2060575" indent="-228600">
              <a:defRPr>
                <a:solidFill>
                  <a:schemeClr val="tx1"/>
                </a:solidFill>
                <a:latin typeface="Calibri" panose="020F0502020204030204" pitchFamily="34" charset="0"/>
              </a:defRPr>
            </a:lvl5pPr>
            <a:lvl6pPr marL="2517775" indent="-228600" defTabSz="912813" eaLnBrk="0" fontAlgn="base" hangingPunct="0">
              <a:spcBef>
                <a:spcPct val="0"/>
              </a:spcBef>
              <a:spcAft>
                <a:spcPct val="0"/>
              </a:spcAft>
              <a:defRPr>
                <a:solidFill>
                  <a:schemeClr val="tx1"/>
                </a:solidFill>
                <a:latin typeface="Calibri" panose="020F0502020204030204" pitchFamily="34" charset="0"/>
              </a:defRPr>
            </a:lvl6pPr>
            <a:lvl7pPr marL="2974975" indent="-228600" defTabSz="912813" eaLnBrk="0" fontAlgn="base" hangingPunct="0">
              <a:spcBef>
                <a:spcPct val="0"/>
              </a:spcBef>
              <a:spcAft>
                <a:spcPct val="0"/>
              </a:spcAft>
              <a:defRPr>
                <a:solidFill>
                  <a:schemeClr val="tx1"/>
                </a:solidFill>
                <a:latin typeface="Calibri" panose="020F0502020204030204" pitchFamily="34" charset="0"/>
              </a:defRPr>
            </a:lvl7pPr>
            <a:lvl8pPr marL="3432175" indent="-228600" defTabSz="912813" eaLnBrk="0" fontAlgn="base" hangingPunct="0">
              <a:spcBef>
                <a:spcPct val="0"/>
              </a:spcBef>
              <a:spcAft>
                <a:spcPct val="0"/>
              </a:spcAft>
              <a:defRPr>
                <a:solidFill>
                  <a:schemeClr val="tx1"/>
                </a:solidFill>
                <a:latin typeface="Calibri" panose="020F0502020204030204" pitchFamily="34" charset="0"/>
              </a:defRPr>
            </a:lvl8pPr>
            <a:lvl9pPr marL="3889375"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DAA040B9-116F-42C7-A1B4-CF27CDF69BBC}" type="slidenum">
              <a:rPr lang="en-US" altLang="en-US" smtClean="0">
                <a:solidFill>
                  <a:srgbClr val="000000"/>
                </a:solidFill>
                <a:latin typeface="Arial" panose="020B0604020202020204" pitchFamily="34" charset="0"/>
                <a:cs typeface="Arial" panose="020B0604020202020204" pitchFamily="34" charset="0"/>
              </a:rPr>
              <a:pPr defTabSz="912813" fontAlgn="base">
                <a:spcBef>
                  <a:spcPct val="0"/>
                </a:spcBef>
                <a:spcAft>
                  <a:spcPct val="0"/>
                </a:spcAft>
              </a:pPr>
              <a:t>161</a:t>
            </a:fld>
            <a:endParaRPr lang="en-US" altLang="en-US">
              <a:solidFill>
                <a:srgbClr val="000000"/>
              </a:solidFill>
              <a:latin typeface="Arial" panose="020B0604020202020204" pitchFamily="34" charset="0"/>
              <a:cs typeface="Arial" panose="020B0604020202020204" pitchFamily="34" charset="0"/>
            </a:endParaRPr>
          </a:p>
        </p:txBody>
      </p:sp>
      <p:sp>
        <p:nvSpPr>
          <p:cNvPr id="372739" name="Rectangle 2">
            <a:extLst>
              <a:ext uri="{FF2B5EF4-FFF2-40B4-BE49-F238E27FC236}">
                <a16:creationId xmlns:a16="http://schemas.microsoft.com/office/drawing/2014/main" id="{7DB05CE4-F178-9960-EBD6-44F5470D3C08}"/>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72740" name="Rectangle 3">
            <a:extLst>
              <a:ext uri="{FF2B5EF4-FFF2-40B4-BE49-F238E27FC236}">
                <a16:creationId xmlns:a16="http://schemas.microsoft.com/office/drawing/2014/main" id="{332DEC57-AF6D-1C82-CB7F-EB88AE20E9B4}"/>
              </a:ext>
            </a:extLst>
          </p:cNvPr>
          <p:cNvSpPr>
            <a:spLocks noGrp="1" noChangeArrowheads="1"/>
          </p:cNvSpPr>
          <p:nvPr>
            <p:ph type="body" idx="1"/>
          </p:nvPr>
        </p:nvSpPr>
        <p:spPr bwMode="auto">
          <a:xfrm>
            <a:off x="908050" y="4722813"/>
            <a:ext cx="4995863" cy="447357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fi-FI" altLang="en-US"/>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4" name="Slide Image Placeholder 1">
            <a:extLst>
              <a:ext uri="{FF2B5EF4-FFF2-40B4-BE49-F238E27FC236}">
                <a16:creationId xmlns:a16="http://schemas.microsoft.com/office/drawing/2014/main" id="{ED9F0936-A861-93F8-71A8-52DA5A3729E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76835" name="Notes Placeholder 2">
            <a:extLst>
              <a:ext uri="{FF2B5EF4-FFF2-40B4-BE49-F238E27FC236}">
                <a16:creationId xmlns:a16="http://schemas.microsoft.com/office/drawing/2014/main" id="{84695D9F-61E5-40ED-3C68-0AA3B34A9B7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GB" altLang="en-US"/>
          </a:p>
        </p:txBody>
      </p:sp>
      <p:sp>
        <p:nvSpPr>
          <p:cNvPr id="376836" name="Date Placeholder 3">
            <a:extLst>
              <a:ext uri="{FF2B5EF4-FFF2-40B4-BE49-F238E27FC236}">
                <a16:creationId xmlns:a16="http://schemas.microsoft.com/office/drawing/2014/main" id="{DC9EF48F-CA6F-9A6B-C13B-23BC088E0966}"/>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376837" name="Slide Number Placeholder 4">
            <a:extLst>
              <a:ext uri="{FF2B5EF4-FFF2-40B4-BE49-F238E27FC236}">
                <a16:creationId xmlns:a16="http://schemas.microsoft.com/office/drawing/2014/main" id="{DFE878AF-ACF9-D5C1-BFA1-B6B65637854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075B6DAA-DB54-4D92-8D83-B49F42F7C9C8}" type="slidenum">
              <a:rPr lang="en-NZ" altLang="en-US" smtClean="0"/>
              <a:pPr defTabSz="912813" fontAlgn="base">
                <a:spcBef>
                  <a:spcPct val="0"/>
                </a:spcBef>
                <a:spcAft>
                  <a:spcPct val="0"/>
                </a:spcAft>
              </a:pPr>
              <a:t>162</a:t>
            </a:fld>
            <a:endParaRPr lang="en-NZ" altLang="en-US"/>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2" name="Slide Image Placeholder 1">
            <a:extLst>
              <a:ext uri="{FF2B5EF4-FFF2-40B4-BE49-F238E27FC236}">
                <a16:creationId xmlns:a16="http://schemas.microsoft.com/office/drawing/2014/main" id="{58A5A2D5-A5A1-848B-8544-781D3D4CB03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78883" name="Notes Placeholder 2">
            <a:extLst>
              <a:ext uri="{FF2B5EF4-FFF2-40B4-BE49-F238E27FC236}">
                <a16:creationId xmlns:a16="http://schemas.microsoft.com/office/drawing/2014/main" id="{E72F3827-533F-FB80-DA0E-80945C9CE57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GB" altLang="en-US"/>
          </a:p>
        </p:txBody>
      </p:sp>
      <p:sp>
        <p:nvSpPr>
          <p:cNvPr id="378884" name="Date Placeholder 3">
            <a:extLst>
              <a:ext uri="{FF2B5EF4-FFF2-40B4-BE49-F238E27FC236}">
                <a16:creationId xmlns:a16="http://schemas.microsoft.com/office/drawing/2014/main" id="{1C155851-AC0B-DB80-235C-8BD273B2050F}"/>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378885" name="Slide Number Placeholder 4">
            <a:extLst>
              <a:ext uri="{FF2B5EF4-FFF2-40B4-BE49-F238E27FC236}">
                <a16:creationId xmlns:a16="http://schemas.microsoft.com/office/drawing/2014/main" id="{55097A53-420F-D34F-56B7-9FF8B65BA70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E6360B4E-2058-4286-A75A-67D3ED4F22F3}" type="slidenum">
              <a:rPr lang="en-NZ" altLang="en-US" smtClean="0"/>
              <a:pPr defTabSz="912813" fontAlgn="base">
                <a:spcBef>
                  <a:spcPct val="0"/>
                </a:spcBef>
                <a:spcAft>
                  <a:spcPct val="0"/>
                </a:spcAft>
              </a:pPr>
              <a:t>163</a:t>
            </a:fld>
            <a:endParaRPr lang="en-NZ" altLang="en-US"/>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30" name="Slide Image Placeholder 1">
            <a:extLst>
              <a:ext uri="{FF2B5EF4-FFF2-40B4-BE49-F238E27FC236}">
                <a16:creationId xmlns:a16="http://schemas.microsoft.com/office/drawing/2014/main" id="{C00DBCBF-FDD7-57B0-AF1F-B9B3D6AC8448}"/>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80931" name="Notes Placeholder 2">
            <a:extLst>
              <a:ext uri="{FF2B5EF4-FFF2-40B4-BE49-F238E27FC236}">
                <a16:creationId xmlns:a16="http://schemas.microsoft.com/office/drawing/2014/main" id="{916B5AB1-5023-BACA-A46A-90C7E0D2DAA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
        <p:nvSpPr>
          <p:cNvPr id="380932" name="Date Placeholder 3">
            <a:extLst>
              <a:ext uri="{FF2B5EF4-FFF2-40B4-BE49-F238E27FC236}">
                <a16:creationId xmlns:a16="http://schemas.microsoft.com/office/drawing/2014/main" id="{DF5EB809-BEE1-1579-F84F-C9359B10548E}"/>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380933" name="Slide Number Placeholder 4">
            <a:extLst>
              <a:ext uri="{FF2B5EF4-FFF2-40B4-BE49-F238E27FC236}">
                <a16:creationId xmlns:a16="http://schemas.microsoft.com/office/drawing/2014/main" id="{831E987D-BE05-08D9-E763-A186FC7173B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54748F8E-602F-41F3-8D5C-B92D14165D21}" type="slidenum">
              <a:rPr lang="en-NZ" altLang="en-US" smtClean="0"/>
              <a:pPr defTabSz="912813" fontAlgn="base">
                <a:spcBef>
                  <a:spcPct val="0"/>
                </a:spcBef>
                <a:spcAft>
                  <a:spcPct val="0"/>
                </a:spcAft>
              </a:pPr>
              <a:t>164</a:t>
            </a:fld>
            <a:endParaRPr lang="en-NZ"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7">
            <a:extLst>
              <a:ext uri="{FF2B5EF4-FFF2-40B4-BE49-F238E27FC236}">
                <a16:creationId xmlns:a16="http://schemas.microsoft.com/office/drawing/2014/main" id="{3A11CE55-22B0-D667-3BD1-573B640F3DB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4588" indent="-228600" defTabSz="877888">
              <a:defRPr>
                <a:solidFill>
                  <a:schemeClr val="tx1"/>
                </a:solidFill>
                <a:latin typeface="Calibri" panose="020F0502020204030204" pitchFamily="34" charset="0"/>
              </a:defRPr>
            </a:lvl3pPr>
            <a:lvl4pPr marL="1601788" indent="-228600" defTabSz="877888">
              <a:defRPr>
                <a:solidFill>
                  <a:schemeClr val="tx1"/>
                </a:solidFill>
                <a:latin typeface="Calibri" panose="020F0502020204030204" pitchFamily="34" charset="0"/>
              </a:defRPr>
            </a:lvl4pPr>
            <a:lvl5pPr marL="2060575" indent="-228600" defTabSz="877888">
              <a:defRPr>
                <a:solidFill>
                  <a:schemeClr val="tx1"/>
                </a:solidFill>
                <a:latin typeface="Calibri" panose="020F0502020204030204" pitchFamily="34" charset="0"/>
              </a:defRPr>
            </a:lvl5pPr>
            <a:lvl6pPr marL="2517775" indent="-228600" defTabSz="877888" eaLnBrk="0" fontAlgn="base" hangingPunct="0">
              <a:spcBef>
                <a:spcPct val="0"/>
              </a:spcBef>
              <a:spcAft>
                <a:spcPct val="0"/>
              </a:spcAft>
              <a:defRPr>
                <a:solidFill>
                  <a:schemeClr val="tx1"/>
                </a:solidFill>
                <a:latin typeface="Calibri" panose="020F0502020204030204" pitchFamily="34" charset="0"/>
              </a:defRPr>
            </a:lvl6pPr>
            <a:lvl7pPr marL="2974975" indent="-228600" defTabSz="877888" eaLnBrk="0" fontAlgn="base" hangingPunct="0">
              <a:spcBef>
                <a:spcPct val="0"/>
              </a:spcBef>
              <a:spcAft>
                <a:spcPct val="0"/>
              </a:spcAft>
              <a:defRPr>
                <a:solidFill>
                  <a:schemeClr val="tx1"/>
                </a:solidFill>
                <a:latin typeface="Calibri" panose="020F0502020204030204" pitchFamily="34" charset="0"/>
              </a:defRPr>
            </a:lvl7pPr>
            <a:lvl8pPr marL="3432175" indent="-228600" defTabSz="877888" eaLnBrk="0" fontAlgn="base" hangingPunct="0">
              <a:spcBef>
                <a:spcPct val="0"/>
              </a:spcBef>
              <a:spcAft>
                <a:spcPct val="0"/>
              </a:spcAft>
              <a:defRPr>
                <a:solidFill>
                  <a:schemeClr val="tx1"/>
                </a:solidFill>
                <a:latin typeface="Calibri" panose="020F0502020204030204" pitchFamily="34" charset="0"/>
              </a:defRPr>
            </a:lvl8pPr>
            <a:lvl9pPr marL="3889375" indent="-228600" defTabSz="877888"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B3D4FE57-F46E-4AD8-BDA1-9A615403B41B}" type="slidenum">
              <a:rPr lang="en-US" altLang="en-US" sz="1100" smtClean="0">
                <a:solidFill>
                  <a:srgbClr val="000000"/>
                </a:solidFill>
                <a:latin typeface="Times New Roman" panose="02020603050405020304" pitchFamily="18" charset="0"/>
              </a:rPr>
              <a:pPr fontAlgn="base">
                <a:spcBef>
                  <a:spcPct val="0"/>
                </a:spcBef>
                <a:spcAft>
                  <a:spcPct val="0"/>
                </a:spcAft>
              </a:pPr>
              <a:t>15</a:t>
            </a:fld>
            <a:endParaRPr lang="en-US" altLang="en-US" sz="1100">
              <a:solidFill>
                <a:srgbClr val="000000"/>
              </a:solidFill>
              <a:latin typeface="Times New Roman" panose="02020603050405020304" pitchFamily="18" charset="0"/>
            </a:endParaRPr>
          </a:p>
        </p:txBody>
      </p:sp>
      <p:sp>
        <p:nvSpPr>
          <p:cNvPr id="82947" name="Rectangle 7">
            <a:extLst>
              <a:ext uri="{FF2B5EF4-FFF2-40B4-BE49-F238E27FC236}">
                <a16:creationId xmlns:a16="http://schemas.microsoft.com/office/drawing/2014/main" id="{337616D1-7779-DD02-5C16-3DD2C4C13793}"/>
              </a:ext>
            </a:extLst>
          </p:cNvPr>
          <p:cNvSpPr txBox="1">
            <a:spLocks noGrp="1" noChangeArrowheads="1"/>
          </p:cNvSpPr>
          <p:nvPr/>
        </p:nvSpPr>
        <p:spPr bwMode="auto">
          <a:xfrm>
            <a:off x="3871913" y="9478963"/>
            <a:ext cx="29225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7719" tIns="43859" rIns="87719" bIns="43859" anchor="b"/>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3000" indent="-228600" defTabSz="877888">
              <a:defRPr>
                <a:solidFill>
                  <a:schemeClr val="tx1"/>
                </a:solidFill>
                <a:latin typeface="Calibri" panose="020F0502020204030204" pitchFamily="34" charset="0"/>
              </a:defRPr>
            </a:lvl3pPr>
            <a:lvl4pPr marL="1600200" indent="-228600" defTabSz="877888">
              <a:defRPr>
                <a:solidFill>
                  <a:schemeClr val="tx1"/>
                </a:solidFill>
                <a:latin typeface="Calibri" panose="020F0502020204030204" pitchFamily="34" charset="0"/>
              </a:defRPr>
            </a:lvl4pPr>
            <a:lvl5pPr marL="2057400" indent="-228600" defTabSz="877888">
              <a:defRPr>
                <a:solidFill>
                  <a:schemeClr val="tx1"/>
                </a:solidFill>
                <a:latin typeface="Calibri" panose="020F0502020204030204" pitchFamily="34" charset="0"/>
              </a:defRPr>
            </a:lvl5pPr>
            <a:lvl6pPr marL="2514600" indent="-228600" defTabSz="877888" eaLnBrk="0" fontAlgn="base" hangingPunct="0">
              <a:spcBef>
                <a:spcPct val="0"/>
              </a:spcBef>
              <a:spcAft>
                <a:spcPct val="0"/>
              </a:spcAft>
              <a:defRPr>
                <a:solidFill>
                  <a:schemeClr val="tx1"/>
                </a:solidFill>
                <a:latin typeface="Calibri" panose="020F0502020204030204" pitchFamily="34" charset="0"/>
              </a:defRPr>
            </a:lvl6pPr>
            <a:lvl7pPr marL="2971800" indent="-228600" defTabSz="877888" eaLnBrk="0" fontAlgn="base" hangingPunct="0">
              <a:spcBef>
                <a:spcPct val="0"/>
              </a:spcBef>
              <a:spcAft>
                <a:spcPct val="0"/>
              </a:spcAft>
              <a:defRPr>
                <a:solidFill>
                  <a:schemeClr val="tx1"/>
                </a:solidFill>
                <a:latin typeface="Calibri" panose="020F0502020204030204" pitchFamily="34" charset="0"/>
              </a:defRPr>
            </a:lvl7pPr>
            <a:lvl8pPr marL="3429000" indent="-228600" defTabSz="877888" eaLnBrk="0" fontAlgn="base" hangingPunct="0">
              <a:spcBef>
                <a:spcPct val="0"/>
              </a:spcBef>
              <a:spcAft>
                <a:spcPct val="0"/>
              </a:spcAft>
              <a:defRPr>
                <a:solidFill>
                  <a:schemeClr val="tx1"/>
                </a:solidFill>
                <a:latin typeface="Calibri" panose="020F0502020204030204" pitchFamily="34" charset="0"/>
              </a:defRPr>
            </a:lvl8pPr>
            <a:lvl9pPr marL="3886200" indent="-228600" defTabSz="877888" eaLnBrk="0" fontAlgn="base" hangingPunct="0">
              <a:spcBef>
                <a:spcPct val="0"/>
              </a:spcBef>
              <a:spcAft>
                <a:spcPct val="0"/>
              </a:spcAft>
              <a:defRPr>
                <a:solidFill>
                  <a:schemeClr val="tx1"/>
                </a:solidFill>
                <a:latin typeface="Calibri" panose="020F0502020204030204" pitchFamily="34" charset="0"/>
              </a:defRPr>
            </a:lvl9pPr>
          </a:lstStyle>
          <a:p>
            <a:pPr algn="r"/>
            <a:fld id="{09186B37-73A6-451F-8C4B-D8F6D4F4D8DE}" type="slidenum">
              <a:rPr lang="en-US" altLang="en-US" sz="1100">
                <a:solidFill>
                  <a:srgbClr val="000000"/>
                </a:solidFill>
                <a:latin typeface="Times New Roman" panose="02020603050405020304" pitchFamily="18" charset="0"/>
              </a:rPr>
              <a:pPr algn="r"/>
              <a:t>15</a:t>
            </a:fld>
            <a:endParaRPr lang="en-US" altLang="en-US" sz="1100">
              <a:solidFill>
                <a:srgbClr val="000000"/>
              </a:solidFill>
              <a:latin typeface="Times New Roman" panose="02020603050405020304" pitchFamily="18" charset="0"/>
            </a:endParaRPr>
          </a:p>
        </p:txBody>
      </p:sp>
      <p:sp>
        <p:nvSpPr>
          <p:cNvPr id="82948" name="Rectangle 2">
            <a:extLst>
              <a:ext uri="{FF2B5EF4-FFF2-40B4-BE49-F238E27FC236}">
                <a16:creationId xmlns:a16="http://schemas.microsoft.com/office/drawing/2014/main" id="{A47A2D0C-B0D6-B089-B5EA-36D4E8246C17}"/>
              </a:ext>
            </a:extLst>
          </p:cNvPr>
          <p:cNvSpPr>
            <a:spLocks noGrp="1" noRot="1" noChangeAspect="1" noChangeArrowheads="1" noTextEdit="1"/>
          </p:cNvSpPr>
          <p:nvPr>
            <p:ph type="sldImg"/>
          </p:nvPr>
        </p:nvSpPr>
        <p:spPr bwMode="auto">
          <a:xfrm>
            <a:off x="96838" y="747713"/>
            <a:ext cx="6621462" cy="3727450"/>
          </a:xfrm>
          <a:solidFill>
            <a:srgbClr val="FFFFFF"/>
          </a:solidFill>
          <a:ln>
            <a:solidFill>
              <a:srgbClr val="000000"/>
            </a:solidFill>
            <a:miter lim="800000"/>
            <a:headEnd/>
            <a:tailEnd/>
          </a:ln>
        </p:spPr>
      </p:sp>
      <p:sp>
        <p:nvSpPr>
          <p:cNvPr id="82949" name="Rectangle 3">
            <a:extLst>
              <a:ext uri="{FF2B5EF4-FFF2-40B4-BE49-F238E27FC236}">
                <a16:creationId xmlns:a16="http://schemas.microsoft.com/office/drawing/2014/main" id="{9B935FC6-DCA3-D2C5-3D7B-8FF91684E64B}"/>
              </a:ext>
            </a:extLst>
          </p:cNvPr>
          <p:cNvSpPr>
            <a:spLocks noGrp="1" noChangeArrowheads="1"/>
          </p:cNvSpPr>
          <p:nvPr>
            <p:ph type="body" idx="1"/>
          </p:nvPr>
        </p:nvSpPr>
        <p:spPr bwMode="auto">
          <a:xfrm>
            <a:off x="908050" y="4722813"/>
            <a:ext cx="4995863" cy="4471987"/>
          </a:xfrm>
          <a:solidFill>
            <a:srgbClr val="FFFFFF"/>
          </a:solidFill>
          <a:ln>
            <a:solidFill>
              <a:srgbClr val="000000"/>
            </a:solidFill>
            <a:miter lim="800000"/>
            <a:headEnd/>
            <a:tailEnd/>
          </a:ln>
        </p:spPr>
        <p:txBody>
          <a:bodyPr wrap="square" lIns="95014" tIns="47505" rIns="95014" bIns="47505" numCol="1" anchor="t" anchorCtr="0" compatLnSpc="1">
            <a:prstTxWarp prst="textNoShape">
              <a:avLst/>
            </a:prstTxWarp>
          </a:bodyPr>
          <a:lstStyle/>
          <a:p>
            <a:pPr eaLnBrk="1" hangingPunct="1">
              <a:spcBef>
                <a:spcPct val="0"/>
              </a:spcBef>
            </a:pPr>
            <a:r>
              <a:rPr lang="en-NZ" altLang="en-US" dirty="0">
                <a:solidFill>
                  <a:srgbClr val="FF388C"/>
                </a:solidFill>
                <a:latin typeface="Century Gothic" panose="020B0502020202020204" pitchFamily="34" charset="0"/>
              </a:rPr>
              <a:t>First stage is self-discovering. Knowing and assessing yourself is a very powerful and illuminating journey!</a:t>
            </a:r>
            <a:r>
              <a:rPr lang="en-NZ" altLang="en-US" dirty="0">
                <a:solidFill>
                  <a:srgbClr val="0033CC"/>
                </a:solidFill>
                <a:latin typeface="Century Gothic" panose="020B0502020202020204" pitchFamily="34" charset="0"/>
              </a:rPr>
              <a:t> Understanding how people learn is an important part of knowing yourself and when teaching or coaching others </a:t>
            </a:r>
            <a:r>
              <a:rPr lang="en-NZ" altLang="en-US" dirty="0" err="1">
                <a:solidFill>
                  <a:srgbClr val="0033CC"/>
                </a:solidFill>
                <a:latin typeface="Century Gothic" panose="020B0502020202020204" pitchFamily="34" charset="0"/>
              </a:rPr>
              <a:t>others</a:t>
            </a:r>
            <a:r>
              <a:rPr lang="en-NZ" altLang="en-US" dirty="0">
                <a:solidFill>
                  <a:srgbClr val="0033CC"/>
                </a:solidFill>
                <a:latin typeface="Century Gothic" panose="020B0502020202020204" pitchFamily="34" charset="0"/>
              </a:rPr>
              <a:t>. We call this learning styles.</a:t>
            </a:r>
          </a:p>
          <a:p>
            <a:pPr eaLnBrk="1" hangingPunct="1">
              <a:spcBef>
                <a:spcPct val="0"/>
              </a:spcBef>
            </a:pPr>
            <a:endParaRPr lang="en-NZ" altLang="en-US" dirty="0">
              <a:solidFill>
                <a:srgbClr val="0033CC"/>
              </a:solidFill>
              <a:latin typeface="Century Gothic" panose="020B0502020202020204" pitchFamily="34" charset="0"/>
            </a:endParaRPr>
          </a:p>
          <a:p>
            <a:pPr eaLnBrk="1" hangingPunct="1">
              <a:spcBef>
                <a:spcPct val="0"/>
              </a:spcBef>
            </a:pPr>
            <a:r>
              <a:rPr lang="en-NZ" altLang="en-US" dirty="0"/>
              <a:t>Knowing your learning style can help you enormously, it </a:t>
            </a:r>
            <a:r>
              <a:rPr lang="en-NZ" altLang="en-US" b="1" dirty="0"/>
              <a:t>helps you know how your brain best takes information in so that you can remember and use it accordingly</a:t>
            </a:r>
            <a:r>
              <a:rPr lang="en-NZ" altLang="en-US" dirty="0"/>
              <a:t>. If you know your learning style and apply it to your learning and education then you have a greater chance of success then just hoping for the best.</a:t>
            </a:r>
            <a:endParaRPr lang="en-NZ" altLang="en-US" dirty="0">
              <a:solidFill>
                <a:srgbClr val="0033CC"/>
              </a:solidFill>
              <a:latin typeface="Century Gothic" panose="020B0502020202020204" pitchFamily="34" charset="0"/>
            </a:endParaRPr>
          </a:p>
          <a:p>
            <a:pPr eaLnBrk="1" hangingPunct="1">
              <a:spcBef>
                <a:spcPct val="0"/>
              </a:spcBef>
            </a:pPr>
            <a:endParaRPr lang="en-NZ" altLang="en-US" dirty="0">
              <a:solidFill>
                <a:srgbClr val="0033CC"/>
              </a:solidFill>
              <a:latin typeface="Century Gothic" panose="020B0502020202020204" pitchFamily="34" charset="0"/>
            </a:endParaRPr>
          </a:p>
          <a:p>
            <a:pPr eaLnBrk="1" hangingPunct="1">
              <a:spcBef>
                <a:spcPct val="0"/>
              </a:spcBef>
            </a:pPr>
            <a:r>
              <a:rPr lang="en-NZ" altLang="en-US" dirty="0">
                <a:solidFill>
                  <a:srgbClr val="0033CC"/>
                </a:solidFill>
                <a:latin typeface="Century Gothic" panose="020B0502020202020204" pitchFamily="34" charset="0"/>
              </a:rPr>
              <a:t>Extended DISC®</a:t>
            </a:r>
            <a:r>
              <a:rPr lang="en-NZ" altLang="en-US" baseline="30000" dirty="0">
                <a:solidFill>
                  <a:srgbClr val="0033CC"/>
                </a:solidFill>
                <a:latin typeface="Century Gothic" panose="020B0502020202020204" pitchFamily="34" charset="0"/>
              </a:rPr>
              <a:t>©</a:t>
            </a:r>
            <a:r>
              <a:rPr lang="en-NZ" altLang="en-US" dirty="0">
                <a:solidFill>
                  <a:srgbClr val="0033CC"/>
                </a:solidFill>
                <a:latin typeface="Century Gothic" panose="020B0502020202020204" pitchFamily="34" charset="0"/>
              </a:rPr>
              <a:t> offer these insights into </a:t>
            </a:r>
            <a:r>
              <a:rPr lang="en-NZ" altLang="en-US" i="1" dirty="0">
                <a:solidFill>
                  <a:srgbClr val="0033CC"/>
                </a:solidFill>
                <a:latin typeface="Century Gothic" panose="020B0502020202020204" pitchFamily="34" charset="0"/>
              </a:rPr>
              <a:t>Self Discovery and learning styles </a:t>
            </a:r>
            <a:r>
              <a:rPr lang="en-NZ" altLang="en-US" dirty="0">
                <a:solidFill>
                  <a:srgbClr val="0033CC"/>
                </a:solidFill>
                <a:latin typeface="Century Gothic" panose="020B0502020202020204" pitchFamily="34" charset="0"/>
              </a:rPr>
              <a:t>through their numerous behavioural assessments and tools.</a:t>
            </a:r>
          </a:p>
        </p:txBody>
      </p:sp>
      <p:sp>
        <p:nvSpPr>
          <p:cNvPr id="82950" name="Date Placeholder 1">
            <a:extLst>
              <a:ext uri="{FF2B5EF4-FFF2-40B4-BE49-F238E27FC236}">
                <a16:creationId xmlns:a16="http://schemas.microsoft.com/office/drawing/2014/main" id="{5D162031-8C12-F6A1-7C1B-1F89166A0021}"/>
              </a:ext>
            </a:extLst>
          </p:cNvPr>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4588" indent="-228600" defTabSz="877888">
              <a:defRPr>
                <a:solidFill>
                  <a:schemeClr val="tx1"/>
                </a:solidFill>
                <a:latin typeface="Calibri" panose="020F0502020204030204" pitchFamily="34" charset="0"/>
              </a:defRPr>
            </a:lvl3pPr>
            <a:lvl4pPr marL="1601788" indent="-228600" defTabSz="877888">
              <a:defRPr>
                <a:solidFill>
                  <a:schemeClr val="tx1"/>
                </a:solidFill>
                <a:latin typeface="Calibri" panose="020F0502020204030204" pitchFamily="34" charset="0"/>
              </a:defRPr>
            </a:lvl4pPr>
            <a:lvl5pPr marL="2060575" indent="-228600" defTabSz="877888">
              <a:defRPr>
                <a:solidFill>
                  <a:schemeClr val="tx1"/>
                </a:solidFill>
                <a:latin typeface="Calibri" panose="020F0502020204030204" pitchFamily="34" charset="0"/>
              </a:defRPr>
            </a:lvl5pPr>
            <a:lvl6pPr marL="2517775" indent="-228600" defTabSz="877888" eaLnBrk="0" fontAlgn="base" hangingPunct="0">
              <a:spcBef>
                <a:spcPct val="0"/>
              </a:spcBef>
              <a:spcAft>
                <a:spcPct val="0"/>
              </a:spcAft>
              <a:defRPr>
                <a:solidFill>
                  <a:schemeClr val="tx1"/>
                </a:solidFill>
                <a:latin typeface="Calibri" panose="020F0502020204030204" pitchFamily="34" charset="0"/>
              </a:defRPr>
            </a:lvl6pPr>
            <a:lvl7pPr marL="2974975" indent="-228600" defTabSz="877888" eaLnBrk="0" fontAlgn="base" hangingPunct="0">
              <a:spcBef>
                <a:spcPct val="0"/>
              </a:spcBef>
              <a:spcAft>
                <a:spcPct val="0"/>
              </a:spcAft>
              <a:defRPr>
                <a:solidFill>
                  <a:schemeClr val="tx1"/>
                </a:solidFill>
                <a:latin typeface="Calibri" panose="020F0502020204030204" pitchFamily="34" charset="0"/>
              </a:defRPr>
            </a:lvl7pPr>
            <a:lvl8pPr marL="3432175" indent="-228600" defTabSz="877888" eaLnBrk="0" fontAlgn="base" hangingPunct="0">
              <a:spcBef>
                <a:spcPct val="0"/>
              </a:spcBef>
              <a:spcAft>
                <a:spcPct val="0"/>
              </a:spcAft>
              <a:defRPr>
                <a:solidFill>
                  <a:schemeClr val="tx1"/>
                </a:solidFill>
                <a:latin typeface="Calibri" panose="020F0502020204030204" pitchFamily="34" charset="0"/>
              </a:defRPr>
            </a:lvl8pPr>
            <a:lvl9pPr marL="3889375" indent="-228600" defTabSz="877888"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endParaRPr lang="en-US" altLang="en-US" sz="1100">
              <a:solidFill>
                <a:srgbClr val="000000"/>
              </a:solidFill>
              <a:latin typeface="Times New Roman" panose="02020603050405020304" pitchFamily="18" charset="0"/>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8" name="Slide Image Placeholder 1">
            <a:extLst>
              <a:ext uri="{FF2B5EF4-FFF2-40B4-BE49-F238E27FC236}">
                <a16:creationId xmlns:a16="http://schemas.microsoft.com/office/drawing/2014/main" id="{4ABEC07B-AD94-2053-614B-C0301997A5AC}"/>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82979" name="Notes Placeholder 2">
            <a:extLst>
              <a:ext uri="{FF2B5EF4-FFF2-40B4-BE49-F238E27FC236}">
                <a16:creationId xmlns:a16="http://schemas.microsoft.com/office/drawing/2014/main" id="{BC05908B-6439-269B-FCFA-9403D2CA9D0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
        <p:nvSpPr>
          <p:cNvPr id="382980" name="Date Placeholder 3">
            <a:extLst>
              <a:ext uri="{FF2B5EF4-FFF2-40B4-BE49-F238E27FC236}">
                <a16:creationId xmlns:a16="http://schemas.microsoft.com/office/drawing/2014/main" id="{FE994A58-D0D8-D0FB-FCA7-19771B7C0ED0}"/>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382981" name="Slide Number Placeholder 4">
            <a:extLst>
              <a:ext uri="{FF2B5EF4-FFF2-40B4-BE49-F238E27FC236}">
                <a16:creationId xmlns:a16="http://schemas.microsoft.com/office/drawing/2014/main" id="{8BC39B96-3949-D0E7-1B9A-5814DD69849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24EC6BA8-D09A-448D-A3C6-D7B347C7F7E4}" type="slidenum">
              <a:rPr lang="en-NZ" altLang="en-US" smtClean="0"/>
              <a:pPr defTabSz="912813" fontAlgn="base">
                <a:spcBef>
                  <a:spcPct val="0"/>
                </a:spcBef>
                <a:spcAft>
                  <a:spcPct val="0"/>
                </a:spcAft>
              </a:pPr>
              <a:t>165</a:t>
            </a:fld>
            <a:endParaRPr lang="en-NZ" altLang="en-US"/>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5026" name="Slide Image Placeholder 1">
            <a:extLst>
              <a:ext uri="{FF2B5EF4-FFF2-40B4-BE49-F238E27FC236}">
                <a16:creationId xmlns:a16="http://schemas.microsoft.com/office/drawing/2014/main" id="{64EA91BF-DA04-805A-0786-DF3BFDB5AF5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85027" name="Notes Placeholder 2">
            <a:extLst>
              <a:ext uri="{FF2B5EF4-FFF2-40B4-BE49-F238E27FC236}">
                <a16:creationId xmlns:a16="http://schemas.microsoft.com/office/drawing/2014/main" id="{96F3E12E-53FB-4892-34A3-EC580D5E6B4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
        <p:nvSpPr>
          <p:cNvPr id="385028" name="Date Placeholder 3">
            <a:extLst>
              <a:ext uri="{FF2B5EF4-FFF2-40B4-BE49-F238E27FC236}">
                <a16:creationId xmlns:a16="http://schemas.microsoft.com/office/drawing/2014/main" id="{5C1A9E59-DFF9-0FEA-A887-C0830831360C}"/>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385029" name="Slide Number Placeholder 4">
            <a:extLst>
              <a:ext uri="{FF2B5EF4-FFF2-40B4-BE49-F238E27FC236}">
                <a16:creationId xmlns:a16="http://schemas.microsoft.com/office/drawing/2014/main" id="{8927FF01-9853-BCA0-658A-EEA305D4956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C871E885-8C19-46CD-9D43-1DA6839991D2}" type="slidenum">
              <a:rPr lang="en-NZ" altLang="en-US" smtClean="0"/>
              <a:pPr defTabSz="912813" fontAlgn="base">
                <a:spcBef>
                  <a:spcPct val="0"/>
                </a:spcBef>
                <a:spcAft>
                  <a:spcPct val="0"/>
                </a:spcAft>
              </a:pPr>
              <a:t>166</a:t>
            </a:fld>
            <a:endParaRPr lang="en-NZ" altLang="en-US"/>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7074" name="Slide Image Placeholder 1">
            <a:extLst>
              <a:ext uri="{FF2B5EF4-FFF2-40B4-BE49-F238E27FC236}">
                <a16:creationId xmlns:a16="http://schemas.microsoft.com/office/drawing/2014/main" id="{E346D99F-C34D-E954-15FE-AD6BABC742E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87075" name="Notes Placeholder 2">
            <a:extLst>
              <a:ext uri="{FF2B5EF4-FFF2-40B4-BE49-F238E27FC236}">
                <a16:creationId xmlns:a16="http://schemas.microsoft.com/office/drawing/2014/main" id="{C4E467A2-2521-1E9F-296F-21568C439F8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
        <p:nvSpPr>
          <p:cNvPr id="387076" name="Date Placeholder 3">
            <a:extLst>
              <a:ext uri="{FF2B5EF4-FFF2-40B4-BE49-F238E27FC236}">
                <a16:creationId xmlns:a16="http://schemas.microsoft.com/office/drawing/2014/main" id="{D2977CAC-ACFC-B248-28EA-255BF66C3937}"/>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387077" name="Slide Number Placeholder 4">
            <a:extLst>
              <a:ext uri="{FF2B5EF4-FFF2-40B4-BE49-F238E27FC236}">
                <a16:creationId xmlns:a16="http://schemas.microsoft.com/office/drawing/2014/main" id="{BBDCD254-7F5A-CD00-04B1-700AEE4B72F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576600B6-DB8F-4450-B0F5-3C9A6FCD0B56}" type="slidenum">
              <a:rPr lang="en-NZ" altLang="en-US" smtClean="0"/>
              <a:pPr defTabSz="912813" fontAlgn="base">
                <a:spcBef>
                  <a:spcPct val="0"/>
                </a:spcBef>
                <a:spcAft>
                  <a:spcPct val="0"/>
                </a:spcAft>
              </a:pPr>
              <a:t>167</a:t>
            </a:fld>
            <a:endParaRPr lang="en-NZ" altLang="en-US"/>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146" name="Rectangle 7">
            <a:extLst>
              <a:ext uri="{FF2B5EF4-FFF2-40B4-BE49-F238E27FC236}">
                <a16:creationId xmlns:a16="http://schemas.microsoft.com/office/drawing/2014/main" id="{7AC06D9F-10AA-71EA-8EF6-22575EA7F612}"/>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4588" indent="-228600">
              <a:defRPr>
                <a:solidFill>
                  <a:schemeClr val="tx1"/>
                </a:solidFill>
                <a:latin typeface="Calibri" panose="020F0502020204030204" pitchFamily="34" charset="0"/>
              </a:defRPr>
            </a:lvl3pPr>
            <a:lvl4pPr marL="1601788" indent="-228600">
              <a:defRPr>
                <a:solidFill>
                  <a:schemeClr val="tx1"/>
                </a:solidFill>
                <a:latin typeface="Calibri" panose="020F0502020204030204" pitchFamily="34" charset="0"/>
              </a:defRPr>
            </a:lvl4pPr>
            <a:lvl5pPr marL="2058988" indent="-228600">
              <a:defRPr>
                <a:solidFill>
                  <a:schemeClr val="tx1"/>
                </a:solidFill>
                <a:latin typeface="Calibri" panose="020F0502020204030204" pitchFamily="34" charset="0"/>
              </a:defRPr>
            </a:lvl5pPr>
            <a:lvl6pPr marL="2516188" indent="-228600" defTabSz="912813" eaLnBrk="0" fontAlgn="base" hangingPunct="0">
              <a:spcBef>
                <a:spcPct val="0"/>
              </a:spcBef>
              <a:spcAft>
                <a:spcPct val="0"/>
              </a:spcAft>
              <a:defRPr>
                <a:solidFill>
                  <a:schemeClr val="tx1"/>
                </a:solidFill>
                <a:latin typeface="Calibri" panose="020F0502020204030204" pitchFamily="34" charset="0"/>
              </a:defRPr>
            </a:lvl6pPr>
            <a:lvl7pPr marL="2973388" indent="-228600" defTabSz="912813" eaLnBrk="0" fontAlgn="base" hangingPunct="0">
              <a:spcBef>
                <a:spcPct val="0"/>
              </a:spcBef>
              <a:spcAft>
                <a:spcPct val="0"/>
              </a:spcAft>
              <a:defRPr>
                <a:solidFill>
                  <a:schemeClr val="tx1"/>
                </a:solidFill>
                <a:latin typeface="Calibri" panose="020F0502020204030204" pitchFamily="34" charset="0"/>
              </a:defRPr>
            </a:lvl7pPr>
            <a:lvl8pPr marL="3430588" indent="-228600" defTabSz="912813" eaLnBrk="0" fontAlgn="base" hangingPunct="0">
              <a:spcBef>
                <a:spcPct val="0"/>
              </a:spcBef>
              <a:spcAft>
                <a:spcPct val="0"/>
              </a:spcAft>
              <a:defRPr>
                <a:solidFill>
                  <a:schemeClr val="tx1"/>
                </a:solidFill>
                <a:latin typeface="Calibri" panose="020F0502020204030204" pitchFamily="34" charset="0"/>
              </a:defRPr>
            </a:lvl8pPr>
            <a:lvl9pPr marL="3887788"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2548319B-5642-465F-804F-7D9D7EC17A97}" type="slidenum">
              <a:rPr lang="en-US" altLang="en-US" smtClean="0">
                <a:solidFill>
                  <a:srgbClr val="000000"/>
                </a:solidFill>
                <a:latin typeface="Arial" panose="020B0604020202020204" pitchFamily="34" charset="0"/>
                <a:cs typeface="Arial" panose="020B0604020202020204" pitchFamily="34" charset="0"/>
              </a:rPr>
              <a:pPr defTabSz="912813" fontAlgn="base">
                <a:spcBef>
                  <a:spcPct val="0"/>
                </a:spcBef>
                <a:spcAft>
                  <a:spcPct val="0"/>
                </a:spcAft>
              </a:pPr>
              <a:t>169</a:t>
            </a:fld>
            <a:endParaRPr lang="en-US" altLang="en-US">
              <a:solidFill>
                <a:srgbClr val="000000"/>
              </a:solidFill>
              <a:latin typeface="Arial" panose="020B0604020202020204" pitchFamily="34" charset="0"/>
              <a:cs typeface="Arial" panose="020B0604020202020204" pitchFamily="34" charset="0"/>
            </a:endParaRPr>
          </a:p>
        </p:txBody>
      </p:sp>
      <p:sp>
        <p:nvSpPr>
          <p:cNvPr id="390147" name="Rectangle 2">
            <a:extLst>
              <a:ext uri="{FF2B5EF4-FFF2-40B4-BE49-F238E27FC236}">
                <a16:creationId xmlns:a16="http://schemas.microsoft.com/office/drawing/2014/main" id="{BF253FE9-30FB-2414-7BD8-C191F4D15E3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90148" name="Rectangle 3">
            <a:extLst>
              <a:ext uri="{FF2B5EF4-FFF2-40B4-BE49-F238E27FC236}">
                <a16:creationId xmlns:a16="http://schemas.microsoft.com/office/drawing/2014/main" id="{6F74DB79-0972-074A-4415-2B52D1082F3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fi-FI" altLang="en-US"/>
          </a:p>
        </p:txBody>
      </p:sp>
      <p:sp>
        <p:nvSpPr>
          <p:cNvPr id="390149" name="Date Placeholder 1">
            <a:extLst>
              <a:ext uri="{FF2B5EF4-FFF2-40B4-BE49-F238E27FC236}">
                <a16:creationId xmlns:a16="http://schemas.microsoft.com/office/drawing/2014/main" id="{EE5BA432-92A7-518F-99B8-64856306CAF1}"/>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solidFill>
                <a:srgbClr val="000000"/>
              </a:solidFill>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2194" name="Slide Image Placeholder 1">
            <a:extLst>
              <a:ext uri="{FF2B5EF4-FFF2-40B4-BE49-F238E27FC236}">
                <a16:creationId xmlns:a16="http://schemas.microsoft.com/office/drawing/2014/main" id="{5994F3A8-5DF9-3642-0E20-744EB2F8CA7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92195" name="Notes Placeholder 2">
            <a:extLst>
              <a:ext uri="{FF2B5EF4-FFF2-40B4-BE49-F238E27FC236}">
                <a16:creationId xmlns:a16="http://schemas.microsoft.com/office/drawing/2014/main" id="{D7977478-8EC9-8949-2C56-34BF56C6473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NZ" altLang="en-US" dirty="0"/>
              <a:t>There are a several recruitment assessment tools an HR or recruitment manager can use during the recruitment and onboarding process to identify and develop top talent, such as a disc assessment. Extended DISC® Recruit &amp; Select Assessments allow you to analyse behavioural fit against key role requirements. The reports provide a clear understanding of an individual's natural behavioural style and the types of tasks and activities they feel comfortable undertaking. These factors are hugely valuable when evaluating a candidates' fit for a role. Identify, in advance, how the candidate will fit in with the team, where their strengths are, what may cause stress, and when they may need additional support.</a:t>
            </a:r>
          </a:p>
          <a:p>
            <a:pPr eaLnBrk="1" hangingPunct="1">
              <a:spcBef>
                <a:spcPct val="0"/>
              </a:spcBef>
            </a:pPr>
            <a:endParaRPr lang="en-NZ" altLang="en-US" dirty="0"/>
          </a:p>
          <a:p>
            <a:pPr eaLnBrk="1" hangingPunct="1">
              <a:spcBef>
                <a:spcPct val="0"/>
              </a:spcBef>
            </a:pPr>
            <a:endParaRPr lang="en-NZ" altLang="en-US" dirty="0"/>
          </a:p>
          <a:p>
            <a:pPr eaLnBrk="1" hangingPunct="1">
              <a:spcBef>
                <a:spcPct val="0"/>
              </a:spcBef>
            </a:pPr>
            <a:r>
              <a:rPr lang="en-NZ" altLang="en-US" dirty="0"/>
              <a:t>When using Extended DISC® Assessments in Recruitment…(read slide)</a:t>
            </a:r>
            <a:endParaRPr lang="en-GB" altLang="en-US" dirty="0"/>
          </a:p>
        </p:txBody>
      </p:sp>
      <p:sp>
        <p:nvSpPr>
          <p:cNvPr id="392196" name="Date Placeholder 3">
            <a:extLst>
              <a:ext uri="{FF2B5EF4-FFF2-40B4-BE49-F238E27FC236}">
                <a16:creationId xmlns:a16="http://schemas.microsoft.com/office/drawing/2014/main" id="{88281923-E5E6-8473-159A-160D98D28D36}"/>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392197" name="Slide Number Placeholder 4">
            <a:extLst>
              <a:ext uri="{FF2B5EF4-FFF2-40B4-BE49-F238E27FC236}">
                <a16:creationId xmlns:a16="http://schemas.microsoft.com/office/drawing/2014/main" id="{089D76AA-E801-6396-F044-BB5A2D98020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F5E0AAA0-17CB-4525-ACFC-61CCE8B00048}" type="slidenum">
              <a:rPr lang="en-NZ" altLang="en-US" smtClean="0"/>
              <a:pPr defTabSz="912813" fontAlgn="base">
                <a:spcBef>
                  <a:spcPct val="0"/>
                </a:spcBef>
                <a:spcAft>
                  <a:spcPct val="0"/>
                </a:spcAft>
              </a:pPr>
              <a:t>170</a:t>
            </a:fld>
            <a:endParaRPr lang="en-NZ" altLang="en-US"/>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4242" name="Rectangle 7">
            <a:extLst>
              <a:ext uri="{FF2B5EF4-FFF2-40B4-BE49-F238E27FC236}">
                <a16:creationId xmlns:a16="http://schemas.microsoft.com/office/drawing/2014/main" id="{3034D595-941C-F4F7-46E5-42B179D7F28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4588" indent="-228600" defTabSz="877888">
              <a:defRPr>
                <a:solidFill>
                  <a:schemeClr val="tx1"/>
                </a:solidFill>
                <a:latin typeface="Calibri" panose="020F0502020204030204" pitchFamily="34" charset="0"/>
              </a:defRPr>
            </a:lvl3pPr>
            <a:lvl4pPr marL="1601788" indent="-228600" defTabSz="877888">
              <a:defRPr>
                <a:solidFill>
                  <a:schemeClr val="tx1"/>
                </a:solidFill>
                <a:latin typeface="Calibri" panose="020F0502020204030204" pitchFamily="34" charset="0"/>
              </a:defRPr>
            </a:lvl4pPr>
            <a:lvl5pPr marL="2060575" indent="-228600" defTabSz="877888">
              <a:defRPr>
                <a:solidFill>
                  <a:schemeClr val="tx1"/>
                </a:solidFill>
                <a:latin typeface="Calibri" panose="020F0502020204030204" pitchFamily="34" charset="0"/>
              </a:defRPr>
            </a:lvl5pPr>
            <a:lvl6pPr marL="2517775" indent="-228600" defTabSz="877888" eaLnBrk="0" fontAlgn="base" hangingPunct="0">
              <a:spcBef>
                <a:spcPct val="0"/>
              </a:spcBef>
              <a:spcAft>
                <a:spcPct val="0"/>
              </a:spcAft>
              <a:defRPr>
                <a:solidFill>
                  <a:schemeClr val="tx1"/>
                </a:solidFill>
                <a:latin typeface="Calibri" panose="020F0502020204030204" pitchFamily="34" charset="0"/>
              </a:defRPr>
            </a:lvl6pPr>
            <a:lvl7pPr marL="2974975" indent="-228600" defTabSz="877888" eaLnBrk="0" fontAlgn="base" hangingPunct="0">
              <a:spcBef>
                <a:spcPct val="0"/>
              </a:spcBef>
              <a:spcAft>
                <a:spcPct val="0"/>
              </a:spcAft>
              <a:defRPr>
                <a:solidFill>
                  <a:schemeClr val="tx1"/>
                </a:solidFill>
                <a:latin typeface="Calibri" panose="020F0502020204030204" pitchFamily="34" charset="0"/>
              </a:defRPr>
            </a:lvl7pPr>
            <a:lvl8pPr marL="3432175" indent="-228600" defTabSz="877888" eaLnBrk="0" fontAlgn="base" hangingPunct="0">
              <a:spcBef>
                <a:spcPct val="0"/>
              </a:spcBef>
              <a:spcAft>
                <a:spcPct val="0"/>
              </a:spcAft>
              <a:defRPr>
                <a:solidFill>
                  <a:schemeClr val="tx1"/>
                </a:solidFill>
                <a:latin typeface="Calibri" panose="020F0502020204030204" pitchFamily="34" charset="0"/>
              </a:defRPr>
            </a:lvl8pPr>
            <a:lvl9pPr marL="3889375" indent="-228600" defTabSz="877888"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14ECADD-F59D-4112-999F-1372C3E25870}" type="slidenum">
              <a:rPr lang="en-US" altLang="en-US" sz="1100" smtClean="0">
                <a:solidFill>
                  <a:srgbClr val="000000"/>
                </a:solidFill>
                <a:latin typeface="Times New Roman" panose="02020603050405020304" pitchFamily="18" charset="0"/>
              </a:rPr>
              <a:pPr fontAlgn="base">
                <a:spcBef>
                  <a:spcPct val="0"/>
                </a:spcBef>
                <a:spcAft>
                  <a:spcPct val="0"/>
                </a:spcAft>
              </a:pPr>
              <a:t>171</a:t>
            </a:fld>
            <a:endParaRPr lang="en-US" altLang="en-US" sz="1100">
              <a:solidFill>
                <a:srgbClr val="000000"/>
              </a:solidFill>
              <a:latin typeface="Times New Roman" panose="02020603050405020304" pitchFamily="18" charset="0"/>
            </a:endParaRPr>
          </a:p>
        </p:txBody>
      </p:sp>
      <p:sp>
        <p:nvSpPr>
          <p:cNvPr id="394243" name="Rectangle 7">
            <a:extLst>
              <a:ext uri="{FF2B5EF4-FFF2-40B4-BE49-F238E27FC236}">
                <a16:creationId xmlns:a16="http://schemas.microsoft.com/office/drawing/2014/main" id="{B7F41394-CBB4-155A-8D70-5FDB4C0094ED}"/>
              </a:ext>
            </a:extLst>
          </p:cNvPr>
          <p:cNvSpPr txBox="1">
            <a:spLocks noGrp="1" noChangeArrowheads="1"/>
          </p:cNvSpPr>
          <p:nvPr/>
        </p:nvSpPr>
        <p:spPr bwMode="auto">
          <a:xfrm>
            <a:off x="3871913" y="9478963"/>
            <a:ext cx="29225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7708" tIns="43853" rIns="87708" bIns="43853" anchor="b"/>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3000" indent="-228600" defTabSz="877888">
              <a:defRPr>
                <a:solidFill>
                  <a:schemeClr val="tx1"/>
                </a:solidFill>
                <a:latin typeface="Calibri" panose="020F0502020204030204" pitchFamily="34" charset="0"/>
              </a:defRPr>
            </a:lvl3pPr>
            <a:lvl4pPr marL="1600200" indent="-228600" defTabSz="877888">
              <a:defRPr>
                <a:solidFill>
                  <a:schemeClr val="tx1"/>
                </a:solidFill>
                <a:latin typeface="Calibri" panose="020F0502020204030204" pitchFamily="34" charset="0"/>
              </a:defRPr>
            </a:lvl4pPr>
            <a:lvl5pPr marL="2057400" indent="-228600" defTabSz="877888">
              <a:defRPr>
                <a:solidFill>
                  <a:schemeClr val="tx1"/>
                </a:solidFill>
                <a:latin typeface="Calibri" panose="020F0502020204030204" pitchFamily="34" charset="0"/>
              </a:defRPr>
            </a:lvl5pPr>
            <a:lvl6pPr marL="2514600" indent="-228600" defTabSz="877888" eaLnBrk="0" fontAlgn="base" hangingPunct="0">
              <a:spcBef>
                <a:spcPct val="0"/>
              </a:spcBef>
              <a:spcAft>
                <a:spcPct val="0"/>
              </a:spcAft>
              <a:defRPr>
                <a:solidFill>
                  <a:schemeClr val="tx1"/>
                </a:solidFill>
                <a:latin typeface="Calibri" panose="020F0502020204030204" pitchFamily="34" charset="0"/>
              </a:defRPr>
            </a:lvl6pPr>
            <a:lvl7pPr marL="2971800" indent="-228600" defTabSz="877888" eaLnBrk="0" fontAlgn="base" hangingPunct="0">
              <a:spcBef>
                <a:spcPct val="0"/>
              </a:spcBef>
              <a:spcAft>
                <a:spcPct val="0"/>
              </a:spcAft>
              <a:defRPr>
                <a:solidFill>
                  <a:schemeClr val="tx1"/>
                </a:solidFill>
                <a:latin typeface="Calibri" panose="020F0502020204030204" pitchFamily="34" charset="0"/>
              </a:defRPr>
            </a:lvl7pPr>
            <a:lvl8pPr marL="3429000" indent="-228600" defTabSz="877888" eaLnBrk="0" fontAlgn="base" hangingPunct="0">
              <a:spcBef>
                <a:spcPct val="0"/>
              </a:spcBef>
              <a:spcAft>
                <a:spcPct val="0"/>
              </a:spcAft>
              <a:defRPr>
                <a:solidFill>
                  <a:schemeClr val="tx1"/>
                </a:solidFill>
                <a:latin typeface="Calibri" panose="020F0502020204030204" pitchFamily="34" charset="0"/>
              </a:defRPr>
            </a:lvl8pPr>
            <a:lvl9pPr marL="3886200" indent="-228600" defTabSz="877888" eaLnBrk="0" fontAlgn="base" hangingPunct="0">
              <a:spcBef>
                <a:spcPct val="0"/>
              </a:spcBef>
              <a:spcAft>
                <a:spcPct val="0"/>
              </a:spcAft>
              <a:defRPr>
                <a:solidFill>
                  <a:schemeClr val="tx1"/>
                </a:solidFill>
                <a:latin typeface="Calibri" panose="020F0502020204030204" pitchFamily="34" charset="0"/>
              </a:defRPr>
            </a:lvl9pPr>
          </a:lstStyle>
          <a:p>
            <a:pPr algn="r"/>
            <a:fld id="{A358EF07-B63E-450C-8AE6-6B6726FF3709}" type="slidenum">
              <a:rPr lang="en-US" altLang="en-US" sz="1100">
                <a:solidFill>
                  <a:srgbClr val="000000"/>
                </a:solidFill>
                <a:latin typeface="Times New Roman" panose="02020603050405020304" pitchFamily="18" charset="0"/>
              </a:rPr>
              <a:pPr algn="r"/>
              <a:t>171</a:t>
            </a:fld>
            <a:endParaRPr lang="en-US" altLang="en-US" sz="1100">
              <a:solidFill>
                <a:srgbClr val="000000"/>
              </a:solidFill>
              <a:latin typeface="Times New Roman" panose="02020603050405020304" pitchFamily="18" charset="0"/>
            </a:endParaRPr>
          </a:p>
        </p:txBody>
      </p:sp>
      <p:sp>
        <p:nvSpPr>
          <p:cNvPr id="394244" name="Rectangle 2">
            <a:extLst>
              <a:ext uri="{FF2B5EF4-FFF2-40B4-BE49-F238E27FC236}">
                <a16:creationId xmlns:a16="http://schemas.microsoft.com/office/drawing/2014/main" id="{4D569E3D-F0A1-CCC2-C080-47AACB5875C9}"/>
              </a:ext>
            </a:extLst>
          </p:cNvPr>
          <p:cNvSpPr>
            <a:spLocks noGrp="1" noRot="1" noChangeAspect="1" noChangeArrowheads="1" noTextEdit="1"/>
          </p:cNvSpPr>
          <p:nvPr>
            <p:ph type="sldImg"/>
          </p:nvPr>
        </p:nvSpPr>
        <p:spPr bwMode="auto">
          <a:xfrm>
            <a:off x="147638" y="741363"/>
            <a:ext cx="6580187" cy="3703637"/>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94245" name="Rectangle 3">
            <a:extLst>
              <a:ext uri="{FF2B5EF4-FFF2-40B4-BE49-F238E27FC236}">
                <a16:creationId xmlns:a16="http://schemas.microsoft.com/office/drawing/2014/main" id="{F5514B48-BD0D-CF68-F97C-05794E615E0D}"/>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
        <p:nvSpPr>
          <p:cNvPr id="394246" name="Date Placeholder 1">
            <a:extLst>
              <a:ext uri="{FF2B5EF4-FFF2-40B4-BE49-F238E27FC236}">
                <a16:creationId xmlns:a16="http://schemas.microsoft.com/office/drawing/2014/main" id="{32BFC9E6-BFF1-21AB-88C5-96A3CCDAA633}"/>
              </a:ext>
            </a:extLst>
          </p:cNvPr>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4588" indent="-228600" defTabSz="877888">
              <a:defRPr>
                <a:solidFill>
                  <a:schemeClr val="tx1"/>
                </a:solidFill>
                <a:latin typeface="Calibri" panose="020F0502020204030204" pitchFamily="34" charset="0"/>
              </a:defRPr>
            </a:lvl3pPr>
            <a:lvl4pPr marL="1601788" indent="-228600" defTabSz="877888">
              <a:defRPr>
                <a:solidFill>
                  <a:schemeClr val="tx1"/>
                </a:solidFill>
                <a:latin typeface="Calibri" panose="020F0502020204030204" pitchFamily="34" charset="0"/>
              </a:defRPr>
            </a:lvl4pPr>
            <a:lvl5pPr marL="2060575" indent="-228600" defTabSz="877888">
              <a:defRPr>
                <a:solidFill>
                  <a:schemeClr val="tx1"/>
                </a:solidFill>
                <a:latin typeface="Calibri" panose="020F0502020204030204" pitchFamily="34" charset="0"/>
              </a:defRPr>
            </a:lvl5pPr>
            <a:lvl6pPr marL="2517775" indent="-228600" defTabSz="877888" eaLnBrk="0" fontAlgn="base" hangingPunct="0">
              <a:spcBef>
                <a:spcPct val="0"/>
              </a:spcBef>
              <a:spcAft>
                <a:spcPct val="0"/>
              </a:spcAft>
              <a:defRPr>
                <a:solidFill>
                  <a:schemeClr val="tx1"/>
                </a:solidFill>
                <a:latin typeface="Calibri" panose="020F0502020204030204" pitchFamily="34" charset="0"/>
              </a:defRPr>
            </a:lvl6pPr>
            <a:lvl7pPr marL="2974975" indent="-228600" defTabSz="877888" eaLnBrk="0" fontAlgn="base" hangingPunct="0">
              <a:spcBef>
                <a:spcPct val="0"/>
              </a:spcBef>
              <a:spcAft>
                <a:spcPct val="0"/>
              </a:spcAft>
              <a:defRPr>
                <a:solidFill>
                  <a:schemeClr val="tx1"/>
                </a:solidFill>
                <a:latin typeface="Calibri" panose="020F0502020204030204" pitchFamily="34" charset="0"/>
              </a:defRPr>
            </a:lvl7pPr>
            <a:lvl8pPr marL="3432175" indent="-228600" defTabSz="877888" eaLnBrk="0" fontAlgn="base" hangingPunct="0">
              <a:spcBef>
                <a:spcPct val="0"/>
              </a:spcBef>
              <a:spcAft>
                <a:spcPct val="0"/>
              </a:spcAft>
              <a:defRPr>
                <a:solidFill>
                  <a:schemeClr val="tx1"/>
                </a:solidFill>
                <a:latin typeface="Calibri" panose="020F0502020204030204" pitchFamily="34" charset="0"/>
              </a:defRPr>
            </a:lvl8pPr>
            <a:lvl9pPr marL="3889375" indent="-228600" defTabSz="877888"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endParaRPr lang="en-US" altLang="en-US" sz="1100">
              <a:solidFill>
                <a:srgbClr val="000000"/>
              </a:solidFill>
              <a:latin typeface="Times New Roman" panose="02020603050405020304" pitchFamily="18" charset="0"/>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6290" name="Slide Image Placeholder 1">
            <a:extLst>
              <a:ext uri="{FF2B5EF4-FFF2-40B4-BE49-F238E27FC236}">
                <a16:creationId xmlns:a16="http://schemas.microsoft.com/office/drawing/2014/main" id="{2600A1B5-578B-5170-CF6F-D310FB249D54}"/>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96291" name="Notes Placeholder 2">
            <a:extLst>
              <a:ext uri="{FF2B5EF4-FFF2-40B4-BE49-F238E27FC236}">
                <a16:creationId xmlns:a16="http://schemas.microsoft.com/office/drawing/2014/main" id="{35A405E3-DD40-9060-4338-506A2B7374B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NZ" altLang="en-US" dirty="0"/>
              <a:t>An Extended DISC® assessment helps evaluate whether a high pace career or a slower pace of work may better suit your DISC personality type. The results also provide insight into other personality traits, such as your motivators, preferred work environment, and ideal manager. Your DISC personality types careers fit your strengths and mean you will likely enjoy your chosen career and excel in that area quickly and easily. These insights make it a reliable source for those seeking a job that accommodates their preferences and tendencies.</a:t>
            </a:r>
          </a:p>
          <a:p>
            <a:pPr eaLnBrk="1" hangingPunct="1">
              <a:spcBef>
                <a:spcPct val="0"/>
              </a:spcBef>
            </a:pPr>
            <a:endParaRPr lang="en-NZ" altLang="en-US" dirty="0"/>
          </a:p>
          <a:p>
            <a:pPr eaLnBrk="1" hangingPunct="1">
              <a:spcBef>
                <a:spcPct val="0"/>
              </a:spcBef>
            </a:pPr>
            <a:endParaRPr lang="en-NZ" altLang="en-US" dirty="0"/>
          </a:p>
        </p:txBody>
      </p:sp>
      <p:sp>
        <p:nvSpPr>
          <p:cNvPr id="396292" name="Date Placeholder 3">
            <a:extLst>
              <a:ext uri="{FF2B5EF4-FFF2-40B4-BE49-F238E27FC236}">
                <a16:creationId xmlns:a16="http://schemas.microsoft.com/office/drawing/2014/main" id="{42243693-79ED-72FE-696C-FD3FDBAD9F7F}"/>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solidFill>
                <a:srgbClr val="000000"/>
              </a:solidFill>
            </a:endParaRPr>
          </a:p>
        </p:txBody>
      </p:sp>
      <p:sp>
        <p:nvSpPr>
          <p:cNvPr id="396293" name="Slide Number Placeholder 4">
            <a:extLst>
              <a:ext uri="{FF2B5EF4-FFF2-40B4-BE49-F238E27FC236}">
                <a16:creationId xmlns:a16="http://schemas.microsoft.com/office/drawing/2014/main" id="{6B4AFCB6-F32B-23EE-9842-A42A3C01E77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E09E7CDD-1012-4229-BCAE-ABA911B83ED7}" type="slidenum">
              <a:rPr lang="en-NZ" altLang="en-US" smtClean="0">
                <a:solidFill>
                  <a:srgbClr val="000000"/>
                </a:solidFill>
              </a:rPr>
              <a:pPr defTabSz="912813" fontAlgn="base">
                <a:spcBef>
                  <a:spcPct val="0"/>
                </a:spcBef>
                <a:spcAft>
                  <a:spcPct val="0"/>
                </a:spcAft>
              </a:pPr>
              <a:t>172</a:t>
            </a:fld>
            <a:endParaRPr lang="en-NZ" altLang="en-US">
              <a:solidFill>
                <a:srgbClr val="000000"/>
              </a:solidFill>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8338" name="Slide Image Placeholder 1">
            <a:extLst>
              <a:ext uri="{FF2B5EF4-FFF2-40B4-BE49-F238E27FC236}">
                <a16:creationId xmlns:a16="http://schemas.microsoft.com/office/drawing/2014/main" id="{FCF5FE0A-C6D2-4CCA-96EC-4431894D6EA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98339" name="Notes Placeholder 2">
            <a:extLst>
              <a:ext uri="{FF2B5EF4-FFF2-40B4-BE49-F238E27FC236}">
                <a16:creationId xmlns:a16="http://schemas.microsoft.com/office/drawing/2014/main" id="{8D29E477-AA1E-5DB9-E3DC-38734F13794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
        <p:nvSpPr>
          <p:cNvPr id="398340" name="Slide Number Placeholder 3">
            <a:extLst>
              <a:ext uri="{FF2B5EF4-FFF2-40B4-BE49-F238E27FC236}">
                <a16:creationId xmlns:a16="http://schemas.microsoft.com/office/drawing/2014/main" id="{0889F62A-FD8C-ADAF-1291-F5BE61F9AEF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C90ACD3D-C200-48D1-ABAA-BFF7438B55CD}" type="slidenum">
              <a:rPr lang="pl-PL" altLang="en-US" smtClean="0"/>
              <a:pPr defTabSz="912813" fontAlgn="base">
                <a:spcBef>
                  <a:spcPct val="0"/>
                </a:spcBef>
                <a:spcAft>
                  <a:spcPct val="0"/>
                </a:spcAft>
              </a:pPr>
              <a:t>173</a:t>
            </a:fld>
            <a:endParaRPr lang="pl-PL" altLang="en-US"/>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7">
            <a:extLst>
              <a:ext uri="{FF2B5EF4-FFF2-40B4-BE49-F238E27FC236}">
                <a16:creationId xmlns:a16="http://schemas.microsoft.com/office/drawing/2014/main" id="{6A1FE9EC-8C73-62A6-801F-62459E8D0BF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4588" indent="-228600" defTabSz="877888">
              <a:defRPr>
                <a:solidFill>
                  <a:schemeClr val="tx1"/>
                </a:solidFill>
                <a:latin typeface="Calibri" panose="020F0502020204030204" pitchFamily="34" charset="0"/>
              </a:defRPr>
            </a:lvl3pPr>
            <a:lvl4pPr marL="1601788" indent="-228600" defTabSz="877888">
              <a:defRPr>
                <a:solidFill>
                  <a:schemeClr val="tx1"/>
                </a:solidFill>
                <a:latin typeface="Calibri" panose="020F0502020204030204" pitchFamily="34" charset="0"/>
              </a:defRPr>
            </a:lvl4pPr>
            <a:lvl5pPr marL="2058988" indent="-228600" defTabSz="877888">
              <a:defRPr>
                <a:solidFill>
                  <a:schemeClr val="tx1"/>
                </a:solidFill>
                <a:latin typeface="Calibri" panose="020F0502020204030204" pitchFamily="34" charset="0"/>
              </a:defRPr>
            </a:lvl5pPr>
            <a:lvl6pPr marL="2516188" indent="-228600" defTabSz="877888" eaLnBrk="0" fontAlgn="base" hangingPunct="0">
              <a:spcBef>
                <a:spcPct val="0"/>
              </a:spcBef>
              <a:spcAft>
                <a:spcPct val="0"/>
              </a:spcAft>
              <a:defRPr>
                <a:solidFill>
                  <a:schemeClr val="tx1"/>
                </a:solidFill>
                <a:latin typeface="Calibri" panose="020F0502020204030204" pitchFamily="34" charset="0"/>
              </a:defRPr>
            </a:lvl6pPr>
            <a:lvl7pPr marL="2973388" indent="-228600" defTabSz="877888" eaLnBrk="0" fontAlgn="base" hangingPunct="0">
              <a:spcBef>
                <a:spcPct val="0"/>
              </a:spcBef>
              <a:spcAft>
                <a:spcPct val="0"/>
              </a:spcAft>
              <a:defRPr>
                <a:solidFill>
                  <a:schemeClr val="tx1"/>
                </a:solidFill>
                <a:latin typeface="Calibri" panose="020F0502020204030204" pitchFamily="34" charset="0"/>
              </a:defRPr>
            </a:lvl7pPr>
            <a:lvl8pPr marL="3430588" indent="-228600" defTabSz="877888" eaLnBrk="0" fontAlgn="base" hangingPunct="0">
              <a:spcBef>
                <a:spcPct val="0"/>
              </a:spcBef>
              <a:spcAft>
                <a:spcPct val="0"/>
              </a:spcAft>
              <a:defRPr>
                <a:solidFill>
                  <a:schemeClr val="tx1"/>
                </a:solidFill>
                <a:latin typeface="Calibri" panose="020F0502020204030204" pitchFamily="34" charset="0"/>
              </a:defRPr>
            </a:lvl8pPr>
            <a:lvl9pPr marL="3887788" indent="-228600" defTabSz="877888"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92FE45F-49D2-4728-8B7F-DB1F36D3CD84}" type="slidenum">
              <a:rPr lang="en-US" altLang="en-US" sz="1100" smtClean="0">
                <a:solidFill>
                  <a:srgbClr val="000000"/>
                </a:solidFill>
                <a:latin typeface="Times New Roman" panose="02020603050405020304" pitchFamily="18" charset="0"/>
              </a:rPr>
              <a:pPr fontAlgn="base">
                <a:spcBef>
                  <a:spcPct val="0"/>
                </a:spcBef>
                <a:spcAft>
                  <a:spcPct val="0"/>
                </a:spcAft>
              </a:pPr>
              <a:t>174</a:t>
            </a:fld>
            <a:endParaRPr lang="en-US" altLang="en-US" sz="1100">
              <a:solidFill>
                <a:srgbClr val="000000"/>
              </a:solidFill>
              <a:latin typeface="Times New Roman" panose="02020603050405020304" pitchFamily="18" charset="0"/>
            </a:endParaRPr>
          </a:p>
        </p:txBody>
      </p:sp>
      <p:sp>
        <p:nvSpPr>
          <p:cNvPr id="400387" name="Rectangle 7">
            <a:extLst>
              <a:ext uri="{FF2B5EF4-FFF2-40B4-BE49-F238E27FC236}">
                <a16:creationId xmlns:a16="http://schemas.microsoft.com/office/drawing/2014/main" id="{2AE3BD15-0DE7-EEF0-76EE-EAA2E0459003}"/>
              </a:ext>
            </a:extLst>
          </p:cNvPr>
          <p:cNvSpPr txBox="1">
            <a:spLocks noGrp="1" noChangeArrowheads="1"/>
          </p:cNvSpPr>
          <p:nvPr/>
        </p:nvSpPr>
        <p:spPr bwMode="auto">
          <a:xfrm>
            <a:off x="3871913" y="9478963"/>
            <a:ext cx="29225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7705" tIns="43853" rIns="87705" bIns="43853" anchor="b"/>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3000" indent="-228600" defTabSz="877888">
              <a:defRPr>
                <a:solidFill>
                  <a:schemeClr val="tx1"/>
                </a:solidFill>
                <a:latin typeface="Calibri" panose="020F0502020204030204" pitchFamily="34" charset="0"/>
              </a:defRPr>
            </a:lvl3pPr>
            <a:lvl4pPr marL="1600200" indent="-228600" defTabSz="877888">
              <a:defRPr>
                <a:solidFill>
                  <a:schemeClr val="tx1"/>
                </a:solidFill>
                <a:latin typeface="Calibri" panose="020F0502020204030204" pitchFamily="34" charset="0"/>
              </a:defRPr>
            </a:lvl4pPr>
            <a:lvl5pPr marL="2057400" indent="-228600" defTabSz="877888">
              <a:defRPr>
                <a:solidFill>
                  <a:schemeClr val="tx1"/>
                </a:solidFill>
                <a:latin typeface="Calibri" panose="020F0502020204030204" pitchFamily="34" charset="0"/>
              </a:defRPr>
            </a:lvl5pPr>
            <a:lvl6pPr marL="2514600" indent="-228600" defTabSz="877888" eaLnBrk="0" fontAlgn="base" hangingPunct="0">
              <a:spcBef>
                <a:spcPct val="0"/>
              </a:spcBef>
              <a:spcAft>
                <a:spcPct val="0"/>
              </a:spcAft>
              <a:defRPr>
                <a:solidFill>
                  <a:schemeClr val="tx1"/>
                </a:solidFill>
                <a:latin typeface="Calibri" panose="020F0502020204030204" pitchFamily="34" charset="0"/>
              </a:defRPr>
            </a:lvl6pPr>
            <a:lvl7pPr marL="2971800" indent="-228600" defTabSz="877888" eaLnBrk="0" fontAlgn="base" hangingPunct="0">
              <a:spcBef>
                <a:spcPct val="0"/>
              </a:spcBef>
              <a:spcAft>
                <a:spcPct val="0"/>
              </a:spcAft>
              <a:defRPr>
                <a:solidFill>
                  <a:schemeClr val="tx1"/>
                </a:solidFill>
                <a:latin typeface="Calibri" panose="020F0502020204030204" pitchFamily="34" charset="0"/>
              </a:defRPr>
            </a:lvl7pPr>
            <a:lvl8pPr marL="3429000" indent="-228600" defTabSz="877888" eaLnBrk="0" fontAlgn="base" hangingPunct="0">
              <a:spcBef>
                <a:spcPct val="0"/>
              </a:spcBef>
              <a:spcAft>
                <a:spcPct val="0"/>
              </a:spcAft>
              <a:defRPr>
                <a:solidFill>
                  <a:schemeClr val="tx1"/>
                </a:solidFill>
                <a:latin typeface="Calibri" panose="020F0502020204030204" pitchFamily="34" charset="0"/>
              </a:defRPr>
            </a:lvl8pPr>
            <a:lvl9pPr marL="3886200" indent="-228600" defTabSz="877888" eaLnBrk="0" fontAlgn="base" hangingPunct="0">
              <a:spcBef>
                <a:spcPct val="0"/>
              </a:spcBef>
              <a:spcAft>
                <a:spcPct val="0"/>
              </a:spcAft>
              <a:defRPr>
                <a:solidFill>
                  <a:schemeClr val="tx1"/>
                </a:solidFill>
                <a:latin typeface="Calibri" panose="020F0502020204030204" pitchFamily="34" charset="0"/>
              </a:defRPr>
            </a:lvl9pPr>
          </a:lstStyle>
          <a:p>
            <a:pPr algn="r"/>
            <a:fld id="{72584337-B992-4174-8C6D-3A0BC82A683A}" type="slidenum">
              <a:rPr lang="en-US" altLang="en-US" sz="1100">
                <a:solidFill>
                  <a:srgbClr val="000000"/>
                </a:solidFill>
                <a:latin typeface="Times New Roman" panose="02020603050405020304" pitchFamily="18" charset="0"/>
              </a:rPr>
              <a:pPr algn="r"/>
              <a:t>174</a:t>
            </a:fld>
            <a:endParaRPr lang="en-US" altLang="en-US" sz="1100">
              <a:solidFill>
                <a:srgbClr val="000000"/>
              </a:solidFill>
              <a:latin typeface="Times New Roman" panose="02020603050405020304" pitchFamily="18" charset="0"/>
            </a:endParaRPr>
          </a:p>
        </p:txBody>
      </p:sp>
      <p:sp>
        <p:nvSpPr>
          <p:cNvPr id="400388" name="Rectangle 2">
            <a:extLst>
              <a:ext uri="{FF2B5EF4-FFF2-40B4-BE49-F238E27FC236}">
                <a16:creationId xmlns:a16="http://schemas.microsoft.com/office/drawing/2014/main" id="{9BF54264-797E-C9B0-1FF1-2229EBDCEEBE}"/>
              </a:ext>
            </a:extLst>
          </p:cNvPr>
          <p:cNvSpPr>
            <a:spLocks noGrp="1" noRot="1" noChangeAspect="1" noChangeArrowheads="1" noTextEdit="1"/>
          </p:cNvSpPr>
          <p:nvPr>
            <p:ph type="sldImg"/>
          </p:nvPr>
        </p:nvSpPr>
        <p:spPr bwMode="auto">
          <a:xfrm>
            <a:off x="96838" y="747713"/>
            <a:ext cx="6621462" cy="372745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0389" name="Rectangle 3">
            <a:extLst>
              <a:ext uri="{FF2B5EF4-FFF2-40B4-BE49-F238E27FC236}">
                <a16:creationId xmlns:a16="http://schemas.microsoft.com/office/drawing/2014/main" id="{AFDE868C-71B1-595F-1E65-1B183C9F4193}"/>
              </a:ext>
            </a:extLst>
          </p:cNvPr>
          <p:cNvSpPr>
            <a:spLocks noGrp="1" noChangeArrowheads="1"/>
          </p:cNvSpPr>
          <p:nvPr>
            <p:ph type="body" idx="1"/>
          </p:nvPr>
        </p:nvSpPr>
        <p:spPr bwMode="auto">
          <a:xfrm>
            <a:off x="908050" y="4722813"/>
            <a:ext cx="4995863" cy="4471987"/>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5000" tIns="47498" rIns="95000" bIns="47498" numCol="1" anchor="t" anchorCtr="0" compatLnSpc="1">
            <a:prstTxWarp prst="textNoShape">
              <a:avLst/>
            </a:prstTxWarp>
          </a:bodyPr>
          <a:lstStyle/>
          <a:p>
            <a:pPr eaLnBrk="1" hangingPunct="1">
              <a:spcBef>
                <a:spcPct val="0"/>
              </a:spcBef>
            </a:pPr>
            <a:r>
              <a:rPr lang="en-US" altLang="en-US"/>
              <a:t>Discussion popular career choices</a:t>
            </a:r>
            <a:endParaRPr lang="pl-PL" altLang="en-US"/>
          </a:p>
        </p:txBody>
      </p:sp>
      <p:sp>
        <p:nvSpPr>
          <p:cNvPr id="400390" name="Date Placeholder 1">
            <a:extLst>
              <a:ext uri="{FF2B5EF4-FFF2-40B4-BE49-F238E27FC236}">
                <a16:creationId xmlns:a16="http://schemas.microsoft.com/office/drawing/2014/main" id="{C797A7D4-D9A7-7962-13EB-EE9DAEF4144C}"/>
              </a:ext>
            </a:extLst>
          </p:cNvPr>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4588" indent="-228600" defTabSz="877888">
              <a:defRPr>
                <a:solidFill>
                  <a:schemeClr val="tx1"/>
                </a:solidFill>
                <a:latin typeface="Calibri" panose="020F0502020204030204" pitchFamily="34" charset="0"/>
              </a:defRPr>
            </a:lvl3pPr>
            <a:lvl4pPr marL="1601788" indent="-228600" defTabSz="877888">
              <a:defRPr>
                <a:solidFill>
                  <a:schemeClr val="tx1"/>
                </a:solidFill>
                <a:latin typeface="Calibri" panose="020F0502020204030204" pitchFamily="34" charset="0"/>
              </a:defRPr>
            </a:lvl4pPr>
            <a:lvl5pPr marL="2058988" indent="-228600" defTabSz="877888">
              <a:defRPr>
                <a:solidFill>
                  <a:schemeClr val="tx1"/>
                </a:solidFill>
                <a:latin typeface="Calibri" panose="020F0502020204030204" pitchFamily="34" charset="0"/>
              </a:defRPr>
            </a:lvl5pPr>
            <a:lvl6pPr marL="2516188" indent="-228600" defTabSz="877888" eaLnBrk="0" fontAlgn="base" hangingPunct="0">
              <a:spcBef>
                <a:spcPct val="0"/>
              </a:spcBef>
              <a:spcAft>
                <a:spcPct val="0"/>
              </a:spcAft>
              <a:defRPr>
                <a:solidFill>
                  <a:schemeClr val="tx1"/>
                </a:solidFill>
                <a:latin typeface="Calibri" panose="020F0502020204030204" pitchFamily="34" charset="0"/>
              </a:defRPr>
            </a:lvl6pPr>
            <a:lvl7pPr marL="2973388" indent="-228600" defTabSz="877888" eaLnBrk="0" fontAlgn="base" hangingPunct="0">
              <a:spcBef>
                <a:spcPct val="0"/>
              </a:spcBef>
              <a:spcAft>
                <a:spcPct val="0"/>
              </a:spcAft>
              <a:defRPr>
                <a:solidFill>
                  <a:schemeClr val="tx1"/>
                </a:solidFill>
                <a:latin typeface="Calibri" panose="020F0502020204030204" pitchFamily="34" charset="0"/>
              </a:defRPr>
            </a:lvl7pPr>
            <a:lvl8pPr marL="3430588" indent="-228600" defTabSz="877888" eaLnBrk="0" fontAlgn="base" hangingPunct="0">
              <a:spcBef>
                <a:spcPct val="0"/>
              </a:spcBef>
              <a:spcAft>
                <a:spcPct val="0"/>
              </a:spcAft>
              <a:defRPr>
                <a:solidFill>
                  <a:schemeClr val="tx1"/>
                </a:solidFill>
                <a:latin typeface="Calibri" panose="020F0502020204030204" pitchFamily="34" charset="0"/>
              </a:defRPr>
            </a:lvl8pPr>
            <a:lvl9pPr marL="3887788" indent="-228600" defTabSz="877888"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endParaRPr lang="en-US" altLang="en-US" sz="1100">
              <a:solidFill>
                <a:srgbClr val="000000"/>
              </a:solidFill>
              <a:latin typeface="Times New Roman" panose="02020603050405020304" pitchFamily="18" charset="0"/>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2434" name="Slide Image Placeholder 1">
            <a:extLst>
              <a:ext uri="{FF2B5EF4-FFF2-40B4-BE49-F238E27FC236}">
                <a16:creationId xmlns:a16="http://schemas.microsoft.com/office/drawing/2014/main" id="{9B4A5DE8-9113-7936-5D99-B9F168C325F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2435" name="Notes Placeholder 2">
            <a:extLst>
              <a:ext uri="{FF2B5EF4-FFF2-40B4-BE49-F238E27FC236}">
                <a16:creationId xmlns:a16="http://schemas.microsoft.com/office/drawing/2014/main" id="{8C6A09EB-5A43-7DB1-3ACB-C859D8AF19D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NZ" altLang="en-US" dirty="0"/>
              <a:t>An Extended DISC® assessment helps evaluate whether a high pace career or a slower pace of work may better suit your DISC personality type. The results also provide insight into other personality traits, such as your motivators, preferred work environment, and ideal manager. Your DISC personality types careers fit your strengths and mean you will likely enjoy your chosen career and excel in that area quickly and easily. These insights make it a reliable source for those seeking a job that accommodates their preferences and tendencies.</a:t>
            </a:r>
          </a:p>
          <a:p>
            <a:pPr eaLnBrk="1" hangingPunct="1">
              <a:spcBef>
                <a:spcPct val="0"/>
              </a:spcBef>
            </a:pPr>
            <a:endParaRPr lang="en-NZ" altLang="en-US" dirty="0"/>
          </a:p>
          <a:p>
            <a:pPr eaLnBrk="1" hangingPunct="1">
              <a:spcBef>
                <a:spcPct val="0"/>
              </a:spcBef>
            </a:pPr>
            <a:endParaRPr lang="en-NZ" altLang="en-US" dirty="0"/>
          </a:p>
        </p:txBody>
      </p:sp>
      <p:sp>
        <p:nvSpPr>
          <p:cNvPr id="402436" name="Date Placeholder 3">
            <a:extLst>
              <a:ext uri="{FF2B5EF4-FFF2-40B4-BE49-F238E27FC236}">
                <a16:creationId xmlns:a16="http://schemas.microsoft.com/office/drawing/2014/main" id="{DE6F325D-8332-B79C-DE00-4C6567025707}"/>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solidFill>
                <a:srgbClr val="000000"/>
              </a:solidFill>
            </a:endParaRPr>
          </a:p>
        </p:txBody>
      </p:sp>
      <p:sp>
        <p:nvSpPr>
          <p:cNvPr id="402437" name="Slide Number Placeholder 4">
            <a:extLst>
              <a:ext uri="{FF2B5EF4-FFF2-40B4-BE49-F238E27FC236}">
                <a16:creationId xmlns:a16="http://schemas.microsoft.com/office/drawing/2014/main" id="{483376D0-7D0C-52E5-C61D-7717C586B7C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0BB3E116-B536-4794-AB70-F31EF049C844}" type="slidenum">
              <a:rPr lang="en-NZ" altLang="en-US" smtClean="0">
                <a:solidFill>
                  <a:srgbClr val="000000"/>
                </a:solidFill>
              </a:rPr>
              <a:pPr defTabSz="912813" fontAlgn="base">
                <a:spcBef>
                  <a:spcPct val="0"/>
                </a:spcBef>
                <a:spcAft>
                  <a:spcPct val="0"/>
                </a:spcAft>
              </a:pPr>
              <a:t>175</a:t>
            </a:fld>
            <a:endParaRPr lang="en-NZ" altLang="en-US">
              <a:solidFill>
                <a:srgbClr val="000000"/>
              </a:solidFill>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Slide Image Placeholder 1">
            <a:extLst>
              <a:ext uri="{FF2B5EF4-FFF2-40B4-BE49-F238E27FC236}">
                <a16:creationId xmlns:a16="http://schemas.microsoft.com/office/drawing/2014/main" id="{5111A7D3-3D34-8A58-B3C3-067204A8575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4995" name="Notes Placeholder 2">
            <a:extLst>
              <a:ext uri="{FF2B5EF4-FFF2-40B4-BE49-F238E27FC236}">
                <a16:creationId xmlns:a16="http://schemas.microsoft.com/office/drawing/2014/main" id="{62B759C4-7399-ED4E-72CA-2AB82141B5A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228600" indent="-228600" eaLnBrk="1" hangingPunct="1">
              <a:spcBef>
                <a:spcPct val="0"/>
              </a:spcBef>
              <a:buFontTx/>
              <a:buAutoNum type="arabicPeriod"/>
            </a:pPr>
            <a:r>
              <a:rPr lang="en-NZ" altLang="en-US"/>
              <a:t>DISC Styles – Natural, Adapted and Flexibility Zones</a:t>
            </a:r>
          </a:p>
          <a:p>
            <a:pPr marL="228600" indent="-228600" eaLnBrk="1" hangingPunct="1">
              <a:spcBef>
                <a:spcPct val="0"/>
              </a:spcBef>
              <a:buFontTx/>
              <a:buAutoNum type="arabicPeriod"/>
            </a:pPr>
            <a:r>
              <a:rPr lang="en-NZ" altLang="en-US"/>
              <a:t>Special Cases</a:t>
            </a:r>
          </a:p>
          <a:p>
            <a:pPr marL="228600" indent="-228600" eaLnBrk="1" hangingPunct="1">
              <a:spcBef>
                <a:spcPct val="0"/>
              </a:spcBef>
              <a:buFontTx/>
              <a:buAutoNum type="arabicPeriod"/>
            </a:pPr>
            <a:r>
              <a:rPr lang="en-NZ" altLang="en-US"/>
              <a:t>Strengths and Pressure Spots</a:t>
            </a:r>
          </a:p>
          <a:p>
            <a:pPr marL="228600" indent="-228600" eaLnBrk="1" hangingPunct="1">
              <a:spcBef>
                <a:spcPct val="0"/>
              </a:spcBef>
              <a:buFontTx/>
              <a:buAutoNum type="arabicPeriod"/>
            </a:pPr>
            <a:r>
              <a:rPr lang="en-NZ" altLang="en-US"/>
              <a:t>Motivators and Demotivators</a:t>
            </a:r>
          </a:p>
          <a:p>
            <a:pPr marL="228600" indent="-228600" eaLnBrk="1" hangingPunct="1">
              <a:spcBef>
                <a:spcPct val="0"/>
              </a:spcBef>
              <a:buFontTx/>
              <a:buAutoNum type="arabicPeriod"/>
            </a:pPr>
            <a:r>
              <a:rPr lang="en-NZ" altLang="en-US"/>
              <a:t>Working in a Team</a:t>
            </a:r>
          </a:p>
          <a:p>
            <a:pPr marL="228600" indent="-228600" eaLnBrk="1" hangingPunct="1">
              <a:spcBef>
                <a:spcPct val="0"/>
              </a:spcBef>
              <a:buFontTx/>
              <a:buAutoNum type="arabicPeriod"/>
            </a:pPr>
            <a:r>
              <a:rPr lang="en-NZ" altLang="en-US"/>
              <a:t>Others’ Perceptions</a:t>
            </a:r>
          </a:p>
        </p:txBody>
      </p:sp>
      <p:sp>
        <p:nvSpPr>
          <p:cNvPr id="84996" name="Date Placeholder 3">
            <a:extLst>
              <a:ext uri="{FF2B5EF4-FFF2-40B4-BE49-F238E27FC236}">
                <a16:creationId xmlns:a16="http://schemas.microsoft.com/office/drawing/2014/main" id="{23F9E190-9E9B-6C95-00B5-19C5C8E3F97D}"/>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84997" name="Slide Number Placeholder 4">
            <a:extLst>
              <a:ext uri="{FF2B5EF4-FFF2-40B4-BE49-F238E27FC236}">
                <a16:creationId xmlns:a16="http://schemas.microsoft.com/office/drawing/2014/main" id="{E92C0C73-E069-EEAD-D079-1845CE62D89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D1516A93-2331-4F95-BD32-C8F20A05889F}" type="slidenum">
              <a:rPr lang="en-NZ" altLang="en-US" smtClean="0"/>
              <a:pPr defTabSz="912813" fontAlgn="base">
                <a:spcBef>
                  <a:spcPct val="0"/>
                </a:spcBef>
                <a:spcAft>
                  <a:spcPct val="0"/>
                </a:spcAft>
              </a:pPr>
              <a:t>16</a:t>
            </a:fld>
            <a:endParaRPr lang="en-NZ" altLang="en-US"/>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4482" name="Slide Image Placeholder 1">
            <a:extLst>
              <a:ext uri="{FF2B5EF4-FFF2-40B4-BE49-F238E27FC236}">
                <a16:creationId xmlns:a16="http://schemas.microsoft.com/office/drawing/2014/main" id="{F629714B-102D-D1BC-9228-C707BD4E01D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4483" name="Notes Placeholder 2">
            <a:extLst>
              <a:ext uri="{FF2B5EF4-FFF2-40B4-BE49-F238E27FC236}">
                <a16:creationId xmlns:a16="http://schemas.microsoft.com/office/drawing/2014/main" id="{55309111-81C7-8762-90E8-42F6D8FE3C6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NZ" altLang="en-US" dirty="0"/>
              <a:t>An Extended DISC® assessment helps evaluate whether a high pace career or a slower pace of work may better suit your DISC personality type. The results also provide insight into other personality traits, such as your motivators, preferred work environment, and ideal manager. Your DISC personality types careers fit your strengths and mean you will likely enjoy your chosen career and excel in that area quickly and easily. These insights make it a reliable source for those seeking a job that accommodates their preferences and tendencies.</a:t>
            </a:r>
          </a:p>
          <a:p>
            <a:pPr eaLnBrk="1" hangingPunct="1">
              <a:spcBef>
                <a:spcPct val="0"/>
              </a:spcBef>
            </a:pPr>
            <a:endParaRPr lang="en-NZ" altLang="en-US" dirty="0"/>
          </a:p>
          <a:p>
            <a:pPr eaLnBrk="1" hangingPunct="1">
              <a:spcBef>
                <a:spcPct val="0"/>
              </a:spcBef>
            </a:pPr>
            <a:endParaRPr lang="en-NZ" altLang="en-US" dirty="0"/>
          </a:p>
        </p:txBody>
      </p:sp>
      <p:sp>
        <p:nvSpPr>
          <p:cNvPr id="404484" name="Date Placeholder 3">
            <a:extLst>
              <a:ext uri="{FF2B5EF4-FFF2-40B4-BE49-F238E27FC236}">
                <a16:creationId xmlns:a16="http://schemas.microsoft.com/office/drawing/2014/main" id="{433C0645-0B2C-3CD4-C804-3C42AABDFCC0}"/>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solidFill>
                <a:srgbClr val="000000"/>
              </a:solidFill>
            </a:endParaRPr>
          </a:p>
        </p:txBody>
      </p:sp>
      <p:sp>
        <p:nvSpPr>
          <p:cNvPr id="404485" name="Slide Number Placeholder 4">
            <a:extLst>
              <a:ext uri="{FF2B5EF4-FFF2-40B4-BE49-F238E27FC236}">
                <a16:creationId xmlns:a16="http://schemas.microsoft.com/office/drawing/2014/main" id="{B76486D8-100B-5192-7588-5D78424D0F0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308264D7-7242-4717-857A-036634184843}" type="slidenum">
              <a:rPr lang="en-NZ" altLang="en-US" smtClean="0">
                <a:solidFill>
                  <a:srgbClr val="000000"/>
                </a:solidFill>
              </a:rPr>
              <a:pPr defTabSz="912813" fontAlgn="base">
                <a:spcBef>
                  <a:spcPct val="0"/>
                </a:spcBef>
                <a:spcAft>
                  <a:spcPct val="0"/>
                </a:spcAft>
              </a:pPr>
              <a:t>176</a:t>
            </a:fld>
            <a:endParaRPr lang="en-NZ" altLang="en-US">
              <a:solidFill>
                <a:srgbClr val="000000"/>
              </a:solidFill>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6530" name="Rectangle 7">
            <a:extLst>
              <a:ext uri="{FF2B5EF4-FFF2-40B4-BE49-F238E27FC236}">
                <a16:creationId xmlns:a16="http://schemas.microsoft.com/office/drawing/2014/main" id="{2A42F9D5-DE44-E7D0-782F-5AB9C4622DA1}"/>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4588" indent="-228600" defTabSz="877888">
              <a:defRPr>
                <a:solidFill>
                  <a:schemeClr val="tx1"/>
                </a:solidFill>
                <a:latin typeface="Calibri" panose="020F0502020204030204" pitchFamily="34" charset="0"/>
              </a:defRPr>
            </a:lvl3pPr>
            <a:lvl4pPr marL="1601788" indent="-228600" defTabSz="877888">
              <a:defRPr>
                <a:solidFill>
                  <a:schemeClr val="tx1"/>
                </a:solidFill>
                <a:latin typeface="Calibri" panose="020F0502020204030204" pitchFamily="34" charset="0"/>
              </a:defRPr>
            </a:lvl4pPr>
            <a:lvl5pPr marL="2058988" indent="-228600" defTabSz="877888">
              <a:defRPr>
                <a:solidFill>
                  <a:schemeClr val="tx1"/>
                </a:solidFill>
                <a:latin typeface="Calibri" panose="020F0502020204030204" pitchFamily="34" charset="0"/>
              </a:defRPr>
            </a:lvl5pPr>
            <a:lvl6pPr marL="2516188" indent="-228600" defTabSz="877888" eaLnBrk="0" fontAlgn="base" hangingPunct="0">
              <a:spcBef>
                <a:spcPct val="0"/>
              </a:spcBef>
              <a:spcAft>
                <a:spcPct val="0"/>
              </a:spcAft>
              <a:defRPr>
                <a:solidFill>
                  <a:schemeClr val="tx1"/>
                </a:solidFill>
                <a:latin typeface="Calibri" panose="020F0502020204030204" pitchFamily="34" charset="0"/>
              </a:defRPr>
            </a:lvl6pPr>
            <a:lvl7pPr marL="2973388" indent="-228600" defTabSz="877888" eaLnBrk="0" fontAlgn="base" hangingPunct="0">
              <a:spcBef>
                <a:spcPct val="0"/>
              </a:spcBef>
              <a:spcAft>
                <a:spcPct val="0"/>
              </a:spcAft>
              <a:defRPr>
                <a:solidFill>
                  <a:schemeClr val="tx1"/>
                </a:solidFill>
                <a:latin typeface="Calibri" panose="020F0502020204030204" pitchFamily="34" charset="0"/>
              </a:defRPr>
            </a:lvl7pPr>
            <a:lvl8pPr marL="3430588" indent="-228600" defTabSz="877888" eaLnBrk="0" fontAlgn="base" hangingPunct="0">
              <a:spcBef>
                <a:spcPct val="0"/>
              </a:spcBef>
              <a:spcAft>
                <a:spcPct val="0"/>
              </a:spcAft>
              <a:defRPr>
                <a:solidFill>
                  <a:schemeClr val="tx1"/>
                </a:solidFill>
                <a:latin typeface="Calibri" panose="020F0502020204030204" pitchFamily="34" charset="0"/>
              </a:defRPr>
            </a:lvl8pPr>
            <a:lvl9pPr marL="3887788" indent="-228600" defTabSz="877888"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FE702D4-0BE9-4549-A445-911BA8B94B0F}" type="slidenum">
              <a:rPr lang="en-US" altLang="en-US" sz="1100" smtClean="0">
                <a:solidFill>
                  <a:srgbClr val="000000"/>
                </a:solidFill>
                <a:latin typeface="Times New Roman" panose="02020603050405020304" pitchFamily="18" charset="0"/>
              </a:rPr>
              <a:pPr fontAlgn="base">
                <a:spcBef>
                  <a:spcPct val="0"/>
                </a:spcBef>
                <a:spcAft>
                  <a:spcPct val="0"/>
                </a:spcAft>
              </a:pPr>
              <a:t>177</a:t>
            </a:fld>
            <a:endParaRPr lang="en-US" altLang="en-US" sz="1100">
              <a:solidFill>
                <a:srgbClr val="000000"/>
              </a:solidFill>
              <a:latin typeface="Times New Roman" panose="02020603050405020304" pitchFamily="18" charset="0"/>
            </a:endParaRPr>
          </a:p>
        </p:txBody>
      </p:sp>
      <p:sp>
        <p:nvSpPr>
          <p:cNvPr id="406531" name="Rectangle 7">
            <a:extLst>
              <a:ext uri="{FF2B5EF4-FFF2-40B4-BE49-F238E27FC236}">
                <a16:creationId xmlns:a16="http://schemas.microsoft.com/office/drawing/2014/main" id="{4A317E40-C01F-15D1-40D3-AC25F7B1666B}"/>
              </a:ext>
            </a:extLst>
          </p:cNvPr>
          <p:cNvSpPr txBox="1">
            <a:spLocks noGrp="1" noChangeArrowheads="1"/>
          </p:cNvSpPr>
          <p:nvPr/>
        </p:nvSpPr>
        <p:spPr bwMode="auto">
          <a:xfrm>
            <a:off x="3871913" y="9478963"/>
            <a:ext cx="29225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7705" tIns="43853" rIns="87705" bIns="43853" anchor="b"/>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3000" indent="-228600" defTabSz="877888">
              <a:defRPr>
                <a:solidFill>
                  <a:schemeClr val="tx1"/>
                </a:solidFill>
                <a:latin typeface="Calibri" panose="020F0502020204030204" pitchFamily="34" charset="0"/>
              </a:defRPr>
            </a:lvl3pPr>
            <a:lvl4pPr marL="1600200" indent="-228600" defTabSz="877888">
              <a:defRPr>
                <a:solidFill>
                  <a:schemeClr val="tx1"/>
                </a:solidFill>
                <a:latin typeface="Calibri" panose="020F0502020204030204" pitchFamily="34" charset="0"/>
              </a:defRPr>
            </a:lvl4pPr>
            <a:lvl5pPr marL="2057400" indent="-228600" defTabSz="877888">
              <a:defRPr>
                <a:solidFill>
                  <a:schemeClr val="tx1"/>
                </a:solidFill>
                <a:latin typeface="Calibri" panose="020F0502020204030204" pitchFamily="34" charset="0"/>
              </a:defRPr>
            </a:lvl5pPr>
            <a:lvl6pPr marL="2514600" indent="-228600" defTabSz="877888" eaLnBrk="0" fontAlgn="base" hangingPunct="0">
              <a:spcBef>
                <a:spcPct val="0"/>
              </a:spcBef>
              <a:spcAft>
                <a:spcPct val="0"/>
              </a:spcAft>
              <a:defRPr>
                <a:solidFill>
                  <a:schemeClr val="tx1"/>
                </a:solidFill>
                <a:latin typeface="Calibri" panose="020F0502020204030204" pitchFamily="34" charset="0"/>
              </a:defRPr>
            </a:lvl6pPr>
            <a:lvl7pPr marL="2971800" indent="-228600" defTabSz="877888" eaLnBrk="0" fontAlgn="base" hangingPunct="0">
              <a:spcBef>
                <a:spcPct val="0"/>
              </a:spcBef>
              <a:spcAft>
                <a:spcPct val="0"/>
              </a:spcAft>
              <a:defRPr>
                <a:solidFill>
                  <a:schemeClr val="tx1"/>
                </a:solidFill>
                <a:latin typeface="Calibri" panose="020F0502020204030204" pitchFamily="34" charset="0"/>
              </a:defRPr>
            </a:lvl7pPr>
            <a:lvl8pPr marL="3429000" indent="-228600" defTabSz="877888" eaLnBrk="0" fontAlgn="base" hangingPunct="0">
              <a:spcBef>
                <a:spcPct val="0"/>
              </a:spcBef>
              <a:spcAft>
                <a:spcPct val="0"/>
              </a:spcAft>
              <a:defRPr>
                <a:solidFill>
                  <a:schemeClr val="tx1"/>
                </a:solidFill>
                <a:latin typeface="Calibri" panose="020F0502020204030204" pitchFamily="34" charset="0"/>
              </a:defRPr>
            </a:lvl8pPr>
            <a:lvl9pPr marL="3886200" indent="-228600" defTabSz="877888" eaLnBrk="0" fontAlgn="base" hangingPunct="0">
              <a:spcBef>
                <a:spcPct val="0"/>
              </a:spcBef>
              <a:spcAft>
                <a:spcPct val="0"/>
              </a:spcAft>
              <a:defRPr>
                <a:solidFill>
                  <a:schemeClr val="tx1"/>
                </a:solidFill>
                <a:latin typeface="Calibri" panose="020F0502020204030204" pitchFamily="34" charset="0"/>
              </a:defRPr>
            </a:lvl9pPr>
          </a:lstStyle>
          <a:p>
            <a:pPr algn="r"/>
            <a:fld id="{CAF81596-755D-4B70-BCC0-7881A31D7527}" type="slidenum">
              <a:rPr lang="en-US" altLang="en-US" sz="1100">
                <a:solidFill>
                  <a:srgbClr val="000000"/>
                </a:solidFill>
                <a:latin typeface="Times New Roman" panose="02020603050405020304" pitchFamily="18" charset="0"/>
              </a:rPr>
              <a:pPr algn="r"/>
              <a:t>177</a:t>
            </a:fld>
            <a:endParaRPr lang="en-US" altLang="en-US" sz="1100">
              <a:solidFill>
                <a:srgbClr val="000000"/>
              </a:solidFill>
              <a:latin typeface="Times New Roman" panose="02020603050405020304" pitchFamily="18" charset="0"/>
            </a:endParaRPr>
          </a:p>
        </p:txBody>
      </p:sp>
      <p:sp>
        <p:nvSpPr>
          <p:cNvPr id="406532" name="Rectangle 2">
            <a:extLst>
              <a:ext uri="{FF2B5EF4-FFF2-40B4-BE49-F238E27FC236}">
                <a16:creationId xmlns:a16="http://schemas.microsoft.com/office/drawing/2014/main" id="{D425E0B4-4D69-5BA6-0B90-93F4CD5363BF}"/>
              </a:ext>
            </a:extLst>
          </p:cNvPr>
          <p:cNvSpPr>
            <a:spLocks noGrp="1" noRot="1" noChangeAspect="1" noChangeArrowheads="1" noTextEdit="1"/>
          </p:cNvSpPr>
          <p:nvPr>
            <p:ph type="sldImg"/>
          </p:nvPr>
        </p:nvSpPr>
        <p:spPr bwMode="auto">
          <a:xfrm>
            <a:off x="96838" y="747713"/>
            <a:ext cx="6621462" cy="372745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6533" name="Rectangle 3">
            <a:extLst>
              <a:ext uri="{FF2B5EF4-FFF2-40B4-BE49-F238E27FC236}">
                <a16:creationId xmlns:a16="http://schemas.microsoft.com/office/drawing/2014/main" id="{9C9E934F-DD37-C056-3AB0-805E0CDAD60C}"/>
              </a:ext>
            </a:extLst>
          </p:cNvPr>
          <p:cNvSpPr>
            <a:spLocks noGrp="1" noChangeArrowheads="1"/>
          </p:cNvSpPr>
          <p:nvPr>
            <p:ph type="body" idx="1"/>
          </p:nvPr>
        </p:nvSpPr>
        <p:spPr bwMode="auto">
          <a:xfrm>
            <a:off x="908050" y="4722813"/>
            <a:ext cx="4995863" cy="4471987"/>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5000" tIns="47498" rIns="95000" bIns="47498" numCol="1" anchor="t" anchorCtr="0" compatLnSpc="1">
            <a:prstTxWarp prst="textNoShape">
              <a:avLst/>
            </a:prstTxWarp>
          </a:bodyPr>
          <a:lstStyle/>
          <a:p>
            <a:pPr eaLnBrk="1" hangingPunct="1">
              <a:spcBef>
                <a:spcPct val="0"/>
              </a:spcBef>
            </a:pPr>
            <a:endParaRPr lang="pl-PL" altLang="en-US"/>
          </a:p>
        </p:txBody>
      </p:sp>
      <p:sp>
        <p:nvSpPr>
          <p:cNvPr id="406534" name="Date Placeholder 1">
            <a:extLst>
              <a:ext uri="{FF2B5EF4-FFF2-40B4-BE49-F238E27FC236}">
                <a16:creationId xmlns:a16="http://schemas.microsoft.com/office/drawing/2014/main" id="{4396F22E-8B7E-871A-BADB-9E90AF89CBE4}"/>
              </a:ext>
            </a:extLst>
          </p:cNvPr>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4588" indent="-228600" defTabSz="877888">
              <a:defRPr>
                <a:solidFill>
                  <a:schemeClr val="tx1"/>
                </a:solidFill>
                <a:latin typeface="Calibri" panose="020F0502020204030204" pitchFamily="34" charset="0"/>
              </a:defRPr>
            </a:lvl3pPr>
            <a:lvl4pPr marL="1601788" indent="-228600" defTabSz="877888">
              <a:defRPr>
                <a:solidFill>
                  <a:schemeClr val="tx1"/>
                </a:solidFill>
                <a:latin typeface="Calibri" panose="020F0502020204030204" pitchFamily="34" charset="0"/>
              </a:defRPr>
            </a:lvl4pPr>
            <a:lvl5pPr marL="2058988" indent="-228600" defTabSz="877888">
              <a:defRPr>
                <a:solidFill>
                  <a:schemeClr val="tx1"/>
                </a:solidFill>
                <a:latin typeface="Calibri" panose="020F0502020204030204" pitchFamily="34" charset="0"/>
              </a:defRPr>
            </a:lvl5pPr>
            <a:lvl6pPr marL="2516188" indent="-228600" defTabSz="877888" eaLnBrk="0" fontAlgn="base" hangingPunct="0">
              <a:spcBef>
                <a:spcPct val="0"/>
              </a:spcBef>
              <a:spcAft>
                <a:spcPct val="0"/>
              </a:spcAft>
              <a:defRPr>
                <a:solidFill>
                  <a:schemeClr val="tx1"/>
                </a:solidFill>
                <a:latin typeface="Calibri" panose="020F0502020204030204" pitchFamily="34" charset="0"/>
              </a:defRPr>
            </a:lvl6pPr>
            <a:lvl7pPr marL="2973388" indent="-228600" defTabSz="877888" eaLnBrk="0" fontAlgn="base" hangingPunct="0">
              <a:spcBef>
                <a:spcPct val="0"/>
              </a:spcBef>
              <a:spcAft>
                <a:spcPct val="0"/>
              </a:spcAft>
              <a:defRPr>
                <a:solidFill>
                  <a:schemeClr val="tx1"/>
                </a:solidFill>
                <a:latin typeface="Calibri" panose="020F0502020204030204" pitchFamily="34" charset="0"/>
              </a:defRPr>
            </a:lvl7pPr>
            <a:lvl8pPr marL="3430588" indent="-228600" defTabSz="877888" eaLnBrk="0" fontAlgn="base" hangingPunct="0">
              <a:spcBef>
                <a:spcPct val="0"/>
              </a:spcBef>
              <a:spcAft>
                <a:spcPct val="0"/>
              </a:spcAft>
              <a:defRPr>
                <a:solidFill>
                  <a:schemeClr val="tx1"/>
                </a:solidFill>
                <a:latin typeface="Calibri" panose="020F0502020204030204" pitchFamily="34" charset="0"/>
              </a:defRPr>
            </a:lvl8pPr>
            <a:lvl9pPr marL="3887788" indent="-228600" defTabSz="877888"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endParaRPr lang="en-US" altLang="en-US" sz="1100">
              <a:solidFill>
                <a:srgbClr val="000000"/>
              </a:solidFill>
              <a:latin typeface="Times New Roman" panose="02020603050405020304" pitchFamily="18" charset="0"/>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8578" name="Slide Image Placeholder 1">
            <a:extLst>
              <a:ext uri="{FF2B5EF4-FFF2-40B4-BE49-F238E27FC236}">
                <a16:creationId xmlns:a16="http://schemas.microsoft.com/office/drawing/2014/main" id="{254B2E14-C1FE-079B-BD5B-56D0C7B5534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8579" name="Notes Placeholder 2">
            <a:extLst>
              <a:ext uri="{FF2B5EF4-FFF2-40B4-BE49-F238E27FC236}">
                <a16:creationId xmlns:a16="http://schemas.microsoft.com/office/drawing/2014/main" id="{D84EF08D-ED4B-9533-0F47-AA8526A6266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NZ" altLang="en-US">
                <a:cs typeface="Calibri" panose="020F0502020204030204" pitchFamily="34" charset="0"/>
              </a:rPr>
              <a:t>Not all DISC styles will fit into these six basic shapes – however it's a great tool to quickly and easily identify behavioural attributes.</a:t>
            </a:r>
            <a:endParaRPr lang="en-NZ" altLang="en-US"/>
          </a:p>
        </p:txBody>
      </p:sp>
      <p:sp>
        <p:nvSpPr>
          <p:cNvPr id="408580" name="Date Placeholder 3">
            <a:extLst>
              <a:ext uri="{FF2B5EF4-FFF2-40B4-BE49-F238E27FC236}">
                <a16:creationId xmlns:a16="http://schemas.microsoft.com/office/drawing/2014/main" id="{C68829F5-40A4-D97F-6360-9F3845B1AD2A}"/>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408581" name="Slide Number Placeholder 4">
            <a:extLst>
              <a:ext uri="{FF2B5EF4-FFF2-40B4-BE49-F238E27FC236}">
                <a16:creationId xmlns:a16="http://schemas.microsoft.com/office/drawing/2014/main" id="{3D224824-6E6B-C47F-3BBB-B2062EBEDF2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7D177C12-496D-4FA5-9E1E-CD9DC40FF224}" type="slidenum">
              <a:rPr lang="en-NZ" altLang="en-US" smtClean="0"/>
              <a:pPr defTabSz="912813" fontAlgn="base">
                <a:spcBef>
                  <a:spcPct val="0"/>
                </a:spcBef>
                <a:spcAft>
                  <a:spcPct val="0"/>
                </a:spcAft>
              </a:pPr>
              <a:t>178</a:t>
            </a:fld>
            <a:endParaRPr lang="en-NZ" altLang="en-US"/>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626" name="Slide Image Placeholder 1">
            <a:extLst>
              <a:ext uri="{FF2B5EF4-FFF2-40B4-BE49-F238E27FC236}">
                <a16:creationId xmlns:a16="http://schemas.microsoft.com/office/drawing/2014/main" id="{9A775F5F-5665-DAF9-E765-85E40135B22B}"/>
              </a:ext>
            </a:extLst>
          </p:cNvPr>
          <p:cNvSpPr>
            <a:spLocks noGrp="1" noRot="1" noChangeAspect="1" noChangeArrowheads="1" noTextEdit="1"/>
          </p:cNvSpPr>
          <p:nvPr>
            <p:ph type="sldImg"/>
          </p:nvPr>
        </p:nvSpPr>
        <p:spPr bwMode="auto">
          <a:xfrm>
            <a:off x="92075" y="744538"/>
            <a:ext cx="6613525" cy="3722687"/>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10627" name="Notes Placeholder 2">
            <a:extLst>
              <a:ext uri="{FF2B5EF4-FFF2-40B4-BE49-F238E27FC236}">
                <a16:creationId xmlns:a16="http://schemas.microsoft.com/office/drawing/2014/main" id="{66C8DE7B-9C41-B3E5-1393-BC04B73FBC2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
        <p:nvSpPr>
          <p:cNvPr id="410628" name="Slide Number Placeholder 3">
            <a:extLst>
              <a:ext uri="{FF2B5EF4-FFF2-40B4-BE49-F238E27FC236}">
                <a16:creationId xmlns:a16="http://schemas.microsoft.com/office/drawing/2014/main" id="{FE1A1BB0-6FB1-D2AB-5DC1-C1343177DF2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35172B66-E2F3-4F41-9101-8C78D80FC575}" type="slidenum">
              <a:rPr lang="en-NZ" altLang="en-US" smtClean="0">
                <a:solidFill>
                  <a:srgbClr val="000000"/>
                </a:solidFill>
              </a:rPr>
              <a:pPr defTabSz="912813" fontAlgn="base">
                <a:spcBef>
                  <a:spcPct val="0"/>
                </a:spcBef>
                <a:spcAft>
                  <a:spcPct val="0"/>
                </a:spcAft>
              </a:pPr>
              <a:t>179</a:t>
            </a:fld>
            <a:endParaRPr lang="en-NZ" altLang="en-US">
              <a:solidFill>
                <a:srgbClr val="000000"/>
              </a:solidFill>
            </a:endParaRPr>
          </a:p>
        </p:txBody>
      </p:sp>
      <p:sp>
        <p:nvSpPr>
          <p:cNvPr id="410629" name="Date Placeholder 4">
            <a:extLst>
              <a:ext uri="{FF2B5EF4-FFF2-40B4-BE49-F238E27FC236}">
                <a16:creationId xmlns:a16="http://schemas.microsoft.com/office/drawing/2014/main" id="{87BC9857-E07E-955F-7FE5-D3CE6E2DA416}"/>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solidFill>
                <a:srgbClr val="000000"/>
              </a:solidFill>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2674" name="Rectangle 7">
            <a:extLst>
              <a:ext uri="{FF2B5EF4-FFF2-40B4-BE49-F238E27FC236}">
                <a16:creationId xmlns:a16="http://schemas.microsoft.com/office/drawing/2014/main" id="{086C5DDB-3265-A141-B7D0-DDB305A219D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4588" indent="-228600">
              <a:defRPr>
                <a:solidFill>
                  <a:schemeClr val="tx1"/>
                </a:solidFill>
                <a:latin typeface="Calibri" panose="020F0502020204030204" pitchFamily="34" charset="0"/>
              </a:defRPr>
            </a:lvl3pPr>
            <a:lvl4pPr marL="1601788" indent="-228600">
              <a:defRPr>
                <a:solidFill>
                  <a:schemeClr val="tx1"/>
                </a:solidFill>
                <a:latin typeface="Calibri" panose="020F0502020204030204" pitchFamily="34" charset="0"/>
              </a:defRPr>
            </a:lvl4pPr>
            <a:lvl5pPr marL="2060575" indent="-228600">
              <a:defRPr>
                <a:solidFill>
                  <a:schemeClr val="tx1"/>
                </a:solidFill>
                <a:latin typeface="Calibri" panose="020F0502020204030204" pitchFamily="34" charset="0"/>
              </a:defRPr>
            </a:lvl5pPr>
            <a:lvl6pPr marL="2517775" indent="-228600" defTabSz="912813" eaLnBrk="0" fontAlgn="base" hangingPunct="0">
              <a:spcBef>
                <a:spcPct val="0"/>
              </a:spcBef>
              <a:spcAft>
                <a:spcPct val="0"/>
              </a:spcAft>
              <a:defRPr>
                <a:solidFill>
                  <a:schemeClr val="tx1"/>
                </a:solidFill>
                <a:latin typeface="Calibri" panose="020F0502020204030204" pitchFamily="34" charset="0"/>
              </a:defRPr>
            </a:lvl6pPr>
            <a:lvl7pPr marL="2974975" indent="-228600" defTabSz="912813" eaLnBrk="0" fontAlgn="base" hangingPunct="0">
              <a:spcBef>
                <a:spcPct val="0"/>
              </a:spcBef>
              <a:spcAft>
                <a:spcPct val="0"/>
              </a:spcAft>
              <a:defRPr>
                <a:solidFill>
                  <a:schemeClr val="tx1"/>
                </a:solidFill>
                <a:latin typeface="Calibri" panose="020F0502020204030204" pitchFamily="34" charset="0"/>
              </a:defRPr>
            </a:lvl7pPr>
            <a:lvl8pPr marL="3432175" indent="-228600" defTabSz="912813" eaLnBrk="0" fontAlgn="base" hangingPunct="0">
              <a:spcBef>
                <a:spcPct val="0"/>
              </a:spcBef>
              <a:spcAft>
                <a:spcPct val="0"/>
              </a:spcAft>
              <a:defRPr>
                <a:solidFill>
                  <a:schemeClr val="tx1"/>
                </a:solidFill>
                <a:latin typeface="Calibri" panose="020F0502020204030204" pitchFamily="34" charset="0"/>
              </a:defRPr>
            </a:lvl8pPr>
            <a:lvl9pPr marL="3889375"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0308E219-0B23-440B-B044-E43A2670197C}" type="slidenum">
              <a:rPr lang="en-US" altLang="en-US" smtClean="0">
                <a:solidFill>
                  <a:srgbClr val="000000"/>
                </a:solidFill>
                <a:latin typeface="Arial" panose="020B0604020202020204" pitchFamily="34" charset="0"/>
                <a:cs typeface="Arial" panose="020B0604020202020204" pitchFamily="34" charset="0"/>
              </a:rPr>
              <a:pPr defTabSz="912813" fontAlgn="base">
                <a:spcBef>
                  <a:spcPct val="0"/>
                </a:spcBef>
                <a:spcAft>
                  <a:spcPct val="0"/>
                </a:spcAft>
              </a:pPr>
              <a:t>180</a:t>
            </a:fld>
            <a:endParaRPr lang="en-US" altLang="en-US">
              <a:solidFill>
                <a:srgbClr val="000000"/>
              </a:solidFill>
              <a:latin typeface="Arial" panose="020B0604020202020204" pitchFamily="34" charset="0"/>
              <a:cs typeface="Arial" panose="020B0604020202020204" pitchFamily="34" charset="0"/>
            </a:endParaRPr>
          </a:p>
        </p:txBody>
      </p:sp>
      <p:sp>
        <p:nvSpPr>
          <p:cNvPr id="412675" name="Rectangle 2">
            <a:extLst>
              <a:ext uri="{FF2B5EF4-FFF2-40B4-BE49-F238E27FC236}">
                <a16:creationId xmlns:a16="http://schemas.microsoft.com/office/drawing/2014/main" id="{E8D572C1-2B5C-69EF-39E0-3EA1F15184C9}"/>
              </a:ext>
            </a:extLst>
          </p:cNvPr>
          <p:cNvSpPr>
            <a:spLocks noGrp="1" noRot="1" noChangeAspect="1" noChangeArrowheads="1" noTextEdit="1"/>
          </p:cNvSpPr>
          <p:nvPr>
            <p:ph type="sldImg"/>
          </p:nvPr>
        </p:nvSpPr>
        <p:spPr bwMode="auto">
          <a:xfrm>
            <a:off x="95250" y="746125"/>
            <a:ext cx="6624638" cy="3729038"/>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12676" name="Rectangle 3">
            <a:extLst>
              <a:ext uri="{FF2B5EF4-FFF2-40B4-BE49-F238E27FC236}">
                <a16:creationId xmlns:a16="http://schemas.microsoft.com/office/drawing/2014/main" id="{130896AB-D0DA-A087-9CA3-BFC26777CDE4}"/>
              </a:ext>
            </a:extLst>
          </p:cNvPr>
          <p:cNvSpPr>
            <a:spLocks noGrp="1" noChangeArrowheads="1"/>
          </p:cNvSpPr>
          <p:nvPr>
            <p:ph type="body" idx="1"/>
          </p:nvPr>
        </p:nvSpPr>
        <p:spPr bwMode="auto">
          <a:xfrm>
            <a:off x="908050" y="4722813"/>
            <a:ext cx="4995863" cy="447357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fi-FI" altLang="en-US"/>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4722" name="Rectangle 7">
            <a:extLst>
              <a:ext uri="{FF2B5EF4-FFF2-40B4-BE49-F238E27FC236}">
                <a16:creationId xmlns:a16="http://schemas.microsoft.com/office/drawing/2014/main" id="{A8EECBDC-8554-5874-96BA-C88B25CF8A2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4588" indent="-228600">
              <a:defRPr>
                <a:solidFill>
                  <a:schemeClr val="tx1"/>
                </a:solidFill>
                <a:latin typeface="Calibri" panose="020F0502020204030204" pitchFamily="34" charset="0"/>
              </a:defRPr>
            </a:lvl3pPr>
            <a:lvl4pPr marL="1601788" indent="-228600">
              <a:defRPr>
                <a:solidFill>
                  <a:schemeClr val="tx1"/>
                </a:solidFill>
                <a:latin typeface="Calibri" panose="020F0502020204030204" pitchFamily="34" charset="0"/>
              </a:defRPr>
            </a:lvl4pPr>
            <a:lvl5pPr marL="2060575" indent="-228600">
              <a:defRPr>
                <a:solidFill>
                  <a:schemeClr val="tx1"/>
                </a:solidFill>
                <a:latin typeface="Calibri" panose="020F0502020204030204" pitchFamily="34" charset="0"/>
              </a:defRPr>
            </a:lvl5pPr>
            <a:lvl6pPr marL="2517775" indent="-228600" defTabSz="912813" eaLnBrk="0" fontAlgn="base" hangingPunct="0">
              <a:spcBef>
                <a:spcPct val="0"/>
              </a:spcBef>
              <a:spcAft>
                <a:spcPct val="0"/>
              </a:spcAft>
              <a:defRPr>
                <a:solidFill>
                  <a:schemeClr val="tx1"/>
                </a:solidFill>
                <a:latin typeface="Calibri" panose="020F0502020204030204" pitchFamily="34" charset="0"/>
              </a:defRPr>
            </a:lvl6pPr>
            <a:lvl7pPr marL="2974975" indent="-228600" defTabSz="912813" eaLnBrk="0" fontAlgn="base" hangingPunct="0">
              <a:spcBef>
                <a:spcPct val="0"/>
              </a:spcBef>
              <a:spcAft>
                <a:spcPct val="0"/>
              </a:spcAft>
              <a:defRPr>
                <a:solidFill>
                  <a:schemeClr val="tx1"/>
                </a:solidFill>
                <a:latin typeface="Calibri" panose="020F0502020204030204" pitchFamily="34" charset="0"/>
              </a:defRPr>
            </a:lvl7pPr>
            <a:lvl8pPr marL="3432175" indent="-228600" defTabSz="912813" eaLnBrk="0" fontAlgn="base" hangingPunct="0">
              <a:spcBef>
                <a:spcPct val="0"/>
              </a:spcBef>
              <a:spcAft>
                <a:spcPct val="0"/>
              </a:spcAft>
              <a:defRPr>
                <a:solidFill>
                  <a:schemeClr val="tx1"/>
                </a:solidFill>
                <a:latin typeface="Calibri" panose="020F0502020204030204" pitchFamily="34" charset="0"/>
              </a:defRPr>
            </a:lvl8pPr>
            <a:lvl9pPr marL="3889375"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BB4F770B-4A87-4E4B-8D12-B170A1B5FDF1}" type="slidenum">
              <a:rPr lang="en-US" altLang="en-US" smtClean="0">
                <a:solidFill>
                  <a:srgbClr val="000000"/>
                </a:solidFill>
                <a:latin typeface="Arial" panose="020B0604020202020204" pitchFamily="34" charset="0"/>
                <a:cs typeface="Arial" panose="020B0604020202020204" pitchFamily="34" charset="0"/>
              </a:rPr>
              <a:pPr defTabSz="912813" fontAlgn="base">
                <a:spcBef>
                  <a:spcPct val="0"/>
                </a:spcBef>
                <a:spcAft>
                  <a:spcPct val="0"/>
                </a:spcAft>
              </a:pPr>
              <a:t>181</a:t>
            </a:fld>
            <a:endParaRPr lang="en-US" altLang="en-US">
              <a:solidFill>
                <a:srgbClr val="000000"/>
              </a:solidFill>
              <a:latin typeface="Arial" panose="020B0604020202020204" pitchFamily="34" charset="0"/>
              <a:cs typeface="Arial" panose="020B0604020202020204" pitchFamily="34" charset="0"/>
            </a:endParaRPr>
          </a:p>
        </p:txBody>
      </p:sp>
      <p:sp>
        <p:nvSpPr>
          <p:cNvPr id="414723" name="Rectangle 2">
            <a:extLst>
              <a:ext uri="{FF2B5EF4-FFF2-40B4-BE49-F238E27FC236}">
                <a16:creationId xmlns:a16="http://schemas.microsoft.com/office/drawing/2014/main" id="{C0AFDD7E-3ED7-F55F-BFC7-3E18F4F42C3B}"/>
              </a:ext>
            </a:extLst>
          </p:cNvPr>
          <p:cNvSpPr>
            <a:spLocks noGrp="1" noRot="1" noChangeAspect="1" noChangeArrowheads="1" noTextEdit="1"/>
          </p:cNvSpPr>
          <p:nvPr>
            <p:ph type="sldImg"/>
          </p:nvPr>
        </p:nvSpPr>
        <p:spPr bwMode="auto">
          <a:xfrm>
            <a:off x="95250" y="746125"/>
            <a:ext cx="6624638" cy="3729038"/>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14724" name="Rectangle 3">
            <a:extLst>
              <a:ext uri="{FF2B5EF4-FFF2-40B4-BE49-F238E27FC236}">
                <a16:creationId xmlns:a16="http://schemas.microsoft.com/office/drawing/2014/main" id="{011BAC31-3A83-C984-FAF5-DE901D42D963}"/>
              </a:ext>
            </a:extLst>
          </p:cNvPr>
          <p:cNvSpPr>
            <a:spLocks noGrp="1" noChangeArrowheads="1"/>
          </p:cNvSpPr>
          <p:nvPr>
            <p:ph type="body" idx="1"/>
          </p:nvPr>
        </p:nvSpPr>
        <p:spPr bwMode="auto">
          <a:xfrm>
            <a:off x="908050" y="4722813"/>
            <a:ext cx="4995863" cy="447357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fi-FI" altLang="en-US"/>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70" name="Rectangle 7">
            <a:extLst>
              <a:ext uri="{FF2B5EF4-FFF2-40B4-BE49-F238E27FC236}">
                <a16:creationId xmlns:a16="http://schemas.microsoft.com/office/drawing/2014/main" id="{BCC07FC1-B9F4-C7A0-4957-0E5381B29EC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4588" indent="-228600">
              <a:defRPr>
                <a:solidFill>
                  <a:schemeClr val="tx1"/>
                </a:solidFill>
                <a:latin typeface="Calibri" panose="020F0502020204030204" pitchFamily="34" charset="0"/>
              </a:defRPr>
            </a:lvl3pPr>
            <a:lvl4pPr marL="1601788" indent="-228600">
              <a:defRPr>
                <a:solidFill>
                  <a:schemeClr val="tx1"/>
                </a:solidFill>
                <a:latin typeface="Calibri" panose="020F0502020204030204" pitchFamily="34" charset="0"/>
              </a:defRPr>
            </a:lvl4pPr>
            <a:lvl5pPr marL="2060575" indent="-228600">
              <a:defRPr>
                <a:solidFill>
                  <a:schemeClr val="tx1"/>
                </a:solidFill>
                <a:latin typeface="Calibri" panose="020F0502020204030204" pitchFamily="34" charset="0"/>
              </a:defRPr>
            </a:lvl5pPr>
            <a:lvl6pPr marL="2517775" indent="-228600" defTabSz="912813" eaLnBrk="0" fontAlgn="base" hangingPunct="0">
              <a:spcBef>
                <a:spcPct val="0"/>
              </a:spcBef>
              <a:spcAft>
                <a:spcPct val="0"/>
              </a:spcAft>
              <a:defRPr>
                <a:solidFill>
                  <a:schemeClr val="tx1"/>
                </a:solidFill>
                <a:latin typeface="Calibri" panose="020F0502020204030204" pitchFamily="34" charset="0"/>
              </a:defRPr>
            </a:lvl6pPr>
            <a:lvl7pPr marL="2974975" indent="-228600" defTabSz="912813" eaLnBrk="0" fontAlgn="base" hangingPunct="0">
              <a:spcBef>
                <a:spcPct val="0"/>
              </a:spcBef>
              <a:spcAft>
                <a:spcPct val="0"/>
              </a:spcAft>
              <a:defRPr>
                <a:solidFill>
                  <a:schemeClr val="tx1"/>
                </a:solidFill>
                <a:latin typeface="Calibri" panose="020F0502020204030204" pitchFamily="34" charset="0"/>
              </a:defRPr>
            </a:lvl7pPr>
            <a:lvl8pPr marL="3432175" indent="-228600" defTabSz="912813" eaLnBrk="0" fontAlgn="base" hangingPunct="0">
              <a:spcBef>
                <a:spcPct val="0"/>
              </a:spcBef>
              <a:spcAft>
                <a:spcPct val="0"/>
              </a:spcAft>
              <a:defRPr>
                <a:solidFill>
                  <a:schemeClr val="tx1"/>
                </a:solidFill>
                <a:latin typeface="Calibri" panose="020F0502020204030204" pitchFamily="34" charset="0"/>
              </a:defRPr>
            </a:lvl8pPr>
            <a:lvl9pPr marL="3889375"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3C30A776-D33C-48CB-ACAF-99444A34B19E}" type="slidenum">
              <a:rPr lang="en-US" altLang="en-US" smtClean="0">
                <a:solidFill>
                  <a:srgbClr val="000000"/>
                </a:solidFill>
                <a:latin typeface="Arial" panose="020B0604020202020204" pitchFamily="34" charset="0"/>
                <a:cs typeface="Arial" panose="020B0604020202020204" pitchFamily="34" charset="0"/>
              </a:rPr>
              <a:pPr defTabSz="912813" fontAlgn="base">
                <a:spcBef>
                  <a:spcPct val="0"/>
                </a:spcBef>
                <a:spcAft>
                  <a:spcPct val="0"/>
                </a:spcAft>
              </a:pPr>
              <a:t>182</a:t>
            </a:fld>
            <a:endParaRPr lang="en-US" altLang="en-US">
              <a:solidFill>
                <a:srgbClr val="000000"/>
              </a:solidFill>
              <a:latin typeface="Arial" panose="020B0604020202020204" pitchFamily="34" charset="0"/>
              <a:cs typeface="Arial" panose="020B0604020202020204" pitchFamily="34" charset="0"/>
            </a:endParaRPr>
          </a:p>
        </p:txBody>
      </p:sp>
      <p:sp>
        <p:nvSpPr>
          <p:cNvPr id="416771" name="Rectangle 2">
            <a:extLst>
              <a:ext uri="{FF2B5EF4-FFF2-40B4-BE49-F238E27FC236}">
                <a16:creationId xmlns:a16="http://schemas.microsoft.com/office/drawing/2014/main" id="{1524D680-8073-D2F9-21C9-68847EA7418A}"/>
              </a:ext>
            </a:extLst>
          </p:cNvPr>
          <p:cNvSpPr>
            <a:spLocks noGrp="1" noRot="1" noChangeAspect="1" noChangeArrowheads="1" noTextEdit="1"/>
          </p:cNvSpPr>
          <p:nvPr>
            <p:ph type="sldImg"/>
          </p:nvPr>
        </p:nvSpPr>
        <p:spPr bwMode="auto">
          <a:xfrm>
            <a:off x="95250" y="746125"/>
            <a:ext cx="6624638" cy="3729038"/>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16772" name="Rectangle 3">
            <a:extLst>
              <a:ext uri="{FF2B5EF4-FFF2-40B4-BE49-F238E27FC236}">
                <a16:creationId xmlns:a16="http://schemas.microsoft.com/office/drawing/2014/main" id="{A7A91119-B3D3-0D31-F099-E1E4EA9FAAF6}"/>
              </a:ext>
            </a:extLst>
          </p:cNvPr>
          <p:cNvSpPr>
            <a:spLocks noGrp="1" noChangeArrowheads="1"/>
          </p:cNvSpPr>
          <p:nvPr>
            <p:ph type="body" idx="1"/>
          </p:nvPr>
        </p:nvSpPr>
        <p:spPr bwMode="auto">
          <a:xfrm>
            <a:off x="908050" y="4722813"/>
            <a:ext cx="4995863" cy="447357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fi-FI" altLang="en-US"/>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8818" name="Rectangle 7">
            <a:extLst>
              <a:ext uri="{FF2B5EF4-FFF2-40B4-BE49-F238E27FC236}">
                <a16:creationId xmlns:a16="http://schemas.microsoft.com/office/drawing/2014/main" id="{DD1CA24F-1FE5-4AC1-0D3F-7DF310F470E1}"/>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4588" indent="-228600">
              <a:defRPr>
                <a:solidFill>
                  <a:schemeClr val="tx1"/>
                </a:solidFill>
                <a:latin typeface="Calibri" panose="020F0502020204030204" pitchFamily="34" charset="0"/>
              </a:defRPr>
            </a:lvl3pPr>
            <a:lvl4pPr marL="1601788" indent="-228600">
              <a:defRPr>
                <a:solidFill>
                  <a:schemeClr val="tx1"/>
                </a:solidFill>
                <a:latin typeface="Calibri" panose="020F0502020204030204" pitchFamily="34" charset="0"/>
              </a:defRPr>
            </a:lvl4pPr>
            <a:lvl5pPr marL="2060575" indent="-228600">
              <a:defRPr>
                <a:solidFill>
                  <a:schemeClr val="tx1"/>
                </a:solidFill>
                <a:latin typeface="Calibri" panose="020F0502020204030204" pitchFamily="34" charset="0"/>
              </a:defRPr>
            </a:lvl5pPr>
            <a:lvl6pPr marL="2517775" indent="-228600" defTabSz="912813" eaLnBrk="0" fontAlgn="base" hangingPunct="0">
              <a:spcBef>
                <a:spcPct val="0"/>
              </a:spcBef>
              <a:spcAft>
                <a:spcPct val="0"/>
              </a:spcAft>
              <a:defRPr>
                <a:solidFill>
                  <a:schemeClr val="tx1"/>
                </a:solidFill>
                <a:latin typeface="Calibri" panose="020F0502020204030204" pitchFamily="34" charset="0"/>
              </a:defRPr>
            </a:lvl6pPr>
            <a:lvl7pPr marL="2974975" indent="-228600" defTabSz="912813" eaLnBrk="0" fontAlgn="base" hangingPunct="0">
              <a:spcBef>
                <a:spcPct val="0"/>
              </a:spcBef>
              <a:spcAft>
                <a:spcPct val="0"/>
              </a:spcAft>
              <a:defRPr>
                <a:solidFill>
                  <a:schemeClr val="tx1"/>
                </a:solidFill>
                <a:latin typeface="Calibri" panose="020F0502020204030204" pitchFamily="34" charset="0"/>
              </a:defRPr>
            </a:lvl7pPr>
            <a:lvl8pPr marL="3432175" indent="-228600" defTabSz="912813" eaLnBrk="0" fontAlgn="base" hangingPunct="0">
              <a:spcBef>
                <a:spcPct val="0"/>
              </a:spcBef>
              <a:spcAft>
                <a:spcPct val="0"/>
              </a:spcAft>
              <a:defRPr>
                <a:solidFill>
                  <a:schemeClr val="tx1"/>
                </a:solidFill>
                <a:latin typeface="Calibri" panose="020F0502020204030204" pitchFamily="34" charset="0"/>
              </a:defRPr>
            </a:lvl8pPr>
            <a:lvl9pPr marL="3889375"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261139E3-5E18-4BB6-8667-BC39394C3A42}" type="slidenum">
              <a:rPr lang="en-US" altLang="en-US" smtClean="0">
                <a:solidFill>
                  <a:srgbClr val="000000"/>
                </a:solidFill>
                <a:latin typeface="Arial" panose="020B0604020202020204" pitchFamily="34" charset="0"/>
                <a:cs typeface="Arial" panose="020B0604020202020204" pitchFamily="34" charset="0"/>
              </a:rPr>
              <a:pPr defTabSz="912813" fontAlgn="base">
                <a:spcBef>
                  <a:spcPct val="0"/>
                </a:spcBef>
                <a:spcAft>
                  <a:spcPct val="0"/>
                </a:spcAft>
              </a:pPr>
              <a:t>183</a:t>
            </a:fld>
            <a:endParaRPr lang="en-US" altLang="en-US">
              <a:solidFill>
                <a:srgbClr val="000000"/>
              </a:solidFill>
              <a:latin typeface="Arial" panose="020B0604020202020204" pitchFamily="34" charset="0"/>
              <a:cs typeface="Arial" panose="020B0604020202020204" pitchFamily="34" charset="0"/>
            </a:endParaRPr>
          </a:p>
        </p:txBody>
      </p:sp>
      <p:sp>
        <p:nvSpPr>
          <p:cNvPr id="418819" name="Rectangle 2">
            <a:extLst>
              <a:ext uri="{FF2B5EF4-FFF2-40B4-BE49-F238E27FC236}">
                <a16:creationId xmlns:a16="http://schemas.microsoft.com/office/drawing/2014/main" id="{C405523A-77F3-D759-20DF-B3820A9110CC}"/>
              </a:ext>
            </a:extLst>
          </p:cNvPr>
          <p:cNvSpPr>
            <a:spLocks noGrp="1" noRot="1" noChangeAspect="1" noChangeArrowheads="1" noTextEdit="1"/>
          </p:cNvSpPr>
          <p:nvPr>
            <p:ph type="sldImg"/>
          </p:nvPr>
        </p:nvSpPr>
        <p:spPr bwMode="auto">
          <a:xfrm>
            <a:off x="95250" y="746125"/>
            <a:ext cx="6624638" cy="3729038"/>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18820" name="Rectangle 3">
            <a:extLst>
              <a:ext uri="{FF2B5EF4-FFF2-40B4-BE49-F238E27FC236}">
                <a16:creationId xmlns:a16="http://schemas.microsoft.com/office/drawing/2014/main" id="{58B9A09D-9CCD-5791-F8A9-5BE22A7FB5C7}"/>
              </a:ext>
            </a:extLst>
          </p:cNvPr>
          <p:cNvSpPr>
            <a:spLocks noGrp="1" noChangeArrowheads="1"/>
          </p:cNvSpPr>
          <p:nvPr>
            <p:ph type="body" idx="1"/>
          </p:nvPr>
        </p:nvSpPr>
        <p:spPr bwMode="auto">
          <a:xfrm>
            <a:off x="908050" y="4722813"/>
            <a:ext cx="4995863" cy="447357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fi-FI" altLang="en-US"/>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66" name="Rectangle 7">
            <a:extLst>
              <a:ext uri="{FF2B5EF4-FFF2-40B4-BE49-F238E27FC236}">
                <a16:creationId xmlns:a16="http://schemas.microsoft.com/office/drawing/2014/main" id="{B89E901E-313A-EFD3-DA9B-DADAD18CF6D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4588" indent="-228600">
              <a:defRPr>
                <a:solidFill>
                  <a:schemeClr val="tx1"/>
                </a:solidFill>
                <a:latin typeface="Calibri" panose="020F0502020204030204" pitchFamily="34" charset="0"/>
              </a:defRPr>
            </a:lvl3pPr>
            <a:lvl4pPr marL="1601788" indent="-228600">
              <a:defRPr>
                <a:solidFill>
                  <a:schemeClr val="tx1"/>
                </a:solidFill>
                <a:latin typeface="Calibri" panose="020F0502020204030204" pitchFamily="34" charset="0"/>
              </a:defRPr>
            </a:lvl4pPr>
            <a:lvl5pPr marL="2060575" indent="-228600">
              <a:defRPr>
                <a:solidFill>
                  <a:schemeClr val="tx1"/>
                </a:solidFill>
                <a:latin typeface="Calibri" panose="020F0502020204030204" pitchFamily="34" charset="0"/>
              </a:defRPr>
            </a:lvl5pPr>
            <a:lvl6pPr marL="2517775" indent="-228600" defTabSz="912813" eaLnBrk="0" fontAlgn="base" hangingPunct="0">
              <a:spcBef>
                <a:spcPct val="0"/>
              </a:spcBef>
              <a:spcAft>
                <a:spcPct val="0"/>
              </a:spcAft>
              <a:defRPr>
                <a:solidFill>
                  <a:schemeClr val="tx1"/>
                </a:solidFill>
                <a:latin typeface="Calibri" panose="020F0502020204030204" pitchFamily="34" charset="0"/>
              </a:defRPr>
            </a:lvl6pPr>
            <a:lvl7pPr marL="2974975" indent="-228600" defTabSz="912813" eaLnBrk="0" fontAlgn="base" hangingPunct="0">
              <a:spcBef>
                <a:spcPct val="0"/>
              </a:spcBef>
              <a:spcAft>
                <a:spcPct val="0"/>
              </a:spcAft>
              <a:defRPr>
                <a:solidFill>
                  <a:schemeClr val="tx1"/>
                </a:solidFill>
                <a:latin typeface="Calibri" panose="020F0502020204030204" pitchFamily="34" charset="0"/>
              </a:defRPr>
            </a:lvl7pPr>
            <a:lvl8pPr marL="3432175" indent="-228600" defTabSz="912813" eaLnBrk="0" fontAlgn="base" hangingPunct="0">
              <a:spcBef>
                <a:spcPct val="0"/>
              </a:spcBef>
              <a:spcAft>
                <a:spcPct val="0"/>
              </a:spcAft>
              <a:defRPr>
                <a:solidFill>
                  <a:schemeClr val="tx1"/>
                </a:solidFill>
                <a:latin typeface="Calibri" panose="020F0502020204030204" pitchFamily="34" charset="0"/>
              </a:defRPr>
            </a:lvl8pPr>
            <a:lvl9pPr marL="3889375"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53D2159D-60BC-4AF5-8BE4-A29EC3F4F5A4}" type="slidenum">
              <a:rPr lang="en-US" altLang="en-US" smtClean="0">
                <a:solidFill>
                  <a:srgbClr val="000000"/>
                </a:solidFill>
                <a:latin typeface="Arial" panose="020B0604020202020204" pitchFamily="34" charset="0"/>
                <a:cs typeface="Arial" panose="020B0604020202020204" pitchFamily="34" charset="0"/>
              </a:rPr>
              <a:pPr defTabSz="912813" fontAlgn="base">
                <a:spcBef>
                  <a:spcPct val="0"/>
                </a:spcBef>
                <a:spcAft>
                  <a:spcPct val="0"/>
                </a:spcAft>
              </a:pPr>
              <a:t>184</a:t>
            </a:fld>
            <a:endParaRPr lang="en-US" altLang="en-US">
              <a:solidFill>
                <a:srgbClr val="000000"/>
              </a:solidFill>
              <a:latin typeface="Arial" panose="020B0604020202020204" pitchFamily="34" charset="0"/>
              <a:cs typeface="Arial" panose="020B0604020202020204" pitchFamily="34" charset="0"/>
            </a:endParaRPr>
          </a:p>
        </p:txBody>
      </p:sp>
      <p:sp>
        <p:nvSpPr>
          <p:cNvPr id="420867" name="Rectangle 2">
            <a:extLst>
              <a:ext uri="{FF2B5EF4-FFF2-40B4-BE49-F238E27FC236}">
                <a16:creationId xmlns:a16="http://schemas.microsoft.com/office/drawing/2014/main" id="{E6C2B3A4-7C74-DFB6-C6F9-11F3D412ACEA}"/>
              </a:ext>
            </a:extLst>
          </p:cNvPr>
          <p:cNvSpPr>
            <a:spLocks noGrp="1" noRot="1" noChangeAspect="1" noChangeArrowheads="1" noTextEdit="1"/>
          </p:cNvSpPr>
          <p:nvPr>
            <p:ph type="sldImg"/>
          </p:nvPr>
        </p:nvSpPr>
        <p:spPr bwMode="auto">
          <a:xfrm>
            <a:off x="95250" y="746125"/>
            <a:ext cx="6624638" cy="3729038"/>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20868" name="Rectangle 3">
            <a:extLst>
              <a:ext uri="{FF2B5EF4-FFF2-40B4-BE49-F238E27FC236}">
                <a16:creationId xmlns:a16="http://schemas.microsoft.com/office/drawing/2014/main" id="{35E5D17D-0F2E-E443-29B2-764EC9A15EE9}"/>
              </a:ext>
            </a:extLst>
          </p:cNvPr>
          <p:cNvSpPr>
            <a:spLocks noGrp="1" noChangeArrowheads="1"/>
          </p:cNvSpPr>
          <p:nvPr>
            <p:ph type="body" idx="1"/>
          </p:nvPr>
        </p:nvSpPr>
        <p:spPr bwMode="auto">
          <a:xfrm>
            <a:off x="908050" y="4722813"/>
            <a:ext cx="4995863" cy="447357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fi-FI" altLang="en-US"/>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2914" name="Rectangle 7">
            <a:extLst>
              <a:ext uri="{FF2B5EF4-FFF2-40B4-BE49-F238E27FC236}">
                <a16:creationId xmlns:a16="http://schemas.microsoft.com/office/drawing/2014/main" id="{785452A7-CE06-CBDD-D62F-9C96F494A65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4588" indent="-228600">
              <a:defRPr>
                <a:solidFill>
                  <a:schemeClr val="tx1"/>
                </a:solidFill>
                <a:latin typeface="Calibri" panose="020F0502020204030204" pitchFamily="34" charset="0"/>
              </a:defRPr>
            </a:lvl3pPr>
            <a:lvl4pPr marL="1601788" indent="-228600">
              <a:defRPr>
                <a:solidFill>
                  <a:schemeClr val="tx1"/>
                </a:solidFill>
                <a:latin typeface="Calibri" panose="020F0502020204030204" pitchFamily="34" charset="0"/>
              </a:defRPr>
            </a:lvl4pPr>
            <a:lvl5pPr marL="2060575" indent="-228600">
              <a:defRPr>
                <a:solidFill>
                  <a:schemeClr val="tx1"/>
                </a:solidFill>
                <a:latin typeface="Calibri" panose="020F0502020204030204" pitchFamily="34" charset="0"/>
              </a:defRPr>
            </a:lvl5pPr>
            <a:lvl6pPr marL="2517775" indent="-228600" defTabSz="912813" eaLnBrk="0" fontAlgn="base" hangingPunct="0">
              <a:spcBef>
                <a:spcPct val="0"/>
              </a:spcBef>
              <a:spcAft>
                <a:spcPct val="0"/>
              </a:spcAft>
              <a:defRPr>
                <a:solidFill>
                  <a:schemeClr val="tx1"/>
                </a:solidFill>
                <a:latin typeface="Calibri" panose="020F0502020204030204" pitchFamily="34" charset="0"/>
              </a:defRPr>
            </a:lvl6pPr>
            <a:lvl7pPr marL="2974975" indent="-228600" defTabSz="912813" eaLnBrk="0" fontAlgn="base" hangingPunct="0">
              <a:spcBef>
                <a:spcPct val="0"/>
              </a:spcBef>
              <a:spcAft>
                <a:spcPct val="0"/>
              </a:spcAft>
              <a:defRPr>
                <a:solidFill>
                  <a:schemeClr val="tx1"/>
                </a:solidFill>
                <a:latin typeface="Calibri" panose="020F0502020204030204" pitchFamily="34" charset="0"/>
              </a:defRPr>
            </a:lvl7pPr>
            <a:lvl8pPr marL="3432175" indent="-228600" defTabSz="912813" eaLnBrk="0" fontAlgn="base" hangingPunct="0">
              <a:spcBef>
                <a:spcPct val="0"/>
              </a:spcBef>
              <a:spcAft>
                <a:spcPct val="0"/>
              </a:spcAft>
              <a:defRPr>
                <a:solidFill>
                  <a:schemeClr val="tx1"/>
                </a:solidFill>
                <a:latin typeface="Calibri" panose="020F0502020204030204" pitchFamily="34" charset="0"/>
              </a:defRPr>
            </a:lvl8pPr>
            <a:lvl9pPr marL="3889375"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F3337ED7-8223-4B50-B2AB-3FBC55CB3773}" type="slidenum">
              <a:rPr lang="en-US" altLang="en-US" smtClean="0">
                <a:solidFill>
                  <a:srgbClr val="000000"/>
                </a:solidFill>
                <a:latin typeface="Arial" panose="020B0604020202020204" pitchFamily="34" charset="0"/>
                <a:cs typeface="Arial" panose="020B0604020202020204" pitchFamily="34" charset="0"/>
              </a:rPr>
              <a:pPr defTabSz="912813" fontAlgn="base">
                <a:spcBef>
                  <a:spcPct val="0"/>
                </a:spcBef>
                <a:spcAft>
                  <a:spcPct val="0"/>
                </a:spcAft>
              </a:pPr>
              <a:t>185</a:t>
            </a:fld>
            <a:endParaRPr lang="en-US" altLang="en-US">
              <a:solidFill>
                <a:srgbClr val="000000"/>
              </a:solidFill>
              <a:latin typeface="Arial" panose="020B0604020202020204" pitchFamily="34" charset="0"/>
              <a:cs typeface="Arial" panose="020B0604020202020204" pitchFamily="34" charset="0"/>
            </a:endParaRPr>
          </a:p>
        </p:txBody>
      </p:sp>
      <p:sp>
        <p:nvSpPr>
          <p:cNvPr id="422915" name="Rectangle 2">
            <a:extLst>
              <a:ext uri="{FF2B5EF4-FFF2-40B4-BE49-F238E27FC236}">
                <a16:creationId xmlns:a16="http://schemas.microsoft.com/office/drawing/2014/main" id="{EF9C0529-2966-9430-C303-3873F5E0224F}"/>
              </a:ext>
            </a:extLst>
          </p:cNvPr>
          <p:cNvSpPr>
            <a:spLocks noGrp="1" noRot="1" noChangeAspect="1" noChangeArrowheads="1" noTextEdit="1"/>
          </p:cNvSpPr>
          <p:nvPr>
            <p:ph type="sldImg"/>
          </p:nvPr>
        </p:nvSpPr>
        <p:spPr bwMode="auto">
          <a:xfrm>
            <a:off x="95250" y="746125"/>
            <a:ext cx="6624638" cy="3729038"/>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22916" name="Rectangle 3">
            <a:extLst>
              <a:ext uri="{FF2B5EF4-FFF2-40B4-BE49-F238E27FC236}">
                <a16:creationId xmlns:a16="http://schemas.microsoft.com/office/drawing/2014/main" id="{6529A0AA-F347-6E66-C390-A579D349CCA9}"/>
              </a:ext>
            </a:extLst>
          </p:cNvPr>
          <p:cNvSpPr>
            <a:spLocks noGrp="1" noChangeArrowheads="1"/>
          </p:cNvSpPr>
          <p:nvPr>
            <p:ph type="body" idx="1"/>
          </p:nvPr>
        </p:nvSpPr>
        <p:spPr bwMode="auto">
          <a:xfrm>
            <a:off x="908050" y="4722813"/>
            <a:ext cx="4995863" cy="447357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fi-FI"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Slide Image Placeholder 1">
            <a:extLst>
              <a:ext uri="{FF2B5EF4-FFF2-40B4-BE49-F238E27FC236}">
                <a16:creationId xmlns:a16="http://schemas.microsoft.com/office/drawing/2014/main" id="{EAC9C18C-ED50-0558-89FD-F0782E6A869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7043" name="Notes Placeholder 2">
            <a:extLst>
              <a:ext uri="{FF2B5EF4-FFF2-40B4-BE49-F238E27FC236}">
                <a16:creationId xmlns:a16="http://schemas.microsoft.com/office/drawing/2014/main" id="{B9B9C6BE-7B0C-C6AB-800A-7EDF31CA16A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
        <p:nvSpPr>
          <p:cNvPr id="87044" name="Date Placeholder 3">
            <a:extLst>
              <a:ext uri="{FF2B5EF4-FFF2-40B4-BE49-F238E27FC236}">
                <a16:creationId xmlns:a16="http://schemas.microsoft.com/office/drawing/2014/main" id="{DEB91594-8510-7583-805F-16EBCABE227B}"/>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87045" name="Slide Number Placeholder 4">
            <a:extLst>
              <a:ext uri="{FF2B5EF4-FFF2-40B4-BE49-F238E27FC236}">
                <a16:creationId xmlns:a16="http://schemas.microsoft.com/office/drawing/2014/main" id="{BCB49979-76C5-1181-D5FF-903A8BDE2D9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5FD70738-B1A3-44F2-BF54-DAF1A490DC64}" type="slidenum">
              <a:rPr lang="en-NZ" altLang="en-US" smtClean="0"/>
              <a:pPr defTabSz="912813" fontAlgn="base">
                <a:spcBef>
                  <a:spcPct val="0"/>
                </a:spcBef>
                <a:spcAft>
                  <a:spcPct val="0"/>
                </a:spcAft>
              </a:pPr>
              <a:t>17</a:t>
            </a:fld>
            <a:endParaRPr lang="en-NZ" altLang="en-US"/>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2" name="Rectangle 7">
            <a:extLst>
              <a:ext uri="{FF2B5EF4-FFF2-40B4-BE49-F238E27FC236}">
                <a16:creationId xmlns:a16="http://schemas.microsoft.com/office/drawing/2014/main" id="{D1C1E8BA-6372-FDB7-A40B-8F5F7E6B8FC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4588" indent="-228600">
              <a:defRPr>
                <a:solidFill>
                  <a:schemeClr val="tx1"/>
                </a:solidFill>
                <a:latin typeface="Calibri" panose="020F0502020204030204" pitchFamily="34" charset="0"/>
              </a:defRPr>
            </a:lvl3pPr>
            <a:lvl4pPr marL="1601788" indent="-228600">
              <a:defRPr>
                <a:solidFill>
                  <a:schemeClr val="tx1"/>
                </a:solidFill>
                <a:latin typeface="Calibri" panose="020F0502020204030204" pitchFamily="34" charset="0"/>
              </a:defRPr>
            </a:lvl4pPr>
            <a:lvl5pPr marL="2060575" indent="-228600">
              <a:defRPr>
                <a:solidFill>
                  <a:schemeClr val="tx1"/>
                </a:solidFill>
                <a:latin typeface="Calibri" panose="020F0502020204030204" pitchFamily="34" charset="0"/>
              </a:defRPr>
            </a:lvl5pPr>
            <a:lvl6pPr marL="2517775" indent="-228600" defTabSz="912813" eaLnBrk="0" fontAlgn="base" hangingPunct="0">
              <a:spcBef>
                <a:spcPct val="0"/>
              </a:spcBef>
              <a:spcAft>
                <a:spcPct val="0"/>
              </a:spcAft>
              <a:defRPr>
                <a:solidFill>
                  <a:schemeClr val="tx1"/>
                </a:solidFill>
                <a:latin typeface="Calibri" panose="020F0502020204030204" pitchFamily="34" charset="0"/>
              </a:defRPr>
            </a:lvl6pPr>
            <a:lvl7pPr marL="2974975" indent="-228600" defTabSz="912813" eaLnBrk="0" fontAlgn="base" hangingPunct="0">
              <a:spcBef>
                <a:spcPct val="0"/>
              </a:spcBef>
              <a:spcAft>
                <a:spcPct val="0"/>
              </a:spcAft>
              <a:defRPr>
                <a:solidFill>
                  <a:schemeClr val="tx1"/>
                </a:solidFill>
                <a:latin typeface="Calibri" panose="020F0502020204030204" pitchFamily="34" charset="0"/>
              </a:defRPr>
            </a:lvl7pPr>
            <a:lvl8pPr marL="3432175" indent="-228600" defTabSz="912813" eaLnBrk="0" fontAlgn="base" hangingPunct="0">
              <a:spcBef>
                <a:spcPct val="0"/>
              </a:spcBef>
              <a:spcAft>
                <a:spcPct val="0"/>
              </a:spcAft>
              <a:defRPr>
                <a:solidFill>
                  <a:schemeClr val="tx1"/>
                </a:solidFill>
                <a:latin typeface="Calibri" panose="020F0502020204030204" pitchFamily="34" charset="0"/>
              </a:defRPr>
            </a:lvl8pPr>
            <a:lvl9pPr marL="3889375"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A7737105-D665-4884-9EAD-1959C920C54C}" type="slidenum">
              <a:rPr lang="en-US" altLang="en-US" smtClean="0">
                <a:solidFill>
                  <a:srgbClr val="000000"/>
                </a:solidFill>
                <a:latin typeface="Arial" panose="020B0604020202020204" pitchFamily="34" charset="0"/>
                <a:cs typeface="Arial" panose="020B0604020202020204" pitchFamily="34" charset="0"/>
              </a:rPr>
              <a:pPr defTabSz="912813" fontAlgn="base">
                <a:spcBef>
                  <a:spcPct val="0"/>
                </a:spcBef>
                <a:spcAft>
                  <a:spcPct val="0"/>
                </a:spcAft>
              </a:pPr>
              <a:t>186</a:t>
            </a:fld>
            <a:endParaRPr lang="en-US" altLang="en-US">
              <a:solidFill>
                <a:srgbClr val="000000"/>
              </a:solidFill>
              <a:latin typeface="Arial" panose="020B0604020202020204" pitchFamily="34" charset="0"/>
              <a:cs typeface="Arial" panose="020B0604020202020204" pitchFamily="34" charset="0"/>
            </a:endParaRPr>
          </a:p>
        </p:txBody>
      </p:sp>
      <p:sp>
        <p:nvSpPr>
          <p:cNvPr id="424963" name="Rectangle 2">
            <a:extLst>
              <a:ext uri="{FF2B5EF4-FFF2-40B4-BE49-F238E27FC236}">
                <a16:creationId xmlns:a16="http://schemas.microsoft.com/office/drawing/2014/main" id="{3E282FEF-9FB4-200C-31F9-3CB7D42FF713}"/>
              </a:ext>
            </a:extLst>
          </p:cNvPr>
          <p:cNvSpPr>
            <a:spLocks noGrp="1" noRot="1" noChangeAspect="1" noChangeArrowheads="1" noTextEdit="1"/>
          </p:cNvSpPr>
          <p:nvPr>
            <p:ph type="sldImg"/>
          </p:nvPr>
        </p:nvSpPr>
        <p:spPr bwMode="auto">
          <a:xfrm>
            <a:off x="95250" y="746125"/>
            <a:ext cx="6624638" cy="3729038"/>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24964" name="Rectangle 3">
            <a:extLst>
              <a:ext uri="{FF2B5EF4-FFF2-40B4-BE49-F238E27FC236}">
                <a16:creationId xmlns:a16="http://schemas.microsoft.com/office/drawing/2014/main" id="{E239BF8C-F773-F64D-7B84-1E8B96DC4A91}"/>
              </a:ext>
            </a:extLst>
          </p:cNvPr>
          <p:cNvSpPr>
            <a:spLocks noGrp="1" noChangeArrowheads="1"/>
          </p:cNvSpPr>
          <p:nvPr>
            <p:ph type="body" idx="1"/>
          </p:nvPr>
        </p:nvSpPr>
        <p:spPr bwMode="auto">
          <a:xfrm>
            <a:off x="908050" y="4722813"/>
            <a:ext cx="4995863" cy="447357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fi-FI" altLang="en-US"/>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7010" name="Rectangle 7">
            <a:extLst>
              <a:ext uri="{FF2B5EF4-FFF2-40B4-BE49-F238E27FC236}">
                <a16:creationId xmlns:a16="http://schemas.microsoft.com/office/drawing/2014/main" id="{B2DFF10E-DD71-5453-F708-9F7472FA2B61}"/>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4588" indent="-228600">
              <a:defRPr>
                <a:solidFill>
                  <a:schemeClr val="tx1"/>
                </a:solidFill>
                <a:latin typeface="Calibri" panose="020F0502020204030204" pitchFamily="34" charset="0"/>
              </a:defRPr>
            </a:lvl3pPr>
            <a:lvl4pPr marL="1601788" indent="-228600">
              <a:defRPr>
                <a:solidFill>
                  <a:schemeClr val="tx1"/>
                </a:solidFill>
                <a:latin typeface="Calibri" panose="020F0502020204030204" pitchFamily="34" charset="0"/>
              </a:defRPr>
            </a:lvl4pPr>
            <a:lvl5pPr marL="2058988" indent="-228600">
              <a:defRPr>
                <a:solidFill>
                  <a:schemeClr val="tx1"/>
                </a:solidFill>
                <a:latin typeface="Calibri" panose="020F0502020204030204" pitchFamily="34" charset="0"/>
              </a:defRPr>
            </a:lvl5pPr>
            <a:lvl6pPr marL="2516188" indent="-228600" defTabSz="912813" eaLnBrk="0" fontAlgn="base" hangingPunct="0">
              <a:spcBef>
                <a:spcPct val="0"/>
              </a:spcBef>
              <a:spcAft>
                <a:spcPct val="0"/>
              </a:spcAft>
              <a:defRPr>
                <a:solidFill>
                  <a:schemeClr val="tx1"/>
                </a:solidFill>
                <a:latin typeface="Calibri" panose="020F0502020204030204" pitchFamily="34" charset="0"/>
              </a:defRPr>
            </a:lvl6pPr>
            <a:lvl7pPr marL="2973388" indent="-228600" defTabSz="912813" eaLnBrk="0" fontAlgn="base" hangingPunct="0">
              <a:spcBef>
                <a:spcPct val="0"/>
              </a:spcBef>
              <a:spcAft>
                <a:spcPct val="0"/>
              </a:spcAft>
              <a:defRPr>
                <a:solidFill>
                  <a:schemeClr val="tx1"/>
                </a:solidFill>
                <a:latin typeface="Calibri" panose="020F0502020204030204" pitchFamily="34" charset="0"/>
              </a:defRPr>
            </a:lvl7pPr>
            <a:lvl8pPr marL="3430588" indent="-228600" defTabSz="912813" eaLnBrk="0" fontAlgn="base" hangingPunct="0">
              <a:spcBef>
                <a:spcPct val="0"/>
              </a:spcBef>
              <a:spcAft>
                <a:spcPct val="0"/>
              </a:spcAft>
              <a:defRPr>
                <a:solidFill>
                  <a:schemeClr val="tx1"/>
                </a:solidFill>
                <a:latin typeface="Calibri" panose="020F0502020204030204" pitchFamily="34" charset="0"/>
              </a:defRPr>
            </a:lvl8pPr>
            <a:lvl9pPr marL="3887788"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65F2594A-C824-4969-A22B-B324EA8614F1}" type="slidenum">
              <a:rPr lang="en-US" altLang="en-US" smtClean="0">
                <a:solidFill>
                  <a:srgbClr val="000000"/>
                </a:solidFill>
                <a:latin typeface="Arial" panose="020B0604020202020204" pitchFamily="34" charset="0"/>
                <a:cs typeface="Arial" panose="020B0604020202020204" pitchFamily="34" charset="0"/>
              </a:rPr>
              <a:pPr defTabSz="912813" fontAlgn="base">
                <a:spcBef>
                  <a:spcPct val="0"/>
                </a:spcBef>
                <a:spcAft>
                  <a:spcPct val="0"/>
                </a:spcAft>
              </a:pPr>
              <a:t>187</a:t>
            </a:fld>
            <a:endParaRPr lang="en-US" altLang="en-US">
              <a:solidFill>
                <a:srgbClr val="000000"/>
              </a:solidFill>
              <a:latin typeface="Arial" panose="020B0604020202020204" pitchFamily="34" charset="0"/>
              <a:cs typeface="Arial" panose="020B0604020202020204" pitchFamily="34" charset="0"/>
            </a:endParaRPr>
          </a:p>
        </p:txBody>
      </p:sp>
      <p:sp>
        <p:nvSpPr>
          <p:cNvPr id="427011" name="Rectangle 2">
            <a:extLst>
              <a:ext uri="{FF2B5EF4-FFF2-40B4-BE49-F238E27FC236}">
                <a16:creationId xmlns:a16="http://schemas.microsoft.com/office/drawing/2014/main" id="{DA3EEB30-D012-E4DF-36FA-3DECFC220090}"/>
              </a:ext>
            </a:extLst>
          </p:cNvPr>
          <p:cNvSpPr>
            <a:spLocks noGrp="1" noRot="1" noChangeAspect="1" noChangeArrowheads="1" noTextEdit="1"/>
          </p:cNvSpPr>
          <p:nvPr>
            <p:ph type="sldImg"/>
          </p:nvPr>
        </p:nvSpPr>
        <p:spPr bwMode="auto">
          <a:xfrm>
            <a:off x="95250" y="746125"/>
            <a:ext cx="6624638" cy="3729038"/>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27012" name="Rectangle 3">
            <a:extLst>
              <a:ext uri="{FF2B5EF4-FFF2-40B4-BE49-F238E27FC236}">
                <a16:creationId xmlns:a16="http://schemas.microsoft.com/office/drawing/2014/main" id="{7047233D-39DA-9DC0-5306-BFCE48549BF2}"/>
              </a:ext>
            </a:extLst>
          </p:cNvPr>
          <p:cNvSpPr>
            <a:spLocks noGrp="1" noChangeArrowheads="1"/>
          </p:cNvSpPr>
          <p:nvPr>
            <p:ph type="body" idx="1"/>
          </p:nvPr>
        </p:nvSpPr>
        <p:spPr bwMode="auto">
          <a:xfrm>
            <a:off x="908050" y="4722813"/>
            <a:ext cx="4995863" cy="447357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fi-FI" altLang="en-US"/>
          </a:p>
        </p:txBody>
      </p:sp>
      <p:sp>
        <p:nvSpPr>
          <p:cNvPr id="427013" name="Date Placeholder 1">
            <a:extLst>
              <a:ext uri="{FF2B5EF4-FFF2-40B4-BE49-F238E27FC236}">
                <a16:creationId xmlns:a16="http://schemas.microsoft.com/office/drawing/2014/main" id="{E5E19DA1-78AE-090E-EAC2-551F86559F5D}"/>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solidFill>
                <a:srgbClr val="000000"/>
              </a:solidFill>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1106" name="Rectangle 7">
            <a:extLst>
              <a:ext uri="{FF2B5EF4-FFF2-40B4-BE49-F238E27FC236}">
                <a16:creationId xmlns:a16="http://schemas.microsoft.com/office/drawing/2014/main" id="{E34C3F95-29B8-453A-65EC-9917D948E741}"/>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1363" indent="-284163">
              <a:defRPr>
                <a:solidFill>
                  <a:schemeClr val="tx1"/>
                </a:solidFill>
                <a:latin typeface="Calibri" panose="020F0502020204030204" pitchFamily="34" charset="0"/>
              </a:defRPr>
            </a:lvl2pPr>
            <a:lvl3pPr marL="1141413" indent="-227013">
              <a:defRPr>
                <a:solidFill>
                  <a:schemeClr val="tx1"/>
                </a:solidFill>
                <a:latin typeface="Calibri" panose="020F0502020204030204" pitchFamily="34" charset="0"/>
              </a:defRPr>
            </a:lvl3pPr>
            <a:lvl4pPr marL="1598613" indent="-227013">
              <a:defRPr>
                <a:solidFill>
                  <a:schemeClr val="tx1"/>
                </a:solidFill>
                <a:latin typeface="Calibri" panose="020F0502020204030204" pitchFamily="34" charset="0"/>
              </a:defRPr>
            </a:lvl4pPr>
            <a:lvl5pPr marL="2055813" indent="-227013">
              <a:defRPr>
                <a:solidFill>
                  <a:schemeClr val="tx1"/>
                </a:solidFill>
                <a:latin typeface="Calibri" panose="020F0502020204030204" pitchFamily="34" charset="0"/>
              </a:defRPr>
            </a:lvl5pPr>
            <a:lvl6pPr marL="2513013" indent="-227013" defTabSz="912813" eaLnBrk="0" fontAlgn="base" hangingPunct="0">
              <a:spcBef>
                <a:spcPct val="0"/>
              </a:spcBef>
              <a:spcAft>
                <a:spcPct val="0"/>
              </a:spcAft>
              <a:defRPr>
                <a:solidFill>
                  <a:schemeClr val="tx1"/>
                </a:solidFill>
                <a:latin typeface="Calibri" panose="020F0502020204030204" pitchFamily="34" charset="0"/>
              </a:defRPr>
            </a:lvl6pPr>
            <a:lvl7pPr marL="2970213" indent="-227013" defTabSz="912813" eaLnBrk="0" fontAlgn="base" hangingPunct="0">
              <a:spcBef>
                <a:spcPct val="0"/>
              </a:spcBef>
              <a:spcAft>
                <a:spcPct val="0"/>
              </a:spcAft>
              <a:defRPr>
                <a:solidFill>
                  <a:schemeClr val="tx1"/>
                </a:solidFill>
                <a:latin typeface="Calibri" panose="020F0502020204030204" pitchFamily="34" charset="0"/>
              </a:defRPr>
            </a:lvl7pPr>
            <a:lvl8pPr marL="3427413" indent="-227013" defTabSz="912813" eaLnBrk="0" fontAlgn="base" hangingPunct="0">
              <a:spcBef>
                <a:spcPct val="0"/>
              </a:spcBef>
              <a:spcAft>
                <a:spcPct val="0"/>
              </a:spcAft>
              <a:defRPr>
                <a:solidFill>
                  <a:schemeClr val="tx1"/>
                </a:solidFill>
                <a:latin typeface="Calibri" panose="020F0502020204030204" pitchFamily="34" charset="0"/>
              </a:defRPr>
            </a:lvl8pPr>
            <a:lvl9pPr marL="3884613" indent="-227013"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36AD16AF-00CC-4785-84C8-F4531FD0B631}" type="slidenum">
              <a:rPr lang="en-US" altLang="en-US" smtClean="0">
                <a:solidFill>
                  <a:srgbClr val="000000"/>
                </a:solidFill>
                <a:latin typeface="Arial" panose="020B0604020202020204" pitchFamily="34" charset="0"/>
                <a:cs typeface="Arial" panose="020B0604020202020204" pitchFamily="34" charset="0"/>
              </a:rPr>
              <a:pPr defTabSz="912813" fontAlgn="base">
                <a:spcBef>
                  <a:spcPct val="0"/>
                </a:spcBef>
                <a:spcAft>
                  <a:spcPct val="0"/>
                </a:spcAft>
              </a:pPr>
              <a:t>189</a:t>
            </a:fld>
            <a:endParaRPr lang="en-US" altLang="en-US">
              <a:solidFill>
                <a:srgbClr val="000000"/>
              </a:solidFill>
              <a:latin typeface="Arial" panose="020B0604020202020204" pitchFamily="34" charset="0"/>
              <a:cs typeface="Arial" panose="020B0604020202020204" pitchFamily="34" charset="0"/>
            </a:endParaRPr>
          </a:p>
        </p:txBody>
      </p:sp>
      <p:sp>
        <p:nvSpPr>
          <p:cNvPr id="431107" name="Rectangle 2">
            <a:extLst>
              <a:ext uri="{FF2B5EF4-FFF2-40B4-BE49-F238E27FC236}">
                <a16:creationId xmlns:a16="http://schemas.microsoft.com/office/drawing/2014/main" id="{39F6F2EF-79D8-BA7C-2787-BF88D4D2BA86}"/>
              </a:ext>
            </a:extLst>
          </p:cNvPr>
          <p:cNvSpPr>
            <a:spLocks noGrp="1" noRot="1" noChangeAspect="1" noChangeArrowheads="1" noTextEdit="1"/>
          </p:cNvSpPr>
          <p:nvPr>
            <p:ph type="sldImg"/>
          </p:nvPr>
        </p:nvSpPr>
        <p:spPr bwMode="auto">
          <a:xfrm>
            <a:off x="93663" y="744538"/>
            <a:ext cx="6613525" cy="3722687"/>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31108" name="Rectangle 3">
            <a:extLst>
              <a:ext uri="{FF2B5EF4-FFF2-40B4-BE49-F238E27FC236}">
                <a16:creationId xmlns:a16="http://schemas.microsoft.com/office/drawing/2014/main" id="{424C574D-4481-120B-C552-CDF71FA938C2}"/>
              </a:ext>
            </a:extLst>
          </p:cNvPr>
          <p:cNvSpPr>
            <a:spLocks noGrp="1" noChangeArrowheads="1"/>
          </p:cNvSpPr>
          <p:nvPr>
            <p:ph type="body" idx="1"/>
          </p:nvPr>
        </p:nvSpPr>
        <p:spPr bwMode="auto">
          <a:xfrm>
            <a:off x="906463" y="4714875"/>
            <a:ext cx="4984750" cy="446722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fi-FI" altLang="en-US"/>
          </a:p>
        </p:txBody>
      </p:sp>
      <p:sp>
        <p:nvSpPr>
          <p:cNvPr id="431109" name="Date Placeholder 1">
            <a:extLst>
              <a:ext uri="{FF2B5EF4-FFF2-40B4-BE49-F238E27FC236}">
                <a16:creationId xmlns:a16="http://schemas.microsoft.com/office/drawing/2014/main" id="{B654DF3E-39FD-3E6F-5490-C017B9A8DD3F}"/>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solidFill>
                <a:srgbClr val="000000"/>
              </a:solidFill>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3154" name="Rectangle 7">
            <a:extLst>
              <a:ext uri="{FF2B5EF4-FFF2-40B4-BE49-F238E27FC236}">
                <a16:creationId xmlns:a16="http://schemas.microsoft.com/office/drawing/2014/main" id="{75AC6CA7-DDB7-04CE-C0B9-9C1E59993FE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1363" indent="-284163">
              <a:defRPr>
                <a:solidFill>
                  <a:schemeClr val="tx1"/>
                </a:solidFill>
                <a:latin typeface="Calibri" panose="020F0502020204030204" pitchFamily="34" charset="0"/>
              </a:defRPr>
            </a:lvl2pPr>
            <a:lvl3pPr marL="1141413" indent="-227013">
              <a:defRPr>
                <a:solidFill>
                  <a:schemeClr val="tx1"/>
                </a:solidFill>
                <a:latin typeface="Calibri" panose="020F0502020204030204" pitchFamily="34" charset="0"/>
              </a:defRPr>
            </a:lvl3pPr>
            <a:lvl4pPr marL="1598613" indent="-227013">
              <a:defRPr>
                <a:solidFill>
                  <a:schemeClr val="tx1"/>
                </a:solidFill>
                <a:latin typeface="Calibri" panose="020F0502020204030204" pitchFamily="34" charset="0"/>
              </a:defRPr>
            </a:lvl4pPr>
            <a:lvl5pPr marL="2055813" indent="-227013">
              <a:defRPr>
                <a:solidFill>
                  <a:schemeClr val="tx1"/>
                </a:solidFill>
                <a:latin typeface="Calibri" panose="020F0502020204030204" pitchFamily="34" charset="0"/>
              </a:defRPr>
            </a:lvl5pPr>
            <a:lvl6pPr marL="2513013" indent="-227013" defTabSz="912813" eaLnBrk="0" fontAlgn="base" hangingPunct="0">
              <a:spcBef>
                <a:spcPct val="0"/>
              </a:spcBef>
              <a:spcAft>
                <a:spcPct val="0"/>
              </a:spcAft>
              <a:defRPr>
                <a:solidFill>
                  <a:schemeClr val="tx1"/>
                </a:solidFill>
                <a:latin typeface="Calibri" panose="020F0502020204030204" pitchFamily="34" charset="0"/>
              </a:defRPr>
            </a:lvl6pPr>
            <a:lvl7pPr marL="2970213" indent="-227013" defTabSz="912813" eaLnBrk="0" fontAlgn="base" hangingPunct="0">
              <a:spcBef>
                <a:spcPct val="0"/>
              </a:spcBef>
              <a:spcAft>
                <a:spcPct val="0"/>
              </a:spcAft>
              <a:defRPr>
                <a:solidFill>
                  <a:schemeClr val="tx1"/>
                </a:solidFill>
                <a:latin typeface="Calibri" panose="020F0502020204030204" pitchFamily="34" charset="0"/>
              </a:defRPr>
            </a:lvl7pPr>
            <a:lvl8pPr marL="3427413" indent="-227013" defTabSz="912813" eaLnBrk="0" fontAlgn="base" hangingPunct="0">
              <a:spcBef>
                <a:spcPct val="0"/>
              </a:spcBef>
              <a:spcAft>
                <a:spcPct val="0"/>
              </a:spcAft>
              <a:defRPr>
                <a:solidFill>
                  <a:schemeClr val="tx1"/>
                </a:solidFill>
                <a:latin typeface="Calibri" panose="020F0502020204030204" pitchFamily="34" charset="0"/>
              </a:defRPr>
            </a:lvl8pPr>
            <a:lvl9pPr marL="3884613" indent="-227013"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64866630-8299-476E-B6ED-324893E1B41E}" type="slidenum">
              <a:rPr lang="en-US" altLang="en-US" smtClean="0">
                <a:solidFill>
                  <a:srgbClr val="000000"/>
                </a:solidFill>
                <a:latin typeface="Arial" panose="020B0604020202020204" pitchFamily="34" charset="0"/>
                <a:cs typeface="Arial" panose="020B0604020202020204" pitchFamily="34" charset="0"/>
              </a:rPr>
              <a:pPr defTabSz="912813" fontAlgn="base">
                <a:spcBef>
                  <a:spcPct val="0"/>
                </a:spcBef>
                <a:spcAft>
                  <a:spcPct val="0"/>
                </a:spcAft>
              </a:pPr>
              <a:t>190</a:t>
            </a:fld>
            <a:endParaRPr lang="en-US" altLang="en-US">
              <a:solidFill>
                <a:srgbClr val="000000"/>
              </a:solidFill>
              <a:latin typeface="Arial" panose="020B0604020202020204" pitchFamily="34" charset="0"/>
              <a:cs typeface="Arial" panose="020B0604020202020204" pitchFamily="34" charset="0"/>
            </a:endParaRPr>
          </a:p>
        </p:txBody>
      </p:sp>
      <p:sp>
        <p:nvSpPr>
          <p:cNvPr id="433155" name="Rectangle 2">
            <a:extLst>
              <a:ext uri="{FF2B5EF4-FFF2-40B4-BE49-F238E27FC236}">
                <a16:creationId xmlns:a16="http://schemas.microsoft.com/office/drawing/2014/main" id="{B46AC627-94A7-DEF8-95D5-A8C4E0AF6CA1}"/>
              </a:ext>
            </a:extLst>
          </p:cNvPr>
          <p:cNvSpPr>
            <a:spLocks noGrp="1" noRot="1" noChangeAspect="1" noChangeArrowheads="1" noTextEdit="1"/>
          </p:cNvSpPr>
          <p:nvPr>
            <p:ph type="sldImg"/>
          </p:nvPr>
        </p:nvSpPr>
        <p:spPr bwMode="auto">
          <a:xfrm>
            <a:off x="93663" y="744538"/>
            <a:ext cx="6613525" cy="3722687"/>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33156" name="Rectangle 3">
            <a:extLst>
              <a:ext uri="{FF2B5EF4-FFF2-40B4-BE49-F238E27FC236}">
                <a16:creationId xmlns:a16="http://schemas.microsoft.com/office/drawing/2014/main" id="{44FFC125-D1C8-2C02-D937-170A219BF7D0}"/>
              </a:ext>
            </a:extLst>
          </p:cNvPr>
          <p:cNvSpPr>
            <a:spLocks noGrp="1" noChangeArrowheads="1"/>
          </p:cNvSpPr>
          <p:nvPr>
            <p:ph type="body" idx="1"/>
          </p:nvPr>
        </p:nvSpPr>
        <p:spPr bwMode="auto">
          <a:xfrm>
            <a:off x="906463" y="4714875"/>
            <a:ext cx="4984750" cy="446722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fi-FI" altLang="en-US"/>
          </a:p>
        </p:txBody>
      </p:sp>
      <p:sp>
        <p:nvSpPr>
          <p:cNvPr id="433157" name="Date Placeholder 1">
            <a:extLst>
              <a:ext uri="{FF2B5EF4-FFF2-40B4-BE49-F238E27FC236}">
                <a16:creationId xmlns:a16="http://schemas.microsoft.com/office/drawing/2014/main" id="{BB902C67-69D1-3698-0CFA-4B93F918A348}"/>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solidFill>
                <a:srgbClr val="000000"/>
              </a:solidFill>
            </a:endParaRP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5202" name="Slide Image Placeholder 1">
            <a:extLst>
              <a:ext uri="{FF2B5EF4-FFF2-40B4-BE49-F238E27FC236}">
                <a16:creationId xmlns:a16="http://schemas.microsoft.com/office/drawing/2014/main" id="{143C9D73-CCDC-0D54-E553-74F8E2F3049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35203" name="Notes Placeholder 2">
            <a:extLst>
              <a:ext uri="{FF2B5EF4-FFF2-40B4-BE49-F238E27FC236}">
                <a16:creationId xmlns:a16="http://schemas.microsoft.com/office/drawing/2014/main" id="{2B8C6F2E-74D1-1169-DB79-D240C5C6220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
        <p:nvSpPr>
          <p:cNvPr id="435204" name="Date Placeholder 3">
            <a:extLst>
              <a:ext uri="{FF2B5EF4-FFF2-40B4-BE49-F238E27FC236}">
                <a16:creationId xmlns:a16="http://schemas.microsoft.com/office/drawing/2014/main" id="{C3BDA56E-6F93-9556-A7BF-027CC969914B}"/>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435205" name="Slide Number Placeholder 4">
            <a:extLst>
              <a:ext uri="{FF2B5EF4-FFF2-40B4-BE49-F238E27FC236}">
                <a16:creationId xmlns:a16="http://schemas.microsoft.com/office/drawing/2014/main" id="{DE486F5C-7EE2-D530-E6AE-895D3563075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CD29D239-12B3-44FF-97C2-CE633CFA2C75}" type="slidenum">
              <a:rPr lang="en-NZ" altLang="en-US" smtClean="0"/>
              <a:pPr defTabSz="912813" fontAlgn="base">
                <a:spcBef>
                  <a:spcPct val="0"/>
                </a:spcBef>
                <a:spcAft>
                  <a:spcPct val="0"/>
                </a:spcAft>
              </a:pPr>
              <a:t>191</a:t>
            </a:fld>
            <a:endParaRPr lang="en-NZ" altLang="en-US"/>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50" name="Slide Image Placeholder 1">
            <a:extLst>
              <a:ext uri="{FF2B5EF4-FFF2-40B4-BE49-F238E27FC236}">
                <a16:creationId xmlns:a16="http://schemas.microsoft.com/office/drawing/2014/main" id="{84BDA442-B906-FE07-87EC-7EF18C843BF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37251" name="Notes Placeholder 2">
            <a:extLst>
              <a:ext uri="{FF2B5EF4-FFF2-40B4-BE49-F238E27FC236}">
                <a16:creationId xmlns:a16="http://schemas.microsoft.com/office/drawing/2014/main" id="{F997F106-EB82-6D55-8DD2-629A114766DD}"/>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
        <p:nvSpPr>
          <p:cNvPr id="437252" name="Date Placeholder 3">
            <a:extLst>
              <a:ext uri="{FF2B5EF4-FFF2-40B4-BE49-F238E27FC236}">
                <a16:creationId xmlns:a16="http://schemas.microsoft.com/office/drawing/2014/main" id="{327DE191-1CEE-5403-19DF-A7EAF313BDC4}"/>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437253" name="Slide Number Placeholder 4">
            <a:extLst>
              <a:ext uri="{FF2B5EF4-FFF2-40B4-BE49-F238E27FC236}">
                <a16:creationId xmlns:a16="http://schemas.microsoft.com/office/drawing/2014/main" id="{C8E713C6-41E3-9071-4FF2-7D004111514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8197BEFD-1C77-4423-91FB-BF0D9DFC744A}" type="slidenum">
              <a:rPr lang="en-NZ" altLang="en-US" smtClean="0"/>
              <a:pPr defTabSz="912813" fontAlgn="base">
                <a:spcBef>
                  <a:spcPct val="0"/>
                </a:spcBef>
                <a:spcAft>
                  <a:spcPct val="0"/>
                </a:spcAft>
              </a:pPr>
              <a:t>192</a:t>
            </a:fld>
            <a:endParaRPr lang="en-NZ" altLang="en-US"/>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9298" name="Slide Image Placeholder 1">
            <a:extLst>
              <a:ext uri="{FF2B5EF4-FFF2-40B4-BE49-F238E27FC236}">
                <a16:creationId xmlns:a16="http://schemas.microsoft.com/office/drawing/2014/main" id="{F84E8A88-659B-2D5C-3081-CB55C0116F6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 name="Notes Placeholder 2">
            <a:extLst>
              <a:ext uri="{FF2B5EF4-FFF2-40B4-BE49-F238E27FC236}">
                <a16:creationId xmlns:a16="http://schemas.microsoft.com/office/drawing/2014/main" id="{59BD8796-2983-D2F3-CC1F-954824F49819}"/>
              </a:ext>
            </a:extLst>
          </p:cNvPr>
          <p:cNvSpPr>
            <a:spLocks noGrp="1"/>
          </p:cNvSpPr>
          <p:nvPr>
            <p:ph type="body" idx="1"/>
          </p:nvPr>
        </p:nvSpPr>
        <p:spPr/>
        <p:txBody>
          <a:bodyPr/>
          <a:lstStyle/>
          <a:p>
            <a:pPr defTabSz="913203" eaLnBrk="1" fontAlgn="auto" hangingPunct="1">
              <a:spcBef>
                <a:spcPts val="0"/>
              </a:spcBef>
              <a:spcAft>
                <a:spcPts val="0"/>
              </a:spcAft>
              <a:defRPr/>
            </a:pPr>
            <a:r>
              <a:rPr lang="en-NZ">
                <a:solidFill>
                  <a:schemeClr val="tx1">
                    <a:lumMod val="75000"/>
                    <a:lumOff val="25000"/>
                  </a:schemeClr>
                </a:solidFill>
                <a:latin typeface="Century Gothic" panose="020B0502020202020204" pitchFamily="34" charset="0"/>
              </a:rPr>
              <a:t>The same also goes for using the Diamond Maps in recruitment. </a:t>
            </a:r>
            <a:endParaRPr lang="en-NZ"/>
          </a:p>
        </p:txBody>
      </p:sp>
      <p:sp>
        <p:nvSpPr>
          <p:cNvPr id="439300" name="Date Placeholder 3">
            <a:extLst>
              <a:ext uri="{FF2B5EF4-FFF2-40B4-BE49-F238E27FC236}">
                <a16:creationId xmlns:a16="http://schemas.microsoft.com/office/drawing/2014/main" id="{9463B19C-B8F2-ABC6-9732-BD7891043FD3}"/>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439301" name="Slide Number Placeholder 4">
            <a:extLst>
              <a:ext uri="{FF2B5EF4-FFF2-40B4-BE49-F238E27FC236}">
                <a16:creationId xmlns:a16="http://schemas.microsoft.com/office/drawing/2014/main" id="{0196EB7B-0C8C-9E43-842E-72F94EED223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F4AD8733-19B8-4F62-BF23-FFD18B3B7C74}" type="slidenum">
              <a:rPr lang="en-NZ" altLang="en-US" smtClean="0"/>
              <a:pPr defTabSz="912813" fontAlgn="base">
                <a:spcBef>
                  <a:spcPct val="0"/>
                </a:spcBef>
                <a:spcAft>
                  <a:spcPct val="0"/>
                </a:spcAft>
              </a:pPr>
              <a:t>193</a:t>
            </a:fld>
            <a:endParaRPr lang="en-NZ" altLang="en-US"/>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1346" name="Slide Image Placeholder 1">
            <a:extLst>
              <a:ext uri="{FF2B5EF4-FFF2-40B4-BE49-F238E27FC236}">
                <a16:creationId xmlns:a16="http://schemas.microsoft.com/office/drawing/2014/main" id="{B1F3A7E8-3542-2B08-943B-09D2B8B22AD8}"/>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41347" name="Notes Placeholder 2">
            <a:extLst>
              <a:ext uri="{FF2B5EF4-FFF2-40B4-BE49-F238E27FC236}">
                <a16:creationId xmlns:a16="http://schemas.microsoft.com/office/drawing/2014/main" id="{4496122D-F465-1115-30E8-FB3929C0B28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
        <p:nvSpPr>
          <p:cNvPr id="441348" name="Date Placeholder 3">
            <a:extLst>
              <a:ext uri="{FF2B5EF4-FFF2-40B4-BE49-F238E27FC236}">
                <a16:creationId xmlns:a16="http://schemas.microsoft.com/office/drawing/2014/main" id="{DEF885D2-B869-68E0-FF43-136833D6BF71}"/>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441349" name="Slide Number Placeholder 4">
            <a:extLst>
              <a:ext uri="{FF2B5EF4-FFF2-40B4-BE49-F238E27FC236}">
                <a16:creationId xmlns:a16="http://schemas.microsoft.com/office/drawing/2014/main" id="{16DCA7A1-3AE3-C6B6-A4CA-9FF45E922A9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8ABCA6EC-8504-409F-A67C-4A17AE7D935A}" type="slidenum">
              <a:rPr lang="en-NZ" altLang="en-US" smtClean="0"/>
              <a:pPr defTabSz="912813" fontAlgn="base">
                <a:spcBef>
                  <a:spcPct val="0"/>
                </a:spcBef>
                <a:spcAft>
                  <a:spcPct val="0"/>
                </a:spcAft>
              </a:pPr>
              <a:t>194</a:t>
            </a:fld>
            <a:endParaRPr lang="en-NZ" altLang="en-US"/>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3394" name="Slide Image Placeholder 1">
            <a:extLst>
              <a:ext uri="{FF2B5EF4-FFF2-40B4-BE49-F238E27FC236}">
                <a16:creationId xmlns:a16="http://schemas.microsoft.com/office/drawing/2014/main" id="{47129401-7700-72A4-2640-9774D245F51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43395" name="Notes Placeholder 2">
            <a:extLst>
              <a:ext uri="{FF2B5EF4-FFF2-40B4-BE49-F238E27FC236}">
                <a16:creationId xmlns:a16="http://schemas.microsoft.com/office/drawing/2014/main" id="{C159F54C-AE3B-A594-BCB3-FF48A8AE2FBD}"/>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
        <p:nvSpPr>
          <p:cNvPr id="443396" name="Date Placeholder 3">
            <a:extLst>
              <a:ext uri="{FF2B5EF4-FFF2-40B4-BE49-F238E27FC236}">
                <a16:creationId xmlns:a16="http://schemas.microsoft.com/office/drawing/2014/main" id="{DC460341-C293-D761-7FC2-FE06FF9F9A53}"/>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443397" name="Slide Number Placeholder 4">
            <a:extLst>
              <a:ext uri="{FF2B5EF4-FFF2-40B4-BE49-F238E27FC236}">
                <a16:creationId xmlns:a16="http://schemas.microsoft.com/office/drawing/2014/main" id="{688C380F-B412-97F1-01C9-D090B1A7D0D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4BE1A4A6-0D20-4947-B98C-29D62967EEAB}" type="slidenum">
              <a:rPr lang="en-NZ" altLang="en-US" smtClean="0"/>
              <a:pPr defTabSz="912813" fontAlgn="base">
                <a:spcBef>
                  <a:spcPct val="0"/>
                </a:spcBef>
                <a:spcAft>
                  <a:spcPct val="0"/>
                </a:spcAft>
              </a:pPr>
              <a:t>195</a:t>
            </a:fld>
            <a:endParaRPr lang="en-NZ" altLang="en-US"/>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5442" name="Slide Image Placeholder 1">
            <a:extLst>
              <a:ext uri="{FF2B5EF4-FFF2-40B4-BE49-F238E27FC236}">
                <a16:creationId xmlns:a16="http://schemas.microsoft.com/office/drawing/2014/main" id="{A2E97D2A-7BD3-E32C-AF74-4604E70976C4}"/>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45443" name="Notes Placeholder 2">
            <a:extLst>
              <a:ext uri="{FF2B5EF4-FFF2-40B4-BE49-F238E27FC236}">
                <a16:creationId xmlns:a16="http://schemas.microsoft.com/office/drawing/2014/main" id="{5B04F641-A82A-3290-9E21-8D70E5C31FDA}"/>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
        <p:nvSpPr>
          <p:cNvPr id="445444" name="Date Placeholder 3">
            <a:extLst>
              <a:ext uri="{FF2B5EF4-FFF2-40B4-BE49-F238E27FC236}">
                <a16:creationId xmlns:a16="http://schemas.microsoft.com/office/drawing/2014/main" id="{53B017E9-BBB8-761D-9A2A-850615566865}"/>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445445" name="Slide Number Placeholder 4">
            <a:extLst>
              <a:ext uri="{FF2B5EF4-FFF2-40B4-BE49-F238E27FC236}">
                <a16:creationId xmlns:a16="http://schemas.microsoft.com/office/drawing/2014/main" id="{46E6F8AC-5B90-2C7B-AE8B-E01C351F133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94B4CDA1-B7A7-4F85-B548-DBE0C0B0F23C}" type="slidenum">
              <a:rPr lang="en-NZ" altLang="en-US" smtClean="0"/>
              <a:pPr defTabSz="912813" fontAlgn="base">
                <a:spcBef>
                  <a:spcPct val="0"/>
                </a:spcBef>
                <a:spcAft>
                  <a:spcPct val="0"/>
                </a:spcAft>
              </a:pPr>
              <a:t>196</a:t>
            </a:fld>
            <a:endParaRPr lang="en-NZ"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Slide Image Placeholder 1">
            <a:extLst>
              <a:ext uri="{FF2B5EF4-FFF2-40B4-BE49-F238E27FC236}">
                <a16:creationId xmlns:a16="http://schemas.microsoft.com/office/drawing/2014/main" id="{7C97F2D4-98FF-2793-EEC7-C965B01B8FE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9091" name="Notes Placeholder 2">
            <a:extLst>
              <a:ext uri="{FF2B5EF4-FFF2-40B4-BE49-F238E27FC236}">
                <a16:creationId xmlns:a16="http://schemas.microsoft.com/office/drawing/2014/main" id="{9632518C-DBEA-AF91-06BA-6D19AF148AF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NZ" altLang="en-US" dirty="0">
                <a:solidFill>
                  <a:srgbClr val="000000"/>
                </a:solidFill>
              </a:rPr>
              <a:t>Your Extended DISC®</a:t>
            </a:r>
            <a:r>
              <a:rPr lang="en-NZ" altLang="en-US" baseline="30000" dirty="0">
                <a:solidFill>
                  <a:srgbClr val="000000"/>
                </a:solidFill>
              </a:rPr>
              <a:t>©</a:t>
            </a:r>
            <a:r>
              <a:rPr lang="en-NZ" altLang="en-US" dirty="0">
                <a:solidFill>
                  <a:srgbClr val="000000"/>
                </a:solidFill>
              </a:rPr>
              <a:t> Assessment shows how you are Adjusting in your current environment. (above the line).</a:t>
            </a:r>
            <a:endParaRPr lang="en-NZ" altLang="en-US" dirty="0"/>
          </a:p>
          <a:p>
            <a:pPr eaLnBrk="1" hangingPunct="1">
              <a:spcBef>
                <a:spcPct val="0"/>
              </a:spcBef>
            </a:pPr>
            <a:endParaRPr lang="en-NZ" altLang="en-US" dirty="0"/>
          </a:p>
          <a:p>
            <a:pPr eaLnBrk="1" hangingPunct="1">
              <a:spcBef>
                <a:spcPct val="0"/>
              </a:spcBef>
            </a:pPr>
            <a:r>
              <a:rPr lang="en-NZ" altLang="en-US" dirty="0">
                <a:solidFill>
                  <a:schemeClr val="accent1"/>
                </a:solidFill>
              </a:rPr>
              <a:t>Why is there movement or no movement?</a:t>
            </a:r>
            <a:br>
              <a:rPr lang="en-NZ" altLang="en-US" dirty="0">
                <a:solidFill>
                  <a:schemeClr val="accent1"/>
                </a:solidFill>
              </a:rPr>
            </a:br>
            <a:endParaRPr lang="en-NZ" altLang="en-US" dirty="0">
              <a:solidFill>
                <a:schemeClr val="accent1"/>
              </a:solidFill>
            </a:endParaRPr>
          </a:p>
          <a:p>
            <a:pPr eaLnBrk="1" hangingPunct="1">
              <a:spcBef>
                <a:spcPct val="0"/>
              </a:spcBef>
            </a:pPr>
            <a:r>
              <a:rPr lang="en-NZ" altLang="en-US" dirty="0">
                <a:solidFill>
                  <a:schemeClr val="accent1"/>
                </a:solidFill>
              </a:rPr>
              <a:t>Let's look at what energy is being exerted if there is an adjustment?</a:t>
            </a:r>
          </a:p>
        </p:txBody>
      </p:sp>
      <p:sp>
        <p:nvSpPr>
          <p:cNvPr id="89092" name="Date Placeholder 3">
            <a:extLst>
              <a:ext uri="{FF2B5EF4-FFF2-40B4-BE49-F238E27FC236}">
                <a16:creationId xmlns:a16="http://schemas.microsoft.com/office/drawing/2014/main" id="{18447653-C0EA-AF3C-7734-4586121CDAB0}"/>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89093" name="Slide Number Placeholder 4">
            <a:extLst>
              <a:ext uri="{FF2B5EF4-FFF2-40B4-BE49-F238E27FC236}">
                <a16:creationId xmlns:a16="http://schemas.microsoft.com/office/drawing/2014/main" id="{79C0A494-F91A-54AF-27FB-95599DCF71C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829B3D40-BFDD-41EC-92DA-9602156DD20D}" type="slidenum">
              <a:rPr lang="en-NZ" altLang="en-US" smtClean="0"/>
              <a:pPr defTabSz="912813" fontAlgn="base">
                <a:spcBef>
                  <a:spcPct val="0"/>
                </a:spcBef>
                <a:spcAft>
                  <a:spcPct val="0"/>
                </a:spcAft>
              </a:pPr>
              <a:t>18</a:t>
            </a:fld>
            <a:endParaRPr lang="en-NZ" altLang="en-US"/>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7490" name="Slide Image Placeholder 1">
            <a:extLst>
              <a:ext uri="{FF2B5EF4-FFF2-40B4-BE49-F238E27FC236}">
                <a16:creationId xmlns:a16="http://schemas.microsoft.com/office/drawing/2014/main" id="{D698A9ED-A240-04C7-BA4A-489213FA3EB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47491" name="Notes Placeholder 2">
            <a:extLst>
              <a:ext uri="{FF2B5EF4-FFF2-40B4-BE49-F238E27FC236}">
                <a16:creationId xmlns:a16="http://schemas.microsoft.com/office/drawing/2014/main" id="{13FAADC6-9FDB-8DE1-7653-FE041E4A0C7D}"/>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NZ" altLang="en-US"/>
              <a:t>The second set of questions found toward the back of the Recruit &amp; Select relate to the person's role and implemented as statements with a relating question. These are great questions to use in a recruitment interview if you want some guidance based on the DISC styles. The questions are based on the person’s profile II and can be used to uncover further information about them in the interview and how they handle certain situations. </a:t>
            </a:r>
            <a:endParaRPr lang="en-US" altLang="en-US"/>
          </a:p>
        </p:txBody>
      </p:sp>
      <p:sp>
        <p:nvSpPr>
          <p:cNvPr id="447492" name="Date Placeholder 3">
            <a:extLst>
              <a:ext uri="{FF2B5EF4-FFF2-40B4-BE49-F238E27FC236}">
                <a16:creationId xmlns:a16="http://schemas.microsoft.com/office/drawing/2014/main" id="{AC81964A-CD6A-6FD8-CEE3-DD40C9248788}"/>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447493" name="Slide Number Placeholder 4">
            <a:extLst>
              <a:ext uri="{FF2B5EF4-FFF2-40B4-BE49-F238E27FC236}">
                <a16:creationId xmlns:a16="http://schemas.microsoft.com/office/drawing/2014/main" id="{A0B3E28A-7D80-E5B3-ABF3-2A5764175DA2}"/>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61DCADC0-F0EF-49CE-BB9D-B49F9340C087}" type="slidenum">
              <a:rPr lang="en-NZ" altLang="en-US" smtClean="0"/>
              <a:pPr defTabSz="912813" fontAlgn="base">
                <a:spcBef>
                  <a:spcPct val="0"/>
                </a:spcBef>
                <a:spcAft>
                  <a:spcPct val="0"/>
                </a:spcAft>
              </a:pPr>
              <a:t>197</a:t>
            </a:fld>
            <a:endParaRPr lang="en-NZ" altLang="en-US"/>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8" name="Slide Image Placeholder 1">
            <a:extLst>
              <a:ext uri="{FF2B5EF4-FFF2-40B4-BE49-F238E27FC236}">
                <a16:creationId xmlns:a16="http://schemas.microsoft.com/office/drawing/2014/main" id="{E1AC07B4-36AA-90DD-FAFD-830AB0906921}"/>
              </a:ext>
            </a:extLst>
          </p:cNvPr>
          <p:cNvSpPr>
            <a:spLocks noGrp="1" noRot="1" noChangeAspect="1" noChangeArrowheads="1" noTextEdit="1"/>
          </p:cNvSpPr>
          <p:nvPr>
            <p:ph type="sldImg"/>
          </p:nvPr>
        </p:nvSpPr>
        <p:spPr bwMode="auto">
          <a:xfrm>
            <a:off x="423863" y="1243013"/>
            <a:ext cx="5964237" cy="335597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49539" name="Notes Placeholder 2">
            <a:extLst>
              <a:ext uri="{FF2B5EF4-FFF2-40B4-BE49-F238E27FC236}">
                <a16:creationId xmlns:a16="http://schemas.microsoft.com/office/drawing/2014/main" id="{D6DE1B0E-52AE-D39F-3DC8-A5A36EC57A4D}"/>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
        <p:nvSpPr>
          <p:cNvPr id="449540" name="Date Placeholder 3">
            <a:extLst>
              <a:ext uri="{FF2B5EF4-FFF2-40B4-BE49-F238E27FC236}">
                <a16:creationId xmlns:a16="http://schemas.microsoft.com/office/drawing/2014/main" id="{0F4ADCD2-14F9-1C13-A983-32AB9B43E571}"/>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US" altLang="en-US"/>
          </a:p>
        </p:txBody>
      </p:sp>
      <p:sp>
        <p:nvSpPr>
          <p:cNvPr id="449541" name="Slide Number Placeholder 4">
            <a:extLst>
              <a:ext uri="{FF2B5EF4-FFF2-40B4-BE49-F238E27FC236}">
                <a16:creationId xmlns:a16="http://schemas.microsoft.com/office/drawing/2014/main" id="{3831232D-16F0-8B8E-4431-B2213FA054E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3D704C2B-ACAB-495E-A95E-F7681E633CD1}" type="slidenum">
              <a:rPr lang="en-US" altLang="en-US" smtClean="0"/>
              <a:pPr defTabSz="912813" fontAlgn="base">
                <a:spcBef>
                  <a:spcPct val="0"/>
                </a:spcBef>
                <a:spcAft>
                  <a:spcPct val="0"/>
                </a:spcAft>
              </a:pPr>
              <a:t>198</a:t>
            </a:fld>
            <a:endParaRPr lang="en-US" altLang="en-US"/>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1586" name="Slide Image Placeholder 1">
            <a:extLst>
              <a:ext uri="{FF2B5EF4-FFF2-40B4-BE49-F238E27FC236}">
                <a16:creationId xmlns:a16="http://schemas.microsoft.com/office/drawing/2014/main" id="{2A1C5419-83A9-7530-72EA-25093C399B75}"/>
              </a:ext>
            </a:extLst>
          </p:cNvPr>
          <p:cNvSpPr>
            <a:spLocks noGrp="1" noRot="1" noChangeAspect="1" noChangeArrowheads="1" noTextEdit="1"/>
          </p:cNvSpPr>
          <p:nvPr>
            <p:ph type="sldImg"/>
          </p:nvPr>
        </p:nvSpPr>
        <p:spPr bwMode="auto">
          <a:xfrm>
            <a:off x="146050" y="739775"/>
            <a:ext cx="6583363" cy="3703638"/>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51587" name="Notes Placeholder 2">
            <a:extLst>
              <a:ext uri="{FF2B5EF4-FFF2-40B4-BE49-F238E27FC236}">
                <a16:creationId xmlns:a16="http://schemas.microsoft.com/office/drawing/2014/main" id="{469007F0-F224-9AB1-AD57-269665DDBF0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NZ" altLang="en-US"/>
              <a:t>This is just an example of how behavioural competencies can be read against a diamond.</a:t>
            </a:r>
          </a:p>
          <a:p>
            <a:pPr eaLnBrk="1" hangingPunct="1">
              <a:spcBef>
                <a:spcPct val="0"/>
              </a:spcBef>
            </a:pPr>
            <a:endParaRPr lang="en-NZ" altLang="en-US"/>
          </a:p>
          <a:p>
            <a:pPr eaLnBrk="1" hangingPunct="1">
              <a:spcBef>
                <a:spcPct val="0"/>
              </a:spcBef>
            </a:pPr>
            <a:r>
              <a:rPr lang="en-NZ" altLang="en-US"/>
              <a:t>Any competency rated 0 to 5 would be in the coloured part of the diamond takes less energy</a:t>
            </a:r>
          </a:p>
          <a:p>
            <a:pPr eaLnBrk="1" hangingPunct="1">
              <a:spcBef>
                <a:spcPct val="0"/>
              </a:spcBef>
            </a:pPr>
            <a:endParaRPr lang="en-NZ" altLang="en-US"/>
          </a:p>
          <a:p>
            <a:pPr eaLnBrk="1" hangingPunct="1">
              <a:spcBef>
                <a:spcPct val="0"/>
              </a:spcBef>
            </a:pPr>
            <a:r>
              <a:rPr lang="en-NZ" altLang="en-US"/>
              <a:t>Any competency rated 0 to -5 would be in the white part of the diamond – takes more energy</a:t>
            </a:r>
          </a:p>
        </p:txBody>
      </p:sp>
      <p:sp>
        <p:nvSpPr>
          <p:cNvPr id="451588" name="Date Placeholder 3">
            <a:extLst>
              <a:ext uri="{FF2B5EF4-FFF2-40B4-BE49-F238E27FC236}">
                <a16:creationId xmlns:a16="http://schemas.microsoft.com/office/drawing/2014/main" id="{FA210FDC-845B-E806-C5A4-2EADD3442D45}"/>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US" altLang="en-US">
              <a:solidFill>
                <a:srgbClr val="000000"/>
              </a:solidFill>
            </a:endParaRPr>
          </a:p>
        </p:txBody>
      </p:sp>
      <p:sp>
        <p:nvSpPr>
          <p:cNvPr id="451589" name="Slide Number Placeholder 4">
            <a:extLst>
              <a:ext uri="{FF2B5EF4-FFF2-40B4-BE49-F238E27FC236}">
                <a16:creationId xmlns:a16="http://schemas.microsoft.com/office/drawing/2014/main" id="{E7B0150D-C5C0-1B4E-597E-1C74D7B15A11}"/>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E97E6998-C84C-48A6-AC23-0891A7267AFA}" type="slidenum">
              <a:rPr lang="en-US" altLang="en-US" smtClean="0">
                <a:solidFill>
                  <a:srgbClr val="000000"/>
                </a:solidFill>
              </a:rPr>
              <a:pPr defTabSz="912813" fontAlgn="base">
                <a:spcBef>
                  <a:spcPct val="0"/>
                </a:spcBef>
                <a:spcAft>
                  <a:spcPct val="0"/>
                </a:spcAft>
              </a:pPr>
              <a:t>199</a:t>
            </a:fld>
            <a:endParaRPr lang="en-US" altLang="en-US">
              <a:solidFill>
                <a:srgbClr val="000000"/>
              </a:solidFill>
            </a:endParaRP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3634" name="Slide Image Placeholder 1">
            <a:extLst>
              <a:ext uri="{FF2B5EF4-FFF2-40B4-BE49-F238E27FC236}">
                <a16:creationId xmlns:a16="http://schemas.microsoft.com/office/drawing/2014/main" id="{8D9B2E2D-AA17-710D-571F-B3A8D20B7224}"/>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53635" name="Notes Placeholder 2">
            <a:extLst>
              <a:ext uri="{FF2B5EF4-FFF2-40B4-BE49-F238E27FC236}">
                <a16:creationId xmlns:a16="http://schemas.microsoft.com/office/drawing/2014/main" id="{A5D1E5B1-A527-B2E1-B8AF-7B92DDB74DA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
        <p:nvSpPr>
          <p:cNvPr id="453636" name="Date Placeholder 3">
            <a:extLst>
              <a:ext uri="{FF2B5EF4-FFF2-40B4-BE49-F238E27FC236}">
                <a16:creationId xmlns:a16="http://schemas.microsoft.com/office/drawing/2014/main" id="{96E0D94E-71A5-61CB-E92B-632EF7D91C0A}"/>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453637" name="Slide Number Placeholder 4">
            <a:extLst>
              <a:ext uri="{FF2B5EF4-FFF2-40B4-BE49-F238E27FC236}">
                <a16:creationId xmlns:a16="http://schemas.microsoft.com/office/drawing/2014/main" id="{355F4B20-3183-090D-4092-B9E1A458869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56F1D2A5-B9E8-4188-B4EB-AF7F43311F55}" type="slidenum">
              <a:rPr lang="en-NZ" altLang="en-US" smtClean="0"/>
              <a:pPr defTabSz="912813" fontAlgn="base">
                <a:spcBef>
                  <a:spcPct val="0"/>
                </a:spcBef>
                <a:spcAft>
                  <a:spcPct val="0"/>
                </a:spcAft>
              </a:pPr>
              <a:t>200</a:t>
            </a:fld>
            <a:endParaRPr lang="en-NZ" altLang="en-US"/>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5682" name="Slide Image Placeholder 1">
            <a:extLst>
              <a:ext uri="{FF2B5EF4-FFF2-40B4-BE49-F238E27FC236}">
                <a16:creationId xmlns:a16="http://schemas.microsoft.com/office/drawing/2014/main" id="{B445618B-2274-6179-D9C9-7E862BFBF264}"/>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55683" name="Notes Placeholder 2">
            <a:extLst>
              <a:ext uri="{FF2B5EF4-FFF2-40B4-BE49-F238E27FC236}">
                <a16:creationId xmlns:a16="http://schemas.microsoft.com/office/drawing/2014/main" id="{40CE5A20-3B75-4209-BB93-E2A03EF5FCB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
        <p:nvSpPr>
          <p:cNvPr id="455684" name="Date Placeholder 3">
            <a:extLst>
              <a:ext uri="{FF2B5EF4-FFF2-40B4-BE49-F238E27FC236}">
                <a16:creationId xmlns:a16="http://schemas.microsoft.com/office/drawing/2014/main" id="{D4329DD1-8425-BC9D-D494-250A4CA16EAB}"/>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455685" name="Slide Number Placeholder 4">
            <a:extLst>
              <a:ext uri="{FF2B5EF4-FFF2-40B4-BE49-F238E27FC236}">
                <a16:creationId xmlns:a16="http://schemas.microsoft.com/office/drawing/2014/main" id="{D2D02AA6-6C9F-92A6-0630-E26B119AB511}"/>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CF1DDCD7-A4C5-4946-A722-48C9E00A350B}" type="slidenum">
              <a:rPr lang="en-NZ" altLang="en-US" smtClean="0"/>
              <a:pPr defTabSz="912813" fontAlgn="base">
                <a:spcBef>
                  <a:spcPct val="0"/>
                </a:spcBef>
                <a:spcAft>
                  <a:spcPct val="0"/>
                </a:spcAft>
              </a:pPr>
              <a:t>201</a:t>
            </a:fld>
            <a:endParaRPr lang="en-NZ" altLang="en-US"/>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9778" name="Rectangle 2">
            <a:extLst>
              <a:ext uri="{FF2B5EF4-FFF2-40B4-BE49-F238E27FC236}">
                <a16:creationId xmlns:a16="http://schemas.microsoft.com/office/drawing/2014/main" id="{E3162913-7CD5-F539-6512-E3E0CC6790CB}"/>
              </a:ext>
            </a:extLst>
          </p:cNvPr>
          <p:cNvSpPr>
            <a:spLocks noGrp="1" noRot="1" noChangeAspect="1" noChangeArrowheads="1" noTextEdit="1"/>
          </p:cNvSpPr>
          <p:nvPr>
            <p:ph type="sldImg"/>
          </p:nvPr>
        </p:nvSpPr>
        <p:spPr bwMode="auto">
          <a:xfrm>
            <a:off x="95250" y="746125"/>
            <a:ext cx="6623050" cy="372745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8787" name="Rectangle 3">
            <a:extLst>
              <a:ext uri="{FF2B5EF4-FFF2-40B4-BE49-F238E27FC236}">
                <a16:creationId xmlns:a16="http://schemas.microsoft.com/office/drawing/2014/main" id="{9E51EE15-63B9-C0D5-4521-EBAF6F2015D3}"/>
              </a:ext>
            </a:extLst>
          </p:cNvPr>
          <p:cNvSpPr>
            <a:spLocks noGrp="1" noChangeArrowheads="1"/>
          </p:cNvSpPr>
          <p:nvPr>
            <p:ph type="body" idx="1"/>
          </p:nvPr>
        </p:nvSpPr>
        <p:spPr/>
        <p:txBody>
          <a:bodyPr lIns="93214" tIns="46605" rIns="93214" bIns="46605"/>
          <a:lstStyle/>
          <a:p>
            <a:pPr defTabSz="914400">
              <a:defRPr/>
            </a:pPr>
            <a:r>
              <a:rPr lang="en-GB" u="sng">
                <a:latin typeface="Arial"/>
                <a:cs typeface="Arial"/>
              </a:rPr>
              <a:t>Facilitator Notes:</a:t>
            </a:r>
            <a:endParaRPr lang="en-NZ" u="sng">
              <a:latin typeface="Arial"/>
              <a:cs typeface="Arial"/>
            </a:endParaRPr>
          </a:p>
          <a:p>
            <a:pPr defTabSz="913203" eaLnBrk="1" fontAlgn="auto" hangingPunct="1">
              <a:spcBef>
                <a:spcPct val="50000"/>
              </a:spcBef>
              <a:spcAft>
                <a:spcPts val="0"/>
              </a:spcAft>
              <a:defRPr/>
            </a:pPr>
            <a:r>
              <a:rPr lang="en-US" altLang="en-US">
                <a:solidFill>
                  <a:srgbClr val="000000"/>
                </a:solidFill>
                <a:latin typeface="Century Gothic" panose="020B0502020202020204" pitchFamily="34" charset="0"/>
              </a:rPr>
              <a:t>There are two report types:</a:t>
            </a:r>
          </a:p>
          <a:p>
            <a:pPr marL="285750" indent="-285750" defTabSz="913203" eaLnBrk="1" fontAlgn="auto" hangingPunct="1">
              <a:spcBef>
                <a:spcPct val="50000"/>
              </a:spcBef>
              <a:spcAft>
                <a:spcPts val="0"/>
              </a:spcAft>
              <a:buFont typeface="Arial" panose="020B0604020202020204" pitchFamily="34" charset="0"/>
              <a:buChar char="•"/>
              <a:defRPr/>
            </a:pPr>
            <a:r>
              <a:rPr lang="en-US" altLang="en-US">
                <a:solidFill>
                  <a:srgbClr val="000000"/>
                </a:solidFill>
                <a:latin typeface="Century Gothic" panose="020B0502020202020204" pitchFamily="34" charset="0"/>
              </a:rPr>
              <a:t>Respondent</a:t>
            </a:r>
          </a:p>
          <a:p>
            <a:pPr marL="285750" indent="-285750" defTabSz="913203" eaLnBrk="1" fontAlgn="auto" hangingPunct="1">
              <a:spcBef>
                <a:spcPct val="50000"/>
              </a:spcBef>
              <a:spcAft>
                <a:spcPts val="0"/>
              </a:spcAft>
              <a:buFont typeface="Arial" panose="020B0604020202020204" pitchFamily="34" charset="0"/>
              <a:buChar char="•"/>
              <a:defRPr/>
            </a:pPr>
            <a:r>
              <a:rPr lang="en-US" altLang="en-US">
                <a:solidFill>
                  <a:srgbClr val="000000"/>
                </a:solidFill>
                <a:latin typeface="Century Gothic" panose="020B0502020202020204" pitchFamily="34" charset="0"/>
              </a:rPr>
              <a:t>Facilitator</a:t>
            </a:r>
          </a:p>
          <a:p>
            <a:pPr defTabSz="913203" eaLnBrk="1" fontAlgn="auto" hangingPunct="1">
              <a:spcBef>
                <a:spcPct val="50000"/>
              </a:spcBef>
              <a:spcAft>
                <a:spcPts val="0"/>
              </a:spcAft>
              <a:defRPr/>
            </a:pPr>
            <a:r>
              <a:rPr lang="en-GB" altLang="en-US">
                <a:solidFill>
                  <a:srgbClr val="000000"/>
                </a:solidFill>
                <a:latin typeface="Century Gothic" panose="020B0502020202020204" pitchFamily="34" charset="0"/>
              </a:rPr>
              <a:t>The most significant difference is the language. The Respondent version is intended for the respondent and uses second person pronouns i.e. you, yourself etc.</a:t>
            </a:r>
          </a:p>
          <a:p>
            <a:pPr defTabSz="913203" eaLnBrk="1" fontAlgn="auto" hangingPunct="1">
              <a:spcBef>
                <a:spcPct val="50000"/>
              </a:spcBef>
              <a:spcAft>
                <a:spcPts val="0"/>
              </a:spcAft>
              <a:defRPr/>
            </a:pPr>
            <a:r>
              <a:rPr lang="en-GB" altLang="en-US">
                <a:solidFill>
                  <a:srgbClr val="000000"/>
                </a:solidFill>
                <a:latin typeface="Century Gothic" panose="020B0502020202020204" pitchFamily="34" charset="0"/>
              </a:rPr>
              <a:t> </a:t>
            </a:r>
            <a:br>
              <a:rPr lang="en-GB" altLang="en-US">
                <a:solidFill>
                  <a:srgbClr val="000000"/>
                </a:solidFill>
                <a:latin typeface="Century Gothic" panose="020B0502020202020204" pitchFamily="34" charset="0"/>
              </a:rPr>
            </a:br>
            <a:r>
              <a:rPr lang="en-GB" altLang="en-US">
                <a:solidFill>
                  <a:srgbClr val="000000"/>
                </a:solidFill>
                <a:latin typeface="Century Gothic" panose="020B0502020202020204" pitchFamily="34" charset="0"/>
              </a:rPr>
              <a:t>The Facilitator Version is intended for the coach, consultant, recruiter or manager and uses third person pronouns i.e. them, they etc. The Facilitator version also includes additional content such as the Raw Scores table.</a:t>
            </a:r>
          </a:p>
          <a:p>
            <a:pPr defTabSz="913203" eaLnBrk="1" fontAlgn="auto" hangingPunct="1">
              <a:spcBef>
                <a:spcPct val="50000"/>
              </a:spcBef>
              <a:spcAft>
                <a:spcPts val="0"/>
              </a:spcAft>
              <a:defRPr/>
            </a:pPr>
            <a:r>
              <a:rPr lang="en-GB" altLang="en-US">
                <a:solidFill>
                  <a:srgbClr val="000000"/>
                </a:solidFill>
                <a:latin typeface="Century Gothic" panose="020B0502020202020204" pitchFamily="34" charset="0"/>
              </a:rPr>
              <a:t>We will go through the content of both reports later in the training session.</a:t>
            </a:r>
          </a:p>
          <a:p>
            <a:pPr defTabSz="913203" eaLnBrk="1" fontAlgn="auto" hangingPunct="1">
              <a:spcBef>
                <a:spcPts val="0"/>
              </a:spcBef>
              <a:spcAft>
                <a:spcPts val="0"/>
              </a:spcAft>
              <a:defRPr/>
            </a:pPr>
            <a:endParaRPr lang="fi-FI" altLang="fi-FI"/>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826" name="Rectangle 2">
            <a:extLst>
              <a:ext uri="{FF2B5EF4-FFF2-40B4-BE49-F238E27FC236}">
                <a16:creationId xmlns:a16="http://schemas.microsoft.com/office/drawing/2014/main" id="{AA78B594-126F-B1CE-14CF-DC066D60F77E}"/>
              </a:ext>
            </a:extLst>
          </p:cNvPr>
          <p:cNvSpPr>
            <a:spLocks noGrp="1" noRot="1" noChangeAspect="1" noChangeArrowheads="1" noTextEdit="1"/>
          </p:cNvSpPr>
          <p:nvPr>
            <p:ph type="sldImg"/>
          </p:nvPr>
        </p:nvSpPr>
        <p:spPr bwMode="auto">
          <a:xfrm>
            <a:off x="95250" y="746125"/>
            <a:ext cx="6623050" cy="372745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61827" name="Rectangle 3">
            <a:extLst>
              <a:ext uri="{FF2B5EF4-FFF2-40B4-BE49-F238E27FC236}">
                <a16:creationId xmlns:a16="http://schemas.microsoft.com/office/drawing/2014/main" id="{07AB80F7-26C8-BA77-6423-EEA43645074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3214" tIns="46605" rIns="93214" bIns="46605" numCol="1" anchor="t" anchorCtr="0" compatLnSpc="1">
            <a:prstTxWarp prst="textNoShape">
              <a:avLst/>
            </a:prstTxWarp>
          </a:bodyPr>
          <a:lstStyle/>
          <a:p>
            <a:pPr defTabSz="914400"/>
            <a:r>
              <a:rPr lang="en-GB" altLang="en-US" u="sng">
                <a:latin typeface="Arial" panose="020B0604020202020204" pitchFamily="34" charset="0"/>
                <a:cs typeface="Arial" panose="020B0604020202020204" pitchFamily="34" charset="0"/>
              </a:rPr>
              <a:t>Facilitator Notes:</a:t>
            </a:r>
          </a:p>
          <a:p>
            <a:pPr defTabSz="914400"/>
            <a:endParaRPr lang="en-GB" altLang="en-US" u="sng">
              <a:latin typeface="Arial" panose="020B0604020202020204" pitchFamily="34" charset="0"/>
              <a:cs typeface="Arial" panose="020B0604020202020204" pitchFamily="34" charset="0"/>
            </a:endParaRPr>
          </a:p>
          <a:p>
            <a:pPr defTabSz="914400"/>
            <a:r>
              <a:rPr lang="en-GB" altLang="en-US" u="sng">
                <a:latin typeface="Arial" panose="020B0604020202020204" pitchFamily="34" charset="0"/>
                <a:cs typeface="Arial" panose="020B0604020202020204" pitchFamily="34" charset="0"/>
              </a:rPr>
              <a:t>GET THEM TO ANSWER</a:t>
            </a:r>
          </a:p>
          <a:p>
            <a:pPr defTabSz="914400"/>
            <a:endParaRPr lang="en-GB" altLang="en-US" u="sng">
              <a:latin typeface="Arial" panose="020B0604020202020204" pitchFamily="34" charset="0"/>
              <a:cs typeface="Arial" panose="020B0604020202020204" pitchFamily="34" charset="0"/>
            </a:endParaRPr>
          </a:p>
          <a:p>
            <a:pPr defTabSz="914400"/>
            <a:r>
              <a:rPr lang="en-GB" altLang="en-US" u="sng">
                <a:latin typeface="Arial" panose="020B0604020202020204" pitchFamily="34" charset="0"/>
                <a:cs typeface="Arial" panose="020B0604020202020204" pitchFamily="34" charset="0"/>
              </a:rPr>
              <a:t>Answer is A</a:t>
            </a:r>
          </a:p>
          <a:p>
            <a:pPr defTabSz="914400"/>
            <a:endParaRPr lang="en-NZ" altLang="en-US" u="sng">
              <a:latin typeface="Arial" panose="020B0604020202020204" pitchFamily="34" charset="0"/>
              <a:cs typeface="Arial" panose="020B0604020202020204" pitchFamily="34" charset="0"/>
            </a:endParaRPr>
          </a:p>
          <a:p>
            <a:pPr defTabSz="914400" eaLnBrk="1" hangingPunct="1">
              <a:spcBef>
                <a:spcPct val="0"/>
              </a:spcBef>
            </a:pPr>
            <a:r>
              <a:rPr lang="fi-FI" altLang="fi-FI"/>
              <a:t>Read text on screen and ask attendees to think of any other jobs that might require abstract logical reasoning</a:t>
            </a:r>
          </a:p>
          <a:p>
            <a:pPr defTabSz="914400" eaLnBrk="1" hangingPunct="1">
              <a:spcBef>
                <a:spcPct val="0"/>
              </a:spcBef>
            </a:pPr>
            <a:endParaRPr lang="fi-FI" altLang="fi-FI"/>
          </a:p>
          <a:p>
            <a:pPr defTabSz="914400" eaLnBrk="1" hangingPunct="1">
              <a:spcBef>
                <a:spcPct val="0"/>
              </a:spcBef>
            </a:pPr>
            <a:r>
              <a:rPr lang="fi-FI" altLang="fi-FI"/>
              <a:t> (a list is provided on the following page to help attendees if they cannot think of many)</a:t>
            </a: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3874" name="Rectangle 2">
            <a:extLst>
              <a:ext uri="{FF2B5EF4-FFF2-40B4-BE49-F238E27FC236}">
                <a16:creationId xmlns:a16="http://schemas.microsoft.com/office/drawing/2014/main" id="{41AD06EA-DADC-9BCC-A5FD-D94808FD5929}"/>
              </a:ext>
            </a:extLst>
          </p:cNvPr>
          <p:cNvSpPr>
            <a:spLocks noGrp="1" noRot="1" noChangeAspect="1" noChangeArrowheads="1" noTextEdit="1"/>
          </p:cNvSpPr>
          <p:nvPr>
            <p:ph type="sldImg"/>
          </p:nvPr>
        </p:nvSpPr>
        <p:spPr bwMode="auto">
          <a:xfrm>
            <a:off x="95250" y="746125"/>
            <a:ext cx="6623050" cy="372745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63875" name="Rectangle 3">
            <a:extLst>
              <a:ext uri="{FF2B5EF4-FFF2-40B4-BE49-F238E27FC236}">
                <a16:creationId xmlns:a16="http://schemas.microsoft.com/office/drawing/2014/main" id="{84E78289-9C6C-29EB-A09D-2B31ED73361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3214" tIns="46605" rIns="93214" bIns="46605" numCol="1" anchor="t" anchorCtr="0" compatLnSpc="1">
            <a:prstTxWarp prst="textNoShape">
              <a:avLst/>
            </a:prstTxWarp>
          </a:bodyPr>
          <a:lstStyle/>
          <a:p>
            <a:pPr defTabSz="914400"/>
            <a:r>
              <a:rPr lang="en-GB" altLang="en-US" u="sng">
                <a:latin typeface="Arial" panose="020B0604020202020204" pitchFamily="34" charset="0"/>
                <a:cs typeface="Arial" panose="020B0604020202020204" pitchFamily="34" charset="0"/>
              </a:rPr>
              <a:t>Facilitator Notes:</a:t>
            </a:r>
          </a:p>
          <a:p>
            <a:pPr defTabSz="914400"/>
            <a:endParaRPr lang="en-GB" altLang="en-US" u="sng">
              <a:latin typeface="Arial" panose="020B0604020202020204" pitchFamily="34" charset="0"/>
              <a:cs typeface="Arial" panose="020B0604020202020204" pitchFamily="34" charset="0"/>
            </a:endParaRPr>
          </a:p>
          <a:p>
            <a:pPr defTabSz="914400"/>
            <a:r>
              <a:rPr lang="en-GB" altLang="en-US" u="sng">
                <a:latin typeface="Arial" panose="020B0604020202020204" pitchFamily="34" charset="0"/>
                <a:cs typeface="Arial" panose="020B0604020202020204" pitchFamily="34" charset="0"/>
              </a:rPr>
              <a:t>GET THEM TO COMPLETE </a:t>
            </a:r>
          </a:p>
          <a:p>
            <a:pPr defTabSz="914400"/>
            <a:endParaRPr lang="en-GB" altLang="en-US" u="sng">
              <a:latin typeface="Arial" panose="020B0604020202020204" pitchFamily="34" charset="0"/>
              <a:cs typeface="Arial" panose="020B0604020202020204" pitchFamily="34" charset="0"/>
            </a:endParaRPr>
          </a:p>
          <a:p>
            <a:pPr defTabSz="914400"/>
            <a:r>
              <a:rPr lang="en-GB" altLang="en-US">
                <a:latin typeface="Arial" panose="020B0604020202020204" pitchFamily="34" charset="0"/>
                <a:cs typeface="Arial" panose="020B0604020202020204" pitchFamily="34" charset="0"/>
              </a:rPr>
              <a:t>Z= Female</a:t>
            </a:r>
          </a:p>
          <a:p>
            <a:pPr defTabSz="914400"/>
            <a:r>
              <a:rPr lang="en-GB" altLang="en-US">
                <a:latin typeface="Arial" panose="020B0604020202020204" pitchFamily="34" charset="0"/>
                <a:cs typeface="Arial" panose="020B0604020202020204" pitchFamily="34" charset="0"/>
              </a:rPr>
              <a:t>Y= Male</a:t>
            </a:r>
          </a:p>
          <a:p>
            <a:pPr defTabSz="914400"/>
            <a:endParaRPr lang="en-GB" altLang="en-US" u="sng">
              <a:latin typeface="Arial" panose="020B0604020202020204" pitchFamily="34" charset="0"/>
              <a:cs typeface="Arial" panose="020B0604020202020204" pitchFamily="34" charset="0"/>
            </a:endParaRPr>
          </a:p>
          <a:p>
            <a:pPr defTabSz="914400"/>
            <a:endParaRPr lang="en-NZ" altLang="en-US" u="sng">
              <a:latin typeface="Arial" panose="020B0604020202020204" pitchFamily="34" charset="0"/>
              <a:cs typeface="Arial" panose="020B0604020202020204" pitchFamily="34" charset="0"/>
            </a:endParaRPr>
          </a:p>
          <a:p>
            <a:pPr defTabSz="914400" eaLnBrk="1" hangingPunct="1">
              <a:spcBef>
                <a:spcPct val="0"/>
              </a:spcBef>
            </a:pPr>
            <a:r>
              <a:rPr lang="fi-FI" altLang="fi-FI"/>
              <a:t>Read text on screen and ask attendees to think of any other jobs that might require understanding logical processes (a list is provided on the following page to help attendees if they cannot think of many)</a:t>
            </a:r>
          </a:p>
          <a:p>
            <a:pPr defTabSz="914400" eaLnBrk="1" hangingPunct="1">
              <a:spcBef>
                <a:spcPct val="0"/>
              </a:spcBef>
            </a:pPr>
            <a:endParaRPr lang="fi-FI" altLang="fi-FI"/>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2306" name="Slide Image Placeholder 1">
            <a:extLst>
              <a:ext uri="{FF2B5EF4-FFF2-40B4-BE49-F238E27FC236}">
                <a16:creationId xmlns:a16="http://schemas.microsoft.com/office/drawing/2014/main" id="{2F9DDB55-F342-0ABC-AC82-75F0CEFF34B4}"/>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82307" name="Notes Placeholder 2">
            <a:extLst>
              <a:ext uri="{FF2B5EF4-FFF2-40B4-BE49-F238E27FC236}">
                <a16:creationId xmlns:a16="http://schemas.microsoft.com/office/drawing/2014/main" id="{64F801CB-6FE2-1D9A-5B33-0893196B4C5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
        <p:nvSpPr>
          <p:cNvPr id="482308" name="Date Placeholder 3">
            <a:extLst>
              <a:ext uri="{FF2B5EF4-FFF2-40B4-BE49-F238E27FC236}">
                <a16:creationId xmlns:a16="http://schemas.microsoft.com/office/drawing/2014/main" id="{3058D5EC-15C9-72F5-04F3-F0EF9B0A57B2}"/>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482309" name="Slide Number Placeholder 4">
            <a:extLst>
              <a:ext uri="{FF2B5EF4-FFF2-40B4-BE49-F238E27FC236}">
                <a16:creationId xmlns:a16="http://schemas.microsoft.com/office/drawing/2014/main" id="{286A930D-5DA9-9A21-82BB-FB083EDACC9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8E98D657-F632-47A8-B861-F0E81386B370}" type="slidenum">
              <a:rPr lang="en-NZ" altLang="en-US" smtClean="0"/>
              <a:pPr defTabSz="912813" fontAlgn="base">
                <a:spcBef>
                  <a:spcPct val="0"/>
                </a:spcBef>
                <a:spcAft>
                  <a:spcPct val="0"/>
                </a:spcAft>
              </a:pPr>
              <a:t>207</a:t>
            </a:fld>
            <a:endParaRPr lang="en-NZ" altLang="en-US"/>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354" name="Slide Image Placeholder 1">
            <a:extLst>
              <a:ext uri="{FF2B5EF4-FFF2-40B4-BE49-F238E27FC236}">
                <a16:creationId xmlns:a16="http://schemas.microsoft.com/office/drawing/2014/main" id="{11DCAA7E-1D15-809C-CAF0-BCC23DF848E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84355" name="Notes Placeholder 2">
            <a:extLst>
              <a:ext uri="{FF2B5EF4-FFF2-40B4-BE49-F238E27FC236}">
                <a16:creationId xmlns:a16="http://schemas.microsoft.com/office/drawing/2014/main" id="{E8E0ABD1-2AD6-4F8F-6D18-8F58C4CF3CDD}"/>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
        <p:nvSpPr>
          <p:cNvPr id="484356" name="Date Placeholder 3">
            <a:extLst>
              <a:ext uri="{FF2B5EF4-FFF2-40B4-BE49-F238E27FC236}">
                <a16:creationId xmlns:a16="http://schemas.microsoft.com/office/drawing/2014/main" id="{63D30E95-7C38-8EB7-C836-E6288C4CB1EB}"/>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484357" name="Slide Number Placeholder 4">
            <a:extLst>
              <a:ext uri="{FF2B5EF4-FFF2-40B4-BE49-F238E27FC236}">
                <a16:creationId xmlns:a16="http://schemas.microsoft.com/office/drawing/2014/main" id="{A5C2061E-A461-6E0F-3198-0B9CED28237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8ACC106A-3B07-4385-B376-59784AF10F8E}" type="slidenum">
              <a:rPr lang="en-NZ" altLang="en-US" smtClean="0"/>
              <a:pPr defTabSz="912813" fontAlgn="base">
                <a:spcBef>
                  <a:spcPct val="0"/>
                </a:spcBef>
                <a:spcAft>
                  <a:spcPct val="0"/>
                </a:spcAft>
              </a:pPr>
              <a:t>208</a:t>
            </a:fld>
            <a:endParaRPr lang="en-NZ" alt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Slide Image Placeholder 1">
            <a:extLst>
              <a:ext uri="{FF2B5EF4-FFF2-40B4-BE49-F238E27FC236}">
                <a16:creationId xmlns:a16="http://schemas.microsoft.com/office/drawing/2014/main" id="{9A56EC66-ADDD-CD8C-E1B8-049A61FF07B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1139" name="Notes Placeholder 2">
            <a:extLst>
              <a:ext uri="{FF2B5EF4-FFF2-40B4-BE49-F238E27FC236}">
                <a16:creationId xmlns:a16="http://schemas.microsoft.com/office/drawing/2014/main" id="{C88DF05D-4302-8115-85CC-F0A1A0CABA3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NZ" altLang="en-US" dirty="0">
                <a:solidFill>
                  <a:srgbClr val="000000"/>
                </a:solidFill>
                <a:latin typeface="Century Gothic" panose="020B0502020202020204" pitchFamily="34" charset="0"/>
              </a:rPr>
              <a:t>The Extended DISC® Diamond visually show what behavioural styles are the most comfortable to you what styles require the most energy from you in your current context.</a:t>
            </a:r>
          </a:p>
          <a:p>
            <a:pPr eaLnBrk="1" hangingPunct="1">
              <a:spcBef>
                <a:spcPct val="0"/>
              </a:spcBef>
            </a:pPr>
            <a:endParaRPr lang="en-US" altLang="en-US" dirty="0"/>
          </a:p>
        </p:txBody>
      </p:sp>
      <p:sp>
        <p:nvSpPr>
          <p:cNvPr id="91140" name="Date Placeholder 3">
            <a:extLst>
              <a:ext uri="{FF2B5EF4-FFF2-40B4-BE49-F238E27FC236}">
                <a16:creationId xmlns:a16="http://schemas.microsoft.com/office/drawing/2014/main" id="{370ABFE4-3D74-6D16-DCDF-D28FD2FC6B1D}"/>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91141" name="Slide Number Placeholder 4">
            <a:extLst>
              <a:ext uri="{FF2B5EF4-FFF2-40B4-BE49-F238E27FC236}">
                <a16:creationId xmlns:a16="http://schemas.microsoft.com/office/drawing/2014/main" id="{DEB51418-7506-4661-B5DC-5E63F71D77F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5B382269-C54C-460E-AEEC-734C3885DC91}" type="slidenum">
              <a:rPr lang="en-NZ" altLang="en-US" smtClean="0"/>
              <a:pPr defTabSz="912813" fontAlgn="base">
                <a:spcBef>
                  <a:spcPct val="0"/>
                </a:spcBef>
                <a:spcAft>
                  <a:spcPct val="0"/>
                </a:spcAft>
              </a:pPr>
              <a:t>19</a:t>
            </a:fld>
            <a:endParaRPr lang="en-NZ" altLang="en-US"/>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402" name="Slide Image Placeholder 1">
            <a:extLst>
              <a:ext uri="{FF2B5EF4-FFF2-40B4-BE49-F238E27FC236}">
                <a16:creationId xmlns:a16="http://schemas.microsoft.com/office/drawing/2014/main" id="{6B143C23-F655-CB0E-BC1F-D880E30DEB4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86403" name="Notes Placeholder 2">
            <a:extLst>
              <a:ext uri="{FF2B5EF4-FFF2-40B4-BE49-F238E27FC236}">
                <a16:creationId xmlns:a16="http://schemas.microsoft.com/office/drawing/2014/main" id="{3093E256-E0D4-4974-9882-002505BDE9D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
        <p:nvSpPr>
          <p:cNvPr id="486404" name="Date Placeholder 3">
            <a:extLst>
              <a:ext uri="{FF2B5EF4-FFF2-40B4-BE49-F238E27FC236}">
                <a16:creationId xmlns:a16="http://schemas.microsoft.com/office/drawing/2014/main" id="{F286348D-01CE-2A6A-8201-5BD67493E141}"/>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486405" name="Slide Number Placeholder 4">
            <a:extLst>
              <a:ext uri="{FF2B5EF4-FFF2-40B4-BE49-F238E27FC236}">
                <a16:creationId xmlns:a16="http://schemas.microsoft.com/office/drawing/2014/main" id="{106C7B2C-6FF9-A9F7-C2F7-ECECD8ECBBD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F4157449-A39C-41C2-B544-9B2AEB4EFF8C}" type="slidenum">
              <a:rPr lang="en-NZ" altLang="en-US" smtClean="0"/>
              <a:pPr defTabSz="912813" fontAlgn="base">
                <a:spcBef>
                  <a:spcPct val="0"/>
                </a:spcBef>
                <a:spcAft>
                  <a:spcPct val="0"/>
                </a:spcAft>
              </a:pPr>
              <a:t>209</a:t>
            </a:fld>
            <a:endParaRPr lang="en-NZ" altLang="en-US"/>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8450" name="Slide Image Placeholder 1">
            <a:extLst>
              <a:ext uri="{FF2B5EF4-FFF2-40B4-BE49-F238E27FC236}">
                <a16:creationId xmlns:a16="http://schemas.microsoft.com/office/drawing/2014/main" id="{BC249F2C-5C34-36A9-F88F-C4ADFD96990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88451" name="Notes Placeholder 2">
            <a:extLst>
              <a:ext uri="{FF2B5EF4-FFF2-40B4-BE49-F238E27FC236}">
                <a16:creationId xmlns:a16="http://schemas.microsoft.com/office/drawing/2014/main" id="{D8DCF056-506E-E126-96B2-A27041CB1A4D}"/>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
        <p:nvSpPr>
          <p:cNvPr id="488452" name="Date Placeholder 3">
            <a:extLst>
              <a:ext uri="{FF2B5EF4-FFF2-40B4-BE49-F238E27FC236}">
                <a16:creationId xmlns:a16="http://schemas.microsoft.com/office/drawing/2014/main" id="{99B0C91A-97C4-5E6F-0EEE-53E2F9C2497C}"/>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488453" name="Slide Number Placeholder 4">
            <a:extLst>
              <a:ext uri="{FF2B5EF4-FFF2-40B4-BE49-F238E27FC236}">
                <a16:creationId xmlns:a16="http://schemas.microsoft.com/office/drawing/2014/main" id="{2AD3FCD2-A760-700E-404A-5F0FBE7F46E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BBF2177E-D441-4FF1-BFA6-74E3F578A6DC}" type="slidenum">
              <a:rPr lang="en-NZ" altLang="en-US" smtClean="0"/>
              <a:pPr defTabSz="912813" fontAlgn="base">
                <a:spcBef>
                  <a:spcPct val="0"/>
                </a:spcBef>
                <a:spcAft>
                  <a:spcPct val="0"/>
                </a:spcAft>
              </a:pPr>
              <a:t>210</a:t>
            </a:fld>
            <a:endParaRPr lang="en-NZ" altLang="en-US"/>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0498" name="Slide Image Placeholder 1">
            <a:extLst>
              <a:ext uri="{FF2B5EF4-FFF2-40B4-BE49-F238E27FC236}">
                <a16:creationId xmlns:a16="http://schemas.microsoft.com/office/drawing/2014/main" id="{51E980D5-0FC8-0138-8554-F2559A4B308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90499" name="Notes Placeholder 2">
            <a:extLst>
              <a:ext uri="{FF2B5EF4-FFF2-40B4-BE49-F238E27FC236}">
                <a16:creationId xmlns:a16="http://schemas.microsoft.com/office/drawing/2014/main" id="{F7D66E82-F31E-E39E-D2E9-AF432AD65D7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NZ" altLang="en-US" dirty="0">
                <a:solidFill>
                  <a:srgbClr val="1B2E3C"/>
                </a:solidFill>
                <a:latin typeface="Open Sans" panose="020B0606030504020204" pitchFamily="34" charset="0"/>
              </a:rPr>
              <a:t>Extended DISC® assessments allow you to understand how to best support your new employees to help them feel valued in a new workplace. Using the insights you can ensure your new employees are engaged, motivated and productive from the commencement of their employment with your organisation. Identify a candidate's pressure triggers to help reduce workplace stress and recognise learning and development needs to optimise workplace performance.</a:t>
            </a:r>
          </a:p>
          <a:p>
            <a:pPr eaLnBrk="1" hangingPunct="1">
              <a:spcBef>
                <a:spcPct val="0"/>
              </a:spcBef>
            </a:pPr>
            <a:endParaRPr lang="en-NZ" altLang="en-US" dirty="0">
              <a:hlinkClick r:id="rId3"/>
            </a:endParaRPr>
          </a:p>
          <a:p>
            <a:pPr eaLnBrk="1" hangingPunct="1">
              <a:spcBef>
                <a:spcPct val="0"/>
              </a:spcBef>
            </a:pPr>
            <a:r>
              <a:rPr lang="en-NZ" altLang="en-US" dirty="0">
                <a:hlinkClick r:id="rId3"/>
              </a:rPr>
              <a:t>Extended DISC® Assessments</a:t>
            </a:r>
            <a:r>
              <a:rPr lang="en-NZ" altLang="en-US" dirty="0"/>
              <a:t> provide you with the behavioural style of the employee. You will have information on their behavioural strengths, how they communicate and make decisions, what motivates and demotivates them, etc. You can use this information to help communicate effectively and create clear performance expectations.</a:t>
            </a:r>
            <a:br>
              <a:rPr lang="en-NZ" altLang="en-US" dirty="0"/>
            </a:br>
            <a:endParaRPr lang="en-NZ" altLang="en-US" dirty="0"/>
          </a:p>
          <a:p>
            <a:pPr eaLnBrk="1" hangingPunct="1">
              <a:spcBef>
                <a:spcPct val="0"/>
              </a:spcBef>
            </a:pPr>
            <a:r>
              <a:rPr lang="en-NZ" altLang="en-US" dirty="0"/>
              <a:t>Be patient with your employees. On average, it takes about 8 months for an employee to reach their full potential. Consider what happens when you fail to retain employees. Those 8 months become even longer to reach because time is needed to recruit and rehire. </a:t>
            </a:r>
          </a:p>
          <a:p>
            <a:pPr eaLnBrk="1" hangingPunct="1">
              <a:spcBef>
                <a:spcPct val="0"/>
              </a:spcBef>
            </a:pPr>
            <a:endParaRPr lang="en-GB" altLang="en-US" dirty="0"/>
          </a:p>
        </p:txBody>
      </p:sp>
      <p:sp>
        <p:nvSpPr>
          <p:cNvPr id="490500" name="Date Placeholder 3">
            <a:extLst>
              <a:ext uri="{FF2B5EF4-FFF2-40B4-BE49-F238E27FC236}">
                <a16:creationId xmlns:a16="http://schemas.microsoft.com/office/drawing/2014/main" id="{8322B366-8C2E-9689-3F1A-3CF09E8E1368}"/>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490501" name="Slide Number Placeholder 4">
            <a:extLst>
              <a:ext uri="{FF2B5EF4-FFF2-40B4-BE49-F238E27FC236}">
                <a16:creationId xmlns:a16="http://schemas.microsoft.com/office/drawing/2014/main" id="{F3712234-3A57-E56B-C299-73B8C777104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3198582E-8215-45EB-9697-CEECAEA4A271}" type="slidenum">
              <a:rPr lang="en-NZ" altLang="en-US" smtClean="0"/>
              <a:pPr defTabSz="912813" fontAlgn="base">
                <a:spcBef>
                  <a:spcPct val="0"/>
                </a:spcBef>
                <a:spcAft>
                  <a:spcPct val="0"/>
                </a:spcAft>
              </a:pPr>
              <a:t>211</a:t>
            </a:fld>
            <a:endParaRPr lang="en-NZ" altLang="en-US"/>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0738" name="Slide Image Placeholder 1">
            <a:extLst>
              <a:ext uri="{FF2B5EF4-FFF2-40B4-BE49-F238E27FC236}">
                <a16:creationId xmlns:a16="http://schemas.microsoft.com/office/drawing/2014/main" id="{8A40E4E5-6C68-C5C5-1701-424D1423D01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00739" name="Notes Placeholder 2">
            <a:extLst>
              <a:ext uri="{FF2B5EF4-FFF2-40B4-BE49-F238E27FC236}">
                <a16:creationId xmlns:a16="http://schemas.microsoft.com/office/drawing/2014/main" id="{48014643-3BFD-6E58-884D-4195362F5E6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NZ" altLang="en-US"/>
              <a:t>What motivates this style?</a:t>
            </a:r>
          </a:p>
        </p:txBody>
      </p:sp>
      <p:sp>
        <p:nvSpPr>
          <p:cNvPr id="500740" name="Slide Number Placeholder 3">
            <a:extLst>
              <a:ext uri="{FF2B5EF4-FFF2-40B4-BE49-F238E27FC236}">
                <a16:creationId xmlns:a16="http://schemas.microsoft.com/office/drawing/2014/main" id="{4DF60464-793A-1570-2002-6920A6535112}"/>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2FC1107B-4040-4932-85FC-B3092A766410}" type="slidenum">
              <a:rPr lang="pl-PL" altLang="en-US" smtClean="0"/>
              <a:pPr defTabSz="912813" fontAlgn="base">
                <a:spcBef>
                  <a:spcPct val="0"/>
                </a:spcBef>
                <a:spcAft>
                  <a:spcPct val="0"/>
                </a:spcAft>
              </a:pPr>
              <a:t>216</a:t>
            </a:fld>
            <a:endParaRPr lang="pl-PL" altLang="en-US"/>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6642" name="Slide Image Placeholder 1">
            <a:extLst>
              <a:ext uri="{FF2B5EF4-FFF2-40B4-BE49-F238E27FC236}">
                <a16:creationId xmlns:a16="http://schemas.microsoft.com/office/drawing/2014/main" id="{D53032FA-DF84-442C-BBC3-32FA6DE094A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96643" name="Notes Placeholder 2">
            <a:extLst>
              <a:ext uri="{FF2B5EF4-FFF2-40B4-BE49-F238E27FC236}">
                <a16:creationId xmlns:a16="http://schemas.microsoft.com/office/drawing/2014/main" id="{ED9BABEF-54A4-A4DF-62B4-349AC9BED92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
        <p:nvSpPr>
          <p:cNvPr id="496644" name="Date Placeholder 3">
            <a:extLst>
              <a:ext uri="{FF2B5EF4-FFF2-40B4-BE49-F238E27FC236}">
                <a16:creationId xmlns:a16="http://schemas.microsoft.com/office/drawing/2014/main" id="{1B85473D-619F-315D-1B69-406133306DDC}"/>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496645" name="Slide Number Placeholder 4">
            <a:extLst>
              <a:ext uri="{FF2B5EF4-FFF2-40B4-BE49-F238E27FC236}">
                <a16:creationId xmlns:a16="http://schemas.microsoft.com/office/drawing/2014/main" id="{C23DFEEC-F3E4-BB16-E06E-BA0A0A699A3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572B1EF9-C65C-48DB-9924-94925ACC559B}" type="slidenum">
              <a:rPr lang="en-NZ" altLang="en-US" smtClean="0"/>
              <a:pPr defTabSz="912813" fontAlgn="base">
                <a:spcBef>
                  <a:spcPct val="0"/>
                </a:spcBef>
                <a:spcAft>
                  <a:spcPct val="0"/>
                </a:spcAft>
              </a:pPr>
              <a:t>217</a:t>
            </a:fld>
            <a:endParaRPr lang="en-NZ" altLang="en-US"/>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8690" name="Slide Image Placeholder 1">
            <a:extLst>
              <a:ext uri="{FF2B5EF4-FFF2-40B4-BE49-F238E27FC236}">
                <a16:creationId xmlns:a16="http://schemas.microsoft.com/office/drawing/2014/main" id="{44EB35A6-8244-299B-5066-C09D15B295BC}"/>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98691" name="Notes Placeholder 2">
            <a:extLst>
              <a:ext uri="{FF2B5EF4-FFF2-40B4-BE49-F238E27FC236}">
                <a16:creationId xmlns:a16="http://schemas.microsoft.com/office/drawing/2014/main" id="{2572E190-48B0-29E1-3714-F05327B2B7F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
        <p:nvSpPr>
          <p:cNvPr id="498692" name="Date Placeholder 3">
            <a:extLst>
              <a:ext uri="{FF2B5EF4-FFF2-40B4-BE49-F238E27FC236}">
                <a16:creationId xmlns:a16="http://schemas.microsoft.com/office/drawing/2014/main" id="{32DDD8D3-E763-104E-CE4D-E477D40199FA}"/>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498693" name="Slide Number Placeholder 4">
            <a:extLst>
              <a:ext uri="{FF2B5EF4-FFF2-40B4-BE49-F238E27FC236}">
                <a16:creationId xmlns:a16="http://schemas.microsoft.com/office/drawing/2014/main" id="{C3A81585-4FA2-58E8-48E8-F1142801BC4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818966EA-4D9C-44EB-9D8E-8F32AB31F994}" type="slidenum">
              <a:rPr lang="en-NZ" altLang="en-US" smtClean="0"/>
              <a:pPr defTabSz="912813" fontAlgn="base">
                <a:spcBef>
                  <a:spcPct val="0"/>
                </a:spcBef>
                <a:spcAft>
                  <a:spcPct val="0"/>
                </a:spcAft>
              </a:pPr>
              <a:t>218</a:t>
            </a:fld>
            <a:endParaRPr lang="en-NZ" altLang="en-US"/>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3810" name="Rectangle 7">
            <a:extLst>
              <a:ext uri="{FF2B5EF4-FFF2-40B4-BE49-F238E27FC236}">
                <a16:creationId xmlns:a16="http://schemas.microsoft.com/office/drawing/2014/main" id="{F7CB4DC9-756A-4471-50BB-B9BD46ECE93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4588" indent="-228600">
              <a:defRPr>
                <a:solidFill>
                  <a:schemeClr val="tx1"/>
                </a:solidFill>
                <a:latin typeface="Calibri" panose="020F0502020204030204" pitchFamily="34" charset="0"/>
              </a:defRPr>
            </a:lvl3pPr>
            <a:lvl4pPr marL="1601788" indent="-228600">
              <a:defRPr>
                <a:solidFill>
                  <a:schemeClr val="tx1"/>
                </a:solidFill>
                <a:latin typeface="Calibri" panose="020F0502020204030204" pitchFamily="34" charset="0"/>
              </a:defRPr>
            </a:lvl4pPr>
            <a:lvl5pPr marL="2058988" indent="-228600">
              <a:defRPr>
                <a:solidFill>
                  <a:schemeClr val="tx1"/>
                </a:solidFill>
                <a:latin typeface="Calibri" panose="020F0502020204030204" pitchFamily="34" charset="0"/>
              </a:defRPr>
            </a:lvl5pPr>
            <a:lvl6pPr marL="2516188" indent="-228600" defTabSz="912813" eaLnBrk="0" fontAlgn="base" hangingPunct="0">
              <a:spcBef>
                <a:spcPct val="0"/>
              </a:spcBef>
              <a:spcAft>
                <a:spcPct val="0"/>
              </a:spcAft>
              <a:defRPr>
                <a:solidFill>
                  <a:schemeClr val="tx1"/>
                </a:solidFill>
                <a:latin typeface="Calibri" panose="020F0502020204030204" pitchFamily="34" charset="0"/>
              </a:defRPr>
            </a:lvl6pPr>
            <a:lvl7pPr marL="2973388" indent="-228600" defTabSz="912813" eaLnBrk="0" fontAlgn="base" hangingPunct="0">
              <a:spcBef>
                <a:spcPct val="0"/>
              </a:spcBef>
              <a:spcAft>
                <a:spcPct val="0"/>
              </a:spcAft>
              <a:defRPr>
                <a:solidFill>
                  <a:schemeClr val="tx1"/>
                </a:solidFill>
                <a:latin typeface="Calibri" panose="020F0502020204030204" pitchFamily="34" charset="0"/>
              </a:defRPr>
            </a:lvl7pPr>
            <a:lvl8pPr marL="3430588" indent="-228600" defTabSz="912813" eaLnBrk="0" fontAlgn="base" hangingPunct="0">
              <a:spcBef>
                <a:spcPct val="0"/>
              </a:spcBef>
              <a:spcAft>
                <a:spcPct val="0"/>
              </a:spcAft>
              <a:defRPr>
                <a:solidFill>
                  <a:schemeClr val="tx1"/>
                </a:solidFill>
                <a:latin typeface="Calibri" panose="020F0502020204030204" pitchFamily="34" charset="0"/>
              </a:defRPr>
            </a:lvl8pPr>
            <a:lvl9pPr marL="3887788"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0B095E11-4B3B-426F-BABE-88845550FECA}" type="slidenum">
              <a:rPr lang="en-US" altLang="en-US" smtClean="0">
                <a:solidFill>
                  <a:srgbClr val="000000"/>
                </a:solidFill>
                <a:latin typeface="Arial" panose="020B0604020202020204" pitchFamily="34" charset="0"/>
                <a:cs typeface="Arial" panose="020B0604020202020204" pitchFamily="34" charset="0"/>
              </a:rPr>
              <a:pPr defTabSz="912813" fontAlgn="base">
                <a:spcBef>
                  <a:spcPct val="0"/>
                </a:spcBef>
                <a:spcAft>
                  <a:spcPct val="0"/>
                </a:spcAft>
              </a:pPr>
              <a:t>220</a:t>
            </a:fld>
            <a:endParaRPr lang="en-US" altLang="en-US">
              <a:solidFill>
                <a:srgbClr val="000000"/>
              </a:solidFill>
              <a:latin typeface="Arial" panose="020B0604020202020204" pitchFamily="34" charset="0"/>
              <a:cs typeface="Arial" panose="020B0604020202020204" pitchFamily="34" charset="0"/>
            </a:endParaRPr>
          </a:p>
        </p:txBody>
      </p:sp>
      <p:sp>
        <p:nvSpPr>
          <p:cNvPr id="503811" name="Rectangle 2">
            <a:extLst>
              <a:ext uri="{FF2B5EF4-FFF2-40B4-BE49-F238E27FC236}">
                <a16:creationId xmlns:a16="http://schemas.microsoft.com/office/drawing/2014/main" id="{B9868AD4-2772-BFC7-D6CF-6875FBBCD72C}"/>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03812" name="Rectangle 3">
            <a:extLst>
              <a:ext uri="{FF2B5EF4-FFF2-40B4-BE49-F238E27FC236}">
                <a16:creationId xmlns:a16="http://schemas.microsoft.com/office/drawing/2014/main" id="{78F0C62F-04F3-8F3E-A70A-8B1CCE8A09A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fi-FI" altLang="en-US"/>
          </a:p>
        </p:txBody>
      </p:sp>
      <p:sp>
        <p:nvSpPr>
          <p:cNvPr id="503813" name="Date Placeholder 1">
            <a:extLst>
              <a:ext uri="{FF2B5EF4-FFF2-40B4-BE49-F238E27FC236}">
                <a16:creationId xmlns:a16="http://schemas.microsoft.com/office/drawing/2014/main" id="{68E64889-5219-B981-76C2-2FC8B23BA1B6}"/>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solidFill>
                <a:srgbClr val="000000"/>
              </a:solidFill>
            </a:endParaRP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5858" name="Slide Image Placeholder 1">
            <a:extLst>
              <a:ext uri="{FF2B5EF4-FFF2-40B4-BE49-F238E27FC236}">
                <a16:creationId xmlns:a16="http://schemas.microsoft.com/office/drawing/2014/main" id="{4CA0523A-3F92-4928-F16B-23B63A99635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05859" name="Notes Placeholder 2">
            <a:extLst>
              <a:ext uri="{FF2B5EF4-FFF2-40B4-BE49-F238E27FC236}">
                <a16:creationId xmlns:a16="http://schemas.microsoft.com/office/drawing/2014/main" id="{C8BDE4C2-E599-DB99-17A2-A7220F6702C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
        <p:nvSpPr>
          <p:cNvPr id="505860" name="Date Placeholder 3">
            <a:extLst>
              <a:ext uri="{FF2B5EF4-FFF2-40B4-BE49-F238E27FC236}">
                <a16:creationId xmlns:a16="http://schemas.microsoft.com/office/drawing/2014/main" id="{1D47A720-30E0-8503-74AF-81FDFEC8F8F7}"/>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505861" name="Slide Number Placeholder 4">
            <a:extLst>
              <a:ext uri="{FF2B5EF4-FFF2-40B4-BE49-F238E27FC236}">
                <a16:creationId xmlns:a16="http://schemas.microsoft.com/office/drawing/2014/main" id="{AACB8E21-23AF-357D-CEE6-3AED4705F41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8358D60E-1117-47B9-BE89-FEA3E65A7BB4}" type="slidenum">
              <a:rPr lang="en-NZ" altLang="en-US" smtClean="0"/>
              <a:pPr defTabSz="912813" fontAlgn="base">
                <a:spcBef>
                  <a:spcPct val="0"/>
                </a:spcBef>
                <a:spcAft>
                  <a:spcPct val="0"/>
                </a:spcAft>
              </a:pPr>
              <a:t>221</a:t>
            </a:fld>
            <a:endParaRPr lang="en-NZ" altLang="en-US"/>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7906" name="Rectangle 7">
            <a:extLst>
              <a:ext uri="{FF2B5EF4-FFF2-40B4-BE49-F238E27FC236}">
                <a16:creationId xmlns:a16="http://schemas.microsoft.com/office/drawing/2014/main" id="{A344DD99-CA14-4D77-5EA8-D315D5AE315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4588" indent="-228600" defTabSz="877888">
              <a:defRPr>
                <a:solidFill>
                  <a:schemeClr val="tx1"/>
                </a:solidFill>
                <a:latin typeface="Calibri" panose="020F0502020204030204" pitchFamily="34" charset="0"/>
              </a:defRPr>
            </a:lvl3pPr>
            <a:lvl4pPr marL="1601788" indent="-228600" defTabSz="877888">
              <a:defRPr>
                <a:solidFill>
                  <a:schemeClr val="tx1"/>
                </a:solidFill>
                <a:latin typeface="Calibri" panose="020F0502020204030204" pitchFamily="34" charset="0"/>
              </a:defRPr>
            </a:lvl4pPr>
            <a:lvl5pPr marL="2060575" indent="-228600" defTabSz="877888">
              <a:defRPr>
                <a:solidFill>
                  <a:schemeClr val="tx1"/>
                </a:solidFill>
                <a:latin typeface="Calibri" panose="020F0502020204030204" pitchFamily="34" charset="0"/>
              </a:defRPr>
            </a:lvl5pPr>
            <a:lvl6pPr marL="2517775" indent="-228600" defTabSz="877888" eaLnBrk="0" fontAlgn="base" hangingPunct="0">
              <a:spcBef>
                <a:spcPct val="0"/>
              </a:spcBef>
              <a:spcAft>
                <a:spcPct val="0"/>
              </a:spcAft>
              <a:defRPr>
                <a:solidFill>
                  <a:schemeClr val="tx1"/>
                </a:solidFill>
                <a:latin typeface="Calibri" panose="020F0502020204030204" pitchFamily="34" charset="0"/>
              </a:defRPr>
            </a:lvl6pPr>
            <a:lvl7pPr marL="2974975" indent="-228600" defTabSz="877888" eaLnBrk="0" fontAlgn="base" hangingPunct="0">
              <a:spcBef>
                <a:spcPct val="0"/>
              </a:spcBef>
              <a:spcAft>
                <a:spcPct val="0"/>
              </a:spcAft>
              <a:defRPr>
                <a:solidFill>
                  <a:schemeClr val="tx1"/>
                </a:solidFill>
                <a:latin typeface="Calibri" panose="020F0502020204030204" pitchFamily="34" charset="0"/>
              </a:defRPr>
            </a:lvl7pPr>
            <a:lvl8pPr marL="3432175" indent="-228600" defTabSz="877888" eaLnBrk="0" fontAlgn="base" hangingPunct="0">
              <a:spcBef>
                <a:spcPct val="0"/>
              </a:spcBef>
              <a:spcAft>
                <a:spcPct val="0"/>
              </a:spcAft>
              <a:defRPr>
                <a:solidFill>
                  <a:schemeClr val="tx1"/>
                </a:solidFill>
                <a:latin typeface="Calibri" panose="020F0502020204030204" pitchFamily="34" charset="0"/>
              </a:defRPr>
            </a:lvl8pPr>
            <a:lvl9pPr marL="3889375" indent="-228600" defTabSz="877888"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7C6ED6B-C4FD-4C50-84FD-6929BE5A26A9}" type="slidenum">
              <a:rPr lang="en-US" altLang="en-US" sz="1100" smtClean="0">
                <a:solidFill>
                  <a:srgbClr val="000000"/>
                </a:solidFill>
                <a:latin typeface="Times New Roman" panose="02020603050405020304" pitchFamily="18" charset="0"/>
              </a:rPr>
              <a:pPr fontAlgn="base">
                <a:spcBef>
                  <a:spcPct val="0"/>
                </a:spcBef>
                <a:spcAft>
                  <a:spcPct val="0"/>
                </a:spcAft>
              </a:pPr>
              <a:t>222</a:t>
            </a:fld>
            <a:endParaRPr lang="en-US" altLang="en-US" sz="1100">
              <a:solidFill>
                <a:srgbClr val="000000"/>
              </a:solidFill>
              <a:latin typeface="Times New Roman" panose="02020603050405020304" pitchFamily="18" charset="0"/>
            </a:endParaRPr>
          </a:p>
        </p:txBody>
      </p:sp>
      <p:sp>
        <p:nvSpPr>
          <p:cNvPr id="507907" name="Rectangle 7">
            <a:extLst>
              <a:ext uri="{FF2B5EF4-FFF2-40B4-BE49-F238E27FC236}">
                <a16:creationId xmlns:a16="http://schemas.microsoft.com/office/drawing/2014/main" id="{39CBB65E-9314-9415-ED0A-E58089EF4335}"/>
              </a:ext>
            </a:extLst>
          </p:cNvPr>
          <p:cNvSpPr txBox="1">
            <a:spLocks noGrp="1" noChangeArrowheads="1"/>
          </p:cNvSpPr>
          <p:nvPr/>
        </p:nvSpPr>
        <p:spPr bwMode="auto">
          <a:xfrm>
            <a:off x="3871913" y="9478963"/>
            <a:ext cx="29225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7719" tIns="43859" rIns="87719" bIns="43859" anchor="b"/>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3000" indent="-228600" defTabSz="877888">
              <a:defRPr>
                <a:solidFill>
                  <a:schemeClr val="tx1"/>
                </a:solidFill>
                <a:latin typeface="Calibri" panose="020F0502020204030204" pitchFamily="34" charset="0"/>
              </a:defRPr>
            </a:lvl3pPr>
            <a:lvl4pPr marL="1600200" indent="-228600" defTabSz="877888">
              <a:defRPr>
                <a:solidFill>
                  <a:schemeClr val="tx1"/>
                </a:solidFill>
                <a:latin typeface="Calibri" panose="020F0502020204030204" pitchFamily="34" charset="0"/>
              </a:defRPr>
            </a:lvl4pPr>
            <a:lvl5pPr marL="2057400" indent="-228600" defTabSz="877888">
              <a:defRPr>
                <a:solidFill>
                  <a:schemeClr val="tx1"/>
                </a:solidFill>
                <a:latin typeface="Calibri" panose="020F0502020204030204" pitchFamily="34" charset="0"/>
              </a:defRPr>
            </a:lvl5pPr>
            <a:lvl6pPr marL="2514600" indent="-228600" defTabSz="877888" eaLnBrk="0" fontAlgn="base" hangingPunct="0">
              <a:spcBef>
                <a:spcPct val="0"/>
              </a:spcBef>
              <a:spcAft>
                <a:spcPct val="0"/>
              </a:spcAft>
              <a:defRPr>
                <a:solidFill>
                  <a:schemeClr val="tx1"/>
                </a:solidFill>
                <a:latin typeface="Calibri" panose="020F0502020204030204" pitchFamily="34" charset="0"/>
              </a:defRPr>
            </a:lvl6pPr>
            <a:lvl7pPr marL="2971800" indent="-228600" defTabSz="877888" eaLnBrk="0" fontAlgn="base" hangingPunct="0">
              <a:spcBef>
                <a:spcPct val="0"/>
              </a:spcBef>
              <a:spcAft>
                <a:spcPct val="0"/>
              </a:spcAft>
              <a:defRPr>
                <a:solidFill>
                  <a:schemeClr val="tx1"/>
                </a:solidFill>
                <a:latin typeface="Calibri" panose="020F0502020204030204" pitchFamily="34" charset="0"/>
              </a:defRPr>
            </a:lvl7pPr>
            <a:lvl8pPr marL="3429000" indent="-228600" defTabSz="877888" eaLnBrk="0" fontAlgn="base" hangingPunct="0">
              <a:spcBef>
                <a:spcPct val="0"/>
              </a:spcBef>
              <a:spcAft>
                <a:spcPct val="0"/>
              </a:spcAft>
              <a:defRPr>
                <a:solidFill>
                  <a:schemeClr val="tx1"/>
                </a:solidFill>
                <a:latin typeface="Calibri" panose="020F0502020204030204" pitchFamily="34" charset="0"/>
              </a:defRPr>
            </a:lvl8pPr>
            <a:lvl9pPr marL="3886200" indent="-228600" defTabSz="877888" eaLnBrk="0" fontAlgn="base" hangingPunct="0">
              <a:spcBef>
                <a:spcPct val="0"/>
              </a:spcBef>
              <a:spcAft>
                <a:spcPct val="0"/>
              </a:spcAft>
              <a:defRPr>
                <a:solidFill>
                  <a:schemeClr val="tx1"/>
                </a:solidFill>
                <a:latin typeface="Calibri" panose="020F0502020204030204" pitchFamily="34" charset="0"/>
              </a:defRPr>
            </a:lvl9pPr>
          </a:lstStyle>
          <a:p>
            <a:pPr algn="r"/>
            <a:fld id="{EE35CFF1-00E6-4218-A05D-57ECB244F7E1}" type="slidenum">
              <a:rPr lang="en-US" altLang="en-US" sz="1100">
                <a:solidFill>
                  <a:srgbClr val="000000"/>
                </a:solidFill>
                <a:latin typeface="Times New Roman" panose="02020603050405020304" pitchFamily="18" charset="0"/>
              </a:rPr>
              <a:pPr algn="r"/>
              <a:t>222</a:t>
            </a:fld>
            <a:endParaRPr lang="en-US" altLang="en-US" sz="1100">
              <a:solidFill>
                <a:srgbClr val="000000"/>
              </a:solidFill>
              <a:latin typeface="Times New Roman" panose="02020603050405020304" pitchFamily="18" charset="0"/>
            </a:endParaRPr>
          </a:p>
        </p:txBody>
      </p:sp>
      <p:sp>
        <p:nvSpPr>
          <p:cNvPr id="507908" name="Rectangle 2">
            <a:extLst>
              <a:ext uri="{FF2B5EF4-FFF2-40B4-BE49-F238E27FC236}">
                <a16:creationId xmlns:a16="http://schemas.microsoft.com/office/drawing/2014/main" id="{F67A9489-2573-6106-F483-28F71B9F5B9F}"/>
              </a:ext>
            </a:extLst>
          </p:cNvPr>
          <p:cNvSpPr>
            <a:spLocks noGrp="1" noRot="1" noChangeAspect="1" noChangeArrowheads="1" noTextEdit="1"/>
          </p:cNvSpPr>
          <p:nvPr>
            <p:ph type="sldImg"/>
          </p:nvPr>
        </p:nvSpPr>
        <p:spPr bwMode="auto">
          <a:xfrm>
            <a:off x="96838" y="747713"/>
            <a:ext cx="6621462" cy="3727450"/>
          </a:xfrm>
          <a:solidFill>
            <a:srgbClr val="FFFFFF"/>
          </a:solidFill>
          <a:ln>
            <a:solidFill>
              <a:srgbClr val="000000"/>
            </a:solidFill>
            <a:miter lim="800000"/>
            <a:headEnd/>
            <a:tailEnd/>
          </a:ln>
        </p:spPr>
      </p:sp>
      <p:sp>
        <p:nvSpPr>
          <p:cNvPr id="507909" name="Rectangle 3">
            <a:extLst>
              <a:ext uri="{FF2B5EF4-FFF2-40B4-BE49-F238E27FC236}">
                <a16:creationId xmlns:a16="http://schemas.microsoft.com/office/drawing/2014/main" id="{D4F22E4A-BC46-52EA-0257-36F1FE0A44D9}"/>
              </a:ext>
            </a:extLst>
          </p:cNvPr>
          <p:cNvSpPr>
            <a:spLocks noGrp="1" noChangeArrowheads="1"/>
          </p:cNvSpPr>
          <p:nvPr>
            <p:ph type="body" idx="1"/>
          </p:nvPr>
        </p:nvSpPr>
        <p:spPr bwMode="auto">
          <a:xfrm>
            <a:off x="908050" y="4722813"/>
            <a:ext cx="4995863" cy="4471987"/>
          </a:xfrm>
          <a:solidFill>
            <a:srgbClr val="FFFFFF"/>
          </a:solidFill>
          <a:ln>
            <a:solidFill>
              <a:srgbClr val="000000"/>
            </a:solidFill>
            <a:miter lim="800000"/>
            <a:headEnd/>
            <a:tailEnd/>
          </a:ln>
        </p:spPr>
        <p:txBody>
          <a:bodyPr wrap="square" lIns="95014" tIns="47505" rIns="95014" bIns="47505" numCol="1" anchor="t" anchorCtr="0" compatLnSpc="1">
            <a:prstTxWarp prst="textNoShape">
              <a:avLst/>
            </a:prstTxWarp>
          </a:bodyPr>
          <a:lstStyle/>
          <a:p>
            <a:pPr eaLnBrk="1" hangingPunct="1">
              <a:spcBef>
                <a:spcPct val="0"/>
              </a:spcBef>
            </a:pPr>
            <a:endParaRPr lang="pl-PL" altLang="en-US"/>
          </a:p>
        </p:txBody>
      </p:sp>
      <p:sp>
        <p:nvSpPr>
          <p:cNvPr id="507910" name="Date Placeholder 1">
            <a:extLst>
              <a:ext uri="{FF2B5EF4-FFF2-40B4-BE49-F238E27FC236}">
                <a16:creationId xmlns:a16="http://schemas.microsoft.com/office/drawing/2014/main" id="{C9F92255-C761-76E5-2AFB-645EEB583F79}"/>
              </a:ext>
            </a:extLst>
          </p:cNvPr>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4588" indent="-228600" defTabSz="877888">
              <a:defRPr>
                <a:solidFill>
                  <a:schemeClr val="tx1"/>
                </a:solidFill>
                <a:latin typeface="Calibri" panose="020F0502020204030204" pitchFamily="34" charset="0"/>
              </a:defRPr>
            </a:lvl3pPr>
            <a:lvl4pPr marL="1601788" indent="-228600" defTabSz="877888">
              <a:defRPr>
                <a:solidFill>
                  <a:schemeClr val="tx1"/>
                </a:solidFill>
                <a:latin typeface="Calibri" panose="020F0502020204030204" pitchFamily="34" charset="0"/>
              </a:defRPr>
            </a:lvl4pPr>
            <a:lvl5pPr marL="2060575" indent="-228600" defTabSz="877888">
              <a:defRPr>
                <a:solidFill>
                  <a:schemeClr val="tx1"/>
                </a:solidFill>
                <a:latin typeface="Calibri" panose="020F0502020204030204" pitchFamily="34" charset="0"/>
              </a:defRPr>
            </a:lvl5pPr>
            <a:lvl6pPr marL="2517775" indent="-228600" defTabSz="877888" eaLnBrk="0" fontAlgn="base" hangingPunct="0">
              <a:spcBef>
                <a:spcPct val="0"/>
              </a:spcBef>
              <a:spcAft>
                <a:spcPct val="0"/>
              </a:spcAft>
              <a:defRPr>
                <a:solidFill>
                  <a:schemeClr val="tx1"/>
                </a:solidFill>
                <a:latin typeface="Calibri" panose="020F0502020204030204" pitchFamily="34" charset="0"/>
              </a:defRPr>
            </a:lvl6pPr>
            <a:lvl7pPr marL="2974975" indent="-228600" defTabSz="877888" eaLnBrk="0" fontAlgn="base" hangingPunct="0">
              <a:spcBef>
                <a:spcPct val="0"/>
              </a:spcBef>
              <a:spcAft>
                <a:spcPct val="0"/>
              </a:spcAft>
              <a:defRPr>
                <a:solidFill>
                  <a:schemeClr val="tx1"/>
                </a:solidFill>
                <a:latin typeface="Calibri" panose="020F0502020204030204" pitchFamily="34" charset="0"/>
              </a:defRPr>
            </a:lvl7pPr>
            <a:lvl8pPr marL="3432175" indent="-228600" defTabSz="877888" eaLnBrk="0" fontAlgn="base" hangingPunct="0">
              <a:spcBef>
                <a:spcPct val="0"/>
              </a:spcBef>
              <a:spcAft>
                <a:spcPct val="0"/>
              </a:spcAft>
              <a:defRPr>
                <a:solidFill>
                  <a:schemeClr val="tx1"/>
                </a:solidFill>
                <a:latin typeface="Calibri" panose="020F0502020204030204" pitchFamily="34" charset="0"/>
              </a:defRPr>
            </a:lvl8pPr>
            <a:lvl9pPr marL="3889375" indent="-228600" defTabSz="877888"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endParaRPr lang="en-US" altLang="en-US" sz="1100">
              <a:solidFill>
                <a:srgbClr val="000000"/>
              </a:solidFill>
              <a:latin typeface="Times New Roman" panose="02020603050405020304" pitchFamily="18" charset="0"/>
            </a:endParaRPr>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0978" name="Slide Image Placeholder 1">
            <a:extLst>
              <a:ext uri="{FF2B5EF4-FFF2-40B4-BE49-F238E27FC236}">
                <a16:creationId xmlns:a16="http://schemas.microsoft.com/office/drawing/2014/main" id="{376563CD-6EBB-DD06-48DB-1A19AF1AF2F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 name="Notes Placeholder 2">
            <a:extLst>
              <a:ext uri="{FF2B5EF4-FFF2-40B4-BE49-F238E27FC236}">
                <a16:creationId xmlns:a16="http://schemas.microsoft.com/office/drawing/2014/main" id="{C6CDCD94-687C-475B-9609-5CD88077D280}"/>
              </a:ext>
            </a:extLst>
          </p:cNvPr>
          <p:cNvSpPr>
            <a:spLocks noGrp="1"/>
          </p:cNvSpPr>
          <p:nvPr>
            <p:ph type="body" idx="1"/>
          </p:nvPr>
        </p:nvSpPr>
        <p:spPr/>
        <p:txBody>
          <a:bodyPr/>
          <a:lstStyle/>
          <a:p>
            <a:pPr marL="85725" indent="-85725" defTabSz="913260" eaLnBrk="1" fontAlgn="auto" hangingPunct="1">
              <a:spcBef>
                <a:spcPts val="1200"/>
              </a:spcBef>
              <a:spcAft>
                <a:spcPts val="0"/>
              </a:spcAft>
              <a:buFont typeface="Arial" panose="020B0604020202020204" pitchFamily="34" charset="0"/>
              <a:buChar char="•"/>
              <a:defRPr/>
            </a:pPr>
            <a:r>
              <a:rPr lang="en-NZ" altLang="en-US">
                <a:solidFill>
                  <a:prstClr val="black"/>
                </a:solidFill>
                <a:latin typeface="Century Gothic" panose="020B0502020202020204" pitchFamily="34" charset="0"/>
              </a:rPr>
              <a:t>DI to mid I-style - tend to be hunters that are good with cold calling, new business development and direct one off sales</a:t>
            </a:r>
          </a:p>
          <a:p>
            <a:pPr marL="85725" indent="-85725" defTabSz="913260" eaLnBrk="1" fontAlgn="auto" hangingPunct="1">
              <a:spcBef>
                <a:spcPts val="1200"/>
              </a:spcBef>
              <a:spcAft>
                <a:spcPts val="0"/>
              </a:spcAft>
              <a:buFont typeface="Arial" panose="020B0604020202020204" pitchFamily="34" charset="0"/>
              <a:buChar char="•"/>
              <a:defRPr/>
            </a:pPr>
            <a:r>
              <a:rPr lang="en-NZ" altLang="en-US">
                <a:solidFill>
                  <a:prstClr val="black"/>
                </a:solidFill>
                <a:latin typeface="Century Gothic" panose="020B0502020202020204" pitchFamily="34" charset="0"/>
              </a:rPr>
              <a:t>I-styles because of their high need for people interactions and tendency to enjoy influencing tend to be great at presentations and sales pitches.</a:t>
            </a:r>
          </a:p>
          <a:p>
            <a:pPr marL="85725" indent="-85725" defTabSz="913260" eaLnBrk="1" fontAlgn="auto" hangingPunct="1">
              <a:spcBef>
                <a:spcPts val="1200"/>
              </a:spcBef>
              <a:spcAft>
                <a:spcPts val="0"/>
              </a:spcAft>
              <a:buFont typeface="Arial" panose="020B0604020202020204" pitchFamily="34" charset="0"/>
              <a:buChar char="•"/>
              <a:defRPr/>
            </a:pPr>
            <a:r>
              <a:rPr lang="en-NZ" altLang="en-US">
                <a:solidFill>
                  <a:prstClr val="black"/>
                </a:solidFill>
                <a:latin typeface="Century Gothic" panose="020B0502020202020204" pitchFamily="34" charset="0"/>
              </a:rPr>
              <a:t>The combination of IS tends to more of a FARMER and has traits natural with relationship building and emotive selling</a:t>
            </a:r>
          </a:p>
          <a:p>
            <a:pPr marL="85725" indent="-85725" defTabSz="913260" eaLnBrk="1" fontAlgn="auto" hangingPunct="1">
              <a:spcBef>
                <a:spcPts val="1200"/>
              </a:spcBef>
              <a:spcAft>
                <a:spcPts val="0"/>
              </a:spcAft>
              <a:buFont typeface="Arial" panose="020B0604020202020204" pitchFamily="34" charset="0"/>
              <a:buChar char="•"/>
              <a:defRPr/>
            </a:pPr>
            <a:r>
              <a:rPr lang="en-NZ" altLang="en-US">
                <a:solidFill>
                  <a:prstClr val="black"/>
                </a:solidFill>
                <a:latin typeface="Century Gothic" panose="020B0502020202020204" pitchFamily="34" charset="0"/>
              </a:rPr>
              <a:t>S’s as they are patient and listen make great customer service and post sales</a:t>
            </a:r>
          </a:p>
          <a:p>
            <a:pPr marL="85725" indent="-85725" defTabSz="913260" eaLnBrk="1" fontAlgn="auto" hangingPunct="1">
              <a:spcBef>
                <a:spcPts val="1200"/>
              </a:spcBef>
              <a:spcAft>
                <a:spcPts val="0"/>
              </a:spcAft>
              <a:buFont typeface="Arial" panose="020B0604020202020204" pitchFamily="34" charset="0"/>
              <a:buChar char="•"/>
              <a:defRPr/>
            </a:pPr>
            <a:r>
              <a:rPr lang="en-NZ" altLang="en-US">
                <a:solidFill>
                  <a:prstClr val="black"/>
                </a:solidFill>
                <a:latin typeface="Century Gothic" panose="020B0502020202020204" pitchFamily="34" charset="0"/>
              </a:rPr>
              <a:t>High S into the C’s have the ability to feel comfortable working with high amounts of detail and can explain technical service and products well.</a:t>
            </a:r>
          </a:p>
          <a:p>
            <a:pPr marL="85725" indent="-85725" defTabSz="913260" eaLnBrk="1" fontAlgn="auto" hangingPunct="1">
              <a:spcBef>
                <a:spcPts val="1200"/>
              </a:spcBef>
              <a:spcAft>
                <a:spcPts val="0"/>
              </a:spcAft>
              <a:buFont typeface="Arial" panose="020B0604020202020204" pitchFamily="34" charset="0"/>
              <a:buChar char="•"/>
              <a:defRPr/>
            </a:pPr>
            <a:r>
              <a:rPr lang="en-NZ" altLang="en-US">
                <a:solidFill>
                  <a:prstClr val="black"/>
                </a:solidFill>
                <a:latin typeface="Century Gothic" panose="020B0502020202020204" pitchFamily="34" charset="0"/>
              </a:rPr>
              <a:t>CDs – develop systems and strategic sales and are comfortable selling high detail products and services</a:t>
            </a:r>
          </a:p>
          <a:p>
            <a:pPr defTabSz="913203" eaLnBrk="1" fontAlgn="auto" hangingPunct="1">
              <a:spcBef>
                <a:spcPts val="0"/>
              </a:spcBef>
              <a:spcAft>
                <a:spcPts val="0"/>
              </a:spcAft>
              <a:defRPr/>
            </a:pPr>
            <a:endParaRPr lang="en-NZ"/>
          </a:p>
        </p:txBody>
      </p:sp>
      <p:sp>
        <p:nvSpPr>
          <p:cNvPr id="510980" name="Date Placeholder 3">
            <a:extLst>
              <a:ext uri="{FF2B5EF4-FFF2-40B4-BE49-F238E27FC236}">
                <a16:creationId xmlns:a16="http://schemas.microsoft.com/office/drawing/2014/main" id="{246AC467-0DD4-6C98-0C76-868463EC3D46}"/>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510981" name="Slide Number Placeholder 4">
            <a:extLst>
              <a:ext uri="{FF2B5EF4-FFF2-40B4-BE49-F238E27FC236}">
                <a16:creationId xmlns:a16="http://schemas.microsoft.com/office/drawing/2014/main" id="{0816DB14-E56C-B370-D323-ED73AF6DFD9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D097DB1F-3A0A-49F1-8649-EE8D90DF51CF}" type="slidenum">
              <a:rPr lang="en-NZ" altLang="en-US" smtClean="0"/>
              <a:pPr defTabSz="912813" fontAlgn="base">
                <a:spcBef>
                  <a:spcPct val="0"/>
                </a:spcBef>
                <a:spcAft>
                  <a:spcPct val="0"/>
                </a:spcAft>
              </a:pPr>
              <a:t>224</a:t>
            </a:fld>
            <a:endParaRPr lang="en-NZ"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Slide Image Placeholder 1">
            <a:extLst>
              <a:ext uri="{FF2B5EF4-FFF2-40B4-BE49-F238E27FC236}">
                <a16:creationId xmlns:a16="http://schemas.microsoft.com/office/drawing/2014/main" id="{4300A144-001B-B6DB-61E3-1C1A7776314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6323" name="Notes Placeholder 2">
            <a:extLst>
              <a:ext uri="{FF2B5EF4-FFF2-40B4-BE49-F238E27FC236}">
                <a16:creationId xmlns:a16="http://schemas.microsoft.com/office/drawing/2014/main" id="{DA2E9121-059E-851B-3998-87069A9F303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NZ" altLang="en-US"/>
              <a:t>Introduce yourself</a:t>
            </a:r>
          </a:p>
          <a:p>
            <a:pPr eaLnBrk="1" hangingPunct="1">
              <a:spcBef>
                <a:spcPct val="0"/>
              </a:spcBef>
            </a:pPr>
            <a:endParaRPr lang="en-NZ" altLang="en-US"/>
          </a:p>
          <a:p>
            <a:pPr eaLnBrk="1" hangingPunct="1">
              <a:spcBef>
                <a:spcPct val="0"/>
              </a:spcBef>
            </a:pPr>
            <a:r>
              <a:rPr lang="en-NZ" altLang="en-US"/>
              <a:t>Get people to introduce themselves</a:t>
            </a:r>
          </a:p>
          <a:p>
            <a:pPr eaLnBrk="1" hangingPunct="1">
              <a:spcBef>
                <a:spcPct val="0"/>
              </a:spcBef>
            </a:pPr>
            <a:endParaRPr lang="en-NZ" altLang="en-US"/>
          </a:p>
          <a:p>
            <a:pPr eaLnBrk="1" hangingPunct="1">
              <a:spcBef>
                <a:spcPct val="0"/>
              </a:spcBef>
            </a:pPr>
            <a:r>
              <a:rPr lang="en-NZ" altLang="en-US"/>
              <a:t>Provide agenda (modify slide to fit with your schedule). Our breaks will be at …. </a:t>
            </a:r>
          </a:p>
          <a:p>
            <a:pPr eaLnBrk="1" hangingPunct="1">
              <a:spcBef>
                <a:spcPct val="0"/>
              </a:spcBef>
            </a:pPr>
            <a:endParaRPr lang="en-NZ" altLang="en-US"/>
          </a:p>
          <a:p>
            <a:pPr eaLnBrk="1" hangingPunct="1">
              <a:spcBef>
                <a:spcPct val="0"/>
              </a:spcBef>
            </a:pPr>
            <a:r>
              <a:rPr lang="en-NZ" altLang="en-US"/>
              <a:t>Set rules/guidelines/expectations for training i.e. Please limit using cell phones to breaks where possible or this is an interactive training course so please ask questions or engage at any time</a:t>
            </a:r>
          </a:p>
          <a:p>
            <a:pPr eaLnBrk="1" hangingPunct="1">
              <a:spcBef>
                <a:spcPct val="0"/>
              </a:spcBef>
            </a:pPr>
            <a:endParaRPr lang="en-NZ" altLang="en-US"/>
          </a:p>
        </p:txBody>
      </p:sp>
      <p:sp>
        <p:nvSpPr>
          <p:cNvPr id="56324" name="Slide Number Placeholder 3">
            <a:extLst>
              <a:ext uri="{FF2B5EF4-FFF2-40B4-BE49-F238E27FC236}">
                <a16:creationId xmlns:a16="http://schemas.microsoft.com/office/drawing/2014/main" id="{D8AFF346-5766-DECA-3961-E8A9E2A92882}"/>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32CC2A29-710D-4472-B9ED-157CA1208BFD}" type="slidenum">
              <a:rPr lang="pl-PL" altLang="en-US" smtClean="0"/>
              <a:pPr defTabSz="912813" fontAlgn="base">
                <a:spcBef>
                  <a:spcPct val="0"/>
                </a:spcBef>
                <a:spcAft>
                  <a:spcPct val="0"/>
                </a:spcAft>
              </a:pPr>
              <a:t>2</a:t>
            </a:fld>
            <a:endParaRPr lang="pl-PL" alt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Slide Image Placeholder 1">
            <a:extLst>
              <a:ext uri="{FF2B5EF4-FFF2-40B4-BE49-F238E27FC236}">
                <a16:creationId xmlns:a16="http://schemas.microsoft.com/office/drawing/2014/main" id="{C652E9A1-2AD1-64F0-333A-B2D29F460E5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3187" name="Notes Placeholder 2">
            <a:extLst>
              <a:ext uri="{FF2B5EF4-FFF2-40B4-BE49-F238E27FC236}">
                <a16:creationId xmlns:a16="http://schemas.microsoft.com/office/drawing/2014/main" id="{450F2A72-AF62-AF78-67EA-5B00EF0E0CA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
        <p:nvSpPr>
          <p:cNvPr id="93188" name="Date Placeholder 3">
            <a:extLst>
              <a:ext uri="{FF2B5EF4-FFF2-40B4-BE49-F238E27FC236}">
                <a16:creationId xmlns:a16="http://schemas.microsoft.com/office/drawing/2014/main" id="{69987C18-2347-84F4-CE22-1BE98205072B}"/>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93189" name="Slide Number Placeholder 4">
            <a:extLst>
              <a:ext uri="{FF2B5EF4-FFF2-40B4-BE49-F238E27FC236}">
                <a16:creationId xmlns:a16="http://schemas.microsoft.com/office/drawing/2014/main" id="{3C8742A7-E32D-84F8-D922-43F5FE66ED4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272BFB55-79BF-4C89-8A5B-68D583D3A58D}" type="slidenum">
              <a:rPr lang="en-NZ" altLang="en-US" smtClean="0"/>
              <a:pPr defTabSz="912813" fontAlgn="base">
                <a:spcBef>
                  <a:spcPct val="0"/>
                </a:spcBef>
                <a:spcAft>
                  <a:spcPct val="0"/>
                </a:spcAft>
              </a:pPr>
              <a:t>20</a:t>
            </a:fld>
            <a:endParaRPr lang="en-NZ" altLang="en-US"/>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5074" name="Slide Image Placeholder 1">
            <a:extLst>
              <a:ext uri="{FF2B5EF4-FFF2-40B4-BE49-F238E27FC236}">
                <a16:creationId xmlns:a16="http://schemas.microsoft.com/office/drawing/2014/main" id="{4DDCEEE3-D555-ED26-678B-218416A9A04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15075" name="Notes Placeholder 2">
            <a:extLst>
              <a:ext uri="{FF2B5EF4-FFF2-40B4-BE49-F238E27FC236}">
                <a16:creationId xmlns:a16="http://schemas.microsoft.com/office/drawing/2014/main" id="{6762094E-2103-AC2A-F865-87F1BEDEFD9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
        <p:nvSpPr>
          <p:cNvPr id="515076" name="Date Placeholder 3">
            <a:extLst>
              <a:ext uri="{FF2B5EF4-FFF2-40B4-BE49-F238E27FC236}">
                <a16:creationId xmlns:a16="http://schemas.microsoft.com/office/drawing/2014/main" id="{2755AF90-C425-0967-078F-790BC245A9E9}"/>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515077" name="Slide Number Placeholder 4">
            <a:extLst>
              <a:ext uri="{FF2B5EF4-FFF2-40B4-BE49-F238E27FC236}">
                <a16:creationId xmlns:a16="http://schemas.microsoft.com/office/drawing/2014/main" id="{A7B551E8-1B57-1CA0-4987-CF5606D4CEA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F2847D8C-371F-4061-A298-CD3C85C341AD}" type="slidenum">
              <a:rPr lang="en-NZ" altLang="en-US" smtClean="0"/>
              <a:pPr defTabSz="912813" fontAlgn="base">
                <a:spcBef>
                  <a:spcPct val="0"/>
                </a:spcBef>
                <a:spcAft>
                  <a:spcPct val="0"/>
                </a:spcAft>
              </a:pPr>
              <a:t>225</a:t>
            </a:fld>
            <a:endParaRPr lang="en-NZ" altLang="en-US"/>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5074" name="Slide Image Placeholder 1">
            <a:extLst>
              <a:ext uri="{FF2B5EF4-FFF2-40B4-BE49-F238E27FC236}">
                <a16:creationId xmlns:a16="http://schemas.microsoft.com/office/drawing/2014/main" id="{4DDCEEE3-D555-ED26-678B-218416A9A04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15075" name="Notes Placeholder 2">
            <a:extLst>
              <a:ext uri="{FF2B5EF4-FFF2-40B4-BE49-F238E27FC236}">
                <a16:creationId xmlns:a16="http://schemas.microsoft.com/office/drawing/2014/main" id="{6762094E-2103-AC2A-F865-87F1BEDEFD9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
        <p:nvSpPr>
          <p:cNvPr id="515076" name="Date Placeholder 3">
            <a:extLst>
              <a:ext uri="{FF2B5EF4-FFF2-40B4-BE49-F238E27FC236}">
                <a16:creationId xmlns:a16="http://schemas.microsoft.com/office/drawing/2014/main" id="{2755AF90-C425-0967-078F-790BC245A9E9}"/>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515077" name="Slide Number Placeholder 4">
            <a:extLst>
              <a:ext uri="{FF2B5EF4-FFF2-40B4-BE49-F238E27FC236}">
                <a16:creationId xmlns:a16="http://schemas.microsoft.com/office/drawing/2014/main" id="{A7B551E8-1B57-1CA0-4987-CF5606D4CEA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F2847D8C-371F-4061-A298-CD3C85C341AD}" type="slidenum">
              <a:rPr lang="en-NZ" altLang="en-US" smtClean="0"/>
              <a:pPr defTabSz="912813" fontAlgn="base">
                <a:spcBef>
                  <a:spcPct val="0"/>
                </a:spcBef>
                <a:spcAft>
                  <a:spcPct val="0"/>
                </a:spcAft>
              </a:pPr>
              <a:t>226</a:t>
            </a:fld>
            <a:endParaRPr lang="en-NZ" altLang="en-US"/>
          </a:p>
        </p:txBody>
      </p:sp>
    </p:spTree>
    <p:extLst>
      <p:ext uri="{BB962C8B-B14F-4D97-AF65-F5344CB8AC3E}">
        <p14:creationId xmlns:p14="http://schemas.microsoft.com/office/powerpoint/2010/main" val="442445605"/>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7122" name="Rectangle 7">
            <a:extLst>
              <a:ext uri="{FF2B5EF4-FFF2-40B4-BE49-F238E27FC236}">
                <a16:creationId xmlns:a16="http://schemas.microsoft.com/office/drawing/2014/main" id="{DD1D2B5A-07A3-7D71-724E-26A23BABBD0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4588" indent="-228600" defTabSz="877888">
              <a:defRPr>
                <a:solidFill>
                  <a:schemeClr val="tx1"/>
                </a:solidFill>
                <a:latin typeface="Calibri" panose="020F0502020204030204" pitchFamily="34" charset="0"/>
              </a:defRPr>
            </a:lvl3pPr>
            <a:lvl4pPr marL="1601788" indent="-228600" defTabSz="877888">
              <a:defRPr>
                <a:solidFill>
                  <a:schemeClr val="tx1"/>
                </a:solidFill>
                <a:latin typeface="Calibri" panose="020F0502020204030204" pitchFamily="34" charset="0"/>
              </a:defRPr>
            </a:lvl4pPr>
            <a:lvl5pPr marL="2060575" indent="-228600" defTabSz="877888">
              <a:defRPr>
                <a:solidFill>
                  <a:schemeClr val="tx1"/>
                </a:solidFill>
                <a:latin typeface="Calibri" panose="020F0502020204030204" pitchFamily="34" charset="0"/>
              </a:defRPr>
            </a:lvl5pPr>
            <a:lvl6pPr marL="2517775" indent="-228600" defTabSz="877888" eaLnBrk="0" fontAlgn="base" hangingPunct="0">
              <a:spcBef>
                <a:spcPct val="0"/>
              </a:spcBef>
              <a:spcAft>
                <a:spcPct val="0"/>
              </a:spcAft>
              <a:defRPr>
                <a:solidFill>
                  <a:schemeClr val="tx1"/>
                </a:solidFill>
                <a:latin typeface="Calibri" panose="020F0502020204030204" pitchFamily="34" charset="0"/>
              </a:defRPr>
            </a:lvl6pPr>
            <a:lvl7pPr marL="2974975" indent="-228600" defTabSz="877888" eaLnBrk="0" fontAlgn="base" hangingPunct="0">
              <a:spcBef>
                <a:spcPct val="0"/>
              </a:spcBef>
              <a:spcAft>
                <a:spcPct val="0"/>
              </a:spcAft>
              <a:defRPr>
                <a:solidFill>
                  <a:schemeClr val="tx1"/>
                </a:solidFill>
                <a:latin typeface="Calibri" panose="020F0502020204030204" pitchFamily="34" charset="0"/>
              </a:defRPr>
            </a:lvl7pPr>
            <a:lvl8pPr marL="3432175" indent="-228600" defTabSz="877888" eaLnBrk="0" fontAlgn="base" hangingPunct="0">
              <a:spcBef>
                <a:spcPct val="0"/>
              </a:spcBef>
              <a:spcAft>
                <a:spcPct val="0"/>
              </a:spcAft>
              <a:defRPr>
                <a:solidFill>
                  <a:schemeClr val="tx1"/>
                </a:solidFill>
                <a:latin typeface="Calibri" panose="020F0502020204030204" pitchFamily="34" charset="0"/>
              </a:defRPr>
            </a:lvl8pPr>
            <a:lvl9pPr marL="3889375" indent="-228600" defTabSz="877888"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B76D401-7A83-4CC5-8D57-BD333D95AC70}" type="slidenum">
              <a:rPr lang="en-US" altLang="en-US" sz="1100" smtClean="0">
                <a:solidFill>
                  <a:srgbClr val="000000"/>
                </a:solidFill>
                <a:latin typeface="Times New Roman" panose="02020603050405020304" pitchFamily="18" charset="0"/>
              </a:rPr>
              <a:pPr fontAlgn="base">
                <a:spcBef>
                  <a:spcPct val="0"/>
                </a:spcBef>
                <a:spcAft>
                  <a:spcPct val="0"/>
                </a:spcAft>
              </a:pPr>
              <a:t>227</a:t>
            </a:fld>
            <a:endParaRPr lang="en-US" altLang="en-US" sz="1100">
              <a:solidFill>
                <a:srgbClr val="000000"/>
              </a:solidFill>
              <a:latin typeface="Times New Roman" panose="02020603050405020304" pitchFamily="18" charset="0"/>
            </a:endParaRPr>
          </a:p>
        </p:txBody>
      </p:sp>
      <p:sp>
        <p:nvSpPr>
          <p:cNvPr id="517123" name="Rectangle 7">
            <a:extLst>
              <a:ext uri="{FF2B5EF4-FFF2-40B4-BE49-F238E27FC236}">
                <a16:creationId xmlns:a16="http://schemas.microsoft.com/office/drawing/2014/main" id="{0B901322-8E73-1360-1DC0-608F387A2F0A}"/>
              </a:ext>
            </a:extLst>
          </p:cNvPr>
          <p:cNvSpPr txBox="1">
            <a:spLocks noGrp="1" noChangeArrowheads="1"/>
          </p:cNvSpPr>
          <p:nvPr/>
        </p:nvSpPr>
        <p:spPr bwMode="auto">
          <a:xfrm>
            <a:off x="3871913" y="9478963"/>
            <a:ext cx="29225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7719" tIns="43859" rIns="87719" bIns="43859" anchor="b"/>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3000" indent="-228600" defTabSz="877888">
              <a:defRPr>
                <a:solidFill>
                  <a:schemeClr val="tx1"/>
                </a:solidFill>
                <a:latin typeface="Calibri" panose="020F0502020204030204" pitchFamily="34" charset="0"/>
              </a:defRPr>
            </a:lvl3pPr>
            <a:lvl4pPr marL="1600200" indent="-228600" defTabSz="877888">
              <a:defRPr>
                <a:solidFill>
                  <a:schemeClr val="tx1"/>
                </a:solidFill>
                <a:latin typeface="Calibri" panose="020F0502020204030204" pitchFamily="34" charset="0"/>
              </a:defRPr>
            </a:lvl4pPr>
            <a:lvl5pPr marL="2057400" indent="-228600" defTabSz="877888">
              <a:defRPr>
                <a:solidFill>
                  <a:schemeClr val="tx1"/>
                </a:solidFill>
                <a:latin typeface="Calibri" panose="020F0502020204030204" pitchFamily="34" charset="0"/>
              </a:defRPr>
            </a:lvl5pPr>
            <a:lvl6pPr marL="2514600" indent="-228600" defTabSz="877888" eaLnBrk="0" fontAlgn="base" hangingPunct="0">
              <a:spcBef>
                <a:spcPct val="0"/>
              </a:spcBef>
              <a:spcAft>
                <a:spcPct val="0"/>
              </a:spcAft>
              <a:defRPr>
                <a:solidFill>
                  <a:schemeClr val="tx1"/>
                </a:solidFill>
                <a:latin typeface="Calibri" panose="020F0502020204030204" pitchFamily="34" charset="0"/>
              </a:defRPr>
            </a:lvl6pPr>
            <a:lvl7pPr marL="2971800" indent="-228600" defTabSz="877888" eaLnBrk="0" fontAlgn="base" hangingPunct="0">
              <a:spcBef>
                <a:spcPct val="0"/>
              </a:spcBef>
              <a:spcAft>
                <a:spcPct val="0"/>
              </a:spcAft>
              <a:defRPr>
                <a:solidFill>
                  <a:schemeClr val="tx1"/>
                </a:solidFill>
                <a:latin typeface="Calibri" panose="020F0502020204030204" pitchFamily="34" charset="0"/>
              </a:defRPr>
            </a:lvl7pPr>
            <a:lvl8pPr marL="3429000" indent="-228600" defTabSz="877888" eaLnBrk="0" fontAlgn="base" hangingPunct="0">
              <a:spcBef>
                <a:spcPct val="0"/>
              </a:spcBef>
              <a:spcAft>
                <a:spcPct val="0"/>
              </a:spcAft>
              <a:defRPr>
                <a:solidFill>
                  <a:schemeClr val="tx1"/>
                </a:solidFill>
                <a:latin typeface="Calibri" panose="020F0502020204030204" pitchFamily="34" charset="0"/>
              </a:defRPr>
            </a:lvl8pPr>
            <a:lvl9pPr marL="3886200" indent="-228600" defTabSz="877888" eaLnBrk="0" fontAlgn="base" hangingPunct="0">
              <a:spcBef>
                <a:spcPct val="0"/>
              </a:spcBef>
              <a:spcAft>
                <a:spcPct val="0"/>
              </a:spcAft>
              <a:defRPr>
                <a:solidFill>
                  <a:schemeClr val="tx1"/>
                </a:solidFill>
                <a:latin typeface="Calibri" panose="020F0502020204030204" pitchFamily="34" charset="0"/>
              </a:defRPr>
            </a:lvl9pPr>
          </a:lstStyle>
          <a:p>
            <a:pPr algn="r"/>
            <a:fld id="{BDADC8F6-C285-4DE7-9B7B-D0CD52544CF7}" type="slidenum">
              <a:rPr lang="en-US" altLang="en-US" sz="1100">
                <a:solidFill>
                  <a:srgbClr val="000000"/>
                </a:solidFill>
                <a:latin typeface="Times New Roman" panose="02020603050405020304" pitchFamily="18" charset="0"/>
              </a:rPr>
              <a:pPr algn="r"/>
              <a:t>227</a:t>
            </a:fld>
            <a:endParaRPr lang="en-US" altLang="en-US" sz="1100">
              <a:solidFill>
                <a:srgbClr val="000000"/>
              </a:solidFill>
              <a:latin typeface="Times New Roman" panose="02020603050405020304" pitchFamily="18" charset="0"/>
            </a:endParaRPr>
          </a:p>
        </p:txBody>
      </p:sp>
      <p:sp>
        <p:nvSpPr>
          <p:cNvPr id="517124" name="Rectangle 2">
            <a:extLst>
              <a:ext uri="{FF2B5EF4-FFF2-40B4-BE49-F238E27FC236}">
                <a16:creationId xmlns:a16="http://schemas.microsoft.com/office/drawing/2014/main" id="{7C8D34D4-5563-1B06-8278-81D9C1389193}"/>
              </a:ext>
            </a:extLst>
          </p:cNvPr>
          <p:cNvSpPr>
            <a:spLocks noGrp="1" noRot="1" noChangeAspect="1" noChangeArrowheads="1" noTextEdit="1"/>
          </p:cNvSpPr>
          <p:nvPr>
            <p:ph type="sldImg"/>
          </p:nvPr>
        </p:nvSpPr>
        <p:spPr bwMode="auto">
          <a:xfrm>
            <a:off x="96838" y="747713"/>
            <a:ext cx="6621462" cy="3727450"/>
          </a:xfrm>
          <a:solidFill>
            <a:srgbClr val="FFFFFF"/>
          </a:solidFill>
          <a:ln>
            <a:solidFill>
              <a:srgbClr val="000000"/>
            </a:solidFill>
            <a:miter lim="800000"/>
            <a:headEnd/>
            <a:tailEnd/>
          </a:ln>
        </p:spPr>
      </p:sp>
      <p:sp>
        <p:nvSpPr>
          <p:cNvPr id="517125" name="Rectangle 3">
            <a:extLst>
              <a:ext uri="{FF2B5EF4-FFF2-40B4-BE49-F238E27FC236}">
                <a16:creationId xmlns:a16="http://schemas.microsoft.com/office/drawing/2014/main" id="{91C44B8D-E7C9-B8A6-D693-B10C92A4C01C}"/>
              </a:ext>
            </a:extLst>
          </p:cNvPr>
          <p:cNvSpPr>
            <a:spLocks noGrp="1" noChangeArrowheads="1"/>
          </p:cNvSpPr>
          <p:nvPr>
            <p:ph type="body" idx="1"/>
          </p:nvPr>
        </p:nvSpPr>
        <p:spPr bwMode="auto">
          <a:xfrm>
            <a:off x="908050" y="4722813"/>
            <a:ext cx="4995863" cy="4471987"/>
          </a:xfrm>
          <a:solidFill>
            <a:srgbClr val="FFFFFF"/>
          </a:solidFill>
          <a:ln>
            <a:solidFill>
              <a:srgbClr val="000000"/>
            </a:solidFill>
            <a:miter lim="800000"/>
            <a:headEnd/>
            <a:tailEnd/>
          </a:ln>
        </p:spPr>
        <p:txBody>
          <a:bodyPr wrap="square" lIns="95014" tIns="47505" rIns="95014" bIns="47505" numCol="1" anchor="t" anchorCtr="0" compatLnSpc="1">
            <a:prstTxWarp prst="textNoShape">
              <a:avLst/>
            </a:prstTxWarp>
          </a:bodyPr>
          <a:lstStyle/>
          <a:p>
            <a:pPr eaLnBrk="1" hangingPunct="1">
              <a:spcBef>
                <a:spcPct val="0"/>
              </a:spcBef>
            </a:pPr>
            <a:r>
              <a:rPr lang="en-NZ" altLang="en-US" sz="1800">
                <a:solidFill>
                  <a:srgbClr val="404040"/>
                </a:solidFill>
                <a:latin typeface="Century Gothic" panose="020B0502020202020204" pitchFamily="34" charset="0"/>
                <a:ea typeface="Times New Roman" panose="02020603050405020304" pitchFamily="18" charset="0"/>
                <a:cs typeface="Open Sans" panose="020B0606030504020204" pitchFamily="34" charset="0"/>
              </a:rPr>
              <a:t>Identifying the four primary DISC styles is an important part of selling to them. Once we can identify the styles, we can learn how to adjust our communication to build rapport and sell to the needs of our customers.</a:t>
            </a:r>
            <a:endParaRPr lang="en-NZ" altLang="en-US" sz="1800">
              <a:latin typeface="Times New Roman" panose="02020603050405020304" pitchFamily="18" charset="0"/>
              <a:ea typeface="Times New Roman" panose="02020603050405020304" pitchFamily="18" charset="0"/>
              <a:cs typeface="Open Sans" panose="020B0606030504020204" pitchFamily="34" charset="0"/>
            </a:endParaRPr>
          </a:p>
          <a:p>
            <a:pPr eaLnBrk="1" hangingPunct="1">
              <a:spcBef>
                <a:spcPct val="0"/>
              </a:spcBef>
            </a:pPr>
            <a:endParaRPr lang="pl-PL" altLang="en-US">
              <a:ea typeface="Times New Roman" panose="02020603050405020304" pitchFamily="18" charset="0"/>
              <a:cs typeface="Open Sans" panose="020B0606030504020204" pitchFamily="34" charset="0"/>
            </a:endParaRPr>
          </a:p>
        </p:txBody>
      </p:sp>
      <p:sp>
        <p:nvSpPr>
          <p:cNvPr id="517126" name="Date Placeholder 1">
            <a:extLst>
              <a:ext uri="{FF2B5EF4-FFF2-40B4-BE49-F238E27FC236}">
                <a16:creationId xmlns:a16="http://schemas.microsoft.com/office/drawing/2014/main" id="{CAD6E1F5-B285-3801-60C6-6B664FDCDF8A}"/>
              </a:ext>
            </a:extLst>
          </p:cNvPr>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4588" indent="-228600" defTabSz="877888">
              <a:defRPr>
                <a:solidFill>
                  <a:schemeClr val="tx1"/>
                </a:solidFill>
                <a:latin typeface="Calibri" panose="020F0502020204030204" pitchFamily="34" charset="0"/>
              </a:defRPr>
            </a:lvl3pPr>
            <a:lvl4pPr marL="1601788" indent="-228600" defTabSz="877888">
              <a:defRPr>
                <a:solidFill>
                  <a:schemeClr val="tx1"/>
                </a:solidFill>
                <a:latin typeface="Calibri" panose="020F0502020204030204" pitchFamily="34" charset="0"/>
              </a:defRPr>
            </a:lvl4pPr>
            <a:lvl5pPr marL="2060575" indent="-228600" defTabSz="877888">
              <a:defRPr>
                <a:solidFill>
                  <a:schemeClr val="tx1"/>
                </a:solidFill>
                <a:latin typeface="Calibri" panose="020F0502020204030204" pitchFamily="34" charset="0"/>
              </a:defRPr>
            </a:lvl5pPr>
            <a:lvl6pPr marL="2517775" indent="-228600" defTabSz="877888" eaLnBrk="0" fontAlgn="base" hangingPunct="0">
              <a:spcBef>
                <a:spcPct val="0"/>
              </a:spcBef>
              <a:spcAft>
                <a:spcPct val="0"/>
              </a:spcAft>
              <a:defRPr>
                <a:solidFill>
                  <a:schemeClr val="tx1"/>
                </a:solidFill>
                <a:latin typeface="Calibri" panose="020F0502020204030204" pitchFamily="34" charset="0"/>
              </a:defRPr>
            </a:lvl6pPr>
            <a:lvl7pPr marL="2974975" indent="-228600" defTabSz="877888" eaLnBrk="0" fontAlgn="base" hangingPunct="0">
              <a:spcBef>
                <a:spcPct val="0"/>
              </a:spcBef>
              <a:spcAft>
                <a:spcPct val="0"/>
              </a:spcAft>
              <a:defRPr>
                <a:solidFill>
                  <a:schemeClr val="tx1"/>
                </a:solidFill>
                <a:latin typeface="Calibri" panose="020F0502020204030204" pitchFamily="34" charset="0"/>
              </a:defRPr>
            </a:lvl7pPr>
            <a:lvl8pPr marL="3432175" indent="-228600" defTabSz="877888" eaLnBrk="0" fontAlgn="base" hangingPunct="0">
              <a:spcBef>
                <a:spcPct val="0"/>
              </a:spcBef>
              <a:spcAft>
                <a:spcPct val="0"/>
              </a:spcAft>
              <a:defRPr>
                <a:solidFill>
                  <a:schemeClr val="tx1"/>
                </a:solidFill>
                <a:latin typeface="Calibri" panose="020F0502020204030204" pitchFamily="34" charset="0"/>
              </a:defRPr>
            </a:lvl8pPr>
            <a:lvl9pPr marL="3889375" indent="-228600" defTabSz="877888"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endParaRPr lang="en-US" altLang="en-US" sz="1100">
              <a:solidFill>
                <a:srgbClr val="000000"/>
              </a:solidFill>
              <a:latin typeface="Times New Roman" panose="02020603050405020304" pitchFamily="18" charset="0"/>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9170" name="Slide Image Placeholder 1">
            <a:extLst>
              <a:ext uri="{FF2B5EF4-FFF2-40B4-BE49-F238E27FC236}">
                <a16:creationId xmlns:a16="http://schemas.microsoft.com/office/drawing/2014/main" id="{881C6084-BF40-36A8-E7C0-FED210DFBC1C}"/>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19171" name="Notes Placeholder 2">
            <a:extLst>
              <a:ext uri="{FF2B5EF4-FFF2-40B4-BE49-F238E27FC236}">
                <a16:creationId xmlns:a16="http://schemas.microsoft.com/office/drawing/2014/main" id="{281B93FB-6EBA-FBED-64A7-C6654BFE960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
        <p:nvSpPr>
          <p:cNvPr id="519172" name="Date Placeholder 3">
            <a:extLst>
              <a:ext uri="{FF2B5EF4-FFF2-40B4-BE49-F238E27FC236}">
                <a16:creationId xmlns:a16="http://schemas.microsoft.com/office/drawing/2014/main" id="{2F60081A-4DE8-92ED-9194-561351AC33F6}"/>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519173" name="Slide Number Placeholder 4">
            <a:extLst>
              <a:ext uri="{FF2B5EF4-FFF2-40B4-BE49-F238E27FC236}">
                <a16:creationId xmlns:a16="http://schemas.microsoft.com/office/drawing/2014/main" id="{061F90E6-39F2-B640-35A9-68E5FFCC3DD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67243895-46B3-42C5-BB3C-A09B3BC52646}" type="slidenum">
              <a:rPr lang="en-NZ" altLang="en-US" smtClean="0"/>
              <a:pPr defTabSz="912813" fontAlgn="base">
                <a:spcBef>
                  <a:spcPct val="0"/>
                </a:spcBef>
                <a:spcAft>
                  <a:spcPct val="0"/>
                </a:spcAft>
              </a:pPr>
              <a:t>228</a:t>
            </a:fld>
            <a:endParaRPr lang="en-NZ" altLang="en-US"/>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9170" name="Slide Image Placeholder 1">
            <a:extLst>
              <a:ext uri="{FF2B5EF4-FFF2-40B4-BE49-F238E27FC236}">
                <a16:creationId xmlns:a16="http://schemas.microsoft.com/office/drawing/2014/main" id="{881C6084-BF40-36A8-E7C0-FED210DFBC1C}"/>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19171" name="Notes Placeholder 2">
            <a:extLst>
              <a:ext uri="{FF2B5EF4-FFF2-40B4-BE49-F238E27FC236}">
                <a16:creationId xmlns:a16="http://schemas.microsoft.com/office/drawing/2014/main" id="{281B93FB-6EBA-FBED-64A7-C6654BFE960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
        <p:nvSpPr>
          <p:cNvPr id="519172" name="Date Placeholder 3">
            <a:extLst>
              <a:ext uri="{FF2B5EF4-FFF2-40B4-BE49-F238E27FC236}">
                <a16:creationId xmlns:a16="http://schemas.microsoft.com/office/drawing/2014/main" id="{2F60081A-4DE8-92ED-9194-561351AC33F6}"/>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519173" name="Slide Number Placeholder 4">
            <a:extLst>
              <a:ext uri="{FF2B5EF4-FFF2-40B4-BE49-F238E27FC236}">
                <a16:creationId xmlns:a16="http://schemas.microsoft.com/office/drawing/2014/main" id="{061F90E6-39F2-B640-35A9-68E5FFCC3DD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67243895-46B3-42C5-BB3C-A09B3BC52646}" type="slidenum">
              <a:rPr lang="en-NZ" altLang="en-US" smtClean="0"/>
              <a:pPr defTabSz="912813" fontAlgn="base">
                <a:spcBef>
                  <a:spcPct val="0"/>
                </a:spcBef>
                <a:spcAft>
                  <a:spcPct val="0"/>
                </a:spcAft>
              </a:pPr>
              <a:t>229</a:t>
            </a:fld>
            <a:endParaRPr lang="en-NZ" altLang="en-US"/>
          </a:p>
        </p:txBody>
      </p:sp>
    </p:spTree>
    <p:extLst>
      <p:ext uri="{BB962C8B-B14F-4D97-AF65-F5344CB8AC3E}">
        <p14:creationId xmlns:p14="http://schemas.microsoft.com/office/powerpoint/2010/main" val="1863340562"/>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18" name="Slide Image Placeholder 1">
            <a:extLst>
              <a:ext uri="{FF2B5EF4-FFF2-40B4-BE49-F238E27FC236}">
                <a16:creationId xmlns:a16="http://schemas.microsoft.com/office/drawing/2014/main" id="{3F13DBE7-044D-915F-B9B4-95A45F94F20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21219" name="Notes Placeholder 2">
            <a:extLst>
              <a:ext uri="{FF2B5EF4-FFF2-40B4-BE49-F238E27FC236}">
                <a16:creationId xmlns:a16="http://schemas.microsoft.com/office/drawing/2014/main" id="{17E4636D-EB17-D821-80FC-203EF85388F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
        <p:nvSpPr>
          <p:cNvPr id="521220" name="Date Placeholder 3">
            <a:extLst>
              <a:ext uri="{FF2B5EF4-FFF2-40B4-BE49-F238E27FC236}">
                <a16:creationId xmlns:a16="http://schemas.microsoft.com/office/drawing/2014/main" id="{D3919251-0383-128A-2C81-5A66FE61121F}"/>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521221" name="Slide Number Placeholder 4">
            <a:extLst>
              <a:ext uri="{FF2B5EF4-FFF2-40B4-BE49-F238E27FC236}">
                <a16:creationId xmlns:a16="http://schemas.microsoft.com/office/drawing/2014/main" id="{DC833DC6-8070-C94A-4A89-E53A2DA3292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E90CC95C-ABC7-41B1-8FD4-64D8732AAF23}" type="slidenum">
              <a:rPr lang="en-NZ" altLang="en-US" smtClean="0"/>
              <a:pPr defTabSz="912813" fontAlgn="base">
                <a:spcBef>
                  <a:spcPct val="0"/>
                </a:spcBef>
                <a:spcAft>
                  <a:spcPct val="0"/>
                </a:spcAft>
              </a:pPr>
              <a:t>230</a:t>
            </a:fld>
            <a:endParaRPr lang="en-NZ" altLang="en-US"/>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18" name="Slide Image Placeholder 1">
            <a:extLst>
              <a:ext uri="{FF2B5EF4-FFF2-40B4-BE49-F238E27FC236}">
                <a16:creationId xmlns:a16="http://schemas.microsoft.com/office/drawing/2014/main" id="{3F13DBE7-044D-915F-B9B4-95A45F94F20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21219" name="Notes Placeholder 2">
            <a:extLst>
              <a:ext uri="{FF2B5EF4-FFF2-40B4-BE49-F238E27FC236}">
                <a16:creationId xmlns:a16="http://schemas.microsoft.com/office/drawing/2014/main" id="{17E4636D-EB17-D821-80FC-203EF85388F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
        <p:nvSpPr>
          <p:cNvPr id="521220" name="Date Placeholder 3">
            <a:extLst>
              <a:ext uri="{FF2B5EF4-FFF2-40B4-BE49-F238E27FC236}">
                <a16:creationId xmlns:a16="http://schemas.microsoft.com/office/drawing/2014/main" id="{D3919251-0383-128A-2C81-5A66FE61121F}"/>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521221" name="Slide Number Placeholder 4">
            <a:extLst>
              <a:ext uri="{FF2B5EF4-FFF2-40B4-BE49-F238E27FC236}">
                <a16:creationId xmlns:a16="http://schemas.microsoft.com/office/drawing/2014/main" id="{DC833DC6-8070-C94A-4A89-E53A2DA3292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E90CC95C-ABC7-41B1-8FD4-64D8732AAF23}" type="slidenum">
              <a:rPr lang="en-NZ" altLang="en-US" smtClean="0"/>
              <a:pPr defTabSz="912813" fontAlgn="base">
                <a:spcBef>
                  <a:spcPct val="0"/>
                </a:spcBef>
                <a:spcAft>
                  <a:spcPct val="0"/>
                </a:spcAft>
              </a:pPr>
              <a:t>231</a:t>
            </a:fld>
            <a:endParaRPr lang="en-NZ" altLang="en-US"/>
          </a:p>
        </p:txBody>
      </p:sp>
    </p:spTree>
    <p:extLst>
      <p:ext uri="{BB962C8B-B14F-4D97-AF65-F5344CB8AC3E}">
        <p14:creationId xmlns:p14="http://schemas.microsoft.com/office/powerpoint/2010/main" val="1204442696"/>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3266" name="Slide Image Placeholder 1">
            <a:extLst>
              <a:ext uri="{FF2B5EF4-FFF2-40B4-BE49-F238E27FC236}">
                <a16:creationId xmlns:a16="http://schemas.microsoft.com/office/drawing/2014/main" id="{3C5E816B-A64C-4CCA-B560-049E1212B0B4}"/>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23267" name="Notes Placeholder 2">
            <a:extLst>
              <a:ext uri="{FF2B5EF4-FFF2-40B4-BE49-F238E27FC236}">
                <a16:creationId xmlns:a16="http://schemas.microsoft.com/office/drawing/2014/main" id="{B71F1ED8-C886-030B-8AB1-BBF880E7AE8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
        <p:nvSpPr>
          <p:cNvPr id="523268" name="Date Placeholder 3">
            <a:extLst>
              <a:ext uri="{FF2B5EF4-FFF2-40B4-BE49-F238E27FC236}">
                <a16:creationId xmlns:a16="http://schemas.microsoft.com/office/drawing/2014/main" id="{184E10C7-0C32-F847-1A70-7BE2AB794F58}"/>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523269" name="Slide Number Placeholder 4">
            <a:extLst>
              <a:ext uri="{FF2B5EF4-FFF2-40B4-BE49-F238E27FC236}">
                <a16:creationId xmlns:a16="http://schemas.microsoft.com/office/drawing/2014/main" id="{737277E3-6158-A7B3-1749-61F77A51039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2B5F834E-44E9-4EAF-951A-7CF996E0FCF2}" type="slidenum">
              <a:rPr lang="en-NZ" altLang="en-US" smtClean="0"/>
              <a:pPr defTabSz="912813" fontAlgn="base">
                <a:spcBef>
                  <a:spcPct val="0"/>
                </a:spcBef>
                <a:spcAft>
                  <a:spcPct val="0"/>
                </a:spcAft>
              </a:pPr>
              <a:t>232</a:t>
            </a:fld>
            <a:endParaRPr lang="en-NZ" altLang="en-US"/>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3266" name="Slide Image Placeholder 1">
            <a:extLst>
              <a:ext uri="{FF2B5EF4-FFF2-40B4-BE49-F238E27FC236}">
                <a16:creationId xmlns:a16="http://schemas.microsoft.com/office/drawing/2014/main" id="{3C5E816B-A64C-4CCA-B560-049E1212B0B4}"/>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23267" name="Notes Placeholder 2">
            <a:extLst>
              <a:ext uri="{FF2B5EF4-FFF2-40B4-BE49-F238E27FC236}">
                <a16:creationId xmlns:a16="http://schemas.microsoft.com/office/drawing/2014/main" id="{B71F1ED8-C886-030B-8AB1-BBF880E7AE8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
        <p:nvSpPr>
          <p:cNvPr id="523268" name="Date Placeholder 3">
            <a:extLst>
              <a:ext uri="{FF2B5EF4-FFF2-40B4-BE49-F238E27FC236}">
                <a16:creationId xmlns:a16="http://schemas.microsoft.com/office/drawing/2014/main" id="{184E10C7-0C32-F847-1A70-7BE2AB794F58}"/>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523269" name="Slide Number Placeholder 4">
            <a:extLst>
              <a:ext uri="{FF2B5EF4-FFF2-40B4-BE49-F238E27FC236}">
                <a16:creationId xmlns:a16="http://schemas.microsoft.com/office/drawing/2014/main" id="{737277E3-6158-A7B3-1749-61F77A51039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2B5F834E-44E9-4EAF-951A-7CF996E0FCF2}" type="slidenum">
              <a:rPr lang="en-NZ" altLang="en-US" smtClean="0"/>
              <a:pPr defTabSz="912813" fontAlgn="base">
                <a:spcBef>
                  <a:spcPct val="0"/>
                </a:spcBef>
                <a:spcAft>
                  <a:spcPct val="0"/>
                </a:spcAft>
              </a:pPr>
              <a:t>233</a:t>
            </a:fld>
            <a:endParaRPr lang="en-NZ" altLang="en-US"/>
          </a:p>
        </p:txBody>
      </p:sp>
    </p:spTree>
    <p:extLst>
      <p:ext uri="{BB962C8B-B14F-4D97-AF65-F5344CB8AC3E}">
        <p14:creationId xmlns:p14="http://schemas.microsoft.com/office/powerpoint/2010/main" val="3498987720"/>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5314" name="Slide Image Placeholder 1">
            <a:extLst>
              <a:ext uri="{FF2B5EF4-FFF2-40B4-BE49-F238E27FC236}">
                <a16:creationId xmlns:a16="http://schemas.microsoft.com/office/drawing/2014/main" id="{15D06400-3133-2868-7E5E-D5FD515CB54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25315" name="Notes Placeholder 2">
            <a:extLst>
              <a:ext uri="{FF2B5EF4-FFF2-40B4-BE49-F238E27FC236}">
                <a16:creationId xmlns:a16="http://schemas.microsoft.com/office/drawing/2014/main" id="{D09E6513-6E59-BF67-72BA-5E0D04DAE57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
        <p:nvSpPr>
          <p:cNvPr id="525316" name="Date Placeholder 3">
            <a:extLst>
              <a:ext uri="{FF2B5EF4-FFF2-40B4-BE49-F238E27FC236}">
                <a16:creationId xmlns:a16="http://schemas.microsoft.com/office/drawing/2014/main" id="{4B8B90C7-9E7D-417B-0851-938FD3235401}"/>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525317" name="Slide Number Placeholder 4">
            <a:extLst>
              <a:ext uri="{FF2B5EF4-FFF2-40B4-BE49-F238E27FC236}">
                <a16:creationId xmlns:a16="http://schemas.microsoft.com/office/drawing/2014/main" id="{5B3EEF5D-023A-84FD-643B-312A93BFC0F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F28A173F-7D2B-4B71-8953-04E2F451EF03}" type="slidenum">
              <a:rPr lang="en-NZ" altLang="en-US" smtClean="0"/>
              <a:pPr defTabSz="912813" fontAlgn="base">
                <a:spcBef>
                  <a:spcPct val="0"/>
                </a:spcBef>
                <a:spcAft>
                  <a:spcPct val="0"/>
                </a:spcAft>
              </a:pPr>
              <a:t>234</a:t>
            </a:fld>
            <a:endParaRPr lang="en-NZ" alt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7">
            <a:extLst>
              <a:ext uri="{FF2B5EF4-FFF2-40B4-BE49-F238E27FC236}">
                <a16:creationId xmlns:a16="http://schemas.microsoft.com/office/drawing/2014/main" id="{B49425D1-986B-40CE-3D52-433D68F997F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4588" indent="-228600">
              <a:defRPr>
                <a:solidFill>
                  <a:schemeClr val="tx1"/>
                </a:solidFill>
                <a:latin typeface="Calibri" panose="020F0502020204030204" pitchFamily="34" charset="0"/>
              </a:defRPr>
            </a:lvl3pPr>
            <a:lvl4pPr marL="1601788" indent="-228600">
              <a:defRPr>
                <a:solidFill>
                  <a:schemeClr val="tx1"/>
                </a:solidFill>
                <a:latin typeface="Calibri" panose="020F0502020204030204" pitchFamily="34" charset="0"/>
              </a:defRPr>
            </a:lvl4pPr>
            <a:lvl5pPr marL="2058988" indent="-228600">
              <a:defRPr>
                <a:solidFill>
                  <a:schemeClr val="tx1"/>
                </a:solidFill>
                <a:latin typeface="Calibri" panose="020F0502020204030204" pitchFamily="34" charset="0"/>
              </a:defRPr>
            </a:lvl5pPr>
            <a:lvl6pPr marL="2516188" indent="-228600" defTabSz="912813" eaLnBrk="0" fontAlgn="base" hangingPunct="0">
              <a:spcBef>
                <a:spcPct val="0"/>
              </a:spcBef>
              <a:spcAft>
                <a:spcPct val="0"/>
              </a:spcAft>
              <a:defRPr>
                <a:solidFill>
                  <a:schemeClr val="tx1"/>
                </a:solidFill>
                <a:latin typeface="Calibri" panose="020F0502020204030204" pitchFamily="34" charset="0"/>
              </a:defRPr>
            </a:lvl6pPr>
            <a:lvl7pPr marL="2973388" indent="-228600" defTabSz="912813" eaLnBrk="0" fontAlgn="base" hangingPunct="0">
              <a:spcBef>
                <a:spcPct val="0"/>
              </a:spcBef>
              <a:spcAft>
                <a:spcPct val="0"/>
              </a:spcAft>
              <a:defRPr>
                <a:solidFill>
                  <a:schemeClr val="tx1"/>
                </a:solidFill>
                <a:latin typeface="Calibri" panose="020F0502020204030204" pitchFamily="34" charset="0"/>
              </a:defRPr>
            </a:lvl7pPr>
            <a:lvl8pPr marL="3430588" indent="-228600" defTabSz="912813" eaLnBrk="0" fontAlgn="base" hangingPunct="0">
              <a:spcBef>
                <a:spcPct val="0"/>
              </a:spcBef>
              <a:spcAft>
                <a:spcPct val="0"/>
              </a:spcAft>
              <a:defRPr>
                <a:solidFill>
                  <a:schemeClr val="tx1"/>
                </a:solidFill>
                <a:latin typeface="Calibri" panose="020F0502020204030204" pitchFamily="34" charset="0"/>
              </a:defRPr>
            </a:lvl8pPr>
            <a:lvl9pPr marL="3887788"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D74C5F5D-1E5E-4A95-8117-DBABE74F26FE}" type="slidenum">
              <a:rPr lang="en-US" altLang="en-US" smtClean="0">
                <a:solidFill>
                  <a:srgbClr val="000000"/>
                </a:solidFill>
                <a:latin typeface="Arial" panose="020B0604020202020204" pitchFamily="34" charset="0"/>
                <a:cs typeface="Arial" panose="020B0604020202020204" pitchFamily="34" charset="0"/>
              </a:rPr>
              <a:pPr defTabSz="912813" fontAlgn="base">
                <a:spcBef>
                  <a:spcPct val="0"/>
                </a:spcBef>
                <a:spcAft>
                  <a:spcPct val="0"/>
                </a:spcAft>
              </a:pPr>
              <a:t>21</a:t>
            </a:fld>
            <a:endParaRPr lang="en-US" altLang="en-US">
              <a:solidFill>
                <a:srgbClr val="000000"/>
              </a:solidFill>
              <a:latin typeface="Arial" panose="020B0604020202020204" pitchFamily="34" charset="0"/>
              <a:cs typeface="Arial" panose="020B0604020202020204" pitchFamily="34" charset="0"/>
            </a:endParaRPr>
          </a:p>
        </p:txBody>
      </p:sp>
      <p:sp>
        <p:nvSpPr>
          <p:cNvPr id="95235" name="Rectangle 2">
            <a:extLst>
              <a:ext uri="{FF2B5EF4-FFF2-40B4-BE49-F238E27FC236}">
                <a16:creationId xmlns:a16="http://schemas.microsoft.com/office/drawing/2014/main" id="{2000DCB4-CA24-19CA-AB26-A4F77138DF60}"/>
              </a:ext>
            </a:extLst>
          </p:cNvPr>
          <p:cNvSpPr>
            <a:spLocks noGrp="1" noRot="1" noChangeAspect="1" noChangeArrowheads="1" noTextEdit="1"/>
          </p:cNvSpPr>
          <p:nvPr>
            <p:ph type="sldImg"/>
          </p:nvPr>
        </p:nvSpPr>
        <p:spPr bwMode="auto">
          <a:xfrm>
            <a:off x="95250" y="746125"/>
            <a:ext cx="6624638" cy="3729038"/>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5236" name="Rectangle 3">
            <a:extLst>
              <a:ext uri="{FF2B5EF4-FFF2-40B4-BE49-F238E27FC236}">
                <a16:creationId xmlns:a16="http://schemas.microsoft.com/office/drawing/2014/main" id="{8DD28B23-6853-3B3B-E80E-85A7A8B8F7B6}"/>
              </a:ext>
            </a:extLst>
          </p:cNvPr>
          <p:cNvSpPr>
            <a:spLocks noGrp="1" noChangeArrowheads="1"/>
          </p:cNvSpPr>
          <p:nvPr>
            <p:ph type="body" idx="1"/>
          </p:nvPr>
        </p:nvSpPr>
        <p:spPr bwMode="auto">
          <a:xfrm>
            <a:off x="908050" y="4722813"/>
            <a:ext cx="4995863" cy="447357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fi-FI" altLang="en-US"/>
          </a:p>
        </p:txBody>
      </p:sp>
      <p:sp>
        <p:nvSpPr>
          <p:cNvPr id="95237" name="Date Placeholder 1">
            <a:extLst>
              <a:ext uri="{FF2B5EF4-FFF2-40B4-BE49-F238E27FC236}">
                <a16:creationId xmlns:a16="http://schemas.microsoft.com/office/drawing/2014/main" id="{30E99540-1DA8-0E73-C525-0D975D1314F8}"/>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solidFill>
                <a:srgbClr val="000000"/>
              </a:solidFill>
            </a:endParaRP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5314" name="Slide Image Placeholder 1">
            <a:extLst>
              <a:ext uri="{FF2B5EF4-FFF2-40B4-BE49-F238E27FC236}">
                <a16:creationId xmlns:a16="http://schemas.microsoft.com/office/drawing/2014/main" id="{15D06400-3133-2868-7E5E-D5FD515CB54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25315" name="Notes Placeholder 2">
            <a:extLst>
              <a:ext uri="{FF2B5EF4-FFF2-40B4-BE49-F238E27FC236}">
                <a16:creationId xmlns:a16="http://schemas.microsoft.com/office/drawing/2014/main" id="{D09E6513-6E59-BF67-72BA-5E0D04DAE57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
        <p:nvSpPr>
          <p:cNvPr id="525316" name="Date Placeholder 3">
            <a:extLst>
              <a:ext uri="{FF2B5EF4-FFF2-40B4-BE49-F238E27FC236}">
                <a16:creationId xmlns:a16="http://schemas.microsoft.com/office/drawing/2014/main" id="{4B8B90C7-9E7D-417B-0851-938FD3235401}"/>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525317" name="Slide Number Placeholder 4">
            <a:extLst>
              <a:ext uri="{FF2B5EF4-FFF2-40B4-BE49-F238E27FC236}">
                <a16:creationId xmlns:a16="http://schemas.microsoft.com/office/drawing/2014/main" id="{5B3EEF5D-023A-84FD-643B-312A93BFC0F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F28A173F-7D2B-4B71-8953-04E2F451EF03}" type="slidenum">
              <a:rPr lang="en-NZ" altLang="en-US" smtClean="0"/>
              <a:pPr defTabSz="912813" fontAlgn="base">
                <a:spcBef>
                  <a:spcPct val="0"/>
                </a:spcBef>
                <a:spcAft>
                  <a:spcPct val="0"/>
                </a:spcAft>
              </a:pPr>
              <a:t>235</a:t>
            </a:fld>
            <a:endParaRPr lang="en-NZ" altLang="en-US"/>
          </a:p>
        </p:txBody>
      </p:sp>
    </p:spTree>
    <p:extLst>
      <p:ext uri="{BB962C8B-B14F-4D97-AF65-F5344CB8AC3E}">
        <p14:creationId xmlns:p14="http://schemas.microsoft.com/office/powerpoint/2010/main" val="2690387925"/>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7602" name="Rectangle 7">
            <a:extLst>
              <a:ext uri="{FF2B5EF4-FFF2-40B4-BE49-F238E27FC236}">
                <a16:creationId xmlns:a16="http://schemas.microsoft.com/office/drawing/2014/main" id="{86C5E0A7-46D3-6CAC-8BF5-E6CB2808E0A1}"/>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881063">
              <a:defRPr>
                <a:solidFill>
                  <a:schemeClr val="tx1"/>
                </a:solidFill>
                <a:latin typeface="Calibri" panose="020F0502020204030204" pitchFamily="34" charset="0"/>
              </a:defRPr>
            </a:lvl1pPr>
            <a:lvl2pPr marL="742950" indent="-285750" defTabSz="881063">
              <a:defRPr>
                <a:solidFill>
                  <a:schemeClr val="tx1"/>
                </a:solidFill>
                <a:latin typeface="Calibri" panose="020F0502020204030204" pitchFamily="34" charset="0"/>
              </a:defRPr>
            </a:lvl2pPr>
            <a:lvl3pPr marL="1143000" indent="-228600" defTabSz="881063">
              <a:defRPr>
                <a:solidFill>
                  <a:schemeClr val="tx1"/>
                </a:solidFill>
                <a:latin typeface="Calibri" panose="020F0502020204030204" pitchFamily="34" charset="0"/>
              </a:defRPr>
            </a:lvl3pPr>
            <a:lvl4pPr marL="1600200" indent="-228600" defTabSz="881063">
              <a:defRPr>
                <a:solidFill>
                  <a:schemeClr val="tx1"/>
                </a:solidFill>
                <a:latin typeface="Calibri" panose="020F0502020204030204" pitchFamily="34" charset="0"/>
              </a:defRPr>
            </a:lvl4pPr>
            <a:lvl5pPr marL="2057400" indent="-228600" defTabSz="881063">
              <a:defRPr>
                <a:solidFill>
                  <a:schemeClr val="tx1"/>
                </a:solidFill>
                <a:latin typeface="Calibri" panose="020F0502020204030204" pitchFamily="34" charset="0"/>
              </a:defRPr>
            </a:lvl5pPr>
            <a:lvl6pPr marL="2514600" indent="-228600" defTabSz="881063" eaLnBrk="0" fontAlgn="base" hangingPunct="0">
              <a:spcBef>
                <a:spcPct val="0"/>
              </a:spcBef>
              <a:spcAft>
                <a:spcPct val="0"/>
              </a:spcAft>
              <a:defRPr>
                <a:solidFill>
                  <a:schemeClr val="tx1"/>
                </a:solidFill>
                <a:latin typeface="Calibri" panose="020F0502020204030204" pitchFamily="34" charset="0"/>
              </a:defRPr>
            </a:lvl6pPr>
            <a:lvl7pPr marL="2971800" indent="-228600" defTabSz="881063" eaLnBrk="0" fontAlgn="base" hangingPunct="0">
              <a:spcBef>
                <a:spcPct val="0"/>
              </a:spcBef>
              <a:spcAft>
                <a:spcPct val="0"/>
              </a:spcAft>
              <a:defRPr>
                <a:solidFill>
                  <a:schemeClr val="tx1"/>
                </a:solidFill>
                <a:latin typeface="Calibri" panose="020F0502020204030204" pitchFamily="34" charset="0"/>
              </a:defRPr>
            </a:lvl7pPr>
            <a:lvl8pPr marL="3429000" indent="-228600" defTabSz="881063" eaLnBrk="0" fontAlgn="base" hangingPunct="0">
              <a:spcBef>
                <a:spcPct val="0"/>
              </a:spcBef>
              <a:spcAft>
                <a:spcPct val="0"/>
              </a:spcAft>
              <a:defRPr>
                <a:solidFill>
                  <a:schemeClr val="tx1"/>
                </a:solidFill>
                <a:latin typeface="Calibri" panose="020F0502020204030204" pitchFamily="34" charset="0"/>
              </a:defRPr>
            </a:lvl8pPr>
            <a:lvl9pPr marL="3886200" indent="-228600" defTabSz="881063"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4734CCF-14CD-45E7-930C-834AAD6F7DFE}" type="slidenum">
              <a:rPr lang="en-US" altLang="en-US" sz="1100" smtClean="0">
                <a:latin typeface="Times New Roman" panose="02020603050405020304" pitchFamily="18" charset="0"/>
              </a:rPr>
              <a:pPr fontAlgn="base">
                <a:spcBef>
                  <a:spcPct val="0"/>
                </a:spcBef>
                <a:spcAft>
                  <a:spcPct val="0"/>
                </a:spcAft>
              </a:pPr>
              <a:t>237</a:t>
            </a:fld>
            <a:endParaRPr lang="en-US" altLang="en-US" sz="1100">
              <a:latin typeface="Times New Roman" panose="02020603050405020304" pitchFamily="18" charset="0"/>
            </a:endParaRPr>
          </a:p>
        </p:txBody>
      </p:sp>
      <p:sp>
        <p:nvSpPr>
          <p:cNvPr id="537603" name="Rectangle 2">
            <a:extLst>
              <a:ext uri="{FF2B5EF4-FFF2-40B4-BE49-F238E27FC236}">
                <a16:creationId xmlns:a16="http://schemas.microsoft.com/office/drawing/2014/main" id="{0045D876-81E9-F7FE-C0ED-CEC7AAF1E860}"/>
              </a:ext>
            </a:extLst>
          </p:cNvPr>
          <p:cNvSpPr>
            <a:spLocks noGrp="1" noRot="1" noChangeAspect="1" noChangeArrowheads="1" noTextEdit="1"/>
          </p:cNvSpPr>
          <p:nvPr>
            <p:ph type="sldImg"/>
          </p:nvPr>
        </p:nvSpPr>
        <p:spPr bwMode="auto">
          <a:xfrm>
            <a:off x="93663" y="744538"/>
            <a:ext cx="6613525" cy="3722687"/>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37604" name="Rectangle 3">
            <a:extLst>
              <a:ext uri="{FF2B5EF4-FFF2-40B4-BE49-F238E27FC236}">
                <a16:creationId xmlns:a16="http://schemas.microsoft.com/office/drawing/2014/main" id="{CACD3249-BF14-3874-DB65-048F447B96F1}"/>
              </a:ext>
            </a:extLst>
          </p:cNvPr>
          <p:cNvSpPr>
            <a:spLocks noGrp="1" noChangeArrowheads="1"/>
          </p:cNvSpPr>
          <p:nvPr>
            <p:ph type="body" idx="1"/>
          </p:nvPr>
        </p:nvSpPr>
        <p:spPr bwMode="auto">
          <a:xfrm>
            <a:off x="906463" y="4714875"/>
            <a:ext cx="4984750" cy="446722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9749" tIns="49874" rIns="99749" bIns="49874" numCol="1" anchor="t" anchorCtr="0" compatLnSpc="1">
            <a:prstTxWarp prst="textNoShape">
              <a:avLst/>
            </a:prstTxWarp>
          </a:bodyPr>
          <a:lstStyle/>
          <a:p>
            <a:pPr eaLnBrk="1" hangingPunct="1"/>
            <a:endParaRPr lang="pl-PL" altLang="en-US"/>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9650" name="Rectangle 7">
            <a:extLst>
              <a:ext uri="{FF2B5EF4-FFF2-40B4-BE49-F238E27FC236}">
                <a16:creationId xmlns:a16="http://schemas.microsoft.com/office/drawing/2014/main" id="{EF55BF29-69B4-8B88-65C2-D77BCAF0E831}"/>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881063">
              <a:defRPr>
                <a:solidFill>
                  <a:schemeClr val="tx1"/>
                </a:solidFill>
                <a:latin typeface="Calibri" panose="020F0502020204030204" pitchFamily="34" charset="0"/>
              </a:defRPr>
            </a:lvl1pPr>
            <a:lvl2pPr marL="742950" indent="-285750" defTabSz="881063">
              <a:defRPr>
                <a:solidFill>
                  <a:schemeClr val="tx1"/>
                </a:solidFill>
                <a:latin typeface="Calibri" panose="020F0502020204030204" pitchFamily="34" charset="0"/>
              </a:defRPr>
            </a:lvl2pPr>
            <a:lvl3pPr marL="1143000" indent="-228600" defTabSz="881063">
              <a:defRPr>
                <a:solidFill>
                  <a:schemeClr val="tx1"/>
                </a:solidFill>
                <a:latin typeface="Calibri" panose="020F0502020204030204" pitchFamily="34" charset="0"/>
              </a:defRPr>
            </a:lvl3pPr>
            <a:lvl4pPr marL="1600200" indent="-228600" defTabSz="881063">
              <a:defRPr>
                <a:solidFill>
                  <a:schemeClr val="tx1"/>
                </a:solidFill>
                <a:latin typeface="Calibri" panose="020F0502020204030204" pitchFamily="34" charset="0"/>
              </a:defRPr>
            </a:lvl4pPr>
            <a:lvl5pPr marL="2057400" indent="-228600" defTabSz="881063">
              <a:defRPr>
                <a:solidFill>
                  <a:schemeClr val="tx1"/>
                </a:solidFill>
                <a:latin typeface="Calibri" panose="020F0502020204030204" pitchFamily="34" charset="0"/>
              </a:defRPr>
            </a:lvl5pPr>
            <a:lvl6pPr marL="2514600" indent="-228600" defTabSz="881063" eaLnBrk="0" fontAlgn="base" hangingPunct="0">
              <a:spcBef>
                <a:spcPct val="0"/>
              </a:spcBef>
              <a:spcAft>
                <a:spcPct val="0"/>
              </a:spcAft>
              <a:defRPr>
                <a:solidFill>
                  <a:schemeClr val="tx1"/>
                </a:solidFill>
                <a:latin typeface="Calibri" panose="020F0502020204030204" pitchFamily="34" charset="0"/>
              </a:defRPr>
            </a:lvl6pPr>
            <a:lvl7pPr marL="2971800" indent="-228600" defTabSz="881063" eaLnBrk="0" fontAlgn="base" hangingPunct="0">
              <a:spcBef>
                <a:spcPct val="0"/>
              </a:spcBef>
              <a:spcAft>
                <a:spcPct val="0"/>
              </a:spcAft>
              <a:defRPr>
                <a:solidFill>
                  <a:schemeClr val="tx1"/>
                </a:solidFill>
                <a:latin typeface="Calibri" panose="020F0502020204030204" pitchFamily="34" charset="0"/>
              </a:defRPr>
            </a:lvl7pPr>
            <a:lvl8pPr marL="3429000" indent="-228600" defTabSz="881063" eaLnBrk="0" fontAlgn="base" hangingPunct="0">
              <a:spcBef>
                <a:spcPct val="0"/>
              </a:spcBef>
              <a:spcAft>
                <a:spcPct val="0"/>
              </a:spcAft>
              <a:defRPr>
                <a:solidFill>
                  <a:schemeClr val="tx1"/>
                </a:solidFill>
                <a:latin typeface="Calibri" panose="020F0502020204030204" pitchFamily="34" charset="0"/>
              </a:defRPr>
            </a:lvl8pPr>
            <a:lvl9pPr marL="3886200" indent="-228600" defTabSz="881063"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22E32DA2-1509-45E0-B39C-CE6AD9E3CBB5}" type="slidenum">
              <a:rPr lang="en-US" altLang="en-US" sz="1100" smtClean="0">
                <a:latin typeface="Times New Roman" panose="02020603050405020304" pitchFamily="18" charset="0"/>
              </a:rPr>
              <a:pPr fontAlgn="base">
                <a:spcBef>
                  <a:spcPct val="0"/>
                </a:spcBef>
                <a:spcAft>
                  <a:spcPct val="0"/>
                </a:spcAft>
              </a:pPr>
              <a:t>238</a:t>
            </a:fld>
            <a:endParaRPr lang="en-US" altLang="en-US" sz="1100">
              <a:latin typeface="Times New Roman" panose="02020603050405020304" pitchFamily="18" charset="0"/>
            </a:endParaRPr>
          </a:p>
        </p:txBody>
      </p:sp>
      <p:sp>
        <p:nvSpPr>
          <p:cNvPr id="539651" name="Rectangle 2">
            <a:extLst>
              <a:ext uri="{FF2B5EF4-FFF2-40B4-BE49-F238E27FC236}">
                <a16:creationId xmlns:a16="http://schemas.microsoft.com/office/drawing/2014/main" id="{9E247D46-9160-9AD4-E16D-1D6E7EEFF5FA}"/>
              </a:ext>
            </a:extLst>
          </p:cNvPr>
          <p:cNvSpPr>
            <a:spLocks noGrp="1" noRot="1" noChangeAspect="1" noChangeArrowheads="1" noTextEdit="1"/>
          </p:cNvSpPr>
          <p:nvPr>
            <p:ph type="sldImg"/>
          </p:nvPr>
        </p:nvSpPr>
        <p:spPr bwMode="auto">
          <a:xfrm>
            <a:off x="93663" y="744538"/>
            <a:ext cx="6613525" cy="3722687"/>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39652" name="Rectangle 3">
            <a:extLst>
              <a:ext uri="{FF2B5EF4-FFF2-40B4-BE49-F238E27FC236}">
                <a16:creationId xmlns:a16="http://schemas.microsoft.com/office/drawing/2014/main" id="{316BBD59-9403-F5E0-6600-982AF81AC119}"/>
              </a:ext>
            </a:extLst>
          </p:cNvPr>
          <p:cNvSpPr>
            <a:spLocks noGrp="1" noChangeArrowheads="1"/>
          </p:cNvSpPr>
          <p:nvPr>
            <p:ph type="body" idx="1"/>
          </p:nvPr>
        </p:nvSpPr>
        <p:spPr bwMode="auto">
          <a:xfrm>
            <a:off x="906463" y="4714875"/>
            <a:ext cx="4984750" cy="446722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9749" tIns="49874" rIns="99749" bIns="49874" numCol="1" anchor="t" anchorCtr="0" compatLnSpc="1">
            <a:prstTxWarp prst="textNoShape">
              <a:avLst/>
            </a:prstTxWarp>
          </a:bodyPr>
          <a:lstStyle/>
          <a:p>
            <a:pPr eaLnBrk="1" hangingPunct="1"/>
            <a:endParaRPr lang="pl-PL" altLang="en-US"/>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1698" name="Rectangle 7">
            <a:extLst>
              <a:ext uri="{FF2B5EF4-FFF2-40B4-BE49-F238E27FC236}">
                <a16:creationId xmlns:a16="http://schemas.microsoft.com/office/drawing/2014/main" id="{7F260BE6-B04A-7165-7140-5FC2024DB17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881063">
              <a:defRPr>
                <a:solidFill>
                  <a:schemeClr val="tx1"/>
                </a:solidFill>
                <a:latin typeface="Calibri" panose="020F0502020204030204" pitchFamily="34" charset="0"/>
              </a:defRPr>
            </a:lvl1pPr>
            <a:lvl2pPr marL="742950" indent="-285750" defTabSz="881063">
              <a:defRPr>
                <a:solidFill>
                  <a:schemeClr val="tx1"/>
                </a:solidFill>
                <a:latin typeface="Calibri" panose="020F0502020204030204" pitchFamily="34" charset="0"/>
              </a:defRPr>
            </a:lvl2pPr>
            <a:lvl3pPr marL="1143000" indent="-228600" defTabSz="881063">
              <a:defRPr>
                <a:solidFill>
                  <a:schemeClr val="tx1"/>
                </a:solidFill>
                <a:latin typeface="Calibri" panose="020F0502020204030204" pitchFamily="34" charset="0"/>
              </a:defRPr>
            </a:lvl3pPr>
            <a:lvl4pPr marL="1600200" indent="-228600" defTabSz="881063">
              <a:defRPr>
                <a:solidFill>
                  <a:schemeClr val="tx1"/>
                </a:solidFill>
                <a:latin typeface="Calibri" panose="020F0502020204030204" pitchFamily="34" charset="0"/>
              </a:defRPr>
            </a:lvl4pPr>
            <a:lvl5pPr marL="2057400" indent="-228600" defTabSz="881063">
              <a:defRPr>
                <a:solidFill>
                  <a:schemeClr val="tx1"/>
                </a:solidFill>
                <a:latin typeface="Calibri" panose="020F0502020204030204" pitchFamily="34" charset="0"/>
              </a:defRPr>
            </a:lvl5pPr>
            <a:lvl6pPr marL="2514600" indent="-228600" defTabSz="881063" eaLnBrk="0" fontAlgn="base" hangingPunct="0">
              <a:spcBef>
                <a:spcPct val="0"/>
              </a:spcBef>
              <a:spcAft>
                <a:spcPct val="0"/>
              </a:spcAft>
              <a:defRPr>
                <a:solidFill>
                  <a:schemeClr val="tx1"/>
                </a:solidFill>
                <a:latin typeface="Calibri" panose="020F0502020204030204" pitchFamily="34" charset="0"/>
              </a:defRPr>
            </a:lvl6pPr>
            <a:lvl7pPr marL="2971800" indent="-228600" defTabSz="881063" eaLnBrk="0" fontAlgn="base" hangingPunct="0">
              <a:spcBef>
                <a:spcPct val="0"/>
              </a:spcBef>
              <a:spcAft>
                <a:spcPct val="0"/>
              </a:spcAft>
              <a:defRPr>
                <a:solidFill>
                  <a:schemeClr val="tx1"/>
                </a:solidFill>
                <a:latin typeface="Calibri" panose="020F0502020204030204" pitchFamily="34" charset="0"/>
              </a:defRPr>
            </a:lvl7pPr>
            <a:lvl8pPr marL="3429000" indent="-228600" defTabSz="881063" eaLnBrk="0" fontAlgn="base" hangingPunct="0">
              <a:spcBef>
                <a:spcPct val="0"/>
              </a:spcBef>
              <a:spcAft>
                <a:spcPct val="0"/>
              </a:spcAft>
              <a:defRPr>
                <a:solidFill>
                  <a:schemeClr val="tx1"/>
                </a:solidFill>
                <a:latin typeface="Calibri" panose="020F0502020204030204" pitchFamily="34" charset="0"/>
              </a:defRPr>
            </a:lvl8pPr>
            <a:lvl9pPr marL="3886200" indent="-228600" defTabSz="881063"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B8AE013-3027-4B84-B1E5-C778A6D096AD}" type="slidenum">
              <a:rPr lang="en-US" altLang="en-US" sz="1100" smtClean="0">
                <a:latin typeface="Times New Roman" panose="02020603050405020304" pitchFamily="18" charset="0"/>
              </a:rPr>
              <a:pPr fontAlgn="base">
                <a:spcBef>
                  <a:spcPct val="0"/>
                </a:spcBef>
                <a:spcAft>
                  <a:spcPct val="0"/>
                </a:spcAft>
              </a:pPr>
              <a:t>239</a:t>
            </a:fld>
            <a:endParaRPr lang="en-US" altLang="en-US" sz="1100">
              <a:latin typeface="Times New Roman" panose="02020603050405020304" pitchFamily="18" charset="0"/>
            </a:endParaRPr>
          </a:p>
        </p:txBody>
      </p:sp>
      <p:sp>
        <p:nvSpPr>
          <p:cNvPr id="541699" name="Rectangle 2">
            <a:extLst>
              <a:ext uri="{FF2B5EF4-FFF2-40B4-BE49-F238E27FC236}">
                <a16:creationId xmlns:a16="http://schemas.microsoft.com/office/drawing/2014/main" id="{8F1ED8A2-772D-1ECA-B27F-DF64CAD3E223}"/>
              </a:ext>
            </a:extLst>
          </p:cNvPr>
          <p:cNvSpPr>
            <a:spLocks noGrp="1" noRot="1" noChangeAspect="1" noChangeArrowheads="1" noTextEdit="1"/>
          </p:cNvSpPr>
          <p:nvPr>
            <p:ph type="sldImg"/>
          </p:nvPr>
        </p:nvSpPr>
        <p:spPr bwMode="auto">
          <a:xfrm>
            <a:off x="93663" y="744538"/>
            <a:ext cx="6613525" cy="3722687"/>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41700" name="Rectangle 3">
            <a:extLst>
              <a:ext uri="{FF2B5EF4-FFF2-40B4-BE49-F238E27FC236}">
                <a16:creationId xmlns:a16="http://schemas.microsoft.com/office/drawing/2014/main" id="{2FCDF17D-7624-9B21-F530-A621C24583C0}"/>
              </a:ext>
            </a:extLst>
          </p:cNvPr>
          <p:cNvSpPr>
            <a:spLocks noGrp="1" noChangeArrowheads="1"/>
          </p:cNvSpPr>
          <p:nvPr>
            <p:ph type="body" idx="1"/>
          </p:nvPr>
        </p:nvSpPr>
        <p:spPr bwMode="auto">
          <a:xfrm>
            <a:off x="906463" y="4714875"/>
            <a:ext cx="4984750" cy="446722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9749" tIns="49874" rIns="99749" bIns="49874" numCol="1" anchor="t" anchorCtr="0" compatLnSpc="1">
            <a:prstTxWarp prst="textNoShape">
              <a:avLst/>
            </a:prstTxWarp>
          </a:bodyPr>
          <a:lstStyle/>
          <a:p>
            <a:pPr eaLnBrk="1" hangingPunct="1"/>
            <a:endParaRPr lang="pl-PL" altLang="en-US"/>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3746" name="Rectangle 7">
            <a:extLst>
              <a:ext uri="{FF2B5EF4-FFF2-40B4-BE49-F238E27FC236}">
                <a16:creationId xmlns:a16="http://schemas.microsoft.com/office/drawing/2014/main" id="{16B96369-7ABE-07CA-A22A-F01C847B800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881063">
              <a:defRPr>
                <a:solidFill>
                  <a:schemeClr val="tx1"/>
                </a:solidFill>
                <a:latin typeface="Calibri" panose="020F0502020204030204" pitchFamily="34" charset="0"/>
              </a:defRPr>
            </a:lvl1pPr>
            <a:lvl2pPr marL="742950" indent="-285750" defTabSz="881063">
              <a:defRPr>
                <a:solidFill>
                  <a:schemeClr val="tx1"/>
                </a:solidFill>
                <a:latin typeface="Calibri" panose="020F0502020204030204" pitchFamily="34" charset="0"/>
              </a:defRPr>
            </a:lvl2pPr>
            <a:lvl3pPr marL="1143000" indent="-228600" defTabSz="881063">
              <a:defRPr>
                <a:solidFill>
                  <a:schemeClr val="tx1"/>
                </a:solidFill>
                <a:latin typeface="Calibri" panose="020F0502020204030204" pitchFamily="34" charset="0"/>
              </a:defRPr>
            </a:lvl3pPr>
            <a:lvl4pPr marL="1600200" indent="-228600" defTabSz="881063">
              <a:defRPr>
                <a:solidFill>
                  <a:schemeClr val="tx1"/>
                </a:solidFill>
                <a:latin typeface="Calibri" panose="020F0502020204030204" pitchFamily="34" charset="0"/>
              </a:defRPr>
            </a:lvl4pPr>
            <a:lvl5pPr marL="2057400" indent="-228600" defTabSz="881063">
              <a:defRPr>
                <a:solidFill>
                  <a:schemeClr val="tx1"/>
                </a:solidFill>
                <a:latin typeface="Calibri" panose="020F0502020204030204" pitchFamily="34" charset="0"/>
              </a:defRPr>
            </a:lvl5pPr>
            <a:lvl6pPr marL="2514600" indent="-228600" defTabSz="881063" eaLnBrk="0" fontAlgn="base" hangingPunct="0">
              <a:spcBef>
                <a:spcPct val="0"/>
              </a:spcBef>
              <a:spcAft>
                <a:spcPct val="0"/>
              </a:spcAft>
              <a:defRPr>
                <a:solidFill>
                  <a:schemeClr val="tx1"/>
                </a:solidFill>
                <a:latin typeface="Calibri" panose="020F0502020204030204" pitchFamily="34" charset="0"/>
              </a:defRPr>
            </a:lvl6pPr>
            <a:lvl7pPr marL="2971800" indent="-228600" defTabSz="881063" eaLnBrk="0" fontAlgn="base" hangingPunct="0">
              <a:spcBef>
                <a:spcPct val="0"/>
              </a:spcBef>
              <a:spcAft>
                <a:spcPct val="0"/>
              </a:spcAft>
              <a:defRPr>
                <a:solidFill>
                  <a:schemeClr val="tx1"/>
                </a:solidFill>
                <a:latin typeface="Calibri" panose="020F0502020204030204" pitchFamily="34" charset="0"/>
              </a:defRPr>
            </a:lvl7pPr>
            <a:lvl8pPr marL="3429000" indent="-228600" defTabSz="881063" eaLnBrk="0" fontAlgn="base" hangingPunct="0">
              <a:spcBef>
                <a:spcPct val="0"/>
              </a:spcBef>
              <a:spcAft>
                <a:spcPct val="0"/>
              </a:spcAft>
              <a:defRPr>
                <a:solidFill>
                  <a:schemeClr val="tx1"/>
                </a:solidFill>
                <a:latin typeface="Calibri" panose="020F0502020204030204" pitchFamily="34" charset="0"/>
              </a:defRPr>
            </a:lvl8pPr>
            <a:lvl9pPr marL="3886200" indent="-228600" defTabSz="881063"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BDE550A-870B-4C17-A727-AF95105832AE}" type="slidenum">
              <a:rPr lang="en-US" altLang="en-US" sz="1100" smtClean="0">
                <a:latin typeface="Times New Roman" panose="02020603050405020304" pitchFamily="18" charset="0"/>
              </a:rPr>
              <a:pPr fontAlgn="base">
                <a:spcBef>
                  <a:spcPct val="0"/>
                </a:spcBef>
                <a:spcAft>
                  <a:spcPct val="0"/>
                </a:spcAft>
              </a:pPr>
              <a:t>240</a:t>
            </a:fld>
            <a:endParaRPr lang="en-US" altLang="en-US" sz="1100">
              <a:latin typeface="Times New Roman" panose="02020603050405020304" pitchFamily="18" charset="0"/>
            </a:endParaRPr>
          </a:p>
        </p:txBody>
      </p:sp>
      <p:sp>
        <p:nvSpPr>
          <p:cNvPr id="543747" name="Rectangle 2">
            <a:extLst>
              <a:ext uri="{FF2B5EF4-FFF2-40B4-BE49-F238E27FC236}">
                <a16:creationId xmlns:a16="http://schemas.microsoft.com/office/drawing/2014/main" id="{61EEC15A-4402-32BD-61F7-F63B48955BC5}"/>
              </a:ext>
            </a:extLst>
          </p:cNvPr>
          <p:cNvSpPr>
            <a:spLocks noGrp="1" noRot="1" noChangeAspect="1" noChangeArrowheads="1" noTextEdit="1"/>
          </p:cNvSpPr>
          <p:nvPr>
            <p:ph type="sldImg"/>
          </p:nvPr>
        </p:nvSpPr>
        <p:spPr bwMode="auto">
          <a:xfrm>
            <a:off x="93663" y="744538"/>
            <a:ext cx="6613525" cy="3722687"/>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43748" name="Rectangle 3">
            <a:extLst>
              <a:ext uri="{FF2B5EF4-FFF2-40B4-BE49-F238E27FC236}">
                <a16:creationId xmlns:a16="http://schemas.microsoft.com/office/drawing/2014/main" id="{38AC983C-B14D-3245-70BB-0FB9C4EF7BA6}"/>
              </a:ext>
            </a:extLst>
          </p:cNvPr>
          <p:cNvSpPr>
            <a:spLocks noGrp="1" noChangeArrowheads="1"/>
          </p:cNvSpPr>
          <p:nvPr>
            <p:ph type="body" idx="1"/>
          </p:nvPr>
        </p:nvSpPr>
        <p:spPr bwMode="auto">
          <a:xfrm>
            <a:off x="906463" y="4714875"/>
            <a:ext cx="4984750" cy="446722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9749" tIns="49874" rIns="99749" bIns="49874" numCol="1" anchor="t" anchorCtr="0" compatLnSpc="1">
            <a:prstTxWarp prst="textNoShape">
              <a:avLst/>
            </a:prstTxWarp>
          </a:bodyPr>
          <a:lstStyle/>
          <a:p>
            <a:pPr eaLnBrk="1" hangingPunct="1"/>
            <a:r>
              <a:rPr lang="en-NZ" altLang="en-US"/>
              <a:t>Shining</a:t>
            </a:r>
          </a:p>
          <a:p>
            <a:pPr eaLnBrk="1" hangingPunct="1"/>
            <a:endParaRPr lang="pl-PL" altLang="en-US"/>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7362" name="Slide Image Placeholder 1">
            <a:extLst>
              <a:ext uri="{FF2B5EF4-FFF2-40B4-BE49-F238E27FC236}">
                <a16:creationId xmlns:a16="http://schemas.microsoft.com/office/drawing/2014/main" id="{4C39692F-C716-B994-99F7-DA14E35F1BA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27363" name="Notes Placeholder 2">
            <a:extLst>
              <a:ext uri="{FF2B5EF4-FFF2-40B4-BE49-F238E27FC236}">
                <a16:creationId xmlns:a16="http://schemas.microsoft.com/office/drawing/2014/main" id="{B6949638-4E21-9834-727D-C59401A2A9F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
        <p:nvSpPr>
          <p:cNvPr id="527364" name="Date Placeholder 3">
            <a:extLst>
              <a:ext uri="{FF2B5EF4-FFF2-40B4-BE49-F238E27FC236}">
                <a16:creationId xmlns:a16="http://schemas.microsoft.com/office/drawing/2014/main" id="{E8325648-144F-120C-6C3D-10BA4153D317}"/>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527365" name="Slide Number Placeholder 4">
            <a:extLst>
              <a:ext uri="{FF2B5EF4-FFF2-40B4-BE49-F238E27FC236}">
                <a16:creationId xmlns:a16="http://schemas.microsoft.com/office/drawing/2014/main" id="{16AC71D7-30BC-A216-B297-62E76CC73D8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39DA7199-1B29-4236-82EC-B0E0C4AA6EFB}" type="slidenum">
              <a:rPr lang="en-NZ" altLang="en-US" smtClean="0"/>
              <a:pPr defTabSz="912813" fontAlgn="base">
                <a:spcBef>
                  <a:spcPct val="0"/>
                </a:spcBef>
                <a:spcAft>
                  <a:spcPct val="0"/>
                </a:spcAft>
              </a:pPr>
              <a:t>241</a:t>
            </a:fld>
            <a:endParaRPr lang="en-NZ" altLang="en-US"/>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9410" name="Slide Image Placeholder 1">
            <a:extLst>
              <a:ext uri="{FF2B5EF4-FFF2-40B4-BE49-F238E27FC236}">
                <a16:creationId xmlns:a16="http://schemas.microsoft.com/office/drawing/2014/main" id="{979D8C74-8F95-3AD0-7DB3-D252B190F66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29411" name="Notes Placeholder 2">
            <a:extLst>
              <a:ext uri="{FF2B5EF4-FFF2-40B4-BE49-F238E27FC236}">
                <a16:creationId xmlns:a16="http://schemas.microsoft.com/office/drawing/2014/main" id="{44A733E1-29C5-8E8E-E62B-24BCDFEB9C4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
        <p:nvSpPr>
          <p:cNvPr id="529412" name="Date Placeholder 3">
            <a:extLst>
              <a:ext uri="{FF2B5EF4-FFF2-40B4-BE49-F238E27FC236}">
                <a16:creationId xmlns:a16="http://schemas.microsoft.com/office/drawing/2014/main" id="{CF581D03-7744-1BA3-E6EB-4B70B2DE1CDB}"/>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529413" name="Slide Number Placeholder 4">
            <a:extLst>
              <a:ext uri="{FF2B5EF4-FFF2-40B4-BE49-F238E27FC236}">
                <a16:creationId xmlns:a16="http://schemas.microsoft.com/office/drawing/2014/main" id="{F7A5A6D1-6AD3-78FB-1A85-BEDFEF132AC1}"/>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140E124A-85E0-4795-A267-5F1D62FFD92C}" type="slidenum">
              <a:rPr lang="en-NZ" altLang="en-US" smtClean="0"/>
              <a:pPr defTabSz="912813" fontAlgn="base">
                <a:spcBef>
                  <a:spcPct val="0"/>
                </a:spcBef>
                <a:spcAft>
                  <a:spcPct val="0"/>
                </a:spcAft>
              </a:pPr>
              <a:t>242</a:t>
            </a:fld>
            <a:endParaRPr lang="en-NZ" altLang="en-US"/>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nSpc>
                <a:spcPct val="115000"/>
              </a:lnSpc>
              <a:spcAft>
                <a:spcPts val="1000"/>
              </a:spcAft>
            </a:pPr>
            <a:r>
              <a:rPr lang="en-NZ" sz="1200" b="1">
                <a:solidFill>
                  <a:srgbClr val="1B75BC"/>
                </a:solidFill>
                <a:effectLst/>
                <a:latin typeface="Century Gothic" panose="020B0502020202020204" pitchFamily="34" charset="0"/>
                <a:ea typeface="Calibri" panose="020F0502020204030204" pitchFamily="34" charset="0"/>
                <a:cs typeface="Times New Roman" panose="02020603050405020304" pitchFamily="18" charset="0"/>
              </a:rPr>
              <a:t>Challenge</a:t>
            </a:r>
            <a:endParaRPr lang="en-NZ" sz="1200">
              <a:effectLst/>
              <a:latin typeface="Century Gothic" panose="020B0502020202020204" pitchFamily="34" charset="0"/>
              <a:ea typeface="Calibri" panose="020F0502020204030204" pitchFamily="34" charset="0"/>
              <a:cs typeface="Times New Roman" panose="02020603050405020304" pitchFamily="18" charset="0"/>
            </a:endParaRPr>
          </a:p>
          <a:p>
            <a:pPr>
              <a:lnSpc>
                <a:spcPct val="115000"/>
              </a:lnSpc>
              <a:spcAft>
                <a:spcPts val="1000"/>
              </a:spcAft>
            </a:pPr>
            <a:r>
              <a:rPr lang="en-NZ" sz="1200">
                <a:effectLst/>
                <a:latin typeface="Century Gothic" panose="020B0502020202020204" pitchFamily="34" charset="0"/>
                <a:ea typeface="Calibri" panose="020F0502020204030204" pitchFamily="34" charset="0"/>
                <a:cs typeface="Times New Roman" panose="02020603050405020304" pitchFamily="18" charset="0"/>
              </a:rPr>
              <a:t>John was employed to work with over 100 ski instructors at a large ski resort.  He was bought in as the resort had identified that most first-time ski students did not sign up for any additional lessons. The goal was to generate more class registrations and revenue.</a:t>
            </a:r>
          </a:p>
          <a:p>
            <a:pPr>
              <a:lnSpc>
                <a:spcPct val="115000"/>
              </a:lnSpc>
              <a:spcAft>
                <a:spcPts val="1000"/>
              </a:spcAft>
            </a:pPr>
            <a:r>
              <a:rPr lang="en-NZ" sz="1200">
                <a:effectLst/>
                <a:latin typeface="Century Gothic" panose="020B0502020202020204" pitchFamily="34" charset="0"/>
                <a:ea typeface="Calibri" panose="020F0502020204030204" pitchFamily="34" charset="0"/>
                <a:cs typeface="Times New Roman" panose="02020603050405020304" pitchFamily="18" charset="0"/>
              </a:rPr>
              <a:t>The ski instructors consisted of a vast range of ski enthusiasts, from 18 year olds to retired professionals.  They were all fantastic skiers but not were all skilled communicators.</a:t>
            </a:r>
          </a:p>
          <a:p>
            <a:pPr>
              <a:lnSpc>
                <a:spcPct val="115000"/>
              </a:lnSpc>
              <a:spcAft>
                <a:spcPts val="1000"/>
              </a:spcAft>
            </a:pPr>
            <a:r>
              <a:rPr lang="en-NZ" sz="1200">
                <a:effectLst/>
                <a:latin typeface="Century Gothic" panose="020B0502020202020204" pitchFamily="34" charset="0"/>
                <a:ea typeface="Calibri" panose="020F0502020204030204" pitchFamily="34" charset="0"/>
                <a:cs typeface="Times New Roman" panose="02020603050405020304" pitchFamily="18" charset="0"/>
              </a:rPr>
              <a:t>John knew he would have to involve all to resolve the issue.  He wanted to create a better self-awareness of their own behavioural tendencies.  For example, “I” behavioural ski instructors often spent a lot of time chatting and they tended to run late! – Although these instructors did not see it as consequential, it did not set a good tone for the start of the next lesson and sometimes made it impossible to capture new business.</a:t>
            </a:r>
          </a:p>
          <a:p>
            <a:pPr>
              <a:lnSpc>
                <a:spcPct val="115000"/>
              </a:lnSpc>
              <a:spcAft>
                <a:spcPts val="1000"/>
              </a:spcAft>
            </a:pPr>
            <a:r>
              <a:rPr lang="en-NZ" sz="1200">
                <a:effectLst/>
                <a:latin typeface="Century Gothic" panose="020B0502020202020204" pitchFamily="34" charset="0"/>
                <a:ea typeface="Calibri" panose="020F0502020204030204" pitchFamily="34" charset="0"/>
                <a:cs typeface="Times New Roman" panose="02020603050405020304" pitchFamily="18" charset="0"/>
              </a:rPr>
              <a:t>John helped the sky instructors understand that they bonded easily with those of a similar behavioural style but were not as comfortable and successful with differing behavioural styles.  Students had expressed some dissatisfaction with class expectations and felt that they did not connect with their instructor.  To make matters worse the instructor sensing tension gravitated toward the more preferred students. The end result being the ski instructors came away feeling exhausted and the students feeling dissatisfied and unhappy.</a:t>
            </a:r>
          </a:p>
          <a:p>
            <a:pPr>
              <a:lnSpc>
                <a:spcPct val="115000"/>
              </a:lnSpc>
              <a:spcAft>
                <a:spcPts val="1000"/>
              </a:spcAft>
            </a:pPr>
            <a:r>
              <a:rPr lang="en-NZ" sz="1200" b="1">
                <a:solidFill>
                  <a:srgbClr val="1B75BC"/>
                </a:solidFill>
                <a:effectLst/>
                <a:latin typeface="Century Gothic" panose="020B0502020202020204" pitchFamily="34" charset="0"/>
                <a:ea typeface="Calibri" panose="020F0502020204030204" pitchFamily="34" charset="0"/>
                <a:cs typeface="Times New Roman" panose="02020603050405020304" pitchFamily="18" charset="0"/>
              </a:rPr>
              <a:t>Outcome</a:t>
            </a:r>
            <a:endParaRPr lang="en-NZ" sz="1200">
              <a:effectLst/>
              <a:latin typeface="Century Gothic" panose="020B0502020202020204" pitchFamily="34" charset="0"/>
              <a:ea typeface="Calibri" panose="020F0502020204030204" pitchFamily="34" charset="0"/>
              <a:cs typeface="Times New Roman" panose="02020603050405020304" pitchFamily="18" charset="0"/>
            </a:endParaRPr>
          </a:p>
          <a:p>
            <a:pPr>
              <a:lnSpc>
                <a:spcPct val="115000"/>
              </a:lnSpc>
              <a:spcAft>
                <a:spcPts val="1000"/>
              </a:spcAft>
            </a:pPr>
            <a:r>
              <a:rPr lang="en-NZ" sz="1200">
                <a:effectLst/>
                <a:latin typeface="Century Gothic" panose="020B0502020202020204" pitchFamily="34" charset="0"/>
                <a:ea typeface="Calibri" panose="020F0502020204030204" pitchFamily="34" charset="0"/>
                <a:cs typeface="Times New Roman" panose="02020603050405020304" pitchFamily="18" charset="0"/>
              </a:rPr>
              <a:t>John developed simple but brilliant guidelines – The ski instructor had to work on building a rapport with all students. The instructors learnt a few and effective ways to identify the different DISC  behavioural styles.  More importantly they were taught how to modify their communication styles to better connect with their students.  Initially it took more effort but soon it became a lot easier and almost second nature.</a:t>
            </a:r>
          </a:p>
          <a:p>
            <a:pPr>
              <a:lnSpc>
                <a:spcPct val="115000"/>
              </a:lnSpc>
              <a:spcAft>
                <a:spcPts val="1000"/>
              </a:spcAft>
            </a:pPr>
            <a:r>
              <a:rPr lang="en-NZ" sz="1200">
                <a:effectLst/>
                <a:latin typeface="Century Gothic" panose="020B0502020202020204" pitchFamily="34" charset="0"/>
                <a:ea typeface="Calibri" panose="020F0502020204030204" pitchFamily="34" charset="0"/>
                <a:cs typeface="Times New Roman" panose="02020603050405020304" pitchFamily="18" charset="0"/>
              </a:rPr>
              <a:t>John then focused on training the class reservation instructors. They learned to ask specific questions and actively listen for cues to identify the customers DISC style. They then placed the student with an instructor of a similar DISC style. This made the instructors work a little easier.</a:t>
            </a:r>
          </a:p>
          <a:p>
            <a:pPr>
              <a:lnSpc>
                <a:spcPct val="115000"/>
              </a:lnSpc>
              <a:spcAft>
                <a:spcPts val="1000"/>
              </a:spcAft>
            </a:pPr>
            <a:r>
              <a:rPr lang="en-NZ" sz="1200">
                <a:effectLst/>
                <a:latin typeface="Century Gothic" panose="020B0502020202020204" pitchFamily="34" charset="0"/>
                <a:ea typeface="Calibri" panose="020F0502020204030204" pitchFamily="34" charset="0"/>
                <a:cs typeface="Times New Roman" panose="02020603050405020304" pitchFamily="18" charset="0"/>
              </a:rPr>
              <a:t>Results – the revenue from ski lessons increased in 23% in year one, 26% in year two and 28% in year 3.</a:t>
            </a:r>
          </a:p>
          <a:p>
            <a:endParaRPr lang="en-NZ"/>
          </a:p>
        </p:txBody>
      </p:sp>
      <p:sp>
        <p:nvSpPr>
          <p:cNvPr id="4" name="Date Placeholder 3"/>
          <p:cNvSpPr>
            <a:spLocks noGrp="1"/>
          </p:cNvSpPr>
          <p:nvPr>
            <p:ph type="dt" idx="1"/>
          </p:nvPr>
        </p:nvSpPr>
        <p:spPr/>
        <p:txBody>
          <a:bodyPr/>
          <a:lstStyle/>
          <a:p>
            <a:pPr>
              <a:defRPr/>
            </a:pPr>
            <a:endParaRPr lang="en-NZ"/>
          </a:p>
        </p:txBody>
      </p:sp>
      <p:sp>
        <p:nvSpPr>
          <p:cNvPr id="5" name="Slide Number Placeholder 4"/>
          <p:cNvSpPr>
            <a:spLocks noGrp="1"/>
          </p:cNvSpPr>
          <p:nvPr>
            <p:ph type="sldNum" sz="quarter" idx="5"/>
          </p:nvPr>
        </p:nvSpPr>
        <p:spPr/>
        <p:txBody>
          <a:bodyPr/>
          <a:lstStyle/>
          <a:p>
            <a:pPr>
              <a:defRPr/>
            </a:pPr>
            <a:fld id="{84616335-1C4A-4683-B10C-C4186FA7026C}" type="slidenum">
              <a:rPr lang="en-NZ" smtClean="0"/>
              <a:pPr>
                <a:defRPr/>
              </a:pPr>
              <a:t>243</a:t>
            </a:fld>
            <a:endParaRPr lang="en-NZ"/>
          </a:p>
        </p:txBody>
      </p:sp>
    </p:spTree>
    <p:extLst>
      <p:ext uri="{BB962C8B-B14F-4D97-AF65-F5344CB8AC3E}">
        <p14:creationId xmlns:p14="http://schemas.microsoft.com/office/powerpoint/2010/main" val="1377945157"/>
      </p:ext>
    </p:extLst>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1458" name="Rectangle 7">
            <a:extLst>
              <a:ext uri="{FF2B5EF4-FFF2-40B4-BE49-F238E27FC236}">
                <a16:creationId xmlns:a16="http://schemas.microsoft.com/office/drawing/2014/main" id="{21ACC676-E013-63AB-2975-E022F936804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4588" indent="-228600" defTabSz="877888">
              <a:defRPr>
                <a:solidFill>
                  <a:schemeClr val="tx1"/>
                </a:solidFill>
                <a:latin typeface="Calibri" panose="020F0502020204030204" pitchFamily="34" charset="0"/>
              </a:defRPr>
            </a:lvl3pPr>
            <a:lvl4pPr marL="1601788" indent="-228600" defTabSz="877888">
              <a:defRPr>
                <a:solidFill>
                  <a:schemeClr val="tx1"/>
                </a:solidFill>
                <a:latin typeface="Calibri" panose="020F0502020204030204" pitchFamily="34" charset="0"/>
              </a:defRPr>
            </a:lvl4pPr>
            <a:lvl5pPr marL="2060575" indent="-228600" defTabSz="877888">
              <a:defRPr>
                <a:solidFill>
                  <a:schemeClr val="tx1"/>
                </a:solidFill>
                <a:latin typeface="Calibri" panose="020F0502020204030204" pitchFamily="34" charset="0"/>
              </a:defRPr>
            </a:lvl5pPr>
            <a:lvl6pPr marL="2517775" indent="-228600" defTabSz="877888" eaLnBrk="0" fontAlgn="base" hangingPunct="0">
              <a:spcBef>
                <a:spcPct val="0"/>
              </a:spcBef>
              <a:spcAft>
                <a:spcPct val="0"/>
              </a:spcAft>
              <a:defRPr>
                <a:solidFill>
                  <a:schemeClr val="tx1"/>
                </a:solidFill>
                <a:latin typeface="Calibri" panose="020F0502020204030204" pitchFamily="34" charset="0"/>
              </a:defRPr>
            </a:lvl6pPr>
            <a:lvl7pPr marL="2974975" indent="-228600" defTabSz="877888" eaLnBrk="0" fontAlgn="base" hangingPunct="0">
              <a:spcBef>
                <a:spcPct val="0"/>
              </a:spcBef>
              <a:spcAft>
                <a:spcPct val="0"/>
              </a:spcAft>
              <a:defRPr>
                <a:solidFill>
                  <a:schemeClr val="tx1"/>
                </a:solidFill>
                <a:latin typeface="Calibri" panose="020F0502020204030204" pitchFamily="34" charset="0"/>
              </a:defRPr>
            </a:lvl7pPr>
            <a:lvl8pPr marL="3432175" indent="-228600" defTabSz="877888" eaLnBrk="0" fontAlgn="base" hangingPunct="0">
              <a:spcBef>
                <a:spcPct val="0"/>
              </a:spcBef>
              <a:spcAft>
                <a:spcPct val="0"/>
              </a:spcAft>
              <a:defRPr>
                <a:solidFill>
                  <a:schemeClr val="tx1"/>
                </a:solidFill>
                <a:latin typeface="Calibri" panose="020F0502020204030204" pitchFamily="34" charset="0"/>
              </a:defRPr>
            </a:lvl8pPr>
            <a:lvl9pPr marL="3889375" indent="-228600" defTabSz="877888"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D19236A-03DE-4C91-B524-F2F1DFF241BB}" type="slidenum">
              <a:rPr lang="en-US" altLang="en-US" sz="1100" smtClean="0">
                <a:solidFill>
                  <a:srgbClr val="000000"/>
                </a:solidFill>
                <a:latin typeface="Times New Roman" panose="02020603050405020304" pitchFamily="18" charset="0"/>
              </a:rPr>
              <a:pPr fontAlgn="base">
                <a:spcBef>
                  <a:spcPct val="0"/>
                </a:spcBef>
                <a:spcAft>
                  <a:spcPct val="0"/>
                </a:spcAft>
              </a:pPr>
              <a:t>244</a:t>
            </a:fld>
            <a:endParaRPr lang="en-US" altLang="en-US" sz="1100">
              <a:solidFill>
                <a:srgbClr val="000000"/>
              </a:solidFill>
              <a:latin typeface="Times New Roman" panose="02020603050405020304" pitchFamily="18" charset="0"/>
            </a:endParaRPr>
          </a:p>
        </p:txBody>
      </p:sp>
      <p:sp>
        <p:nvSpPr>
          <p:cNvPr id="531459" name="Rectangle 7">
            <a:extLst>
              <a:ext uri="{FF2B5EF4-FFF2-40B4-BE49-F238E27FC236}">
                <a16:creationId xmlns:a16="http://schemas.microsoft.com/office/drawing/2014/main" id="{49833C5E-E5E4-7464-AB45-2DBD4E14703A}"/>
              </a:ext>
            </a:extLst>
          </p:cNvPr>
          <p:cNvSpPr txBox="1">
            <a:spLocks noGrp="1" noChangeArrowheads="1"/>
          </p:cNvSpPr>
          <p:nvPr/>
        </p:nvSpPr>
        <p:spPr bwMode="auto">
          <a:xfrm>
            <a:off x="3871913" y="9478963"/>
            <a:ext cx="29225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7719" tIns="43859" rIns="87719" bIns="43859" anchor="b"/>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3000" indent="-228600" defTabSz="877888">
              <a:defRPr>
                <a:solidFill>
                  <a:schemeClr val="tx1"/>
                </a:solidFill>
                <a:latin typeface="Calibri" panose="020F0502020204030204" pitchFamily="34" charset="0"/>
              </a:defRPr>
            </a:lvl3pPr>
            <a:lvl4pPr marL="1600200" indent="-228600" defTabSz="877888">
              <a:defRPr>
                <a:solidFill>
                  <a:schemeClr val="tx1"/>
                </a:solidFill>
                <a:latin typeface="Calibri" panose="020F0502020204030204" pitchFamily="34" charset="0"/>
              </a:defRPr>
            </a:lvl4pPr>
            <a:lvl5pPr marL="2057400" indent="-228600" defTabSz="877888">
              <a:defRPr>
                <a:solidFill>
                  <a:schemeClr val="tx1"/>
                </a:solidFill>
                <a:latin typeface="Calibri" panose="020F0502020204030204" pitchFamily="34" charset="0"/>
              </a:defRPr>
            </a:lvl5pPr>
            <a:lvl6pPr marL="2514600" indent="-228600" defTabSz="877888" eaLnBrk="0" fontAlgn="base" hangingPunct="0">
              <a:spcBef>
                <a:spcPct val="0"/>
              </a:spcBef>
              <a:spcAft>
                <a:spcPct val="0"/>
              </a:spcAft>
              <a:defRPr>
                <a:solidFill>
                  <a:schemeClr val="tx1"/>
                </a:solidFill>
                <a:latin typeface="Calibri" panose="020F0502020204030204" pitchFamily="34" charset="0"/>
              </a:defRPr>
            </a:lvl6pPr>
            <a:lvl7pPr marL="2971800" indent="-228600" defTabSz="877888" eaLnBrk="0" fontAlgn="base" hangingPunct="0">
              <a:spcBef>
                <a:spcPct val="0"/>
              </a:spcBef>
              <a:spcAft>
                <a:spcPct val="0"/>
              </a:spcAft>
              <a:defRPr>
                <a:solidFill>
                  <a:schemeClr val="tx1"/>
                </a:solidFill>
                <a:latin typeface="Calibri" panose="020F0502020204030204" pitchFamily="34" charset="0"/>
              </a:defRPr>
            </a:lvl7pPr>
            <a:lvl8pPr marL="3429000" indent="-228600" defTabSz="877888" eaLnBrk="0" fontAlgn="base" hangingPunct="0">
              <a:spcBef>
                <a:spcPct val="0"/>
              </a:spcBef>
              <a:spcAft>
                <a:spcPct val="0"/>
              </a:spcAft>
              <a:defRPr>
                <a:solidFill>
                  <a:schemeClr val="tx1"/>
                </a:solidFill>
                <a:latin typeface="Calibri" panose="020F0502020204030204" pitchFamily="34" charset="0"/>
              </a:defRPr>
            </a:lvl8pPr>
            <a:lvl9pPr marL="3886200" indent="-228600" defTabSz="877888" eaLnBrk="0" fontAlgn="base" hangingPunct="0">
              <a:spcBef>
                <a:spcPct val="0"/>
              </a:spcBef>
              <a:spcAft>
                <a:spcPct val="0"/>
              </a:spcAft>
              <a:defRPr>
                <a:solidFill>
                  <a:schemeClr val="tx1"/>
                </a:solidFill>
                <a:latin typeface="Calibri" panose="020F0502020204030204" pitchFamily="34" charset="0"/>
              </a:defRPr>
            </a:lvl9pPr>
          </a:lstStyle>
          <a:p>
            <a:pPr algn="r"/>
            <a:fld id="{DA95E7E5-978C-4E4C-AD2C-42CA192199AB}" type="slidenum">
              <a:rPr lang="en-US" altLang="en-US" sz="1100">
                <a:solidFill>
                  <a:srgbClr val="000000"/>
                </a:solidFill>
                <a:latin typeface="Times New Roman" panose="02020603050405020304" pitchFamily="18" charset="0"/>
              </a:rPr>
              <a:pPr algn="r"/>
              <a:t>244</a:t>
            </a:fld>
            <a:endParaRPr lang="en-US" altLang="en-US" sz="1100">
              <a:solidFill>
                <a:srgbClr val="000000"/>
              </a:solidFill>
              <a:latin typeface="Times New Roman" panose="02020603050405020304" pitchFamily="18" charset="0"/>
            </a:endParaRPr>
          </a:p>
        </p:txBody>
      </p:sp>
      <p:sp>
        <p:nvSpPr>
          <p:cNvPr id="531460" name="Rectangle 2">
            <a:extLst>
              <a:ext uri="{FF2B5EF4-FFF2-40B4-BE49-F238E27FC236}">
                <a16:creationId xmlns:a16="http://schemas.microsoft.com/office/drawing/2014/main" id="{4F3A42FE-47CA-53CC-1431-2DC93A362974}"/>
              </a:ext>
            </a:extLst>
          </p:cNvPr>
          <p:cNvSpPr>
            <a:spLocks noGrp="1" noRot="1" noChangeAspect="1" noChangeArrowheads="1" noTextEdit="1"/>
          </p:cNvSpPr>
          <p:nvPr>
            <p:ph type="sldImg"/>
          </p:nvPr>
        </p:nvSpPr>
        <p:spPr bwMode="auto">
          <a:xfrm>
            <a:off x="96838" y="747713"/>
            <a:ext cx="6621462" cy="3727450"/>
          </a:xfrm>
          <a:solidFill>
            <a:srgbClr val="FFFFFF"/>
          </a:solidFill>
          <a:ln>
            <a:solidFill>
              <a:srgbClr val="000000"/>
            </a:solidFill>
            <a:miter lim="800000"/>
            <a:headEnd/>
            <a:tailEnd/>
          </a:ln>
        </p:spPr>
      </p:sp>
      <p:sp>
        <p:nvSpPr>
          <p:cNvPr id="531461" name="Rectangle 3">
            <a:extLst>
              <a:ext uri="{FF2B5EF4-FFF2-40B4-BE49-F238E27FC236}">
                <a16:creationId xmlns:a16="http://schemas.microsoft.com/office/drawing/2014/main" id="{6547D3F4-1466-CE65-61F8-D598995F6923}"/>
              </a:ext>
            </a:extLst>
          </p:cNvPr>
          <p:cNvSpPr>
            <a:spLocks noGrp="1" noChangeArrowheads="1"/>
          </p:cNvSpPr>
          <p:nvPr>
            <p:ph type="body" idx="1"/>
          </p:nvPr>
        </p:nvSpPr>
        <p:spPr bwMode="auto">
          <a:xfrm>
            <a:off x="908050" y="4722813"/>
            <a:ext cx="4995863" cy="4471987"/>
          </a:xfrm>
          <a:solidFill>
            <a:srgbClr val="FFFFFF"/>
          </a:solidFill>
          <a:ln>
            <a:solidFill>
              <a:srgbClr val="000000"/>
            </a:solidFill>
            <a:miter lim="800000"/>
            <a:headEnd/>
            <a:tailEnd/>
          </a:ln>
        </p:spPr>
        <p:txBody>
          <a:bodyPr wrap="square" lIns="95014" tIns="47505" rIns="95014" bIns="47505" numCol="1" anchor="t" anchorCtr="0" compatLnSpc="1">
            <a:prstTxWarp prst="textNoShape">
              <a:avLst/>
            </a:prstTxWarp>
          </a:bodyPr>
          <a:lstStyle/>
          <a:p>
            <a:pPr eaLnBrk="1" hangingPunct="1">
              <a:spcBef>
                <a:spcPct val="0"/>
              </a:spcBef>
            </a:pPr>
            <a:endParaRPr lang="pl-PL" altLang="en-US"/>
          </a:p>
        </p:txBody>
      </p:sp>
      <p:sp>
        <p:nvSpPr>
          <p:cNvPr id="531462" name="Date Placeholder 1">
            <a:extLst>
              <a:ext uri="{FF2B5EF4-FFF2-40B4-BE49-F238E27FC236}">
                <a16:creationId xmlns:a16="http://schemas.microsoft.com/office/drawing/2014/main" id="{63D9D8FB-B710-C87A-7B28-05E6BFE8B647}"/>
              </a:ext>
            </a:extLst>
          </p:cNvPr>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4588" indent="-228600" defTabSz="877888">
              <a:defRPr>
                <a:solidFill>
                  <a:schemeClr val="tx1"/>
                </a:solidFill>
                <a:latin typeface="Calibri" panose="020F0502020204030204" pitchFamily="34" charset="0"/>
              </a:defRPr>
            </a:lvl3pPr>
            <a:lvl4pPr marL="1601788" indent="-228600" defTabSz="877888">
              <a:defRPr>
                <a:solidFill>
                  <a:schemeClr val="tx1"/>
                </a:solidFill>
                <a:latin typeface="Calibri" panose="020F0502020204030204" pitchFamily="34" charset="0"/>
              </a:defRPr>
            </a:lvl4pPr>
            <a:lvl5pPr marL="2060575" indent="-228600" defTabSz="877888">
              <a:defRPr>
                <a:solidFill>
                  <a:schemeClr val="tx1"/>
                </a:solidFill>
                <a:latin typeface="Calibri" panose="020F0502020204030204" pitchFamily="34" charset="0"/>
              </a:defRPr>
            </a:lvl5pPr>
            <a:lvl6pPr marL="2517775" indent="-228600" defTabSz="877888" eaLnBrk="0" fontAlgn="base" hangingPunct="0">
              <a:spcBef>
                <a:spcPct val="0"/>
              </a:spcBef>
              <a:spcAft>
                <a:spcPct val="0"/>
              </a:spcAft>
              <a:defRPr>
                <a:solidFill>
                  <a:schemeClr val="tx1"/>
                </a:solidFill>
                <a:latin typeface="Calibri" panose="020F0502020204030204" pitchFamily="34" charset="0"/>
              </a:defRPr>
            </a:lvl6pPr>
            <a:lvl7pPr marL="2974975" indent="-228600" defTabSz="877888" eaLnBrk="0" fontAlgn="base" hangingPunct="0">
              <a:spcBef>
                <a:spcPct val="0"/>
              </a:spcBef>
              <a:spcAft>
                <a:spcPct val="0"/>
              </a:spcAft>
              <a:defRPr>
                <a:solidFill>
                  <a:schemeClr val="tx1"/>
                </a:solidFill>
                <a:latin typeface="Calibri" panose="020F0502020204030204" pitchFamily="34" charset="0"/>
              </a:defRPr>
            </a:lvl7pPr>
            <a:lvl8pPr marL="3432175" indent="-228600" defTabSz="877888" eaLnBrk="0" fontAlgn="base" hangingPunct="0">
              <a:spcBef>
                <a:spcPct val="0"/>
              </a:spcBef>
              <a:spcAft>
                <a:spcPct val="0"/>
              </a:spcAft>
              <a:defRPr>
                <a:solidFill>
                  <a:schemeClr val="tx1"/>
                </a:solidFill>
                <a:latin typeface="Calibri" panose="020F0502020204030204" pitchFamily="34" charset="0"/>
              </a:defRPr>
            </a:lvl8pPr>
            <a:lvl9pPr marL="3889375" indent="-228600" defTabSz="877888"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endParaRPr lang="en-US" altLang="en-US" sz="1100">
              <a:solidFill>
                <a:srgbClr val="000000"/>
              </a:solidFill>
              <a:latin typeface="Times New Roman" panose="02020603050405020304" pitchFamily="18" charset="0"/>
            </a:endParaRPr>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3506" name="Slide Image Placeholder 1">
            <a:extLst>
              <a:ext uri="{FF2B5EF4-FFF2-40B4-BE49-F238E27FC236}">
                <a16:creationId xmlns:a16="http://schemas.microsoft.com/office/drawing/2014/main" id="{BD88538A-8C12-4648-9F01-9549C33358A3}"/>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33507" name="Notes Placeholder 2">
            <a:extLst>
              <a:ext uri="{FF2B5EF4-FFF2-40B4-BE49-F238E27FC236}">
                <a16:creationId xmlns:a16="http://schemas.microsoft.com/office/drawing/2014/main" id="{ACC392BF-EB33-B0FC-4984-ECBDFDB6E48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
        <p:nvSpPr>
          <p:cNvPr id="533508" name="Date Placeholder 3">
            <a:extLst>
              <a:ext uri="{FF2B5EF4-FFF2-40B4-BE49-F238E27FC236}">
                <a16:creationId xmlns:a16="http://schemas.microsoft.com/office/drawing/2014/main" id="{D41CE01D-F608-AAEE-AAAB-3631F73024BA}"/>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533509" name="Slide Number Placeholder 4">
            <a:extLst>
              <a:ext uri="{FF2B5EF4-FFF2-40B4-BE49-F238E27FC236}">
                <a16:creationId xmlns:a16="http://schemas.microsoft.com/office/drawing/2014/main" id="{BA9E1E61-174F-FC1D-C741-0E6ED261361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31B2010A-3A13-4DC1-B70D-B9F5A5B016FC}" type="slidenum">
              <a:rPr lang="en-NZ" altLang="en-US" smtClean="0"/>
              <a:pPr defTabSz="912813" fontAlgn="base">
                <a:spcBef>
                  <a:spcPct val="0"/>
                </a:spcBef>
                <a:spcAft>
                  <a:spcPct val="0"/>
                </a:spcAft>
              </a:pPr>
              <a:t>245</a:t>
            </a:fld>
            <a:endParaRPr lang="en-NZ" alt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Slide Image Placeholder 1">
            <a:extLst>
              <a:ext uri="{FF2B5EF4-FFF2-40B4-BE49-F238E27FC236}">
                <a16:creationId xmlns:a16="http://schemas.microsoft.com/office/drawing/2014/main" id="{3F269941-ACDE-D0C0-BACB-364C45F78BA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7283" name="Notes Placeholder 2">
            <a:extLst>
              <a:ext uri="{FF2B5EF4-FFF2-40B4-BE49-F238E27FC236}">
                <a16:creationId xmlns:a16="http://schemas.microsoft.com/office/drawing/2014/main" id="{B8E33A66-505A-E43F-8F08-D0E3BD3764D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
        <p:nvSpPr>
          <p:cNvPr id="97284" name="Date Placeholder 3">
            <a:extLst>
              <a:ext uri="{FF2B5EF4-FFF2-40B4-BE49-F238E27FC236}">
                <a16:creationId xmlns:a16="http://schemas.microsoft.com/office/drawing/2014/main" id="{675A4532-9581-295F-6E01-BE434493C8DE}"/>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97285" name="Slide Number Placeholder 4">
            <a:extLst>
              <a:ext uri="{FF2B5EF4-FFF2-40B4-BE49-F238E27FC236}">
                <a16:creationId xmlns:a16="http://schemas.microsoft.com/office/drawing/2014/main" id="{C17994D7-D523-0EFC-45A4-17158DDAFF5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A88BE679-4913-411A-B09D-C03A75CEFF62}" type="slidenum">
              <a:rPr lang="en-NZ" altLang="en-US" smtClean="0"/>
              <a:pPr defTabSz="912813" fontAlgn="base">
                <a:spcBef>
                  <a:spcPct val="0"/>
                </a:spcBef>
                <a:spcAft>
                  <a:spcPct val="0"/>
                </a:spcAft>
              </a:pPr>
              <a:t>22</a:t>
            </a:fld>
            <a:endParaRPr lang="en-NZ" altLang="en-US"/>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554" name="Slide Image Placeholder 1">
            <a:extLst>
              <a:ext uri="{FF2B5EF4-FFF2-40B4-BE49-F238E27FC236}">
                <a16:creationId xmlns:a16="http://schemas.microsoft.com/office/drawing/2014/main" id="{A720A080-8C1C-A1DB-7DAA-4A2986C75FE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35555" name="Notes Placeholder 2">
            <a:extLst>
              <a:ext uri="{FF2B5EF4-FFF2-40B4-BE49-F238E27FC236}">
                <a16:creationId xmlns:a16="http://schemas.microsoft.com/office/drawing/2014/main" id="{FF42944F-A742-5232-2ABA-EFBBD09AF67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
        <p:nvSpPr>
          <p:cNvPr id="535556" name="Date Placeholder 3">
            <a:extLst>
              <a:ext uri="{FF2B5EF4-FFF2-40B4-BE49-F238E27FC236}">
                <a16:creationId xmlns:a16="http://schemas.microsoft.com/office/drawing/2014/main" id="{8D516E8A-FFB0-7E30-D2BF-E2FB5F8DA8DF}"/>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solidFill>
                <a:srgbClr val="000000"/>
              </a:solidFill>
            </a:endParaRPr>
          </a:p>
        </p:txBody>
      </p:sp>
      <p:sp>
        <p:nvSpPr>
          <p:cNvPr id="535557" name="Slide Number Placeholder 4">
            <a:extLst>
              <a:ext uri="{FF2B5EF4-FFF2-40B4-BE49-F238E27FC236}">
                <a16:creationId xmlns:a16="http://schemas.microsoft.com/office/drawing/2014/main" id="{F5448A3E-6949-2BD6-11E9-A3019BAC311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5A9E3464-A076-4FBA-A6FF-0C820DE66700}" type="slidenum">
              <a:rPr lang="en-NZ" altLang="en-US" smtClean="0">
                <a:solidFill>
                  <a:srgbClr val="000000"/>
                </a:solidFill>
              </a:rPr>
              <a:pPr defTabSz="912813" fontAlgn="base">
                <a:spcBef>
                  <a:spcPct val="0"/>
                </a:spcBef>
                <a:spcAft>
                  <a:spcPct val="0"/>
                </a:spcAft>
              </a:pPr>
              <a:t>246</a:t>
            </a:fld>
            <a:endParaRPr lang="en-NZ" altLang="en-US">
              <a:solidFill>
                <a:srgbClr val="000000"/>
              </a:solidFill>
            </a:endParaRPr>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7602" name="Slide Image Placeholder 1">
            <a:extLst>
              <a:ext uri="{FF2B5EF4-FFF2-40B4-BE49-F238E27FC236}">
                <a16:creationId xmlns:a16="http://schemas.microsoft.com/office/drawing/2014/main" id="{C7E4E6A9-9287-DB6D-7AAC-1B9F015235C6}"/>
              </a:ext>
            </a:extLst>
          </p:cNvPr>
          <p:cNvSpPr>
            <a:spLocks noGrp="1" noRot="1" noChangeAspect="1" noChangeArrowheads="1" noTextEdit="1"/>
          </p:cNvSpPr>
          <p:nvPr>
            <p:ph type="sldImg"/>
          </p:nvPr>
        </p:nvSpPr>
        <p:spPr bwMode="auto">
          <a:xfrm>
            <a:off x="146050" y="739775"/>
            <a:ext cx="6583363" cy="3703638"/>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37603" name="Notes Placeholder 2">
            <a:extLst>
              <a:ext uri="{FF2B5EF4-FFF2-40B4-BE49-F238E27FC236}">
                <a16:creationId xmlns:a16="http://schemas.microsoft.com/office/drawing/2014/main" id="{23809427-F3C1-3A0D-2D4C-A207424962E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NZ" altLang="en-US"/>
              <a:t>This is just an example of how behavioural competencies can be read against a diamond.</a:t>
            </a:r>
          </a:p>
          <a:p>
            <a:pPr eaLnBrk="1" hangingPunct="1">
              <a:spcBef>
                <a:spcPct val="0"/>
              </a:spcBef>
            </a:pPr>
            <a:endParaRPr lang="en-NZ" altLang="en-US"/>
          </a:p>
          <a:p>
            <a:pPr eaLnBrk="1" hangingPunct="1">
              <a:spcBef>
                <a:spcPct val="0"/>
              </a:spcBef>
            </a:pPr>
            <a:r>
              <a:rPr lang="en-NZ" altLang="en-US"/>
              <a:t>Any competency rated 0 to 5 would be in the coloured part of the diamond takes less energy</a:t>
            </a:r>
          </a:p>
          <a:p>
            <a:pPr eaLnBrk="1" hangingPunct="1">
              <a:spcBef>
                <a:spcPct val="0"/>
              </a:spcBef>
            </a:pPr>
            <a:endParaRPr lang="en-NZ" altLang="en-US"/>
          </a:p>
          <a:p>
            <a:pPr eaLnBrk="1" hangingPunct="1">
              <a:spcBef>
                <a:spcPct val="0"/>
              </a:spcBef>
            </a:pPr>
            <a:r>
              <a:rPr lang="en-NZ" altLang="en-US"/>
              <a:t>Any competency rated 0 to -5 would be in the white part of the diamond – takes more energy</a:t>
            </a:r>
          </a:p>
        </p:txBody>
      </p:sp>
      <p:sp>
        <p:nvSpPr>
          <p:cNvPr id="537604" name="Date Placeholder 3">
            <a:extLst>
              <a:ext uri="{FF2B5EF4-FFF2-40B4-BE49-F238E27FC236}">
                <a16:creationId xmlns:a16="http://schemas.microsoft.com/office/drawing/2014/main" id="{1384E5ED-A04B-152B-0E85-DF3EB37B61E7}"/>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US" altLang="en-US">
              <a:solidFill>
                <a:srgbClr val="000000"/>
              </a:solidFill>
            </a:endParaRPr>
          </a:p>
        </p:txBody>
      </p:sp>
      <p:sp>
        <p:nvSpPr>
          <p:cNvPr id="537605" name="Slide Number Placeholder 4">
            <a:extLst>
              <a:ext uri="{FF2B5EF4-FFF2-40B4-BE49-F238E27FC236}">
                <a16:creationId xmlns:a16="http://schemas.microsoft.com/office/drawing/2014/main" id="{0CE99201-E934-5E70-5AB0-C52FB6C1B96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8FD7B6E7-7D4C-44CE-B058-25154693B2CC}" type="slidenum">
              <a:rPr lang="en-US" altLang="en-US" smtClean="0">
                <a:solidFill>
                  <a:srgbClr val="000000"/>
                </a:solidFill>
              </a:rPr>
              <a:pPr defTabSz="912813" fontAlgn="base">
                <a:spcBef>
                  <a:spcPct val="0"/>
                </a:spcBef>
                <a:spcAft>
                  <a:spcPct val="0"/>
                </a:spcAft>
              </a:pPr>
              <a:t>247</a:t>
            </a:fld>
            <a:endParaRPr lang="en-US" altLang="en-US">
              <a:solidFill>
                <a:srgbClr val="000000"/>
              </a:solidFill>
            </a:endParaRPr>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9650" name="Slide Image Placeholder 1">
            <a:extLst>
              <a:ext uri="{FF2B5EF4-FFF2-40B4-BE49-F238E27FC236}">
                <a16:creationId xmlns:a16="http://schemas.microsoft.com/office/drawing/2014/main" id="{D61FF1C3-5DE1-D3F3-44B7-79257A8E21D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39651" name="Notes Placeholder 2">
            <a:extLst>
              <a:ext uri="{FF2B5EF4-FFF2-40B4-BE49-F238E27FC236}">
                <a16:creationId xmlns:a16="http://schemas.microsoft.com/office/drawing/2014/main" id="{E3C5CAFD-5447-E66A-18D9-8B0D22C25F1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
        <p:nvSpPr>
          <p:cNvPr id="539652" name="Date Placeholder 3">
            <a:extLst>
              <a:ext uri="{FF2B5EF4-FFF2-40B4-BE49-F238E27FC236}">
                <a16:creationId xmlns:a16="http://schemas.microsoft.com/office/drawing/2014/main" id="{CD6CF47C-18F0-200C-52A5-333200FF702A}"/>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539653" name="Slide Number Placeholder 4">
            <a:extLst>
              <a:ext uri="{FF2B5EF4-FFF2-40B4-BE49-F238E27FC236}">
                <a16:creationId xmlns:a16="http://schemas.microsoft.com/office/drawing/2014/main" id="{D63BCA36-204B-A10C-AEAB-3457C9DD751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B183FCCB-ECFA-48D9-BA1D-F8D6F34E215B}" type="slidenum">
              <a:rPr lang="en-NZ" altLang="en-US" smtClean="0"/>
              <a:pPr defTabSz="912813" fontAlgn="base">
                <a:spcBef>
                  <a:spcPct val="0"/>
                </a:spcBef>
                <a:spcAft>
                  <a:spcPct val="0"/>
                </a:spcAft>
              </a:pPr>
              <a:t>248</a:t>
            </a:fld>
            <a:endParaRPr lang="en-NZ" altLang="en-US"/>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1698" name="Rectangle 7">
            <a:extLst>
              <a:ext uri="{FF2B5EF4-FFF2-40B4-BE49-F238E27FC236}">
                <a16:creationId xmlns:a16="http://schemas.microsoft.com/office/drawing/2014/main" id="{1056A091-6669-1D19-63B2-A823D882C79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4588" indent="-228600" defTabSz="877888">
              <a:defRPr>
                <a:solidFill>
                  <a:schemeClr val="tx1"/>
                </a:solidFill>
                <a:latin typeface="Calibri" panose="020F0502020204030204" pitchFamily="34" charset="0"/>
              </a:defRPr>
            </a:lvl3pPr>
            <a:lvl4pPr marL="1601788" indent="-228600" defTabSz="877888">
              <a:defRPr>
                <a:solidFill>
                  <a:schemeClr val="tx1"/>
                </a:solidFill>
                <a:latin typeface="Calibri" panose="020F0502020204030204" pitchFamily="34" charset="0"/>
              </a:defRPr>
            </a:lvl4pPr>
            <a:lvl5pPr marL="2060575" indent="-228600" defTabSz="877888">
              <a:defRPr>
                <a:solidFill>
                  <a:schemeClr val="tx1"/>
                </a:solidFill>
                <a:latin typeface="Calibri" panose="020F0502020204030204" pitchFamily="34" charset="0"/>
              </a:defRPr>
            </a:lvl5pPr>
            <a:lvl6pPr marL="2517775" indent="-228600" defTabSz="877888" eaLnBrk="0" fontAlgn="base" hangingPunct="0">
              <a:spcBef>
                <a:spcPct val="0"/>
              </a:spcBef>
              <a:spcAft>
                <a:spcPct val="0"/>
              </a:spcAft>
              <a:defRPr>
                <a:solidFill>
                  <a:schemeClr val="tx1"/>
                </a:solidFill>
                <a:latin typeface="Calibri" panose="020F0502020204030204" pitchFamily="34" charset="0"/>
              </a:defRPr>
            </a:lvl6pPr>
            <a:lvl7pPr marL="2974975" indent="-228600" defTabSz="877888" eaLnBrk="0" fontAlgn="base" hangingPunct="0">
              <a:spcBef>
                <a:spcPct val="0"/>
              </a:spcBef>
              <a:spcAft>
                <a:spcPct val="0"/>
              </a:spcAft>
              <a:defRPr>
                <a:solidFill>
                  <a:schemeClr val="tx1"/>
                </a:solidFill>
                <a:latin typeface="Calibri" panose="020F0502020204030204" pitchFamily="34" charset="0"/>
              </a:defRPr>
            </a:lvl7pPr>
            <a:lvl8pPr marL="3432175" indent="-228600" defTabSz="877888" eaLnBrk="0" fontAlgn="base" hangingPunct="0">
              <a:spcBef>
                <a:spcPct val="0"/>
              </a:spcBef>
              <a:spcAft>
                <a:spcPct val="0"/>
              </a:spcAft>
              <a:defRPr>
                <a:solidFill>
                  <a:schemeClr val="tx1"/>
                </a:solidFill>
                <a:latin typeface="Calibri" panose="020F0502020204030204" pitchFamily="34" charset="0"/>
              </a:defRPr>
            </a:lvl8pPr>
            <a:lvl9pPr marL="3889375" indent="-228600" defTabSz="877888"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899D437-167B-4FAA-AD35-6CBB595B61BC}" type="slidenum">
              <a:rPr lang="en-US" altLang="en-US" sz="1100" smtClean="0">
                <a:solidFill>
                  <a:srgbClr val="000000"/>
                </a:solidFill>
                <a:latin typeface="Times New Roman" panose="02020603050405020304" pitchFamily="18" charset="0"/>
              </a:rPr>
              <a:pPr fontAlgn="base">
                <a:spcBef>
                  <a:spcPct val="0"/>
                </a:spcBef>
                <a:spcAft>
                  <a:spcPct val="0"/>
                </a:spcAft>
              </a:pPr>
              <a:t>249</a:t>
            </a:fld>
            <a:endParaRPr lang="en-US" altLang="en-US" sz="1100">
              <a:solidFill>
                <a:srgbClr val="000000"/>
              </a:solidFill>
              <a:latin typeface="Times New Roman" panose="02020603050405020304" pitchFamily="18" charset="0"/>
            </a:endParaRPr>
          </a:p>
        </p:txBody>
      </p:sp>
      <p:sp>
        <p:nvSpPr>
          <p:cNvPr id="541699" name="Rectangle 7">
            <a:extLst>
              <a:ext uri="{FF2B5EF4-FFF2-40B4-BE49-F238E27FC236}">
                <a16:creationId xmlns:a16="http://schemas.microsoft.com/office/drawing/2014/main" id="{1718C11C-F9EC-3691-74A2-821C8173558C}"/>
              </a:ext>
            </a:extLst>
          </p:cNvPr>
          <p:cNvSpPr txBox="1">
            <a:spLocks noGrp="1" noChangeArrowheads="1"/>
          </p:cNvSpPr>
          <p:nvPr/>
        </p:nvSpPr>
        <p:spPr bwMode="auto">
          <a:xfrm>
            <a:off x="3871913" y="9478963"/>
            <a:ext cx="29225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7719" tIns="43859" rIns="87719" bIns="43859" anchor="b"/>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3000" indent="-228600" defTabSz="877888">
              <a:defRPr>
                <a:solidFill>
                  <a:schemeClr val="tx1"/>
                </a:solidFill>
                <a:latin typeface="Calibri" panose="020F0502020204030204" pitchFamily="34" charset="0"/>
              </a:defRPr>
            </a:lvl3pPr>
            <a:lvl4pPr marL="1600200" indent="-228600" defTabSz="877888">
              <a:defRPr>
                <a:solidFill>
                  <a:schemeClr val="tx1"/>
                </a:solidFill>
                <a:latin typeface="Calibri" panose="020F0502020204030204" pitchFamily="34" charset="0"/>
              </a:defRPr>
            </a:lvl4pPr>
            <a:lvl5pPr marL="2057400" indent="-228600" defTabSz="877888">
              <a:defRPr>
                <a:solidFill>
                  <a:schemeClr val="tx1"/>
                </a:solidFill>
                <a:latin typeface="Calibri" panose="020F0502020204030204" pitchFamily="34" charset="0"/>
              </a:defRPr>
            </a:lvl5pPr>
            <a:lvl6pPr marL="2514600" indent="-228600" defTabSz="877888" eaLnBrk="0" fontAlgn="base" hangingPunct="0">
              <a:spcBef>
                <a:spcPct val="0"/>
              </a:spcBef>
              <a:spcAft>
                <a:spcPct val="0"/>
              </a:spcAft>
              <a:defRPr>
                <a:solidFill>
                  <a:schemeClr val="tx1"/>
                </a:solidFill>
                <a:latin typeface="Calibri" panose="020F0502020204030204" pitchFamily="34" charset="0"/>
              </a:defRPr>
            </a:lvl6pPr>
            <a:lvl7pPr marL="2971800" indent="-228600" defTabSz="877888" eaLnBrk="0" fontAlgn="base" hangingPunct="0">
              <a:spcBef>
                <a:spcPct val="0"/>
              </a:spcBef>
              <a:spcAft>
                <a:spcPct val="0"/>
              </a:spcAft>
              <a:defRPr>
                <a:solidFill>
                  <a:schemeClr val="tx1"/>
                </a:solidFill>
                <a:latin typeface="Calibri" panose="020F0502020204030204" pitchFamily="34" charset="0"/>
              </a:defRPr>
            </a:lvl7pPr>
            <a:lvl8pPr marL="3429000" indent="-228600" defTabSz="877888" eaLnBrk="0" fontAlgn="base" hangingPunct="0">
              <a:spcBef>
                <a:spcPct val="0"/>
              </a:spcBef>
              <a:spcAft>
                <a:spcPct val="0"/>
              </a:spcAft>
              <a:defRPr>
                <a:solidFill>
                  <a:schemeClr val="tx1"/>
                </a:solidFill>
                <a:latin typeface="Calibri" panose="020F0502020204030204" pitchFamily="34" charset="0"/>
              </a:defRPr>
            </a:lvl8pPr>
            <a:lvl9pPr marL="3886200" indent="-228600" defTabSz="877888" eaLnBrk="0" fontAlgn="base" hangingPunct="0">
              <a:spcBef>
                <a:spcPct val="0"/>
              </a:spcBef>
              <a:spcAft>
                <a:spcPct val="0"/>
              </a:spcAft>
              <a:defRPr>
                <a:solidFill>
                  <a:schemeClr val="tx1"/>
                </a:solidFill>
                <a:latin typeface="Calibri" panose="020F0502020204030204" pitchFamily="34" charset="0"/>
              </a:defRPr>
            </a:lvl9pPr>
          </a:lstStyle>
          <a:p>
            <a:pPr algn="r"/>
            <a:fld id="{30BF8892-E5D0-48C7-A8BC-432347B99E0E}" type="slidenum">
              <a:rPr lang="en-US" altLang="en-US" sz="1100">
                <a:solidFill>
                  <a:srgbClr val="000000"/>
                </a:solidFill>
                <a:latin typeface="Times New Roman" panose="02020603050405020304" pitchFamily="18" charset="0"/>
              </a:rPr>
              <a:pPr algn="r"/>
              <a:t>249</a:t>
            </a:fld>
            <a:endParaRPr lang="en-US" altLang="en-US" sz="1100">
              <a:solidFill>
                <a:srgbClr val="000000"/>
              </a:solidFill>
              <a:latin typeface="Times New Roman" panose="02020603050405020304" pitchFamily="18" charset="0"/>
            </a:endParaRPr>
          </a:p>
        </p:txBody>
      </p:sp>
      <p:sp>
        <p:nvSpPr>
          <p:cNvPr id="541700" name="Rectangle 2">
            <a:extLst>
              <a:ext uri="{FF2B5EF4-FFF2-40B4-BE49-F238E27FC236}">
                <a16:creationId xmlns:a16="http://schemas.microsoft.com/office/drawing/2014/main" id="{2A139A65-A57E-350C-2CC4-F9F112055F2E}"/>
              </a:ext>
            </a:extLst>
          </p:cNvPr>
          <p:cNvSpPr>
            <a:spLocks noGrp="1" noRot="1" noChangeAspect="1" noChangeArrowheads="1" noTextEdit="1"/>
          </p:cNvSpPr>
          <p:nvPr>
            <p:ph type="sldImg"/>
          </p:nvPr>
        </p:nvSpPr>
        <p:spPr bwMode="auto">
          <a:xfrm>
            <a:off x="96838" y="747713"/>
            <a:ext cx="6621462" cy="3727450"/>
          </a:xfrm>
          <a:solidFill>
            <a:srgbClr val="FFFFFF"/>
          </a:solidFill>
          <a:ln>
            <a:solidFill>
              <a:srgbClr val="000000"/>
            </a:solidFill>
            <a:miter lim="800000"/>
            <a:headEnd/>
            <a:tailEnd/>
          </a:ln>
        </p:spPr>
      </p:sp>
      <p:sp>
        <p:nvSpPr>
          <p:cNvPr id="541701" name="Rectangle 3">
            <a:extLst>
              <a:ext uri="{FF2B5EF4-FFF2-40B4-BE49-F238E27FC236}">
                <a16:creationId xmlns:a16="http://schemas.microsoft.com/office/drawing/2014/main" id="{F04764A6-8C50-494B-A8B9-7982F4145A12}"/>
              </a:ext>
            </a:extLst>
          </p:cNvPr>
          <p:cNvSpPr>
            <a:spLocks noGrp="1" noChangeArrowheads="1"/>
          </p:cNvSpPr>
          <p:nvPr>
            <p:ph type="body" idx="1"/>
          </p:nvPr>
        </p:nvSpPr>
        <p:spPr bwMode="auto">
          <a:xfrm>
            <a:off x="908050" y="4722813"/>
            <a:ext cx="4995863" cy="4471987"/>
          </a:xfrm>
          <a:solidFill>
            <a:srgbClr val="FFFFFF"/>
          </a:solidFill>
          <a:ln>
            <a:solidFill>
              <a:srgbClr val="000000"/>
            </a:solidFill>
            <a:miter lim="800000"/>
            <a:headEnd/>
            <a:tailEnd/>
          </a:ln>
        </p:spPr>
        <p:txBody>
          <a:bodyPr wrap="square" lIns="95014" tIns="47505" rIns="95014" bIns="47505" numCol="1" anchor="t" anchorCtr="0" compatLnSpc="1">
            <a:prstTxWarp prst="textNoShape">
              <a:avLst/>
            </a:prstTxWarp>
          </a:bodyPr>
          <a:lstStyle/>
          <a:p>
            <a:pPr eaLnBrk="1" hangingPunct="1">
              <a:spcBef>
                <a:spcPct val="0"/>
              </a:spcBef>
            </a:pPr>
            <a:endParaRPr lang="pl-PL" altLang="en-US"/>
          </a:p>
        </p:txBody>
      </p:sp>
      <p:sp>
        <p:nvSpPr>
          <p:cNvPr id="541702" name="Date Placeholder 1">
            <a:extLst>
              <a:ext uri="{FF2B5EF4-FFF2-40B4-BE49-F238E27FC236}">
                <a16:creationId xmlns:a16="http://schemas.microsoft.com/office/drawing/2014/main" id="{B3D26078-32BD-FF7E-AF5D-EFA4A60F7EC3}"/>
              </a:ext>
            </a:extLst>
          </p:cNvPr>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4588" indent="-228600" defTabSz="877888">
              <a:defRPr>
                <a:solidFill>
                  <a:schemeClr val="tx1"/>
                </a:solidFill>
                <a:latin typeface="Calibri" panose="020F0502020204030204" pitchFamily="34" charset="0"/>
              </a:defRPr>
            </a:lvl3pPr>
            <a:lvl4pPr marL="1601788" indent="-228600" defTabSz="877888">
              <a:defRPr>
                <a:solidFill>
                  <a:schemeClr val="tx1"/>
                </a:solidFill>
                <a:latin typeface="Calibri" panose="020F0502020204030204" pitchFamily="34" charset="0"/>
              </a:defRPr>
            </a:lvl4pPr>
            <a:lvl5pPr marL="2060575" indent="-228600" defTabSz="877888">
              <a:defRPr>
                <a:solidFill>
                  <a:schemeClr val="tx1"/>
                </a:solidFill>
                <a:latin typeface="Calibri" panose="020F0502020204030204" pitchFamily="34" charset="0"/>
              </a:defRPr>
            </a:lvl5pPr>
            <a:lvl6pPr marL="2517775" indent="-228600" defTabSz="877888" eaLnBrk="0" fontAlgn="base" hangingPunct="0">
              <a:spcBef>
                <a:spcPct val="0"/>
              </a:spcBef>
              <a:spcAft>
                <a:spcPct val="0"/>
              </a:spcAft>
              <a:defRPr>
                <a:solidFill>
                  <a:schemeClr val="tx1"/>
                </a:solidFill>
                <a:latin typeface="Calibri" panose="020F0502020204030204" pitchFamily="34" charset="0"/>
              </a:defRPr>
            </a:lvl6pPr>
            <a:lvl7pPr marL="2974975" indent="-228600" defTabSz="877888" eaLnBrk="0" fontAlgn="base" hangingPunct="0">
              <a:spcBef>
                <a:spcPct val="0"/>
              </a:spcBef>
              <a:spcAft>
                <a:spcPct val="0"/>
              </a:spcAft>
              <a:defRPr>
                <a:solidFill>
                  <a:schemeClr val="tx1"/>
                </a:solidFill>
                <a:latin typeface="Calibri" panose="020F0502020204030204" pitchFamily="34" charset="0"/>
              </a:defRPr>
            </a:lvl7pPr>
            <a:lvl8pPr marL="3432175" indent="-228600" defTabSz="877888" eaLnBrk="0" fontAlgn="base" hangingPunct="0">
              <a:spcBef>
                <a:spcPct val="0"/>
              </a:spcBef>
              <a:spcAft>
                <a:spcPct val="0"/>
              </a:spcAft>
              <a:defRPr>
                <a:solidFill>
                  <a:schemeClr val="tx1"/>
                </a:solidFill>
                <a:latin typeface="Calibri" panose="020F0502020204030204" pitchFamily="34" charset="0"/>
              </a:defRPr>
            </a:lvl8pPr>
            <a:lvl9pPr marL="3889375" indent="-228600" defTabSz="877888"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endParaRPr lang="en-US" altLang="en-US" sz="1100">
              <a:solidFill>
                <a:srgbClr val="000000"/>
              </a:solidFill>
              <a:latin typeface="Times New Roman" panose="02020603050405020304" pitchFamily="18" charset="0"/>
            </a:endParaRPr>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3746" name="Slide Image Placeholder 1">
            <a:extLst>
              <a:ext uri="{FF2B5EF4-FFF2-40B4-BE49-F238E27FC236}">
                <a16:creationId xmlns:a16="http://schemas.microsoft.com/office/drawing/2014/main" id="{0EC02010-0402-04AD-1151-DDCF4B0C98F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43747" name="Notes Placeholder 2">
            <a:extLst>
              <a:ext uri="{FF2B5EF4-FFF2-40B4-BE49-F238E27FC236}">
                <a16:creationId xmlns:a16="http://schemas.microsoft.com/office/drawing/2014/main" id="{C854F001-8D64-B031-02DB-F4494F1A6CE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defTabSz="914400" eaLnBrk="1" hangingPunct="1">
              <a:spcBef>
                <a:spcPct val="0"/>
              </a:spcBef>
            </a:pPr>
            <a:r>
              <a:rPr lang="en-NZ" altLang="en-US" b="1" dirty="0"/>
              <a:t>First</a:t>
            </a:r>
            <a:r>
              <a:rPr lang="en-NZ" altLang="en-US" dirty="0"/>
              <a:t> of all this assessment is based on the DISC model and theory. So that means it uses the same 24 questions as the other DISC assessment. Yes, you can reorder this assessment like you can do with any other BA assessments as the data  sits in your account. So just to clarify if your client has already completed a DISC assessment in some form then you are able to order this Sales18 assessment FREE. If they haven’t  completed any form of DISC---- then the system will charge 10pts.</a:t>
            </a:r>
          </a:p>
          <a:p>
            <a:pPr defTabSz="914400" eaLnBrk="1" hangingPunct="1">
              <a:spcBef>
                <a:spcPct val="0"/>
              </a:spcBef>
            </a:pPr>
            <a:endParaRPr lang="en-NZ" altLang="en-US" dirty="0"/>
          </a:p>
          <a:p>
            <a:pPr defTabSz="914400" eaLnBrk="1" hangingPunct="1">
              <a:spcBef>
                <a:spcPct val="0"/>
              </a:spcBef>
            </a:pPr>
            <a:r>
              <a:rPr lang="en-NZ" altLang="en-US" dirty="0"/>
              <a:t>this FinxS® 18 is highly “tuned”---- so the client or team member does not need to know DISC theory at all. Yet, they still get easy to use and valuable information from the “Sales 18” report.      It delivers information about the persons </a:t>
            </a:r>
            <a:r>
              <a:rPr lang="en-NZ" altLang="en-US" u="sng" dirty="0"/>
              <a:t>hardwired</a:t>
            </a:r>
            <a:r>
              <a:rPr lang="en-NZ" altLang="en-US" dirty="0"/>
              <a:t> and natural comfort levels against 18 important sales competencies. Hence the name </a:t>
            </a:r>
            <a:r>
              <a:rPr lang="en-NZ" altLang="en-US" u="sng" dirty="0"/>
              <a:t>FinxS® sales 18.</a:t>
            </a:r>
          </a:p>
          <a:p>
            <a:pPr defTabSz="914400" eaLnBrk="1" hangingPunct="1">
              <a:spcBef>
                <a:spcPct val="0"/>
              </a:spcBef>
            </a:pPr>
            <a:endParaRPr lang="en-NZ" altLang="en-US" u="sng" dirty="0"/>
          </a:p>
          <a:p>
            <a:pPr defTabSz="914400" eaLnBrk="1" hangingPunct="1">
              <a:spcBef>
                <a:spcPct val="0"/>
              </a:spcBef>
            </a:pPr>
            <a:r>
              <a:rPr lang="en-NZ" altLang="en-US" dirty="0"/>
              <a:t>Lastly the information in the report helps to define a clear development plan for the coach, manager or the person themselves to identify, define and implement .So now---Lets look at what the 18 competencies actually are.</a:t>
            </a:r>
          </a:p>
          <a:p>
            <a:pPr defTabSz="914400" eaLnBrk="1" hangingPunct="1">
              <a:spcBef>
                <a:spcPct val="0"/>
              </a:spcBef>
            </a:pPr>
            <a:endParaRPr lang="en-NZ" altLang="en-US" dirty="0"/>
          </a:p>
        </p:txBody>
      </p:sp>
      <p:sp>
        <p:nvSpPr>
          <p:cNvPr id="543748" name="Date Placeholder 3">
            <a:extLst>
              <a:ext uri="{FF2B5EF4-FFF2-40B4-BE49-F238E27FC236}">
                <a16:creationId xmlns:a16="http://schemas.microsoft.com/office/drawing/2014/main" id="{7E1C6D3E-60D7-E0BE-D45D-2B1CAA5FEF44}"/>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543749" name="Slide Number Placeholder 4">
            <a:extLst>
              <a:ext uri="{FF2B5EF4-FFF2-40B4-BE49-F238E27FC236}">
                <a16:creationId xmlns:a16="http://schemas.microsoft.com/office/drawing/2014/main" id="{CD89588A-A477-95C6-1102-EA338CB8C1A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11E7C389-33BA-417A-843F-E10E9E56E33C}" type="slidenum">
              <a:rPr lang="en-NZ" altLang="en-US" smtClean="0"/>
              <a:pPr defTabSz="912813" fontAlgn="base">
                <a:spcBef>
                  <a:spcPct val="0"/>
                </a:spcBef>
                <a:spcAft>
                  <a:spcPct val="0"/>
                </a:spcAft>
              </a:pPr>
              <a:t>250</a:t>
            </a:fld>
            <a:endParaRPr lang="en-NZ" altLang="en-US"/>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5794" name="Slide Image Placeholder 1">
            <a:extLst>
              <a:ext uri="{FF2B5EF4-FFF2-40B4-BE49-F238E27FC236}">
                <a16:creationId xmlns:a16="http://schemas.microsoft.com/office/drawing/2014/main" id="{3891E9F5-1035-DC37-2DA2-6F43B89BC7A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45795" name="Notes Placeholder 2">
            <a:extLst>
              <a:ext uri="{FF2B5EF4-FFF2-40B4-BE49-F238E27FC236}">
                <a16:creationId xmlns:a16="http://schemas.microsoft.com/office/drawing/2014/main" id="{D0089727-74FD-49C6-3D71-518FEC3D081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NZ" altLang="en-US"/>
              <a:t>These are the 18 competencies that are critical to sales success and each is  clearly defined in the report.  There’s  no need to guess at what they mean. And  no bias comes into play when drilling down into the details of each. </a:t>
            </a:r>
          </a:p>
          <a:p>
            <a:pPr eaLnBrk="1" hangingPunct="1">
              <a:spcBef>
                <a:spcPct val="0"/>
              </a:spcBef>
            </a:pPr>
            <a:endParaRPr lang="en-NZ" altLang="en-US"/>
          </a:p>
          <a:p>
            <a:pPr eaLnBrk="1" hangingPunct="1">
              <a:spcBef>
                <a:spcPct val="0"/>
              </a:spcBef>
            </a:pPr>
            <a:r>
              <a:rPr lang="en-NZ" altLang="en-US"/>
              <a:t>With out reading them all </a:t>
            </a:r>
            <a:r>
              <a:rPr lang="mr-IN" altLang="en-US"/>
              <a:t>–</a:t>
            </a:r>
            <a:r>
              <a:rPr lang="en-NZ" altLang="en-US"/>
              <a:t> you can see measurements like Prospecting---Goal Orientation---Needing approval   Dealing with Failure   Emotional Detachment   etic etc.</a:t>
            </a:r>
            <a:br>
              <a:rPr lang="en-NZ" altLang="en-US"/>
            </a:br>
            <a:endParaRPr lang="en-NZ" altLang="en-US"/>
          </a:p>
          <a:p>
            <a:pPr eaLnBrk="1" hangingPunct="1">
              <a:spcBef>
                <a:spcPct val="0"/>
              </a:spcBef>
            </a:pPr>
            <a:r>
              <a:rPr lang="en-US" altLang="en-US"/>
              <a:t>Here’s the thing, a salesperson does not need to focus on ALL 18 competences  as they are not equally important to everyone, or every sales role  at the same time. So for example….. Just yesterday I was working with a client and we first took time and went through all 18 competencies together,.    Then we went back and decided which of those were really critical to that person ---that role   and their specific products. </a:t>
            </a:r>
          </a:p>
          <a:p>
            <a:pPr eaLnBrk="1" hangingPunct="1">
              <a:spcBef>
                <a:spcPct val="0"/>
              </a:spcBef>
            </a:pPr>
            <a:endParaRPr lang="en-US" altLang="en-US"/>
          </a:p>
          <a:p>
            <a:pPr eaLnBrk="1" hangingPunct="1">
              <a:spcBef>
                <a:spcPct val="0"/>
              </a:spcBef>
            </a:pPr>
            <a:r>
              <a:rPr lang="en-US" altLang="en-US"/>
              <a:t>So for example </a:t>
            </a:r>
            <a:r>
              <a:rPr lang="en-US" altLang="en-US" b="1"/>
              <a:t>Prospecting</a:t>
            </a:r>
            <a:r>
              <a:rPr lang="en-US" altLang="en-US"/>
              <a:t> wasn’t high on the list of the example I’m talking about, yet this was a seasoned seller and had naturally built up their client base for inbound opportunities and referrals</a:t>
            </a:r>
            <a:r>
              <a:rPr lang="mr-IN" altLang="en-US"/>
              <a:t>…</a:t>
            </a:r>
            <a:r>
              <a:rPr lang="en-US" altLang="en-US"/>
              <a:t>..in addition, they were also being given warm ----So a high rating as a prospector just wasn</a:t>
            </a:r>
            <a:r>
              <a:rPr lang="mr-IN" altLang="en-US"/>
              <a:t>’</a:t>
            </a:r>
            <a:r>
              <a:rPr lang="en-US" altLang="en-US"/>
              <a:t>t critical</a:t>
            </a:r>
          </a:p>
          <a:p>
            <a:pPr eaLnBrk="1" hangingPunct="1">
              <a:spcBef>
                <a:spcPct val="0"/>
              </a:spcBef>
            </a:pPr>
            <a:br>
              <a:rPr lang="en-US" altLang="en-US"/>
            </a:br>
            <a:r>
              <a:rPr lang="en-US" altLang="en-US"/>
              <a:t>However </a:t>
            </a:r>
            <a:r>
              <a:rPr lang="en-US" altLang="en-US" u="sng"/>
              <a:t>rapport</a:t>
            </a:r>
            <a:r>
              <a:rPr lang="en-US" altLang="en-US"/>
              <a:t> building and qualifying WAS important in the role</a:t>
            </a:r>
            <a:r>
              <a:rPr lang="mr-IN" altLang="en-US"/>
              <a:t>…</a:t>
            </a:r>
            <a:r>
              <a:rPr lang="en-US" altLang="en-US"/>
              <a:t>. so the results for  those competencies we then spent some time drilling down to further explore and dissect..</a:t>
            </a:r>
          </a:p>
          <a:p>
            <a:pPr eaLnBrk="1" hangingPunct="1">
              <a:spcBef>
                <a:spcPct val="0"/>
              </a:spcBef>
            </a:pPr>
            <a:r>
              <a:rPr lang="en-US" altLang="en-US"/>
              <a:t>Again--The report itself gives a clearly definition  of what each of the competencies means  so there's no misunderstanding.</a:t>
            </a:r>
            <a:br>
              <a:rPr lang="en-US" altLang="en-US"/>
            </a:br>
            <a:r>
              <a:rPr lang="en-US" altLang="en-US"/>
              <a:t> </a:t>
            </a:r>
          </a:p>
          <a:p>
            <a:pPr eaLnBrk="1" hangingPunct="1">
              <a:spcBef>
                <a:spcPct val="0"/>
              </a:spcBef>
            </a:pPr>
            <a:r>
              <a:rPr lang="en-US" altLang="en-US"/>
              <a:t>Just a tip: AS you work  with Sales 18, keep rereading these definitions as it’s easy to start to use your own definitions and that’s not always accurate in  how the report measures that person.</a:t>
            </a:r>
          </a:p>
          <a:p>
            <a:pPr eaLnBrk="1" hangingPunct="1">
              <a:spcBef>
                <a:spcPct val="0"/>
              </a:spcBef>
            </a:pPr>
            <a:r>
              <a:rPr lang="en-US" altLang="en-US"/>
              <a:t>OK----</a:t>
            </a:r>
            <a:r>
              <a:rPr lang="en-US" altLang="en-US" b="1"/>
              <a:t>Let’s take a look inside the assessment.</a:t>
            </a:r>
          </a:p>
          <a:p>
            <a:pPr eaLnBrk="1" hangingPunct="1">
              <a:spcBef>
                <a:spcPct val="0"/>
              </a:spcBef>
            </a:pPr>
            <a:endParaRPr lang="en-NZ" altLang="en-US"/>
          </a:p>
        </p:txBody>
      </p:sp>
      <p:sp>
        <p:nvSpPr>
          <p:cNvPr id="545796" name="Date Placeholder 3">
            <a:extLst>
              <a:ext uri="{FF2B5EF4-FFF2-40B4-BE49-F238E27FC236}">
                <a16:creationId xmlns:a16="http://schemas.microsoft.com/office/drawing/2014/main" id="{273F66BE-6219-E39B-3B4F-E46DE8536969}"/>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545797" name="Slide Number Placeholder 4">
            <a:extLst>
              <a:ext uri="{FF2B5EF4-FFF2-40B4-BE49-F238E27FC236}">
                <a16:creationId xmlns:a16="http://schemas.microsoft.com/office/drawing/2014/main" id="{151D7424-046C-2AB7-7EAF-5F8D35FB746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47ECE7EC-FC4D-4CD8-91D5-41B113A8FD6C}" type="slidenum">
              <a:rPr lang="en-NZ" altLang="en-US" smtClean="0"/>
              <a:pPr defTabSz="912813" fontAlgn="base">
                <a:spcBef>
                  <a:spcPct val="0"/>
                </a:spcBef>
                <a:spcAft>
                  <a:spcPct val="0"/>
                </a:spcAft>
              </a:pPr>
              <a:t>251</a:t>
            </a:fld>
            <a:endParaRPr lang="en-NZ" altLang="en-US"/>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7842" name="Slide Image Placeholder 1">
            <a:extLst>
              <a:ext uri="{FF2B5EF4-FFF2-40B4-BE49-F238E27FC236}">
                <a16:creationId xmlns:a16="http://schemas.microsoft.com/office/drawing/2014/main" id="{8C832061-91F1-A577-EFC6-2CB6EA88228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47843" name="Notes Placeholder 2">
            <a:extLst>
              <a:ext uri="{FF2B5EF4-FFF2-40B4-BE49-F238E27FC236}">
                <a16:creationId xmlns:a16="http://schemas.microsoft.com/office/drawing/2014/main" id="{B182E8B3-3A9B-BA6E-9E89-4CAEA33C224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defTabSz="914400" eaLnBrk="1" hangingPunct="1">
              <a:spcBef>
                <a:spcPct val="0"/>
              </a:spcBef>
            </a:pPr>
            <a:r>
              <a:rPr lang="en-NZ" altLang="en-US"/>
              <a:t>Each of the 18 competencies is given one full page. First-- The heading is at the top    -    then there is a definition of that competency. Its </a:t>
            </a:r>
            <a:r>
              <a:rPr lang="en-NZ" altLang="en-US" u="sng"/>
              <a:t>this</a:t>
            </a:r>
            <a:r>
              <a:rPr lang="en-NZ" altLang="en-US"/>
              <a:t> definition I urge you to keep looking over as you are analysing to make sure you don’t get off track or start to use your own definitions.</a:t>
            </a:r>
          </a:p>
          <a:p>
            <a:pPr defTabSz="914400" eaLnBrk="1" hangingPunct="1">
              <a:spcBef>
                <a:spcPct val="0"/>
              </a:spcBef>
            </a:pPr>
            <a:endParaRPr lang="en-NZ" altLang="en-US"/>
          </a:p>
          <a:p>
            <a:pPr defTabSz="914400" eaLnBrk="1" hangingPunct="1">
              <a:spcBef>
                <a:spcPct val="0"/>
              </a:spcBef>
            </a:pPr>
            <a:r>
              <a:rPr lang="en-NZ" altLang="en-US"/>
              <a:t>After the definition there are approximately 15 Behavioural dimensions or basically a list of   NATURAL styles.   That competency is then explored further  </a:t>
            </a:r>
            <a:r>
              <a:rPr lang="en-US" altLang="en-US"/>
              <a:t>to generate a   very clear identification of their unique sales strengths and development areas </a:t>
            </a:r>
            <a:r>
              <a:rPr lang="en-US" altLang="en-US" u="sng"/>
              <a:t>based on their unique DISC style.</a:t>
            </a:r>
          </a:p>
          <a:p>
            <a:pPr defTabSz="914400" eaLnBrk="1" hangingPunct="1">
              <a:spcBef>
                <a:spcPct val="0"/>
              </a:spcBef>
            </a:pPr>
            <a:endParaRPr lang="en-US" altLang="en-US"/>
          </a:p>
          <a:p>
            <a:pPr defTabSz="914400" eaLnBrk="1" hangingPunct="1">
              <a:spcBef>
                <a:spcPct val="0"/>
              </a:spcBef>
            </a:pPr>
            <a:r>
              <a:rPr lang="en-US" altLang="en-US"/>
              <a:t>As you can see that behavioral dimensions each show an expectation score of “5” (highlighted in blue on this report). </a:t>
            </a:r>
            <a:br>
              <a:rPr lang="en-US" altLang="en-US"/>
            </a:br>
            <a:r>
              <a:rPr lang="en-US" altLang="en-US"/>
              <a:t>However, no one will ever score “5” on every competence. Rather, the expectation scores are the ideal or target scores that are compared against the person's natural behavioral style (the clear box with black border). </a:t>
            </a:r>
          </a:p>
          <a:p>
            <a:pPr defTabSz="914400" eaLnBrk="1" hangingPunct="1">
              <a:spcBef>
                <a:spcPct val="0"/>
              </a:spcBef>
            </a:pPr>
            <a:r>
              <a:rPr lang="en-US" altLang="en-US"/>
              <a:t> </a:t>
            </a:r>
          </a:p>
          <a:p>
            <a:pPr defTabSz="914400" eaLnBrk="1" hangingPunct="1">
              <a:spcBef>
                <a:spcPct val="0"/>
              </a:spcBef>
            </a:pPr>
            <a:r>
              <a:rPr lang="en-US" altLang="en-US"/>
              <a:t>Typically a sales competence </a:t>
            </a:r>
            <a:r>
              <a:rPr lang="en-US" altLang="en-US" u="sng"/>
              <a:t>strength</a:t>
            </a:r>
            <a:r>
              <a:rPr lang="en-US" altLang="en-US"/>
              <a:t> is defined as having a match percentage score higher than 66%. Low percentage match scores, (below 33%,) mean the sales competence will take more energy and adjustment from the salesperson.</a:t>
            </a:r>
          </a:p>
          <a:p>
            <a:pPr defTabSz="914400" eaLnBrk="1" hangingPunct="1">
              <a:spcBef>
                <a:spcPct val="0"/>
              </a:spcBef>
            </a:pPr>
            <a:r>
              <a:rPr lang="en-NZ" altLang="en-US"/>
              <a:t>This sample salesperson has a 89% match percentage for Prospecting, which means the person identifies Prospecting as being naturally comfortable. They should use it as it is a strength, but they should also be careful not to overuse it because they are so comfortable with it.</a:t>
            </a:r>
          </a:p>
          <a:p>
            <a:pPr defTabSz="914400" eaLnBrk="1" hangingPunct="1">
              <a:spcBef>
                <a:spcPct val="0"/>
              </a:spcBef>
            </a:pPr>
            <a:endParaRPr lang="en-US" altLang="en-US"/>
          </a:p>
          <a:p>
            <a:pPr defTabSz="914400" eaLnBrk="1" hangingPunct="1">
              <a:spcBef>
                <a:spcPct val="0"/>
              </a:spcBef>
            </a:pPr>
            <a:r>
              <a:rPr lang="en-US" altLang="en-US" b="1"/>
              <a:t>Just another tip: </a:t>
            </a:r>
            <a:r>
              <a:rPr lang="en-US" altLang="en-US"/>
              <a:t>there are times that people might have a high match – lets say up in the 90+% so they  feel very comfortable using certain dimensions therefore  the competency  and focus might actually be too high and therefore they can </a:t>
            </a:r>
            <a:r>
              <a:rPr lang="en-US" altLang="en-US" u="sng"/>
              <a:t>overuse their strengths. </a:t>
            </a:r>
            <a:br>
              <a:rPr lang="en-US" altLang="en-US" u="sng"/>
            </a:br>
            <a:br>
              <a:rPr lang="en-US" altLang="en-US" u="sng"/>
            </a:br>
            <a:r>
              <a:rPr lang="en-US" altLang="en-US"/>
              <a:t>Like anything if it feels easy to use, a sales rep is naturally inclined to use it and emphasise that tendency to the point it can become a blind spot.  In other words, we may not even realise we are  overusing it.</a:t>
            </a:r>
          </a:p>
          <a:p>
            <a:pPr defTabSz="914400" eaLnBrk="1" hangingPunct="1">
              <a:spcBef>
                <a:spcPct val="0"/>
              </a:spcBef>
            </a:pPr>
            <a:endParaRPr lang="en-US" altLang="en-US"/>
          </a:p>
          <a:p>
            <a:pPr defTabSz="914400" eaLnBrk="1" hangingPunct="1">
              <a:spcBef>
                <a:spcPct val="0"/>
              </a:spcBef>
            </a:pPr>
            <a:endParaRPr lang="en-US" altLang="en-US"/>
          </a:p>
          <a:p>
            <a:pPr defTabSz="914400" eaLnBrk="1" hangingPunct="1">
              <a:spcBef>
                <a:spcPct val="0"/>
              </a:spcBef>
            </a:pPr>
            <a:endParaRPr lang="en-US" altLang="en-US"/>
          </a:p>
        </p:txBody>
      </p:sp>
      <p:sp>
        <p:nvSpPr>
          <p:cNvPr id="547844" name="Date Placeholder 3">
            <a:extLst>
              <a:ext uri="{FF2B5EF4-FFF2-40B4-BE49-F238E27FC236}">
                <a16:creationId xmlns:a16="http://schemas.microsoft.com/office/drawing/2014/main" id="{46B11C82-863E-DB60-3F0E-5972D0F7D6FE}"/>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547845" name="Slide Number Placeholder 4">
            <a:extLst>
              <a:ext uri="{FF2B5EF4-FFF2-40B4-BE49-F238E27FC236}">
                <a16:creationId xmlns:a16="http://schemas.microsoft.com/office/drawing/2014/main" id="{4EA8C1CC-D8F4-6E70-DA74-A0E2509AFCE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F5C4F9F7-63EB-4A30-91BB-DB4D2DEDD07C}" type="slidenum">
              <a:rPr lang="en-NZ" altLang="en-US" smtClean="0"/>
              <a:pPr defTabSz="912813" fontAlgn="base">
                <a:spcBef>
                  <a:spcPct val="0"/>
                </a:spcBef>
                <a:spcAft>
                  <a:spcPct val="0"/>
                </a:spcAft>
              </a:pPr>
              <a:t>252</a:t>
            </a:fld>
            <a:endParaRPr lang="en-NZ" altLang="en-US"/>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9890" name="Slide Image Placeholder 1">
            <a:extLst>
              <a:ext uri="{FF2B5EF4-FFF2-40B4-BE49-F238E27FC236}">
                <a16:creationId xmlns:a16="http://schemas.microsoft.com/office/drawing/2014/main" id="{E340782A-ED7E-46A7-8ED8-6B539D40C64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49891" name="Notes Placeholder 2">
            <a:extLst>
              <a:ext uri="{FF2B5EF4-FFF2-40B4-BE49-F238E27FC236}">
                <a16:creationId xmlns:a16="http://schemas.microsoft.com/office/drawing/2014/main" id="{09CA2F5B-1570-FD05-2FD1-0BC18F174F3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dirty="0"/>
              <a:t>There are a further 18 pages for each sales competency that exemplify the required </a:t>
            </a:r>
            <a:r>
              <a:rPr lang="en-US" altLang="en-US" dirty="0" err="1"/>
              <a:t>behaviours</a:t>
            </a:r>
            <a:r>
              <a:rPr lang="en-US" altLang="en-US" dirty="0"/>
              <a:t> needed to succeed in the competency and compares them to your natural behavioural style.</a:t>
            </a:r>
          </a:p>
          <a:p>
            <a:pPr eaLnBrk="1" hangingPunct="1">
              <a:spcBef>
                <a:spcPct val="0"/>
              </a:spcBef>
            </a:pPr>
            <a:endParaRPr lang="en-US" altLang="en-US" dirty="0"/>
          </a:p>
          <a:p>
            <a:pPr eaLnBrk="1" hangingPunct="1">
              <a:spcBef>
                <a:spcPct val="0"/>
              </a:spcBef>
            </a:pPr>
            <a:r>
              <a:rPr lang="en-US" altLang="en-US" dirty="0"/>
              <a:t>The top diamond provides a visual representation of where the required </a:t>
            </a:r>
            <a:r>
              <a:rPr lang="en-US" altLang="en-US" dirty="0" err="1"/>
              <a:t>behaviours</a:t>
            </a:r>
            <a:r>
              <a:rPr lang="en-US" altLang="en-US" dirty="0"/>
              <a:t> to succeed in prospecting are located on the Extended DISC® diamond.</a:t>
            </a:r>
          </a:p>
          <a:p>
            <a:pPr eaLnBrk="1" hangingPunct="1">
              <a:spcBef>
                <a:spcPct val="0"/>
              </a:spcBef>
            </a:pPr>
            <a:endParaRPr lang="en-US" altLang="en-US" dirty="0"/>
          </a:p>
          <a:p>
            <a:pPr eaLnBrk="1" hangingPunct="1">
              <a:spcBef>
                <a:spcPct val="0"/>
              </a:spcBef>
            </a:pPr>
            <a:r>
              <a:rPr lang="en-US" altLang="en-US" dirty="0"/>
              <a:t>The bottom diamond shows where your hard-wired, natural behavioural area is location on the Extended DISC® diamond. You can then compare your natural flexibility to the required </a:t>
            </a:r>
            <a:r>
              <a:rPr lang="en-US" altLang="en-US" dirty="0" err="1"/>
              <a:t>behaviours</a:t>
            </a:r>
            <a:r>
              <a:rPr lang="en-US" altLang="en-US" dirty="0"/>
              <a:t>.</a:t>
            </a:r>
          </a:p>
        </p:txBody>
      </p:sp>
      <p:sp>
        <p:nvSpPr>
          <p:cNvPr id="549892" name="Date Placeholder 3">
            <a:extLst>
              <a:ext uri="{FF2B5EF4-FFF2-40B4-BE49-F238E27FC236}">
                <a16:creationId xmlns:a16="http://schemas.microsoft.com/office/drawing/2014/main" id="{962528F4-58AF-9481-CAA6-207C14906114}"/>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549893" name="Slide Number Placeholder 4">
            <a:extLst>
              <a:ext uri="{FF2B5EF4-FFF2-40B4-BE49-F238E27FC236}">
                <a16:creationId xmlns:a16="http://schemas.microsoft.com/office/drawing/2014/main" id="{394D2507-4CB0-7A76-31AA-E42B3EF044A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EDFF8B77-3F45-4EEE-85DD-AD49DB074AB1}" type="slidenum">
              <a:rPr lang="en-NZ" altLang="en-US" smtClean="0"/>
              <a:pPr defTabSz="912813" fontAlgn="base">
                <a:spcBef>
                  <a:spcPct val="0"/>
                </a:spcBef>
                <a:spcAft>
                  <a:spcPct val="0"/>
                </a:spcAft>
              </a:pPr>
              <a:t>253</a:t>
            </a:fld>
            <a:endParaRPr lang="en-NZ" altLang="en-US"/>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1938" name="Slide Image Placeholder 1">
            <a:extLst>
              <a:ext uri="{FF2B5EF4-FFF2-40B4-BE49-F238E27FC236}">
                <a16:creationId xmlns:a16="http://schemas.microsoft.com/office/drawing/2014/main" id="{AEB0EDB5-A7EB-707E-AB2F-BA1B6A889674}"/>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 name="Notes Placeholder 2">
            <a:extLst>
              <a:ext uri="{FF2B5EF4-FFF2-40B4-BE49-F238E27FC236}">
                <a16:creationId xmlns:a16="http://schemas.microsoft.com/office/drawing/2014/main" id="{98836568-A91F-3B07-685E-0275AD0269B4}"/>
              </a:ext>
            </a:extLst>
          </p:cNvPr>
          <p:cNvSpPr>
            <a:spLocks noGrp="1"/>
          </p:cNvSpPr>
          <p:nvPr>
            <p:ph type="body" idx="1"/>
          </p:nvPr>
        </p:nvSpPr>
        <p:spPr/>
        <p:txBody>
          <a:bodyPr/>
          <a:lstStyle/>
          <a:p>
            <a:pPr defTabSz="915943" eaLnBrk="1" fontAlgn="auto" hangingPunct="1">
              <a:spcBef>
                <a:spcPts val="0"/>
              </a:spcBef>
              <a:spcAft>
                <a:spcPts val="0"/>
              </a:spcAft>
              <a:defRPr/>
            </a:pPr>
            <a:r>
              <a:rPr lang="en-US"/>
              <a:t>Sales Team 18 Reports are also available. We can view the information several ways:</a:t>
            </a:r>
          </a:p>
          <a:p>
            <a:pPr marL="228600" indent="-228600" defTabSz="915943" eaLnBrk="1" fontAlgn="auto" hangingPunct="1">
              <a:spcBef>
                <a:spcPts val="0"/>
              </a:spcBef>
              <a:spcAft>
                <a:spcPts val="0"/>
              </a:spcAft>
              <a:buFontTx/>
              <a:buAutoNum type="arabicPeriod"/>
              <a:defRPr/>
            </a:pPr>
            <a:r>
              <a:rPr lang="en-US"/>
              <a:t>As a match percentage only - </a:t>
            </a:r>
            <a:r>
              <a:rPr lang="en-NZ"/>
              <a:t>The match percentage bars summarise the sales competence scores for each of the team members. </a:t>
            </a:r>
            <a:endParaRPr lang="en-US"/>
          </a:p>
          <a:p>
            <a:pPr marL="228600" indent="-228600" defTabSz="915943" eaLnBrk="1" fontAlgn="auto" hangingPunct="1">
              <a:spcBef>
                <a:spcPts val="0"/>
              </a:spcBef>
              <a:spcAft>
                <a:spcPts val="0"/>
              </a:spcAft>
              <a:buFontTx/>
              <a:buAutoNum type="arabicPeriod"/>
              <a:defRPr/>
            </a:pPr>
            <a:r>
              <a:rPr lang="en-US"/>
              <a:t>As a team details table </a:t>
            </a:r>
          </a:p>
          <a:p>
            <a:pPr marL="228600" indent="-228600" defTabSz="915943" eaLnBrk="1" fontAlgn="auto" hangingPunct="1">
              <a:spcBef>
                <a:spcPts val="0"/>
              </a:spcBef>
              <a:spcAft>
                <a:spcPts val="0"/>
              </a:spcAft>
              <a:buFontTx/>
              <a:buAutoNum type="arabicPeriod"/>
              <a:defRPr/>
            </a:pPr>
            <a:r>
              <a:rPr lang="en-US"/>
              <a:t>Comparison between flexibility zones and name map</a:t>
            </a:r>
          </a:p>
          <a:p>
            <a:pPr defTabSz="913203" eaLnBrk="1" fontAlgn="auto" hangingPunct="1">
              <a:spcBef>
                <a:spcPts val="0"/>
              </a:spcBef>
              <a:spcAft>
                <a:spcPts val="0"/>
              </a:spcAft>
              <a:defRPr/>
            </a:pPr>
            <a:endParaRPr lang="en-US"/>
          </a:p>
        </p:txBody>
      </p:sp>
      <p:sp>
        <p:nvSpPr>
          <p:cNvPr id="551940" name="Date Placeholder 3">
            <a:extLst>
              <a:ext uri="{FF2B5EF4-FFF2-40B4-BE49-F238E27FC236}">
                <a16:creationId xmlns:a16="http://schemas.microsoft.com/office/drawing/2014/main" id="{255604EA-B438-D544-BB23-1D074CB18580}"/>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551941" name="Slide Number Placeholder 4">
            <a:extLst>
              <a:ext uri="{FF2B5EF4-FFF2-40B4-BE49-F238E27FC236}">
                <a16:creationId xmlns:a16="http://schemas.microsoft.com/office/drawing/2014/main" id="{1360C0D2-589E-A41C-B8AB-81C9EAD83D9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0898850C-9946-444E-B792-2664BBFF6A71}" type="slidenum">
              <a:rPr lang="en-NZ" altLang="en-US" smtClean="0"/>
              <a:pPr defTabSz="912813" fontAlgn="base">
                <a:spcBef>
                  <a:spcPct val="0"/>
                </a:spcBef>
                <a:spcAft>
                  <a:spcPct val="0"/>
                </a:spcAft>
              </a:pPr>
              <a:t>254</a:t>
            </a:fld>
            <a:endParaRPr lang="en-NZ" altLang="en-US"/>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3986" name="Slide Image Placeholder 1">
            <a:extLst>
              <a:ext uri="{FF2B5EF4-FFF2-40B4-BE49-F238E27FC236}">
                <a16:creationId xmlns:a16="http://schemas.microsoft.com/office/drawing/2014/main" id="{E14DC04A-5AAF-4AAE-70AB-E10F47D0B3C3}"/>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53987" name="Notes Placeholder 2">
            <a:extLst>
              <a:ext uri="{FF2B5EF4-FFF2-40B4-BE49-F238E27FC236}">
                <a16:creationId xmlns:a16="http://schemas.microsoft.com/office/drawing/2014/main" id="{4CB1844F-1646-ACD9-6ABF-ECE05F068CB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defTabSz="914400" eaLnBrk="1" hangingPunct="1">
              <a:spcBef>
                <a:spcPct val="0"/>
              </a:spcBef>
            </a:pPr>
            <a:r>
              <a:rPr lang="en-NZ" altLang="en-US">
                <a:latin typeface="Century Gothic" panose="020B0502020202020204" pitchFamily="34" charset="0"/>
              </a:rPr>
              <a:t>The match percentage bars summarise the behavioural capacity match to the sales competences for each of the team members. </a:t>
            </a:r>
            <a:endParaRPr lang="en-US" altLang="en-US">
              <a:latin typeface="Century Gothic" panose="020B0502020202020204" pitchFamily="34" charset="0"/>
            </a:endParaRPr>
          </a:p>
          <a:p>
            <a:pPr defTabSz="914400" eaLnBrk="1" hangingPunct="1">
              <a:spcBef>
                <a:spcPct val="0"/>
              </a:spcBef>
            </a:pPr>
            <a:r>
              <a:rPr lang="en-NZ" altLang="en-US">
                <a:latin typeface="Century Gothic" panose="020B0502020202020204" pitchFamily="34" charset="0"/>
              </a:rPr>
              <a:t>There is a page for each competency and each person will have a score and bar in each section.</a:t>
            </a:r>
            <a:endParaRPr lang="en-NZ" altLang="en-US"/>
          </a:p>
        </p:txBody>
      </p:sp>
      <p:sp>
        <p:nvSpPr>
          <p:cNvPr id="553988" name="Date Placeholder 3">
            <a:extLst>
              <a:ext uri="{FF2B5EF4-FFF2-40B4-BE49-F238E27FC236}">
                <a16:creationId xmlns:a16="http://schemas.microsoft.com/office/drawing/2014/main" id="{2362A874-F3AA-21CF-00D9-1E8C5E469ABD}"/>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553989" name="Slide Number Placeholder 4">
            <a:extLst>
              <a:ext uri="{FF2B5EF4-FFF2-40B4-BE49-F238E27FC236}">
                <a16:creationId xmlns:a16="http://schemas.microsoft.com/office/drawing/2014/main" id="{35AB0C66-9C2C-4D52-6636-2FECAA2B08C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B686C080-3C2A-4344-85D5-DDF60BA2C7BE}" type="slidenum">
              <a:rPr lang="en-NZ" altLang="en-US" smtClean="0"/>
              <a:pPr defTabSz="912813" fontAlgn="base">
                <a:spcBef>
                  <a:spcPct val="0"/>
                </a:spcBef>
                <a:spcAft>
                  <a:spcPct val="0"/>
                </a:spcAft>
              </a:pPr>
              <a:t>255</a:t>
            </a:fld>
            <a:endParaRPr lang="en-NZ" alt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Slide Image Placeholder 1">
            <a:extLst>
              <a:ext uri="{FF2B5EF4-FFF2-40B4-BE49-F238E27FC236}">
                <a16:creationId xmlns:a16="http://schemas.microsoft.com/office/drawing/2014/main" id="{85FFE40A-585D-6A2D-2751-23578D568323}"/>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9331" name="Notes Placeholder 2">
            <a:extLst>
              <a:ext uri="{FF2B5EF4-FFF2-40B4-BE49-F238E27FC236}">
                <a16:creationId xmlns:a16="http://schemas.microsoft.com/office/drawing/2014/main" id="{088BE99C-A37E-544D-31F8-3EB055A181E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285750" indent="-285750" eaLnBrk="1" hangingPunct="1">
              <a:spcBef>
                <a:spcPct val="0"/>
              </a:spcBef>
              <a:buFontTx/>
              <a:buChar char="•"/>
            </a:pPr>
            <a:r>
              <a:rPr lang="en-NZ" altLang="en-US">
                <a:solidFill>
                  <a:srgbClr val="000000"/>
                </a:solidFill>
              </a:rPr>
              <a:t>Gives you a better understanding of yourself</a:t>
            </a:r>
          </a:p>
          <a:p>
            <a:pPr marL="285750" indent="-285750" eaLnBrk="1" hangingPunct="1">
              <a:spcBef>
                <a:spcPct val="0"/>
              </a:spcBef>
              <a:buFontTx/>
              <a:buChar char="•"/>
            </a:pPr>
            <a:r>
              <a:rPr lang="en-NZ" altLang="en-US">
                <a:solidFill>
                  <a:srgbClr val="000000"/>
                </a:solidFill>
              </a:rPr>
              <a:t>Your strengths are traits you can leverage on.</a:t>
            </a:r>
          </a:p>
          <a:p>
            <a:pPr marL="285750" indent="-285750" eaLnBrk="1" hangingPunct="1">
              <a:spcBef>
                <a:spcPct val="0"/>
              </a:spcBef>
              <a:buFontTx/>
              <a:buChar char="•"/>
            </a:pPr>
            <a:r>
              <a:rPr lang="en-NZ" altLang="en-US">
                <a:solidFill>
                  <a:srgbClr val="000000"/>
                </a:solidFill>
              </a:rPr>
              <a:t>Its part of growth – know what you excel in, enables you to grow further</a:t>
            </a:r>
            <a:endParaRPr lang="en-GB" altLang="en-US"/>
          </a:p>
        </p:txBody>
      </p:sp>
      <p:sp>
        <p:nvSpPr>
          <p:cNvPr id="99332" name="Date Placeholder 3">
            <a:extLst>
              <a:ext uri="{FF2B5EF4-FFF2-40B4-BE49-F238E27FC236}">
                <a16:creationId xmlns:a16="http://schemas.microsoft.com/office/drawing/2014/main" id="{00A76986-CAA3-DF9F-B6BE-7925CBFE6CD0}"/>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99333" name="Slide Number Placeholder 4">
            <a:extLst>
              <a:ext uri="{FF2B5EF4-FFF2-40B4-BE49-F238E27FC236}">
                <a16:creationId xmlns:a16="http://schemas.microsoft.com/office/drawing/2014/main" id="{9AB74295-1CD4-8B00-6920-2EBDDFDB88B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D3235091-ECF2-452D-817C-889DD01E25E5}" type="slidenum">
              <a:rPr lang="en-NZ" altLang="en-US" smtClean="0"/>
              <a:pPr defTabSz="912813" fontAlgn="base">
                <a:spcBef>
                  <a:spcPct val="0"/>
                </a:spcBef>
                <a:spcAft>
                  <a:spcPct val="0"/>
                </a:spcAft>
              </a:pPr>
              <a:t>23</a:t>
            </a:fld>
            <a:endParaRPr lang="en-NZ" altLang="en-US"/>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6034" name="Slide Image Placeholder 1">
            <a:extLst>
              <a:ext uri="{FF2B5EF4-FFF2-40B4-BE49-F238E27FC236}">
                <a16:creationId xmlns:a16="http://schemas.microsoft.com/office/drawing/2014/main" id="{9056A0B5-CC08-6C12-83C0-0D5EFE7C9DF8}"/>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56035" name="Notes Placeholder 2">
            <a:extLst>
              <a:ext uri="{FF2B5EF4-FFF2-40B4-BE49-F238E27FC236}">
                <a16:creationId xmlns:a16="http://schemas.microsoft.com/office/drawing/2014/main" id="{39D357A8-555E-E4BC-5DBE-3CE78DBDDFFD}"/>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defTabSz="914400" eaLnBrk="1" hangingPunct="1">
              <a:spcBef>
                <a:spcPct val="0"/>
              </a:spcBef>
            </a:pPr>
            <a:r>
              <a:rPr lang="en-NZ" altLang="en-US"/>
              <a:t>The table indicates the number of team members with different match scores for the behavioural competences tied to this sales competence. </a:t>
            </a:r>
            <a:endParaRPr lang="en-US" altLang="en-US"/>
          </a:p>
          <a:p>
            <a:pPr defTabSz="914400" eaLnBrk="1" hangingPunct="1">
              <a:spcBef>
                <a:spcPct val="0"/>
              </a:spcBef>
            </a:pPr>
            <a:endParaRPr lang="en-NZ" altLang="en-US"/>
          </a:p>
          <a:p>
            <a:pPr defTabSz="914400" eaLnBrk="1" hangingPunct="1">
              <a:spcBef>
                <a:spcPct val="0"/>
              </a:spcBef>
            </a:pPr>
            <a:r>
              <a:rPr lang="en-NZ" altLang="en-US"/>
              <a:t>The numbers at the top are the competency scores that we usually see on a competency bar. The column most to the right calculates the average match score per competency for the whole team. The numbers in the coloured areas indicate how many team members scored. </a:t>
            </a:r>
          </a:p>
          <a:p>
            <a:pPr defTabSz="914400" eaLnBrk="1" hangingPunct="1">
              <a:spcBef>
                <a:spcPct val="0"/>
              </a:spcBef>
            </a:pPr>
            <a:endParaRPr lang="en-NZ" altLang="en-US"/>
          </a:p>
          <a:p>
            <a:pPr defTabSz="914400" eaLnBrk="1" hangingPunct="1">
              <a:spcBef>
                <a:spcPct val="0"/>
              </a:spcBef>
            </a:pPr>
            <a:r>
              <a:rPr lang="en-NZ" altLang="en-US"/>
              <a:t>This report also provides a description of what a team with a high average match score looks like and what a team with a low average match score looks like.</a:t>
            </a:r>
          </a:p>
          <a:p>
            <a:pPr defTabSz="914400" eaLnBrk="1" hangingPunct="1">
              <a:spcBef>
                <a:spcPct val="0"/>
              </a:spcBef>
            </a:pPr>
            <a:endParaRPr lang="en-NZ" altLang="en-US">
              <a:latin typeface="Century Gothic" panose="020B0502020202020204" pitchFamily="34" charset="0"/>
            </a:endParaRPr>
          </a:p>
          <a:p>
            <a:pPr defTabSz="914400" eaLnBrk="1" hangingPunct="1">
              <a:spcBef>
                <a:spcPct val="0"/>
              </a:spcBef>
            </a:pPr>
            <a:r>
              <a:rPr lang="en-NZ" altLang="en-US"/>
              <a:t>In this example, a sales team with a high average match score is well-liked by their clients. Communication goes well in both ways, and the clients trust the salespeople and their organisation. They can use their clients as a referral and or as a testimonial. They do not need to pay any special attention to increasing client loyalty.</a:t>
            </a:r>
          </a:p>
          <a:p>
            <a:pPr defTabSz="914400" eaLnBrk="1" hangingPunct="1">
              <a:spcBef>
                <a:spcPct val="0"/>
              </a:spcBef>
            </a:pPr>
            <a:endParaRPr lang="en-NZ" altLang="en-US"/>
          </a:p>
          <a:p>
            <a:pPr defTabSz="914400" eaLnBrk="1" hangingPunct="1">
              <a:spcBef>
                <a:spcPct val="0"/>
              </a:spcBef>
            </a:pPr>
            <a:r>
              <a:rPr lang="en-NZ" altLang="en-US"/>
              <a:t>In this example, a team with a low average match score A sales team with a low average match score tends to consider their clients only as sources of income. They are not overly flexible with clients but are inclined to have “take it or leave it” attitude. They will probably achieve the maximum client margins, and the sales team does not waste time on unnecessary communication with clients.</a:t>
            </a:r>
            <a:endParaRPr lang="en-US" altLang="en-US">
              <a:latin typeface="Century Gothic" panose="020B0502020202020204" pitchFamily="34" charset="0"/>
            </a:endParaRPr>
          </a:p>
        </p:txBody>
      </p:sp>
      <p:sp>
        <p:nvSpPr>
          <p:cNvPr id="556036" name="Date Placeholder 3">
            <a:extLst>
              <a:ext uri="{FF2B5EF4-FFF2-40B4-BE49-F238E27FC236}">
                <a16:creationId xmlns:a16="http://schemas.microsoft.com/office/drawing/2014/main" id="{D2341F20-5357-DCC5-9643-AF6E5B252CFB}"/>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556037" name="Slide Number Placeholder 4">
            <a:extLst>
              <a:ext uri="{FF2B5EF4-FFF2-40B4-BE49-F238E27FC236}">
                <a16:creationId xmlns:a16="http://schemas.microsoft.com/office/drawing/2014/main" id="{5619A067-6F25-2EA2-0ACD-8F14B474C3A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5546910C-1F73-4195-BC98-DB8BD6FB5CE6}" type="slidenum">
              <a:rPr lang="en-NZ" altLang="en-US" smtClean="0"/>
              <a:pPr defTabSz="912813" fontAlgn="base">
                <a:spcBef>
                  <a:spcPct val="0"/>
                </a:spcBef>
                <a:spcAft>
                  <a:spcPct val="0"/>
                </a:spcAft>
              </a:pPr>
              <a:t>256</a:t>
            </a:fld>
            <a:endParaRPr lang="en-NZ" altLang="en-US"/>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8082" name="Slide Image Placeholder 1">
            <a:extLst>
              <a:ext uri="{FF2B5EF4-FFF2-40B4-BE49-F238E27FC236}">
                <a16:creationId xmlns:a16="http://schemas.microsoft.com/office/drawing/2014/main" id="{BB8BB968-6FF6-7C33-61DB-B37EB10D1C6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58083" name="Notes Placeholder 2">
            <a:extLst>
              <a:ext uri="{FF2B5EF4-FFF2-40B4-BE49-F238E27FC236}">
                <a16:creationId xmlns:a16="http://schemas.microsoft.com/office/drawing/2014/main" id="{A66B13F6-FB32-76BF-852C-C69E4B54057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defTabSz="914400" eaLnBrk="1" hangingPunct="1">
              <a:spcBef>
                <a:spcPct val="0"/>
              </a:spcBef>
            </a:pPr>
            <a:r>
              <a:rPr lang="en-NZ" altLang="en-US" dirty="0">
                <a:latin typeface="Century Gothic" panose="020B0502020202020204" pitchFamily="34" charset="0"/>
              </a:rPr>
              <a:t>The sales team 18 name map report provides </a:t>
            </a:r>
            <a:r>
              <a:rPr lang="en-NZ" altLang="en-US" dirty="0"/>
              <a:t>a visual representation of where the required behaviours to succeed with each competence are located on the Extended DISC® Diamond model and provides a name map to compare where team members are located on the diamond. </a:t>
            </a:r>
            <a:endParaRPr lang="en-US" altLang="en-US" dirty="0">
              <a:latin typeface="Century Gothic" panose="020B0502020202020204" pitchFamily="34" charset="0"/>
            </a:endParaRPr>
          </a:p>
        </p:txBody>
      </p:sp>
      <p:sp>
        <p:nvSpPr>
          <p:cNvPr id="558084" name="Date Placeholder 3">
            <a:extLst>
              <a:ext uri="{FF2B5EF4-FFF2-40B4-BE49-F238E27FC236}">
                <a16:creationId xmlns:a16="http://schemas.microsoft.com/office/drawing/2014/main" id="{47A13279-E75A-471B-B465-D7821CD5A7FC}"/>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558085" name="Slide Number Placeholder 4">
            <a:extLst>
              <a:ext uri="{FF2B5EF4-FFF2-40B4-BE49-F238E27FC236}">
                <a16:creationId xmlns:a16="http://schemas.microsoft.com/office/drawing/2014/main" id="{9BE9D01A-8974-B98D-AB7F-30A994C4D3C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FEBDD1DE-1103-4FCE-8ABB-7D7F2DD02675}" type="slidenum">
              <a:rPr lang="en-NZ" altLang="en-US" smtClean="0"/>
              <a:pPr defTabSz="912813" fontAlgn="base">
                <a:spcBef>
                  <a:spcPct val="0"/>
                </a:spcBef>
                <a:spcAft>
                  <a:spcPct val="0"/>
                </a:spcAft>
              </a:pPr>
              <a:t>257</a:t>
            </a:fld>
            <a:endParaRPr lang="en-NZ" altLang="en-US"/>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0130" name="Slide Image Placeholder 1">
            <a:extLst>
              <a:ext uri="{FF2B5EF4-FFF2-40B4-BE49-F238E27FC236}">
                <a16:creationId xmlns:a16="http://schemas.microsoft.com/office/drawing/2014/main" id="{8962FD8D-9311-E833-EFF3-CCC44CE0B90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60131" name="Notes Placeholder 2">
            <a:extLst>
              <a:ext uri="{FF2B5EF4-FFF2-40B4-BE49-F238E27FC236}">
                <a16:creationId xmlns:a16="http://schemas.microsoft.com/office/drawing/2014/main" id="{50BC4151-705C-B533-4994-CA9126E57A5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defTabSz="914400" eaLnBrk="1" hangingPunct="1">
              <a:spcBef>
                <a:spcPct val="0"/>
              </a:spcBef>
            </a:pPr>
            <a:r>
              <a:rPr lang="en-NZ" altLang="en-US" dirty="0"/>
              <a:t>Okay so now you feel more familiar with the FinxS® sales18  -how might we  use it.</a:t>
            </a:r>
          </a:p>
          <a:p>
            <a:pPr defTabSz="914400" eaLnBrk="1" hangingPunct="1">
              <a:spcBef>
                <a:spcPct val="0"/>
              </a:spcBef>
            </a:pPr>
            <a:endParaRPr lang="en-NZ" altLang="en-US" dirty="0"/>
          </a:p>
          <a:p>
            <a:pPr defTabSz="914400" eaLnBrk="1" hangingPunct="1">
              <a:spcBef>
                <a:spcPct val="0"/>
              </a:spcBef>
            </a:pPr>
            <a:r>
              <a:rPr lang="en-US" altLang="en-US" dirty="0"/>
              <a:t>The FinxS®® Sales 18 is actually specifically intended to be used along with your FinxS®® Sales Competence Development assessment.</a:t>
            </a:r>
            <a:br>
              <a:rPr lang="en-US" altLang="en-US" dirty="0"/>
            </a:br>
            <a:br>
              <a:rPr lang="en-US" altLang="en-US" dirty="0"/>
            </a:br>
            <a:r>
              <a:rPr lang="en-US" altLang="en-US" dirty="0"/>
              <a:t> And it truly gives added value to </a:t>
            </a:r>
            <a:r>
              <a:rPr lang="en-US" altLang="en-US" dirty="0" err="1"/>
              <a:t>analyse</a:t>
            </a:r>
            <a:r>
              <a:rPr lang="en-US" altLang="en-US" dirty="0"/>
              <a:t> and discuss. It is designed to help you better understand and further develop sales success with your client or individual team member. And Remember  the Sales competency development report only uses 7pts but is worth its weight in gold – especially one merged with the Sales Competence Assessment……So lets take a look.</a:t>
            </a:r>
          </a:p>
          <a:p>
            <a:pPr defTabSz="914400" eaLnBrk="1" hangingPunct="1">
              <a:spcBef>
                <a:spcPct val="0"/>
              </a:spcBef>
            </a:pPr>
            <a:r>
              <a:rPr lang="en-US" altLang="en-US" dirty="0"/>
              <a:t> </a:t>
            </a:r>
          </a:p>
          <a:p>
            <a:pPr defTabSz="914400" eaLnBrk="1" hangingPunct="1">
              <a:spcBef>
                <a:spcPct val="0"/>
              </a:spcBef>
            </a:pPr>
            <a:r>
              <a:rPr lang="en-US" altLang="en-US" dirty="0"/>
              <a:t>Remember I was showing you before what the one page per competency looked like. Well in actually looks like the above on the slide. I have the page of the “Prospecting” competency showing.. Notice it actually has results from the Sales 18 and the combination report?</a:t>
            </a:r>
            <a:br>
              <a:rPr lang="en-US" altLang="en-US" dirty="0"/>
            </a:br>
            <a:br>
              <a:rPr lang="en-US" altLang="en-US" dirty="0"/>
            </a:br>
            <a:r>
              <a:rPr lang="en-US" altLang="en-US" dirty="0"/>
              <a:t>The result helps you determine if they are using that competency more than expected or not using that competency to their full potential for some reason </a:t>
            </a:r>
          </a:p>
        </p:txBody>
      </p:sp>
      <p:sp>
        <p:nvSpPr>
          <p:cNvPr id="560132" name="Date Placeholder 3">
            <a:extLst>
              <a:ext uri="{FF2B5EF4-FFF2-40B4-BE49-F238E27FC236}">
                <a16:creationId xmlns:a16="http://schemas.microsoft.com/office/drawing/2014/main" id="{E90FEC3A-D0FB-E0DE-19E9-0C21C11F42A6}"/>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560133" name="Slide Number Placeholder 4">
            <a:extLst>
              <a:ext uri="{FF2B5EF4-FFF2-40B4-BE49-F238E27FC236}">
                <a16:creationId xmlns:a16="http://schemas.microsoft.com/office/drawing/2014/main" id="{9312D6ED-CE7C-8D58-1A94-157A6CCC3FB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71F4AB0D-A38D-4946-B714-A19C7BA0BC38}" type="slidenum">
              <a:rPr lang="en-NZ" altLang="en-US" smtClean="0"/>
              <a:pPr defTabSz="912813" fontAlgn="base">
                <a:spcBef>
                  <a:spcPct val="0"/>
                </a:spcBef>
                <a:spcAft>
                  <a:spcPct val="0"/>
                </a:spcAft>
              </a:pPr>
              <a:t>258</a:t>
            </a:fld>
            <a:endParaRPr lang="en-NZ" altLang="en-US"/>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2178" name="Slide Image Placeholder 1">
            <a:extLst>
              <a:ext uri="{FF2B5EF4-FFF2-40B4-BE49-F238E27FC236}">
                <a16:creationId xmlns:a16="http://schemas.microsoft.com/office/drawing/2014/main" id="{2365FB6E-4D11-7B2B-D01C-1C2C94DFA024}"/>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62179" name="Notes Placeholder 2">
            <a:extLst>
              <a:ext uri="{FF2B5EF4-FFF2-40B4-BE49-F238E27FC236}">
                <a16:creationId xmlns:a16="http://schemas.microsoft.com/office/drawing/2014/main" id="{660A3F98-0ACF-0B86-0420-D48D230B0B9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dirty="0"/>
          </a:p>
        </p:txBody>
      </p:sp>
      <p:sp>
        <p:nvSpPr>
          <p:cNvPr id="562180" name="Date Placeholder 3">
            <a:extLst>
              <a:ext uri="{FF2B5EF4-FFF2-40B4-BE49-F238E27FC236}">
                <a16:creationId xmlns:a16="http://schemas.microsoft.com/office/drawing/2014/main" id="{DA7EC7F5-ADEB-61D6-73B9-CC7424CBE1BA}"/>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562181" name="Slide Number Placeholder 4">
            <a:extLst>
              <a:ext uri="{FF2B5EF4-FFF2-40B4-BE49-F238E27FC236}">
                <a16:creationId xmlns:a16="http://schemas.microsoft.com/office/drawing/2014/main" id="{5C037996-F76F-0993-1ED3-2633E478B3B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4FC05E6D-8B78-4FD9-809F-C653625DD6AD}" type="slidenum">
              <a:rPr lang="en-NZ" altLang="en-US" smtClean="0"/>
              <a:pPr defTabSz="912813" fontAlgn="base">
                <a:spcBef>
                  <a:spcPct val="0"/>
                </a:spcBef>
                <a:spcAft>
                  <a:spcPct val="0"/>
                </a:spcAft>
              </a:pPr>
              <a:t>259</a:t>
            </a:fld>
            <a:endParaRPr lang="en-NZ" altLang="en-US"/>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5250" name="Slide Image Placeholder 1">
            <a:extLst>
              <a:ext uri="{FF2B5EF4-FFF2-40B4-BE49-F238E27FC236}">
                <a16:creationId xmlns:a16="http://schemas.microsoft.com/office/drawing/2014/main" id="{F760318E-9ECE-BA0D-28C1-51A6A9CD269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65251" name="Notes Placeholder 2">
            <a:extLst>
              <a:ext uri="{FF2B5EF4-FFF2-40B4-BE49-F238E27FC236}">
                <a16:creationId xmlns:a16="http://schemas.microsoft.com/office/drawing/2014/main" id="{721BEDA7-79C6-69FD-87B8-954E670AF92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GB" altLang="en-US"/>
          </a:p>
        </p:txBody>
      </p:sp>
      <p:sp>
        <p:nvSpPr>
          <p:cNvPr id="565252" name="Date Placeholder 3">
            <a:extLst>
              <a:ext uri="{FF2B5EF4-FFF2-40B4-BE49-F238E27FC236}">
                <a16:creationId xmlns:a16="http://schemas.microsoft.com/office/drawing/2014/main" id="{D25F86F0-8714-C9A7-4674-44BF1E0957C8}"/>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565253" name="Slide Number Placeholder 4">
            <a:extLst>
              <a:ext uri="{FF2B5EF4-FFF2-40B4-BE49-F238E27FC236}">
                <a16:creationId xmlns:a16="http://schemas.microsoft.com/office/drawing/2014/main" id="{7868B04E-EEC4-4010-748D-7FF03E06E18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F20C0786-D8CF-4A99-932E-B9CB11DF3904}" type="slidenum">
              <a:rPr lang="en-NZ" altLang="en-US" smtClean="0"/>
              <a:pPr defTabSz="912813" fontAlgn="base">
                <a:spcBef>
                  <a:spcPct val="0"/>
                </a:spcBef>
                <a:spcAft>
                  <a:spcPct val="0"/>
                </a:spcAft>
              </a:pPr>
              <a:t>261</a:t>
            </a:fld>
            <a:endParaRPr lang="en-NZ" alt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Slide Image Placeholder 1">
            <a:extLst>
              <a:ext uri="{FF2B5EF4-FFF2-40B4-BE49-F238E27FC236}">
                <a16:creationId xmlns:a16="http://schemas.microsoft.com/office/drawing/2014/main" id="{EC5DD3F0-632F-4CE6-93E4-FCA1C963D5C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1379" name="Notes Placeholder 2">
            <a:extLst>
              <a:ext uri="{FF2B5EF4-FFF2-40B4-BE49-F238E27FC236}">
                <a16:creationId xmlns:a16="http://schemas.microsoft.com/office/drawing/2014/main" id="{76FB34B8-3EAC-31FB-A7B6-33F21AE6CE5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GB" altLang="en-US"/>
          </a:p>
        </p:txBody>
      </p:sp>
      <p:sp>
        <p:nvSpPr>
          <p:cNvPr id="101380" name="Date Placeholder 3">
            <a:extLst>
              <a:ext uri="{FF2B5EF4-FFF2-40B4-BE49-F238E27FC236}">
                <a16:creationId xmlns:a16="http://schemas.microsoft.com/office/drawing/2014/main" id="{511593F8-C9F6-A9C9-485D-65D0748EA582}"/>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101381" name="Slide Number Placeholder 4">
            <a:extLst>
              <a:ext uri="{FF2B5EF4-FFF2-40B4-BE49-F238E27FC236}">
                <a16:creationId xmlns:a16="http://schemas.microsoft.com/office/drawing/2014/main" id="{A3B6405F-AD06-86FC-DBC0-4EE64ADA810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C72859DA-933E-4CDC-8363-19A0BC088384}" type="slidenum">
              <a:rPr lang="en-NZ" altLang="en-US" smtClean="0"/>
              <a:pPr defTabSz="912813" fontAlgn="base">
                <a:spcBef>
                  <a:spcPct val="0"/>
                </a:spcBef>
                <a:spcAft>
                  <a:spcPct val="0"/>
                </a:spcAft>
              </a:pPr>
              <a:t>24</a:t>
            </a:fld>
            <a:endParaRPr lang="en-NZ" alt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Slide Image Placeholder 1">
            <a:extLst>
              <a:ext uri="{FF2B5EF4-FFF2-40B4-BE49-F238E27FC236}">
                <a16:creationId xmlns:a16="http://schemas.microsoft.com/office/drawing/2014/main" id="{521F3E23-7A8D-B6EF-1989-6706E2FEB63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3427" name="Notes Placeholder 2">
            <a:extLst>
              <a:ext uri="{FF2B5EF4-FFF2-40B4-BE49-F238E27FC236}">
                <a16:creationId xmlns:a16="http://schemas.microsoft.com/office/drawing/2014/main" id="{F0C74943-ABE6-6749-DA5A-905FB160121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
        <p:nvSpPr>
          <p:cNvPr id="103428" name="Date Placeholder 3">
            <a:extLst>
              <a:ext uri="{FF2B5EF4-FFF2-40B4-BE49-F238E27FC236}">
                <a16:creationId xmlns:a16="http://schemas.microsoft.com/office/drawing/2014/main" id="{7960E83C-DD5D-D184-1329-1FA5A8C0E9F6}"/>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103429" name="Slide Number Placeholder 4">
            <a:extLst>
              <a:ext uri="{FF2B5EF4-FFF2-40B4-BE49-F238E27FC236}">
                <a16:creationId xmlns:a16="http://schemas.microsoft.com/office/drawing/2014/main" id="{A332A6A2-151D-8BB3-EFBD-CD747FAFB18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EF560641-C022-42BA-885C-C6F849DF6046}" type="slidenum">
              <a:rPr lang="en-NZ" altLang="en-US" smtClean="0"/>
              <a:pPr defTabSz="912813" fontAlgn="base">
                <a:spcBef>
                  <a:spcPct val="0"/>
                </a:spcBef>
                <a:spcAft>
                  <a:spcPct val="0"/>
                </a:spcAft>
              </a:pPr>
              <a:t>25</a:t>
            </a:fld>
            <a:endParaRPr lang="en-NZ" alt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Slide Image Placeholder 1">
            <a:extLst>
              <a:ext uri="{FF2B5EF4-FFF2-40B4-BE49-F238E27FC236}">
                <a16:creationId xmlns:a16="http://schemas.microsoft.com/office/drawing/2014/main" id="{86F926FB-E138-24B2-40EC-448AFA7B775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5475" name="Notes Placeholder 2">
            <a:extLst>
              <a:ext uri="{FF2B5EF4-FFF2-40B4-BE49-F238E27FC236}">
                <a16:creationId xmlns:a16="http://schemas.microsoft.com/office/drawing/2014/main" id="{E2930F10-2077-9A61-409D-0BB962CF133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
        <p:nvSpPr>
          <p:cNvPr id="105476" name="Date Placeholder 3">
            <a:extLst>
              <a:ext uri="{FF2B5EF4-FFF2-40B4-BE49-F238E27FC236}">
                <a16:creationId xmlns:a16="http://schemas.microsoft.com/office/drawing/2014/main" id="{84D60092-6765-4ABB-B446-65A7EE8825B2}"/>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105477" name="Slide Number Placeholder 4">
            <a:extLst>
              <a:ext uri="{FF2B5EF4-FFF2-40B4-BE49-F238E27FC236}">
                <a16:creationId xmlns:a16="http://schemas.microsoft.com/office/drawing/2014/main" id="{FAC5C570-8511-4F0F-5469-ED135B7CAF7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60123F55-2D49-4A8B-9379-E62F9A1F7DED}" type="slidenum">
              <a:rPr lang="en-NZ" altLang="en-US" smtClean="0"/>
              <a:pPr defTabSz="912813" fontAlgn="base">
                <a:spcBef>
                  <a:spcPct val="0"/>
                </a:spcBef>
                <a:spcAft>
                  <a:spcPct val="0"/>
                </a:spcAft>
              </a:pPr>
              <a:t>26</a:t>
            </a:fld>
            <a:endParaRPr lang="en-NZ" alt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Slide Image Placeholder 1">
            <a:extLst>
              <a:ext uri="{FF2B5EF4-FFF2-40B4-BE49-F238E27FC236}">
                <a16:creationId xmlns:a16="http://schemas.microsoft.com/office/drawing/2014/main" id="{BDE89C98-3498-FB19-A056-1AAE21288BB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7523" name="Notes Placeholder 2">
            <a:extLst>
              <a:ext uri="{FF2B5EF4-FFF2-40B4-BE49-F238E27FC236}">
                <a16:creationId xmlns:a16="http://schemas.microsoft.com/office/drawing/2014/main" id="{A5426D0B-8168-F517-AAA5-A21AE9A9AF6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NZ" altLang="en-US"/>
              <a:t>Overuse 4Q Diamond</a:t>
            </a:r>
            <a:endParaRPr lang="en-GB" altLang="en-US"/>
          </a:p>
        </p:txBody>
      </p:sp>
      <p:sp>
        <p:nvSpPr>
          <p:cNvPr id="107524" name="Date Placeholder 3">
            <a:extLst>
              <a:ext uri="{FF2B5EF4-FFF2-40B4-BE49-F238E27FC236}">
                <a16:creationId xmlns:a16="http://schemas.microsoft.com/office/drawing/2014/main" id="{18147256-D257-5747-BA15-F5DE3F49B94F}"/>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107525" name="Slide Number Placeholder 4">
            <a:extLst>
              <a:ext uri="{FF2B5EF4-FFF2-40B4-BE49-F238E27FC236}">
                <a16:creationId xmlns:a16="http://schemas.microsoft.com/office/drawing/2014/main" id="{FFBBD878-CAF2-05F9-8600-09031A12227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69B35D3A-F9D9-4F58-93E8-A4ABE6681FB5}" type="slidenum">
              <a:rPr lang="en-NZ" altLang="en-US" smtClean="0"/>
              <a:pPr defTabSz="912813" fontAlgn="base">
                <a:spcBef>
                  <a:spcPct val="0"/>
                </a:spcBef>
                <a:spcAft>
                  <a:spcPct val="0"/>
                </a:spcAft>
              </a:pPr>
              <a:t>27</a:t>
            </a:fld>
            <a:endParaRPr lang="en-NZ" alt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Slide Image Placeholder 1">
            <a:extLst>
              <a:ext uri="{FF2B5EF4-FFF2-40B4-BE49-F238E27FC236}">
                <a16:creationId xmlns:a16="http://schemas.microsoft.com/office/drawing/2014/main" id="{AC23554A-F9FF-860E-84C9-8316A8302EB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9571" name="Notes Placeholder 2">
            <a:extLst>
              <a:ext uri="{FF2B5EF4-FFF2-40B4-BE49-F238E27FC236}">
                <a16:creationId xmlns:a16="http://schemas.microsoft.com/office/drawing/2014/main" id="{7261F086-BBAA-CC47-7583-D6D2BD93278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
        <p:nvSpPr>
          <p:cNvPr id="109572" name="Date Placeholder 3">
            <a:extLst>
              <a:ext uri="{FF2B5EF4-FFF2-40B4-BE49-F238E27FC236}">
                <a16:creationId xmlns:a16="http://schemas.microsoft.com/office/drawing/2014/main" id="{ADE7D96A-5744-4520-9E22-63B1ED708878}"/>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109573" name="Slide Number Placeholder 4">
            <a:extLst>
              <a:ext uri="{FF2B5EF4-FFF2-40B4-BE49-F238E27FC236}">
                <a16:creationId xmlns:a16="http://schemas.microsoft.com/office/drawing/2014/main" id="{FCDBEB2C-DC91-1A5A-640C-04E26E7AD6C2}"/>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8CCA7FC1-B556-4D52-B8B9-36B84149A1FE}" type="slidenum">
              <a:rPr lang="en-NZ" altLang="en-US" smtClean="0"/>
              <a:pPr defTabSz="912813" fontAlgn="base">
                <a:spcBef>
                  <a:spcPct val="0"/>
                </a:spcBef>
                <a:spcAft>
                  <a:spcPct val="0"/>
                </a:spcAft>
              </a:pPr>
              <a:t>28</a:t>
            </a:fld>
            <a:endParaRPr lang="en-NZ" altLang="en-US"/>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Slide Image Placeholder 1">
            <a:extLst>
              <a:ext uri="{FF2B5EF4-FFF2-40B4-BE49-F238E27FC236}">
                <a16:creationId xmlns:a16="http://schemas.microsoft.com/office/drawing/2014/main" id="{F7DC7E10-8B19-9B24-AFC7-04D9F18A90A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2643" name="Notes Placeholder 2">
            <a:extLst>
              <a:ext uri="{FF2B5EF4-FFF2-40B4-BE49-F238E27FC236}">
                <a16:creationId xmlns:a16="http://schemas.microsoft.com/office/drawing/2014/main" id="{8A2C8C13-2C0B-97A8-3E9F-C57EDF33E89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
        <p:nvSpPr>
          <p:cNvPr id="112644" name="Date Placeholder 3">
            <a:extLst>
              <a:ext uri="{FF2B5EF4-FFF2-40B4-BE49-F238E27FC236}">
                <a16:creationId xmlns:a16="http://schemas.microsoft.com/office/drawing/2014/main" id="{A6D9F799-D699-19BA-7BD5-051AAAA9FFF4}"/>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112645" name="Slide Number Placeholder 4">
            <a:extLst>
              <a:ext uri="{FF2B5EF4-FFF2-40B4-BE49-F238E27FC236}">
                <a16:creationId xmlns:a16="http://schemas.microsoft.com/office/drawing/2014/main" id="{A5972E9E-C964-E822-6FE3-3461A881430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6A623665-B67A-40CD-B9DB-897AA765BFAB}" type="slidenum">
              <a:rPr lang="en-NZ" altLang="en-US" smtClean="0"/>
              <a:pPr defTabSz="912813" fontAlgn="base">
                <a:spcBef>
                  <a:spcPct val="0"/>
                </a:spcBef>
                <a:spcAft>
                  <a:spcPct val="0"/>
                </a:spcAft>
              </a:pPr>
              <a:t>30</a:t>
            </a:fld>
            <a:endParaRPr lang="en-NZ"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7">
            <a:extLst>
              <a:ext uri="{FF2B5EF4-FFF2-40B4-BE49-F238E27FC236}">
                <a16:creationId xmlns:a16="http://schemas.microsoft.com/office/drawing/2014/main" id="{BD04E438-8FD2-F1BE-2847-DF549122012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4588" indent="-228600">
              <a:defRPr>
                <a:solidFill>
                  <a:schemeClr val="tx1"/>
                </a:solidFill>
                <a:latin typeface="Calibri" panose="020F0502020204030204" pitchFamily="34" charset="0"/>
              </a:defRPr>
            </a:lvl3pPr>
            <a:lvl4pPr marL="1601788" indent="-228600">
              <a:defRPr>
                <a:solidFill>
                  <a:schemeClr val="tx1"/>
                </a:solidFill>
                <a:latin typeface="Calibri" panose="020F0502020204030204" pitchFamily="34" charset="0"/>
              </a:defRPr>
            </a:lvl4pPr>
            <a:lvl5pPr marL="2058988" indent="-228600">
              <a:defRPr>
                <a:solidFill>
                  <a:schemeClr val="tx1"/>
                </a:solidFill>
                <a:latin typeface="Calibri" panose="020F0502020204030204" pitchFamily="34" charset="0"/>
              </a:defRPr>
            </a:lvl5pPr>
            <a:lvl6pPr marL="2516188" indent="-228600" defTabSz="912813" eaLnBrk="0" fontAlgn="base" hangingPunct="0">
              <a:spcBef>
                <a:spcPct val="0"/>
              </a:spcBef>
              <a:spcAft>
                <a:spcPct val="0"/>
              </a:spcAft>
              <a:defRPr>
                <a:solidFill>
                  <a:schemeClr val="tx1"/>
                </a:solidFill>
                <a:latin typeface="Calibri" panose="020F0502020204030204" pitchFamily="34" charset="0"/>
              </a:defRPr>
            </a:lvl6pPr>
            <a:lvl7pPr marL="2973388" indent="-228600" defTabSz="912813" eaLnBrk="0" fontAlgn="base" hangingPunct="0">
              <a:spcBef>
                <a:spcPct val="0"/>
              </a:spcBef>
              <a:spcAft>
                <a:spcPct val="0"/>
              </a:spcAft>
              <a:defRPr>
                <a:solidFill>
                  <a:schemeClr val="tx1"/>
                </a:solidFill>
                <a:latin typeface="Calibri" panose="020F0502020204030204" pitchFamily="34" charset="0"/>
              </a:defRPr>
            </a:lvl7pPr>
            <a:lvl8pPr marL="3430588" indent="-228600" defTabSz="912813" eaLnBrk="0" fontAlgn="base" hangingPunct="0">
              <a:spcBef>
                <a:spcPct val="0"/>
              </a:spcBef>
              <a:spcAft>
                <a:spcPct val="0"/>
              </a:spcAft>
              <a:defRPr>
                <a:solidFill>
                  <a:schemeClr val="tx1"/>
                </a:solidFill>
                <a:latin typeface="Calibri" panose="020F0502020204030204" pitchFamily="34" charset="0"/>
              </a:defRPr>
            </a:lvl8pPr>
            <a:lvl9pPr marL="3887788"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7D0D28C7-A84E-4B5C-999A-B2EDB0A2E647}" type="slidenum">
              <a:rPr lang="en-US" altLang="en-US" smtClean="0">
                <a:solidFill>
                  <a:srgbClr val="000000"/>
                </a:solidFill>
                <a:latin typeface="Arial" panose="020B0604020202020204" pitchFamily="34" charset="0"/>
                <a:cs typeface="Arial" panose="020B0604020202020204" pitchFamily="34" charset="0"/>
              </a:rPr>
              <a:pPr defTabSz="912813" fontAlgn="base">
                <a:spcBef>
                  <a:spcPct val="0"/>
                </a:spcBef>
                <a:spcAft>
                  <a:spcPct val="0"/>
                </a:spcAft>
              </a:pPr>
              <a:t>3</a:t>
            </a:fld>
            <a:endParaRPr lang="en-US" altLang="en-US">
              <a:solidFill>
                <a:srgbClr val="000000"/>
              </a:solidFill>
              <a:latin typeface="Arial" panose="020B0604020202020204" pitchFamily="34" charset="0"/>
              <a:cs typeface="Arial" panose="020B0604020202020204" pitchFamily="34" charset="0"/>
            </a:endParaRPr>
          </a:p>
        </p:txBody>
      </p:sp>
      <p:sp>
        <p:nvSpPr>
          <p:cNvPr id="58371" name="Rectangle 2">
            <a:extLst>
              <a:ext uri="{FF2B5EF4-FFF2-40B4-BE49-F238E27FC236}">
                <a16:creationId xmlns:a16="http://schemas.microsoft.com/office/drawing/2014/main" id="{74E2F101-9EBE-7038-A381-AFC60445ADD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8372" name="Rectangle 3">
            <a:extLst>
              <a:ext uri="{FF2B5EF4-FFF2-40B4-BE49-F238E27FC236}">
                <a16:creationId xmlns:a16="http://schemas.microsoft.com/office/drawing/2014/main" id="{0988206E-0BF4-9900-46C9-2DD4EA5820A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fi-FI" altLang="en-US"/>
              <a:t>Recap the learning pathway - all attendees will have completed a level one training as a pre-requisite. </a:t>
            </a:r>
          </a:p>
        </p:txBody>
      </p:sp>
      <p:sp>
        <p:nvSpPr>
          <p:cNvPr id="58373" name="Date Placeholder 1">
            <a:extLst>
              <a:ext uri="{FF2B5EF4-FFF2-40B4-BE49-F238E27FC236}">
                <a16:creationId xmlns:a16="http://schemas.microsoft.com/office/drawing/2014/main" id="{C97A941C-D955-3562-0BF3-758D62C1840F}"/>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solidFill>
                <a:srgbClr val="000000"/>
              </a:solidFill>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Slide Image Placeholder 1">
            <a:extLst>
              <a:ext uri="{FF2B5EF4-FFF2-40B4-BE49-F238E27FC236}">
                <a16:creationId xmlns:a16="http://schemas.microsoft.com/office/drawing/2014/main" id="{4AB65768-1F9B-6112-1E7C-544455113CE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7763" name="Notes Placeholder 2">
            <a:extLst>
              <a:ext uri="{FF2B5EF4-FFF2-40B4-BE49-F238E27FC236}">
                <a16:creationId xmlns:a16="http://schemas.microsoft.com/office/drawing/2014/main" id="{96222C1A-AF51-CA5A-60D9-2841FE3276AA}"/>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GB" altLang="en-US"/>
          </a:p>
        </p:txBody>
      </p:sp>
      <p:sp>
        <p:nvSpPr>
          <p:cNvPr id="117764" name="Date Placeholder 3">
            <a:extLst>
              <a:ext uri="{FF2B5EF4-FFF2-40B4-BE49-F238E27FC236}">
                <a16:creationId xmlns:a16="http://schemas.microsoft.com/office/drawing/2014/main" id="{4308301D-0524-43A8-2A61-44ED3999F802}"/>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117765" name="Slide Number Placeholder 4">
            <a:extLst>
              <a:ext uri="{FF2B5EF4-FFF2-40B4-BE49-F238E27FC236}">
                <a16:creationId xmlns:a16="http://schemas.microsoft.com/office/drawing/2014/main" id="{84466AD7-DF68-24C3-0A81-54A8FE54BDB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A139C8D8-5759-4BF1-8171-4F76CA02F1AE}" type="slidenum">
              <a:rPr lang="en-NZ" altLang="en-US" smtClean="0"/>
              <a:pPr defTabSz="912813" fontAlgn="base">
                <a:spcBef>
                  <a:spcPct val="0"/>
                </a:spcBef>
                <a:spcAft>
                  <a:spcPct val="0"/>
                </a:spcAft>
              </a:pPr>
              <a:t>34</a:t>
            </a:fld>
            <a:endParaRPr lang="en-NZ" altLang="en-US"/>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Slide Image Placeholder 1">
            <a:extLst>
              <a:ext uri="{FF2B5EF4-FFF2-40B4-BE49-F238E27FC236}">
                <a16:creationId xmlns:a16="http://schemas.microsoft.com/office/drawing/2014/main" id="{7182EAE7-E64E-BCC6-DE47-4DA6DCD0D62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9811" name="Notes Placeholder 2">
            <a:extLst>
              <a:ext uri="{FF2B5EF4-FFF2-40B4-BE49-F238E27FC236}">
                <a16:creationId xmlns:a16="http://schemas.microsoft.com/office/drawing/2014/main" id="{53835B34-629A-E643-5D53-3513D4A847C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NZ" altLang="en-US">
                <a:solidFill>
                  <a:srgbClr val="0000FF"/>
                </a:solidFill>
              </a:rPr>
              <a:t>A critical part of self discovery. That internal drive toward a goal, only evident in observing ones behaviour.</a:t>
            </a:r>
          </a:p>
          <a:p>
            <a:pPr eaLnBrk="1" hangingPunct="1">
              <a:spcBef>
                <a:spcPct val="0"/>
              </a:spcBef>
            </a:pPr>
            <a:endParaRPr lang="en-NZ" altLang="en-US">
              <a:solidFill>
                <a:srgbClr val="0000FF"/>
              </a:solidFill>
            </a:endParaRPr>
          </a:p>
          <a:p>
            <a:pPr eaLnBrk="1" hangingPunct="1">
              <a:spcBef>
                <a:spcPct val="0"/>
              </a:spcBef>
            </a:pPr>
            <a:r>
              <a:rPr lang="en-NZ" altLang="en-US">
                <a:solidFill>
                  <a:schemeClr val="accent1"/>
                </a:solidFill>
              </a:rPr>
              <a:t>“If you want to motivate me, then understand what I see as motivators”. </a:t>
            </a:r>
          </a:p>
          <a:p>
            <a:pPr eaLnBrk="1" hangingPunct="1">
              <a:spcBef>
                <a:spcPct val="0"/>
              </a:spcBef>
            </a:pPr>
            <a:br>
              <a:rPr lang="en-NZ" altLang="en-US">
                <a:solidFill>
                  <a:schemeClr val="accent1"/>
                </a:solidFill>
              </a:rPr>
            </a:br>
            <a:r>
              <a:rPr lang="en-NZ" altLang="en-US" i="1">
                <a:solidFill>
                  <a:schemeClr val="accent1"/>
                </a:solidFill>
              </a:rPr>
              <a:t>i.e.: if you know I’m a C-style, then giving me a public award most times won’t do it – In fact you might make  me feel awkward! </a:t>
            </a:r>
          </a:p>
          <a:p>
            <a:pPr eaLnBrk="1" hangingPunct="1">
              <a:spcBef>
                <a:spcPct val="0"/>
              </a:spcBef>
            </a:pPr>
            <a:endParaRPr lang="en-NZ" altLang="en-US" b="1">
              <a:solidFill>
                <a:srgbClr val="0000FF"/>
              </a:solidFill>
              <a:latin typeface="Century Gothic" panose="020B0502020202020204" pitchFamily="34" charset="0"/>
            </a:endParaRPr>
          </a:p>
          <a:p>
            <a:pPr eaLnBrk="1" hangingPunct="1">
              <a:spcBef>
                <a:spcPct val="0"/>
              </a:spcBef>
            </a:pPr>
            <a:endParaRPr lang="en-GB" altLang="en-US"/>
          </a:p>
        </p:txBody>
      </p:sp>
      <p:sp>
        <p:nvSpPr>
          <p:cNvPr id="119812" name="Date Placeholder 3">
            <a:extLst>
              <a:ext uri="{FF2B5EF4-FFF2-40B4-BE49-F238E27FC236}">
                <a16:creationId xmlns:a16="http://schemas.microsoft.com/office/drawing/2014/main" id="{5057EF0E-167F-5599-E4C5-F6118D11B142}"/>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119813" name="Slide Number Placeholder 4">
            <a:extLst>
              <a:ext uri="{FF2B5EF4-FFF2-40B4-BE49-F238E27FC236}">
                <a16:creationId xmlns:a16="http://schemas.microsoft.com/office/drawing/2014/main" id="{88E43614-60C8-5217-11E3-A909D665C0D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8C545A16-A74D-4E34-AAAB-8BA7B0B627B0}" type="slidenum">
              <a:rPr lang="en-NZ" altLang="en-US" smtClean="0"/>
              <a:pPr defTabSz="912813" fontAlgn="base">
                <a:spcBef>
                  <a:spcPct val="0"/>
                </a:spcBef>
                <a:spcAft>
                  <a:spcPct val="0"/>
                </a:spcAft>
              </a:pPr>
              <a:t>35</a:t>
            </a:fld>
            <a:endParaRPr lang="en-NZ" alt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Slide Image Placeholder 1">
            <a:extLst>
              <a:ext uri="{FF2B5EF4-FFF2-40B4-BE49-F238E27FC236}">
                <a16:creationId xmlns:a16="http://schemas.microsoft.com/office/drawing/2014/main" id="{BFA7330B-C35B-C50A-59B9-4632C5892D6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883" name="Notes Placeholder 2">
            <a:extLst>
              <a:ext uri="{FF2B5EF4-FFF2-40B4-BE49-F238E27FC236}">
                <a16:creationId xmlns:a16="http://schemas.microsoft.com/office/drawing/2014/main" id="{546D204E-E1A2-530F-7654-2E02EEA30FA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GB" altLang="en-US"/>
          </a:p>
        </p:txBody>
      </p:sp>
      <p:sp>
        <p:nvSpPr>
          <p:cNvPr id="122884" name="Date Placeholder 3">
            <a:extLst>
              <a:ext uri="{FF2B5EF4-FFF2-40B4-BE49-F238E27FC236}">
                <a16:creationId xmlns:a16="http://schemas.microsoft.com/office/drawing/2014/main" id="{3EB1A416-511F-D857-BE64-735EF4637C47}"/>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122885" name="Slide Number Placeholder 4">
            <a:extLst>
              <a:ext uri="{FF2B5EF4-FFF2-40B4-BE49-F238E27FC236}">
                <a16:creationId xmlns:a16="http://schemas.microsoft.com/office/drawing/2014/main" id="{34FC21FC-F53F-182A-BA3C-469D1169B64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FEF56FC1-8110-4E66-8CBF-8A310F38D88C}" type="slidenum">
              <a:rPr lang="en-NZ" altLang="en-US" smtClean="0"/>
              <a:pPr defTabSz="912813" fontAlgn="base">
                <a:spcBef>
                  <a:spcPct val="0"/>
                </a:spcBef>
                <a:spcAft>
                  <a:spcPct val="0"/>
                </a:spcAft>
              </a:pPr>
              <a:t>37</a:t>
            </a:fld>
            <a:endParaRPr lang="en-NZ" altLang="en-US"/>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Slide Image Placeholder 1">
            <a:extLst>
              <a:ext uri="{FF2B5EF4-FFF2-40B4-BE49-F238E27FC236}">
                <a16:creationId xmlns:a16="http://schemas.microsoft.com/office/drawing/2014/main" id="{95C8231B-65CE-FF8D-C5FF-2568191EEAC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4931" name="Notes Placeholder 2">
            <a:extLst>
              <a:ext uri="{FF2B5EF4-FFF2-40B4-BE49-F238E27FC236}">
                <a16:creationId xmlns:a16="http://schemas.microsoft.com/office/drawing/2014/main" id="{AD9B54C5-3F05-5641-0519-0829B4FC2D9D}"/>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GB" altLang="en-US"/>
          </a:p>
        </p:txBody>
      </p:sp>
      <p:sp>
        <p:nvSpPr>
          <p:cNvPr id="124932" name="Date Placeholder 3">
            <a:extLst>
              <a:ext uri="{FF2B5EF4-FFF2-40B4-BE49-F238E27FC236}">
                <a16:creationId xmlns:a16="http://schemas.microsoft.com/office/drawing/2014/main" id="{E3EE9C3F-7512-B95F-1AFA-B2C5076E06C8}"/>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124933" name="Slide Number Placeholder 4">
            <a:extLst>
              <a:ext uri="{FF2B5EF4-FFF2-40B4-BE49-F238E27FC236}">
                <a16:creationId xmlns:a16="http://schemas.microsoft.com/office/drawing/2014/main" id="{A163CAD4-8509-8529-55A2-B01F882C0DC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388C89D8-3F2F-48A5-8418-AEB60E75AED7}" type="slidenum">
              <a:rPr lang="en-NZ" altLang="en-US" smtClean="0"/>
              <a:pPr defTabSz="912813" fontAlgn="base">
                <a:spcBef>
                  <a:spcPct val="0"/>
                </a:spcBef>
                <a:spcAft>
                  <a:spcPct val="0"/>
                </a:spcAft>
              </a:pPr>
              <a:t>38</a:t>
            </a:fld>
            <a:endParaRPr lang="en-NZ" altLang="en-US"/>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Slide Image Placeholder 1">
            <a:extLst>
              <a:ext uri="{FF2B5EF4-FFF2-40B4-BE49-F238E27FC236}">
                <a16:creationId xmlns:a16="http://schemas.microsoft.com/office/drawing/2014/main" id="{C62B5B9F-CA83-5C9C-89C6-7D690F1BEF4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8003" name="Notes Placeholder 2">
            <a:extLst>
              <a:ext uri="{FF2B5EF4-FFF2-40B4-BE49-F238E27FC236}">
                <a16:creationId xmlns:a16="http://schemas.microsoft.com/office/drawing/2014/main" id="{1B1D6C70-BB47-0231-404E-5E25F31D468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GB" altLang="en-US"/>
          </a:p>
        </p:txBody>
      </p:sp>
      <p:sp>
        <p:nvSpPr>
          <p:cNvPr id="128004" name="Date Placeholder 3">
            <a:extLst>
              <a:ext uri="{FF2B5EF4-FFF2-40B4-BE49-F238E27FC236}">
                <a16:creationId xmlns:a16="http://schemas.microsoft.com/office/drawing/2014/main" id="{10DB143C-D89B-F4DD-DBC8-FD199EC421AD}"/>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128005" name="Slide Number Placeholder 4">
            <a:extLst>
              <a:ext uri="{FF2B5EF4-FFF2-40B4-BE49-F238E27FC236}">
                <a16:creationId xmlns:a16="http://schemas.microsoft.com/office/drawing/2014/main" id="{E71F32C5-C14D-0201-4C94-87A6AFAAF47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E1DE6970-6BA0-46B3-A260-E25DFE276C57}" type="slidenum">
              <a:rPr lang="en-NZ" altLang="en-US" smtClean="0"/>
              <a:pPr defTabSz="912813" fontAlgn="base">
                <a:spcBef>
                  <a:spcPct val="0"/>
                </a:spcBef>
                <a:spcAft>
                  <a:spcPct val="0"/>
                </a:spcAft>
              </a:pPr>
              <a:t>40</a:t>
            </a:fld>
            <a:endParaRPr lang="en-NZ" altLang="en-US"/>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Slide Image Placeholder 1">
            <a:extLst>
              <a:ext uri="{FF2B5EF4-FFF2-40B4-BE49-F238E27FC236}">
                <a16:creationId xmlns:a16="http://schemas.microsoft.com/office/drawing/2014/main" id="{3AC8F87F-AD06-68D0-0C07-85611197329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 name="Notes Placeholder 2">
            <a:extLst>
              <a:ext uri="{FF2B5EF4-FFF2-40B4-BE49-F238E27FC236}">
                <a16:creationId xmlns:a16="http://schemas.microsoft.com/office/drawing/2014/main" id="{D7408079-66B8-CFB2-4C45-6407B756C3DA}"/>
              </a:ext>
            </a:extLst>
          </p:cNvPr>
          <p:cNvSpPr>
            <a:spLocks noGrp="1"/>
          </p:cNvSpPr>
          <p:nvPr>
            <p:ph type="body" idx="1"/>
          </p:nvPr>
        </p:nvSpPr>
        <p:spPr/>
        <p:txBody>
          <a:bodyPr/>
          <a:lstStyle/>
          <a:p>
            <a:pPr defTabSz="913260" eaLnBrk="1" fontAlgn="auto" hangingPunct="1">
              <a:lnSpc>
                <a:spcPts val="2600"/>
              </a:lnSpc>
              <a:spcBef>
                <a:spcPts val="0"/>
              </a:spcBef>
              <a:spcAft>
                <a:spcPts val="0"/>
              </a:spcAft>
              <a:defRPr/>
            </a:pPr>
            <a:r>
              <a:rPr lang="en-NZ">
                <a:solidFill>
                  <a:srgbClr val="009900"/>
                </a:solidFill>
              </a:rPr>
              <a:t>Team skills are considered essential in most industries and job sectors and is deemed to the ability to work with others - to adapt - be effective -  in a variety of business circumstances. </a:t>
            </a:r>
          </a:p>
          <a:p>
            <a:pPr defTabSz="913260" eaLnBrk="1" fontAlgn="auto" hangingPunct="1">
              <a:lnSpc>
                <a:spcPts val="2600"/>
              </a:lnSpc>
              <a:spcBef>
                <a:spcPts val="0"/>
              </a:spcBef>
              <a:spcAft>
                <a:spcPts val="0"/>
              </a:spcAft>
              <a:defRPr/>
            </a:pPr>
            <a:br>
              <a:rPr lang="en-NZ">
                <a:solidFill>
                  <a:srgbClr val="009900"/>
                </a:solidFill>
              </a:rPr>
            </a:br>
            <a:r>
              <a:rPr lang="en-NZ">
                <a:solidFill>
                  <a:srgbClr val="009900"/>
                </a:solidFill>
              </a:rPr>
              <a:t>Team activity builds character, teaches empathy,  achieves goals. All  integral to your personal growth.</a:t>
            </a:r>
          </a:p>
          <a:p>
            <a:pPr defTabSz="913260" eaLnBrk="1" fontAlgn="auto" hangingPunct="1">
              <a:lnSpc>
                <a:spcPts val="2600"/>
              </a:lnSpc>
              <a:spcBef>
                <a:spcPts val="0"/>
              </a:spcBef>
              <a:spcAft>
                <a:spcPts val="0"/>
              </a:spcAft>
              <a:defRPr/>
            </a:pPr>
            <a:endParaRPr lang="en-NZ">
              <a:solidFill>
                <a:prstClr val="black"/>
              </a:solidFill>
            </a:endParaRPr>
          </a:p>
          <a:p>
            <a:pPr defTabSz="913260" eaLnBrk="1" fontAlgn="auto" hangingPunct="1">
              <a:lnSpc>
                <a:spcPts val="3100"/>
              </a:lnSpc>
              <a:spcBef>
                <a:spcPts val="0"/>
              </a:spcBef>
              <a:spcAft>
                <a:spcPts val="0"/>
              </a:spcAft>
              <a:defRPr/>
            </a:pPr>
            <a:r>
              <a:rPr lang="en-NZ" i="1">
                <a:solidFill>
                  <a:schemeClr val="accent6"/>
                </a:solidFill>
              </a:rPr>
              <a:t>Even if you aren't naturally a team player there are times that it’s crucial to learn to be! </a:t>
            </a:r>
          </a:p>
          <a:p>
            <a:pPr defTabSz="913203" eaLnBrk="1" fontAlgn="auto" hangingPunct="1">
              <a:spcBef>
                <a:spcPts val="0"/>
              </a:spcBef>
              <a:spcAft>
                <a:spcPts val="0"/>
              </a:spcAft>
              <a:defRPr/>
            </a:pPr>
            <a:endParaRPr lang="en-GB"/>
          </a:p>
        </p:txBody>
      </p:sp>
      <p:sp>
        <p:nvSpPr>
          <p:cNvPr id="130052" name="Date Placeholder 3">
            <a:extLst>
              <a:ext uri="{FF2B5EF4-FFF2-40B4-BE49-F238E27FC236}">
                <a16:creationId xmlns:a16="http://schemas.microsoft.com/office/drawing/2014/main" id="{A827B223-A3B4-7274-8E91-7FBEFF57ADFA}"/>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130053" name="Slide Number Placeholder 4">
            <a:extLst>
              <a:ext uri="{FF2B5EF4-FFF2-40B4-BE49-F238E27FC236}">
                <a16:creationId xmlns:a16="http://schemas.microsoft.com/office/drawing/2014/main" id="{6727BC34-AAE8-D890-7362-E2BF24514362}"/>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A48DF00E-49C8-41C1-9BBE-7958CC0CD8DB}" type="slidenum">
              <a:rPr lang="en-NZ" altLang="en-US" smtClean="0"/>
              <a:pPr defTabSz="912813" fontAlgn="base">
                <a:spcBef>
                  <a:spcPct val="0"/>
                </a:spcBef>
                <a:spcAft>
                  <a:spcPct val="0"/>
                </a:spcAft>
              </a:pPr>
              <a:t>41</a:t>
            </a:fld>
            <a:endParaRPr lang="en-NZ" altLang="en-US"/>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Slide Image Placeholder 1">
            <a:extLst>
              <a:ext uri="{FF2B5EF4-FFF2-40B4-BE49-F238E27FC236}">
                <a16:creationId xmlns:a16="http://schemas.microsoft.com/office/drawing/2014/main" id="{74BC44CF-4482-8E7B-3E41-E6DF63AE552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2099" name="Notes Placeholder 2">
            <a:extLst>
              <a:ext uri="{FF2B5EF4-FFF2-40B4-BE49-F238E27FC236}">
                <a16:creationId xmlns:a16="http://schemas.microsoft.com/office/drawing/2014/main" id="{6AFD6464-F8BE-7001-6F86-66821765558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GB" altLang="en-US"/>
          </a:p>
        </p:txBody>
      </p:sp>
      <p:sp>
        <p:nvSpPr>
          <p:cNvPr id="132100" name="Date Placeholder 3">
            <a:extLst>
              <a:ext uri="{FF2B5EF4-FFF2-40B4-BE49-F238E27FC236}">
                <a16:creationId xmlns:a16="http://schemas.microsoft.com/office/drawing/2014/main" id="{FF3DD557-6AE0-897C-A157-8D070877CE5D}"/>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132101" name="Slide Number Placeholder 4">
            <a:extLst>
              <a:ext uri="{FF2B5EF4-FFF2-40B4-BE49-F238E27FC236}">
                <a16:creationId xmlns:a16="http://schemas.microsoft.com/office/drawing/2014/main" id="{B56FE050-EAC6-433E-C25B-FD4FDC76BD62}"/>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67EBCF61-CE11-4B5B-A81F-3D69D775A48B}" type="slidenum">
              <a:rPr lang="en-NZ" altLang="en-US" smtClean="0"/>
              <a:pPr defTabSz="912813" fontAlgn="base">
                <a:spcBef>
                  <a:spcPct val="0"/>
                </a:spcBef>
                <a:spcAft>
                  <a:spcPct val="0"/>
                </a:spcAft>
              </a:pPr>
              <a:t>42</a:t>
            </a:fld>
            <a:endParaRPr lang="en-NZ" altLang="en-US"/>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Slide Image Placeholder 1">
            <a:extLst>
              <a:ext uri="{FF2B5EF4-FFF2-40B4-BE49-F238E27FC236}">
                <a16:creationId xmlns:a16="http://schemas.microsoft.com/office/drawing/2014/main" id="{77C77C83-4244-91B6-1865-9C725B3D6EB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 name="Notes Placeholder 2">
            <a:extLst>
              <a:ext uri="{FF2B5EF4-FFF2-40B4-BE49-F238E27FC236}">
                <a16:creationId xmlns:a16="http://schemas.microsoft.com/office/drawing/2014/main" id="{AF47E16F-E03F-FE9F-DA79-6603262C6985}"/>
              </a:ext>
            </a:extLst>
          </p:cNvPr>
          <p:cNvSpPr>
            <a:spLocks noGrp="1"/>
          </p:cNvSpPr>
          <p:nvPr>
            <p:ph type="body" idx="1"/>
          </p:nvPr>
        </p:nvSpPr>
        <p:spPr/>
        <p:txBody>
          <a:bodyPr/>
          <a:lstStyle/>
          <a:p>
            <a:pPr defTabSz="913203" eaLnBrk="1" fontAlgn="auto" hangingPunct="1">
              <a:spcBef>
                <a:spcPts val="0"/>
              </a:spcBef>
              <a:spcAft>
                <a:spcPts val="0"/>
              </a:spcAft>
              <a:defRPr/>
            </a:pPr>
            <a:r>
              <a:rPr lang="en-NZ">
                <a:solidFill>
                  <a:schemeClr val="accent6"/>
                </a:solidFill>
              </a:rPr>
              <a:t>Perception is everything. Not only does it play into how they will choose to communicate with you, it dictates how successful your interaction together might be; both professionally and personally.</a:t>
            </a:r>
          </a:p>
          <a:p>
            <a:pPr defTabSz="913203" eaLnBrk="1" fontAlgn="auto" hangingPunct="1">
              <a:spcBef>
                <a:spcPts val="0"/>
              </a:spcBef>
              <a:spcAft>
                <a:spcPts val="0"/>
              </a:spcAft>
              <a:defRPr/>
            </a:pPr>
            <a:endParaRPr lang="en-NZ">
              <a:solidFill>
                <a:schemeClr val="accent6"/>
              </a:solidFill>
            </a:endParaRPr>
          </a:p>
          <a:p>
            <a:pPr defTabSz="913203" eaLnBrk="1" fontAlgn="auto" hangingPunct="1">
              <a:spcBef>
                <a:spcPts val="0"/>
              </a:spcBef>
              <a:spcAft>
                <a:spcPts val="0"/>
              </a:spcAft>
              <a:defRPr/>
            </a:pPr>
            <a:r>
              <a:rPr lang="en-NZ">
                <a:solidFill>
                  <a:srgbClr val="009900"/>
                </a:solidFill>
              </a:rPr>
              <a:t>Seeing yourself from your own perspective can be entirely different than how others perceive you. </a:t>
            </a:r>
          </a:p>
          <a:p>
            <a:pPr defTabSz="913203" eaLnBrk="1" fontAlgn="auto" hangingPunct="1">
              <a:spcBef>
                <a:spcPts val="0"/>
              </a:spcBef>
              <a:spcAft>
                <a:spcPts val="0"/>
              </a:spcAft>
              <a:defRPr/>
            </a:pPr>
            <a:endParaRPr lang="en-US"/>
          </a:p>
        </p:txBody>
      </p:sp>
      <p:sp>
        <p:nvSpPr>
          <p:cNvPr id="134148" name="Date Placeholder 3">
            <a:extLst>
              <a:ext uri="{FF2B5EF4-FFF2-40B4-BE49-F238E27FC236}">
                <a16:creationId xmlns:a16="http://schemas.microsoft.com/office/drawing/2014/main" id="{17E53B34-8979-6208-8D04-135B3AF568B1}"/>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134149" name="Slide Number Placeholder 4">
            <a:extLst>
              <a:ext uri="{FF2B5EF4-FFF2-40B4-BE49-F238E27FC236}">
                <a16:creationId xmlns:a16="http://schemas.microsoft.com/office/drawing/2014/main" id="{7F5BBEFD-005A-B5D6-26E7-46E7383C0BF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414D31A7-3692-4593-8EB5-02B7630D03AF}" type="slidenum">
              <a:rPr lang="en-NZ" altLang="en-US" smtClean="0"/>
              <a:pPr defTabSz="912813" fontAlgn="base">
                <a:spcBef>
                  <a:spcPct val="0"/>
                </a:spcBef>
                <a:spcAft>
                  <a:spcPct val="0"/>
                </a:spcAft>
              </a:pPr>
              <a:t>43</a:t>
            </a:fld>
            <a:endParaRPr lang="en-NZ" altLang="en-US"/>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Slide Image Placeholder 1">
            <a:extLst>
              <a:ext uri="{FF2B5EF4-FFF2-40B4-BE49-F238E27FC236}">
                <a16:creationId xmlns:a16="http://schemas.microsoft.com/office/drawing/2014/main" id="{6A3A9622-4600-1B52-97CF-E89085BB6684}"/>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6195" name="Notes Placeholder 2">
            <a:extLst>
              <a:ext uri="{FF2B5EF4-FFF2-40B4-BE49-F238E27FC236}">
                <a16:creationId xmlns:a16="http://schemas.microsoft.com/office/drawing/2014/main" id="{1BA86D77-9225-BC9C-7732-5C1E605891AD}"/>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
        <p:nvSpPr>
          <p:cNvPr id="136196" name="Date Placeholder 3">
            <a:extLst>
              <a:ext uri="{FF2B5EF4-FFF2-40B4-BE49-F238E27FC236}">
                <a16:creationId xmlns:a16="http://schemas.microsoft.com/office/drawing/2014/main" id="{88EF0AF6-D565-8065-14A4-DDB03D82EEAC}"/>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136197" name="Slide Number Placeholder 4">
            <a:extLst>
              <a:ext uri="{FF2B5EF4-FFF2-40B4-BE49-F238E27FC236}">
                <a16:creationId xmlns:a16="http://schemas.microsoft.com/office/drawing/2014/main" id="{D26134CB-E6FF-6525-A1D5-7258D7FE074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81D30098-D121-4E2F-B838-DF90033935C4}" type="slidenum">
              <a:rPr lang="en-NZ" altLang="en-US" smtClean="0"/>
              <a:pPr defTabSz="912813" fontAlgn="base">
                <a:spcBef>
                  <a:spcPct val="0"/>
                </a:spcBef>
                <a:spcAft>
                  <a:spcPct val="0"/>
                </a:spcAft>
              </a:pPr>
              <a:t>44</a:t>
            </a:fld>
            <a:endParaRPr lang="en-NZ" altLang="en-US"/>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Rectangle 7">
            <a:extLst>
              <a:ext uri="{FF2B5EF4-FFF2-40B4-BE49-F238E27FC236}">
                <a16:creationId xmlns:a16="http://schemas.microsoft.com/office/drawing/2014/main" id="{D2D6A3A4-A6C0-0D5D-FF5E-A46156774311}"/>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4588" indent="-228600" defTabSz="877888">
              <a:defRPr>
                <a:solidFill>
                  <a:schemeClr val="tx1"/>
                </a:solidFill>
                <a:latin typeface="Calibri" panose="020F0502020204030204" pitchFamily="34" charset="0"/>
              </a:defRPr>
            </a:lvl3pPr>
            <a:lvl4pPr marL="1601788" indent="-228600" defTabSz="877888">
              <a:defRPr>
                <a:solidFill>
                  <a:schemeClr val="tx1"/>
                </a:solidFill>
                <a:latin typeface="Calibri" panose="020F0502020204030204" pitchFamily="34" charset="0"/>
              </a:defRPr>
            </a:lvl4pPr>
            <a:lvl5pPr marL="2060575" indent="-228600" defTabSz="877888">
              <a:defRPr>
                <a:solidFill>
                  <a:schemeClr val="tx1"/>
                </a:solidFill>
                <a:latin typeface="Calibri" panose="020F0502020204030204" pitchFamily="34" charset="0"/>
              </a:defRPr>
            </a:lvl5pPr>
            <a:lvl6pPr marL="2517775" indent="-228600" defTabSz="877888" eaLnBrk="0" fontAlgn="base" hangingPunct="0">
              <a:spcBef>
                <a:spcPct val="0"/>
              </a:spcBef>
              <a:spcAft>
                <a:spcPct val="0"/>
              </a:spcAft>
              <a:defRPr>
                <a:solidFill>
                  <a:schemeClr val="tx1"/>
                </a:solidFill>
                <a:latin typeface="Calibri" panose="020F0502020204030204" pitchFamily="34" charset="0"/>
              </a:defRPr>
            </a:lvl6pPr>
            <a:lvl7pPr marL="2974975" indent="-228600" defTabSz="877888" eaLnBrk="0" fontAlgn="base" hangingPunct="0">
              <a:spcBef>
                <a:spcPct val="0"/>
              </a:spcBef>
              <a:spcAft>
                <a:spcPct val="0"/>
              </a:spcAft>
              <a:defRPr>
                <a:solidFill>
                  <a:schemeClr val="tx1"/>
                </a:solidFill>
                <a:latin typeface="Calibri" panose="020F0502020204030204" pitchFamily="34" charset="0"/>
              </a:defRPr>
            </a:lvl7pPr>
            <a:lvl8pPr marL="3432175" indent="-228600" defTabSz="877888" eaLnBrk="0" fontAlgn="base" hangingPunct="0">
              <a:spcBef>
                <a:spcPct val="0"/>
              </a:spcBef>
              <a:spcAft>
                <a:spcPct val="0"/>
              </a:spcAft>
              <a:defRPr>
                <a:solidFill>
                  <a:schemeClr val="tx1"/>
                </a:solidFill>
                <a:latin typeface="Calibri" panose="020F0502020204030204" pitchFamily="34" charset="0"/>
              </a:defRPr>
            </a:lvl8pPr>
            <a:lvl9pPr marL="3889375" indent="-228600" defTabSz="877888"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2D6D1E5-CE01-42F9-B994-648710080E10}" type="slidenum">
              <a:rPr lang="en-US" altLang="en-US" sz="1100" smtClean="0">
                <a:solidFill>
                  <a:srgbClr val="000000"/>
                </a:solidFill>
                <a:latin typeface="Times New Roman" panose="02020603050405020304" pitchFamily="18" charset="0"/>
              </a:rPr>
              <a:pPr fontAlgn="base">
                <a:spcBef>
                  <a:spcPct val="0"/>
                </a:spcBef>
                <a:spcAft>
                  <a:spcPct val="0"/>
                </a:spcAft>
              </a:pPr>
              <a:t>45</a:t>
            </a:fld>
            <a:endParaRPr lang="en-US" altLang="en-US" sz="1100">
              <a:solidFill>
                <a:srgbClr val="000000"/>
              </a:solidFill>
              <a:latin typeface="Times New Roman" panose="02020603050405020304" pitchFamily="18" charset="0"/>
            </a:endParaRPr>
          </a:p>
        </p:txBody>
      </p:sp>
      <p:sp>
        <p:nvSpPr>
          <p:cNvPr id="138243" name="Rectangle 7">
            <a:extLst>
              <a:ext uri="{FF2B5EF4-FFF2-40B4-BE49-F238E27FC236}">
                <a16:creationId xmlns:a16="http://schemas.microsoft.com/office/drawing/2014/main" id="{9AB8D966-4F87-82B6-29A0-81838491D727}"/>
              </a:ext>
            </a:extLst>
          </p:cNvPr>
          <p:cNvSpPr txBox="1">
            <a:spLocks noGrp="1" noChangeArrowheads="1"/>
          </p:cNvSpPr>
          <p:nvPr/>
        </p:nvSpPr>
        <p:spPr bwMode="auto">
          <a:xfrm>
            <a:off x="3871913" y="9478963"/>
            <a:ext cx="29225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7719" tIns="43859" rIns="87719" bIns="43859" anchor="b"/>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3000" indent="-228600" defTabSz="877888">
              <a:defRPr>
                <a:solidFill>
                  <a:schemeClr val="tx1"/>
                </a:solidFill>
                <a:latin typeface="Calibri" panose="020F0502020204030204" pitchFamily="34" charset="0"/>
              </a:defRPr>
            </a:lvl3pPr>
            <a:lvl4pPr marL="1600200" indent="-228600" defTabSz="877888">
              <a:defRPr>
                <a:solidFill>
                  <a:schemeClr val="tx1"/>
                </a:solidFill>
                <a:latin typeface="Calibri" panose="020F0502020204030204" pitchFamily="34" charset="0"/>
              </a:defRPr>
            </a:lvl4pPr>
            <a:lvl5pPr marL="2057400" indent="-228600" defTabSz="877888">
              <a:defRPr>
                <a:solidFill>
                  <a:schemeClr val="tx1"/>
                </a:solidFill>
                <a:latin typeface="Calibri" panose="020F0502020204030204" pitchFamily="34" charset="0"/>
              </a:defRPr>
            </a:lvl5pPr>
            <a:lvl6pPr marL="2514600" indent="-228600" defTabSz="877888" eaLnBrk="0" fontAlgn="base" hangingPunct="0">
              <a:spcBef>
                <a:spcPct val="0"/>
              </a:spcBef>
              <a:spcAft>
                <a:spcPct val="0"/>
              </a:spcAft>
              <a:defRPr>
                <a:solidFill>
                  <a:schemeClr val="tx1"/>
                </a:solidFill>
                <a:latin typeface="Calibri" panose="020F0502020204030204" pitchFamily="34" charset="0"/>
              </a:defRPr>
            </a:lvl6pPr>
            <a:lvl7pPr marL="2971800" indent="-228600" defTabSz="877888" eaLnBrk="0" fontAlgn="base" hangingPunct="0">
              <a:spcBef>
                <a:spcPct val="0"/>
              </a:spcBef>
              <a:spcAft>
                <a:spcPct val="0"/>
              </a:spcAft>
              <a:defRPr>
                <a:solidFill>
                  <a:schemeClr val="tx1"/>
                </a:solidFill>
                <a:latin typeface="Calibri" panose="020F0502020204030204" pitchFamily="34" charset="0"/>
              </a:defRPr>
            </a:lvl7pPr>
            <a:lvl8pPr marL="3429000" indent="-228600" defTabSz="877888" eaLnBrk="0" fontAlgn="base" hangingPunct="0">
              <a:spcBef>
                <a:spcPct val="0"/>
              </a:spcBef>
              <a:spcAft>
                <a:spcPct val="0"/>
              </a:spcAft>
              <a:defRPr>
                <a:solidFill>
                  <a:schemeClr val="tx1"/>
                </a:solidFill>
                <a:latin typeface="Calibri" panose="020F0502020204030204" pitchFamily="34" charset="0"/>
              </a:defRPr>
            </a:lvl8pPr>
            <a:lvl9pPr marL="3886200" indent="-228600" defTabSz="877888" eaLnBrk="0" fontAlgn="base" hangingPunct="0">
              <a:spcBef>
                <a:spcPct val="0"/>
              </a:spcBef>
              <a:spcAft>
                <a:spcPct val="0"/>
              </a:spcAft>
              <a:defRPr>
                <a:solidFill>
                  <a:schemeClr val="tx1"/>
                </a:solidFill>
                <a:latin typeface="Calibri" panose="020F0502020204030204" pitchFamily="34" charset="0"/>
              </a:defRPr>
            </a:lvl9pPr>
          </a:lstStyle>
          <a:p>
            <a:pPr algn="r"/>
            <a:fld id="{A42B6D16-37F2-439A-9F64-9680F3BBC61E}" type="slidenum">
              <a:rPr lang="en-US" altLang="en-US" sz="1100">
                <a:solidFill>
                  <a:srgbClr val="000000"/>
                </a:solidFill>
                <a:latin typeface="Times New Roman" panose="02020603050405020304" pitchFamily="18" charset="0"/>
              </a:rPr>
              <a:pPr algn="r"/>
              <a:t>45</a:t>
            </a:fld>
            <a:endParaRPr lang="en-US" altLang="en-US" sz="1100">
              <a:solidFill>
                <a:srgbClr val="000000"/>
              </a:solidFill>
              <a:latin typeface="Times New Roman" panose="02020603050405020304" pitchFamily="18" charset="0"/>
            </a:endParaRPr>
          </a:p>
        </p:txBody>
      </p:sp>
      <p:sp>
        <p:nvSpPr>
          <p:cNvPr id="138244" name="Rectangle 2">
            <a:extLst>
              <a:ext uri="{FF2B5EF4-FFF2-40B4-BE49-F238E27FC236}">
                <a16:creationId xmlns:a16="http://schemas.microsoft.com/office/drawing/2014/main" id="{98E13B89-ECC9-0273-26D7-8B811D76A14B}"/>
              </a:ext>
            </a:extLst>
          </p:cNvPr>
          <p:cNvSpPr>
            <a:spLocks noGrp="1" noRot="1" noChangeAspect="1" noChangeArrowheads="1" noTextEdit="1"/>
          </p:cNvSpPr>
          <p:nvPr>
            <p:ph type="sldImg"/>
          </p:nvPr>
        </p:nvSpPr>
        <p:spPr bwMode="auto">
          <a:xfrm>
            <a:off x="96838" y="747713"/>
            <a:ext cx="6621462" cy="3727450"/>
          </a:xfrm>
          <a:solidFill>
            <a:srgbClr val="FFFFFF"/>
          </a:solidFill>
          <a:ln>
            <a:solidFill>
              <a:srgbClr val="000000"/>
            </a:solidFill>
            <a:miter lim="800000"/>
            <a:headEnd/>
            <a:tailEnd/>
          </a:ln>
        </p:spPr>
      </p:sp>
      <p:sp>
        <p:nvSpPr>
          <p:cNvPr id="138245" name="Rectangle 3">
            <a:extLst>
              <a:ext uri="{FF2B5EF4-FFF2-40B4-BE49-F238E27FC236}">
                <a16:creationId xmlns:a16="http://schemas.microsoft.com/office/drawing/2014/main" id="{447A177C-1B57-0708-5CA6-E4B729B39771}"/>
              </a:ext>
            </a:extLst>
          </p:cNvPr>
          <p:cNvSpPr>
            <a:spLocks noGrp="1" noChangeArrowheads="1"/>
          </p:cNvSpPr>
          <p:nvPr>
            <p:ph type="body" idx="1"/>
          </p:nvPr>
        </p:nvSpPr>
        <p:spPr bwMode="auto">
          <a:xfrm>
            <a:off x="908050" y="4722813"/>
            <a:ext cx="4995863" cy="4471987"/>
          </a:xfrm>
          <a:solidFill>
            <a:srgbClr val="FFFFFF"/>
          </a:solidFill>
          <a:ln>
            <a:solidFill>
              <a:srgbClr val="000000"/>
            </a:solidFill>
            <a:miter lim="800000"/>
            <a:headEnd/>
            <a:tailEnd/>
          </a:ln>
        </p:spPr>
        <p:txBody>
          <a:bodyPr wrap="square" lIns="95014" tIns="47505" rIns="95014" bIns="47505" numCol="1" anchor="t" anchorCtr="0" compatLnSpc="1">
            <a:prstTxWarp prst="textNoShape">
              <a:avLst/>
            </a:prstTxWarp>
          </a:bodyPr>
          <a:lstStyle/>
          <a:p>
            <a:pPr eaLnBrk="1" hangingPunct="1">
              <a:spcBef>
                <a:spcPct val="0"/>
              </a:spcBef>
            </a:pPr>
            <a:endParaRPr lang="pl-PL" altLang="en-US"/>
          </a:p>
        </p:txBody>
      </p:sp>
      <p:sp>
        <p:nvSpPr>
          <p:cNvPr id="138246" name="Date Placeholder 1">
            <a:extLst>
              <a:ext uri="{FF2B5EF4-FFF2-40B4-BE49-F238E27FC236}">
                <a16:creationId xmlns:a16="http://schemas.microsoft.com/office/drawing/2014/main" id="{2A032302-9C22-B942-2887-0CAF78C35B41}"/>
              </a:ext>
            </a:extLst>
          </p:cNvPr>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4588" indent="-228600" defTabSz="877888">
              <a:defRPr>
                <a:solidFill>
                  <a:schemeClr val="tx1"/>
                </a:solidFill>
                <a:latin typeface="Calibri" panose="020F0502020204030204" pitchFamily="34" charset="0"/>
              </a:defRPr>
            </a:lvl3pPr>
            <a:lvl4pPr marL="1601788" indent="-228600" defTabSz="877888">
              <a:defRPr>
                <a:solidFill>
                  <a:schemeClr val="tx1"/>
                </a:solidFill>
                <a:latin typeface="Calibri" panose="020F0502020204030204" pitchFamily="34" charset="0"/>
              </a:defRPr>
            </a:lvl4pPr>
            <a:lvl5pPr marL="2060575" indent="-228600" defTabSz="877888">
              <a:defRPr>
                <a:solidFill>
                  <a:schemeClr val="tx1"/>
                </a:solidFill>
                <a:latin typeface="Calibri" panose="020F0502020204030204" pitchFamily="34" charset="0"/>
              </a:defRPr>
            </a:lvl5pPr>
            <a:lvl6pPr marL="2517775" indent="-228600" defTabSz="877888" eaLnBrk="0" fontAlgn="base" hangingPunct="0">
              <a:spcBef>
                <a:spcPct val="0"/>
              </a:spcBef>
              <a:spcAft>
                <a:spcPct val="0"/>
              </a:spcAft>
              <a:defRPr>
                <a:solidFill>
                  <a:schemeClr val="tx1"/>
                </a:solidFill>
                <a:latin typeface="Calibri" panose="020F0502020204030204" pitchFamily="34" charset="0"/>
              </a:defRPr>
            </a:lvl6pPr>
            <a:lvl7pPr marL="2974975" indent="-228600" defTabSz="877888" eaLnBrk="0" fontAlgn="base" hangingPunct="0">
              <a:spcBef>
                <a:spcPct val="0"/>
              </a:spcBef>
              <a:spcAft>
                <a:spcPct val="0"/>
              </a:spcAft>
              <a:defRPr>
                <a:solidFill>
                  <a:schemeClr val="tx1"/>
                </a:solidFill>
                <a:latin typeface="Calibri" panose="020F0502020204030204" pitchFamily="34" charset="0"/>
              </a:defRPr>
            </a:lvl7pPr>
            <a:lvl8pPr marL="3432175" indent="-228600" defTabSz="877888" eaLnBrk="0" fontAlgn="base" hangingPunct="0">
              <a:spcBef>
                <a:spcPct val="0"/>
              </a:spcBef>
              <a:spcAft>
                <a:spcPct val="0"/>
              </a:spcAft>
              <a:defRPr>
                <a:solidFill>
                  <a:schemeClr val="tx1"/>
                </a:solidFill>
                <a:latin typeface="Calibri" panose="020F0502020204030204" pitchFamily="34" charset="0"/>
              </a:defRPr>
            </a:lvl8pPr>
            <a:lvl9pPr marL="3889375" indent="-228600" defTabSz="877888"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endParaRPr lang="en-US" altLang="en-US" sz="1100">
              <a:solidFill>
                <a:srgbClr val="000000"/>
              </a:solidFill>
              <a:latin typeface="Times New Roman" panose="02020603050405020304" pitchFamily="18"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Slide Image Placeholder 1">
            <a:extLst>
              <a:ext uri="{FF2B5EF4-FFF2-40B4-BE49-F238E27FC236}">
                <a16:creationId xmlns:a16="http://schemas.microsoft.com/office/drawing/2014/main" id="{50B1F30F-A483-2BB5-8984-E0146D63AA1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0419" name="Notes Placeholder 2">
            <a:extLst>
              <a:ext uri="{FF2B5EF4-FFF2-40B4-BE49-F238E27FC236}">
                <a16:creationId xmlns:a16="http://schemas.microsoft.com/office/drawing/2014/main" id="{7373F99C-0D00-D800-C9AC-FF59CEDC33B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GB" altLang="en-US"/>
              <a:t>Discuss objectives and course outcomes.</a:t>
            </a:r>
          </a:p>
        </p:txBody>
      </p:sp>
      <p:sp>
        <p:nvSpPr>
          <p:cNvPr id="60420" name="Date Placeholder 3">
            <a:extLst>
              <a:ext uri="{FF2B5EF4-FFF2-40B4-BE49-F238E27FC236}">
                <a16:creationId xmlns:a16="http://schemas.microsoft.com/office/drawing/2014/main" id="{4BF1D40E-C129-0BA5-CB6E-13BA8FDF56A4}"/>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60421" name="Slide Number Placeholder 4">
            <a:extLst>
              <a:ext uri="{FF2B5EF4-FFF2-40B4-BE49-F238E27FC236}">
                <a16:creationId xmlns:a16="http://schemas.microsoft.com/office/drawing/2014/main" id="{69AC53CB-8D43-CD2E-1CE9-A56D696FD8E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DF1CDA05-D7B9-4808-8104-61591FB747E3}" type="slidenum">
              <a:rPr lang="en-NZ" altLang="en-US" smtClean="0"/>
              <a:pPr defTabSz="912813" fontAlgn="base">
                <a:spcBef>
                  <a:spcPct val="0"/>
                </a:spcBef>
                <a:spcAft>
                  <a:spcPct val="0"/>
                </a:spcAft>
              </a:pPr>
              <a:t>4</a:t>
            </a:fld>
            <a:endParaRPr lang="en-NZ" altLang="en-US"/>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Slide Image Placeholder 1">
            <a:extLst>
              <a:ext uri="{FF2B5EF4-FFF2-40B4-BE49-F238E27FC236}">
                <a16:creationId xmlns:a16="http://schemas.microsoft.com/office/drawing/2014/main" id="{438BC5A6-9BE7-BF1F-1A0E-B0820F0F2C6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0291" name="Notes Placeholder 2">
            <a:extLst>
              <a:ext uri="{FF2B5EF4-FFF2-40B4-BE49-F238E27FC236}">
                <a16:creationId xmlns:a16="http://schemas.microsoft.com/office/drawing/2014/main" id="{123ABA0F-9A52-D2BD-73D7-3737A5059EC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NZ" altLang="en-US" dirty="0">
                <a:solidFill>
                  <a:srgbClr val="000000"/>
                </a:solidFill>
              </a:rPr>
              <a:t>Reviewing your Extended DISC®</a:t>
            </a:r>
            <a:r>
              <a:rPr lang="en-NZ" altLang="en-US" baseline="30000" dirty="0">
                <a:solidFill>
                  <a:srgbClr val="000000"/>
                </a:solidFill>
              </a:rPr>
              <a:t>©</a:t>
            </a:r>
            <a:r>
              <a:rPr lang="en-NZ" altLang="en-US" dirty="0">
                <a:solidFill>
                  <a:srgbClr val="000000"/>
                </a:solidFill>
              </a:rPr>
              <a:t> Assessment and learning where the indicators are is the easier part. </a:t>
            </a:r>
          </a:p>
          <a:p>
            <a:pPr eaLnBrk="1" hangingPunct="1">
              <a:spcBef>
                <a:spcPct val="0"/>
              </a:spcBef>
            </a:pPr>
            <a:r>
              <a:rPr lang="en-NZ" altLang="en-US" dirty="0">
                <a:solidFill>
                  <a:srgbClr val="000000"/>
                </a:solidFill>
              </a:rPr>
              <a:t>The real value comes from what you’ve learned about yourself in the Assessment and start to reflect on the behaviours that might need to be modified.</a:t>
            </a:r>
          </a:p>
          <a:p>
            <a:pPr eaLnBrk="1" hangingPunct="1">
              <a:spcBef>
                <a:spcPct val="0"/>
              </a:spcBef>
            </a:pPr>
            <a:endParaRPr lang="en-NZ" altLang="en-US" dirty="0">
              <a:solidFill>
                <a:srgbClr val="000000"/>
              </a:solidFill>
            </a:endParaRPr>
          </a:p>
          <a:p>
            <a:pPr eaLnBrk="1" hangingPunct="1">
              <a:spcBef>
                <a:spcPct val="0"/>
              </a:spcBef>
            </a:pPr>
            <a:r>
              <a:rPr lang="en-NZ" altLang="en-US" dirty="0">
                <a:solidFill>
                  <a:srgbClr val="FF388C"/>
                </a:solidFill>
              </a:rPr>
              <a:t>Extended DISC®</a:t>
            </a:r>
            <a:r>
              <a:rPr lang="en-NZ" altLang="en-US" baseline="30000" dirty="0">
                <a:solidFill>
                  <a:srgbClr val="FF388C"/>
                </a:solidFill>
              </a:rPr>
              <a:t>©</a:t>
            </a:r>
            <a:r>
              <a:rPr lang="en-NZ" altLang="en-US" dirty="0">
                <a:solidFill>
                  <a:srgbClr val="FF388C"/>
                </a:solidFill>
              </a:rPr>
              <a:t> generates specific information for Personal Growth, both within the Assessments  and through a  specialised report</a:t>
            </a:r>
            <a:r>
              <a:rPr lang="en-NZ" altLang="en-US" i="1" dirty="0">
                <a:solidFill>
                  <a:srgbClr val="FF388C"/>
                </a:solidFill>
              </a:rPr>
              <a:t>   </a:t>
            </a:r>
            <a:r>
              <a:rPr lang="en-NZ" altLang="en-US" dirty="0">
                <a:solidFill>
                  <a:srgbClr val="FF388C"/>
                </a:solidFill>
              </a:rPr>
              <a:t>called </a:t>
            </a:r>
            <a:r>
              <a:rPr lang="en-NZ" altLang="en-US" u="sng" dirty="0">
                <a:solidFill>
                  <a:srgbClr val="FF388C"/>
                </a:solidFill>
              </a:rPr>
              <a:t>Extended DISC®</a:t>
            </a:r>
            <a:r>
              <a:rPr lang="en-NZ" altLang="en-US" u="sng" baseline="30000" dirty="0">
                <a:solidFill>
                  <a:srgbClr val="FF388C"/>
                </a:solidFill>
              </a:rPr>
              <a:t>©</a:t>
            </a:r>
            <a:r>
              <a:rPr lang="en-NZ" altLang="en-US" u="sng" dirty="0">
                <a:solidFill>
                  <a:srgbClr val="FF388C"/>
                </a:solidFill>
              </a:rPr>
              <a:t> Tips report</a:t>
            </a:r>
            <a:r>
              <a:rPr lang="en-NZ" altLang="en-US" dirty="0">
                <a:solidFill>
                  <a:srgbClr val="FF388C"/>
                </a:solidFill>
              </a:rPr>
              <a:t>.</a:t>
            </a:r>
          </a:p>
          <a:p>
            <a:pPr eaLnBrk="1" hangingPunct="1">
              <a:spcBef>
                <a:spcPct val="0"/>
              </a:spcBef>
            </a:pPr>
            <a:endParaRPr lang="en-NZ" altLang="en-US" dirty="0">
              <a:latin typeface="Century Gothic" panose="020B0502020202020204" pitchFamily="34" charset="0"/>
            </a:endParaRPr>
          </a:p>
          <a:p>
            <a:pPr eaLnBrk="1" hangingPunct="1">
              <a:spcBef>
                <a:spcPct val="0"/>
              </a:spcBef>
            </a:pPr>
            <a:r>
              <a:rPr lang="en-NZ" altLang="en-US" dirty="0">
                <a:latin typeface="Century Gothic" panose="020B0502020202020204" pitchFamily="34" charset="0"/>
              </a:rPr>
              <a:t>These tips create an instant, practical connection between an individual’s behavioural style and everyday workplace behaviour </a:t>
            </a:r>
            <a:br>
              <a:rPr lang="en-NZ" altLang="en-US" dirty="0">
                <a:latin typeface="Century Gothic" panose="020B0502020202020204" pitchFamily="34" charset="0"/>
              </a:rPr>
            </a:br>
            <a:r>
              <a:rPr lang="en-NZ" altLang="en-US" i="1" dirty="0">
                <a:solidFill>
                  <a:schemeClr val="accent1"/>
                </a:solidFill>
                <a:latin typeface="Century Gothic" panose="020B0502020202020204" pitchFamily="34" charset="0"/>
              </a:rPr>
              <a:t>– leading to better understanding, better sales and ultimately, better business.</a:t>
            </a:r>
          </a:p>
        </p:txBody>
      </p:sp>
      <p:sp>
        <p:nvSpPr>
          <p:cNvPr id="140292" name="Date Placeholder 3">
            <a:extLst>
              <a:ext uri="{FF2B5EF4-FFF2-40B4-BE49-F238E27FC236}">
                <a16:creationId xmlns:a16="http://schemas.microsoft.com/office/drawing/2014/main" id="{A14AFDA5-7B39-2FCF-3F5B-8713421E4461}"/>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140293" name="Slide Number Placeholder 4">
            <a:extLst>
              <a:ext uri="{FF2B5EF4-FFF2-40B4-BE49-F238E27FC236}">
                <a16:creationId xmlns:a16="http://schemas.microsoft.com/office/drawing/2014/main" id="{1EDFCED2-6E2C-6D3E-940D-3A9D1684783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4BB9E9CB-0AC4-457C-A191-5664FD385B0B}" type="slidenum">
              <a:rPr lang="en-NZ" altLang="en-US" smtClean="0"/>
              <a:pPr defTabSz="912813" fontAlgn="base">
                <a:spcBef>
                  <a:spcPct val="0"/>
                </a:spcBef>
                <a:spcAft>
                  <a:spcPct val="0"/>
                </a:spcAft>
              </a:pPr>
              <a:t>46</a:t>
            </a:fld>
            <a:endParaRPr lang="en-NZ" altLang="en-US"/>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Slide Image Placeholder 1">
            <a:extLst>
              <a:ext uri="{FF2B5EF4-FFF2-40B4-BE49-F238E27FC236}">
                <a16:creationId xmlns:a16="http://schemas.microsoft.com/office/drawing/2014/main" id="{1828EAB6-5858-0C43-4E88-5736946EB444}"/>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2339" name="Notes Placeholder 2">
            <a:extLst>
              <a:ext uri="{FF2B5EF4-FFF2-40B4-BE49-F238E27FC236}">
                <a16:creationId xmlns:a16="http://schemas.microsoft.com/office/drawing/2014/main" id="{EEFE17D1-6163-68B8-C996-7525D23E183D}"/>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
        <p:nvSpPr>
          <p:cNvPr id="142340" name="Date Placeholder 3">
            <a:extLst>
              <a:ext uri="{FF2B5EF4-FFF2-40B4-BE49-F238E27FC236}">
                <a16:creationId xmlns:a16="http://schemas.microsoft.com/office/drawing/2014/main" id="{73C8F253-DF4B-219E-19CE-A039B89DD8F6}"/>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142341" name="Slide Number Placeholder 4">
            <a:extLst>
              <a:ext uri="{FF2B5EF4-FFF2-40B4-BE49-F238E27FC236}">
                <a16:creationId xmlns:a16="http://schemas.microsoft.com/office/drawing/2014/main" id="{B8CC12D6-083B-B213-58F9-03EBA1EAC652}"/>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59CC8D81-0D5D-411D-96D7-D798D20AC61F}" type="slidenum">
              <a:rPr lang="en-NZ" altLang="en-US" smtClean="0"/>
              <a:pPr defTabSz="912813" fontAlgn="base">
                <a:spcBef>
                  <a:spcPct val="0"/>
                </a:spcBef>
                <a:spcAft>
                  <a:spcPct val="0"/>
                </a:spcAft>
              </a:pPr>
              <a:t>47</a:t>
            </a:fld>
            <a:endParaRPr lang="en-NZ" altLang="en-US"/>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Rectangle 7">
            <a:extLst>
              <a:ext uri="{FF2B5EF4-FFF2-40B4-BE49-F238E27FC236}">
                <a16:creationId xmlns:a16="http://schemas.microsoft.com/office/drawing/2014/main" id="{89B545D7-2E79-74C0-984F-E4AC67D95E5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4588" indent="-228600" defTabSz="877888">
              <a:defRPr>
                <a:solidFill>
                  <a:schemeClr val="tx1"/>
                </a:solidFill>
                <a:latin typeface="Calibri" panose="020F0502020204030204" pitchFamily="34" charset="0"/>
              </a:defRPr>
            </a:lvl3pPr>
            <a:lvl4pPr marL="1601788" indent="-228600" defTabSz="877888">
              <a:defRPr>
                <a:solidFill>
                  <a:schemeClr val="tx1"/>
                </a:solidFill>
                <a:latin typeface="Calibri" panose="020F0502020204030204" pitchFamily="34" charset="0"/>
              </a:defRPr>
            </a:lvl4pPr>
            <a:lvl5pPr marL="2060575" indent="-228600" defTabSz="877888">
              <a:defRPr>
                <a:solidFill>
                  <a:schemeClr val="tx1"/>
                </a:solidFill>
                <a:latin typeface="Calibri" panose="020F0502020204030204" pitchFamily="34" charset="0"/>
              </a:defRPr>
            </a:lvl5pPr>
            <a:lvl6pPr marL="2517775" indent="-228600" defTabSz="877888" eaLnBrk="0" fontAlgn="base" hangingPunct="0">
              <a:spcBef>
                <a:spcPct val="0"/>
              </a:spcBef>
              <a:spcAft>
                <a:spcPct val="0"/>
              </a:spcAft>
              <a:defRPr>
                <a:solidFill>
                  <a:schemeClr val="tx1"/>
                </a:solidFill>
                <a:latin typeface="Calibri" panose="020F0502020204030204" pitchFamily="34" charset="0"/>
              </a:defRPr>
            </a:lvl6pPr>
            <a:lvl7pPr marL="2974975" indent="-228600" defTabSz="877888" eaLnBrk="0" fontAlgn="base" hangingPunct="0">
              <a:spcBef>
                <a:spcPct val="0"/>
              </a:spcBef>
              <a:spcAft>
                <a:spcPct val="0"/>
              </a:spcAft>
              <a:defRPr>
                <a:solidFill>
                  <a:schemeClr val="tx1"/>
                </a:solidFill>
                <a:latin typeface="Calibri" panose="020F0502020204030204" pitchFamily="34" charset="0"/>
              </a:defRPr>
            </a:lvl7pPr>
            <a:lvl8pPr marL="3432175" indent="-228600" defTabSz="877888" eaLnBrk="0" fontAlgn="base" hangingPunct="0">
              <a:spcBef>
                <a:spcPct val="0"/>
              </a:spcBef>
              <a:spcAft>
                <a:spcPct val="0"/>
              </a:spcAft>
              <a:defRPr>
                <a:solidFill>
                  <a:schemeClr val="tx1"/>
                </a:solidFill>
                <a:latin typeface="Calibri" panose="020F0502020204030204" pitchFamily="34" charset="0"/>
              </a:defRPr>
            </a:lvl8pPr>
            <a:lvl9pPr marL="3889375" indent="-228600" defTabSz="877888"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D7AD9E2-276D-4BCD-8129-0CEFC2517FF9}" type="slidenum">
              <a:rPr lang="en-US" altLang="en-US" sz="1100" smtClean="0">
                <a:solidFill>
                  <a:srgbClr val="000000"/>
                </a:solidFill>
                <a:latin typeface="Times New Roman" panose="02020603050405020304" pitchFamily="18" charset="0"/>
              </a:rPr>
              <a:pPr fontAlgn="base">
                <a:spcBef>
                  <a:spcPct val="0"/>
                </a:spcBef>
                <a:spcAft>
                  <a:spcPct val="0"/>
                </a:spcAft>
              </a:pPr>
              <a:t>48</a:t>
            </a:fld>
            <a:endParaRPr lang="en-US" altLang="en-US" sz="1100">
              <a:solidFill>
                <a:srgbClr val="000000"/>
              </a:solidFill>
              <a:latin typeface="Times New Roman" panose="02020603050405020304" pitchFamily="18" charset="0"/>
            </a:endParaRPr>
          </a:p>
        </p:txBody>
      </p:sp>
      <p:sp>
        <p:nvSpPr>
          <p:cNvPr id="146435" name="Rectangle 7">
            <a:extLst>
              <a:ext uri="{FF2B5EF4-FFF2-40B4-BE49-F238E27FC236}">
                <a16:creationId xmlns:a16="http://schemas.microsoft.com/office/drawing/2014/main" id="{21CBB4BC-9EDF-6103-95A5-8A79B93E70B1}"/>
              </a:ext>
            </a:extLst>
          </p:cNvPr>
          <p:cNvSpPr txBox="1">
            <a:spLocks noGrp="1" noChangeArrowheads="1"/>
          </p:cNvSpPr>
          <p:nvPr/>
        </p:nvSpPr>
        <p:spPr bwMode="auto">
          <a:xfrm>
            <a:off x="3871913" y="9478963"/>
            <a:ext cx="29225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7719" tIns="43859" rIns="87719" bIns="43859" anchor="b"/>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3000" indent="-228600" defTabSz="877888">
              <a:defRPr>
                <a:solidFill>
                  <a:schemeClr val="tx1"/>
                </a:solidFill>
                <a:latin typeface="Calibri" panose="020F0502020204030204" pitchFamily="34" charset="0"/>
              </a:defRPr>
            </a:lvl3pPr>
            <a:lvl4pPr marL="1600200" indent="-228600" defTabSz="877888">
              <a:defRPr>
                <a:solidFill>
                  <a:schemeClr val="tx1"/>
                </a:solidFill>
                <a:latin typeface="Calibri" panose="020F0502020204030204" pitchFamily="34" charset="0"/>
              </a:defRPr>
            </a:lvl4pPr>
            <a:lvl5pPr marL="2057400" indent="-228600" defTabSz="877888">
              <a:defRPr>
                <a:solidFill>
                  <a:schemeClr val="tx1"/>
                </a:solidFill>
                <a:latin typeface="Calibri" panose="020F0502020204030204" pitchFamily="34" charset="0"/>
              </a:defRPr>
            </a:lvl5pPr>
            <a:lvl6pPr marL="2514600" indent="-228600" defTabSz="877888" eaLnBrk="0" fontAlgn="base" hangingPunct="0">
              <a:spcBef>
                <a:spcPct val="0"/>
              </a:spcBef>
              <a:spcAft>
                <a:spcPct val="0"/>
              </a:spcAft>
              <a:defRPr>
                <a:solidFill>
                  <a:schemeClr val="tx1"/>
                </a:solidFill>
                <a:latin typeface="Calibri" panose="020F0502020204030204" pitchFamily="34" charset="0"/>
              </a:defRPr>
            </a:lvl6pPr>
            <a:lvl7pPr marL="2971800" indent="-228600" defTabSz="877888" eaLnBrk="0" fontAlgn="base" hangingPunct="0">
              <a:spcBef>
                <a:spcPct val="0"/>
              </a:spcBef>
              <a:spcAft>
                <a:spcPct val="0"/>
              </a:spcAft>
              <a:defRPr>
                <a:solidFill>
                  <a:schemeClr val="tx1"/>
                </a:solidFill>
                <a:latin typeface="Calibri" panose="020F0502020204030204" pitchFamily="34" charset="0"/>
              </a:defRPr>
            </a:lvl7pPr>
            <a:lvl8pPr marL="3429000" indent="-228600" defTabSz="877888" eaLnBrk="0" fontAlgn="base" hangingPunct="0">
              <a:spcBef>
                <a:spcPct val="0"/>
              </a:spcBef>
              <a:spcAft>
                <a:spcPct val="0"/>
              </a:spcAft>
              <a:defRPr>
                <a:solidFill>
                  <a:schemeClr val="tx1"/>
                </a:solidFill>
                <a:latin typeface="Calibri" panose="020F0502020204030204" pitchFamily="34" charset="0"/>
              </a:defRPr>
            </a:lvl8pPr>
            <a:lvl9pPr marL="3886200" indent="-228600" defTabSz="877888" eaLnBrk="0" fontAlgn="base" hangingPunct="0">
              <a:spcBef>
                <a:spcPct val="0"/>
              </a:spcBef>
              <a:spcAft>
                <a:spcPct val="0"/>
              </a:spcAft>
              <a:defRPr>
                <a:solidFill>
                  <a:schemeClr val="tx1"/>
                </a:solidFill>
                <a:latin typeface="Calibri" panose="020F0502020204030204" pitchFamily="34" charset="0"/>
              </a:defRPr>
            </a:lvl9pPr>
          </a:lstStyle>
          <a:p>
            <a:pPr algn="r"/>
            <a:fld id="{D9E19445-6520-48F6-9D5E-A39E5651CF80}" type="slidenum">
              <a:rPr lang="en-US" altLang="en-US" sz="1100">
                <a:solidFill>
                  <a:srgbClr val="000000"/>
                </a:solidFill>
                <a:latin typeface="Times New Roman" panose="02020603050405020304" pitchFamily="18" charset="0"/>
              </a:rPr>
              <a:pPr algn="r"/>
              <a:t>48</a:t>
            </a:fld>
            <a:endParaRPr lang="en-US" altLang="en-US" sz="1100">
              <a:solidFill>
                <a:srgbClr val="000000"/>
              </a:solidFill>
              <a:latin typeface="Times New Roman" panose="02020603050405020304" pitchFamily="18" charset="0"/>
            </a:endParaRPr>
          </a:p>
        </p:txBody>
      </p:sp>
      <p:sp>
        <p:nvSpPr>
          <p:cNvPr id="146436" name="Rectangle 2">
            <a:extLst>
              <a:ext uri="{FF2B5EF4-FFF2-40B4-BE49-F238E27FC236}">
                <a16:creationId xmlns:a16="http://schemas.microsoft.com/office/drawing/2014/main" id="{1E72201A-FD63-BB59-CA47-D2ACB39983D5}"/>
              </a:ext>
            </a:extLst>
          </p:cNvPr>
          <p:cNvSpPr>
            <a:spLocks noGrp="1" noRot="1" noChangeAspect="1" noChangeArrowheads="1" noTextEdit="1"/>
          </p:cNvSpPr>
          <p:nvPr>
            <p:ph type="sldImg"/>
          </p:nvPr>
        </p:nvSpPr>
        <p:spPr bwMode="auto">
          <a:xfrm>
            <a:off x="96838" y="747713"/>
            <a:ext cx="6621462" cy="3727450"/>
          </a:xfrm>
          <a:solidFill>
            <a:srgbClr val="FFFFFF"/>
          </a:solidFill>
          <a:ln>
            <a:solidFill>
              <a:srgbClr val="000000"/>
            </a:solidFill>
            <a:miter lim="800000"/>
            <a:headEnd/>
            <a:tailEnd/>
          </a:ln>
        </p:spPr>
      </p:sp>
      <p:sp>
        <p:nvSpPr>
          <p:cNvPr id="146437" name="Rectangle 3">
            <a:extLst>
              <a:ext uri="{FF2B5EF4-FFF2-40B4-BE49-F238E27FC236}">
                <a16:creationId xmlns:a16="http://schemas.microsoft.com/office/drawing/2014/main" id="{12C6E40F-DDF3-6E6F-1B90-065BF3333FF7}"/>
              </a:ext>
            </a:extLst>
          </p:cNvPr>
          <p:cNvSpPr>
            <a:spLocks noGrp="1" noChangeArrowheads="1"/>
          </p:cNvSpPr>
          <p:nvPr>
            <p:ph type="body" idx="1"/>
          </p:nvPr>
        </p:nvSpPr>
        <p:spPr bwMode="auto">
          <a:xfrm>
            <a:off x="908050" y="4722813"/>
            <a:ext cx="4995863" cy="4471987"/>
          </a:xfrm>
          <a:solidFill>
            <a:srgbClr val="FFFFFF"/>
          </a:solidFill>
          <a:ln>
            <a:solidFill>
              <a:srgbClr val="000000"/>
            </a:solidFill>
            <a:miter lim="800000"/>
            <a:headEnd/>
            <a:tailEnd/>
          </a:ln>
        </p:spPr>
        <p:txBody>
          <a:bodyPr wrap="square" lIns="95014" tIns="47505" rIns="95014" bIns="47505" numCol="1" anchor="t" anchorCtr="0" compatLnSpc="1">
            <a:prstTxWarp prst="textNoShape">
              <a:avLst/>
            </a:prstTxWarp>
          </a:bodyPr>
          <a:lstStyle/>
          <a:p>
            <a:pPr eaLnBrk="1" hangingPunct="1">
              <a:spcBef>
                <a:spcPct val="0"/>
              </a:spcBef>
            </a:pPr>
            <a:endParaRPr lang="pl-PL" altLang="en-US"/>
          </a:p>
        </p:txBody>
      </p:sp>
      <p:sp>
        <p:nvSpPr>
          <p:cNvPr id="146438" name="Date Placeholder 1">
            <a:extLst>
              <a:ext uri="{FF2B5EF4-FFF2-40B4-BE49-F238E27FC236}">
                <a16:creationId xmlns:a16="http://schemas.microsoft.com/office/drawing/2014/main" id="{43FA2315-7D54-8641-E8A4-3BCF6AE66613}"/>
              </a:ext>
            </a:extLst>
          </p:cNvPr>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4588" indent="-228600" defTabSz="877888">
              <a:defRPr>
                <a:solidFill>
                  <a:schemeClr val="tx1"/>
                </a:solidFill>
                <a:latin typeface="Calibri" panose="020F0502020204030204" pitchFamily="34" charset="0"/>
              </a:defRPr>
            </a:lvl3pPr>
            <a:lvl4pPr marL="1601788" indent="-228600" defTabSz="877888">
              <a:defRPr>
                <a:solidFill>
                  <a:schemeClr val="tx1"/>
                </a:solidFill>
                <a:latin typeface="Calibri" panose="020F0502020204030204" pitchFamily="34" charset="0"/>
              </a:defRPr>
            </a:lvl4pPr>
            <a:lvl5pPr marL="2060575" indent="-228600" defTabSz="877888">
              <a:defRPr>
                <a:solidFill>
                  <a:schemeClr val="tx1"/>
                </a:solidFill>
                <a:latin typeface="Calibri" panose="020F0502020204030204" pitchFamily="34" charset="0"/>
              </a:defRPr>
            </a:lvl5pPr>
            <a:lvl6pPr marL="2517775" indent="-228600" defTabSz="877888" eaLnBrk="0" fontAlgn="base" hangingPunct="0">
              <a:spcBef>
                <a:spcPct val="0"/>
              </a:spcBef>
              <a:spcAft>
                <a:spcPct val="0"/>
              </a:spcAft>
              <a:defRPr>
                <a:solidFill>
                  <a:schemeClr val="tx1"/>
                </a:solidFill>
                <a:latin typeface="Calibri" panose="020F0502020204030204" pitchFamily="34" charset="0"/>
              </a:defRPr>
            </a:lvl6pPr>
            <a:lvl7pPr marL="2974975" indent="-228600" defTabSz="877888" eaLnBrk="0" fontAlgn="base" hangingPunct="0">
              <a:spcBef>
                <a:spcPct val="0"/>
              </a:spcBef>
              <a:spcAft>
                <a:spcPct val="0"/>
              </a:spcAft>
              <a:defRPr>
                <a:solidFill>
                  <a:schemeClr val="tx1"/>
                </a:solidFill>
                <a:latin typeface="Calibri" panose="020F0502020204030204" pitchFamily="34" charset="0"/>
              </a:defRPr>
            </a:lvl7pPr>
            <a:lvl8pPr marL="3432175" indent="-228600" defTabSz="877888" eaLnBrk="0" fontAlgn="base" hangingPunct="0">
              <a:spcBef>
                <a:spcPct val="0"/>
              </a:spcBef>
              <a:spcAft>
                <a:spcPct val="0"/>
              </a:spcAft>
              <a:defRPr>
                <a:solidFill>
                  <a:schemeClr val="tx1"/>
                </a:solidFill>
                <a:latin typeface="Calibri" panose="020F0502020204030204" pitchFamily="34" charset="0"/>
              </a:defRPr>
            </a:lvl8pPr>
            <a:lvl9pPr marL="3889375" indent="-228600" defTabSz="877888"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endParaRPr lang="en-US" altLang="en-US" sz="1100">
              <a:solidFill>
                <a:srgbClr val="000000"/>
              </a:solidFill>
              <a:latin typeface="Times New Roman" panose="02020603050405020304" pitchFamily="18"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Slide Image Placeholder 1">
            <a:extLst>
              <a:ext uri="{FF2B5EF4-FFF2-40B4-BE49-F238E27FC236}">
                <a16:creationId xmlns:a16="http://schemas.microsoft.com/office/drawing/2014/main" id="{9D9C8FD1-FCE1-9088-91AC-2DD54CF56E6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8483" name="Notes Placeholder 2">
            <a:extLst>
              <a:ext uri="{FF2B5EF4-FFF2-40B4-BE49-F238E27FC236}">
                <a16:creationId xmlns:a16="http://schemas.microsoft.com/office/drawing/2014/main" id="{F9180B1E-3940-EB89-113B-EDACC7BF944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
        <p:nvSpPr>
          <p:cNvPr id="148484" name="Date Placeholder 3">
            <a:extLst>
              <a:ext uri="{FF2B5EF4-FFF2-40B4-BE49-F238E27FC236}">
                <a16:creationId xmlns:a16="http://schemas.microsoft.com/office/drawing/2014/main" id="{279C4916-9F51-7775-990A-E16F9945279A}"/>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148485" name="Slide Number Placeholder 4">
            <a:extLst>
              <a:ext uri="{FF2B5EF4-FFF2-40B4-BE49-F238E27FC236}">
                <a16:creationId xmlns:a16="http://schemas.microsoft.com/office/drawing/2014/main" id="{0ABA35F7-2A7D-AD74-BBDF-0094A3F596C2}"/>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AB09A80E-EB5D-4890-8472-C8CC7400933F}" type="slidenum">
              <a:rPr lang="en-NZ" altLang="en-US" smtClean="0"/>
              <a:pPr defTabSz="912813" fontAlgn="base">
                <a:spcBef>
                  <a:spcPct val="0"/>
                </a:spcBef>
                <a:spcAft>
                  <a:spcPct val="0"/>
                </a:spcAft>
              </a:pPr>
              <a:t>49</a:t>
            </a:fld>
            <a:endParaRPr lang="en-NZ" altLang="en-US"/>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Slide Image Placeholder 1">
            <a:extLst>
              <a:ext uri="{FF2B5EF4-FFF2-40B4-BE49-F238E27FC236}">
                <a16:creationId xmlns:a16="http://schemas.microsoft.com/office/drawing/2014/main" id="{52DFAFD0-4F92-DCAD-7B5C-59FB443BE7C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0531" name="Notes Placeholder 2">
            <a:extLst>
              <a:ext uri="{FF2B5EF4-FFF2-40B4-BE49-F238E27FC236}">
                <a16:creationId xmlns:a16="http://schemas.microsoft.com/office/drawing/2014/main" id="{7F2C1DBD-F25C-E628-BDBC-0C7D53DB2B3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
        <p:nvSpPr>
          <p:cNvPr id="150532" name="Date Placeholder 3">
            <a:extLst>
              <a:ext uri="{FF2B5EF4-FFF2-40B4-BE49-F238E27FC236}">
                <a16:creationId xmlns:a16="http://schemas.microsoft.com/office/drawing/2014/main" id="{95AC38FC-A70D-6729-D6C0-EE8C2251E075}"/>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150533" name="Slide Number Placeholder 4">
            <a:extLst>
              <a:ext uri="{FF2B5EF4-FFF2-40B4-BE49-F238E27FC236}">
                <a16:creationId xmlns:a16="http://schemas.microsoft.com/office/drawing/2014/main" id="{0546F76C-3F97-8887-6A6C-C542F7A02E2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9D75AFA3-3AD6-4037-9813-AE8ED13C6531}" type="slidenum">
              <a:rPr lang="en-NZ" altLang="en-US" smtClean="0"/>
              <a:pPr defTabSz="912813" fontAlgn="base">
                <a:spcBef>
                  <a:spcPct val="0"/>
                </a:spcBef>
                <a:spcAft>
                  <a:spcPct val="0"/>
                </a:spcAft>
              </a:pPr>
              <a:t>50</a:t>
            </a:fld>
            <a:endParaRPr lang="en-NZ" altLang="en-US"/>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Slide Image Placeholder 1">
            <a:extLst>
              <a:ext uri="{FF2B5EF4-FFF2-40B4-BE49-F238E27FC236}">
                <a16:creationId xmlns:a16="http://schemas.microsoft.com/office/drawing/2014/main" id="{A6FA0E59-EC20-6FFA-CF1A-4BF1C700D79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2579" name="Notes Placeholder 2">
            <a:extLst>
              <a:ext uri="{FF2B5EF4-FFF2-40B4-BE49-F238E27FC236}">
                <a16:creationId xmlns:a16="http://schemas.microsoft.com/office/drawing/2014/main" id="{F3F1CA7D-4611-FA63-7BA1-3C56BAE3DFE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
        <p:nvSpPr>
          <p:cNvPr id="152580" name="Date Placeholder 3">
            <a:extLst>
              <a:ext uri="{FF2B5EF4-FFF2-40B4-BE49-F238E27FC236}">
                <a16:creationId xmlns:a16="http://schemas.microsoft.com/office/drawing/2014/main" id="{281F461B-8BFF-6DBB-C507-E3CA760E9DB9}"/>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152581" name="Slide Number Placeholder 4">
            <a:extLst>
              <a:ext uri="{FF2B5EF4-FFF2-40B4-BE49-F238E27FC236}">
                <a16:creationId xmlns:a16="http://schemas.microsoft.com/office/drawing/2014/main" id="{3E0E621F-C7FF-2543-A5AF-F0FAA9BF333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355C0ED7-4A6F-4BBF-912F-5B9D5F198ED7}" type="slidenum">
              <a:rPr lang="en-NZ" altLang="en-US" smtClean="0"/>
              <a:pPr defTabSz="912813" fontAlgn="base">
                <a:spcBef>
                  <a:spcPct val="0"/>
                </a:spcBef>
                <a:spcAft>
                  <a:spcPct val="0"/>
                </a:spcAft>
              </a:pPr>
              <a:t>51</a:t>
            </a:fld>
            <a:endParaRPr lang="en-NZ" altLang="en-US"/>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7">
            <a:extLst>
              <a:ext uri="{FF2B5EF4-FFF2-40B4-BE49-F238E27FC236}">
                <a16:creationId xmlns:a16="http://schemas.microsoft.com/office/drawing/2014/main" id="{21C867B4-5B76-8F10-AC6F-10FB605ECFC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4588" indent="-228600" defTabSz="877888">
              <a:defRPr>
                <a:solidFill>
                  <a:schemeClr val="tx1"/>
                </a:solidFill>
                <a:latin typeface="Calibri" panose="020F0502020204030204" pitchFamily="34" charset="0"/>
              </a:defRPr>
            </a:lvl3pPr>
            <a:lvl4pPr marL="1601788" indent="-228600" defTabSz="877888">
              <a:defRPr>
                <a:solidFill>
                  <a:schemeClr val="tx1"/>
                </a:solidFill>
                <a:latin typeface="Calibri" panose="020F0502020204030204" pitchFamily="34" charset="0"/>
              </a:defRPr>
            </a:lvl4pPr>
            <a:lvl5pPr marL="2060575" indent="-228600" defTabSz="877888">
              <a:defRPr>
                <a:solidFill>
                  <a:schemeClr val="tx1"/>
                </a:solidFill>
                <a:latin typeface="Calibri" panose="020F0502020204030204" pitchFamily="34" charset="0"/>
              </a:defRPr>
            </a:lvl5pPr>
            <a:lvl6pPr marL="2517775" indent="-228600" defTabSz="877888" eaLnBrk="0" fontAlgn="base" hangingPunct="0">
              <a:spcBef>
                <a:spcPct val="0"/>
              </a:spcBef>
              <a:spcAft>
                <a:spcPct val="0"/>
              </a:spcAft>
              <a:defRPr>
                <a:solidFill>
                  <a:schemeClr val="tx1"/>
                </a:solidFill>
                <a:latin typeface="Calibri" panose="020F0502020204030204" pitchFamily="34" charset="0"/>
              </a:defRPr>
            </a:lvl6pPr>
            <a:lvl7pPr marL="2974975" indent="-228600" defTabSz="877888" eaLnBrk="0" fontAlgn="base" hangingPunct="0">
              <a:spcBef>
                <a:spcPct val="0"/>
              </a:spcBef>
              <a:spcAft>
                <a:spcPct val="0"/>
              </a:spcAft>
              <a:defRPr>
                <a:solidFill>
                  <a:schemeClr val="tx1"/>
                </a:solidFill>
                <a:latin typeface="Calibri" panose="020F0502020204030204" pitchFamily="34" charset="0"/>
              </a:defRPr>
            </a:lvl7pPr>
            <a:lvl8pPr marL="3432175" indent="-228600" defTabSz="877888" eaLnBrk="0" fontAlgn="base" hangingPunct="0">
              <a:spcBef>
                <a:spcPct val="0"/>
              </a:spcBef>
              <a:spcAft>
                <a:spcPct val="0"/>
              </a:spcAft>
              <a:defRPr>
                <a:solidFill>
                  <a:schemeClr val="tx1"/>
                </a:solidFill>
                <a:latin typeface="Calibri" panose="020F0502020204030204" pitchFamily="34" charset="0"/>
              </a:defRPr>
            </a:lvl8pPr>
            <a:lvl9pPr marL="3889375" indent="-228600" defTabSz="877888"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51D2880-0509-455D-9A83-BE2EDA90ACE6}" type="slidenum">
              <a:rPr lang="en-US" altLang="en-US" sz="1100" smtClean="0">
                <a:solidFill>
                  <a:srgbClr val="000000"/>
                </a:solidFill>
                <a:latin typeface="Times New Roman" panose="02020603050405020304" pitchFamily="18" charset="0"/>
              </a:rPr>
              <a:pPr fontAlgn="base">
                <a:spcBef>
                  <a:spcPct val="0"/>
                </a:spcBef>
                <a:spcAft>
                  <a:spcPct val="0"/>
                </a:spcAft>
              </a:pPr>
              <a:t>52</a:t>
            </a:fld>
            <a:endParaRPr lang="en-US" altLang="en-US" sz="1100">
              <a:solidFill>
                <a:srgbClr val="000000"/>
              </a:solidFill>
              <a:latin typeface="Times New Roman" panose="02020603050405020304" pitchFamily="18" charset="0"/>
            </a:endParaRPr>
          </a:p>
        </p:txBody>
      </p:sp>
      <p:sp>
        <p:nvSpPr>
          <p:cNvPr id="154627" name="Rectangle 7">
            <a:extLst>
              <a:ext uri="{FF2B5EF4-FFF2-40B4-BE49-F238E27FC236}">
                <a16:creationId xmlns:a16="http://schemas.microsoft.com/office/drawing/2014/main" id="{6906436F-6AD5-020C-0B4E-6E6C1DBA64E2}"/>
              </a:ext>
            </a:extLst>
          </p:cNvPr>
          <p:cNvSpPr txBox="1">
            <a:spLocks noGrp="1" noChangeArrowheads="1"/>
          </p:cNvSpPr>
          <p:nvPr/>
        </p:nvSpPr>
        <p:spPr bwMode="auto">
          <a:xfrm>
            <a:off x="3871913" y="9478963"/>
            <a:ext cx="29225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7719" tIns="43859" rIns="87719" bIns="43859" anchor="b"/>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3000" indent="-228600" defTabSz="877888">
              <a:defRPr>
                <a:solidFill>
                  <a:schemeClr val="tx1"/>
                </a:solidFill>
                <a:latin typeface="Calibri" panose="020F0502020204030204" pitchFamily="34" charset="0"/>
              </a:defRPr>
            </a:lvl3pPr>
            <a:lvl4pPr marL="1600200" indent="-228600" defTabSz="877888">
              <a:defRPr>
                <a:solidFill>
                  <a:schemeClr val="tx1"/>
                </a:solidFill>
                <a:latin typeface="Calibri" panose="020F0502020204030204" pitchFamily="34" charset="0"/>
              </a:defRPr>
            </a:lvl4pPr>
            <a:lvl5pPr marL="2057400" indent="-228600" defTabSz="877888">
              <a:defRPr>
                <a:solidFill>
                  <a:schemeClr val="tx1"/>
                </a:solidFill>
                <a:latin typeface="Calibri" panose="020F0502020204030204" pitchFamily="34" charset="0"/>
              </a:defRPr>
            </a:lvl5pPr>
            <a:lvl6pPr marL="2514600" indent="-228600" defTabSz="877888" eaLnBrk="0" fontAlgn="base" hangingPunct="0">
              <a:spcBef>
                <a:spcPct val="0"/>
              </a:spcBef>
              <a:spcAft>
                <a:spcPct val="0"/>
              </a:spcAft>
              <a:defRPr>
                <a:solidFill>
                  <a:schemeClr val="tx1"/>
                </a:solidFill>
                <a:latin typeface="Calibri" panose="020F0502020204030204" pitchFamily="34" charset="0"/>
              </a:defRPr>
            </a:lvl6pPr>
            <a:lvl7pPr marL="2971800" indent="-228600" defTabSz="877888" eaLnBrk="0" fontAlgn="base" hangingPunct="0">
              <a:spcBef>
                <a:spcPct val="0"/>
              </a:spcBef>
              <a:spcAft>
                <a:spcPct val="0"/>
              </a:spcAft>
              <a:defRPr>
                <a:solidFill>
                  <a:schemeClr val="tx1"/>
                </a:solidFill>
                <a:latin typeface="Calibri" panose="020F0502020204030204" pitchFamily="34" charset="0"/>
              </a:defRPr>
            </a:lvl7pPr>
            <a:lvl8pPr marL="3429000" indent="-228600" defTabSz="877888" eaLnBrk="0" fontAlgn="base" hangingPunct="0">
              <a:spcBef>
                <a:spcPct val="0"/>
              </a:spcBef>
              <a:spcAft>
                <a:spcPct val="0"/>
              </a:spcAft>
              <a:defRPr>
                <a:solidFill>
                  <a:schemeClr val="tx1"/>
                </a:solidFill>
                <a:latin typeface="Calibri" panose="020F0502020204030204" pitchFamily="34" charset="0"/>
              </a:defRPr>
            </a:lvl8pPr>
            <a:lvl9pPr marL="3886200" indent="-228600" defTabSz="877888" eaLnBrk="0" fontAlgn="base" hangingPunct="0">
              <a:spcBef>
                <a:spcPct val="0"/>
              </a:spcBef>
              <a:spcAft>
                <a:spcPct val="0"/>
              </a:spcAft>
              <a:defRPr>
                <a:solidFill>
                  <a:schemeClr val="tx1"/>
                </a:solidFill>
                <a:latin typeface="Calibri" panose="020F0502020204030204" pitchFamily="34" charset="0"/>
              </a:defRPr>
            </a:lvl9pPr>
          </a:lstStyle>
          <a:p>
            <a:pPr algn="r"/>
            <a:fld id="{775105C2-7BF4-4B85-AEE2-443644A3E987}" type="slidenum">
              <a:rPr lang="en-US" altLang="en-US" sz="1100">
                <a:solidFill>
                  <a:srgbClr val="000000"/>
                </a:solidFill>
                <a:latin typeface="Times New Roman" panose="02020603050405020304" pitchFamily="18" charset="0"/>
              </a:rPr>
              <a:pPr algn="r"/>
              <a:t>52</a:t>
            </a:fld>
            <a:endParaRPr lang="en-US" altLang="en-US" sz="1100">
              <a:solidFill>
                <a:srgbClr val="000000"/>
              </a:solidFill>
              <a:latin typeface="Times New Roman" panose="02020603050405020304" pitchFamily="18" charset="0"/>
            </a:endParaRPr>
          </a:p>
        </p:txBody>
      </p:sp>
      <p:sp>
        <p:nvSpPr>
          <p:cNvPr id="154628" name="Rectangle 2">
            <a:extLst>
              <a:ext uri="{FF2B5EF4-FFF2-40B4-BE49-F238E27FC236}">
                <a16:creationId xmlns:a16="http://schemas.microsoft.com/office/drawing/2014/main" id="{62297CF5-F7E1-FD26-CE99-5531E2C23641}"/>
              </a:ext>
            </a:extLst>
          </p:cNvPr>
          <p:cNvSpPr>
            <a:spLocks noGrp="1" noRot="1" noChangeAspect="1" noChangeArrowheads="1" noTextEdit="1"/>
          </p:cNvSpPr>
          <p:nvPr>
            <p:ph type="sldImg"/>
          </p:nvPr>
        </p:nvSpPr>
        <p:spPr bwMode="auto">
          <a:xfrm>
            <a:off x="96838" y="747713"/>
            <a:ext cx="6621462" cy="3727450"/>
          </a:xfrm>
          <a:solidFill>
            <a:srgbClr val="FFFFFF"/>
          </a:solidFill>
          <a:ln>
            <a:solidFill>
              <a:srgbClr val="000000"/>
            </a:solidFill>
            <a:miter lim="800000"/>
            <a:headEnd/>
            <a:tailEnd/>
          </a:ln>
        </p:spPr>
      </p:sp>
      <p:sp>
        <p:nvSpPr>
          <p:cNvPr id="154629" name="Rectangle 3">
            <a:extLst>
              <a:ext uri="{FF2B5EF4-FFF2-40B4-BE49-F238E27FC236}">
                <a16:creationId xmlns:a16="http://schemas.microsoft.com/office/drawing/2014/main" id="{DAB2D9D4-F557-5593-18F4-DEB3AC4095CD}"/>
              </a:ext>
            </a:extLst>
          </p:cNvPr>
          <p:cNvSpPr>
            <a:spLocks noGrp="1" noChangeArrowheads="1"/>
          </p:cNvSpPr>
          <p:nvPr>
            <p:ph type="body" idx="1"/>
          </p:nvPr>
        </p:nvSpPr>
        <p:spPr bwMode="auto">
          <a:xfrm>
            <a:off x="908050" y="4722813"/>
            <a:ext cx="4995863" cy="4471987"/>
          </a:xfrm>
          <a:solidFill>
            <a:srgbClr val="FFFFFF"/>
          </a:solidFill>
          <a:ln>
            <a:solidFill>
              <a:srgbClr val="000000"/>
            </a:solidFill>
            <a:miter lim="800000"/>
            <a:headEnd/>
            <a:tailEnd/>
          </a:ln>
        </p:spPr>
        <p:txBody>
          <a:bodyPr wrap="square" lIns="95014" tIns="47505" rIns="95014" bIns="47505" numCol="1" anchor="t" anchorCtr="0" compatLnSpc="1">
            <a:prstTxWarp prst="textNoShape">
              <a:avLst/>
            </a:prstTxWarp>
          </a:bodyPr>
          <a:lstStyle/>
          <a:p>
            <a:pPr eaLnBrk="1" hangingPunct="1">
              <a:spcBef>
                <a:spcPct val="0"/>
              </a:spcBef>
            </a:pPr>
            <a:endParaRPr lang="pl-PL" altLang="en-US"/>
          </a:p>
        </p:txBody>
      </p:sp>
      <p:sp>
        <p:nvSpPr>
          <p:cNvPr id="154630" name="Date Placeholder 1">
            <a:extLst>
              <a:ext uri="{FF2B5EF4-FFF2-40B4-BE49-F238E27FC236}">
                <a16:creationId xmlns:a16="http://schemas.microsoft.com/office/drawing/2014/main" id="{E0C8EA46-D83C-9107-D557-D35872CF04D3}"/>
              </a:ext>
            </a:extLst>
          </p:cNvPr>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4588" indent="-228600" defTabSz="877888">
              <a:defRPr>
                <a:solidFill>
                  <a:schemeClr val="tx1"/>
                </a:solidFill>
                <a:latin typeface="Calibri" panose="020F0502020204030204" pitchFamily="34" charset="0"/>
              </a:defRPr>
            </a:lvl3pPr>
            <a:lvl4pPr marL="1601788" indent="-228600" defTabSz="877888">
              <a:defRPr>
                <a:solidFill>
                  <a:schemeClr val="tx1"/>
                </a:solidFill>
                <a:latin typeface="Calibri" panose="020F0502020204030204" pitchFamily="34" charset="0"/>
              </a:defRPr>
            </a:lvl4pPr>
            <a:lvl5pPr marL="2060575" indent="-228600" defTabSz="877888">
              <a:defRPr>
                <a:solidFill>
                  <a:schemeClr val="tx1"/>
                </a:solidFill>
                <a:latin typeface="Calibri" panose="020F0502020204030204" pitchFamily="34" charset="0"/>
              </a:defRPr>
            </a:lvl5pPr>
            <a:lvl6pPr marL="2517775" indent="-228600" defTabSz="877888" eaLnBrk="0" fontAlgn="base" hangingPunct="0">
              <a:spcBef>
                <a:spcPct val="0"/>
              </a:spcBef>
              <a:spcAft>
                <a:spcPct val="0"/>
              </a:spcAft>
              <a:defRPr>
                <a:solidFill>
                  <a:schemeClr val="tx1"/>
                </a:solidFill>
                <a:latin typeface="Calibri" panose="020F0502020204030204" pitchFamily="34" charset="0"/>
              </a:defRPr>
            </a:lvl6pPr>
            <a:lvl7pPr marL="2974975" indent="-228600" defTabSz="877888" eaLnBrk="0" fontAlgn="base" hangingPunct="0">
              <a:spcBef>
                <a:spcPct val="0"/>
              </a:spcBef>
              <a:spcAft>
                <a:spcPct val="0"/>
              </a:spcAft>
              <a:defRPr>
                <a:solidFill>
                  <a:schemeClr val="tx1"/>
                </a:solidFill>
                <a:latin typeface="Calibri" panose="020F0502020204030204" pitchFamily="34" charset="0"/>
              </a:defRPr>
            </a:lvl7pPr>
            <a:lvl8pPr marL="3432175" indent="-228600" defTabSz="877888" eaLnBrk="0" fontAlgn="base" hangingPunct="0">
              <a:spcBef>
                <a:spcPct val="0"/>
              </a:spcBef>
              <a:spcAft>
                <a:spcPct val="0"/>
              </a:spcAft>
              <a:defRPr>
                <a:solidFill>
                  <a:schemeClr val="tx1"/>
                </a:solidFill>
                <a:latin typeface="Calibri" panose="020F0502020204030204" pitchFamily="34" charset="0"/>
              </a:defRPr>
            </a:lvl8pPr>
            <a:lvl9pPr marL="3889375" indent="-228600" defTabSz="877888"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endParaRPr lang="en-US" altLang="en-US" sz="1100">
              <a:solidFill>
                <a:srgbClr val="000000"/>
              </a:solidFill>
              <a:latin typeface="Times New Roman" panose="02020603050405020304" pitchFamily="18"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Slide Image Placeholder 1">
            <a:extLst>
              <a:ext uri="{FF2B5EF4-FFF2-40B4-BE49-F238E27FC236}">
                <a16:creationId xmlns:a16="http://schemas.microsoft.com/office/drawing/2014/main" id="{C53E5D8C-0B56-56F4-A61E-6DDA42856B1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8723" name="Notes Placeholder 2">
            <a:extLst>
              <a:ext uri="{FF2B5EF4-FFF2-40B4-BE49-F238E27FC236}">
                <a16:creationId xmlns:a16="http://schemas.microsoft.com/office/drawing/2014/main" id="{A76A68D6-21F1-4142-5F55-BC862A6F571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NZ" altLang="en-US"/>
              <a:t>The DISC Learning Styles are based on Kolb's learning cycle. The learning cycle suggests that learning is a fourstage cyclical process, where knowledge and wisdom are ‘created through the transformation of experience.’ The stages are:</a:t>
            </a:r>
          </a:p>
          <a:p>
            <a:pPr eaLnBrk="1" hangingPunct="1">
              <a:spcBef>
                <a:spcPct val="0"/>
              </a:spcBef>
            </a:pPr>
            <a:r>
              <a:rPr lang="en-NZ" altLang="en-US"/>
              <a:t>Learning from concrete experiences (feeling)</a:t>
            </a:r>
          </a:p>
          <a:p>
            <a:pPr eaLnBrk="1" hangingPunct="1">
              <a:spcBef>
                <a:spcPct val="0"/>
              </a:spcBef>
            </a:pPr>
            <a:r>
              <a:rPr lang="en-NZ" altLang="en-US"/>
              <a:t>Learning from reflective observation (watching)</a:t>
            </a:r>
          </a:p>
          <a:p>
            <a:pPr eaLnBrk="1" hangingPunct="1">
              <a:spcBef>
                <a:spcPct val="0"/>
              </a:spcBef>
            </a:pPr>
            <a:r>
              <a:rPr lang="en-NZ" altLang="en-US"/>
              <a:t>Learning from abstract conceptualisation (thinking)</a:t>
            </a:r>
          </a:p>
          <a:p>
            <a:pPr eaLnBrk="1" hangingPunct="1">
              <a:spcBef>
                <a:spcPct val="0"/>
              </a:spcBef>
            </a:pPr>
            <a:r>
              <a:rPr lang="en-NZ" altLang="en-US"/>
              <a:t>Learning from active experimentation (doing</a:t>
            </a:r>
          </a:p>
          <a:p>
            <a:pPr eaLnBrk="1" hangingPunct="1">
              <a:spcBef>
                <a:spcPct val="0"/>
              </a:spcBef>
            </a:pPr>
            <a:endParaRPr lang="en-NZ" altLang="en-US"/>
          </a:p>
          <a:p>
            <a:pPr eaLnBrk="1" hangingPunct="1">
              <a:spcBef>
                <a:spcPct val="0"/>
              </a:spcBef>
            </a:pPr>
            <a:r>
              <a:rPr lang="en-NZ" altLang="en-US"/>
              <a:t>We can map these to the DISC styles and how they naturally prefer to learn and acquire new knowledge. Let’s look at a couple of examples.</a:t>
            </a:r>
          </a:p>
        </p:txBody>
      </p:sp>
      <p:sp>
        <p:nvSpPr>
          <p:cNvPr id="158724" name="Date Placeholder 3">
            <a:extLst>
              <a:ext uri="{FF2B5EF4-FFF2-40B4-BE49-F238E27FC236}">
                <a16:creationId xmlns:a16="http://schemas.microsoft.com/office/drawing/2014/main" id="{2D2046D1-FB44-CDF4-7A2B-8C376CD188B1}"/>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158725" name="Slide Number Placeholder 4">
            <a:extLst>
              <a:ext uri="{FF2B5EF4-FFF2-40B4-BE49-F238E27FC236}">
                <a16:creationId xmlns:a16="http://schemas.microsoft.com/office/drawing/2014/main" id="{0CAC29BE-1A26-CCFE-A054-987ACFE4A462}"/>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43E96234-C14E-4D30-9726-693ABE084C63}" type="slidenum">
              <a:rPr lang="en-NZ" altLang="en-US" smtClean="0"/>
              <a:pPr defTabSz="912813" fontAlgn="base">
                <a:spcBef>
                  <a:spcPct val="0"/>
                </a:spcBef>
                <a:spcAft>
                  <a:spcPct val="0"/>
                </a:spcAft>
              </a:pPr>
              <a:t>53</a:t>
            </a:fld>
            <a:endParaRPr lang="en-NZ" altLang="en-US"/>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Slide Image Placeholder 1">
            <a:extLst>
              <a:ext uri="{FF2B5EF4-FFF2-40B4-BE49-F238E27FC236}">
                <a16:creationId xmlns:a16="http://schemas.microsoft.com/office/drawing/2014/main" id="{76C79748-5F93-E871-E65E-920D5057F5C8}"/>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0771" name="Notes Placeholder 2">
            <a:extLst>
              <a:ext uri="{FF2B5EF4-FFF2-40B4-BE49-F238E27FC236}">
                <a16:creationId xmlns:a16="http://schemas.microsoft.com/office/drawing/2014/main" id="{219438BF-95CF-CEE1-F2CE-83FE728AD09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NZ" altLang="en-US"/>
              <a:t>The DISC styles have different preferences and priorities when going through the learning process. We can break the four styles into other combinations, much like the four-quadrant model, to learn about each DISC profile and learning style.</a:t>
            </a:r>
          </a:p>
          <a:p>
            <a:pPr eaLnBrk="1" hangingPunct="1">
              <a:spcBef>
                <a:spcPct val="0"/>
              </a:spcBef>
            </a:pPr>
            <a:endParaRPr lang="en-NZ" altLang="en-US"/>
          </a:p>
          <a:p>
            <a:pPr eaLnBrk="1" hangingPunct="1">
              <a:spcBef>
                <a:spcPct val="0"/>
              </a:spcBef>
            </a:pPr>
            <a:r>
              <a:rPr lang="en-NZ" altLang="en-US"/>
              <a:t>High Action Learning: D styles are typically high action learners. They learn by having a go. They are action orientated, learn independently through trial and error.</a:t>
            </a:r>
          </a:p>
          <a:p>
            <a:pPr eaLnBrk="1" hangingPunct="1">
              <a:spcBef>
                <a:spcPct val="0"/>
              </a:spcBef>
            </a:pPr>
            <a:r>
              <a:rPr lang="en-NZ" altLang="en-US"/>
              <a:t>Low Action Learning: S styles are typically low action learners. They learn through step-by-step process and understanding different perspectives</a:t>
            </a:r>
            <a:endParaRPr lang="pl-PL" altLang="en-US"/>
          </a:p>
        </p:txBody>
      </p:sp>
      <p:sp>
        <p:nvSpPr>
          <p:cNvPr id="160772" name="Date Placeholder 3">
            <a:extLst>
              <a:ext uri="{FF2B5EF4-FFF2-40B4-BE49-F238E27FC236}">
                <a16:creationId xmlns:a16="http://schemas.microsoft.com/office/drawing/2014/main" id="{7A51BFC5-7FB9-0081-245D-B7A6653E55C3}"/>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160773" name="Slide Number Placeholder 4">
            <a:extLst>
              <a:ext uri="{FF2B5EF4-FFF2-40B4-BE49-F238E27FC236}">
                <a16:creationId xmlns:a16="http://schemas.microsoft.com/office/drawing/2014/main" id="{36DA3E8F-B5D4-BA9F-100B-1E9E491EADC2}"/>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FB03D403-C6D2-4E3B-8051-D875B5A1A559}" type="slidenum">
              <a:rPr lang="en-NZ" altLang="en-US" smtClean="0"/>
              <a:pPr defTabSz="912813" fontAlgn="base">
                <a:spcBef>
                  <a:spcPct val="0"/>
                </a:spcBef>
                <a:spcAft>
                  <a:spcPct val="0"/>
                </a:spcAft>
              </a:pPr>
              <a:t>54</a:t>
            </a:fld>
            <a:endParaRPr lang="en-NZ" altLang="en-US"/>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Slide Image Placeholder 1">
            <a:extLst>
              <a:ext uri="{FF2B5EF4-FFF2-40B4-BE49-F238E27FC236}">
                <a16:creationId xmlns:a16="http://schemas.microsoft.com/office/drawing/2014/main" id="{B5AF5EB1-A02D-B441-2C90-68EFFA62989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4867" name="Notes Placeholder 2">
            <a:extLst>
              <a:ext uri="{FF2B5EF4-FFF2-40B4-BE49-F238E27FC236}">
                <a16:creationId xmlns:a16="http://schemas.microsoft.com/office/drawing/2014/main" id="{8CD8A743-EBCB-57CE-FDC3-B12A978A788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pl-PL" altLang="en-US"/>
              <a:t>Structured Learning: C styles are typically structured learners. They need time to think and process things. They require a vast amount of facts and information.</a:t>
            </a:r>
          </a:p>
          <a:p>
            <a:pPr eaLnBrk="1" hangingPunct="1">
              <a:spcBef>
                <a:spcPct val="0"/>
              </a:spcBef>
            </a:pPr>
            <a:r>
              <a:rPr lang="pl-PL" altLang="en-US"/>
              <a:t>Non-Structured Learning: I styles are typically non-structured learners. They learn by sharing and discussing with others. </a:t>
            </a:r>
          </a:p>
        </p:txBody>
      </p:sp>
      <p:sp>
        <p:nvSpPr>
          <p:cNvPr id="164868" name="Date Placeholder 3">
            <a:extLst>
              <a:ext uri="{FF2B5EF4-FFF2-40B4-BE49-F238E27FC236}">
                <a16:creationId xmlns:a16="http://schemas.microsoft.com/office/drawing/2014/main" id="{B4F8F807-47B1-7E33-2205-ADE996AC3E4B}"/>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164869" name="Slide Number Placeholder 4">
            <a:extLst>
              <a:ext uri="{FF2B5EF4-FFF2-40B4-BE49-F238E27FC236}">
                <a16:creationId xmlns:a16="http://schemas.microsoft.com/office/drawing/2014/main" id="{708AADCE-9BD9-E224-1ECF-EBDCF84C4452}"/>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C318D79B-8EC6-4438-8F93-819502FED654}" type="slidenum">
              <a:rPr lang="en-NZ" altLang="en-US" smtClean="0"/>
              <a:pPr defTabSz="912813" fontAlgn="base">
                <a:spcBef>
                  <a:spcPct val="0"/>
                </a:spcBef>
                <a:spcAft>
                  <a:spcPct val="0"/>
                </a:spcAft>
              </a:pPr>
              <a:t>55</a:t>
            </a:fld>
            <a:endParaRPr lang="en-NZ"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Slide Image Placeholder 1">
            <a:extLst>
              <a:ext uri="{FF2B5EF4-FFF2-40B4-BE49-F238E27FC236}">
                <a16:creationId xmlns:a16="http://schemas.microsoft.com/office/drawing/2014/main" id="{B365AF28-A81B-4E79-4634-594686273A1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2467" name="Notes Placeholder 2">
            <a:extLst>
              <a:ext uri="{FF2B5EF4-FFF2-40B4-BE49-F238E27FC236}">
                <a16:creationId xmlns:a16="http://schemas.microsoft.com/office/drawing/2014/main" id="{395C1EE0-DDBA-A1B5-2110-36FF2FFB096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GB" altLang="en-US"/>
              <a:t>Mention that all participants should have the accompanying course workbook and that slides will refer to pages in this workbook. The workbook is split into different sections and page numbering restarts at each section i.e. GD </a:t>
            </a:r>
            <a:r>
              <a:rPr lang="en-GB" altLang="en-US" err="1"/>
              <a:t>pg</a:t>
            </a:r>
            <a:r>
              <a:rPr lang="en-GB" altLang="en-US"/>
              <a:t> 9 or RS </a:t>
            </a:r>
            <a:r>
              <a:rPr lang="en-GB" altLang="en-US" err="1"/>
              <a:t>pg</a:t>
            </a:r>
            <a:r>
              <a:rPr lang="en-GB" altLang="en-US"/>
              <a:t> 15.</a:t>
            </a:r>
          </a:p>
          <a:p>
            <a:pPr eaLnBrk="1" hangingPunct="1">
              <a:spcBef>
                <a:spcPct val="0"/>
              </a:spcBef>
            </a:pPr>
            <a:endParaRPr lang="en-US" altLang="en-US"/>
          </a:p>
        </p:txBody>
      </p:sp>
      <p:sp>
        <p:nvSpPr>
          <p:cNvPr id="62468" name="Date Placeholder 3">
            <a:extLst>
              <a:ext uri="{FF2B5EF4-FFF2-40B4-BE49-F238E27FC236}">
                <a16:creationId xmlns:a16="http://schemas.microsoft.com/office/drawing/2014/main" id="{787B5C9F-CC2F-7B54-DD10-FD5ED6FA7004}"/>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62469" name="Slide Number Placeholder 4">
            <a:extLst>
              <a:ext uri="{FF2B5EF4-FFF2-40B4-BE49-F238E27FC236}">
                <a16:creationId xmlns:a16="http://schemas.microsoft.com/office/drawing/2014/main" id="{528E0DE6-5903-72D3-4766-CE2147457C4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5E987D1E-0D1E-402D-A3FA-FDBF97F248CF}" type="slidenum">
              <a:rPr lang="en-NZ" altLang="en-US" smtClean="0"/>
              <a:pPr defTabSz="912813" fontAlgn="base">
                <a:spcBef>
                  <a:spcPct val="0"/>
                </a:spcBef>
                <a:spcAft>
                  <a:spcPct val="0"/>
                </a:spcAft>
              </a:pPr>
              <a:t>5</a:t>
            </a:fld>
            <a:endParaRPr lang="en-NZ" altLang="en-US"/>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2" name="Slide Image Placeholder 1">
            <a:extLst>
              <a:ext uri="{FF2B5EF4-FFF2-40B4-BE49-F238E27FC236}">
                <a16:creationId xmlns:a16="http://schemas.microsoft.com/office/drawing/2014/main" id="{26C49B76-E1AA-38A7-ACAB-63906CB69CA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 name="Notes Placeholder 2">
            <a:extLst>
              <a:ext uri="{FF2B5EF4-FFF2-40B4-BE49-F238E27FC236}">
                <a16:creationId xmlns:a16="http://schemas.microsoft.com/office/drawing/2014/main" id="{8D7E0FC8-1070-C9C2-006F-525437C5BD9E}"/>
              </a:ext>
            </a:extLst>
          </p:cNvPr>
          <p:cNvSpPr>
            <a:spLocks noGrp="1"/>
          </p:cNvSpPr>
          <p:nvPr>
            <p:ph type="body" idx="1"/>
          </p:nvPr>
        </p:nvSpPr>
        <p:spPr/>
        <p:txBody>
          <a:bodyPr/>
          <a:lstStyle/>
          <a:p>
            <a:pPr defTabSz="913203" eaLnBrk="1" hangingPunct="1">
              <a:spcBef>
                <a:spcPts val="0"/>
              </a:spcBef>
              <a:spcAft>
                <a:spcPts val="0"/>
              </a:spcAft>
              <a:defRPr/>
            </a:pPr>
            <a:r>
              <a:rPr lang="en-US" sz="1050"/>
              <a:t>Quick overview of other development indicators available outside of reports.</a:t>
            </a:r>
          </a:p>
        </p:txBody>
      </p:sp>
      <p:sp>
        <p:nvSpPr>
          <p:cNvPr id="168964" name="Date Placeholder 3">
            <a:extLst>
              <a:ext uri="{FF2B5EF4-FFF2-40B4-BE49-F238E27FC236}">
                <a16:creationId xmlns:a16="http://schemas.microsoft.com/office/drawing/2014/main" id="{FC9F66D3-3B9C-290C-BAE6-6CCA97B94C56}"/>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168965" name="Slide Number Placeholder 4">
            <a:extLst>
              <a:ext uri="{FF2B5EF4-FFF2-40B4-BE49-F238E27FC236}">
                <a16:creationId xmlns:a16="http://schemas.microsoft.com/office/drawing/2014/main" id="{2DD0F267-F5A3-0A2D-7599-EB2B0577A14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F5FC2D15-9427-4D89-9C23-588C3AE03650}" type="slidenum">
              <a:rPr lang="en-NZ" altLang="en-US" smtClean="0"/>
              <a:pPr defTabSz="912813" fontAlgn="base">
                <a:spcBef>
                  <a:spcPct val="0"/>
                </a:spcBef>
                <a:spcAft>
                  <a:spcPct val="0"/>
                </a:spcAft>
              </a:pPr>
              <a:t>56</a:t>
            </a:fld>
            <a:endParaRPr lang="en-NZ" altLang="en-US"/>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7">
            <a:extLst>
              <a:ext uri="{FF2B5EF4-FFF2-40B4-BE49-F238E27FC236}">
                <a16:creationId xmlns:a16="http://schemas.microsoft.com/office/drawing/2014/main" id="{C8E57D40-94A2-842E-45B4-01440DABF8A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4588" indent="-228600">
              <a:defRPr>
                <a:solidFill>
                  <a:schemeClr val="tx1"/>
                </a:solidFill>
                <a:latin typeface="Calibri" panose="020F0502020204030204" pitchFamily="34" charset="0"/>
              </a:defRPr>
            </a:lvl3pPr>
            <a:lvl4pPr marL="1601788" indent="-228600">
              <a:defRPr>
                <a:solidFill>
                  <a:schemeClr val="tx1"/>
                </a:solidFill>
                <a:latin typeface="Calibri" panose="020F0502020204030204" pitchFamily="34" charset="0"/>
              </a:defRPr>
            </a:lvl4pPr>
            <a:lvl5pPr marL="2058988" indent="-228600">
              <a:defRPr>
                <a:solidFill>
                  <a:schemeClr val="tx1"/>
                </a:solidFill>
                <a:latin typeface="Calibri" panose="020F0502020204030204" pitchFamily="34" charset="0"/>
              </a:defRPr>
            </a:lvl5pPr>
            <a:lvl6pPr marL="2516188" indent="-228600" defTabSz="912813" eaLnBrk="0" fontAlgn="base" hangingPunct="0">
              <a:spcBef>
                <a:spcPct val="0"/>
              </a:spcBef>
              <a:spcAft>
                <a:spcPct val="0"/>
              </a:spcAft>
              <a:defRPr>
                <a:solidFill>
                  <a:schemeClr val="tx1"/>
                </a:solidFill>
                <a:latin typeface="Calibri" panose="020F0502020204030204" pitchFamily="34" charset="0"/>
              </a:defRPr>
            </a:lvl6pPr>
            <a:lvl7pPr marL="2973388" indent="-228600" defTabSz="912813" eaLnBrk="0" fontAlgn="base" hangingPunct="0">
              <a:spcBef>
                <a:spcPct val="0"/>
              </a:spcBef>
              <a:spcAft>
                <a:spcPct val="0"/>
              </a:spcAft>
              <a:defRPr>
                <a:solidFill>
                  <a:schemeClr val="tx1"/>
                </a:solidFill>
                <a:latin typeface="Calibri" panose="020F0502020204030204" pitchFamily="34" charset="0"/>
              </a:defRPr>
            </a:lvl7pPr>
            <a:lvl8pPr marL="3430588" indent="-228600" defTabSz="912813" eaLnBrk="0" fontAlgn="base" hangingPunct="0">
              <a:spcBef>
                <a:spcPct val="0"/>
              </a:spcBef>
              <a:spcAft>
                <a:spcPct val="0"/>
              </a:spcAft>
              <a:defRPr>
                <a:solidFill>
                  <a:schemeClr val="tx1"/>
                </a:solidFill>
                <a:latin typeface="Calibri" panose="020F0502020204030204" pitchFamily="34" charset="0"/>
              </a:defRPr>
            </a:lvl8pPr>
            <a:lvl9pPr marL="3887788"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5E0F4608-3F31-420B-87C2-387B5682676A}" type="slidenum">
              <a:rPr lang="en-US" altLang="en-US" smtClean="0">
                <a:solidFill>
                  <a:srgbClr val="000000"/>
                </a:solidFill>
                <a:latin typeface="Arial" panose="020B0604020202020204" pitchFamily="34" charset="0"/>
                <a:cs typeface="Arial" panose="020B0604020202020204" pitchFamily="34" charset="0"/>
              </a:rPr>
              <a:pPr defTabSz="912813" fontAlgn="base">
                <a:spcBef>
                  <a:spcPct val="0"/>
                </a:spcBef>
                <a:spcAft>
                  <a:spcPct val="0"/>
                </a:spcAft>
              </a:pPr>
              <a:t>58</a:t>
            </a:fld>
            <a:endParaRPr lang="en-US" altLang="en-US">
              <a:solidFill>
                <a:srgbClr val="000000"/>
              </a:solidFill>
              <a:latin typeface="Arial" panose="020B0604020202020204" pitchFamily="34" charset="0"/>
              <a:cs typeface="Arial" panose="020B0604020202020204" pitchFamily="34" charset="0"/>
            </a:endParaRPr>
          </a:p>
        </p:txBody>
      </p:sp>
      <p:sp>
        <p:nvSpPr>
          <p:cNvPr id="172035" name="Rectangle 2">
            <a:extLst>
              <a:ext uri="{FF2B5EF4-FFF2-40B4-BE49-F238E27FC236}">
                <a16:creationId xmlns:a16="http://schemas.microsoft.com/office/drawing/2014/main" id="{EAEE5875-0BBF-ACBA-2401-051988D611B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72036" name="Rectangle 3">
            <a:extLst>
              <a:ext uri="{FF2B5EF4-FFF2-40B4-BE49-F238E27FC236}">
                <a16:creationId xmlns:a16="http://schemas.microsoft.com/office/drawing/2014/main" id="{14F55CB8-97DC-3BAC-ADEC-00D32AC02F1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fi-FI" altLang="en-US"/>
          </a:p>
        </p:txBody>
      </p:sp>
      <p:sp>
        <p:nvSpPr>
          <p:cNvPr id="172037" name="Date Placeholder 1">
            <a:extLst>
              <a:ext uri="{FF2B5EF4-FFF2-40B4-BE49-F238E27FC236}">
                <a16:creationId xmlns:a16="http://schemas.microsoft.com/office/drawing/2014/main" id="{8AD0DA36-911E-8F8D-690E-026736365984}"/>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solidFill>
                <a:srgbClr val="000000"/>
              </a:solidFill>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Slide Image Placeholder 1">
            <a:extLst>
              <a:ext uri="{FF2B5EF4-FFF2-40B4-BE49-F238E27FC236}">
                <a16:creationId xmlns:a16="http://schemas.microsoft.com/office/drawing/2014/main" id="{A0B70531-255F-F0F0-1538-EAE93C637F9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95939" name="Notes Placeholder 2">
            <a:extLst>
              <a:ext uri="{FF2B5EF4-FFF2-40B4-BE49-F238E27FC236}">
                <a16:creationId xmlns:a16="http://schemas.microsoft.com/office/drawing/2014/main" id="{9ED69BF4-FA5F-BF39-32C0-28BF9C7583F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
        <p:nvSpPr>
          <p:cNvPr id="295940" name="Date Placeholder 3">
            <a:extLst>
              <a:ext uri="{FF2B5EF4-FFF2-40B4-BE49-F238E27FC236}">
                <a16:creationId xmlns:a16="http://schemas.microsoft.com/office/drawing/2014/main" id="{9079F6AD-0E60-B49E-696A-58B3A1E07134}"/>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295941" name="Slide Number Placeholder 4">
            <a:extLst>
              <a:ext uri="{FF2B5EF4-FFF2-40B4-BE49-F238E27FC236}">
                <a16:creationId xmlns:a16="http://schemas.microsoft.com/office/drawing/2014/main" id="{E75EA8F8-9835-7A39-CC29-DC807717985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75AE2B7E-A8B5-4812-A331-05D59EFBB1B0}" type="slidenum">
              <a:rPr lang="en-NZ" altLang="en-US" smtClean="0"/>
              <a:pPr defTabSz="912813" fontAlgn="base">
                <a:spcBef>
                  <a:spcPct val="0"/>
                </a:spcBef>
                <a:spcAft>
                  <a:spcPct val="0"/>
                </a:spcAft>
              </a:pPr>
              <a:t>59</a:t>
            </a:fld>
            <a:endParaRPr lang="en-NZ" altLang="en-US"/>
          </a:p>
        </p:txBody>
      </p:sp>
    </p:spTree>
    <p:extLst>
      <p:ext uri="{BB962C8B-B14F-4D97-AF65-F5344CB8AC3E}">
        <p14:creationId xmlns:p14="http://schemas.microsoft.com/office/powerpoint/2010/main" val="1776591845"/>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Slide Image Placeholder 1">
            <a:extLst>
              <a:ext uri="{FF2B5EF4-FFF2-40B4-BE49-F238E27FC236}">
                <a16:creationId xmlns:a16="http://schemas.microsoft.com/office/drawing/2014/main" id="{29F89D27-714F-BEF0-1D63-BAAE932338C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76131" name="Notes Placeholder 2">
            <a:extLst>
              <a:ext uri="{FF2B5EF4-FFF2-40B4-BE49-F238E27FC236}">
                <a16:creationId xmlns:a16="http://schemas.microsoft.com/office/drawing/2014/main" id="{35B81E83-ECD2-4F3F-28C5-98601884ADC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ts val="200"/>
              </a:spcBef>
            </a:pPr>
            <a:endParaRPr lang="en-NZ" altLang="en-US"/>
          </a:p>
        </p:txBody>
      </p:sp>
      <p:sp>
        <p:nvSpPr>
          <p:cNvPr id="176132" name="Date Placeholder 3">
            <a:extLst>
              <a:ext uri="{FF2B5EF4-FFF2-40B4-BE49-F238E27FC236}">
                <a16:creationId xmlns:a16="http://schemas.microsoft.com/office/drawing/2014/main" id="{E37EDA18-850E-A547-F4AD-4D8BB2A379FD}"/>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solidFill>
                <a:srgbClr val="000000"/>
              </a:solidFill>
            </a:endParaRPr>
          </a:p>
        </p:txBody>
      </p:sp>
      <p:sp>
        <p:nvSpPr>
          <p:cNvPr id="176133" name="Slide Number Placeholder 4">
            <a:extLst>
              <a:ext uri="{FF2B5EF4-FFF2-40B4-BE49-F238E27FC236}">
                <a16:creationId xmlns:a16="http://schemas.microsoft.com/office/drawing/2014/main" id="{BA1217A3-2E76-2D34-624C-8102DCF2AFE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1773A74A-182A-4862-B6BD-06CF4480AA06}" type="slidenum">
              <a:rPr lang="en-NZ" altLang="en-US" smtClean="0">
                <a:solidFill>
                  <a:srgbClr val="000000"/>
                </a:solidFill>
              </a:rPr>
              <a:pPr defTabSz="912813" fontAlgn="base">
                <a:spcBef>
                  <a:spcPct val="0"/>
                </a:spcBef>
                <a:spcAft>
                  <a:spcPct val="0"/>
                </a:spcAft>
              </a:pPr>
              <a:t>60</a:t>
            </a:fld>
            <a:endParaRPr lang="en-NZ" altLang="en-US">
              <a:solidFill>
                <a:srgbClr val="000000"/>
              </a:solidFill>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Slide Image Placeholder 1">
            <a:extLst>
              <a:ext uri="{FF2B5EF4-FFF2-40B4-BE49-F238E27FC236}">
                <a16:creationId xmlns:a16="http://schemas.microsoft.com/office/drawing/2014/main" id="{CD836CAB-5815-D71E-DF95-2372548156C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78179" name="Notes Placeholder 2">
            <a:extLst>
              <a:ext uri="{FF2B5EF4-FFF2-40B4-BE49-F238E27FC236}">
                <a16:creationId xmlns:a16="http://schemas.microsoft.com/office/drawing/2014/main" id="{C9CD1748-7DCF-9F77-7BCE-B5233DE8DFB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GB" altLang="en-US"/>
          </a:p>
        </p:txBody>
      </p:sp>
      <p:sp>
        <p:nvSpPr>
          <p:cNvPr id="178180" name="Date Placeholder 3">
            <a:extLst>
              <a:ext uri="{FF2B5EF4-FFF2-40B4-BE49-F238E27FC236}">
                <a16:creationId xmlns:a16="http://schemas.microsoft.com/office/drawing/2014/main" id="{6940BBC8-1D48-8462-99F4-029CA92F4F85}"/>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solidFill>
                <a:srgbClr val="000000"/>
              </a:solidFill>
            </a:endParaRPr>
          </a:p>
        </p:txBody>
      </p:sp>
      <p:sp>
        <p:nvSpPr>
          <p:cNvPr id="178181" name="Slide Number Placeholder 4">
            <a:extLst>
              <a:ext uri="{FF2B5EF4-FFF2-40B4-BE49-F238E27FC236}">
                <a16:creationId xmlns:a16="http://schemas.microsoft.com/office/drawing/2014/main" id="{A46AD9A4-67C7-68A3-B100-726158A42B01}"/>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7DC3BC07-8D6D-4CA3-96A7-64A652D96CC9}" type="slidenum">
              <a:rPr lang="en-NZ" altLang="en-US" smtClean="0">
                <a:solidFill>
                  <a:srgbClr val="000000"/>
                </a:solidFill>
              </a:rPr>
              <a:pPr defTabSz="912813" fontAlgn="base">
                <a:spcBef>
                  <a:spcPct val="0"/>
                </a:spcBef>
                <a:spcAft>
                  <a:spcPct val="0"/>
                </a:spcAft>
              </a:pPr>
              <a:t>61</a:t>
            </a:fld>
            <a:endParaRPr lang="en-NZ" altLang="en-US">
              <a:solidFill>
                <a:srgbClr val="000000"/>
              </a:solidFill>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Rectangle 7">
            <a:extLst>
              <a:ext uri="{FF2B5EF4-FFF2-40B4-BE49-F238E27FC236}">
                <a16:creationId xmlns:a16="http://schemas.microsoft.com/office/drawing/2014/main" id="{B4F39A53-96D0-652F-BA77-6D1AA017BE3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4588" indent="-228600" defTabSz="877888">
              <a:defRPr>
                <a:solidFill>
                  <a:schemeClr val="tx1"/>
                </a:solidFill>
                <a:latin typeface="Calibri" panose="020F0502020204030204" pitchFamily="34" charset="0"/>
              </a:defRPr>
            </a:lvl3pPr>
            <a:lvl4pPr marL="1601788" indent="-228600" defTabSz="877888">
              <a:defRPr>
                <a:solidFill>
                  <a:schemeClr val="tx1"/>
                </a:solidFill>
                <a:latin typeface="Calibri" panose="020F0502020204030204" pitchFamily="34" charset="0"/>
              </a:defRPr>
            </a:lvl4pPr>
            <a:lvl5pPr marL="2060575" indent="-228600" defTabSz="877888">
              <a:defRPr>
                <a:solidFill>
                  <a:schemeClr val="tx1"/>
                </a:solidFill>
                <a:latin typeface="Calibri" panose="020F0502020204030204" pitchFamily="34" charset="0"/>
              </a:defRPr>
            </a:lvl5pPr>
            <a:lvl6pPr marL="2517775" indent="-228600" defTabSz="877888" eaLnBrk="0" fontAlgn="base" hangingPunct="0">
              <a:spcBef>
                <a:spcPct val="0"/>
              </a:spcBef>
              <a:spcAft>
                <a:spcPct val="0"/>
              </a:spcAft>
              <a:defRPr>
                <a:solidFill>
                  <a:schemeClr val="tx1"/>
                </a:solidFill>
                <a:latin typeface="Calibri" panose="020F0502020204030204" pitchFamily="34" charset="0"/>
              </a:defRPr>
            </a:lvl6pPr>
            <a:lvl7pPr marL="2974975" indent="-228600" defTabSz="877888" eaLnBrk="0" fontAlgn="base" hangingPunct="0">
              <a:spcBef>
                <a:spcPct val="0"/>
              </a:spcBef>
              <a:spcAft>
                <a:spcPct val="0"/>
              </a:spcAft>
              <a:defRPr>
                <a:solidFill>
                  <a:schemeClr val="tx1"/>
                </a:solidFill>
                <a:latin typeface="Calibri" panose="020F0502020204030204" pitchFamily="34" charset="0"/>
              </a:defRPr>
            </a:lvl7pPr>
            <a:lvl8pPr marL="3432175" indent="-228600" defTabSz="877888" eaLnBrk="0" fontAlgn="base" hangingPunct="0">
              <a:spcBef>
                <a:spcPct val="0"/>
              </a:spcBef>
              <a:spcAft>
                <a:spcPct val="0"/>
              </a:spcAft>
              <a:defRPr>
                <a:solidFill>
                  <a:schemeClr val="tx1"/>
                </a:solidFill>
                <a:latin typeface="Calibri" panose="020F0502020204030204" pitchFamily="34" charset="0"/>
              </a:defRPr>
            </a:lvl8pPr>
            <a:lvl9pPr marL="3889375" indent="-228600" defTabSz="877888"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C2A27C2-BFF5-4333-8506-A40C97498680}" type="slidenum">
              <a:rPr lang="en-US" altLang="en-US" sz="1100" smtClean="0">
                <a:solidFill>
                  <a:srgbClr val="000000"/>
                </a:solidFill>
                <a:latin typeface="Times New Roman" panose="02020603050405020304" pitchFamily="18" charset="0"/>
              </a:rPr>
              <a:pPr fontAlgn="base">
                <a:spcBef>
                  <a:spcPct val="0"/>
                </a:spcBef>
                <a:spcAft>
                  <a:spcPct val="0"/>
                </a:spcAft>
              </a:pPr>
              <a:t>62</a:t>
            </a:fld>
            <a:endParaRPr lang="en-US" altLang="en-US" sz="1100">
              <a:solidFill>
                <a:srgbClr val="000000"/>
              </a:solidFill>
              <a:latin typeface="Times New Roman" panose="02020603050405020304" pitchFamily="18" charset="0"/>
            </a:endParaRPr>
          </a:p>
        </p:txBody>
      </p:sp>
      <p:sp>
        <p:nvSpPr>
          <p:cNvPr id="180227" name="Rectangle 7">
            <a:extLst>
              <a:ext uri="{FF2B5EF4-FFF2-40B4-BE49-F238E27FC236}">
                <a16:creationId xmlns:a16="http://schemas.microsoft.com/office/drawing/2014/main" id="{93F7FDF7-08A2-30D2-88BB-CE02D0473F07}"/>
              </a:ext>
            </a:extLst>
          </p:cNvPr>
          <p:cNvSpPr txBox="1">
            <a:spLocks noGrp="1" noChangeArrowheads="1"/>
          </p:cNvSpPr>
          <p:nvPr/>
        </p:nvSpPr>
        <p:spPr bwMode="auto">
          <a:xfrm>
            <a:off x="3871913" y="9478963"/>
            <a:ext cx="29225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7719" tIns="43859" rIns="87719" bIns="43859" anchor="b"/>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3000" indent="-228600" defTabSz="877888">
              <a:defRPr>
                <a:solidFill>
                  <a:schemeClr val="tx1"/>
                </a:solidFill>
                <a:latin typeface="Calibri" panose="020F0502020204030204" pitchFamily="34" charset="0"/>
              </a:defRPr>
            </a:lvl3pPr>
            <a:lvl4pPr marL="1600200" indent="-228600" defTabSz="877888">
              <a:defRPr>
                <a:solidFill>
                  <a:schemeClr val="tx1"/>
                </a:solidFill>
                <a:latin typeface="Calibri" panose="020F0502020204030204" pitchFamily="34" charset="0"/>
              </a:defRPr>
            </a:lvl4pPr>
            <a:lvl5pPr marL="2057400" indent="-228600" defTabSz="877888">
              <a:defRPr>
                <a:solidFill>
                  <a:schemeClr val="tx1"/>
                </a:solidFill>
                <a:latin typeface="Calibri" panose="020F0502020204030204" pitchFamily="34" charset="0"/>
              </a:defRPr>
            </a:lvl5pPr>
            <a:lvl6pPr marL="2514600" indent="-228600" defTabSz="877888" eaLnBrk="0" fontAlgn="base" hangingPunct="0">
              <a:spcBef>
                <a:spcPct val="0"/>
              </a:spcBef>
              <a:spcAft>
                <a:spcPct val="0"/>
              </a:spcAft>
              <a:defRPr>
                <a:solidFill>
                  <a:schemeClr val="tx1"/>
                </a:solidFill>
                <a:latin typeface="Calibri" panose="020F0502020204030204" pitchFamily="34" charset="0"/>
              </a:defRPr>
            </a:lvl6pPr>
            <a:lvl7pPr marL="2971800" indent="-228600" defTabSz="877888" eaLnBrk="0" fontAlgn="base" hangingPunct="0">
              <a:spcBef>
                <a:spcPct val="0"/>
              </a:spcBef>
              <a:spcAft>
                <a:spcPct val="0"/>
              </a:spcAft>
              <a:defRPr>
                <a:solidFill>
                  <a:schemeClr val="tx1"/>
                </a:solidFill>
                <a:latin typeface="Calibri" panose="020F0502020204030204" pitchFamily="34" charset="0"/>
              </a:defRPr>
            </a:lvl7pPr>
            <a:lvl8pPr marL="3429000" indent="-228600" defTabSz="877888" eaLnBrk="0" fontAlgn="base" hangingPunct="0">
              <a:spcBef>
                <a:spcPct val="0"/>
              </a:spcBef>
              <a:spcAft>
                <a:spcPct val="0"/>
              </a:spcAft>
              <a:defRPr>
                <a:solidFill>
                  <a:schemeClr val="tx1"/>
                </a:solidFill>
                <a:latin typeface="Calibri" panose="020F0502020204030204" pitchFamily="34" charset="0"/>
              </a:defRPr>
            </a:lvl8pPr>
            <a:lvl9pPr marL="3886200" indent="-228600" defTabSz="877888" eaLnBrk="0" fontAlgn="base" hangingPunct="0">
              <a:spcBef>
                <a:spcPct val="0"/>
              </a:spcBef>
              <a:spcAft>
                <a:spcPct val="0"/>
              </a:spcAft>
              <a:defRPr>
                <a:solidFill>
                  <a:schemeClr val="tx1"/>
                </a:solidFill>
                <a:latin typeface="Calibri" panose="020F0502020204030204" pitchFamily="34" charset="0"/>
              </a:defRPr>
            </a:lvl9pPr>
          </a:lstStyle>
          <a:p>
            <a:pPr algn="r"/>
            <a:fld id="{453DD469-59CA-4E47-A0D0-FEAA23C2257E}" type="slidenum">
              <a:rPr lang="en-US" altLang="en-US" sz="1100">
                <a:solidFill>
                  <a:srgbClr val="000000"/>
                </a:solidFill>
                <a:latin typeface="Times New Roman" panose="02020603050405020304" pitchFamily="18" charset="0"/>
              </a:rPr>
              <a:pPr algn="r"/>
              <a:t>62</a:t>
            </a:fld>
            <a:endParaRPr lang="en-US" altLang="en-US" sz="1100">
              <a:solidFill>
                <a:srgbClr val="000000"/>
              </a:solidFill>
              <a:latin typeface="Times New Roman" panose="02020603050405020304" pitchFamily="18" charset="0"/>
            </a:endParaRPr>
          </a:p>
        </p:txBody>
      </p:sp>
      <p:sp>
        <p:nvSpPr>
          <p:cNvPr id="180228" name="Rectangle 2">
            <a:extLst>
              <a:ext uri="{FF2B5EF4-FFF2-40B4-BE49-F238E27FC236}">
                <a16:creationId xmlns:a16="http://schemas.microsoft.com/office/drawing/2014/main" id="{747DFAFD-5414-6970-4C65-8E6887C84554}"/>
              </a:ext>
            </a:extLst>
          </p:cNvPr>
          <p:cNvSpPr>
            <a:spLocks noGrp="1" noRot="1" noChangeAspect="1" noChangeArrowheads="1" noTextEdit="1"/>
          </p:cNvSpPr>
          <p:nvPr>
            <p:ph type="sldImg"/>
          </p:nvPr>
        </p:nvSpPr>
        <p:spPr bwMode="auto">
          <a:xfrm>
            <a:off x="147638" y="741363"/>
            <a:ext cx="6580187" cy="3703637"/>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0229" name="Rectangle 3">
            <a:extLst>
              <a:ext uri="{FF2B5EF4-FFF2-40B4-BE49-F238E27FC236}">
                <a16:creationId xmlns:a16="http://schemas.microsoft.com/office/drawing/2014/main" id="{C2B7BFF6-A8F8-BBF3-F0AD-CE6231F69BF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
        <p:nvSpPr>
          <p:cNvPr id="180230" name="Date Placeholder 1">
            <a:extLst>
              <a:ext uri="{FF2B5EF4-FFF2-40B4-BE49-F238E27FC236}">
                <a16:creationId xmlns:a16="http://schemas.microsoft.com/office/drawing/2014/main" id="{2FB89E7F-29C3-AF1F-C4B0-85104DF2554E}"/>
              </a:ext>
            </a:extLst>
          </p:cNvPr>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4588" indent="-228600" defTabSz="877888">
              <a:defRPr>
                <a:solidFill>
                  <a:schemeClr val="tx1"/>
                </a:solidFill>
                <a:latin typeface="Calibri" panose="020F0502020204030204" pitchFamily="34" charset="0"/>
              </a:defRPr>
            </a:lvl3pPr>
            <a:lvl4pPr marL="1601788" indent="-228600" defTabSz="877888">
              <a:defRPr>
                <a:solidFill>
                  <a:schemeClr val="tx1"/>
                </a:solidFill>
                <a:latin typeface="Calibri" panose="020F0502020204030204" pitchFamily="34" charset="0"/>
              </a:defRPr>
            </a:lvl4pPr>
            <a:lvl5pPr marL="2060575" indent="-228600" defTabSz="877888">
              <a:defRPr>
                <a:solidFill>
                  <a:schemeClr val="tx1"/>
                </a:solidFill>
                <a:latin typeface="Calibri" panose="020F0502020204030204" pitchFamily="34" charset="0"/>
              </a:defRPr>
            </a:lvl5pPr>
            <a:lvl6pPr marL="2517775" indent="-228600" defTabSz="877888" eaLnBrk="0" fontAlgn="base" hangingPunct="0">
              <a:spcBef>
                <a:spcPct val="0"/>
              </a:spcBef>
              <a:spcAft>
                <a:spcPct val="0"/>
              </a:spcAft>
              <a:defRPr>
                <a:solidFill>
                  <a:schemeClr val="tx1"/>
                </a:solidFill>
                <a:latin typeface="Calibri" panose="020F0502020204030204" pitchFamily="34" charset="0"/>
              </a:defRPr>
            </a:lvl6pPr>
            <a:lvl7pPr marL="2974975" indent="-228600" defTabSz="877888" eaLnBrk="0" fontAlgn="base" hangingPunct="0">
              <a:spcBef>
                <a:spcPct val="0"/>
              </a:spcBef>
              <a:spcAft>
                <a:spcPct val="0"/>
              </a:spcAft>
              <a:defRPr>
                <a:solidFill>
                  <a:schemeClr val="tx1"/>
                </a:solidFill>
                <a:latin typeface="Calibri" panose="020F0502020204030204" pitchFamily="34" charset="0"/>
              </a:defRPr>
            </a:lvl7pPr>
            <a:lvl8pPr marL="3432175" indent="-228600" defTabSz="877888" eaLnBrk="0" fontAlgn="base" hangingPunct="0">
              <a:spcBef>
                <a:spcPct val="0"/>
              </a:spcBef>
              <a:spcAft>
                <a:spcPct val="0"/>
              </a:spcAft>
              <a:defRPr>
                <a:solidFill>
                  <a:schemeClr val="tx1"/>
                </a:solidFill>
                <a:latin typeface="Calibri" panose="020F0502020204030204" pitchFamily="34" charset="0"/>
              </a:defRPr>
            </a:lvl8pPr>
            <a:lvl9pPr marL="3889375" indent="-228600" defTabSz="877888"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endParaRPr lang="en-US" altLang="en-US" sz="1100">
              <a:solidFill>
                <a:srgbClr val="000000"/>
              </a:solidFill>
              <a:latin typeface="Times New Roman" panose="02020603050405020304" pitchFamily="18"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Rectangle 7">
            <a:extLst>
              <a:ext uri="{FF2B5EF4-FFF2-40B4-BE49-F238E27FC236}">
                <a16:creationId xmlns:a16="http://schemas.microsoft.com/office/drawing/2014/main" id="{88086FB9-ED8C-62B4-F1C0-7E5EC67C6C5F}"/>
              </a:ext>
            </a:extLst>
          </p:cNvPr>
          <p:cNvSpPr txBox="1">
            <a:spLocks noGrp="1" noChangeArrowheads="1"/>
          </p:cNvSpPr>
          <p:nvPr/>
        </p:nvSpPr>
        <p:spPr bwMode="auto">
          <a:xfrm>
            <a:off x="3871913" y="9478963"/>
            <a:ext cx="29225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7719" tIns="43859" rIns="87719" bIns="43859" anchor="b"/>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3000" indent="-228600" defTabSz="877888">
              <a:defRPr>
                <a:solidFill>
                  <a:schemeClr val="tx1"/>
                </a:solidFill>
                <a:latin typeface="Calibri" panose="020F0502020204030204" pitchFamily="34" charset="0"/>
              </a:defRPr>
            </a:lvl3pPr>
            <a:lvl4pPr marL="1600200" indent="-228600" defTabSz="877888">
              <a:defRPr>
                <a:solidFill>
                  <a:schemeClr val="tx1"/>
                </a:solidFill>
                <a:latin typeface="Calibri" panose="020F0502020204030204" pitchFamily="34" charset="0"/>
              </a:defRPr>
            </a:lvl4pPr>
            <a:lvl5pPr marL="2057400" indent="-228600" defTabSz="877888">
              <a:defRPr>
                <a:solidFill>
                  <a:schemeClr val="tx1"/>
                </a:solidFill>
                <a:latin typeface="Calibri" panose="020F0502020204030204" pitchFamily="34" charset="0"/>
              </a:defRPr>
            </a:lvl5pPr>
            <a:lvl6pPr marL="2514600" indent="-228600" defTabSz="877888" eaLnBrk="0" fontAlgn="base" hangingPunct="0">
              <a:spcBef>
                <a:spcPct val="0"/>
              </a:spcBef>
              <a:spcAft>
                <a:spcPct val="0"/>
              </a:spcAft>
              <a:defRPr>
                <a:solidFill>
                  <a:schemeClr val="tx1"/>
                </a:solidFill>
                <a:latin typeface="Calibri" panose="020F0502020204030204" pitchFamily="34" charset="0"/>
              </a:defRPr>
            </a:lvl6pPr>
            <a:lvl7pPr marL="2971800" indent="-228600" defTabSz="877888" eaLnBrk="0" fontAlgn="base" hangingPunct="0">
              <a:spcBef>
                <a:spcPct val="0"/>
              </a:spcBef>
              <a:spcAft>
                <a:spcPct val="0"/>
              </a:spcAft>
              <a:defRPr>
                <a:solidFill>
                  <a:schemeClr val="tx1"/>
                </a:solidFill>
                <a:latin typeface="Calibri" panose="020F0502020204030204" pitchFamily="34" charset="0"/>
              </a:defRPr>
            </a:lvl7pPr>
            <a:lvl8pPr marL="3429000" indent="-228600" defTabSz="877888" eaLnBrk="0" fontAlgn="base" hangingPunct="0">
              <a:spcBef>
                <a:spcPct val="0"/>
              </a:spcBef>
              <a:spcAft>
                <a:spcPct val="0"/>
              </a:spcAft>
              <a:defRPr>
                <a:solidFill>
                  <a:schemeClr val="tx1"/>
                </a:solidFill>
                <a:latin typeface="Calibri" panose="020F0502020204030204" pitchFamily="34" charset="0"/>
              </a:defRPr>
            </a:lvl8pPr>
            <a:lvl9pPr marL="3886200" indent="-228600" defTabSz="877888" eaLnBrk="0" fontAlgn="base" hangingPunct="0">
              <a:spcBef>
                <a:spcPct val="0"/>
              </a:spcBef>
              <a:spcAft>
                <a:spcPct val="0"/>
              </a:spcAft>
              <a:defRPr>
                <a:solidFill>
                  <a:schemeClr val="tx1"/>
                </a:solidFill>
                <a:latin typeface="Calibri" panose="020F0502020204030204" pitchFamily="34" charset="0"/>
              </a:defRPr>
            </a:lvl9pPr>
          </a:lstStyle>
          <a:p>
            <a:pPr algn="r"/>
            <a:fld id="{FA300B69-B43C-41DA-9075-6ED086589C07}" type="slidenum">
              <a:rPr lang="en-US" altLang="en-US" sz="1100">
                <a:solidFill>
                  <a:srgbClr val="000000"/>
                </a:solidFill>
                <a:latin typeface="Times New Roman" panose="02020603050405020304" pitchFamily="18" charset="0"/>
              </a:rPr>
              <a:pPr algn="r"/>
              <a:t>63</a:t>
            </a:fld>
            <a:endParaRPr lang="en-US" altLang="en-US" sz="1100">
              <a:solidFill>
                <a:srgbClr val="000000"/>
              </a:solidFill>
              <a:latin typeface="Times New Roman" panose="02020603050405020304" pitchFamily="18" charset="0"/>
            </a:endParaRPr>
          </a:p>
        </p:txBody>
      </p:sp>
      <p:sp>
        <p:nvSpPr>
          <p:cNvPr id="182275" name="Rectangle 7">
            <a:extLst>
              <a:ext uri="{FF2B5EF4-FFF2-40B4-BE49-F238E27FC236}">
                <a16:creationId xmlns:a16="http://schemas.microsoft.com/office/drawing/2014/main" id="{7174C2A3-B892-028B-02A6-82CB9AFE2D81}"/>
              </a:ext>
            </a:extLst>
          </p:cNvPr>
          <p:cNvSpPr txBox="1">
            <a:spLocks noGrp="1" noChangeArrowheads="1"/>
          </p:cNvSpPr>
          <p:nvPr/>
        </p:nvSpPr>
        <p:spPr bwMode="auto">
          <a:xfrm>
            <a:off x="3871913" y="9478963"/>
            <a:ext cx="29225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7719" tIns="43859" rIns="87719" bIns="43859" anchor="b"/>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3000" indent="-228600" defTabSz="877888">
              <a:defRPr>
                <a:solidFill>
                  <a:schemeClr val="tx1"/>
                </a:solidFill>
                <a:latin typeface="Calibri" panose="020F0502020204030204" pitchFamily="34" charset="0"/>
              </a:defRPr>
            </a:lvl3pPr>
            <a:lvl4pPr marL="1600200" indent="-228600" defTabSz="877888">
              <a:defRPr>
                <a:solidFill>
                  <a:schemeClr val="tx1"/>
                </a:solidFill>
                <a:latin typeface="Calibri" panose="020F0502020204030204" pitchFamily="34" charset="0"/>
              </a:defRPr>
            </a:lvl4pPr>
            <a:lvl5pPr marL="2057400" indent="-228600" defTabSz="877888">
              <a:defRPr>
                <a:solidFill>
                  <a:schemeClr val="tx1"/>
                </a:solidFill>
                <a:latin typeface="Calibri" panose="020F0502020204030204" pitchFamily="34" charset="0"/>
              </a:defRPr>
            </a:lvl5pPr>
            <a:lvl6pPr marL="2514600" indent="-228600" defTabSz="877888" eaLnBrk="0" fontAlgn="base" hangingPunct="0">
              <a:spcBef>
                <a:spcPct val="0"/>
              </a:spcBef>
              <a:spcAft>
                <a:spcPct val="0"/>
              </a:spcAft>
              <a:defRPr>
                <a:solidFill>
                  <a:schemeClr val="tx1"/>
                </a:solidFill>
                <a:latin typeface="Calibri" panose="020F0502020204030204" pitchFamily="34" charset="0"/>
              </a:defRPr>
            </a:lvl6pPr>
            <a:lvl7pPr marL="2971800" indent="-228600" defTabSz="877888" eaLnBrk="0" fontAlgn="base" hangingPunct="0">
              <a:spcBef>
                <a:spcPct val="0"/>
              </a:spcBef>
              <a:spcAft>
                <a:spcPct val="0"/>
              </a:spcAft>
              <a:defRPr>
                <a:solidFill>
                  <a:schemeClr val="tx1"/>
                </a:solidFill>
                <a:latin typeface="Calibri" panose="020F0502020204030204" pitchFamily="34" charset="0"/>
              </a:defRPr>
            </a:lvl7pPr>
            <a:lvl8pPr marL="3429000" indent="-228600" defTabSz="877888" eaLnBrk="0" fontAlgn="base" hangingPunct="0">
              <a:spcBef>
                <a:spcPct val="0"/>
              </a:spcBef>
              <a:spcAft>
                <a:spcPct val="0"/>
              </a:spcAft>
              <a:defRPr>
                <a:solidFill>
                  <a:schemeClr val="tx1"/>
                </a:solidFill>
                <a:latin typeface="Calibri" panose="020F0502020204030204" pitchFamily="34" charset="0"/>
              </a:defRPr>
            </a:lvl8pPr>
            <a:lvl9pPr marL="3886200" indent="-228600" defTabSz="877888" eaLnBrk="0" fontAlgn="base" hangingPunct="0">
              <a:spcBef>
                <a:spcPct val="0"/>
              </a:spcBef>
              <a:spcAft>
                <a:spcPct val="0"/>
              </a:spcAft>
              <a:defRPr>
                <a:solidFill>
                  <a:schemeClr val="tx1"/>
                </a:solidFill>
                <a:latin typeface="Calibri" panose="020F0502020204030204" pitchFamily="34" charset="0"/>
              </a:defRPr>
            </a:lvl9pPr>
          </a:lstStyle>
          <a:p>
            <a:pPr algn="r"/>
            <a:fld id="{7011E02E-8A43-43F4-A132-8CFDFE92CF7B}" type="slidenum">
              <a:rPr lang="en-US" altLang="en-US" sz="1100">
                <a:solidFill>
                  <a:srgbClr val="000000"/>
                </a:solidFill>
                <a:latin typeface="Times New Roman" panose="02020603050405020304" pitchFamily="18" charset="0"/>
              </a:rPr>
              <a:pPr algn="r"/>
              <a:t>63</a:t>
            </a:fld>
            <a:endParaRPr lang="en-US" altLang="en-US" sz="1100">
              <a:solidFill>
                <a:srgbClr val="000000"/>
              </a:solidFill>
              <a:latin typeface="Times New Roman" panose="02020603050405020304" pitchFamily="18" charset="0"/>
            </a:endParaRPr>
          </a:p>
        </p:txBody>
      </p:sp>
      <p:sp>
        <p:nvSpPr>
          <p:cNvPr id="182276" name="Rectangle 2">
            <a:extLst>
              <a:ext uri="{FF2B5EF4-FFF2-40B4-BE49-F238E27FC236}">
                <a16:creationId xmlns:a16="http://schemas.microsoft.com/office/drawing/2014/main" id="{447A81CA-FFB1-BEF9-97A5-D765D409744A}"/>
              </a:ext>
            </a:extLst>
          </p:cNvPr>
          <p:cNvSpPr>
            <a:spLocks noGrp="1" noRot="1" noChangeAspect="1" noChangeArrowheads="1" noTextEdit="1"/>
          </p:cNvSpPr>
          <p:nvPr>
            <p:ph type="sldImg"/>
          </p:nvPr>
        </p:nvSpPr>
        <p:spPr bwMode="auto">
          <a:xfrm>
            <a:off x="92075" y="746125"/>
            <a:ext cx="6627813" cy="373062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2277" name="Rectangle 3">
            <a:extLst>
              <a:ext uri="{FF2B5EF4-FFF2-40B4-BE49-F238E27FC236}">
                <a16:creationId xmlns:a16="http://schemas.microsoft.com/office/drawing/2014/main" id="{8F52B434-CDD2-B20B-4253-E5FFAC1C2947}"/>
              </a:ext>
            </a:extLst>
          </p:cNvPr>
          <p:cNvSpPr>
            <a:spLocks noGrp="1" noChangeArrowheads="1"/>
          </p:cNvSpPr>
          <p:nvPr>
            <p:ph type="body" idx="1"/>
          </p:nvPr>
        </p:nvSpPr>
        <p:spPr bwMode="auto">
          <a:xfrm>
            <a:off x="909638" y="4722813"/>
            <a:ext cx="4992687" cy="447357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4984" tIns="47490" rIns="94984" bIns="47490" numCol="1" anchor="t" anchorCtr="0" compatLnSpc="1">
            <a:prstTxWarp prst="textNoShape">
              <a:avLst/>
            </a:prstTxWarp>
          </a:bodyPr>
          <a:lstStyle/>
          <a:p>
            <a:pPr eaLnBrk="1" hangingPunct="1">
              <a:spcBef>
                <a:spcPct val="0"/>
              </a:spcBef>
            </a:pPr>
            <a:endParaRPr lang="en-NZ" altLang="en-US"/>
          </a:p>
        </p:txBody>
      </p:sp>
      <p:sp>
        <p:nvSpPr>
          <p:cNvPr id="182278" name="Date Placeholder 1">
            <a:extLst>
              <a:ext uri="{FF2B5EF4-FFF2-40B4-BE49-F238E27FC236}">
                <a16:creationId xmlns:a16="http://schemas.microsoft.com/office/drawing/2014/main" id="{05F53B12-D841-2FB7-8CAC-AB228A4EF99B}"/>
              </a:ext>
            </a:extLst>
          </p:cNvPr>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4588" indent="-228600" defTabSz="877888">
              <a:defRPr>
                <a:solidFill>
                  <a:schemeClr val="tx1"/>
                </a:solidFill>
                <a:latin typeface="Calibri" panose="020F0502020204030204" pitchFamily="34" charset="0"/>
              </a:defRPr>
            </a:lvl3pPr>
            <a:lvl4pPr marL="1601788" indent="-228600" defTabSz="877888">
              <a:defRPr>
                <a:solidFill>
                  <a:schemeClr val="tx1"/>
                </a:solidFill>
                <a:latin typeface="Calibri" panose="020F0502020204030204" pitchFamily="34" charset="0"/>
              </a:defRPr>
            </a:lvl4pPr>
            <a:lvl5pPr marL="2060575" indent="-228600" defTabSz="877888">
              <a:defRPr>
                <a:solidFill>
                  <a:schemeClr val="tx1"/>
                </a:solidFill>
                <a:latin typeface="Calibri" panose="020F0502020204030204" pitchFamily="34" charset="0"/>
              </a:defRPr>
            </a:lvl5pPr>
            <a:lvl6pPr marL="2517775" indent="-228600" defTabSz="877888" eaLnBrk="0" fontAlgn="base" hangingPunct="0">
              <a:spcBef>
                <a:spcPct val="0"/>
              </a:spcBef>
              <a:spcAft>
                <a:spcPct val="0"/>
              </a:spcAft>
              <a:defRPr>
                <a:solidFill>
                  <a:schemeClr val="tx1"/>
                </a:solidFill>
                <a:latin typeface="Calibri" panose="020F0502020204030204" pitchFamily="34" charset="0"/>
              </a:defRPr>
            </a:lvl6pPr>
            <a:lvl7pPr marL="2974975" indent="-228600" defTabSz="877888" eaLnBrk="0" fontAlgn="base" hangingPunct="0">
              <a:spcBef>
                <a:spcPct val="0"/>
              </a:spcBef>
              <a:spcAft>
                <a:spcPct val="0"/>
              </a:spcAft>
              <a:defRPr>
                <a:solidFill>
                  <a:schemeClr val="tx1"/>
                </a:solidFill>
                <a:latin typeface="Calibri" panose="020F0502020204030204" pitchFamily="34" charset="0"/>
              </a:defRPr>
            </a:lvl7pPr>
            <a:lvl8pPr marL="3432175" indent="-228600" defTabSz="877888" eaLnBrk="0" fontAlgn="base" hangingPunct="0">
              <a:spcBef>
                <a:spcPct val="0"/>
              </a:spcBef>
              <a:spcAft>
                <a:spcPct val="0"/>
              </a:spcAft>
              <a:defRPr>
                <a:solidFill>
                  <a:schemeClr val="tx1"/>
                </a:solidFill>
                <a:latin typeface="Calibri" panose="020F0502020204030204" pitchFamily="34" charset="0"/>
              </a:defRPr>
            </a:lvl8pPr>
            <a:lvl9pPr marL="3889375" indent="-228600" defTabSz="877888"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endParaRPr lang="en-US" altLang="en-US" sz="1100">
              <a:solidFill>
                <a:srgbClr val="000000"/>
              </a:solidFill>
              <a:latin typeface="Times New Roman" panose="02020603050405020304" pitchFamily="18"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2" name="Rectangle 7">
            <a:extLst>
              <a:ext uri="{FF2B5EF4-FFF2-40B4-BE49-F238E27FC236}">
                <a16:creationId xmlns:a16="http://schemas.microsoft.com/office/drawing/2014/main" id="{4B1A2B91-FAEF-4A4E-E158-7238DDBC18F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4588" indent="-228600" defTabSz="877888">
              <a:defRPr>
                <a:solidFill>
                  <a:schemeClr val="tx1"/>
                </a:solidFill>
                <a:latin typeface="Calibri" panose="020F0502020204030204" pitchFamily="34" charset="0"/>
              </a:defRPr>
            </a:lvl3pPr>
            <a:lvl4pPr marL="1601788" indent="-228600" defTabSz="877888">
              <a:defRPr>
                <a:solidFill>
                  <a:schemeClr val="tx1"/>
                </a:solidFill>
                <a:latin typeface="Calibri" panose="020F0502020204030204" pitchFamily="34" charset="0"/>
              </a:defRPr>
            </a:lvl4pPr>
            <a:lvl5pPr marL="2060575" indent="-228600" defTabSz="877888">
              <a:defRPr>
                <a:solidFill>
                  <a:schemeClr val="tx1"/>
                </a:solidFill>
                <a:latin typeface="Calibri" panose="020F0502020204030204" pitchFamily="34" charset="0"/>
              </a:defRPr>
            </a:lvl5pPr>
            <a:lvl6pPr marL="2517775" indent="-228600" defTabSz="877888" eaLnBrk="0" fontAlgn="base" hangingPunct="0">
              <a:spcBef>
                <a:spcPct val="0"/>
              </a:spcBef>
              <a:spcAft>
                <a:spcPct val="0"/>
              </a:spcAft>
              <a:defRPr>
                <a:solidFill>
                  <a:schemeClr val="tx1"/>
                </a:solidFill>
                <a:latin typeface="Calibri" panose="020F0502020204030204" pitchFamily="34" charset="0"/>
              </a:defRPr>
            </a:lvl6pPr>
            <a:lvl7pPr marL="2974975" indent="-228600" defTabSz="877888" eaLnBrk="0" fontAlgn="base" hangingPunct="0">
              <a:spcBef>
                <a:spcPct val="0"/>
              </a:spcBef>
              <a:spcAft>
                <a:spcPct val="0"/>
              </a:spcAft>
              <a:defRPr>
                <a:solidFill>
                  <a:schemeClr val="tx1"/>
                </a:solidFill>
                <a:latin typeface="Calibri" panose="020F0502020204030204" pitchFamily="34" charset="0"/>
              </a:defRPr>
            </a:lvl7pPr>
            <a:lvl8pPr marL="3432175" indent="-228600" defTabSz="877888" eaLnBrk="0" fontAlgn="base" hangingPunct="0">
              <a:spcBef>
                <a:spcPct val="0"/>
              </a:spcBef>
              <a:spcAft>
                <a:spcPct val="0"/>
              </a:spcAft>
              <a:defRPr>
                <a:solidFill>
                  <a:schemeClr val="tx1"/>
                </a:solidFill>
                <a:latin typeface="Calibri" panose="020F0502020204030204" pitchFamily="34" charset="0"/>
              </a:defRPr>
            </a:lvl8pPr>
            <a:lvl9pPr marL="3889375" indent="-228600" defTabSz="877888"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3380383-1DFF-4882-99E0-FB9AEA71FB65}" type="slidenum">
              <a:rPr lang="en-US" altLang="en-US" sz="1100" smtClean="0">
                <a:solidFill>
                  <a:srgbClr val="000000"/>
                </a:solidFill>
                <a:latin typeface="Times New Roman" panose="02020603050405020304" pitchFamily="18" charset="0"/>
              </a:rPr>
              <a:pPr fontAlgn="base">
                <a:spcBef>
                  <a:spcPct val="0"/>
                </a:spcBef>
                <a:spcAft>
                  <a:spcPct val="0"/>
                </a:spcAft>
              </a:pPr>
              <a:t>64</a:t>
            </a:fld>
            <a:endParaRPr lang="en-US" altLang="en-US" sz="1100">
              <a:solidFill>
                <a:srgbClr val="000000"/>
              </a:solidFill>
              <a:latin typeface="Times New Roman" panose="02020603050405020304" pitchFamily="18" charset="0"/>
            </a:endParaRPr>
          </a:p>
        </p:txBody>
      </p:sp>
      <p:sp>
        <p:nvSpPr>
          <p:cNvPr id="184323" name="Rectangle 7">
            <a:extLst>
              <a:ext uri="{FF2B5EF4-FFF2-40B4-BE49-F238E27FC236}">
                <a16:creationId xmlns:a16="http://schemas.microsoft.com/office/drawing/2014/main" id="{F98ED362-EE3A-4CFC-19A8-A531DA2B8C5D}"/>
              </a:ext>
            </a:extLst>
          </p:cNvPr>
          <p:cNvSpPr txBox="1">
            <a:spLocks noGrp="1" noChangeArrowheads="1"/>
          </p:cNvSpPr>
          <p:nvPr/>
        </p:nvSpPr>
        <p:spPr bwMode="auto">
          <a:xfrm>
            <a:off x="3871913" y="9478963"/>
            <a:ext cx="29225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7719" tIns="43859" rIns="87719" bIns="43859" anchor="b"/>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3000" indent="-228600" defTabSz="877888">
              <a:defRPr>
                <a:solidFill>
                  <a:schemeClr val="tx1"/>
                </a:solidFill>
                <a:latin typeface="Calibri" panose="020F0502020204030204" pitchFamily="34" charset="0"/>
              </a:defRPr>
            </a:lvl3pPr>
            <a:lvl4pPr marL="1600200" indent="-228600" defTabSz="877888">
              <a:defRPr>
                <a:solidFill>
                  <a:schemeClr val="tx1"/>
                </a:solidFill>
                <a:latin typeface="Calibri" panose="020F0502020204030204" pitchFamily="34" charset="0"/>
              </a:defRPr>
            </a:lvl4pPr>
            <a:lvl5pPr marL="2057400" indent="-228600" defTabSz="877888">
              <a:defRPr>
                <a:solidFill>
                  <a:schemeClr val="tx1"/>
                </a:solidFill>
                <a:latin typeface="Calibri" panose="020F0502020204030204" pitchFamily="34" charset="0"/>
              </a:defRPr>
            </a:lvl5pPr>
            <a:lvl6pPr marL="2514600" indent="-228600" defTabSz="877888" eaLnBrk="0" fontAlgn="base" hangingPunct="0">
              <a:spcBef>
                <a:spcPct val="0"/>
              </a:spcBef>
              <a:spcAft>
                <a:spcPct val="0"/>
              </a:spcAft>
              <a:defRPr>
                <a:solidFill>
                  <a:schemeClr val="tx1"/>
                </a:solidFill>
                <a:latin typeface="Calibri" panose="020F0502020204030204" pitchFamily="34" charset="0"/>
              </a:defRPr>
            </a:lvl6pPr>
            <a:lvl7pPr marL="2971800" indent="-228600" defTabSz="877888" eaLnBrk="0" fontAlgn="base" hangingPunct="0">
              <a:spcBef>
                <a:spcPct val="0"/>
              </a:spcBef>
              <a:spcAft>
                <a:spcPct val="0"/>
              </a:spcAft>
              <a:defRPr>
                <a:solidFill>
                  <a:schemeClr val="tx1"/>
                </a:solidFill>
                <a:latin typeface="Calibri" panose="020F0502020204030204" pitchFamily="34" charset="0"/>
              </a:defRPr>
            </a:lvl7pPr>
            <a:lvl8pPr marL="3429000" indent="-228600" defTabSz="877888" eaLnBrk="0" fontAlgn="base" hangingPunct="0">
              <a:spcBef>
                <a:spcPct val="0"/>
              </a:spcBef>
              <a:spcAft>
                <a:spcPct val="0"/>
              </a:spcAft>
              <a:defRPr>
                <a:solidFill>
                  <a:schemeClr val="tx1"/>
                </a:solidFill>
                <a:latin typeface="Calibri" panose="020F0502020204030204" pitchFamily="34" charset="0"/>
              </a:defRPr>
            </a:lvl8pPr>
            <a:lvl9pPr marL="3886200" indent="-228600" defTabSz="877888" eaLnBrk="0" fontAlgn="base" hangingPunct="0">
              <a:spcBef>
                <a:spcPct val="0"/>
              </a:spcBef>
              <a:spcAft>
                <a:spcPct val="0"/>
              </a:spcAft>
              <a:defRPr>
                <a:solidFill>
                  <a:schemeClr val="tx1"/>
                </a:solidFill>
                <a:latin typeface="Calibri" panose="020F0502020204030204" pitchFamily="34" charset="0"/>
              </a:defRPr>
            </a:lvl9pPr>
          </a:lstStyle>
          <a:p>
            <a:pPr algn="r"/>
            <a:fld id="{E862BE5D-DAAF-4DF9-AC47-8273BC624E36}" type="slidenum">
              <a:rPr lang="en-US" altLang="en-US" sz="1100">
                <a:solidFill>
                  <a:srgbClr val="000000"/>
                </a:solidFill>
                <a:latin typeface="Times New Roman" panose="02020603050405020304" pitchFamily="18" charset="0"/>
              </a:rPr>
              <a:pPr algn="r"/>
              <a:t>64</a:t>
            </a:fld>
            <a:endParaRPr lang="en-US" altLang="en-US" sz="1100">
              <a:solidFill>
                <a:srgbClr val="000000"/>
              </a:solidFill>
              <a:latin typeface="Times New Roman" panose="02020603050405020304" pitchFamily="18" charset="0"/>
            </a:endParaRPr>
          </a:p>
        </p:txBody>
      </p:sp>
      <p:sp>
        <p:nvSpPr>
          <p:cNvPr id="184324" name="Rectangle 2">
            <a:extLst>
              <a:ext uri="{FF2B5EF4-FFF2-40B4-BE49-F238E27FC236}">
                <a16:creationId xmlns:a16="http://schemas.microsoft.com/office/drawing/2014/main" id="{A821A57D-7BB9-EB02-144E-CFE243D0BC24}"/>
              </a:ext>
            </a:extLst>
          </p:cNvPr>
          <p:cNvSpPr>
            <a:spLocks noGrp="1" noRot="1" noChangeAspect="1" noChangeArrowheads="1" noTextEdit="1"/>
          </p:cNvSpPr>
          <p:nvPr>
            <p:ph type="sldImg"/>
          </p:nvPr>
        </p:nvSpPr>
        <p:spPr bwMode="auto">
          <a:xfrm>
            <a:off x="96838" y="747713"/>
            <a:ext cx="6621462" cy="3727450"/>
          </a:xfrm>
          <a:solidFill>
            <a:srgbClr val="FFFFFF"/>
          </a:solidFill>
          <a:ln>
            <a:solidFill>
              <a:srgbClr val="000000"/>
            </a:solidFill>
            <a:miter lim="800000"/>
            <a:headEnd/>
            <a:tailEnd/>
          </a:ln>
        </p:spPr>
      </p:sp>
      <p:sp>
        <p:nvSpPr>
          <p:cNvPr id="184325" name="Rectangle 3">
            <a:extLst>
              <a:ext uri="{FF2B5EF4-FFF2-40B4-BE49-F238E27FC236}">
                <a16:creationId xmlns:a16="http://schemas.microsoft.com/office/drawing/2014/main" id="{62EA9105-4E65-6B4C-B04C-E5CE0DA1A13F}"/>
              </a:ext>
            </a:extLst>
          </p:cNvPr>
          <p:cNvSpPr>
            <a:spLocks noGrp="1" noChangeArrowheads="1"/>
          </p:cNvSpPr>
          <p:nvPr>
            <p:ph type="body" idx="1"/>
          </p:nvPr>
        </p:nvSpPr>
        <p:spPr bwMode="auto">
          <a:xfrm>
            <a:off x="908050" y="4722813"/>
            <a:ext cx="4995863" cy="4471987"/>
          </a:xfrm>
          <a:solidFill>
            <a:srgbClr val="FFFFFF"/>
          </a:solidFill>
          <a:ln>
            <a:solidFill>
              <a:srgbClr val="000000"/>
            </a:solidFill>
            <a:miter lim="800000"/>
            <a:headEnd/>
            <a:tailEnd/>
          </a:ln>
        </p:spPr>
        <p:txBody>
          <a:bodyPr wrap="square" lIns="95014" tIns="47505" rIns="95014" bIns="47505" numCol="1" anchor="t" anchorCtr="0" compatLnSpc="1">
            <a:prstTxWarp prst="textNoShape">
              <a:avLst/>
            </a:prstTxWarp>
          </a:bodyPr>
          <a:lstStyle/>
          <a:p>
            <a:pPr eaLnBrk="1" hangingPunct="1">
              <a:spcBef>
                <a:spcPct val="0"/>
              </a:spcBef>
            </a:pPr>
            <a:endParaRPr lang="en-NZ" altLang="en-US"/>
          </a:p>
        </p:txBody>
      </p:sp>
      <p:sp>
        <p:nvSpPr>
          <p:cNvPr id="184326" name="Date Placeholder 1">
            <a:extLst>
              <a:ext uri="{FF2B5EF4-FFF2-40B4-BE49-F238E27FC236}">
                <a16:creationId xmlns:a16="http://schemas.microsoft.com/office/drawing/2014/main" id="{168F4D9A-F033-2C52-8A62-2B3E4BF2E3BF}"/>
              </a:ext>
            </a:extLst>
          </p:cNvPr>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4588" indent="-228600" defTabSz="877888">
              <a:defRPr>
                <a:solidFill>
                  <a:schemeClr val="tx1"/>
                </a:solidFill>
                <a:latin typeface="Calibri" panose="020F0502020204030204" pitchFamily="34" charset="0"/>
              </a:defRPr>
            </a:lvl3pPr>
            <a:lvl4pPr marL="1601788" indent="-228600" defTabSz="877888">
              <a:defRPr>
                <a:solidFill>
                  <a:schemeClr val="tx1"/>
                </a:solidFill>
                <a:latin typeface="Calibri" panose="020F0502020204030204" pitchFamily="34" charset="0"/>
              </a:defRPr>
            </a:lvl4pPr>
            <a:lvl5pPr marL="2060575" indent="-228600" defTabSz="877888">
              <a:defRPr>
                <a:solidFill>
                  <a:schemeClr val="tx1"/>
                </a:solidFill>
                <a:latin typeface="Calibri" panose="020F0502020204030204" pitchFamily="34" charset="0"/>
              </a:defRPr>
            </a:lvl5pPr>
            <a:lvl6pPr marL="2517775" indent="-228600" defTabSz="877888" eaLnBrk="0" fontAlgn="base" hangingPunct="0">
              <a:spcBef>
                <a:spcPct val="0"/>
              </a:spcBef>
              <a:spcAft>
                <a:spcPct val="0"/>
              </a:spcAft>
              <a:defRPr>
                <a:solidFill>
                  <a:schemeClr val="tx1"/>
                </a:solidFill>
                <a:latin typeface="Calibri" panose="020F0502020204030204" pitchFamily="34" charset="0"/>
              </a:defRPr>
            </a:lvl6pPr>
            <a:lvl7pPr marL="2974975" indent="-228600" defTabSz="877888" eaLnBrk="0" fontAlgn="base" hangingPunct="0">
              <a:spcBef>
                <a:spcPct val="0"/>
              </a:spcBef>
              <a:spcAft>
                <a:spcPct val="0"/>
              </a:spcAft>
              <a:defRPr>
                <a:solidFill>
                  <a:schemeClr val="tx1"/>
                </a:solidFill>
                <a:latin typeface="Calibri" panose="020F0502020204030204" pitchFamily="34" charset="0"/>
              </a:defRPr>
            </a:lvl7pPr>
            <a:lvl8pPr marL="3432175" indent="-228600" defTabSz="877888" eaLnBrk="0" fontAlgn="base" hangingPunct="0">
              <a:spcBef>
                <a:spcPct val="0"/>
              </a:spcBef>
              <a:spcAft>
                <a:spcPct val="0"/>
              </a:spcAft>
              <a:defRPr>
                <a:solidFill>
                  <a:schemeClr val="tx1"/>
                </a:solidFill>
                <a:latin typeface="Calibri" panose="020F0502020204030204" pitchFamily="34" charset="0"/>
              </a:defRPr>
            </a:lvl8pPr>
            <a:lvl9pPr marL="3889375" indent="-228600" defTabSz="877888"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endParaRPr lang="en-US" altLang="en-US" sz="1100">
              <a:solidFill>
                <a:srgbClr val="000000"/>
              </a:solidFill>
              <a:latin typeface="Times New Roman" panose="02020603050405020304" pitchFamily="18"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Slide Image Placeholder 1">
            <a:extLst>
              <a:ext uri="{FF2B5EF4-FFF2-40B4-BE49-F238E27FC236}">
                <a16:creationId xmlns:a16="http://schemas.microsoft.com/office/drawing/2014/main" id="{BCBF7A64-FE66-C184-37EA-2EA404BF09F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6371" name="Notes Placeholder 2">
            <a:extLst>
              <a:ext uri="{FF2B5EF4-FFF2-40B4-BE49-F238E27FC236}">
                <a16:creationId xmlns:a16="http://schemas.microsoft.com/office/drawing/2014/main" id="{C908AE31-C39B-B1D7-6757-F17B72311BA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
        <p:nvSpPr>
          <p:cNvPr id="186372" name="Date Placeholder 3">
            <a:extLst>
              <a:ext uri="{FF2B5EF4-FFF2-40B4-BE49-F238E27FC236}">
                <a16:creationId xmlns:a16="http://schemas.microsoft.com/office/drawing/2014/main" id="{DE2EF3A2-195E-9B8A-8812-6275E95CE579}"/>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186373" name="Slide Number Placeholder 4">
            <a:extLst>
              <a:ext uri="{FF2B5EF4-FFF2-40B4-BE49-F238E27FC236}">
                <a16:creationId xmlns:a16="http://schemas.microsoft.com/office/drawing/2014/main" id="{2DEED480-9B8C-3665-3A92-DDFCF53D255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E149404C-106D-406A-9BBD-5A945B4E8360}" type="slidenum">
              <a:rPr lang="en-NZ" altLang="en-US" smtClean="0"/>
              <a:pPr defTabSz="912813" fontAlgn="base">
                <a:spcBef>
                  <a:spcPct val="0"/>
                </a:spcBef>
                <a:spcAft>
                  <a:spcPct val="0"/>
                </a:spcAft>
              </a:pPr>
              <a:t>65</a:t>
            </a:fld>
            <a:endParaRPr lang="en-NZ" altLang="en-US"/>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8" name="Rectangle 7">
            <a:extLst>
              <a:ext uri="{FF2B5EF4-FFF2-40B4-BE49-F238E27FC236}">
                <a16:creationId xmlns:a16="http://schemas.microsoft.com/office/drawing/2014/main" id="{8514BDBD-66CC-C46A-27BA-4ACC2386B3D2}"/>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4588" indent="-228600" defTabSz="877888">
              <a:defRPr>
                <a:solidFill>
                  <a:schemeClr val="tx1"/>
                </a:solidFill>
                <a:latin typeface="Calibri" panose="020F0502020204030204" pitchFamily="34" charset="0"/>
              </a:defRPr>
            </a:lvl3pPr>
            <a:lvl4pPr marL="1601788" indent="-228600" defTabSz="877888">
              <a:defRPr>
                <a:solidFill>
                  <a:schemeClr val="tx1"/>
                </a:solidFill>
                <a:latin typeface="Calibri" panose="020F0502020204030204" pitchFamily="34" charset="0"/>
              </a:defRPr>
            </a:lvl4pPr>
            <a:lvl5pPr marL="2060575" indent="-228600" defTabSz="877888">
              <a:defRPr>
                <a:solidFill>
                  <a:schemeClr val="tx1"/>
                </a:solidFill>
                <a:latin typeface="Calibri" panose="020F0502020204030204" pitchFamily="34" charset="0"/>
              </a:defRPr>
            </a:lvl5pPr>
            <a:lvl6pPr marL="2517775" indent="-228600" defTabSz="877888" eaLnBrk="0" fontAlgn="base" hangingPunct="0">
              <a:spcBef>
                <a:spcPct val="0"/>
              </a:spcBef>
              <a:spcAft>
                <a:spcPct val="0"/>
              </a:spcAft>
              <a:defRPr>
                <a:solidFill>
                  <a:schemeClr val="tx1"/>
                </a:solidFill>
                <a:latin typeface="Calibri" panose="020F0502020204030204" pitchFamily="34" charset="0"/>
              </a:defRPr>
            </a:lvl6pPr>
            <a:lvl7pPr marL="2974975" indent="-228600" defTabSz="877888" eaLnBrk="0" fontAlgn="base" hangingPunct="0">
              <a:spcBef>
                <a:spcPct val="0"/>
              </a:spcBef>
              <a:spcAft>
                <a:spcPct val="0"/>
              </a:spcAft>
              <a:defRPr>
                <a:solidFill>
                  <a:schemeClr val="tx1"/>
                </a:solidFill>
                <a:latin typeface="Calibri" panose="020F0502020204030204" pitchFamily="34" charset="0"/>
              </a:defRPr>
            </a:lvl7pPr>
            <a:lvl8pPr marL="3432175" indent="-228600" defTabSz="877888" eaLnBrk="0" fontAlgn="base" hangingPunct="0">
              <a:spcBef>
                <a:spcPct val="0"/>
              </a:spcBef>
              <a:spcAft>
                <a:spcPct val="0"/>
              </a:spcAft>
              <a:defRPr>
                <a:solidFill>
                  <a:schemeClr val="tx1"/>
                </a:solidFill>
                <a:latin typeface="Calibri" panose="020F0502020204030204" pitchFamily="34" charset="0"/>
              </a:defRPr>
            </a:lvl8pPr>
            <a:lvl9pPr marL="3889375" indent="-228600" defTabSz="877888"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2DCB360C-8F54-48C3-8C10-E65E047AE4D0}" type="slidenum">
              <a:rPr lang="en-US" altLang="en-US" sz="1100" smtClean="0">
                <a:solidFill>
                  <a:srgbClr val="000000"/>
                </a:solidFill>
                <a:latin typeface="Times New Roman" panose="02020603050405020304" pitchFamily="18" charset="0"/>
              </a:rPr>
              <a:pPr fontAlgn="base">
                <a:spcBef>
                  <a:spcPct val="0"/>
                </a:spcBef>
                <a:spcAft>
                  <a:spcPct val="0"/>
                </a:spcAft>
              </a:pPr>
              <a:t>66</a:t>
            </a:fld>
            <a:endParaRPr lang="en-US" altLang="en-US" sz="1100">
              <a:solidFill>
                <a:srgbClr val="000000"/>
              </a:solidFill>
              <a:latin typeface="Times New Roman" panose="02020603050405020304" pitchFamily="18" charset="0"/>
            </a:endParaRPr>
          </a:p>
        </p:txBody>
      </p:sp>
      <p:sp>
        <p:nvSpPr>
          <p:cNvPr id="188419" name="Rectangle 7">
            <a:extLst>
              <a:ext uri="{FF2B5EF4-FFF2-40B4-BE49-F238E27FC236}">
                <a16:creationId xmlns:a16="http://schemas.microsoft.com/office/drawing/2014/main" id="{5FDB0E69-525E-528B-AE48-AAF6B401BED4}"/>
              </a:ext>
            </a:extLst>
          </p:cNvPr>
          <p:cNvSpPr txBox="1">
            <a:spLocks noGrp="1" noChangeArrowheads="1"/>
          </p:cNvSpPr>
          <p:nvPr/>
        </p:nvSpPr>
        <p:spPr bwMode="auto">
          <a:xfrm>
            <a:off x="3871913" y="9478963"/>
            <a:ext cx="29225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7719" tIns="43859" rIns="87719" bIns="43859" anchor="b"/>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3000" indent="-228600" defTabSz="877888">
              <a:defRPr>
                <a:solidFill>
                  <a:schemeClr val="tx1"/>
                </a:solidFill>
                <a:latin typeface="Calibri" panose="020F0502020204030204" pitchFamily="34" charset="0"/>
              </a:defRPr>
            </a:lvl3pPr>
            <a:lvl4pPr marL="1600200" indent="-228600" defTabSz="877888">
              <a:defRPr>
                <a:solidFill>
                  <a:schemeClr val="tx1"/>
                </a:solidFill>
                <a:latin typeface="Calibri" panose="020F0502020204030204" pitchFamily="34" charset="0"/>
              </a:defRPr>
            </a:lvl4pPr>
            <a:lvl5pPr marL="2057400" indent="-228600" defTabSz="877888">
              <a:defRPr>
                <a:solidFill>
                  <a:schemeClr val="tx1"/>
                </a:solidFill>
                <a:latin typeface="Calibri" panose="020F0502020204030204" pitchFamily="34" charset="0"/>
              </a:defRPr>
            </a:lvl5pPr>
            <a:lvl6pPr marL="2514600" indent="-228600" defTabSz="877888" eaLnBrk="0" fontAlgn="base" hangingPunct="0">
              <a:spcBef>
                <a:spcPct val="0"/>
              </a:spcBef>
              <a:spcAft>
                <a:spcPct val="0"/>
              </a:spcAft>
              <a:defRPr>
                <a:solidFill>
                  <a:schemeClr val="tx1"/>
                </a:solidFill>
                <a:latin typeface="Calibri" panose="020F0502020204030204" pitchFamily="34" charset="0"/>
              </a:defRPr>
            </a:lvl6pPr>
            <a:lvl7pPr marL="2971800" indent="-228600" defTabSz="877888" eaLnBrk="0" fontAlgn="base" hangingPunct="0">
              <a:spcBef>
                <a:spcPct val="0"/>
              </a:spcBef>
              <a:spcAft>
                <a:spcPct val="0"/>
              </a:spcAft>
              <a:defRPr>
                <a:solidFill>
                  <a:schemeClr val="tx1"/>
                </a:solidFill>
                <a:latin typeface="Calibri" panose="020F0502020204030204" pitchFamily="34" charset="0"/>
              </a:defRPr>
            </a:lvl7pPr>
            <a:lvl8pPr marL="3429000" indent="-228600" defTabSz="877888" eaLnBrk="0" fontAlgn="base" hangingPunct="0">
              <a:spcBef>
                <a:spcPct val="0"/>
              </a:spcBef>
              <a:spcAft>
                <a:spcPct val="0"/>
              </a:spcAft>
              <a:defRPr>
                <a:solidFill>
                  <a:schemeClr val="tx1"/>
                </a:solidFill>
                <a:latin typeface="Calibri" panose="020F0502020204030204" pitchFamily="34" charset="0"/>
              </a:defRPr>
            </a:lvl8pPr>
            <a:lvl9pPr marL="3886200" indent="-228600" defTabSz="877888" eaLnBrk="0" fontAlgn="base" hangingPunct="0">
              <a:spcBef>
                <a:spcPct val="0"/>
              </a:spcBef>
              <a:spcAft>
                <a:spcPct val="0"/>
              </a:spcAft>
              <a:defRPr>
                <a:solidFill>
                  <a:schemeClr val="tx1"/>
                </a:solidFill>
                <a:latin typeface="Calibri" panose="020F0502020204030204" pitchFamily="34" charset="0"/>
              </a:defRPr>
            </a:lvl9pPr>
          </a:lstStyle>
          <a:p>
            <a:pPr algn="r"/>
            <a:fld id="{DB40C57E-7CB2-46A6-91DE-AD292EA4F9D5}" type="slidenum">
              <a:rPr lang="en-US" altLang="en-US" sz="1100">
                <a:solidFill>
                  <a:srgbClr val="000000"/>
                </a:solidFill>
                <a:latin typeface="Times New Roman" panose="02020603050405020304" pitchFamily="18" charset="0"/>
              </a:rPr>
              <a:pPr algn="r"/>
              <a:t>66</a:t>
            </a:fld>
            <a:endParaRPr lang="en-US" altLang="en-US" sz="1100">
              <a:solidFill>
                <a:srgbClr val="000000"/>
              </a:solidFill>
              <a:latin typeface="Times New Roman" panose="02020603050405020304" pitchFamily="18" charset="0"/>
            </a:endParaRPr>
          </a:p>
        </p:txBody>
      </p:sp>
      <p:sp>
        <p:nvSpPr>
          <p:cNvPr id="188420" name="Rectangle 2">
            <a:extLst>
              <a:ext uri="{FF2B5EF4-FFF2-40B4-BE49-F238E27FC236}">
                <a16:creationId xmlns:a16="http://schemas.microsoft.com/office/drawing/2014/main" id="{99D9224C-F9A1-680D-96B1-ECFEFE02DBD3}"/>
              </a:ext>
            </a:extLst>
          </p:cNvPr>
          <p:cNvSpPr>
            <a:spLocks noGrp="1" noRot="1" noChangeAspect="1" noChangeArrowheads="1" noTextEdit="1"/>
          </p:cNvSpPr>
          <p:nvPr>
            <p:ph type="sldImg"/>
          </p:nvPr>
        </p:nvSpPr>
        <p:spPr bwMode="auto">
          <a:xfrm>
            <a:off x="147638" y="741363"/>
            <a:ext cx="6580187" cy="3703637"/>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8421" name="Rectangle 3">
            <a:extLst>
              <a:ext uri="{FF2B5EF4-FFF2-40B4-BE49-F238E27FC236}">
                <a16:creationId xmlns:a16="http://schemas.microsoft.com/office/drawing/2014/main" id="{65A9DDEC-CB8A-CDE7-ECF2-169AB603CCBD}"/>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NZ" altLang="en-US"/>
              <a:t>The DISC team roles are a description of how you are likely to perform in a team. These roles help you gain better insight into how you function in any group situation.</a:t>
            </a:r>
          </a:p>
          <a:p>
            <a:pPr eaLnBrk="1" hangingPunct="1">
              <a:spcBef>
                <a:spcPct val="0"/>
              </a:spcBef>
            </a:pPr>
            <a:endParaRPr lang="en-NZ" altLang="en-US"/>
          </a:p>
          <a:p>
            <a:pPr eaLnBrk="1" hangingPunct="1">
              <a:spcBef>
                <a:spcPct val="0"/>
              </a:spcBef>
            </a:pPr>
            <a:r>
              <a:rPr lang="en-US" altLang="en-US">
                <a:solidFill>
                  <a:srgbClr val="7BC716"/>
                </a:solidFill>
                <a:latin typeface="Century Gothic" panose="020B0502020202020204" pitchFamily="34" charset="0"/>
              </a:rPr>
              <a:t>Every DISC style has certain strengths and liabilities when working in a team. (Some prefer tasks while some prefer to concentrate on balancing people's emotions)</a:t>
            </a:r>
          </a:p>
          <a:p>
            <a:pPr eaLnBrk="1" hangingPunct="1">
              <a:spcBef>
                <a:spcPct val="0"/>
              </a:spcBef>
            </a:pPr>
            <a:endParaRPr lang="en-US" altLang="en-US">
              <a:solidFill>
                <a:srgbClr val="7BC716"/>
              </a:solidFill>
              <a:latin typeface="Century Gothic" panose="020B0502020202020204" pitchFamily="34" charset="0"/>
            </a:endParaRPr>
          </a:p>
          <a:p>
            <a:pPr eaLnBrk="1" hangingPunct="1">
              <a:spcBef>
                <a:spcPct val="0"/>
              </a:spcBef>
            </a:pPr>
            <a:r>
              <a:rPr lang="en-US" altLang="en-US">
                <a:latin typeface="Century Gothic" panose="020B0502020202020204" pitchFamily="34" charset="0"/>
              </a:rPr>
              <a:t>This is where Team Roles are beneficial as it provides a  framework for looking at the styles in a team environment</a:t>
            </a:r>
            <a:endParaRPr lang="en-NZ" altLang="en-US">
              <a:latin typeface="Century Gothic" panose="020B0502020202020204" pitchFamily="34" charset="0"/>
            </a:endParaRPr>
          </a:p>
          <a:p>
            <a:pPr eaLnBrk="1" hangingPunct="1">
              <a:spcBef>
                <a:spcPct val="0"/>
              </a:spcBef>
            </a:pPr>
            <a:endParaRPr lang="en-US" altLang="en-US"/>
          </a:p>
        </p:txBody>
      </p:sp>
      <p:sp>
        <p:nvSpPr>
          <p:cNvPr id="188422" name="Date Placeholder 1">
            <a:extLst>
              <a:ext uri="{FF2B5EF4-FFF2-40B4-BE49-F238E27FC236}">
                <a16:creationId xmlns:a16="http://schemas.microsoft.com/office/drawing/2014/main" id="{AC7119AB-6156-6293-92EC-F2C64DAE2821}"/>
              </a:ext>
            </a:extLst>
          </p:cNvPr>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4588" indent="-228600" defTabSz="877888">
              <a:defRPr>
                <a:solidFill>
                  <a:schemeClr val="tx1"/>
                </a:solidFill>
                <a:latin typeface="Calibri" panose="020F0502020204030204" pitchFamily="34" charset="0"/>
              </a:defRPr>
            </a:lvl3pPr>
            <a:lvl4pPr marL="1601788" indent="-228600" defTabSz="877888">
              <a:defRPr>
                <a:solidFill>
                  <a:schemeClr val="tx1"/>
                </a:solidFill>
                <a:latin typeface="Calibri" panose="020F0502020204030204" pitchFamily="34" charset="0"/>
              </a:defRPr>
            </a:lvl4pPr>
            <a:lvl5pPr marL="2060575" indent="-228600" defTabSz="877888">
              <a:defRPr>
                <a:solidFill>
                  <a:schemeClr val="tx1"/>
                </a:solidFill>
                <a:latin typeface="Calibri" panose="020F0502020204030204" pitchFamily="34" charset="0"/>
              </a:defRPr>
            </a:lvl5pPr>
            <a:lvl6pPr marL="2517775" indent="-228600" defTabSz="877888" eaLnBrk="0" fontAlgn="base" hangingPunct="0">
              <a:spcBef>
                <a:spcPct val="0"/>
              </a:spcBef>
              <a:spcAft>
                <a:spcPct val="0"/>
              </a:spcAft>
              <a:defRPr>
                <a:solidFill>
                  <a:schemeClr val="tx1"/>
                </a:solidFill>
                <a:latin typeface="Calibri" panose="020F0502020204030204" pitchFamily="34" charset="0"/>
              </a:defRPr>
            </a:lvl6pPr>
            <a:lvl7pPr marL="2974975" indent="-228600" defTabSz="877888" eaLnBrk="0" fontAlgn="base" hangingPunct="0">
              <a:spcBef>
                <a:spcPct val="0"/>
              </a:spcBef>
              <a:spcAft>
                <a:spcPct val="0"/>
              </a:spcAft>
              <a:defRPr>
                <a:solidFill>
                  <a:schemeClr val="tx1"/>
                </a:solidFill>
                <a:latin typeface="Calibri" panose="020F0502020204030204" pitchFamily="34" charset="0"/>
              </a:defRPr>
            </a:lvl7pPr>
            <a:lvl8pPr marL="3432175" indent="-228600" defTabSz="877888" eaLnBrk="0" fontAlgn="base" hangingPunct="0">
              <a:spcBef>
                <a:spcPct val="0"/>
              </a:spcBef>
              <a:spcAft>
                <a:spcPct val="0"/>
              </a:spcAft>
              <a:defRPr>
                <a:solidFill>
                  <a:schemeClr val="tx1"/>
                </a:solidFill>
                <a:latin typeface="Calibri" panose="020F0502020204030204" pitchFamily="34" charset="0"/>
              </a:defRPr>
            </a:lvl8pPr>
            <a:lvl9pPr marL="3889375" indent="-228600" defTabSz="877888"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endParaRPr lang="en-US" altLang="en-US" sz="1100">
              <a:solidFill>
                <a:srgbClr val="000000"/>
              </a:solidFill>
              <a:latin typeface="Times New Roman" panose="02020603050405020304" pitchFamily="18"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Slide Image Placeholder 1">
            <a:extLst>
              <a:ext uri="{FF2B5EF4-FFF2-40B4-BE49-F238E27FC236}">
                <a16:creationId xmlns:a16="http://schemas.microsoft.com/office/drawing/2014/main" id="{FDFC2867-3D37-74FD-C459-9503B0C8507C}"/>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4515" name="Notes Placeholder 2">
            <a:extLst>
              <a:ext uri="{FF2B5EF4-FFF2-40B4-BE49-F238E27FC236}">
                <a16:creationId xmlns:a16="http://schemas.microsoft.com/office/drawing/2014/main" id="{C592FA4B-7ACE-2F15-2D2B-35A3E754E11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NZ" altLang="en-US"/>
              <a:t>Introduce the modules. If separating modules into five mini courses, provide in-depth overview of specific module and a brief overview of all other modules.</a:t>
            </a:r>
          </a:p>
          <a:p>
            <a:pPr eaLnBrk="1" hangingPunct="1">
              <a:spcBef>
                <a:spcPct val="0"/>
              </a:spcBef>
            </a:pPr>
            <a:endParaRPr lang="en-NZ" altLang="en-US"/>
          </a:p>
          <a:p>
            <a:pPr eaLnBrk="1" hangingPunct="1">
              <a:spcBef>
                <a:spcPct val="0"/>
              </a:spcBef>
            </a:pPr>
            <a:r>
              <a:rPr lang="en-NZ" altLang="en-US"/>
              <a:t>G+D – Tip Assessments and Action Plans</a:t>
            </a:r>
          </a:p>
          <a:p>
            <a:pPr eaLnBrk="1" hangingPunct="1">
              <a:spcBef>
                <a:spcPct val="0"/>
              </a:spcBef>
            </a:pPr>
            <a:r>
              <a:rPr lang="en-NZ" altLang="en-US"/>
              <a:t>T+B – Team Assessments</a:t>
            </a:r>
          </a:p>
          <a:p>
            <a:pPr eaLnBrk="1" hangingPunct="1">
              <a:spcBef>
                <a:spcPct val="0"/>
              </a:spcBef>
            </a:pPr>
            <a:r>
              <a:rPr lang="en-NZ" altLang="en-US"/>
              <a:t>L+M – Leadership Assessments, Open 360 Feedback, </a:t>
            </a:r>
            <a:r>
              <a:rPr lang="en-NZ" altLang="en-US" err="1"/>
              <a:t>Workpair</a:t>
            </a:r>
            <a:r>
              <a:rPr lang="en-NZ" altLang="en-US"/>
              <a:t>, Surveys</a:t>
            </a:r>
          </a:p>
        </p:txBody>
      </p:sp>
      <p:sp>
        <p:nvSpPr>
          <p:cNvPr id="64516" name="Date Placeholder 3">
            <a:extLst>
              <a:ext uri="{FF2B5EF4-FFF2-40B4-BE49-F238E27FC236}">
                <a16:creationId xmlns:a16="http://schemas.microsoft.com/office/drawing/2014/main" id="{6C7177F7-97C5-539D-8738-24C407C36FA8}"/>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64517" name="Slide Number Placeholder 4">
            <a:extLst>
              <a:ext uri="{FF2B5EF4-FFF2-40B4-BE49-F238E27FC236}">
                <a16:creationId xmlns:a16="http://schemas.microsoft.com/office/drawing/2014/main" id="{8479665C-F454-0E7C-4B84-7467D9E6F2D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B0FCB43D-14E2-4EB8-B54F-66CA42EE60A9}" type="slidenum">
              <a:rPr lang="en-NZ" altLang="en-US" smtClean="0"/>
              <a:pPr defTabSz="912813" fontAlgn="base">
                <a:spcBef>
                  <a:spcPct val="0"/>
                </a:spcBef>
                <a:spcAft>
                  <a:spcPct val="0"/>
                </a:spcAft>
              </a:pPr>
              <a:t>6</a:t>
            </a:fld>
            <a:endParaRPr lang="en-NZ" altLang="en-US"/>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Slide Image Placeholder 1">
            <a:extLst>
              <a:ext uri="{FF2B5EF4-FFF2-40B4-BE49-F238E27FC236}">
                <a16:creationId xmlns:a16="http://schemas.microsoft.com/office/drawing/2014/main" id="{38BE698E-2E55-3B4C-6326-8B44823B35DB}"/>
              </a:ext>
            </a:extLst>
          </p:cNvPr>
          <p:cNvSpPr>
            <a:spLocks noGrp="1" noRot="1" noChangeAspect="1" noChangeArrowheads="1" noTextEdit="1"/>
          </p:cNvSpPr>
          <p:nvPr>
            <p:ph type="sldImg"/>
          </p:nvPr>
        </p:nvSpPr>
        <p:spPr bwMode="auto">
          <a:xfrm>
            <a:off x="147638" y="741363"/>
            <a:ext cx="6580187" cy="3703637"/>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90467" name="Notes Placeholder 2">
            <a:extLst>
              <a:ext uri="{FF2B5EF4-FFF2-40B4-BE49-F238E27FC236}">
                <a16:creationId xmlns:a16="http://schemas.microsoft.com/office/drawing/2014/main" id="{65CFDA55-9D50-4B30-EB0C-6108A073860D}"/>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
        <p:nvSpPr>
          <p:cNvPr id="190468" name="Date Placeholder 3">
            <a:extLst>
              <a:ext uri="{FF2B5EF4-FFF2-40B4-BE49-F238E27FC236}">
                <a16:creationId xmlns:a16="http://schemas.microsoft.com/office/drawing/2014/main" id="{DD6A96F4-5BAD-D48B-DC70-D80A21272C43}"/>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US" altLang="en-US">
              <a:solidFill>
                <a:srgbClr val="000000"/>
              </a:solidFill>
            </a:endParaRPr>
          </a:p>
        </p:txBody>
      </p:sp>
      <p:sp>
        <p:nvSpPr>
          <p:cNvPr id="190469" name="Slide Number Placeholder 4">
            <a:extLst>
              <a:ext uri="{FF2B5EF4-FFF2-40B4-BE49-F238E27FC236}">
                <a16:creationId xmlns:a16="http://schemas.microsoft.com/office/drawing/2014/main" id="{ED4682B4-0C8B-3282-B30B-DF64351A6CC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CA304A49-568F-436B-87F9-A9A1AB72DD13}" type="slidenum">
              <a:rPr lang="en-US" altLang="en-US" smtClean="0">
                <a:solidFill>
                  <a:srgbClr val="000000"/>
                </a:solidFill>
              </a:rPr>
              <a:pPr defTabSz="912813" fontAlgn="base">
                <a:spcBef>
                  <a:spcPct val="0"/>
                </a:spcBef>
                <a:spcAft>
                  <a:spcPct val="0"/>
                </a:spcAft>
              </a:pPr>
              <a:t>67</a:t>
            </a:fld>
            <a:endParaRPr lang="en-US" altLang="en-US">
              <a:solidFill>
                <a:srgbClr val="000000"/>
              </a:solidFill>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Slide Image Placeholder 1">
            <a:extLst>
              <a:ext uri="{FF2B5EF4-FFF2-40B4-BE49-F238E27FC236}">
                <a16:creationId xmlns:a16="http://schemas.microsoft.com/office/drawing/2014/main" id="{94EFF378-7403-2512-2231-980EC979BA5F}"/>
              </a:ext>
            </a:extLst>
          </p:cNvPr>
          <p:cNvSpPr>
            <a:spLocks noGrp="1" noRot="1" noChangeAspect="1" noChangeArrowheads="1" noTextEdit="1"/>
          </p:cNvSpPr>
          <p:nvPr>
            <p:ph type="sldImg"/>
          </p:nvPr>
        </p:nvSpPr>
        <p:spPr bwMode="auto">
          <a:xfrm>
            <a:off x="147638" y="741363"/>
            <a:ext cx="6580187" cy="3703637"/>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92515" name="Notes Placeholder 2">
            <a:extLst>
              <a:ext uri="{FF2B5EF4-FFF2-40B4-BE49-F238E27FC236}">
                <a16:creationId xmlns:a16="http://schemas.microsoft.com/office/drawing/2014/main" id="{5995B8F2-98D4-B75A-1412-E491586CB32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
        <p:nvSpPr>
          <p:cNvPr id="192516" name="Date Placeholder 3">
            <a:extLst>
              <a:ext uri="{FF2B5EF4-FFF2-40B4-BE49-F238E27FC236}">
                <a16:creationId xmlns:a16="http://schemas.microsoft.com/office/drawing/2014/main" id="{7D10952F-A02B-779E-BF1C-9A38277D692B}"/>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US" altLang="en-US">
              <a:solidFill>
                <a:srgbClr val="000000"/>
              </a:solidFill>
            </a:endParaRPr>
          </a:p>
        </p:txBody>
      </p:sp>
      <p:sp>
        <p:nvSpPr>
          <p:cNvPr id="192517" name="Slide Number Placeholder 4">
            <a:extLst>
              <a:ext uri="{FF2B5EF4-FFF2-40B4-BE49-F238E27FC236}">
                <a16:creationId xmlns:a16="http://schemas.microsoft.com/office/drawing/2014/main" id="{AFBFFDDC-908F-56F1-9588-0A675926170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355C8599-0E6C-43BB-B302-B2C67F70C5DA}" type="slidenum">
              <a:rPr lang="en-US" altLang="en-US" smtClean="0">
                <a:solidFill>
                  <a:srgbClr val="000000"/>
                </a:solidFill>
              </a:rPr>
              <a:pPr defTabSz="912813" fontAlgn="base">
                <a:spcBef>
                  <a:spcPct val="0"/>
                </a:spcBef>
                <a:spcAft>
                  <a:spcPct val="0"/>
                </a:spcAft>
              </a:pPr>
              <a:t>68</a:t>
            </a:fld>
            <a:endParaRPr lang="en-US" altLang="en-US">
              <a:solidFill>
                <a:srgbClr val="000000"/>
              </a:solidFill>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Slide Image Placeholder 1">
            <a:extLst>
              <a:ext uri="{FF2B5EF4-FFF2-40B4-BE49-F238E27FC236}">
                <a16:creationId xmlns:a16="http://schemas.microsoft.com/office/drawing/2014/main" id="{98FCB414-4FCF-8091-7634-E5C869046B4F}"/>
              </a:ext>
            </a:extLst>
          </p:cNvPr>
          <p:cNvSpPr>
            <a:spLocks noGrp="1" noRot="1" noChangeAspect="1" noChangeArrowheads="1" noTextEdit="1"/>
          </p:cNvSpPr>
          <p:nvPr>
            <p:ph type="sldImg"/>
          </p:nvPr>
        </p:nvSpPr>
        <p:spPr bwMode="auto">
          <a:xfrm>
            <a:off x="147638" y="741363"/>
            <a:ext cx="6580187" cy="3703637"/>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94563" name="Notes Placeholder 2">
            <a:extLst>
              <a:ext uri="{FF2B5EF4-FFF2-40B4-BE49-F238E27FC236}">
                <a16:creationId xmlns:a16="http://schemas.microsoft.com/office/drawing/2014/main" id="{FEB278C2-9831-C527-1212-B9D43991102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
        <p:nvSpPr>
          <p:cNvPr id="194564" name="Date Placeholder 3">
            <a:extLst>
              <a:ext uri="{FF2B5EF4-FFF2-40B4-BE49-F238E27FC236}">
                <a16:creationId xmlns:a16="http://schemas.microsoft.com/office/drawing/2014/main" id="{13DCF232-05AA-2EAF-BCF1-A04331170457}"/>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US" altLang="en-US">
              <a:solidFill>
                <a:srgbClr val="000000"/>
              </a:solidFill>
            </a:endParaRPr>
          </a:p>
        </p:txBody>
      </p:sp>
      <p:sp>
        <p:nvSpPr>
          <p:cNvPr id="194565" name="Slide Number Placeholder 4">
            <a:extLst>
              <a:ext uri="{FF2B5EF4-FFF2-40B4-BE49-F238E27FC236}">
                <a16:creationId xmlns:a16="http://schemas.microsoft.com/office/drawing/2014/main" id="{14F35C85-DF0D-3BA7-0427-ADDBBE3166F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25636AEE-F539-4B31-AAA9-5836485C3C48}" type="slidenum">
              <a:rPr lang="en-US" altLang="en-US" smtClean="0">
                <a:solidFill>
                  <a:srgbClr val="000000"/>
                </a:solidFill>
              </a:rPr>
              <a:pPr defTabSz="912813" fontAlgn="base">
                <a:spcBef>
                  <a:spcPct val="0"/>
                </a:spcBef>
                <a:spcAft>
                  <a:spcPct val="0"/>
                </a:spcAft>
              </a:pPr>
              <a:t>69</a:t>
            </a:fld>
            <a:endParaRPr lang="en-US" altLang="en-US">
              <a:solidFill>
                <a:srgbClr val="000000"/>
              </a:solidFill>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Slide Image Placeholder 1">
            <a:extLst>
              <a:ext uri="{FF2B5EF4-FFF2-40B4-BE49-F238E27FC236}">
                <a16:creationId xmlns:a16="http://schemas.microsoft.com/office/drawing/2014/main" id="{9D8C27AD-DE30-5C5A-0707-8D848C8A033B}"/>
              </a:ext>
            </a:extLst>
          </p:cNvPr>
          <p:cNvSpPr>
            <a:spLocks noGrp="1" noRot="1" noChangeAspect="1" noChangeArrowheads="1" noTextEdit="1"/>
          </p:cNvSpPr>
          <p:nvPr>
            <p:ph type="sldImg"/>
          </p:nvPr>
        </p:nvSpPr>
        <p:spPr bwMode="auto">
          <a:xfrm>
            <a:off x="147638" y="741363"/>
            <a:ext cx="6580187" cy="3703637"/>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96611" name="Notes Placeholder 2">
            <a:extLst>
              <a:ext uri="{FF2B5EF4-FFF2-40B4-BE49-F238E27FC236}">
                <a16:creationId xmlns:a16="http://schemas.microsoft.com/office/drawing/2014/main" id="{F7A56068-EC9B-AE45-FD93-B1B8F5BC1C1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
        <p:nvSpPr>
          <p:cNvPr id="196612" name="Date Placeholder 3">
            <a:extLst>
              <a:ext uri="{FF2B5EF4-FFF2-40B4-BE49-F238E27FC236}">
                <a16:creationId xmlns:a16="http://schemas.microsoft.com/office/drawing/2014/main" id="{DDF8F6C0-0DE8-1B58-7AFD-349D055691B9}"/>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US" altLang="en-US">
              <a:solidFill>
                <a:srgbClr val="000000"/>
              </a:solidFill>
            </a:endParaRPr>
          </a:p>
        </p:txBody>
      </p:sp>
      <p:sp>
        <p:nvSpPr>
          <p:cNvPr id="196613" name="Slide Number Placeholder 4">
            <a:extLst>
              <a:ext uri="{FF2B5EF4-FFF2-40B4-BE49-F238E27FC236}">
                <a16:creationId xmlns:a16="http://schemas.microsoft.com/office/drawing/2014/main" id="{32F98A26-1BD1-B0F5-2F36-90FDA2B3FBB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89ED3D0A-D13B-4185-ADE8-5EECD177F930}" type="slidenum">
              <a:rPr lang="en-US" altLang="en-US" smtClean="0">
                <a:solidFill>
                  <a:srgbClr val="000000"/>
                </a:solidFill>
              </a:rPr>
              <a:pPr defTabSz="912813" fontAlgn="base">
                <a:spcBef>
                  <a:spcPct val="0"/>
                </a:spcBef>
                <a:spcAft>
                  <a:spcPct val="0"/>
                </a:spcAft>
              </a:pPr>
              <a:t>70</a:t>
            </a:fld>
            <a:endParaRPr lang="en-US" altLang="en-US">
              <a:solidFill>
                <a:srgbClr val="000000"/>
              </a:solidFill>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a:extLst>
              <a:ext uri="{FF2B5EF4-FFF2-40B4-BE49-F238E27FC236}">
                <a16:creationId xmlns:a16="http://schemas.microsoft.com/office/drawing/2014/main" id="{0D14B6F8-577E-35E6-B1D4-75567C39A9A2}"/>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4588" indent="-228600" defTabSz="877888">
              <a:defRPr>
                <a:solidFill>
                  <a:schemeClr val="tx1"/>
                </a:solidFill>
                <a:latin typeface="Calibri" panose="020F0502020204030204" pitchFamily="34" charset="0"/>
              </a:defRPr>
            </a:lvl3pPr>
            <a:lvl4pPr marL="1601788" indent="-228600" defTabSz="877888">
              <a:defRPr>
                <a:solidFill>
                  <a:schemeClr val="tx1"/>
                </a:solidFill>
                <a:latin typeface="Calibri" panose="020F0502020204030204" pitchFamily="34" charset="0"/>
              </a:defRPr>
            </a:lvl4pPr>
            <a:lvl5pPr marL="2060575" indent="-228600" defTabSz="877888">
              <a:defRPr>
                <a:solidFill>
                  <a:schemeClr val="tx1"/>
                </a:solidFill>
                <a:latin typeface="Calibri" panose="020F0502020204030204" pitchFamily="34" charset="0"/>
              </a:defRPr>
            </a:lvl5pPr>
            <a:lvl6pPr marL="2517775" indent="-228600" defTabSz="877888" eaLnBrk="0" fontAlgn="base" hangingPunct="0">
              <a:spcBef>
                <a:spcPct val="0"/>
              </a:spcBef>
              <a:spcAft>
                <a:spcPct val="0"/>
              </a:spcAft>
              <a:defRPr>
                <a:solidFill>
                  <a:schemeClr val="tx1"/>
                </a:solidFill>
                <a:latin typeface="Calibri" panose="020F0502020204030204" pitchFamily="34" charset="0"/>
              </a:defRPr>
            </a:lvl6pPr>
            <a:lvl7pPr marL="2974975" indent="-228600" defTabSz="877888" eaLnBrk="0" fontAlgn="base" hangingPunct="0">
              <a:spcBef>
                <a:spcPct val="0"/>
              </a:spcBef>
              <a:spcAft>
                <a:spcPct val="0"/>
              </a:spcAft>
              <a:defRPr>
                <a:solidFill>
                  <a:schemeClr val="tx1"/>
                </a:solidFill>
                <a:latin typeface="Calibri" panose="020F0502020204030204" pitchFamily="34" charset="0"/>
              </a:defRPr>
            </a:lvl7pPr>
            <a:lvl8pPr marL="3432175" indent="-228600" defTabSz="877888" eaLnBrk="0" fontAlgn="base" hangingPunct="0">
              <a:spcBef>
                <a:spcPct val="0"/>
              </a:spcBef>
              <a:spcAft>
                <a:spcPct val="0"/>
              </a:spcAft>
              <a:defRPr>
                <a:solidFill>
                  <a:schemeClr val="tx1"/>
                </a:solidFill>
                <a:latin typeface="Calibri" panose="020F0502020204030204" pitchFamily="34" charset="0"/>
              </a:defRPr>
            </a:lvl8pPr>
            <a:lvl9pPr marL="3889375" indent="-228600" defTabSz="877888"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C742974-1C47-49C1-9A79-9BEB895E6DDA}" type="slidenum">
              <a:rPr lang="en-US" altLang="en-US" sz="1100" smtClean="0">
                <a:solidFill>
                  <a:srgbClr val="000000"/>
                </a:solidFill>
                <a:latin typeface="Times New Roman" panose="02020603050405020304" pitchFamily="18" charset="0"/>
              </a:rPr>
              <a:pPr fontAlgn="base">
                <a:spcBef>
                  <a:spcPct val="0"/>
                </a:spcBef>
                <a:spcAft>
                  <a:spcPct val="0"/>
                </a:spcAft>
              </a:pPr>
              <a:t>71</a:t>
            </a:fld>
            <a:endParaRPr lang="en-US" altLang="en-US" sz="1100">
              <a:solidFill>
                <a:srgbClr val="000000"/>
              </a:solidFill>
              <a:latin typeface="Times New Roman" panose="02020603050405020304" pitchFamily="18" charset="0"/>
            </a:endParaRPr>
          </a:p>
        </p:txBody>
      </p:sp>
      <p:sp>
        <p:nvSpPr>
          <p:cNvPr id="198659" name="Rectangle 7">
            <a:extLst>
              <a:ext uri="{FF2B5EF4-FFF2-40B4-BE49-F238E27FC236}">
                <a16:creationId xmlns:a16="http://schemas.microsoft.com/office/drawing/2014/main" id="{40BB7BEE-CA5B-413A-232A-B527DB393F31}"/>
              </a:ext>
            </a:extLst>
          </p:cNvPr>
          <p:cNvSpPr txBox="1">
            <a:spLocks noGrp="1" noChangeArrowheads="1"/>
          </p:cNvSpPr>
          <p:nvPr/>
        </p:nvSpPr>
        <p:spPr bwMode="auto">
          <a:xfrm>
            <a:off x="3871913" y="9478963"/>
            <a:ext cx="29225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7719" tIns="43859" rIns="87719" bIns="43859" anchor="b"/>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3000" indent="-228600" defTabSz="877888">
              <a:defRPr>
                <a:solidFill>
                  <a:schemeClr val="tx1"/>
                </a:solidFill>
                <a:latin typeface="Calibri" panose="020F0502020204030204" pitchFamily="34" charset="0"/>
              </a:defRPr>
            </a:lvl3pPr>
            <a:lvl4pPr marL="1600200" indent="-228600" defTabSz="877888">
              <a:defRPr>
                <a:solidFill>
                  <a:schemeClr val="tx1"/>
                </a:solidFill>
                <a:latin typeface="Calibri" panose="020F0502020204030204" pitchFamily="34" charset="0"/>
              </a:defRPr>
            </a:lvl4pPr>
            <a:lvl5pPr marL="2057400" indent="-228600" defTabSz="877888">
              <a:defRPr>
                <a:solidFill>
                  <a:schemeClr val="tx1"/>
                </a:solidFill>
                <a:latin typeface="Calibri" panose="020F0502020204030204" pitchFamily="34" charset="0"/>
              </a:defRPr>
            </a:lvl5pPr>
            <a:lvl6pPr marL="2514600" indent="-228600" defTabSz="877888" eaLnBrk="0" fontAlgn="base" hangingPunct="0">
              <a:spcBef>
                <a:spcPct val="0"/>
              </a:spcBef>
              <a:spcAft>
                <a:spcPct val="0"/>
              </a:spcAft>
              <a:defRPr>
                <a:solidFill>
                  <a:schemeClr val="tx1"/>
                </a:solidFill>
                <a:latin typeface="Calibri" panose="020F0502020204030204" pitchFamily="34" charset="0"/>
              </a:defRPr>
            </a:lvl6pPr>
            <a:lvl7pPr marL="2971800" indent="-228600" defTabSz="877888" eaLnBrk="0" fontAlgn="base" hangingPunct="0">
              <a:spcBef>
                <a:spcPct val="0"/>
              </a:spcBef>
              <a:spcAft>
                <a:spcPct val="0"/>
              </a:spcAft>
              <a:defRPr>
                <a:solidFill>
                  <a:schemeClr val="tx1"/>
                </a:solidFill>
                <a:latin typeface="Calibri" panose="020F0502020204030204" pitchFamily="34" charset="0"/>
              </a:defRPr>
            </a:lvl7pPr>
            <a:lvl8pPr marL="3429000" indent="-228600" defTabSz="877888" eaLnBrk="0" fontAlgn="base" hangingPunct="0">
              <a:spcBef>
                <a:spcPct val="0"/>
              </a:spcBef>
              <a:spcAft>
                <a:spcPct val="0"/>
              </a:spcAft>
              <a:defRPr>
                <a:solidFill>
                  <a:schemeClr val="tx1"/>
                </a:solidFill>
                <a:latin typeface="Calibri" panose="020F0502020204030204" pitchFamily="34" charset="0"/>
              </a:defRPr>
            </a:lvl8pPr>
            <a:lvl9pPr marL="3886200" indent="-228600" defTabSz="877888" eaLnBrk="0" fontAlgn="base" hangingPunct="0">
              <a:spcBef>
                <a:spcPct val="0"/>
              </a:spcBef>
              <a:spcAft>
                <a:spcPct val="0"/>
              </a:spcAft>
              <a:defRPr>
                <a:solidFill>
                  <a:schemeClr val="tx1"/>
                </a:solidFill>
                <a:latin typeface="Calibri" panose="020F0502020204030204" pitchFamily="34" charset="0"/>
              </a:defRPr>
            </a:lvl9pPr>
          </a:lstStyle>
          <a:p>
            <a:pPr algn="r"/>
            <a:fld id="{265E5344-399E-4B9D-A657-C7AD864E9E88}" type="slidenum">
              <a:rPr lang="en-US" altLang="en-US" sz="1100">
                <a:solidFill>
                  <a:srgbClr val="000000"/>
                </a:solidFill>
                <a:latin typeface="Times New Roman" panose="02020603050405020304" pitchFamily="18" charset="0"/>
              </a:rPr>
              <a:pPr algn="r"/>
              <a:t>71</a:t>
            </a:fld>
            <a:endParaRPr lang="en-US" altLang="en-US" sz="1100">
              <a:solidFill>
                <a:srgbClr val="000000"/>
              </a:solidFill>
              <a:latin typeface="Times New Roman" panose="02020603050405020304" pitchFamily="18" charset="0"/>
            </a:endParaRPr>
          </a:p>
        </p:txBody>
      </p:sp>
      <p:sp>
        <p:nvSpPr>
          <p:cNvPr id="198660" name="Rectangle 2">
            <a:extLst>
              <a:ext uri="{FF2B5EF4-FFF2-40B4-BE49-F238E27FC236}">
                <a16:creationId xmlns:a16="http://schemas.microsoft.com/office/drawing/2014/main" id="{19CBB61F-C1AF-C39B-EC73-6F7A594CC84C}"/>
              </a:ext>
            </a:extLst>
          </p:cNvPr>
          <p:cNvSpPr>
            <a:spLocks noGrp="1" noRot="1" noChangeAspect="1" noChangeArrowheads="1" noTextEdit="1"/>
          </p:cNvSpPr>
          <p:nvPr>
            <p:ph type="sldImg"/>
          </p:nvPr>
        </p:nvSpPr>
        <p:spPr bwMode="auto">
          <a:xfrm>
            <a:off x="147638" y="741363"/>
            <a:ext cx="6580187" cy="3703637"/>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98661" name="Rectangle 3">
            <a:extLst>
              <a:ext uri="{FF2B5EF4-FFF2-40B4-BE49-F238E27FC236}">
                <a16:creationId xmlns:a16="http://schemas.microsoft.com/office/drawing/2014/main" id="{0802DDCF-C305-4BBE-146C-0CBA7E03184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
        <p:nvSpPr>
          <p:cNvPr id="198662" name="Date Placeholder 1">
            <a:extLst>
              <a:ext uri="{FF2B5EF4-FFF2-40B4-BE49-F238E27FC236}">
                <a16:creationId xmlns:a16="http://schemas.microsoft.com/office/drawing/2014/main" id="{3240ED1B-97A8-4B84-A139-FB345ED5A8D4}"/>
              </a:ext>
            </a:extLst>
          </p:cNvPr>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4588" indent="-228600" defTabSz="877888">
              <a:defRPr>
                <a:solidFill>
                  <a:schemeClr val="tx1"/>
                </a:solidFill>
                <a:latin typeface="Calibri" panose="020F0502020204030204" pitchFamily="34" charset="0"/>
              </a:defRPr>
            </a:lvl3pPr>
            <a:lvl4pPr marL="1601788" indent="-228600" defTabSz="877888">
              <a:defRPr>
                <a:solidFill>
                  <a:schemeClr val="tx1"/>
                </a:solidFill>
                <a:latin typeface="Calibri" panose="020F0502020204030204" pitchFamily="34" charset="0"/>
              </a:defRPr>
            </a:lvl4pPr>
            <a:lvl5pPr marL="2060575" indent="-228600" defTabSz="877888">
              <a:defRPr>
                <a:solidFill>
                  <a:schemeClr val="tx1"/>
                </a:solidFill>
                <a:latin typeface="Calibri" panose="020F0502020204030204" pitchFamily="34" charset="0"/>
              </a:defRPr>
            </a:lvl5pPr>
            <a:lvl6pPr marL="2517775" indent="-228600" defTabSz="877888" eaLnBrk="0" fontAlgn="base" hangingPunct="0">
              <a:spcBef>
                <a:spcPct val="0"/>
              </a:spcBef>
              <a:spcAft>
                <a:spcPct val="0"/>
              </a:spcAft>
              <a:defRPr>
                <a:solidFill>
                  <a:schemeClr val="tx1"/>
                </a:solidFill>
                <a:latin typeface="Calibri" panose="020F0502020204030204" pitchFamily="34" charset="0"/>
              </a:defRPr>
            </a:lvl6pPr>
            <a:lvl7pPr marL="2974975" indent="-228600" defTabSz="877888" eaLnBrk="0" fontAlgn="base" hangingPunct="0">
              <a:spcBef>
                <a:spcPct val="0"/>
              </a:spcBef>
              <a:spcAft>
                <a:spcPct val="0"/>
              </a:spcAft>
              <a:defRPr>
                <a:solidFill>
                  <a:schemeClr val="tx1"/>
                </a:solidFill>
                <a:latin typeface="Calibri" panose="020F0502020204030204" pitchFamily="34" charset="0"/>
              </a:defRPr>
            </a:lvl7pPr>
            <a:lvl8pPr marL="3432175" indent="-228600" defTabSz="877888" eaLnBrk="0" fontAlgn="base" hangingPunct="0">
              <a:spcBef>
                <a:spcPct val="0"/>
              </a:spcBef>
              <a:spcAft>
                <a:spcPct val="0"/>
              </a:spcAft>
              <a:defRPr>
                <a:solidFill>
                  <a:schemeClr val="tx1"/>
                </a:solidFill>
                <a:latin typeface="Calibri" panose="020F0502020204030204" pitchFamily="34" charset="0"/>
              </a:defRPr>
            </a:lvl8pPr>
            <a:lvl9pPr marL="3889375" indent="-228600" defTabSz="877888"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endParaRPr lang="en-US" altLang="en-US" sz="1100">
              <a:solidFill>
                <a:srgbClr val="000000"/>
              </a:solidFill>
              <a:latin typeface="Times New Roman" panose="02020603050405020304" pitchFamily="18"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Slide Image Placeholder 1">
            <a:extLst>
              <a:ext uri="{FF2B5EF4-FFF2-40B4-BE49-F238E27FC236}">
                <a16:creationId xmlns:a16="http://schemas.microsoft.com/office/drawing/2014/main" id="{F94DF6F8-6660-CB79-216E-6CE5782B657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01731" name="Notes Placeholder 2">
            <a:extLst>
              <a:ext uri="{FF2B5EF4-FFF2-40B4-BE49-F238E27FC236}">
                <a16:creationId xmlns:a16="http://schemas.microsoft.com/office/drawing/2014/main" id="{4CA2567C-751F-97B2-FBC0-593A53B28BA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NZ" altLang="en-US"/>
              <a:t>Some roles are easier and more comfortable to interact with, and some take more energy and effort. Remember that there are no good or bad team roles, only different ones. Team roles that are easier to interact with are likely to be similar to your own role. Whereas more challenging roles will be opposite to you. These are called convergent styles and complimentary styles.</a:t>
            </a:r>
          </a:p>
          <a:p>
            <a:pPr eaLnBrk="1" hangingPunct="1">
              <a:spcBef>
                <a:spcPct val="0"/>
              </a:spcBef>
            </a:pPr>
            <a:endParaRPr lang="en-NZ" altLang="en-US"/>
          </a:p>
          <a:p>
            <a:pPr eaLnBrk="1" hangingPunct="1">
              <a:spcBef>
                <a:spcPct val="0"/>
              </a:spcBef>
            </a:pPr>
            <a:r>
              <a:rPr lang="en-NZ" altLang="en-US"/>
              <a:t>Convergent styles have similar functions to each other and tend to be easier to work with. They communicate, filter information, and conduct activities and tasks similarly. Convergent styles also consider things like their attitude toward teamwork in a similar way.</a:t>
            </a:r>
          </a:p>
          <a:p>
            <a:pPr eaLnBrk="1" hangingPunct="1">
              <a:spcBef>
                <a:spcPct val="0"/>
              </a:spcBef>
            </a:pPr>
            <a:endParaRPr lang="en-NZ" altLang="en-US"/>
          </a:p>
          <a:p>
            <a:pPr eaLnBrk="1" hangingPunct="1">
              <a:spcBef>
                <a:spcPct val="0"/>
              </a:spcBef>
            </a:pPr>
            <a:r>
              <a:rPr lang="en-NZ" altLang="en-US"/>
              <a:t>Complimentary styles have opposite functions, they are more challenging to work with, and communication can be difficult. Complimentary styles filter information differently and can act and react differently to you in situations. Their development areas are usually your strengths and visa versa.</a:t>
            </a:r>
          </a:p>
          <a:p>
            <a:pPr eaLnBrk="1" hangingPunct="1">
              <a:spcBef>
                <a:spcPct val="0"/>
              </a:spcBef>
            </a:pPr>
            <a:endParaRPr lang="en-GB" altLang="en-US"/>
          </a:p>
        </p:txBody>
      </p:sp>
      <p:sp>
        <p:nvSpPr>
          <p:cNvPr id="201732" name="Date Placeholder 3">
            <a:extLst>
              <a:ext uri="{FF2B5EF4-FFF2-40B4-BE49-F238E27FC236}">
                <a16:creationId xmlns:a16="http://schemas.microsoft.com/office/drawing/2014/main" id="{AE27ACA7-0A55-4062-39CC-88DA5FC54180}"/>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201733" name="Slide Number Placeholder 4">
            <a:extLst>
              <a:ext uri="{FF2B5EF4-FFF2-40B4-BE49-F238E27FC236}">
                <a16:creationId xmlns:a16="http://schemas.microsoft.com/office/drawing/2014/main" id="{3F490951-2CB9-28C2-7F8D-CBFC149CEE4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0046FA58-4551-4D3F-8C45-D463D3C40C1D}" type="slidenum">
              <a:rPr lang="en-NZ" altLang="en-US" smtClean="0"/>
              <a:pPr defTabSz="912813" fontAlgn="base">
                <a:spcBef>
                  <a:spcPct val="0"/>
                </a:spcBef>
                <a:spcAft>
                  <a:spcPct val="0"/>
                </a:spcAft>
              </a:pPr>
              <a:t>73</a:t>
            </a:fld>
            <a:endParaRPr lang="en-NZ" altLang="en-US"/>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Slide Image Placeholder 1">
            <a:extLst>
              <a:ext uri="{FF2B5EF4-FFF2-40B4-BE49-F238E27FC236}">
                <a16:creationId xmlns:a16="http://schemas.microsoft.com/office/drawing/2014/main" id="{3E524AD3-CDF6-0B0E-1F61-ABE1FEFD3F7C}"/>
              </a:ext>
            </a:extLst>
          </p:cNvPr>
          <p:cNvSpPr>
            <a:spLocks noGrp="1" noRot="1" noChangeAspect="1" noChangeArrowheads="1" noTextEdit="1"/>
          </p:cNvSpPr>
          <p:nvPr>
            <p:ph type="sldImg"/>
          </p:nvPr>
        </p:nvSpPr>
        <p:spPr bwMode="auto">
          <a:xfrm>
            <a:off x="147638" y="741363"/>
            <a:ext cx="6580187" cy="3703637"/>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 name="Notes Placeholder 2">
            <a:extLst>
              <a:ext uri="{FF2B5EF4-FFF2-40B4-BE49-F238E27FC236}">
                <a16:creationId xmlns:a16="http://schemas.microsoft.com/office/drawing/2014/main" id="{57A1CCF8-DCE4-6AC8-5A04-CA0A29830829}"/>
              </a:ext>
            </a:extLst>
          </p:cNvPr>
          <p:cNvSpPr>
            <a:spLocks noGrp="1"/>
          </p:cNvSpPr>
          <p:nvPr>
            <p:ph type="body" idx="1"/>
          </p:nvPr>
        </p:nvSpPr>
        <p:spPr/>
        <p:txBody>
          <a:bodyPr/>
          <a:lstStyle/>
          <a:p>
            <a:pPr defTabSz="913203" eaLnBrk="1" fontAlgn="auto" hangingPunct="1">
              <a:spcBef>
                <a:spcPts val="0"/>
              </a:spcBef>
              <a:spcAft>
                <a:spcPts val="0"/>
              </a:spcAft>
              <a:defRPr/>
            </a:pPr>
            <a:r>
              <a:rPr lang="en-NZ" dirty="0"/>
              <a:t>The understanding of the team roles flows into team types. These types give us a great strategy to apply when developing teams. </a:t>
            </a:r>
          </a:p>
          <a:p>
            <a:pPr defTabSz="913203" eaLnBrk="1" fontAlgn="auto" hangingPunct="1">
              <a:spcBef>
                <a:spcPts val="0"/>
              </a:spcBef>
              <a:spcAft>
                <a:spcPts val="0"/>
              </a:spcAft>
              <a:defRPr/>
            </a:pPr>
            <a:r>
              <a:rPr lang="en-NZ" dirty="0"/>
              <a:t>The three team types are:</a:t>
            </a:r>
          </a:p>
          <a:p>
            <a:pPr marL="171450" indent="-171450" defTabSz="913203" eaLnBrk="1" fontAlgn="auto" hangingPunct="1">
              <a:spcBef>
                <a:spcPts val="0"/>
              </a:spcBef>
              <a:spcAft>
                <a:spcPts val="0"/>
              </a:spcAft>
              <a:buFont typeface="Arial" panose="020B0604020202020204" pitchFamily="34" charset="0"/>
              <a:buChar char="•"/>
              <a:defRPr/>
            </a:pPr>
            <a:r>
              <a:rPr lang="en-NZ" dirty="0"/>
              <a:t>Homogeneous</a:t>
            </a:r>
          </a:p>
          <a:p>
            <a:pPr marL="171450" indent="-171450" defTabSz="913203" eaLnBrk="1" fontAlgn="auto" hangingPunct="1">
              <a:spcBef>
                <a:spcPts val="0"/>
              </a:spcBef>
              <a:spcAft>
                <a:spcPts val="0"/>
              </a:spcAft>
              <a:buFont typeface="Arial" panose="020B0604020202020204" pitchFamily="34" charset="0"/>
              <a:buChar char="•"/>
              <a:defRPr/>
            </a:pPr>
            <a:r>
              <a:rPr lang="en-NZ" dirty="0"/>
              <a:t>Heterogeneous</a:t>
            </a:r>
          </a:p>
          <a:p>
            <a:pPr marL="171450" indent="-171450" defTabSz="913203" eaLnBrk="1" fontAlgn="auto" hangingPunct="1">
              <a:spcBef>
                <a:spcPts val="0"/>
              </a:spcBef>
              <a:spcAft>
                <a:spcPts val="0"/>
              </a:spcAft>
              <a:buFont typeface="Arial" panose="020B0604020202020204" pitchFamily="34" charset="0"/>
              <a:buChar char="•"/>
              <a:defRPr/>
            </a:pPr>
            <a:r>
              <a:rPr lang="en-NZ" dirty="0"/>
              <a:t>Diverted </a:t>
            </a:r>
          </a:p>
          <a:p>
            <a:pPr defTabSz="913203" eaLnBrk="1" fontAlgn="auto" hangingPunct="1">
              <a:spcBef>
                <a:spcPts val="0"/>
              </a:spcBef>
              <a:spcAft>
                <a:spcPts val="0"/>
              </a:spcAft>
              <a:defRPr/>
            </a:pPr>
            <a:r>
              <a:rPr lang="en-NZ" dirty="0"/>
              <a:t>When identifying the team types, we look at the clusters of little circles on the shotgun map. They might be clustered together tightly in one area or sprinkled all over the Extended DISC® diamond. They could be clustered on opposite sides of the diamond too. This information will help you work out how to train or consult with a particular team.</a:t>
            </a:r>
          </a:p>
        </p:txBody>
      </p:sp>
      <p:sp>
        <p:nvSpPr>
          <p:cNvPr id="203780" name="Date Placeholder 3">
            <a:extLst>
              <a:ext uri="{FF2B5EF4-FFF2-40B4-BE49-F238E27FC236}">
                <a16:creationId xmlns:a16="http://schemas.microsoft.com/office/drawing/2014/main" id="{4F53AB56-B862-ADD9-3946-22704637D701}"/>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US" altLang="en-US">
              <a:solidFill>
                <a:srgbClr val="000000"/>
              </a:solidFill>
            </a:endParaRPr>
          </a:p>
        </p:txBody>
      </p:sp>
      <p:sp>
        <p:nvSpPr>
          <p:cNvPr id="203781" name="Slide Number Placeholder 4">
            <a:extLst>
              <a:ext uri="{FF2B5EF4-FFF2-40B4-BE49-F238E27FC236}">
                <a16:creationId xmlns:a16="http://schemas.microsoft.com/office/drawing/2014/main" id="{971F739D-DC23-3EFB-1C19-88325B4829D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F59CE908-DFDA-495F-866E-49DFE731B00F}" type="slidenum">
              <a:rPr lang="en-US" altLang="en-US" smtClean="0">
                <a:solidFill>
                  <a:srgbClr val="000000"/>
                </a:solidFill>
              </a:rPr>
              <a:pPr defTabSz="912813" fontAlgn="base">
                <a:spcBef>
                  <a:spcPct val="0"/>
                </a:spcBef>
                <a:spcAft>
                  <a:spcPct val="0"/>
                </a:spcAft>
              </a:pPr>
              <a:t>74</a:t>
            </a:fld>
            <a:endParaRPr lang="en-US" altLang="en-US">
              <a:solidFill>
                <a:srgbClr val="000000"/>
              </a:solidFill>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Slide Image Placeholder 1">
            <a:extLst>
              <a:ext uri="{FF2B5EF4-FFF2-40B4-BE49-F238E27FC236}">
                <a16:creationId xmlns:a16="http://schemas.microsoft.com/office/drawing/2014/main" id="{86BD3839-BA7E-1D4C-17F1-8A4B66DEDEB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 name="Notes Placeholder 2">
            <a:extLst>
              <a:ext uri="{FF2B5EF4-FFF2-40B4-BE49-F238E27FC236}">
                <a16:creationId xmlns:a16="http://schemas.microsoft.com/office/drawing/2014/main" id="{0C2C32A3-6312-BF23-2064-68605AC8CCAA}"/>
              </a:ext>
            </a:extLst>
          </p:cNvPr>
          <p:cNvSpPr>
            <a:spLocks noGrp="1"/>
          </p:cNvSpPr>
          <p:nvPr>
            <p:ph type="body" idx="1"/>
          </p:nvPr>
        </p:nvSpPr>
        <p:spPr/>
        <p:txBody>
          <a:bodyPr/>
          <a:lstStyle/>
          <a:p>
            <a:pPr defTabSz="913203" eaLnBrk="1" fontAlgn="auto" hangingPunct="1">
              <a:spcBef>
                <a:spcPts val="0"/>
              </a:spcBef>
              <a:spcAft>
                <a:spcPts val="0"/>
              </a:spcAft>
              <a:defRPr/>
            </a:pPr>
            <a:r>
              <a:rPr lang="en-NZ" b="1"/>
              <a:t>Homogeneous Team Types</a:t>
            </a:r>
            <a:endParaRPr lang="en-NZ"/>
          </a:p>
          <a:p>
            <a:pPr defTabSz="913203" eaLnBrk="1" fontAlgn="auto" hangingPunct="1">
              <a:spcBef>
                <a:spcPts val="0"/>
              </a:spcBef>
              <a:spcAft>
                <a:spcPts val="0"/>
              </a:spcAft>
              <a:defRPr/>
            </a:pPr>
            <a:r>
              <a:rPr lang="en-NZ"/>
              <a:t>In homogenous teams, individuals tend to have similar traits and attributes. The advantage of this type of group is there there's a lot of cohesion. Productivity and goal accomplishment is high. If you put many similar people together in one area, you may find that things can escalate in a particular experience or specialist area. For example, when you put top children together, their level of thinking rubs off on each other, and it can escalate further into more strengths. The disadvantage is that excessive cohesion can tune into groupthink, which means they can think the same. They want to stay within the same comfort zones or their flexibility zones as each other. They might have the same strategy. They could all be very aware of change and maybe not so willing to implement it quickly. The strength of this team communication and the challenge is the flexibility of work. </a:t>
            </a:r>
            <a:endParaRPr lang="en-NZ">
              <a:solidFill>
                <a:schemeClr val="tx2"/>
              </a:solidFill>
              <a:latin typeface="Century Gothic" panose="020B0502020202020204" pitchFamily="34" charset="0"/>
            </a:endParaRPr>
          </a:p>
          <a:p>
            <a:pPr marL="180964" indent="-180964" defTabSz="913203" eaLnBrk="1" fontAlgn="auto" hangingPunct="1">
              <a:lnSpc>
                <a:spcPct val="200000"/>
              </a:lnSpc>
              <a:spcBef>
                <a:spcPts val="0"/>
              </a:spcBef>
              <a:spcAft>
                <a:spcPts val="0"/>
              </a:spcAft>
              <a:buFont typeface="Arial" pitchFamily="34" charset="0"/>
              <a:buChar char="•"/>
              <a:tabLst>
                <a:tab pos="180964" algn="l"/>
              </a:tabLst>
              <a:defRPr/>
            </a:pPr>
            <a:r>
              <a:rPr lang="en-NZ">
                <a:solidFill>
                  <a:schemeClr val="tx2"/>
                </a:solidFill>
                <a:latin typeface="Century Gothic" panose="020B0502020202020204" pitchFamily="34" charset="0"/>
              </a:rPr>
              <a:t>Members have similar traits &amp; attributes </a:t>
            </a:r>
          </a:p>
          <a:p>
            <a:pPr marL="180964" indent="-180964" defTabSz="913203" eaLnBrk="1" fontAlgn="auto" hangingPunct="1">
              <a:lnSpc>
                <a:spcPct val="200000"/>
              </a:lnSpc>
              <a:spcBef>
                <a:spcPts val="0"/>
              </a:spcBef>
              <a:spcAft>
                <a:spcPts val="0"/>
              </a:spcAft>
              <a:buFont typeface="Arial" pitchFamily="34" charset="0"/>
              <a:buChar char="•"/>
              <a:tabLst>
                <a:tab pos="180964" algn="l"/>
              </a:tabLst>
              <a:defRPr/>
            </a:pPr>
            <a:r>
              <a:rPr lang="en-NZ">
                <a:solidFill>
                  <a:schemeClr val="tx2"/>
                </a:solidFill>
                <a:latin typeface="Century Gothic" panose="020B0502020202020204" pitchFamily="34" charset="0"/>
              </a:rPr>
              <a:t>Advantage of cohesion </a:t>
            </a:r>
          </a:p>
          <a:p>
            <a:pPr marL="180964" indent="-180964" defTabSz="913203" eaLnBrk="1" fontAlgn="auto" hangingPunct="1">
              <a:lnSpc>
                <a:spcPct val="200000"/>
              </a:lnSpc>
              <a:spcBef>
                <a:spcPts val="0"/>
              </a:spcBef>
              <a:spcAft>
                <a:spcPts val="0"/>
              </a:spcAft>
              <a:buFont typeface="Arial" pitchFamily="34" charset="0"/>
              <a:buChar char="•"/>
              <a:tabLst>
                <a:tab pos="180964" algn="l"/>
              </a:tabLst>
              <a:defRPr/>
            </a:pPr>
            <a:r>
              <a:rPr lang="en-NZ">
                <a:solidFill>
                  <a:schemeClr val="tx2"/>
                </a:solidFill>
                <a:latin typeface="Century Gothic" panose="020B0502020202020204" pitchFamily="34" charset="0"/>
              </a:rPr>
              <a:t>High productivity and goal accomplishment</a:t>
            </a:r>
          </a:p>
          <a:p>
            <a:pPr marL="180964" indent="-180964" defTabSz="913203" eaLnBrk="1" fontAlgn="auto" hangingPunct="1">
              <a:lnSpc>
                <a:spcPct val="200000"/>
              </a:lnSpc>
              <a:spcBef>
                <a:spcPts val="0"/>
              </a:spcBef>
              <a:spcAft>
                <a:spcPts val="0"/>
              </a:spcAft>
              <a:buFont typeface="Arial" pitchFamily="34" charset="0"/>
              <a:buChar char="•"/>
              <a:tabLst>
                <a:tab pos="180964" algn="l"/>
              </a:tabLst>
              <a:defRPr/>
            </a:pPr>
            <a:r>
              <a:rPr lang="en-NZ">
                <a:solidFill>
                  <a:schemeClr val="tx2"/>
                </a:solidFill>
                <a:latin typeface="Century Gothic" panose="020B0502020202020204" pitchFamily="34" charset="0"/>
              </a:rPr>
              <a:t>Excessive cohesion can turn into </a:t>
            </a:r>
            <a:r>
              <a:rPr lang="en-NZ" i="1">
                <a:solidFill>
                  <a:schemeClr val="tx2"/>
                </a:solidFill>
                <a:latin typeface="Century Gothic" panose="020B0502020202020204" pitchFamily="34" charset="0"/>
              </a:rPr>
              <a:t>groupthink</a:t>
            </a:r>
            <a:endParaRPr lang="en-NZ" sz="1050">
              <a:solidFill>
                <a:schemeClr val="tx2"/>
              </a:solidFill>
              <a:latin typeface="Century Gothic" panose="020B0502020202020204" pitchFamily="34" charset="0"/>
            </a:endParaRPr>
          </a:p>
          <a:p>
            <a:pPr defTabSz="913203" eaLnBrk="1" fontAlgn="auto" hangingPunct="1">
              <a:spcBef>
                <a:spcPts val="0"/>
              </a:spcBef>
              <a:spcAft>
                <a:spcPts val="0"/>
              </a:spcAft>
              <a:defRPr/>
            </a:pPr>
            <a:endParaRPr lang="en-GB"/>
          </a:p>
        </p:txBody>
      </p:sp>
      <p:sp>
        <p:nvSpPr>
          <p:cNvPr id="205828" name="Date Placeholder 3">
            <a:extLst>
              <a:ext uri="{FF2B5EF4-FFF2-40B4-BE49-F238E27FC236}">
                <a16:creationId xmlns:a16="http://schemas.microsoft.com/office/drawing/2014/main" id="{722B2F95-D2BE-3CA1-B674-FFA63D5E4CE1}"/>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205829" name="Slide Number Placeholder 4">
            <a:extLst>
              <a:ext uri="{FF2B5EF4-FFF2-40B4-BE49-F238E27FC236}">
                <a16:creationId xmlns:a16="http://schemas.microsoft.com/office/drawing/2014/main" id="{94B7DCF1-4F31-07BE-E1F3-4A414E8DDCC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931CBF03-73E0-44FD-891A-A9BB7C2CE520}" type="slidenum">
              <a:rPr lang="en-NZ" altLang="en-US" smtClean="0"/>
              <a:pPr defTabSz="912813" fontAlgn="base">
                <a:spcBef>
                  <a:spcPct val="0"/>
                </a:spcBef>
                <a:spcAft>
                  <a:spcPct val="0"/>
                </a:spcAft>
              </a:pPr>
              <a:t>75</a:t>
            </a:fld>
            <a:endParaRPr lang="en-NZ" altLang="en-US"/>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Slide Image Placeholder 1">
            <a:extLst>
              <a:ext uri="{FF2B5EF4-FFF2-40B4-BE49-F238E27FC236}">
                <a16:creationId xmlns:a16="http://schemas.microsoft.com/office/drawing/2014/main" id="{CC84BB2D-A74D-6766-C6CB-B8348449A13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07875" name="Notes Placeholder 2">
            <a:extLst>
              <a:ext uri="{FF2B5EF4-FFF2-40B4-BE49-F238E27FC236}">
                <a16:creationId xmlns:a16="http://schemas.microsoft.com/office/drawing/2014/main" id="{10B6FF57-4831-F9EE-93EB-94370595D69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GB" altLang="en-US"/>
          </a:p>
        </p:txBody>
      </p:sp>
      <p:sp>
        <p:nvSpPr>
          <p:cNvPr id="207876" name="Date Placeholder 3">
            <a:extLst>
              <a:ext uri="{FF2B5EF4-FFF2-40B4-BE49-F238E27FC236}">
                <a16:creationId xmlns:a16="http://schemas.microsoft.com/office/drawing/2014/main" id="{E510BEE4-5046-841F-1578-B6749C9D330A}"/>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207877" name="Slide Number Placeholder 4">
            <a:extLst>
              <a:ext uri="{FF2B5EF4-FFF2-40B4-BE49-F238E27FC236}">
                <a16:creationId xmlns:a16="http://schemas.microsoft.com/office/drawing/2014/main" id="{3AB11AB8-F808-7C3F-2DEA-0A309F29FA6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A1AF3720-A27D-426D-B395-E2FAD80D7316}" type="slidenum">
              <a:rPr lang="en-NZ" altLang="en-US" smtClean="0"/>
              <a:pPr defTabSz="912813" fontAlgn="base">
                <a:spcBef>
                  <a:spcPct val="0"/>
                </a:spcBef>
                <a:spcAft>
                  <a:spcPct val="0"/>
                </a:spcAft>
              </a:pPr>
              <a:t>76</a:t>
            </a:fld>
            <a:endParaRPr lang="en-NZ" altLang="en-US"/>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2" name="Slide Image Placeholder 1">
            <a:extLst>
              <a:ext uri="{FF2B5EF4-FFF2-40B4-BE49-F238E27FC236}">
                <a16:creationId xmlns:a16="http://schemas.microsoft.com/office/drawing/2014/main" id="{B96196E0-9FB9-A026-6DFE-751DCD30C5E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 name="Notes Placeholder 2">
            <a:extLst>
              <a:ext uri="{FF2B5EF4-FFF2-40B4-BE49-F238E27FC236}">
                <a16:creationId xmlns:a16="http://schemas.microsoft.com/office/drawing/2014/main" id="{6A25F9E9-322D-A011-D112-7308DBBCB4C3}"/>
              </a:ext>
            </a:extLst>
          </p:cNvPr>
          <p:cNvSpPr>
            <a:spLocks noGrp="1"/>
          </p:cNvSpPr>
          <p:nvPr>
            <p:ph type="body" idx="1"/>
          </p:nvPr>
        </p:nvSpPr>
        <p:spPr/>
        <p:txBody>
          <a:bodyPr/>
          <a:lstStyle/>
          <a:p>
            <a:pPr defTabSz="913203" eaLnBrk="1" fontAlgn="auto" hangingPunct="1">
              <a:spcBef>
                <a:spcPts val="0"/>
              </a:spcBef>
              <a:spcAft>
                <a:spcPts val="0"/>
              </a:spcAft>
              <a:defRPr/>
            </a:pPr>
            <a:r>
              <a:rPr lang="en-NZ" b="1"/>
              <a:t>Heterogeneous Team Types</a:t>
            </a:r>
            <a:endParaRPr lang="en-NZ"/>
          </a:p>
          <a:p>
            <a:pPr defTabSz="913203" eaLnBrk="1" fontAlgn="auto" hangingPunct="1">
              <a:spcBef>
                <a:spcPts val="0"/>
              </a:spcBef>
              <a:spcAft>
                <a:spcPts val="0"/>
              </a:spcAft>
              <a:defRPr/>
            </a:pPr>
            <a:r>
              <a:rPr lang="en-NZ"/>
              <a:t>Heterogeneous teams tend to be the most common team type. The team members have a diverse orientation, and the dots are plotted relatively evenly across the shotgun map. </a:t>
            </a:r>
          </a:p>
          <a:p>
            <a:pPr defTabSz="913203" eaLnBrk="1" fontAlgn="auto" hangingPunct="1">
              <a:spcBef>
                <a:spcPts val="0"/>
              </a:spcBef>
              <a:spcAft>
                <a:spcPts val="0"/>
              </a:spcAft>
              <a:defRPr/>
            </a:pPr>
            <a:r>
              <a:rPr lang="en-NZ"/>
              <a:t>Agreements might be difficult because agreements they are thinking differently, they need different things, and their communication might be outlaid differently. </a:t>
            </a:r>
          </a:p>
          <a:p>
            <a:pPr defTabSz="913203" eaLnBrk="1" fontAlgn="auto" hangingPunct="1">
              <a:spcBef>
                <a:spcPts val="0"/>
              </a:spcBef>
              <a:spcAft>
                <a:spcPts val="0"/>
              </a:spcAft>
              <a:defRPr/>
            </a:pPr>
            <a:r>
              <a:rPr lang="en-NZ"/>
              <a:t>Different attitudes to activities can also result in conflict. For example, the high D's personality types or the Changer team roles want to implement fast change, and the supporters and assurers wish to slow down. So, an agreement can be complicated on how to do things. </a:t>
            </a:r>
          </a:p>
          <a:p>
            <a:pPr defTabSz="913203" eaLnBrk="1" fontAlgn="auto" hangingPunct="1">
              <a:spcBef>
                <a:spcPts val="0"/>
              </a:spcBef>
              <a:spcAft>
                <a:spcPts val="0"/>
              </a:spcAft>
              <a:defRPr/>
            </a:pPr>
            <a:r>
              <a:rPr lang="en-NZ"/>
              <a:t>Though it may take longer to get to decisions or deals, it leads to far more innovative solutions. In situations where creativity is essential, things like planning or research, this type of team may have an advantage over won't over the others. The strength of this particular team type is a division of labour. The challenge is communication.</a:t>
            </a:r>
            <a:endParaRPr lang="en-NZ">
              <a:solidFill>
                <a:schemeClr val="tx2"/>
              </a:solidFill>
              <a:latin typeface="Century Gothic" panose="020B0502020202020204" pitchFamily="34" charset="0"/>
            </a:endParaRPr>
          </a:p>
          <a:p>
            <a:pPr marL="180964" indent="-180964" defTabSz="913203" eaLnBrk="1" fontAlgn="auto" hangingPunct="1">
              <a:lnSpc>
                <a:spcPct val="150000"/>
              </a:lnSpc>
              <a:spcBef>
                <a:spcPts val="0"/>
              </a:spcBef>
              <a:spcAft>
                <a:spcPts val="0"/>
              </a:spcAft>
              <a:buFont typeface="Arial" pitchFamily="34" charset="0"/>
              <a:buChar char="•"/>
              <a:tabLst>
                <a:tab pos="180964" algn="l"/>
              </a:tabLst>
              <a:defRPr/>
            </a:pPr>
            <a:r>
              <a:rPr lang="en-NZ">
                <a:solidFill>
                  <a:schemeClr val="tx2"/>
                </a:solidFill>
                <a:latin typeface="Century Gothic" panose="020B0502020202020204" pitchFamily="34" charset="0"/>
              </a:rPr>
              <a:t>Members have diverse orientation</a:t>
            </a:r>
          </a:p>
          <a:p>
            <a:pPr marL="180964" indent="-180964" defTabSz="913203" eaLnBrk="1" fontAlgn="auto" hangingPunct="1">
              <a:lnSpc>
                <a:spcPct val="150000"/>
              </a:lnSpc>
              <a:spcBef>
                <a:spcPts val="0"/>
              </a:spcBef>
              <a:spcAft>
                <a:spcPts val="0"/>
              </a:spcAft>
              <a:buFont typeface="Arial" pitchFamily="34" charset="0"/>
              <a:buChar char="•"/>
              <a:tabLst>
                <a:tab pos="180964" algn="l"/>
              </a:tabLst>
              <a:defRPr/>
            </a:pPr>
            <a:r>
              <a:rPr lang="en-NZ">
                <a:solidFill>
                  <a:schemeClr val="tx2"/>
                </a:solidFill>
                <a:latin typeface="Century Gothic" panose="020B0502020202020204" pitchFamily="34" charset="0"/>
              </a:rPr>
              <a:t>Agreement may be difficult</a:t>
            </a:r>
          </a:p>
          <a:p>
            <a:pPr marL="180964" indent="-180964" defTabSz="913203" eaLnBrk="1" fontAlgn="auto" hangingPunct="1">
              <a:lnSpc>
                <a:spcPct val="150000"/>
              </a:lnSpc>
              <a:spcBef>
                <a:spcPts val="0"/>
              </a:spcBef>
              <a:spcAft>
                <a:spcPts val="0"/>
              </a:spcAft>
              <a:buFont typeface="Arial" pitchFamily="34" charset="0"/>
              <a:buChar char="•"/>
              <a:tabLst>
                <a:tab pos="180964" algn="l"/>
              </a:tabLst>
              <a:defRPr/>
            </a:pPr>
            <a:r>
              <a:rPr lang="en-NZ">
                <a:solidFill>
                  <a:schemeClr val="tx2"/>
                </a:solidFill>
                <a:latin typeface="Century Gothic" panose="020B0502020202020204" pitchFamily="34" charset="0"/>
              </a:rPr>
              <a:t>Leads to more innovative solutions. </a:t>
            </a:r>
          </a:p>
          <a:p>
            <a:pPr marL="180964" indent="-180964" defTabSz="913203" eaLnBrk="1" fontAlgn="auto" hangingPunct="1">
              <a:lnSpc>
                <a:spcPct val="150000"/>
              </a:lnSpc>
              <a:spcBef>
                <a:spcPts val="0"/>
              </a:spcBef>
              <a:spcAft>
                <a:spcPts val="0"/>
              </a:spcAft>
              <a:buFont typeface="Arial" pitchFamily="34" charset="0"/>
              <a:buChar char="•"/>
              <a:tabLst>
                <a:tab pos="180964" algn="l"/>
              </a:tabLst>
              <a:defRPr/>
            </a:pPr>
            <a:r>
              <a:rPr lang="en-NZ">
                <a:solidFill>
                  <a:schemeClr val="tx2"/>
                </a:solidFill>
                <a:latin typeface="Century Gothic" panose="020B0502020202020204" pitchFamily="34" charset="0"/>
              </a:rPr>
              <a:t>In situations where creativity is important </a:t>
            </a:r>
            <a:br>
              <a:rPr lang="en-NZ">
                <a:solidFill>
                  <a:schemeClr val="tx2"/>
                </a:solidFill>
                <a:latin typeface="Century Gothic" panose="020B0502020202020204" pitchFamily="34" charset="0"/>
              </a:rPr>
            </a:br>
            <a:r>
              <a:rPr lang="en-NZ">
                <a:solidFill>
                  <a:schemeClr val="tx2"/>
                </a:solidFill>
                <a:latin typeface="Century Gothic" panose="020B0502020202020204" pitchFamily="34" charset="0"/>
              </a:rPr>
              <a:t>(e.g. planning, research or ad teams) </a:t>
            </a:r>
            <a:br>
              <a:rPr lang="en-NZ">
                <a:solidFill>
                  <a:schemeClr val="tx2"/>
                </a:solidFill>
                <a:latin typeface="Century Gothic" panose="020B0502020202020204" pitchFamily="34" charset="0"/>
              </a:rPr>
            </a:br>
            <a:r>
              <a:rPr lang="en-NZ">
                <a:solidFill>
                  <a:schemeClr val="tx2"/>
                </a:solidFill>
                <a:latin typeface="Century Gothic" panose="020B0502020202020204" pitchFamily="34" charset="0"/>
              </a:rPr>
              <a:t>they may have an advantage</a:t>
            </a:r>
            <a:endParaRPr lang="en-NZ" sz="1050">
              <a:solidFill>
                <a:schemeClr val="tx2"/>
              </a:solidFill>
              <a:latin typeface="Century Gothic" panose="020B0502020202020204" pitchFamily="34" charset="0"/>
            </a:endParaRPr>
          </a:p>
          <a:p>
            <a:pPr defTabSz="913203" eaLnBrk="1" fontAlgn="auto" hangingPunct="1">
              <a:spcBef>
                <a:spcPts val="0"/>
              </a:spcBef>
              <a:spcAft>
                <a:spcPts val="0"/>
              </a:spcAft>
              <a:defRPr/>
            </a:pPr>
            <a:endParaRPr lang="en-GB"/>
          </a:p>
        </p:txBody>
      </p:sp>
      <p:sp>
        <p:nvSpPr>
          <p:cNvPr id="209924" name="Date Placeholder 3">
            <a:extLst>
              <a:ext uri="{FF2B5EF4-FFF2-40B4-BE49-F238E27FC236}">
                <a16:creationId xmlns:a16="http://schemas.microsoft.com/office/drawing/2014/main" id="{CEBCEB61-C736-0691-F8A7-F3BC7CD9F693}"/>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209925" name="Slide Number Placeholder 4">
            <a:extLst>
              <a:ext uri="{FF2B5EF4-FFF2-40B4-BE49-F238E27FC236}">
                <a16:creationId xmlns:a16="http://schemas.microsoft.com/office/drawing/2014/main" id="{4999EBCF-6E23-42A2-7591-E8A7D9C3A47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88460F88-7661-48B9-B1C4-A94E8792991D}" type="slidenum">
              <a:rPr lang="en-NZ" altLang="en-US" smtClean="0"/>
              <a:pPr defTabSz="912813" fontAlgn="base">
                <a:spcBef>
                  <a:spcPct val="0"/>
                </a:spcBef>
                <a:spcAft>
                  <a:spcPct val="0"/>
                </a:spcAft>
              </a:pPr>
              <a:t>77</a:t>
            </a:fld>
            <a:endParaRPr lang="en-NZ"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Slide Image Placeholder 1">
            <a:extLst>
              <a:ext uri="{FF2B5EF4-FFF2-40B4-BE49-F238E27FC236}">
                <a16:creationId xmlns:a16="http://schemas.microsoft.com/office/drawing/2014/main" id="{7524AAF1-ABF4-47A6-6EA9-37C9129C5D1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6563" name="Notes Placeholder 2">
            <a:extLst>
              <a:ext uri="{FF2B5EF4-FFF2-40B4-BE49-F238E27FC236}">
                <a16:creationId xmlns:a16="http://schemas.microsoft.com/office/drawing/2014/main" id="{921312CA-5024-4C86-CAC9-D998E4A3367A}"/>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NZ" altLang="en-US"/>
              <a:t>R+S – Recruit &amp; Select Assessment and On-Boarding</a:t>
            </a:r>
          </a:p>
          <a:p>
            <a:pPr eaLnBrk="1" hangingPunct="1">
              <a:spcBef>
                <a:spcPct val="0"/>
              </a:spcBef>
            </a:pPr>
            <a:r>
              <a:rPr lang="en-NZ" altLang="en-US"/>
              <a:t>S+S – Sales &amp; Service Assessment</a:t>
            </a:r>
          </a:p>
        </p:txBody>
      </p:sp>
      <p:sp>
        <p:nvSpPr>
          <p:cNvPr id="66564" name="Date Placeholder 3">
            <a:extLst>
              <a:ext uri="{FF2B5EF4-FFF2-40B4-BE49-F238E27FC236}">
                <a16:creationId xmlns:a16="http://schemas.microsoft.com/office/drawing/2014/main" id="{8B18F2A7-4BEF-0BDA-32E0-DE23D6AF0548}"/>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66565" name="Slide Number Placeholder 4">
            <a:extLst>
              <a:ext uri="{FF2B5EF4-FFF2-40B4-BE49-F238E27FC236}">
                <a16:creationId xmlns:a16="http://schemas.microsoft.com/office/drawing/2014/main" id="{F97D62A2-3ED8-9B13-D3B6-F2A63105852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D9B612C9-CAEC-4C42-87D3-E12587D6035F}" type="slidenum">
              <a:rPr lang="en-NZ" altLang="en-US" smtClean="0"/>
              <a:pPr defTabSz="912813" fontAlgn="base">
                <a:spcBef>
                  <a:spcPct val="0"/>
                </a:spcBef>
                <a:spcAft>
                  <a:spcPct val="0"/>
                </a:spcAft>
              </a:pPr>
              <a:t>7</a:t>
            </a:fld>
            <a:endParaRPr lang="en-NZ" altLang="en-US"/>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70" name="Slide Image Placeholder 1">
            <a:extLst>
              <a:ext uri="{FF2B5EF4-FFF2-40B4-BE49-F238E27FC236}">
                <a16:creationId xmlns:a16="http://schemas.microsoft.com/office/drawing/2014/main" id="{FF81D2F8-06EA-3C02-D731-166CE74869C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11971" name="Notes Placeholder 2">
            <a:extLst>
              <a:ext uri="{FF2B5EF4-FFF2-40B4-BE49-F238E27FC236}">
                <a16:creationId xmlns:a16="http://schemas.microsoft.com/office/drawing/2014/main" id="{297D8275-9E12-B629-8BAE-0F27E229896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
        <p:nvSpPr>
          <p:cNvPr id="211972" name="Slide Number Placeholder 3">
            <a:extLst>
              <a:ext uri="{FF2B5EF4-FFF2-40B4-BE49-F238E27FC236}">
                <a16:creationId xmlns:a16="http://schemas.microsoft.com/office/drawing/2014/main" id="{FEAEC95C-B94C-932B-1761-647AFA4AA5D1}"/>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B9E49B86-0321-4A46-81D6-39C5AD6EA0CD}" type="slidenum">
              <a:rPr lang="en-GB" altLang="en-US" smtClean="0">
                <a:solidFill>
                  <a:srgbClr val="000000"/>
                </a:solidFill>
              </a:rPr>
              <a:pPr defTabSz="912813" fontAlgn="base">
                <a:spcBef>
                  <a:spcPct val="0"/>
                </a:spcBef>
                <a:spcAft>
                  <a:spcPct val="0"/>
                </a:spcAft>
              </a:pPr>
              <a:t>78</a:t>
            </a:fld>
            <a:endParaRPr lang="en-GB" altLang="en-US">
              <a:solidFill>
                <a:srgbClr val="000000"/>
              </a:solidFill>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Slide Image Placeholder 1">
            <a:extLst>
              <a:ext uri="{FF2B5EF4-FFF2-40B4-BE49-F238E27FC236}">
                <a16:creationId xmlns:a16="http://schemas.microsoft.com/office/drawing/2014/main" id="{94B945FF-AA73-6724-D58C-7B09A7BFF203}"/>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 name="Notes Placeholder 2">
            <a:extLst>
              <a:ext uri="{FF2B5EF4-FFF2-40B4-BE49-F238E27FC236}">
                <a16:creationId xmlns:a16="http://schemas.microsoft.com/office/drawing/2014/main" id="{D71F0565-5883-3056-8A7F-4D08545A2055}"/>
              </a:ext>
            </a:extLst>
          </p:cNvPr>
          <p:cNvSpPr>
            <a:spLocks noGrp="1"/>
          </p:cNvSpPr>
          <p:nvPr>
            <p:ph type="body" idx="1"/>
          </p:nvPr>
        </p:nvSpPr>
        <p:spPr/>
        <p:txBody>
          <a:bodyPr/>
          <a:lstStyle/>
          <a:p>
            <a:pPr defTabSz="913203" eaLnBrk="1" fontAlgn="auto" hangingPunct="1">
              <a:spcBef>
                <a:spcPts val="0"/>
              </a:spcBef>
              <a:spcAft>
                <a:spcPts val="0"/>
              </a:spcAft>
              <a:defRPr/>
            </a:pPr>
            <a:r>
              <a:rPr lang="en-NZ" b="1" dirty="0"/>
              <a:t>Diverted Team Types</a:t>
            </a:r>
            <a:endParaRPr lang="en-NZ" dirty="0"/>
          </a:p>
          <a:p>
            <a:pPr defTabSz="913203" eaLnBrk="1" fontAlgn="auto" hangingPunct="1">
              <a:spcBef>
                <a:spcPts val="0"/>
              </a:spcBef>
              <a:spcAft>
                <a:spcPts val="0"/>
              </a:spcAft>
              <a:defRPr/>
            </a:pPr>
            <a:r>
              <a:rPr lang="en-NZ" dirty="0"/>
              <a:t>Diverted teams consist of opposites. Opposite traits and attributes. Agreements can be conflicting as they're made by being pushed through based on sub-team versus top sub-team. In this situation, it might be that one team is stronger verbally or </a:t>
            </a:r>
            <a:r>
              <a:rPr lang="en-NZ"/>
              <a:t>more active-paced </a:t>
            </a:r>
            <a:r>
              <a:rPr lang="en-NZ" dirty="0"/>
              <a:t>and push through what they need onto another group that may not be as verbal or assertive. Delegation is strong in diverted teams, so members strengths can be utilised. If sub-teams form there is the risk of losing cohesion, and this is where the assurer team types may go out to lunch for example, and they may not necessarily associate with the other team the influences. Delegation is the most significant strengths of this team type as they have opposite strengths to each other. They can utilise their strengths well if there's some tolerance for them. The greatest challenge is for them not to form sub-teams and stick to their silos.</a:t>
            </a:r>
            <a:endParaRPr lang="en-NZ" dirty="0">
              <a:solidFill>
                <a:schemeClr val="tx2"/>
              </a:solidFill>
              <a:latin typeface="Century Gothic" panose="020B0502020202020204" pitchFamily="34" charset="0"/>
            </a:endParaRPr>
          </a:p>
          <a:p>
            <a:pPr marL="180964" indent="-180964" defTabSz="913203" eaLnBrk="1" fontAlgn="auto" hangingPunct="1">
              <a:spcBef>
                <a:spcPts val="1200"/>
              </a:spcBef>
              <a:spcAft>
                <a:spcPts val="0"/>
              </a:spcAft>
              <a:buFont typeface="Arial" pitchFamily="34" charset="0"/>
              <a:buChar char="•"/>
              <a:tabLst>
                <a:tab pos="180964" algn="l"/>
              </a:tabLst>
              <a:defRPr/>
            </a:pPr>
            <a:r>
              <a:rPr lang="en-NZ" dirty="0">
                <a:solidFill>
                  <a:schemeClr val="tx2"/>
                </a:solidFill>
                <a:latin typeface="Century Gothic" panose="020B0502020202020204" pitchFamily="34" charset="0"/>
              </a:rPr>
              <a:t>Members are made up of opposite traits and attributes</a:t>
            </a:r>
          </a:p>
          <a:p>
            <a:pPr marL="180964" indent="-180964" defTabSz="913203" eaLnBrk="1" fontAlgn="auto" hangingPunct="1">
              <a:spcBef>
                <a:spcPts val="1200"/>
              </a:spcBef>
              <a:spcAft>
                <a:spcPts val="0"/>
              </a:spcAft>
              <a:buFont typeface="Arial" pitchFamily="34" charset="0"/>
              <a:buChar char="•"/>
              <a:tabLst>
                <a:tab pos="180964" algn="l"/>
              </a:tabLst>
              <a:defRPr/>
            </a:pPr>
            <a:r>
              <a:rPr lang="en-NZ" dirty="0">
                <a:solidFill>
                  <a:schemeClr val="tx2"/>
                </a:solidFill>
                <a:latin typeface="Century Gothic" panose="020B0502020202020204" pitchFamily="34" charset="0"/>
              </a:rPr>
              <a:t>Agreements can be conflicting as made &amp; pushed through based on sub team vs sub team</a:t>
            </a:r>
          </a:p>
          <a:p>
            <a:pPr marL="180964" indent="-180964" defTabSz="913203" eaLnBrk="1" fontAlgn="auto" hangingPunct="1">
              <a:spcBef>
                <a:spcPts val="1200"/>
              </a:spcBef>
              <a:spcAft>
                <a:spcPts val="0"/>
              </a:spcAft>
              <a:buFont typeface="Arial" pitchFamily="34" charset="0"/>
              <a:buChar char="•"/>
              <a:tabLst>
                <a:tab pos="180964" algn="l"/>
              </a:tabLst>
              <a:defRPr/>
            </a:pPr>
            <a:r>
              <a:rPr lang="en-NZ" dirty="0">
                <a:solidFill>
                  <a:schemeClr val="tx2"/>
                </a:solidFill>
                <a:latin typeface="Century Gothic" panose="020B0502020202020204" pitchFamily="34" charset="0"/>
              </a:rPr>
              <a:t>Delegation is strong so member’s </a:t>
            </a:r>
            <a:br>
              <a:rPr lang="en-NZ" dirty="0">
                <a:solidFill>
                  <a:schemeClr val="tx2"/>
                </a:solidFill>
                <a:latin typeface="Century Gothic" panose="020B0502020202020204" pitchFamily="34" charset="0"/>
              </a:rPr>
            </a:br>
            <a:r>
              <a:rPr lang="en-NZ" dirty="0">
                <a:solidFill>
                  <a:schemeClr val="tx2"/>
                </a:solidFill>
                <a:latin typeface="Century Gothic" panose="020B0502020202020204" pitchFamily="34" charset="0"/>
              </a:rPr>
              <a:t>strengths can be utilised </a:t>
            </a:r>
          </a:p>
          <a:p>
            <a:pPr marL="180964" indent="-180964" defTabSz="913203" eaLnBrk="1" fontAlgn="auto" hangingPunct="1">
              <a:spcBef>
                <a:spcPts val="1200"/>
              </a:spcBef>
              <a:spcAft>
                <a:spcPts val="0"/>
              </a:spcAft>
              <a:buFont typeface="Arial" pitchFamily="34" charset="0"/>
              <a:buChar char="•"/>
              <a:tabLst>
                <a:tab pos="180964" algn="l"/>
              </a:tabLst>
              <a:defRPr/>
            </a:pPr>
            <a:r>
              <a:rPr lang="en-NZ" dirty="0">
                <a:solidFill>
                  <a:schemeClr val="tx2"/>
                </a:solidFill>
                <a:latin typeface="Century Gothic" panose="020B0502020202020204" pitchFamily="34" charset="0"/>
              </a:rPr>
              <a:t>If </a:t>
            </a:r>
            <a:r>
              <a:rPr lang="en-US" dirty="0">
                <a:solidFill>
                  <a:schemeClr val="tx2"/>
                </a:solidFill>
                <a:latin typeface="Century Gothic" panose="020B0502020202020204" pitchFamily="34" charset="0"/>
              </a:rPr>
              <a:t>sub-teams form -  risk of losing cohesion</a:t>
            </a:r>
          </a:p>
          <a:p>
            <a:pPr defTabSz="913203" eaLnBrk="1" fontAlgn="auto" hangingPunct="1">
              <a:spcBef>
                <a:spcPts val="0"/>
              </a:spcBef>
              <a:spcAft>
                <a:spcPts val="0"/>
              </a:spcAft>
              <a:defRPr/>
            </a:pPr>
            <a:endParaRPr lang="en-GB" dirty="0"/>
          </a:p>
        </p:txBody>
      </p:sp>
      <p:sp>
        <p:nvSpPr>
          <p:cNvPr id="214020" name="Date Placeholder 3">
            <a:extLst>
              <a:ext uri="{FF2B5EF4-FFF2-40B4-BE49-F238E27FC236}">
                <a16:creationId xmlns:a16="http://schemas.microsoft.com/office/drawing/2014/main" id="{9B004286-74D2-CAA6-C537-9FA0C6D2A618}"/>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214021" name="Slide Number Placeholder 4">
            <a:extLst>
              <a:ext uri="{FF2B5EF4-FFF2-40B4-BE49-F238E27FC236}">
                <a16:creationId xmlns:a16="http://schemas.microsoft.com/office/drawing/2014/main" id="{6B44A17E-E27A-59F7-12FF-F6F982D4E38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6F275034-3E96-4223-8FC1-232AD9EC8C9C}" type="slidenum">
              <a:rPr lang="en-NZ" altLang="en-US" smtClean="0"/>
              <a:pPr defTabSz="912813" fontAlgn="base">
                <a:spcBef>
                  <a:spcPct val="0"/>
                </a:spcBef>
                <a:spcAft>
                  <a:spcPct val="0"/>
                </a:spcAft>
              </a:pPr>
              <a:t>79</a:t>
            </a:fld>
            <a:endParaRPr lang="en-NZ" altLang="en-US"/>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Slide Image Placeholder 1">
            <a:extLst>
              <a:ext uri="{FF2B5EF4-FFF2-40B4-BE49-F238E27FC236}">
                <a16:creationId xmlns:a16="http://schemas.microsoft.com/office/drawing/2014/main" id="{BC83A967-DB6A-E759-B33C-6AB1C45A0B0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16067" name="Notes Placeholder 2">
            <a:extLst>
              <a:ext uri="{FF2B5EF4-FFF2-40B4-BE49-F238E27FC236}">
                <a16:creationId xmlns:a16="http://schemas.microsoft.com/office/drawing/2014/main" id="{F719A1BE-7CEC-CBA1-919C-A87FD739CD3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GB" altLang="en-US"/>
          </a:p>
        </p:txBody>
      </p:sp>
      <p:sp>
        <p:nvSpPr>
          <p:cNvPr id="216068" name="Date Placeholder 3">
            <a:extLst>
              <a:ext uri="{FF2B5EF4-FFF2-40B4-BE49-F238E27FC236}">
                <a16:creationId xmlns:a16="http://schemas.microsoft.com/office/drawing/2014/main" id="{8B8789FD-41F5-F356-D4B1-BB8F32A706AD}"/>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216069" name="Slide Number Placeholder 4">
            <a:extLst>
              <a:ext uri="{FF2B5EF4-FFF2-40B4-BE49-F238E27FC236}">
                <a16:creationId xmlns:a16="http://schemas.microsoft.com/office/drawing/2014/main" id="{3C8918F7-5297-8505-B261-3A26CD16009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16C2ACF1-43D0-466A-B283-977A23852870}" type="slidenum">
              <a:rPr lang="en-NZ" altLang="en-US" smtClean="0"/>
              <a:pPr defTabSz="912813" fontAlgn="base">
                <a:spcBef>
                  <a:spcPct val="0"/>
                </a:spcBef>
                <a:spcAft>
                  <a:spcPct val="0"/>
                </a:spcAft>
              </a:pPr>
              <a:t>80</a:t>
            </a:fld>
            <a:endParaRPr lang="en-NZ" altLang="en-US"/>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4" name="Slide Image Placeholder 1">
            <a:extLst>
              <a:ext uri="{FF2B5EF4-FFF2-40B4-BE49-F238E27FC236}">
                <a16:creationId xmlns:a16="http://schemas.microsoft.com/office/drawing/2014/main" id="{994804B7-4D2D-0FD7-2811-F0E84D4B8D7C}"/>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18115" name="Notes Placeholder 2">
            <a:extLst>
              <a:ext uri="{FF2B5EF4-FFF2-40B4-BE49-F238E27FC236}">
                <a16:creationId xmlns:a16="http://schemas.microsoft.com/office/drawing/2014/main" id="{80460822-B9A5-9F2A-3D55-12D896B5938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NZ" altLang="en-US"/>
              <a:t>Percentage Table:</a:t>
            </a:r>
          </a:p>
          <a:p>
            <a:pPr eaLnBrk="1" hangingPunct="1">
              <a:spcBef>
                <a:spcPct val="0"/>
              </a:spcBef>
            </a:pPr>
            <a:r>
              <a:rPr lang="en-NZ" altLang="en-US"/>
              <a:t>The table below the shotgun map in the team and build analysis shows the percentage mix of the DISC styles in a team. This particular team is 10% D style, 15% I style, 40% S style, and 35% C style. The table provides you with the percentage mix of DISC Styles in the team, and how many people are in each group. This information is beneficial to know in larger teams.</a:t>
            </a:r>
            <a:endParaRPr lang="en-GB" altLang="en-US"/>
          </a:p>
        </p:txBody>
      </p:sp>
      <p:sp>
        <p:nvSpPr>
          <p:cNvPr id="218116" name="Date Placeholder 3">
            <a:extLst>
              <a:ext uri="{FF2B5EF4-FFF2-40B4-BE49-F238E27FC236}">
                <a16:creationId xmlns:a16="http://schemas.microsoft.com/office/drawing/2014/main" id="{51AC6661-C4F1-7626-57A5-04C485AC383B}"/>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218117" name="Slide Number Placeholder 4">
            <a:extLst>
              <a:ext uri="{FF2B5EF4-FFF2-40B4-BE49-F238E27FC236}">
                <a16:creationId xmlns:a16="http://schemas.microsoft.com/office/drawing/2014/main" id="{226929D9-538D-5649-2C00-76A2315C10A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4DF08FD1-9102-4B45-9F85-976E8D6FA4EB}" type="slidenum">
              <a:rPr lang="en-NZ" altLang="en-US" smtClean="0"/>
              <a:pPr defTabSz="912813" fontAlgn="base">
                <a:spcBef>
                  <a:spcPct val="0"/>
                </a:spcBef>
                <a:spcAft>
                  <a:spcPct val="0"/>
                </a:spcAft>
              </a:pPr>
              <a:t>81</a:t>
            </a:fld>
            <a:endParaRPr lang="en-NZ" altLang="en-US"/>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2" name="Slide Image Placeholder 1">
            <a:extLst>
              <a:ext uri="{FF2B5EF4-FFF2-40B4-BE49-F238E27FC236}">
                <a16:creationId xmlns:a16="http://schemas.microsoft.com/office/drawing/2014/main" id="{0CCC735A-5D8D-F9CC-90FE-6C3BD13007A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20163" name="Notes Placeholder 2">
            <a:extLst>
              <a:ext uri="{FF2B5EF4-FFF2-40B4-BE49-F238E27FC236}">
                <a16:creationId xmlns:a16="http://schemas.microsoft.com/office/drawing/2014/main" id="{E4D974FB-B183-9913-BA9E-387F53EB316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NZ" altLang="en-US"/>
              <a:t>The Name Map provides the same information as the Shotgun Map but uses team members' names instead of the dots.</a:t>
            </a:r>
          </a:p>
          <a:p>
            <a:pPr eaLnBrk="1" hangingPunct="1">
              <a:spcBef>
                <a:spcPct val="0"/>
              </a:spcBef>
            </a:pPr>
            <a:endParaRPr lang="en-NZ" altLang="en-US"/>
          </a:p>
          <a:p>
            <a:pPr eaLnBrk="1" hangingPunct="1">
              <a:spcBef>
                <a:spcPct val="0"/>
              </a:spcBef>
            </a:pPr>
            <a:r>
              <a:rPr lang="en-NZ" altLang="en-US"/>
              <a:t>Once we have seen the team's overview, we may need to look deeper at each quadrant's particular people. We need to look at names, analyse who is where, and utilise their strengths more. This map also gives rise to why tasks or subjects might be avoided.</a:t>
            </a:r>
            <a:endParaRPr lang="en-GB" altLang="en-US"/>
          </a:p>
        </p:txBody>
      </p:sp>
      <p:sp>
        <p:nvSpPr>
          <p:cNvPr id="220164" name="Date Placeholder 3">
            <a:extLst>
              <a:ext uri="{FF2B5EF4-FFF2-40B4-BE49-F238E27FC236}">
                <a16:creationId xmlns:a16="http://schemas.microsoft.com/office/drawing/2014/main" id="{3072DEA4-6136-67DD-57BD-F1FA28969DC0}"/>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220165" name="Slide Number Placeholder 4">
            <a:extLst>
              <a:ext uri="{FF2B5EF4-FFF2-40B4-BE49-F238E27FC236}">
                <a16:creationId xmlns:a16="http://schemas.microsoft.com/office/drawing/2014/main" id="{6B9FDA2C-C513-B9C4-14C3-A9803FD56D9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83B025B9-162D-4049-803B-FDE33E36A897}" type="slidenum">
              <a:rPr lang="en-NZ" altLang="en-US" smtClean="0"/>
              <a:pPr defTabSz="912813" fontAlgn="base">
                <a:spcBef>
                  <a:spcPct val="0"/>
                </a:spcBef>
                <a:spcAft>
                  <a:spcPct val="0"/>
                </a:spcAft>
              </a:pPr>
              <a:t>82</a:t>
            </a:fld>
            <a:endParaRPr lang="en-NZ" altLang="en-US"/>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Slide Image Placeholder 1">
            <a:extLst>
              <a:ext uri="{FF2B5EF4-FFF2-40B4-BE49-F238E27FC236}">
                <a16:creationId xmlns:a16="http://schemas.microsoft.com/office/drawing/2014/main" id="{D3E22EED-B60F-2298-A074-BC7F621FE98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22211" name="Notes Placeholder 2">
            <a:extLst>
              <a:ext uri="{FF2B5EF4-FFF2-40B4-BE49-F238E27FC236}">
                <a16:creationId xmlns:a16="http://schemas.microsoft.com/office/drawing/2014/main" id="{E599092E-9AF9-969E-A24B-5E96E1697A5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GB" altLang="en-US"/>
          </a:p>
        </p:txBody>
      </p:sp>
      <p:sp>
        <p:nvSpPr>
          <p:cNvPr id="222212" name="Date Placeholder 3">
            <a:extLst>
              <a:ext uri="{FF2B5EF4-FFF2-40B4-BE49-F238E27FC236}">
                <a16:creationId xmlns:a16="http://schemas.microsoft.com/office/drawing/2014/main" id="{2F9EAA1C-CAE9-5B99-69BE-6BF0421DBF51}"/>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222213" name="Slide Number Placeholder 4">
            <a:extLst>
              <a:ext uri="{FF2B5EF4-FFF2-40B4-BE49-F238E27FC236}">
                <a16:creationId xmlns:a16="http://schemas.microsoft.com/office/drawing/2014/main" id="{F6F21E81-EE93-DA31-8B91-355881287FA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424C79BE-7C58-44F8-9F7D-ECE0D1F798D0}" type="slidenum">
              <a:rPr lang="en-NZ" altLang="en-US" smtClean="0"/>
              <a:pPr defTabSz="912813" fontAlgn="base">
                <a:spcBef>
                  <a:spcPct val="0"/>
                </a:spcBef>
                <a:spcAft>
                  <a:spcPct val="0"/>
                </a:spcAft>
              </a:pPr>
              <a:t>83</a:t>
            </a:fld>
            <a:endParaRPr lang="en-NZ" altLang="en-US"/>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8" name="Slide Image Placeholder 1">
            <a:extLst>
              <a:ext uri="{FF2B5EF4-FFF2-40B4-BE49-F238E27FC236}">
                <a16:creationId xmlns:a16="http://schemas.microsoft.com/office/drawing/2014/main" id="{BD706894-CB8A-CBB7-E200-18C25369C124}"/>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24259" name="Notes Placeholder 2">
            <a:extLst>
              <a:ext uri="{FF2B5EF4-FFF2-40B4-BE49-F238E27FC236}">
                <a16:creationId xmlns:a16="http://schemas.microsoft.com/office/drawing/2014/main" id="{2F14E936-D724-1490-B50F-381C880F10C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GB" altLang="en-US"/>
          </a:p>
        </p:txBody>
      </p:sp>
      <p:sp>
        <p:nvSpPr>
          <p:cNvPr id="224260" name="Date Placeholder 3">
            <a:extLst>
              <a:ext uri="{FF2B5EF4-FFF2-40B4-BE49-F238E27FC236}">
                <a16:creationId xmlns:a16="http://schemas.microsoft.com/office/drawing/2014/main" id="{55A355A3-2CC6-6447-AA69-0B48409B17D5}"/>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224261" name="Slide Number Placeholder 4">
            <a:extLst>
              <a:ext uri="{FF2B5EF4-FFF2-40B4-BE49-F238E27FC236}">
                <a16:creationId xmlns:a16="http://schemas.microsoft.com/office/drawing/2014/main" id="{F3A623B3-0DF0-DD1C-5325-C4B546D536E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017CB874-4732-4D03-B7DD-BBBBA858CA50}" type="slidenum">
              <a:rPr lang="en-NZ" altLang="en-US" smtClean="0"/>
              <a:pPr defTabSz="912813" fontAlgn="base">
                <a:spcBef>
                  <a:spcPct val="0"/>
                </a:spcBef>
                <a:spcAft>
                  <a:spcPct val="0"/>
                </a:spcAft>
              </a:pPr>
              <a:t>84</a:t>
            </a:fld>
            <a:endParaRPr lang="en-NZ" altLang="en-US"/>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6" name="Slide Image Placeholder 1">
            <a:extLst>
              <a:ext uri="{FF2B5EF4-FFF2-40B4-BE49-F238E27FC236}">
                <a16:creationId xmlns:a16="http://schemas.microsoft.com/office/drawing/2014/main" id="{8337D89B-88DE-E927-1958-E79CCAD615B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26307" name="Notes Placeholder 2">
            <a:extLst>
              <a:ext uri="{FF2B5EF4-FFF2-40B4-BE49-F238E27FC236}">
                <a16:creationId xmlns:a16="http://schemas.microsoft.com/office/drawing/2014/main" id="{C226DD9B-5F56-7196-86F2-ABF5D3B9934A}"/>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
        <p:nvSpPr>
          <p:cNvPr id="226308" name="Date Placeholder 3">
            <a:extLst>
              <a:ext uri="{FF2B5EF4-FFF2-40B4-BE49-F238E27FC236}">
                <a16:creationId xmlns:a16="http://schemas.microsoft.com/office/drawing/2014/main" id="{493BD962-F171-8BBB-71AB-F56832921DCB}"/>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226309" name="Slide Number Placeholder 4">
            <a:extLst>
              <a:ext uri="{FF2B5EF4-FFF2-40B4-BE49-F238E27FC236}">
                <a16:creationId xmlns:a16="http://schemas.microsoft.com/office/drawing/2014/main" id="{D29A908F-5815-990E-95D6-EC0A20F1D60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C498325F-C14A-4D2B-8BD1-E4057398A318}" type="slidenum">
              <a:rPr lang="en-NZ" altLang="en-US" smtClean="0"/>
              <a:pPr defTabSz="912813" fontAlgn="base">
                <a:spcBef>
                  <a:spcPct val="0"/>
                </a:spcBef>
                <a:spcAft>
                  <a:spcPct val="0"/>
                </a:spcAft>
              </a:pPr>
              <a:t>85</a:t>
            </a:fld>
            <a:endParaRPr lang="en-NZ" altLang="en-US"/>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4" name="Slide Image Placeholder 1">
            <a:extLst>
              <a:ext uri="{FF2B5EF4-FFF2-40B4-BE49-F238E27FC236}">
                <a16:creationId xmlns:a16="http://schemas.microsoft.com/office/drawing/2014/main" id="{4E59DC54-BF3D-65CE-8425-FDBDBC6CBDD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28355" name="Notes Placeholder 2">
            <a:extLst>
              <a:ext uri="{FF2B5EF4-FFF2-40B4-BE49-F238E27FC236}">
                <a16:creationId xmlns:a16="http://schemas.microsoft.com/office/drawing/2014/main" id="{ED46E1CC-224E-3B66-56B1-803DE80E287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GB" altLang="en-US"/>
          </a:p>
        </p:txBody>
      </p:sp>
      <p:sp>
        <p:nvSpPr>
          <p:cNvPr id="228356" name="Date Placeholder 3">
            <a:extLst>
              <a:ext uri="{FF2B5EF4-FFF2-40B4-BE49-F238E27FC236}">
                <a16:creationId xmlns:a16="http://schemas.microsoft.com/office/drawing/2014/main" id="{AFF1DB45-71EE-AA90-F84E-19FC58606F42}"/>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228357" name="Slide Number Placeholder 4">
            <a:extLst>
              <a:ext uri="{FF2B5EF4-FFF2-40B4-BE49-F238E27FC236}">
                <a16:creationId xmlns:a16="http://schemas.microsoft.com/office/drawing/2014/main" id="{0528787A-97CC-FB84-484D-1ACFEFC93CC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4D76B2E2-0C02-4514-8674-D88510586BE2}" type="slidenum">
              <a:rPr lang="en-NZ" altLang="en-US" smtClean="0"/>
              <a:pPr defTabSz="912813" fontAlgn="base">
                <a:spcBef>
                  <a:spcPct val="0"/>
                </a:spcBef>
                <a:spcAft>
                  <a:spcPct val="0"/>
                </a:spcAft>
              </a:pPr>
              <a:t>86</a:t>
            </a:fld>
            <a:endParaRPr lang="en-NZ" altLang="en-US"/>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2" name="Rectangle 7">
            <a:extLst>
              <a:ext uri="{FF2B5EF4-FFF2-40B4-BE49-F238E27FC236}">
                <a16:creationId xmlns:a16="http://schemas.microsoft.com/office/drawing/2014/main" id="{A0D0B798-0439-B832-4444-B2E130EB4D1E}"/>
              </a:ext>
            </a:extLst>
          </p:cNvPr>
          <p:cNvSpPr txBox="1">
            <a:spLocks noGrp="1" noChangeArrowheads="1"/>
          </p:cNvSpPr>
          <p:nvPr/>
        </p:nvSpPr>
        <p:spPr bwMode="auto">
          <a:xfrm>
            <a:off x="3871913" y="9478963"/>
            <a:ext cx="29225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7705" tIns="43853" rIns="87705" bIns="43853" anchor="b"/>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3000" indent="-228600" defTabSz="877888">
              <a:defRPr>
                <a:solidFill>
                  <a:schemeClr val="tx1"/>
                </a:solidFill>
                <a:latin typeface="Calibri" panose="020F0502020204030204" pitchFamily="34" charset="0"/>
              </a:defRPr>
            </a:lvl3pPr>
            <a:lvl4pPr marL="1600200" indent="-228600" defTabSz="877888">
              <a:defRPr>
                <a:solidFill>
                  <a:schemeClr val="tx1"/>
                </a:solidFill>
                <a:latin typeface="Calibri" panose="020F0502020204030204" pitchFamily="34" charset="0"/>
              </a:defRPr>
            </a:lvl4pPr>
            <a:lvl5pPr marL="2057400" indent="-228600" defTabSz="877888">
              <a:defRPr>
                <a:solidFill>
                  <a:schemeClr val="tx1"/>
                </a:solidFill>
                <a:latin typeface="Calibri" panose="020F0502020204030204" pitchFamily="34" charset="0"/>
              </a:defRPr>
            </a:lvl5pPr>
            <a:lvl6pPr marL="2514600" indent="-228600" defTabSz="877888" eaLnBrk="0" fontAlgn="base" hangingPunct="0">
              <a:spcBef>
                <a:spcPct val="0"/>
              </a:spcBef>
              <a:spcAft>
                <a:spcPct val="0"/>
              </a:spcAft>
              <a:defRPr>
                <a:solidFill>
                  <a:schemeClr val="tx1"/>
                </a:solidFill>
                <a:latin typeface="Calibri" panose="020F0502020204030204" pitchFamily="34" charset="0"/>
              </a:defRPr>
            </a:lvl6pPr>
            <a:lvl7pPr marL="2971800" indent="-228600" defTabSz="877888" eaLnBrk="0" fontAlgn="base" hangingPunct="0">
              <a:spcBef>
                <a:spcPct val="0"/>
              </a:spcBef>
              <a:spcAft>
                <a:spcPct val="0"/>
              </a:spcAft>
              <a:defRPr>
                <a:solidFill>
                  <a:schemeClr val="tx1"/>
                </a:solidFill>
                <a:latin typeface="Calibri" panose="020F0502020204030204" pitchFamily="34" charset="0"/>
              </a:defRPr>
            </a:lvl7pPr>
            <a:lvl8pPr marL="3429000" indent="-228600" defTabSz="877888" eaLnBrk="0" fontAlgn="base" hangingPunct="0">
              <a:spcBef>
                <a:spcPct val="0"/>
              </a:spcBef>
              <a:spcAft>
                <a:spcPct val="0"/>
              </a:spcAft>
              <a:defRPr>
                <a:solidFill>
                  <a:schemeClr val="tx1"/>
                </a:solidFill>
                <a:latin typeface="Calibri" panose="020F0502020204030204" pitchFamily="34" charset="0"/>
              </a:defRPr>
            </a:lvl8pPr>
            <a:lvl9pPr marL="3886200" indent="-228600" defTabSz="877888"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fld id="{2B11F348-F07E-47DB-A80D-D8B3FD7E9833}" type="slidenum">
              <a:rPr lang="en-US" altLang="en-US" sz="1100">
                <a:solidFill>
                  <a:srgbClr val="000000"/>
                </a:solidFill>
                <a:latin typeface="Times New Roman" panose="02020603050405020304" pitchFamily="18" charset="0"/>
              </a:rPr>
              <a:pPr algn="r" eaLnBrk="1" hangingPunct="1"/>
              <a:t>87</a:t>
            </a:fld>
            <a:endParaRPr lang="en-US" altLang="en-US" sz="1100">
              <a:solidFill>
                <a:srgbClr val="000000"/>
              </a:solidFill>
              <a:latin typeface="Times New Roman" panose="02020603050405020304" pitchFamily="18" charset="0"/>
            </a:endParaRPr>
          </a:p>
        </p:txBody>
      </p:sp>
      <p:sp>
        <p:nvSpPr>
          <p:cNvPr id="230403" name="Rectangle 2">
            <a:extLst>
              <a:ext uri="{FF2B5EF4-FFF2-40B4-BE49-F238E27FC236}">
                <a16:creationId xmlns:a16="http://schemas.microsoft.com/office/drawing/2014/main" id="{CE6E8960-864C-29E4-9FE4-E1DFFEE72B94}"/>
              </a:ext>
            </a:extLst>
          </p:cNvPr>
          <p:cNvSpPr>
            <a:spLocks noGrp="1" noRot="1" noChangeAspect="1" noChangeArrowheads="1" noTextEdit="1"/>
          </p:cNvSpPr>
          <p:nvPr>
            <p:ph type="sldImg"/>
          </p:nvPr>
        </p:nvSpPr>
        <p:spPr bwMode="auto">
          <a:xfrm>
            <a:off x="146050" y="741363"/>
            <a:ext cx="6581775" cy="3703637"/>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30404" name="Rectangle 3">
            <a:extLst>
              <a:ext uri="{FF2B5EF4-FFF2-40B4-BE49-F238E27FC236}">
                <a16:creationId xmlns:a16="http://schemas.microsoft.com/office/drawing/2014/main" id="{C3E6CF61-79FF-962E-0081-D82EC837A45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
        <p:nvSpPr>
          <p:cNvPr id="230405" name="Date Placeholder 1">
            <a:extLst>
              <a:ext uri="{FF2B5EF4-FFF2-40B4-BE49-F238E27FC236}">
                <a16:creationId xmlns:a16="http://schemas.microsoft.com/office/drawing/2014/main" id="{91167F63-C0D1-276E-79AD-9BC247DBD879}"/>
              </a:ext>
            </a:extLst>
          </p:cNvPr>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4588" indent="-228600" defTabSz="877888">
              <a:defRPr>
                <a:solidFill>
                  <a:schemeClr val="tx1"/>
                </a:solidFill>
                <a:latin typeface="Calibri" panose="020F0502020204030204" pitchFamily="34" charset="0"/>
              </a:defRPr>
            </a:lvl3pPr>
            <a:lvl4pPr marL="1601788" indent="-228600" defTabSz="877888">
              <a:defRPr>
                <a:solidFill>
                  <a:schemeClr val="tx1"/>
                </a:solidFill>
                <a:latin typeface="Calibri" panose="020F0502020204030204" pitchFamily="34" charset="0"/>
              </a:defRPr>
            </a:lvl4pPr>
            <a:lvl5pPr marL="2058988" indent="-228600" defTabSz="877888">
              <a:defRPr>
                <a:solidFill>
                  <a:schemeClr val="tx1"/>
                </a:solidFill>
                <a:latin typeface="Calibri" panose="020F0502020204030204" pitchFamily="34" charset="0"/>
              </a:defRPr>
            </a:lvl5pPr>
            <a:lvl6pPr marL="2516188" indent="-228600" defTabSz="877888" eaLnBrk="0" fontAlgn="base" hangingPunct="0">
              <a:spcBef>
                <a:spcPct val="0"/>
              </a:spcBef>
              <a:spcAft>
                <a:spcPct val="0"/>
              </a:spcAft>
              <a:defRPr>
                <a:solidFill>
                  <a:schemeClr val="tx1"/>
                </a:solidFill>
                <a:latin typeface="Calibri" panose="020F0502020204030204" pitchFamily="34" charset="0"/>
              </a:defRPr>
            </a:lvl6pPr>
            <a:lvl7pPr marL="2973388" indent="-228600" defTabSz="877888" eaLnBrk="0" fontAlgn="base" hangingPunct="0">
              <a:spcBef>
                <a:spcPct val="0"/>
              </a:spcBef>
              <a:spcAft>
                <a:spcPct val="0"/>
              </a:spcAft>
              <a:defRPr>
                <a:solidFill>
                  <a:schemeClr val="tx1"/>
                </a:solidFill>
                <a:latin typeface="Calibri" panose="020F0502020204030204" pitchFamily="34" charset="0"/>
              </a:defRPr>
            </a:lvl7pPr>
            <a:lvl8pPr marL="3430588" indent="-228600" defTabSz="877888" eaLnBrk="0" fontAlgn="base" hangingPunct="0">
              <a:spcBef>
                <a:spcPct val="0"/>
              </a:spcBef>
              <a:spcAft>
                <a:spcPct val="0"/>
              </a:spcAft>
              <a:defRPr>
                <a:solidFill>
                  <a:schemeClr val="tx1"/>
                </a:solidFill>
                <a:latin typeface="Calibri" panose="020F0502020204030204" pitchFamily="34" charset="0"/>
              </a:defRPr>
            </a:lvl8pPr>
            <a:lvl9pPr marL="3887788" indent="-228600" defTabSz="877888"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endParaRPr lang="en-US" altLang="en-US" sz="1100">
              <a:solidFill>
                <a:srgbClr val="000000"/>
              </a:solidFill>
              <a:latin typeface="Times New Roman" panose="02020603050405020304" pitchFamily="18"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a:extLst>
              <a:ext uri="{FF2B5EF4-FFF2-40B4-BE49-F238E27FC236}">
                <a16:creationId xmlns:a16="http://schemas.microsoft.com/office/drawing/2014/main" id="{016516EA-9105-9DFC-7D75-0699C39A6D1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4588" indent="-228600">
              <a:defRPr>
                <a:solidFill>
                  <a:schemeClr val="tx1"/>
                </a:solidFill>
                <a:latin typeface="Calibri" panose="020F0502020204030204" pitchFamily="34" charset="0"/>
              </a:defRPr>
            </a:lvl3pPr>
            <a:lvl4pPr marL="1601788" indent="-228600">
              <a:defRPr>
                <a:solidFill>
                  <a:schemeClr val="tx1"/>
                </a:solidFill>
                <a:latin typeface="Calibri" panose="020F0502020204030204" pitchFamily="34" charset="0"/>
              </a:defRPr>
            </a:lvl4pPr>
            <a:lvl5pPr marL="2058988" indent="-228600">
              <a:defRPr>
                <a:solidFill>
                  <a:schemeClr val="tx1"/>
                </a:solidFill>
                <a:latin typeface="Calibri" panose="020F0502020204030204" pitchFamily="34" charset="0"/>
              </a:defRPr>
            </a:lvl5pPr>
            <a:lvl6pPr marL="2516188" indent="-228600" defTabSz="912813" eaLnBrk="0" fontAlgn="base" hangingPunct="0">
              <a:spcBef>
                <a:spcPct val="0"/>
              </a:spcBef>
              <a:spcAft>
                <a:spcPct val="0"/>
              </a:spcAft>
              <a:defRPr>
                <a:solidFill>
                  <a:schemeClr val="tx1"/>
                </a:solidFill>
                <a:latin typeface="Calibri" panose="020F0502020204030204" pitchFamily="34" charset="0"/>
              </a:defRPr>
            </a:lvl6pPr>
            <a:lvl7pPr marL="2973388" indent="-228600" defTabSz="912813" eaLnBrk="0" fontAlgn="base" hangingPunct="0">
              <a:spcBef>
                <a:spcPct val="0"/>
              </a:spcBef>
              <a:spcAft>
                <a:spcPct val="0"/>
              </a:spcAft>
              <a:defRPr>
                <a:solidFill>
                  <a:schemeClr val="tx1"/>
                </a:solidFill>
                <a:latin typeface="Calibri" panose="020F0502020204030204" pitchFamily="34" charset="0"/>
              </a:defRPr>
            </a:lvl7pPr>
            <a:lvl8pPr marL="3430588" indent="-228600" defTabSz="912813" eaLnBrk="0" fontAlgn="base" hangingPunct="0">
              <a:spcBef>
                <a:spcPct val="0"/>
              </a:spcBef>
              <a:spcAft>
                <a:spcPct val="0"/>
              </a:spcAft>
              <a:defRPr>
                <a:solidFill>
                  <a:schemeClr val="tx1"/>
                </a:solidFill>
                <a:latin typeface="Calibri" panose="020F0502020204030204" pitchFamily="34" charset="0"/>
              </a:defRPr>
            </a:lvl8pPr>
            <a:lvl9pPr marL="3887788"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83BB6CC7-B5FA-4B4C-BA71-346BCE4E2738}" type="slidenum">
              <a:rPr lang="en-US" altLang="en-US" smtClean="0">
                <a:solidFill>
                  <a:srgbClr val="000000"/>
                </a:solidFill>
                <a:latin typeface="Arial" panose="020B0604020202020204" pitchFamily="34" charset="0"/>
                <a:cs typeface="Arial" panose="020B0604020202020204" pitchFamily="34" charset="0"/>
              </a:rPr>
              <a:pPr defTabSz="912813" fontAlgn="base">
                <a:spcBef>
                  <a:spcPct val="0"/>
                </a:spcBef>
                <a:spcAft>
                  <a:spcPct val="0"/>
                </a:spcAft>
              </a:pPr>
              <a:t>8</a:t>
            </a:fld>
            <a:endParaRPr lang="en-US" altLang="en-US">
              <a:solidFill>
                <a:srgbClr val="000000"/>
              </a:solidFill>
              <a:latin typeface="Arial" panose="020B0604020202020204" pitchFamily="34" charset="0"/>
              <a:cs typeface="Arial" panose="020B0604020202020204" pitchFamily="34" charset="0"/>
            </a:endParaRPr>
          </a:p>
        </p:txBody>
      </p:sp>
      <p:sp>
        <p:nvSpPr>
          <p:cNvPr id="68611" name="Rectangle 2">
            <a:extLst>
              <a:ext uri="{FF2B5EF4-FFF2-40B4-BE49-F238E27FC236}">
                <a16:creationId xmlns:a16="http://schemas.microsoft.com/office/drawing/2014/main" id="{14632956-BB07-5AC8-D245-D6CAA757544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8612" name="Rectangle 3">
            <a:extLst>
              <a:ext uri="{FF2B5EF4-FFF2-40B4-BE49-F238E27FC236}">
                <a16:creationId xmlns:a16="http://schemas.microsoft.com/office/drawing/2014/main" id="{EFCA9252-0D5C-75C8-1843-DE6A99292A7D}"/>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fi-FI" altLang="en-US" dirty="0"/>
              <a:t>Before training first module, quickly refresh Extended DISC®. </a:t>
            </a:r>
          </a:p>
        </p:txBody>
      </p:sp>
      <p:sp>
        <p:nvSpPr>
          <p:cNvPr id="68613" name="Date Placeholder 1">
            <a:extLst>
              <a:ext uri="{FF2B5EF4-FFF2-40B4-BE49-F238E27FC236}">
                <a16:creationId xmlns:a16="http://schemas.microsoft.com/office/drawing/2014/main" id="{4134A6F6-4C2A-F9C0-6E7C-CEE51FB83D52}"/>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solidFill>
                <a:srgbClr val="000000"/>
              </a:solidFill>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0" name="Rectangle 7">
            <a:extLst>
              <a:ext uri="{FF2B5EF4-FFF2-40B4-BE49-F238E27FC236}">
                <a16:creationId xmlns:a16="http://schemas.microsoft.com/office/drawing/2014/main" id="{8FAF02ED-1A1B-C3F3-CE18-ACB89B3AED99}"/>
              </a:ext>
            </a:extLst>
          </p:cNvPr>
          <p:cNvSpPr txBox="1">
            <a:spLocks noGrp="1" noChangeArrowheads="1"/>
          </p:cNvSpPr>
          <p:nvPr/>
        </p:nvSpPr>
        <p:spPr bwMode="auto">
          <a:xfrm>
            <a:off x="3871913" y="9478963"/>
            <a:ext cx="29225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7705" tIns="43853" rIns="87705" bIns="43853" anchor="b"/>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3000" indent="-228600" defTabSz="877888">
              <a:defRPr>
                <a:solidFill>
                  <a:schemeClr val="tx1"/>
                </a:solidFill>
                <a:latin typeface="Calibri" panose="020F0502020204030204" pitchFamily="34" charset="0"/>
              </a:defRPr>
            </a:lvl3pPr>
            <a:lvl4pPr marL="1600200" indent="-228600" defTabSz="877888">
              <a:defRPr>
                <a:solidFill>
                  <a:schemeClr val="tx1"/>
                </a:solidFill>
                <a:latin typeface="Calibri" panose="020F0502020204030204" pitchFamily="34" charset="0"/>
              </a:defRPr>
            </a:lvl4pPr>
            <a:lvl5pPr marL="2057400" indent="-228600" defTabSz="877888">
              <a:defRPr>
                <a:solidFill>
                  <a:schemeClr val="tx1"/>
                </a:solidFill>
                <a:latin typeface="Calibri" panose="020F0502020204030204" pitchFamily="34" charset="0"/>
              </a:defRPr>
            </a:lvl5pPr>
            <a:lvl6pPr marL="2514600" indent="-228600" defTabSz="877888" eaLnBrk="0" fontAlgn="base" hangingPunct="0">
              <a:spcBef>
                <a:spcPct val="0"/>
              </a:spcBef>
              <a:spcAft>
                <a:spcPct val="0"/>
              </a:spcAft>
              <a:defRPr>
                <a:solidFill>
                  <a:schemeClr val="tx1"/>
                </a:solidFill>
                <a:latin typeface="Calibri" panose="020F0502020204030204" pitchFamily="34" charset="0"/>
              </a:defRPr>
            </a:lvl6pPr>
            <a:lvl7pPr marL="2971800" indent="-228600" defTabSz="877888" eaLnBrk="0" fontAlgn="base" hangingPunct="0">
              <a:spcBef>
                <a:spcPct val="0"/>
              </a:spcBef>
              <a:spcAft>
                <a:spcPct val="0"/>
              </a:spcAft>
              <a:defRPr>
                <a:solidFill>
                  <a:schemeClr val="tx1"/>
                </a:solidFill>
                <a:latin typeface="Calibri" panose="020F0502020204030204" pitchFamily="34" charset="0"/>
              </a:defRPr>
            </a:lvl7pPr>
            <a:lvl8pPr marL="3429000" indent="-228600" defTabSz="877888" eaLnBrk="0" fontAlgn="base" hangingPunct="0">
              <a:spcBef>
                <a:spcPct val="0"/>
              </a:spcBef>
              <a:spcAft>
                <a:spcPct val="0"/>
              </a:spcAft>
              <a:defRPr>
                <a:solidFill>
                  <a:schemeClr val="tx1"/>
                </a:solidFill>
                <a:latin typeface="Calibri" panose="020F0502020204030204" pitchFamily="34" charset="0"/>
              </a:defRPr>
            </a:lvl8pPr>
            <a:lvl9pPr marL="3886200" indent="-228600" defTabSz="877888"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fld id="{78DC73F7-A562-4E19-BB6A-C2FB939DC546}" type="slidenum">
              <a:rPr lang="en-US" altLang="en-US" sz="1100">
                <a:solidFill>
                  <a:srgbClr val="000000"/>
                </a:solidFill>
                <a:latin typeface="Times New Roman" panose="02020603050405020304" pitchFamily="18" charset="0"/>
              </a:rPr>
              <a:pPr algn="r" eaLnBrk="1" hangingPunct="1"/>
              <a:t>88</a:t>
            </a:fld>
            <a:endParaRPr lang="en-US" altLang="en-US" sz="1100">
              <a:solidFill>
                <a:srgbClr val="000000"/>
              </a:solidFill>
              <a:latin typeface="Times New Roman" panose="02020603050405020304" pitchFamily="18" charset="0"/>
            </a:endParaRPr>
          </a:p>
        </p:txBody>
      </p:sp>
      <p:sp>
        <p:nvSpPr>
          <p:cNvPr id="232451" name="Rectangle 2">
            <a:extLst>
              <a:ext uri="{FF2B5EF4-FFF2-40B4-BE49-F238E27FC236}">
                <a16:creationId xmlns:a16="http://schemas.microsoft.com/office/drawing/2014/main" id="{7D56158C-6F08-013D-83B1-5B5E8D79E018}"/>
              </a:ext>
            </a:extLst>
          </p:cNvPr>
          <p:cNvSpPr>
            <a:spLocks noGrp="1" noRot="1" noChangeAspect="1" noChangeArrowheads="1" noTextEdit="1"/>
          </p:cNvSpPr>
          <p:nvPr>
            <p:ph type="sldImg"/>
          </p:nvPr>
        </p:nvSpPr>
        <p:spPr bwMode="auto">
          <a:xfrm>
            <a:off x="146050" y="741363"/>
            <a:ext cx="6581775" cy="3703637"/>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32452" name="Rectangle 3">
            <a:extLst>
              <a:ext uri="{FF2B5EF4-FFF2-40B4-BE49-F238E27FC236}">
                <a16:creationId xmlns:a16="http://schemas.microsoft.com/office/drawing/2014/main" id="{B8191DB3-4299-0A00-EFBF-8726E3DE262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
        <p:nvSpPr>
          <p:cNvPr id="232453" name="Date Placeholder 1">
            <a:extLst>
              <a:ext uri="{FF2B5EF4-FFF2-40B4-BE49-F238E27FC236}">
                <a16:creationId xmlns:a16="http://schemas.microsoft.com/office/drawing/2014/main" id="{D9E7D22C-E5F6-12B1-6B05-D6A8EBD1A764}"/>
              </a:ext>
            </a:extLst>
          </p:cNvPr>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4588" indent="-228600" defTabSz="877888">
              <a:defRPr>
                <a:solidFill>
                  <a:schemeClr val="tx1"/>
                </a:solidFill>
                <a:latin typeface="Calibri" panose="020F0502020204030204" pitchFamily="34" charset="0"/>
              </a:defRPr>
            </a:lvl3pPr>
            <a:lvl4pPr marL="1601788" indent="-228600" defTabSz="877888">
              <a:defRPr>
                <a:solidFill>
                  <a:schemeClr val="tx1"/>
                </a:solidFill>
                <a:latin typeface="Calibri" panose="020F0502020204030204" pitchFamily="34" charset="0"/>
              </a:defRPr>
            </a:lvl4pPr>
            <a:lvl5pPr marL="2058988" indent="-228600" defTabSz="877888">
              <a:defRPr>
                <a:solidFill>
                  <a:schemeClr val="tx1"/>
                </a:solidFill>
                <a:latin typeface="Calibri" panose="020F0502020204030204" pitchFamily="34" charset="0"/>
              </a:defRPr>
            </a:lvl5pPr>
            <a:lvl6pPr marL="2516188" indent="-228600" defTabSz="877888" eaLnBrk="0" fontAlgn="base" hangingPunct="0">
              <a:spcBef>
                <a:spcPct val="0"/>
              </a:spcBef>
              <a:spcAft>
                <a:spcPct val="0"/>
              </a:spcAft>
              <a:defRPr>
                <a:solidFill>
                  <a:schemeClr val="tx1"/>
                </a:solidFill>
                <a:latin typeface="Calibri" panose="020F0502020204030204" pitchFamily="34" charset="0"/>
              </a:defRPr>
            </a:lvl6pPr>
            <a:lvl7pPr marL="2973388" indent="-228600" defTabSz="877888" eaLnBrk="0" fontAlgn="base" hangingPunct="0">
              <a:spcBef>
                <a:spcPct val="0"/>
              </a:spcBef>
              <a:spcAft>
                <a:spcPct val="0"/>
              </a:spcAft>
              <a:defRPr>
                <a:solidFill>
                  <a:schemeClr val="tx1"/>
                </a:solidFill>
                <a:latin typeface="Calibri" panose="020F0502020204030204" pitchFamily="34" charset="0"/>
              </a:defRPr>
            </a:lvl7pPr>
            <a:lvl8pPr marL="3430588" indent="-228600" defTabSz="877888" eaLnBrk="0" fontAlgn="base" hangingPunct="0">
              <a:spcBef>
                <a:spcPct val="0"/>
              </a:spcBef>
              <a:spcAft>
                <a:spcPct val="0"/>
              </a:spcAft>
              <a:defRPr>
                <a:solidFill>
                  <a:schemeClr val="tx1"/>
                </a:solidFill>
                <a:latin typeface="Calibri" panose="020F0502020204030204" pitchFamily="34" charset="0"/>
              </a:defRPr>
            </a:lvl8pPr>
            <a:lvl9pPr marL="3887788" indent="-228600" defTabSz="877888"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endParaRPr lang="en-US" altLang="en-US" sz="1100">
              <a:solidFill>
                <a:srgbClr val="000000"/>
              </a:solidFill>
              <a:latin typeface="Times New Roman" panose="02020603050405020304" pitchFamily="18"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8" name="Rectangle 7">
            <a:extLst>
              <a:ext uri="{FF2B5EF4-FFF2-40B4-BE49-F238E27FC236}">
                <a16:creationId xmlns:a16="http://schemas.microsoft.com/office/drawing/2014/main" id="{B067B6EE-542B-C6BF-9545-1E3A3859048F}"/>
              </a:ext>
            </a:extLst>
          </p:cNvPr>
          <p:cNvSpPr txBox="1">
            <a:spLocks noGrp="1" noChangeArrowheads="1"/>
          </p:cNvSpPr>
          <p:nvPr/>
        </p:nvSpPr>
        <p:spPr bwMode="auto">
          <a:xfrm>
            <a:off x="3871913" y="9478963"/>
            <a:ext cx="29225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7705" tIns="43853" rIns="87705" bIns="43853" anchor="b"/>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3000" indent="-228600" defTabSz="877888">
              <a:defRPr>
                <a:solidFill>
                  <a:schemeClr val="tx1"/>
                </a:solidFill>
                <a:latin typeface="Calibri" panose="020F0502020204030204" pitchFamily="34" charset="0"/>
              </a:defRPr>
            </a:lvl3pPr>
            <a:lvl4pPr marL="1600200" indent="-228600" defTabSz="877888">
              <a:defRPr>
                <a:solidFill>
                  <a:schemeClr val="tx1"/>
                </a:solidFill>
                <a:latin typeface="Calibri" panose="020F0502020204030204" pitchFamily="34" charset="0"/>
              </a:defRPr>
            </a:lvl4pPr>
            <a:lvl5pPr marL="2057400" indent="-228600" defTabSz="877888">
              <a:defRPr>
                <a:solidFill>
                  <a:schemeClr val="tx1"/>
                </a:solidFill>
                <a:latin typeface="Calibri" panose="020F0502020204030204" pitchFamily="34" charset="0"/>
              </a:defRPr>
            </a:lvl5pPr>
            <a:lvl6pPr marL="2514600" indent="-228600" defTabSz="877888" eaLnBrk="0" fontAlgn="base" hangingPunct="0">
              <a:spcBef>
                <a:spcPct val="0"/>
              </a:spcBef>
              <a:spcAft>
                <a:spcPct val="0"/>
              </a:spcAft>
              <a:defRPr>
                <a:solidFill>
                  <a:schemeClr val="tx1"/>
                </a:solidFill>
                <a:latin typeface="Calibri" panose="020F0502020204030204" pitchFamily="34" charset="0"/>
              </a:defRPr>
            </a:lvl6pPr>
            <a:lvl7pPr marL="2971800" indent="-228600" defTabSz="877888" eaLnBrk="0" fontAlgn="base" hangingPunct="0">
              <a:spcBef>
                <a:spcPct val="0"/>
              </a:spcBef>
              <a:spcAft>
                <a:spcPct val="0"/>
              </a:spcAft>
              <a:defRPr>
                <a:solidFill>
                  <a:schemeClr val="tx1"/>
                </a:solidFill>
                <a:latin typeface="Calibri" panose="020F0502020204030204" pitchFamily="34" charset="0"/>
              </a:defRPr>
            </a:lvl7pPr>
            <a:lvl8pPr marL="3429000" indent="-228600" defTabSz="877888" eaLnBrk="0" fontAlgn="base" hangingPunct="0">
              <a:spcBef>
                <a:spcPct val="0"/>
              </a:spcBef>
              <a:spcAft>
                <a:spcPct val="0"/>
              </a:spcAft>
              <a:defRPr>
                <a:solidFill>
                  <a:schemeClr val="tx1"/>
                </a:solidFill>
                <a:latin typeface="Calibri" panose="020F0502020204030204" pitchFamily="34" charset="0"/>
              </a:defRPr>
            </a:lvl8pPr>
            <a:lvl9pPr marL="3886200" indent="-228600" defTabSz="877888"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fld id="{34C592E2-7224-43EE-8D8D-279C979C4D10}" type="slidenum">
              <a:rPr lang="en-US" altLang="en-US" sz="1100">
                <a:solidFill>
                  <a:srgbClr val="000000"/>
                </a:solidFill>
                <a:latin typeface="Times New Roman" panose="02020603050405020304" pitchFamily="18" charset="0"/>
              </a:rPr>
              <a:pPr algn="r" eaLnBrk="1" hangingPunct="1"/>
              <a:t>89</a:t>
            </a:fld>
            <a:endParaRPr lang="en-US" altLang="en-US" sz="1100">
              <a:solidFill>
                <a:srgbClr val="000000"/>
              </a:solidFill>
              <a:latin typeface="Times New Roman" panose="02020603050405020304" pitchFamily="18" charset="0"/>
            </a:endParaRPr>
          </a:p>
        </p:txBody>
      </p:sp>
      <p:sp>
        <p:nvSpPr>
          <p:cNvPr id="234499" name="Rectangle 2">
            <a:extLst>
              <a:ext uri="{FF2B5EF4-FFF2-40B4-BE49-F238E27FC236}">
                <a16:creationId xmlns:a16="http://schemas.microsoft.com/office/drawing/2014/main" id="{2481B20C-4115-8AC9-CCE9-C795860359BC}"/>
              </a:ext>
            </a:extLst>
          </p:cNvPr>
          <p:cNvSpPr>
            <a:spLocks noGrp="1" noRot="1" noChangeAspect="1" noChangeArrowheads="1" noTextEdit="1"/>
          </p:cNvSpPr>
          <p:nvPr>
            <p:ph type="sldImg"/>
          </p:nvPr>
        </p:nvSpPr>
        <p:spPr bwMode="auto">
          <a:xfrm>
            <a:off x="146050" y="741363"/>
            <a:ext cx="6581775" cy="3703637"/>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34500" name="Rectangle 3">
            <a:extLst>
              <a:ext uri="{FF2B5EF4-FFF2-40B4-BE49-F238E27FC236}">
                <a16:creationId xmlns:a16="http://schemas.microsoft.com/office/drawing/2014/main" id="{8B9CA73C-569F-2767-4326-9EFABDC2CC0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
        <p:nvSpPr>
          <p:cNvPr id="234501" name="Date Placeholder 1">
            <a:extLst>
              <a:ext uri="{FF2B5EF4-FFF2-40B4-BE49-F238E27FC236}">
                <a16:creationId xmlns:a16="http://schemas.microsoft.com/office/drawing/2014/main" id="{A3D6E7AB-57FA-662D-1309-7992FC9296F8}"/>
              </a:ext>
            </a:extLst>
          </p:cNvPr>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4588" indent="-228600" defTabSz="877888">
              <a:defRPr>
                <a:solidFill>
                  <a:schemeClr val="tx1"/>
                </a:solidFill>
                <a:latin typeface="Calibri" panose="020F0502020204030204" pitchFamily="34" charset="0"/>
              </a:defRPr>
            </a:lvl3pPr>
            <a:lvl4pPr marL="1601788" indent="-228600" defTabSz="877888">
              <a:defRPr>
                <a:solidFill>
                  <a:schemeClr val="tx1"/>
                </a:solidFill>
                <a:latin typeface="Calibri" panose="020F0502020204030204" pitchFamily="34" charset="0"/>
              </a:defRPr>
            </a:lvl4pPr>
            <a:lvl5pPr marL="2058988" indent="-228600" defTabSz="877888">
              <a:defRPr>
                <a:solidFill>
                  <a:schemeClr val="tx1"/>
                </a:solidFill>
                <a:latin typeface="Calibri" panose="020F0502020204030204" pitchFamily="34" charset="0"/>
              </a:defRPr>
            </a:lvl5pPr>
            <a:lvl6pPr marL="2516188" indent="-228600" defTabSz="877888" eaLnBrk="0" fontAlgn="base" hangingPunct="0">
              <a:spcBef>
                <a:spcPct val="0"/>
              </a:spcBef>
              <a:spcAft>
                <a:spcPct val="0"/>
              </a:spcAft>
              <a:defRPr>
                <a:solidFill>
                  <a:schemeClr val="tx1"/>
                </a:solidFill>
                <a:latin typeface="Calibri" panose="020F0502020204030204" pitchFamily="34" charset="0"/>
              </a:defRPr>
            </a:lvl6pPr>
            <a:lvl7pPr marL="2973388" indent="-228600" defTabSz="877888" eaLnBrk="0" fontAlgn="base" hangingPunct="0">
              <a:spcBef>
                <a:spcPct val="0"/>
              </a:spcBef>
              <a:spcAft>
                <a:spcPct val="0"/>
              </a:spcAft>
              <a:defRPr>
                <a:solidFill>
                  <a:schemeClr val="tx1"/>
                </a:solidFill>
                <a:latin typeface="Calibri" panose="020F0502020204030204" pitchFamily="34" charset="0"/>
              </a:defRPr>
            </a:lvl7pPr>
            <a:lvl8pPr marL="3430588" indent="-228600" defTabSz="877888" eaLnBrk="0" fontAlgn="base" hangingPunct="0">
              <a:spcBef>
                <a:spcPct val="0"/>
              </a:spcBef>
              <a:spcAft>
                <a:spcPct val="0"/>
              </a:spcAft>
              <a:defRPr>
                <a:solidFill>
                  <a:schemeClr val="tx1"/>
                </a:solidFill>
                <a:latin typeface="Calibri" panose="020F0502020204030204" pitchFamily="34" charset="0"/>
              </a:defRPr>
            </a:lvl8pPr>
            <a:lvl9pPr marL="3887788" indent="-228600" defTabSz="877888"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endParaRPr lang="en-US" altLang="en-US" sz="1100">
              <a:solidFill>
                <a:srgbClr val="000000"/>
              </a:solidFill>
              <a:latin typeface="Times New Roman" panose="02020603050405020304" pitchFamily="18"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6" name="Rectangle 7">
            <a:extLst>
              <a:ext uri="{FF2B5EF4-FFF2-40B4-BE49-F238E27FC236}">
                <a16:creationId xmlns:a16="http://schemas.microsoft.com/office/drawing/2014/main" id="{7D50C357-55A1-321C-1B11-E190794E6235}"/>
              </a:ext>
            </a:extLst>
          </p:cNvPr>
          <p:cNvSpPr txBox="1">
            <a:spLocks noGrp="1" noChangeArrowheads="1"/>
          </p:cNvSpPr>
          <p:nvPr/>
        </p:nvSpPr>
        <p:spPr bwMode="auto">
          <a:xfrm>
            <a:off x="3871913" y="9478963"/>
            <a:ext cx="29225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7705" tIns="43853" rIns="87705" bIns="43853" anchor="b"/>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3000" indent="-228600" defTabSz="877888">
              <a:defRPr>
                <a:solidFill>
                  <a:schemeClr val="tx1"/>
                </a:solidFill>
                <a:latin typeface="Calibri" panose="020F0502020204030204" pitchFamily="34" charset="0"/>
              </a:defRPr>
            </a:lvl3pPr>
            <a:lvl4pPr marL="1600200" indent="-228600" defTabSz="877888">
              <a:defRPr>
                <a:solidFill>
                  <a:schemeClr val="tx1"/>
                </a:solidFill>
                <a:latin typeface="Calibri" panose="020F0502020204030204" pitchFamily="34" charset="0"/>
              </a:defRPr>
            </a:lvl4pPr>
            <a:lvl5pPr marL="2057400" indent="-228600" defTabSz="877888">
              <a:defRPr>
                <a:solidFill>
                  <a:schemeClr val="tx1"/>
                </a:solidFill>
                <a:latin typeface="Calibri" panose="020F0502020204030204" pitchFamily="34" charset="0"/>
              </a:defRPr>
            </a:lvl5pPr>
            <a:lvl6pPr marL="2514600" indent="-228600" defTabSz="877888" eaLnBrk="0" fontAlgn="base" hangingPunct="0">
              <a:spcBef>
                <a:spcPct val="0"/>
              </a:spcBef>
              <a:spcAft>
                <a:spcPct val="0"/>
              </a:spcAft>
              <a:defRPr>
                <a:solidFill>
                  <a:schemeClr val="tx1"/>
                </a:solidFill>
                <a:latin typeface="Calibri" panose="020F0502020204030204" pitchFamily="34" charset="0"/>
              </a:defRPr>
            </a:lvl6pPr>
            <a:lvl7pPr marL="2971800" indent="-228600" defTabSz="877888" eaLnBrk="0" fontAlgn="base" hangingPunct="0">
              <a:spcBef>
                <a:spcPct val="0"/>
              </a:spcBef>
              <a:spcAft>
                <a:spcPct val="0"/>
              </a:spcAft>
              <a:defRPr>
                <a:solidFill>
                  <a:schemeClr val="tx1"/>
                </a:solidFill>
                <a:latin typeface="Calibri" panose="020F0502020204030204" pitchFamily="34" charset="0"/>
              </a:defRPr>
            </a:lvl7pPr>
            <a:lvl8pPr marL="3429000" indent="-228600" defTabSz="877888" eaLnBrk="0" fontAlgn="base" hangingPunct="0">
              <a:spcBef>
                <a:spcPct val="0"/>
              </a:spcBef>
              <a:spcAft>
                <a:spcPct val="0"/>
              </a:spcAft>
              <a:defRPr>
                <a:solidFill>
                  <a:schemeClr val="tx1"/>
                </a:solidFill>
                <a:latin typeface="Calibri" panose="020F0502020204030204" pitchFamily="34" charset="0"/>
              </a:defRPr>
            </a:lvl8pPr>
            <a:lvl9pPr marL="3886200" indent="-228600" defTabSz="877888"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fld id="{4159DC50-0510-4598-B847-D101346B632D}" type="slidenum">
              <a:rPr lang="en-US" altLang="en-US" sz="1100">
                <a:solidFill>
                  <a:srgbClr val="000000"/>
                </a:solidFill>
                <a:latin typeface="Times New Roman" panose="02020603050405020304" pitchFamily="18" charset="0"/>
              </a:rPr>
              <a:pPr algn="r" eaLnBrk="1" hangingPunct="1"/>
              <a:t>90</a:t>
            </a:fld>
            <a:endParaRPr lang="en-US" altLang="en-US" sz="1100">
              <a:solidFill>
                <a:srgbClr val="000000"/>
              </a:solidFill>
              <a:latin typeface="Times New Roman" panose="02020603050405020304" pitchFamily="18" charset="0"/>
            </a:endParaRPr>
          </a:p>
        </p:txBody>
      </p:sp>
      <p:sp>
        <p:nvSpPr>
          <p:cNvPr id="236547" name="Rectangle 2">
            <a:extLst>
              <a:ext uri="{FF2B5EF4-FFF2-40B4-BE49-F238E27FC236}">
                <a16:creationId xmlns:a16="http://schemas.microsoft.com/office/drawing/2014/main" id="{4311629C-962C-EB83-3464-123352C59BC4}"/>
              </a:ext>
            </a:extLst>
          </p:cNvPr>
          <p:cNvSpPr>
            <a:spLocks noGrp="1" noRot="1" noChangeAspect="1" noChangeArrowheads="1" noTextEdit="1"/>
          </p:cNvSpPr>
          <p:nvPr>
            <p:ph type="sldImg"/>
          </p:nvPr>
        </p:nvSpPr>
        <p:spPr bwMode="auto">
          <a:xfrm>
            <a:off x="146050" y="741363"/>
            <a:ext cx="6581775" cy="3703637"/>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36548" name="Rectangle 3">
            <a:extLst>
              <a:ext uri="{FF2B5EF4-FFF2-40B4-BE49-F238E27FC236}">
                <a16:creationId xmlns:a16="http://schemas.microsoft.com/office/drawing/2014/main" id="{D94D66E6-6A3E-47F2-3E18-BCDAC18D25B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
        <p:nvSpPr>
          <p:cNvPr id="236549" name="Date Placeholder 1">
            <a:extLst>
              <a:ext uri="{FF2B5EF4-FFF2-40B4-BE49-F238E27FC236}">
                <a16:creationId xmlns:a16="http://schemas.microsoft.com/office/drawing/2014/main" id="{5E9955DF-239B-E129-8718-C8843611E008}"/>
              </a:ext>
            </a:extLst>
          </p:cNvPr>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4588" indent="-228600" defTabSz="877888">
              <a:defRPr>
                <a:solidFill>
                  <a:schemeClr val="tx1"/>
                </a:solidFill>
                <a:latin typeface="Calibri" panose="020F0502020204030204" pitchFamily="34" charset="0"/>
              </a:defRPr>
            </a:lvl3pPr>
            <a:lvl4pPr marL="1601788" indent="-228600" defTabSz="877888">
              <a:defRPr>
                <a:solidFill>
                  <a:schemeClr val="tx1"/>
                </a:solidFill>
                <a:latin typeface="Calibri" panose="020F0502020204030204" pitchFamily="34" charset="0"/>
              </a:defRPr>
            </a:lvl4pPr>
            <a:lvl5pPr marL="2058988" indent="-228600" defTabSz="877888">
              <a:defRPr>
                <a:solidFill>
                  <a:schemeClr val="tx1"/>
                </a:solidFill>
                <a:latin typeface="Calibri" panose="020F0502020204030204" pitchFamily="34" charset="0"/>
              </a:defRPr>
            </a:lvl5pPr>
            <a:lvl6pPr marL="2516188" indent="-228600" defTabSz="877888" eaLnBrk="0" fontAlgn="base" hangingPunct="0">
              <a:spcBef>
                <a:spcPct val="0"/>
              </a:spcBef>
              <a:spcAft>
                <a:spcPct val="0"/>
              </a:spcAft>
              <a:defRPr>
                <a:solidFill>
                  <a:schemeClr val="tx1"/>
                </a:solidFill>
                <a:latin typeface="Calibri" panose="020F0502020204030204" pitchFamily="34" charset="0"/>
              </a:defRPr>
            </a:lvl6pPr>
            <a:lvl7pPr marL="2973388" indent="-228600" defTabSz="877888" eaLnBrk="0" fontAlgn="base" hangingPunct="0">
              <a:spcBef>
                <a:spcPct val="0"/>
              </a:spcBef>
              <a:spcAft>
                <a:spcPct val="0"/>
              </a:spcAft>
              <a:defRPr>
                <a:solidFill>
                  <a:schemeClr val="tx1"/>
                </a:solidFill>
                <a:latin typeface="Calibri" panose="020F0502020204030204" pitchFamily="34" charset="0"/>
              </a:defRPr>
            </a:lvl7pPr>
            <a:lvl8pPr marL="3430588" indent="-228600" defTabSz="877888" eaLnBrk="0" fontAlgn="base" hangingPunct="0">
              <a:spcBef>
                <a:spcPct val="0"/>
              </a:spcBef>
              <a:spcAft>
                <a:spcPct val="0"/>
              </a:spcAft>
              <a:defRPr>
                <a:solidFill>
                  <a:schemeClr val="tx1"/>
                </a:solidFill>
                <a:latin typeface="Calibri" panose="020F0502020204030204" pitchFamily="34" charset="0"/>
              </a:defRPr>
            </a:lvl8pPr>
            <a:lvl9pPr marL="3887788" indent="-228600" defTabSz="877888"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endParaRPr lang="en-US" altLang="en-US" sz="1100">
              <a:solidFill>
                <a:srgbClr val="000000"/>
              </a:solidFill>
              <a:latin typeface="Times New Roman" panose="02020603050405020304" pitchFamily="18"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Slide Image Placeholder 1">
            <a:extLst>
              <a:ext uri="{FF2B5EF4-FFF2-40B4-BE49-F238E27FC236}">
                <a16:creationId xmlns:a16="http://schemas.microsoft.com/office/drawing/2014/main" id="{AB0F19BA-A678-A98D-5702-9C1C600F0D2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38595" name="Notes Placeholder 2">
            <a:extLst>
              <a:ext uri="{FF2B5EF4-FFF2-40B4-BE49-F238E27FC236}">
                <a16:creationId xmlns:a16="http://schemas.microsoft.com/office/drawing/2014/main" id="{80B8D087-60FF-9BE6-F833-CA43A60A82F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
        <p:nvSpPr>
          <p:cNvPr id="238596" name="Date Placeholder 3">
            <a:extLst>
              <a:ext uri="{FF2B5EF4-FFF2-40B4-BE49-F238E27FC236}">
                <a16:creationId xmlns:a16="http://schemas.microsoft.com/office/drawing/2014/main" id="{5E56072C-98F1-062F-7228-48495A9B9F9B}"/>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238597" name="Slide Number Placeholder 4">
            <a:extLst>
              <a:ext uri="{FF2B5EF4-FFF2-40B4-BE49-F238E27FC236}">
                <a16:creationId xmlns:a16="http://schemas.microsoft.com/office/drawing/2014/main" id="{60B6AA97-442F-A67A-16D7-D0F27FEC224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B2BF03A6-65BD-4502-ADDB-DCE1021F71D3}" type="slidenum">
              <a:rPr lang="en-NZ" altLang="en-US" smtClean="0"/>
              <a:pPr defTabSz="912813" fontAlgn="base">
                <a:spcBef>
                  <a:spcPct val="0"/>
                </a:spcBef>
                <a:spcAft>
                  <a:spcPct val="0"/>
                </a:spcAft>
              </a:pPr>
              <a:t>91</a:t>
            </a:fld>
            <a:endParaRPr lang="en-NZ" altLang="en-US"/>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2" name="Slide Image Placeholder 1">
            <a:extLst>
              <a:ext uri="{FF2B5EF4-FFF2-40B4-BE49-F238E27FC236}">
                <a16:creationId xmlns:a16="http://schemas.microsoft.com/office/drawing/2014/main" id="{6705337E-E929-3B19-57CA-FF7D8417733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0643" name="Notes Placeholder 2">
            <a:extLst>
              <a:ext uri="{FF2B5EF4-FFF2-40B4-BE49-F238E27FC236}">
                <a16:creationId xmlns:a16="http://schemas.microsoft.com/office/drawing/2014/main" id="{03EC6107-9EE2-C7CD-7BCB-C0D9212C96F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
        <p:nvSpPr>
          <p:cNvPr id="240644" name="Date Placeholder 3">
            <a:extLst>
              <a:ext uri="{FF2B5EF4-FFF2-40B4-BE49-F238E27FC236}">
                <a16:creationId xmlns:a16="http://schemas.microsoft.com/office/drawing/2014/main" id="{51133CC8-797E-A5DE-279C-D6D6FB44FFC1}"/>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240645" name="Slide Number Placeholder 4">
            <a:extLst>
              <a:ext uri="{FF2B5EF4-FFF2-40B4-BE49-F238E27FC236}">
                <a16:creationId xmlns:a16="http://schemas.microsoft.com/office/drawing/2014/main" id="{5C45F843-8BE9-5EC5-F7BE-6565EB45D07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CDD080C3-3738-4187-9DC5-6C21F96223FA}" type="slidenum">
              <a:rPr lang="en-NZ" altLang="en-US" smtClean="0"/>
              <a:pPr defTabSz="912813" fontAlgn="base">
                <a:spcBef>
                  <a:spcPct val="0"/>
                </a:spcBef>
                <a:spcAft>
                  <a:spcPct val="0"/>
                </a:spcAft>
              </a:pPr>
              <a:t>92</a:t>
            </a:fld>
            <a:endParaRPr lang="en-NZ" altLang="en-US"/>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7">
            <a:extLst>
              <a:ext uri="{FF2B5EF4-FFF2-40B4-BE49-F238E27FC236}">
                <a16:creationId xmlns:a16="http://schemas.microsoft.com/office/drawing/2014/main" id="{419E4370-6856-6569-D042-666BB2FA1B0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876300">
              <a:defRPr>
                <a:solidFill>
                  <a:schemeClr val="tx1"/>
                </a:solidFill>
                <a:latin typeface="Calibri" panose="020F0502020204030204" pitchFamily="34" charset="0"/>
              </a:defRPr>
            </a:lvl1pPr>
            <a:lvl2pPr marL="742950" indent="-285750" defTabSz="876300">
              <a:defRPr>
                <a:solidFill>
                  <a:schemeClr val="tx1"/>
                </a:solidFill>
                <a:latin typeface="Calibri" panose="020F0502020204030204" pitchFamily="34" charset="0"/>
              </a:defRPr>
            </a:lvl2pPr>
            <a:lvl3pPr marL="1143000" indent="-228600" defTabSz="876300">
              <a:defRPr>
                <a:solidFill>
                  <a:schemeClr val="tx1"/>
                </a:solidFill>
                <a:latin typeface="Calibri" panose="020F0502020204030204" pitchFamily="34" charset="0"/>
              </a:defRPr>
            </a:lvl3pPr>
            <a:lvl4pPr marL="1600200" indent="-228600" defTabSz="876300">
              <a:defRPr>
                <a:solidFill>
                  <a:schemeClr val="tx1"/>
                </a:solidFill>
                <a:latin typeface="Calibri" panose="020F0502020204030204" pitchFamily="34" charset="0"/>
              </a:defRPr>
            </a:lvl4pPr>
            <a:lvl5pPr marL="2057400" indent="-228600" defTabSz="876300">
              <a:defRPr>
                <a:solidFill>
                  <a:schemeClr val="tx1"/>
                </a:solidFill>
                <a:latin typeface="Calibri" panose="020F0502020204030204" pitchFamily="34" charset="0"/>
              </a:defRPr>
            </a:lvl5pPr>
            <a:lvl6pPr marL="2514600" indent="-228600" defTabSz="876300" eaLnBrk="0" fontAlgn="base" hangingPunct="0">
              <a:spcBef>
                <a:spcPct val="0"/>
              </a:spcBef>
              <a:spcAft>
                <a:spcPct val="0"/>
              </a:spcAft>
              <a:defRPr>
                <a:solidFill>
                  <a:schemeClr val="tx1"/>
                </a:solidFill>
                <a:latin typeface="Calibri" panose="020F0502020204030204" pitchFamily="34" charset="0"/>
              </a:defRPr>
            </a:lvl6pPr>
            <a:lvl7pPr marL="2971800" indent="-228600" defTabSz="876300" eaLnBrk="0" fontAlgn="base" hangingPunct="0">
              <a:spcBef>
                <a:spcPct val="0"/>
              </a:spcBef>
              <a:spcAft>
                <a:spcPct val="0"/>
              </a:spcAft>
              <a:defRPr>
                <a:solidFill>
                  <a:schemeClr val="tx1"/>
                </a:solidFill>
                <a:latin typeface="Calibri" panose="020F0502020204030204" pitchFamily="34" charset="0"/>
              </a:defRPr>
            </a:lvl7pPr>
            <a:lvl8pPr marL="3429000" indent="-228600" defTabSz="876300" eaLnBrk="0" fontAlgn="base" hangingPunct="0">
              <a:spcBef>
                <a:spcPct val="0"/>
              </a:spcBef>
              <a:spcAft>
                <a:spcPct val="0"/>
              </a:spcAft>
              <a:defRPr>
                <a:solidFill>
                  <a:schemeClr val="tx1"/>
                </a:solidFill>
                <a:latin typeface="Calibri" panose="020F0502020204030204" pitchFamily="34" charset="0"/>
              </a:defRPr>
            </a:lvl8pPr>
            <a:lvl9pPr marL="3886200" indent="-228600" defTabSz="8763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AB9A82C-1C79-42D9-A7C8-866B88C78247}" type="slidenum">
              <a:rPr lang="en-US" altLang="en-US" sz="1100" smtClean="0">
                <a:solidFill>
                  <a:srgbClr val="000000"/>
                </a:solidFill>
                <a:latin typeface="Times New Roman" panose="02020603050405020304" pitchFamily="18" charset="0"/>
                <a:cs typeface="Arial" panose="020B0604020202020204" pitchFamily="34" charset="0"/>
              </a:rPr>
              <a:pPr fontAlgn="base">
                <a:spcBef>
                  <a:spcPct val="0"/>
                </a:spcBef>
                <a:spcAft>
                  <a:spcPct val="0"/>
                </a:spcAft>
              </a:pPr>
              <a:t>93</a:t>
            </a:fld>
            <a:endParaRPr lang="en-US" altLang="en-US" sz="1100">
              <a:solidFill>
                <a:srgbClr val="000000"/>
              </a:solidFill>
              <a:latin typeface="Times New Roman" panose="02020603050405020304" pitchFamily="18" charset="0"/>
              <a:cs typeface="Arial" panose="020B0604020202020204" pitchFamily="34" charset="0"/>
            </a:endParaRPr>
          </a:p>
        </p:txBody>
      </p:sp>
      <p:sp>
        <p:nvSpPr>
          <p:cNvPr id="242691" name="Rectangle 7">
            <a:extLst>
              <a:ext uri="{FF2B5EF4-FFF2-40B4-BE49-F238E27FC236}">
                <a16:creationId xmlns:a16="http://schemas.microsoft.com/office/drawing/2014/main" id="{5A2AF476-59DD-25B3-6FB8-12ACB91648ED}"/>
              </a:ext>
            </a:extLst>
          </p:cNvPr>
          <p:cNvSpPr txBox="1">
            <a:spLocks noGrp="1" noChangeArrowheads="1"/>
          </p:cNvSpPr>
          <p:nvPr/>
        </p:nvSpPr>
        <p:spPr bwMode="auto">
          <a:xfrm>
            <a:off x="3871913" y="9478963"/>
            <a:ext cx="29225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7558" tIns="43780" rIns="87558" bIns="43780" anchor="b"/>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3000" indent="-228600" defTabSz="877888">
              <a:defRPr>
                <a:solidFill>
                  <a:schemeClr val="tx1"/>
                </a:solidFill>
                <a:latin typeface="Calibri" panose="020F0502020204030204" pitchFamily="34" charset="0"/>
              </a:defRPr>
            </a:lvl3pPr>
            <a:lvl4pPr marL="1600200" indent="-228600" defTabSz="877888">
              <a:defRPr>
                <a:solidFill>
                  <a:schemeClr val="tx1"/>
                </a:solidFill>
                <a:latin typeface="Calibri" panose="020F0502020204030204" pitchFamily="34" charset="0"/>
              </a:defRPr>
            </a:lvl4pPr>
            <a:lvl5pPr marL="2057400" indent="-228600" defTabSz="877888">
              <a:defRPr>
                <a:solidFill>
                  <a:schemeClr val="tx1"/>
                </a:solidFill>
                <a:latin typeface="Calibri" panose="020F0502020204030204" pitchFamily="34" charset="0"/>
              </a:defRPr>
            </a:lvl5pPr>
            <a:lvl6pPr marL="2514600" indent="-228600" defTabSz="877888" eaLnBrk="0" fontAlgn="base" hangingPunct="0">
              <a:spcBef>
                <a:spcPct val="0"/>
              </a:spcBef>
              <a:spcAft>
                <a:spcPct val="0"/>
              </a:spcAft>
              <a:defRPr>
                <a:solidFill>
                  <a:schemeClr val="tx1"/>
                </a:solidFill>
                <a:latin typeface="Calibri" panose="020F0502020204030204" pitchFamily="34" charset="0"/>
              </a:defRPr>
            </a:lvl6pPr>
            <a:lvl7pPr marL="2971800" indent="-228600" defTabSz="877888" eaLnBrk="0" fontAlgn="base" hangingPunct="0">
              <a:spcBef>
                <a:spcPct val="0"/>
              </a:spcBef>
              <a:spcAft>
                <a:spcPct val="0"/>
              </a:spcAft>
              <a:defRPr>
                <a:solidFill>
                  <a:schemeClr val="tx1"/>
                </a:solidFill>
                <a:latin typeface="Calibri" panose="020F0502020204030204" pitchFamily="34" charset="0"/>
              </a:defRPr>
            </a:lvl7pPr>
            <a:lvl8pPr marL="3429000" indent="-228600" defTabSz="877888" eaLnBrk="0" fontAlgn="base" hangingPunct="0">
              <a:spcBef>
                <a:spcPct val="0"/>
              </a:spcBef>
              <a:spcAft>
                <a:spcPct val="0"/>
              </a:spcAft>
              <a:defRPr>
                <a:solidFill>
                  <a:schemeClr val="tx1"/>
                </a:solidFill>
                <a:latin typeface="Calibri" panose="020F0502020204030204" pitchFamily="34" charset="0"/>
              </a:defRPr>
            </a:lvl8pPr>
            <a:lvl9pPr marL="3886200" indent="-228600" defTabSz="877888" eaLnBrk="0" fontAlgn="base" hangingPunct="0">
              <a:spcBef>
                <a:spcPct val="0"/>
              </a:spcBef>
              <a:spcAft>
                <a:spcPct val="0"/>
              </a:spcAft>
              <a:defRPr>
                <a:solidFill>
                  <a:schemeClr val="tx1"/>
                </a:solidFill>
                <a:latin typeface="Calibri" panose="020F0502020204030204" pitchFamily="34" charset="0"/>
              </a:defRPr>
            </a:lvl9pPr>
          </a:lstStyle>
          <a:p>
            <a:pPr algn="r"/>
            <a:fld id="{95B9FACE-E1CF-46D1-B286-50725FB360D0}" type="slidenum">
              <a:rPr lang="en-US" altLang="en-US" sz="1100">
                <a:solidFill>
                  <a:srgbClr val="000000"/>
                </a:solidFill>
                <a:latin typeface="Times New Roman" panose="02020603050405020304" pitchFamily="18" charset="0"/>
              </a:rPr>
              <a:pPr algn="r"/>
              <a:t>93</a:t>
            </a:fld>
            <a:endParaRPr lang="en-US" altLang="en-US" sz="1100">
              <a:solidFill>
                <a:srgbClr val="000000"/>
              </a:solidFill>
              <a:latin typeface="Times New Roman" panose="02020603050405020304" pitchFamily="18" charset="0"/>
            </a:endParaRPr>
          </a:p>
        </p:txBody>
      </p:sp>
      <p:sp>
        <p:nvSpPr>
          <p:cNvPr id="242692" name="Rectangle 2">
            <a:extLst>
              <a:ext uri="{FF2B5EF4-FFF2-40B4-BE49-F238E27FC236}">
                <a16:creationId xmlns:a16="http://schemas.microsoft.com/office/drawing/2014/main" id="{13BB4AF3-6AF5-71B7-BEFB-29FB21418BEB}"/>
              </a:ext>
            </a:extLst>
          </p:cNvPr>
          <p:cNvSpPr>
            <a:spLocks noGrp="1" noRot="1" noChangeAspect="1" noChangeArrowheads="1" noTextEdit="1"/>
          </p:cNvSpPr>
          <p:nvPr>
            <p:ph type="sldImg"/>
          </p:nvPr>
        </p:nvSpPr>
        <p:spPr bwMode="auto">
          <a:xfrm>
            <a:off x="98425" y="747713"/>
            <a:ext cx="6618288" cy="3725862"/>
          </a:xfrm>
          <a:solidFill>
            <a:srgbClr val="FFFFFF"/>
          </a:solidFill>
          <a:ln>
            <a:solidFill>
              <a:srgbClr val="000000"/>
            </a:solidFill>
            <a:miter lim="800000"/>
            <a:headEnd/>
            <a:tailEnd/>
          </a:ln>
        </p:spPr>
      </p:sp>
      <p:sp>
        <p:nvSpPr>
          <p:cNvPr id="242693" name="Rectangle 3">
            <a:extLst>
              <a:ext uri="{FF2B5EF4-FFF2-40B4-BE49-F238E27FC236}">
                <a16:creationId xmlns:a16="http://schemas.microsoft.com/office/drawing/2014/main" id="{C0AC0CFA-5152-B45E-825E-22FFE02BD11F}"/>
              </a:ext>
            </a:extLst>
          </p:cNvPr>
          <p:cNvSpPr>
            <a:spLocks noGrp="1" noChangeArrowheads="1"/>
          </p:cNvSpPr>
          <p:nvPr>
            <p:ph type="body" idx="1"/>
          </p:nvPr>
        </p:nvSpPr>
        <p:spPr bwMode="auto">
          <a:xfrm>
            <a:off x="908050" y="4722813"/>
            <a:ext cx="4995863" cy="4471987"/>
          </a:xfrm>
          <a:solidFill>
            <a:srgbClr val="FFFFFF"/>
          </a:solidFill>
          <a:ln>
            <a:solidFill>
              <a:srgbClr val="000000"/>
            </a:solidFill>
            <a:miter lim="800000"/>
            <a:headEnd/>
            <a:tailEnd/>
          </a:ln>
        </p:spPr>
        <p:txBody>
          <a:bodyPr wrap="square" lIns="94853" tIns="47424" rIns="94853" bIns="47424" numCol="1" anchor="t" anchorCtr="0" compatLnSpc="1">
            <a:prstTxWarp prst="textNoShape">
              <a:avLst/>
            </a:prstTxWarp>
          </a:bodyPr>
          <a:lstStyle/>
          <a:p>
            <a:pPr marL="261938" indent="-261938" eaLnBrk="1" hangingPunct="1">
              <a:spcBef>
                <a:spcPct val="0"/>
              </a:spcBef>
            </a:pPr>
            <a:endParaRPr lang="en-US" altLang="en-US">
              <a:latin typeface="Arial" panose="020B0604020202020204" pitchFamily="34" charset="0"/>
              <a:cs typeface="Arial" panose="020B0604020202020204" pitchFamily="34" charset="0"/>
            </a:endParaRPr>
          </a:p>
        </p:txBody>
      </p:sp>
      <p:sp>
        <p:nvSpPr>
          <p:cNvPr id="242694" name="Date Placeholder 1">
            <a:extLst>
              <a:ext uri="{FF2B5EF4-FFF2-40B4-BE49-F238E27FC236}">
                <a16:creationId xmlns:a16="http://schemas.microsoft.com/office/drawing/2014/main" id="{5AED3CB8-6BC7-E84D-CA26-445E3392A77D}"/>
              </a:ext>
            </a:extLst>
          </p:cNvPr>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defTabSz="876300">
              <a:defRPr>
                <a:solidFill>
                  <a:schemeClr val="tx1"/>
                </a:solidFill>
                <a:latin typeface="Calibri" panose="020F0502020204030204" pitchFamily="34" charset="0"/>
              </a:defRPr>
            </a:lvl1pPr>
            <a:lvl2pPr marL="742950" indent="-285750" defTabSz="876300">
              <a:defRPr>
                <a:solidFill>
                  <a:schemeClr val="tx1"/>
                </a:solidFill>
                <a:latin typeface="Calibri" panose="020F0502020204030204" pitchFamily="34" charset="0"/>
              </a:defRPr>
            </a:lvl2pPr>
            <a:lvl3pPr marL="1143000" indent="-228600" defTabSz="876300">
              <a:defRPr>
                <a:solidFill>
                  <a:schemeClr val="tx1"/>
                </a:solidFill>
                <a:latin typeface="Calibri" panose="020F0502020204030204" pitchFamily="34" charset="0"/>
              </a:defRPr>
            </a:lvl3pPr>
            <a:lvl4pPr marL="1600200" indent="-228600" defTabSz="876300">
              <a:defRPr>
                <a:solidFill>
                  <a:schemeClr val="tx1"/>
                </a:solidFill>
                <a:latin typeface="Calibri" panose="020F0502020204030204" pitchFamily="34" charset="0"/>
              </a:defRPr>
            </a:lvl4pPr>
            <a:lvl5pPr marL="2057400" indent="-228600" defTabSz="876300">
              <a:defRPr>
                <a:solidFill>
                  <a:schemeClr val="tx1"/>
                </a:solidFill>
                <a:latin typeface="Calibri" panose="020F0502020204030204" pitchFamily="34" charset="0"/>
              </a:defRPr>
            </a:lvl5pPr>
            <a:lvl6pPr marL="2514600" indent="-228600" defTabSz="876300" eaLnBrk="0" fontAlgn="base" hangingPunct="0">
              <a:spcBef>
                <a:spcPct val="0"/>
              </a:spcBef>
              <a:spcAft>
                <a:spcPct val="0"/>
              </a:spcAft>
              <a:defRPr>
                <a:solidFill>
                  <a:schemeClr val="tx1"/>
                </a:solidFill>
                <a:latin typeface="Calibri" panose="020F0502020204030204" pitchFamily="34" charset="0"/>
              </a:defRPr>
            </a:lvl6pPr>
            <a:lvl7pPr marL="2971800" indent="-228600" defTabSz="876300" eaLnBrk="0" fontAlgn="base" hangingPunct="0">
              <a:spcBef>
                <a:spcPct val="0"/>
              </a:spcBef>
              <a:spcAft>
                <a:spcPct val="0"/>
              </a:spcAft>
              <a:defRPr>
                <a:solidFill>
                  <a:schemeClr val="tx1"/>
                </a:solidFill>
                <a:latin typeface="Calibri" panose="020F0502020204030204" pitchFamily="34" charset="0"/>
              </a:defRPr>
            </a:lvl7pPr>
            <a:lvl8pPr marL="3429000" indent="-228600" defTabSz="876300" eaLnBrk="0" fontAlgn="base" hangingPunct="0">
              <a:spcBef>
                <a:spcPct val="0"/>
              </a:spcBef>
              <a:spcAft>
                <a:spcPct val="0"/>
              </a:spcAft>
              <a:defRPr>
                <a:solidFill>
                  <a:schemeClr val="tx1"/>
                </a:solidFill>
                <a:latin typeface="Calibri" panose="020F0502020204030204" pitchFamily="34" charset="0"/>
              </a:defRPr>
            </a:lvl8pPr>
            <a:lvl9pPr marL="3886200" indent="-228600" defTabSz="8763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endParaRPr lang="en-US" altLang="en-US" sz="1100">
              <a:solidFill>
                <a:srgbClr val="000000"/>
              </a:solidFill>
              <a:latin typeface="Times New Roman" panose="02020603050405020304" pitchFamily="18" charset="0"/>
              <a:cs typeface="Arial" panose="020B0604020202020204" pitchFamily="34"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8" name="Rectangle 7">
            <a:extLst>
              <a:ext uri="{FF2B5EF4-FFF2-40B4-BE49-F238E27FC236}">
                <a16:creationId xmlns:a16="http://schemas.microsoft.com/office/drawing/2014/main" id="{9D67C20E-194D-4439-37A8-325E26A1C93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876300">
              <a:defRPr>
                <a:solidFill>
                  <a:schemeClr val="tx1"/>
                </a:solidFill>
                <a:latin typeface="Calibri" panose="020F0502020204030204" pitchFamily="34" charset="0"/>
              </a:defRPr>
            </a:lvl1pPr>
            <a:lvl2pPr marL="742950" indent="-285750" defTabSz="876300">
              <a:defRPr>
                <a:solidFill>
                  <a:schemeClr val="tx1"/>
                </a:solidFill>
                <a:latin typeface="Calibri" panose="020F0502020204030204" pitchFamily="34" charset="0"/>
              </a:defRPr>
            </a:lvl2pPr>
            <a:lvl3pPr marL="1143000" indent="-228600" defTabSz="876300">
              <a:defRPr>
                <a:solidFill>
                  <a:schemeClr val="tx1"/>
                </a:solidFill>
                <a:latin typeface="Calibri" panose="020F0502020204030204" pitchFamily="34" charset="0"/>
              </a:defRPr>
            </a:lvl3pPr>
            <a:lvl4pPr marL="1600200" indent="-228600" defTabSz="876300">
              <a:defRPr>
                <a:solidFill>
                  <a:schemeClr val="tx1"/>
                </a:solidFill>
                <a:latin typeface="Calibri" panose="020F0502020204030204" pitchFamily="34" charset="0"/>
              </a:defRPr>
            </a:lvl4pPr>
            <a:lvl5pPr marL="2057400" indent="-228600" defTabSz="876300">
              <a:defRPr>
                <a:solidFill>
                  <a:schemeClr val="tx1"/>
                </a:solidFill>
                <a:latin typeface="Calibri" panose="020F0502020204030204" pitchFamily="34" charset="0"/>
              </a:defRPr>
            </a:lvl5pPr>
            <a:lvl6pPr marL="2514600" indent="-228600" defTabSz="876300" eaLnBrk="0" fontAlgn="base" hangingPunct="0">
              <a:spcBef>
                <a:spcPct val="0"/>
              </a:spcBef>
              <a:spcAft>
                <a:spcPct val="0"/>
              </a:spcAft>
              <a:defRPr>
                <a:solidFill>
                  <a:schemeClr val="tx1"/>
                </a:solidFill>
                <a:latin typeface="Calibri" panose="020F0502020204030204" pitchFamily="34" charset="0"/>
              </a:defRPr>
            </a:lvl6pPr>
            <a:lvl7pPr marL="2971800" indent="-228600" defTabSz="876300" eaLnBrk="0" fontAlgn="base" hangingPunct="0">
              <a:spcBef>
                <a:spcPct val="0"/>
              </a:spcBef>
              <a:spcAft>
                <a:spcPct val="0"/>
              </a:spcAft>
              <a:defRPr>
                <a:solidFill>
                  <a:schemeClr val="tx1"/>
                </a:solidFill>
                <a:latin typeface="Calibri" panose="020F0502020204030204" pitchFamily="34" charset="0"/>
              </a:defRPr>
            </a:lvl7pPr>
            <a:lvl8pPr marL="3429000" indent="-228600" defTabSz="876300" eaLnBrk="0" fontAlgn="base" hangingPunct="0">
              <a:spcBef>
                <a:spcPct val="0"/>
              </a:spcBef>
              <a:spcAft>
                <a:spcPct val="0"/>
              </a:spcAft>
              <a:defRPr>
                <a:solidFill>
                  <a:schemeClr val="tx1"/>
                </a:solidFill>
                <a:latin typeface="Calibri" panose="020F0502020204030204" pitchFamily="34" charset="0"/>
              </a:defRPr>
            </a:lvl8pPr>
            <a:lvl9pPr marL="3886200" indent="-228600" defTabSz="8763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9D62BE4-4781-443F-B7A3-77857835C08D}" type="slidenum">
              <a:rPr lang="en-US" altLang="en-US" sz="1100" smtClean="0">
                <a:solidFill>
                  <a:srgbClr val="000000"/>
                </a:solidFill>
                <a:latin typeface="Times New Roman" panose="02020603050405020304" pitchFamily="18" charset="0"/>
                <a:cs typeface="Arial" panose="020B0604020202020204" pitchFamily="34" charset="0"/>
              </a:rPr>
              <a:pPr fontAlgn="base">
                <a:spcBef>
                  <a:spcPct val="0"/>
                </a:spcBef>
                <a:spcAft>
                  <a:spcPct val="0"/>
                </a:spcAft>
              </a:pPr>
              <a:t>94</a:t>
            </a:fld>
            <a:endParaRPr lang="en-US" altLang="en-US" sz="1100">
              <a:solidFill>
                <a:srgbClr val="000000"/>
              </a:solidFill>
              <a:latin typeface="Times New Roman" panose="02020603050405020304" pitchFamily="18" charset="0"/>
              <a:cs typeface="Arial" panose="020B0604020202020204" pitchFamily="34" charset="0"/>
            </a:endParaRPr>
          </a:p>
        </p:txBody>
      </p:sp>
      <p:sp>
        <p:nvSpPr>
          <p:cNvPr id="244739" name="Rectangle 7">
            <a:extLst>
              <a:ext uri="{FF2B5EF4-FFF2-40B4-BE49-F238E27FC236}">
                <a16:creationId xmlns:a16="http://schemas.microsoft.com/office/drawing/2014/main" id="{27EDEDA9-A7B3-6D24-43F8-154678C3D980}"/>
              </a:ext>
            </a:extLst>
          </p:cNvPr>
          <p:cNvSpPr txBox="1">
            <a:spLocks noGrp="1" noChangeArrowheads="1"/>
          </p:cNvSpPr>
          <p:nvPr/>
        </p:nvSpPr>
        <p:spPr bwMode="auto">
          <a:xfrm>
            <a:off x="3871913" y="9478963"/>
            <a:ext cx="29225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7558" tIns="43780" rIns="87558" bIns="43780" anchor="b"/>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3000" indent="-228600" defTabSz="877888">
              <a:defRPr>
                <a:solidFill>
                  <a:schemeClr val="tx1"/>
                </a:solidFill>
                <a:latin typeface="Calibri" panose="020F0502020204030204" pitchFamily="34" charset="0"/>
              </a:defRPr>
            </a:lvl3pPr>
            <a:lvl4pPr marL="1600200" indent="-228600" defTabSz="877888">
              <a:defRPr>
                <a:solidFill>
                  <a:schemeClr val="tx1"/>
                </a:solidFill>
                <a:latin typeface="Calibri" panose="020F0502020204030204" pitchFamily="34" charset="0"/>
              </a:defRPr>
            </a:lvl4pPr>
            <a:lvl5pPr marL="2057400" indent="-228600" defTabSz="877888">
              <a:defRPr>
                <a:solidFill>
                  <a:schemeClr val="tx1"/>
                </a:solidFill>
                <a:latin typeface="Calibri" panose="020F0502020204030204" pitchFamily="34" charset="0"/>
              </a:defRPr>
            </a:lvl5pPr>
            <a:lvl6pPr marL="2514600" indent="-228600" defTabSz="877888" eaLnBrk="0" fontAlgn="base" hangingPunct="0">
              <a:spcBef>
                <a:spcPct val="0"/>
              </a:spcBef>
              <a:spcAft>
                <a:spcPct val="0"/>
              </a:spcAft>
              <a:defRPr>
                <a:solidFill>
                  <a:schemeClr val="tx1"/>
                </a:solidFill>
                <a:latin typeface="Calibri" panose="020F0502020204030204" pitchFamily="34" charset="0"/>
              </a:defRPr>
            </a:lvl6pPr>
            <a:lvl7pPr marL="2971800" indent="-228600" defTabSz="877888" eaLnBrk="0" fontAlgn="base" hangingPunct="0">
              <a:spcBef>
                <a:spcPct val="0"/>
              </a:spcBef>
              <a:spcAft>
                <a:spcPct val="0"/>
              </a:spcAft>
              <a:defRPr>
                <a:solidFill>
                  <a:schemeClr val="tx1"/>
                </a:solidFill>
                <a:latin typeface="Calibri" panose="020F0502020204030204" pitchFamily="34" charset="0"/>
              </a:defRPr>
            </a:lvl7pPr>
            <a:lvl8pPr marL="3429000" indent="-228600" defTabSz="877888" eaLnBrk="0" fontAlgn="base" hangingPunct="0">
              <a:spcBef>
                <a:spcPct val="0"/>
              </a:spcBef>
              <a:spcAft>
                <a:spcPct val="0"/>
              </a:spcAft>
              <a:defRPr>
                <a:solidFill>
                  <a:schemeClr val="tx1"/>
                </a:solidFill>
                <a:latin typeface="Calibri" panose="020F0502020204030204" pitchFamily="34" charset="0"/>
              </a:defRPr>
            </a:lvl8pPr>
            <a:lvl9pPr marL="3886200" indent="-228600" defTabSz="877888" eaLnBrk="0" fontAlgn="base" hangingPunct="0">
              <a:spcBef>
                <a:spcPct val="0"/>
              </a:spcBef>
              <a:spcAft>
                <a:spcPct val="0"/>
              </a:spcAft>
              <a:defRPr>
                <a:solidFill>
                  <a:schemeClr val="tx1"/>
                </a:solidFill>
                <a:latin typeface="Calibri" panose="020F0502020204030204" pitchFamily="34" charset="0"/>
              </a:defRPr>
            </a:lvl9pPr>
          </a:lstStyle>
          <a:p>
            <a:pPr algn="r"/>
            <a:fld id="{68D6B0A1-3542-424B-B134-D6A57D9186C9}" type="slidenum">
              <a:rPr lang="en-US" altLang="en-US" sz="1100">
                <a:solidFill>
                  <a:srgbClr val="000000"/>
                </a:solidFill>
                <a:latin typeface="Times New Roman" panose="02020603050405020304" pitchFamily="18" charset="0"/>
              </a:rPr>
              <a:pPr algn="r"/>
              <a:t>94</a:t>
            </a:fld>
            <a:endParaRPr lang="en-US" altLang="en-US" sz="1100">
              <a:solidFill>
                <a:srgbClr val="000000"/>
              </a:solidFill>
              <a:latin typeface="Times New Roman" panose="02020603050405020304" pitchFamily="18" charset="0"/>
            </a:endParaRPr>
          </a:p>
        </p:txBody>
      </p:sp>
      <p:sp>
        <p:nvSpPr>
          <p:cNvPr id="244740" name="Rectangle 2">
            <a:extLst>
              <a:ext uri="{FF2B5EF4-FFF2-40B4-BE49-F238E27FC236}">
                <a16:creationId xmlns:a16="http://schemas.microsoft.com/office/drawing/2014/main" id="{6F0CE002-726C-B225-0214-70E72799E421}"/>
              </a:ext>
            </a:extLst>
          </p:cNvPr>
          <p:cNvSpPr>
            <a:spLocks noGrp="1" noRot="1" noChangeAspect="1" noChangeArrowheads="1" noTextEdit="1"/>
          </p:cNvSpPr>
          <p:nvPr>
            <p:ph type="sldImg"/>
          </p:nvPr>
        </p:nvSpPr>
        <p:spPr bwMode="auto">
          <a:xfrm>
            <a:off x="98425" y="747713"/>
            <a:ext cx="6618288" cy="3725862"/>
          </a:xfrm>
          <a:solidFill>
            <a:srgbClr val="FFFFFF"/>
          </a:solidFill>
          <a:ln>
            <a:solidFill>
              <a:srgbClr val="000000"/>
            </a:solidFill>
            <a:miter lim="800000"/>
            <a:headEnd/>
            <a:tailEnd/>
          </a:ln>
        </p:spPr>
      </p:sp>
      <p:sp>
        <p:nvSpPr>
          <p:cNvPr id="244741" name="Rectangle 3">
            <a:extLst>
              <a:ext uri="{FF2B5EF4-FFF2-40B4-BE49-F238E27FC236}">
                <a16:creationId xmlns:a16="http://schemas.microsoft.com/office/drawing/2014/main" id="{77B60433-BD77-C78A-ABA3-A436334698D5}"/>
              </a:ext>
            </a:extLst>
          </p:cNvPr>
          <p:cNvSpPr>
            <a:spLocks noGrp="1" noChangeArrowheads="1"/>
          </p:cNvSpPr>
          <p:nvPr>
            <p:ph type="body" idx="1"/>
          </p:nvPr>
        </p:nvSpPr>
        <p:spPr bwMode="auto">
          <a:xfrm>
            <a:off x="908050" y="4722813"/>
            <a:ext cx="4995863" cy="4471987"/>
          </a:xfrm>
          <a:solidFill>
            <a:srgbClr val="FFFFFF"/>
          </a:solidFill>
          <a:ln>
            <a:solidFill>
              <a:srgbClr val="000000"/>
            </a:solidFill>
            <a:miter lim="800000"/>
            <a:headEnd/>
            <a:tailEnd/>
          </a:ln>
        </p:spPr>
        <p:txBody>
          <a:bodyPr wrap="square" lIns="94853" tIns="47424" rIns="94853" bIns="47424" numCol="1" anchor="t" anchorCtr="0" compatLnSpc="1">
            <a:prstTxWarp prst="textNoShape">
              <a:avLst/>
            </a:prstTxWarp>
          </a:bodyPr>
          <a:lstStyle/>
          <a:p>
            <a:pPr eaLnBrk="1" hangingPunct="1">
              <a:spcBef>
                <a:spcPct val="0"/>
              </a:spcBef>
            </a:pPr>
            <a:endParaRPr lang="en-US" altLang="en-US"/>
          </a:p>
        </p:txBody>
      </p:sp>
      <p:sp>
        <p:nvSpPr>
          <p:cNvPr id="244742" name="Date Placeholder 1">
            <a:extLst>
              <a:ext uri="{FF2B5EF4-FFF2-40B4-BE49-F238E27FC236}">
                <a16:creationId xmlns:a16="http://schemas.microsoft.com/office/drawing/2014/main" id="{32FA1F54-CF74-FB7E-D4CC-4DFD2FC8A7DC}"/>
              </a:ext>
            </a:extLst>
          </p:cNvPr>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defTabSz="876300">
              <a:defRPr>
                <a:solidFill>
                  <a:schemeClr val="tx1"/>
                </a:solidFill>
                <a:latin typeface="Calibri" panose="020F0502020204030204" pitchFamily="34" charset="0"/>
              </a:defRPr>
            </a:lvl1pPr>
            <a:lvl2pPr marL="742950" indent="-285750" defTabSz="876300">
              <a:defRPr>
                <a:solidFill>
                  <a:schemeClr val="tx1"/>
                </a:solidFill>
                <a:latin typeface="Calibri" panose="020F0502020204030204" pitchFamily="34" charset="0"/>
              </a:defRPr>
            </a:lvl2pPr>
            <a:lvl3pPr marL="1143000" indent="-228600" defTabSz="876300">
              <a:defRPr>
                <a:solidFill>
                  <a:schemeClr val="tx1"/>
                </a:solidFill>
                <a:latin typeface="Calibri" panose="020F0502020204030204" pitchFamily="34" charset="0"/>
              </a:defRPr>
            </a:lvl3pPr>
            <a:lvl4pPr marL="1600200" indent="-228600" defTabSz="876300">
              <a:defRPr>
                <a:solidFill>
                  <a:schemeClr val="tx1"/>
                </a:solidFill>
                <a:latin typeface="Calibri" panose="020F0502020204030204" pitchFamily="34" charset="0"/>
              </a:defRPr>
            </a:lvl4pPr>
            <a:lvl5pPr marL="2057400" indent="-228600" defTabSz="876300">
              <a:defRPr>
                <a:solidFill>
                  <a:schemeClr val="tx1"/>
                </a:solidFill>
                <a:latin typeface="Calibri" panose="020F0502020204030204" pitchFamily="34" charset="0"/>
              </a:defRPr>
            </a:lvl5pPr>
            <a:lvl6pPr marL="2514600" indent="-228600" defTabSz="876300" eaLnBrk="0" fontAlgn="base" hangingPunct="0">
              <a:spcBef>
                <a:spcPct val="0"/>
              </a:spcBef>
              <a:spcAft>
                <a:spcPct val="0"/>
              </a:spcAft>
              <a:defRPr>
                <a:solidFill>
                  <a:schemeClr val="tx1"/>
                </a:solidFill>
                <a:latin typeface="Calibri" panose="020F0502020204030204" pitchFamily="34" charset="0"/>
              </a:defRPr>
            </a:lvl6pPr>
            <a:lvl7pPr marL="2971800" indent="-228600" defTabSz="876300" eaLnBrk="0" fontAlgn="base" hangingPunct="0">
              <a:spcBef>
                <a:spcPct val="0"/>
              </a:spcBef>
              <a:spcAft>
                <a:spcPct val="0"/>
              </a:spcAft>
              <a:defRPr>
                <a:solidFill>
                  <a:schemeClr val="tx1"/>
                </a:solidFill>
                <a:latin typeface="Calibri" panose="020F0502020204030204" pitchFamily="34" charset="0"/>
              </a:defRPr>
            </a:lvl7pPr>
            <a:lvl8pPr marL="3429000" indent="-228600" defTabSz="876300" eaLnBrk="0" fontAlgn="base" hangingPunct="0">
              <a:spcBef>
                <a:spcPct val="0"/>
              </a:spcBef>
              <a:spcAft>
                <a:spcPct val="0"/>
              </a:spcAft>
              <a:defRPr>
                <a:solidFill>
                  <a:schemeClr val="tx1"/>
                </a:solidFill>
                <a:latin typeface="Calibri" panose="020F0502020204030204" pitchFamily="34" charset="0"/>
              </a:defRPr>
            </a:lvl8pPr>
            <a:lvl9pPr marL="3886200" indent="-228600" defTabSz="8763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endParaRPr lang="en-US" altLang="en-US" sz="1100">
              <a:solidFill>
                <a:srgbClr val="000000"/>
              </a:solidFill>
              <a:latin typeface="Times New Roman" panose="02020603050405020304" pitchFamily="18" charset="0"/>
              <a:cs typeface="Arial" panose="020B0604020202020204" pitchFamily="34"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6" name="Slide Image Placeholder 1">
            <a:extLst>
              <a:ext uri="{FF2B5EF4-FFF2-40B4-BE49-F238E27FC236}">
                <a16:creationId xmlns:a16="http://schemas.microsoft.com/office/drawing/2014/main" id="{061106D2-B383-476C-0814-88A6AA81C38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6787" name="Notes Placeholder 2">
            <a:extLst>
              <a:ext uri="{FF2B5EF4-FFF2-40B4-BE49-F238E27FC236}">
                <a16:creationId xmlns:a16="http://schemas.microsoft.com/office/drawing/2014/main" id="{42D8EE01-D80C-EC07-D1DE-51864DAA125A}"/>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GB" altLang="en-US"/>
          </a:p>
        </p:txBody>
      </p:sp>
      <p:sp>
        <p:nvSpPr>
          <p:cNvPr id="246788" name="Date Placeholder 3">
            <a:extLst>
              <a:ext uri="{FF2B5EF4-FFF2-40B4-BE49-F238E27FC236}">
                <a16:creationId xmlns:a16="http://schemas.microsoft.com/office/drawing/2014/main" id="{A6220D50-F4EC-0529-AB7C-9A4B9E166891}"/>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246789" name="Slide Number Placeholder 4">
            <a:extLst>
              <a:ext uri="{FF2B5EF4-FFF2-40B4-BE49-F238E27FC236}">
                <a16:creationId xmlns:a16="http://schemas.microsoft.com/office/drawing/2014/main" id="{5F7A966B-5BA7-2078-3FFC-50A4AD742A5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04761AAD-E5D6-4B11-AD0D-807FE1B02086}" type="slidenum">
              <a:rPr lang="en-NZ" altLang="en-US" smtClean="0"/>
              <a:pPr defTabSz="912813" fontAlgn="base">
                <a:spcBef>
                  <a:spcPct val="0"/>
                </a:spcBef>
                <a:spcAft>
                  <a:spcPct val="0"/>
                </a:spcAft>
              </a:pPr>
              <a:t>95</a:t>
            </a:fld>
            <a:endParaRPr lang="en-NZ" altLang="en-US"/>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4" name="Slide Image Placeholder 1">
            <a:extLst>
              <a:ext uri="{FF2B5EF4-FFF2-40B4-BE49-F238E27FC236}">
                <a16:creationId xmlns:a16="http://schemas.microsoft.com/office/drawing/2014/main" id="{E3CFCCEF-D010-5A59-C2FC-D4C70E30983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8835" name="Notes Placeholder 2">
            <a:extLst>
              <a:ext uri="{FF2B5EF4-FFF2-40B4-BE49-F238E27FC236}">
                <a16:creationId xmlns:a16="http://schemas.microsoft.com/office/drawing/2014/main" id="{5EA2DB7B-D3EB-8DCA-F985-4AA043A5DBC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GB" altLang="en-US"/>
          </a:p>
        </p:txBody>
      </p:sp>
      <p:sp>
        <p:nvSpPr>
          <p:cNvPr id="248836" name="Date Placeholder 3">
            <a:extLst>
              <a:ext uri="{FF2B5EF4-FFF2-40B4-BE49-F238E27FC236}">
                <a16:creationId xmlns:a16="http://schemas.microsoft.com/office/drawing/2014/main" id="{EA4ED9F3-01F4-0504-61F5-9D62B4D3ED66}"/>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248837" name="Slide Number Placeholder 4">
            <a:extLst>
              <a:ext uri="{FF2B5EF4-FFF2-40B4-BE49-F238E27FC236}">
                <a16:creationId xmlns:a16="http://schemas.microsoft.com/office/drawing/2014/main" id="{E70E7170-FCDC-1B45-6A90-C2F257056F9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E815A193-74D0-491D-8FEB-3E70EB2DF96E}" type="slidenum">
              <a:rPr lang="en-NZ" altLang="en-US" smtClean="0"/>
              <a:pPr defTabSz="912813" fontAlgn="base">
                <a:spcBef>
                  <a:spcPct val="0"/>
                </a:spcBef>
                <a:spcAft>
                  <a:spcPct val="0"/>
                </a:spcAft>
              </a:pPr>
              <a:t>96</a:t>
            </a:fld>
            <a:endParaRPr lang="en-NZ" altLang="en-US"/>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2" name="Rectangle 7">
            <a:extLst>
              <a:ext uri="{FF2B5EF4-FFF2-40B4-BE49-F238E27FC236}">
                <a16:creationId xmlns:a16="http://schemas.microsoft.com/office/drawing/2014/main" id="{3273DF83-D24D-3BC0-D268-CDD622CECC11}"/>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876300">
              <a:defRPr>
                <a:solidFill>
                  <a:schemeClr val="tx1"/>
                </a:solidFill>
                <a:latin typeface="Calibri" panose="020F0502020204030204" pitchFamily="34" charset="0"/>
              </a:defRPr>
            </a:lvl1pPr>
            <a:lvl2pPr marL="742950" indent="-285750" defTabSz="876300">
              <a:defRPr>
                <a:solidFill>
                  <a:schemeClr val="tx1"/>
                </a:solidFill>
                <a:latin typeface="Calibri" panose="020F0502020204030204" pitchFamily="34" charset="0"/>
              </a:defRPr>
            </a:lvl2pPr>
            <a:lvl3pPr marL="1143000" indent="-228600" defTabSz="876300">
              <a:defRPr>
                <a:solidFill>
                  <a:schemeClr val="tx1"/>
                </a:solidFill>
                <a:latin typeface="Calibri" panose="020F0502020204030204" pitchFamily="34" charset="0"/>
              </a:defRPr>
            </a:lvl3pPr>
            <a:lvl4pPr marL="1600200" indent="-228600" defTabSz="876300">
              <a:defRPr>
                <a:solidFill>
                  <a:schemeClr val="tx1"/>
                </a:solidFill>
                <a:latin typeface="Calibri" panose="020F0502020204030204" pitchFamily="34" charset="0"/>
              </a:defRPr>
            </a:lvl4pPr>
            <a:lvl5pPr marL="2057400" indent="-228600" defTabSz="876300">
              <a:defRPr>
                <a:solidFill>
                  <a:schemeClr val="tx1"/>
                </a:solidFill>
                <a:latin typeface="Calibri" panose="020F0502020204030204" pitchFamily="34" charset="0"/>
              </a:defRPr>
            </a:lvl5pPr>
            <a:lvl6pPr marL="2514600" indent="-228600" defTabSz="876300" eaLnBrk="0" fontAlgn="base" hangingPunct="0">
              <a:spcBef>
                <a:spcPct val="0"/>
              </a:spcBef>
              <a:spcAft>
                <a:spcPct val="0"/>
              </a:spcAft>
              <a:defRPr>
                <a:solidFill>
                  <a:schemeClr val="tx1"/>
                </a:solidFill>
                <a:latin typeface="Calibri" panose="020F0502020204030204" pitchFamily="34" charset="0"/>
              </a:defRPr>
            </a:lvl6pPr>
            <a:lvl7pPr marL="2971800" indent="-228600" defTabSz="876300" eaLnBrk="0" fontAlgn="base" hangingPunct="0">
              <a:spcBef>
                <a:spcPct val="0"/>
              </a:spcBef>
              <a:spcAft>
                <a:spcPct val="0"/>
              </a:spcAft>
              <a:defRPr>
                <a:solidFill>
                  <a:schemeClr val="tx1"/>
                </a:solidFill>
                <a:latin typeface="Calibri" panose="020F0502020204030204" pitchFamily="34" charset="0"/>
              </a:defRPr>
            </a:lvl7pPr>
            <a:lvl8pPr marL="3429000" indent="-228600" defTabSz="876300" eaLnBrk="0" fontAlgn="base" hangingPunct="0">
              <a:spcBef>
                <a:spcPct val="0"/>
              </a:spcBef>
              <a:spcAft>
                <a:spcPct val="0"/>
              </a:spcAft>
              <a:defRPr>
                <a:solidFill>
                  <a:schemeClr val="tx1"/>
                </a:solidFill>
                <a:latin typeface="Calibri" panose="020F0502020204030204" pitchFamily="34" charset="0"/>
              </a:defRPr>
            </a:lvl8pPr>
            <a:lvl9pPr marL="3886200" indent="-228600" defTabSz="8763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2DBFA27-DA70-4808-BEFA-9A3AC7B60CA2}" type="slidenum">
              <a:rPr lang="en-US" altLang="en-US" sz="1100" smtClean="0">
                <a:solidFill>
                  <a:srgbClr val="000000"/>
                </a:solidFill>
                <a:latin typeface="Times New Roman" panose="02020603050405020304" pitchFamily="18" charset="0"/>
                <a:cs typeface="Arial" panose="020B0604020202020204" pitchFamily="34" charset="0"/>
              </a:rPr>
              <a:pPr fontAlgn="base">
                <a:spcBef>
                  <a:spcPct val="0"/>
                </a:spcBef>
                <a:spcAft>
                  <a:spcPct val="0"/>
                </a:spcAft>
              </a:pPr>
              <a:t>97</a:t>
            </a:fld>
            <a:endParaRPr lang="en-US" altLang="en-US" sz="1100">
              <a:solidFill>
                <a:srgbClr val="000000"/>
              </a:solidFill>
              <a:latin typeface="Times New Roman" panose="02020603050405020304" pitchFamily="18" charset="0"/>
              <a:cs typeface="Arial" panose="020B0604020202020204" pitchFamily="34" charset="0"/>
            </a:endParaRPr>
          </a:p>
        </p:txBody>
      </p:sp>
      <p:sp>
        <p:nvSpPr>
          <p:cNvPr id="250883" name="Rectangle 7">
            <a:extLst>
              <a:ext uri="{FF2B5EF4-FFF2-40B4-BE49-F238E27FC236}">
                <a16:creationId xmlns:a16="http://schemas.microsoft.com/office/drawing/2014/main" id="{4531E039-0197-655A-B6DD-683EC1385632}"/>
              </a:ext>
            </a:extLst>
          </p:cNvPr>
          <p:cNvSpPr txBox="1">
            <a:spLocks noGrp="1" noChangeArrowheads="1"/>
          </p:cNvSpPr>
          <p:nvPr/>
        </p:nvSpPr>
        <p:spPr bwMode="auto">
          <a:xfrm>
            <a:off x="3871913" y="9478963"/>
            <a:ext cx="29225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7558" tIns="43780" rIns="87558" bIns="43780" anchor="b"/>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3000" indent="-228600" defTabSz="877888">
              <a:defRPr>
                <a:solidFill>
                  <a:schemeClr val="tx1"/>
                </a:solidFill>
                <a:latin typeface="Calibri" panose="020F0502020204030204" pitchFamily="34" charset="0"/>
              </a:defRPr>
            </a:lvl3pPr>
            <a:lvl4pPr marL="1600200" indent="-228600" defTabSz="877888">
              <a:defRPr>
                <a:solidFill>
                  <a:schemeClr val="tx1"/>
                </a:solidFill>
                <a:latin typeface="Calibri" panose="020F0502020204030204" pitchFamily="34" charset="0"/>
              </a:defRPr>
            </a:lvl4pPr>
            <a:lvl5pPr marL="2057400" indent="-228600" defTabSz="877888">
              <a:defRPr>
                <a:solidFill>
                  <a:schemeClr val="tx1"/>
                </a:solidFill>
                <a:latin typeface="Calibri" panose="020F0502020204030204" pitchFamily="34" charset="0"/>
              </a:defRPr>
            </a:lvl5pPr>
            <a:lvl6pPr marL="2514600" indent="-228600" defTabSz="877888" eaLnBrk="0" fontAlgn="base" hangingPunct="0">
              <a:spcBef>
                <a:spcPct val="0"/>
              </a:spcBef>
              <a:spcAft>
                <a:spcPct val="0"/>
              </a:spcAft>
              <a:defRPr>
                <a:solidFill>
                  <a:schemeClr val="tx1"/>
                </a:solidFill>
                <a:latin typeface="Calibri" panose="020F0502020204030204" pitchFamily="34" charset="0"/>
              </a:defRPr>
            </a:lvl6pPr>
            <a:lvl7pPr marL="2971800" indent="-228600" defTabSz="877888" eaLnBrk="0" fontAlgn="base" hangingPunct="0">
              <a:spcBef>
                <a:spcPct val="0"/>
              </a:spcBef>
              <a:spcAft>
                <a:spcPct val="0"/>
              </a:spcAft>
              <a:defRPr>
                <a:solidFill>
                  <a:schemeClr val="tx1"/>
                </a:solidFill>
                <a:latin typeface="Calibri" panose="020F0502020204030204" pitchFamily="34" charset="0"/>
              </a:defRPr>
            </a:lvl7pPr>
            <a:lvl8pPr marL="3429000" indent="-228600" defTabSz="877888" eaLnBrk="0" fontAlgn="base" hangingPunct="0">
              <a:spcBef>
                <a:spcPct val="0"/>
              </a:spcBef>
              <a:spcAft>
                <a:spcPct val="0"/>
              </a:spcAft>
              <a:defRPr>
                <a:solidFill>
                  <a:schemeClr val="tx1"/>
                </a:solidFill>
                <a:latin typeface="Calibri" panose="020F0502020204030204" pitchFamily="34" charset="0"/>
              </a:defRPr>
            </a:lvl8pPr>
            <a:lvl9pPr marL="3886200" indent="-228600" defTabSz="877888" eaLnBrk="0" fontAlgn="base" hangingPunct="0">
              <a:spcBef>
                <a:spcPct val="0"/>
              </a:spcBef>
              <a:spcAft>
                <a:spcPct val="0"/>
              </a:spcAft>
              <a:defRPr>
                <a:solidFill>
                  <a:schemeClr val="tx1"/>
                </a:solidFill>
                <a:latin typeface="Calibri" panose="020F0502020204030204" pitchFamily="34" charset="0"/>
              </a:defRPr>
            </a:lvl9pPr>
          </a:lstStyle>
          <a:p>
            <a:pPr algn="r"/>
            <a:fld id="{25748119-9157-43DF-90C4-9563CDB92A0D}" type="slidenum">
              <a:rPr lang="en-US" altLang="en-US" sz="1100">
                <a:solidFill>
                  <a:srgbClr val="000000"/>
                </a:solidFill>
                <a:latin typeface="Times New Roman" panose="02020603050405020304" pitchFamily="18" charset="0"/>
              </a:rPr>
              <a:pPr algn="r"/>
              <a:t>97</a:t>
            </a:fld>
            <a:endParaRPr lang="en-US" altLang="en-US" sz="1100">
              <a:solidFill>
                <a:srgbClr val="000000"/>
              </a:solidFill>
              <a:latin typeface="Times New Roman" panose="02020603050405020304" pitchFamily="18" charset="0"/>
            </a:endParaRPr>
          </a:p>
        </p:txBody>
      </p:sp>
      <p:sp>
        <p:nvSpPr>
          <p:cNvPr id="250884" name="Rectangle 2">
            <a:extLst>
              <a:ext uri="{FF2B5EF4-FFF2-40B4-BE49-F238E27FC236}">
                <a16:creationId xmlns:a16="http://schemas.microsoft.com/office/drawing/2014/main" id="{71E19745-3F1E-9404-2E20-5F426F292496}"/>
              </a:ext>
            </a:extLst>
          </p:cNvPr>
          <p:cNvSpPr>
            <a:spLocks noGrp="1" noRot="1" noChangeAspect="1" noChangeArrowheads="1" noTextEdit="1"/>
          </p:cNvSpPr>
          <p:nvPr>
            <p:ph type="sldImg"/>
          </p:nvPr>
        </p:nvSpPr>
        <p:spPr bwMode="auto">
          <a:xfrm>
            <a:off x="98425" y="747713"/>
            <a:ext cx="6618288" cy="3725862"/>
          </a:xfrm>
          <a:solidFill>
            <a:srgbClr val="FFFFFF"/>
          </a:solidFill>
          <a:ln>
            <a:solidFill>
              <a:srgbClr val="000000"/>
            </a:solidFill>
            <a:miter lim="800000"/>
            <a:headEnd/>
            <a:tailEnd/>
          </a:ln>
        </p:spPr>
      </p:sp>
      <p:sp>
        <p:nvSpPr>
          <p:cNvPr id="250885" name="Rectangle 3">
            <a:extLst>
              <a:ext uri="{FF2B5EF4-FFF2-40B4-BE49-F238E27FC236}">
                <a16:creationId xmlns:a16="http://schemas.microsoft.com/office/drawing/2014/main" id="{2C343B73-8F6D-1400-541E-B7F1D02E3456}"/>
              </a:ext>
            </a:extLst>
          </p:cNvPr>
          <p:cNvSpPr>
            <a:spLocks noGrp="1" noChangeArrowheads="1"/>
          </p:cNvSpPr>
          <p:nvPr>
            <p:ph type="body" idx="1"/>
          </p:nvPr>
        </p:nvSpPr>
        <p:spPr bwMode="auto">
          <a:xfrm>
            <a:off x="908050" y="4722813"/>
            <a:ext cx="4995863" cy="4471987"/>
          </a:xfrm>
          <a:solidFill>
            <a:srgbClr val="FFFFFF"/>
          </a:solidFill>
          <a:ln>
            <a:solidFill>
              <a:srgbClr val="000000"/>
            </a:solidFill>
            <a:miter lim="800000"/>
            <a:headEnd/>
            <a:tailEnd/>
          </a:ln>
        </p:spPr>
        <p:txBody>
          <a:bodyPr wrap="square" lIns="94853" tIns="47424" rIns="94853" bIns="47424" numCol="1" anchor="t" anchorCtr="0" compatLnSpc="1">
            <a:prstTxWarp prst="textNoShape">
              <a:avLst/>
            </a:prstTxWarp>
          </a:bodyPr>
          <a:lstStyle/>
          <a:p>
            <a:pPr marL="261938" indent="-261938" eaLnBrk="1" hangingPunct="1">
              <a:spcBef>
                <a:spcPct val="0"/>
              </a:spcBef>
            </a:pPr>
            <a:endParaRPr lang="en-US" altLang="en-US"/>
          </a:p>
        </p:txBody>
      </p:sp>
      <p:sp>
        <p:nvSpPr>
          <p:cNvPr id="250886" name="Date Placeholder 1">
            <a:extLst>
              <a:ext uri="{FF2B5EF4-FFF2-40B4-BE49-F238E27FC236}">
                <a16:creationId xmlns:a16="http://schemas.microsoft.com/office/drawing/2014/main" id="{29955439-5186-46CD-C9C8-D6FA1AD3167F}"/>
              </a:ext>
            </a:extLst>
          </p:cNvPr>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defTabSz="876300">
              <a:defRPr>
                <a:solidFill>
                  <a:schemeClr val="tx1"/>
                </a:solidFill>
                <a:latin typeface="Calibri" panose="020F0502020204030204" pitchFamily="34" charset="0"/>
              </a:defRPr>
            </a:lvl1pPr>
            <a:lvl2pPr marL="742950" indent="-285750" defTabSz="876300">
              <a:defRPr>
                <a:solidFill>
                  <a:schemeClr val="tx1"/>
                </a:solidFill>
                <a:latin typeface="Calibri" panose="020F0502020204030204" pitchFamily="34" charset="0"/>
              </a:defRPr>
            </a:lvl2pPr>
            <a:lvl3pPr marL="1143000" indent="-228600" defTabSz="876300">
              <a:defRPr>
                <a:solidFill>
                  <a:schemeClr val="tx1"/>
                </a:solidFill>
                <a:latin typeface="Calibri" panose="020F0502020204030204" pitchFamily="34" charset="0"/>
              </a:defRPr>
            </a:lvl3pPr>
            <a:lvl4pPr marL="1600200" indent="-228600" defTabSz="876300">
              <a:defRPr>
                <a:solidFill>
                  <a:schemeClr val="tx1"/>
                </a:solidFill>
                <a:latin typeface="Calibri" panose="020F0502020204030204" pitchFamily="34" charset="0"/>
              </a:defRPr>
            </a:lvl4pPr>
            <a:lvl5pPr marL="2057400" indent="-228600" defTabSz="876300">
              <a:defRPr>
                <a:solidFill>
                  <a:schemeClr val="tx1"/>
                </a:solidFill>
                <a:latin typeface="Calibri" panose="020F0502020204030204" pitchFamily="34" charset="0"/>
              </a:defRPr>
            </a:lvl5pPr>
            <a:lvl6pPr marL="2514600" indent="-228600" defTabSz="876300" eaLnBrk="0" fontAlgn="base" hangingPunct="0">
              <a:spcBef>
                <a:spcPct val="0"/>
              </a:spcBef>
              <a:spcAft>
                <a:spcPct val="0"/>
              </a:spcAft>
              <a:defRPr>
                <a:solidFill>
                  <a:schemeClr val="tx1"/>
                </a:solidFill>
                <a:latin typeface="Calibri" panose="020F0502020204030204" pitchFamily="34" charset="0"/>
              </a:defRPr>
            </a:lvl6pPr>
            <a:lvl7pPr marL="2971800" indent="-228600" defTabSz="876300" eaLnBrk="0" fontAlgn="base" hangingPunct="0">
              <a:spcBef>
                <a:spcPct val="0"/>
              </a:spcBef>
              <a:spcAft>
                <a:spcPct val="0"/>
              </a:spcAft>
              <a:defRPr>
                <a:solidFill>
                  <a:schemeClr val="tx1"/>
                </a:solidFill>
                <a:latin typeface="Calibri" panose="020F0502020204030204" pitchFamily="34" charset="0"/>
              </a:defRPr>
            </a:lvl7pPr>
            <a:lvl8pPr marL="3429000" indent="-228600" defTabSz="876300" eaLnBrk="0" fontAlgn="base" hangingPunct="0">
              <a:spcBef>
                <a:spcPct val="0"/>
              </a:spcBef>
              <a:spcAft>
                <a:spcPct val="0"/>
              </a:spcAft>
              <a:defRPr>
                <a:solidFill>
                  <a:schemeClr val="tx1"/>
                </a:solidFill>
                <a:latin typeface="Calibri" panose="020F0502020204030204" pitchFamily="34" charset="0"/>
              </a:defRPr>
            </a:lvl8pPr>
            <a:lvl9pPr marL="3886200" indent="-228600" defTabSz="8763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endParaRPr lang="en-US" altLang="en-US" sz="1100">
              <a:solidFill>
                <a:srgbClr val="000000"/>
              </a:solidFill>
              <a:latin typeface="Times New Roman" panose="02020603050405020304" pitchFamily="18" charset="0"/>
              <a:cs typeface="Arial" panose="020B0604020202020204" pitchFamily="34"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Slide Image Placeholder 1">
            <a:extLst>
              <a:ext uri="{FF2B5EF4-FFF2-40B4-BE49-F238E27FC236}">
                <a16:creationId xmlns:a16="http://schemas.microsoft.com/office/drawing/2014/main" id="{33AC8603-6D0B-FFF3-916C-5A1CB84364EC}"/>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 name="Notes Placeholder 2">
            <a:extLst>
              <a:ext uri="{FF2B5EF4-FFF2-40B4-BE49-F238E27FC236}">
                <a16:creationId xmlns:a16="http://schemas.microsoft.com/office/drawing/2014/main" id="{390EF6DF-EB4F-AA2B-FC9B-8E5F64CF6C1C}"/>
              </a:ext>
            </a:extLst>
          </p:cNvPr>
          <p:cNvSpPr>
            <a:spLocks noGrp="1"/>
          </p:cNvSpPr>
          <p:nvPr>
            <p:ph type="body" idx="1"/>
          </p:nvPr>
        </p:nvSpPr>
        <p:spPr/>
        <p:txBody>
          <a:bodyPr/>
          <a:lstStyle/>
          <a:p>
            <a:pPr defTabSz="913203" eaLnBrk="1" fontAlgn="auto" hangingPunct="1">
              <a:spcBef>
                <a:spcPts val="0"/>
              </a:spcBef>
              <a:spcAft>
                <a:spcPts val="0"/>
              </a:spcAft>
              <a:defRPr/>
            </a:pPr>
            <a:r>
              <a:rPr lang="en-NZ"/>
              <a:t>What our reports measure. </a:t>
            </a:r>
          </a:p>
          <a:p>
            <a:pPr defTabSz="913203" eaLnBrk="1" fontAlgn="auto" hangingPunct="1">
              <a:spcBef>
                <a:spcPts val="0"/>
              </a:spcBef>
              <a:spcAft>
                <a:spcPts val="0"/>
              </a:spcAft>
              <a:defRPr/>
            </a:pPr>
            <a:r>
              <a:rPr lang="en-NZ"/>
              <a:t>Profile I</a:t>
            </a:r>
          </a:p>
          <a:p>
            <a:pPr marL="180975" indent="-180975" defTabSz="913203" fontAlgn="auto">
              <a:spcBef>
                <a:spcPts val="0"/>
              </a:spcBef>
              <a:spcAft>
                <a:spcPts val="0"/>
              </a:spcAft>
              <a:buClr>
                <a:schemeClr val="tx1"/>
              </a:buClr>
              <a:buFont typeface="Arial" panose="020B0604020202020204" pitchFamily="34" charset="0"/>
              <a:buChar char="•"/>
              <a:defRPr/>
            </a:pPr>
            <a:r>
              <a:rPr kumimoji="1" lang="en-US">
                <a:solidFill>
                  <a:srgbClr val="000000"/>
                </a:solidFill>
                <a:latin typeface="Century Gothic" panose="020B0502020202020204" pitchFamily="34" charset="0"/>
              </a:rPr>
              <a:t>Conscious Understanding of themselves -- Self Image</a:t>
            </a:r>
          </a:p>
          <a:p>
            <a:pPr marL="180975" indent="-180975" defTabSz="913203" fontAlgn="auto">
              <a:spcBef>
                <a:spcPts val="0"/>
              </a:spcBef>
              <a:spcAft>
                <a:spcPts val="0"/>
              </a:spcAft>
              <a:buClr>
                <a:schemeClr val="tx1"/>
              </a:buClr>
              <a:buFont typeface="Arial" panose="020B0604020202020204" pitchFamily="34" charset="0"/>
              <a:buChar char="•"/>
              <a:defRPr/>
            </a:pPr>
            <a:r>
              <a:rPr kumimoji="1" lang="en-US">
                <a:solidFill>
                  <a:srgbClr val="000000"/>
                </a:solidFill>
                <a:latin typeface="Century Gothic" panose="020B0502020202020204" pitchFamily="34" charset="0"/>
              </a:rPr>
              <a:t>How you/they want or need to adjust their </a:t>
            </a:r>
            <a:r>
              <a:rPr kumimoji="1" lang="en-US" err="1">
                <a:solidFill>
                  <a:srgbClr val="000000"/>
                </a:solidFill>
                <a:latin typeface="Century Gothic" panose="020B0502020202020204" pitchFamily="34" charset="0"/>
              </a:rPr>
              <a:t>behaviour</a:t>
            </a:r>
            <a:r>
              <a:rPr kumimoji="1" lang="en-US">
                <a:solidFill>
                  <a:srgbClr val="000000"/>
                </a:solidFill>
                <a:latin typeface="Century Gothic" panose="020B0502020202020204" pitchFamily="34" charset="0"/>
              </a:rPr>
              <a:t> in the current environment</a:t>
            </a:r>
          </a:p>
          <a:p>
            <a:pPr marL="180975" indent="-180975" defTabSz="913203" fontAlgn="auto">
              <a:spcBef>
                <a:spcPts val="0"/>
              </a:spcBef>
              <a:spcAft>
                <a:spcPts val="0"/>
              </a:spcAft>
              <a:buClr>
                <a:schemeClr val="tx1"/>
              </a:buClr>
              <a:buFont typeface="Arial" panose="020B0604020202020204" pitchFamily="34" charset="0"/>
              <a:buChar char="•"/>
              <a:defRPr/>
            </a:pPr>
            <a:r>
              <a:rPr kumimoji="1" lang="en-US">
                <a:solidFill>
                  <a:srgbClr val="000000"/>
                </a:solidFill>
                <a:latin typeface="Century Gothic" panose="020B0502020202020204" pitchFamily="34" charset="0"/>
              </a:rPr>
              <a:t>NOT a stand alone profile</a:t>
            </a:r>
          </a:p>
          <a:p>
            <a:pPr defTabSz="913203" eaLnBrk="1" fontAlgn="auto" hangingPunct="1">
              <a:spcBef>
                <a:spcPts val="0"/>
              </a:spcBef>
              <a:spcAft>
                <a:spcPts val="0"/>
              </a:spcAft>
              <a:defRPr/>
            </a:pPr>
            <a:endParaRPr lang="en-NZ"/>
          </a:p>
          <a:p>
            <a:pPr defTabSz="913203" eaLnBrk="1" fontAlgn="auto" hangingPunct="1">
              <a:spcBef>
                <a:spcPts val="0"/>
              </a:spcBef>
              <a:spcAft>
                <a:spcPts val="0"/>
              </a:spcAft>
              <a:defRPr/>
            </a:pPr>
            <a:r>
              <a:rPr lang="en-NZ"/>
              <a:t>Profile II</a:t>
            </a:r>
          </a:p>
          <a:p>
            <a:pPr marL="180975" indent="-180975" defTabSz="913203" fontAlgn="auto">
              <a:spcBef>
                <a:spcPts val="0"/>
              </a:spcBef>
              <a:spcAft>
                <a:spcPts val="0"/>
              </a:spcAft>
              <a:buFont typeface="Arial" panose="020B0604020202020204" pitchFamily="34" charset="0"/>
              <a:buChar char="•"/>
              <a:defRPr/>
            </a:pPr>
            <a:r>
              <a:rPr kumimoji="1" lang="en-US">
                <a:solidFill>
                  <a:srgbClr val="000000"/>
                </a:solidFill>
                <a:latin typeface="Century Gothic" panose="020B0502020202020204" pitchFamily="34" charset="0"/>
              </a:rPr>
              <a:t>Unconscious Self Image</a:t>
            </a:r>
          </a:p>
          <a:p>
            <a:pPr marL="180975" indent="-180975" defTabSz="913203" fontAlgn="auto">
              <a:spcBef>
                <a:spcPts val="0"/>
              </a:spcBef>
              <a:spcAft>
                <a:spcPts val="0"/>
              </a:spcAft>
              <a:buFont typeface="Arial" panose="020B0604020202020204" pitchFamily="34" charset="0"/>
              <a:buChar char="•"/>
              <a:defRPr/>
            </a:pPr>
            <a:r>
              <a:rPr kumimoji="1" lang="en-US">
                <a:solidFill>
                  <a:srgbClr val="000000"/>
                </a:solidFill>
                <a:latin typeface="Century Gothic" panose="020B0502020202020204" pitchFamily="34" charset="0"/>
              </a:rPr>
              <a:t>Spontaneous Response</a:t>
            </a:r>
          </a:p>
          <a:p>
            <a:pPr marL="180975" indent="-180975" defTabSz="913203" fontAlgn="auto">
              <a:spcBef>
                <a:spcPts val="0"/>
              </a:spcBef>
              <a:spcAft>
                <a:spcPts val="0"/>
              </a:spcAft>
              <a:buFont typeface="Arial" panose="020B0604020202020204" pitchFamily="34" charset="0"/>
              <a:buChar char="•"/>
              <a:defRPr/>
            </a:pPr>
            <a:r>
              <a:rPr kumimoji="1" lang="en-US">
                <a:solidFill>
                  <a:srgbClr val="000000"/>
                </a:solidFill>
                <a:latin typeface="Century Gothic" panose="020B0502020202020204" pitchFamily="34" charset="0"/>
              </a:rPr>
              <a:t>Least energy, effort and reaction mode</a:t>
            </a:r>
          </a:p>
          <a:p>
            <a:pPr marL="180975" indent="-180975" defTabSz="913203" fontAlgn="auto">
              <a:spcBef>
                <a:spcPts val="0"/>
              </a:spcBef>
              <a:spcAft>
                <a:spcPts val="0"/>
              </a:spcAft>
              <a:buFont typeface="Arial" panose="020B0604020202020204" pitchFamily="34" charset="0"/>
              <a:buChar char="•"/>
              <a:defRPr/>
            </a:pPr>
            <a:r>
              <a:rPr kumimoji="1" lang="en-US">
                <a:solidFill>
                  <a:srgbClr val="000000"/>
                </a:solidFill>
                <a:latin typeface="Century Gothic" panose="020B0502020202020204" pitchFamily="34" charset="0"/>
              </a:rPr>
              <a:t>Can be a stand alone profile</a:t>
            </a:r>
          </a:p>
          <a:p>
            <a:pPr marL="180975" indent="-180975" defTabSz="913203" fontAlgn="auto">
              <a:spcBef>
                <a:spcPts val="0"/>
              </a:spcBef>
              <a:spcAft>
                <a:spcPts val="0"/>
              </a:spcAft>
              <a:buFont typeface="Arial" panose="020B0604020202020204" pitchFamily="34" charset="0"/>
              <a:buChar char="•"/>
              <a:defRPr/>
            </a:pPr>
            <a:r>
              <a:rPr kumimoji="1" lang="en-US">
                <a:solidFill>
                  <a:srgbClr val="000000"/>
                </a:solidFill>
                <a:latin typeface="Century Gothic" panose="020B0502020202020204" pitchFamily="34" charset="0"/>
              </a:rPr>
              <a:t>Basis for the Assessments </a:t>
            </a:r>
          </a:p>
          <a:p>
            <a:pPr defTabSz="913203" eaLnBrk="1" fontAlgn="auto" hangingPunct="1">
              <a:spcBef>
                <a:spcPts val="0"/>
              </a:spcBef>
              <a:spcAft>
                <a:spcPts val="0"/>
              </a:spcAft>
              <a:defRPr/>
            </a:pPr>
            <a:endParaRPr lang="en-GB"/>
          </a:p>
        </p:txBody>
      </p:sp>
      <p:sp>
        <p:nvSpPr>
          <p:cNvPr id="70660" name="Date Placeholder 3">
            <a:extLst>
              <a:ext uri="{FF2B5EF4-FFF2-40B4-BE49-F238E27FC236}">
                <a16:creationId xmlns:a16="http://schemas.microsoft.com/office/drawing/2014/main" id="{7FE2B49D-063E-85F5-E20D-170CEC3CE4F0}"/>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70661" name="Slide Number Placeholder 4">
            <a:extLst>
              <a:ext uri="{FF2B5EF4-FFF2-40B4-BE49-F238E27FC236}">
                <a16:creationId xmlns:a16="http://schemas.microsoft.com/office/drawing/2014/main" id="{66FFF26B-92C4-B1DB-E8A5-E44BAC03E1A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C82BC131-8F90-436E-8BA6-B6EE6CFAD945}" type="slidenum">
              <a:rPr lang="en-NZ" altLang="en-US" smtClean="0"/>
              <a:pPr defTabSz="912813" fontAlgn="base">
                <a:spcBef>
                  <a:spcPct val="0"/>
                </a:spcBef>
                <a:spcAft>
                  <a:spcPct val="0"/>
                </a:spcAft>
              </a:pPr>
              <a:t>9</a:t>
            </a:fld>
            <a:endParaRPr lang="en-NZ" altLang="en-US"/>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30" name="Rectangle 7">
            <a:extLst>
              <a:ext uri="{FF2B5EF4-FFF2-40B4-BE49-F238E27FC236}">
                <a16:creationId xmlns:a16="http://schemas.microsoft.com/office/drawing/2014/main" id="{15DF2B5E-4129-D090-2326-DE4B6C422B6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876300">
              <a:defRPr>
                <a:solidFill>
                  <a:schemeClr val="tx1"/>
                </a:solidFill>
                <a:latin typeface="Calibri" panose="020F0502020204030204" pitchFamily="34" charset="0"/>
              </a:defRPr>
            </a:lvl1pPr>
            <a:lvl2pPr marL="742950" indent="-285750" defTabSz="876300">
              <a:defRPr>
                <a:solidFill>
                  <a:schemeClr val="tx1"/>
                </a:solidFill>
                <a:latin typeface="Calibri" panose="020F0502020204030204" pitchFamily="34" charset="0"/>
              </a:defRPr>
            </a:lvl2pPr>
            <a:lvl3pPr marL="1143000" indent="-228600" defTabSz="876300">
              <a:defRPr>
                <a:solidFill>
                  <a:schemeClr val="tx1"/>
                </a:solidFill>
                <a:latin typeface="Calibri" panose="020F0502020204030204" pitchFamily="34" charset="0"/>
              </a:defRPr>
            </a:lvl3pPr>
            <a:lvl4pPr marL="1600200" indent="-228600" defTabSz="876300">
              <a:defRPr>
                <a:solidFill>
                  <a:schemeClr val="tx1"/>
                </a:solidFill>
                <a:latin typeface="Calibri" panose="020F0502020204030204" pitchFamily="34" charset="0"/>
              </a:defRPr>
            </a:lvl4pPr>
            <a:lvl5pPr marL="2057400" indent="-228600" defTabSz="876300">
              <a:defRPr>
                <a:solidFill>
                  <a:schemeClr val="tx1"/>
                </a:solidFill>
                <a:latin typeface="Calibri" panose="020F0502020204030204" pitchFamily="34" charset="0"/>
              </a:defRPr>
            </a:lvl5pPr>
            <a:lvl6pPr marL="2514600" indent="-228600" defTabSz="876300" eaLnBrk="0" fontAlgn="base" hangingPunct="0">
              <a:spcBef>
                <a:spcPct val="0"/>
              </a:spcBef>
              <a:spcAft>
                <a:spcPct val="0"/>
              </a:spcAft>
              <a:defRPr>
                <a:solidFill>
                  <a:schemeClr val="tx1"/>
                </a:solidFill>
                <a:latin typeface="Calibri" panose="020F0502020204030204" pitchFamily="34" charset="0"/>
              </a:defRPr>
            </a:lvl6pPr>
            <a:lvl7pPr marL="2971800" indent="-228600" defTabSz="876300" eaLnBrk="0" fontAlgn="base" hangingPunct="0">
              <a:spcBef>
                <a:spcPct val="0"/>
              </a:spcBef>
              <a:spcAft>
                <a:spcPct val="0"/>
              </a:spcAft>
              <a:defRPr>
                <a:solidFill>
                  <a:schemeClr val="tx1"/>
                </a:solidFill>
                <a:latin typeface="Calibri" panose="020F0502020204030204" pitchFamily="34" charset="0"/>
              </a:defRPr>
            </a:lvl7pPr>
            <a:lvl8pPr marL="3429000" indent="-228600" defTabSz="876300" eaLnBrk="0" fontAlgn="base" hangingPunct="0">
              <a:spcBef>
                <a:spcPct val="0"/>
              </a:spcBef>
              <a:spcAft>
                <a:spcPct val="0"/>
              </a:spcAft>
              <a:defRPr>
                <a:solidFill>
                  <a:schemeClr val="tx1"/>
                </a:solidFill>
                <a:latin typeface="Calibri" panose="020F0502020204030204" pitchFamily="34" charset="0"/>
              </a:defRPr>
            </a:lvl8pPr>
            <a:lvl9pPr marL="3886200" indent="-228600" defTabSz="8763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1825ABA-D7C9-4C7E-87AC-BB5340914897}" type="slidenum">
              <a:rPr lang="en-US" altLang="en-US" sz="1100" smtClean="0">
                <a:solidFill>
                  <a:srgbClr val="000000"/>
                </a:solidFill>
                <a:latin typeface="Times New Roman" panose="02020603050405020304" pitchFamily="18" charset="0"/>
                <a:cs typeface="Arial" panose="020B0604020202020204" pitchFamily="34" charset="0"/>
              </a:rPr>
              <a:pPr fontAlgn="base">
                <a:spcBef>
                  <a:spcPct val="0"/>
                </a:spcBef>
                <a:spcAft>
                  <a:spcPct val="0"/>
                </a:spcAft>
              </a:pPr>
              <a:t>98</a:t>
            </a:fld>
            <a:endParaRPr lang="en-US" altLang="en-US" sz="1100">
              <a:solidFill>
                <a:srgbClr val="000000"/>
              </a:solidFill>
              <a:latin typeface="Times New Roman" panose="02020603050405020304" pitchFamily="18" charset="0"/>
              <a:cs typeface="Arial" panose="020B0604020202020204" pitchFamily="34" charset="0"/>
            </a:endParaRPr>
          </a:p>
        </p:txBody>
      </p:sp>
      <p:sp>
        <p:nvSpPr>
          <p:cNvPr id="252931" name="Rectangle 7">
            <a:extLst>
              <a:ext uri="{FF2B5EF4-FFF2-40B4-BE49-F238E27FC236}">
                <a16:creationId xmlns:a16="http://schemas.microsoft.com/office/drawing/2014/main" id="{1B487000-1047-69B0-4803-0BA80087EC76}"/>
              </a:ext>
            </a:extLst>
          </p:cNvPr>
          <p:cNvSpPr txBox="1">
            <a:spLocks noGrp="1" noChangeArrowheads="1"/>
          </p:cNvSpPr>
          <p:nvPr/>
        </p:nvSpPr>
        <p:spPr bwMode="auto">
          <a:xfrm>
            <a:off x="3871913" y="9478963"/>
            <a:ext cx="29225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7558" tIns="43780" rIns="87558" bIns="43780" anchor="b"/>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3000" indent="-228600" defTabSz="877888">
              <a:defRPr>
                <a:solidFill>
                  <a:schemeClr val="tx1"/>
                </a:solidFill>
                <a:latin typeface="Calibri" panose="020F0502020204030204" pitchFamily="34" charset="0"/>
              </a:defRPr>
            </a:lvl3pPr>
            <a:lvl4pPr marL="1600200" indent="-228600" defTabSz="877888">
              <a:defRPr>
                <a:solidFill>
                  <a:schemeClr val="tx1"/>
                </a:solidFill>
                <a:latin typeface="Calibri" panose="020F0502020204030204" pitchFamily="34" charset="0"/>
              </a:defRPr>
            </a:lvl4pPr>
            <a:lvl5pPr marL="2057400" indent="-228600" defTabSz="877888">
              <a:defRPr>
                <a:solidFill>
                  <a:schemeClr val="tx1"/>
                </a:solidFill>
                <a:latin typeface="Calibri" panose="020F0502020204030204" pitchFamily="34" charset="0"/>
              </a:defRPr>
            </a:lvl5pPr>
            <a:lvl6pPr marL="2514600" indent="-228600" defTabSz="877888" eaLnBrk="0" fontAlgn="base" hangingPunct="0">
              <a:spcBef>
                <a:spcPct val="0"/>
              </a:spcBef>
              <a:spcAft>
                <a:spcPct val="0"/>
              </a:spcAft>
              <a:defRPr>
                <a:solidFill>
                  <a:schemeClr val="tx1"/>
                </a:solidFill>
                <a:latin typeface="Calibri" panose="020F0502020204030204" pitchFamily="34" charset="0"/>
              </a:defRPr>
            </a:lvl6pPr>
            <a:lvl7pPr marL="2971800" indent="-228600" defTabSz="877888" eaLnBrk="0" fontAlgn="base" hangingPunct="0">
              <a:spcBef>
                <a:spcPct val="0"/>
              </a:spcBef>
              <a:spcAft>
                <a:spcPct val="0"/>
              </a:spcAft>
              <a:defRPr>
                <a:solidFill>
                  <a:schemeClr val="tx1"/>
                </a:solidFill>
                <a:latin typeface="Calibri" panose="020F0502020204030204" pitchFamily="34" charset="0"/>
              </a:defRPr>
            </a:lvl7pPr>
            <a:lvl8pPr marL="3429000" indent="-228600" defTabSz="877888" eaLnBrk="0" fontAlgn="base" hangingPunct="0">
              <a:spcBef>
                <a:spcPct val="0"/>
              </a:spcBef>
              <a:spcAft>
                <a:spcPct val="0"/>
              </a:spcAft>
              <a:defRPr>
                <a:solidFill>
                  <a:schemeClr val="tx1"/>
                </a:solidFill>
                <a:latin typeface="Calibri" panose="020F0502020204030204" pitchFamily="34" charset="0"/>
              </a:defRPr>
            </a:lvl8pPr>
            <a:lvl9pPr marL="3886200" indent="-228600" defTabSz="877888" eaLnBrk="0" fontAlgn="base" hangingPunct="0">
              <a:spcBef>
                <a:spcPct val="0"/>
              </a:spcBef>
              <a:spcAft>
                <a:spcPct val="0"/>
              </a:spcAft>
              <a:defRPr>
                <a:solidFill>
                  <a:schemeClr val="tx1"/>
                </a:solidFill>
                <a:latin typeface="Calibri" panose="020F0502020204030204" pitchFamily="34" charset="0"/>
              </a:defRPr>
            </a:lvl9pPr>
          </a:lstStyle>
          <a:p>
            <a:pPr algn="r"/>
            <a:fld id="{55990D34-C884-44E3-A6B2-B5B0D44429CD}" type="slidenum">
              <a:rPr lang="en-US" altLang="en-US" sz="1100">
                <a:solidFill>
                  <a:srgbClr val="000000"/>
                </a:solidFill>
                <a:latin typeface="Times New Roman" panose="02020603050405020304" pitchFamily="18" charset="0"/>
              </a:rPr>
              <a:pPr algn="r"/>
              <a:t>98</a:t>
            </a:fld>
            <a:endParaRPr lang="en-US" altLang="en-US" sz="1100">
              <a:solidFill>
                <a:srgbClr val="000000"/>
              </a:solidFill>
              <a:latin typeface="Times New Roman" panose="02020603050405020304" pitchFamily="18" charset="0"/>
            </a:endParaRPr>
          </a:p>
        </p:txBody>
      </p:sp>
      <p:sp>
        <p:nvSpPr>
          <p:cNvPr id="252932" name="Rectangle 2">
            <a:extLst>
              <a:ext uri="{FF2B5EF4-FFF2-40B4-BE49-F238E27FC236}">
                <a16:creationId xmlns:a16="http://schemas.microsoft.com/office/drawing/2014/main" id="{B5F3E1E6-1A3C-29AC-87F6-F546EA9D4AFE}"/>
              </a:ext>
            </a:extLst>
          </p:cNvPr>
          <p:cNvSpPr>
            <a:spLocks noGrp="1" noRot="1" noChangeAspect="1" noChangeArrowheads="1" noTextEdit="1"/>
          </p:cNvSpPr>
          <p:nvPr>
            <p:ph type="sldImg"/>
          </p:nvPr>
        </p:nvSpPr>
        <p:spPr bwMode="auto">
          <a:xfrm>
            <a:off x="98425" y="747713"/>
            <a:ext cx="6618288" cy="3725862"/>
          </a:xfrm>
          <a:solidFill>
            <a:srgbClr val="FFFFFF"/>
          </a:solidFill>
          <a:ln>
            <a:solidFill>
              <a:srgbClr val="000000"/>
            </a:solidFill>
            <a:miter lim="800000"/>
            <a:headEnd/>
            <a:tailEnd/>
          </a:ln>
        </p:spPr>
      </p:sp>
      <p:sp>
        <p:nvSpPr>
          <p:cNvPr id="252933" name="Rectangle 3">
            <a:extLst>
              <a:ext uri="{FF2B5EF4-FFF2-40B4-BE49-F238E27FC236}">
                <a16:creationId xmlns:a16="http://schemas.microsoft.com/office/drawing/2014/main" id="{A06C7E80-C830-5EB7-5368-973E6BCFE8AC}"/>
              </a:ext>
            </a:extLst>
          </p:cNvPr>
          <p:cNvSpPr>
            <a:spLocks noGrp="1" noChangeArrowheads="1"/>
          </p:cNvSpPr>
          <p:nvPr>
            <p:ph type="body" idx="1"/>
          </p:nvPr>
        </p:nvSpPr>
        <p:spPr bwMode="auto">
          <a:xfrm>
            <a:off x="908050" y="4722813"/>
            <a:ext cx="4995863" cy="4471987"/>
          </a:xfrm>
          <a:solidFill>
            <a:srgbClr val="FFFFFF"/>
          </a:solidFill>
          <a:ln>
            <a:solidFill>
              <a:srgbClr val="000000"/>
            </a:solidFill>
            <a:miter lim="800000"/>
            <a:headEnd/>
            <a:tailEnd/>
          </a:ln>
        </p:spPr>
        <p:txBody>
          <a:bodyPr wrap="square" lIns="94853" tIns="47424" rIns="94853" bIns="47424" numCol="1" anchor="t" anchorCtr="0" compatLnSpc="1">
            <a:prstTxWarp prst="textNoShape">
              <a:avLst/>
            </a:prstTxWarp>
          </a:bodyPr>
          <a:lstStyle/>
          <a:p>
            <a:pPr eaLnBrk="1" hangingPunct="1">
              <a:spcBef>
                <a:spcPct val="0"/>
              </a:spcBef>
            </a:pPr>
            <a:endParaRPr lang="en-US" altLang="en-US"/>
          </a:p>
        </p:txBody>
      </p:sp>
      <p:sp>
        <p:nvSpPr>
          <p:cNvPr id="252934" name="Date Placeholder 1">
            <a:extLst>
              <a:ext uri="{FF2B5EF4-FFF2-40B4-BE49-F238E27FC236}">
                <a16:creationId xmlns:a16="http://schemas.microsoft.com/office/drawing/2014/main" id="{264083A8-1A88-ABD2-B320-043060C0297A}"/>
              </a:ext>
            </a:extLst>
          </p:cNvPr>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defTabSz="876300">
              <a:defRPr>
                <a:solidFill>
                  <a:schemeClr val="tx1"/>
                </a:solidFill>
                <a:latin typeface="Calibri" panose="020F0502020204030204" pitchFamily="34" charset="0"/>
              </a:defRPr>
            </a:lvl1pPr>
            <a:lvl2pPr marL="742950" indent="-285750" defTabSz="876300">
              <a:defRPr>
                <a:solidFill>
                  <a:schemeClr val="tx1"/>
                </a:solidFill>
                <a:latin typeface="Calibri" panose="020F0502020204030204" pitchFamily="34" charset="0"/>
              </a:defRPr>
            </a:lvl2pPr>
            <a:lvl3pPr marL="1143000" indent="-228600" defTabSz="876300">
              <a:defRPr>
                <a:solidFill>
                  <a:schemeClr val="tx1"/>
                </a:solidFill>
                <a:latin typeface="Calibri" panose="020F0502020204030204" pitchFamily="34" charset="0"/>
              </a:defRPr>
            </a:lvl3pPr>
            <a:lvl4pPr marL="1600200" indent="-228600" defTabSz="876300">
              <a:defRPr>
                <a:solidFill>
                  <a:schemeClr val="tx1"/>
                </a:solidFill>
                <a:latin typeface="Calibri" panose="020F0502020204030204" pitchFamily="34" charset="0"/>
              </a:defRPr>
            </a:lvl4pPr>
            <a:lvl5pPr marL="2057400" indent="-228600" defTabSz="876300">
              <a:defRPr>
                <a:solidFill>
                  <a:schemeClr val="tx1"/>
                </a:solidFill>
                <a:latin typeface="Calibri" panose="020F0502020204030204" pitchFamily="34" charset="0"/>
              </a:defRPr>
            </a:lvl5pPr>
            <a:lvl6pPr marL="2514600" indent="-228600" defTabSz="876300" eaLnBrk="0" fontAlgn="base" hangingPunct="0">
              <a:spcBef>
                <a:spcPct val="0"/>
              </a:spcBef>
              <a:spcAft>
                <a:spcPct val="0"/>
              </a:spcAft>
              <a:defRPr>
                <a:solidFill>
                  <a:schemeClr val="tx1"/>
                </a:solidFill>
                <a:latin typeface="Calibri" panose="020F0502020204030204" pitchFamily="34" charset="0"/>
              </a:defRPr>
            </a:lvl6pPr>
            <a:lvl7pPr marL="2971800" indent="-228600" defTabSz="876300" eaLnBrk="0" fontAlgn="base" hangingPunct="0">
              <a:spcBef>
                <a:spcPct val="0"/>
              </a:spcBef>
              <a:spcAft>
                <a:spcPct val="0"/>
              </a:spcAft>
              <a:defRPr>
                <a:solidFill>
                  <a:schemeClr val="tx1"/>
                </a:solidFill>
                <a:latin typeface="Calibri" panose="020F0502020204030204" pitchFamily="34" charset="0"/>
              </a:defRPr>
            </a:lvl7pPr>
            <a:lvl8pPr marL="3429000" indent="-228600" defTabSz="876300" eaLnBrk="0" fontAlgn="base" hangingPunct="0">
              <a:spcBef>
                <a:spcPct val="0"/>
              </a:spcBef>
              <a:spcAft>
                <a:spcPct val="0"/>
              </a:spcAft>
              <a:defRPr>
                <a:solidFill>
                  <a:schemeClr val="tx1"/>
                </a:solidFill>
                <a:latin typeface="Calibri" panose="020F0502020204030204" pitchFamily="34" charset="0"/>
              </a:defRPr>
            </a:lvl8pPr>
            <a:lvl9pPr marL="3886200" indent="-228600" defTabSz="8763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endParaRPr lang="en-US" altLang="en-US" sz="1100">
              <a:solidFill>
                <a:srgbClr val="000000"/>
              </a:solidFill>
              <a:latin typeface="Times New Roman" panose="02020603050405020304" pitchFamily="18" charset="0"/>
              <a:cs typeface="Arial" panose="020B0604020202020204" pitchFamily="34"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8" name="Rectangle 7">
            <a:extLst>
              <a:ext uri="{FF2B5EF4-FFF2-40B4-BE49-F238E27FC236}">
                <a16:creationId xmlns:a16="http://schemas.microsoft.com/office/drawing/2014/main" id="{96A9C931-4240-1587-E737-8AF2AFC867C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876300">
              <a:defRPr>
                <a:solidFill>
                  <a:schemeClr val="tx1"/>
                </a:solidFill>
                <a:latin typeface="Calibri" panose="020F0502020204030204" pitchFamily="34" charset="0"/>
              </a:defRPr>
            </a:lvl1pPr>
            <a:lvl2pPr marL="742950" indent="-285750" defTabSz="876300">
              <a:defRPr>
                <a:solidFill>
                  <a:schemeClr val="tx1"/>
                </a:solidFill>
                <a:latin typeface="Calibri" panose="020F0502020204030204" pitchFamily="34" charset="0"/>
              </a:defRPr>
            </a:lvl2pPr>
            <a:lvl3pPr marL="1143000" indent="-228600" defTabSz="876300">
              <a:defRPr>
                <a:solidFill>
                  <a:schemeClr val="tx1"/>
                </a:solidFill>
                <a:latin typeface="Calibri" panose="020F0502020204030204" pitchFamily="34" charset="0"/>
              </a:defRPr>
            </a:lvl3pPr>
            <a:lvl4pPr marL="1600200" indent="-228600" defTabSz="876300">
              <a:defRPr>
                <a:solidFill>
                  <a:schemeClr val="tx1"/>
                </a:solidFill>
                <a:latin typeface="Calibri" panose="020F0502020204030204" pitchFamily="34" charset="0"/>
              </a:defRPr>
            </a:lvl4pPr>
            <a:lvl5pPr marL="2057400" indent="-228600" defTabSz="876300">
              <a:defRPr>
                <a:solidFill>
                  <a:schemeClr val="tx1"/>
                </a:solidFill>
                <a:latin typeface="Calibri" panose="020F0502020204030204" pitchFamily="34" charset="0"/>
              </a:defRPr>
            </a:lvl5pPr>
            <a:lvl6pPr marL="2514600" indent="-228600" defTabSz="876300" eaLnBrk="0" fontAlgn="base" hangingPunct="0">
              <a:spcBef>
                <a:spcPct val="0"/>
              </a:spcBef>
              <a:spcAft>
                <a:spcPct val="0"/>
              </a:spcAft>
              <a:defRPr>
                <a:solidFill>
                  <a:schemeClr val="tx1"/>
                </a:solidFill>
                <a:latin typeface="Calibri" panose="020F0502020204030204" pitchFamily="34" charset="0"/>
              </a:defRPr>
            </a:lvl6pPr>
            <a:lvl7pPr marL="2971800" indent="-228600" defTabSz="876300" eaLnBrk="0" fontAlgn="base" hangingPunct="0">
              <a:spcBef>
                <a:spcPct val="0"/>
              </a:spcBef>
              <a:spcAft>
                <a:spcPct val="0"/>
              </a:spcAft>
              <a:defRPr>
                <a:solidFill>
                  <a:schemeClr val="tx1"/>
                </a:solidFill>
                <a:latin typeface="Calibri" panose="020F0502020204030204" pitchFamily="34" charset="0"/>
              </a:defRPr>
            </a:lvl7pPr>
            <a:lvl8pPr marL="3429000" indent="-228600" defTabSz="876300" eaLnBrk="0" fontAlgn="base" hangingPunct="0">
              <a:spcBef>
                <a:spcPct val="0"/>
              </a:spcBef>
              <a:spcAft>
                <a:spcPct val="0"/>
              </a:spcAft>
              <a:defRPr>
                <a:solidFill>
                  <a:schemeClr val="tx1"/>
                </a:solidFill>
                <a:latin typeface="Calibri" panose="020F0502020204030204" pitchFamily="34" charset="0"/>
              </a:defRPr>
            </a:lvl8pPr>
            <a:lvl9pPr marL="3886200" indent="-228600" defTabSz="8763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8E02D6E-1B0B-41F3-8ED7-FB5DB8DEFE78}" type="slidenum">
              <a:rPr lang="en-US" altLang="en-US" sz="1100" smtClean="0">
                <a:solidFill>
                  <a:srgbClr val="000000"/>
                </a:solidFill>
                <a:latin typeface="Times New Roman" panose="02020603050405020304" pitchFamily="18" charset="0"/>
                <a:cs typeface="Arial" panose="020B0604020202020204" pitchFamily="34" charset="0"/>
              </a:rPr>
              <a:pPr fontAlgn="base">
                <a:spcBef>
                  <a:spcPct val="0"/>
                </a:spcBef>
                <a:spcAft>
                  <a:spcPct val="0"/>
                </a:spcAft>
              </a:pPr>
              <a:t>99</a:t>
            </a:fld>
            <a:endParaRPr lang="en-US" altLang="en-US" sz="1100">
              <a:solidFill>
                <a:srgbClr val="000000"/>
              </a:solidFill>
              <a:latin typeface="Times New Roman" panose="02020603050405020304" pitchFamily="18" charset="0"/>
              <a:cs typeface="Arial" panose="020B0604020202020204" pitchFamily="34" charset="0"/>
            </a:endParaRPr>
          </a:p>
        </p:txBody>
      </p:sp>
      <p:sp>
        <p:nvSpPr>
          <p:cNvPr id="254979" name="Rectangle 7">
            <a:extLst>
              <a:ext uri="{FF2B5EF4-FFF2-40B4-BE49-F238E27FC236}">
                <a16:creationId xmlns:a16="http://schemas.microsoft.com/office/drawing/2014/main" id="{D33A3213-62FB-5291-0A61-8CF2EE91D18E}"/>
              </a:ext>
            </a:extLst>
          </p:cNvPr>
          <p:cNvSpPr txBox="1">
            <a:spLocks noGrp="1" noChangeArrowheads="1"/>
          </p:cNvSpPr>
          <p:nvPr/>
        </p:nvSpPr>
        <p:spPr bwMode="auto">
          <a:xfrm>
            <a:off x="3871913" y="9478963"/>
            <a:ext cx="29225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7558" tIns="43780" rIns="87558" bIns="43780" anchor="b"/>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3000" indent="-228600" defTabSz="877888">
              <a:defRPr>
                <a:solidFill>
                  <a:schemeClr val="tx1"/>
                </a:solidFill>
                <a:latin typeface="Calibri" panose="020F0502020204030204" pitchFamily="34" charset="0"/>
              </a:defRPr>
            </a:lvl3pPr>
            <a:lvl4pPr marL="1600200" indent="-228600" defTabSz="877888">
              <a:defRPr>
                <a:solidFill>
                  <a:schemeClr val="tx1"/>
                </a:solidFill>
                <a:latin typeface="Calibri" panose="020F0502020204030204" pitchFamily="34" charset="0"/>
              </a:defRPr>
            </a:lvl4pPr>
            <a:lvl5pPr marL="2057400" indent="-228600" defTabSz="877888">
              <a:defRPr>
                <a:solidFill>
                  <a:schemeClr val="tx1"/>
                </a:solidFill>
                <a:latin typeface="Calibri" panose="020F0502020204030204" pitchFamily="34" charset="0"/>
              </a:defRPr>
            </a:lvl5pPr>
            <a:lvl6pPr marL="2514600" indent="-228600" defTabSz="877888" eaLnBrk="0" fontAlgn="base" hangingPunct="0">
              <a:spcBef>
                <a:spcPct val="0"/>
              </a:spcBef>
              <a:spcAft>
                <a:spcPct val="0"/>
              </a:spcAft>
              <a:defRPr>
                <a:solidFill>
                  <a:schemeClr val="tx1"/>
                </a:solidFill>
                <a:latin typeface="Calibri" panose="020F0502020204030204" pitchFamily="34" charset="0"/>
              </a:defRPr>
            </a:lvl6pPr>
            <a:lvl7pPr marL="2971800" indent="-228600" defTabSz="877888" eaLnBrk="0" fontAlgn="base" hangingPunct="0">
              <a:spcBef>
                <a:spcPct val="0"/>
              </a:spcBef>
              <a:spcAft>
                <a:spcPct val="0"/>
              </a:spcAft>
              <a:defRPr>
                <a:solidFill>
                  <a:schemeClr val="tx1"/>
                </a:solidFill>
                <a:latin typeface="Calibri" panose="020F0502020204030204" pitchFamily="34" charset="0"/>
              </a:defRPr>
            </a:lvl7pPr>
            <a:lvl8pPr marL="3429000" indent="-228600" defTabSz="877888" eaLnBrk="0" fontAlgn="base" hangingPunct="0">
              <a:spcBef>
                <a:spcPct val="0"/>
              </a:spcBef>
              <a:spcAft>
                <a:spcPct val="0"/>
              </a:spcAft>
              <a:defRPr>
                <a:solidFill>
                  <a:schemeClr val="tx1"/>
                </a:solidFill>
                <a:latin typeface="Calibri" panose="020F0502020204030204" pitchFamily="34" charset="0"/>
              </a:defRPr>
            </a:lvl8pPr>
            <a:lvl9pPr marL="3886200" indent="-228600" defTabSz="877888" eaLnBrk="0" fontAlgn="base" hangingPunct="0">
              <a:spcBef>
                <a:spcPct val="0"/>
              </a:spcBef>
              <a:spcAft>
                <a:spcPct val="0"/>
              </a:spcAft>
              <a:defRPr>
                <a:solidFill>
                  <a:schemeClr val="tx1"/>
                </a:solidFill>
                <a:latin typeface="Calibri" panose="020F0502020204030204" pitchFamily="34" charset="0"/>
              </a:defRPr>
            </a:lvl9pPr>
          </a:lstStyle>
          <a:p>
            <a:pPr algn="r"/>
            <a:fld id="{46274636-475B-40D1-9381-16C685BC8B26}" type="slidenum">
              <a:rPr lang="en-US" altLang="en-US" sz="1100">
                <a:solidFill>
                  <a:srgbClr val="000000"/>
                </a:solidFill>
                <a:latin typeface="Times New Roman" panose="02020603050405020304" pitchFamily="18" charset="0"/>
              </a:rPr>
              <a:pPr algn="r"/>
              <a:t>99</a:t>
            </a:fld>
            <a:endParaRPr lang="en-US" altLang="en-US" sz="1100">
              <a:solidFill>
                <a:srgbClr val="000000"/>
              </a:solidFill>
              <a:latin typeface="Times New Roman" panose="02020603050405020304" pitchFamily="18" charset="0"/>
            </a:endParaRPr>
          </a:p>
        </p:txBody>
      </p:sp>
      <p:sp>
        <p:nvSpPr>
          <p:cNvPr id="254980" name="Rectangle 2">
            <a:extLst>
              <a:ext uri="{FF2B5EF4-FFF2-40B4-BE49-F238E27FC236}">
                <a16:creationId xmlns:a16="http://schemas.microsoft.com/office/drawing/2014/main" id="{AF28F57D-A0FE-701A-1563-431B2D45014F}"/>
              </a:ext>
            </a:extLst>
          </p:cNvPr>
          <p:cNvSpPr>
            <a:spLocks noGrp="1" noRot="1" noChangeAspect="1" noChangeArrowheads="1" noTextEdit="1"/>
          </p:cNvSpPr>
          <p:nvPr>
            <p:ph type="sldImg"/>
          </p:nvPr>
        </p:nvSpPr>
        <p:spPr bwMode="auto">
          <a:xfrm>
            <a:off x="98425" y="747713"/>
            <a:ext cx="6618288" cy="3725862"/>
          </a:xfrm>
          <a:solidFill>
            <a:srgbClr val="FFFFFF"/>
          </a:solidFill>
          <a:ln>
            <a:solidFill>
              <a:srgbClr val="000000"/>
            </a:solidFill>
            <a:miter lim="800000"/>
            <a:headEnd/>
            <a:tailEnd/>
          </a:ln>
        </p:spPr>
      </p:sp>
      <p:sp>
        <p:nvSpPr>
          <p:cNvPr id="254981" name="Rectangle 3">
            <a:extLst>
              <a:ext uri="{FF2B5EF4-FFF2-40B4-BE49-F238E27FC236}">
                <a16:creationId xmlns:a16="http://schemas.microsoft.com/office/drawing/2014/main" id="{B8886EF6-B409-2990-B000-E4AD2E2B2306}"/>
              </a:ext>
            </a:extLst>
          </p:cNvPr>
          <p:cNvSpPr>
            <a:spLocks noGrp="1" noChangeArrowheads="1"/>
          </p:cNvSpPr>
          <p:nvPr>
            <p:ph type="body" idx="1"/>
          </p:nvPr>
        </p:nvSpPr>
        <p:spPr bwMode="auto">
          <a:xfrm>
            <a:off x="908050" y="4722813"/>
            <a:ext cx="4995863" cy="4471987"/>
          </a:xfrm>
          <a:solidFill>
            <a:srgbClr val="FFFFFF"/>
          </a:solidFill>
          <a:ln>
            <a:solidFill>
              <a:srgbClr val="000000"/>
            </a:solidFill>
            <a:miter lim="800000"/>
            <a:headEnd/>
            <a:tailEnd/>
          </a:ln>
        </p:spPr>
        <p:txBody>
          <a:bodyPr wrap="square" lIns="94853" tIns="47424" rIns="94853" bIns="47424" numCol="1" anchor="t" anchorCtr="0" compatLnSpc="1">
            <a:prstTxWarp prst="textNoShape">
              <a:avLst/>
            </a:prstTxWarp>
          </a:bodyPr>
          <a:lstStyle/>
          <a:p>
            <a:pPr eaLnBrk="1" hangingPunct="1">
              <a:spcBef>
                <a:spcPct val="0"/>
              </a:spcBef>
            </a:pPr>
            <a:endParaRPr lang="en-US" altLang="en-US"/>
          </a:p>
        </p:txBody>
      </p:sp>
      <p:sp>
        <p:nvSpPr>
          <p:cNvPr id="254982" name="Date Placeholder 1">
            <a:extLst>
              <a:ext uri="{FF2B5EF4-FFF2-40B4-BE49-F238E27FC236}">
                <a16:creationId xmlns:a16="http://schemas.microsoft.com/office/drawing/2014/main" id="{06AAD5E8-3267-4A67-A672-0B0EBDD9C42D}"/>
              </a:ext>
            </a:extLst>
          </p:cNvPr>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defTabSz="876300">
              <a:defRPr>
                <a:solidFill>
                  <a:schemeClr val="tx1"/>
                </a:solidFill>
                <a:latin typeface="Calibri" panose="020F0502020204030204" pitchFamily="34" charset="0"/>
              </a:defRPr>
            </a:lvl1pPr>
            <a:lvl2pPr marL="742950" indent="-285750" defTabSz="876300">
              <a:defRPr>
                <a:solidFill>
                  <a:schemeClr val="tx1"/>
                </a:solidFill>
                <a:latin typeface="Calibri" panose="020F0502020204030204" pitchFamily="34" charset="0"/>
              </a:defRPr>
            </a:lvl2pPr>
            <a:lvl3pPr marL="1143000" indent="-228600" defTabSz="876300">
              <a:defRPr>
                <a:solidFill>
                  <a:schemeClr val="tx1"/>
                </a:solidFill>
                <a:latin typeface="Calibri" panose="020F0502020204030204" pitchFamily="34" charset="0"/>
              </a:defRPr>
            </a:lvl3pPr>
            <a:lvl4pPr marL="1600200" indent="-228600" defTabSz="876300">
              <a:defRPr>
                <a:solidFill>
                  <a:schemeClr val="tx1"/>
                </a:solidFill>
                <a:latin typeface="Calibri" panose="020F0502020204030204" pitchFamily="34" charset="0"/>
              </a:defRPr>
            </a:lvl4pPr>
            <a:lvl5pPr marL="2057400" indent="-228600" defTabSz="876300">
              <a:defRPr>
                <a:solidFill>
                  <a:schemeClr val="tx1"/>
                </a:solidFill>
                <a:latin typeface="Calibri" panose="020F0502020204030204" pitchFamily="34" charset="0"/>
              </a:defRPr>
            </a:lvl5pPr>
            <a:lvl6pPr marL="2514600" indent="-228600" defTabSz="876300" eaLnBrk="0" fontAlgn="base" hangingPunct="0">
              <a:spcBef>
                <a:spcPct val="0"/>
              </a:spcBef>
              <a:spcAft>
                <a:spcPct val="0"/>
              </a:spcAft>
              <a:defRPr>
                <a:solidFill>
                  <a:schemeClr val="tx1"/>
                </a:solidFill>
                <a:latin typeface="Calibri" panose="020F0502020204030204" pitchFamily="34" charset="0"/>
              </a:defRPr>
            </a:lvl6pPr>
            <a:lvl7pPr marL="2971800" indent="-228600" defTabSz="876300" eaLnBrk="0" fontAlgn="base" hangingPunct="0">
              <a:spcBef>
                <a:spcPct val="0"/>
              </a:spcBef>
              <a:spcAft>
                <a:spcPct val="0"/>
              </a:spcAft>
              <a:defRPr>
                <a:solidFill>
                  <a:schemeClr val="tx1"/>
                </a:solidFill>
                <a:latin typeface="Calibri" panose="020F0502020204030204" pitchFamily="34" charset="0"/>
              </a:defRPr>
            </a:lvl7pPr>
            <a:lvl8pPr marL="3429000" indent="-228600" defTabSz="876300" eaLnBrk="0" fontAlgn="base" hangingPunct="0">
              <a:spcBef>
                <a:spcPct val="0"/>
              </a:spcBef>
              <a:spcAft>
                <a:spcPct val="0"/>
              </a:spcAft>
              <a:defRPr>
                <a:solidFill>
                  <a:schemeClr val="tx1"/>
                </a:solidFill>
                <a:latin typeface="Calibri" panose="020F0502020204030204" pitchFamily="34" charset="0"/>
              </a:defRPr>
            </a:lvl8pPr>
            <a:lvl9pPr marL="3886200" indent="-228600" defTabSz="8763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endParaRPr lang="en-US" altLang="en-US" sz="1100">
              <a:solidFill>
                <a:srgbClr val="000000"/>
              </a:solidFill>
              <a:latin typeface="Times New Roman" panose="02020603050405020304" pitchFamily="18" charset="0"/>
              <a:cs typeface="Arial" panose="020B0604020202020204" pitchFamily="34"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6" name="Rectangle 7">
            <a:extLst>
              <a:ext uri="{FF2B5EF4-FFF2-40B4-BE49-F238E27FC236}">
                <a16:creationId xmlns:a16="http://schemas.microsoft.com/office/drawing/2014/main" id="{9EF30E10-9105-74FF-70E2-0182DE3BFFD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4588" indent="-228600" defTabSz="877888">
              <a:defRPr>
                <a:solidFill>
                  <a:schemeClr val="tx1"/>
                </a:solidFill>
                <a:latin typeface="Calibri" panose="020F0502020204030204" pitchFamily="34" charset="0"/>
              </a:defRPr>
            </a:lvl3pPr>
            <a:lvl4pPr marL="1601788" indent="-228600" defTabSz="877888">
              <a:defRPr>
                <a:solidFill>
                  <a:schemeClr val="tx1"/>
                </a:solidFill>
                <a:latin typeface="Calibri" panose="020F0502020204030204" pitchFamily="34" charset="0"/>
              </a:defRPr>
            </a:lvl4pPr>
            <a:lvl5pPr marL="2060575" indent="-228600" defTabSz="877888">
              <a:defRPr>
                <a:solidFill>
                  <a:schemeClr val="tx1"/>
                </a:solidFill>
                <a:latin typeface="Calibri" panose="020F0502020204030204" pitchFamily="34" charset="0"/>
              </a:defRPr>
            </a:lvl5pPr>
            <a:lvl6pPr marL="2517775" indent="-228600" defTabSz="877888" eaLnBrk="0" fontAlgn="base" hangingPunct="0">
              <a:spcBef>
                <a:spcPct val="0"/>
              </a:spcBef>
              <a:spcAft>
                <a:spcPct val="0"/>
              </a:spcAft>
              <a:defRPr>
                <a:solidFill>
                  <a:schemeClr val="tx1"/>
                </a:solidFill>
                <a:latin typeface="Calibri" panose="020F0502020204030204" pitchFamily="34" charset="0"/>
              </a:defRPr>
            </a:lvl6pPr>
            <a:lvl7pPr marL="2974975" indent="-228600" defTabSz="877888" eaLnBrk="0" fontAlgn="base" hangingPunct="0">
              <a:spcBef>
                <a:spcPct val="0"/>
              </a:spcBef>
              <a:spcAft>
                <a:spcPct val="0"/>
              </a:spcAft>
              <a:defRPr>
                <a:solidFill>
                  <a:schemeClr val="tx1"/>
                </a:solidFill>
                <a:latin typeface="Calibri" panose="020F0502020204030204" pitchFamily="34" charset="0"/>
              </a:defRPr>
            </a:lvl7pPr>
            <a:lvl8pPr marL="3432175" indent="-228600" defTabSz="877888" eaLnBrk="0" fontAlgn="base" hangingPunct="0">
              <a:spcBef>
                <a:spcPct val="0"/>
              </a:spcBef>
              <a:spcAft>
                <a:spcPct val="0"/>
              </a:spcAft>
              <a:defRPr>
                <a:solidFill>
                  <a:schemeClr val="tx1"/>
                </a:solidFill>
                <a:latin typeface="Calibri" panose="020F0502020204030204" pitchFamily="34" charset="0"/>
              </a:defRPr>
            </a:lvl8pPr>
            <a:lvl9pPr marL="3889375" indent="-228600" defTabSz="877888"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3CCCED9-36F2-4805-9F29-CB1A5395A92A}" type="slidenum">
              <a:rPr lang="en-US" altLang="en-US" sz="1100" smtClean="0">
                <a:solidFill>
                  <a:srgbClr val="000000"/>
                </a:solidFill>
                <a:latin typeface="Times New Roman" panose="02020603050405020304" pitchFamily="18" charset="0"/>
              </a:rPr>
              <a:pPr fontAlgn="base">
                <a:spcBef>
                  <a:spcPct val="0"/>
                </a:spcBef>
                <a:spcAft>
                  <a:spcPct val="0"/>
                </a:spcAft>
              </a:pPr>
              <a:t>100</a:t>
            </a:fld>
            <a:endParaRPr lang="en-US" altLang="en-US" sz="1100">
              <a:solidFill>
                <a:srgbClr val="000000"/>
              </a:solidFill>
              <a:latin typeface="Times New Roman" panose="02020603050405020304" pitchFamily="18" charset="0"/>
            </a:endParaRPr>
          </a:p>
        </p:txBody>
      </p:sp>
      <p:sp>
        <p:nvSpPr>
          <p:cNvPr id="257027" name="Rectangle 7">
            <a:extLst>
              <a:ext uri="{FF2B5EF4-FFF2-40B4-BE49-F238E27FC236}">
                <a16:creationId xmlns:a16="http://schemas.microsoft.com/office/drawing/2014/main" id="{938FC097-DE68-69A9-97E8-ED8D4A155ED9}"/>
              </a:ext>
            </a:extLst>
          </p:cNvPr>
          <p:cNvSpPr txBox="1">
            <a:spLocks noGrp="1" noChangeArrowheads="1"/>
          </p:cNvSpPr>
          <p:nvPr/>
        </p:nvSpPr>
        <p:spPr bwMode="auto">
          <a:xfrm>
            <a:off x="3871913" y="9478963"/>
            <a:ext cx="29225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7711" tIns="43855" rIns="87711" bIns="43855" anchor="b"/>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3000" indent="-228600" defTabSz="877888">
              <a:defRPr>
                <a:solidFill>
                  <a:schemeClr val="tx1"/>
                </a:solidFill>
                <a:latin typeface="Calibri" panose="020F0502020204030204" pitchFamily="34" charset="0"/>
              </a:defRPr>
            </a:lvl3pPr>
            <a:lvl4pPr marL="1600200" indent="-228600" defTabSz="877888">
              <a:defRPr>
                <a:solidFill>
                  <a:schemeClr val="tx1"/>
                </a:solidFill>
                <a:latin typeface="Calibri" panose="020F0502020204030204" pitchFamily="34" charset="0"/>
              </a:defRPr>
            </a:lvl4pPr>
            <a:lvl5pPr marL="2057400" indent="-228600" defTabSz="877888">
              <a:defRPr>
                <a:solidFill>
                  <a:schemeClr val="tx1"/>
                </a:solidFill>
                <a:latin typeface="Calibri" panose="020F0502020204030204" pitchFamily="34" charset="0"/>
              </a:defRPr>
            </a:lvl5pPr>
            <a:lvl6pPr marL="2514600" indent="-228600" defTabSz="877888" eaLnBrk="0" fontAlgn="base" hangingPunct="0">
              <a:spcBef>
                <a:spcPct val="0"/>
              </a:spcBef>
              <a:spcAft>
                <a:spcPct val="0"/>
              </a:spcAft>
              <a:defRPr>
                <a:solidFill>
                  <a:schemeClr val="tx1"/>
                </a:solidFill>
                <a:latin typeface="Calibri" panose="020F0502020204030204" pitchFamily="34" charset="0"/>
              </a:defRPr>
            </a:lvl6pPr>
            <a:lvl7pPr marL="2971800" indent="-228600" defTabSz="877888" eaLnBrk="0" fontAlgn="base" hangingPunct="0">
              <a:spcBef>
                <a:spcPct val="0"/>
              </a:spcBef>
              <a:spcAft>
                <a:spcPct val="0"/>
              </a:spcAft>
              <a:defRPr>
                <a:solidFill>
                  <a:schemeClr val="tx1"/>
                </a:solidFill>
                <a:latin typeface="Calibri" panose="020F0502020204030204" pitchFamily="34" charset="0"/>
              </a:defRPr>
            </a:lvl7pPr>
            <a:lvl8pPr marL="3429000" indent="-228600" defTabSz="877888" eaLnBrk="0" fontAlgn="base" hangingPunct="0">
              <a:spcBef>
                <a:spcPct val="0"/>
              </a:spcBef>
              <a:spcAft>
                <a:spcPct val="0"/>
              </a:spcAft>
              <a:defRPr>
                <a:solidFill>
                  <a:schemeClr val="tx1"/>
                </a:solidFill>
                <a:latin typeface="Calibri" panose="020F0502020204030204" pitchFamily="34" charset="0"/>
              </a:defRPr>
            </a:lvl8pPr>
            <a:lvl9pPr marL="3886200" indent="-228600" defTabSz="877888" eaLnBrk="0" fontAlgn="base" hangingPunct="0">
              <a:spcBef>
                <a:spcPct val="0"/>
              </a:spcBef>
              <a:spcAft>
                <a:spcPct val="0"/>
              </a:spcAft>
              <a:defRPr>
                <a:solidFill>
                  <a:schemeClr val="tx1"/>
                </a:solidFill>
                <a:latin typeface="Calibri" panose="020F0502020204030204" pitchFamily="34" charset="0"/>
              </a:defRPr>
            </a:lvl9pPr>
          </a:lstStyle>
          <a:p>
            <a:pPr algn="r"/>
            <a:fld id="{EC1832A5-62FB-4B99-9F1E-46EC2335BD05}" type="slidenum">
              <a:rPr lang="en-US" altLang="en-US" sz="1100">
                <a:solidFill>
                  <a:srgbClr val="000000"/>
                </a:solidFill>
                <a:latin typeface="Times New Roman" panose="02020603050405020304" pitchFamily="18" charset="0"/>
              </a:rPr>
              <a:pPr algn="r"/>
              <a:t>100</a:t>
            </a:fld>
            <a:endParaRPr lang="en-US" altLang="en-US" sz="1100">
              <a:solidFill>
                <a:srgbClr val="000000"/>
              </a:solidFill>
              <a:latin typeface="Times New Roman" panose="02020603050405020304" pitchFamily="18" charset="0"/>
            </a:endParaRPr>
          </a:p>
        </p:txBody>
      </p:sp>
      <p:sp>
        <p:nvSpPr>
          <p:cNvPr id="257028" name="Rectangle 2">
            <a:extLst>
              <a:ext uri="{FF2B5EF4-FFF2-40B4-BE49-F238E27FC236}">
                <a16:creationId xmlns:a16="http://schemas.microsoft.com/office/drawing/2014/main" id="{CBC00623-93AA-2B5C-754F-07B4ECA169A6}"/>
              </a:ext>
            </a:extLst>
          </p:cNvPr>
          <p:cNvSpPr>
            <a:spLocks noGrp="1" noRot="1" noChangeAspect="1" noChangeArrowheads="1" noTextEdit="1"/>
          </p:cNvSpPr>
          <p:nvPr>
            <p:ph type="sldImg"/>
          </p:nvPr>
        </p:nvSpPr>
        <p:spPr bwMode="auto">
          <a:xfrm>
            <a:off x="96838" y="747713"/>
            <a:ext cx="6621462" cy="3727450"/>
          </a:xfrm>
          <a:solidFill>
            <a:srgbClr val="FFFFFF"/>
          </a:solidFill>
          <a:ln>
            <a:solidFill>
              <a:srgbClr val="000000"/>
            </a:solidFill>
            <a:miter lim="800000"/>
            <a:headEnd/>
            <a:tailEnd/>
          </a:ln>
        </p:spPr>
      </p:sp>
      <p:sp>
        <p:nvSpPr>
          <p:cNvPr id="257029" name="Rectangle 3">
            <a:extLst>
              <a:ext uri="{FF2B5EF4-FFF2-40B4-BE49-F238E27FC236}">
                <a16:creationId xmlns:a16="http://schemas.microsoft.com/office/drawing/2014/main" id="{796C6881-7A00-A5FE-E05D-AB9834E4CE79}"/>
              </a:ext>
            </a:extLst>
          </p:cNvPr>
          <p:cNvSpPr>
            <a:spLocks noGrp="1" noChangeArrowheads="1"/>
          </p:cNvSpPr>
          <p:nvPr>
            <p:ph type="body" idx="1"/>
          </p:nvPr>
        </p:nvSpPr>
        <p:spPr bwMode="auto">
          <a:xfrm>
            <a:off x="908050" y="4722813"/>
            <a:ext cx="4995863" cy="4471987"/>
          </a:xfrm>
          <a:solidFill>
            <a:srgbClr val="FFFFFF"/>
          </a:solidFill>
          <a:ln>
            <a:solidFill>
              <a:srgbClr val="000000"/>
            </a:solidFill>
            <a:miter lim="800000"/>
            <a:headEnd/>
            <a:tailEnd/>
          </a:ln>
        </p:spPr>
        <p:txBody>
          <a:bodyPr wrap="square" lIns="95005" tIns="47501" rIns="95005" bIns="47501" numCol="1" anchor="t" anchorCtr="0" compatLnSpc="1">
            <a:prstTxWarp prst="textNoShape">
              <a:avLst/>
            </a:prstTxWarp>
          </a:bodyPr>
          <a:lstStyle/>
          <a:p>
            <a:pPr eaLnBrk="1" hangingPunct="1">
              <a:spcBef>
                <a:spcPct val="0"/>
              </a:spcBef>
            </a:pPr>
            <a:endParaRPr lang="en-US" altLang="en-US"/>
          </a:p>
        </p:txBody>
      </p:sp>
      <p:sp>
        <p:nvSpPr>
          <p:cNvPr id="257030" name="Date Placeholder 1">
            <a:extLst>
              <a:ext uri="{FF2B5EF4-FFF2-40B4-BE49-F238E27FC236}">
                <a16:creationId xmlns:a16="http://schemas.microsoft.com/office/drawing/2014/main" id="{0B05D5AC-5026-1E39-0FA2-4B6C9F087765}"/>
              </a:ext>
            </a:extLst>
          </p:cNvPr>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4588" indent="-228600" defTabSz="877888">
              <a:defRPr>
                <a:solidFill>
                  <a:schemeClr val="tx1"/>
                </a:solidFill>
                <a:latin typeface="Calibri" panose="020F0502020204030204" pitchFamily="34" charset="0"/>
              </a:defRPr>
            </a:lvl3pPr>
            <a:lvl4pPr marL="1601788" indent="-228600" defTabSz="877888">
              <a:defRPr>
                <a:solidFill>
                  <a:schemeClr val="tx1"/>
                </a:solidFill>
                <a:latin typeface="Calibri" panose="020F0502020204030204" pitchFamily="34" charset="0"/>
              </a:defRPr>
            </a:lvl4pPr>
            <a:lvl5pPr marL="2060575" indent="-228600" defTabSz="877888">
              <a:defRPr>
                <a:solidFill>
                  <a:schemeClr val="tx1"/>
                </a:solidFill>
                <a:latin typeface="Calibri" panose="020F0502020204030204" pitchFamily="34" charset="0"/>
              </a:defRPr>
            </a:lvl5pPr>
            <a:lvl6pPr marL="2517775" indent="-228600" defTabSz="877888" eaLnBrk="0" fontAlgn="base" hangingPunct="0">
              <a:spcBef>
                <a:spcPct val="0"/>
              </a:spcBef>
              <a:spcAft>
                <a:spcPct val="0"/>
              </a:spcAft>
              <a:defRPr>
                <a:solidFill>
                  <a:schemeClr val="tx1"/>
                </a:solidFill>
                <a:latin typeface="Calibri" panose="020F0502020204030204" pitchFamily="34" charset="0"/>
              </a:defRPr>
            </a:lvl6pPr>
            <a:lvl7pPr marL="2974975" indent="-228600" defTabSz="877888" eaLnBrk="0" fontAlgn="base" hangingPunct="0">
              <a:spcBef>
                <a:spcPct val="0"/>
              </a:spcBef>
              <a:spcAft>
                <a:spcPct val="0"/>
              </a:spcAft>
              <a:defRPr>
                <a:solidFill>
                  <a:schemeClr val="tx1"/>
                </a:solidFill>
                <a:latin typeface="Calibri" panose="020F0502020204030204" pitchFamily="34" charset="0"/>
              </a:defRPr>
            </a:lvl7pPr>
            <a:lvl8pPr marL="3432175" indent="-228600" defTabSz="877888" eaLnBrk="0" fontAlgn="base" hangingPunct="0">
              <a:spcBef>
                <a:spcPct val="0"/>
              </a:spcBef>
              <a:spcAft>
                <a:spcPct val="0"/>
              </a:spcAft>
              <a:defRPr>
                <a:solidFill>
                  <a:schemeClr val="tx1"/>
                </a:solidFill>
                <a:latin typeface="Calibri" panose="020F0502020204030204" pitchFamily="34" charset="0"/>
              </a:defRPr>
            </a:lvl8pPr>
            <a:lvl9pPr marL="3889375" indent="-228600" defTabSz="877888"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endParaRPr lang="en-US" altLang="en-US" sz="1100">
              <a:solidFill>
                <a:srgbClr val="000000"/>
              </a:solidFill>
              <a:latin typeface="Times New Roman" panose="02020603050405020304" pitchFamily="18"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4" name="Rectangle 7">
            <a:extLst>
              <a:ext uri="{FF2B5EF4-FFF2-40B4-BE49-F238E27FC236}">
                <a16:creationId xmlns:a16="http://schemas.microsoft.com/office/drawing/2014/main" id="{399651F6-0523-24D0-9BBF-5E45F155F90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4588" indent="-228600" defTabSz="877888">
              <a:defRPr>
                <a:solidFill>
                  <a:schemeClr val="tx1"/>
                </a:solidFill>
                <a:latin typeface="Calibri" panose="020F0502020204030204" pitchFamily="34" charset="0"/>
              </a:defRPr>
            </a:lvl3pPr>
            <a:lvl4pPr marL="1601788" indent="-228600" defTabSz="877888">
              <a:defRPr>
                <a:solidFill>
                  <a:schemeClr val="tx1"/>
                </a:solidFill>
                <a:latin typeface="Calibri" panose="020F0502020204030204" pitchFamily="34" charset="0"/>
              </a:defRPr>
            </a:lvl4pPr>
            <a:lvl5pPr marL="2060575" indent="-228600" defTabSz="877888">
              <a:defRPr>
                <a:solidFill>
                  <a:schemeClr val="tx1"/>
                </a:solidFill>
                <a:latin typeface="Calibri" panose="020F0502020204030204" pitchFamily="34" charset="0"/>
              </a:defRPr>
            </a:lvl5pPr>
            <a:lvl6pPr marL="2517775" indent="-228600" defTabSz="877888" eaLnBrk="0" fontAlgn="base" hangingPunct="0">
              <a:spcBef>
                <a:spcPct val="0"/>
              </a:spcBef>
              <a:spcAft>
                <a:spcPct val="0"/>
              </a:spcAft>
              <a:defRPr>
                <a:solidFill>
                  <a:schemeClr val="tx1"/>
                </a:solidFill>
                <a:latin typeface="Calibri" panose="020F0502020204030204" pitchFamily="34" charset="0"/>
              </a:defRPr>
            </a:lvl6pPr>
            <a:lvl7pPr marL="2974975" indent="-228600" defTabSz="877888" eaLnBrk="0" fontAlgn="base" hangingPunct="0">
              <a:spcBef>
                <a:spcPct val="0"/>
              </a:spcBef>
              <a:spcAft>
                <a:spcPct val="0"/>
              </a:spcAft>
              <a:defRPr>
                <a:solidFill>
                  <a:schemeClr val="tx1"/>
                </a:solidFill>
                <a:latin typeface="Calibri" panose="020F0502020204030204" pitchFamily="34" charset="0"/>
              </a:defRPr>
            </a:lvl7pPr>
            <a:lvl8pPr marL="3432175" indent="-228600" defTabSz="877888" eaLnBrk="0" fontAlgn="base" hangingPunct="0">
              <a:spcBef>
                <a:spcPct val="0"/>
              </a:spcBef>
              <a:spcAft>
                <a:spcPct val="0"/>
              </a:spcAft>
              <a:defRPr>
                <a:solidFill>
                  <a:schemeClr val="tx1"/>
                </a:solidFill>
                <a:latin typeface="Calibri" panose="020F0502020204030204" pitchFamily="34" charset="0"/>
              </a:defRPr>
            </a:lvl8pPr>
            <a:lvl9pPr marL="3889375" indent="-228600" defTabSz="877888"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87FF637-B39C-4638-8658-A5832C29BA80}" type="slidenum">
              <a:rPr lang="en-US" altLang="en-US" sz="1100" smtClean="0">
                <a:solidFill>
                  <a:srgbClr val="000000"/>
                </a:solidFill>
                <a:latin typeface="Times New Roman" panose="02020603050405020304" pitchFamily="18" charset="0"/>
              </a:rPr>
              <a:pPr fontAlgn="base">
                <a:spcBef>
                  <a:spcPct val="0"/>
                </a:spcBef>
                <a:spcAft>
                  <a:spcPct val="0"/>
                </a:spcAft>
              </a:pPr>
              <a:t>101</a:t>
            </a:fld>
            <a:endParaRPr lang="en-US" altLang="en-US" sz="1100">
              <a:solidFill>
                <a:srgbClr val="000000"/>
              </a:solidFill>
              <a:latin typeface="Times New Roman" panose="02020603050405020304" pitchFamily="18" charset="0"/>
            </a:endParaRPr>
          </a:p>
        </p:txBody>
      </p:sp>
      <p:sp>
        <p:nvSpPr>
          <p:cNvPr id="259075" name="Rectangle 7">
            <a:extLst>
              <a:ext uri="{FF2B5EF4-FFF2-40B4-BE49-F238E27FC236}">
                <a16:creationId xmlns:a16="http://schemas.microsoft.com/office/drawing/2014/main" id="{1982091F-2DAD-D285-0A5F-164082B6BE29}"/>
              </a:ext>
            </a:extLst>
          </p:cNvPr>
          <p:cNvSpPr txBox="1">
            <a:spLocks noGrp="1" noChangeArrowheads="1"/>
          </p:cNvSpPr>
          <p:nvPr/>
        </p:nvSpPr>
        <p:spPr bwMode="auto">
          <a:xfrm>
            <a:off x="3871913" y="9478963"/>
            <a:ext cx="29225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7719" tIns="43859" rIns="87719" bIns="43859" anchor="b"/>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3000" indent="-228600" defTabSz="877888">
              <a:defRPr>
                <a:solidFill>
                  <a:schemeClr val="tx1"/>
                </a:solidFill>
                <a:latin typeface="Calibri" panose="020F0502020204030204" pitchFamily="34" charset="0"/>
              </a:defRPr>
            </a:lvl3pPr>
            <a:lvl4pPr marL="1600200" indent="-228600" defTabSz="877888">
              <a:defRPr>
                <a:solidFill>
                  <a:schemeClr val="tx1"/>
                </a:solidFill>
                <a:latin typeface="Calibri" panose="020F0502020204030204" pitchFamily="34" charset="0"/>
              </a:defRPr>
            </a:lvl4pPr>
            <a:lvl5pPr marL="2057400" indent="-228600" defTabSz="877888">
              <a:defRPr>
                <a:solidFill>
                  <a:schemeClr val="tx1"/>
                </a:solidFill>
                <a:latin typeface="Calibri" panose="020F0502020204030204" pitchFamily="34" charset="0"/>
              </a:defRPr>
            </a:lvl5pPr>
            <a:lvl6pPr marL="2514600" indent="-228600" defTabSz="877888" eaLnBrk="0" fontAlgn="base" hangingPunct="0">
              <a:spcBef>
                <a:spcPct val="0"/>
              </a:spcBef>
              <a:spcAft>
                <a:spcPct val="0"/>
              </a:spcAft>
              <a:defRPr>
                <a:solidFill>
                  <a:schemeClr val="tx1"/>
                </a:solidFill>
                <a:latin typeface="Calibri" panose="020F0502020204030204" pitchFamily="34" charset="0"/>
              </a:defRPr>
            </a:lvl6pPr>
            <a:lvl7pPr marL="2971800" indent="-228600" defTabSz="877888" eaLnBrk="0" fontAlgn="base" hangingPunct="0">
              <a:spcBef>
                <a:spcPct val="0"/>
              </a:spcBef>
              <a:spcAft>
                <a:spcPct val="0"/>
              </a:spcAft>
              <a:defRPr>
                <a:solidFill>
                  <a:schemeClr val="tx1"/>
                </a:solidFill>
                <a:latin typeface="Calibri" panose="020F0502020204030204" pitchFamily="34" charset="0"/>
              </a:defRPr>
            </a:lvl7pPr>
            <a:lvl8pPr marL="3429000" indent="-228600" defTabSz="877888" eaLnBrk="0" fontAlgn="base" hangingPunct="0">
              <a:spcBef>
                <a:spcPct val="0"/>
              </a:spcBef>
              <a:spcAft>
                <a:spcPct val="0"/>
              </a:spcAft>
              <a:defRPr>
                <a:solidFill>
                  <a:schemeClr val="tx1"/>
                </a:solidFill>
                <a:latin typeface="Calibri" panose="020F0502020204030204" pitchFamily="34" charset="0"/>
              </a:defRPr>
            </a:lvl8pPr>
            <a:lvl9pPr marL="3886200" indent="-228600" defTabSz="877888" eaLnBrk="0" fontAlgn="base" hangingPunct="0">
              <a:spcBef>
                <a:spcPct val="0"/>
              </a:spcBef>
              <a:spcAft>
                <a:spcPct val="0"/>
              </a:spcAft>
              <a:defRPr>
                <a:solidFill>
                  <a:schemeClr val="tx1"/>
                </a:solidFill>
                <a:latin typeface="Calibri" panose="020F0502020204030204" pitchFamily="34" charset="0"/>
              </a:defRPr>
            </a:lvl9pPr>
          </a:lstStyle>
          <a:p>
            <a:pPr algn="r"/>
            <a:fld id="{0AED9F4D-642D-430C-B4D0-135FFA563AF7}" type="slidenum">
              <a:rPr lang="en-US" altLang="en-US" sz="1100">
                <a:solidFill>
                  <a:srgbClr val="000000"/>
                </a:solidFill>
                <a:latin typeface="Times New Roman" panose="02020603050405020304" pitchFamily="18" charset="0"/>
              </a:rPr>
              <a:pPr algn="r"/>
              <a:t>101</a:t>
            </a:fld>
            <a:endParaRPr lang="en-US" altLang="en-US" sz="1100">
              <a:solidFill>
                <a:srgbClr val="000000"/>
              </a:solidFill>
              <a:latin typeface="Times New Roman" panose="02020603050405020304" pitchFamily="18" charset="0"/>
            </a:endParaRPr>
          </a:p>
        </p:txBody>
      </p:sp>
      <p:sp>
        <p:nvSpPr>
          <p:cNvPr id="259076" name="Rectangle 2">
            <a:extLst>
              <a:ext uri="{FF2B5EF4-FFF2-40B4-BE49-F238E27FC236}">
                <a16:creationId xmlns:a16="http://schemas.microsoft.com/office/drawing/2014/main" id="{2746DFB6-9BFE-A0CF-724D-66696F3F7882}"/>
              </a:ext>
            </a:extLst>
          </p:cNvPr>
          <p:cNvSpPr>
            <a:spLocks noGrp="1" noRot="1" noChangeAspect="1" noChangeArrowheads="1" noTextEdit="1"/>
          </p:cNvSpPr>
          <p:nvPr>
            <p:ph type="sldImg"/>
          </p:nvPr>
        </p:nvSpPr>
        <p:spPr bwMode="auto">
          <a:xfrm>
            <a:off x="147638" y="741363"/>
            <a:ext cx="6580187" cy="3703637"/>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59077" name="Rectangle 3">
            <a:extLst>
              <a:ext uri="{FF2B5EF4-FFF2-40B4-BE49-F238E27FC236}">
                <a16:creationId xmlns:a16="http://schemas.microsoft.com/office/drawing/2014/main" id="{6217F448-4EA3-6D4B-840A-41AE5643F40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NZ" altLang="en-US" dirty="0"/>
              <a:t>The Arrow Map is based on the Extended DISC® Diamond. It indicates where both the natural behavioural styles and the requirement for behaviour adjustment fall on the Extended DISC® Diamond. The Arrow Map provides the same information as the Name Map indicating not only where the individuals’ natural behavioural styles are (starting point of the arrow –Profile 2), but also where adjusted styles (tip of the arrow –Profile 1) fall on the Extended DISC® Diamond. </a:t>
            </a:r>
            <a:endParaRPr lang="en-US" altLang="en-US" dirty="0"/>
          </a:p>
        </p:txBody>
      </p:sp>
      <p:sp>
        <p:nvSpPr>
          <p:cNvPr id="259078" name="Date Placeholder 1">
            <a:extLst>
              <a:ext uri="{FF2B5EF4-FFF2-40B4-BE49-F238E27FC236}">
                <a16:creationId xmlns:a16="http://schemas.microsoft.com/office/drawing/2014/main" id="{36F87503-F06C-4047-C418-2B75D0B7A270}"/>
              </a:ext>
            </a:extLst>
          </p:cNvPr>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4588" indent="-228600" defTabSz="877888">
              <a:defRPr>
                <a:solidFill>
                  <a:schemeClr val="tx1"/>
                </a:solidFill>
                <a:latin typeface="Calibri" panose="020F0502020204030204" pitchFamily="34" charset="0"/>
              </a:defRPr>
            </a:lvl3pPr>
            <a:lvl4pPr marL="1601788" indent="-228600" defTabSz="877888">
              <a:defRPr>
                <a:solidFill>
                  <a:schemeClr val="tx1"/>
                </a:solidFill>
                <a:latin typeface="Calibri" panose="020F0502020204030204" pitchFamily="34" charset="0"/>
              </a:defRPr>
            </a:lvl4pPr>
            <a:lvl5pPr marL="2060575" indent="-228600" defTabSz="877888">
              <a:defRPr>
                <a:solidFill>
                  <a:schemeClr val="tx1"/>
                </a:solidFill>
                <a:latin typeface="Calibri" panose="020F0502020204030204" pitchFamily="34" charset="0"/>
              </a:defRPr>
            </a:lvl5pPr>
            <a:lvl6pPr marL="2517775" indent="-228600" defTabSz="877888" eaLnBrk="0" fontAlgn="base" hangingPunct="0">
              <a:spcBef>
                <a:spcPct val="0"/>
              </a:spcBef>
              <a:spcAft>
                <a:spcPct val="0"/>
              </a:spcAft>
              <a:defRPr>
                <a:solidFill>
                  <a:schemeClr val="tx1"/>
                </a:solidFill>
                <a:latin typeface="Calibri" panose="020F0502020204030204" pitchFamily="34" charset="0"/>
              </a:defRPr>
            </a:lvl6pPr>
            <a:lvl7pPr marL="2974975" indent="-228600" defTabSz="877888" eaLnBrk="0" fontAlgn="base" hangingPunct="0">
              <a:spcBef>
                <a:spcPct val="0"/>
              </a:spcBef>
              <a:spcAft>
                <a:spcPct val="0"/>
              </a:spcAft>
              <a:defRPr>
                <a:solidFill>
                  <a:schemeClr val="tx1"/>
                </a:solidFill>
                <a:latin typeface="Calibri" panose="020F0502020204030204" pitchFamily="34" charset="0"/>
              </a:defRPr>
            </a:lvl7pPr>
            <a:lvl8pPr marL="3432175" indent="-228600" defTabSz="877888" eaLnBrk="0" fontAlgn="base" hangingPunct="0">
              <a:spcBef>
                <a:spcPct val="0"/>
              </a:spcBef>
              <a:spcAft>
                <a:spcPct val="0"/>
              </a:spcAft>
              <a:defRPr>
                <a:solidFill>
                  <a:schemeClr val="tx1"/>
                </a:solidFill>
                <a:latin typeface="Calibri" panose="020F0502020204030204" pitchFamily="34" charset="0"/>
              </a:defRPr>
            </a:lvl8pPr>
            <a:lvl9pPr marL="3889375" indent="-228600" defTabSz="877888"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endParaRPr lang="en-US" altLang="en-US" sz="1100">
              <a:solidFill>
                <a:srgbClr val="000000"/>
              </a:solidFill>
              <a:latin typeface="Times New Roman" panose="02020603050405020304" pitchFamily="18"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6" name="Rectangle 7">
            <a:extLst>
              <a:ext uri="{FF2B5EF4-FFF2-40B4-BE49-F238E27FC236}">
                <a16:creationId xmlns:a16="http://schemas.microsoft.com/office/drawing/2014/main" id="{2033E3DC-7906-C33E-D561-7F14AA20289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9573E261-EE49-4D2D-A12C-35ABDA1DE27B}" type="slidenum">
              <a:rPr lang="en-GB" altLang="en-US" smtClean="0">
                <a:solidFill>
                  <a:srgbClr val="000000"/>
                </a:solidFill>
                <a:latin typeface="Arial" panose="020B0604020202020204" pitchFamily="34" charset="0"/>
                <a:cs typeface="Arial" panose="020B0604020202020204" pitchFamily="34" charset="0"/>
              </a:rPr>
              <a:pPr defTabSz="912813" fontAlgn="base">
                <a:spcBef>
                  <a:spcPct val="0"/>
                </a:spcBef>
                <a:spcAft>
                  <a:spcPct val="0"/>
                </a:spcAft>
              </a:pPr>
              <a:t>103</a:t>
            </a:fld>
            <a:endParaRPr lang="en-GB" altLang="en-US">
              <a:solidFill>
                <a:srgbClr val="000000"/>
              </a:solidFill>
              <a:latin typeface="Arial" panose="020B0604020202020204" pitchFamily="34" charset="0"/>
              <a:cs typeface="Arial" panose="020B0604020202020204" pitchFamily="34" charset="0"/>
            </a:endParaRPr>
          </a:p>
        </p:txBody>
      </p:sp>
      <p:sp>
        <p:nvSpPr>
          <p:cNvPr id="262147" name="Rectangle 2">
            <a:extLst>
              <a:ext uri="{FF2B5EF4-FFF2-40B4-BE49-F238E27FC236}">
                <a16:creationId xmlns:a16="http://schemas.microsoft.com/office/drawing/2014/main" id="{B7DA68EB-D334-BD17-4C7C-33C9A2B729F2}"/>
              </a:ext>
            </a:extLst>
          </p:cNvPr>
          <p:cNvSpPr>
            <a:spLocks noGrp="1" noRot="1" noChangeAspect="1" noChangeArrowheads="1" noTextEdit="1"/>
          </p:cNvSpPr>
          <p:nvPr>
            <p:ph type="sldImg"/>
          </p:nvPr>
        </p:nvSpPr>
        <p:spPr bwMode="auto">
          <a:xfrm>
            <a:off x="95250" y="746125"/>
            <a:ext cx="6626225" cy="3729038"/>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62148" name="Notes Placeholder 1">
            <a:extLst>
              <a:ext uri="{FF2B5EF4-FFF2-40B4-BE49-F238E27FC236}">
                <a16:creationId xmlns:a16="http://schemas.microsoft.com/office/drawing/2014/main" id="{32133F12-4C5B-DB21-ACCC-49227DBDB6B8}"/>
              </a:ext>
            </a:extLst>
          </p:cNvPr>
          <p:cNvSpPr>
            <a:spLocks noGrp="1"/>
          </p:cNvSpPr>
          <p:nvPr/>
        </p:nvSpPr>
        <p:spPr bwMode="auto">
          <a:xfrm>
            <a:off x="681038" y="4722813"/>
            <a:ext cx="5449887" cy="4473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spcBef>
                <a:spcPct val="30000"/>
              </a:spcBef>
            </a:pPr>
            <a:endParaRPr lang="en-NZ" altLang="en-US" sz="1200">
              <a:solidFill>
                <a:srgbClr val="000000"/>
              </a:solidFill>
              <a:latin typeface="Arial" panose="020B0604020202020204" pitchFamily="34" charset="0"/>
              <a:cs typeface="Arial" panose="020B0604020202020204" pitchFamily="34" charset="0"/>
            </a:endParaRPr>
          </a:p>
        </p:txBody>
      </p:sp>
      <p:sp>
        <p:nvSpPr>
          <p:cNvPr id="262149" name="Notes Placeholder 1">
            <a:extLst>
              <a:ext uri="{FF2B5EF4-FFF2-40B4-BE49-F238E27FC236}">
                <a16:creationId xmlns:a16="http://schemas.microsoft.com/office/drawing/2014/main" id="{CEC32BEA-4885-05B5-C940-40B2D12A848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buClr>
                <a:schemeClr val="hlink"/>
              </a:buClr>
            </a:pPr>
            <a:endParaRPr lang="en-US" altLang="en-US"/>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4" name="Rectangle 7">
            <a:extLst>
              <a:ext uri="{FF2B5EF4-FFF2-40B4-BE49-F238E27FC236}">
                <a16:creationId xmlns:a16="http://schemas.microsoft.com/office/drawing/2014/main" id="{3537EF49-45CC-F413-069F-F8DB08010CD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17DCEB22-9154-4F1F-83D3-E19006079560}" type="slidenum">
              <a:rPr lang="en-GB" altLang="en-US" smtClean="0">
                <a:solidFill>
                  <a:srgbClr val="000000"/>
                </a:solidFill>
                <a:latin typeface="Arial" panose="020B0604020202020204" pitchFamily="34" charset="0"/>
                <a:cs typeface="Arial" panose="020B0604020202020204" pitchFamily="34" charset="0"/>
              </a:rPr>
              <a:pPr defTabSz="912813" fontAlgn="base">
                <a:spcBef>
                  <a:spcPct val="0"/>
                </a:spcBef>
                <a:spcAft>
                  <a:spcPct val="0"/>
                </a:spcAft>
              </a:pPr>
              <a:t>104</a:t>
            </a:fld>
            <a:endParaRPr lang="en-GB" altLang="en-US">
              <a:solidFill>
                <a:srgbClr val="000000"/>
              </a:solidFill>
              <a:latin typeface="Arial" panose="020B0604020202020204" pitchFamily="34" charset="0"/>
              <a:cs typeface="Arial" panose="020B0604020202020204" pitchFamily="34" charset="0"/>
            </a:endParaRPr>
          </a:p>
        </p:txBody>
      </p:sp>
      <p:sp>
        <p:nvSpPr>
          <p:cNvPr id="264195" name="Rectangle 2">
            <a:extLst>
              <a:ext uri="{FF2B5EF4-FFF2-40B4-BE49-F238E27FC236}">
                <a16:creationId xmlns:a16="http://schemas.microsoft.com/office/drawing/2014/main" id="{47C74F28-F5A2-EE64-ED0F-C9A8A737107C}"/>
              </a:ext>
            </a:extLst>
          </p:cNvPr>
          <p:cNvSpPr>
            <a:spLocks noGrp="1" noRot="1" noChangeAspect="1" noChangeArrowheads="1" noTextEdit="1"/>
          </p:cNvSpPr>
          <p:nvPr>
            <p:ph type="sldImg"/>
          </p:nvPr>
        </p:nvSpPr>
        <p:spPr bwMode="auto">
          <a:xfrm>
            <a:off x="95250" y="746125"/>
            <a:ext cx="6626225" cy="3729038"/>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64196" name="Notes Placeholder 1">
            <a:extLst>
              <a:ext uri="{FF2B5EF4-FFF2-40B4-BE49-F238E27FC236}">
                <a16:creationId xmlns:a16="http://schemas.microsoft.com/office/drawing/2014/main" id="{40930F7F-2A1A-60EC-E95F-8FC5A7A82FA6}"/>
              </a:ext>
            </a:extLst>
          </p:cNvPr>
          <p:cNvSpPr>
            <a:spLocks noGrp="1"/>
          </p:cNvSpPr>
          <p:nvPr/>
        </p:nvSpPr>
        <p:spPr bwMode="auto">
          <a:xfrm>
            <a:off x="681038" y="4722813"/>
            <a:ext cx="5449887" cy="4473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spcBef>
                <a:spcPct val="30000"/>
              </a:spcBef>
            </a:pPr>
            <a:endParaRPr lang="en-NZ" altLang="en-US" sz="1200">
              <a:solidFill>
                <a:srgbClr val="000000"/>
              </a:solidFill>
              <a:latin typeface="Arial" panose="020B0604020202020204" pitchFamily="34" charset="0"/>
              <a:cs typeface="Arial" panose="020B0604020202020204" pitchFamily="34" charset="0"/>
            </a:endParaRPr>
          </a:p>
        </p:txBody>
      </p:sp>
      <p:sp>
        <p:nvSpPr>
          <p:cNvPr id="264197" name="Notes Placeholder 1">
            <a:extLst>
              <a:ext uri="{FF2B5EF4-FFF2-40B4-BE49-F238E27FC236}">
                <a16:creationId xmlns:a16="http://schemas.microsoft.com/office/drawing/2014/main" id="{BC6F6A06-2BA7-A935-194E-6748EB3A78D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NZ" altLang="en-US"/>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2" name="Rectangle 7">
            <a:extLst>
              <a:ext uri="{FF2B5EF4-FFF2-40B4-BE49-F238E27FC236}">
                <a16:creationId xmlns:a16="http://schemas.microsoft.com/office/drawing/2014/main" id="{D54BB8F3-AB1B-CC96-388E-C883D305249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4588" indent="-228600" defTabSz="877888">
              <a:defRPr>
                <a:solidFill>
                  <a:schemeClr val="tx1"/>
                </a:solidFill>
                <a:latin typeface="Calibri" panose="020F0502020204030204" pitchFamily="34" charset="0"/>
              </a:defRPr>
            </a:lvl3pPr>
            <a:lvl4pPr marL="1601788" indent="-228600" defTabSz="877888">
              <a:defRPr>
                <a:solidFill>
                  <a:schemeClr val="tx1"/>
                </a:solidFill>
                <a:latin typeface="Calibri" panose="020F0502020204030204" pitchFamily="34" charset="0"/>
              </a:defRPr>
            </a:lvl4pPr>
            <a:lvl5pPr marL="2060575" indent="-228600" defTabSz="877888">
              <a:defRPr>
                <a:solidFill>
                  <a:schemeClr val="tx1"/>
                </a:solidFill>
                <a:latin typeface="Calibri" panose="020F0502020204030204" pitchFamily="34" charset="0"/>
              </a:defRPr>
            </a:lvl5pPr>
            <a:lvl6pPr marL="2517775" indent="-228600" defTabSz="877888" eaLnBrk="0" fontAlgn="base" hangingPunct="0">
              <a:spcBef>
                <a:spcPct val="0"/>
              </a:spcBef>
              <a:spcAft>
                <a:spcPct val="0"/>
              </a:spcAft>
              <a:defRPr>
                <a:solidFill>
                  <a:schemeClr val="tx1"/>
                </a:solidFill>
                <a:latin typeface="Calibri" panose="020F0502020204030204" pitchFamily="34" charset="0"/>
              </a:defRPr>
            </a:lvl6pPr>
            <a:lvl7pPr marL="2974975" indent="-228600" defTabSz="877888" eaLnBrk="0" fontAlgn="base" hangingPunct="0">
              <a:spcBef>
                <a:spcPct val="0"/>
              </a:spcBef>
              <a:spcAft>
                <a:spcPct val="0"/>
              </a:spcAft>
              <a:defRPr>
                <a:solidFill>
                  <a:schemeClr val="tx1"/>
                </a:solidFill>
                <a:latin typeface="Calibri" panose="020F0502020204030204" pitchFamily="34" charset="0"/>
              </a:defRPr>
            </a:lvl7pPr>
            <a:lvl8pPr marL="3432175" indent="-228600" defTabSz="877888" eaLnBrk="0" fontAlgn="base" hangingPunct="0">
              <a:spcBef>
                <a:spcPct val="0"/>
              </a:spcBef>
              <a:spcAft>
                <a:spcPct val="0"/>
              </a:spcAft>
              <a:defRPr>
                <a:solidFill>
                  <a:schemeClr val="tx1"/>
                </a:solidFill>
                <a:latin typeface="Calibri" panose="020F0502020204030204" pitchFamily="34" charset="0"/>
              </a:defRPr>
            </a:lvl8pPr>
            <a:lvl9pPr marL="3889375" indent="-228600" defTabSz="877888"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3A90336-6381-4A1C-94B9-510FCC4ADD84}" type="slidenum">
              <a:rPr lang="en-US" altLang="en-US" sz="1100" smtClean="0">
                <a:solidFill>
                  <a:srgbClr val="000000"/>
                </a:solidFill>
                <a:latin typeface="Times New Roman" panose="02020603050405020304" pitchFamily="18" charset="0"/>
              </a:rPr>
              <a:pPr fontAlgn="base">
                <a:spcBef>
                  <a:spcPct val="0"/>
                </a:spcBef>
                <a:spcAft>
                  <a:spcPct val="0"/>
                </a:spcAft>
              </a:pPr>
              <a:t>105</a:t>
            </a:fld>
            <a:endParaRPr lang="en-US" altLang="en-US" sz="1100">
              <a:solidFill>
                <a:srgbClr val="000000"/>
              </a:solidFill>
              <a:latin typeface="Times New Roman" panose="02020603050405020304" pitchFamily="18" charset="0"/>
            </a:endParaRPr>
          </a:p>
        </p:txBody>
      </p:sp>
      <p:sp>
        <p:nvSpPr>
          <p:cNvPr id="266243" name="Rectangle 7">
            <a:extLst>
              <a:ext uri="{FF2B5EF4-FFF2-40B4-BE49-F238E27FC236}">
                <a16:creationId xmlns:a16="http://schemas.microsoft.com/office/drawing/2014/main" id="{7253632C-B760-7CD3-61A2-D868CD60E7F5}"/>
              </a:ext>
            </a:extLst>
          </p:cNvPr>
          <p:cNvSpPr txBox="1">
            <a:spLocks noGrp="1" noChangeArrowheads="1"/>
          </p:cNvSpPr>
          <p:nvPr/>
        </p:nvSpPr>
        <p:spPr bwMode="auto">
          <a:xfrm>
            <a:off x="3871913" y="9478963"/>
            <a:ext cx="29225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7711" tIns="43855" rIns="87711" bIns="43855" anchor="b"/>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3000" indent="-228600" defTabSz="877888">
              <a:defRPr>
                <a:solidFill>
                  <a:schemeClr val="tx1"/>
                </a:solidFill>
                <a:latin typeface="Calibri" panose="020F0502020204030204" pitchFamily="34" charset="0"/>
              </a:defRPr>
            </a:lvl3pPr>
            <a:lvl4pPr marL="1600200" indent="-228600" defTabSz="877888">
              <a:defRPr>
                <a:solidFill>
                  <a:schemeClr val="tx1"/>
                </a:solidFill>
                <a:latin typeface="Calibri" panose="020F0502020204030204" pitchFamily="34" charset="0"/>
              </a:defRPr>
            </a:lvl4pPr>
            <a:lvl5pPr marL="2057400" indent="-228600" defTabSz="877888">
              <a:defRPr>
                <a:solidFill>
                  <a:schemeClr val="tx1"/>
                </a:solidFill>
                <a:latin typeface="Calibri" panose="020F0502020204030204" pitchFamily="34" charset="0"/>
              </a:defRPr>
            </a:lvl5pPr>
            <a:lvl6pPr marL="2514600" indent="-228600" defTabSz="877888" eaLnBrk="0" fontAlgn="base" hangingPunct="0">
              <a:spcBef>
                <a:spcPct val="0"/>
              </a:spcBef>
              <a:spcAft>
                <a:spcPct val="0"/>
              </a:spcAft>
              <a:defRPr>
                <a:solidFill>
                  <a:schemeClr val="tx1"/>
                </a:solidFill>
                <a:latin typeface="Calibri" panose="020F0502020204030204" pitchFamily="34" charset="0"/>
              </a:defRPr>
            </a:lvl6pPr>
            <a:lvl7pPr marL="2971800" indent="-228600" defTabSz="877888" eaLnBrk="0" fontAlgn="base" hangingPunct="0">
              <a:spcBef>
                <a:spcPct val="0"/>
              </a:spcBef>
              <a:spcAft>
                <a:spcPct val="0"/>
              </a:spcAft>
              <a:defRPr>
                <a:solidFill>
                  <a:schemeClr val="tx1"/>
                </a:solidFill>
                <a:latin typeface="Calibri" panose="020F0502020204030204" pitchFamily="34" charset="0"/>
              </a:defRPr>
            </a:lvl7pPr>
            <a:lvl8pPr marL="3429000" indent="-228600" defTabSz="877888" eaLnBrk="0" fontAlgn="base" hangingPunct="0">
              <a:spcBef>
                <a:spcPct val="0"/>
              </a:spcBef>
              <a:spcAft>
                <a:spcPct val="0"/>
              </a:spcAft>
              <a:defRPr>
                <a:solidFill>
                  <a:schemeClr val="tx1"/>
                </a:solidFill>
                <a:latin typeface="Calibri" panose="020F0502020204030204" pitchFamily="34" charset="0"/>
              </a:defRPr>
            </a:lvl8pPr>
            <a:lvl9pPr marL="3886200" indent="-228600" defTabSz="877888" eaLnBrk="0" fontAlgn="base" hangingPunct="0">
              <a:spcBef>
                <a:spcPct val="0"/>
              </a:spcBef>
              <a:spcAft>
                <a:spcPct val="0"/>
              </a:spcAft>
              <a:defRPr>
                <a:solidFill>
                  <a:schemeClr val="tx1"/>
                </a:solidFill>
                <a:latin typeface="Calibri" panose="020F0502020204030204" pitchFamily="34" charset="0"/>
              </a:defRPr>
            </a:lvl9pPr>
          </a:lstStyle>
          <a:p>
            <a:pPr algn="r"/>
            <a:fld id="{08DBF1E3-B4CA-442F-A051-D7F3F34C441D}" type="slidenum">
              <a:rPr lang="en-US" altLang="en-US" sz="1100">
                <a:solidFill>
                  <a:srgbClr val="000000"/>
                </a:solidFill>
                <a:latin typeface="Times New Roman" panose="02020603050405020304" pitchFamily="18" charset="0"/>
              </a:rPr>
              <a:pPr algn="r"/>
              <a:t>105</a:t>
            </a:fld>
            <a:endParaRPr lang="en-US" altLang="en-US" sz="1100">
              <a:solidFill>
                <a:srgbClr val="000000"/>
              </a:solidFill>
              <a:latin typeface="Times New Roman" panose="02020603050405020304" pitchFamily="18" charset="0"/>
            </a:endParaRPr>
          </a:p>
        </p:txBody>
      </p:sp>
      <p:sp>
        <p:nvSpPr>
          <p:cNvPr id="266244" name="Rectangle 2">
            <a:extLst>
              <a:ext uri="{FF2B5EF4-FFF2-40B4-BE49-F238E27FC236}">
                <a16:creationId xmlns:a16="http://schemas.microsoft.com/office/drawing/2014/main" id="{E1F65893-DDB7-F5B3-AE06-DB11F15D24A3}"/>
              </a:ext>
            </a:extLst>
          </p:cNvPr>
          <p:cNvSpPr>
            <a:spLocks noGrp="1" noRot="1" noChangeAspect="1" noChangeArrowheads="1" noTextEdit="1"/>
          </p:cNvSpPr>
          <p:nvPr>
            <p:ph type="sldImg"/>
          </p:nvPr>
        </p:nvSpPr>
        <p:spPr bwMode="auto">
          <a:xfrm>
            <a:off x="96838" y="747713"/>
            <a:ext cx="6621462" cy="3727450"/>
          </a:xfrm>
          <a:solidFill>
            <a:srgbClr val="FFFFFF"/>
          </a:solidFill>
          <a:ln>
            <a:solidFill>
              <a:srgbClr val="000000"/>
            </a:solidFill>
            <a:miter lim="800000"/>
            <a:headEnd/>
            <a:tailEnd/>
          </a:ln>
        </p:spPr>
      </p:sp>
      <p:sp>
        <p:nvSpPr>
          <p:cNvPr id="266245" name="Rectangle 3">
            <a:extLst>
              <a:ext uri="{FF2B5EF4-FFF2-40B4-BE49-F238E27FC236}">
                <a16:creationId xmlns:a16="http://schemas.microsoft.com/office/drawing/2014/main" id="{82674202-7794-84D3-5208-C3BF67570D59}"/>
              </a:ext>
            </a:extLst>
          </p:cNvPr>
          <p:cNvSpPr>
            <a:spLocks noGrp="1" noChangeArrowheads="1"/>
          </p:cNvSpPr>
          <p:nvPr>
            <p:ph type="body" idx="1"/>
          </p:nvPr>
        </p:nvSpPr>
        <p:spPr bwMode="auto">
          <a:xfrm>
            <a:off x="908050" y="4722813"/>
            <a:ext cx="4995863" cy="4471987"/>
          </a:xfrm>
          <a:solidFill>
            <a:srgbClr val="FFFFFF"/>
          </a:solidFill>
          <a:ln>
            <a:solidFill>
              <a:srgbClr val="000000"/>
            </a:solidFill>
            <a:miter lim="800000"/>
            <a:headEnd/>
            <a:tailEnd/>
          </a:ln>
        </p:spPr>
        <p:txBody>
          <a:bodyPr wrap="square" lIns="95005" tIns="47501" rIns="95005" bIns="47501" numCol="1" anchor="t" anchorCtr="0" compatLnSpc="1">
            <a:prstTxWarp prst="textNoShape">
              <a:avLst/>
            </a:prstTxWarp>
          </a:bodyPr>
          <a:lstStyle/>
          <a:p>
            <a:pPr eaLnBrk="1" hangingPunct="1">
              <a:spcBef>
                <a:spcPct val="0"/>
              </a:spcBef>
            </a:pPr>
            <a:endParaRPr lang="en-US" altLang="en-US"/>
          </a:p>
        </p:txBody>
      </p:sp>
      <p:sp>
        <p:nvSpPr>
          <p:cNvPr id="266246" name="Date Placeholder 1">
            <a:extLst>
              <a:ext uri="{FF2B5EF4-FFF2-40B4-BE49-F238E27FC236}">
                <a16:creationId xmlns:a16="http://schemas.microsoft.com/office/drawing/2014/main" id="{3EB59DF6-E196-F6AC-0D82-F8248CBBA23A}"/>
              </a:ext>
            </a:extLst>
          </p:cNvPr>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4588" indent="-228600" defTabSz="877888">
              <a:defRPr>
                <a:solidFill>
                  <a:schemeClr val="tx1"/>
                </a:solidFill>
                <a:latin typeface="Calibri" panose="020F0502020204030204" pitchFamily="34" charset="0"/>
              </a:defRPr>
            </a:lvl3pPr>
            <a:lvl4pPr marL="1601788" indent="-228600" defTabSz="877888">
              <a:defRPr>
                <a:solidFill>
                  <a:schemeClr val="tx1"/>
                </a:solidFill>
                <a:latin typeface="Calibri" panose="020F0502020204030204" pitchFamily="34" charset="0"/>
              </a:defRPr>
            </a:lvl4pPr>
            <a:lvl5pPr marL="2060575" indent="-228600" defTabSz="877888">
              <a:defRPr>
                <a:solidFill>
                  <a:schemeClr val="tx1"/>
                </a:solidFill>
                <a:latin typeface="Calibri" panose="020F0502020204030204" pitchFamily="34" charset="0"/>
              </a:defRPr>
            </a:lvl5pPr>
            <a:lvl6pPr marL="2517775" indent="-228600" defTabSz="877888" eaLnBrk="0" fontAlgn="base" hangingPunct="0">
              <a:spcBef>
                <a:spcPct val="0"/>
              </a:spcBef>
              <a:spcAft>
                <a:spcPct val="0"/>
              </a:spcAft>
              <a:defRPr>
                <a:solidFill>
                  <a:schemeClr val="tx1"/>
                </a:solidFill>
                <a:latin typeface="Calibri" panose="020F0502020204030204" pitchFamily="34" charset="0"/>
              </a:defRPr>
            </a:lvl6pPr>
            <a:lvl7pPr marL="2974975" indent="-228600" defTabSz="877888" eaLnBrk="0" fontAlgn="base" hangingPunct="0">
              <a:spcBef>
                <a:spcPct val="0"/>
              </a:spcBef>
              <a:spcAft>
                <a:spcPct val="0"/>
              </a:spcAft>
              <a:defRPr>
                <a:solidFill>
                  <a:schemeClr val="tx1"/>
                </a:solidFill>
                <a:latin typeface="Calibri" panose="020F0502020204030204" pitchFamily="34" charset="0"/>
              </a:defRPr>
            </a:lvl7pPr>
            <a:lvl8pPr marL="3432175" indent="-228600" defTabSz="877888" eaLnBrk="0" fontAlgn="base" hangingPunct="0">
              <a:spcBef>
                <a:spcPct val="0"/>
              </a:spcBef>
              <a:spcAft>
                <a:spcPct val="0"/>
              </a:spcAft>
              <a:defRPr>
                <a:solidFill>
                  <a:schemeClr val="tx1"/>
                </a:solidFill>
                <a:latin typeface="Calibri" panose="020F0502020204030204" pitchFamily="34" charset="0"/>
              </a:defRPr>
            </a:lvl8pPr>
            <a:lvl9pPr marL="3889375" indent="-228600" defTabSz="877888"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endParaRPr lang="en-US" altLang="en-US" sz="1100">
              <a:solidFill>
                <a:srgbClr val="000000"/>
              </a:solidFill>
              <a:latin typeface="Times New Roman" panose="02020603050405020304" pitchFamily="18"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90" name="Slide Image Placeholder 1">
            <a:extLst>
              <a:ext uri="{FF2B5EF4-FFF2-40B4-BE49-F238E27FC236}">
                <a16:creationId xmlns:a16="http://schemas.microsoft.com/office/drawing/2014/main" id="{D29099E6-98B8-D19A-5AC5-BDD3796E62D4}"/>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68291" name="Notes Placeholder 2">
            <a:extLst>
              <a:ext uri="{FF2B5EF4-FFF2-40B4-BE49-F238E27FC236}">
                <a16:creationId xmlns:a16="http://schemas.microsoft.com/office/drawing/2014/main" id="{4CCCFAFD-B8E6-798F-A96A-09A6E27625B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spcAft>
                <a:spcPts val="1200"/>
              </a:spcAft>
              <a:buClr>
                <a:srgbClr val="0000FF"/>
              </a:buClr>
              <a:buSzPct val="80000"/>
            </a:pPr>
            <a:r>
              <a:rPr lang="en-NZ" altLang="en-US"/>
              <a:t>The team flexibility diamond consolidates all the team members into one diamond to show its overall flexibility zones. The Flexibility Zones Map provides a quick overview of where the natural team strengths fall. </a:t>
            </a:r>
            <a:r>
              <a:rPr lang="en-NZ" altLang="en-US">
                <a:solidFill>
                  <a:srgbClr val="000000"/>
                </a:solidFill>
                <a:latin typeface="Century Gothic" panose="020B0502020202020204" pitchFamily="34" charset="0"/>
                <a:cs typeface="Arial" panose="020B0604020202020204" pitchFamily="34" charset="0"/>
              </a:rPr>
              <a:t>Like in the individual Behavioural Analysis the diamond shows a quick overview of the comfort areas of the team. The shaded areas show where the team is comfortable and the deepest shades are the most comfortable areas.  The white areas are areas where the team would use the most energy.</a:t>
            </a:r>
          </a:p>
        </p:txBody>
      </p:sp>
      <p:sp>
        <p:nvSpPr>
          <p:cNvPr id="268292" name="Date Placeholder 3">
            <a:extLst>
              <a:ext uri="{FF2B5EF4-FFF2-40B4-BE49-F238E27FC236}">
                <a16:creationId xmlns:a16="http://schemas.microsoft.com/office/drawing/2014/main" id="{3F527FC1-3B55-F6DB-99DA-517105DC27F7}"/>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268293" name="Slide Number Placeholder 4">
            <a:extLst>
              <a:ext uri="{FF2B5EF4-FFF2-40B4-BE49-F238E27FC236}">
                <a16:creationId xmlns:a16="http://schemas.microsoft.com/office/drawing/2014/main" id="{269BBAF5-396C-D464-28B3-2F8350C212B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EE371203-E6FC-41FE-AAB3-0518A24EC9D6}" type="slidenum">
              <a:rPr lang="en-NZ" altLang="en-US" smtClean="0"/>
              <a:pPr defTabSz="912813" fontAlgn="base">
                <a:spcBef>
                  <a:spcPct val="0"/>
                </a:spcBef>
                <a:spcAft>
                  <a:spcPct val="0"/>
                </a:spcAft>
              </a:pPr>
              <a:t>106</a:t>
            </a:fld>
            <a:endParaRPr lang="en-NZ" altLang="en-US"/>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8" name="Slide Image Placeholder 1">
            <a:extLst>
              <a:ext uri="{FF2B5EF4-FFF2-40B4-BE49-F238E27FC236}">
                <a16:creationId xmlns:a16="http://schemas.microsoft.com/office/drawing/2014/main" id="{C8937D67-FF65-5EC8-3DA0-1E5DA92A594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70339" name="Notes Placeholder 2">
            <a:extLst>
              <a:ext uri="{FF2B5EF4-FFF2-40B4-BE49-F238E27FC236}">
                <a16:creationId xmlns:a16="http://schemas.microsoft.com/office/drawing/2014/main" id="{E349592D-693F-4389-8007-82014E93429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
        <p:nvSpPr>
          <p:cNvPr id="270340" name="Date Placeholder 3">
            <a:extLst>
              <a:ext uri="{FF2B5EF4-FFF2-40B4-BE49-F238E27FC236}">
                <a16:creationId xmlns:a16="http://schemas.microsoft.com/office/drawing/2014/main" id="{F9B23554-DA56-B88B-D36D-9888B31DBE7A}"/>
              </a:ext>
            </a:extLst>
          </p:cNvPr>
          <p:cNvSpPr>
            <a:spLocks noGrp="1" noChangeArrowheads="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endParaRPr lang="en-NZ" altLang="en-US"/>
          </a:p>
        </p:txBody>
      </p:sp>
      <p:sp>
        <p:nvSpPr>
          <p:cNvPr id="270341" name="Slide Number Placeholder 4">
            <a:extLst>
              <a:ext uri="{FF2B5EF4-FFF2-40B4-BE49-F238E27FC236}">
                <a16:creationId xmlns:a16="http://schemas.microsoft.com/office/drawing/2014/main" id="{A011A594-3F99-7D8B-D4E9-1AA711D3E65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739B23C2-B7CB-49FD-A95A-696D8F2981FE}" type="slidenum">
              <a:rPr lang="en-NZ" altLang="en-US" smtClean="0"/>
              <a:pPr defTabSz="912813" fontAlgn="base">
                <a:spcBef>
                  <a:spcPct val="0"/>
                </a:spcBef>
                <a:spcAft>
                  <a:spcPct val="0"/>
                </a:spcAft>
              </a:pPr>
              <a:t>107</a:t>
            </a:fld>
            <a:endParaRPr lang="en-NZ" altLang="en-US"/>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6" name="Rectangle 7">
            <a:extLst>
              <a:ext uri="{FF2B5EF4-FFF2-40B4-BE49-F238E27FC236}">
                <a16:creationId xmlns:a16="http://schemas.microsoft.com/office/drawing/2014/main" id="{298F1F64-5177-EAD5-F4F1-45BCB18CA021}"/>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4588" indent="-228600" defTabSz="877888">
              <a:defRPr>
                <a:solidFill>
                  <a:schemeClr val="tx1"/>
                </a:solidFill>
                <a:latin typeface="Calibri" panose="020F0502020204030204" pitchFamily="34" charset="0"/>
              </a:defRPr>
            </a:lvl3pPr>
            <a:lvl4pPr marL="1601788" indent="-228600" defTabSz="877888">
              <a:defRPr>
                <a:solidFill>
                  <a:schemeClr val="tx1"/>
                </a:solidFill>
                <a:latin typeface="Calibri" panose="020F0502020204030204" pitchFamily="34" charset="0"/>
              </a:defRPr>
            </a:lvl4pPr>
            <a:lvl5pPr marL="2060575" indent="-228600" defTabSz="877888">
              <a:defRPr>
                <a:solidFill>
                  <a:schemeClr val="tx1"/>
                </a:solidFill>
                <a:latin typeface="Calibri" panose="020F0502020204030204" pitchFamily="34" charset="0"/>
              </a:defRPr>
            </a:lvl5pPr>
            <a:lvl6pPr marL="2517775" indent="-228600" defTabSz="877888" eaLnBrk="0" fontAlgn="base" hangingPunct="0">
              <a:spcBef>
                <a:spcPct val="0"/>
              </a:spcBef>
              <a:spcAft>
                <a:spcPct val="0"/>
              </a:spcAft>
              <a:defRPr>
                <a:solidFill>
                  <a:schemeClr val="tx1"/>
                </a:solidFill>
                <a:latin typeface="Calibri" panose="020F0502020204030204" pitchFamily="34" charset="0"/>
              </a:defRPr>
            </a:lvl6pPr>
            <a:lvl7pPr marL="2974975" indent="-228600" defTabSz="877888" eaLnBrk="0" fontAlgn="base" hangingPunct="0">
              <a:spcBef>
                <a:spcPct val="0"/>
              </a:spcBef>
              <a:spcAft>
                <a:spcPct val="0"/>
              </a:spcAft>
              <a:defRPr>
                <a:solidFill>
                  <a:schemeClr val="tx1"/>
                </a:solidFill>
                <a:latin typeface="Calibri" panose="020F0502020204030204" pitchFamily="34" charset="0"/>
              </a:defRPr>
            </a:lvl7pPr>
            <a:lvl8pPr marL="3432175" indent="-228600" defTabSz="877888" eaLnBrk="0" fontAlgn="base" hangingPunct="0">
              <a:spcBef>
                <a:spcPct val="0"/>
              </a:spcBef>
              <a:spcAft>
                <a:spcPct val="0"/>
              </a:spcAft>
              <a:defRPr>
                <a:solidFill>
                  <a:schemeClr val="tx1"/>
                </a:solidFill>
                <a:latin typeface="Calibri" panose="020F0502020204030204" pitchFamily="34" charset="0"/>
              </a:defRPr>
            </a:lvl8pPr>
            <a:lvl9pPr marL="3889375" indent="-228600" defTabSz="877888"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7F15215-D825-40F4-99D1-983705029CB1}" type="slidenum">
              <a:rPr lang="en-US" altLang="en-US" sz="1100" smtClean="0">
                <a:solidFill>
                  <a:srgbClr val="000000"/>
                </a:solidFill>
                <a:latin typeface="Times New Roman" panose="02020603050405020304" pitchFamily="18" charset="0"/>
              </a:rPr>
              <a:pPr fontAlgn="base">
                <a:spcBef>
                  <a:spcPct val="0"/>
                </a:spcBef>
                <a:spcAft>
                  <a:spcPct val="0"/>
                </a:spcAft>
              </a:pPr>
              <a:t>108</a:t>
            </a:fld>
            <a:endParaRPr lang="en-US" altLang="en-US" sz="1100">
              <a:solidFill>
                <a:srgbClr val="000000"/>
              </a:solidFill>
              <a:latin typeface="Times New Roman" panose="02020603050405020304" pitchFamily="18" charset="0"/>
            </a:endParaRPr>
          </a:p>
        </p:txBody>
      </p:sp>
      <p:sp>
        <p:nvSpPr>
          <p:cNvPr id="272387" name="Rectangle 7">
            <a:extLst>
              <a:ext uri="{FF2B5EF4-FFF2-40B4-BE49-F238E27FC236}">
                <a16:creationId xmlns:a16="http://schemas.microsoft.com/office/drawing/2014/main" id="{9BD2E3C5-28D0-3607-C69C-F38E66F9CBEA}"/>
              </a:ext>
            </a:extLst>
          </p:cNvPr>
          <p:cNvSpPr txBox="1">
            <a:spLocks noGrp="1" noChangeArrowheads="1"/>
          </p:cNvSpPr>
          <p:nvPr/>
        </p:nvSpPr>
        <p:spPr bwMode="auto">
          <a:xfrm>
            <a:off x="3871913" y="9478963"/>
            <a:ext cx="2922587" cy="44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7711" tIns="43855" rIns="87711" bIns="43855" anchor="b"/>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3000" indent="-228600" defTabSz="877888">
              <a:defRPr>
                <a:solidFill>
                  <a:schemeClr val="tx1"/>
                </a:solidFill>
                <a:latin typeface="Calibri" panose="020F0502020204030204" pitchFamily="34" charset="0"/>
              </a:defRPr>
            </a:lvl3pPr>
            <a:lvl4pPr marL="1600200" indent="-228600" defTabSz="877888">
              <a:defRPr>
                <a:solidFill>
                  <a:schemeClr val="tx1"/>
                </a:solidFill>
                <a:latin typeface="Calibri" panose="020F0502020204030204" pitchFamily="34" charset="0"/>
              </a:defRPr>
            </a:lvl4pPr>
            <a:lvl5pPr marL="2057400" indent="-228600" defTabSz="877888">
              <a:defRPr>
                <a:solidFill>
                  <a:schemeClr val="tx1"/>
                </a:solidFill>
                <a:latin typeface="Calibri" panose="020F0502020204030204" pitchFamily="34" charset="0"/>
              </a:defRPr>
            </a:lvl5pPr>
            <a:lvl6pPr marL="2514600" indent="-228600" defTabSz="877888" eaLnBrk="0" fontAlgn="base" hangingPunct="0">
              <a:spcBef>
                <a:spcPct val="0"/>
              </a:spcBef>
              <a:spcAft>
                <a:spcPct val="0"/>
              </a:spcAft>
              <a:defRPr>
                <a:solidFill>
                  <a:schemeClr val="tx1"/>
                </a:solidFill>
                <a:latin typeface="Calibri" panose="020F0502020204030204" pitchFamily="34" charset="0"/>
              </a:defRPr>
            </a:lvl6pPr>
            <a:lvl7pPr marL="2971800" indent="-228600" defTabSz="877888" eaLnBrk="0" fontAlgn="base" hangingPunct="0">
              <a:spcBef>
                <a:spcPct val="0"/>
              </a:spcBef>
              <a:spcAft>
                <a:spcPct val="0"/>
              </a:spcAft>
              <a:defRPr>
                <a:solidFill>
                  <a:schemeClr val="tx1"/>
                </a:solidFill>
                <a:latin typeface="Calibri" panose="020F0502020204030204" pitchFamily="34" charset="0"/>
              </a:defRPr>
            </a:lvl7pPr>
            <a:lvl8pPr marL="3429000" indent="-228600" defTabSz="877888" eaLnBrk="0" fontAlgn="base" hangingPunct="0">
              <a:spcBef>
                <a:spcPct val="0"/>
              </a:spcBef>
              <a:spcAft>
                <a:spcPct val="0"/>
              </a:spcAft>
              <a:defRPr>
                <a:solidFill>
                  <a:schemeClr val="tx1"/>
                </a:solidFill>
                <a:latin typeface="Calibri" panose="020F0502020204030204" pitchFamily="34" charset="0"/>
              </a:defRPr>
            </a:lvl8pPr>
            <a:lvl9pPr marL="3886200" indent="-228600" defTabSz="877888" eaLnBrk="0" fontAlgn="base" hangingPunct="0">
              <a:spcBef>
                <a:spcPct val="0"/>
              </a:spcBef>
              <a:spcAft>
                <a:spcPct val="0"/>
              </a:spcAft>
              <a:defRPr>
                <a:solidFill>
                  <a:schemeClr val="tx1"/>
                </a:solidFill>
                <a:latin typeface="Calibri" panose="020F0502020204030204" pitchFamily="34" charset="0"/>
              </a:defRPr>
            </a:lvl9pPr>
          </a:lstStyle>
          <a:p>
            <a:pPr algn="r"/>
            <a:fld id="{6F96FBFA-A534-4056-B38F-052CEEAF2408}" type="slidenum">
              <a:rPr lang="en-US" altLang="en-US" sz="1100">
                <a:solidFill>
                  <a:srgbClr val="000000"/>
                </a:solidFill>
                <a:latin typeface="Times New Roman" panose="02020603050405020304" pitchFamily="18" charset="0"/>
              </a:rPr>
              <a:pPr algn="r"/>
              <a:t>108</a:t>
            </a:fld>
            <a:endParaRPr lang="en-US" altLang="en-US" sz="1100">
              <a:solidFill>
                <a:srgbClr val="000000"/>
              </a:solidFill>
              <a:latin typeface="Times New Roman" panose="02020603050405020304" pitchFamily="18" charset="0"/>
            </a:endParaRPr>
          </a:p>
        </p:txBody>
      </p:sp>
      <p:sp>
        <p:nvSpPr>
          <p:cNvPr id="272388" name="Rectangle 2">
            <a:extLst>
              <a:ext uri="{FF2B5EF4-FFF2-40B4-BE49-F238E27FC236}">
                <a16:creationId xmlns:a16="http://schemas.microsoft.com/office/drawing/2014/main" id="{31AFB356-54A8-37FB-E556-A6FED632776C}"/>
              </a:ext>
            </a:extLst>
          </p:cNvPr>
          <p:cNvSpPr>
            <a:spLocks noGrp="1" noRot="1" noChangeAspect="1" noChangeArrowheads="1" noTextEdit="1"/>
          </p:cNvSpPr>
          <p:nvPr>
            <p:ph type="sldImg"/>
          </p:nvPr>
        </p:nvSpPr>
        <p:spPr bwMode="auto">
          <a:xfrm>
            <a:off x="96838" y="747713"/>
            <a:ext cx="6621462" cy="3727450"/>
          </a:xfrm>
          <a:solidFill>
            <a:srgbClr val="FFFFFF"/>
          </a:solidFill>
          <a:ln>
            <a:solidFill>
              <a:srgbClr val="000000"/>
            </a:solidFill>
            <a:miter lim="800000"/>
            <a:headEnd/>
            <a:tailEnd/>
          </a:ln>
        </p:spPr>
      </p:sp>
      <p:sp>
        <p:nvSpPr>
          <p:cNvPr id="272389" name="Rectangle 3">
            <a:extLst>
              <a:ext uri="{FF2B5EF4-FFF2-40B4-BE49-F238E27FC236}">
                <a16:creationId xmlns:a16="http://schemas.microsoft.com/office/drawing/2014/main" id="{4D68A88A-1A1D-497F-0B73-984F0FB61F63}"/>
              </a:ext>
            </a:extLst>
          </p:cNvPr>
          <p:cNvSpPr>
            <a:spLocks noGrp="1" noChangeArrowheads="1"/>
          </p:cNvSpPr>
          <p:nvPr>
            <p:ph type="body" idx="1"/>
          </p:nvPr>
        </p:nvSpPr>
        <p:spPr bwMode="auto">
          <a:xfrm>
            <a:off x="908050" y="4722813"/>
            <a:ext cx="4995863" cy="4471987"/>
          </a:xfrm>
          <a:solidFill>
            <a:srgbClr val="FFFFFF"/>
          </a:solidFill>
          <a:ln>
            <a:solidFill>
              <a:srgbClr val="000000"/>
            </a:solidFill>
            <a:miter lim="800000"/>
            <a:headEnd/>
            <a:tailEnd/>
          </a:ln>
        </p:spPr>
        <p:txBody>
          <a:bodyPr wrap="square" lIns="95005" tIns="47501" rIns="95005" bIns="47501" numCol="1" anchor="t" anchorCtr="0" compatLnSpc="1">
            <a:prstTxWarp prst="textNoShape">
              <a:avLst/>
            </a:prstTxWarp>
          </a:bodyPr>
          <a:lstStyle/>
          <a:p>
            <a:pPr eaLnBrk="1" hangingPunct="1">
              <a:spcBef>
                <a:spcPct val="0"/>
              </a:spcBef>
            </a:pPr>
            <a:endParaRPr lang="en-US" altLang="en-US"/>
          </a:p>
        </p:txBody>
      </p:sp>
      <p:sp>
        <p:nvSpPr>
          <p:cNvPr id="272390" name="Date Placeholder 1">
            <a:extLst>
              <a:ext uri="{FF2B5EF4-FFF2-40B4-BE49-F238E27FC236}">
                <a16:creationId xmlns:a16="http://schemas.microsoft.com/office/drawing/2014/main" id="{B628E888-9748-83A6-88A1-45EFAB6234B6}"/>
              </a:ext>
            </a:extLst>
          </p:cNvPr>
          <p:cNvSpPr>
            <a:spLocks noGrp="1"/>
          </p:cNvSpPr>
          <p:nvPr>
            <p:ph type="dt" sz="quarter"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defTabSz="877888">
              <a:defRPr>
                <a:solidFill>
                  <a:schemeClr val="tx1"/>
                </a:solidFill>
                <a:latin typeface="Calibri" panose="020F0502020204030204" pitchFamily="34" charset="0"/>
              </a:defRPr>
            </a:lvl1pPr>
            <a:lvl2pPr marL="742950" indent="-285750" defTabSz="877888">
              <a:defRPr>
                <a:solidFill>
                  <a:schemeClr val="tx1"/>
                </a:solidFill>
                <a:latin typeface="Calibri" panose="020F0502020204030204" pitchFamily="34" charset="0"/>
              </a:defRPr>
            </a:lvl2pPr>
            <a:lvl3pPr marL="1144588" indent="-228600" defTabSz="877888">
              <a:defRPr>
                <a:solidFill>
                  <a:schemeClr val="tx1"/>
                </a:solidFill>
                <a:latin typeface="Calibri" panose="020F0502020204030204" pitchFamily="34" charset="0"/>
              </a:defRPr>
            </a:lvl3pPr>
            <a:lvl4pPr marL="1601788" indent="-228600" defTabSz="877888">
              <a:defRPr>
                <a:solidFill>
                  <a:schemeClr val="tx1"/>
                </a:solidFill>
                <a:latin typeface="Calibri" panose="020F0502020204030204" pitchFamily="34" charset="0"/>
              </a:defRPr>
            </a:lvl4pPr>
            <a:lvl5pPr marL="2060575" indent="-228600" defTabSz="877888">
              <a:defRPr>
                <a:solidFill>
                  <a:schemeClr val="tx1"/>
                </a:solidFill>
                <a:latin typeface="Calibri" panose="020F0502020204030204" pitchFamily="34" charset="0"/>
              </a:defRPr>
            </a:lvl5pPr>
            <a:lvl6pPr marL="2517775" indent="-228600" defTabSz="877888" eaLnBrk="0" fontAlgn="base" hangingPunct="0">
              <a:spcBef>
                <a:spcPct val="0"/>
              </a:spcBef>
              <a:spcAft>
                <a:spcPct val="0"/>
              </a:spcAft>
              <a:defRPr>
                <a:solidFill>
                  <a:schemeClr val="tx1"/>
                </a:solidFill>
                <a:latin typeface="Calibri" panose="020F0502020204030204" pitchFamily="34" charset="0"/>
              </a:defRPr>
            </a:lvl6pPr>
            <a:lvl7pPr marL="2974975" indent="-228600" defTabSz="877888" eaLnBrk="0" fontAlgn="base" hangingPunct="0">
              <a:spcBef>
                <a:spcPct val="0"/>
              </a:spcBef>
              <a:spcAft>
                <a:spcPct val="0"/>
              </a:spcAft>
              <a:defRPr>
                <a:solidFill>
                  <a:schemeClr val="tx1"/>
                </a:solidFill>
                <a:latin typeface="Calibri" panose="020F0502020204030204" pitchFamily="34" charset="0"/>
              </a:defRPr>
            </a:lvl7pPr>
            <a:lvl8pPr marL="3432175" indent="-228600" defTabSz="877888" eaLnBrk="0" fontAlgn="base" hangingPunct="0">
              <a:spcBef>
                <a:spcPct val="0"/>
              </a:spcBef>
              <a:spcAft>
                <a:spcPct val="0"/>
              </a:spcAft>
              <a:defRPr>
                <a:solidFill>
                  <a:schemeClr val="tx1"/>
                </a:solidFill>
                <a:latin typeface="Calibri" panose="020F0502020204030204" pitchFamily="34" charset="0"/>
              </a:defRPr>
            </a:lvl8pPr>
            <a:lvl9pPr marL="3889375" indent="-228600" defTabSz="877888"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endParaRPr lang="en-US" altLang="en-US" sz="1100">
              <a:solidFill>
                <a:srgbClr val="000000"/>
              </a:solidFill>
              <a:latin typeface="Times New Roman" panose="02020603050405020304" pitchFamily="18"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6.png"/><Relationship Id="rId1" Type="http://schemas.openxmlformats.org/officeDocument/2006/relationships/slideMaster" Target="../slideMasters/slideMaster8.xml"/><Relationship Id="rId5" Type="http://schemas.openxmlformats.org/officeDocument/2006/relationships/image" Target="../media/image4.png"/><Relationship Id="rId4" Type="http://schemas.openxmlformats.org/officeDocument/2006/relationships/image" Target="../media/image2.pn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6.png"/><Relationship Id="rId1" Type="http://schemas.openxmlformats.org/officeDocument/2006/relationships/slideMaster" Target="../slideMasters/slideMaster10.xml"/><Relationship Id="rId5" Type="http://schemas.openxmlformats.org/officeDocument/2006/relationships/image" Target="../media/image4.png"/><Relationship Id="rId4" Type="http://schemas.openxmlformats.org/officeDocument/2006/relationships/image" Target="../media/image2.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6.png"/><Relationship Id="rId1" Type="http://schemas.openxmlformats.org/officeDocument/2006/relationships/slideMaster" Target="../slideMasters/slideMaster12.xml"/><Relationship Id="rId5" Type="http://schemas.openxmlformats.org/officeDocument/2006/relationships/image" Target="../media/image4.png"/><Relationship Id="rId4" Type="http://schemas.openxmlformats.org/officeDocument/2006/relationships/image" Target="../media/image2.png"/></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6.png"/><Relationship Id="rId1" Type="http://schemas.openxmlformats.org/officeDocument/2006/relationships/slideMaster" Target="../slideMasters/slideMaster14.xml"/><Relationship Id="rId5" Type="http://schemas.openxmlformats.org/officeDocument/2006/relationships/image" Target="../media/image4.png"/><Relationship Id="rId4" Type="http://schemas.openxmlformats.org/officeDocument/2006/relationships/image" Target="../media/image2.png"/></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6.png"/><Relationship Id="rId1" Type="http://schemas.openxmlformats.org/officeDocument/2006/relationships/slideMaster" Target="../slideMasters/slideMaster16.xml"/><Relationship Id="rId5" Type="http://schemas.openxmlformats.org/officeDocument/2006/relationships/image" Target="../media/image4.png"/><Relationship Id="rId4" Type="http://schemas.openxmlformats.org/officeDocument/2006/relationships/image" Target="../media/image2.png"/></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22966970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Tree>
    <p:extLst>
      <p:ext uri="{BB962C8B-B14F-4D97-AF65-F5344CB8AC3E}">
        <p14:creationId xmlns:p14="http://schemas.microsoft.com/office/powerpoint/2010/main" val="417226680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6192545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53155813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Tree>
    <p:extLst>
      <p:ext uri="{BB962C8B-B14F-4D97-AF65-F5344CB8AC3E}">
        <p14:creationId xmlns:p14="http://schemas.microsoft.com/office/powerpoint/2010/main" val="401808588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blank">
  <p:cSld name="Pusty">
    <p:spTree>
      <p:nvGrpSpPr>
        <p:cNvPr id="1" name=""/>
        <p:cNvGrpSpPr/>
        <p:nvPr/>
      </p:nvGrpSpPr>
      <p:grpSpPr>
        <a:xfrm>
          <a:off x="0" y="0"/>
          <a:ext cx="0" cy="0"/>
          <a:chOff x="0" y="0"/>
          <a:chExt cx="0" cy="0"/>
        </a:xfrm>
      </p:grpSpPr>
      <p:sp>
        <p:nvSpPr>
          <p:cNvPr id="2" name="Symbol zastępczy daty 1">
            <a:extLst>
              <a:ext uri="{FF2B5EF4-FFF2-40B4-BE49-F238E27FC236}">
                <a16:creationId xmlns:a16="http://schemas.microsoft.com/office/drawing/2014/main" id="{09ABF3C1-7405-A59F-95BC-A31ECFC7C557}"/>
              </a:ext>
            </a:extLst>
          </p:cNvPr>
          <p:cNvSpPr>
            <a:spLocks noGrp="1"/>
          </p:cNvSpPr>
          <p:nvPr>
            <p:ph type="dt" sz="half" idx="10"/>
          </p:nvPr>
        </p:nvSpPr>
        <p:spPr/>
        <p:txBody>
          <a:bodyPr/>
          <a:lstStyle>
            <a:lvl1pPr>
              <a:defRPr/>
            </a:lvl1pPr>
          </a:lstStyle>
          <a:p>
            <a:pPr>
              <a:defRPr/>
            </a:pPr>
            <a:endParaRPr lang="pl-PL"/>
          </a:p>
        </p:txBody>
      </p:sp>
      <p:sp>
        <p:nvSpPr>
          <p:cNvPr id="3" name="Symbol zastępczy stopki 2">
            <a:extLst>
              <a:ext uri="{FF2B5EF4-FFF2-40B4-BE49-F238E27FC236}">
                <a16:creationId xmlns:a16="http://schemas.microsoft.com/office/drawing/2014/main" id="{13ED3812-E60E-17FD-1A65-6760F8DC0A8A}"/>
              </a:ext>
            </a:extLst>
          </p:cNvPr>
          <p:cNvSpPr>
            <a:spLocks noGrp="1"/>
          </p:cNvSpPr>
          <p:nvPr>
            <p:ph type="ftr" sz="quarter" idx="11"/>
          </p:nvPr>
        </p:nvSpPr>
        <p:spPr/>
        <p:txBody>
          <a:bodyPr/>
          <a:lstStyle>
            <a:lvl1pPr>
              <a:defRPr/>
            </a:lvl1pPr>
          </a:lstStyle>
          <a:p>
            <a:pPr>
              <a:defRPr/>
            </a:pPr>
            <a:endParaRPr lang="pl-PL"/>
          </a:p>
        </p:txBody>
      </p:sp>
      <p:sp>
        <p:nvSpPr>
          <p:cNvPr id="4" name="Symbol zastępczy numeru slajdu 3">
            <a:extLst>
              <a:ext uri="{FF2B5EF4-FFF2-40B4-BE49-F238E27FC236}">
                <a16:creationId xmlns:a16="http://schemas.microsoft.com/office/drawing/2014/main" id="{FF3C3C8D-9E6D-73D3-3C1B-0F4457559DAB}"/>
              </a:ext>
            </a:extLst>
          </p:cNvPr>
          <p:cNvSpPr>
            <a:spLocks noGrp="1"/>
          </p:cNvSpPr>
          <p:nvPr>
            <p:ph type="sldNum" sz="quarter" idx="12"/>
          </p:nvPr>
        </p:nvSpPr>
        <p:spPr/>
        <p:txBody>
          <a:bodyPr/>
          <a:lstStyle>
            <a:lvl1pPr>
              <a:defRPr/>
            </a:lvl1pPr>
          </a:lstStyle>
          <a:p>
            <a:pPr>
              <a:defRPr/>
            </a:pPr>
            <a:fld id="{EEE12B90-289B-4A5D-9F7E-6D0280F9CE09}" type="slidenum">
              <a:rPr lang="pl-PL"/>
              <a:pPr>
                <a:defRPr/>
              </a:pPr>
              <a:t>‹#›</a:t>
            </a:fld>
            <a:endParaRPr lang="pl-PL"/>
          </a:p>
        </p:txBody>
      </p:sp>
    </p:spTree>
    <p:extLst>
      <p:ext uri="{BB962C8B-B14F-4D97-AF65-F5344CB8AC3E}">
        <p14:creationId xmlns:p14="http://schemas.microsoft.com/office/powerpoint/2010/main" val="2343346930"/>
      </p:ext>
    </p:extLst>
  </p:cSld>
  <p:clrMapOvr>
    <a:masterClrMapping/>
  </p:clrMapOvr>
  <p:transition spd="slow">
    <p:pull/>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userDrawn="1">
  <p:cSld name="Slajd tytułowy">
    <p:bg>
      <p:bgPr>
        <a:solidFill>
          <a:srgbClr val="F2F2F2"/>
        </a:solidFill>
        <a:effectLst/>
      </p:bgPr>
    </p:bg>
    <p:spTree>
      <p:nvGrpSpPr>
        <p:cNvPr id="1" name=""/>
        <p:cNvGrpSpPr/>
        <p:nvPr/>
      </p:nvGrpSpPr>
      <p:grpSpPr>
        <a:xfrm>
          <a:off x="0" y="0"/>
          <a:ext cx="0" cy="0"/>
          <a:chOff x="0" y="0"/>
          <a:chExt cx="0" cy="0"/>
        </a:xfrm>
      </p:grpSpPr>
      <p:cxnSp>
        <p:nvCxnSpPr>
          <p:cNvPr id="4" name="Łącznik prosty 11">
            <a:extLst>
              <a:ext uri="{FF2B5EF4-FFF2-40B4-BE49-F238E27FC236}">
                <a16:creationId xmlns:a16="http://schemas.microsoft.com/office/drawing/2014/main" id="{2734634A-1BC7-59CB-AB6A-171D45664A58}"/>
              </a:ext>
            </a:extLst>
          </p:cNvPr>
          <p:cNvCxnSpPr/>
          <p:nvPr userDrawn="1"/>
        </p:nvCxnSpPr>
        <p:spPr>
          <a:xfrm flipH="1" flipV="1">
            <a:off x="-222250" y="3697288"/>
            <a:ext cx="4827588" cy="0"/>
          </a:xfrm>
          <a:prstGeom prst="line">
            <a:avLst/>
          </a:prstGeom>
          <a:ln w="19050" cap="rnd">
            <a:solidFill>
              <a:srgbClr val="0000FF"/>
            </a:solidFill>
            <a:round/>
          </a:ln>
        </p:spPr>
        <p:style>
          <a:lnRef idx="1">
            <a:schemeClr val="accent1"/>
          </a:lnRef>
          <a:fillRef idx="0">
            <a:schemeClr val="accent1"/>
          </a:fillRef>
          <a:effectRef idx="0">
            <a:schemeClr val="accent1"/>
          </a:effectRef>
          <a:fontRef idx="minor">
            <a:schemeClr val="tx1"/>
          </a:fontRef>
        </p:style>
      </p:cxnSp>
      <p:cxnSp>
        <p:nvCxnSpPr>
          <p:cNvPr id="5" name="Łącznik prosty 12">
            <a:extLst>
              <a:ext uri="{FF2B5EF4-FFF2-40B4-BE49-F238E27FC236}">
                <a16:creationId xmlns:a16="http://schemas.microsoft.com/office/drawing/2014/main" id="{3A56FF35-8DA8-F904-94D7-0D772468269C}"/>
              </a:ext>
            </a:extLst>
          </p:cNvPr>
          <p:cNvCxnSpPr/>
          <p:nvPr userDrawn="1"/>
        </p:nvCxnSpPr>
        <p:spPr>
          <a:xfrm flipH="1">
            <a:off x="8851900" y="4410075"/>
            <a:ext cx="7408863" cy="0"/>
          </a:xfrm>
          <a:prstGeom prst="line">
            <a:avLst/>
          </a:prstGeom>
          <a:ln w="19050" cap="rnd">
            <a:solidFill>
              <a:srgbClr val="0000FF"/>
            </a:solidFill>
            <a:round/>
          </a:ln>
        </p:spPr>
        <p:style>
          <a:lnRef idx="1">
            <a:schemeClr val="accent1"/>
          </a:lnRef>
          <a:fillRef idx="0">
            <a:schemeClr val="accent1"/>
          </a:fillRef>
          <a:effectRef idx="0">
            <a:schemeClr val="accent1"/>
          </a:effectRef>
          <a:fontRef idx="minor">
            <a:schemeClr val="tx1"/>
          </a:fontRef>
        </p:style>
      </p:cxnSp>
      <p:pic>
        <p:nvPicPr>
          <p:cNvPr id="6" name="Obraz 14">
            <a:extLst>
              <a:ext uri="{FF2B5EF4-FFF2-40B4-BE49-F238E27FC236}">
                <a16:creationId xmlns:a16="http://schemas.microsoft.com/office/drawing/2014/main" id="{58ACC4A5-98A6-3CC8-BE13-58C9ABFA2FBC}"/>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214313" y="1371600"/>
            <a:ext cx="4338637" cy="434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 name="Group 9">
            <a:extLst>
              <a:ext uri="{FF2B5EF4-FFF2-40B4-BE49-F238E27FC236}">
                <a16:creationId xmlns:a16="http://schemas.microsoft.com/office/drawing/2014/main" id="{68EF8C5D-0402-5140-9C8D-AC86D38D9678}"/>
              </a:ext>
            </a:extLst>
          </p:cNvPr>
          <p:cNvGrpSpPr>
            <a:grpSpLocks/>
          </p:cNvGrpSpPr>
          <p:nvPr userDrawn="1"/>
        </p:nvGrpSpPr>
        <p:grpSpPr bwMode="auto">
          <a:xfrm>
            <a:off x="2400162" y="617539"/>
            <a:ext cx="2413138" cy="271776"/>
            <a:chOff x="2192319" y="617833"/>
            <a:chExt cx="2414139" cy="271310"/>
          </a:xfrm>
        </p:grpSpPr>
        <p:pic>
          <p:nvPicPr>
            <p:cNvPr id="8" name="Picture 10">
              <a:extLst>
                <a:ext uri="{FF2B5EF4-FFF2-40B4-BE49-F238E27FC236}">
                  <a16:creationId xmlns:a16="http://schemas.microsoft.com/office/drawing/2014/main" id="{5F62D48C-32C5-F334-F958-27C5022A08F8}"/>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3385470" y="617833"/>
              <a:ext cx="1220988" cy="2598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11">
              <a:extLst>
                <a:ext uri="{FF2B5EF4-FFF2-40B4-BE49-F238E27FC236}">
                  <a16:creationId xmlns:a16="http://schemas.microsoft.com/office/drawing/2014/main" id="{A4641569-202E-DE60-4E1C-06100660899C}"/>
                </a:ext>
              </a:extLst>
            </p:cNvPr>
            <p:cNvPicPr>
              <a:picLocks noChangeAspect="1" noChangeArrowheads="1"/>
            </p:cNvPicPr>
            <p:nvPr userDrawn="1"/>
          </p:nvPicPr>
          <p:blipFill>
            <a:blip r:embed="rId4">
              <a:extLst>
                <a:ext uri="{28A0092B-C50C-407E-A947-70E740481C1C}">
                  <a14:useLocalDpi xmlns:a14="http://schemas.microsoft.com/office/drawing/2010/main" val="0"/>
                </a:ext>
              </a:extLst>
            </a:blip>
            <a:srcRect/>
            <a:stretch>
              <a:fillRect/>
            </a:stretch>
          </p:blipFill>
          <p:spPr bwMode="auto">
            <a:xfrm>
              <a:off x="2192319" y="617833"/>
              <a:ext cx="851369" cy="271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9" name="Symbol zastępczy tekstu 18"/>
          <p:cNvSpPr>
            <a:spLocks noGrp="1"/>
          </p:cNvSpPr>
          <p:nvPr>
            <p:ph type="body" sz="quarter" idx="10"/>
          </p:nvPr>
        </p:nvSpPr>
        <p:spPr>
          <a:xfrm>
            <a:off x="4659012" y="3388556"/>
            <a:ext cx="8280909" cy="708143"/>
          </a:xfrm>
          <a:prstGeom prst="rect">
            <a:avLst/>
          </a:prstGeom>
        </p:spPr>
        <p:txBody>
          <a:bodyPr>
            <a:normAutofit/>
          </a:bodyPr>
          <a:lstStyle>
            <a:lvl1pPr marL="0" indent="0">
              <a:buNone/>
              <a:defRPr sz="4400">
                <a:latin typeface="Century Gothic" panose="020B0502020202020204" pitchFamily="34" charset="0"/>
              </a:defRPr>
            </a:lvl1pPr>
          </a:lstStyle>
          <a:p>
            <a:pPr lvl="0"/>
            <a:r>
              <a:rPr lang="en-US"/>
              <a:t>Click to edit Master text styles</a:t>
            </a:r>
          </a:p>
        </p:txBody>
      </p:sp>
      <p:sp>
        <p:nvSpPr>
          <p:cNvPr id="20" name="Symbol zastępczy tekstu 18"/>
          <p:cNvSpPr>
            <a:spLocks noGrp="1"/>
          </p:cNvSpPr>
          <p:nvPr>
            <p:ph type="body" sz="quarter" idx="11"/>
          </p:nvPr>
        </p:nvSpPr>
        <p:spPr>
          <a:xfrm>
            <a:off x="4658374" y="4091576"/>
            <a:ext cx="4306659" cy="708143"/>
          </a:xfrm>
          <a:prstGeom prst="rect">
            <a:avLst/>
          </a:prstGeom>
        </p:spPr>
        <p:txBody>
          <a:bodyPr>
            <a:normAutofit/>
          </a:bodyPr>
          <a:lstStyle>
            <a:lvl1pPr marL="0" indent="0">
              <a:buNone/>
              <a:defRPr sz="4400" b="1">
                <a:solidFill>
                  <a:srgbClr val="0000FF"/>
                </a:solidFill>
                <a:latin typeface="Century Gothic" panose="020B0502020202020204" pitchFamily="34" charset="0"/>
              </a:defRPr>
            </a:lvl1pPr>
          </a:lstStyle>
          <a:p>
            <a:pPr lvl="0"/>
            <a:r>
              <a:rPr lang="en-US"/>
              <a:t>Click to edit Master text styles</a:t>
            </a:r>
          </a:p>
        </p:txBody>
      </p:sp>
      <p:pic>
        <p:nvPicPr>
          <p:cNvPr id="2" name="Picture 1" descr="A black background with blue and orange letters&#10;&#10;Description automatically generated">
            <a:extLst>
              <a:ext uri="{FF2B5EF4-FFF2-40B4-BE49-F238E27FC236}">
                <a16:creationId xmlns:a16="http://schemas.microsoft.com/office/drawing/2014/main" id="{4E93B9D0-08AB-2B4A-D73C-7C50316CFBE3}"/>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327991" y="540579"/>
            <a:ext cx="1770506" cy="442627"/>
          </a:xfrm>
          <a:prstGeom prst="rect">
            <a:avLst/>
          </a:prstGeom>
        </p:spPr>
      </p:pic>
    </p:spTree>
    <p:extLst>
      <p:ext uri="{BB962C8B-B14F-4D97-AF65-F5344CB8AC3E}">
        <p14:creationId xmlns:p14="http://schemas.microsoft.com/office/powerpoint/2010/main" val="3306195677"/>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par>
                                <p:cTn id="8" presetID="22" presetClass="entr" presetSubtype="2"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right)">
                                      <p:cBhvr>
                                        <p:cTn id="10" dur="500"/>
                                        <p:tgtEl>
                                          <p:spTgt spid="5"/>
                                        </p:tgtEl>
                                      </p:cBhvr>
                                    </p:animEffect>
                                  </p:childTnLst>
                                </p:cTn>
                              </p:par>
                              <p:par>
                                <p:cTn id="11" presetID="2" presetClass="entr" presetSubtype="8"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1000" fill="hold"/>
                                        <p:tgtEl>
                                          <p:spTgt spid="6"/>
                                        </p:tgtEl>
                                        <p:attrNameLst>
                                          <p:attrName>ppt_x</p:attrName>
                                        </p:attrNameLst>
                                      </p:cBhvr>
                                      <p:tavLst>
                                        <p:tav tm="0">
                                          <p:val>
                                            <p:strVal val="0-#ppt_w/2"/>
                                          </p:val>
                                        </p:tav>
                                        <p:tav tm="100000">
                                          <p:val>
                                            <p:strVal val="#ppt_x"/>
                                          </p:val>
                                        </p:tav>
                                      </p:tavLst>
                                    </p:anim>
                                    <p:anim calcmode="lin" valueType="num">
                                      <p:cBhvr additive="base">
                                        <p:cTn id="14" dur="1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21775909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Tree>
    <p:extLst>
      <p:ext uri="{BB962C8B-B14F-4D97-AF65-F5344CB8AC3E}">
        <p14:creationId xmlns:p14="http://schemas.microsoft.com/office/powerpoint/2010/main" val="84725587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userDrawn="1">
  <p:cSld name="Slajd tytułowy">
    <p:bg>
      <p:bgPr>
        <a:solidFill>
          <a:srgbClr val="F2F2F2"/>
        </a:solidFill>
        <a:effectLst/>
      </p:bgPr>
    </p:bg>
    <p:spTree>
      <p:nvGrpSpPr>
        <p:cNvPr id="1" name=""/>
        <p:cNvGrpSpPr/>
        <p:nvPr/>
      </p:nvGrpSpPr>
      <p:grpSpPr>
        <a:xfrm>
          <a:off x="0" y="0"/>
          <a:ext cx="0" cy="0"/>
          <a:chOff x="0" y="0"/>
          <a:chExt cx="0" cy="0"/>
        </a:xfrm>
      </p:grpSpPr>
      <p:cxnSp>
        <p:nvCxnSpPr>
          <p:cNvPr id="4" name="Łącznik prosty 11">
            <a:extLst>
              <a:ext uri="{FF2B5EF4-FFF2-40B4-BE49-F238E27FC236}">
                <a16:creationId xmlns:a16="http://schemas.microsoft.com/office/drawing/2014/main" id="{51157CE6-1D77-BCA7-6B0E-3E564F321B2D}"/>
              </a:ext>
            </a:extLst>
          </p:cNvPr>
          <p:cNvCxnSpPr/>
          <p:nvPr userDrawn="1"/>
        </p:nvCxnSpPr>
        <p:spPr>
          <a:xfrm flipH="1" flipV="1">
            <a:off x="-222250" y="3697288"/>
            <a:ext cx="4827588" cy="0"/>
          </a:xfrm>
          <a:prstGeom prst="line">
            <a:avLst/>
          </a:prstGeom>
          <a:ln w="19050" cap="rnd">
            <a:solidFill>
              <a:srgbClr val="0000FF"/>
            </a:solidFill>
            <a:round/>
          </a:ln>
        </p:spPr>
        <p:style>
          <a:lnRef idx="1">
            <a:schemeClr val="accent1"/>
          </a:lnRef>
          <a:fillRef idx="0">
            <a:schemeClr val="accent1"/>
          </a:fillRef>
          <a:effectRef idx="0">
            <a:schemeClr val="accent1"/>
          </a:effectRef>
          <a:fontRef idx="minor">
            <a:schemeClr val="tx1"/>
          </a:fontRef>
        </p:style>
      </p:cxnSp>
      <p:cxnSp>
        <p:nvCxnSpPr>
          <p:cNvPr id="5" name="Łącznik prosty 12">
            <a:extLst>
              <a:ext uri="{FF2B5EF4-FFF2-40B4-BE49-F238E27FC236}">
                <a16:creationId xmlns:a16="http://schemas.microsoft.com/office/drawing/2014/main" id="{5862D73D-D1CF-B77E-380E-1D9E9765EDAD}"/>
              </a:ext>
            </a:extLst>
          </p:cNvPr>
          <p:cNvCxnSpPr/>
          <p:nvPr userDrawn="1"/>
        </p:nvCxnSpPr>
        <p:spPr>
          <a:xfrm flipH="1">
            <a:off x="8851900" y="4410075"/>
            <a:ext cx="7408863" cy="0"/>
          </a:xfrm>
          <a:prstGeom prst="line">
            <a:avLst/>
          </a:prstGeom>
          <a:ln w="19050" cap="rnd">
            <a:solidFill>
              <a:srgbClr val="0000FF"/>
            </a:solidFill>
            <a:round/>
          </a:ln>
        </p:spPr>
        <p:style>
          <a:lnRef idx="1">
            <a:schemeClr val="accent1"/>
          </a:lnRef>
          <a:fillRef idx="0">
            <a:schemeClr val="accent1"/>
          </a:fillRef>
          <a:effectRef idx="0">
            <a:schemeClr val="accent1"/>
          </a:effectRef>
          <a:fontRef idx="minor">
            <a:schemeClr val="tx1"/>
          </a:fontRef>
        </p:style>
      </p:cxnSp>
      <p:pic>
        <p:nvPicPr>
          <p:cNvPr id="6" name="Obraz 14">
            <a:extLst>
              <a:ext uri="{FF2B5EF4-FFF2-40B4-BE49-F238E27FC236}">
                <a16:creationId xmlns:a16="http://schemas.microsoft.com/office/drawing/2014/main" id="{83ED283E-15E7-3956-9C64-EDE81A01D36B}"/>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214313" y="1371600"/>
            <a:ext cx="4338637" cy="434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 name="Group 9">
            <a:extLst>
              <a:ext uri="{FF2B5EF4-FFF2-40B4-BE49-F238E27FC236}">
                <a16:creationId xmlns:a16="http://schemas.microsoft.com/office/drawing/2014/main" id="{9CD35FB0-B8FC-15A6-3970-CEBA23E4905C}"/>
              </a:ext>
            </a:extLst>
          </p:cNvPr>
          <p:cNvGrpSpPr>
            <a:grpSpLocks/>
          </p:cNvGrpSpPr>
          <p:nvPr userDrawn="1"/>
        </p:nvGrpSpPr>
        <p:grpSpPr bwMode="auto">
          <a:xfrm>
            <a:off x="2400162" y="617539"/>
            <a:ext cx="2413138" cy="271776"/>
            <a:chOff x="2192319" y="617833"/>
            <a:chExt cx="2414139" cy="271310"/>
          </a:xfrm>
        </p:grpSpPr>
        <p:pic>
          <p:nvPicPr>
            <p:cNvPr id="8" name="Picture 10">
              <a:extLst>
                <a:ext uri="{FF2B5EF4-FFF2-40B4-BE49-F238E27FC236}">
                  <a16:creationId xmlns:a16="http://schemas.microsoft.com/office/drawing/2014/main" id="{A136BFB9-9218-F908-2786-8E38BCB14A1E}"/>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3385470" y="617833"/>
              <a:ext cx="1220988" cy="2598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11">
              <a:extLst>
                <a:ext uri="{FF2B5EF4-FFF2-40B4-BE49-F238E27FC236}">
                  <a16:creationId xmlns:a16="http://schemas.microsoft.com/office/drawing/2014/main" id="{D73FB05B-A3DC-D28D-38A2-AAC2A53DF376}"/>
                </a:ext>
              </a:extLst>
            </p:cNvPr>
            <p:cNvPicPr>
              <a:picLocks noChangeAspect="1" noChangeArrowheads="1"/>
            </p:cNvPicPr>
            <p:nvPr userDrawn="1"/>
          </p:nvPicPr>
          <p:blipFill>
            <a:blip r:embed="rId4">
              <a:extLst>
                <a:ext uri="{28A0092B-C50C-407E-A947-70E740481C1C}">
                  <a14:useLocalDpi xmlns:a14="http://schemas.microsoft.com/office/drawing/2010/main" val="0"/>
                </a:ext>
              </a:extLst>
            </a:blip>
            <a:srcRect/>
            <a:stretch>
              <a:fillRect/>
            </a:stretch>
          </p:blipFill>
          <p:spPr bwMode="auto">
            <a:xfrm>
              <a:off x="2192319" y="617833"/>
              <a:ext cx="851369" cy="271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9" name="Symbol zastępczy tekstu 18"/>
          <p:cNvSpPr>
            <a:spLocks noGrp="1"/>
          </p:cNvSpPr>
          <p:nvPr>
            <p:ph type="body" sz="quarter" idx="10"/>
          </p:nvPr>
        </p:nvSpPr>
        <p:spPr>
          <a:xfrm>
            <a:off x="4659012" y="3388556"/>
            <a:ext cx="8280909" cy="708143"/>
          </a:xfrm>
          <a:prstGeom prst="rect">
            <a:avLst/>
          </a:prstGeom>
        </p:spPr>
        <p:txBody>
          <a:bodyPr>
            <a:normAutofit/>
          </a:bodyPr>
          <a:lstStyle>
            <a:lvl1pPr marL="0" indent="0">
              <a:buNone/>
              <a:defRPr sz="4400">
                <a:latin typeface="Century Gothic" panose="020B0502020202020204" pitchFamily="34" charset="0"/>
              </a:defRPr>
            </a:lvl1pPr>
          </a:lstStyle>
          <a:p>
            <a:pPr lvl="0"/>
            <a:r>
              <a:rPr lang="en-US"/>
              <a:t>Click to edit Master text styles</a:t>
            </a:r>
          </a:p>
        </p:txBody>
      </p:sp>
      <p:sp>
        <p:nvSpPr>
          <p:cNvPr id="20" name="Symbol zastępczy tekstu 18"/>
          <p:cNvSpPr>
            <a:spLocks noGrp="1"/>
          </p:cNvSpPr>
          <p:nvPr>
            <p:ph type="body" sz="quarter" idx="11"/>
          </p:nvPr>
        </p:nvSpPr>
        <p:spPr>
          <a:xfrm>
            <a:off x="4658374" y="4091576"/>
            <a:ext cx="4306659" cy="708143"/>
          </a:xfrm>
          <a:prstGeom prst="rect">
            <a:avLst/>
          </a:prstGeom>
        </p:spPr>
        <p:txBody>
          <a:bodyPr>
            <a:normAutofit/>
          </a:bodyPr>
          <a:lstStyle>
            <a:lvl1pPr marL="0" indent="0">
              <a:buNone/>
              <a:defRPr sz="4400" b="1">
                <a:solidFill>
                  <a:srgbClr val="0000FF"/>
                </a:solidFill>
                <a:latin typeface="Century Gothic" panose="020B0502020202020204" pitchFamily="34" charset="0"/>
              </a:defRPr>
            </a:lvl1pPr>
          </a:lstStyle>
          <a:p>
            <a:pPr lvl="0"/>
            <a:r>
              <a:rPr lang="en-US"/>
              <a:t>Click to edit Master text styles</a:t>
            </a:r>
          </a:p>
        </p:txBody>
      </p:sp>
      <p:pic>
        <p:nvPicPr>
          <p:cNvPr id="3" name="Picture 2" descr="A black background with blue and orange letters&#10;&#10;Description automatically generated">
            <a:extLst>
              <a:ext uri="{FF2B5EF4-FFF2-40B4-BE49-F238E27FC236}">
                <a16:creationId xmlns:a16="http://schemas.microsoft.com/office/drawing/2014/main" id="{71816667-F5AD-559D-BDE2-091AD06CF574}"/>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327991" y="540579"/>
            <a:ext cx="1770506" cy="442627"/>
          </a:xfrm>
          <a:prstGeom prst="rect">
            <a:avLst/>
          </a:prstGeom>
        </p:spPr>
      </p:pic>
    </p:spTree>
    <p:extLst>
      <p:ext uri="{BB962C8B-B14F-4D97-AF65-F5344CB8AC3E}">
        <p14:creationId xmlns:p14="http://schemas.microsoft.com/office/powerpoint/2010/main" val="2631857395"/>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par>
                                <p:cTn id="8" presetID="22" presetClass="entr" presetSubtype="2"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right)">
                                      <p:cBhvr>
                                        <p:cTn id="10" dur="500"/>
                                        <p:tgtEl>
                                          <p:spTgt spid="5"/>
                                        </p:tgtEl>
                                      </p:cBhvr>
                                    </p:animEffect>
                                  </p:childTnLst>
                                </p:cTn>
                              </p:par>
                              <p:par>
                                <p:cTn id="11" presetID="2" presetClass="entr" presetSubtype="8"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1000" fill="hold"/>
                                        <p:tgtEl>
                                          <p:spTgt spid="6"/>
                                        </p:tgtEl>
                                        <p:attrNameLst>
                                          <p:attrName>ppt_x</p:attrName>
                                        </p:attrNameLst>
                                      </p:cBhvr>
                                      <p:tavLst>
                                        <p:tav tm="0">
                                          <p:val>
                                            <p:strVal val="0-#ppt_w/2"/>
                                          </p:val>
                                        </p:tav>
                                        <p:tav tm="100000">
                                          <p:val>
                                            <p:strVal val="#ppt_x"/>
                                          </p:val>
                                        </p:tav>
                                      </p:tavLst>
                                    </p:anim>
                                    <p:anim calcmode="lin" valueType="num">
                                      <p:cBhvr additive="base">
                                        <p:cTn id="14" dur="1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37249353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userDrawn="1">
  <p:cSld name="Module Titles">
    <p:spTree>
      <p:nvGrpSpPr>
        <p:cNvPr id="1" name=""/>
        <p:cNvGrpSpPr/>
        <p:nvPr/>
      </p:nvGrpSpPr>
      <p:grpSpPr>
        <a:xfrm>
          <a:off x="0" y="0"/>
          <a:ext cx="0" cy="0"/>
          <a:chOff x="0" y="0"/>
          <a:chExt cx="0" cy="0"/>
        </a:xfrm>
      </p:grpSpPr>
    </p:spTree>
    <p:extLst>
      <p:ext uri="{BB962C8B-B14F-4D97-AF65-F5344CB8AC3E}">
        <p14:creationId xmlns:p14="http://schemas.microsoft.com/office/powerpoint/2010/main" val="2149552868"/>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Tree>
    <p:extLst>
      <p:ext uri="{BB962C8B-B14F-4D97-AF65-F5344CB8AC3E}">
        <p14:creationId xmlns:p14="http://schemas.microsoft.com/office/powerpoint/2010/main" val="392102706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blank">
  <p:cSld name="Pusty">
    <p:spTree>
      <p:nvGrpSpPr>
        <p:cNvPr id="1" name=""/>
        <p:cNvGrpSpPr/>
        <p:nvPr/>
      </p:nvGrpSpPr>
      <p:grpSpPr>
        <a:xfrm>
          <a:off x="0" y="0"/>
          <a:ext cx="0" cy="0"/>
          <a:chOff x="0" y="0"/>
          <a:chExt cx="0" cy="0"/>
        </a:xfrm>
      </p:grpSpPr>
      <p:sp>
        <p:nvSpPr>
          <p:cNvPr id="2" name="Symbol zastępczy daty 1">
            <a:extLst>
              <a:ext uri="{FF2B5EF4-FFF2-40B4-BE49-F238E27FC236}">
                <a16:creationId xmlns:a16="http://schemas.microsoft.com/office/drawing/2014/main" id="{936ACF02-AD96-9E7A-325C-1095AAE7B5A1}"/>
              </a:ext>
            </a:extLst>
          </p:cNvPr>
          <p:cNvSpPr>
            <a:spLocks noGrp="1"/>
          </p:cNvSpPr>
          <p:nvPr>
            <p:ph type="dt" sz="half" idx="10"/>
          </p:nvPr>
        </p:nvSpPr>
        <p:spPr/>
        <p:txBody>
          <a:bodyPr/>
          <a:lstStyle>
            <a:lvl1pPr>
              <a:defRPr/>
            </a:lvl1pPr>
          </a:lstStyle>
          <a:p>
            <a:pPr>
              <a:defRPr/>
            </a:pPr>
            <a:endParaRPr lang="pl-PL"/>
          </a:p>
        </p:txBody>
      </p:sp>
      <p:sp>
        <p:nvSpPr>
          <p:cNvPr id="3" name="Symbol zastępczy stopki 2">
            <a:extLst>
              <a:ext uri="{FF2B5EF4-FFF2-40B4-BE49-F238E27FC236}">
                <a16:creationId xmlns:a16="http://schemas.microsoft.com/office/drawing/2014/main" id="{816EC9A9-267C-3908-1EC5-0AB573521D37}"/>
              </a:ext>
            </a:extLst>
          </p:cNvPr>
          <p:cNvSpPr>
            <a:spLocks noGrp="1"/>
          </p:cNvSpPr>
          <p:nvPr>
            <p:ph type="ftr" sz="quarter" idx="11"/>
          </p:nvPr>
        </p:nvSpPr>
        <p:spPr/>
        <p:txBody>
          <a:bodyPr/>
          <a:lstStyle>
            <a:lvl1pPr>
              <a:defRPr/>
            </a:lvl1pPr>
          </a:lstStyle>
          <a:p>
            <a:pPr>
              <a:defRPr/>
            </a:pPr>
            <a:endParaRPr lang="pl-PL"/>
          </a:p>
        </p:txBody>
      </p:sp>
      <p:sp>
        <p:nvSpPr>
          <p:cNvPr id="4" name="Symbol zastępczy numeru slajdu 3">
            <a:extLst>
              <a:ext uri="{FF2B5EF4-FFF2-40B4-BE49-F238E27FC236}">
                <a16:creationId xmlns:a16="http://schemas.microsoft.com/office/drawing/2014/main" id="{0E4E2394-C4E9-BD4C-6F6E-27C1782A92C4}"/>
              </a:ext>
            </a:extLst>
          </p:cNvPr>
          <p:cNvSpPr>
            <a:spLocks noGrp="1"/>
          </p:cNvSpPr>
          <p:nvPr>
            <p:ph type="sldNum" sz="quarter" idx="12"/>
          </p:nvPr>
        </p:nvSpPr>
        <p:spPr/>
        <p:txBody>
          <a:bodyPr/>
          <a:lstStyle>
            <a:lvl1pPr>
              <a:defRPr/>
            </a:lvl1pPr>
          </a:lstStyle>
          <a:p>
            <a:pPr>
              <a:defRPr/>
            </a:pPr>
            <a:fld id="{1B138F1B-739C-4CB1-8853-EA79064A1B46}" type="slidenum">
              <a:rPr lang="pl-PL"/>
              <a:pPr>
                <a:defRPr/>
              </a:pPr>
              <a:t>‹#›</a:t>
            </a:fld>
            <a:endParaRPr lang="pl-PL"/>
          </a:p>
        </p:txBody>
      </p:sp>
    </p:spTree>
    <p:extLst>
      <p:ext uri="{BB962C8B-B14F-4D97-AF65-F5344CB8AC3E}">
        <p14:creationId xmlns:p14="http://schemas.microsoft.com/office/powerpoint/2010/main" val="1087775226"/>
      </p:ext>
    </p:extLst>
  </p:cSld>
  <p:clrMapOvr>
    <a:masterClrMapping/>
  </p:clrMapOvr>
  <p:transition spd="slow">
    <p:pull/>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601706" y="222648"/>
            <a:ext cx="9658558" cy="750644"/>
          </a:xfrm>
          <a:prstGeom prst="rect">
            <a:avLst/>
          </a:prstGeom>
        </p:spPr>
        <p:txBody>
          <a:bodyPr lIns="91434" tIns="45718" rIns="91434" bIns="45718"/>
          <a:lstStyle>
            <a:lvl1pPr marL="0" indent="0">
              <a:buFontTx/>
              <a:buNone/>
              <a:defRPr sz="3200" b="1">
                <a:solidFill>
                  <a:srgbClr val="7BC716"/>
                </a:solidFill>
                <a:effectLst>
                  <a:outerShdw blurRad="38100" dist="38100" dir="2700000" algn="tl">
                    <a:srgbClr val="000000">
                      <a:alpha val="43137"/>
                    </a:srgbClr>
                  </a:outerShdw>
                </a:effectLst>
                <a:latin typeface="Century Gothic" panose="020B0502020202020204" pitchFamily="34" charset="0"/>
              </a:defRPr>
            </a:lvl1pPr>
            <a:lvl2pPr marL="489813" indent="0">
              <a:buFontTx/>
              <a:buNone/>
              <a:defRPr sz="3600" b="1"/>
            </a:lvl2pPr>
            <a:lvl3pPr marL="979626" indent="0">
              <a:buFontTx/>
              <a:buNone/>
              <a:defRPr sz="3600" b="1"/>
            </a:lvl3pPr>
            <a:lvl4pPr marL="1469439" indent="0">
              <a:buFontTx/>
              <a:buNone/>
              <a:defRPr sz="3600" b="1"/>
            </a:lvl4pPr>
            <a:lvl5pPr marL="1959253" indent="0">
              <a:buFontTx/>
              <a:buNone/>
              <a:defRPr sz="3600" b="1"/>
            </a:lvl5pPr>
          </a:lstStyle>
          <a:p>
            <a:pPr lvl="0"/>
            <a:r>
              <a:rPr lang="en-US"/>
              <a:t>Click to edit Master text styles</a:t>
            </a:r>
          </a:p>
        </p:txBody>
      </p:sp>
    </p:spTree>
    <p:extLst>
      <p:ext uri="{BB962C8B-B14F-4D97-AF65-F5344CB8AC3E}">
        <p14:creationId xmlns:p14="http://schemas.microsoft.com/office/powerpoint/2010/main" val="82688563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userDrawn="1">
  <p:cSld name="Slajd tytułowy">
    <p:bg>
      <p:bgPr>
        <a:solidFill>
          <a:srgbClr val="F2F2F2"/>
        </a:solidFill>
        <a:effectLst/>
      </p:bgPr>
    </p:bg>
    <p:spTree>
      <p:nvGrpSpPr>
        <p:cNvPr id="1" name=""/>
        <p:cNvGrpSpPr/>
        <p:nvPr/>
      </p:nvGrpSpPr>
      <p:grpSpPr>
        <a:xfrm>
          <a:off x="0" y="0"/>
          <a:ext cx="0" cy="0"/>
          <a:chOff x="0" y="0"/>
          <a:chExt cx="0" cy="0"/>
        </a:xfrm>
      </p:grpSpPr>
      <p:cxnSp>
        <p:nvCxnSpPr>
          <p:cNvPr id="4" name="Łącznik prosty 11">
            <a:extLst>
              <a:ext uri="{FF2B5EF4-FFF2-40B4-BE49-F238E27FC236}">
                <a16:creationId xmlns:a16="http://schemas.microsoft.com/office/drawing/2014/main" id="{47D52E74-A75A-BFD0-DF3B-34B7F0F85E22}"/>
              </a:ext>
            </a:extLst>
          </p:cNvPr>
          <p:cNvCxnSpPr/>
          <p:nvPr userDrawn="1"/>
        </p:nvCxnSpPr>
        <p:spPr>
          <a:xfrm flipH="1" flipV="1">
            <a:off x="-222250" y="3697288"/>
            <a:ext cx="4827588" cy="0"/>
          </a:xfrm>
          <a:prstGeom prst="line">
            <a:avLst/>
          </a:prstGeom>
          <a:ln w="19050" cap="rnd">
            <a:solidFill>
              <a:srgbClr val="0000FF"/>
            </a:solidFill>
            <a:round/>
          </a:ln>
        </p:spPr>
        <p:style>
          <a:lnRef idx="1">
            <a:schemeClr val="accent1"/>
          </a:lnRef>
          <a:fillRef idx="0">
            <a:schemeClr val="accent1"/>
          </a:fillRef>
          <a:effectRef idx="0">
            <a:schemeClr val="accent1"/>
          </a:effectRef>
          <a:fontRef idx="minor">
            <a:schemeClr val="tx1"/>
          </a:fontRef>
        </p:style>
      </p:cxnSp>
      <p:cxnSp>
        <p:nvCxnSpPr>
          <p:cNvPr id="5" name="Łącznik prosty 12">
            <a:extLst>
              <a:ext uri="{FF2B5EF4-FFF2-40B4-BE49-F238E27FC236}">
                <a16:creationId xmlns:a16="http://schemas.microsoft.com/office/drawing/2014/main" id="{6A7F4D4C-5C0F-60FB-987C-2A76B464C30E}"/>
              </a:ext>
            </a:extLst>
          </p:cNvPr>
          <p:cNvCxnSpPr/>
          <p:nvPr userDrawn="1"/>
        </p:nvCxnSpPr>
        <p:spPr>
          <a:xfrm flipH="1">
            <a:off x="8851900" y="4410075"/>
            <a:ext cx="7408863" cy="0"/>
          </a:xfrm>
          <a:prstGeom prst="line">
            <a:avLst/>
          </a:prstGeom>
          <a:ln w="19050" cap="rnd">
            <a:solidFill>
              <a:srgbClr val="0000FF"/>
            </a:solidFill>
            <a:round/>
          </a:ln>
        </p:spPr>
        <p:style>
          <a:lnRef idx="1">
            <a:schemeClr val="accent1"/>
          </a:lnRef>
          <a:fillRef idx="0">
            <a:schemeClr val="accent1"/>
          </a:fillRef>
          <a:effectRef idx="0">
            <a:schemeClr val="accent1"/>
          </a:effectRef>
          <a:fontRef idx="minor">
            <a:schemeClr val="tx1"/>
          </a:fontRef>
        </p:style>
      </p:cxnSp>
      <p:pic>
        <p:nvPicPr>
          <p:cNvPr id="6" name="Obraz 14">
            <a:extLst>
              <a:ext uri="{FF2B5EF4-FFF2-40B4-BE49-F238E27FC236}">
                <a16:creationId xmlns:a16="http://schemas.microsoft.com/office/drawing/2014/main" id="{E2318BA1-423B-2188-1371-C311EB49B54F}"/>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214313" y="1371600"/>
            <a:ext cx="4338637" cy="434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 name="Group 9">
            <a:extLst>
              <a:ext uri="{FF2B5EF4-FFF2-40B4-BE49-F238E27FC236}">
                <a16:creationId xmlns:a16="http://schemas.microsoft.com/office/drawing/2014/main" id="{B6D9F099-1E22-81B9-7704-6E22818EBC83}"/>
              </a:ext>
            </a:extLst>
          </p:cNvPr>
          <p:cNvGrpSpPr>
            <a:grpSpLocks/>
          </p:cNvGrpSpPr>
          <p:nvPr userDrawn="1"/>
        </p:nvGrpSpPr>
        <p:grpSpPr bwMode="auto">
          <a:xfrm>
            <a:off x="2400162" y="617539"/>
            <a:ext cx="2413138" cy="271776"/>
            <a:chOff x="2192319" y="617833"/>
            <a:chExt cx="2414139" cy="271310"/>
          </a:xfrm>
        </p:grpSpPr>
        <p:pic>
          <p:nvPicPr>
            <p:cNvPr id="8" name="Picture 10">
              <a:extLst>
                <a:ext uri="{FF2B5EF4-FFF2-40B4-BE49-F238E27FC236}">
                  <a16:creationId xmlns:a16="http://schemas.microsoft.com/office/drawing/2014/main" id="{14D2B576-C297-7BC5-4DEE-201119670837}"/>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3385470" y="617833"/>
              <a:ext cx="1220988" cy="2598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11">
              <a:extLst>
                <a:ext uri="{FF2B5EF4-FFF2-40B4-BE49-F238E27FC236}">
                  <a16:creationId xmlns:a16="http://schemas.microsoft.com/office/drawing/2014/main" id="{9168F5FB-927A-C8C9-8895-19F3F2DD2533}"/>
                </a:ext>
              </a:extLst>
            </p:cNvPr>
            <p:cNvPicPr>
              <a:picLocks noChangeAspect="1" noChangeArrowheads="1"/>
            </p:cNvPicPr>
            <p:nvPr userDrawn="1"/>
          </p:nvPicPr>
          <p:blipFill>
            <a:blip r:embed="rId4">
              <a:extLst>
                <a:ext uri="{28A0092B-C50C-407E-A947-70E740481C1C}">
                  <a14:useLocalDpi xmlns:a14="http://schemas.microsoft.com/office/drawing/2010/main" val="0"/>
                </a:ext>
              </a:extLst>
            </a:blip>
            <a:srcRect/>
            <a:stretch>
              <a:fillRect/>
            </a:stretch>
          </p:blipFill>
          <p:spPr bwMode="auto">
            <a:xfrm>
              <a:off x="2192319" y="617833"/>
              <a:ext cx="851369" cy="271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9" name="Symbol zastępczy tekstu 18"/>
          <p:cNvSpPr>
            <a:spLocks noGrp="1"/>
          </p:cNvSpPr>
          <p:nvPr>
            <p:ph type="body" sz="quarter" idx="10"/>
          </p:nvPr>
        </p:nvSpPr>
        <p:spPr>
          <a:xfrm>
            <a:off x="4659012" y="3388556"/>
            <a:ext cx="8280909" cy="708143"/>
          </a:xfrm>
          <a:prstGeom prst="rect">
            <a:avLst/>
          </a:prstGeom>
        </p:spPr>
        <p:txBody>
          <a:bodyPr>
            <a:normAutofit/>
          </a:bodyPr>
          <a:lstStyle>
            <a:lvl1pPr marL="0" indent="0">
              <a:buNone/>
              <a:defRPr sz="4400">
                <a:latin typeface="Century Gothic" panose="020B0502020202020204" pitchFamily="34" charset="0"/>
              </a:defRPr>
            </a:lvl1pPr>
          </a:lstStyle>
          <a:p>
            <a:pPr lvl="0"/>
            <a:r>
              <a:rPr lang="en-US"/>
              <a:t>Click to edit Master text styles</a:t>
            </a:r>
          </a:p>
        </p:txBody>
      </p:sp>
      <p:sp>
        <p:nvSpPr>
          <p:cNvPr id="20" name="Symbol zastępczy tekstu 18"/>
          <p:cNvSpPr>
            <a:spLocks noGrp="1"/>
          </p:cNvSpPr>
          <p:nvPr>
            <p:ph type="body" sz="quarter" idx="11"/>
          </p:nvPr>
        </p:nvSpPr>
        <p:spPr>
          <a:xfrm>
            <a:off x="4658374" y="4091576"/>
            <a:ext cx="4306659" cy="708143"/>
          </a:xfrm>
          <a:prstGeom prst="rect">
            <a:avLst/>
          </a:prstGeom>
        </p:spPr>
        <p:txBody>
          <a:bodyPr>
            <a:normAutofit/>
          </a:bodyPr>
          <a:lstStyle>
            <a:lvl1pPr marL="0" indent="0">
              <a:buNone/>
              <a:defRPr sz="4400" b="1">
                <a:solidFill>
                  <a:srgbClr val="0000FF"/>
                </a:solidFill>
                <a:latin typeface="Century Gothic" panose="020B0502020202020204" pitchFamily="34" charset="0"/>
              </a:defRPr>
            </a:lvl1pPr>
          </a:lstStyle>
          <a:p>
            <a:pPr lvl="0"/>
            <a:r>
              <a:rPr lang="en-US"/>
              <a:t>Click to edit Master text styles</a:t>
            </a:r>
          </a:p>
        </p:txBody>
      </p:sp>
      <p:pic>
        <p:nvPicPr>
          <p:cNvPr id="3" name="Picture 2" descr="A black background with blue and orange letters&#10;&#10;Description automatically generated">
            <a:extLst>
              <a:ext uri="{FF2B5EF4-FFF2-40B4-BE49-F238E27FC236}">
                <a16:creationId xmlns:a16="http://schemas.microsoft.com/office/drawing/2014/main" id="{BC5B7DCA-538F-B8C8-1229-33B76F01CD23}"/>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339706" y="532832"/>
            <a:ext cx="1718816" cy="429704"/>
          </a:xfrm>
          <a:prstGeom prst="rect">
            <a:avLst/>
          </a:prstGeom>
        </p:spPr>
      </p:pic>
    </p:spTree>
    <p:extLst>
      <p:ext uri="{BB962C8B-B14F-4D97-AF65-F5344CB8AC3E}">
        <p14:creationId xmlns:p14="http://schemas.microsoft.com/office/powerpoint/2010/main" val="2730685064"/>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par>
                                <p:cTn id="8" presetID="22" presetClass="entr" presetSubtype="2"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right)">
                                      <p:cBhvr>
                                        <p:cTn id="10" dur="500"/>
                                        <p:tgtEl>
                                          <p:spTgt spid="5"/>
                                        </p:tgtEl>
                                      </p:cBhvr>
                                    </p:animEffect>
                                  </p:childTnLst>
                                </p:cTn>
                              </p:par>
                              <p:par>
                                <p:cTn id="11" presetID="2" presetClass="entr" presetSubtype="8"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1000" fill="hold"/>
                                        <p:tgtEl>
                                          <p:spTgt spid="6"/>
                                        </p:tgtEl>
                                        <p:attrNameLst>
                                          <p:attrName>ppt_x</p:attrName>
                                        </p:attrNameLst>
                                      </p:cBhvr>
                                      <p:tavLst>
                                        <p:tav tm="0">
                                          <p:val>
                                            <p:strVal val="0-#ppt_w/2"/>
                                          </p:val>
                                        </p:tav>
                                        <p:tav tm="100000">
                                          <p:val>
                                            <p:strVal val="#ppt_x"/>
                                          </p:val>
                                        </p:tav>
                                      </p:tavLst>
                                    </p:anim>
                                    <p:anim calcmode="lin" valueType="num">
                                      <p:cBhvr additive="base">
                                        <p:cTn id="14" dur="1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21919552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Tree>
    <p:extLst>
      <p:ext uri="{BB962C8B-B14F-4D97-AF65-F5344CB8AC3E}">
        <p14:creationId xmlns:p14="http://schemas.microsoft.com/office/powerpoint/2010/main" val="262523631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26223511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Module Titles">
    <p:spTree>
      <p:nvGrpSpPr>
        <p:cNvPr id="1" name=""/>
        <p:cNvGrpSpPr/>
        <p:nvPr/>
      </p:nvGrpSpPr>
      <p:grpSpPr>
        <a:xfrm>
          <a:off x="0" y="0"/>
          <a:ext cx="0" cy="0"/>
          <a:chOff x="0" y="0"/>
          <a:chExt cx="0" cy="0"/>
        </a:xfrm>
      </p:grpSpPr>
      <p:sp>
        <p:nvSpPr>
          <p:cNvPr id="2" name="Title 1"/>
          <p:cNvSpPr>
            <a:spLocks noGrp="1"/>
          </p:cNvSpPr>
          <p:nvPr>
            <p:ph type="ctrTitle"/>
          </p:nvPr>
        </p:nvSpPr>
        <p:spPr>
          <a:xfrm>
            <a:off x="512544" y="3498126"/>
            <a:ext cx="10007396" cy="1470366"/>
          </a:xfrm>
          <a:prstGeom prst="rect">
            <a:avLst/>
          </a:prstGeom>
        </p:spPr>
        <p:txBody>
          <a:bodyPr lIns="91434" tIns="45718" rIns="91434" bIns="45718"/>
          <a:lstStyle>
            <a:lvl1pPr>
              <a:defRPr sz="3791" b="1">
                <a:solidFill>
                  <a:srgbClr val="B65AC3"/>
                </a:solidFill>
                <a:effectLst>
                  <a:outerShdw blurRad="38100" dist="38100" dir="2700000" algn="tl">
                    <a:srgbClr val="000000">
                      <a:alpha val="43137"/>
                    </a:srgbClr>
                  </a:outerShdw>
                </a:effectLst>
                <a:latin typeface="Century Gothic" panose="020B0502020202020204" pitchFamily="34" charset="0"/>
              </a:defRPr>
            </a:lvl1pPr>
          </a:lstStyle>
          <a:p>
            <a:r>
              <a:rPr lang="en-US"/>
              <a:t>Click to edit Master title style</a:t>
            </a:r>
            <a:endParaRPr lang="en-NZ"/>
          </a:p>
        </p:txBody>
      </p:sp>
    </p:spTree>
    <p:extLst>
      <p:ext uri="{BB962C8B-B14F-4D97-AF65-F5344CB8AC3E}">
        <p14:creationId xmlns:p14="http://schemas.microsoft.com/office/powerpoint/2010/main" val="101718995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601706" y="222648"/>
            <a:ext cx="9658558" cy="750644"/>
          </a:xfrm>
          <a:prstGeom prst="rect">
            <a:avLst/>
          </a:prstGeom>
        </p:spPr>
        <p:txBody>
          <a:bodyPr lIns="91434" tIns="45718" rIns="91434" bIns="45718"/>
          <a:lstStyle>
            <a:lvl1pPr marL="0" indent="0">
              <a:buFontTx/>
              <a:buNone/>
              <a:defRPr sz="3033" b="1">
                <a:solidFill>
                  <a:schemeClr val="bg1"/>
                </a:solidFill>
                <a:effectLst>
                  <a:outerShdw blurRad="38100" dist="38100" dir="2700000" algn="tl">
                    <a:srgbClr val="000000">
                      <a:alpha val="43137"/>
                    </a:srgbClr>
                  </a:outerShdw>
                </a:effectLst>
                <a:latin typeface="Century Gothic" panose="020B0502020202020204" pitchFamily="34" charset="0"/>
              </a:defRPr>
            </a:lvl1pPr>
            <a:lvl2pPr marL="464245" indent="0">
              <a:buFontTx/>
              <a:buNone/>
              <a:defRPr sz="3412" b="1"/>
            </a:lvl2pPr>
            <a:lvl3pPr marL="928490" indent="0">
              <a:buFontTx/>
              <a:buNone/>
              <a:defRPr sz="3412" b="1"/>
            </a:lvl3pPr>
            <a:lvl4pPr marL="1392734" indent="0">
              <a:buFontTx/>
              <a:buNone/>
              <a:defRPr sz="3412" b="1"/>
            </a:lvl4pPr>
            <a:lvl5pPr marL="1856980" indent="0">
              <a:buFontTx/>
              <a:buNone/>
              <a:defRPr sz="3412" b="1"/>
            </a:lvl5pPr>
          </a:lstStyle>
          <a:p>
            <a:pPr lvl="0"/>
            <a:r>
              <a:rPr lang="en-US"/>
              <a:t>Click to edit Master text styles</a:t>
            </a:r>
          </a:p>
        </p:txBody>
      </p:sp>
    </p:spTree>
    <p:extLst>
      <p:ext uri="{BB962C8B-B14F-4D97-AF65-F5344CB8AC3E}">
        <p14:creationId xmlns:p14="http://schemas.microsoft.com/office/powerpoint/2010/main" val="162600893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2_Title Only">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601706" y="222648"/>
            <a:ext cx="9658558" cy="750644"/>
          </a:xfrm>
          <a:prstGeom prst="rect">
            <a:avLst/>
          </a:prstGeom>
        </p:spPr>
        <p:txBody>
          <a:bodyPr lIns="91434" tIns="45718" rIns="91434" bIns="45718"/>
          <a:lstStyle>
            <a:lvl1pPr marL="0" indent="0">
              <a:buFontTx/>
              <a:buNone/>
              <a:defRPr sz="3033" b="1">
                <a:solidFill>
                  <a:schemeClr val="bg1"/>
                </a:solidFill>
                <a:effectLst>
                  <a:outerShdw blurRad="38100" dist="38100" dir="2700000" algn="tl">
                    <a:srgbClr val="000000">
                      <a:alpha val="43137"/>
                    </a:srgbClr>
                  </a:outerShdw>
                </a:effectLst>
                <a:latin typeface="Century Gothic" panose="020B0502020202020204" pitchFamily="34" charset="0"/>
              </a:defRPr>
            </a:lvl1pPr>
            <a:lvl2pPr marL="464245" indent="0">
              <a:buFontTx/>
              <a:buNone/>
              <a:defRPr sz="3412" b="1"/>
            </a:lvl2pPr>
            <a:lvl3pPr marL="928490" indent="0">
              <a:buFontTx/>
              <a:buNone/>
              <a:defRPr sz="3412" b="1"/>
            </a:lvl3pPr>
            <a:lvl4pPr marL="1392734" indent="0">
              <a:buFontTx/>
              <a:buNone/>
              <a:defRPr sz="3412" b="1"/>
            </a:lvl4pPr>
            <a:lvl5pPr marL="1856980" indent="0">
              <a:buFontTx/>
              <a:buNone/>
              <a:defRPr sz="3412" b="1"/>
            </a:lvl5pPr>
          </a:lstStyle>
          <a:p>
            <a:pPr lvl="0"/>
            <a:r>
              <a:rPr lang="en-US"/>
              <a:t>Click to edit Master text styles</a:t>
            </a:r>
          </a:p>
        </p:txBody>
      </p:sp>
    </p:spTree>
    <p:extLst>
      <p:ext uri="{BB962C8B-B14F-4D97-AF65-F5344CB8AC3E}">
        <p14:creationId xmlns:p14="http://schemas.microsoft.com/office/powerpoint/2010/main" val="213674105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blank">
  <p:cSld name="Utterly 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12871551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3_Title Only">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601706" y="222648"/>
            <a:ext cx="9658558" cy="750644"/>
          </a:xfrm>
          <a:prstGeom prst="rect">
            <a:avLst/>
          </a:prstGeom>
        </p:spPr>
        <p:txBody>
          <a:bodyPr lIns="91434" tIns="45718" rIns="91434" bIns="45718"/>
          <a:lstStyle>
            <a:lvl1pPr marL="0" indent="0">
              <a:buFontTx/>
              <a:buNone/>
              <a:defRPr sz="3033" b="1">
                <a:solidFill>
                  <a:schemeClr val="bg1"/>
                </a:solidFill>
                <a:effectLst>
                  <a:outerShdw blurRad="38100" dist="38100" dir="2700000" algn="tl">
                    <a:srgbClr val="000000">
                      <a:alpha val="43137"/>
                    </a:srgbClr>
                  </a:outerShdw>
                </a:effectLst>
                <a:latin typeface="Century Gothic" panose="020B0502020202020204" pitchFamily="34" charset="0"/>
              </a:defRPr>
            </a:lvl1pPr>
            <a:lvl2pPr marL="464245" indent="0">
              <a:buFontTx/>
              <a:buNone/>
              <a:defRPr sz="3412" b="1"/>
            </a:lvl2pPr>
            <a:lvl3pPr marL="928490" indent="0">
              <a:buFontTx/>
              <a:buNone/>
              <a:defRPr sz="3412" b="1"/>
            </a:lvl3pPr>
            <a:lvl4pPr marL="1392734" indent="0">
              <a:buFontTx/>
              <a:buNone/>
              <a:defRPr sz="3412" b="1"/>
            </a:lvl4pPr>
            <a:lvl5pPr marL="1856980" indent="0">
              <a:buFontTx/>
              <a:buNone/>
              <a:defRPr sz="3412" b="1"/>
            </a:lvl5pPr>
          </a:lstStyle>
          <a:p>
            <a:pPr lvl="0"/>
            <a:r>
              <a:rPr lang="en-US"/>
              <a:t>Click to edit Master text styles</a:t>
            </a:r>
          </a:p>
        </p:txBody>
      </p:sp>
    </p:spTree>
    <p:extLst>
      <p:ext uri="{BB962C8B-B14F-4D97-AF65-F5344CB8AC3E}">
        <p14:creationId xmlns:p14="http://schemas.microsoft.com/office/powerpoint/2010/main" val="269035716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4_Title Only">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601706" y="222648"/>
            <a:ext cx="9658558" cy="750644"/>
          </a:xfrm>
          <a:prstGeom prst="rect">
            <a:avLst/>
          </a:prstGeom>
        </p:spPr>
        <p:txBody>
          <a:bodyPr lIns="91434" tIns="45718" rIns="91434" bIns="45718"/>
          <a:lstStyle>
            <a:lvl1pPr marL="0" indent="0">
              <a:buFontTx/>
              <a:buNone/>
              <a:defRPr sz="3033" b="1">
                <a:solidFill>
                  <a:schemeClr val="bg1"/>
                </a:solidFill>
                <a:effectLst>
                  <a:outerShdw blurRad="38100" dist="38100" dir="2700000" algn="tl">
                    <a:srgbClr val="000000">
                      <a:alpha val="43137"/>
                    </a:srgbClr>
                  </a:outerShdw>
                </a:effectLst>
                <a:latin typeface="Century Gothic" panose="020B0502020202020204" pitchFamily="34" charset="0"/>
              </a:defRPr>
            </a:lvl1pPr>
            <a:lvl2pPr marL="464245" indent="0">
              <a:buFontTx/>
              <a:buNone/>
              <a:defRPr sz="3412" b="1"/>
            </a:lvl2pPr>
            <a:lvl3pPr marL="928490" indent="0">
              <a:buFontTx/>
              <a:buNone/>
              <a:defRPr sz="3412" b="1"/>
            </a:lvl3pPr>
            <a:lvl4pPr marL="1392734" indent="0">
              <a:buFontTx/>
              <a:buNone/>
              <a:defRPr sz="3412" b="1"/>
            </a:lvl4pPr>
            <a:lvl5pPr marL="1856980" indent="0">
              <a:buFontTx/>
              <a:buNone/>
              <a:defRPr sz="3412" b="1"/>
            </a:lvl5pPr>
          </a:lstStyle>
          <a:p>
            <a:pPr lvl="0"/>
            <a:r>
              <a:rPr lang="en-US"/>
              <a:t>Click to edit Master text styles</a:t>
            </a:r>
          </a:p>
        </p:txBody>
      </p:sp>
    </p:spTree>
    <p:extLst>
      <p:ext uri="{BB962C8B-B14F-4D97-AF65-F5344CB8AC3E}">
        <p14:creationId xmlns:p14="http://schemas.microsoft.com/office/powerpoint/2010/main" val="2274647941"/>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5_Title Only">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601706" y="222648"/>
            <a:ext cx="9658558" cy="750644"/>
          </a:xfrm>
          <a:prstGeom prst="rect">
            <a:avLst/>
          </a:prstGeom>
        </p:spPr>
        <p:txBody>
          <a:bodyPr lIns="91434" tIns="45718" rIns="91434" bIns="45718"/>
          <a:lstStyle>
            <a:lvl1pPr marL="0" indent="0">
              <a:buFontTx/>
              <a:buNone/>
              <a:defRPr sz="3033" b="1">
                <a:solidFill>
                  <a:schemeClr val="bg1"/>
                </a:solidFill>
                <a:effectLst>
                  <a:outerShdw blurRad="38100" dist="38100" dir="2700000" algn="tl">
                    <a:srgbClr val="000000">
                      <a:alpha val="43137"/>
                    </a:srgbClr>
                  </a:outerShdw>
                </a:effectLst>
                <a:latin typeface="Century Gothic" panose="020B0502020202020204" pitchFamily="34" charset="0"/>
              </a:defRPr>
            </a:lvl1pPr>
            <a:lvl2pPr marL="464245" indent="0">
              <a:buFontTx/>
              <a:buNone/>
              <a:defRPr sz="3412" b="1"/>
            </a:lvl2pPr>
            <a:lvl3pPr marL="928490" indent="0">
              <a:buFontTx/>
              <a:buNone/>
              <a:defRPr sz="3412" b="1"/>
            </a:lvl3pPr>
            <a:lvl4pPr marL="1392734" indent="0">
              <a:buFontTx/>
              <a:buNone/>
              <a:defRPr sz="3412" b="1"/>
            </a:lvl4pPr>
            <a:lvl5pPr marL="1856980" indent="0">
              <a:buFontTx/>
              <a:buNone/>
              <a:defRPr sz="3412" b="1"/>
            </a:lvl5pPr>
          </a:lstStyle>
          <a:p>
            <a:pPr lvl="0"/>
            <a:r>
              <a:rPr lang="en-US"/>
              <a:t>Click to edit Master text styles</a:t>
            </a:r>
          </a:p>
        </p:txBody>
      </p:sp>
    </p:spTree>
    <p:extLst>
      <p:ext uri="{BB962C8B-B14F-4D97-AF65-F5344CB8AC3E}">
        <p14:creationId xmlns:p14="http://schemas.microsoft.com/office/powerpoint/2010/main" val="400507776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userDrawn="1">
  <p:cSld name="Slajd tytułowy">
    <p:bg>
      <p:bgPr>
        <a:solidFill>
          <a:srgbClr val="F2F2F2"/>
        </a:solidFill>
        <a:effectLst/>
      </p:bgPr>
    </p:bg>
    <p:spTree>
      <p:nvGrpSpPr>
        <p:cNvPr id="1" name=""/>
        <p:cNvGrpSpPr/>
        <p:nvPr/>
      </p:nvGrpSpPr>
      <p:grpSpPr>
        <a:xfrm>
          <a:off x="0" y="0"/>
          <a:ext cx="0" cy="0"/>
          <a:chOff x="0" y="0"/>
          <a:chExt cx="0" cy="0"/>
        </a:xfrm>
      </p:grpSpPr>
      <p:cxnSp>
        <p:nvCxnSpPr>
          <p:cNvPr id="4" name="Łącznik prosty 11">
            <a:extLst>
              <a:ext uri="{FF2B5EF4-FFF2-40B4-BE49-F238E27FC236}">
                <a16:creationId xmlns:a16="http://schemas.microsoft.com/office/drawing/2014/main" id="{D09566C4-8EAA-8B04-17D2-FED7B1436B72}"/>
              </a:ext>
            </a:extLst>
          </p:cNvPr>
          <p:cNvCxnSpPr/>
          <p:nvPr userDrawn="1"/>
        </p:nvCxnSpPr>
        <p:spPr>
          <a:xfrm flipH="1" flipV="1">
            <a:off x="-222250" y="3697288"/>
            <a:ext cx="4827588" cy="0"/>
          </a:xfrm>
          <a:prstGeom prst="line">
            <a:avLst/>
          </a:prstGeom>
          <a:ln w="19050" cap="rnd">
            <a:solidFill>
              <a:srgbClr val="0000FF"/>
            </a:solidFill>
            <a:round/>
          </a:ln>
        </p:spPr>
        <p:style>
          <a:lnRef idx="1">
            <a:schemeClr val="accent1"/>
          </a:lnRef>
          <a:fillRef idx="0">
            <a:schemeClr val="accent1"/>
          </a:fillRef>
          <a:effectRef idx="0">
            <a:schemeClr val="accent1"/>
          </a:effectRef>
          <a:fontRef idx="minor">
            <a:schemeClr val="tx1"/>
          </a:fontRef>
        </p:style>
      </p:cxnSp>
      <p:cxnSp>
        <p:nvCxnSpPr>
          <p:cNvPr id="5" name="Łącznik prosty 12">
            <a:extLst>
              <a:ext uri="{FF2B5EF4-FFF2-40B4-BE49-F238E27FC236}">
                <a16:creationId xmlns:a16="http://schemas.microsoft.com/office/drawing/2014/main" id="{539F855D-7459-23D5-6AE3-EA1312AADF96}"/>
              </a:ext>
            </a:extLst>
          </p:cNvPr>
          <p:cNvCxnSpPr/>
          <p:nvPr userDrawn="1"/>
        </p:nvCxnSpPr>
        <p:spPr>
          <a:xfrm flipH="1">
            <a:off x="8851900" y="4410075"/>
            <a:ext cx="7408863" cy="0"/>
          </a:xfrm>
          <a:prstGeom prst="line">
            <a:avLst/>
          </a:prstGeom>
          <a:ln w="19050" cap="rnd">
            <a:solidFill>
              <a:srgbClr val="0000FF"/>
            </a:solidFill>
            <a:round/>
          </a:ln>
        </p:spPr>
        <p:style>
          <a:lnRef idx="1">
            <a:schemeClr val="accent1"/>
          </a:lnRef>
          <a:fillRef idx="0">
            <a:schemeClr val="accent1"/>
          </a:fillRef>
          <a:effectRef idx="0">
            <a:schemeClr val="accent1"/>
          </a:effectRef>
          <a:fontRef idx="minor">
            <a:schemeClr val="tx1"/>
          </a:fontRef>
        </p:style>
      </p:cxnSp>
      <p:pic>
        <p:nvPicPr>
          <p:cNvPr id="6" name="Obraz 14">
            <a:extLst>
              <a:ext uri="{FF2B5EF4-FFF2-40B4-BE49-F238E27FC236}">
                <a16:creationId xmlns:a16="http://schemas.microsoft.com/office/drawing/2014/main" id="{4E5E6449-88C4-5F37-110D-B37E365EB856}"/>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214313" y="1371600"/>
            <a:ext cx="4338637" cy="434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 name="Group 9">
            <a:extLst>
              <a:ext uri="{FF2B5EF4-FFF2-40B4-BE49-F238E27FC236}">
                <a16:creationId xmlns:a16="http://schemas.microsoft.com/office/drawing/2014/main" id="{3789306E-A9AC-22F3-0363-F29EDE90580F}"/>
              </a:ext>
            </a:extLst>
          </p:cNvPr>
          <p:cNvGrpSpPr>
            <a:grpSpLocks/>
          </p:cNvGrpSpPr>
          <p:nvPr userDrawn="1"/>
        </p:nvGrpSpPr>
        <p:grpSpPr bwMode="auto">
          <a:xfrm>
            <a:off x="2400162" y="617539"/>
            <a:ext cx="2413138" cy="271776"/>
            <a:chOff x="2192319" y="617833"/>
            <a:chExt cx="2414139" cy="271310"/>
          </a:xfrm>
        </p:grpSpPr>
        <p:pic>
          <p:nvPicPr>
            <p:cNvPr id="8" name="Picture 10">
              <a:extLst>
                <a:ext uri="{FF2B5EF4-FFF2-40B4-BE49-F238E27FC236}">
                  <a16:creationId xmlns:a16="http://schemas.microsoft.com/office/drawing/2014/main" id="{3C9B5630-AAC2-A3C0-06AE-185A4AC2DA59}"/>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3385470" y="617833"/>
              <a:ext cx="1220988" cy="2598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11">
              <a:extLst>
                <a:ext uri="{FF2B5EF4-FFF2-40B4-BE49-F238E27FC236}">
                  <a16:creationId xmlns:a16="http://schemas.microsoft.com/office/drawing/2014/main" id="{5738F2F3-2EFB-74C2-26BB-A3DC3ED75095}"/>
                </a:ext>
              </a:extLst>
            </p:cNvPr>
            <p:cNvPicPr>
              <a:picLocks noChangeAspect="1" noChangeArrowheads="1"/>
            </p:cNvPicPr>
            <p:nvPr userDrawn="1"/>
          </p:nvPicPr>
          <p:blipFill>
            <a:blip r:embed="rId4">
              <a:extLst>
                <a:ext uri="{28A0092B-C50C-407E-A947-70E740481C1C}">
                  <a14:useLocalDpi xmlns:a14="http://schemas.microsoft.com/office/drawing/2010/main" val="0"/>
                </a:ext>
              </a:extLst>
            </a:blip>
            <a:srcRect/>
            <a:stretch>
              <a:fillRect/>
            </a:stretch>
          </p:blipFill>
          <p:spPr bwMode="auto">
            <a:xfrm>
              <a:off x="2192319" y="617833"/>
              <a:ext cx="851369" cy="271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9" name="Symbol zastępczy tekstu 18"/>
          <p:cNvSpPr>
            <a:spLocks noGrp="1"/>
          </p:cNvSpPr>
          <p:nvPr>
            <p:ph type="body" sz="quarter" idx="10"/>
          </p:nvPr>
        </p:nvSpPr>
        <p:spPr>
          <a:xfrm>
            <a:off x="4659012" y="3388556"/>
            <a:ext cx="8280909" cy="708143"/>
          </a:xfrm>
          <a:prstGeom prst="rect">
            <a:avLst/>
          </a:prstGeom>
        </p:spPr>
        <p:txBody>
          <a:bodyPr>
            <a:normAutofit/>
          </a:bodyPr>
          <a:lstStyle>
            <a:lvl1pPr marL="0" indent="0">
              <a:buNone/>
              <a:defRPr sz="4400">
                <a:latin typeface="Century Gothic" panose="020B0502020202020204" pitchFamily="34" charset="0"/>
              </a:defRPr>
            </a:lvl1pPr>
          </a:lstStyle>
          <a:p>
            <a:pPr lvl="0"/>
            <a:r>
              <a:rPr lang="en-US"/>
              <a:t>Click to edit Master text styles</a:t>
            </a:r>
          </a:p>
        </p:txBody>
      </p:sp>
      <p:sp>
        <p:nvSpPr>
          <p:cNvPr id="20" name="Symbol zastępczy tekstu 18"/>
          <p:cNvSpPr>
            <a:spLocks noGrp="1"/>
          </p:cNvSpPr>
          <p:nvPr>
            <p:ph type="body" sz="quarter" idx="11"/>
          </p:nvPr>
        </p:nvSpPr>
        <p:spPr>
          <a:xfrm>
            <a:off x="4658374" y="4091576"/>
            <a:ext cx="4306659" cy="708143"/>
          </a:xfrm>
          <a:prstGeom prst="rect">
            <a:avLst/>
          </a:prstGeom>
        </p:spPr>
        <p:txBody>
          <a:bodyPr>
            <a:normAutofit/>
          </a:bodyPr>
          <a:lstStyle>
            <a:lvl1pPr marL="0" indent="0">
              <a:buNone/>
              <a:defRPr sz="4400" b="1">
                <a:solidFill>
                  <a:srgbClr val="0000FF"/>
                </a:solidFill>
                <a:latin typeface="Century Gothic" panose="020B0502020202020204" pitchFamily="34" charset="0"/>
              </a:defRPr>
            </a:lvl1pPr>
          </a:lstStyle>
          <a:p>
            <a:pPr lvl="0"/>
            <a:r>
              <a:rPr lang="en-US"/>
              <a:t>Click to edit Master text styles</a:t>
            </a:r>
          </a:p>
        </p:txBody>
      </p:sp>
      <p:pic>
        <p:nvPicPr>
          <p:cNvPr id="11" name="Picture 10" descr="A black background with blue and orange letters&#10;&#10;Description automatically generated">
            <a:extLst>
              <a:ext uri="{FF2B5EF4-FFF2-40B4-BE49-F238E27FC236}">
                <a16:creationId xmlns:a16="http://schemas.microsoft.com/office/drawing/2014/main" id="{63D8B25C-B2F0-5681-12FA-713FB77F69EB}"/>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374798" y="525446"/>
            <a:ext cx="1665416" cy="416354"/>
          </a:xfrm>
          <a:prstGeom prst="rect">
            <a:avLst/>
          </a:prstGeom>
        </p:spPr>
      </p:pic>
    </p:spTree>
    <p:extLst>
      <p:ext uri="{BB962C8B-B14F-4D97-AF65-F5344CB8AC3E}">
        <p14:creationId xmlns:p14="http://schemas.microsoft.com/office/powerpoint/2010/main" val="1869657463"/>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par>
                                <p:cTn id="8" presetID="22" presetClass="entr" presetSubtype="2"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right)">
                                      <p:cBhvr>
                                        <p:cTn id="10" dur="500"/>
                                        <p:tgtEl>
                                          <p:spTgt spid="5"/>
                                        </p:tgtEl>
                                      </p:cBhvr>
                                    </p:animEffect>
                                  </p:childTnLst>
                                </p:cTn>
                              </p:par>
                              <p:par>
                                <p:cTn id="11" presetID="2" presetClass="entr" presetSubtype="8"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1000" fill="hold"/>
                                        <p:tgtEl>
                                          <p:spTgt spid="6"/>
                                        </p:tgtEl>
                                        <p:attrNameLst>
                                          <p:attrName>ppt_x</p:attrName>
                                        </p:attrNameLst>
                                      </p:cBhvr>
                                      <p:tavLst>
                                        <p:tav tm="0">
                                          <p:val>
                                            <p:strVal val="0-#ppt_w/2"/>
                                          </p:val>
                                        </p:tav>
                                        <p:tav tm="100000">
                                          <p:val>
                                            <p:strVal val="#ppt_x"/>
                                          </p:val>
                                        </p:tav>
                                      </p:tavLst>
                                    </p:anim>
                                    <p:anim calcmode="lin" valueType="num">
                                      <p:cBhvr additive="base">
                                        <p:cTn id="14" dur="1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type="titleOnly">
  <p:cSld name="3_Tylko tytuł">
    <p:spTree>
      <p:nvGrpSpPr>
        <p:cNvPr id="1" name=""/>
        <p:cNvGrpSpPr/>
        <p:nvPr/>
      </p:nvGrpSpPr>
      <p:grpSpPr>
        <a:xfrm>
          <a:off x="0" y="0"/>
          <a:ext cx="0" cy="0"/>
          <a:chOff x="0" y="0"/>
          <a:chExt cx="0" cy="0"/>
        </a:xfrm>
      </p:grpSpPr>
      <p:cxnSp>
        <p:nvCxnSpPr>
          <p:cNvPr id="3" name="Łącznik prosty 5">
            <a:extLst>
              <a:ext uri="{FF2B5EF4-FFF2-40B4-BE49-F238E27FC236}">
                <a16:creationId xmlns:a16="http://schemas.microsoft.com/office/drawing/2014/main" id="{CF58097D-A852-49D7-9A11-F69DEB67FBEB}"/>
              </a:ext>
            </a:extLst>
          </p:cNvPr>
          <p:cNvCxnSpPr/>
          <p:nvPr userDrawn="1"/>
        </p:nvCxnSpPr>
        <p:spPr>
          <a:xfrm flipH="1">
            <a:off x="-211138" y="401638"/>
            <a:ext cx="482601" cy="0"/>
          </a:xfrm>
          <a:prstGeom prst="line">
            <a:avLst/>
          </a:prstGeom>
          <a:ln w="19050" cap="rnd">
            <a:solidFill>
              <a:schemeClr val="accent2"/>
            </a:solidFill>
            <a:round/>
          </a:ln>
        </p:spPr>
        <p:style>
          <a:lnRef idx="1">
            <a:schemeClr val="accent1"/>
          </a:lnRef>
          <a:fillRef idx="0">
            <a:schemeClr val="accent1"/>
          </a:fillRef>
          <a:effectRef idx="0">
            <a:schemeClr val="accent1"/>
          </a:effectRef>
          <a:fontRef idx="minor">
            <a:schemeClr val="tx1"/>
          </a:fontRef>
        </p:style>
      </p:cxnSp>
      <p:sp>
        <p:nvSpPr>
          <p:cNvPr id="2" name="Tytuł 1"/>
          <p:cNvSpPr>
            <a:spLocks noGrp="1"/>
          </p:cNvSpPr>
          <p:nvPr>
            <p:ph type="title"/>
          </p:nvPr>
        </p:nvSpPr>
        <p:spPr/>
        <p:txBody>
          <a:bodyPr/>
          <a:lstStyle/>
          <a:p>
            <a:r>
              <a:rPr lang="pl-PL"/>
              <a:t>Kliknij, aby edytować styl</a:t>
            </a:r>
          </a:p>
        </p:txBody>
      </p:sp>
      <p:sp>
        <p:nvSpPr>
          <p:cNvPr id="4" name="Symbol zastępczy daty 2">
            <a:extLst>
              <a:ext uri="{FF2B5EF4-FFF2-40B4-BE49-F238E27FC236}">
                <a16:creationId xmlns:a16="http://schemas.microsoft.com/office/drawing/2014/main" id="{3BB33C26-D29F-44DD-DD10-44C28529C580}"/>
              </a:ext>
            </a:extLst>
          </p:cNvPr>
          <p:cNvSpPr>
            <a:spLocks noGrp="1"/>
          </p:cNvSpPr>
          <p:nvPr>
            <p:ph type="dt" sz="half" idx="10"/>
          </p:nvPr>
        </p:nvSpPr>
        <p:spPr>
          <a:xfrm>
            <a:off x="3114675" y="6262688"/>
            <a:ext cx="2741613" cy="365125"/>
          </a:xfrm>
        </p:spPr>
        <p:txBody>
          <a:bodyPr/>
          <a:lstStyle>
            <a:lvl1pPr>
              <a:defRPr/>
            </a:lvl1pPr>
          </a:lstStyle>
          <a:p>
            <a:pPr>
              <a:defRPr/>
            </a:pPr>
            <a:endParaRPr lang="pl-PL"/>
          </a:p>
        </p:txBody>
      </p:sp>
      <p:sp>
        <p:nvSpPr>
          <p:cNvPr id="5" name="Symbol zastępczy stopki 3">
            <a:extLst>
              <a:ext uri="{FF2B5EF4-FFF2-40B4-BE49-F238E27FC236}">
                <a16:creationId xmlns:a16="http://schemas.microsoft.com/office/drawing/2014/main" id="{93D4289B-25CD-2A17-4488-497D7B0A6C8A}"/>
              </a:ext>
            </a:extLst>
          </p:cNvPr>
          <p:cNvSpPr>
            <a:spLocks noGrp="1"/>
          </p:cNvSpPr>
          <p:nvPr>
            <p:ph type="ftr" sz="quarter" idx="11"/>
          </p:nvPr>
        </p:nvSpPr>
        <p:spPr/>
        <p:txBody>
          <a:bodyPr/>
          <a:lstStyle>
            <a:lvl1pPr>
              <a:defRPr/>
            </a:lvl1pPr>
          </a:lstStyle>
          <a:p>
            <a:pPr>
              <a:defRPr/>
            </a:pPr>
            <a:endParaRPr lang="pl-PL"/>
          </a:p>
        </p:txBody>
      </p:sp>
      <p:sp>
        <p:nvSpPr>
          <p:cNvPr id="6" name="Symbol zastępczy numeru slajdu 4">
            <a:extLst>
              <a:ext uri="{FF2B5EF4-FFF2-40B4-BE49-F238E27FC236}">
                <a16:creationId xmlns:a16="http://schemas.microsoft.com/office/drawing/2014/main" id="{8C76903C-64AF-9FC7-18A5-0E7D480C1B70}"/>
              </a:ext>
            </a:extLst>
          </p:cNvPr>
          <p:cNvSpPr>
            <a:spLocks noGrp="1"/>
          </p:cNvSpPr>
          <p:nvPr>
            <p:ph type="sldNum" sz="quarter" idx="12"/>
          </p:nvPr>
        </p:nvSpPr>
        <p:spPr/>
        <p:txBody>
          <a:bodyPr/>
          <a:lstStyle>
            <a:lvl1pPr>
              <a:defRPr/>
            </a:lvl1pPr>
          </a:lstStyle>
          <a:p>
            <a:pPr>
              <a:defRPr/>
            </a:pPr>
            <a:fld id="{7CFA900E-C525-47E9-9ACA-F38F42DBDC0A}" type="slidenum">
              <a:rPr lang="pl-PL"/>
              <a:pPr>
                <a:defRPr/>
              </a:pPr>
              <a:t>‹#›</a:t>
            </a:fld>
            <a:endParaRPr lang="pl-PL"/>
          </a:p>
        </p:txBody>
      </p:sp>
    </p:spTree>
    <p:extLst>
      <p:ext uri="{BB962C8B-B14F-4D97-AF65-F5344CB8AC3E}">
        <p14:creationId xmlns:p14="http://schemas.microsoft.com/office/powerpoint/2010/main" val="1241367370"/>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6_Title Only">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601706" y="222641"/>
            <a:ext cx="9658558" cy="750644"/>
          </a:xfrm>
          <a:prstGeom prst="rect">
            <a:avLst/>
          </a:prstGeom>
        </p:spPr>
        <p:txBody>
          <a:bodyPr/>
          <a:lstStyle>
            <a:lvl1pPr marL="0" indent="0">
              <a:buFontTx/>
              <a:buNone/>
              <a:defRPr sz="3601" b="0">
                <a:solidFill>
                  <a:srgbClr val="0000FF"/>
                </a:solidFill>
              </a:defRPr>
            </a:lvl1pPr>
            <a:lvl2pPr marL="489942" indent="0">
              <a:buFontTx/>
              <a:buNone/>
              <a:defRPr sz="3601" b="1"/>
            </a:lvl2pPr>
            <a:lvl3pPr marL="979884" indent="0">
              <a:buFontTx/>
              <a:buNone/>
              <a:defRPr sz="3601" b="1"/>
            </a:lvl3pPr>
            <a:lvl4pPr marL="1469826" indent="0">
              <a:buFontTx/>
              <a:buNone/>
              <a:defRPr sz="3601" b="1"/>
            </a:lvl4pPr>
            <a:lvl5pPr marL="1959768" indent="0">
              <a:buFontTx/>
              <a:buNone/>
              <a:defRPr sz="3601" b="1"/>
            </a:lvl5pPr>
          </a:lstStyle>
          <a:p>
            <a:pPr lvl="0"/>
            <a:r>
              <a:rPr lang="en-US"/>
              <a:t>Click to edit Master text styles</a:t>
            </a:r>
          </a:p>
        </p:txBody>
      </p:sp>
    </p:spTree>
    <p:extLst>
      <p:ext uri="{BB962C8B-B14F-4D97-AF65-F5344CB8AC3E}">
        <p14:creationId xmlns:p14="http://schemas.microsoft.com/office/powerpoint/2010/main" val="2228205823"/>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7_Title Only">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601706" y="222641"/>
            <a:ext cx="9658558" cy="750644"/>
          </a:xfrm>
          <a:prstGeom prst="rect">
            <a:avLst/>
          </a:prstGeom>
        </p:spPr>
        <p:txBody>
          <a:bodyPr/>
          <a:lstStyle>
            <a:lvl1pPr marL="0" indent="0">
              <a:buFontTx/>
              <a:buNone/>
              <a:defRPr sz="3601" b="0">
                <a:solidFill>
                  <a:srgbClr val="0000FF"/>
                </a:solidFill>
              </a:defRPr>
            </a:lvl1pPr>
            <a:lvl2pPr marL="489942" indent="0">
              <a:buFontTx/>
              <a:buNone/>
              <a:defRPr sz="3601" b="1"/>
            </a:lvl2pPr>
            <a:lvl3pPr marL="979884" indent="0">
              <a:buFontTx/>
              <a:buNone/>
              <a:defRPr sz="3601" b="1"/>
            </a:lvl3pPr>
            <a:lvl4pPr marL="1469826" indent="0">
              <a:buFontTx/>
              <a:buNone/>
              <a:defRPr sz="3601" b="1"/>
            </a:lvl4pPr>
            <a:lvl5pPr marL="1959768" indent="0">
              <a:buFontTx/>
              <a:buNone/>
              <a:defRPr sz="3601" b="1"/>
            </a:lvl5pPr>
          </a:lstStyle>
          <a:p>
            <a:pPr lvl="0"/>
            <a:r>
              <a:rPr lang="en-US"/>
              <a:t>Click to edit Master text styles</a:t>
            </a:r>
          </a:p>
        </p:txBody>
      </p:sp>
    </p:spTree>
    <p:extLst>
      <p:ext uri="{BB962C8B-B14F-4D97-AF65-F5344CB8AC3E}">
        <p14:creationId xmlns:p14="http://schemas.microsoft.com/office/powerpoint/2010/main" val="1110521590"/>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8_Title Only">
    <p:spTree>
      <p:nvGrpSpPr>
        <p:cNvPr id="1" name=""/>
        <p:cNvGrpSpPr/>
        <p:nvPr/>
      </p:nvGrpSpPr>
      <p:grpSpPr>
        <a:xfrm>
          <a:off x="0" y="0"/>
          <a:ext cx="0" cy="0"/>
          <a:chOff x="0" y="0"/>
          <a:chExt cx="0" cy="0"/>
        </a:xfrm>
      </p:grpSpPr>
      <p:sp>
        <p:nvSpPr>
          <p:cNvPr id="7" name="Text Placeholder 6"/>
          <p:cNvSpPr>
            <a:spLocks noGrp="1"/>
          </p:cNvSpPr>
          <p:nvPr>
            <p:ph type="body" sz="quarter" idx="13"/>
          </p:nvPr>
        </p:nvSpPr>
        <p:spPr>
          <a:xfrm>
            <a:off x="601706" y="222641"/>
            <a:ext cx="9658558" cy="750644"/>
          </a:xfrm>
          <a:prstGeom prst="rect">
            <a:avLst/>
          </a:prstGeom>
        </p:spPr>
        <p:txBody>
          <a:bodyPr/>
          <a:lstStyle>
            <a:lvl1pPr marL="0" indent="0">
              <a:buFontTx/>
              <a:buNone/>
              <a:defRPr sz="3601" b="0">
                <a:solidFill>
                  <a:srgbClr val="0000FF"/>
                </a:solidFill>
              </a:defRPr>
            </a:lvl1pPr>
            <a:lvl2pPr marL="489942" indent="0">
              <a:buFontTx/>
              <a:buNone/>
              <a:defRPr sz="3601" b="1"/>
            </a:lvl2pPr>
            <a:lvl3pPr marL="979884" indent="0">
              <a:buFontTx/>
              <a:buNone/>
              <a:defRPr sz="3601" b="1"/>
            </a:lvl3pPr>
            <a:lvl4pPr marL="1469826" indent="0">
              <a:buFontTx/>
              <a:buNone/>
              <a:defRPr sz="3601" b="1"/>
            </a:lvl4pPr>
            <a:lvl5pPr marL="1959768" indent="0">
              <a:buFontTx/>
              <a:buNone/>
              <a:defRPr sz="3601" b="1"/>
            </a:lvl5pPr>
          </a:lstStyle>
          <a:p>
            <a:pPr lvl="0"/>
            <a:r>
              <a:rPr lang="en-US"/>
              <a:t>Click to edit Master text styles</a:t>
            </a:r>
          </a:p>
        </p:txBody>
      </p:sp>
    </p:spTree>
    <p:extLst>
      <p:ext uri="{BB962C8B-B14F-4D97-AF65-F5344CB8AC3E}">
        <p14:creationId xmlns:p14="http://schemas.microsoft.com/office/powerpoint/2010/main" val="124805180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blank">
  <p:cSld name="Tyhjä">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7EE42F51-965C-9E0B-FDA0-776930064E32}"/>
              </a:ext>
            </a:extLst>
          </p:cNvPr>
          <p:cNvSpPr>
            <a:spLocks noGrp="1" noChangeArrowheads="1"/>
          </p:cNvSpPr>
          <p:nvPr>
            <p:ph type="dt" sz="half" idx="10"/>
          </p:nvPr>
        </p:nvSpPr>
        <p:spPr/>
        <p:txBody>
          <a:bodyPr/>
          <a:lstStyle>
            <a:lvl1pPr>
              <a:defRPr>
                <a:solidFill>
                  <a:srgbClr val="000000"/>
                </a:solidFill>
              </a:defRPr>
            </a:lvl1pPr>
          </a:lstStyle>
          <a:p>
            <a:pPr>
              <a:defRPr/>
            </a:pPr>
            <a:fld id="{5D52DB41-8EF7-4359-94AE-97D798F956FD}" type="datetimeFigureOut">
              <a:rPr lang="en-NZ"/>
              <a:pPr>
                <a:defRPr/>
              </a:pPr>
              <a:t>27/03/2025</a:t>
            </a:fld>
            <a:endParaRPr lang="en-NZ"/>
          </a:p>
        </p:txBody>
      </p:sp>
      <p:sp>
        <p:nvSpPr>
          <p:cNvPr id="3" name="Rectangle 5">
            <a:extLst>
              <a:ext uri="{FF2B5EF4-FFF2-40B4-BE49-F238E27FC236}">
                <a16:creationId xmlns:a16="http://schemas.microsoft.com/office/drawing/2014/main" id="{4B8A0B0A-D647-623E-AB12-B7051B50F24E}"/>
              </a:ext>
            </a:extLst>
          </p:cNvPr>
          <p:cNvSpPr>
            <a:spLocks noGrp="1" noChangeArrowheads="1"/>
          </p:cNvSpPr>
          <p:nvPr>
            <p:ph type="ftr" sz="quarter" idx="11"/>
          </p:nvPr>
        </p:nvSpPr>
        <p:spPr/>
        <p:txBody>
          <a:bodyPr/>
          <a:lstStyle>
            <a:lvl1pPr>
              <a:defRPr>
                <a:solidFill>
                  <a:srgbClr val="000000"/>
                </a:solidFill>
              </a:defRPr>
            </a:lvl1pPr>
          </a:lstStyle>
          <a:p>
            <a:pPr>
              <a:defRPr/>
            </a:pPr>
            <a:endParaRPr lang="en-NZ"/>
          </a:p>
        </p:txBody>
      </p:sp>
      <p:sp>
        <p:nvSpPr>
          <p:cNvPr id="4" name="Rectangle 6">
            <a:extLst>
              <a:ext uri="{FF2B5EF4-FFF2-40B4-BE49-F238E27FC236}">
                <a16:creationId xmlns:a16="http://schemas.microsoft.com/office/drawing/2014/main" id="{114841FC-B5DC-94A6-18AA-1733B73971D1}"/>
              </a:ext>
            </a:extLst>
          </p:cNvPr>
          <p:cNvSpPr>
            <a:spLocks noGrp="1" noChangeArrowheads="1"/>
          </p:cNvSpPr>
          <p:nvPr>
            <p:ph type="sldNum" sz="quarter" idx="12"/>
          </p:nvPr>
        </p:nvSpPr>
        <p:spPr/>
        <p:txBody>
          <a:bodyPr/>
          <a:lstStyle>
            <a:lvl1pPr>
              <a:defRPr>
                <a:solidFill>
                  <a:srgbClr val="000000"/>
                </a:solidFill>
              </a:defRPr>
            </a:lvl1pPr>
          </a:lstStyle>
          <a:p>
            <a:pPr>
              <a:defRPr/>
            </a:pPr>
            <a:fld id="{C37E4680-B024-492B-8A5D-A611212BCD35}" type="slidenum">
              <a:rPr lang="en-NZ"/>
              <a:pPr>
                <a:defRPr/>
              </a:pPr>
              <a:t>‹#›</a:t>
            </a:fld>
            <a:endParaRPr lang="en-NZ"/>
          </a:p>
        </p:txBody>
      </p:sp>
    </p:spTree>
    <p:extLst>
      <p:ext uri="{BB962C8B-B14F-4D97-AF65-F5344CB8AC3E}">
        <p14:creationId xmlns:p14="http://schemas.microsoft.com/office/powerpoint/2010/main" val="3232859300"/>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userDrawn="1">
  <p:cSld name="5_Tylko tytuł">
    <p:spTree>
      <p:nvGrpSpPr>
        <p:cNvPr id="1" name=""/>
        <p:cNvGrpSpPr/>
        <p:nvPr/>
      </p:nvGrpSpPr>
      <p:grpSpPr>
        <a:xfrm>
          <a:off x="0" y="0"/>
          <a:ext cx="0" cy="0"/>
          <a:chOff x="0" y="0"/>
          <a:chExt cx="0" cy="0"/>
        </a:xfrm>
      </p:grpSpPr>
      <p:cxnSp>
        <p:nvCxnSpPr>
          <p:cNvPr id="2" name="Łącznik prosty 5">
            <a:extLst>
              <a:ext uri="{FF2B5EF4-FFF2-40B4-BE49-F238E27FC236}">
                <a16:creationId xmlns:a16="http://schemas.microsoft.com/office/drawing/2014/main" id="{9C5F5191-C2DF-8B82-4D33-8119D2F6D262}"/>
              </a:ext>
            </a:extLst>
          </p:cNvPr>
          <p:cNvCxnSpPr/>
          <p:nvPr userDrawn="1"/>
        </p:nvCxnSpPr>
        <p:spPr>
          <a:xfrm flipH="1">
            <a:off x="-211138" y="401638"/>
            <a:ext cx="482601" cy="0"/>
          </a:xfrm>
          <a:prstGeom prst="line">
            <a:avLst/>
          </a:prstGeom>
          <a:ln w="19050" cap="rnd">
            <a:solidFill>
              <a:srgbClr val="0059FF"/>
            </a:solidFill>
            <a:round/>
          </a:ln>
        </p:spPr>
        <p:style>
          <a:lnRef idx="1">
            <a:schemeClr val="accent1"/>
          </a:lnRef>
          <a:fillRef idx="0">
            <a:schemeClr val="accent1"/>
          </a:fillRef>
          <a:effectRef idx="0">
            <a:schemeClr val="accent1"/>
          </a:effectRef>
          <a:fontRef idx="minor">
            <a:schemeClr val="tx1"/>
          </a:fontRef>
        </p:style>
      </p:cxnSp>
      <p:sp>
        <p:nvSpPr>
          <p:cNvPr id="3" name="Symbol zastępczy daty 2">
            <a:extLst>
              <a:ext uri="{FF2B5EF4-FFF2-40B4-BE49-F238E27FC236}">
                <a16:creationId xmlns:a16="http://schemas.microsoft.com/office/drawing/2014/main" id="{E76CC2FE-B3BA-B132-A04B-72E66F2AA5DB}"/>
              </a:ext>
            </a:extLst>
          </p:cNvPr>
          <p:cNvSpPr>
            <a:spLocks noGrp="1"/>
          </p:cNvSpPr>
          <p:nvPr>
            <p:ph type="dt" sz="half" idx="10"/>
          </p:nvPr>
        </p:nvSpPr>
        <p:spPr>
          <a:xfrm>
            <a:off x="3114675" y="6262688"/>
            <a:ext cx="2741613" cy="365125"/>
          </a:xfrm>
        </p:spPr>
        <p:txBody>
          <a:bodyPr/>
          <a:lstStyle>
            <a:lvl1pPr>
              <a:defRPr/>
            </a:lvl1pPr>
          </a:lstStyle>
          <a:p>
            <a:pPr>
              <a:defRPr/>
            </a:pPr>
            <a:endParaRPr lang="pl-PL"/>
          </a:p>
        </p:txBody>
      </p:sp>
      <p:sp>
        <p:nvSpPr>
          <p:cNvPr id="4" name="Symbol zastępczy stopki 3">
            <a:extLst>
              <a:ext uri="{FF2B5EF4-FFF2-40B4-BE49-F238E27FC236}">
                <a16:creationId xmlns:a16="http://schemas.microsoft.com/office/drawing/2014/main" id="{4ADB6848-D2FF-FC53-23B6-74DE660FECE5}"/>
              </a:ext>
            </a:extLst>
          </p:cNvPr>
          <p:cNvSpPr>
            <a:spLocks noGrp="1"/>
          </p:cNvSpPr>
          <p:nvPr>
            <p:ph type="ftr" sz="quarter" idx="11"/>
          </p:nvPr>
        </p:nvSpPr>
        <p:spPr>
          <a:xfrm>
            <a:off x="5959475" y="6262688"/>
            <a:ext cx="4114800" cy="365125"/>
          </a:xfrm>
        </p:spPr>
        <p:txBody>
          <a:bodyPr/>
          <a:lstStyle>
            <a:lvl1pPr>
              <a:defRPr/>
            </a:lvl1pPr>
          </a:lstStyle>
          <a:p>
            <a:pPr>
              <a:defRPr/>
            </a:pPr>
            <a:endParaRPr lang="pl-PL"/>
          </a:p>
        </p:txBody>
      </p:sp>
      <p:sp>
        <p:nvSpPr>
          <p:cNvPr id="5" name="Symbol zastępczy numeru slajdu 4">
            <a:extLst>
              <a:ext uri="{FF2B5EF4-FFF2-40B4-BE49-F238E27FC236}">
                <a16:creationId xmlns:a16="http://schemas.microsoft.com/office/drawing/2014/main" id="{111EC451-1F9E-3E12-5E49-14C1B39FBE4A}"/>
              </a:ext>
            </a:extLst>
          </p:cNvPr>
          <p:cNvSpPr>
            <a:spLocks noGrp="1"/>
          </p:cNvSpPr>
          <p:nvPr>
            <p:ph type="sldNum" sz="quarter" idx="12"/>
          </p:nvPr>
        </p:nvSpPr>
        <p:spPr/>
        <p:txBody>
          <a:bodyPr/>
          <a:lstStyle>
            <a:lvl1pPr>
              <a:defRPr/>
            </a:lvl1pPr>
          </a:lstStyle>
          <a:p>
            <a:pPr>
              <a:defRPr/>
            </a:pPr>
            <a:fld id="{BDFE6D6F-3211-4EDF-A749-8C9716FB1A00}" type="slidenum">
              <a:rPr lang="pl-PL"/>
              <a:pPr>
                <a:defRPr/>
              </a:pPr>
              <a:t>‹#›</a:t>
            </a:fld>
            <a:endParaRPr lang="pl-PL"/>
          </a:p>
        </p:txBody>
      </p:sp>
    </p:spTree>
    <p:extLst>
      <p:ext uri="{BB962C8B-B14F-4D97-AF65-F5344CB8AC3E}">
        <p14:creationId xmlns:p14="http://schemas.microsoft.com/office/powerpoint/2010/main" val="1052160409"/>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74979827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575343101"/>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Tree>
    <p:extLst>
      <p:ext uri="{BB962C8B-B14F-4D97-AF65-F5344CB8AC3E}">
        <p14:creationId xmlns:p14="http://schemas.microsoft.com/office/powerpoint/2010/main" val="2247076477"/>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23075314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userDrawn="1">
  <p:cSld name="Slajd tytułowy">
    <p:bg>
      <p:bgPr>
        <a:solidFill>
          <a:srgbClr val="F2F2F2"/>
        </a:solidFill>
        <a:effectLst/>
      </p:bgPr>
    </p:bg>
    <p:spTree>
      <p:nvGrpSpPr>
        <p:cNvPr id="1" name=""/>
        <p:cNvGrpSpPr/>
        <p:nvPr/>
      </p:nvGrpSpPr>
      <p:grpSpPr>
        <a:xfrm>
          <a:off x="0" y="0"/>
          <a:ext cx="0" cy="0"/>
          <a:chOff x="0" y="0"/>
          <a:chExt cx="0" cy="0"/>
        </a:xfrm>
      </p:grpSpPr>
      <p:cxnSp>
        <p:nvCxnSpPr>
          <p:cNvPr id="4" name="Łącznik prosty 11">
            <a:extLst>
              <a:ext uri="{FF2B5EF4-FFF2-40B4-BE49-F238E27FC236}">
                <a16:creationId xmlns:a16="http://schemas.microsoft.com/office/drawing/2014/main" id="{79FCE2E1-D69E-5384-C13F-673006A2762E}"/>
              </a:ext>
            </a:extLst>
          </p:cNvPr>
          <p:cNvCxnSpPr/>
          <p:nvPr userDrawn="1"/>
        </p:nvCxnSpPr>
        <p:spPr>
          <a:xfrm flipH="1" flipV="1">
            <a:off x="-222250" y="3697288"/>
            <a:ext cx="4827588" cy="0"/>
          </a:xfrm>
          <a:prstGeom prst="line">
            <a:avLst/>
          </a:prstGeom>
          <a:ln w="19050" cap="rnd">
            <a:solidFill>
              <a:srgbClr val="0000FF"/>
            </a:solidFill>
            <a:round/>
          </a:ln>
        </p:spPr>
        <p:style>
          <a:lnRef idx="1">
            <a:schemeClr val="accent1"/>
          </a:lnRef>
          <a:fillRef idx="0">
            <a:schemeClr val="accent1"/>
          </a:fillRef>
          <a:effectRef idx="0">
            <a:schemeClr val="accent1"/>
          </a:effectRef>
          <a:fontRef idx="minor">
            <a:schemeClr val="tx1"/>
          </a:fontRef>
        </p:style>
      </p:cxnSp>
      <p:cxnSp>
        <p:nvCxnSpPr>
          <p:cNvPr id="5" name="Łącznik prosty 12">
            <a:extLst>
              <a:ext uri="{FF2B5EF4-FFF2-40B4-BE49-F238E27FC236}">
                <a16:creationId xmlns:a16="http://schemas.microsoft.com/office/drawing/2014/main" id="{193F3B6C-B6E3-E682-D7ED-CCADD4671B69}"/>
              </a:ext>
            </a:extLst>
          </p:cNvPr>
          <p:cNvCxnSpPr/>
          <p:nvPr userDrawn="1"/>
        </p:nvCxnSpPr>
        <p:spPr>
          <a:xfrm flipH="1">
            <a:off x="8851900" y="4410075"/>
            <a:ext cx="7408863" cy="0"/>
          </a:xfrm>
          <a:prstGeom prst="line">
            <a:avLst/>
          </a:prstGeom>
          <a:ln w="19050" cap="rnd">
            <a:solidFill>
              <a:srgbClr val="0000FF"/>
            </a:solidFill>
            <a:round/>
          </a:ln>
        </p:spPr>
        <p:style>
          <a:lnRef idx="1">
            <a:schemeClr val="accent1"/>
          </a:lnRef>
          <a:fillRef idx="0">
            <a:schemeClr val="accent1"/>
          </a:fillRef>
          <a:effectRef idx="0">
            <a:schemeClr val="accent1"/>
          </a:effectRef>
          <a:fontRef idx="minor">
            <a:schemeClr val="tx1"/>
          </a:fontRef>
        </p:style>
      </p:cxnSp>
      <p:pic>
        <p:nvPicPr>
          <p:cNvPr id="6" name="Obraz 14">
            <a:extLst>
              <a:ext uri="{FF2B5EF4-FFF2-40B4-BE49-F238E27FC236}">
                <a16:creationId xmlns:a16="http://schemas.microsoft.com/office/drawing/2014/main" id="{66CB1809-F6BA-B75D-85F1-005CF0C03291}"/>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214313" y="1371600"/>
            <a:ext cx="4338637" cy="434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 name="Group 9">
            <a:extLst>
              <a:ext uri="{FF2B5EF4-FFF2-40B4-BE49-F238E27FC236}">
                <a16:creationId xmlns:a16="http://schemas.microsoft.com/office/drawing/2014/main" id="{DB2DC1BC-5D0B-920A-87E0-63F4C1D8CFA0}"/>
              </a:ext>
            </a:extLst>
          </p:cNvPr>
          <p:cNvGrpSpPr>
            <a:grpSpLocks/>
          </p:cNvGrpSpPr>
          <p:nvPr userDrawn="1"/>
        </p:nvGrpSpPr>
        <p:grpSpPr bwMode="auto">
          <a:xfrm>
            <a:off x="2429979" y="637417"/>
            <a:ext cx="2413138" cy="271776"/>
            <a:chOff x="2192319" y="617833"/>
            <a:chExt cx="2414139" cy="271310"/>
          </a:xfrm>
        </p:grpSpPr>
        <p:pic>
          <p:nvPicPr>
            <p:cNvPr id="8" name="Picture 10">
              <a:extLst>
                <a:ext uri="{FF2B5EF4-FFF2-40B4-BE49-F238E27FC236}">
                  <a16:creationId xmlns:a16="http://schemas.microsoft.com/office/drawing/2014/main" id="{688CA520-E329-93BE-166F-94F5D7087A7B}"/>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3385470" y="617833"/>
              <a:ext cx="1220988" cy="2598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11">
              <a:extLst>
                <a:ext uri="{FF2B5EF4-FFF2-40B4-BE49-F238E27FC236}">
                  <a16:creationId xmlns:a16="http://schemas.microsoft.com/office/drawing/2014/main" id="{E29267DB-8633-0F3A-7083-AF9AC205B2AB}"/>
                </a:ext>
              </a:extLst>
            </p:cNvPr>
            <p:cNvPicPr>
              <a:picLocks noChangeAspect="1" noChangeArrowheads="1"/>
            </p:cNvPicPr>
            <p:nvPr userDrawn="1"/>
          </p:nvPicPr>
          <p:blipFill>
            <a:blip r:embed="rId4">
              <a:extLst>
                <a:ext uri="{28A0092B-C50C-407E-A947-70E740481C1C}">
                  <a14:useLocalDpi xmlns:a14="http://schemas.microsoft.com/office/drawing/2010/main" val="0"/>
                </a:ext>
              </a:extLst>
            </a:blip>
            <a:srcRect/>
            <a:stretch>
              <a:fillRect/>
            </a:stretch>
          </p:blipFill>
          <p:spPr bwMode="auto">
            <a:xfrm>
              <a:off x="2192319" y="617833"/>
              <a:ext cx="851369" cy="271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9" name="Symbol zastępczy tekstu 18"/>
          <p:cNvSpPr>
            <a:spLocks noGrp="1"/>
          </p:cNvSpPr>
          <p:nvPr>
            <p:ph type="body" sz="quarter" idx="10"/>
          </p:nvPr>
        </p:nvSpPr>
        <p:spPr>
          <a:xfrm>
            <a:off x="4659012" y="3388556"/>
            <a:ext cx="8280909" cy="708143"/>
          </a:xfrm>
          <a:prstGeom prst="rect">
            <a:avLst/>
          </a:prstGeom>
        </p:spPr>
        <p:txBody>
          <a:bodyPr>
            <a:normAutofit/>
          </a:bodyPr>
          <a:lstStyle>
            <a:lvl1pPr marL="0" indent="0">
              <a:buNone/>
              <a:defRPr sz="4400">
                <a:latin typeface="Century Gothic" panose="020B0502020202020204" pitchFamily="34" charset="0"/>
              </a:defRPr>
            </a:lvl1pPr>
          </a:lstStyle>
          <a:p>
            <a:pPr lvl="0"/>
            <a:r>
              <a:rPr lang="en-US"/>
              <a:t>Click to edit Master text styles</a:t>
            </a:r>
          </a:p>
        </p:txBody>
      </p:sp>
      <p:sp>
        <p:nvSpPr>
          <p:cNvPr id="20" name="Symbol zastępczy tekstu 18"/>
          <p:cNvSpPr>
            <a:spLocks noGrp="1"/>
          </p:cNvSpPr>
          <p:nvPr>
            <p:ph type="body" sz="quarter" idx="11"/>
          </p:nvPr>
        </p:nvSpPr>
        <p:spPr>
          <a:xfrm>
            <a:off x="4658374" y="4091576"/>
            <a:ext cx="4306659" cy="708143"/>
          </a:xfrm>
          <a:prstGeom prst="rect">
            <a:avLst/>
          </a:prstGeom>
        </p:spPr>
        <p:txBody>
          <a:bodyPr>
            <a:normAutofit/>
          </a:bodyPr>
          <a:lstStyle>
            <a:lvl1pPr marL="0" indent="0">
              <a:buNone/>
              <a:defRPr sz="4400" b="1">
                <a:solidFill>
                  <a:srgbClr val="0000FF"/>
                </a:solidFill>
                <a:latin typeface="Century Gothic" panose="020B0502020202020204" pitchFamily="34" charset="0"/>
              </a:defRPr>
            </a:lvl1pPr>
          </a:lstStyle>
          <a:p>
            <a:pPr lvl="0"/>
            <a:r>
              <a:rPr lang="en-US"/>
              <a:t>Click to edit Master text styles</a:t>
            </a:r>
          </a:p>
        </p:txBody>
      </p:sp>
      <p:pic>
        <p:nvPicPr>
          <p:cNvPr id="3" name="Picture 2" descr="A black background with blue and orange letters&#10;&#10;Description automatically generated">
            <a:extLst>
              <a:ext uri="{FF2B5EF4-FFF2-40B4-BE49-F238E27FC236}">
                <a16:creationId xmlns:a16="http://schemas.microsoft.com/office/drawing/2014/main" id="{FE87F8D8-B9B9-3123-7005-43952DADA037}"/>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486356" y="587495"/>
            <a:ext cx="1541687" cy="385422"/>
          </a:xfrm>
          <a:prstGeom prst="rect">
            <a:avLst/>
          </a:prstGeom>
        </p:spPr>
      </p:pic>
    </p:spTree>
    <p:extLst>
      <p:ext uri="{BB962C8B-B14F-4D97-AF65-F5344CB8AC3E}">
        <p14:creationId xmlns:p14="http://schemas.microsoft.com/office/powerpoint/2010/main" val="864119063"/>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par>
                                <p:cTn id="8" presetID="22" presetClass="entr" presetSubtype="2"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right)">
                                      <p:cBhvr>
                                        <p:cTn id="10" dur="500"/>
                                        <p:tgtEl>
                                          <p:spTgt spid="5"/>
                                        </p:tgtEl>
                                      </p:cBhvr>
                                    </p:animEffect>
                                  </p:childTnLst>
                                </p:cTn>
                              </p:par>
                              <p:par>
                                <p:cTn id="11" presetID="2" presetClass="entr" presetSubtype="8"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1000" fill="hold"/>
                                        <p:tgtEl>
                                          <p:spTgt spid="6"/>
                                        </p:tgtEl>
                                        <p:attrNameLst>
                                          <p:attrName>ppt_x</p:attrName>
                                        </p:attrNameLst>
                                      </p:cBhvr>
                                      <p:tavLst>
                                        <p:tav tm="0">
                                          <p:val>
                                            <p:strVal val="0-#ppt_w/2"/>
                                          </p:val>
                                        </p:tav>
                                        <p:tav tm="100000">
                                          <p:val>
                                            <p:strVal val="#ppt_x"/>
                                          </p:val>
                                        </p:tav>
                                      </p:tavLst>
                                    </p:anim>
                                    <p:anim calcmode="lin" valueType="num">
                                      <p:cBhvr additive="base">
                                        <p:cTn id="14" dur="1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38053192"/>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Tree>
    <p:extLst>
      <p:ext uri="{BB962C8B-B14F-4D97-AF65-F5344CB8AC3E}">
        <p14:creationId xmlns:p14="http://schemas.microsoft.com/office/powerpoint/2010/main" val="2254790453"/>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blank">
  <p:cSld name="Tyhjä">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1DD4F8C1-37C5-ECB6-702A-60EAD2622DE8}"/>
              </a:ext>
            </a:extLst>
          </p:cNvPr>
          <p:cNvSpPr>
            <a:spLocks noGrp="1" noChangeArrowheads="1"/>
          </p:cNvSpPr>
          <p:nvPr>
            <p:ph type="dt" sz="half" idx="10"/>
          </p:nvPr>
        </p:nvSpPr>
        <p:spPr>
          <a:xfrm>
            <a:off x="609600" y="6246813"/>
            <a:ext cx="2844800" cy="476250"/>
          </a:xfrm>
        </p:spPr>
        <p:txBody>
          <a:bodyPr lIns="91423" tIns="45711" rIns="91423" bIns="45711"/>
          <a:lstStyle>
            <a:lvl1pPr>
              <a:defRPr/>
            </a:lvl1pPr>
          </a:lstStyle>
          <a:p>
            <a:pPr>
              <a:defRPr/>
            </a:pPr>
            <a:endParaRPr lang="en-US"/>
          </a:p>
        </p:txBody>
      </p:sp>
      <p:sp>
        <p:nvSpPr>
          <p:cNvPr id="3" name="Rectangle 6">
            <a:extLst>
              <a:ext uri="{FF2B5EF4-FFF2-40B4-BE49-F238E27FC236}">
                <a16:creationId xmlns:a16="http://schemas.microsoft.com/office/drawing/2014/main" id="{1CD537B1-606E-10F6-3572-3A0D6E03B04E}"/>
              </a:ext>
            </a:extLst>
          </p:cNvPr>
          <p:cNvSpPr>
            <a:spLocks noGrp="1" noChangeArrowheads="1"/>
          </p:cNvSpPr>
          <p:nvPr>
            <p:ph type="sldNum" sz="quarter" idx="11"/>
          </p:nvPr>
        </p:nvSpPr>
        <p:spPr>
          <a:xfrm>
            <a:off x="8736013" y="6246813"/>
            <a:ext cx="2844800" cy="476250"/>
          </a:xfrm>
        </p:spPr>
        <p:txBody>
          <a:bodyPr lIns="91423" tIns="45711" rIns="91423" bIns="45711"/>
          <a:lstStyle>
            <a:lvl1pPr>
              <a:defRPr/>
            </a:lvl1pPr>
          </a:lstStyle>
          <a:p>
            <a:pPr>
              <a:defRPr/>
            </a:pPr>
            <a:endParaRPr lang="fi-FI"/>
          </a:p>
        </p:txBody>
      </p:sp>
    </p:spTree>
    <p:extLst>
      <p:ext uri="{BB962C8B-B14F-4D97-AF65-F5344CB8AC3E}">
        <p14:creationId xmlns:p14="http://schemas.microsoft.com/office/powerpoint/2010/main" val="900246513"/>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Tree>
    <p:extLst>
      <p:ext uri="{BB962C8B-B14F-4D97-AF65-F5344CB8AC3E}">
        <p14:creationId xmlns:p14="http://schemas.microsoft.com/office/powerpoint/2010/main" val="377882824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60493984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Tree>
    <p:extLst>
      <p:ext uri="{BB962C8B-B14F-4D97-AF65-F5344CB8AC3E}">
        <p14:creationId xmlns:p14="http://schemas.microsoft.com/office/powerpoint/2010/main" val="75516219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cSld name="5_Tylko tytuł">
    <p:spTree>
      <p:nvGrpSpPr>
        <p:cNvPr id="1" name=""/>
        <p:cNvGrpSpPr/>
        <p:nvPr/>
      </p:nvGrpSpPr>
      <p:grpSpPr>
        <a:xfrm>
          <a:off x="0" y="0"/>
          <a:ext cx="0" cy="0"/>
          <a:chOff x="0" y="0"/>
          <a:chExt cx="0" cy="0"/>
        </a:xfrm>
      </p:grpSpPr>
      <p:cxnSp>
        <p:nvCxnSpPr>
          <p:cNvPr id="3" name="Łącznik prosty 5">
            <a:extLst>
              <a:ext uri="{FF2B5EF4-FFF2-40B4-BE49-F238E27FC236}">
                <a16:creationId xmlns:a16="http://schemas.microsoft.com/office/drawing/2014/main" id="{9B272A57-4B80-5FF7-09A2-9D84AE39FF89}"/>
              </a:ext>
            </a:extLst>
          </p:cNvPr>
          <p:cNvCxnSpPr/>
          <p:nvPr userDrawn="1"/>
        </p:nvCxnSpPr>
        <p:spPr>
          <a:xfrm flipH="1">
            <a:off x="-211138" y="401638"/>
            <a:ext cx="482601" cy="0"/>
          </a:xfrm>
          <a:prstGeom prst="line">
            <a:avLst/>
          </a:prstGeom>
          <a:ln w="19050" cap="rnd">
            <a:solidFill>
              <a:schemeClr val="accent1"/>
            </a:solidFill>
            <a:round/>
          </a:ln>
        </p:spPr>
        <p:style>
          <a:lnRef idx="1">
            <a:schemeClr val="accent1"/>
          </a:lnRef>
          <a:fillRef idx="0">
            <a:schemeClr val="accent1"/>
          </a:fillRef>
          <a:effectRef idx="0">
            <a:schemeClr val="accent1"/>
          </a:effectRef>
          <a:fontRef idx="minor">
            <a:schemeClr val="tx1"/>
          </a:fontRef>
        </p:style>
      </p:cxnSp>
      <p:sp>
        <p:nvSpPr>
          <p:cNvPr id="2" name="Tytuł 1"/>
          <p:cNvSpPr>
            <a:spLocks noGrp="1"/>
          </p:cNvSpPr>
          <p:nvPr>
            <p:ph type="title"/>
          </p:nvPr>
        </p:nvSpPr>
        <p:spPr>
          <a:xfrm>
            <a:off x="271074" y="231336"/>
            <a:ext cx="11547912" cy="407074"/>
          </a:xfrm>
          <a:prstGeom prst="rect">
            <a:avLst/>
          </a:prstGeom>
        </p:spPr>
        <p:txBody>
          <a:bodyPr/>
          <a:lstStyle/>
          <a:p>
            <a:r>
              <a:rPr lang="pl-PL"/>
              <a:t>Kliknij, aby edytować styl</a:t>
            </a:r>
          </a:p>
        </p:txBody>
      </p:sp>
      <p:sp>
        <p:nvSpPr>
          <p:cNvPr id="4" name="Symbol zastępczy daty 2">
            <a:extLst>
              <a:ext uri="{FF2B5EF4-FFF2-40B4-BE49-F238E27FC236}">
                <a16:creationId xmlns:a16="http://schemas.microsoft.com/office/drawing/2014/main" id="{4FEE3BBE-E512-9F85-9F36-81697B835F9E}"/>
              </a:ext>
            </a:extLst>
          </p:cNvPr>
          <p:cNvSpPr>
            <a:spLocks noGrp="1"/>
          </p:cNvSpPr>
          <p:nvPr>
            <p:ph type="dt" sz="half" idx="10"/>
          </p:nvPr>
        </p:nvSpPr>
        <p:spPr>
          <a:xfrm>
            <a:off x="3114675" y="6262688"/>
            <a:ext cx="2741613" cy="365125"/>
          </a:xfrm>
          <a:prstGeom prst="rect">
            <a:avLst/>
          </a:prstGeom>
        </p:spPr>
        <p:txBody>
          <a:bodyPr/>
          <a:lstStyle>
            <a:lvl1pPr defTabSz="913203" eaLnBrk="1" fontAlgn="auto" hangingPunct="1">
              <a:spcBef>
                <a:spcPts val="0"/>
              </a:spcBef>
              <a:spcAft>
                <a:spcPts val="0"/>
              </a:spcAft>
              <a:defRPr>
                <a:latin typeface="+mn-lt"/>
              </a:defRPr>
            </a:lvl1pPr>
          </a:lstStyle>
          <a:p>
            <a:pPr>
              <a:defRPr/>
            </a:pPr>
            <a:endParaRPr lang="pl-PL"/>
          </a:p>
        </p:txBody>
      </p:sp>
      <p:sp>
        <p:nvSpPr>
          <p:cNvPr id="5" name="Symbol zastępczy stopki 3">
            <a:extLst>
              <a:ext uri="{FF2B5EF4-FFF2-40B4-BE49-F238E27FC236}">
                <a16:creationId xmlns:a16="http://schemas.microsoft.com/office/drawing/2014/main" id="{2CB673FD-B85B-D4FA-DF51-7A25BB8EB96F}"/>
              </a:ext>
            </a:extLst>
          </p:cNvPr>
          <p:cNvSpPr>
            <a:spLocks noGrp="1"/>
          </p:cNvSpPr>
          <p:nvPr>
            <p:ph type="ftr" sz="quarter" idx="11"/>
          </p:nvPr>
        </p:nvSpPr>
        <p:spPr>
          <a:xfrm>
            <a:off x="5959475" y="6262688"/>
            <a:ext cx="4114800" cy="365125"/>
          </a:xfrm>
          <a:prstGeom prst="rect">
            <a:avLst/>
          </a:prstGeom>
        </p:spPr>
        <p:txBody>
          <a:bodyPr/>
          <a:lstStyle>
            <a:lvl1pPr defTabSz="913203" eaLnBrk="1" fontAlgn="auto" hangingPunct="1">
              <a:spcBef>
                <a:spcPts val="0"/>
              </a:spcBef>
              <a:spcAft>
                <a:spcPts val="0"/>
              </a:spcAft>
              <a:defRPr>
                <a:latin typeface="+mn-lt"/>
              </a:defRPr>
            </a:lvl1pPr>
          </a:lstStyle>
          <a:p>
            <a:pPr>
              <a:defRPr/>
            </a:pPr>
            <a:endParaRPr lang="pl-PL"/>
          </a:p>
        </p:txBody>
      </p:sp>
      <p:sp>
        <p:nvSpPr>
          <p:cNvPr id="6" name="Symbol zastępczy numeru slajdu 4">
            <a:extLst>
              <a:ext uri="{FF2B5EF4-FFF2-40B4-BE49-F238E27FC236}">
                <a16:creationId xmlns:a16="http://schemas.microsoft.com/office/drawing/2014/main" id="{CEE94E12-CC17-66F4-3B22-1153A8EDB9AD}"/>
              </a:ext>
            </a:extLst>
          </p:cNvPr>
          <p:cNvSpPr>
            <a:spLocks noGrp="1"/>
          </p:cNvSpPr>
          <p:nvPr>
            <p:ph type="sldNum" sz="quarter" idx="12"/>
          </p:nvPr>
        </p:nvSpPr>
        <p:spPr>
          <a:xfrm>
            <a:off x="10663238" y="6262688"/>
            <a:ext cx="1155700" cy="365125"/>
          </a:xfrm>
          <a:prstGeom prst="rect">
            <a:avLst/>
          </a:prstGeom>
        </p:spPr>
        <p:txBody>
          <a:bodyPr/>
          <a:lstStyle>
            <a:lvl1pPr defTabSz="913203" eaLnBrk="1" fontAlgn="auto" hangingPunct="1">
              <a:spcBef>
                <a:spcPts val="0"/>
              </a:spcBef>
              <a:spcAft>
                <a:spcPts val="0"/>
              </a:spcAft>
              <a:defRPr>
                <a:latin typeface="+mn-lt"/>
              </a:defRPr>
            </a:lvl1pPr>
          </a:lstStyle>
          <a:p>
            <a:pPr>
              <a:defRPr/>
            </a:pPr>
            <a:fld id="{5CCA90F3-BB54-4FB1-B1DE-7F840F0AC41B}" type="slidenum">
              <a:rPr lang="pl-PL"/>
              <a:pPr>
                <a:defRPr/>
              </a:pPr>
              <a:t>‹#›</a:t>
            </a:fld>
            <a:endParaRPr lang="pl-PL"/>
          </a:p>
        </p:txBody>
      </p:sp>
    </p:spTree>
    <p:extLst>
      <p:ext uri="{BB962C8B-B14F-4D97-AF65-F5344CB8AC3E}">
        <p14:creationId xmlns:p14="http://schemas.microsoft.com/office/powerpoint/2010/main" val="3004588181"/>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88477739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33321142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slideLayout" Target="../slideLayouts/slideLayout3.xml"/><Relationship Id="rId7" Type="http://schemas.openxmlformats.org/officeDocument/2006/relationships/image" Target="../media/image3.jpeg"/><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image" Target="../media/image2.png"/><Relationship Id="rId5" Type="http://schemas.openxmlformats.org/officeDocument/2006/relationships/image" Target="../media/image1.png"/><Relationship Id="rId4" Type="http://schemas.openxmlformats.org/officeDocument/2006/relationships/theme" Target="../theme/theme1.xml"/></Relationships>
</file>

<file path=ppt/slideMasters/_rels/slideMaster10.xml.rels><?xml version="1.0" encoding="UTF-8" standalone="yes"?>
<Relationships xmlns="http://schemas.openxmlformats.org/package/2006/relationships"><Relationship Id="rId3" Type="http://schemas.openxmlformats.org/officeDocument/2006/relationships/theme" Target="../theme/theme10.xml"/><Relationship Id="rId2" Type="http://schemas.openxmlformats.org/officeDocument/2006/relationships/slideLayout" Target="../slideLayouts/slideLayout18.xml"/><Relationship Id="rId1" Type="http://schemas.openxmlformats.org/officeDocument/2006/relationships/slideLayout" Target="../slideLayouts/slideLayout17.xml"/><Relationship Id="rId4" Type="http://schemas.openxmlformats.org/officeDocument/2006/relationships/image" Target="../media/image7.jpg"/></Relationships>
</file>

<file path=ppt/slideMasters/_rels/slideMaster1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11.xml"/><Relationship Id="rId1" Type="http://schemas.openxmlformats.org/officeDocument/2006/relationships/slideLayout" Target="../slideLayouts/slideLayout19.xml"/><Relationship Id="rId6" Type="http://schemas.openxmlformats.org/officeDocument/2006/relationships/image" Target="../media/image7.jpg"/><Relationship Id="rId5" Type="http://schemas.openxmlformats.org/officeDocument/2006/relationships/image" Target="../media/image5.jpeg"/><Relationship Id="rId4" Type="http://schemas.openxmlformats.org/officeDocument/2006/relationships/image" Target="../media/image2.png"/></Relationships>
</file>

<file path=ppt/slideMasters/_rels/slideMaster12.xml.rels><?xml version="1.0" encoding="UTF-8" standalone="yes"?>
<Relationships xmlns="http://schemas.openxmlformats.org/package/2006/relationships"><Relationship Id="rId3" Type="http://schemas.openxmlformats.org/officeDocument/2006/relationships/slideLayout" Target="../slideLayouts/slideLayout22.xml"/><Relationship Id="rId2" Type="http://schemas.openxmlformats.org/officeDocument/2006/relationships/slideLayout" Target="../slideLayouts/slideLayout21.xml"/><Relationship Id="rId1" Type="http://schemas.openxmlformats.org/officeDocument/2006/relationships/slideLayout" Target="../slideLayouts/slideLayout20.xml"/><Relationship Id="rId6" Type="http://schemas.openxmlformats.org/officeDocument/2006/relationships/image" Target="../media/image7.jpg"/><Relationship Id="rId5" Type="http://schemas.openxmlformats.org/officeDocument/2006/relationships/theme" Target="../theme/theme12.xml"/><Relationship Id="rId4" Type="http://schemas.openxmlformats.org/officeDocument/2006/relationships/slideLayout" Target="../slideLayouts/slideLayout23.xml"/></Relationships>
</file>

<file path=ppt/slideMasters/_rels/slideMaster1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13.xml"/><Relationship Id="rId1" Type="http://schemas.openxmlformats.org/officeDocument/2006/relationships/slideLayout" Target="../slideLayouts/slideLayout24.xml"/><Relationship Id="rId6" Type="http://schemas.openxmlformats.org/officeDocument/2006/relationships/image" Target="../media/image7.jpg"/><Relationship Id="rId5" Type="http://schemas.openxmlformats.org/officeDocument/2006/relationships/image" Target="../media/image5.jpeg"/><Relationship Id="rId4" Type="http://schemas.openxmlformats.org/officeDocument/2006/relationships/image" Target="../media/image2.png"/></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32.xml"/><Relationship Id="rId13" Type="http://schemas.openxmlformats.org/officeDocument/2006/relationships/slideLayout" Target="../slideLayouts/slideLayout37.xml"/><Relationship Id="rId3" Type="http://schemas.openxmlformats.org/officeDocument/2006/relationships/slideLayout" Target="../slideLayouts/slideLayout27.xml"/><Relationship Id="rId7" Type="http://schemas.openxmlformats.org/officeDocument/2006/relationships/slideLayout" Target="../slideLayouts/slideLayout31.xml"/><Relationship Id="rId12" Type="http://schemas.openxmlformats.org/officeDocument/2006/relationships/slideLayout" Target="../slideLayouts/slideLayout36.xml"/><Relationship Id="rId17" Type="http://schemas.openxmlformats.org/officeDocument/2006/relationships/image" Target="../media/image7.jpg"/><Relationship Id="rId2" Type="http://schemas.openxmlformats.org/officeDocument/2006/relationships/slideLayout" Target="../slideLayouts/slideLayout26.xml"/><Relationship Id="rId16" Type="http://schemas.openxmlformats.org/officeDocument/2006/relationships/theme" Target="../theme/theme14.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5" Type="http://schemas.openxmlformats.org/officeDocument/2006/relationships/slideLayout" Target="../slideLayouts/slideLayout29.xml"/><Relationship Id="rId15" Type="http://schemas.openxmlformats.org/officeDocument/2006/relationships/slideLayout" Target="../slideLayouts/slideLayout39.xml"/><Relationship Id="rId10" Type="http://schemas.openxmlformats.org/officeDocument/2006/relationships/slideLayout" Target="../slideLayouts/slideLayout34.xml"/><Relationship Id="rId4" Type="http://schemas.openxmlformats.org/officeDocument/2006/relationships/slideLayout" Target="../slideLayouts/slideLayout28.xml"/><Relationship Id="rId9" Type="http://schemas.openxmlformats.org/officeDocument/2006/relationships/slideLayout" Target="../slideLayouts/slideLayout33.xml"/><Relationship Id="rId14" Type="http://schemas.openxmlformats.org/officeDocument/2006/relationships/slideLayout" Target="../slideLayouts/slideLayout38.xml"/></Relationships>
</file>

<file path=ppt/slideMasters/_rels/slideMaster1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15.xml"/><Relationship Id="rId1" Type="http://schemas.openxmlformats.org/officeDocument/2006/relationships/slideLayout" Target="../slideLayouts/slideLayout40.xml"/><Relationship Id="rId6" Type="http://schemas.openxmlformats.org/officeDocument/2006/relationships/image" Target="../media/image7.jpg"/><Relationship Id="rId5" Type="http://schemas.openxmlformats.org/officeDocument/2006/relationships/image" Target="../media/image5.jpeg"/><Relationship Id="rId4" Type="http://schemas.openxmlformats.org/officeDocument/2006/relationships/image" Target="../media/image2.png"/></Relationships>
</file>

<file path=ppt/slideMasters/_rels/slideMaster16.xml.rels><?xml version="1.0" encoding="UTF-8" standalone="yes"?>
<Relationships xmlns="http://schemas.openxmlformats.org/package/2006/relationships"><Relationship Id="rId3" Type="http://schemas.openxmlformats.org/officeDocument/2006/relationships/slideLayout" Target="../slideLayouts/slideLayout43.xml"/><Relationship Id="rId2" Type="http://schemas.openxmlformats.org/officeDocument/2006/relationships/slideLayout" Target="../slideLayouts/slideLayout42.xml"/><Relationship Id="rId1" Type="http://schemas.openxmlformats.org/officeDocument/2006/relationships/slideLayout" Target="../slideLayouts/slideLayout41.xml"/><Relationship Id="rId5" Type="http://schemas.openxmlformats.org/officeDocument/2006/relationships/image" Target="../media/image7.jpg"/><Relationship Id="rId4" Type="http://schemas.openxmlformats.org/officeDocument/2006/relationships/theme" Target="../theme/theme16.xml"/></Relationships>
</file>

<file path=ppt/slideMasters/_rels/slideMaster1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17.xml"/><Relationship Id="rId1" Type="http://schemas.openxmlformats.org/officeDocument/2006/relationships/slideLayout" Target="../slideLayouts/slideLayout44.xml"/><Relationship Id="rId6" Type="http://schemas.openxmlformats.org/officeDocument/2006/relationships/image" Target="../media/image7.jpg"/><Relationship Id="rId5" Type="http://schemas.openxmlformats.org/officeDocument/2006/relationships/image" Target="../media/image5.jpeg"/><Relationship Id="rId4" Type="http://schemas.openxmlformats.org/officeDocument/2006/relationships/image" Target="../media/image2.png"/></Relationships>
</file>

<file path=ppt/slideMasters/_rels/slideMaster18.xml.rels><?xml version="1.0" encoding="UTF-8" standalone="yes"?>
<Relationships xmlns="http://schemas.openxmlformats.org/package/2006/relationships"><Relationship Id="rId3" Type="http://schemas.openxmlformats.org/officeDocument/2006/relationships/theme" Target="../theme/theme18.xml"/><Relationship Id="rId2" Type="http://schemas.openxmlformats.org/officeDocument/2006/relationships/slideLayout" Target="../slideLayouts/slideLayout46.xml"/><Relationship Id="rId1" Type="http://schemas.openxmlformats.org/officeDocument/2006/relationships/slideLayout" Target="../slideLayouts/slideLayout45.xml"/><Relationship Id="rId4" Type="http://schemas.openxmlformats.org/officeDocument/2006/relationships/image" Target="../media/image7.jpg"/></Relationships>
</file>

<file path=ppt/slideMasters/_rels/slideMaster19.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theme" Target="../theme/theme19.xml"/><Relationship Id="rId1" Type="http://schemas.openxmlformats.org/officeDocument/2006/relationships/slideLayout" Target="../slideLayouts/slideLayout47.xml"/></Relationships>
</file>

<file path=ppt/slideMasters/_rels/slideMaster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2.xml"/><Relationship Id="rId1" Type="http://schemas.openxmlformats.org/officeDocument/2006/relationships/slideLayout" Target="../slideLayouts/slideLayout4.xml"/><Relationship Id="rId6" Type="http://schemas.openxmlformats.org/officeDocument/2006/relationships/image" Target="../media/image4.png"/><Relationship Id="rId5" Type="http://schemas.openxmlformats.org/officeDocument/2006/relationships/image" Target="../media/image3.jpeg"/><Relationship Id="rId4" Type="http://schemas.openxmlformats.org/officeDocument/2006/relationships/image" Target="../media/image2.png"/></Relationships>
</file>

<file path=ppt/slideMasters/_rels/slideMaster3.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slideLayout" Target="../slideLayouts/slideLayout7.xml"/><Relationship Id="rId7" Type="http://schemas.openxmlformats.org/officeDocument/2006/relationships/image" Target="../media/image3.jpeg"/><Relationship Id="rId2" Type="http://schemas.openxmlformats.org/officeDocument/2006/relationships/slideLayout" Target="../slideLayouts/slideLayout6.xml"/><Relationship Id="rId1" Type="http://schemas.openxmlformats.org/officeDocument/2006/relationships/slideLayout" Target="../slideLayouts/slideLayout5.xml"/><Relationship Id="rId6" Type="http://schemas.openxmlformats.org/officeDocument/2006/relationships/image" Target="../media/image2.png"/><Relationship Id="rId5" Type="http://schemas.openxmlformats.org/officeDocument/2006/relationships/image" Target="../media/image1.png"/><Relationship Id="rId4" Type="http://schemas.openxmlformats.org/officeDocument/2006/relationships/theme" Target="../theme/theme3.xml"/></Relationships>
</file>

<file path=ppt/slideMasters/_rels/slideMaster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4.xml"/><Relationship Id="rId1" Type="http://schemas.openxmlformats.org/officeDocument/2006/relationships/slideLayout" Target="../slideLayouts/slideLayout8.xml"/><Relationship Id="rId6" Type="http://schemas.openxmlformats.org/officeDocument/2006/relationships/image" Target="../media/image4.png"/><Relationship Id="rId5" Type="http://schemas.openxmlformats.org/officeDocument/2006/relationships/image" Target="../media/image3.jpeg"/><Relationship Id="rId4" Type="http://schemas.openxmlformats.org/officeDocument/2006/relationships/image" Target="../media/image2.png"/></Relationships>
</file>

<file path=ppt/slideMasters/_rels/slideMaster5.xml.rels><?xml version="1.0" encoding="UTF-8" standalone="yes"?>
<Relationships xmlns="http://schemas.openxmlformats.org/package/2006/relationships"><Relationship Id="rId3" Type="http://schemas.openxmlformats.org/officeDocument/2006/relationships/theme" Target="../theme/theme5.xml"/><Relationship Id="rId7" Type="http://schemas.openxmlformats.org/officeDocument/2006/relationships/image" Target="../media/image4.png"/><Relationship Id="rId2" Type="http://schemas.openxmlformats.org/officeDocument/2006/relationships/slideLayout" Target="../slideLayouts/slideLayout10.xml"/><Relationship Id="rId1" Type="http://schemas.openxmlformats.org/officeDocument/2006/relationships/slideLayout" Target="../slideLayouts/slideLayout9.xml"/><Relationship Id="rId6" Type="http://schemas.openxmlformats.org/officeDocument/2006/relationships/image" Target="../media/image3.jpeg"/><Relationship Id="rId5" Type="http://schemas.openxmlformats.org/officeDocument/2006/relationships/image" Target="../media/image2.png"/><Relationship Id="rId4" Type="http://schemas.openxmlformats.org/officeDocument/2006/relationships/image" Target="../media/image1.png"/></Relationships>
</file>

<file path=ppt/slideMasters/_rels/slideMaster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6.xml"/><Relationship Id="rId1" Type="http://schemas.openxmlformats.org/officeDocument/2006/relationships/slideLayout" Target="../slideLayouts/slideLayout11.xml"/><Relationship Id="rId6" Type="http://schemas.openxmlformats.org/officeDocument/2006/relationships/image" Target="../media/image4.png"/><Relationship Id="rId5" Type="http://schemas.openxmlformats.org/officeDocument/2006/relationships/image" Target="../media/image3.jpeg"/><Relationship Id="rId4" Type="http://schemas.openxmlformats.org/officeDocument/2006/relationships/image" Target="../media/image2.png"/></Relationships>
</file>

<file path=ppt/slideMasters/_rels/slideMaster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7.xml"/><Relationship Id="rId1" Type="http://schemas.openxmlformats.org/officeDocument/2006/relationships/slideLayout" Target="../slideLayouts/slideLayout12.xml"/><Relationship Id="rId6" Type="http://schemas.openxmlformats.org/officeDocument/2006/relationships/image" Target="../media/image4.png"/><Relationship Id="rId5" Type="http://schemas.openxmlformats.org/officeDocument/2006/relationships/image" Target="../media/image5.jpeg"/><Relationship Id="rId4" Type="http://schemas.openxmlformats.org/officeDocument/2006/relationships/image" Target="../media/image2.png"/></Relationships>
</file>

<file path=ppt/slideMasters/_rels/slideMaster8.xml.rels><?xml version="1.0" encoding="UTF-8" standalone="yes"?>
<Relationships xmlns="http://schemas.openxmlformats.org/package/2006/relationships"><Relationship Id="rId3" Type="http://schemas.openxmlformats.org/officeDocument/2006/relationships/slideLayout" Target="../slideLayouts/slideLayout15.xml"/><Relationship Id="rId2" Type="http://schemas.openxmlformats.org/officeDocument/2006/relationships/slideLayout" Target="../slideLayouts/slideLayout14.xml"/><Relationship Id="rId1" Type="http://schemas.openxmlformats.org/officeDocument/2006/relationships/slideLayout" Target="../slideLayouts/slideLayout13.xml"/><Relationship Id="rId5" Type="http://schemas.openxmlformats.org/officeDocument/2006/relationships/image" Target="../media/image4.png"/><Relationship Id="rId4" Type="http://schemas.openxmlformats.org/officeDocument/2006/relationships/theme" Target="../theme/theme8.xml"/></Relationships>
</file>

<file path=ppt/slideMasters/_rels/slideMaster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9.xml"/><Relationship Id="rId1" Type="http://schemas.openxmlformats.org/officeDocument/2006/relationships/slideLayout" Target="../slideLayouts/slideLayout16.xml"/><Relationship Id="rId6" Type="http://schemas.openxmlformats.org/officeDocument/2006/relationships/image" Target="../media/image4.png"/><Relationship Id="rId5" Type="http://schemas.openxmlformats.org/officeDocument/2006/relationships/image" Target="../media/image5.jpeg"/><Relationship Id="rId4" Type="http://schemas.openxmlformats.org/officeDocument/2006/relationships/image" Target="../media/image2.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cxnSp>
        <p:nvCxnSpPr>
          <p:cNvPr id="28" name="Łącznik prosty 11">
            <a:extLst>
              <a:ext uri="{FF2B5EF4-FFF2-40B4-BE49-F238E27FC236}">
                <a16:creationId xmlns:a16="http://schemas.microsoft.com/office/drawing/2014/main" id="{95F9355A-DB4A-6B43-D384-CF4CB6568BEF}"/>
              </a:ext>
            </a:extLst>
          </p:cNvPr>
          <p:cNvCxnSpPr/>
          <p:nvPr userDrawn="1"/>
        </p:nvCxnSpPr>
        <p:spPr>
          <a:xfrm flipH="1" flipV="1">
            <a:off x="-222250" y="3695700"/>
            <a:ext cx="4829175" cy="0"/>
          </a:xfrm>
          <a:prstGeom prst="line">
            <a:avLst/>
          </a:prstGeom>
          <a:ln w="19050" cap="rnd">
            <a:solidFill>
              <a:srgbClr val="0066FF"/>
            </a:solidFill>
            <a:round/>
          </a:ln>
        </p:spPr>
        <p:style>
          <a:lnRef idx="1">
            <a:schemeClr val="accent1"/>
          </a:lnRef>
          <a:fillRef idx="0">
            <a:schemeClr val="accent1"/>
          </a:fillRef>
          <a:effectRef idx="0">
            <a:schemeClr val="accent1"/>
          </a:effectRef>
          <a:fontRef idx="minor">
            <a:schemeClr val="tx1"/>
          </a:fontRef>
        </p:style>
      </p:cxnSp>
      <p:cxnSp>
        <p:nvCxnSpPr>
          <p:cNvPr id="29" name="Łącznik prosty 12">
            <a:extLst>
              <a:ext uri="{FF2B5EF4-FFF2-40B4-BE49-F238E27FC236}">
                <a16:creationId xmlns:a16="http://schemas.microsoft.com/office/drawing/2014/main" id="{67234CFE-9D7C-0FDF-6E97-E30BE1EAC9CE}"/>
              </a:ext>
            </a:extLst>
          </p:cNvPr>
          <p:cNvCxnSpPr/>
          <p:nvPr userDrawn="1"/>
        </p:nvCxnSpPr>
        <p:spPr>
          <a:xfrm flipH="1">
            <a:off x="9551988" y="4408488"/>
            <a:ext cx="6840537" cy="0"/>
          </a:xfrm>
          <a:prstGeom prst="line">
            <a:avLst/>
          </a:prstGeom>
          <a:ln w="19050" cap="rnd">
            <a:solidFill>
              <a:srgbClr val="0066FF"/>
            </a:solidFill>
            <a:round/>
          </a:ln>
        </p:spPr>
        <p:style>
          <a:lnRef idx="1">
            <a:schemeClr val="accent1"/>
          </a:lnRef>
          <a:fillRef idx="0">
            <a:schemeClr val="accent1"/>
          </a:fillRef>
          <a:effectRef idx="0">
            <a:schemeClr val="accent1"/>
          </a:effectRef>
          <a:fontRef idx="minor">
            <a:schemeClr val="tx1"/>
          </a:fontRef>
        </p:style>
      </p:cxnSp>
      <p:sp>
        <p:nvSpPr>
          <p:cNvPr id="31" name="Symbol zastępczy tekstu 18">
            <a:extLst>
              <a:ext uri="{FF2B5EF4-FFF2-40B4-BE49-F238E27FC236}">
                <a16:creationId xmlns:a16="http://schemas.microsoft.com/office/drawing/2014/main" id="{8AE8C898-80D3-765B-D5BD-372A1676D6C1}"/>
              </a:ext>
            </a:extLst>
          </p:cNvPr>
          <p:cNvSpPr txBox="1">
            <a:spLocks/>
          </p:cNvSpPr>
          <p:nvPr userDrawn="1"/>
        </p:nvSpPr>
        <p:spPr>
          <a:xfrm>
            <a:off x="4659313" y="3387725"/>
            <a:ext cx="8281987" cy="708025"/>
          </a:xfrm>
          <a:prstGeom prst="rect">
            <a:avLst/>
          </a:prstGeom>
        </p:spPr>
        <p:txBody>
          <a:bodyPr>
            <a:normAutofit lnSpcReduction="10000"/>
          </a:bodyPr>
          <a:lstStyle>
            <a:lvl1pPr marL="0" indent="0" algn="l" defTabSz="907864" rtl="0" eaLnBrk="1" latinLnBrk="0" hangingPunct="1">
              <a:spcBef>
                <a:spcPct val="20000"/>
              </a:spcBef>
              <a:buFont typeface="Arial" panose="020B0604020202020204" pitchFamily="34" charset="0"/>
              <a:buNone/>
              <a:defRPr sz="4400" kern="1200">
                <a:solidFill>
                  <a:schemeClr val="tx1"/>
                </a:solidFill>
                <a:latin typeface="Century Gothic" panose="020B0502020202020204" pitchFamily="34" charset="0"/>
                <a:ea typeface="+mn-ea"/>
                <a:cs typeface="+mn-cs"/>
              </a:defRPr>
            </a:lvl1pPr>
            <a:lvl2pPr marL="737599" indent="-283701" algn="l" defTabSz="907864"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34797" indent="-226975" algn="l" defTabSz="907864"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588672"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42570"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496473"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50374"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04275"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58177"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fontAlgn="auto">
              <a:spcAft>
                <a:spcPts val="0"/>
              </a:spcAft>
              <a:defRPr/>
            </a:pPr>
            <a:endParaRPr lang="pl-PL"/>
          </a:p>
        </p:txBody>
      </p:sp>
      <p:sp>
        <p:nvSpPr>
          <p:cNvPr id="32" name="Symbol zastępczy tekstu 18">
            <a:extLst>
              <a:ext uri="{FF2B5EF4-FFF2-40B4-BE49-F238E27FC236}">
                <a16:creationId xmlns:a16="http://schemas.microsoft.com/office/drawing/2014/main" id="{62976DFE-06D2-EF9E-A86E-6FD72DDB7FA3}"/>
              </a:ext>
            </a:extLst>
          </p:cNvPr>
          <p:cNvSpPr txBox="1">
            <a:spLocks/>
          </p:cNvSpPr>
          <p:nvPr userDrawn="1"/>
        </p:nvSpPr>
        <p:spPr>
          <a:xfrm>
            <a:off x="4659313" y="4090988"/>
            <a:ext cx="4306887" cy="708025"/>
          </a:xfrm>
          <a:prstGeom prst="rect">
            <a:avLst/>
          </a:prstGeom>
        </p:spPr>
        <p:txBody>
          <a:bodyPr>
            <a:normAutofit lnSpcReduction="10000"/>
          </a:bodyPr>
          <a:lstStyle>
            <a:lvl1pPr marL="0" indent="0" algn="l" defTabSz="907864" rtl="0" eaLnBrk="1" latinLnBrk="0" hangingPunct="1">
              <a:spcBef>
                <a:spcPct val="20000"/>
              </a:spcBef>
              <a:buFont typeface="Arial" panose="020B0604020202020204" pitchFamily="34" charset="0"/>
              <a:buNone/>
              <a:defRPr sz="4400" b="1" kern="1200">
                <a:solidFill>
                  <a:schemeClr val="accent1"/>
                </a:solidFill>
                <a:latin typeface="Century Gothic" panose="020B0502020202020204" pitchFamily="34" charset="0"/>
                <a:ea typeface="+mn-ea"/>
                <a:cs typeface="+mn-cs"/>
              </a:defRPr>
            </a:lvl1pPr>
            <a:lvl2pPr marL="737599" indent="-283701" algn="l" defTabSz="907864"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34797" indent="-226975" algn="l" defTabSz="907864"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588672"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42570"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496473"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50374"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04275"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58177"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fontAlgn="auto">
              <a:spcAft>
                <a:spcPts val="0"/>
              </a:spcAft>
              <a:defRPr/>
            </a:pPr>
            <a:endParaRPr lang="pl-PL">
              <a:solidFill>
                <a:srgbClr val="0066FF"/>
              </a:solidFill>
            </a:endParaRPr>
          </a:p>
        </p:txBody>
      </p:sp>
      <p:grpSp>
        <p:nvGrpSpPr>
          <p:cNvPr id="1030" name="Group 32">
            <a:extLst>
              <a:ext uri="{FF2B5EF4-FFF2-40B4-BE49-F238E27FC236}">
                <a16:creationId xmlns:a16="http://schemas.microsoft.com/office/drawing/2014/main" id="{7777EE24-EBF7-B171-A1A2-E0FBDC633C00}"/>
              </a:ext>
            </a:extLst>
          </p:cNvPr>
          <p:cNvGrpSpPr>
            <a:grpSpLocks/>
          </p:cNvGrpSpPr>
          <p:nvPr userDrawn="1"/>
        </p:nvGrpSpPr>
        <p:grpSpPr bwMode="auto">
          <a:xfrm>
            <a:off x="2400877" y="617536"/>
            <a:ext cx="2414011" cy="271775"/>
            <a:chOff x="2192319" y="617833"/>
            <a:chExt cx="2414139" cy="271310"/>
          </a:xfrm>
        </p:grpSpPr>
        <p:pic>
          <p:nvPicPr>
            <p:cNvPr id="1032" name="Picture 33">
              <a:extLst>
                <a:ext uri="{FF2B5EF4-FFF2-40B4-BE49-F238E27FC236}">
                  <a16:creationId xmlns:a16="http://schemas.microsoft.com/office/drawing/2014/main" id="{FA3F1F66-542B-8892-2568-6703517BB3E7}"/>
                </a:ext>
              </a:extLst>
            </p:cNvPr>
            <p:cNvPicPr>
              <a:picLocks noChangeAspect="1" noChangeArrowheads="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3385470" y="617833"/>
              <a:ext cx="1220988" cy="2598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3" name="Picture 34">
              <a:extLst>
                <a:ext uri="{FF2B5EF4-FFF2-40B4-BE49-F238E27FC236}">
                  <a16:creationId xmlns:a16="http://schemas.microsoft.com/office/drawing/2014/main" id="{36E45E83-6FF1-4E95-E6F0-63506D59044C}"/>
                </a:ext>
              </a:extLst>
            </p:cNvPr>
            <p:cNvPicPr>
              <a:picLocks noChangeAspect="1" noChangeArrowheads="1"/>
            </p:cNvPicPr>
            <p:nvPr userDrawn="1"/>
          </p:nvPicPr>
          <p:blipFill>
            <a:blip r:embed="rId6">
              <a:extLst>
                <a:ext uri="{28A0092B-C50C-407E-A947-70E740481C1C}">
                  <a14:useLocalDpi xmlns:a14="http://schemas.microsoft.com/office/drawing/2010/main" val="0"/>
                </a:ext>
              </a:extLst>
            </a:blip>
            <a:srcRect/>
            <a:stretch>
              <a:fillRect/>
            </a:stretch>
          </p:blipFill>
          <p:spPr bwMode="auto">
            <a:xfrm>
              <a:off x="2192319" y="617833"/>
              <a:ext cx="851369" cy="271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3" name="Picture 2">
            <a:extLst>
              <a:ext uri="{FF2B5EF4-FFF2-40B4-BE49-F238E27FC236}">
                <a16:creationId xmlns:a16="http://schemas.microsoft.com/office/drawing/2014/main" id="{6E3AB038-EDEA-A425-5653-82D251CBC117}"/>
              </a:ext>
            </a:extLst>
          </p:cNvPr>
          <p:cNvPicPr>
            <a:picLocks noChangeAspect="1"/>
          </p:cNvPicPr>
          <p:nvPr userDrawn="1"/>
        </p:nvPicPr>
        <p:blipFill rotWithShape="1">
          <a:blip r:embed="rId7"/>
          <a:srcRect l="9208" t="9474" r="8666" b="8397"/>
          <a:stretch/>
        </p:blipFill>
        <p:spPr>
          <a:xfrm>
            <a:off x="421580" y="1557586"/>
            <a:ext cx="3885200" cy="3885200"/>
          </a:xfrm>
          <a:prstGeom prst="ellipse">
            <a:avLst/>
          </a:prstGeom>
        </p:spPr>
      </p:pic>
      <p:pic>
        <p:nvPicPr>
          <p:cNvPr id="4" name="Picture 3" descr="A black background with blue and orange letters&#10;&#10;Description automatically generated">
            <a:extLst>
              <a:ext uri="{FF2B5EF4-FFF2-40B4-BE49-F238E27FC236}">
                <a16:creationId xmlns:a16="http://schemas.microsoft.com/office/drawing/2014/main" id="{EB9C8BA6-1594-AB47-3549-914EDAEEF5F2}"/>
              </a:ext>
            </a:extLst>
          </p:cNvPr>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327991" y="540579"/>
            <a:ext cx="1770506" cy="442627"/>
          </a:xfrm>
          <a:prstGeom prst="rect">
            <a:avLst/>
          </a:prstGeom>
        </p:spPr>
      </p:pic>
    </p:spTree>
  </p:cSld>
  <p:clrMap bg1="lt1" tx1="dk1" bg2="lt2" tx2="dk2" accent1="accent1" accent2="accent2" accent3="accent3" accent4="accent4" accent5="accent5" accent6="accent6" hlink="hlink" folHlink="folHlink"/>
  <p:sldLayoutIdLst>
    <p:sldLayoutId id="2147484508" r:id="rId1"/>
    <p:sldLayoutId id="2147484509" r:id="rId2"/>
    <p:sldLayoutId id="2147484510" r:id="rId3"/>
  </p:sldLayoutIdLs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with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par>
                                <p:cTn id="8" presetID="22" presetClass="entr" presetSubtype="2" fill="hold" nodeType="withEffect">
                                  <p:stCondLst>
                                    <p:cond delay="0"/>
                                  </p:stCondLst>
                                  <p:childTnLst>
                                    <p:set>
                                      <p:cBhvr>
                                        <p:cTn id="9" dur="1" fill="hold">
                                          <p:stCondLst>
                                            <p:cond delay="0"/>
                                          </p:stCondLst>
                                        </p:cTn>
                                        <p:tgtEl>
                                          <p:spTgt spid="29"/>
                                        </p:tgtEl>
                                        <p:attrNameLst>
                                          <p:attrName>style.visibility</p:attrName>
                                        </p:attrNameLst>
                                      </p:cBhvr>
                                      <p:to>
                                        <p:strVal val="visible"/>
                                      </p:to>
                                    </p:set>
                                    <p:animEffect transition="in" filter="wipe(right)">
                                      <p:cBhvr>
                                        <p:cTn id="10" dur="500"/>
                                        <p:tgtEl>
                                          <p:spTgt spid="29"/>
                                        </p:tgtEl>
                                      </p:cBhvr>
                                    </p:animEffect>
                                  </p:childTnLst>
                                </p:cTn>
                              </p:par>
                              <p:par>
                                <p:cTn id="11" presetID="2" presetClass="entr" presetSubtype="1" fill="hold" grpId="0" nodeType="withEffect" nodePh="1">
                                  <p:stCondLst>
                                    <p:cond delay="0"/>
                                  </p:stCondLst>
                                  <p:endCondLst>
                                    <p:cond evt="begin" delay="0">
                                      <p:tn val="11"/>
                                    </p:cond>
                                  </p:endCondLst>
                                  <p:childTnLst>
                                    <p:set>
                                      <p:cBhvr>
                                        <p:cTn id="12" dur="1" fill="hold">
                                          <p:stCondLst>
                                            <p:cond delay="0"/>
                                          </p:stCondLst>
                                        </p:cTn>
                                        <p:tgtEl>
                                          <p:spTgt spid="32"/>
                                        </p:tgtEl>
                                        <p:attrNameLst>
                                          <p:attrName>style.visibility</p:attrName>
                                        </p:attrNameLst>
                                      </p:cBhvr>
                                      <p:to>
                                        <p:strVal val="visible"/>
                                      </p:to>
                                    </p:set>
                                    <p:anim calcmode="lin" valueType="num">
                                      <p:cBhvr additive="base">
                                        <p:cTn id="13" dur="350" fill="hold"/>
                                        <p:tgtEl>
                                          <p:spTgt spid="32"/>
                                        </p:tgtEl>
                                        <p:attrNameLst>
                                          <p:attrName>ppt_x</p:attrName>
                                        </p:attrNameLst>
                                      </p:cBhvr>
                                      <p:tavLst>
                                        <p:tav tm="0">
                                          <p:val>
                                            <p:strVal val="#ppt_x"/>
                                          </p:val>
                                        </p:tav>
                                        <p:tav tm="100000">
                                          <p:val>
                                            <p:strVal val="#ppt_x"/>
                                          </p:val>
                                        </p:tav>
                                      </p:tavLst>
                                    </p:anim>
                                    <p:anim calcmode="lin" valueType="num">
                                      <p:cBhvr additive="base">
                                        <p:cTn id="14" dur="350" fill="hold"/>
                                        <p:tgtEl>
                                          <p:spTgt spid="32"/>
                                        </p:tgtEl>
                                        <p:attrNameLst>
                                          <p:attrName>ppt_y</p:attrName>
                                        </p:attrNameLst>
                                      </p:cBhvr>
                                      <p:tavLst>
                                        <p:tav tm="0">
                                          <p:val>
                                            <p:strVal val="0-#ppt_h/2"/>
                                          </p:val>
                                        </p:tav>
                                        <p:tav tm="100000">
                                          <p:val>
                                            <p:strVal val="#ppt_y"/>
                                          </p:val>
                                        </p:tav>
                                      </p:tavLst>
                                    </p:anim>
                                  </p:childTnLst>
                                </p:cTn>
                              </p:par>
                              <p:par>
                                <p:cTn id="15" presetID="2" presetClass="entr" presetSubtype="4" fill="hold" grpId="0" nodeType="withEffect" nodePh="1">
                                  <p:stCondLst>
                                    <p:cond delay="0"/>
                                  </p:stCondLst>
                                  <p:endCondLst>
                                    <p:cond evt="begin" delay="0">
                                      <p:tn val="15"/>
                                    </p:cond>
                                  </p:endCondLst>
                                  <p:childTnLst>
                                    <p:set>
                                      <p:cBhvr>
                                        <p:cTn id="16" dur="1" fill="hold">
                                          <p:stCondLst>
                                            <p:cond delay="0"/>
                                          </p:stCondLst>
                                        </p:cTn>
                                        <p:tgtEl>
                                          <p:spTgt spid="31"/>
                                        </p:tgtEl>
                                        <p:attrNameLst>
                                          <p:attrName>style.visibility</p:attrName>
                                        </p:attrNameLst>
                                      </p:cBhvr>
                                      <p:to>
                                        <p:strVal val="visible"/>
                                      </p:to>
                                    </p:set>
                                    <p:anim calcmode="lin" valueType="num">
                                      <p:cBhvr additive="base">
                                        <p:cTn id="17" dur="350" fill="hold"/>
                                        <p:tgtEl>
                                          <p:spTgt spid="31"/>
                                        </p:tgtEl>
                                        <p:attrNameLst>
                                          <p:attrName>ppt_x</p:attrName>
                                        </p:attrNameLst>
                                      </p:cBhvr>
                                      <p:tavLst>
                                        <p:tav tm="0">
                                          <p:val>
                                            <p:strVal val="#ppt_x"/>
                                          </p:val>
                                        </p:tav>
                                        <p:tav tm="100000">
                                          <p:val>
                                            <p:strVal val="#ppt_x"/>
                                          </p:val>
                                        </p:tav>
                                      </p:tavLst>
                                    </p:anim>
                                    <p:anim calcmode="lin" valueType="num">
                                      <p:cBhvr additive="base">
                                        <p:cTn id="18" dur="350" fill="hold"/>
                                        <p:tgtEl>
                                          <p:spTgt spid="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32" grpId="0"/>
    </p:bldLst>
  </p:timing>
  <p:hf hdr="0" ftr="0" dt="0"/>
  <p:txStyles>
    <p:titleStyle>
      <a:lvl1pPr algn="ctr" defTabSz="906463" rtl="0" eaLnBrk="0" fontAlgn="base" hangingPunct="0">
        <a:spcBef>
          <a:spcPct val="0"/>
        </a:spcBef>
        <a:spcAft>
          <a:spcPct val="0"/>
        </a:spcAft>
        <a:defRPr sz="4400" kern="1200">
          <a:solidFill>
            <a:schemeClr val="tx1"/>
          </a:solidFill>
          <a:latin typeface="+mj-lt"/>
          <a:ea typeface="+mj-ea"/>
          <a:cs typeface="+mj-cs"/>
        </a:defRPr>
      </a:lvl1pPr>
      <a:lvl2pPr algn="ctr" defTabSz="906463" rtl="0" eaLnBrk="0" fontAlgn="base" hangingPunct="0">
        <a:spcBef>
          <a:spcPct val="0"/>
        </a:spcBef>
        <a:spcAft>
          <a:spcPct val="0"/>
        </a:spcAft>
        <a:defRPr sz="4400">
          <a:solidFill>
            <a:schemeClr val="tx1"/>
          </a:solidFill>
          <a:latin typeface="Calibri" panose="020F0502020204030204" pitchFamily="34" charset="0"/>
        </a:defRPr>
      </a:lvl2pPr>
      <a:lvl3pPr algn="ctr" defTabSz="906463" rtl="0" eaLnBrk="0" fontAlgn="base" hangingPunct="0">
        <a:spcBef>
          <a:spcPct val="0"/>
        </a:spcBef>
        <a:spcAft>
          <a:spcPct val="0"/>
        </a:spcAft>
        <a:defRPr sz="4400">
          <a:solidFill>
            <a:schemeClr val="tx1"/>
          </a:solidFill>
          <a:latin typeface="Calibri" panose="020F0502020204030204" pitchFamily="34" charset="0"/>
        </a:defRPr>
      </a:lvl3pPr>
      <a:lvl4pPr algn="ctr" defTabSz="906463" rtl="0" eaLnBrk="0" fontAlgn="base" hangingPunct="0">
        <a:spcBef>
          <a:spcPct val="0"/>
        </a:spcBef>
        <a:spcAft>
          <a:spcPct val="0"/>
        </a:spcAft>
        <a:defRPr sz="4400">
          <a:solidFill>
            <a:schemeClr val="tx1"/>
          </a:solidFill>
          <a:latin typeface="Calibri" panose="020F0502020204030204" pitchFamily="34" charset="0"/>
        </a:defRPr>
      </a:lvl4pPr>
      <a:lvl5pPr algn="ctr" defTabSz="906463" rtl="0" eaLnBrk="0" fontAlgn="base" hangingPunct="0">
        <a:spcBef>
          <a:spcPct val="0"/>
        </a:spcBef>
        <a:spcAft>
          <a:spcPct val="0"/>
        </a:spcAft>
        <a:defRPr sz="4400">
          <a:solidFill>
            <a:schemeClr val="tx1"/>
          </a:solidFill>
          <a:latin typeface="Calibri" panose="020F0502020204030204" pitchFamily="34" charset="0"/>
        </a:defRPr>
      </a:lvl5pPr>
      <a:lvl6pPr marL="457200" algn="ctr" defTabSz="906463" rtl="0" fontAlgn="base">
        <a:spcBef>
          <a:spcPct val="0"/>
        </a:spcBef>
        <a:spcAft>
          <a:spcPct val="0"/>
        </a:spcAft>
        <a:defRPr sz="4400">
          <a:solidFill>
            <a:schemeClr val="tx1"/>
          </a:solidFill>
          <a:latin typeface="Calibri" panose="020F0502020204030204" pitchFamily="34" charset="0"/>
        </a:defRPr>
      </a:lvl6pPr>
      <a:lvl7pPr marL="914400" algn="ctr" defTabSz="906463" rtl="0" fontAlgn="base">
        <a:spcBef>
          <a:spcPct val="0"/>
        </a:spcBef>
        <a:spcAft>
          <a:spcPct val="0"/>
        </a:spcAft>
        <a:defRPr sz="4400">
          <a:solidFill>
            <a:schemeClr val="tx1"/>
          </a:solidFill>
          <a:latin typeface="Calibri" panose="020F0502020204030204" pitchFamily="34" charset="0"/>
        </a:defRPr>
      </a:lvl7pPr>
      <a:lvl8pPr marL="1371600" algn="ctr" defTabSz="906463" rtl="0" fontAlgn="base">
        <a:spcBef>
          <a:spcPct val="0"/>
        </a:spcBef>
        <a:spcAft>
          <a:spcPct val="0"/>
        </a:spcAft>
        <a:defRPr sz="4400">
          <a:solidFill>
            <a:schemeClr val="tx1"/>
          </a:solidFill>
          <a:latin typeface="Calibri" panose="020F0502020204030204" pitchFamily="34" charset="0"/>
        </a:defRPr>
      </a:lvl8pPr>
      <a:lvl9pPr marL="1828800" algn="ctr" defTabSz="906463" rtl="0" fontAlgn="base">
        <a:spcBef>
          <a:spcPct val="0"/>
        </a:spcBef>
        <a:spcAft>
          <a:spcPct val="0"/>
        </a:spcAft>
        <a:defRPr sz="4400">
          <a:solidFill>
            <a:schemeClr val="tx1"/>
          </a:solidFill>
          <a:latin typeface="Calibri" panose="020F0502020204030204" pitchFamily="34" charset="0"/>
        </a:defRPr>
      </a:lvl9pPr>
    </p:titleStyle>
    <p:bodyStyle>
      <a:lvl1pPr marL="339725" indent="-339725" algn="l" defTabSz="906463"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36600" indent="-282575" algn="l" defTabSz="906463"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33475" indent="-225425" algn="l" defTabSz="906463"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587500" indent="-225425" algn="l" defTabSz="906463"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41525" indent="-225425" algn="l" defTabSz="906463"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496473"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50374"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04275"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58177"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07864" rtl="0" eaLnBrk="1" latinLnBrk="0" hangingPunct="1">
        <a:defRPr sz="1800" kern="1200">
          <a:solidFill>
            <a:schemeClr val="tx1"/>
          </a:solidFill>
          <a:latin typeface="+mn-lt"/>
          <a:ea typeface="+mn-ea"/>
          <a:cs typeface="+mn-cs"/>
        </a:defRPr>
      </a:lvl1pPr>
      <a:lvl2pPr marL="453950" algn="l" defTabSz="907864" rtl="0" eaLnBrk="1" latinLnBrk="0" hangingPunct="1">
        <a:defRPr sz="1800" kern="1200">
          <a:solidFill>
            <a:schemeClr val="tx1"/>
          </a:solidFill>
          <a:latin typeface="+mn-lt"/>
          <a:ea typeface="+mn-ea"/>
          <a:cs typeface="+mn-cs"/>
        </a:defRPr>
      </a:lvl2pPr>
      <a:lvl3pPr marL="907864" algn="l" defTabSz="907864" rtl="0" eaLnBrk="1" latinLnBrk="0" hangingPunct="1">
        <a:defRPr sz="1800" kern="1200">
          <a:solidFill>
            <a:schemeClr val="tx1"/>
          </a:solidFill>
          <a:latin typeface="+mn-lt"/>
          <a:ea typeface="+mn-ea"/>
          <a:cs typeface="+mn-cs"/>
        </a:defRPr>
      </a:lvl3pPr>
      <a:lvl4pPr marL="1361716" algn="l" defTabSz="907864" rtl="0" eaLnBrk="1" latinLnBrk="0" hangingPunct="1">
        <a:defRPr sz="1800" kern="1200">
          <a:solidFill>
            <a:schemeClr val="tx1"/>
          </a:solidFill>
          <a:latin typeface="+mn-lt"/>
          <a:ea typeface="+mn-ea"/>
          <a:cs typeface="+mn-cs"/>
        </a:defRPr>
      </a:lvl4pPr>
      <a:lvl5pPr marL="1815621" algn="l" defTabSz="907864" rtl="0" eaLnBrk="1" latinLnBrk="0" hangingPunct="1">
        <a:defRPr sz="1800" kern="1200">
          <a:solidFill>
            <a:schemeClr val="tx1"/>
          </a:solidFill>
          <a:latin typeface="+mn-lt"/>
          <a:ea typeface="+mn-ea"/>
          <a:cs typeface="+mn-cs"/>
        </a:defRPr>
      </a:lvl5pPr>
      <a:lvl6pPr marL="2269518" algn="l" defTabSz="907864" rtl="0" eaLnBrk="1" latinLnBrk="0" hangingPunct="1">
        <a:defRPr sz="1800" kern="1200">
          <a:solidFill>
            <a:schemeClr val="tx1"/>
          </a:solidFill>
          <a:latin typeface="+mn-lt"/>
          <a:ea typeface="+mn-ea"/>
          <a:cs typeface="+mn-cs"/>
        </a:defRPr>
      </a:lvl6pPr>
      <a:lvl7pPr marL="2723423" algn="l" defTabSz="907864" rtl="0" eaLnBrk="1" latinLnBrk="0" hangingPunct="1">
        <a:defRPr sz="1800" kern="1200">
          <a:solidFill>
            <a:schemeClr val="tx1"/>
          </a:solidFill>
          <a:latin typeface="+mn-lt"/>
          <a:ea typeface="+mn-ea"/>
          <a:cs typeface="+mn-cs"/>
        </a:defRPr>
      </a:lvl7pPr>
      <a:lvl8pPr marL="3177323" algn="l" defTabSz="907864" rtl="0" eaLnBrk="1" latinLnBrk="0" hangingPunct="1">
        <a:defRPr sz="1800" kern="1200">
          <a:solidFill>
            <a:schemeClr val="tx1"/>
          </a:solidFill>
          <a:latin typeface="+mn-lt"/>
          <a:ea typeface="+mn-ea"/>
          <a:cs typeface="+mn-cs"/>
        </a:defRPr>
      </a:lvl8pPr>
      <a:lvl9pPr marL="3631228" algn="l" defTabSz="907864"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5" name="Symbol zastępczy daty 2">
            <a:extLst>
              <a:ext uri="{FF2B5EF4-FFF2-40B4-BE49-F238E27FC236}">
                <a16:creationId xmlns:a16="http://schemas.microsoft.com/office/drawing/2014/main" id="{3D46B7DC-4B82-566D-8453-70A4A07DB210}"/>
              </a:ext>
            </a:extLst>
          </p:cNvPr>
          <p:cNvSpPr>
            <a:spLocks noGrp="1"/>
          </p:cNvSpPr>
          <p:nvPr>
            <p:ph type="dt" sz="half" idx="2"/>
          </p:nvPr>
        </p:nvSpPr>
        <p:spPr>
          <a:xfrm>
            <a:off x="3114675" y="6262688"/>
            <a:ext cx="2743200" cy="365125"/>
          </a:xfrm>
          <a:prstGeom prst="rect">
            <a:avLst/>
          </a:prstGeom>
        </p:spPr>
        <p:txBody>
          <a:bodyPr/>
          <a:lstStyle>
            <a:lvl1pPr defTabSz="913203" eaLnBrk="1" fontAlgn="auto" hangingPunct="1">
              <a:spcBef>
                <a:spcPts val="0"/>
              </a:spcBef>
              <a:spcAft>
                <a:spcPts val="0"/>
              </a:spcAft>
              <a:defRPr>
                <a:latin typeface="+mn-lt"/>
              </a:defRPr>
            </a:lvl1pPr>
          </a:lstStyle>
          <a:p>
            <a:pPr>
              <a:defRPr/>
            </a:pPr>
            <a:endParaRPr lang="pl-PL"/>
          </a:p>
        </p:txBody>
      </p:sp>
      <p:sp>
        <p:nvSpPr>
          <p:cNvPr id="16" name="Symbol zastępczy stopki 3">
            <a:extLst>
              <a:ext uri="{FF2B5EF4-FFF2-40B4-BE49-F238E27FC236}">
                <a16:creationId xmlns:a16="http://schemas.microsoft.com/office/drawing/2014/main" id="{8105F693-6FD7-1E96-0A4D-B4CEC3FDE806}"/>
              </a:ext>
            </a:extLst>
          </p:cNvPr>
          <p:cNvSpPr>
            <a:spLocks noGrp="1"/>
          </p:cNvSpPr>
          <p:nvPr>
            <p:ph type="ftr" sz="quarter" idx="3"/>
          </p:nvPr>
        </p:nvSpPr>
        <p:spPr>
          <a:xfrm>
            <a:off x="5961063" y="6262688"/>
            <a:ext cx="4114800" cy="365125"/>
          </a:xfrm>
          <a:prstGeom prst="rect">
            <a:avLst/>
          </a:prstGeom>
        </p:spPr>
        <p:txBody>
          <a:bodyPr/>
          <a:lstStyle>
            <a:lvl1pPr defTabSz="913203" eaLnBrk="1" fontAlgn="auto" hangingPunct="1">
              <a:spcBef>
                <a:spcPts val="0"/>
              </a:spcBef>
              <a:spcAft>
                <a:spcPts val="0"/>
              </a:spcAft>
              <a:defRPr>
                <a:latin typeface="+mn-lt"/>
              </a:defRPr>
            </a:lvl1pPr>
          </a:lstStyle>
          <a:p>
            <a:pPr>
              <a:defRPr/>
            </a:pPr>
            <a:endParaRPr lang="pl-PL"/>
          </a:p>
        </p:txBody>
      </p:sp>
      <p:sp>
        <p:nvSpPr>
          <p:cNvPr id="17" name="Symbol zastępczy numeru slajdu 4">
            <a:extLst>
              <a:ext uri="{FF2B5EF4-FFF2-40B4-BE49-F238E27FC236}">
                <a16:creationId xmlns:a16="http://schemas.microsoft.com/office/drawing/2014/main" id="{E96FB555-6287-5F59-CC83-4F6A1F6B624F}"/>
              </a:ext>
            </a:extLst>
          </p:cNvPr>
          <p:cNvSpPr>
            <a:spLocks noGrp="1"/>
          </p:cNvSpPr>
          <p:nvPr>
            <p:ph type="sldNum" sz="quarter" idx="4"/>
          </p:nvPr>
        </p:nvSpPr>
        <p:spPr>
          <a:xfrm>
            <a:off x="10664825" y="6262688"/>
            <a:ext cx="1155700" cy="365125"/>
          </a:xfrm>
          <a:prstGeom prst="rect">
            <a:avLst/>
          </a:prstGeom>
        </p:spPr>
        <p:txBody>
          <a:bodyPr/>
          <a:lstStyle>
            <a:lvl1pPr defTabSz="913203" eaLnBrk="1" fontAlgn="auto" hangingPunct="1">
              <a:spcBef>
                <a:spcPts val="0"/>
              </a:spcBef>
              <a:spcAft>
                <a:spcPts val="0"/>
              </a:spcAft>
              <a:defRPr sz="1400">
                <a:solidFill>
                  <a:schemeClr val="tx2"/>
                </a:solidFill>
                <a:latin typeface="Century Gothic" panose="020B0502020202020204" pitchFamily="34" charset="0"/>
              </a:defRPr>
            </a:lvl1pPr>
          </a:lstStyle>
          <a:p>
            <a:pPr>
              <a:defRPr/>
            </a:pPr>
            <a:fld id="{339DD13B-8EFE-4B1E-AB8D-05805E7FCA39}" type="slidenum">
              <a:rPr lang="pl-PL"/>
              <a:pPr>
                <a:defRPr/>
              </a:pPr>
              <a:t>‹#›</a:t>
            </a:fld>
            <a:endParaRPr lang="pl-PL"/>
          </a:p>
        </p:txBody>
      </p:sp>
      <p:cxnSp>
        <p:nvCxnSpPr>
          <p:cNvPr id="18" name="Łącznik prosty 5">
            <a:extLst>
              <a:ext uri="{FF2B5EF4-FFF2-40B4-BE49-F238E27FC236}">
                <a16:creationId xmlns:a16="http://schemas.microsoft.com/office/drawing/2014/main" id="{CC85BC65-9226-A15F-EAB2-F8F334DC21DB}"/>
              </a:ext>
            </a:extLst>
          </p:cNvPr>
          <p:cNvCxnSpPr/>
          <p:nvPr userDrawn="1"/>
        </p:nvCxnSpPr>
        <p:spPr>
          <a:xfrm flipH="1">
            <a:off x="-211138" y="401638"/>
            <a:ext cx="482601" cy="0"/>
          </a:xfrm>
          <a:prstGeom prst="line">
            <a:avLst/>
          </a:prstGeom>
          <a:ln w="19050" cap="rnd">
            <a:solidFill>
              <a:srgbClr val="F17E00"/>
            </a:solidFill>
            <a:round/>
          </a:ln>
        </p:spPr>
        <p:style>
          <a:lnRef idx="1">
            <a:schemeClr val="accent1"/>
          </a:lnRef>
          <a:fillRef idx="0">
            <a:schemeClr val="accent1"/>
          </a:fillRef>
          <a:effectRef idx="0">
            <a:schemeClr val="accent1"/>
          </a:effectRef>
          <a:fontRef idx="minor">
            <a:schemeClr val="tx1"/>
          </a:fontRef>
        </p:style>
      </p:cxnSp>
      <p:pic>
        <p:nvPicPr>
          <p:cNvPr id="3" name="Picture 2" descr="A close up of a logo&#10;&#10;Description automatically generated">
            <a:extLst>
              <a:ext uri="{FF2B5EF4-FFF2-40B4-BE49-F238E27FC236}">
                <a16:creationId xmlns:a16="http://schemas.microsoft.com/office/drawing/2014/main" id="{449E264A-6249-C9DD-4564-0A03E427AAFE}"/>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271463" y="6445250"/>
            <a:ext cx="1167308" cy="291827"/>
          </a:xfrm>
          <a:prstGeom prst="rect">
            <a:avLst/>
          </a:prstGeom>
        </p:spPr>
      </p:pic>
    </p:spTree>
  </p:cSld>
  <p:clrMap bg1="lt1" tx1="dk1" bg2="lt2" tx2="dk2" accent1="accent1" accent2="accent2" accent3="accent3" accent4="accent4" accent5="accent5" accent6="accent6" hlink="hlink" folHlink="folHlink"/>
  <p:sldLayoutIdLst>
    <p:sldLayoutId id="2147484528" r:id="rId1"/>
    <p:sldLayoutId id="2147484529" r:id="rId2"/>
  </p:sldLayoutIdLs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hf hdr="0" ftr="0" dt="0"/>
  <p:txStyles>
    <p:titleStyle>
      <a:lvl1pPr algn="ctr" defTabSz="906463" rtl="0" eaLnBrk="0" fontAlgn="base" hangingPunct="0">
        <a:spcBef>
          <a:spcPct val="0"/>
        </a:spcBef>
        <a:spcAft>
          <a:spcPct val="0"/>
        </a:spcAft>
        <a:defRPr sz="4400" kern="1200">
          <a:solidFill>
            <a:schemeClr val="tx1"/>
          </a:solidFill>
          <a:latin typeface="+mj-lt"/>
          <a:ea typeface="+mj-ea"/>
          <a:cs typeface="+mj-cs"/>
        </a:defRPr>
      </a:lvl1pPr>
      <a:lvl2pPr algn="ctr" defTabSz="906463" rtl="0" eaLnBrk="0" fontAlgn="base" hangingPunct="0">
        <a:spcBef>
          <a:spcPct val="0"/>
        </a:spcBef>
        <a:spcAft>
          <a:spcPct val="0"/>
        </a:spcAft>
        <a:defRPr sz="4400">
          <a:solidFill>
            <a:schemeClr val="tx1"/>
          </a:solidFill>
          <a:latin typeface="Calibri" panose="020F0502020204030204" pitchFamily="34" charset="0"/>
        </a:defRPr>
      </a:lvl2pPr>
      <a:lvl3pPr algn="ctr" defTabSz="906463" rtl="0" eaLnBrk="0" fontAlgn="base" hangingPunct="0">
        <a:spcBef>
          <a:spcPct val="0"/>
        </a:spcBef>
        <a:spcAft>
          <a:spcPct val="0"/>
        </a:spcAft>
        <a:defRPr sz="4400">
          <a:solidFill>
            <a:schemeClr val="tx1"/>
          </a:solidFill>
          <a:latin typeface="Calibri" panose="020F0502020204030204" pitchFamily="34" charset="0"/>
        </a:defRPr>
      </a:lvl3pPr>
      <a:lvl4pPr algn="ctr" defTabSz="906463" rtl="0" eaLnBrk="0" fontAlgn="base" hangingPunct="0">
        <a:spcBef>
          <a:spcPct val="0"/>
        </a:spcBef>
        <a:spcAft>
          <a:spcPct val="0"/>
        </a:spcAft>
        <a:defRPr sz="4400">
          <a:solidFill>
            <a:schemeClr val="tx1"/>
          </a:solidFill>
          <a:latin typeface="Calibri" panose="020F0502020204030204" pitchFamily="34" charset="0"/>
        </a:defRPr>
      </a:lvl4pPr>
      <a:lvl5pPr algn="ctr" defTabSz="906463" rtl="0" eaLnBrk="0" fontAlgn="base" hangingPunct="0">
        <a:spcBef>
          <a:spcPct val="0"/>
        </a:spcBef>
        <a:spcAft>
          <a:spcPct val="0"/>
        </a:spcAft>
        <a:defRPr sz="4400">
          <a:solidFill>
            <a:schemeClr val="tx1"/>
          </a:solidFill>
          <a:latin typeface="Calibri" panose="020F0502020204030204" pitchFamily="34" charset="0"/>
        </a:defRPr>
      </a:lvl5pPr>
      <a:lvl6pPr marL="457200" algn="ctr" defTabSz="906463" rtl="0" fontAlgn="base">
        <a:spcBef>
          <a:spcPct val="0"/>
        </a:spcBef>
        <a:spcAft>
          <a:spcPct val="0"/>
        </a:spcAft>
        <a:defRPr sz="4400">
          <a:solidFill>
            <a:schemeClr val="tx1"/>
          </a:solidFill>
          <a:latin typeface="Calibri" panose="020F0502020204030204" pitchFamily="34" charset="0"/>
        </a:defRPr>
      </a:lvl6pPr>
      <a:lvl7pPr marL="914400" algn="ctr" defTabSz="906463" rtl="0" fontAlgn="base">
        <a:spcBef>
          <a:spcPct val="0"/>
        </a:spcBef>
        <a:spcAft>
          <a:spcPct val="0"/>
        </a:spcAft>
        <a:defRPr sz="4400">
          <a:solidFill>
            <a:schemeClr val="tx1"/>
          </a:solidFill>
          <a:latin typeface="Calibri" panose="020F0502020204030204" pitchFamily="34" charset="0"/>
        </a:defRPr>
      </a:lvl7pPr>
      <a:lvl8pPr marL="1371600" algn="ctr" defTabSz="906463" rtl="0" fontAlgn="base">
        <a:spcBef>
          <a:spcPct val="0"/>
        </a:spcBef>
        <a:spcAft>
          <a:spcPct val="0"/>
        </a:spcAft>
        <a:defRPr sz="4400">
          <a:solidFill>
            <a:schemeClr val="tx1"/>
          </a:solidFill>
          <a:latin typeface="Calibri" panose="020F0502020204030204" pitchFamily="34" charset="0"/>
        </a:defRPr>
      </a:lvl8pPr>
      <a:lvl9pPr marL="1828800" algn="ctr" defTabSz="906463" rtl="0" fontAlgn="base">
        <a:spcBef>
          <a:spcPct val="0"/>
        </a:spcBef>
        <a:spcAft>
          <a:spcPct val="0"/>
        </a:spcAft>
        <a:defRPr sz="4400">
          <a:solidFill>
            <a:schemeClr val="tx1"/>
          </a:solidFill>
          <a:latin typeface="Calibri" panose="020F0502020204030204" pitchFamily="34" charset="0"/>
        </a:defRPr>
      </a:lvl9pPr>
    </p:titleStyle>
    <p:bodyStyle>
      <a:lvl1pPr marL="339725" indent="-339725" algn="l" defTabSz="906463"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36600" indent="-282575" algn="l" defTabSz="906463"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33475" indent="-225425" algn="l" defTabSz="906463"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587500" indent="-225425" algn="l" defTabSz="906463"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41525" indent="-225425" algn="l" defTabSz="906463"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496473"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50374"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04275"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58177"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07864" rtl="0" eaLnBrk="1" latinLnBrk="0" hangingPunct="1">
        <a:defRPr sz="1800" kern="1200">
          <a:solidFill>
            <a:schemeClr val="tx1"/>
          </a:solidFill>
          <a:latin typeface="+mn-lt"/>
          <a:ea typeface="+mn-ea"/>
          <a:cs typeface="+mn-cs"/>
        </a:defRPr>
      </a:lvl1pPr>
      <a:lvl2pPr marL="453950" algn="l" defTabSz="907864" rtl="0" eaLnBrk="1" latinLnBrk="0" hangingPunct="1">
        <a:defRPr sz="1800" kern="1200">
          <a:solidFill>
            <a:schemeClr val="tx1"/>
          </a:solidFill>
          <a:latin typeface="+mn-lt"/>
          <a:ea typeface="+mn-ea"/>
          <a:cs typeface="+mn-cs"/>
        </a:defRPr>
      </a:lvl2pPr>
      <a:lvl3pPr marL="907864" algn="l" defTabSz="907864" rtl="0" eaLnBrk="1" latinLnBrk="0" hangingPunct="1">
        <a:defRPr sz="1800" kern="1200">
          <a:solidFill>
            <a:schemeClr val="tx1"/>
          </a:solidFill>
          <a:latin typeface="+mn-lt"/>
          <a:ea typeface="+mn-ea"/>
          <a:cs typeface="+mn-cs"/>
        </a:defRPr>
      </a:lvl3pPr>
      <a:lvl4pPr marL="1361716" algn="l" defTabSz="907864" rtl="0" eaLnBrk="1" latinLnBrk="0" hangingPunct="1">
        <a:defRPr sz="1800" kern="1200">
          <a:solidFill>
            <a:schemeClr val="tx1"/>
          </a:solidFill>
          <a:latin typeface="+mn-lt"/>
          <a:ea typeface="+mn-ea"/>
          <a:cs typeface="+mn-cs"/>
        </a:defRPr>
      </a:lvl4pPr>
      <a:lvl5pPr marL="1815621" algn="l" defTabSz="907864" rtl="0" eaLnBrk="1" latinLnBrk="0" hangingPunct="1">
        <a:defRPr sz="1800" kern="1200">
          <a:solidFill>
            <a:schemeClr val="tx1"/>
          </a:solidFill>
          <a:latin typeface="+mn-lt"/>
          <a:ea typeface="+mn-ea"/>
          <a:cs typeface="+mn-cs"/>
        </a:defRPr>
      </a:lvl5pPr>
      <a:lvl6pPr marL="2269518" algn="l" defTabSz="907864" rtl="0" eaLnBrk="1" latinLnBrk="0" hangingPunct="1">
        <a:defRPr sz="1800" kern="1200">
          <a:solidFill>
            <a:schemeClr val="tx1"/>
          </a:solidFill>
          <a:latin typeface="+mn-lt"/>
          <a:ea typeface="+mn-ea"/>
          <a:cs typeface="+mn-cs"/>
        </a:defRPr>
      </a:lvl6pPr>
      <a:lvl7pPr marL="2723423" algn="l" defTabSz="907864" rtl="0" eaLnBrk="1" latinLnBrk="0" hangingPunct="1">
        <a:defRPr sz="1800" kern="1200">
          <a:solidFill>
            <a:schemeClr val="tx1"/>
          </a:solidFill>
          <a:latin typeface="+mn-lt"/>
          <a:ea typeface="+mn-ea"/>
          <a:cs typeface="+mn-cs"/>
        </a:defRPr>
      </a:lvl7pPr>
      <a:lvl8pPr marL="3177323" algn="l" defTabSz="907864" rtl="0" eaLnBrk="1" latinLnBrk="0" hangingPunct="1">
        <a:defRPr sz="1800" kern="1200">
          <a:solidFill>
            <a:schemeClr val="tx1"/>
          </a:solidFill>
          <a:latin typeface="+mn-lt"/>
          <a:ea typeface="+mn-ea"/>
          <a:cs typeface="+mn-cs"/>
        </a:defRPr>
      </a:lvl8pPr>
      <a:lvl9pPr marL="3631228" algn="l" defTabSz="907864"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cxnSp>
        <p:nvCxnSpPr>
          <p:cNvPr id="21" name="Łącznik prosty 11">
            <a:extLst>
              <a:ext uri="{FF2B5EF4-FFF2-40B4-BE49-F238E27FC236}">
                <a16:creationId xmlns:a16="http://schemas.microsoft.com/office/drawing/2014/main" id="{A62CD9A9-8A08-CDC8-EF11-5330D4845358}"/>
              </a:ext>
            </a:extLst>
          </p:cNvPr>
          <p:cNvCxnSpPr/>
          <p:nvPr userDrawn="1"/>
        </p:nvCxnSpPr>
        <p:spPr>
          <a:xfrm flipH="1" flipV="1">
            <a:off x="-222250" y="3695700"/>
            <a:ext cx="4829175" cy="0"/>
          </a:xfrm>
          <a:prstGeom prst="line">
            <a:avLst/>
          </a:prstGeom>
          <a:ln w="19050" cap="rnd">
            <a:solidFill>
              <a:srgbClr val="7BC716"/>
            </a:solidFill>
            <a:round/>
          </a:ln>
        </p:spPr>
        <p:style>
          <a:lnRef idx="1">
            <a:schemeClr val="accent1"/>
          </a:lnRef>
          <a:fillRef idx="0">
            <a:schemeClr val="accent1"/>
          </a:fillRef>
          <a:effectRef idx="0">
            <a:schemeClr val="accent1"/>
          </a:effectRef>
          <a:fontRef idx="minor">
            <a:schemeClr val="tx1"/>
          </a:fontRef>
        </p:style>
      </p:cxnSp>
      <p:cxnSp>
        <p:nvCxnSpPr>
          <p:cNvPr id="22" name="Łącznik prosty 12">
            <a:extLst>
              <a:ext uri="{FF2B5EF4-FFF2-40B4-BE49-F238E27FC236}">
                <a16:creationId xmlns:a16="http://schemas.microsoft.com/office/drawing/2014/main" id="{C88E11FA-9474-7292-FAC2-FAF36860FCA5}"/>
              </a:ext>
            </a:extLst>
          </p:cNvPr>
          <p:cNvCxnSpPr/>
          <p:nvPr userDrawn="1"/>
        </p:nvCxnSpPr>
        <p:spPr>
          <a:xfrm flipH="1">
            <a:off x="9551988" y="4408488"/>
            <a:ext cx="6840537" cy="0"/>
          </a:xfrm>
          <a:prstGeom prst="line">
            <a:avLst/>
          </a:prstGeom>
          <a:ln w="19050" cap="rnd">
            <a:solidFill>
              <a:srgbClr val="7BC716"/>
            </a:solidFill>
            <a:round/>
          </a:ln>
        </p:spPr>
        <p:style>
          <a:lnRef idx="1">
            <a:schemeClr val="accent1"/>
          </a:lnRef>
          <a:fillRef idx="0">
            <a:schemeClr val="accent1"/>
          </a:fillRef>
          <a:effectRef idx="0">
            <a:schemeClr val="accent1"/>
          </a:effectRef>
          <a:fontRef idx="minor">
            <a:schemeClr val="tx1"/>
          </a:fontRef>
        </p:style>
      </p:cxnSp>
      <p:grpSp>
        <p:nvGrpSpPr>
          <p:cNvPr id="11268" name="Group 29">
            <a:extLst>
              <a:ext uri="{FF2B5EF4-FFF2-40B4-BE49-F238E27FC236}">
                <a16:creationId xmlns:a16="http://schemas.microsoft.com/office/drawing/2014/main" id="{E6A81E1A-9043-FF85-AB40-1A4BCABD268F}"/>
              </a:ext>
            </a:extLst>
          </p:cNvPr>
          <p:cNvGrpSpPr>
            <a:grpSpLocks/>
          </p:cNvGrpSpPr>
          <p:nvPr userDrawn="1"/>
        </p:nvGrpSpPr>
        <p:grpSpPr bwMode="auto">
          <a:xfrm>
            <a:off x="2400877" y="617539"/>
            <a:ext cx="2414011" cy="271776"/>
            <a:chOff x="2192319" y="617833"/>
            <a:chExt cx="2414139" cy="271310"/>
          </a:xfrm>
        </p:grpSpPr>
        <p:pic>
          <p:nvPicPr>
            <p:cNvPr id="11270" name="Picture 30">
              <a:extLst>
                <a:ext uri="{FF2B5EF4-FFF2-40B4-BE49-F238E27FC236}">
                  <a16:creationId xmlns:a16="http://schemas.microsoft.com/office/drawing/2014/main" id="{27662DB1-00F3-CDFE-51EB-4384C378B01C}"/>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3385470" y="617833"/>
              <a:ext cx="1220988" cy="2598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71" name="Picture 31">
              <a:extLst>
                <a:ext uri="{FF2B5EF4-FFF2-40B4-BE49-F238E27FC236}">
                  <a16:creationId xmlns:a16="http://schemas.microsoft.com/office/drawing/2014/main" id="{BEDDFA0B-4CED-A78F-4F61-EB5564B417FC}"/>
                </a:ext>
              </a:extLst>
            </p:cNvPr>
            <p:cNvPicPr>
              <a:picLocks noChangeAspect="1" noChangeArrowheads="1"/>
            </p:cNvPicPr>
            <p:nvPr userDrawn="1"/>
          </p:nvPicPr>
          <p:blipFill>
            <a:blip r:embed="rId4">
              <a:extLst>
                <a:ext uri="{28A0092B-C50C-407E-A947-70E740481C1C}">
                  <a14:useLocalDpi xmlns:a14="http://schemas.microsoft.com/office/drawing/2010/main" val="0"/>
                </a:ext>
              </a:extLst>
            </a:blip>
            <a:srcRect/>
            <a:stretch>
              <a:fillRect/>
            </a:stretch>
          </p:blipFill>
          <p:spPr bwMode="auto">
            <a:xfrm>
              <a:off x="2192319" y="617833"/>
              <a:ext cx="851369" cy="271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34" name="Picture 33">
            <a:extLst>
              <a:ext uri="{FF2B5EF4-FFF2-40B4-BE49-F238E27FC236}">
                <a16:creationId xmlns:a16="http://schemas.microsoft.com/office/drawing/2014/main" id="{4196040A-5180-449C-07B2-0F482D74548F}"/>
              </a:ext>
            </a:extLst>
          </p:cNvPr>
          <p:cNvPicPr>
            <a:picLocks noChangeAspect="1" noChangeArrowheads="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504825" y="1801813"/>
            <a:ext cx="3790950" cy="3789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Picture 2" descr="A close up of a logo&#10;&#10;Description automatically generated">
            <a:extLst>
              <a:ext uri="{FF2B5EF4-FFF2-40B4-BE49-F238E27FC236}">
                <a16:creationId xmlns:a16="http://schemas.microsoft.com/office/drawing/2014/main" id="{B733085A-B38D-E406-D7F0-4A5DF9DB7454}"/>
              </a:ext>
            </a:extLst>
          </p:cNvPr>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665923" y="582528"/>
            <a:ext cx="1393190" cy="348298"/>
          </a:xfrm>
          <a:prstGeom prst="rect">
            <a:avLst/>
          </a:prstGeom>
        </p:spPr>
      </p:pic>
    </p:spTree>
  </p:cSld>
  <p:clrMap bg1="lt1" tx1="dk1" bg2="lt2" tx2="dk2" accent1="accent1" accent2="accent2" accent3="accent3" accent4="accent4" accent5="accent5" accent6="accent6" hlink="hlink" folHlink="folHlink"/>
  <p:sldLayoutIdLst>
    <p:sldLayoutId id="2147484520" r:id="rId1"/>
  </p:sldLayoutIdLs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par>
                                <p:cTn id="8" presetID="22" presetClass="entr" presetSubtype="2" fill="hold" nodeType="withEffect">
                                  <p:stCondLst>
                                    <p:cond delay="0"/>
                                  </p:stCondLst>
                                  <p:childTnLst>
                                    <p:set>
                                      <p:cBhvr>
                                        <p:cTn id="9" dur="1" fill="hold">
                                          <p:stCondLst>
                                            <p:cond delay="0"/>
                                          </p:stCondLst>
                                        </p:cTn>
                                        <p:tgtEl>
                                          <p:spTgt spid="22"/>
                                        </p:tgtEl>
                                        <p:attrNameLst>
                                          <p:attrName>style.visibility</p:attrName>
                                        </p:attrNameLst>
                                      </p:cBhvr>
                                      <p:to>
                                        <p:strVal val="visible"/>
                                      </p:to>
                                    </p:set>
                                    <p:animEffect transition="in" filter="wipe(right)">
                                      <p:cBhvr>
                                        <p:cTn id="10" dur="500"/>
                                        <p:tgtEl>
                                          <p:spTgt spid="22"/>
                                        </p:tgtEl>
                                      </p:cBhvr>
                                    </p:animEffect>
                                  </p:childTnLst>
                                </p:cTn>
                              </p:par>
                              <p:par>
                                <p:cTn id="11" presetID="2" presetClass="entr" presetSubtype="8" fill="hold" nodeType="withEffect">
                                  <p:stCondLst>
                                    <p:cond delay="0"/>
                                  </p:stCondLst>
                                  <p:childTnLst>
                                    <p:set>
                                      <p:cBhvr>
                                        <p:cTn id="12" dur="1" fill="hold">
                                          <p:stCondLst>
                                            <p:cond delay="0"/>
                                          </p:stCondLst>
                                        </p:cTn>
                                        <p:tgtEl>
                                          <p:spTgt spid="34"/>
                                        </p:tgtEl>
                                        <p:attrNameLst>
                                          <p:attrName>style.visibility</p:attrName>
                                        </p:attrNameLst>
                                      </p:cBhvr>
                                      <p:to>
                                        <p:strVal val="visible"/>
                                      </p:to>
                                    </p:set>
                                    <p:anim calcmode="lin" valueType="num">
                                      <p:cBhvr additive="base">
                                        <p:cTn id="13" dur="750" fill="hold"/>
                                        <p:tgtEl>
                                          <p:spTgt spid="34"/>
                                        </p:tgtEl>
                                        <p:attrNameLst>
                                          <p:attrName>ppt_x</p:attrName>
                                        </p:attrNameLst>
                                      </p:cBhvr>
                                      <p:tavLst>
                                        <p:tav tm="0">
                                          <p:val>
                                            <p:strVal val="0-#ppt_w/2"/>
                                          </p:val>
                                        </p:tav>
                                        <p:tav tm="100000">
                                          <p:val>
                                            <p:strVal val="#ppt_x"/>
                                          </p:val>
                                        </p:tav>
                                      </p:tavLst>
                                    </p:anim>
                                    <p:anim calcmode="lin" valueType="num">
                                      <p:cBhvr additive="base">
                                        <p:cTn id="14" dur="750" fill="hold"/>
                                        <p:tgtEl>
                                          <p:spTgt spid="3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hf hdr="0" ftr="0" dt="0"/>
  <p:txStyles>
    <p:titleStyle>
      <a:lvl1pPr algn="ctr" defTabSz="906463" rtl="0" eaLnBrk="0" fontAlgn="base" hangingPunct="0">
        <a:spcBef>
          <a:spcPct val="0"/>
        </a:spcBef>
        <a:spcAft>
          <a:spcPct val="0"/>
        </a:spcAft>
        <a:defRPr sz="4400" kern="1200">
          <a:solidFill>
            <a:schemeClr val="tx1"/>
          </a:solidFill>
          <a:latin typeface="+mj-lt"/>
          <a:ea typeface="+mj-ea"/>
          <a:cs typeface="+mj-cs"/>
        </a:defRPr>
      </a:lvl1pPr>
      <a:lvl2pPr algn="ctr" defTabSz="906463" rtl="0" eaLnBrk="0" fontAlgn="base" hangingPunct="0">
        <a:spcBef>
          <a:spcPct val="0"/>
        </a:spcBef>
        <a:spcAft>
          <a:spcPct val="0"/>
        </a:spcAft>
        <a:defRPr sz="4400">
          <a:solidFill>
            <a:schemeClr val="tx1"/>
          </a:solidFill>
          <a:latin typeface="Calibri" panose="020F0502020204030204" pitchFamily="34" charset="0"/>
        </a:defRPr>
      </a:lvl2pPr>
      <a:lvl3pPr algn="ctr" defTabSz="906463" rtl="0" eaLnBrk="0" fontAlgn="base" hangingPunct="0">
        <a:spcBef>
          <a:spcPct val="0"/>
        </a:spcBef>
        <a:spcAft>
          <a:spcPct val="0"/>
        </a:spcAft>
        <a:defRPr sz="4400">
          <a:solidFill>
            <a:schemeClr val="tx1"/>
          </a:solidFill>
          <a:latin typeface="Calibri" panose="020F0502020204030204" pitchFamily="34" charset="0"/>
        </a:defRPr>
      </a:lvl3pPr>
      <a:lvl4pPr algn="ctr" defTabSz="906463" rtl="0" eaLnBrk="0" fontAlgn="base" hangingPunct="0">
        <a:spcBef>
          <a:spcPct val="0"/>
        </a:spcBef>
        <a:spcAft>
          <a:spcPct val="0"/>
        </a:spcAft>
        <a:defRPr sz="4400">
          <a:solidFill>
            <a:schemeClr val="tx1"/>
          </a:solidFill>
          <a:latin typeface="Calibri" panose="020F0502020204030204" pitchFamily="34" charset="0"/>
        </a:defRPr>
      </a:lvl4pPr>
      <a:lvl5pPr algn="ctr" defTabSz="906463" rtl="0" eaLnBrk="0" fontAlgn="base" hangingPunct="0">
        <a:spcBef>
          <a:spcPct val="0"/>
        </a:spcBef>
        <a:spcAft>
          <a:spcPct val="0"/>
        </a:spcAft>
        <a:defRPr sz="4400">
          <a:solidFill>
            <a:schemeClr val="tx1"/>
          </a:solidFill>
          <a:latin typeface="Calibri" panose="020F0502020204030204" pitchFamily="34" charset="0"/>
        </a:defRPr>
      </a:lvl5pPr>
      <a:lvl6pPr marL="457200" algn="ctr" defTabSz="906463" rtl="0" fontAlgn="base">
        <a:spcBef>
          <a:spcPct val="0"/>
        </a:spcBef>
        <a:spcAft>
          <a:spcPct val="0"/>
        </a:spcAft>
        <a:defRPr sz="4400">
          <a:solidFill>
            <a:schemeClr val="tx1"/>
          </a:solidFill>
          <a:latin typeface="Calibri" panose="020F0502020204030204" pitchFamily="34" charset="0"/>
        </a:defRPr>
      </a:lvl6pPr>
      <a:lvl7pPr marL="914400" algn="ctr" defTabSz="906463" rtl="0" fontAlgn="base">
        <a:spcBef>
          <a:spcPct val="0"/>
        </a:spcBef>
        <a:spcAft>
          <a:spcPct val="0"/>
        </a:spcAft>
        <a:defRPr sz="4400">
          <a:solidFill>
            <a:schemeClr val="tx1"/>
          </a:solidFill>
          <a:latin typeface="Calibri" panose="020F0502020204030204" pitchFamily="34" charset="0"/>
        </a:defRPr>
      </a:lvl7pPr>
      <a:lvl8pPr marL="1371600" algn="ctr" defTabSz="906463" rtl="0" fontAlgn="base">
        <a:spcBef>
          <a:spcPct val="0"/>
        </a:spcBef>
        <a:spcAft>
          <a:spcPct val="0"/>
        </a:spcAft>
        <a:defRPr sz="4400">
          <a:solidFill>
            <a:schemeClr val="tx1"/>
          </a:solidFill>
          <a:latin typeface="Calibri" panose="020F0502020204030204" pitchFamily="34" charset="0"/>
        </a:defRPr>
      </a:lvl8pPr>
      <a:lvl9pPr marL="1828800" algn="ctr" defTabSz="906463" rtl="0" fontAlgn="base">
        <a:spcBef>
          <a:spcPct val="0"/>
        </a:spcBef>
        <a:spcAft>
          <a:spcPct val="0"/>
        </a:spcAft>
        <a:defRPr sz="4400">
          <a:solidFill>
            <a:schemeClr val="tx1"/>
          </a:solidFill>
          <a:latin typeface="Calibri" panose="020F0502020204030204" pitchFamily="34" charset="0"/>
        </a:defRPr>
      </a:lvl9pPr>
    </p:titleStyle>
    <p:bodyStyle>
      <a:lvl1pPr marL="339725" indent="-339725" algn="l" defTabSz="906463"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36600" indent="-282575" algn="l" defTabSz="906463"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33475" indent="-225425" algn="l" defTabSz="906463"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587500" indent="-225425" algn="l" defTabSz="906463"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41525" indent="-225425" algn="l" defTabSz="906463"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496473"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50374"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04275"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58177"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07864" rtl="0" eaLnBrk="1" latinLnBrk="0" hangingPunct="1">
        <a:defRPr sz="1800" kern="1200">
          <a:solidFill>
            <a:schemeClr val="tx1"/>
          </a:solidFill>
          <a:latin typeface="+mn-lt"/>
          <a:ea typeface="+mn-ea"/>
          <a:cs typeface="+mn-cs"/>
        </a:defRPr>
      </a:lvl1pPr>
      <a:lvl2pPr marL="453950" algn="l" defTabSz="907864" rtl="0" eaLnBrk="1" latinLnBrk="0" hangingPunct="1">
        <a:defRPr sz="1800" kern="1200">
          <a:solidFill>
            <a:schemeClr val="tx1"/>
          </a:solidFill>
          <a:latin typeface="+mn-lt"/>
          <a:ea typeface="+mn-ea"/>
          <a:cs typeface="+mn-cs"/>
        </a:defRPr>
      </a:lvl2pPr>
      <a:lvl3pPr marL="907864" algn="l" defTabSz="907864" rtl="0" eaLnBrk="1" latinLnBrk="0" hangingPunct="1">
        <a:defRPr sz="1800" kern="1200">
          <a:solidFill>
            <a:schemeClr val="tx1"/>
          </a:solidFill>
          <a:latin typeface="+mn-lt"/>
          <a:ea typeface="+mn-ea"/>
          <a:cs typeface="+mn-cs"/>
        </a:defRPr>
      </a:lvl3pPr>
      <a:lvl4pPr marL="1361716" algn="l" defTabSz="907864" rtl="0" eaLnBrk="1" latinLnBrk="0" hangingPunct="1">
        <a:defRPr sz="1800" kern="1200">
          <a:solidFill>
            <a:schemeClr val="tx1"/>
          </a:solidFill>
          <a:latin typeface="+mn-lt"/>
          <a:ea typeface="+mn-ea"/>
          <a:cs typeface="+mn-cs"/>
        </a:defRPr>
      </a:lvl4pPr>
      <a:lvl5pPr marL="1815621" algn="l" defTabSz="907864" rtl="0" eaLnBrk="1" latinLnBrk="0" hangingPunct="1">
        <a:defRPr sz="1800" kern="1200">
          <a:solidFill>
            <a:schemeClr val="tx1"/>
          </a:solidFill>
          <a:latin typeface="+mn-lt"/>
          <a:ea typeface="+mn-ea"/>
          <a:cs typeface="+mn-cs"/>
        </a:defRPr>
      </a:lvl5pPr>
      <a:lvl6pPr marL="2269518" algn="l" defTabSz="907864" rtl="0" eaLnBrk="1" latinLnBrk="0" hangingPunct="1">
        <a:defRPr sz="1800" kern="1200">
          <a:solidFill>
            <a:schemeClr val="tx1"/>
          </a:solidFill>
          <a:latin typeface="+mn-lt"/>
          <a:ea typeface="+mn-ea"/>
          <a:cs typeface="+mn-cs"/>
        </a:defRPr>
      </a:lvl6pPr>
      <a:lvl7pPr marL="2723423" algn="l" defTabSz="907864" rtl="0" eaLnBrk="1" latinLnBrk="0" hangingPunct="1">
        <a:defRPr sz="1800" kern="1200">
          <a:solidFill>
            <a:schemeClr val="tx1"/>
          </a:solidFill>
          <a:latin typeface="+mn-lt"/>
          <a:ea typeface="+mn-ea"/>
          <a:cs typeface="+mn-cs"/>
        </a:defRPr>
      </a:lvl7pPr>
      <a:lvl8pPr marL="3177323" algn="l" defTabSz="907864" rtl="0" eaLnBrk="1" latinLnBrk="0" hangingPunct="1">
        <a:defRPr sz="1800" kern="1200">
          <a:solidFill>
            <a:schemeClr val="tx1"/>
          </a:solidFill>
          <a:latin typeface="+mn-lt"/>
          <a:ea typeface="+mn-ea"/>
          <a:cs typeface="+mn-cs"/>
        </a:defRPr>
      </a:lvl8pPr>
      <a:lvl9pPr marL="3631228" algn="l" defTabSz="907864"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5" name="Symbol zastępczy daty 2">
            <a:extLst>
              <a:ext uri="{FF2B5EF4-FFF2-40B4-BE49-F238E27FC236}">
                <a16:creationId xmlns:a16="http://schemas.microsoft.com/office/drawing/2014/main" id="{AEAFD9E2-63A8-1EF2-C028-F62346930A9D}"/>
              </a:ext>
            </a:extLst>
          </p:cNvPr>
          <p:cNvSpPr>
            <a:spLocks noGrp="1"/>
          </p:cNvSpPr>
          <p:nvPr>
            <p:ph type="dt" sz="half" idx="2"/>
          </p:nvPr>
        </p:nvSpPr>
        <p:spPr>
          <a:xfrm>
            <a:off x="3114675" y="6262688"/>
            <a:ext cx="2743200" cy="365125"/>
          </a:xfrm>
          <a:prstGeom prst="rect">
            <a:avLst/>
          </a:prstGeom>
        </p:spPr>
        <p:txBody>
          <a:bodyPr/>
          <a:lstStyle>
            <a:lvl1pPr defTabSz="913203" eaLnBrk="1" fontAlgn="auto" hangingPunct="1">
              <a:spcBef>
                <a:spcPts val="0"/>
              </a:spcBef>
              <a:spcAft>
                <a:spcPts val="0"/>
              </a:spcAft>
              <a:defRPr>
                <a:latin typeface="+mn-lt"/>
              </a:defRPr>
            </a:lvl1pPr>
          </a:lstStyle>
          <a:p>
            <a:pPr>
              <a:defRPr/>
            </a:pPr>
            <a:endParaRPr lang="pl-PL"/>
          </a:p>
        </p:txBody>
      </p:sp>
      <p:sp>
        <p:nvSpPr>
          <p:cNvPr id="16" name="Symbol zastępczy stopki 3">
            <a:extLst>
              <a:ext uri="{FF2B5EF4-FFF2-40B4-BE49-F238E27FC236}">
                <a16:creationId xmlns:a16="http://schemas.microsoft.com/office/drawing/2014/main" id="{AE67D439-3BA1-6813-A7DB-B24A92C15646}"/>
              </a:ext>
            </a:extLst>
          </p:cNvPr>
          <p:cNvSpPr>
            <a:spLocks noGrp="1"/>
          </p:cNvSpPr>
          <p:nvPr>
            <p:ph type="ftr" sz="quarter" idx="3"/>
          </p:nvPr>
        </p:nvSpPr>
        <p:spPr>
          <a:xfrm>
            <a:off x="5961063" y="6262688"/>
            <a:ext cx="4114800" cy="365125"/>
          </a:xfrm>
          <a:prstGeom prst="rect">
            <a:avLst/>
          </a:prstGeom>
        </p:spPr>
        <p:txBody>
          <a:bodyPr/>
          <a:lstStyle>
            <a:lvl1pPr defTabSz="913203" eaLnBrk="1" fontAlgn="auto" hangingPunct="1">
              <a:spcBef>
                <a:spcPts val="0"/>
              </a:spcBef>
              <a:spcAft>
                <a:spcPts val="0"/>
              </a:spcAft>
              <a:defRPr>
                <a:latin typeface="+mn-lt"/>
              </a:defRPr>
            </a:lvl1pPr>
          </a:lstStyle>
          <a:p>
            <a:pPr>
              <a:defRPr/>
            </a:pPr>
            <a:endParaRPr lang="pl-PL"/>
          </a:p>
        </p:txBody>
      </p:sp>
      <p:sp>
        <p:nvSpPr>
          <p:cNvPr id="18" name="Symbol zastępczy numeru slajdu 4">
            <a:extLst>
              <a:ext uri="{FF2B5EF4-FFF2-40B4-BE49-F238E27FC236}">
                <a16:creationId xmlns:a16="http://schemas.microsoft.com/office/drawing/2014/main" id="{1198FB6B-FA1A-2500-09E7-2652187E07C5}"/>
              </a:ext>
            </a:extLst>
          </p:cNvPr>
          <p:cNvSpPr>
            <a:spLocks noGrp="1"/>
          </p:cNvSpPr>
          <p:nvPr>
            <p:ph type="sldNum" sz="quarter" idx="4"/>
          </p:nvPr>
        </p:nvSpPr>
        <p:spPr>
          <a:xfrm>
            <a:off x="10664825" y="6262688"/>
            <a:ext cx="1155700" cy="365125"/>
          </a:xfrm>
          <a:prstGeom prst="rect">
            <a:avLst/>
          </a:prstGeom>
        </p:spPr>
        <p:txBody>
          <a:bodyPr/>
          <a:lstStyle>
            <a:lvl1pPr defTabSz="913203" eaLnBrk="1" fontAlgn="auto" hangingPunct="1">
              <a:spcBef>
                <a:spcPts val="0"/>
              </a:spcBef>
              <a:spcAft>
                <a:spcPts val="0"/>
              </a:spcAft>
              <a:defRPr sz="1400">
                <a:solidFill>
                  <a:schemeClr val="tx2"/>
                </a:solidFill>
                <a:latin typeface="Century Gothic" panose="020B0502020202020204" pitchFamily="34" charset="0"/>
              </a:defRPr>
            </a:lvl1pPr>
          </a:lstStyle>
          <a:p>
            <a:pPr>
              <a:defRPr/>
            </a:pPr>
            <a:fld id="{722C961C-12E3-461B-94CE-48825CC346D1}" type="slidenum">
              <a:rPr lang="pl-PL"/>
              <a:pPr>
                <a:defRPr/>
              </a:pPr>
              <a:t>‹#›</a:t>
            </a:fld>
            <a:endParaRPr lang="pl-PL"/>
          </a:p>
        </p:txBody>
      </p:sp>
      <p:cxnSp>
        <p:nvCxnSpPr>
          <p:cNvPr id="19" name="Łącznik prosty 5">
            <a:extLst>
              <a:ext uri="{FF2B5EF4-FFF2-40B4-BE49-F238E27FC236}">
                <a16:creationId xmlns:a16="http://schemas.microsoft.com/office/drawing/2014/main" id="{45866732-0A3E-8B37-F01C-9FB5208EED96}"/>
              </a:ext>
            </a:extLst>
          </p:cNvPr>
          <p:cNvCxnSpPr/>
          <p:nvPr userDrawn="1"/>
        </p:nvCxnSpPr>
        <p:spPr>
          <a:xfrm flipH="1">
            <a:off x="-211138" y="401638"/>
            <a:ext cx="482601" cy="0"/>
          </a:xfrm>
          <a:prstGeom prst="line">
            <a:avLst/>
          </a:prstGeom>
          <a:ln w="19050" cap="rnd">
            <a:solidFill>
              <a:srgbClr val="7BC716"/>
            </a:solidFill>
            <a:round/>
          </a:ln>
        </p:spPr>
        <p:style>
          <a:lnRef idx="1">
            <a:schemeClr val="accent1"/>
          </a:lnRef>
          <a:fillRef idx="0">
            <a:schemeClr val="accent1"/>
          </a:fillRef>
          <a:effectRef idx="0">
            <a:schemeClr val="accent1"/>
          </a:effectRef>
          <a:fontRef idx="minor">
            <a:schemeClr val="tx1"/>
          </a:fontRef>
        </p:style>
      </p:cxnSp>
      <p:pic>
        <p:nvPicPr>
          <p:cNvPr id="3" name="Picture 2" descr="A close up of a logo&#10;&#10;Description automatically generated">
            <a:extLst>
              <a:ext uri="{FF2B5EF4-FFF2-40B4-BE49-F238E27FC236}">
                <a16:creationId xmlns:a16="http://schemas.microsoft.com/office/drawing/2014/main" id="{330DF935-6EC9-183D-A0A8-23AE5E94C088}"/>
              </a:ext>
            </a:extLst>
          </p:cNvPr>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271463" y="6361113"/>
            <a:ext cx="1066801" cy="266700"/>
          </a:xfrm>
          <a:prstGeom prst="rect">
            <a:avLst/>
          </a:prstGeom>
        </p:spPr>
      </p:pic>
    </p:spTree>
  </p:cSld>
  <p:clrMap bg1="lt1" tx1="dk1" bg2="lt2" tx2="dk2" accent1="accent1" accent2="accent2" accent3="accent3" accent4="accent4" accent5="accent5" accent6="accent6" hlink="hlink" folHlink="folHlink"/>
  <p:sldLayoutIdLst>
    <p:sldLayoutId id="2147484530" r:id="rId1"/>
    <p:sldLayoutId id="2147484531" r:id="rId2"/>
    <p:sldLayoutId id="2147484532" r:id="rId3"/>
    <p:sldLayoutId id="2147484533" r:id="rId4"/>
  </p:sldLayoutIdLs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txStyles>
    <p:titleStyle>
      <a:lvl1pPr algn="ctr" defTabSz="979488" rtl="0" eaLnBrk="0" fontAlgn="base" hangingPunct="0">
        <a:spcBef>
          <a:spcPct val="0"/>
        </a:spcBef>
        <a:spcAft>
          <a:spcPct val="0"/>
        </a:spcAft>
        <a:defRPr sz="4700" kern="1200">
          <a:solidFill>
            <a:schemeClr val="tx1"/>
          </a:solidFill>
          <a:latin typeface="+mj-lt"/>
          <a:ea typeface="+mj-ea"/>
          <a:cs typeface="+mj-cs"/>
        </a:defRPr>
      </a:lvl1pPr>
      <a:lvl2pPr algn="ctr" defTabSz="979488" rtl="0" eaLnBrk="0" fontAlgn="base" hangingPunct="0">
        <a:spcBef>
          <a:spcPct val="0"/>
        </a:spcBef>
        <a:spcAft>
          <a:spcPct val="0"/>
        </a:spcAft>
        <a:defRPr sz="4700">
          <a:solidFill>
            <a:schemeClr val="tx1"/>
          </a:solidFill>
          <a:latin typeface="Calibri" panose="020F0502020204030204" pitchFamily="34" charset="0"/>
        </a:defRPr>
      </a:lvl2pPr>
      <a:lvl3pPr algn="ctr" defTabSz="979488" rtl="0" eaLnBrk="0" fontAlgn="base" hangingPunct="0">
        <a:spcBef>
          <a:spcPct val="0"/>
        </a:spcBef>
        <a:spcAft>
          <a:spcPct val="0"/>
        </a:spcAft>
        <a:defRPr sz="4700">
          <a:solidFill>
            <a:schemeClr val="tx1"/>
          </a:solidFill>
          <a:latin typeface="Calibri" panose="020F0502020204030204" pitchFamily="34" charset="0"/>
        </a:defRPr>
      </a:lvl3pPr>
      <a:lvl4pPr algn="ctr" defTabSz="979488" rtl="0" eaLnBrk="0" fontAlgn="base" hangingPunct="0">
        <a:spcBef>
          <a:spcPct val="0"/>
        </a:spcBef>
        <a:spcAft>
          <a:spcPct val="0"/>
        </a:spcAft>
        <a:defRPr sz="4700">
          <a:solidFill>
            <a:schemeClr val="tx1"/>
          </a:solidFill>
          <a:latin typeface="Calibri" panose="020F0502020204030204" pitchFamily="34" charset="0"/>
        </a:defRPr>
      </a:lvl4pPr>
      <a:lvl5pPr algn="ctr" defTabSz="979488" rtl="0" eaLnBrk="0" fontAlgn="base" hangingPunct="0">
        <a:spcBef>
          <a:spcPct val="0"/>
        </a:spcBef>
        <a:spcAft>
          <a:spcPct val="0"/>
        </a:spcAft>
        <a:defRPr sz="4700">
          <a:solidFill>
            <a:schemeClr val="tx1"/>
          </a:solidFill>
          <a:latin typeface="Calibri" panose="020F0502020204030204" pitchFamily="34" charset="0"/>
        </a:defRPr>
      </a:lvl5pPr>
      <a:lvl6pPr marL="457200" algn="ctr" defTabSz="979488" rtl="0" fontAlgn="base">
        <a:spcBef>
          <a:spcPct val="0"/>
        </a:spcBef>
        <a:spcAft>
          <a:spcPct val="0"/>
        </a:spcAft>
        <a:defRPr sz="4700">
          <a:solidFill>
            <a:schemeClr val="tx1"/>
          </a:solidFill>
          <a:latin typeface="Calibri" panose="020F0502020204030204" pitchFamily="34" charset="0"/>
        </a:defRPr>
      </a:lvl6pPr>
      <a:lvl7pPr marL="914400" algn="ctr" defTabSz="979488" rtl="0" fontAlgn="base">
        <a:spcBef>
          <a:spcPct val="0"/>
        </a:spcBef>
        <a:spcAft>
          <a:spcPct val="0"/>
        </a:spcAft>
        <a:defRPr sz="4700">
          <a:solidFill>
            <a:schemeClr val="tx1"/>
          </a:solidFill>
          <a:latin typeface="Calibri" panose="020F0502020204030204" pitchFamily="34" charset="0"/>
        </a:defRPr>
      </a:lvl7pPr>
      <a:lvl8pPr marL="1371600" algn="ctr" defTabSz="979488" rtl="0" fontAlgn="base">
        <a:spcBef>
          <a:spcPct val="0"/>
        </a:spcBef>
        <a:spcAft>
          <a:spcPct val="0"/>
        </a:spcAft>
        <a:defRPr sz="4700">
          <a:solidFill>
            <a:schemeClr val="tx1"/>
          </a:solidFill>
          <a:latin typeface="Calibri" panose="020F0502020204030204" pitchFamily="34" charset="0"/>
        </a:defRPr>
      </a:lvl8pPr>
      <a:lvl9pPr marL="1828800" algn="ctr" defTabSz="979488" rtl="0" fontAlgn="base">
        <a:spcBef>
          <a:spcPct val="0"/>
        </a:spcBef>
        <a:spcAft>
          <a:spcPct val="0"/>
        </a:spcAft>
        <a:defRPr sz="4700">
          <a:solidFill>
            <a:schemeClr val="tx1"/>
          </a:solidFill>
          <a:latin typeface="Calibri" panose="020F0502020204030204" pitchFamily="34" charset="0"/>
        </a:defRPr>
      </a:lvl9pPr>
    </p:titleStyle>
    <p:bodyStyle>
      <a:lvl1pPr marL="366713" indent="-366713" algn="l" defTabSz="979488" rtl="0" eaLnBrk="0" fontAlgn="base" hangingPunct="0">
        <a:spcBef>
          <a:spcPct val="20000"/>
        </a:spcBef>
        <a:spcAft>
          <a:spcPct val="0"/>
        </a:spcAft>
        <a:buFont typeface="Arial" panose="020B0604020202020204" pitchFamily="34" charset="0"/>
        <a:buChar char="•"/>
        <a:defRPr sz="3400" kern="1200">
          <a:solidFill>
            <a:schemeClr val="tx1"/>
          </a:solidFill>
          <a:latin typeface="+mn-lt"/>
          <a:ea typeface="+mn-ea"/>
          <a:cs typeface="+mn-cs"/>
        </a:defRPr>
      </a:lvl1pPr>
      <a:lvl2pPr marL="795338" indent="-304800" algn="l" defTabSz="979488" rtl="0" eaLnBrk="0" fontAlgn="base" hangingPunct="0">
        <a:spcBef>
          <a:spcPct val="20000"/>
        </a:spcBef>
        <a:spcAft>
          <a:spcPct val="0"/>
        </a:spcAft>
        <a:buFont typeface="Arial" panose="020B0604020202020204" pitchFamily="34" charset="0"/>
        <a:buChar char="–"/>
        <a:defRPr sz="3000" kern="1200">
          <a:solidFill>
            <a:schemeClr val="tx1"/>
          </a:solidFill>
          <a:latin typeface="+mn-lt"/>
          <a:ea typeface="+mn-ea"/>
          <a:cs typeface="+mn-cs"/>
        </a:defRPr>
      </a:lvl2pPr>
      <a:lvl3pPr marL="1223963" indent="-244475" algn="l" defTabSz="979488" rtl="0" eaLnBrk="0" fontAlgn="base" hangingPunct="0">
        <a:spcBef>
          <a:spcPct val="20000"/>
        </a:spcBef>
        <a:spcAft>
          <a:spcPct val="0"/>
        </a:spcAft>
        <a:buFont typeface="Arial" panose="020B0604020202020204" pitchFamily="34" charset="0"/>
        <a:buChar char="•"/>
        <a:defRPr sz="2600" kern="1200">
          <a:solidFill>
            <a:schemeClr val="tx1"/>
          </a:solidFill>
          <a:latin typeface="+mn-lt"/>
          <a:ea typeface="+mn-ea"/>
          <a:cs typeface="+mn-cs"/>
        </a:defRPr>
      </a:lvl3pPr>
      <a:lvl4pPr marL="1712913" indent="-244475" algn="l" defTabSz="979488" rtl="0" eaLnBrk="0" fontAlgn="base" hangingPunct="0">
        <a:spcBef>
          <a:spcPct val="20000"/>
        </a:spcBef>
        <a:spcAft>
          <a:spcPct val="0"/>
        </a:spcAft>
        <a:buFont typeface="Arial" panose="020B0604020202020204" pitchFamily="34" charset="0"/>
        <a:buChar char="–"/>
        <a:defRPr sz="2100" kern="1200">
          <a:solidFill>
            <a:schemeClr val="tx1"/>
          </a:solidFill>
          <a:latin typeface="+mn-lt"/>
          <a:ea typeface="+mn-ea"/>
          <a:cs typeface="+mn-cs"/>
        </a:defRPr>
      </a:lvl4pPr>
      <a:lvl5pPr marL="2203450" indent="-244475" algn="l" defTabSz="979488" rtl="0" eaLnBrk="0" fontAlgn="base" hangingPunct="0">
        <a:spcBef>
          <a:spcPct val="20000"/>
        </a:spcBef>
        <a:spcAft>
          <a:spcPct val="0"/>
        </a:spcAft>
        <a:buFont typeface="Arial" panose="020B0604020202020204" pitchFamily="34" charset="0"/>
        <a:buChar char="»"/>
        <a:defRPr sz="2100" kern="1200">
          <a:solidFill>
            <a:schemeClr val="tx1"/>
          </a:solidFill>
          <a:latin typeface="+mn-lt"/>
          <a:ea typeface="+mn-ea"/>
          <a:cs typeface="+mn-cs"/>
        </a:defRPr>
      </a:lvl5pPr>
      <a:lvl6pPr marL="2693972"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6pPr>
      <a:lvl7pPr marL="3183786"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7pPr>
      <a:lvl8pPr marL="3673599"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8pPr>
      <a:lvl9pPr marL="4163412"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9pPr>
    </p:bodyStyle>
    <p:otherStyle>
      <a:defPPr>
        <a:defRPr lang="en-US"/>
      </a:defPPr>
      <a:lvl1pPr marL="0" algn="l" defTabSz="979626" rtl="0" eaLnBrk="1" latinLnBrk="0" hangingPunct="1">
        <a:defRPr sz="1900" kern="1200">
          <a:solidFill>
            <a:schemeClr val="tx1"/>
          </a:solidFill>
          <a:latin typeface="+mn-lt"/>
          <a:ea typeface="+mn-ea"/>
          <a:cs typeface="+mn-cs"/>
        </a:defRPr>
      </a:lvl1pPr>
      <a:lvl2pPr marL="489813" algn="l" defTabSz="979626" rtl="0" eaLnBrk="1" latinLnBrk="0" hangingPunct="1">
        <a:defRPr sz="1900" kern="1200">
          <a:solidFill>
            <a:schemeClr val="tx1"/>
          </a:solidFill>
          <a:latin typeface="+mn-lt"/>
          <a:ea typeface="+mn-ea"/>
          <a:cs typeface="+mn-cs"/>
        </a:defRPr>
      </a:lvl2pPr>
      <a:lvl3pPr marL="979626" algn="l" defTabSz="979626" rtl="0" eaLnBrk="1" latinLnBrk="0" hangingPunct="1">
        <a:defRPr sz="1900" kern="1200">
          <a:solidFill>
            <a:schemeClr val="tx1"/>
          </a:solidFill>
          <a:latin typeface="+mn-lt"/>
          <a:ea typeface="+mn-ea"/>
          <a:cs typeface="+mn-cs"/>
        </a:defRPr>
      </a:lvl3pPr>
      <a:lvl4pPr marL="1469439" algn="l" defTabSz="979626" rtl="0" eaLnBrk="1" latinLnBrk="0" hangingPunct="1">
        <a:defRPr sz="1900" kern="1200">
          <a:solidFill>
            <a:schemeClr val="tx1"/>
          </a:solidFill>
          <a:latin typeface="+mn-lt"/>
          <a:ea typeface="+mn-ea"/>
          <a:cs typeface="+mn-cs"/>
        </a:defRPr>
      </a:lvl4pPr>
      <a:lvl5pPr marL="1959253" algn="l" defTabSz="979626" rtl="0" eaLnBrk="1" latinLnBrk="0" hangingPunct="1">
        <a:defRPr sz="1900" kern="1200">
          <a:solidFill>
            <a:schemeClr val="tx1"/>
          </a:solidFill>
          <a:latin typeface="+mn-lt"/>
          <a:ea typeface="+mn-ea"/>
          <a:cs typeface="+mn-cs"/>
        </a:defRPr>
      </a:lvl5pPr>
      <a:lvl6pPr marL="2449066" algn="l" defTabSz="979626" rtl="0" eaLnBrk="1" latinLnBrk="0" hangingPunct="1">
        <a:defRPr sz="1900" kern="1200">
          <a:solidFill>
            <a:schemeClr val="tx1"/>
          </a:solidFill>
          <a:latin typeface="+mn-lt"/>
          <a:ea typeface="+mn-ea"/>
          <a:cs typeface="+mn-cs"/>
        </a:defRPr>
      </a:lvl6pPr>
      <a:lvl7pPr marL="2938879" algn="l" defTabSz="979626" rtl="0" eaLnBrk="1" latinLnBrk="0" hangingPunct="1">
        <a:defRPr sz="1900" kern="1200">
          <a:solidFill>
            <a:schemeClr val="tx1"/>
          </a:solidFill>
          <a:latin typeface="+mn-lt"/>
          <a:ea typeface="+mn-ea"/>
          <a:cs typeface="+mn-cs"/>
        </a:defRPr>
      </a:lvl7pPr>
      <a:lvl8pPr marL="3428693" algn="l" defTabSz="979626" rtl="0" eaLnBrk="1" latinLnBrk="0" hangingPunct="1">
        <a:defRPr sz="1900" kern="1200">
          <a:solidFill>
            <a:schemeClr val="tx1"/>
          </a:solidFill>
          <a:latin typeface="+mn-lt"/>
          <a:ea typeface="+mn-ea"/>
          <a:cs typeface="+mn-cs"/>
        </a:defRPr>
      </a:lvl8pPr>
      <a:lvl9pPr marL="3918505" algn="l" defTabSz="979626" rtl="0" eaLnBrk="1" latinLnBrk="0" hangingPunct="1">
        <a:defRPr sz="19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cxnSp>
        <p:nvCxnSpPr>
          <p:cNvPr id="36" name="Łącznik prosty 11">
            <a:extLst>
              <a:ext uri="{FF2B5EF4-FFF2-40B4-BE49-F238E27FC236}">
                <a16:creationId xmlns:a16="http://schemas.microsoft.com/office/drawing/2014/main" id="{65DAA89D-D3B0-DDB2-8F4C-6CDCA877A091}"/>
              </a:ext>
            </a:extLst>
          </p:cNvPr>
          <p:cNvCxnSpPr/>
          <p:nvPr userDrawn="1"/>
        </p:nvCxnSpPr>
        <p:spPr>
          <a:xfrm flipH="1" flipV="1">
            <a:off x="-222250" y="3695700"/>
            <a:ext cx="4829175" cy="0"/>
          </a:xfrm>
          <a:prstGeom prst="line">
            <a:avLst/>
          </a:prstGeom>
          <a:ln w="19050" cap="rnd">
            <a:solidFill>
              <a:srgbClr val="B65AC3"/>
            </a:solidFill>
            <a:round/>
          </a:ln>
        </p:spPr>
        <p:style>
          <a:lnRef idx="1">
            <a:schemeClr val="accent1"/>
          </a:lnRef>
          <a:fillRef idx="0">
            <a:schemeClr val="accent1"/>
          </a:fillRef>
          <a:effectRef idx="0">
            <a:schemeClr val="accent1"/>
          </a:effectRef>
          <a:fontRef idx="minor">
            <a:schemeClr val="tx1"/>
          </a:fontRef>
        </p:style>
      </p:cxnSp>
      <p:cxnSp>
        <p:nvCxnSpPr>
          <p:cNvPr id="37" name="Łącznik prosty 12">
            <a:extLst>
              <a:ext uri="{FF2B5EF4-FFF2-40B4-BE49-F238E27FC236}">
                <a16:creationId xmlns:a16="http://schemas.microsoft.com/office/drawing/2014/main" id="{B37F8549-44A0-39B6-F530-32145A15C106}"/>
              </a:ext>
            </a:extLst>
          </p:cNvPr>
          <p:cNvCxnSpPr/>
          <p:nvPr userDrawn="1"/>
        </p:nvCxnSpPr>
        <p:spPr>
          <a:xfrm flipH="1">
            <a:off x="9551988" y="4408488"/>
            <a:ext cx="6840537" cy="0"/>
          </a:xfrm>
          <a:prstGeom prst="line">
            <a:avLst/>
          </a:prstGeom>
          <a:ln w="19050" cap="rnd">
            <a:solidFill>
              <a:srgbClr val="B65AC3"/>
            </a:solidFill>
            <a:round/>
          </a:ln>
        </p:spPr>
        <p:style>
          <a:lnRef idx="1">
            <a:schemeClr val="accent1"/>
          </a:lnRef>
          <a:fillRef idx="0">
            <a:schemeClr val="accent1"/>
          </a:fillRef>
          <a:effectRef idx="0">
            <a:schemeClr val="accent1"/>
          </a:effectRef>
          <a:fontRef idx="minor">
            <a:schemeClr val="tx1"/>
          </a:fontRef>
        </p:style>
      </p:cxnSp>
      <p:grpSp>
        <p:nvGrpSpPr>
          <p:cNvPr id="13316" name="Group 39">
            <a:extLst>
              <a:ext uri="{FF2B5EF4-FFF2-40B4-BE49-F238E27FC236}">
                <a16:creationId xmlns:a16="http://schemas.microsoft.com/office/drawing/2014/main" id="{86F1F8E4-E0D3-0732-9E6B-8C9CFCEA73EA}"/>
              </a:ext>
            </a:extLst>
          </p:cNvPr>
          <p:cNvGrpSpPr>
            <a:grpSpLocks/>
          </p:cNvGrpSpPr>
          <p:nvPr userDrawn="1"/>
        </p:nvGrpSpPr>
        <p:grpSpPr bwMode="auto">
          <a:xfrm>
            <a:off x="2400877" y="617539"/>
            <a:ext cx="2414011" cy="271776"/>
            <a:chOff x="2192319" y="617833"/>
            <a:chExt cx="2414139" cy="271310"/>
          </a:xfrm>
        </p:grpSpPr>
        <p:pic>
          <p:nvPicPr>
            <p:cNvPr id="13318" name="Picture 40">
              <a:extLst>
                <a:ext uri="{FF2B5EF4-FFF2-40B4-BE49-F238E27FC236}">
                  <a16:creationId xmlns:a16="http://schemas.microsoft.com/office/drawing/2014/main" id="{40CDDD46-38E1-4D3F-AA33-33DBA7BE6CD9}"/>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3385470" y="617833"/>
              <a:ext cx="1220988" cy="2598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319" name="Picture 41">
              <a:extLst>
                <a:ext uri="{FF2B5EF4-FFF2-40B4-BE49-F238E27FC236}">
                  <a16:creationId xmlns:a16="http://schemas.microsoft.com/office/drawing/2014/main" id="{B4169186-06B4-5E9F-2278-66FD9A70AA98}"/>
                </a:ext>
              </a:extLst>
            </p:cNvPr>
            <p:cNvPicPr>
              <a:picLocks noChangeAspect="1" noChangeArrowheads="1"/>
            </p:cNvPicPr>
            <p:nvPr userDrawn="1"/>
          </p:nvPicPr>
          <p:blipFill>
            <a:blip r:embed="rId4">
              <a:extLst>
                <a:ext uri="{28A0092B-C50C-407E-A947-70E740481C1C}">
                  <a14:useLocalDpi xmlns:a14="http://schemas.microsoft.com/office/drawing/2010/main" val="0"/>
                </a:ext>
              </a:extLst>
            </a:blip>
            <a:srcRect/>
            <a:stretch>
              <a:fillRect/>
            </a:stretch>
          </p:blipFill>
          <p:spPr bwMode="auto">
            <a:xfrm>
              <a:off x="2192319" y="617833"/>
              <a:ext cx="851369" cy="271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44" name="Picture 43">
            <a:extLst>
              <a:ext uri="{FF2B5EF4-FFF2-40B4-BE49-F238E27FC236}">
                <a16:creationId xmlns:a16="http://schemas.microsoft.com/office/drawing/2014/main" id="{B130374E-9A1E-C3D3-1101-D1B7FAB6C684}"/>
              </a:ext>
            </a:extLst>
          </p:cNvPr>
          <p:cNvPicPr>
            <a:picLocks noChangeAspect="1" noChangeArrowheads="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504825" y="1801813"/>
            <a:ext cx="3790950" cy="3789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Picture 2" descr="A close up of a logo&#10;&#10;Description automatically generated">
            <a:extLst>
              <a:ext uri="{FF2B5EF4-FFF2-40B4-BE49-F238E27FC236}">
                <a16:creationId xmlns:a16="http://schemas.microsoft.com/office/drawing/2014/main" id="{A8A13A23-D65E-E10B-F16A-D583B7268101}"/>
              </a:ext>
            </a:extLst>
          </p:cNvPr>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372089" y="536718"/>
            <a:ext cx="1687024" cy="421756"/>
          </a:xfrm>
          <a:prstGeom prst="rect">
            <a:avLst/>
          </a:prstGeom>
        </p:spPr>
      </p:pic>
    </p:spTree>
  </p:cSld>
  <p:clrMap bg1="lt1" tx1="dk1" bg2="lt2" tx2="dk2" accent1="accent1" accent2="accent2" accent3="accent3" accent4="accent4" accent5="accent5" accent6="accent6" hlink="hlink" folHlink="folHlink"/>
  <p:sldLayoutIdLst>
    <p:sldLayoutId id="2147484521" r:id="rId1"/>
  </p:sldLayoutIdLs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with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par>
                                <p:cTn id="8" presetID="22" presetClass="entr" presetSubtype="2" fill="hold" nodeType="withEffect">
                                  <p:stCondLst>
                                    <p:cond delay="0"/>
                                  </p:stCondLst>
                                  <p:childTnLst>
                                    <p:set>
                                      <p:cBhvr>
                                        <p:cTn id="9" dur="1" fill="hold">
                                          <p:stCondLst>
                                            <p:cond delay="0"/>
                                          </p:stCondLst>
                                        </p:cTn>
                                        <p:tgtEl>
                                          <p:spTgt spid="37"/>
                                        </p:tgtEl>
                                        <p:attrNameLst>
                                          <p:attrName>style.visibility</p:attrName>
                                        </p:attrNameLst>
                                      </p:cBhvr>
                                      <p:to>
                                        <p:strVal val="visible"/>
                                      </p:to>
                                    </p:set>
                                    <p:animEffect transition="in" filter="wipe(right)">
                                      <p:cBhvr>
                                        <p:cTn id="10" dur="500"/>
                                        <p:tgtEl>
                                          <p:spTgt spid="37"/>
                                        </p:tgtEl>
                                      </p:cBhvr>
                                    </p:animEffect>
                                  </p:childTnLst>
                                </p:cTn>
                              </p:par>
                              <p:par>
                                <p:cTn id="11" presetID="2" presetClass="entr" presetSubtype="8" fill="hold" nodeType="withEffect">
                                  <p:stCondLst>
                                    <p:cond delay="0"/>
                                  </p:stCondLst>
                                  <p:childTnLst>
                                    <p:set>
                                      <p:cBhvr>
                                        <p:cTn id="12" dur="1" fill="hold">
                                          <p:stCondLst>
                                            <p:cond delay="0"/>
                                          </p:stCondLst>
                                        </p:cTn>
                                        <p:tgtEl>
                                          <p:spTgt spid="44"/>
                                        </p:tgtEl>
                                        <p:attrNameLst>
                                          <p:attrName>style.visibility</p:attrName>
                                        </p:attrNameLst>
                                      </p:cBhvr>
                                      <p:to>
                                        <p:strVal val="visible"/>
                                      </p:to>
                                    </p:set>
                                    <p:anim calcmode="lin" valueType="num">
                                      <p:cBhvr additive="base">
                                        <p:cTn id="13" dur="750" fill="hold"/>
                                        <p:tgtEl>
                                          <p:spTgt spid="44"/>
                                        </p:tgtEl>
                                        <p:attrNameLst>
                                          <p:attrName>ppt_x</p:attrName>
                                        </p:attrNameLst>
                                      </p:cBhvr>
                                      <p:tavLst>
                                        <p:tav tm="0">
                                          <p:val>
                                            <p:strVal val="0-#ppt_w/2"/>
                                          </p:val>
                                        </p:tav>
                                        <p:tav tm="100000">
                                          <p:val>
                                            <p:strVal val="#ppt_x"/>
                                          </p:val>
                                        </p:tav>
                                      </p:tavLst>
                                    </p:anim>
                                    <p:anim calcmode="lin" valueType="num">
                                      <p:cBhvr additive="base">
                                        <p:cTn id="14" dur="750" fill="hold"/>
                                        <p:tgtEl>
                                          <p:spTgt spid="4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hf hdr="0" ftr="0" dt="0"/>
  <p:txStyles>
    <p:titleStyle>
      <a:lvl1pPr algn="ctr" defTabSz="906463" rtl="0" eaLnBrk="0" fontAlgn="base" hangingPunct="0">
        <a:spcBef>
          <a:spcPct val="0"/>
        </a:spcBef>
        <a:spcAft>
          <a:spcPct val="0"/>
        </a:spcAft>
        <a:defRPr sz="4400" kern="1200">
          <a:solidFill>
            <a:schemeClr val="tx1"/>
          </a:solidFill>
          <a:latin typeface="+mj-lt"/>
          <a:ea typeface="+mj-ea"/>
          <a:cs typeface="+mj-cs"/>
        </a:defRPr>
      </a:lvl1pPr>
      <a:lvl2pPr algn="ctr" defTabSz="906463" rtl="0" eaLnBrk="0" fontAlgn="base" hangingPunct="0">
        <a:spcBef>
          <a:spcPct val="0"/>
        </a:spcBef>
        <a:spcAft>
          <a:spcPct val="0"/>
        </a:spcAft>
        <a:defRPr sz="4400">
          <a:solidFill>
            <a:schemeClr val="tx1"/>
          </a:solidFill>
          <a:latin typeface="Calibri" panose="020F0502020204030204" pitchFamily="34" charset="0"/>
        </a:defRPr>
      </a:lvl2pPr>
      <a:lvl3pPr algn="ctr" defTabSz="906463" rtl="0" eaLnBrk="0" fontAlgn="base" hangingPunct="0">
        <a:spcBef>
          <a:spcPct val="0"/>
        </a:spcBef>
        <a:spcAft>
          <a:spcPct val="0"/>
        </a:spcAft>
        <a:defRPr sz="4400">
          <a:solidFill>
            <a:schemeClr val="tx1"/>
          </a:solidFill>
          <a:latin typeface="Calibri" panose="020F0502020204030204" pitchFamily="34" charset="0"/>
        </a:defRPr>
      </a:lvl3pPr>
      <a:lvl4pPr algn="ctr" defTabSz="906463" rtl="0" eaLnBrk="0" fontAlgn="base" hangingPunct="0">
        <a:spcBef>
          <a:spcPct val="0"/>
        </a:spcBef>
        <a:spcAft>
          <a:spcPct val="0"/>
        </a:spcAft>
        <a:defRPr sz="4400">
          <a:solidFill>
            <a:schemeClr val="tx1"/>
          </a:solidFill>
          <a:latin typeface="Calibri" panose="020F0502020204030204" pitchFamily="34" charset="0"/>
        </a:defRPr>
      </a:lvl4pPr>
      <a:lvl5pPr algn="ctr" defTabSz="906463" rtl="0" eaLnBrk="0" fontAlgn="base" hangingPunct="0">
        <a:spcBef>
          <a:spcPct val="0"/>
        </a:spcBef>
        <a:spcAft>
          <a:spcPct val="0"/>
        </a:spcAft>
        <a:defRPr sz="4400">
          <a:solidFill>
            <a:schemeClr val="tx1"/>
          </a:solidFill>
          <a:latin typeface="Calibri" panose="020F0502020204030204" pitchFamily="34" charset="0"/>
        </a:defRPr>
      </a:lvl5pPr>
      <a:lvl6pPr marL="457200" algn="ctr" defTabSz="906463" rtl="0" fontAlgn="base">
        <a:spcBef>
          <a:spcPct val="0"/>
        </a:spcBef>
        <a:spcAft>
          <a:spcPct val="0"/>
        </a:spcAft>
        <a:defRPr sz="4400">
          <a:solidFill>
            <a:schemeClr val="tx1"/>
          </a:solidFill>
          <a:latin typeface="Calibri" panose="020F0502020204030204" pitchFamily="34" charset="0"/>
        </a:defRPr>
      </a:lvl6pPr>
      <a:lvl7pPr marL="914400" algn="ctr" defTabSz="906463" rtl="0" fontAlgn="base">
        <a:spcBef>
          <a:spcPct val="0"/>
        </a:spcBef>
        <a:spcAft>
          <a:spcPct val="0"/>
        </a:spcAft>
        <a:defRPr sz="4400">
          <a:solidFill>
            <a:schemeClr val="tx1"/>
          </a:solidFill>
          <a:latin typeface="Calibri" panose="020F0502020204030204" pitchFamily="34" charset="0"/>
        </a:defRPr>
      </a:lvl7pPr>
      <a:lvl8pPr marL="1371600" algn="ctr" defTabSz="906463" rtl="0" fontAlgn="base">
        <a:spcBef>
          <a:spcPct val="0"/>
        </a:spcBef>
        <a:spcAft>
          <a:spcPct val="0"/>
        </a:spcAft>
        <a:defRPr sz="4400">
          <a:solidFill>
            <a:schemeClr val="tx1"/>
          </a:solidFill>
          <a:latin typeface="Calibri" panose="020F0502020204030204" pitchFamily="34" charset="0"/>
        </a:defRPr>
      </a:lvl8pPr>
      <a:lvl9pPr marL="1828800" algn="ctr" defTabSz="906463" rtl="0" fontAlgn="base">
        <a:spcBef>
          <a:spcPct val="0"/>
        </a:spcBef>
        <a:spcAft>
          <a:spcPct val="0"/>
        </a:spcAft>
        <a:defRPr sz="4400">
          <a:solidFill>
            <a:schemeClr val="tx1"/>
          </a:solidFill>
          <a:latin typeface="Calibri" panose="020F0502020204030204" pitchFamily="34" charset="0"/>
        </a:defRPr>
      </a:lvl9pPr>
    </p:titleStyle>
    <p:bodyStyle>
      <a:lvl1pPr marL="339725" indent="-339725" algn="l" defTabSz="906463"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36600" indent="-282575" algn="l" defTabSz="906463"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33475" indent="-225425" algn="l" defTabSz="906463"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587500" indent="-225425" algn="l" defTabSz="906463"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41525" indent="-225425" algn="l" defTabSz="906463"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496473"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50374"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04275"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58177"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07864" rtl="0" eaLnBrk="1" latinLnBrk="0" hangingPunct="1">
        <a:defRPr sz="1800" kern="1200">
          <a:solidFill>
            <a:schemeClr val="tx1"/>
          </a:solidFill>
          <a:latin typeface="+mn-lt"/>
          <a:ea typeface="+mn-ea"/>
          <a:cs typeface="+mn-cs"/>
        </a:defRPr>
      </a:lvl1pPr>
      <a:lvl2pPr marL="453950" algn="l" defTabSz="907864" rtl="0" eaLnBrk="1" latinLnBrk="0" hangingPunct="1">
        <a:defRPr sz="1800" kern="1200">
          <a:solidFill>
            <a:schemeClr val="tx1"/>
          </a:solidFill>
          <a:latin typeface="+mn-lt"/>
          <a:ea typeface="+mn-ea"/>
          <a:cs typeface="+mn-cs"/>
        </a:defRPr>
      </a:lvl2pPr>
      <a:lvl3pPr marL="907864" algn="l" defTabSz="907864" rtl="0" eaLnBrk="1" latinLnBrk="0" hangingPunct="1">
        <a:defRPr sz="1800" kern="1200">
          <a:solidFill>
            <a:schemeClr val="tx1"/>
          </a:solidFill>
          <a:latin typeface="+mn-lt"/>
          <a:ea typeface="+mn-ea"/>
          <a:cs typeface="+mn-cs"/>
        </a:defRPr>
      </a:lvl3pPr>
      <a:lvl4pPr marL="1361716" algn="l" defTabSz="907864" rtl="0" eaLnBrk="1" latinLnBrk="0" hangingPunct="1">
        <a:defRPr sz="1800" kern="1200">
          <a:solidFill>
            <a:schemeClr val="tx1"/>
          </a:solidFill>
          <a:latin typeface="+mn-lt"/>
          <a:ea typeface="+mn-ea"/>
          <a:cs typeface="+mn-cs"/>
        </a:defRPr>
      </a:lvl4pPr>
      <a:lvl5pPr marL="1815621" algn="l" defTabSz="907864" rtl="0" eaLnBrk="1" latinLnBrk="0" hangingPunct="1">
        <a:defRPr sz="1800" kern="1200">
          <a:solidFill>
            <a:schemeClr val="tx1"/>
          </a:solidFill>
          <a:latin typeface="+mn-lt"/>
          <a:ea typeface="+mn-ea"/>
          <a:cs typeface="+mn-cs"/>
        </a:defRPr>
      </a:lvl5pPr>
      <a:lvl6pPr marL="2269518" algn="l" defTabSz="907864" rtl="0" eaLnBrk="1" latinLnBrk="0" hangingPunct="1">
        <a:defRPr sz="1800" kern="1200">
          <a:solidFill>
            <a:schemeClr val="tx1"/>
          </a:solidFill>
          <a:latin typeface="+mn-lt"/>
          <a:ea typeface="+mn-ea"/>
          <a:cs typeface="+mn-cs"/>
        </a:defRPr>
      </a:lvl6pPr>
      <a:lvl7pPr marL="2723423" algn="l" defTabSz="907864" rtl="0" eaLnBrk="1" latinLnBrk="0" hangingPunct="1">
        <a:defRPr sz="1800" kern="1200">
          <a:solidFill>
            <a:schemeClr val="tx1"/>
          </a:solidFill>
          <a:latin typeface="+mn-lt"/>
          <a:ea typeface="+mn-ea"/>
          <a:cs typeface="+mn-cs"/>
        </a:defRPr>
      </a:lvl7pPr>
      <a:lvl8pPr marL="3177323" algn="l" defTabSz="907864" rtl="0" eaLnBrk="1" latinLnBrk="0" hangingPunct="1">
        <a:defRPr sz="1800" kern="1200">
          <a:solidFill>
            <a:schemeClr val="tx1"/>
          </a:solidFill>
          <a:latin typeface="+mn-lt"/>
          <a:ea typeface="+mn-ea"/>
          <a:cs typeface="+mn-cs"/>
        </a:defRPr>
      </a:lvl8pPr>
      <a:lvl9pPr marL="3631228" algn="l" defTabSz="907864"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6" name="Symbol zastępczy daty 2">
            <a:extLst>
              <a:ext uri="{FF2B5EF4-FFF2-40B4-BE49-F238E27FC236}">
                <a16:creationId xmlns:a16="http://schemas.microsoft.com/office/drawing/2014/main" id="{512A3F28-1C39-FB0E-052F-F14AB1CBE28D}"/>
              </a:ext>
            </a:extLst>
          </p:cNvPr>
          <p:cNvSpPr>
            <a:spLocks noGrp="1"/>
          </p:cNvSpPr>
          <p:nvPr>
            <p:ph type="dt" sz="half" idx="2"/>
          </p:nvPr>
        </p:nvSpPr>
        <p:spPr>
          <a:xfrm>
            <a:off x="3114675" y="6262688"/>
            <a:ext cx="2743200" cy="365125"/>
          </a:xfrm>
          <a:prstGeom prst="rect">
            <a:avLst/>
          </a:prstGeom>
        </p:spPr>
        <p:txBody>
          <a:bodyPr/>
          <a:lstStyle>
            <a:lvl1pPr defTabSz="913203" eaLnBrk="1" fontAlgn="auto" hangingPunct="1">
              <a:spcBef>
                <a:spcPts val="0"/>
              </a:spcBef>
              <a:spcAft>
                <a:spcPts val="0"/>
              </a:spcAft>
              <a:defRPr>
                <a:latin typeface="+mn-lt"/>
              </a:defRPr>
            </a:lvl1pPr>
          </a:lstStyle>
          <a:p>
            <a:pPr>
              <a:defRPr/>
            </a:pPr>
            <a:endParaRPr lang="pl-PL"/>
          </a:p>
        </p:txBody>
      </p:sp>
      <p:sp>
        <p:nvSpPr>
          <p:cNvPr id="17" name="Symbol zastępczy stopki 3">
            <a:extLst>
              <a:ext uri="{FF2B5EF4-FFF2-40B4-BE49-F238E27FC236}">
                <a16:creationId xmlns:a16="http://schemas.microsoft.com/office/drawing/2014/main" id="{0F4F3FE7-5AB9-E063-0010-EE7ABB8803BA}"/>
              </a:ext>
            </a:extLst>
          </p:cNvPr>
          <p:cNvSpPr>
            <a:spLocks noGrp="1"/>
          </p:cNvSpPr>
          <p:nvPr>
            <p:ph type="ftr" sz="quarter" idx="3"/>
          </p:nvPr>
        </p:nvSpPr>
        <p:spPr>
          <a:xfrm>
            <a:off x="5961063" y="6262688"/>
            <a:ext cx="4114800" cy="365125"/>
          </a:xfrm>
          <a:prstGeom prst="rect">
            <a:avLst/>
          </a:prstGeom>
        </p:spPr>
        <p:txBody>
          <a:bodyPr/>
          <a:lstStyle>
            <a:lvl1pPr defTabSz="913203" eaLnBrk="1" fontAlgn="auto" hangingPunct="1">
              <a:spcBef>
                <a:spcPts val="0"/>
              </a:spcBef>
              <a:spcAft>
                <a:spcPts val="0"/>
              </a:spcAft>
              <a:defRPr>
                <a:latin typeface="+mn-lt"/>
              </a:defRPr>
            </a:lvl1pPr>
          </a:lstStyle>
          <a:p>
            <a:pPr>
              <a:defRPr/>
            </a:pPr>
            <a:endParaRPr lang="pl-PL"/>
          </a:p>
        </p:txBody>
      </p:sp>
      <p:sp>
        <p:nvSpPr>
          <p:cNvPr id="18" name="Symbol zastępczy numeru slajdu 4">
            <a:extLst>
              <a:ext uri="{FF2B5EF4-FFF2-40B4-BE49-F238E27FC236}">
                <a16:creationId xmlns:a16="http://schemas.microsoft.com/office/drawing/2014/main" id="{E777EE94-BD36-7173-D3F7-AFC877CEA569}"/>
              </a:ext>
            </a:extLst>
          </p:cNvPr>
          <p:cNvSpPr>
            <a:spLocks noGrp="1"/>
          </p:cNvSpPr>
          <p:nvPr>
            <p:ph type="sldNum" sz="quarter" idx="4"/>
          </p:nvPr>
        </p:nvSpPr>
        <p:spPr>
          <a:xfrm>
            <a:off x="10664825" y="6262688"/>
            <a:ext cx="1155700" cy="365125"/>
          </a:xfrm>
          <a:prstGeom prst="rect">
            <a:avLst/>
          </a:prstGeom>
        </p:spPr>
        <p:txBody>
          <a:bodyPr/>
          <a:lstStyle>
            <a:lvl1pPr defTabSz="913203" eaLnBrk="1" fontAlgn="auto" hangingPunct="1">
              <a:spcBef>
                <a:spcPts val="0"/>
              </a:spcBef>
              <a:spcAft>
                <a:spcPts val="0"/>
              </a:spcAft>
              <a:defRPr sz="1400">
                <a:solidFill>
                  <a:schemeClr val="tx2"/>
                </a:solidFill>
                <a:latin typeface="Century Gothic" panose="020B0502020202020204" pitchFamily="34" charset="0"/>
              </a:defRPr>
            </a:lvl1pPr>
          </a:lstStyle>
          <a:p>
            <a:pPr>
              <a:defRPr/>
            </a:pPr>
            <a:fld id="{B22D7C21-D743-4514-ADE6-7C8813BFC1D0}" type="slidenum">
              <a:rPr lang="pl-PL"/>
              <a:pPr>
                <a:defRPr/>
              </a:pPr>
              <a:t>‹#›</a:t>
            </a:fld>
            <a:endParaRPr lang="pl-PL"/>
          </a:p>
        </p:txBody>
      </p:sp>
      <p:cxnSp>
        <p:nvCxnSpPr>
          <p:cNvPr id="19" name="Łącznik prosty 5">
            <a:extLst>
              <a:ext uri="{FF2B5EF4-FFF2-40B4-BE49-F238E27FC236}">
                <a16:creationId xmlns:a16="http://schemas.microsoft.com/office/drawing/2014/main" id="{A685EA98-A785-2BF9-C79E-E5BAECDD8696}"/>
              </a:ext>
            </a:extLst>
          </p:cNvPr>
          <p:cNvCxnSpPr/>
          <p:nvPr userDrawn="1"/>
        </p:nvCxnSpPr>
        <p:spPr>
          <a:xfrm flipH="1">
            <a:off x="-211138" y="401638"/>
            <a:ext cx="482601" cy="0"/>
          </a:xfrm>
          <a:prstGeom prst="line">
            <a:avLst/>
          </a:prstGeom>
          <a:ln w="19050" cap="rnd">
            <a:solidFill>
              <a:srgbClr val="B65AC3"/>
            </a:solidFill>
            <a:round/>
          </a:ln>
        </p:spPr>
        <p:style>
          <a:lnRef idx="1">
            <a:schemeClr val="accent1"/>
          </a:lnRef>
          <a:fillRef idx="0">
            <a:schemeClr val="accent1"/>
          </a:fillRef>
          <a:effectRef idx="0">
            <a:schemeClr val="accent1"/>
          </a:effectRef>
          <a:fontRef idx="minor">
            <a:schemeClr val="tx1"/>
          </a:fontRef>
        </p:style>
      </p:cxnSp>
      <p:pic>
        <p:nvPicPr>
          <p:cNvPr id="2" name="Picture 1" descr="A close up of a logo&#10;&#10;Description automatically generated">
            <a:extLst>
              <a:ext uri="{FF2B5EF4-FFF2-40B4-BE49-F238E27FC236}">
                <a16:creationId xmlns:a16="http://schemas.microsoft.com/office/drawing/2014/main" id="{E137C503-A569-E477-25E7-25BCAEA99B72}"/>
              </a:ext>
            </a:extLst>
          </p:cNvPr>
          <p:cNvPicPr>
            <a:picLocks noChangeAspect="1"/>
          </p:cNvPicPr>
          <p:nvPr userDrawn="1"/>
        </p:nvPicPr>
        <p:blipFill>
          <a:blip r:embed="rId17">
            <a:extLst>
              <a:ext uri="{28A0092B-C50C-407E-A947-70E740481C1C}">
                <a14:useLocalDpi xmlns:a14="http://schemas.microsoft.com/office/drawing/2010/main" val="0"/>
              </a:ext>
            </a:extLst>
          </a:blip>
          <a:stretch>
            <a:fillRect/>
          </a:stretch>
        </p:blipFill>
        <p:spPr>
          <a:xfrm>
            <a:off x="271463" y="6395518"/>
            <a:ext cx="1155700" cy="288925"/>
          </a:xfrm>
          <a:prstGeom prst="rect">
            <a:avLst/>
          </a:prstGeom>
        </p:spPr>
      </p:pic>
    </p:spTree>
  </p:cSld>
  <p:clrMap bg1="lt1" tx1="dk1" bg2="lt2" tx2="dk2" accent1="accent1" accent2="accent2" accent3="accent3" accent4="accent4" accent5="accent5" accent6="accent6" hlink="hlink" folHlink="folHlink"/>
  <p:sldLayoutIdLst>
    <p:sldLayoutId id="2147484534" r:id="rId1"/>
    <p:sldLayoutId id="2147484535" r:id="rId2"/>
    <p:sldLayoutId id="2147484536" r:id="rId3"/>
    <p:sldLayoutId id="2147484537" r:id="rId4"/>
    <p:sldLayoutId id="2147484538" r:id="rId5"/>
    <p:sldLayoutId id="2147484539" r:id="rId6"/>
    <p:sldLayoutId id="2147484540" r:id="rId7"/>
    <p:sldLayoutId id="2147484541" r:id="rId8"/>
    <p:sldLayoutId id="2147484542" r:id="rId9"/>
    <p:sldLayoutId id="2147484543" r:id="rId10"/>
    <p:sldLayoutId id="2147484544" r:id="rId11"/>
    <p:sldLayoutId id="2147484545" r:id="rId12"/>
    <p:sldLayoutId id="2147484546" r:id="rId13"/>
    <p:sldLayoutId id="2147484547" r:id="rId14"/>
    <p:sldLayoutId id="2147484548" r:id="rId15"/>
  </p:sldLayoutIdLs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txStyles>
    <p:titleStyle>
      <a:lvl1pPr algn="ctr" defTabSz="979488" rtl="0" eaLnBrk="0" fontAlgn="base" hangingPunct="0">
        <a:spcBef>
          <a:spcPct val="0"/>
        </a:spcBef>
        <a:spcAft>
          <a:spcPct val="0"/>
        </a:spcAft>
        <a:defRPr sz="4700" kern="1200">
          <a:solidFill>
            <a:schemeClr val="tx1"/>
          </a:solidFill>
          <a:latin typeface="+mj-lt"/>
          <a:ea typeface="+mj-ea"/>
          <a:cs typeface="+mj-cs"/>
        </a:defRPr>
      </a:lvl1pPr>
      <a:lvl2pPr algn="ctr" defTabSz="979488" rtl="0" eaLnBrk="0" fontAlgn="base" hangingPunct="0">
        <a:spcBef>
          <a:spcPct val="0"/>
        </a:spcBef>
        <a:spcAft>
          <a:spcPct val="0"/>
        </a:spcAft>
        <a:defRPr sz="4700">
          <a:solidFill>
            <a:schemeClr val="tx1"/>
          </a:solidFill>
          <a:latin typeface="Calibri" panose="020F0502020204030204" pitchFamily="34" charset="0"/>
        </a:defRPr>
      </a:lvl2pPr>
      <a:lvl3pPr algn="ctr" defTabSz="979488" rtl="0" eaLnBrk="0" fontAlgn="base" hangingPunct="0">
        <a:spcBef>
          <a:spcPct val="0"/>
        </a:spcBef>
        <a:spcAft>
          <a:spcPct val="0"/>
        </a:spcAft>
        <a:defRPr sz="4700">
          <a:solidFill>
            <a:schemeClr val="tx1"/>
          </a:solidFill>
          <a:latin typeface="Calibri" panose="020F0502020204030204" pitchFamily="34" charset="0"/>
        </a:defRPr>
      </a:lvl3pPr>
      <a:lvl4pPr algn="ctr" defTabSz="979488" rtl="0" eaLnBrk="0" fontAlgn="base" hangingPunct="0">
        <a:spcBef>
          <a:spcPct val="0"/>
        </a:spcBef>
        <a:spcAft>
          <a:spcPct val="0"/>
        </a:spcAft>
        <a:defRPr sz="4700">
          <a:solidFill>
            <a:schemeClr val="tx1"/>
          </a:solidFill>
          <a:latin typeface="Calibri" panose="020F0502020204030204" pitchFamily="34" charset="0"/>
        </a:defRPr>
      </a:lvl4pPr>
      <a:lvl5pPr algn="ctr" defTabSz="979488" rtl="0" eaLnBrk="0" fontAlgn="base" hangingPunct="0">
        <a:spcBef>
          <a:spcPct val="0"/>
        </a:spcBef>
        <a:spcAft>
          <a:spcPct val="0"/>
        </a:spcAft>
        <a:defRPr sz="4700">
          <a:solidFill>
            <a:schemeClr val="tx1"/>
          </a:solidFill>
          <a:latin typeface="Calibri" panose="020F0502020204030204" pitchFamily="34" charset="0"/>
        </a:defRPr>
      </a:lvl5pPr>
      <a:lvl6pPr marL="457200" algn="ctr" defTabSz="979488" rtl="0" fontAlgn="base">
        <a:spcBef>
          <a:spcPct val="0"/>
        </a:spcBef>
        <a:spcAft>
          <a:spcPct val="0"/>
        </a:spcAft>
        <a:defRPr sz="4700">
          <a:solidFill>
            <a:schemeClr val="tx1"/>
          </a:solidFill>
          <a:latin typeface="Calibri" panose="020F0502020204030204" pitchFamily="34" charset="0"/>
        </a:defRPr>
      </a:lvl6pPr>
      <a:lvl7pPr marL="914400" algn="ctr" defTabSz="979488" rtl="0" fontAlgn="base">
        <a:spcBef>
          <a:spcPct val="0"/>
        </a:spcBef>
        <a:spcAft>
          <a:spcPct val="0"/>
        </a:spcAft>
        <a:defRPr sz="4700">
          <a:solidFill>
            <a:schemeClr val="tx1"/>
          </a:solidFill>
          <a:latin typeface="Calibri" panose="020F0502020204030204" pitchFamily="34" charset="0"/>
        </a:defRPr>
      </a:lvl7pPr>
      <a:lvl8pPr marL="1371600" algn="ctr" defTabSz="979488" rtl="0" fontAlgn="base">
        <a:spcBef>
          <a:spcPct val="0"/>
        </a:spcBef>
        <a:spcAft>
          <a:spcPct val="0"/>
        </a:spcAft>
        <a:defRPr sz="4700">
          <a:solidFill>
            <a:schemeClr val="tx1"/>
          </a:solidFill>
          <a:latin typeface="Calibri" panose="020F0502020204030204" pitchFamily="34" charset="0"/>
        </a:defRPr>
      </a:lvl8pPr>
      <a:lvl9pPr marL="1828800" algn="ctr" defTabSz="979488" rtl="0" fontAlgn="base">
        <a:spcBef>
          <a:spcPct val="0"/>
        </a:spcBef>
        <a:spcAft>
          <a:spcPct val="0"/>
        </a:spcAft>
        <a:defRPr sz="4700">
          <a:solidFill>
            <a:schemeClr val="tx1"/>
          </a:solidFill>
          <a:latin typeface="Calibri" panose="020F0502020204030204" pitchFamily="34" charset="0"/>
        </a:defRPr>
      </a:lvl9pPr>
    </p:titleStyle>
    <p:bodyStyle>
      <a:lvl1pPr marL="366713" indent="-366713" algn="l" defTabSz="979488" rtl="0" eaLnBrk="0" fontAlgn="base" hangingPunct="0">
        <a:spcBef>
          <a:spcPct val="20000"/>
        </a:spcBef>
        <a:spcAft>
          <a:spcPct val="0"/>
        </a:spcAft>
        <a:buFont typeface="Arial" panose="020B0604020202020204" pitchFamily="34" charset="0"/>
        <a:buChar char="•"/>
        <a:defRPr sz="3400" kern="1200">
          <a:solidFill>
            <a:schemeClr val="tx1"/>
          </a:solidFill>
          <a:latin typeface="+mn-lt"/>
          <a:ea typeface="+mn-ea"/>
          <a:cs typeface="+mn-cs"/>
        </a:defRPr>
      </a:lvl1pPr>
      <a:lvl2pPr marL="795338" indent="-304800" algn="l" defTabSz="979488" rtl="0" eaLnBrk="0" fontAlgn="base" hangingPunct="0">
        <a:spcBef>
          <a:spcPct val="20000"/>
        </a:spcBef>
        <a:spcAft>
          <a:spcPct val="0"/>
        </a:spcAft>
        <a:buFont typeface="Arial" panose="020B0604020202020204" pitchFamily="34" charset="0"/>
        <a:buChar char="–"/>
        <a:defRPr sz="3000" kern="1200">
          <a:solidFill>
            <a:schemeClr val="tx1"/>
          </a:solidFill>
          <a:latin typeface="+mn-lt"/>
          <a:ea typeface="+mn-ea"/>
          <a:cs typeface="+mn-cs"/>
        </a:defRPr>
      </a:lvl2pPr>
      <a:lvl3pPr marL="1223963" indent="-244475" algn="l" defTabSz="979488" rtl="0" eaLnBrk="0" fontAlgn="base" hangingPunct="0">
        <a:spcBef>
          <a:spcPct val="20000"/>
        </a:spcBef>
        <a:spcAft>
          <a:spcPct val="0"/>
        </a:spcAft>
        <a:buFont typeface="Arial" panose="020B0604020202020204" pitchFamily="34" charset="0"/>
        <a:buChar char="•"/>
        <a:defRPr sz="2600" kern="1200">
          <a:solidFill>
            <a:schemeClr val="tx1"/>
          </a:solidFill>
          <a:latin typeface="+mn-lt"/>
          <a:ea typeface="+mn-ea"/>
          <a:cs typeface="+mn-cs"/>
        </a:defRPr>
      </a:lvl3pPr>
      <a:lvl4pPr marL="1712913" indent="-244475" algn="l" defTabSz="979488" rtl="0" eaLnBrk="0" fontAlgn="base" hangingPunct="0">
        <a:spcBef>
          <a:spcPct val="20000"/>
        </a:spcBef>
        <a:spcAft>
          <a:spcPct val="0"/>
        </a:spcAft>
        <a:buFont typeface="Arial" panose="020B0604020202020204" pitchFamily="34" charset="0"/>
        <a:buChar char="–"/>
        <a:defRPr sz="2100" kern="1200">
          <a:solidFill>
            <a:schemeClr val="tx1"/>
          </a:solidFill>
          <a:latin typeface="+mn-lt"/>
          <a:ea typeface="+mn-ea"/>
          <a:cs typeface="+mn-cs"/>
        </a:defRPr>
      </a:lvl4pPr>
      <a:lvl5pPr marL="2203450" indent="-244475" algn="l" defTabSz="979488" rtl="0" eaLnBrk="0" fontAlgn="base" hangingPunct="0">
        <a:spcBef>
          <a:spcPct val="20000"/>
        </a:spcBef>
        <a:spcAft>
          <a:spcPct val="0"/>
        </a:spcAft>
        <a:buFont typeface="Arial" panose="020B0604020202020204" pitchFamily="34" charset="0"/>
        <a:buChar char="»"/>
        <a:defRPr sz="2100" kern="1200">
          <a:solidFill>
            <a:schemeClr val="tx1"/>
          </a:solidFill>
          <a:latin typeface="+mn-lt"/>
          <a:ea typeface="+mn-ea"/>
          <a:cs typeface="+mn-cs"/>
        </a:defRPr>
      </a:lvl5pPr>
      <a:lvl6pPr marL="2693972"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6pPr>
      <a:lvl7pPr marL="3183786"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7pPr>
      <a:lvl8pPr marL="3673599"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8pPr>
      <a:lvl9pPr marL="4163412"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9pPr>
    </p:bodyStyle>
    <p:otherStyle>
      <a:defPPr>
        <a:defRPr lang="en-US"/>
      </a:defPPr>
      <a:lvl1pPr marL="0" algn="l" defTabSz="979626" rtl="0" eaLnBrk="1" latinLnBrk="0" hangingPunct="1">
        <a:defRPr sz="1900" kern="1200">
          <a:solidFill>
            <a:schemeClr val="tx1"/>
          </a:solidFill>
          <a:latin typeface="+mn-lt"/>
          <a:ea typeface="+mn-ea"/>
          <a:cs typeface="+mn-cs"/>
        </a:defRPr>
      </a:lvl1pPr>
      <a:lvl2pPr marL="489813" algn="l" defTabSz="979626" rtl="0" eaLnBrk="1" latinLnBrk="0" hangingPunct="1">
        <a:defRPr sz="1900" kern="1200">
          <a:solidFill>
            <a:schemeClr val="tx1"/>
          </a:solidFill>
          <a:latin typeface="+mn-lt"/>
          <a:ea typeface="+mn-ea"/>
          <a:cs typeface="+mn-cs"/>
        </a:defRPr>
      </a:lvl2pPr>
      <a:lvl3pPr marL="979626" algn="l" defTabSz="979626" rtl="0" eaLnBrk="1" latinLnBrk="0" hangingPunct="1">
        <a:defRPr sz="1900" kern="1200">
          <a:solidFill>
            <a:schemeClr val="tx1"/>
          </a:solidFill>
          <a:latin typeface="+mn-lt"/>
          <a:ea typeface="+mn-ea"/>
          <a:cs typeface="+mn-cs"/>
        </a:defRPr>
      </a:lvl3pPr>
      <a:lvl4pPr marL="1469439" algn="l" defTabSz="979626" rtl="0" eaLnBrk="1" latinLnBrk="0" hangingPunct="1">
        <a:defRPr sz="1900" kern="1200">
          <a:solidFill>
            <a:schemeClr val="tx1"/>
          </a:solidFill>
          <a:latin typeface="+mn-lt"/>
          <a:ea typeface="+mn-ea"/>
          <a:cs typeface="+mn-cs"/>
        </a:defRPr>
      </a:lvl4pPr>
      <a:lvl5pPr marL="1959253" algn="l" defTabSz="979626" rtl="0" eaLnBrk="1" latinLnBrk="0" hangingPunct="1">
        <a:defRPr sz="1900" kern="1200">
          <a:solidFill>
            <a:schemeClr val="tx1"/>
          </a:solidFill>
          <a:latin typeface="+mn-lt"/>
          <a:ea typeface="+mn-ea"/>
          <a:cs typeface="+mn-cs"/>
        </a:defRPr>
      </a:lvl5pPr>
      <a:lvl6pPr marL="2449066" algn="l" defTabSz="979626" rtl="0" eaLnBrk="1" latinLnBrk="0" hangingPunct="1">
        <a:defRPr sz="1900" kern="1200">
          <a:solidFill>
            <a:schemeClr val="tx1"/>
          </a:solidFill>
          <a:latin typeface="+mn-lt"/>
          <a:ea typeface="+mn-ea"/>
          <a:cs typeface="+mn-cs"/>
        </a:defRPr>
      </a:lvl6pPr>
      <a:lvl7pPr marL="2938879" algn="l" defTabSz="979626" rtl="0" eaLnBrk="1" latinLnBrk="0" hangingPunct="1">
        <a:defRPr sz="1900" kern="1200">
          <a:solidFill>
            <a:schemeClr val="tx1"/>
          </a:solidFill>
          <a:latin typeface="+mn-lt"/>
          <a:ea typeface="+mn-ea"/>
          <a:cs typeface="+mn-cs"/>
        </a:defRPr>
      </a:lvl7pPr>
      <a:lvl8pPr marL="3428693" algn="l" defTabSz="979626" rtl="0" eaLnBrk="1" latinLnBrk="0" hangingPunct="1">
        <a:defRPr sz="1900" kern="1200">
          <a:solidFill>
            <a:schemeClr val="tx1"/>
          </a:solidFill>
          <a:latin typeface="+mn-lt"/>
          <a:ea typeface="+mn-ea"/>
          <a:cs typeface="+mn-cs"/>
        </a:defRPr>
      </a:lvl8pPr>
      <a:lvl9pPr marL="3918505" algn="l" defTabSz="979626" rtl="0" eaLnBrk="1" latinLnBrk="0" hangingPunct="1">
        <a:defRPr sz="19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cxnSp>
        <p:nvCxnSpPr>
          <p:cNvPr id="18" name="Łącznik prosty 11">
            <a:extLst>
              <a:ext uri="{FF2B5EF4-FFF2-40B4-BE49-F238E27FC236}">
                <a16:creationId xmlns:a16="http://schemas.microsoft.com/office/drawing/2014/main" id="{8E1860A6-8A22-7C89-91E3-6525BF1E71DF}"/>
              </a:ext>
            </a:extLst>
          </p:cNvPr>
          <p:cNvCxnSpPr/>
          <p:nvPr userDrawn="1"/>
        </p:nvCxnSpPr>
        <p:spPr>
          <a:xfrm flipH="1" flipV="1">
            <a:off x="-222250" y="3695700"/>
            <a:ext cx="4829175" cy="0"/>
          </a:xfrm>
          <a:prstGeom prst="line">
            <a:avLst/>
          </a:prstGeom>
          <a:ln w="19050" cap="rnd">
            <a:solidFill>
              <a:srgbClr val="86D2E9"/>
            </a:solidFill>
            <a:round/>
          </a:ln>
        </p:spPr>
        <p:style>
          <a:lnRef idx="1">
            <a:schemeClr val="accent1"/>
          </a:lnRef>
          <a:fillRef idx="0">
            <a:schemeClr val="accent1"/>
          </a:fillRef>
          <a:effectRef idx="0">
            <a:schemeClr val="accent1"/>
          </a:effectRef>
          <a:fontRef idx="minor">
            <a:schemeClr val="tx1"/>
          </a:fontRef>
        </p:style>
      </p:cxnSp>
      <p:cxnSp>
        <p:nvCxnSpPr>
          <p:cNvPr id="19" name="Łącznik prosty 12">
            <a:extLst>
              <a:ext uri="{FF2B5EF4-FFF2-40B4-BE49-F238E27FC236}">
                <a16:creationId xmlns:a16="http://schemas.microsoft.com/office/drawing/2014/main" id="{14515734-B135-CEF3-7800-AE275E496D42}"/>
              </a:ext>
            </a:extLst>
          </p:cNvPr>
          <p:cNvCxnSpPr/>
          <p:nvPr userDrawn="1"/>
        </p:nvCxnSpPr>
        <p:spPr>
          <a:xfrm flipH="1">
            <a:off x="9551988" y="4408488"/>
            <a:ext cx="6840537" cy="0"/>
          </a:xfrm>
          <a:prstGeom prst="line">
            <a:avLst/>
          </a:prstGeom>
          <a:ln w="19050" cap="rnd">
            <a:solidFill>
              <a:srgbClr val="86D2E9"/>
            </a:solidFill>
            <a:round/>
          </a:ln>
        </p:spPr>
        <p:style>
          <a:lnRef idx="1">
            <a:schemeClr val="accent1"/>
          </a:lnRef>
          <a:fillRef idx="0">
            <a:schemeClr val="accent1"/>
          </a:fillRef>
          <a:effectRef idx="0">
            <a:schemeClr val="accent1"/>
          </a:effectRef>
          <a:fontRef idx="minor">
            <a:schemeClr val="tx1"/>
          </a:fontRef>
        </p:style>
      </p:cxnSp>
      <p:grpSp>
        <p:nvGrpSpPr>
          <p:cNvPr id="15364" name="Group 27">
            <a:extLst>
              <a:ext uri="{FF2B5EF4-FFF2-40B4-BE49-F238E27FC236}">
                <a16:creationId xmlns:a16="http://schemas.microsoft.com/office/drawing/2014/main" id="{5A569B99-9D68-3375-6F92-C436C1DE3FA2}"/>
              </a:ext>
            </a:extLst>
          </p:cNvPr>
          <p:cNvGrpSpPr>
            <a:grpSpLocks/>
          </p:cNvGrpSpPr>
          <p:nvPr userDrawn="1"/>
        </p:nvGrpSpPr>
        <p:grpSpPr bwMode="auto">
          <a:xfrm>
            <a:off x="2400877" y="617539"/>
            <a:ext cx="2414011" cy="271776"/>
            <a:chOff x="2192319" y="617833"/>
            <a:chExt cx="2414139" cy="271310"/>
          </a:xfrm>
        </p:grpSpPr>
        <p:pic>
          <p:nvPicPr>
            <p:cNvPr id="15366" name="Picture 28">
              <a:extLst>
                <a:ext uri="{FF2B5EF4-FFF2-40B4-BE49-F238E27FC236}">
                  <a16:creationId xmlns:a16="http://schemas.microsoft.com/office/drawing/2014/main" id="{59E5C426-AF4A-A2DC-6E22-70CFB39AFECA}"/>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3385470" y="617833"/>
              <a:ext cx="1220988" cy="2598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67" name="Picture 29">
              <a:extLst>
                <a:ext uri="{FF2B5EF4-FFF2-40B4-BE49-F238E27FC236}">
                  <a16:creationId xmlns:a16="http://schemas.microsoft.com/office/drawing/2014/main" id="{00AA6BA4-0DC5-CC42-253A-357DEF1402EA}"/>
                </a:ext>
              </a:extLst>
            </p:cNvPr>
            <p:cNvPicPr>
              <a:picLocks noChangeAspect="1" noChangeArrowheads="1"/>
            </p:cNvPicPr>
            <p:nvPr userDrawn="1"/>
          </p:nvPicPr>
          <p:blipFill>
            <a:blip r:embed="rId4">
              <a:extLst>
                <a:ext uri="{28A0092B-C50C-407E-A947-70E740481C1C}">
                  <a14:useLocalDpi xmlns:a14="http://schemas.microsoft.com/office/drawing/2010/main" val="0"/>
                </a:ext>
              </a:extLst>
            </a:blip>
            <a:srcRect/>
            <a:stretch>
              <a:fillRect/>
            </a:stretch>
          </p:blipFill>
          <p:spPr bwMode="auto">
            <a:xfrm>
              <a:off x="2192319" y="617833"/>
              <a:ext cx="851369" cy="271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32" name="Picture 31">
            <a:extLst>
              <a:ext uri="{FF2B5EF4-FFF2-40B4-BE49-F238E27FC236}">
                <a16:creationId xmlns:a16="http://schemas.microsoft.com/office/drawing/2014/main" id="{36E1BA47-0DC5-A284-5E76-F9F1644B1F7C}"/>
              </a:ext>
            </a:extLst>
          </p:cNvPr>
          <p:cNvPicPr>
            <a:picLocks noChangeAspect="1" noChangeArrowheads="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504825" y="1801813"/>
            <a:ext cx="3790950" cy="3789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 name="Picture 1" descr="A close up of a logo&#10;&#10;Description automatically generated">
            <a:extLst>
              <a:ext uri="{FF2B5EF4-FFF2-40B4-BE49-F238E27FC236}">
                <a16:creationId xmlns:a16="http://schemas.microsoft.com/office/drawing/2014/main" id="{E0A8E721-30FD-1698-0730-2FC2A0149C1A}"/>
              </a:ext>
            </a:extLst>
          </p:cNvPr>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372089" y="536718"/>
            <a:ext cx="1687024" cy="421756"/>
          </a:xfrm>
          <a:prstGeom prst="rect">
            <a:avLst/>
          </a:prstGeom>
        </p:spPr>
      </p:pic>
    </p:spTree>
  </p:cSld>
  <p:clrMap bg1="lt1" tx1="dk1" bg2="lt2" tx2="dk2" accent1="accent1" accent2="accent2" accent3="accent3" accent4="accent4" accent5="accent5" accent6="accent6" hlink="hlink" folHlink="folHlink"/>
  <p:sldLayoutIdLst>
    <p:sldLayoutId id="2147484522" r:id="rId1"/>
  </p:sldLayoutIdLs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par>
                                <p:cTn id="8" presetID="22" presetClass="entr" presetSubtype="2" fill="hold" nodeType="withEffect">
                                  <p:stCondLst>
                                    <p:cond delay="0"/>
                                  </p:stCondLst>
                                  <p:childTnLst>
                                    <p:set>
                                      <p:cBhvr>
                                        <p:cTn id="9" dur="1" fill="hold">
                                          <p:stCondLst>
                                            <p:cond delay="0"/>
                                          </p:stCondLst>
                                        </p:cTn>
                                        <p:tgtEl>
                                          <p:spTgt spid="19"/>
                                        </p:tgtEl>
                                        <p:attrNameLst>
                                          <p:attrName>style.visibility</p:attrName>
                                        </p:attrNameLst>
                                      </p:cBhvr>
                                      <p:to>
                                        <p:strVal val="visible"/>
                                      </p:to>
                                    </p:set>
                                    <p:animEffect transition="in" filter="wipe(right)">
                                      <p:cBhvr>
                                        <p:cTn id="10" dur="500"/>
                                        <p:tgtEl>
                                          <p:spTgt spid="19"/>
                                        </p:tgtEl>
                                      </p:cBhvr>
                                    </p:animEffect>
                                  </p:childTnLst>
                                </p:cTn>
                              </p:par>
                              <p:par>
                                <p:cTn id="11" presetID="2" presetClass="entr" presetSubtype="8" fill="hold" nodeType="withEffect">
                                  <p:stCondLst>
                                    <p:cond delay="0"/>
                                  </p:stCondLst>
                                  <p:childTnLst>
                                    <p:set>
                                      <p:cBhvr>
                                        <p:cTn id="12" dur="1" fill="hold">
                                          <p:stCondLst>
                                            <p:cond delay="0"/>
                                          </p:stCondLst>
                                        </p:cTn>
                                        <p:tgtEl>
                                          <p:spTgt spid="32"/>
                                        </p:tgtEl>
                                        <p:attrNameLst>
                                          <p:attrName>style.visibility</p:attrName>
                                        </p:attrNameLst>
                                      </p:cBhvr>
                                      <p:to>
                                        <p:strVal val="visible"/>
                                      </p:to>
                                    </p:set>
                                    <p:anim calcmode="lin" valueType="num">
                                      <p:cBhvr additive="base">
                                        <p:cTn id="13" dur="750" fill="hold"/>
                                        <p:tgtEl>
                                          <p:spTgt spid="32"/>
                                        </p:tgtEl>
                                        <p:attrNameLst>
                                          <p:attrName>ppt_x</p:attrName>
                                        </p:attrNameLst>
                                      </p:cBhvr>
                                      <p:tavLst>
                                        <p:tav tm="0">
                                          <p:val>
                                            <p:strVal val="0-#ppt_w/2"/>
                                          </p:val>
                                        </p:tav>
                                        <p:tav tm="100000">
                                          <p:val>
                                            <p:strVal val="#ppt_x"/>
                                          </p:val>
                                        </p:tav>
                                      </p:tavLst>
                                    </p:anim>
                                    <p:anim calcmode="lin" valueType="num">
                                      <p:cBhvr additive="base">
                                        <p:cTn id="14" dur="75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hf hdr="0" ftr="0" dt="0"/>
  <p:txStyles>
    <p:titleStyle>
      <a:lvl1pPr algn="ctr" defTabSz="906463" rtl="0" eaLnBrk="0" fontAlgn="base" hangingPunct="0">
        <a:spcBef>
          <a:spcPct val="0"/>
        </a:spcBef>
        <a:spcAft>
          <a:spcPct val="0"/>
        </a:spcAft>
        <a:defRPr sz="4400" kern="1200">
          <a:solidFill>
            <a:schemeClr val="tx1"/>
          </a:solidFill>
          <a:latin typeface="+mj-lt"/>
          <a:ea typeface="+mj-ea"/>
          <a:cs typeface="+mj-cs"/>
        </a:defRPr>
      </a:lvl1pPr>
      <a:lvl2pPr algn="ctr" defTabSz="906463" rtl="0" eaLnBrk="0" fontAlgn="base" hangingPunct="0">
        <a:spcBef>
          <a:spcPct val="0"/>
        </a:spcBef>
        <a:spcAft>
          <a:spcPct val="0"/>
        </a:spcAft>
        <a:defRPr sz="4400">
          <a:solidFill>
            <a:schemeClr val="tx1"/>
          </a:solidFill>
          <a:latin typeface="Calibri" panose="020F0502020204030204" pitchFamily="34" charset="0"/>
        </a:defRPr>
      </a:lvl2pPr>
      <a:lvl3pPr algn="ctr" defTabSz="906463" rtl="0" eaLnBrk="0" fontAlgn="base" hangingPunct="0">
        <a:spcBef>
          <a:spcPct val="0"/>
        </a:spcBef>
        <a:spcAft>
          <a:spcPct val="0"/>
        </a:spcAft>
        <a:defRPr sz="4400">
          <a:solidFill>
            <a:schemeClr val="tx1"/>
          </a:solidFill>
          <a:latin typeface="Calibri" panose="020F0502020204030204" pitchFamily="34" charset="0"/>
        </a:defRPr>
      </a:lvl3pPr>
      <a:lvl4pPr algn="ctr" defTabSz="906463" rtl="0" eaLnBrk="0" fontAlgn="base" hangingPunct="0">
        <a:spcBef>
          <a:spcPct val="0"/>
        </a:spcBef>
        <a:spcAft>
          <a:spcPct val="0"/>
        </a:spcAft>
        <a:defRPr sz="4400">
          <a:solidFill>
            <a:schemeClr val="tx1"/>
          </a:solidFill>
          <a:latin typeface="Calibri" panose="020F0502020204030204" pitchFamily="34" charset="0"/>
        </a:defRPr>
      </a:lvl4pPr>
      <a:lvl5pPr algn="ctr" defTabSz="906463" rtl="0" eaLnBrk="0" fontAlgn="base" hangingPunct="0">
        <a:spcBef>
          <a:spcPct val="0"/>
        </a:spcBef>
        <a:spcAft>
          <a:spcPct val="0"/>
        </a:spcAft>
        <a:defRPr sz="4400">
          <a:solidFill>
            <a:schemeClr val="tx1"/>
          </a:solidFill>
          <a:latin typeface="Calibri" panose="020F0502020204030204" pitchFamily="34" charset="0"/>
        </a:defRPr>
      </a:lvl5pPr>
      <a:lvl6pPr marL="457200" algn="ctr" defTabSz="906463" rtl="0" fontAlgn="base">
        <a:spcBef>
          <a:spcPct val="0"/>
        </a:spcBef>
        <a:spcAft>
          <a:spcPct val="0"/>
        </a:spcAft>
        <a:defRPr sz="4400">
          <a:solidFill>
            <a:schemeClr val="tx1"/>
          </a:solidFill>
          <a:latin typeface="Calibri" panose="020F0502020204030204" pitchFamily="34" charset="0"/>
        </a:defRPr>
      </a:lvl6pPr>
      <a:lvl7pPr marL="914400" algn="ctr" defTabSz="906463" rtl="0" fontAlgn="base">
        <a:spcBef>
          <a:spcPct val="0"/>
        </a:spcBef>
        <a:spcAft>
          <a:spcPct val="0"/>
        </a:spcAft>
        <a:defRPr sz="4400">
          <a:solidFill>
            <a:schemeClr val="tx1"/>
          </a:solidFill>
          <a:latin typeface="Calibri" panose="020F0502020204030204" pitchFamily="34" charset="0"/>
        </a:defRPr>
      </a:lvl7pPr>
      <a:lvl8pPr marL="1371600" algn="ctr" defTabSz="906463" rtl="0" fontAlgn="base">
        <a:spcBef>
          <a:spcPct val="0"/>
        </a:spcBef>
        <a:spcAft>
          <a:spcPct val="0"/>
        </a:spcAft>
        <a:defRPr sz="4400">
          <a:solidFill>
            <a:schemeClr val="tx1"/>
          </a:solidFill>
          <a:latin typeface="Calibri" panose="020F0502020204030204" pitchFamily="34" charset="0"/>
        </a:defRPr>
      </a:lvl8pPr>
      <a:lvl9pPr marL="1828800" algn="ctr" defTabSz="906463" rtl="0" fontAlgn="base">
        <a:spcBef>
          <a:spcPct val="0"/>
        </a:spcBef>
        <a:spcAft>
          <a:spcPct val="0"/>
        </a:spcAft>
        <a:defRPr sz="4400">
          <a:solidFill>
            <a:schemeClr val="tx1"/>
          </a:solidFill>
          <a:latin typeface="Calibri" panose="020F0502020204030204" pitchFamily="34" charset="0"/>
        </a:defRPr>
      </a:lvl9pPr>
    </p:titleStyle>
    <p:bodyStyle>
      <a:lvl1pPr marL="339725" indent="-339725" algn="l" defTabSz="906463"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36600" indent="-282575" algn="l" defTabSz="906463"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33475" indent="-225425" algn="l" defTabSz="906463"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587500" indent="-225425" algn="l" defTabSz="906463"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41525" indent="-225425" algn="l" defTabSz="906463"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496473"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50374"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04275"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58177"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07864" rtl="0" eaLnBrk="1" latinLnBrk="0" hangingPunct="1">
        <a:defRPr sz="1800" kern="1200">
          <a:solidFill>
            <a:schemeClr val="tx1"/>
          </a:solidFill>
          <a:latin typeface="+mn-lt"/>
          <a:ea typeface="+mn-ea"/>
          <a:cs typeface="+mn-cs"/>
        </a:defRPr>
      </a:lvl1pPr>
      <a:lvl2pPr marL="453950" algn="l" defTabSz="907864" rtl="0" eaLnBrk="1" latinLnBrk="0" hangingPunct="1">
        <a:defRPr sz="1800" kern="1200">
          <a:solidFill>
            <a:schemeClr val="tx1"/>
          </a:solidFill>
          <a:latin typeface="+mn-lt"/>
          <a:ea typeface="+mn-ea"/>
          <a:cs typeface="+mn-cs"/>
        </a:defRPr>
      </a:lvl2pPr>
      <a:lvl3pPr marL="907864" algn="l" defTabSz="907864" rtl="0" eaLnBrk="1" latinLnBrk="0" hangingPunct="1">
        <a:defRPr sz="1800" kern="1200">
          <a:solidFill>
            <a:schemeClr val="tx1"/>
          </a:solidFill>
          <a:latin typeface="+mn-lt"/>
          <a:ea typeface="+mn-ea"/>
          <a:cs typeface="+mn-cs"/>
        </a:defRPr>
      </a:lvl3pPr>
      <a:lvl4pPr marL="1361716" algn="l" defTabSz="907864" rtl="0" eaLnBrk="1" latinLnBrk="0" hangingPunct="1">
        <a:defRPr sz="1800" kern="1200">
          <a:solidFill>
            <a:schemeClr val="tx1"/>
          </a:solidFill>
          <a:latin typeface="+mn-lt"/>
          <a:ea typeface="+mn-ea"/>
          <a:cs typeface="+mn-cs"/>
        </a:defRPr>
      </a:lvl4pPr>
      <a:lvl5pPr marL="1815621" algn="l" defTabSz="907864" rtl="0" eaLnBrk="1" latinLnBrk="0" hangingPunct="1">
        <a:defRPr sz="1800" kern="1200">
          <a:solidFill>
            <a:schemeClr val="tx1"/>
          </a:solidFill>
          <a:latin typeface="+mn-lt"/>
          <a:ea typeface="+mn-ea"/>
          <a:cs typeface="+mn-cs"/>
        </a:defRPr>
      </a:lvl5pPr>
      <a:lvl6pPr marL="2269518" algn="l" defTabSz="907864" rtl="0" eaLnBrk="1" latinLnBrk="0" hangingPunct="1">
        <a:defRPr sz="1800" kern="1200">
          <a:solidFill>
            <a:schemeClr val="tx1"/>
          </a:solidFill>
          <a:latin typeface="+mn-lt"/>
          <a:ea typeface="+mn-ea"/>
          <a:cs typeface="+mn-cs"/>
        </a:defRPr>
      </a:lvl6pPr>
      <a:lvl7pPr marL="2723423" algn="l" defTabSz="907864" rtl="0" eaLnBrk="1" latinLnBrk="0" hangingPunct="1">
        <a:defRPr sz="1800" kern="1200">
          <a:solidFill>
            <a:schemeClr val="tx1"/>
          </a:solidFill>
          <a:latin typeface="+mn-lt"/>
          <a:ea typeface="+mn-ea"/>
          <a:cs typeface="+mn-cs"/>
        </a:defRPr>
      </a:lvl7pPr>
      <a:lvl8pPr marL="3177323" algn="l" defTabSz="907864" rtl="0" eaLnBrk="1" latinLnBrk="0" hangingPunct="1">
        <a:defRPr sz="1800" kern="1200">
          <a:solidFill>
            <a:schemeClr val="tx1"/>
          </a:solidFill>
          <a:latin typeface="+mn-lt"/>
          <a:ea typeface="+mn-ea"/>
          <a:cs typeface="+mn-cs"/>
        </a:defRPr>
      </a:lvl8pPr>
      <a:lvl9pPr marL="3631228" algn="l" defTabSz="907864"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6" name="Symbol zastępczy daty 2">
            <a:extLst>
              <a:ext uri="{FF2B5EF4-FFF2-40B4-BE49-F238E27FC236}">
                <a16:creationId xmlns:a16="http://schemas.microsoft.com/office/drawing/2014/main" id="{C69AB4FE-1E13-24F6-F2D0-4EC87C18D775}"/>
              </a:ext>
            </a:extLst>
          </p:cNvPr>
          <p:cNvSpPr>
            <a:spLocks noGrp="1"/>
          </p:cNvSpPr>
          <p:nvPr>
            <p:ph type="dt" sz="half" idx="2"/>
          </p:nvPr>
        </p:nvSpPr>
        <p:spPr>
          <a:xfrm>
            <a:off x="3114675" y="6262688"/>
            <a:ext cx="2743200" cy="365125"/>
          </a:xfrm>
          <a:prstGeom prst="rect">
            <a:avLst/>
          </a:prstGeom>
        </p:spPr>
        <p:txBody>
          <a:bodyPr/>
          <a:lstStyle>
            <a:lvl1pPr defTabSz="913203" eaLnBrk="1" fontAlgn="auto" hangingPunct="1">
              <a:spcBef>
                <a:spcPts val="0"/>
              </a:spcBef>
              <a:spcAft>
                <a:spcPts val="0"/>
              </a:spcAft>
              <a:defRPr>
                <a:latin typeface="+mn-lt"/>
              </a:defRPr>
            </a:lvl1pPr>
          </a:lstStyle>
          <a:p>
            <a:pPr>
              <a:defRPr/>
            </a:pPr>
            <a:endParaRPr lang="pl-PL"/>
          </a:p>
        </p:txBody>
      </p:sp>
      <p:sp>
        <p:nvSpPr>
          <p:cNvPr id="17" name="Symbol zastępczy stopki 3">
            <a:extLst>
              <a:ext uri="{FF2B5EF4-FFF2-40B4-BE49-F238E27FC236}">
                <a16:creationId xmlns:a16="http://schemas.microsoft.com/office/drawing/2014/main" id="{A020CF65-08A9-D0CB-CC7F-0D3E3A55D165}"/>
              </a:ext>
            </a:extLst>
          </p:cNvPr>
          <p:cNvSpPr>
            <a:spLocks noGrp="1"/>
          </p:cNvSpPr>
          <p:nvPr>
            <p:ph type="ftr" sz="quarter" idx="3"/>
          </p:nvPr>
        </p:nvSpPr>
        <p:spPr>
          <a:xfrm>
            <a:off x="5961063" y="6262688"/>
            <a:ext cx="4114800" cy="365125"/>
          </a:xfrm>
          <a:prstGeom prst="rect">
            <a:avLst/>
          </a:prstGeom>
        </p:spPr>
        <p:txBody>
          <a:bodyPr/>
          <a:lstStyle>
            <a:lvl1pPr defTabSz="913203" eaLnBrk="1" fontAlgn="auto" hangingPunct="1">
              <a:spcBef>
                <a:spcPts val="0"/>
              </a:spcBef>
              <a:spcAft>
                <a:spcPts val="0"/>
              </a:spcAft>
              <a:defRPr>
                <a:latin typeface="+mn-lt"/>
              </a:defRPr>
            </a:lvl1pPr>
          </a:lstStyle>
          <a:p>
            <a:pPr>
              <a:defRPr/>
            </a:pPr>
            <a:endParaRPr lang="pl-PL"/>
          </a:p>
        </p:txBody>
      </p:sp>
      <p:sp>
        <p:nvSpPr>
          <p:cNvPr id="18" name="Symbol zastępczy numeru slajdu 4">
            <a:extLst>
              <a:ext uri="{FF2B5EF4-FFF2-40B4-BE49-F238E27FC236}">
                <a16:creationId xmlns:a16="http://schemas.microsoft.com/office/drawing/2014/main" id="{054C1733-12DF-2F6E-96DC-B6A53BC5DFCA}"/>
              </a:ext>
            </a:extLst>
          </p:cNvPr>
          <p:cNvSpPr>
            <a:spLocks noGrp="1"/>
          </p:cNvSpPr>
          <p:nvPr>
            <p:ph type="sldNum" sz="quarter" idx="4"/>
          </p:nvPr>
        </p:nvSpPr>
        <p:spPr>
          <a:xfrm>
            <a:off x="10664825" y="6262688"/>
            <a:ext cx="1155700" cy="365125"/>
          </a:xfrm>
          <a:prstGeom prst="rect">
            <a:avLst/>
          </a:prstGeom>
        </p:spPr>
        <p:txBody>
          <a:bodyPr/>
          <a:lstStyle>
            <a:lvl1pPr defTabSz="913203" eaLnBrk="1" fontAlgn="auto" hangingPunct="1">
              <a:spcBef>
                <a:spcPts val="0"/>
              </a:spcBef>
              <a:spcAft>
                <a:spcPts val="0"/>
              </a:spcAft>
              <a:defRPr sz="1400">
                <a:solidFill>
                  <a:schemeClr val="tx2"/>
                </a:solidFill>
                <a:latin typeface="Century Gothic" panose="020B0502020202020204" pitchFamily="34" charset="0"/>
              </a:defRPr>
            </a:lvl1pPr>
          </a:lstStyle>
          <a:p>
            <a:pPr>
              <a:defRPr/>
            </a:pPr>
            <a:fld id="{F8AF7822-54E5-45A2-8795-F27BD3DC668B}" type="slidenum">
              <a:rPr lang="pl-PL"/>
              <a:pPr>
                <a:defRPr/>
              </a:pPr>
              <a:t>‹#›</a:t>
            </a:fld>
            <a:endParaRPr lang="pl-PL"/>
          </a:p>
        </p:txBody>
      </p:sp>
      <p:cxnSp>
        <p:nvCxnSpPr>
          <p:cNvPr id="19" name="Łącznik prosty 5">
            <a:extLst>
              <a:ext uri="{FF2B5EF4-FFF2-40B4-BE49-F238E27FC236}">
                <a16:creationId xmlns:a16="http://schemas.microsoft.com/office/drawing/2014/main" id="{7C053C59-4BF9-615B-C876-8E0349D9C2D5}"/>
              </a:ext>
            </a:extLst>
          </p:cNvPr>
          <p:cNvCxnSpPr/>
          <p:nvPr userDrawn="1"/>
        </p:nvCxnSpPr>
        <p:spPr>
          <a:xfrm flipH="1">
            <a:off x="-211138" y="401638"/>
            <a:ext cx="482601" cy="0"/>
          </a:xfrm>
          <a:prstGeom prst="line">
            <a:avLst/>
          </a:prstGeom>
          <a:ln w="19050" cap="rnd">
            <a:solidFill>
              <a:srgbClr val="86D2E9"/>
            </a:solidFill>
            <a:round/>
          </a:ln>
        </p:spPr>
        <p:style>
          <a:lnRef idx="1">
            <a:schemeClr val="accent1"/>
          </a:lnRef>
          <a:fillRef idx="0">
            <a:schemeClr val="accent1"/>
          </a:fillRef>
          <a:effectRef idx="0">
            <a:schemeClr val="accent1"/>
          </a:effectRef>
          <a:fontRef idx="minor">
            <a:schemeClr val="tx1"/>
          </a:fontRef>
        </p:style>
      </p:cxnSp>
      <p:pic>
        <p:nvPicPr>
          <p:cNvPr id="2" name="Picture 1" descr="A close up of a logo&#10;&#10;Description automatically generated">
            <a:extLst>
              <a:ext uri="{FF2B5EF4-FFF2-40B4-BE49-F238E27FC236}">
                <a16:creationId xmlns:a16="http://schemas.microsoft.com/office/drawing/2014/main" id="{89725941-2358-6328-0692-9235D4BD4F95}"/>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289658" y="6395518"/>
            <a:ext cx="1155700" cy="288925"/>
          </a:xfrm>
          <a:prstGeom prst="rect">
            <a:avLst/>
          </a:prstGeom>
        </p:spPr>
      </p:pic>
    </p:spTree>
  </p:cSld>
  <p:clrMap bg1="lt1" tx1="dk1" bg2="lt2" tx2="dk2" accent1="accent1" accent2="accent2" accent3="accent3" accent4="accent4" accent5="accent5" accent6="accent6" hlink="hlink" folHlink="folHlink"/>
  <p:sldLayoutIdLst>
    <p:sldLayoutId id="2147484549" r:id="rId1"/>
    <p:sldLayoutId id="2147484550" r:id="rId2"/>
    <p:sldLayoutId id="2147484551" r:id="rId3"/>
  </p:sldLayoutIdLs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txStyles>
    <p:titleStyle>
      <a:lvl1pPr algn="ctr" defTabSz="979488" rtl="0" eaLnBrk="0" fontAlgn="base" hangingPunct="0">
        <a:spcBef>
          <a:spcPct val="0"/>
        </a:spcBef>
        <a:spcAft>
          <a:spcPct val="0"/>
        </a:spcAft>
        <a:defRPr sz="4700" kern="1200">
          <a:solidFill>
            <a:schemeClr val="tx1"/>
          </a:solidFill>
          <a:latin typeface="+mj-lt"/>
          <a:ea typeface="+mj-ea"/>
          <a:cs typeface="+mj-cs"/>
        </a:defRPr>
      </a:lvl1pPr>
      <a:lvl2pPr algn="ctr" defTabSz="979488" rtl="0" eaLnBrk="0" fontAlgn="base" hangingPunct="0">
        <a:spcBef>
          <a:spcPct val="0"/>
        </a:spcBef>
        <a:spcAft>
          <a:spcPct val="0"/>
        </a:spcAft>
        <a:defRPr sz="4700">
          <a:solidFill>
            <a:schemeClr val="tx1"/>
          </a:solidFill>
          <a:latin typeface="Calibri" panose="020F0502020204030204" pitchFamily="34" charset="0"/>
        </a:defRPr>
      </a:lvl2pPr>
      <a:lvl3pPr algn="ctr" defTabSz="979488" rtl="0" eaLnBrk="0" fontAlgn="base" hangingPunct="0">
        <a:spcBef>
          <a:spcPct val="0"/>
        </a:spcBef>
        <a:spcAft>
          <a:spcPct val="0"/>
        </a:spcAft>
        <a:defRPr sz="4700">
          <a:solidFill>
            <a:schemeClr val="tx1"/>
          </a:solidFill>
          <a:latin typeface="Calibri" panose="020F0502020204030204" pitchFamily="34" charset="0"/>
        </a:defRPr>
      </a:lvl3pPr>
      <a:lvl4pPr algn="ctr" defTabSz="979488" rtl="0" eaLnBrk="0" fontAlgn="base" hangingPunct="0">
        <a:spcBef>
          <a:spcPct val="0"/>
        </a:spcBef>
        <a:spcAft>
          <a:spcPct val="0"/>
        </a:spcAft>
        <a:defRPr sz="4700">
          <a:solidFill>
            <a:schemeClr val="tx1"/>
          </a:solidFill>
          <a:latin typeface="Calibri" panose="020F0502020204030204" pitchFamily="34" charset="0"/>
        </a:defRPr>
      </a:lvl4pPr>
      <a:lvl5pPr algn="ctr" defTabSz="979488" rtl="0" eaLnBrk="0" fontAlgn="base" hangingPunct="0">
        <a:spcBef>
          <a:spcPct val="0"/>
        </a:spcBef>
        <a:spcAft>
          <a:spcPct val="0"/>
        </a:spcAft>
        <a:defRPr sz="4700">
          <a:solidFill>
            <a:schemeClr val="tx1"/>
          </a:solidFill>
          <a:latin typeface="Calibri" panose="020F0502020204030204" pitchFamily="34" charset="0"/>
        </a:defRPr>
      </a:lvl5pPr>
      <a:lvl6pPr marL="457200" algn="ctr" defTabSz="979488" rtl="0" fontAlgn="base">
        <a:spcBef>
          <a:spcPct val="0"/>
        </a:spcBef>
        <a:spcAft>
          <a:spcPct val="0"/>
        </a:spcAft>
        <a:defRPr sz="4700">
          <a:solidFill>
            <a:schemeClr val="tx1"/>
          </a:solidFill>
          <a:latin typeface="Calibri" panose="020F0502020204030204" pitchFamily="34" charset="0"/>
        </a:defRPr>
      </a:lvl6pPr>
      <a:lvl7pPr marL="914400" algn="ctr" defTabSz="979488" rtl="0" fontAlgn="base">
        <a:spcBef>
          <a:spcPct val="0"/>
        </a:spcBef>
        <a:spcAft>
          <a:spcPct val="0"/>
        </a:spcAft>
        <a:defRPr sz="4700">
          <a:solidFill>
            <a:schemeClr val="tx1"/>
          </a:solidFill>
          <a:latin typeface="Calibri" panose="020F0502020204030204" pitchFamily="34" charset="0"/>
        </a:defRPr>
      </a:lvl7pPr>
      <a:lvl8pPr marL="1371600" algn="ctr" defTabSz="979488" rtl="0" fontAlgn="base">
        <a:spcBef>
          <a:spcPct val="0"/>
        </a:spcBef>
        <a:spcAft>
          <a:spcPct val="0"/>
        </a:spcAft>
        <a:defRPr sz="4700">
          <a:solidFill>
            <a:schemeClr val="tx1"/>
          </a:solidFill>
          <a:latin typeface="Calibri" panose="020F0502020204030204" pitchFamily="34" charset="0"/>
        </a:defRPr>
      </a:lvl8pPr>
      <a:lvl9pPr marL="1828800" algn="ctr" defTabSz="979488" rtl="0" fontAlgn="base">
        <a:spcBef>
          <a:spcPct val="0"/>
        </a:spcBef>
        <a:spcAft>
          <a:spcPct val="0"/>
        </a:spcAft>
        <a:defRPr sz="4700">
          <a:solidFill>
            <a:schemeClr val="tx1"/>
          </a:solidFill>
          <a:latin typeface="Calibri" panose="020F0502020204030204" pitchFamily="34" charset="0"/>
        </a:defRPr>
      </a:lvl9pPr>
    </p:titleStyle>
    <p:bodyStyle>
      <a:lvl1pPr marL="366713" indent="-366713" algn="l" defTabSz="979488" rtl="0" eaLnBrk="0" fontAlgn="base" hangingPunct="0">
        <a:spcBef>
          <a:spcPct val="20000"/>
        </a:spcBef>
        <a:spcAft>
          <a:spcPct val="0"/>
        </a:spcAft>
        <a:buFont typeface="Arial" panose="020B0604020202020204" pitchFamily="34" charset="0"/>
        <a:buChar char="•"/>
        <a:defRPr sz="3400" kern="1200">
          <a:solidFill>
            <a:schemeClr val="tx1"/>
          </a:solidFill>
          <a:latin typeface="+mn-lt"/>
          <a:ea typeface="+mn-ea"/>
          <a:cs typeface="+mn-cs"/>
        </a:defRPr>
      </a:lvl1pPr>
      <a:lvl2pPr marL="795338" indent="-304800" algn="l" defTabSz="979488" rtl="0" eaLnBrk="0" fontAlgn="base" hangingPunct="0">
        <a:spcBef>
          <a:spcPct val="20000"/>
        </a:spcBef>
        <a:spcAft>
          <a:spcPct val="0"/>
        </a:spcAft>
        <a:buFont typeface="Arial" panose="020B0604020202020204" pitchFamily="34" charset="0"/>
        <a:buChar char="–"/>
        <a:defRPr sz="3000" kern="1200">
          <a:solidFill>
            <a:schemeClr val="tx1"/>
          </a:solidFill>
          <a:latin typeface="+mn-lt"/>
          <a:ea typeface="+mn-ea"/>
          <a:cs typeface="+mn-cs"/>
        </a:defRPr>
      </a:lvl2pPr>
      <a:lvl3pPr marL="1223963" indent="-244475" algn="l" defTabSz="979488" rtl="0" eaLnBrk="0" fontAlgn="base" hangingPunct="0">
        <a:spcBef>
          <a:spcPct val="20000"/>
        </a:spcBef>
        <a:spcAft>
          <a:spcPct val="0"/>
        </a:spcAft>
        <a:buFont typeface="Arial" panose="020B0604020202020204" pitchFamily="34" charset="0"/>
        <a:buChar char="•"/>
        <a:defRPr sz="2600" kern="1200">
          <a:solidFill>
            <a:schemeClr val="tx1"/>
          </a:solidFill>
          <a:latin typeface="+mn-lt"/>
          <a:ea typeface="+mn-ea"/>
          <a:cs typeface="+mn-cs"/>
        </a:defRPr>
      </a:lvl3pPr>
      <a:lvl4pPr marL="1712913" indent="-244475" algn="l" defTabSz="979488" rtl="0" eaLnBrk="0" fontAlgn="base" hangingPunct="0">
        <a:spcBef>
          <a:spcPct val="20000"/>
        </a:spcBef>
        <a:spcAft>
          <a:spcPct val="0"/>
        </a:spcAft>
        <a:buFont typeface="Arial" panose="020B0604020202020204" pitchFamily="34" charset="0"/>
        <a:buChar char="–"/>
        <a:defRPr sz="2100" kern="1200">
          <a:solidFill>
            <a:schemeClr val="tx1"/>
          </a:solidFill>
          <a:latin typeface="+mn-lt"/>
          <a:ea typeface="+mn-ea"/>
          <a:cs typeface="+mn-cs"/>
        </a:defRPr>
      </a:lvl4pPr>
      <a:lvl5pPr marL="2203450" indent="-244475" algn="l" defTabSz="979488" rtl="0" eaLnBrk="0" fontAlgn="base" hangingPunct="0">
        <a:spcBef>
          <a:spcPct val="20000"/>
        </a:spcBef>
        <a:spcAft>
          <a:spcPct val="0"/>
        </a:spcAft>
        <a:buFont typeface="Arial" panose="020B0604020202020204" pitchFamily="34" charset="0"/>
        <a:buChar char="»"/>
        <a:defRPr sz="2100" kern="1200">
          <a:solidFill>
            <a:schemeClr val="tx1"/>
          </a:solidFill>
          <a:latin typeface="+mn-lt"/>
          <a:ea typeface="+mn-ea"/>
          <a:cs typeface="+mn-cs"/>
        </a:defRPr>
      </a:lvl5pPr>
      <a:lvl6pPr marL="2693972"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6pPr>
      <a:lvl7pPr marL="3183786"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7pPr>
      <a:lvl8pPr marL="3673599"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8pPr>
      <a:lvl9pPr marL="4163412"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9pPr>
    </p:bodyStyle>
    <p:otherStyle>
      <a:defPPr>
        <a:defRPr lang="en-US"/>
      </a:defPPr>
      <a:lvl1pPr marL="0" algn="l" defTabSz="979626" rtl="0" eaLnBrk="1" latinLnBrk="0" hangingPunct="1">
        <a:defRPr sz="1900" kern="1200">
          <a:solidFill>
            <a:schemeClr val="tx1"/>
          </a:solidFill>
          <a:latin typeface="+mn-lt"/>
          <a:ea typeface="+mn-ea"/>
          <a:cs typeface="+mn-cs"/>
        </a:defRPr>
      </a:lvl1pPr>
      <a:lvl2pPr marL="489813" algn="l" defTabSz="979626" rtl="0" eaLnBrk="1" latinLnBrk="0" hangingPunct="1">
        <a:defRPr sz="1900" kern="1200">
          <a:solidFill>
            <a:schemeClr val="tx1"/>
          </a:solidFill>
          <a:latin typeface="+mn-lt"/>
          <a:ea typeface="+mn-ea"/>
          <a:cs typeface="+mn-cs"/>
        </a:defRPr>
      </a:lvl2pPr>
      <a:lvl3pPr marL="979626" algn="l" defTabSz="979626" rtl="0" eaLnBrk="1" latinLnBrk="0" hangingPunct="1">
        <a:defRPr sz="1900" kern="1200">
          <a:solidFill>
            <a:schemeClr val="tx1"/>
          </a:solidFill>
          <a:latin typeface="+mn-lt"/>
          <a:ea typeface="+mn-ea"/>
          <a:cs typeface="+mn-cs"/>
        </a:defRPr>
      </a:lvl3pPr>
      <a:lvl4pPr marL="1469439" algn="l" defTabSz="979626" rtl="0" eaLnBrk="1" latinLnBrk="0" hangingPunct="1">
        <a:defRPr sz="1900" kern="1200">
          <a:solidFill>
            <a:schemeClr val="tx1"/>
          </a:solidFill>
          <a:latin typeface="+mn-lt"/>
          <a:ea typeface="+mn-ea"/>
          <a:cs typeface="+mn-cs"/>
        </a:defRPr>
      </a:lvl4pPr>
      <a:lvl5pPr marL="1959253" algn="l" defTabSz="979626" rtl="0" eaLnBrk="1" latinLnBrk="0" hangingPunct="1">
        <a:defRPr sz="1900" kern="1200">
          <a:solidFill>
            <a:schemeClr val="tx1"/>
          </a:solidFill>
          <a:latin typeface="+mn-lt"/>
          <a:ea typeface="+mn-ea"/>
          <a:cs typeface="+mn-cs"/>
        </a:defRPr>
      </a:lvl5pPr>
      <a:lvl6pPr marL="2449066" algn="l" defTabSz="979626" rtl="0" eaLnBrk="1" latinLnBrk="0" hangingPunct="1">
        <a:defRPr sz="1900" kern="1200">
          <a:solidFill>
            <a:schemeClr val="tx1"/>
          </a:solidFill>
          <a:latin typeface="+mn-lt"/>
          <a:ea typeface="+mn-ea"/>
          <a:cs typeface="+mn-cs"/>
        </a:defRPr>
      </a:lvl6pPr>
      <a:lvl7pPr marL="2938879" algn="l" defTabSz="979626" rtl="0" eaLnBrk="1" latinLnBrk="0" hangingPunct="1">
        <a:defRPr sz="1900" kern="1200">
          <a:solidFill>
            <a:schemeClr val="tx1"/>
          </a:solidFill>
          <a:latin typeface="+mn-lt"/>
          <a:ea typeface="+mn-ea"/>
          <a:cs typeface="+mn-cs"/>
        </a:defRPr>
      </a:lvl7pPr>
      <a:lvl8pPr marL="3428693" algn="l" defTabSz="979626" rtl="0" eaLnBrk="1" latinLnBrk="0" hangingPunct="1">
        <a:defRPr sz="1900" kern="1200">
          <a:solidFill>
            <a:schemeClr val="tx1"/>
          </a:solidFill>
          <a:latin typeface="+mn-lt"/>
          <a:ea typeface="+mn-ea"/>
          <a:cs typeface="+mn-cs"/>
        </a:defRPr>
      </a:lvl8pPr>
      <a:lvl9pPr marL="3918505" algn="l" defTabSz="979626" rtl="0" eaLnBrk="1" latinLnBrk="0" hangingPunct="1">
        <a:defRPr sz="19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cxnSp>
        <p:nvCxnSpPr>
          <p:cNvPr id="18" name="Łącznik prosty 11">
            <a:extLst>
              <a:ext uri="{FF2B5EF4-FFF2-40B4-BE49-F238E27FC236}">
                <a16:creationId xmlns:a16="http://schemas.microsoft.com/office/drawing/2014/main" id="{1F5819B7-65F7-8877-0E91-3D58D13446C6}"/>
              </a:ext>
            </a:extLst>
          </p:cNvPr>
          <p:cNvCxnSpPr/>
          <p:nvPr userDrawn="1"/>
        </p:nvCxnSpPr>
        <p:spPr>
          <a:xfrm flipH="1" flipV="1">
            <a:off x="-222250" y="3695700"/>
            <a:ext cx="4829175" cy="0"/>
          </a:xfrm>
          <a:prstGeom prst="line">
            <a:avLst/>
          </a:prstGeom>
          <a:ln w="19050" cap="rnd">
            <a:solidFill>
              <a:srgbClr val="DE247E"/>
            </a:solidFill>
            <a:round/>
          </a:ln>
        </p:spPr>
        <p:style>
          <a:lnRef idx="1">
            <a:schemeClr val="accent1"/>
          </a:lnRef>
          <a:fillRef idx="0">
            <a:schemeClr val="accent1"/>
          </a:fillRef>
          <a:effectRef idx="0">
            <a:schemeClr val="accent1"/>
          </a:effectRef>
          <a:fontRef idx="minor">
            <a:schemeClr val="tx1"/>
          </a:fontRef>
        </p:style>
      </p:cxnSp>
      <p:cxnSp>
        <p:nvCxnSpPr>
          <p:cNvPr id="19" name="Łącznik prosty 12">
            <a:extLst>
              <a:ext uri="{FF2B5EF4-FFF2-40B4-BE49-F238E27FC236}">
                <a16:creationId xmlns:a16="http://schemas.microsoft.com/office/drawing/2014/main" id="{900A0B51-3BF8-3FBB-84F0-C4287224815A}"/>
              </a:ext>
            </a:extLst>
          </p:cNvPr>
          <p:cNvCxnSpPr/>
          <p:nvPr userDrawn="1"/>
        </p:nvCxnSpPr>
        <p:spPr>
          <a:xfrm flipH="1">
            <a:off x="9551988" y="4408488"/>
            <a:ext cx="6840537" cy="0"/>
          </a:xfrm>
          <a:prstGeom prst="line">
            <a:avLst/>
          </a:prstGeom>
          <a:ln w="19050" cap="rnd">
            <a:solidFill>
              <a:srgbClr val="DE247E"/>
            </a:solidFill>
            <a:round/>
          </a:ln>
        </p:spPr>
        <p:style>
          <a:lnRef idx="1">
            <a:schemeClr val="accent1"/>
          </a:lnRef>
          <a:fillRef idx="0">
            <a:schemeClr val="accent1"/>
          </a:fillRef>
          <a:effectRef idx="0">
            <a:schemeClr val="accent1"/>
          </a:effectRef>
          <a:fontRef idx="minor">
            <a:schemeClr val="tx1"/>
          </a:fontRef>
        </p:style>
      </p:cxnSp>
      <p:grpSp>
        <p:nvGrpSpPr>
          <p:cNvPr id="17412" name="Group 27">
            <a:extLst>
              <a:ext uri="{FF2B5EF4-FFF2-40B4-BE49-F238E27FC236}">
                <a16:creationId xmlns:a16="http://schemas.microsoft.com/office/drawing/2014/main" id="{8871FB8B-50E2-1A80-1FE7-46EE9596B461}"/>
              </a:ext>
            </a:extLst>
          </p:cNvPr>
          <p:cNvGrpSpPr>
            <a:grpSpLocks/>
          </p:cNvGrpSpPr>
          <p:nvPr userDrawn="1"/>
        </p:nvGrpSpPr>
        <p:grpSpPr bwMode="auto">
          <a:xfrm>
            <a:off x="2400877" y="617539"/>
            <a:ext cx="2414011" cy="271776"/>
            <a:chOff x="2192319" y="617833"/>
            <a:chExt cx="2414139" cy="271310"/>
          </a:xfrm>
        </p:grpSpPr>
        <p:pic>
          <p:nvPicPr>
            <p:cNvPr id="17414" name="Picture 28">
              <a:extLst>
                <a:ext uri="{FF2B5EF4-FFF2-40B4-BE49-F238E27FC236}">
                  <a16:creationId xmlns:a16="http://schemas.microsoft.com/office/drawing/2014/main" id="{50B2D360-16EE-CB0A-86CC-DF4B9019DAA2}"/>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3385470" y="617833"/>
              <a:ext cx="1220988" cy="2598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15" name="Picture 29">
              <a:extLst>
                <a:ext uri="{FF2B5EF4-FFF2-40B4-BE49-F238E27FC236}">
                  <a16:creationId xmlns:a16="http://schemas.microsoft.com/office/drawing/2014/main" id="{DC69A2AB-7636-D28D-BE8A-8F1BF13209E6}"/>
                </a:ext>
              </a:extLst>
            </p:cNvPr>
            <p:cNvPicPr>
              <a:picLocks noChangeAspect="1" noChangeArrowheads="1"/>
            </p:cNvPicPr>
            <p:nvPr userDrawn="1"/>
          </p:nvPicPr>
          <p:blipFill>
            <a:blip r:embed="rId4">
              <a:extLst>
                <a:ext uri="{28A0092B-C50C-407E-A947-70E740481C1C}">
                  <a14:useLocalDpi xmlns:a14="http://schemas.microsoft.com/office/drawing/2010/main" val="0"/>
                </a:ext>
              </a:extLst>
            </a:blip>
            <a:srcRect/>
            <a:stretch>
              <a:fillRect/>
            </a:stretch>
          </p:blipFill>
          <p:spPr bwMode="auto">
            <a:xfrm>
              <a:off x="2192319" y="617833"/>
              <a:ext cx="851369" cy="271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32" name="Picture 31">
            <a:extLst>
              <a:ext uri="{FF2B5EF4-FFF2-40B4-BE49-F238E27FC236}">
                <a16:creationId xmlns:a16="http://schemas.microsoft.com/office/drawing/2014/main" id="{5166E83F-00D4-58E0-ECBE-39E16F42F51D}"/>
              </a:ext>
            </a:extLst>
          </p:cNvPr>
          <p:cNvPicPr>
            <a:picLocks noChangeAspect="1" noChangeArrowheads="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504825" y="1801813"/>
            <a:ext cx="3790950" cy="3789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 name="Picture 1" descr="A close up of a logo&#10;&#10;Description automatically generated">
            <a:extLst>
              <a:ext uri="{FF2B5EF4-FFF2-40B4-BE49-F238E27FC236}">
                <a16:creationId xmlns:a16="http://schemas.microsoft.com/office/drawing/2014/main" id="{DA7EAED4-34F9-C2A6-4A42-37E04465E0C6}"/>
              </a:ext>
            </a:extLst>
          </p:cNvPr>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372089" y="536718"/>
            <a:ext cx="1687024" cy="421756"/>
          </a:xfrm>
          <a:prstGeom prst="rect">
            <a:avLst/>
          </a:prstGeom>
        </p:spPr>
      </p:pic>
    </p:spTree>
  </p:cSld>
  <p:clrMap bg1="lt1" tx1="dk1" bg2="lt2" tx2="dk2" accent1="accent1" accent2="accent2" accent3="accent3" accent4="accent4" accent5="accent5" accent6="accent6" hlink="hlink" folHlink="folHlink"/>
  <p:sldLayoutIdLst>
    <p:sldLayoutId id="2147484523" r:id="rId1"/>
  </p:sldLayoutIdLs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par>
                                <p:cTn id="8" presetID="22" presetClass="entr" presetSubtype="2" fill="hold" nodeType="withEffect">
                                  <p:stCondLst>
                                    <p:cond delay="0"/>
                                  </p:stCondLst>
                                  <p:childTnLst>
                                    <p:set>
                                      <p:cBhvr>
                                        <p:cTn id="9" dur="1" fill="hold">
                                          <p:stCondLst>
                                            <p:cond delay="0"/>
                                          </p:stCondLst>
                                        </p:cTn>
                                        <p:tgtEl>
                                          <p:spTgt spid="19"/>
                                        </p:tgtEl>
                                        <p:attrNameLst>
                                          <p:attrName>style.visibility</p:attrName>
                                        </p:attrNameLst>
                                      </p:cBhvr>
                                      <p:to>
                                        <p:strVal val="visible"/>
                                      </p:to>
                                    </p:set>
                                    <p:animEffect transition="in" filter="wipe(right)">
                                      <p:cBhvr>
                                        <p:cTn id="10" dur="500"/>
                                        <p:tgtEl>
                                          <p:spTgt spid="19"/>
                                        </p:tgtEl>
                                      </p:cBhvr>
                                    </p:animEffect>
                                  </p:childTnLst>
                                </p:cTn>
                              </p:par>
                              <p:par>
                                <p:cTn id="11" presetID="2" presetClass="entr" presetSubtype="8" fill="hold" nodeType="withEffect">
                                  <p:stCondLst>
                                    <p:cond delay="0"/>
                                  </p:stCondLst>
                                  <p:childTnLst>
                                    <p:set>
                                      <p:cBhvr>
                                        <p:cTn id="12" dur="1" fill="hold">
                                          <p:stCondLst>
                                            <p:cond delay="0"/>
                                          </p:stCondLst>
                                        </p:cTn>
                                        <p:tgtEl>
                                          <p:spTgt spid="32"/>
                                        </p:tgtEl>
                                        <p:attrNameLst>
                                          <p:attrName>style.visibility</p:attrName>
                                        </p:attrNameLst>
                                      </p:cBhvr>
                                      <p:to>
                                        <p:strVal val="visible"/>
                                      </p:to>
                                    </p:set>
                                    <p:anim calcmode="lin" valueType="num">
                                      <p:cBhvr additive="base">
                                        <p:cTn id="13" dur="750" fill="hold"/>
                                        <p:tgtEl>
                                          <p:spTgt spid="32"/>
                                        </p:tgtEl>
                                        <p:attrNameLst>
                                          <p:attrName>ppt_x</p:attrName>
                                        </p:attrNameLst>
                                      </p:cBhvr>
                                      <p:tavLst>
                                        <p:tav tm="0">
                                          <p:val>
                                            <p:strVal val="0-#ppt_w/2"/>
                                          </p:val>
                                        </p:tav>
                                        <p:tav tm="100000">
                                          <p:val>
                                            <p:strVal val="#ppt_x"/>
                                          </p:val>
                                        </p:tav>
                                      </p:tavLst>
                                    </p:anim>
                                    <p:anim calcmode="lin" valueType="num">
                                      <p:cBhvr additive="base">
                                        <p:cTn id="14" dur="75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hf hdr="0" ftr="0" dt="0"/>
  <p:txStyles>
    <p:titleStyle>
      <a:lvl1pPr algn="ctr" defTabSz="906463" rtl="0" eaLnBrk="0" fontAlgn="base" hangingPunct="0">
        <a:spcBef>
          <a:spcPct val="0"/>
        </a:spcBef>
        <a:spcAft>
          <a:spcPct val="0"/>
        </a:spcAft>
        <a:defRPr sz="4400" kern="1200">
          <a:solidFill>
            <a:schemeClr val="tx1"/>
          </a:solidFill>
          <a:latin typeface="+mj-lt"/>
          <a:ea typeface="+mj-ea"/>
          <a:cs typeface="+mj-cs"/>
        </a:defRPr>
      </a:lvl1pPr>
      <a:lvl2pPr algn="ctr" defTabSz="906463" rtl="0" eaLnBrk="0" fontAlgn="base" hangingPunct="0">
        <a:spcBef>
          <a:spcPct val="0"/>
        </a:spcBef>
        <a:spcAft>
          <a:spcPct val="0"/>
        </a:spcAft>
        <a:defRPr sz="4400">
          <a:solidFill>
            <a:schemeClr val="tx1"/>
          </a:solidFill>
          <a:latin typeface="Calibri" panose="020F0502020204030204" pitchFamily="34" charset="0"/>
        </a:defRPr>
      </a:lvl2pPr>
      <a:lvl3pPr algn="ctr" defTabSz="906463" rtl="0" eaLnBrk="0" fontAlgn="base" hangingPunct="0">
        <a:spcBef>
          <a:spcPct val="0"/>
        </a:spcBef>
        <a:spcAft>
          <a:spcPct val="0"/>
        </a:spcAft>
        <a:defRPr sz="4400">
          <a:solidFill>
            <a:schemeClr val="tx1"/>
          </a:solidFill>
          <a:latin typeface="Calibri" panose="020F0502020204030204" pitchFamily="34" charset="0"/>
        </a:defRPr>
      </a:lvl3pPr>
      <a:lvl4pPr algn="ctr" defTabSz="906463" rtl="0" eaLnBrk="0" fontAlgn="base" hangingPunct="0">
        <a:spcBef>
          <a:spcPct val="0"/>
        </a:spcBef>
        <a:spcAft>
          <a:spcPct val="0"/>
        </a:spcAft>
        <a:defRPr sz="4400">
          <a:solidFill>
            <a:schemeClr val="tx1"/>
          </a:solidFill>
          <a:latin typeface="Calibri" panose="020F0502020204030204" pitchFamily="34" charset="0"/>
        </a:defRPr>
      </a:lvl4pPr>
      <a:lvl5pPr algn="ctr" defTabSz="906463" rtl="0" eaLnBrk="0" fontAlgn="base" hangingPunct="0">
        <a:spcBef>
          <a:spcPct val="0"/>
        </a:spcBef>
        <a:spcAft>
          <a:spcPct val="0"/>
        </a:spcAft>
        <a:defRPr sz="4400">
          <a:solidFill>
            <a:schemeClr val="tx1"/>
          </a:solidFill>
          <a:latin typeface="Calibri" panose="020F0502020204030204" pitchFamily="34" charset="0"/>
        </a:defRPr>
      </a:lvl5pPr>
      <a:lvl6pPr marL="457200" algn="ctr" defTabSz="906463" rtl="0" fontAlgn="base">
        <a:spcBef>
          <a:spcPct val="0"/>
        </a:spcBef>
        <a:spcAft>
          <a:spcPct val="0"/>
        </a:spcAft>
        <a:defRPr sz="4400">
          <a:solidFill>
            <a:schemeClr val="tx1"/>
          </a:solidFill>
          <a:latin typeface="Calibri" panose="020F0502020204030204" pitchFamily="34" charset="0"/>
        </a:defRPr>
      </a:lvl6pPr>
      <a:lvl7pPr marL="914400" algn="ctr" defTabSz="906463" rtl="0" fontAlgn="base">
        <a:spcBef>
          <a:spcPct val="0"/>
        </a:spcBef>
        <a:spcAft>
          <a:spcPct val="0"/>
        </a:spcAft>
        <a:defRPr sz="4400">
          <a:solidFill>
            <a:schemeClr val="tx1"/>
          </a:solidFill>
          <a:latin typeface="Calibri" panose="020F0502020204030204" pitchFamily="34" charset="0"/>
        </a:defRPr>
      </a:lvl7pPr>
      <a:lvl8pPr marL="1371600" algn="ctr" defTabSz="906463" rtl="0" fontAlgn="base">
        <a:spcBef>
          <a:spcPct val="0"/>
        </a:spcBef>
        <a:spcAft>
          <a:spcPct val="0"/>
        </a:spcAft>
        <a:defRPr sz="4400">
          <a:solidFill>
            <a:schemeClr val="tx1"/>
          </a:solidFill>
          <a:latin typeface="Calibri" panose="020F0502020204030204" pitchFamily="34" charset="0"/>
        </a:defRPr>
      </a:lvl8pPr>
      <a:lvl9pPr marL="1828800" algn="ctr" defTabSz="906463" rtl="0" fontAlgn="base">
        <a:spcBef>
          <a:spcPct val="0"/>
        </a:spcBef>
        <a:spcAft>
          <a:spcPct val="0"/>
        </a:spcAft>
        <a:defRPr sz="4400">
          <a:solidFill>
            <a:schemeClr val="tx1"/>
          </a:solidFill>
          <a:latin typeface="Calibri" panose="020F0502020204030204" pitchFamily="34" charset="0"/>
        </a:defRPr>
      </a:lvl9pPr>
    </p:titleStyle>
    <p:bodyStyle>
      <a:lvl1pPr marL="339725" indent="-339725" algn="l" defTabSz="906463"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36600" indent="-282575" algn="l" defTabSz="906463"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33475" indent="-225425" algn="l" defTabSz="906463"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587500" indent="-225425" algn="l" defTabSz="906463"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41525" indent="-225425" algn="l" defTabSz="906463"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496473"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50374"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04275"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58177"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07864" rtl="0" eaLnBrk="1" latinLnBrk="0" hangingPunct="1">
        <a:defRPr sz="1800" kern="1200">
          <a:solidFill>
            <a:schemeClr val="tx1"/>
          </a:solidFill>
          <a:latin typeface="+mn-lt"/>
          <a:ea typeface="+mn-ea"/>
          <a:cs typeface="+mn-cs"/>
        </a:defRPr>
      </a:lvl1pPr>
      <a:lvl2pPr marL="453950" algn="l" defTabSz="907864" rtl="0" eaLnBrk="1" latinLnBrk="0" hangingPunct="1">
        <a:defRPr sz="1800" kern="1200">
          <a:solidFill>
            <a:schemeClr val="tx1"/>
          </a:solidFill>
          <a:latin typeface="+mn-lt"/>
          <a:ea typeface="+mn-ea"/>
          <a:cs typeface="+mn-cs"/>
        </a:defRPr>
      </a:lvl2pPr>
      <a:lvl3pPr marL="907864" algn="l" defTabSz="907864" rtl="0" eaLnBrk="1" latinLnBrk="0" hangingPunct="1">
        <a:defRPr sz="1800" kern="1200">
          <a:solidFill>
            <a:schemeClr val="tx1"/>
          </a:solidFill>
          <a:latin typeface="+mn-lt"/>
          <a:ea typeface="+mn-ea"/>
          <a:cs typeface="+mn-cs"/>
        </a:defRPr>
      </a:lvl3pPr>
      <a:lvl4pPr marL="1361716" algn="l" defTabSz="907864" rtl="0" eaLnBrk="1" latinLnBrk="0" hangingPunct="1">
        <a:defRPr sz="1800" kern="1200">
          <a:solidFill>
            <a:schemeClr val="tx1"/>
          </a:solidFill>
          <a:latin typeface="+mn-lt"/>
          <a:ea typeface="+mn-ea"/>
          <a:cs typeface="+mn-cs"/>
        </a:defRPr>
      </a:lvl4pPr>
      <a:lvl5pPr marL="1815621" algn="l" defTabSz="907864" rtl="0" eaLnBrk="1" latinLnBrk="0" hangingPunct="1">
        <a:defRPr sz="1800" kern="1200">
          <a:solidFill>
            <a:schemeClr val="tx1"/>
          </a:solidFill>
          <a:latin typeface="+mn-lt"/>
          <a:ea typeface="+mn-ea"/>
          <a:cs typeface="+mn-cs"/>
        </a:defRPr>
      </a:lvl5pPr>
      <a:lvl6pPr marL="2269518" algn="l" defTabSz="907864" rtl="0" eaLnBrk="1" latinLnBrk="0" hangingPunct="1">
        <a:defRPr sz="1800" kern="1200">
          <a:solidFill>
            <a:schemeClr val="tx1"/>
          </a:solidFill>
          <a:latin typeface="+mn-lt"/>
          <a:ea typeface="+mn-ea"/>
          <a:cs typeface="+mn-cs"/>
        </a:defRPr>
      </a:lvl6pPr>
      <a:lvl7pPr marL="2723423" algn="l" defTabSz="907864" rtl="0" eaLnBrk="1" latinLnBrk="0" hangingPunct="1">
        <a:defRPr sz="1800" kern="1200">
          <a:solidFill>
            <a:schemeClr val="tx1"/>
          </a:solidFill>
          <a:latin typeface="+mn-lt"/>
          <a:ea typeface="+mn-ea"/>
          <a:cs typeface="+mn-cs"/>
        </a:defRPr>
      </a:lvl7pPr>
      <a:lvl8pPr marL="3177323" algn="l" defTabSz="907864" rtl="0" eaLnBrk="1" latinLnBrk="0" hangingPunct="1">
        <a:defRPr sz="1800" kern="1200">
          <a:solidFill>
            <a:schemeClr val="tx1"/>
          </a:solidFill>
          <a:latin typeface="+mn-lt"/>
          <a:ea typeface="+mn-ea"/>
          <a:cs typeface="+mn-cs"/>
        </a:defRPr>
      </a:lvl8pPr>
      <a:lvl9pPr marL="3631228" algn="l" defTabSz="907864"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6" name="Symbol zastępczy daty 2">
            <a:extLst>
              <a:ext uri="{FF2B5EF4-FFF2-40B4-BE49-F238E27FC236}">
                <a16:creationId xmlns:a16="http://schemas.microsoft.com/office/drawing/2014/main" id="{7B14E93F-D335-E0F5-4790-0E3DC5A5BC4A}"/>
              </a:ext>
            </a:extLst>
          </p:cNvPr>
          <p:cNvSpPr>
            <a:spLocks noGrp="1"/>
          </p:cNvSpPr>
          <p:nvPr>
            <p:ph type="dt" sz="half" idx="2"/>
          </p:nvPr>
        </p:nvSpPr>
        <p:spPr>
          <a:xfrm>
            <a:off x="3114675" y="6262688"/>
            <a:ext cx="2743200" cy="365125"/>
          </a:xfrm>
          <a:prstGeom prst="rect">
            <a:avLst/>
          </a:prstGeom>
        </p:spPr>
        <p:txBody>
          <a:bodyPr/>
          <a:lstStyle>
            <a:lvl1pPr defTabSz="913203" eaLnBrk="1" fontAlgn="auto" hangingPunct="1">
              <a:spcBef>
                <a:spcPts val="0"/>
              </a:spcBef>
              <a:spcAft>
                <a:spcPts val="0"/>
              </a:spcAft>
              <a:defRPr>
                <a:latin typeface="+mn-lt"/>
              </a:defRPr>
            </a:lvl1pPr>
          </a:lstStyle>
          <a:p>
            <a:pPr>
              <a:defRPr/>
            </a:pPr>
            <a:endParaRPr lang="pl-PL"/>
          </a:p>
        </p:txBody>
      </p:sp>
      <p:sp>
        <p:nvSpPr>
          <p:cNvPr id="17" name="Symbol zastępczy stopki 3">
            <a:extLst>
              <a:ext uri="{FF2B5EF4-FFF2-40B4-BE49-F238E27FC236}">
                <a16:creationId xmlns:a16="http://schemas.microsoft.com/office/drawing/2014/main" id="{AE6E03AA-EB01-C721-6DB0-AF4E813D3635}"/>
              </a:ext>
            </a:extLst>
          </p:cNvPr>
          <p:cNvSpPr>
            <a:spLocks noGrp="1"/>
          </p:cNvSpPr>
          <p:nvPr>
            <p:ph type="ftr" sz="quarter" idx="3"/>
          </p:nvPr>
        </p:nvSpPr>
        <p:spPr>
          <a:xfrm>
            <a:off x="5961063" y="6262688"/>
            <a:ext cx="4114800" cy="365125"/>
          </a:xfrm>
          <a:prstGeom prst="rect">
            <a:avLst/>
          </a:prstGeom>
        </p:spPr>
        <p:txBody>
          <a:bodyPr/>
          <a:lstStyle>
            <a:lvl1pPr defTabSz="913203" eaLnBrk="1" fontAlgn="auto" hangingPunct="1">
              <a:spcBef>
                <a:spcPts val="0"/>
              </a:spcBef>
              <a:spcAft>
                <a:spcPts val="0"/>
              </a:spcAft>
              <a:defRPr>
                <a:latin typeface="+mn-lt"/>
              </a:defRPr>
            </a:lvl1pPr>
          </a:lstStyle>
          <a:p>
            <a:pPr>
              <a:defRPr/>
            </a:pPr>
            <a:endParaRPr lang="pl-PL"/>
          </a:p>
        </p:txBody>
      </p:sp>
      <p:sp>
        <p:nvSpPr>
          <p:cNvPr id="18" name="Symbol zastępczy numeru slajdu 4">
            <a:extLst>
              <a:ext uri="{FF2B5EF4-FFF2-40B4-BE49-F238E27FC236}">
                <a16:creationId xmlns:a16="http://schemas.microsoft.com/office/drawing/2014/main" id="{D99AF956-9F7D-5279-0534-F0A8D54261A2}"/>
              </a:ext>
            </a:extLst>
          </p:cNvPr>
          <p:cNvSpPr>
            <a:spLocks noGrp="1"/>
          </p:cNvSpPr>
          <p:nvPr>
            <p:ph type="sldNum" sz="quarter" idx="4"/>
          </p:nvPr>
        </p:nvSpPr>
        <p:spPr>
          <a:xfrm>
            <a:off x="10664825" y="6262688"/>
            <a:ext cx="1155700" cy="365125"/>
          </a:xfrm>
          <a:prstGeom prst="rect">
            <a:avLst/>
          </a:prstGeom>
        </p:spPr>
        <p:txBody>
          <a:bodyPr/>
          <a:lstStyle>
            <a:lvl1pPr defTabSz="913203" eaLnBrk="1" fontAlgn="auto" hangingPunct="1">
              <a:spcBef>
                <a:spcPts val="0"/>
              </a:spcBef>
              <a:spcAft>
                <a:spcPts val="0"/>
              </a:spcAft>
              <a:defRPr sz="1400">
                <a:solidFill>
                  <a:schemeClr val="tx2"/>
                </a:solidFill>
                <a:latin typeface="Century Gothic" panose="020B0502020202020204" pitchFamily="34" charset="0"/>
              </a:defRPr>
            </a:lvl1pPr>
          </a:lstStyle>
          <a:p>
            <a:pPr>
              <a:defRPr/>
            </a:pPr>
            <a:fld id="{010731D6-8BBA-425F-AC33-B50FAD386B26}" type="slidenum">
              <a:rPr lang="pl-PL"/>
              <a:pPr>
                <a:defRPr/>
              </a:pPr>
              <a:t>‹#›</a:t>
            </a:fld>
            <a:endParaRPr lang="pl-PL"/>
          </a:p>
        </p:txBody>
      </p:sp>
      <p:cxnSp>
        <p:nvCxnSpPr>
          <p:cNvPr id="19" name="Łącznik prosty 5">
            <a:extLst>
              <a:ext uri="{FF2B5EF4-FFF2-40B4-BE49-F238E27FC236}">
                <a16:creationId xmlns:a16="http://schemas.microsoft.com/office/drawing/2014/main" id="{C07A757D-CD87-8CC8-40CF-B7B4C4D45590}"/>
              </a:ext>
            </a:extLst>
          </p:cNvPr>
          <p:cNvCxnSpPr/>
          <p:nvPr userDrawn="1"/>
        </p:nvCxnSpPr>
        <p:spPr>
          <a:xfrm flipH="1">
            <a:off x="-211138" y="401638"/>
            <a:ext cx="482601" cy="0"/>
          </a:xfrm>
          <a:prstGeom prst="line">
            <a:avLst/>
          </a:prstGeom>
          <a:ln w="19050" cap="rnd">
            <a:solidFill>
              <a:srgbClr val="DE247E"/>
            </a:solidFill>
            <a:round/>
          </a:ln>
        </p:spPr>
        <p:style>
          <a:lnRef idx="1">
            <a:schemeClr val="accent1"/>
          </a:lnRef>
          <a:fillRef idx="0">
            <a:schemeClr val="accent1"/>
          </a:fillRef>
          <a:effectRef idx="0">
            <a:schemeClr val="accent1"/>
          </a:effectRef>
          <a:fontRef idx="minor">
            <a:schemeClr val="tx1"/>
          </a:fontRef>
        </p:style>
      </p:cxnSp>
      <p:pic>
        <p:nvPicPr>
          <p:cNvPr id="2" name="Picture 1" descr="A close up of a logo&#10;&#10;Description automatically generated">
            <a:extLst>
              <a:ext uri="{FF2B5EF4-FFF2-40B4-BE49-F238E27FC236}">
                <a16:creationId xmlns:a16="http://schemas.microsoft.com/office/drawing/2014/main" id="{4E62FCC8-8ED2-E6EE-4397-096C96FE4950}"/>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271463" y="6340619"/>
            <a:ext cx="1148775" cy="287194"/>
          </a:xfrm>
          <a:prstGeom prst="rect">
            <a:avLst/>
          </a:prstGeom>
        </p:spPr>
      </p:pic>
    </p:spTree>
  </p:cSld>
  <p:clrMap bg1="lt1" tx1="dk1" bg2="lt2" tx2="dk2" accent1="accent1" accent2="accent2" accent3="accent3" accent4="accent4" accent5="accent5" accent6="accent6" hlink="hlink" folHlink="folHlink"/>
  <p:sldLayoutIdLst>
    <p:sldLayoutId id="2147484552" r:id="rId1"/>
    <p:sldLayoutId id="2147484554" r:id="rId2"/>
  </p:sldLayoutIdLs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txStyles>
    <p:titleStyle>
      <a:lvl1pPr algn="ctr" defTabSz="979488" rtl="0" eaLnBrk="0" fontAlgn="base" hangingPunct="0">
        <a:spcBef>
          <a:spcPct val="0"/>
        </a:spcBef>
        <a:spcAft>
          <a:spcPct val="0"/>
        </a:spcAft>
        <a:defRPr sz="4700" kern="1200">
          <a:solidFill>
            <a:schemeClr val="tx1"/>
          </a:solidFill>
          <a:latin typeface="+mj-lt"/>
          <a:ea typeface="+mj-ea"/>
          <a:cs typeface="+mj-cs"/>
        </a:defRPr>
      </a:lvl1pPr>
      <a:lvl2pPr algn="ctr" defTabSz="979488" rtl="0" eaLnBrk="0" fontAlgn="base" hangingPunct="0">
        <a:spcBef>
          <a:spcPct val="0"/>
        </a:spcBef>
        <a:spcAft>
          <a:spcPct val="0"/>
        </a:spcAft>
        <a:defRPr sz="4700">
          <a:solidFill>
            <a:schemeClr val="tx1"/>
          </a:solidFill>
          <a:latin typeface="Calibri" panose="020F0502020204030204" pitchFamily="34" charset="0"/>
        </a:defRPr>
      </a:lvl2pPr>
      <a:lvl3pPr algn="ctr" defTabSz="979488" rtl="0" eaLnBrk="0" fontAlgn="base" hangingPunct="0">
        <a:spcBef>
          <a:spcPct val="0"/>
        </a:spcBef>
        <a:spcAft>
          <a:spcPct val="0"/>
        </a:spcAft>
        <a:defRPr sz="4700">
          <a:solidFill>
            <a:schemeClr val="tx1"/>
          </a:solidFill>
          <a:latin typeface="Calibri" panose="020F0502020204030204" pitchFamily="34" charset="0"/>
        </a:defRPr>
      </a:lvl3pPr>
      <a:lvl4pPr algn="ctr" defTabSz="979488" rtl="0" eaLnBrk="0" fontAlgn="base" hangingPunct="0">
        <a:spcBef>
          <a:spcPct val="0"/>
        </a:spcBef>
        <a:spcAft>
          <a:spcPct val="0"/>
        </a:spcAft>
        <a:defRPr sz="4700">
          <a:solidFill>
            <a:schemeClr val="tx1"/>
          </a:solidFill>
          <a:latin typeface="Calibri" panose="020F0502020204030204" pitchFamily="34" charset="0"/>
        </a:defRPr>
      </a:lvl4pPr>
      <a:lvl5pPr algn="ctr" defTabSz="979488" rtl="0" eaLnBrk="0" fontAlgn="base" hangingPunct="0">
        <a:spcBef>
          <a:spcPct val="0"/>
        </a:spcBef>
        <a:spcAft>
          <a:spcPct val="0"/>
        </a:spcAft>
        <a:defRPr sz="4700">
          <a:solidFill>
            <a:schemeClr val="tx1"/>
          </a:solidFill>
          <a:latin typeface="Calibri" panose="020F0502020204030204" pitchFamily="34" charset="0"/>
        </a:defRPr>
      </a:lvl5pPr>
      <a:lvl6pPr marL="457200" algn="ctr" defTabSz="979488" rtl="0" fontAlgn="base">
        <a:spcBef>
          <a:spcPct val="0"/>
        </a:spcBef>
        <a:spcAft>
          <a:spcPct val="0"/>
        </a:spcAft>
        <a:defRPr sz="4700">
          <a:solidFill>
            <a:schemeClr val="tx1"/>
          </a:solidFill>
          <a:latin typeface="Calibri" panose="020F0502020204030204" pitchFamily="34" charset="0"/>
        </a:defRPr>
      </a:lvl6pPr>
      <a:lvl7pPr marL="914400" algn="ctr" defTabSz="979488" rtl="0" fontAlgn="base">
        <a:spcBef>
          <a:spcPct val="0"/>
        </a:spcBef>
        <a:spcAft>
          <a:spcPct val="0"/>
        </a:spcAft>
        <a:defRPr sz="4700">
          <a:solidFill>
            <a:schemeClr val="tx1"/>
          </a:solidFill>
          <a:latin typeface="Calibri" panose="020F0502020204030204" pitchFamily="34" charset="0"/>
        </a:defRPr>
      </a:lvl7pPr>
      <a:lvl8pPr marL="1371600" algn="ctr" defTabSz="979488" rtl="0" fontAlgn="base">
        <a:spcBef>
          <a:spcPct val="0"/>
        </a:spcBef>
        <a:spcAft>
          <a:spcPct val="0"/>
        </a:spcAft>
        <a:defRPr sz="4700">
          <a:solidFill>
            <a:schemeClr val="tx1"/>
          </a:solidFill>
          <a:latin typeface="Calibri" panose="020F0502020204030204" pitchFamily="34" charset="0"/>
        </a:defRPr>
      </a:lvl8pPr>
      <a:lvl9pPr marL="1828800" algn="ctr" defTabSz="979488" rtl="0" fontAlgn="base">
        <a:spcBef>
          <a:spcPct val="0"/>
        </a:spcBef>
        <a:spcAft>
          <a:spcPct val="0"/>
        </a:spcAft>
        <a:defRPr sz="4700">
          <a:solidFill>
            <a:schemeClr val="tx1"/>
          </a:solidFill>
          <a:latin typeface="Calibri" panose="020F0502020204030204" pitchFamily="34" charset="0"/>
        </a:defRPr>
      </a:lvl9pPr>
    </p:titleStyle>
    <p:bodyStyle>
      <a:lvl1pPr marL="366713" indent="-366713" algn="l" defTabSz="979488" rtl="0" eaLnBrk="0" fontAlgn="base" hangingPunct="0">
        <a:spcBef>
          <a:spcPct val="20000"/>
        </a:spcBef>
        <a:spcAft>
          <a:spcPct val="0"/>
        </a:spcAft>
        <a:buFont typeface="Arial" panose="020B0604020202020204" pitchFamily="34" charset="0"/>
        <a:buChar char="•"/>
        <a:defRPr sz="3400" kern="1200">
          <a:solidFill>
            <a:schemeClr val="tx1"/>
          </a:solidFill>
          <a:latin typeface="+mn-lt"/>
          <a:ea typeface="+mn-ea"/>
          <a:cs typeface="+mn-cs"/>
        </a:defRPr>
      </a:lvl1pPr>
      <a:lvl2pPr marL="795338" indent="-304800" algn="l" defTabSz="979488" rtl="0" eaLnBrk="0" fontAlgn="base" hangingPunct="0">
        <a:spcBef>
          <a:spcPct val="20000"/>
        </a:spcBef>
        <a:spcAft>
          <a:spcPct val="0"/>
        </a:spcAft>
        <a:buFont typeface="Arial" panose="020B0604020202020204" pitchFamily="34" charset="0"/>
        <a:buChar char="–"/>
        <a:defRPr sz="3000" kern="1200">
          <a:solidFill>
            <a:schemeClr val="tx1"/>
          </a:solidFill>
          <a:latin typeface="+mn-lt"/>
          <a:ea typeface="+mn-ea"/>
          <a:cs typeface="+mn-cs"/>
        </a:defRPr>
      </a:lvl2pPr>
      <a:lvl3pPr marL="1223963" indent="-244475" algn="l" defTabSz="979488" rtl="0" eaLnBrk="0" fontAlgn="base" hangingPunct="0">
        <a:spcBef>
          <a:spcPct val="20000"/>
        </a:spcBef>
        <a:spcAft>
          <a:spcPct val="0"/>
        </a:spcAft>
        <a:buFont typeface="Arial" panose="020B0604020202020204" pitchFamily="34" charset="0"/>
        <a:buChar char="•"/>
        <a:defRPr sz="2600" kern="1200">
          <a:solidFill>
            <a:schemeClr val="tx1"/>
          </a:solidFill>
          <a:latin typeface="+mn-lt"/>
          <a:ea typeface="+mn-ea"/>
          <a:cs typeface="+mn-cs"/>
        </a:defRPr>
      </a:lvl3pPr>
      <a:lvl4pPr marL="1712913" indent="-244475" algn="l" defTabSz="979488" rtl="0" eaLnBrk="0" fontAlgn="base" hangingPunct="0">
        <a:spcBef>
          <a:spcPct val="20000"/>
        </a:spcBef>
        <a:spcAft>
          <a:spcPct val="0"/>
        </a:spcAft>
        <a:buFont typeface="Arial" panose="020B0604020202020204" pitchFamily="34" charset="0"/>
        <a:buChar char="–"/>
        <a:defRPr sz="2100" kern="1200">
          <a:solidFill>
            <a:schemeClr val="tx1"/>
          </a:solidFill>
          <a:latin typeface="+mn-lt"/>
          <a:ea typeface="+mn-ea"/>
          <a:cs typeface="+mn-cs"/>
        </a:defRPr>
      </a:lvl4pPr>
      <a:lvl5pPr marL="2203450" indent="-244475" algn="l" defTabSz="979488" rtl="0" eaLnBrk="0" fontAlgn="base" hangingPunct="0">
        <a:spcBef>
          <a:spcPct val="20000"/>
        </a:spcBef>
        <a:spcAft>
          <a:spcPct val="0"/>
        </a:spcAft>
        <a:buFont typeface="Arial" panose="020B0604020202020204" pitchFamily="34" charset="0"/>
        <a:buChar char="»"/>
        <a:defRPr sz="2100" kern="1200">
          <a:solidFill>
            <a:schemeClr val="tx1"/>
          </a:solidFill>
          <a:latin typeface="+mn-lt"/>
          <a:ea typeface="+mn-ea"/>
          <a:cs typeface="+mn-cs"/>
        </a:defRPr>
      </a:lvl5pPr>
      <a:lvl6pPr marL="2693972"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6pPr>
      <a:lvl7pPr marL="3183786"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7pPr>
      <a:lvl8pPr marL="3673599"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8pPr>
      <a:lvl9pPr marL="4163412"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9pPr>
    </p:bodyStyle>
    <p:otherStyle>
      <a:defPPr>
        <a:defRPr lang="en-US"/>
      </a:defPPr>
      <a:lvl1pPr marL="0" algn="l" defTabSz="979626" rtl="0" eaLnBrk="1" latinLnBrk="0" hangingPunct="1">
        <a:defRPr sz="1900" kern="1200">
          <a:solidFill>
            <a:schemeClr val="tx1"/>
          </a:solidFill>
          <a:latin typeface="+mn-lt"/>
          <a:ea typeface="+mn-ea"/>
          <a:cs typeface="+mn-cs"/>
        </a:defRPr>
      </a:lvl1pPr>
      <a:lvl2pPr marL="489813" algn="l" defTabSz="979626" rtl="0" eaLnBrk="1" latinLnBrk="0" hangingPunct="1">
        <a:defRPr sz="1900" kern="1200">
          <a:solidFill>
            <a:schemeClr val="tx1"/>
          </a:solidFill>
          <a:latin typeface="+mn-lt"/>
          <a:ea typeface="+mn-ea"/>
          <a:cs typeface="+mn-cs"/>
        </a:defRPr>
      </a:lvl2pPr>
      <a:lvl3pPr marL="979626" algn="l" defTabSz="979626" rtl="0" eaLnBrk="1" latinLnBrk="0" hangingPunct="1">
        <a:defRPr sz="1900" kern="1200">
          <a:solidFill>
            <a:schemeClr val="tx1"/>
          </a:solidFill>
          <a:latin typeface="+mn-lt"/>
          <a:ea typeface="+mn-ea"/>
          <a:cs typeface="+mn-cs"/>
        </a:defRPr>
      </a:lvl3pPr>
      <a:lvl4pPr marL="1469439" algn="l" defTabSz="979626" rtl="0" eaLnBrk="1" latinLnBrk="0" hangingPunct="1">
        <a:defRPr sz="1900" kern="1200">
          <a:solidFill>
            <a:schemeClr val="tx1"/>
          </a:solidFill>
          <a:latin typeface="+mn-lt"/>
          <a:ea typeface="+mn-ea"/>
          <a:cs typeface="+mn-cs"/>
        </a:defRPr>
      </a:lvl4pPr>
      <a:lvl5pPr marL="1959253" algn="l" defTabSz="979626" rtl="0" eaLnBrk="1" latinLnBrk="0" hangingPunct="1">
        <a:defRPr sz="1900" kern="1200">
          <a:solidFill>
            <a:schemeClr val="tx1"/>
          </a:solidFill>
          <a:latin typeface="+mn-lt"/>
          <a:ea typeface="+mn-ea"/>
          <a:cs typeface="+mn-cs"/>
        </a:defRPr>
      </a:lvl5pPr>
      <a:lvl6pPr marL="2449066" algn="l" defTabSz="979626" rtl="0" eaLnBrk="1" latinLnBrk="0" hangingPunct="1">
        <a:defRPr sz="1900" kern="1200">
          <a:solidFill>
            <a:schemeClr val="tx1"/>
          </a:solidFill>
          <a:latin typeface="+mn-lt"/>
          <a:ea typeface="+mn-ea"/>
          <a:cs typeface="+mn-cs"/>
        </a:defRPr>
      </a:lvl6pPr>
      <a:lvl7pPr marL="2938879" algn="l" defTabSz="979626" rtl="0" eaLnBrk="1" latinLnBrk="0" hangingPunct="1">
        <a:defRPr sz="1900" kern="1200">
          <a:solidFill>
            <a:schemeClr val="tx1"/>
          </a:solidFill>
          <a:latin typeface="+mn-lt"/>
          <a:ea typeface="+mn-ea"/>
          <a:cs typeface="+mn-cs"/>
        </a:defRPr>
      </a:lvl7pPr>
      <a:lvl8pPr marL="3428693" algn="l" defTabSz="979626" rtl="0" eaLnBrk="1" latinLnBrk="0" hangingPunct="1">
        <a:defRPr sz="1900" kern="1200">
          <a:solidFill>
            <a:schemeClr val="tx1"/>
          </a:solidFill>
          <a:latin typeface="+mn-lt"/>
          <a:ea typeface="+mn-ea"/>
          <a:cs typeface="+mn-cs"/>
        </a:defRPr>
      </a:lvl8pPr>
      <a:lvl9pPr marL="3918505" algn="l" defTabSz="979626" rtl="0" eaLnBrk="1" latinLnBrk="0" hangingPunct="1">
        <a:defRPr sz="19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6" name="Symbol zastępczy daty 2">
            <a:extLst>
              <a:ext uri="{FF2B5EF4-FFF2-40B4-BE49-F238E27FC236}">
                <a16:creationId xmlns:a16="http://schemas.microsoft.com/office/drawing/2014/main" id="{F8FE30A3-7DB2-BB34-D888-71570688A8CD}"/>
              </a:ext>
            </a:extLst>
          </p:cNvPr>
          <p:cNvSpPr>
            <a:spLocks noGrp="1"/>
          </p:cNvSpPr>
          <p:nvPr>
            <p:ph type="dt" sz="half" idx="2"/>
          </p:nvPr>
        </p:nvSpPr>
        <p:spPr>
          <a:xfrm>
            <a:off x="3114675" y="6262688"/>
            <a:ext cx="2743200" cy="365125"/>
          </a:xfrm>
          <a:prstGeom prst="rect">
            <a:avLst/>
          </a:prstGeom>
        </p:spPr>
        <p:txBody>
          <a:bodyPr/>
          <a:lstStyle>
            <a:lvl1pPr defTabSz="913203" eaLnBrk="1" fontAlgn="auto" hangingPunct="1">
              <a:spcBef>
                <a:spcPts val="0"/>
              </a:spcBef>
              <a:spcAft>
                <a:spcPts val="0"/>
              </a:spcAft>
              <a:defRPr>
                <a:latin typeface="+mn-lt"/>
              </a:defRPr>
            </a:lvl1pPr>
          </a:lstStyle>
          <a:p>
            <a:pPr>
              <a:defRPr/>
            </a:pPr>
            <a:endParaRPr lang="pl-PL"/>
          </a:p>
        </p:txBody>
      </p:sp>
      <p:sp>
        <p:nvSpPr>
          <p:cNvPr id="17" name="Symbol zastępczy stopki 3">
            <a:extLst>
              <a:ext uri="{FF2B5EF4-FFF2-40B4-BE49-F238E27FC236}">
                <a16:creationId xmlns:a16="http://schemas.microsoft.com/office/drawing/2014/main" id="{79D0F38B-AF45-4FE6-CC3A-26F87EC0A73F}"/>
              </a:ext>
            </a:extLst>
          </p:cNvPr>
          <p:cNvSpPr>
            <a:spLocks noGrp="1"/>
          </p:cNvSpPr>
          <p:nvPr>
            <p:ph type="ftr" sz="quarter" idx="3"/>
          </p:nvPr>
        </p:nvSpPr>
        <p:spPr>
          <a:xfrm>
            <a:off x="5961063" y="6262688"/>
            <a:ext cx="4114800" cy="365125"/>
          </a:xfrm>
          <a:prstGeom prst="rect">
            <a:avLst/>
          </a:prstGeom>
        </p:spPr>
        <p:txBody>
          <a:bodyPr/>
          <a:lstStyle>
            <a:lvl1pPr defTabSz="913203" eaLnBrk="1" fontAlgn="auto" hangingPunct="1">
              <a:spcBef>
                <a:spcPts val="0"/>
              </a:spcBef>
              <a:spcAft>
                <a:spcPts val="0"/>
              </a:spcAft>
              <a:defRPr>
                <a:latin typeface="+mn-lt"/>
              </a:defRPr>
            </a:lvl1pPr>
          </a:lstStyle>
          <a:p>
            <a:pPr>
              <a:defRPr/>
            </a:pPr>
            <a:endParaRPr lang="pl-PL"/>
          </a:p>
        </p:txBody>
      </p:sp>
      <p:sp>
        <p:nvSpPr>
          <p:cNvPr id="18" name="Symbol zastępczy numeru slajdu 4">
            <a:extLst>
              <a:ext uri="{FF2B5EF4-FFF2-40B4-BE49-F238E27FC236}">
                <a16:creationId xmlns:a16="http://schemas.microsoft.com/office/drawing/2014/main" id="{D3C08359-ADDF-CB87-8933-724A6678466F}"/>
              </a:ext>
            </a:extLst>
          </p:cNvPr>
          <p:cNvSpPr>
            <a:spLocks noGrp="1"/>
          </p:cNvSpPr>
          <p:nvPr>
            <p:ph type="sldNum" sz="quarter" idx="4"/>
          </p:nvPr>
        </p:nvSpPr>
        <p:spPr>
          <a:xfrm>
            <a:off x="10664825" y="6262688"/>
            <a:ext cx="1155700" cy="365125"/>
          </a:xfrm>
          <a:prstGeom prst="rect">
            <a:avLst/>
          </a:prstGeom>
        </p:spPr>
        <p:txBody>
          <a:bodyPr/>
          <a:lstStyle>
            <a:lvl1pPr defTabSz="913203" eaLnBrk="1" fontAlgn="auto" hangingPunct="1">
              <a:spcBef>
                <a:spcPts val="0"/>
              </a:spcBef>
              <a:spcAft>
                <a:spcPts val="0"/>
              </a:spcAft>
              <a:defRPr sz="1400">
                <a:solidFill>
                  <a:schemeClr val="tx2"/>
                </a:solidFill>
                <a:latin typeface="Century Gothic" panose="020B0502020202020204" pitchFamily="34" charset="0"/>
              </a:defRPr>
            </a:lvl1pPr>
          </a:lstStyle>
          <a:p>
            <a:pPr>
              <a:defRPr/>
            </a:pPr>
            <a:fld id="{B4D16188-87C1-48D9-9668-471F40615D19}" type="slidenum">
              <a:rPr lang="pl-PL"/>
              <a:pPr>
                <a:defRPr/>
              </a:pPr>
              <a:t>‹#›</a:t>
            </a:fld>
            <a:endParaRPr lang="pl-PL"/>
          </a:p>
        </p:txBody>
      </p:sp>
      <p:pic>
        <p:nvPicPr>
          <p:cNvPr id="2" name="Picture 1" descr="A close up of a logo&#10;&#10;Description automatically generated">
            <a:extLst>
              <a:ext uri="{FF2B5EF4-FFF2-40B4-BE49-F238E27FC236}">
                <a16:creationId xmlns:a16="http://schemas.microsoft.com/office/drawing/2014/main" id="{4E69BEF7-10CB-1F98-8B6E-77E51971D379}"/>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89658" y="6361889"/>
            <a:ext cx="1063696" cy="265924"/>
          </a:xfrm>
          <a:prstGeom prst="rect">
            <a:avLst/>
          </a:prstGeom>
        </p:spPr>
      </p:pic>
    </p:spTree>
  </p:cSld>
  <p:clrMap bg1="lt1" tx1="dk1" bg2="lt2" tx2="dk2" accent1="accent1" accent2="accent2" accent3="accent3" accent4="accent4" accent5="accent5" accent6="accent6" hlink="hlink" folHlink="folHlink"/>
  <p:sldLayoutIdLst>
    <p:sldLayoutId id="2147484553" r:id="rId1"/>
  </p:sldLayoutIdLst>
  <p:txStyles>
    <p:titleStyle>
      <a:lvl1pPr algn="ctr" defTabSz="979488" rtl="0" eaLnBrk="0" fontAlgn="base" hangingPunct="0">
        <a:spcBef>
          <a:spcPct val="0"/>
        </a:spcBef>
        <a:spcAft>
          <a:spcPct val="0"/>
        </a:spcAft>
        <a:defRPr sz="4700" kern="1200">
          <a:solidFill>
            <a:schemeClr val="tx1"/>
          </a:solidFill>
          <a:latin typeface="+mj-lt"/>
          <a:ea typeface="+mj-ea"/>
          <a:cs typeface="+mj-cs"/>
        </a:defRPr>
      </a:lvl1pPr>
      <a:lvl2pPr algn="ctr" defTabSz="979488" rtl="0" eaLnBrk="0" fontAlgn="base" hangingPunct="0">
        <a:spcBef>
          <a:spcPct val="0"/>
        </a:spcBef>
        <a:spcAft>
          <a:spcPct val="0"/>
        </a:spcAft>
        <a:defRPr sz="4700">
          <a:solidFill>
            <a:schemeClr val="tx1"/>
          </a:solidFill>
          <a:latin typeface="Calibri" panose="020F0502020204030204" pitchFamily="34" charset="0"/>
        </a:defRPr>
      </a:lvl2pPr>
      <a:lvl3pPr algn="ctr" defTabSz="979488" rtl="0" eaLnBrk="0" fontAlgn="base" hangingPunct="0">
        <a:spcBef>
          <a:spcPct val="0"/>
        </a:spcBef>
        <a:spcAft>
          <a:spcPct val="0"/>
        </a:spcAft>
        <a:defRPr sz="4700">
          <a:solidFill>
            <a:schemeClr val="tx1"/>
          </a:solidFill>
          <a:latin typeface="Calibri" panose="020F0502020204030204" pitchFamily="34" charset="0"/>
        </a:defRPr>
      </a:lvl3pPr>
      <a:lvl4pPr algn="ctr" defTabSz="979488" rtl="0" eaLnBrk="0" fontAlgn="base" hangingPunct="0">
        <a:spcBef>
          <a:spcPct val="0"/>
        </a:spcBef>
        <a:spcAft>
          <a:spcPct val="0"/>
        </a:spcAft>
        <a:defRPr sz="4700">
          <a:solidFill>
            <a:schemeClr val="tx1"/>
          </a:solidFill>
          <a:latin typeface="Calibri" panose="020F0502020204030204" pitchFamily="34" charset="0"/>
        </a:defRPr>
      </a:lvl4pPr>
      <a:lvl5pPr algn="ctr" defTabSz="979488" rtl="0" eaLnBrk="0" fontAlgn="base" hangingPunct="0">
        <a:spcBef>
          <a:spcPct val="0"/>
        </a:spcBef>
        <a:spcAft>
          <a:spcPct val="0"/>
        </a:spcAft>
        <a:defRPr sz="4700">
          <a:solidFill>
            <a:schemeClr val="tx1"/>
          </a:solidFill>
          <a:latin typeface="Calibri" panose="020F0502020204030204" pitchFamily="34" charset="0"/>
        </a:defRPr>
      </a:lvl5pPr>
      <a:lvl6pPr marL="457200" algn="ctr" defTabSz="979488" rtl="0" fontAlgn="base">
        <a:spcBef>
          <a:spcPct val="0"/>
        </a:spcBef>
        <a:spcAft>
          <a:spcPct val="0"/>
        </a:spcAft>
        <a:defRPr sz="4700">
          <a:solidFill>
            <a:schemeClr val="tx1"/>
          </a:solidFill>
          <a:latin typeface="Calibri" panose="020F0502020204030204" pitchFamily="34" charset="0"/>
        </a:defRPr>
      </a:lvl6pPr>
      <a:lvl7pPr marL="914400" algn="ctr" defTabSz="979488" rtl="0" fontAlgn="base">
        <a:spcBef>
          <a:spcPct val="0"/>
        </a:spcBef>
        <a:spcAft>
          <a:spcPct val="0"/>
        </a:spcAft>
        <a:defRPr sz="4700">
          <a:solidFill>
            <a:schemeClr val="tx1"/>
          </a:solidFill>
          <a:latin typeface="Calibri" panose="020F0502020204030204" pitchFamily="34" charset="0"/>
        </a:defRPr>
      </a:lvl7pPr>
      <a:lvl8pPr marL="1371600" algn="ctr" defTabSz="979488" rtl="0" fontAlgn="base">
        <a:spcBef>
          <a:spcPct val="0"/>
        </a:spcBef>
        <a:spcAft>
          <a:spcPct val="0"/>
        </a:spcAft>
        <a:defRPr sz="4700">
          <a:solidFill>
            <a:schemeClr val="tx1"/>
          </a:solidFill>
          <a:latin typeface="Calibri" panose="020F0502020204030204" pitchFamily="34" charset="0"/>
        </a:defRPr>
      </a:lvl8pPr>
      <a:lvl9pPr marL="1828800" algn="ctr" defTabSz="979488" rtl="0" fontAlgn="base">
        <a:spcBef>
          <a:spcPct val="0"/>
        </a:spcBef>
        <a:spcAft>
          <a:spcPct val="0"/>
        </a:spcAft>
        <a:defRPr sz="4700">
          <a:solidFill>
            <a:schemeClr val="tx1"/>
          </a:solidFill>
          <a:latin typeface="Calibri" panose="020F0502020204030204" pitchFamily="34" charset="0"/>
        </a:defRPr>
      </a:lvl9pPr>
    </p:titleStyle>
    <p:bodyStyle>
      <a:lvl1pPr marL="366713" indent="-366713" algn="l" defTabSz="979488" rtl="0" eaLnBrk="0" fontAlgn="base" hangingPunct="0">
        <a:spcBef>
          <a:spcPct val="20000"/>
        </a:spcBef>
        <a:spcAft>
          <a:spcPct val="0"/>
        </a:spcAft>
        <a:buFont typeface="Arial" panose="020B0604020202020204" pitchFamily="34" charset="0"/>
        <a:buChar char="•"/>
        <a:defRPr sz="3400" kern="1200">
          <a:solidFill>
            <a:schemeClr val="tx1"/>
          </a:solidFill>
          <a:latin typeface="+mn-lt"/>
          <a:ea typeface="+mn-ea"/>
          <a:cs typeface="+mn-cs"/>
        </a:defRPr>
      </a:lvl1pPr>
      <a:lvl2pPr marL="795338" indent="-304800" algn="l" defTabSz="979488" rtl="0" eaLnBrk="0" fontAlgn="base" hangingPunct="0">
        <a:spcBef>
          <a:spcPct val="20000"/>
        </a:spcBef>
        <a:spcAft>
          <a:spcPct val="0"/>
        </a:spcAft>
        <a:buFont typeface="Arial" panose="020B0604020202020204" pitchFamily="34" charset="0"/>
        <a:buChar char="–"/>
        <a:defRPr sz="3000" kern="1200">
          <a:solidFill>
            <a:schemeClr val="tx1"/>
          </a:solidFill>
          <a:latin typeface="+mn-lt"/>
          <a:ea typeface="+mn-ea"/>
          <a:cs typeface="+mn-cs"/>
        </a:defRPr>
      </a:lvl2pPr>
      <a:lvl3pPr marL="1223963" indent="-244475" algn="l" defTabSz="979488" rtl="0" eaLnBrk="0" fontAlgn="base" hangingPunct="0">
        <a:spcBef>
          <a:spcPct val="20000"/>
        </a:spcBef>
        <a:spcAft>
          <a:spcPct val="0"/>
        </a:spcAft>
        <a:buFont typeface="Arial" panose="020B0604020202020204" pitchFamily="34" charset="0"/>
        <a:buChar char="•"/>
        <a:defRPr sz="2600" kern="1200">
          <a:solidFill>
            <a:schemeClr val="tx1"/>
          </a:solidFill>
          <a:latin typeface="+mn-lt"/>
          <a:ea typeface="+mn-ea"/>
          <a:cs typeface="+mn-cs"/>
        </a:defRPr>
      </a:lvl3pPr>
      <a:lvl4pPr marL="1712913" indent="-244475" algn="l" defTabSz="979488" rtl="0" eaLnBrk="0" fontAlgn="base" hangingPunct="0">
        <a:spcBef>
          <a:spcPct val="20000"/>
        </a:spcBef>
        <a:spcAft>
          <a:spcPct val="0"/>
        </a:spcAft>
        <a:buFont typeface="Arial" panose="020B0604020202020204" pitchFamily="34" charset="0"/>
        <a:buChar char="–"/>
        <a:defRPr sz="2100" kern="1200">
          <a:solidFill>
            <a:schemeClr val="tx1"/>
          </a:solidFill>
          <a:latin typeface="+mn-lt"/>
          <a:ea typeface="+mn-ea"/>
          <a:cs typeface="+mn-cs"/>
        </a:defRPr>
      </a:lvl4pPr>
      <a:lvl5pPr marL="2203450" indent="-244475" algn="l" defTabSz="979488" rtl="0" eaLnBrk="0" fontAlgn="base" hangingPunct="0">
        <a:spcBef>
          <a:spcPct val="20000"/>
        </a:spcBef>
        <a:spcAft>
          <a:spcPct val="0"/>
        </a:spcAft>
        <a:buFont typeface="Arial" panose="020B0604020202020204" pitchFamily="34" charset="0"/>
        <a:buChar char="»"/>
        <a:defRPr sz="2100" kern="1200">
          <a:solidFill>
            <a:schemeClr val="tx1"/>
          </a:solidFill>
          <a:latin typeface="+mn-lt"/>
          <a:ea typeface="+mn-ea"/>
          <a:cs typeface="+mn-cs"/>
        </a:defRPr>
      </a:lvl5pPr>
      <a:lvl6pPr marL="2693972"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6pPr>
      <a:lvl7pPr marL="3183786"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7pPr>
      <a:lvl8pPr marL="3673599"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8pPr>
      <a:lvl9pPr marL="4163412"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9pPr>
    </p:bodyStyle>
    <p:otherStyle>
      <a:defPPr>
        <a:defRPr lang="en-US"/>
      </a:defPPr>
      <a:lvl1pPr marL="0" algn="l" defTabSz="979626" rtl="0" eaLnBrk="1" latinLnBrk="0" hangingPunct="1">
        <a:defRPr sz="1900" kern="1200">
          <a:solidFill>
            <a:schemeClr val="tx1"/>
          </a:solidFill>
          <a:latin typeface="+mn-lt"/>
          <a:ea typeface="+mn-ea"/>
          <a:cs typeface="+mn-cs"/>
        </a:defRPr>
      </a:lvl1pPr>
      <a:lvl2pPr marL="489813" algn="l" defTabSz="979626" rtl="0" eaLnBrk="1" latinLnBrk="0" hangingPunct="1">
        <a:defRPr sz="1900" kern="1200">
          <a:solidFill>
            <a:schemeClr val="tx1"/>
          </a:solidFill>
          <a:latin typeface="+mn-lt"/>
          <a:ea typeface="+mn-ea"/>
          <a:cs typeface="+mn-cs"/>
        </a:defRPr>
      </a:lvl2pPr>
      <a:lvl3pPr marL="979626" algn="l" defTabSz="979626" rtl="0" eaLnBrk="1" latinLnBrk="0" hangingPunct="1">
        <a:defRPr sz="1900" kern="1200">
          <a:solidFill>
            <a:schemeClr val="tx1"/>
          </a:solidFill>
          <a:latin typeface="+mn-lt"/>
          <a:ea typeface="+mn-ea"/>
          <a:cs typeface="+mn-cs"/>
        </a:defRPr>
      </a:lvl3pPr>
      <a:lvl4pPr marL="1469439" algn="l" defTabSz="979626" rtl="0" eaLnBrk="1" latinLnBrk="0" hangingPunct="1">
        <a:defRPr sz="1900" kern="1200">
          <a:solidFill>
            <a:schemeClr val="tx1"/>
          </a:solidFill>
          <a:latin typeface="+mn-lt"/>
          <a:ea typeface="+mn-ea"/>
          <a:cs typeface="+mn-cs"/>
        </a:defRPr>
      </a:lvl4pPr>
      <a:lvl5pPr marL="1959253" algn="l" defTabSz="979626" rtl="0" eaLnBrk="1" latinLnBrk="0" hangingPunct="1">
        <a:defRPr sz="1900" kern="1200">
          <a:solidFill>
            <a:schemeClr val="tx1"/>
          </a:solidFill>
          <a:latin typeface="+mn-lt"/>
          <a:ea typeface="+mn-ea"/>
          <a:cs typeface="+mn-cs"/>
        </a:defRPr>
      </a:lvl5pPr>
      <a:lvl6pPr marL="2449066" algn="l" defTabSz="979626" rtl="0" eaLnBrk="1" latinLnBrk="0" hangingPunct="1">
        <a:defRPr sz="1900" kern="1200">
          <a:solidFill>
            <a:schemeClr val="tx1"/>
          </a:solidFill>
          <a:latin typeface="+mn-lt"/>
          <a:ea typeface="+mn-ea"/>
          <a:cs typeface="+mn-cs"/>
        </a:defRPr>
      </a:lvl6pPr>
      <a:lvl7pPr marL="2938879" algn="l" defTabSz="979626" rtl="0" eaLnBrk="1" latinLnBrk="0" hangingPunct="1">
        <a:defRPr sz="1900" kern="1200">
          <a:solidFill>
            <a:schemeClr val="tx1"/>
          </a:solidFill>
          <a:latin typeface="+mn-lt"/>
          <a:ea typeface="+mn-ea"/>
          <a:cs typeface="+mn-cs"/>
        </a:defRPr>
      </a:lvl7pPr>
      <a:lvl8pPr marL="3428693" algn="l" defTabSz="979626" rtl="0" eaLnBrk="1" latinLnBrk="0" hangingPunct="1">
        <a:defRPr sz="1900" kern="1200">
          <a:solidFill>
            <a:schemeClr val="tx1"/>
          </a:solidFill>
          <a:latin typeface="+mn-lt"/>
          <a:ea typeface="+mn-ea"/>
          <a:cs typeface="+mn-cs"/>
        </a:defRPr>
      </a:lvl8pPr>
      <a:lvl9pPr marL="3918505" algn="l" defTabSz="979626" rtl="0" eaLnBrk="1" latinLnBrk="0" hangingPunct="1">
        <a:defRPr sz="19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cxnSp>
        <p:nvCxnSpPr>
          <p:cNvPr id="28" name="Łącznik prosty 11">
            <a:extLst>
              <a:ext uri="{FF2B5EF4-FFF2-40B4-BE49-F238E27FC236}">
                <a16:creationId xmlns:a16="http://schemas.microsoft.com/office/drawing/2014/main" id="{369E7F77-7D4A-9C6A-FB92-BDEF64346205}"/>
              </a:ext>
            </a:extLst>
          </p:cNvPr>
          <p:cNvCxnSpPr/>
          <p:nvPr userDrawn="1"/>
        </p:nvCxnSpPr>
        <p:spPr>
          <a:xfrm flipH="1" flipV="1">
            <a:off x="-222250" y="3695700"/>
            <a:ext cx="4829175" cy="0"/>
          </a:xfrm>
          <a:prstGeom prst="line">
            <a:avLst/>
          </a:prstGeom>
          <a:ln w="19050" cap="rnd">
            <a:solidFill>
              <a:srgbClr val="86D2E9"/>
            </a:solidFill>
            <a:round/>
          </a:ln>
        </p:spPr>
        <p:style>
          <a:lnRef idx="1">
            <a:schemeClr val="accent1"/>
          </a:lnRef>
          <a:fillRef idx="0">
            <a:schemeClr val="accent1"/>
          </a:fillRef>
          <a:effectRef idx="0">
            <a:schemeClr val="accent1"/>
          </a:effectRef>
          <a:fontRef idx="minor">
            <a:schemeClr val="tx1"/>
          </a:fontRef>
        </p:style>
      </p:cxnSp>
      <p:cxnSp>
        <p:nvCxnSpPr>
          <p:cNvPr id="29" name="Łącznik prosty 12">
            <a:extLst>
              <a:ext uri="{FF2B5EF4-FFF2-40B4-BE49-F238E27FC236}">
                <a16:creationId xmlns:a16="http://schemas.microsoft.com/office/drawing/2014/main" id="{D4C0C901-FB17-E257-5A24-8D6B44913008}"/>
              </a:ext>
            </a:extLst>
          </p:cNvPr>
          <p:cNvCxnSpPr/>
          <p:nvPr userDrawn="1"/>
        </p:nvCxnSpPr>
        <p:spPr>
          <a:xfrm flipH="1">
            <a:off x="9551988" y="4408488"/>
            <a:ext cx="6840537" cy="0"/>
          </a:xfrm>
          <a:prstGeom prst="line">
            <a:avLst/>
          </a:prstGeom>
          <a:ln w="19050" cap="rnd">
            <a:solidFill>
              <a:srgbClr val="86D2E9"/>
            </a:solidFill>
            <a:round/>
          </a:ln>
        </p:spPr>
        <p:style>
          <a:lnRef idx="1">
            <a:schemeClr val="accent1"/>
          </a:lnRef>
          <a:fillRef idx="0">
            <a:schemeClr val="accent1"/>
          </a:fillRef>
          <a:effectRef idx="0">
            <a:schemeClr val="accent1"/>
          </a:effectRef>
          <a:fontRef idx="minor">
            <a:schemeClr val="tx1"/>
          </a:fontRef>
        </p:style>
      </p:cxnSp>
      <p:sp>
        <p:nvSpPr>
          <p:cNvPr id="31" name="Symbol zastępczy tekstu 18">
            <a:extLst>
              <a:ext uri="{FF2B5EF4-FFF2-40B4-BE49-F238E27FC236}">
                <a16:creationId xmlns:a16="http://schemas.microsoft.com/office/drawing/2014/main" id="{608820F9-9D08-FC90-027B-E5961A719258}"/>
              </a:ext>
            </a:extLst>
          </p:cNvPr>
          <p:cNvSpPr txBox="1">
            <a:spLocks/>
          </p:cNvSpPr>
          <p:nvPr userDrawn="1"/>
        </p:nvSpPr>
        <p:spPr>
          <a:xfrm>
            <a:off x="4659313" y="3387725"/>
            <a:ext cx="8281987" cy="708025"/>
          </a:xfrm>
          <a:prstGeom prst="rect">
            <a:avLst/>
          </a:prstGeom>
        </p:spPr>
        <p:txBody>
          <a:bodyPr>
            <a:normAutofit lnSpcReduction="10000"/>
          </a:bodyPr>
          <a:lstStyle>
            <a:lvl1pPr marL="0" indent="0" algn="l" defTabSz="907864" rtl="0" eaLnBrk="1" latinLnBrk="0" hangingPunct="1">
              <a:spcBef>
                <a:spcPct val="20000"/>
              </a:spcBef>
              <a:buFont typeface="Arial" panose="020B0604020202020204" pitchFamily="34" charset="0"/>
              <a:buNone/>
              <a:defRPr sz="4400" kern="1200">
                <a:solidFill>
                  <a:schemeClr val="tx1"/>
                </a:solidFill>
                <a:latin typeface="Century Gothic" panose="020B0502020202020204" pitchFamily="34" charset="0"/>
                <a:ea typeface="+mn-ea"/>
                <a:cs typeface="+mn-cs"/>
              </a:defRPr>
            </a:lvl1pPr>
            <a:lvl2pPr marL="737599" indent="-283701" algn="l" defTabSz="907864"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34797" indent="-226975" algn="l" defTabSz="907864"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588672"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42570"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496473"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50374"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04275"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58177"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fontAlgn="auto">
              <a:spcAft>
                <a:spcPts val="0"/>
              </a:spcAft>
              <a:defRPr/>
            </a:pPr>
            <a:endParaRPr lang="pl-PL"/>
          </a:p>
        </p:txBody>
      </p:sp>
      <p:sp>
        <p:nvSpPr>
          <p:cNvPr id="32" name="Symbol zastępczy tekstu 18">
            <a:extLst>
              <a:ext uri="{FF2B5EF4-FFF2-40B4-BE49-F238E27FC236}">
                <a16:creationId xmlns:a16="http://schemas.microsoft.com/office/drawing/2014/main" id="{44C5FC32-8123-7E9A-6318-F70097832307}"/>
              </a:ext>
            </a:extLst>
          </p:cNvPr>
          <p:cNvSpPr txBox="1">
            <a:spLocks/>
          </p:cNvSpPr>
          <p:nvPr userDrawn="1"/>
        </p:nvSpPr>
        <p:spPr>
          <a:xfrm>
            <a:off x="4659313" y="4090988"/>
            <a:ext cx="4306887" cy="708025"/>
          </a:xfrm>
          <a:prstGeom prst="rect">
            <a:avLst/>
          </a:prstGeom>
        </p:spPr>
        <p:txBody>
          <a:bodyPr>
            <a:normAutofit lnSpcReduction="10000"/>
          </a:bodyPr>
          <a:lstStyle>
            <a:lvl1pPr marL="0" indent="0" algn="l" defTabSz="907864" rtl="0" eaLnBrk="1" latinLnBrk="0" hangingPunct="1">
              <a:spcBef>
                <a:spcPct val="20000"/>
              </a:spcBef>
              <a:buFont typeface="Arial" panose="020B0604020202020204" pitchFamily="34" charset="0"/>
              <a:buNone/>
              <a:defRPr sz="4400" b="1" kern="1200">
                <a:solidFill>
                  <a:schemeClr val="accent1"/>
                </a:solidFill>
                <a:latin typeface="Century Gothic" panose="020B0502020202020204" pitchFamily="34" charset="0"/>
                <a:ea typeface="+mn-ea"/>
                <a:cs typeface="+mn-cs"/>
              </a:defRPr>
            </a:lvl1pPr>
            <a:lvl2pPr marL="737599" indent="-283701" algn="l" defTabSz="907864"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34797" indent="-226975" algn="l" defTabSz="907864"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588672"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42570"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496473"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50374"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04275"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58177"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fontAlgn="auto">
              <a:spcAft>
                <a:spcPts val="0"/>
              </a:spcAft>
              <a:defRPr/>
            </a:pPr>
            <a:endParaRPr lang="pl-PL">
              <a:solidFill>
                <a:srgbClr val="0066FF"/>
              </a:solidFill>
            </a:endParaRPr>
          </a:p>
        </p:txBody>
      </p:sp>
      <p:grpSp>
        <p:nvGrpSpPr>
          <p:cNvPr id="2054" name="Group 32">
            <a:extLst>
              <a:ext uri="{FF2B5EF4-FFF2-40B4-BE49-F238E27FC236}">
                <a16:creationId xmlns:a16="http://schemas.microsoft.com/office/drawing/2014/main" id="{C2F2418D-8AD9-EBC0-2392-AD4C402D3C23}"/>
              </a:ext>
            </a:extLst>
          </p:cNvPr>
          <p:cNvGrpSpPr>
            <a:grpSpLocks/>
          </p:cNvGrpSpPr>
          <p:nvPr userDrawn="1"/>
        </p:nvGrpSpPr>
        <p:grpSpPr bwMode="auto">
          <a:xfrm>
            <a:off x="2400877" y="617539"/>
            <a:ext cx="2414011" cy="271776"/>
            <a:chOff x="2192319" y="617833"/>
            <a:chExt cx="2414139" cy="271310"/>
          </a:xfrm>
        </p:grpSpPr>
        <p:pic>
          <p:nvPicPr>
            <p:cNvPr id="2056" name="Picture 33">
              <a:extLst>
                <a:ext uri="{FF2B5EF4-FFF2-40B4-BE49-F238E27FC236}">
                  <a16:creationId xmlns:a16="http://schemas.microsoft.com/office/drawing/2014/main" id="{1FCF3DB5-923B-8401-48CF-EA385EAEA40C}"/>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3385470" y="617833"/>
              <a:ext cx="1220988" cy="2598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7" name="Picture 34">
              <a:extLst>
                <a:ext uri="{FF2B5EF4-FFF2-40B4-BE49-F238E27FC236}">
                  <a16:creationId xmlns:a16="http://schemas.microsoft.com/office/drawing/2014/main" id="{E79815D1-5F9F-13AB-1609-96476C2F5DE3}"/>
                </a:ext>
              </a:extLst>
            </p:cNvPr>
            <p:cNvPicPr>
              <a:picLocks noChangeAspect="1" noChangeArrowheads="1"/>
            </p:cNvPicPr>
            <p:nvPr userDrawn="1"/>
          </p:nvPicPr>
          <p:blipFill>
            <a:blip r:embed="rId4">
              <a:extLst>
                <a:ext uri="{28A0092B-C50C-407E-A947-70E740481C1C}">
                  <a14:useLocalDpi xmlns:a14="http://schemas.microsoft.com/office/drawing/2010/main" val="0"/>
                </a:ext>
              </a:extLst>
            </a:blip>
            <a:srcRect/>
            <a:stretch>
              <a:fillRect/>
            </a:stretch>
          </p:blipFill>
          <p:spPr bwMode="auto">
            <a:xfrm>
              <a:off x="2192319" y="617833"/>
              <a:ext cx="851369" cy="271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1" name="Picture 10">
            <a:extLst>
              <a:ext uri="{FF2B5EF4-FFF2-40B4-BE49-F238E27FC236}">
                <a16:creationId xmlns:a16="http://schemas.microsoft.com/office/drawing/2014/main" id="{B196FD28-9680-76D2-0E87-F6FBED0A93FE}"/>
              </a:ext>
            </a:extLst>
          </p:cNvPr>
          <p:cNvPicPr>
            <a:picLocks noChangeAspect="1"/>
          </p:cNvPicPr>
          <p:nvPr userDrawn="1"/>
        </p:nvPicPr>
        <p:blipFill rotWithShape="1">
          <a:blip r:embed="rId5"/>
          <a:srcRect l="9208" t="9474" r="8666" b="8397"/>
          <a:stretch/>
        </p:blipFill>
        <p:spPr>
          <a:xfrm>
            <a:off x="421580" y="1557586"/>
            <a:ext cx="3885200" cy="3885200"/>
          </a:xfrm>
          <a:prstGeom prst="ellipse">
            <a:avLst/>
          </a:prstGeom>
        </p:spPr>
      </p:pic>
      <p:pic>
        <p:nvPicPr>
          <p:cNvPr id="2" name="Picture 1" descr="A black background with blue and orange letters&#10;&#10;Description automatically generated">
            <a:extLst>
              <a:ext uri="{FF2B5EF4-FFF2-40B4-BE49-F238E27FC236}">
                <a16:creationId xmlns:a16="http://schemas.microsoft.com/office/drawing/2014/main" id="{71061244-2D7D-A622-B0FA-D9F1425763BF}"/>
              </a:ext>
            </a:extLst>
          </p:cNvPr>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327991" y="540579"/>
            <a:ext cx="1770506" cy="442627"/>
          </a:xfrm>
          <a:prstGeom prst="rect">
            <a:avLst/>
          </a:prstGeom>
        </p:spPr>
      </p:pic>
    </p:spTree>
  </p:cSld>
  <p:clrMap bg1="lt1" tx1="dk1" bg2="lt2" tx2="dk2" accent1="accent1" accent2="accent2" accent3="accent3" accent4="accent4" accent5="accent5" accent6="accent6" hlink="hlink" folHlink="folHlink"/>
  <p:sldLayoutIdLst>
    <p:sldLayoutId id="2147484511" r:id="rId1"/>
  </p:sldLayoutIdLs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with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par>
                                <p:cTn id="8" presetID="22" presetClass="entr" presetSubtype="2" fill="hold" nodeType="withEffect">
                                  <p:stCondLst>
                                    <p:cond delay="0"/>
                                  </p:stCondLst>
                                  <p:childTnLst>
                                    <p:set>
                                      <p:cBhvr>
                                        <p:cTn id="9" dur="1" fill="hold">
                                          <p:stCondLst>
                                            <p:cond delay="0"/>
                                          </p:stCondLst>
                                        </p:cTn>
                                        <p:tgtEl>
                                          <p:spTgt spid="29"/>
                                        </p:tgtEl>
                                        <p:attrNameLst>
                                          <p:attrName>style.visibility</p:attrName>
                                        </p:attrNameLst>
                                      </p:cBhvr>
                                      <p:to>
                                        <p:strVal val="visible"/>
                                      </p:to>
                                    </p:set>
                                    <p:animEffect transition="in" filter="wipe(right)">
                                      <p:cBhvr>
                                        <p:cTn id="10" dur="500"/>
                                        <p:tgtEl>
                                          <p:spTgt spid="29"/>
                                        </p:tgtEl>
                                      </p:cBhvr>
                                    </p:animEffect>
                                  </p:childTnLst>
                                </p:cTn>
                              </p:par>
                              <p:par>
                                <p:cTn id="11" presetID="2" presetClass="entr" presetSubtype="1" fill="hold" grpId="0" nodeType="withEffect" nodePh="1">
                                  <p:stCondLst>
                                    <p:cond delay="0"/>
                                  </p:stCondLst>
                                  <p:endCondLst>
                                    <p:cond evt="begin" delay="0">
                                      <p:tn val="11"/>
                                    </p:cond>
                                  </p:endCondLst>
                                  <p:childTnLst>
                                    <p:set>
                                      <p:cBhvr>
                                        <p:cTn id="12" dur="1" fill="hold">
                                          <p:stCondLst>
                                            <p:cond delay="0"/>
                                          </p:stCondLst>
                                        </p:cTn>
                                        <p:tgtEl>
                                          <p:spTgt spid="32"/>
                                        </p:tgtEl>
                                        <p:attrNameLst>
                                          <p:attrName>style.visibility</p:attrName>
                                        </p:attrNameLst>
                                      </p:cBhvr>
                                      <p:to>
                                        <p:strVal val="visible"/>
                                      </p:to>
                                    </p:set>
                                    <p:anim calcmode="lin" valueType="num">
                                      <p:cBhvr additive="base">
                                        <p:cTn id="13" dur="350" fill="hold"/>
                                        <p:tgtEl>
                                          <p:spTgt spid="32"/>
                                        </p:tgtEl>
                                        <p:attrNameLst>
                                          <p:attrName>ppt_x</p:attrName>
                                        </p:attrNameLst>
                                      </p:cBhvr>
                                      <p:tavLst>
                                        <p:tav tm="0">
                                          <p:val>
                                            <p:strVal val="#ppt_x"/>
                                          </p:val>
                                        </p:tav>
                                        <p:tav tm="100000">
                                          <p:val>
                                            <p:strVal val="#ppt_x"/>
                                          </p:val>
                                        </p:tav>
                                      </p:tavLst>
                                    </p:anim>
                                    <p:anim calcmode="lin" valueType="num">
                                      <p:cBhvr additive="base">
                                        <p:cTn id="14" dur="350" fill="hold"/>
                                        <p:tgtEl>
                                          <p:spTgt spid="32"/>
                                        </p:tgtEl>
                                        <p:attrNameLst>
                                          <p:attrName>ppt_y</p:attrName>
                                        </p:attrNameLst>
                                      </p:cBhvr>
                                      <p:tavLst>
                                        <p:tav tm="0">
                                          <p:val>
                                            <p:strVal val="0-#ppt_h/2"/>
                                          </p:val>
                                        </p:tav>
                                        <p:tav tm="100000">
                                          <p:val>
                                            <p:strVal val="#ppt_y"/>
                                          </p:val>
                                        </p:tav>
                                      </p:tavLst>
                                    </p:anim>
                                  </p:childTnLst>
                                </p:cTn>
                              </p:par>
                              <p:par>
                                <p:cTn id="15" presetID="2" presetClass="entr" presetSubtype="4" fill="hold" grpId="0" nodeType="withEffect" nodePh="1">
                                  <p:stCondLst>
                                    <p:cond delay="0"/>
                                  </p:stCondLst>
                                  <p:endCondLst>
                                    <p:cond evt="begin" delay="0">
                                      <p:tn val="15"/>
                                    </p:cond>
                                  </p:endCondLst>
                                  <p:childTnLst>
                                    <p:set>
                                      <p:cBhvr>
                                        <p:cTn id="16" dur="1" fill="hold">
                                          <p:stCondLst>
                                            <p:cond delay="0"/>
                                          </p:stCondLst>
                                        </p:cTn>
                                        <p:tgtEl>
                                          <p:spTgt spid="31"/>
                                        </p:tgtEl>
                                        <p:attrNameLst>
                                          <p:attrName>style.visibility</p:attrName>
                                        </p:attrNameLst>
                                      </p:cBhvr>
                                      <p:to>
                                        <p:strVal val="visible"/>
                                      </p:to>
                                    </p:set>
                                    <p:anim calcmode="lin" valueType="num">
                                      <p:cBhvr additive="base">
                                        <p:cTn id="17" dur="350" fill="hold"/>
                                        <p:tgtEl>
                                          <p:spTgt spid="31"/>
                                        </p:tgtEl>
                                        <p:attrNameLst>
                                          <p:attrName>ppt_x</p:attrName>
                                        </p:attrNameLst>
                                      </p:cBhvr>
                                      <p:tavLst>
                                        <p:tav tm="0">
                                          <p:val>
                                            <p:strVal val="#ppt_x"/>
                                          </p:val>
                                        </p:tav>
                                        <p:tav tm="100000">
                                          <p:val>
                                            <p:strVal val="#ppt_x"/>
                                          </p:val>
                                        </p:tav>
                                      </p:tavLst>
                                    </p:anim>
                                    <p:anim calcmode="lin" valueType="num">
                                      <p:cBhvr additive="base">
                                        <p:cTn id="18" dur="350" fill="hold"/>
                                        <p:tgtEl>
                                          <p:spTgt spid="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32" grpId="0"/>
    </p:bldLst>
  </p:timing>
  <p:hf hdr="0" ftr="0" dt="0"/>
  <p:txStyles>
    <p:titleStyle>
      <a:lvl1pPr algn="ctr" defTabSz="906463" rtl="0" eaLnBrk="0" fontAlgn="base" hangingPunct="0">
        <a:spcBef>
          <a:spcPct val="0"/>
        </a:spcBef>
        <a:spcAft>
          <a:spcPct val="0"/>
        </a:spcAft>
        <a:defRPr sz="4400" kern="1200">
          <a:solidFill>
            <a:schemeClr val="tx1"/>
          </a:solidFill>
          <a:latin typeface="+mj-lt"/>
          <a:ea typeface="+mj-ea"/>
          <a:cs typeface="+mj-cs"/>
        </a:defRPr>
      </a:lvl1pPr>
      <a:lvl2pPr algn="ctr" defTabSz="906463" rtl="0" eaLnBrk="0" fontAlgn="base" hangingPunct="0">
        <a:spcBef>
          <a:spcPct val="0"/>
        </a:spcBef>
        <a:spcAft>
          <a:spcPct val="0"/>
        </a:spcAft>
        <a:defRPr sz="4400">
          <a:solidFill>
            <a:schemeClr val="tx1"/>
          </a:solidFill>
          <a:latin typeface="Calibri" panose="020F0502020204030204" pitchFamily="34" charset="0"/>
        </a:defRPr>
      </a:lvl2pPr>
      <a:lvl3pPr algn="ctr" defTabSz="906463" rtl="0" eaLnBrk="0" fontAlgn="base" hangingPunct="0">
        <a:spcBef>
          <a:spcPct val="0"/>
        </a:spcBef>
        <a:spcAft>
          <a:spcPct val="0"/>
        </a:spcAft>
        <a:defRPr sz="4400">
          <a:solidFill>
            <a:schemeClr val="tx1"/>
          </a:solidFill>
          <a:latin typeface="Calibri" panose="020F0502020204030204" pitchFamily="34" charset="0"/>
        </a:defRPr>
      </a:lvl3pPr>
      <a:lvl4pPr algn="ctr" defTabSz="906463" rtl="0" eaLnBrk="0" fontAlgn="base" hangingPunct="0">
        <a:spcBef>
          <a:spcPct val="0"/>
        </a:spcBef>
        <a:spcAft>
          <a:spcPct val="0"/>
        </a:spcAft>
        <a:defRPr sz="4400">
          <a:solidFill>
            <a:schemeClr val="tx1"/>
          </a:solidFill>
          <a:latin typeface="Calibri" panose="020F0502020204030204" pitchFamily="34" charset="0"/>
        </a:defRPr>
      </a:lvl4pPr>
      <a:lvl5pPr algn="ctr" defTabSz="906463" rtl="0" eaLnBrk="0" fontAlgn="base" hangingPunct="0">
        <a:spcBef>
          <a:spcPct val="0"/>
        </a:spcBef>
        <a:spcAft>
          <a:spcPct val="0"/>
        </a:spcAft>
        <a:defRPr sz="4400">
          <a:solidFill>
            <a:schemeClr val="tx1"/>
          </a:solidFill>
          <a:latin typeface="Calibri" panose="020F0502020204030204" pitchFamily="34" charset="0"/>
        </a:defRPr>
      </a:lvl5pPr>
      <a:lvl6pPr marL="457200" algn="ctr" defTabSz="906463" rtl="0" fontAlgn="base">
        <a:spcBef>
          <a:spcPct val="0"/>
        </a:spcBef>
        <a:spcAft>
          <a:spcPct val="0"/>
        </a:spcAft>
        <a:defRPr sz="4400">
          <a:solidFill>
            <a:schemeClr val="tx1"/>
          </a:solidFill>
          <a:latin typeface="Calibri" panose="020F0502020204030204" pitchFamily="34" charset="0"/>
        </a:defRPr>
      </a:lvl6pPr>
      <a:lvl7pPr marL="914400" algn="ctr" defTabSz="906463" rtl="0" fontAlgn="base">
        <a:spcBef>
          <a:spcPct val="0"/>
        </a:spcBef>
        <a:spcAft>
          <a:spcPct val="0"/>
        </a:spcAft>
        <a:defRPr sz="4400">
          <a:solidFill>
            <a:schemeClr val="tx1"/>
          </a:solidFill>
          <a:latin typeface="Calibri" panose="020F0502020204030204" pitchFamily="34" charset="0"/>
        </a:defRPr>
      </a:lvl7pPr>
      <a:lvl8pPr marL="1371600" algn="ctr" defTabSz="906463" rtl="0" fontAlgn="base">
        <a:spcBef>
          <a:spcPct val="0"/>
        </a:spcBef>
        <a:spcAft>
          <a:spcPct val="0"/>
        </a:spcAft>
        <a:defRPr sz="4400">
          <a:solidFill>
            <a:schemeClr val="tx1"/>
          </a:solidFill>
          <a:latin typeface="Calibri" panose="020F0502020204030204" pitchFamily="34" charset="0"/>
        </a:defRPr>
      </a:lvl8pPr>
      <a:lvl9pPr marL="1828800" algn="ctr" defTabSz="906463" rtl="0" fontAlgn="base">
        <a:spcBef>
          <a:spcPct val="0"/>
        </a:spcBef>
        <a:spcAft>
          <a:spcPct val="0"/>
        </a:spcAft>
        <a:defRPr sz="4400">
          <a:solidFill>
            <a:schemeClr val="tx1"/>
          </a:solidFill>
          <a:latin typeface="Calibri" panose="020F0502020204030204" pitchFamily="34" charset="0"/>
        </a:defRPr>
      </a:lvl9pPr>
    </p:titleStyle>
    <p:bodyStyle>
      <a:lvl1pPr marL="339725" indent="-339725" algn="l" defTabSz="906463"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36600" indent="-282575" algn="l" defTabSz="906463"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33475" indent="-225425" algn="l" defTabSz="906463"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587500" indent="-225425" algn="l" defTabSz="906463"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41525" indent="-225425" algn="l" defTabSz="906463"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496473"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50374"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04275"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58177"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07864" rtl="0" eaLnBrk="1" latinLnBrk="0" hangingPunct="1">
        <a:defRPr sz="1800" kern="1200">
          <a:solidFill>
            <a:schemeClr val="tx1"/>
          </a:solidFill>
          <a:latin typeface="+mn-lt"/>
          <a:ea typeface="+mn-ea"/>
          <a:cs typeface="+mn-cs"/>
        </a:defRPr>
      </a:lvl1pPr>
      <a:lvl2pPr marL="453950" algn="l" defTabSz="907864" rtl="0" eaLnBrk="1" latinLnBrk="0" hangingPunct="1">
        <a:defRPr sz="1800" kern="1200">
          <a:solidFill>
            <a:schemeClr val="tx1"/>
          </a:solidFill>
          <a:latin typeface="+mn-lt"/>
          <a:ea typeface="+mn-ea"/>
          <a:cs typeface="+mn-cs"/>
        </a:defRPr>
      </a:lvl2pPr>
      <a:lvl3pPr marL="907864" algn="l" defTabSz="907864" rtl="0" eaLnBrk="1" latinLnBrk="0" hangingPunct="1">
        <a:defRPr sz="1800" kern="1200">
          <a:solidFill>
            <a:schemeClr val="tx1"/>
          </a:solidFill>
          <a:latin typeface="+mn-lt"/>
          <a:ea typeface="+mn-ea"/>
          <a:cs typeface="+mn-cs"/>
        </a:defRPr>
      </a:lvl3pPr>
      <a:lvl4pPr marL="1361716" algn="l" defTabSz="907864" rtl="0" eaLnBrk="1" latinLnBrk="0" hangingPunct="1">
        <a:defRPr sz="1800" kern="1200">
          <a:solidFill>
            <a:schemeClr val="tx1"/>
          </a:solidFill>
          <a:latin typeface="+mn-lt"/>
          <a:ea typeface="+mn-ea"/>
          <a:cs typeface="+mn-cs"/>
        </a:defRPr>
      </a:lvl4pPr>
      <a:lvl5pPr marL="1815621" algn="l" defTabSz="907864" rtl="0" eaLnBrk="1" latinLnBrk="0" hangingPunct="1">
        <a:defRPr sz="1800" kern="1200">
          <a:solidFill>
            <a:schemeClr val="tx1"/>
          </a:solidFill>
          <a:latin typeface="+mn-lt"/>
          <a:ea typeface="+mn-ea"/>
          <a:cs typeface="+mn-cs"/>
        </a:defRPr>
      </a:lvl5pPr>
      <a:lvl6pPr marL="2269518" algn="l" defTabSz="907864" rtl="0" eaLnBrk="1" latinLnBrk="0" hangingPunct="1">
        <a:defRPr sz="1800" kern="1200">
          <a:solidFill>
            <a:schemeClr val="tx1"/>
          </a:solidFill>
          <a:latin typeface="+mn-lt"/>
          <a:ea typeface="+mn-ea"/>
          <a:cs typeface="+mn-cs"/>
        </a:defRPr>
      </a:lvl6pPr>
      <a:lvl7pPr marL="2723423" algn="l" defTabSz="907864" rtl="0" eaLnBrk="1" latinLnBrk="0" hangingPunct="1">
        <a:defRPr sz="1800" kern="1200">
          <a:solidFill>
            <a:schemeClr val="tx1"/>
          </a:solidFill>
          <a:latin typeface="+mn-lt"/>
          <a:ea typeface="+mn-ea"/>
          <a:cs typeface="+mn-cs"/>
        </a:defRPr>
      </a:lvl7pPr>
      <a:lvl8pPr marL="3177323" algn="l" defTabSz="907864" rtl="0" eaLnBrk="1" latinLnBrk="0" hangingPunct="1">
        <a:defRPr sz="1800" kern="1200">
          <a:solidFill>
            <a:schemeClr val="tx1"/>
          </a:solidFill>
          <a:latin typeface="+mn-lt"/>
          <a:ea typeface="+mn-ea"/>
          <a:cs typeface="+mn-cs"/>
        </a:defRPr>
      </a:lvl8pPr>
      <a:lvl9pPr marL="3631228" algn="l" defTabSz="907864"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cxnSp>
        <p:nvCxnSpPr>
          <p:cNvPr id="28" name="Łącznik prosty 11">
            <a:extLst>
              <a:ext uri="{FF2B5EF4-FFF2-40B4-BE49-F238E27FC236}">
                <a16:creationId xmlns:a16="http://schemas.microsoft.com/office/drawing/2014/main" id="{2D9581DD-D76E-476F-C2FB-A0453CA0F35F}"/>
              </a:ext>
            </a:extLst>
          </p:cNvPr>
          <p:cNvCxnSpPr/>
          <p:nvPr userDrawn="1"/>
        </p:nvCxnSpPr>
        <p:spPr>
          <a:xfrm flipH="1" flipV="1">
            <a:off x="-222250" y="3695700"/>
            <a:ext cx="4829175" cy="0"/>
          </a:xfrm>
          <a:prstGeom prst="line">
            <a:avLst/>
          </a:prstGeom>
          <a:ln w="19050" cap="rnd">
            <a:solidFill>
              <a:srgbClr val="7BC716"/>
            </a:solidFill>
            <a:round/>
          </a:ln>
        </p:spPr>
        <p:style>
          <a:lnRef idx="1">
            <a:schemeClr val="accent1"/>
          </a:lnRef>
          <a:fillRef idx="0">
            <a:schemeClr val="accent1"/>
          </a:fillRef>
          <a:effectRef idx="0">
            <a:schemeClr val="accent1"/>
          </a:effectRef>
          <a:fontRef idx="minor">
            <a:schemeClr val="tx1"/>
          </a:fontRef>
        </p:style>
      </p:cxnSp>
      <p:cxnSp>
        <p:nvCxnSpPr>
          <p:cNvPr id="29" name="Łącznik prosty 12">
            <a:extLst>
              <a:ext uri="{FF2B5EF4-FFF2-40B4-BE49-F238E27FC236}">
                <a16:creationId xmlns:a16="http://schemas.microsoft.com/office/drawing/2014/main" id="{68D4333B-102F-75A0-018E-2CC91E8BC05B}"/>
              </a:ext>
            </a:extLst>
          </p:cNvPr>
          <p:cNvCxnSpPr/>
          <p:nvPr userDrawn="1"/>
        </p:nvCxnSpPr>
        <p:spPr>
          <a:xfrm flipH="1">
            <a:off x="9551988" y="4408488"/>
            <a:ext cx="6840537" cy="0"/>
          </a:xfrm>
          <a:prstGeom prst="line">
            <a:avLst/>
          </a:prstGeom>
          <a:ln w="19050" cap="rnd">
            <a:solidFill>
              <a:srgbClr val="7BC716"/>
            </a:solidFill>
            <a:round/>
          </a:ln>
        </p:spPr>
        <p:style>
          <a:lnRef idx="1">
            <a:schemeClr val="accent1"/>
          </a:lnRef>
          <a:fillRef idx="0">
            <a:schemeClr val="accent1"/>
          </a:fillRef>
          <a:effectRef idx="0">
            <a:schemeClr val="accent1"/>
          </a:effectRef>
          <a:fontRef idx="minor">
            <a:schemeClr val="tx1"/>
          </a:fontRef>
        </p:style>
      </p:cxnSp>
      <p:sp>
        <p:nvSpPr>
          <p:cNvPr id="31" name="Symbol zastępczy tekstu 18">
            <a:extLst>
              <a:ext uri="{FF2B5EF4-FFF2-40B4-BE49-F238E27FC236}">
                <a16:creationId xmlns:a16="http://schemas.microsoft.com/office/drawing/2014/main" id="{E4A96760-0DCE-02D5-392B-4A18B73C8EE6}"/>
              </a:ext>
            </a:extLst>
          </p:cNvPr>
          <p:cNvSpPr txBox="1">
            <a:spLocks/>
          </p:cNvSpPr>
          <p:nvPr userDrawn="1"/>
        </p:nvSpPr>
        <p:spPr>
          <a:xfrm>
            <a:off x="4659313" y="3387725"/>
            <a:ext cx="8281987" cy="708025"/>
          </a:xfrm>
          <a:prstGeom prst="rect">
            <a:avLst/>
          </a:prstGeom>
        </p:spPr>
        <p:txBody>
          <a:bodyPr>
            <a:normAutofit lnSpcReduction="10000"/>
          </a:bodyPr>
          <a:lstStyle>
            <a:lvl1pPr marL="0" indent="0" algn="l" defTabSz="907864" rtl="0" eaLnBrk="1" latinLnBrk="0" hangingPunct="1">
              <a:spcBef>
                <a:spcPct val="20000"/>
              </a:spcBef>
              <a:buFont typeface="Arial" panose="020B0604020202020204" pitchFamily="34" charset="0"/>
              <a:buNone/>
              <a:defRPr sz="4400" kern="1200">
                <a:solidFill>
                  <a:schemeClr val="tx1"/>
                </a:solidFill>
                <a:latin typeface="Century Gothic" panose="020B0502020202020204" pitchFamily="34" charset="0"/>
                <a:ea typeface="+mn-ea"/>
                <a:cs typeface="+mn-cs"/>
              </a:defRPr>
            </a:lvl1pPr>
            <a:lvl2pPr marL="737599" indent="-283701" algn="l" defTabSz="907864"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34797" indent="-226975" algn="l" defTabSz="907864"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588672"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42570"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496473"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50374"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04275"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58177"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fontAlgn="auto">
              <a:spcAft>
                <a:spcPts val="0"/>
              </a:spcAft>
              <a:defRPr/>
            </a:pPr>
            <a:endParaRPr lang="pl-PL"/>
          </a:p>
        </p:txBody>
      </p:sp>
      <p:sp>
        <p:nvSpPr>
          <p:cNvPr id="32" name="Symbol zastępczy tekstu 18">
            <a:extLst>
              <a:ext uri="{FF2B5EF4-FFF2-40B4-BE49-F238E27FC236}">
                <a16:creationId xmlns:a16="http://schemas.microsoft.com/office/drawing/2014/main" id="{F4C8F9A8-2B21-4B43-B38C-B9FC5ACA0BBB}"/>
              </a:ext>
            </a:extLst>
          </p:cNvPr>
          <p:cNvSpPr txBox="1">
            <a:spLocks/>
          </p:cNvSpPr>
          <p:nvPr userDrawn="1"/>
        </p:nvSpPr>
        <p:spPr>
          <a:xfrm>
            <a:off x="4659313" y="4090988"/>
            <a:ext cx="4306887" cy="708025"/>
          </a:xfrm>
          <a:prstGeom prst="rect">
            <a:avLst/>
          </a:prstGeom>
        </p:spPr>
        <p:txBody>
          <a:bodyPr>
            <a:normAutofit lnSpcReduction="10000"/>
          </a:bodyPr>
          <a:lstStyle>
            <a:lvl1pPr marL="0" indent="0" algn="l" defTabSz="907864" rtl="0" eaLnBrk="1" latinLnBrk="0" hangingPunct="1">
              <a:spcBef>
                <a:spcPct val="20000"/>
              </a:spcBef>
              <a:buFont typeface="Arial" panose="020B0604020202020204" pitchFamily="34" charset="0"/>
              <a:buNone/>
              <a:defRPr sz="4400" b="1" kern="1200">
                <a:solidFill>
                  <a:schemeClr val="accent1"/>
                </a:solidFill>
                <a:latin typeface="Century Gothic" panose="020B0502020202020204" pitchFamily="34" charset="0"/>
                <a:ea typeface="+mn-ea"/>
                <a:cs typeface="+mn-cs"/>
              </a:defRPr>
            </a:lvl1pPr>
            <a:lvl2pPr marL="737599" indent="-283701" algn="l" defTabSz="907864"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34797" indent="-226975" algn="l" defTabSz="907864"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588672"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42570"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496473"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50374"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04275"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58177"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fontAlgn="auto">
              <a:spcAft>
                <a:spcPts val="0"/>
              </a:spcAft>
              <a:defRPr/>
            </a:pPr>
            <a:endParaRPr lang="pl-PL">
              <a:solidFill>
                <a:srgbClr val="0066FF"/>
              </a:solidFill>
            </a:endParaRPr>
          </a:p>
        </p:txBody>
      </p:sp>
      <p:grpSp>
        <p:nvGrpSpPr>
          <p:cNvPr id="3078" name="Group 32">
            <a:extLst>
              <a:ext uri="{FF2B5EF4-FFF2-40B4-BE49-F238E27FC236}">
                <a16:creationId xmlns:a16="http://schemas.microsoft.com/office/drawing/2014/main" id="{CF34C2F5-D625-4AA9-6AC6-6959958B6627}"/>
              </a:ext>
            </a:extLst>
          </p:cNvPr>
          <p:cNvGrpSpPr>
            <a:grpSpLocks/>
          </p:cNvGrpSpPr>
          <p:nvPr userDrawn="1"/>
        </p:nvGrpSpPr>
        <p:grpSpPr bwMode="auto">
          <a:xfrm>
            <a:off x="2400877" y="617539"/>
            <a:ext cx="2414011" cy="271776"/>
            <a:chOff x="2192319" y="617833"/>
            <a:chExt cx="2414139" cy="271310"/>
          </a:xfrm>
        </p:grpSpPr>
        <p:pic>
          <p:nvPicPr>
            <p:cNvPr id="3080" name="Picture 33">
              <a:extLst>
                <a:ext uri="{FF2B5EF4-FFF2-40B4-BE49-F238E27FC236}">
                  <a16:creationId xmlns:a16="http://schemas.microsoft.com/office/drawing/2014/main" id="{0640B3C1-B209-CE9E-2495-DF1AD19F973D}"/>
                </a:ext>
              </a:extLst>
            </p:cNvPr>
            <p:cNvPicPr>
              <a:picLocks noChangeAspect="1" noChangeArrowheads="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3385470" y="617833"/>
              <a:ext cx="1220988" cy="2598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81" name="Picture 34">
              <a:extLst>
                <a:ext uri="{FF2B5EF4-FFF2-40B4-BE49-F238E27FC236}">
                  <a16:creationId xmlns:a16="http://schemas.microsoft.com/office/drawing/2014/main" id="{A6702757-2281-952F-662D-E70CCA4559F0}"/>
                </a:ext>
              </a:extLst>
            </p:cNvPr>
            <p:cNvPicPr>
              <a:picLocks noChangeAspect="1" noChangeArrowheads="1"/>
            </p:cNvPicPr>
            <p:nvPr userDrawn="1"/>
          </p:nvPicPr>
          <p:blipFill>
            <a:blip r:embed="rId6">
              <a:extLst>
                <a:ext uri="{28A0092B-C50C-407E-A947-70E740481C1C}">
                  <a14:useLocalDpi xmlns:a14="http://schemas.microsoft.com/office/drawing/2010/main" val="0"/>
                </a:ext>
              </a:extLst>
            </a:blip>
            <a:srcRect/>
            <a:stretch>
              <a:fillRect/>
            </a:stretch>
          </p:blipFill>
          <p:spPr bwMode="auto">
            <a:xfrm>
              <a:off x="2192319" y="617833"/>
              <a:ext cx="851369" cy="271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2" name="Picture 11">
            <a:extLst>
              <a:ext uri="{FF2B5EF4-FFF2-40B4-BE49-F238E27FC236}">
                <a16:creationId xmlns:a16="http://schemas.microsoft.com/office/drawing/2014/main" id="{55F702D2-A848-4249-7C96-ECF6983E21D9}"/>
              </a:ext>
            </a:extLst>
          </p:cNvPr>
          <p:cNvPicPr>
            <a:picLocks noChangeAspect="1"/>
          </p:cNvPicPr>
          <p:nvPr userDrawn="1"/>
        </p:nvPicPr>
        <p:blipFill rotWithShape="1">
          <a:blip r:embed="rId7"/>
          <a:srcRect l="9208" t="9474" r="8666" b="8397"/>
          <a:stretch/>
        </p:blipFill>
        <p:spPr>
          <a:xfrm>
            <a:off x="421580" y="1557586"/>
            <a:ext cx="3885200" cy="3885200"/>
          </a:xfrm>
          <a:prstGeom prst="ellipse">
            <a:avLst/>
          </a:prstGeom>
        </p:spPr>
      </p:pic>
      <p:pic>
        <p:nvPicPr>
          <p:cNvPr id="2" name="Picture 1" descr="A black background with blue and orange letters&#10;&#10;Description automatically generated">
            <a:extLst>
              <a:ext uri="{FF2B5EF4-FFF2-40B4-BE49-F238E27FC236}">
                <a16:creationId xmlns:a16="http://schemas.microsoft.com/office/drawing/2014/main" id="{2B3D9294-95E4-ECFA-918C-E0D0CE221766}"/>
              </a:ext>
            </a:extLst>
          </p:cNvPr>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327991" y="540579"/>
            <a:ext cx="1770506" cy="442627"/>
          </a:xfrm>
          <a:prstGeom prst="rect">
            <a:avLst/>
          </a:prstGeom>
        </p:spPr>
      </p:pic>
    </p:spTree>
  </p:cSld>
  <p:clrMap bg1="lt1" tx1="dk1" bg2="lt2" tx2="dk2" accent1="accent1" accent2="accent2" accent3="accent3" accent4="accent4" accent5="accent5" accent6="accent6" hlink="hlink" folHlink="folHlink"/>
  <p:sldLayoutIdLst>
    <p:sldLayoutId id="2147484512" r:id="rId1"/>
    <p:sldLayoutId id="2147484513" r:id="rId2"/>
    <p:sldLayoutId id="2147484524" r:id="rId3"/>
  </p:sldLayoutIdLs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with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par>
                                <p:cTn id="8" presetID="22" presetClass="entr" presetSubtype="2" fill="hold" nodeType="withEffect">
                                  <p:stCondLst>
                                    <p:cond delay="0"/>
                                  </p:stCondLst>
                                  <p:childTnLst>
                                    <p:set>
                                      <p:cBhvr>
                                        <p:cTn id="9" dur="1" fill="hold">
                                          <p:stCondLst>
                                            <p:cond delay="0"/>
                                          </p:stCondLst>
                                        </p:cTn>
                                        <p:tgtEl>
                                          <p:spTgt spid="29"/>
                                        </p:tgtEl>
                                        <p:attrNameLst>
                                          <p:attrName>style.visibility</p:attrName>
                                        </p:attrNameLst>
                                      </p:cBhvr>
                                      <p:to>
                                        <p:strVal val="visible"/>
                                      </p:to>
                                    </p:set>
                                    <p:animEffect transition="in" filter="wipe(right)">
                                      <p:cBhvr>
                                        <p:cTn id="10" dur="500"/>
                                        <p:tgtEl>
                                          <p:spTgt spid="29"/>
                                        </p:tgtEl>
                                      </p:cBhvr>
                                    </p:animEffect>
                                  </p:childTnLst>
                                </p:cTn>
                              </p:par>
                              <p:par>
                                <p:cTn id="11" presetID="2" presetClass="entr" presetSubtype="1" fill="hold" grpId="0" nodeType="withEffect" nodePh="1">
                                  <p:stCondLst>
                                    <p:cond delay="0"/>
                                  </p:stCondLst>
                                  <p:endCondLst>
                                    <p:cond evt="begin" delay="0">
                                      <p:tn val="11"/>
                                    </p:cond>
                                  </p:endCondLst>
                                  <p:childTnLst>
                                    <p:set>
                                      <p:cBhvr>
                                        <p:cTn id="12" dur="1" fill="hold">
                                          <p:stCondLst>
                                            <p:cond delay="0"/>
                                          </p:stCondLst>
                                        </p:cTn>
                                        <p:tgtEl>
                                          <p:spTgt spid="32"/>
                                        </p:tgtEl>
                                        <p:attrNameLst>
                                          <p:attrName>style.visibility</p:attrName>
                                        </p:attrNameLst>
                                      </p:cBhvr>
                                      <p:to>
                                        <p:strVal val="visible"/>
                                      </p:to>
                                    </p:set>
                                    <p:anim calcmode="lin" valueType="num">
                                      <p:cBhvr additive="base">
                                        <p:cTn id="13" dur="350" fill="hold"/>
                                        <p:tgtEl>
                                          <p:spTgt spid="32"/>
                                        </p:tgtEl>
                                        <p:attrNameLst>
                                          <p:attrName>ppt_x</p:attrName>
                                        </p:attrNameLst>
                                      </p:cBhvr>
                                      <p:tavLst>
                                        <p:tav tm="0">
                                          <p:val>
                                            <p:strVal val="#ppt_x"/>
                                          </p:val>
                                        </p:tav>
                                        <p:tav tm="100000">
                                          <p:val>
                                            <p:strVal val="#ppt_x"/>
                                          </p:val>
                                        </p:tav>
                                      </p:tavLst>
                                    </p:anim>
                                    <p:anim calcmode="lin" valueType="num">
                                      <p:cBhvr additive="base">
                                        <p:cTn id="14" dur="350" fill="hold"/>
                                        <p:tgtEl>
                                          <p:spTgt spid="32"/>
                                        </p:tgtEl>
                                        <p:attrNameLst>
                                          <p:attrName>ppt_y</p:attrName>
                                        </p:attrNameLst>
                                      </p:cBhvr>
                                      <p:tavLst>
                                        <p:tav tm="0">
                                          <p:val>
                                            <p:strVal val="0-#ppt_h/2"/>
                                          </p:val>
                                        </p:tav>
                                        <p:tav tm="100000">
                                          <p:val>
                                            <p:strVal val="#ppt_y"/>
                                          </p:val>
                                        </p:tav>
                                      </p:tavLst>
                                    </p:anim>
                                  </p:childTnLst>
                                </p:cTn>
                              </p:par>
                              <p:par>
                                <p:cTn id="15" presetID="2" presetClass="entr" presetSubtype="4" fill="hold" grpId="0" nodeType="withEffect" nodePh="1">
                                  <p:stCondLst>
                                    <p:cond delay="0"/>
                                  </p:stCondLst>
                                  <p:endCondLst>
                                    <p:cond evt="begin" delay="0">
                                      <p:tn val="15"/>
                                    </p:cond>
                                  </p:endCondLst>
                                  <p:childTnLst>
                                    <p:set>
                                      <p:cBhvr>
                                        <p:cTn id="16" dur="1" fill="hold">
                                          <p:stCondLst>
                                            <p:cond delay="0"/>
                                          </p:stCondLst>
                                        </p:cTn>
                                        <p:tgtEl>
                                          <p:spTgt spid="31"/>
                                        </p:tgtEl>
                                        <p:attrNameLst>
                                          <p:attrName>style.visibility</p:attrName>
                                        </p:attrNameLst>
                                      </p:cBhvr>
                                      <p:to>
                                        <p:strVal val="visible"/>
                                      </p:to>
                                    </p:set>
                                    <p:anim calcmode="lin" valueType="num">
                                      <p:cBhvr additive="base">
                                        <p:cTn id="17" dur="350" fill="hold"/>
                                        <p:tgtEl>
                                          <p:spTgt spid="31"/>
                                        </p:tgtEl>
                                        <p:attrNameLst>
                                          <p:attrName>ppt_x</p:attrName>
                                        </p:attrNameLst>
                                      </p:cBhvr>
                                      <p:tavLst>
                                        <p:tav tm="0">
                                          <p:val>
                                            <p:strVal val="#ppt_x"/>
                                          </p:val>
                                        </p:tav>
                                        <p:tav tm="100000">
                                          <p:val>
                                            <p:strVal val="#ppt_x"/>
                                          </p:val>
                                        </p:tav>
                                      </p:tavLst>
                                    </p:anim>
                                    <p:anim calcmode="lin" valueType="num">
                                      <p:cBhvr additive="base">
                                        <p:cTn id="18" dur="350" fill="hold"/>
                                        <p:tgtEl>
                                          <p:spTgt spid="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32" grpId="0"/>
    </p:bldLst>
  </p:timing>
  <p:hf hdr="0" ftr="0" dt="0"/>
  <p:txStyles>
    <p:titleStyle>
      <a:lvl1pPr algn="ctr" defTabSz="906463" rtl="0" eaLnBrk="0" fontAlgn="base" hangingPunct="0">
        <a:spcBef>
          <a:spcPct val="0"/>
        </a:spcBef>
        <a:spcAft>
          <a:spcPct val="0"/>
        </a:spcAft>
        <a:defRPr sz="4400" kern="1200">
          <a:solidFill>
            <a:schemeClr val="tx1"/>
          </a:solidFill>
          <a:latin typeface="+mj-lt"/>
          <a:ea typeface="+mj-ea"/>
          <a:cs typeface="+mj-cs"/>
        </a:defRPr>
      </a:lvl1pPr>
      <a:lvl2pPr algn="ctr" defTabSz="906463" rtl="0" eaLnBrk="0" fontAlgn="base" hangingPunct="0">
        <a:spcBef>
          <a:spcPct val="0"/>
        </a:spcBef>
        <a:spcAft>
          <a:spcPct val="0"/>
        </a:spcAft>
        <a:defRPr sz="4400">
          <a:solidFill>
            <a:schemeClr val="tx1"/>
          </a:solidFill>
          <a:latin typeface="Calibri" panose="020F0502020204030204" pitchFamily="34" charset="0"/>
        </a:defRPr>
      </a:lvl2pPr>
      <a:lvl3pPr algn="ctr" defTabSz="906463" rtl="0" eaLnBrk="0" fontAlgn="base" hangingPunct="0">
        <a:spcBef>
          <a:spcPct val="0"/>
        </a:spcBef>
        <a:spcAft>
          <a:spcPct val="0"/>
        </a:spcAft>
        <a:defRPr sz="4400">
          <a:solidFill>
            <a:schemeClr val="tx1"/>
          </a:solidFill>
          <a:latin typeface="Calibri" panose="020F0502020204030204" pitchFamily="34" charset="0"/>
        </a:defRPr>
      </a:lvl3pPr>
      <a:lvl4pPr algn="ctr" defTabSz="906463" rtl="0" eaLnBrk="0" fontAlgn="base" hangingPunct="0">
        <a:spcBef>
          <a:spcPct val="0"/>
        </a:spcBef>
        <a:spcAft>
          <a:spcPct val="0"/>
        </a:spcAft>
        <a:defRPr sz="4400">
          <a:solidFill>
            <a:schemeClr val="tx1"/>
          </a:solidFill>
          <a:latin typeface="Calibri" panose="020F0502020204030204" pitchFamily="34" charset="0"/>
        </a:defRPr>
      </a:lvl4pPr>
      <a:lvl5pPr algn="ctr" defTabSz="906463" rtl="0" eaLnBrk="0" fontAlgn="base" hangingPunct="0">
        <a:spcBef>
          <a:spcPct val="0"/>
        </a:spcBef>
        <a:spcAft>
          <a:spcPct val="0"/>
        </a:spcAft>
        <a:defRPr sz="4400">
          <a:solidFill>
            <a:schemeClr val="tx1"/>
          </a:solidFill>
          <a:latin typeface="Calibri" panose="020F0502020204030204" pitchFamily="34" charset="0"/>
        </a:defRPr>
      </a:lvl5pPr>
      <a:lvl6pPr marL="457200" algn="ctr" defTabSz="906463" rtl="0" fontAlgn="base">
        <a:spcBef>
          <a:spcPct val="0"/>
        </a:spcBef>
        <a:spcAft>
          <a:spcPct val="0"/>
        </a:spcAft>
        <a:defRPr sz="4400">
          <a:solidFill>
            <a:schemeClr val="tx1"/>
          </a:solidFill>
          <a:latin typeface="Calibri" panose="020F0502020204030204" pitchFamily="34" charset="0"/>
        </a:defRPr>
      </a:lvl6pPr>
      <a:lvl7pPr marL="914400" algn="ctr" defTabSz="906463" rtl="0" fontAlgn="base">
        <a:spcBef>
          <a:spcPct val="0"/>
        </a:spcBef>
        <a:spcAft>
          <a:spcPct val="0"/>
        </a:spcAft>
        <a:defRPr sz="4400">
          <a:solidFill>
            <a:schemeClr val="tx1"/>
          </a:solidFill>
          <a:latin typeface="Calibri" panose="020F0502020204030204" pitchFamily="34" charset="0"/>
        </a:defRPr>
      </a:lvl7pPr>
      <a:lvl8pPr marL="1371600" algn="ctr" defTabSz="906463" rtl="0" fontAlgn="base">
        <a:spcBef>
          <a:spcPct val="0"/>
        </a:spcBef>
        <a:spcAft>
          <a:spcPct val="0"/>
        </a:spcAft>
        <a:defRPr sz="4400">
          <a:solidFill>
            <a:schemeClr val="tx1"/>
          </a:solidFill>
          <a:latin typeface="Calibri" panose="020F0502020204030204" pitchFamily="34" charset="0"/>
        </a:defRPr>
      </a:lvl8pPr>
      <a:lvl9pPr marL="1828800" algn="ctr" defTabSz="906463" rtl="0" fontAlgn="base">
        <a:spcBef>
          <a:spcPct val="0"/>
        </a:spcBef>
        <a:spcAft>
          <a:spcPct val="0"/>
        </a:spcAft>
        <a:defRPr sz="4400">
          <a:solidFill>
            <a:schemeClr val="tx1"/>
          </a:solidFill>
          <a:latin typeface="Calibri" panose="020F0502020204030204" pitchFamily="34" charset="0"/>
        </a:defRPr>
      </a:lvl9pPr>
    </p:titleStyle>
    <p:bodyStyle>
      <a:lvl1pPr marL="339725" indent="-339725" algn="l" defTabSz="906463"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36600" indent="-282575" algn="l" defTabSz="906463"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33475" indent="-225425" algn="l" defTabSz="906463"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587500" indent="-225425" algn="l" defTabSz="906463"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41525" indent="-225425" algn="l" defTabSz="906463"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496473"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50374"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04275"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58177"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07864" rtl="0" eaLnBrk="1" latinLnBrk="0" hangingPunct="1">
        <a:defRPr sz="1800" kern="1200">
          <a:solidFill>
            <a:schemeClr val="tx1"/>
          </a:solidFill>
          <a:latin typeface="+mn-lt"/>
          <a:ea typeface="+mn-ea"/>
          <a:cs typeface="+mn-cs"/>
        </a:defRPr>
      </a:lvl1pPr>
      <a:lvl2pPr marL="453950" algn="l" defTabSz="907864" rtl="0" eaLnBrk="1" latinLnBrk="0" hangingPunct="1">
        <a:defRPr sz="1800" kern="1200">
          <a:solidFill>
            <a:schemeClr val="tx1"/>
          </a:solidFill>
          <a:latin typeface="+mn-lt"/>
          <a:ea typeface="+mn-ea"/>
          <a:cs typeface="+mn-cs"/>
        </a:defRPr>
      </a:lvl2pPr>
      <a:lvl3pPr marL="907864" algn="l" defTabSz="907864" rtl="0" eaLnBrk="1" latinLnBrk="0" hangingPunct="1">
        <a:defRPr sz="1800" kern="1200">
          <a:solidFill>
            <a:schemeClr val="tx1"/>
          </a:solidFill>
          <a:latin typeface="+mn-lt"/>
          <a:ea typeface="+mn-ea"/>
          <a:cs typeface="+mn-cs"/>
        </a:defRPr>
      </a:lvl3pPr>
      <a:lvl4pPr marL="1361716" algn="l" defTabSz="907864" rtl="0" eaLnBrk="1" latinLnBrk="0" hangingPunct="1">
        <a:defRPr sz="1800" kern="1200">
          <a:solidFill>
            <a:schemeClr val="tx1"/>
          </a:solidFill>
          <a:latin typeface="+mn-lt"/>
          <a:ea typeface="+mn-ea"/>
          <a:cs typeface="+mn-cs"/>
        </a:defRPr>
      </a:lvl4pPr>
      <a:lvl5pPr marL="1815621" algn="l" defTabSz="907864" rtl="0" eaLnBrk="1" latinLnBrk="0" hangingPunct="1">
        <a:defRPr sz="1800" kern="1200">
          <a:solidFill>
            <a:schemeClr val="tx1"/>
          </a:solidFill>
          <a:latin typeface="+mn-lt"/>
          <a:ea typeface="+mn-ea"/>
          <a:cs typeface="+mn-cs"/>
        </a:defRPr>
      </a:lvl5pPr>
      <a:lvl6pPr marL="2269518" algn="l" defTabSz="907864" rtl="0" eaLnBrk="1" latinLnBrk="0" hangingPunct="1">
        <a:defRPr sz="1800" kern="1200">
          <a:solidFill>
            <a:schemeClr val="tx1"/>
          </a:solidFill>
          <a:latin typeface="+mn-lt"/>
          <a:ea typeface="+mn-ea"/>
          <a:cs typeface="+mn-cs"/>
        </a:defRPr>
      </a:lvl6pPr>
      <a:lvl7pPr marL="2723423" algn="l" defTabSz="907864" rtl="0" eaLnBrk="1" latinLnBrk="0" hangingPunct="1">
        <a:defRPr sz="1800" kern="1200">
          <a:solidFill>
            <a:schemeClr val="tx1"/>
          </a:solidFill>
          <a:latin typeface="+mn-lt"/>
          <a:ea typeface="+mn-ea"/>
          <a:cs typeface="+mn-cs"/>
        </a:defRPr>
      </a:lvl7pPr>
      <a:lvl8pPr marL="3177323" algn="l" defTabSz="907864" rtl="0" eaLnBrk="1" latinLnBrk="0" hangingPunct="1">
        <a:defRPr sz="1800" kern="1200">
          <a:solidFill>
            <a:schemeClr val="tx1"/>
          </a:solidFill>
          <a:latin typeface="+mn-lt"/>
          <a:ea typeface="+mn-ea"/>
          <a:cs typeface="+mn-cs"/>
        </a:defRPr>
      </a:lvl8pPr>
      <a:lvl9pPr marL="3631228" algn="l" defTabSz="907864"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cxnSp>
        <p:nvCxnSpPr>
          <p:cNvPr id="28" name="Łącznik prosty 11">
            <a:extLst>
              <a:ext uri="{FF2B5EF4-FFF2-40B4-BE49-F238E27FC236}">
                <a16:creationId xmlns:a16="http://schemas.microsoft.com/office/drawing/2014/main" id="{75D3CF08-EABD-0328-00CC-07BE519A8D30}"/>
              </a:ext>
            </a:extLst>
          </p:cNvPr>
          <p:cNvCxnSpPr/>
          <p:nvPr userDrawn="1"/>
        </p:nvCxnSpPr>
        <p:spPr>
          <a:xfrm flipH="1" flipV="1">
            <a:off x="-222250" y="3695700"/>
            <a:ext cx="4829175" cy="0"/>
          </a:xfrm>
          <a:prstGeom prst="line">
            <a:avLst/>
          </a:prstGeom>
          <a:ln w="19050" cap="rnd">
            <a:solidFill>
              <a:srgbClr val="F17E00"/>
            </a:solidFill>
            <a:round/>
          </a:ln>
        </p:spPr>
        <p:style>
          <a:lnRef idx="1">
            <a:schemeClr val="accent1"/>
          </a:lnRef>
          <a:fillRef idx="0">
            <a:schemeClr val="accent1"/>
          </a:fillRef>
          <a:effectRef idx="0">
            <a:schemeClr val="accent1"/>
          </a:effectRef>
          <a:fontRef idx="minor">
            <a:schemeClr val="tx1"/>
          </a:fontRef>
        </p:style>
      </p:cxnSp>
      <p:cxnSp>
        <p:nvCxnSpPr>
          <p:cNvPr id="29" name="Łącznik prosty 12">
            <a:extLst>
              <a:ext uri="{FF2B5EF4-FFF2-40B4-BE49-F238E27FC236}">
                <a16:creationId xmlns:a16="http://schemas.microsoft.com/office/drawing/2014/main" id="{BEC09060-0C18-202B-3AD4-77FB257F6DE9}"/>
              </a:ext>
            </a:extLst>
          </p:cNvPr>
          <p:cNvCxnSpPr/>
          <p:nvPr userDrawn="1"/>
        </p:nvCxnSpPr>
        <p:spPr>
          <a:xfrm flipH="1">
            <a:off x="9551988" y="4408488"/>
            <a:ext cx="6840537" cy="0"/>
          </a:xfrm>
          <a:prstGeom prst="line">
            <a:avLst/>
          </a:prstGeom>
          <a:ln w="19050" cap="rnd">
            <a:solidFill>
              <a:srgbClr val="F17E00"/>
            </a:solidFill>
            <a:round/>
          </a:ln>
        </p:spPr>
        <p:style>
          <a:lnRef idx="1">
            <a:schemeClr val="accent1"/>
          </a:lnRef>
          <a:fillRef idx="0">
            <a:schemeClr val="accent1"/>
          </a:fillRef>
          <a:effectRef idx="0">
            <a:schemeClr val="accent1"/>
          </a:effectRef>
          <a:fontRef idx="minor">
            <a:schemeClr val="tx1"/>
          </a:fontRef>
        </p:style>
      </p:cxnSp>
      <p:sp>
        <p:nvSpPr>
          <p:cNvPr id="31" name="Symbol zastępczy tekstu 18">
            <a:extLst>
              <a:ext uri="{FF2B5EF4-FFF2-40B4-BE49-F238E27FC236}">
                <a16:creationId xmlns:a16="http://schemas.microsoft.com/office/drawing/2014/main" id="{5E0EACF8-3639-5578-0F75-59748424E1C1}"/>
              </a:ext>
            </a:extLst>
          </p:cNvPr>
          <p:cNvSpPr txBox="1">
            <a:spLocks/>
          </p:cNvSpPr>
          <p:nvPr userDrawn="1"/>
        </p:nvSpPr>
        <p:spPr>
          <a:xfrm>
            <a:off x="4659313" y="3387725"/>
            <a:ext cx="8281987" cy="708025"/>
          </a:xfrm>
          <a:prstGeom prst="rect">
            <a:avLst/>
          </a:prstGeom>
        </p:spPr>
        <p:txBody>
          <a:bodyPr>
            <a:normAutofit lnSpcReduction="10000"/>
          </a:bodyPr>
          <a:lstStyle>
            <a:lvl1pPr marL="0" indent="0" algn="l" defTabSz="907864" rtl="0" eaLnBrk="1" latinLnBrk="0" hangingPunct="1">
              <a:spcBef>
                <a:spcPct val="20000"/>
              </a:spcBef>
              <a:buFont typeface="Arial" panose="020B0604020202020204" pitchFamily="34" charset="0"/>
              <a:buNone/>
              <a:defRPr sz="4400" kern="1200">
                <a:solidFill>
                  <a:schemeClr val="tx1"/>
                </a:solidFill>
                <a:latin typeface="Century Gothic" panose="020B0502020202020204" pitchFamily="34" charset="0"/>
                <a:ea typeface="+mn-ea"/>
                <a:cs typeface="+mn-cs"/>
              </a:defRPr>
            </a:lvl1pPr>
            <a:lvl2pPr marL="737599" indent="-283701" algn="l" defTabSz="907864"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34797" indent="-226975" algn="l" defTabSz="907864"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588672"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42570"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496473"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50374"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04275"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58177"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fontAlgn="auto">
              <a:spcAft>
                <a:spcPts val="0"/>
              </a:spcAft>
              <a:defRPr/>
            </a:pPr>
            <a:endParaRPr lang="pl-PL"/>
          </a:p>
        </p:txBody>
      </p:sp>
      <p:sp>
        <p:nvSpPr>
          <p:cNvPr id="32" name="Symbol zastępczy tekstu 18">
            <a:extLst>
              <a:ext uri="{FF2B5EF4-FFF2-40B4-BE49-F238E27FC236}">
                <a16:creationId xmlns:a16="http://schemas.microsoft.com/office/drawing/2014/main" id="{19535279-E597-CB92-4E58-D9817E2D8F75}"/>
              </a:ext>
            </a:extLst>
          </p:cNvPr>
          <p:cNvSpPr txBox="1">
            <a:spLocks/>
          </p:cNvSpPr>
          <p:nvPr userDrawn="1"/>
        </p:nvSpPr>
        <p:spPr>
          <a:xfrm>
            <a:off x="4659313" y="4090988"/>
            <a:ext cx="4306887" cy="708025"/>
          </a:xfrm>
          <a:prstGeom prst="rect">
            <a:avLst/>
          </a:prstGeom>
        </p:spPr>
        <p:txBody>
          <a:bodyPr>
            <a:normAutofit lnSpcReduction="10000"/>
          </a:bodyPr>
          <a:lstStyle>
            <a:lvl1pPr marL="0" indent="0" algn="l" defTabSz="907864" rtl="0" eaLnBrk="1" latinLnBrk="0" hangingPunct="1">
              <a:spcBef>
                <a:spcPct val="20000"/>
              </a:spcBef>
              <a:buFont typeface="Arial" panose="020B0604020202020204" pitchFamily="34" charset="0"/>
              <a:buNone/>
              <a:defRPr sz="4400" b="1" kern="1200">
                <a:solidFill>
                  <a:schemeClr val="accent1"/>
                </a:solidFill>
                <a:latin typeface="Century Gothic" panose="020B0502020202020204" pitchFamily="34" charset="0"/>
                <a:ea typeface="+mn-ea"/>
                <a:cs typeface="+mn-cs"/>
              </a:defRPr>
            </a:lvl1pPr>
            <a:lvl2pPr marL="737599" indent="-283701" algn="l" defTabSz="907864"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34797" indent="-226975" algn="l" defTabSz="907864"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588672"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42570"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496473"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50374"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04275"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58177"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fontAlgn="auto">
              <a:spcAft>
                <a:spcPts val="0"/>
              </a:spcAft>
              <a:defRPr/>
            </a:pPr>
            <a:endParaRPr lang="pl-PL">
              <a:solidFill>
                <a:srgbClr val="0066FF"/>
              </a:solidFill>
            </a:endParaRPr>
          </a:p>
        </p:txBody>
      </p:sp>
      <p:grpSp>
        <p:nvGrpSpPr>
          <p:cNvPr id="4102" name="Group 32">
            <a:extLst>
              <a:ext uri="{FF2B5EF4-FFF2-40B4-BE49-F238E27FC236}">
                <a16:creationId xmlns:a16="http://schemas.microsoft.com/office/drawing/2014/main" id="{B7CC7CF8-0986-463F-2A95-02821B60A8D3}"/>
              </a:ext>
            </a:extLst>
          </p:cNvPr>
          <p:cNvGrpSpPr>
            <a:grpSpLocks/>
          </p:cNvGrpSpPr>
          <p:nvPr userDrawn="1"/>
        </p:nvGrpSpPr>
        <p:grpSpPr bwMode="auto">
          <a:xfrm>
            <a:off x="2400877" y="617539"/>
            <a:ext cx="2414011" cy="271776"/>
            <a:chOff x="2192319" y="617833"/>
            <a:chExt cx="2414139" cy="271310"/>
          </a:xfrm>
        </p:grpSpPr>
        <p:pic>
          <p:nvPicPr>
            <p:cNvPr id="4104" name="Picture 33">
              <a:extLst>
                <a:ext uri="{FF2B5EF4-FFF2-40B4-BE49-F238E27FC236}">
                  <a16:creationId xmlns:a16="http://schemas.microsoft.com/office/drawing/2014/main" id="{4F663673-F62E-7167-F8FC-67FA66B815A6}"/>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3385470" y="617833"/>
              <a:ext cx="1220988" cy="2598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05" name="Picture 34">
              <a:extLst>
                <a:ext uri="{FF2B5EF4-FFF2-40B4-BE49-F238E27FC236}">
                  <a16:creationId xmlns:a16="http://schemas.microsoft.com/office/drawing/2014/main" id="{CC80A3CB-384F-8411-567B-D41BA19BB2FE}"/>
                </a:ext>
              </a:extLst>
            </p:cNvPr>
            <p:cNvPicPr>
              <a:picLocks noChangeAspect="1" noChangeArrowheads="1"/>
            </p:cNvPicPr>
            <p:nvPr userDrawn="1"/>
          </p:nvPicPr>
          <p:blipFill>
            <a:blip r:embed="rId4">
              <a:extLst>
                <a:ext uri="{28A0092B-C50C-407E-A947-70E740481C1C}">
                  <a14:useLocalDpi xmlns:a14="http://schemas.microsoft.com/office/drawing/2010/main" val="0"/>
                </a:ext>
              </a:extLst>
            </a:blip>
            <a:srcRect/>
            <a:stretch>
              <a:fillRect/>
            </a:stretch>
          </p:blipFill>
          <p:spPr bwMode="auto">
            <a:xfrm>
              <a:off x="2192319" y="617833"/>
              <a:ext cx="851369" cy="271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1" name="Picture 10">
            <a:extLst>
              <a:ext uri="{FF2B5EF4-FFF2-40B4-BE49-F238E27FC236}">
                <a16:creationId xmlns:a16="http://schemas.microsoft.com/office/drawing/2014/main" id="{2CB4D459-D30A-0095-5440-2C73BD44BE13}"/>
              </a:ext>
            </a:extLst>
          </p:cNvPr>
          <p:cNvPicPr>
            <a:picLocks noChangeAspect="1"/>
          </p:cNvPicPr>
          <p:nvPr userDrawn="1"/>
        </p:nvPicPr>
        <p:blipFill rotWithShape="1">
          <a:blip r:embed="rId5"/>
          <a:srcRect l="9208" t="9474" r="8666" b="8397"/>
          <a:stretch/>
        </p:blipFill>
        <p:spPr>
          <a:xfrm>
            <a:off x="421580" y="1557586"/>
            <a:ext cx="3885200" cy="3885200"/>
          </a:xfrm>
          <a:prstGeom prst="ellipse">
            <a:avLst/>
          </a:prstGeom>
        </p:spPr>
      </p:pic>
      <p:pic>
        <p:nvPicPr>
          <p:cNvPr id="2" name="Picture 1" descr="A black background with blue and orange letters&#10;&#10;Description automatically generated">
            <a:extLst>
              <a:ext uri="{FF2B5EF4-FFF2-40B4-BE49-F238E27FC236}">
                <a16:creationId xmlns:a16="http://schemas.microsoft.com/office/drawing/2014/main" id="{A348A8A9-7517-7E20-0D00-6D840C4BD6D6}"/>
              </a:ext>
            </a:extLst>
          </p:cNvPr>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327991" y="540579"/>
            <a:ext cx="1770506" cy="442627"/>
          </a:xfrm>
          <a:prstGeom prst="rect">
            <a:avLst/>
          </a:prstGeom>
        </p:spPr>
      </p:pic>
    </p:spTree>
  </p:cSld>
  <p:clrMap bg1="lt1" tx1="dk1" bg2="lt2" tx2="dk2" accent1="accent1" accent2="accent2" accent3="accent3" accent4="accent4" accent5="accent5" accent6="accent6" hlink="hlink" folHlink="folHlink"/>
  <p:sldLayoutIdLst>
    <p:sldLayoutId id="2147484514" r:id="rId1"/>
  </p:sldLayoutIdLs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with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par>
                                <p:cTn id="8" presetID="22" presetClass="entr" presetSubtype="2" fill="hold" nodeType="withEffect">
                                  <p:stCondLst>
                                    <p:cond delay="0"/>
                                  </p:stCondLst>
                                  <p:childTnLst>
                                    <p:set>
                                      <p:cBhvr>
                                        <p:cTn id="9" dur="1" fill="hold">
                                          <p:stCondLst>
                                            <p:cond delay="0"/>
                                          </p:stCondLst>
                                        </p:cTn>
                                        <p:tgtEl>
                                          <p:spTgt spid="29"/>
                                        </p:tgtEl>
                                        <p:attrNameLst>
                                          <p:attrName>style.visibility</p:attrName>
                                        </p:attrNameLst>
                                      </p:cBhvr>
                                      <p:to>
                                        <p:strVal val="visible"/>
                                      </p:to>
                                    </p:set>
                                    <p:animEffect transition="in" filter="wipe(right)">
                                      <p:cBhvr>
                                        <p:cTn id="10" dur="500"/>
                                        <p:tgtEl>
                                          <p:spTgt spid="29"/>
                                        </p:tgtEl>
                                      </p:cBhvr>
                                    </p:animEffect>
                                  </p:childTnLst>
                                </p:cTn>
                              </p:par>
                              <p:par>
                                <p:cTn id="11" presetID="2" presetClass="entr" presetSubtype="1" fill="hold" grpId="0" nodeType="withEffect" nodePh="1">
                                  <p:stCondLst>
                                    <p:cond delay="0"/>
                                  </p:stCondLst>
                                  <p:endCondLst>
                                    <p:cond evt="begin" delay="0">
                                      <p:tn val="11"/>
                                    </p:cond>
                                  </p:endCondLst>
                                  <p:childTnLst>
                                    <p:set>
                                      <p:cBhvr>
                                        <p:cTn id="12" dur="1" fill="hold">
                                          <p:stCondLst>
                                            <p:cond delay="0"/>
                                          </p:stCondLst>
                                        </p:cTn>
                                        <p:tgtEl>
                                          <p:spTgt spid="32"/>
                                        </p:tgtEl>
                                        <p:attrNameLst>
                                          <p:attrName>style.visibility</p:attrName>
                                        </p:attrNameLst>
                                      </p:cBhvr>
                                      <p:to>
                                        <p:strVal val="visible"/>
                                      </p:to>
                                    </p:set>
                                    <p:anim calcmode="lin" valueType="num">
                                      <p:cBhvr additive="base">
                                        <p:cTn id="13" dur="350" fill="hold"/>
                                        <p:tgtEl>
                                          <p:spTgt spid="32"/>
                                        </p:tgtEl>
                                        <p:attrNameLst>
                                          <p:attrName>ppt_x</p:attrName>
                                        </p:attrNameLst>
                                      </p:cBhvr>
                                      <p:tavLst>
                                        <p:tav tm="0">
                                          <p:val>
                                            <p:strVal val="#ppt_x"/>
                                          </p:val>
                                        </p:tav>
                                        <p:tav tm="100000">
                                          <p:val>
                                            <p:strVal val="#ppt_x"/>
                                          </p:val>
                                        </p:tav>
                                      </p:tavLst>
                                    </p:anim>
                                    <p:anim calcmode="lin" valueType="num">
                                      <p:cBhvr additive="base">
                                        <p:cTn id="14" dur="350" fill="hold"/>
                                        <p:tgtEl>
                                          <p:spTgt spid="32"/>
                                        </p:tgtEl>
                                        <p:attrNameLst>
                                          <p:attrName>ppt_y</p:attrName>
                                        </p:attrNameLst>
                                      </p:cBhvr>
                                      <p:tavLst>
                                        <p:tav tm="0">
                                          <p:val>
                                            <p:strVal val="0-#ppt_h/2"/>
                                          </p:val>
                                        </p:tav>
                                        <p:tav tm="100000">
                                          <p:val>
                                            <p:strVal val="#ppt_y"/>
                                          </p:val>
                                        </p:tav>
                                      </p:tavLst>
                                    </p:anim>
                                  </p:childTnLst>
                                </p:cTn>
                              </p:par>
                              <p:par>
                                <p:cTn id="15" presetID="2" presetClass="entr" presetSubtype="4" fill="hold" grpId="0" nodeType="withEffect" nodePh="1">
                                  <p:stCondLst>
                                    <p:cond delay="0"/>
                                  </p:stCondLst>
                                  <p:endCondLst>
                                    <p:cond evt="begin" delay="0">
                                      <p:tn val="15"/>
                                    </p:cond>
                                  </p:endCondLst>
                                  <p:childTnLst>
                                    <p:set>
                                      <p:cBhvr>
                                        <p:cTn id="16" dur="1" fill="hold">
                                          <p:stCondLst>
                                            <p:cond delay="0"/>
                                          </p:stCondLst>
                                        </p:cTn>
                                        <p:tgtEl>
                                          <p:spTgt spid="31"/>
                                        </p:tgtEl>
                                        <p:attrNameLst>
                                          <p:attrName>style.visibility</p:attrName>
                                        </p:attrNameLst>
                                      </p:cBhvr>
                                      <p:to>
                                        <p:strVal val="visible"/>
                                      </p:to>
                                    </p:set>
                                    <p:anim calcmode="lin" valueType="num">
                                      <p:cBhvr additive="base">
                                        <p:cTn id="17" dur="350" fill="hold"/>
                                        <p:tgtEl>
                                          <p:spTgt spid="31"/>
                                        </p:tgtEl>
                                        <p:attrNameLst>
                                          <p:attrName>ppt_x</p:attrName>
                                        </p:attrNameLst>
                                      </p:cBhvr>
                                      <p:tavLst>
                                        <p:tav tm="0">
                                          <p:val>
                                            <p:strVal val="#ppt_x"/>
                                          </p:val>
                                        </p:tav>
                                        <p:tav tm="100000">
                                          <p:val>
                                            <p:strVal val="#ppt_x"/>
                                          </p:val>
                                        </p:tav>
                                      </p:tavLst>
                                    </p:anim>
                                    <p:anim calcmode="lin" valueType="num">
                                      <p:cBhvr additive="base">
                                        <p:cTn id="18" dur="350" fill="hold"/>
                                        <p:tgtEl>
                                          <p:spTgt spid="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32" grpId="0"/>
    </p:bldLst>
  </p:timing>
  <p:hf hdr="0" ftr="0" dt="0"/>
  <p:txStyles>
    <p:titleStyle>
      <a:lvl1pPr algn="ctr" defTabSz="906463" rtl="0" eaLnBrk="0" fontAlgn="base" hangingPunct="0">
        <a:spcBef>
          <a:spcPct val="0"/>
        </a:spcBef>
        <a:spcAft>
          <a:spcPct val="0"/>
        </a:spcAft>
        <a:defRPr sz="4400" kern="1200">
          <a:solidFill>
            <a:schemeClr val="tx1"/>
          </a:solidFill>
          <a:latin typeface="+mj-lt"/>
          <a:ea typeface="+mj-ea"/>
          <a:cs typeface="+mj-cs"/>
        </a:defRPr>
      </a:lvl1pPr>
      <a:lvl2pPr algn="ctr" defTabSz="906463" rtl="0" eaLnBrk="0" fontAlgn="base" hangingPunct="0">
        <a:spcBef>
          <a:spcPct val="0"/>
        </a:spcBef>
        <a:spcAft>
          <a:spcPct val="0"/>
        </a:spcAft>
        <a:defRPr sz="4400">
          <a:solidFill>
            <a:schemeClr val="tx1"/>
          </a:solidFill>
          <a:latin typeface="Calibri" panose="020F0502020204030204" pitchFamily="34" charset="0"/>
        </a:defRPr>
      </a:lvl2pPr>
      <a:lvl3pPr algn="ctr" defTabSz="906463" rtl="0" eaLnBrk="0" fontAlgn="base" hangingPunct="0">
        <a:spcBef>
          <a:spcPct val="0"/>
        </a:spcBef>
        <a:spcAft>
          <a:spcPct val="0"/>
        </a:spcAft>
        <a:defRPr sz="4400">
          <a:solidFill>
            <a:schemeClr val="tx1"/>
          </a:solidFill>
          <a:latin typeface="Calibri" panose="020F0502020204030204" pitchFamily="34" charset="0"/>
        </a:defRPr>
      </a:lvl3pPr>
      <a:lvl4pPr algn="ctr" defTabSz="906463" rtl="0" eaLnBrk="0" fontAlgn="base" hangingPunct="0">
        <a:spcBef>
          <a:spcPct val="0"/>
        </a:spcBef>
        <a:spcAft>
          <a:spcPct val="0"/>
        </a:spcAft>
        <a:defRPr sz="4400">
          <a:solidFill>
            <a:schemeClr val="tx1"/>
          </a:solidFill>
          <a:latin typeface="Calibri" panose="020F0502020204030204" pitchFamily="34" charset="0"/>
        </a:defRPr>
      </a:lvl4pPr>
      <a:lvl5pPr algn="ctr" defTabSz="906463" rtl="0" eaLnBrk="0" fontAlgn="base" hangingPunct="0">
        <a:spcBef>
          <a:spcPct val="0"/>
        </a:spcBef>
        <a:spcAft>
          <a:spcPct val="0"/>
        </a:spcAft>
        <a:defRPr sz="4400">
          <a:solidFill>
            <a:schemeClr val="tx1"/>
          </a:solidFill>
          <a:latin typeface="Calibri" panose="020F0502020204030204" pitchFamily="34" charset="0"/>
        </a:defRPr>
      </a:lvl5pPr>
      <a:lvl6pPr marL="457200" algn="ctr" defTabSz="906463" rtl="0" fontAlgn="base">
        <a:spcBef>
          <a:spcPct val="0"/>
        </a:spcBef>
        <a:spcAft>
          <a:spcPct val="0"/>
        </a:spcAft>
        <a:defRPr sz="4400">
          <a:solidFill>
            <a:schemeClr val="tx1"/>
          </a:solidFill>
          <a:latin typeface="Calibri" panose="020F0502020204030204" pitchFamily="34" charset="0"/>
        </a:defRPr>
      </a:lvl6pPr>
      <a:lvl7pPr marL="914400" algn="ctr" defTabSz="906463" rtl="0" fontAlgn="base">
        <a:spcBef>
          <a:spcPct val="0"/>
        </a:spcBef>
        <a:spcAft>
          <a:spcPct val="0"/>
        </a:spcAft>
        <a:defRPr sz="4400">
          <a:solidFill>
            <a:schemeClr val="tx1"/>
          </a:solidFill>
          <a:latin typeface="Calibri" panose="020F0502020204030204" pitchFamily="34" charset="0"/>
        </a:defRPr>
      </a:lvl7pPr>
      <a:lvl8pPr marL="1371600" algn="ctr" defTabSz="906463" rtl="0" fontAlgn="base">
        <a:spcBef>
          <a:spcPct val="0"/>
        </a:spcBef>
        <a:spcAft>
          <a:spcPct val="0"/>
        </a:spcAft>
        <a:defRPr sz="4400">
          <a:solidFill>
            <a:schemeClr val="tx1"/>
          </a:solidFill>
          <a:latin typeface="Calibri" panose="020F0502020204030204" pitchFamily="34" charset="0"/>
        </a:defRPr>
      </a:lvl8pPr>
      <a:lvl9pPr marL="1828800" algn="ctr" defTabSz="906463" rtl="0" fontAlgn="base">
        <a:spcBef>
          <a:spcPct val="0"/>
        </a:spcBef>
        <a:spcAft>
          <a:spcPct val="0"/>
        </a:spcAft>
        <a:defRPr sz="4400">
          <a:solidFill>
            <a:schemeClr val="tx1"/>
          </a:solidFill>
          <a:latin typeface="Calibri" panose="020F0502020204030204" pitchFamily="34" charset="0"/>
        </a:defRPr>
      </a:lvl9pPr>
    </p:titleStyle>
    <p:bodyStyle>
      <a:lvl1pPr marL="339725" indent="-339725" algn="l" defTabSz="906463"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36600" indent="-282575" algn="l" defTabSz="906463"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33475" indent="-225425" algn="l" defTabSz="906463"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587500" indent="-225425" algn="l" defTabSz="906463"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41525" indent="-225425" algn="l" defTabSz="906463"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496473"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50374"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04275"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58177"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07864" rtl="0" eaLnBrk="1" latinLnBrk="0" hangingPunct="1">
        <a:defRPr sz="1800" kern="1200">
          <a:solidFill>
            <a:schemeClr val="tx1"/>
          </a:solidFill>
          <a:latin typeface="+mn-lt"/>
          <a:ea typeface="+mn-ea"/>
          <a:cs typeface="+mn-cs"/>
        </a:defRPr>
      </a:lvl1pPr>
      <a:lvl2pPr marL="453950" algn="l" defTabSz="907864" rtl="0" eaLnBrk="1" latinLnBrk="0" hangingPunct="1">
        <a:defRPr sz="1800" kern="1200">
          <a:solidFill>
            <a:schemeClr val="tx1"/>
          </a:solidFill>
          <a:latin typeface="+mn-lt"/>
          <a:ea typeface="+mn-ea"/>
          <a:cs typeface="+mn-cs"/>
        </a:defRPr>
      </a:lvl2pPr>
      <a:lvl3pPr marL="907864" algn="l" defTabSz="907864" rtl="0" eaLnBrk="1" latinLnBrk="0" hangingPunct="1">
        <a:defRPr sz="1800" kern="1200">
          <a:solidFill>
            <a:schemeClr val="tx1"/>
          </a:solidFill>
          <a:latin typeface="+mn-lt"/>
          <a:ea typeface="+mn-ea"/>
          <a:cs typeface="+mn-cs"/>
        </a:defRPr>
      </a:lvl3pPr>
      <a:lvl4pPr marL="1361716" algn="l" defTabSz="907864" rtl="0" eaLnBrk="1" latinLnBrk="0" hangingPunct="1">
        <a:defRPr sz="1800" kern="1200">
          <a:solidFill>
            <a:schemeClr val="tx1"/>
          </a:solidFill>
          <a:latin typeface="+mn-lt"/>
          <a:ea typeface="+mn-ea"/>
          <a:cs typeface="+mn-cs"/>
        </a:defRPr>
      </a:lvl4pPr>
      <a:lvl5pPr marL="1815621" algn="l" defTabSz="907864" rtl="0" eaLnBrk="1" latinLnBrk="0" hangingPunct="1">
        <a:defRPr sz="1800" kern="1200">
          <a:solidFill>
            <a:schemeClr val="tx1"/>
          </a:solidFill>
          <a:latin typeface="+mn-lt"/>
          <a:ea typeface="+mn-ea"/>
          <a:cs typeface="+mn-cs"/>
        </a:defRPr>
      </a:lvl5pPr>
      <a:lvl6pPr marL="2269518" algn="l" defTabSz="907864" rtl="0" eaLnBrk="1" latinLnBrk="0" hangingPunct="1">
        <a:defRPr sz="1800" kern="1200">
          <a:solidFill>
            <a:schemeClr val="tx1"/>
          </a:solidFill>
          <a:latin typeface="+mn-lt"/>
          <a:ea typeface="+mn-ea"/>
          <a:cs typeface="+mn-cs"/>
        </a:defRPr>
      </a:lvl6pPr>
      <a:lvl7pPr marL="2723423" algn="l" defTabSz="907864" rtl="0" eaLnBrk="1" latinLnBrk="0" hangingPunct="1">
        <a:defRPr sz="1800" kern="1200">
          <a:solidFill>
            <a:schemeClr val="tx1"/>
          </a:solidFill>
          <a:latin typeface="+mn-lt"/>
          <a:ea typeface="+mn-ea"/>
          <a:cs typeface="+mn-cs"/>
        </a:defRPr>
      </a:lvl7pPr>
      <a:lvl8pPr marL="3177323" algn="l" defTabSz="907864" rtl="0" eaLnBrk="1" latinLnBrk="0" hangingPunct="1">
        <a:defRPr sz="1800" kern="1200">
          <a:solidFill>
            <a:schemeClr val="tx1"/>
          </a:solidFill>
          <a:latin typeface="+mn-lt"/>
          <a:ea typeface="+mn-ea"/>
          <a:cs typeface="+mn-cs"/>
        </a:defRPr>
      </a:lvl8pPr>
      <a:lvl9pPr marL="3631228" algn="l" defTabSz="907864"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cxnSp>
        <p:nvCxnSpPr>
          <p:cNvPr id="28" name="Łącznik prosty 11">
            <a:extLst>
              <a:ext uri="{FF2B5EF4-FFF2-40B4-BE49-F238E27FC236}">
                <a16:creationId xmlns:a16="http://schemas.microsoft.com/office/drawing/2014/main" id="{CEB448DF-5C9E-B39E-FF12-7C144E290F59}"/>
              </a:ext>
            </a:extLst>
          </p:cNvPr>
          <p:cNvCxnSpPr/>
          <p:nvPr userDrawn="1"/>
        </p:nvCxnSpPr>
        <p:spPr>
          <a:xfrm flipH="1" flipV="1">
            <a:off x="-222250" y="3695700"/>
            <a:ext cx="4829175" cy="0"/>
          </a:xfrm>
          <a:prstGeom prst="line">
            <a:avLst/>
          </a:prstGeom>
          <a:ln w="19050" cap="rnd">
            <a:solidFill>
              <a:srgbClr val="B65AC3"/>
            </a:solidFill>
            <a:round/>
          </a:ln>
        </p:spPr>
        <p:style>
          <a:lnRef idx="1">
            <a:schemeClr val="accent1"/>
          </a:lnRef>
          <a:fillRef idx="0">
            <a:schemeClr val="accent1"/>
          </a:fillRef>
          <a:effectRef idx="0">
            <a:schemeClr val="accent1"/>
          </a:effectRef>
          <a:fontRef idx="minor">
            <a:schemeClr val="tx1"/>
          </a:fontRef>
        </p:style>
      </p:cxnSp>
      <p:cxnSp>
        <p:nvCxnSpPr>
          <p:cNvPr id="29" name="Łącznik prosty 12">
            <a:extLst>
              <a:ext uri="{FF2B5EF4-FFF2-40B4-BE49-F238E27FC236}">
                <a16:creationId xmlns:a16="http://schemas.microsoft.com/office/drawing/2014/main" id="{17EF8828-CABE-C53B-0921-DD99E955A67D}"/>
              </a:ext>
            </a:extLst>
          </p:cNvPr>
          <p:cNvCxnSpPr/>
          <p:nvPr userDrawn="1"/>
        </p:nvCxnSpPr>
        <p:spPr>
          <a:xfrm flipH="1">
            <a:off x="9551988" y="4408488"/>
            <a:ext cx="6840537" cy="0"/>
          </a:xfrm>
          <a:prstGeom prst="line">
            <a:avLst/>
          </a:prstGeom>
          <a:ln w="19050" cap="rnd">
            <a:solidFill>
              <a:srgbClr val="B65AC3"/>
            </a:solidFill>
            <a:round/>
          </a:ln>
        </p:spPr>
        <p:style>
          <a:lnRef idx="1">
            <a:schemeClr val="accent1"/>
          </a:lnRef>
          <a:fillRef idx="0">
            <a:schemeClr val="accent1"/>
          </a:fillRef>
          <a:effectRef idx="0">
            <a:schemeClr val="accent1"/>
          </a:effectRef>
          <a:fontRef idx="minor">
            <a:schemeClr val="tx1"/>
          </a:fontRef>
        </p:style>
      </p:cxnSp>
      <p:sp>
        <p:nvSpPr>
          <p:cNvPr id="31" name="Symbol zastępczy tekstu 18">
            <a:extLst>
              <a:ext uri="{FF2B5EF4-FFF2-40B4-BE49-F238E27FC236}">
                <a16:creationId xmlns:a16="http://schemas.microsoft.com/office/drawing/2014/main" id="{31F3E49F-CAE2-1B0B-D0E2-56E5666D2C25}"/>
              </a:ext>
            </a:extLst>
          </p:cNvPr>
          <p:cNvSpPr txBox="1">
            <a:spLocks/>
          </p:cNvSpPr>
          <p:nvPr userDrawn="1"/>
        </p:nvSpPr>
        <p:spPr>
          <a:xfrm>
            <a:off x="4659313" y="3387725"/>
            <a:ext cx="8281987" cy="708025"/>
          </a:xfrm>
          <a:prstGeom prst="rect">
            <a:avLst/>
          </a:prstGeom>
        </p:spPr>
        <p:txBody>
          <a:bodyPr>
            <a:normAutofit lnSpcReduction="10000"/>
          </a:bodyPr>
          <a:lstStyle>
            <a:lvl1pPr marL="0" indent="0" algn="l" defTabSz="907864" rtl="0" eaLnBrk="1" latinLnBrk="0" hangingPunct="1">
              <a:spcBef>
                <a:spcPct val="20000"/>
              </a:spcBef>
              <a:buFont typeface="Arial" panose="020B0604020202020204" pitchFamily="34" charset="0"/>
              <a:buNone/>
              <a:defRPr sz="4400" kern="1200">
                <a:solidFill>
                  <a:schemeClr val="tx1"/>
                </a:solidFill>
                <a:latin typeface="Century Gothic" panose="020B0502020202020204" pitchFamily="34" charset="0"/>
                <a:ea typeface="+mn-ea"/>
                <a:cs typeface="+mn-cs"/>
              </a:defRPr>
            </a:lvl1pPr>
            <a:lvl2pPr marL="737599" indent="-283701" algn="l" defTabSz="907864"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34797" indent="-226975" algn="l" defTabSz="907864"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588672"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42570"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496473"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50374"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04275"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58177"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fontAlgn="auto">
              <a:spcAft>
                <a:spcPts val="0"/>
              </a:spcAft>
              <a:defRPr/>
            </a:pPr>
            <a:endParaRPr lang="pl-PL"/>
          </a:p>
        </p:txBody>
      </p:sp>
      <p:sp>
        <p:nvSpPr>
          <p:cNvPr id="32" name="Symbol zastępczy tekstu 18">
            <a:extLst>
              <a:ext uri="{FF2B5EF4-FFF2-40B4-BE49-F238E27FC236}">
                <a16:creationId xmlns:a16="http://schemas.microsoft.com/office/drawing/2014/main" id="{F1E59DCA-26E6-F5F2-A4B6-48257E94BA5F}"/>
              </a:ext>
            </a:extLst>
          </p:cNvPr>
          <p:cNvSpPr txBox="1">
            <a:spLocks/>
          </p:cNvSpPr>
          <p:nvPr userDrawn="1"/>
        </p:nvSpPr>
        <p:spPr>
          <a:xfrm>
            <a:off x="4659313" y="4090988"/>
            <a:ext cx="4306887" cy="708025"/>
          </a:xfrm>
          <a:prstGeom prst="rect">
            <a:avLst/>
          </a:prstGeom>
        </p:spPr>
        <p:txBody>
          <a:bodyPr>
            <a:normAutofit lnSpcReduction="10000"/>
          </a:bodyPr>
          <a:lstStyle>
            <a:lvl1pPr marL="0" indent="0" algn="l" defTabSz="907864" rtl="0" eaLnBrk="1" latinLnBrk="0" hangingPunct="1">
              <a:spcBef>
                <a:spcPct val="20000"/>
              </a:spcBef>
              <a:buFont typeface="Arial" panose="020B0604020202020204" pitchFamily="34" charset="0"/>
              <a:buNone/>
              <a:defRPr sz="4400" b="1" kern="1200">
                <a:solidFill>
                  <a:schemeClr val="accent1"/>
                </a:solidFill>
                <a:latin typeface="Century Gothic" panose="020B0502020202020204" pitchFamily="34" charset="0"/>
                <a:ea typeface="+mn-ea"/>
                <a:cs typeface="+mn-cs"/>
              </a:defRPr>
            </a:lvl1pPr>
            <a:lvl2pPr marL="737599" indent="-283701" algn="l" defTabSz="907864"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34797" indent="-226975" algn="l" defTabSz="907864"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588672"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42570"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496473"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50374"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04275"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58177"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fontAlgn="auto">
              <a:spcAft>
                <a:spcPts val="0"/>
              </a:spcAft>
              <a:defRPr/>
            </a:pPr>
            <a:endParaRPr lang="pl-PL">
              <a:solidFill>
                <a:srgbClr val="0066FF"/>
              </a:solidFill>
            </a:endParaRPr>
          </a:p>
        </p:txBody>
      </p:sp>
      <p:grpSp>
        <p:nvGrpSpPr>
          <p:cNvPr id="5126" name="Group 32">
            <a:extLst>
              <a:ext uri="{FF2B5EF4-FFF2-40B4-BE49-F238E27FC236}">
                <a16:creationId xmlns:a16="http://schemas.microsoft.com/office/drawing/2014/main" id="{6F0FEFD0-4D11-27FA-63C1-3FE155BF7432}"/>
              </a:ext>
            </a:extLst>
          </p:cNvPr>
          <p:cNvGrpSpPr>
            <a:grpSpLocks/>
          </p:cNvGrpSpPr>
          <p:nvPr userDrawn="1"/>
        </p:nvGrpSpPr>
        <p:grpSpPr bwMode="auto">
          <a:xfrm>
            <a:off x="2400877" y="617539"/>
            <a:ext cx="2414011" cy="271776"/>
            <a:chOff x="2192319" y="617833"/>
            <a:chExt cx="2414139" cy="271310"/>
          </a:xfrm>
        </p:grpSpPr>
        <p:pic>
          <p:nvPicPr>
            <p:cNvPr id="5128" name="Picture 33">
              <a:extLst>
                <a:ext uri="{FF2B5EF4-FFF2-40B4-BE49-F238E27FC236}">
                  <a16:creationId xmlns:a16="http://schemas.microsoft.com/office/drawing/2014/main" id="{CC75A96D-41F7-3118-ADE6-3101680F335B}"/>
                </a:ext>
              </a:extLst>
            </p:cNvPr>
            <p:cNvPicPr>
              <a:picLocks noChangeAspect="1" noChangeArrowheads="1"/>
            </p:cNvPicPr>
            <p:nvPr userDrawn="1"/>
          </p:nvPicPr>
          <p:blipFill>
            <a:blip r:embed="rId4">
              <a:extLst>
                <a:ext uri="{28A0092B-C50C-407E-A947-70E740481C1C}">
                  <a14:useLocalDpi xmlns:a14="http://schemas.microsoft.com/office/drawing/2010/main" val="0"/>
                </a:ext>
              </a:extLst>
            </a:blip>
            <a:srcRect/>
            <a:stretch>
              <a:fillRect/>
            </a:stretch>
          </p:blipFill>
          <p:spPr bwMode="auto">
            <a:xfrm>
              <a:off x="3385470" y="617833"/>
              <a:ext cx="1220988" cy="2598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9" name="Picture 34">
              <a:extLst>
                <a:ext uri="{FF2B5EF4-FFF2-40B4-BE49-F238E27FC236}">
                  <a16:creationId xmlns:a16="http://schemas.microsoft.com/office/drawing/2014/main" id="{D4D5C982-370C-2491-2D04-5F349E370EB9}"/>
                </a:ext>
              </a:extLst>
            </p:cNvPr>
            <p:cNvPicPr>
              <a:picLocks noChangeAspect="1" noChangeArrowheads="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2192319" y="617833"/>
              <a:ext cx="851369" cy="271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1" name="Picture 10">
            <a:extLst>
              <a:ext uri="{FF2B5EF4-FFF2-40B4-BE49-F238E27FC236}">
                <a16:creationId xmlns:a16="http://schemas.microsoft.com/office/drawing/2014/main" id="{1954F238-1803-5A4D-71C6-9956ABF0BE2A}"/>
              </a:ext>
            </a:extLst>
          </p:cNvPr>
          <p:cNvPicPr>
            <a:picLocks noChangeAspect="1"/>
          </p:cNvPicPr>
          <p:nvPr userDrawn="1"/>
        </p:nvPicPr>
        <p:blipFill rotWithShape="1">
          <a:blip r:embed="rId6"/>
          <a:srcRect l="9208" t="9474" r="8666" b="8397"/>
          <a:stretch/>
        </p:blipFill>
        <p:spPr>
          <a:xfrm>
            <a:off x="421580" y="1557586"/>
            <a:ext cx="3885200" cy="3885200"/>
          </a:xfrm>
          <a:prstGeom prst="ellipse">
            <a:avLst/>
          </a:prstGeom>
        </p:spPr>
      </p:pic>
      <p:pic>
        <p:nvPicPr>
          <p:cNvPr id="2" name="Picture 1" descr="A black background with blue and orange letters&#10;&#10;Description automatically generated">
            <a:extLst>
              <a:ext uri="{FF2B5EF4-FFF2-40B4-BE49-F238E27FC236}">
                <a16:creationId xmlns:a16="http://schemas.microsoft.com/office/drawing/2014/main" id="{119836CE-8794-FB59-3660-D7AEC6CE2B39}"/>
              </a:ext>
            </a:extLst>
          </p:cNvPr>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327991" y="540579"/>
            <a:ext cx="1770506" cy="442627"/>
          </a:xfrm>
          <a:prstGeom prst="rect">
            <a:avLst/>
          </a:prstGeom>
        </p:spPr>
      </p:pic>
    </p:spTree>
  </p:cSld>
  <p:clrMap bg1="lt1" tx1="dk1" bg2="lt2" tx2="dk2" accent1="accent1" accent2="accent2" accent3="accent3" accent4="accent4" accent5="accent5" accent6="accent6" hlink="hlink" folHlink="folHlink"/>
  <p:sldLayoutIdLst>
    <p:sldLayoutId id="2147484515" r:id="rId1"/>
    <p:sldLayoutId id="2147484516" r:id="rId2"/>
  </p:sldLayoutIdLs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with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par>
                                <p:cTn id="8" presetID="22" presetClass="entr" presetSubtype="2" fill="hold" nodeType="withEffect">
                                  <p:stCondLst>
                                    <p:cond delay="0"/>
                                  </p:stCondLst>
                                  <p:childTnLst>
                                    <p:set>
                                      <p:cBhvr>
                                        <p:cTn id="9" dur="1" fill="hold">
                                          <p:stCondLst>
                                            <p:cond delay="0"/>
                                          </p:stCondLst>
                                        </p:cTn>
                                        <p:tgtEl>
                                          <p:spTgt spid="29"/>
                                        </p:tgtEl>
                                        <p:attrNameLst>
                                          <p:attrName>style.visibility</p:attrName>
                                        </p:attrNameLst>
                                      </p:cBhvr>
                                      <p:to>
                                        <p:strVal val="visible"/>
                                      </p:to>
                                    </p:set>
                                    <p:animEffect transition="in" filter="wipe(right)">
                                      <p:cBhvr>
                                        <p:cTn id="10" dur="500"/>
                                        <p:tgtEl>
                                          <p:spTgt spid="29"/>
                                        </p:tgtEl>
                                      </p:cBhvr>
                                    </p:animEffect>
                                  </p:childTnLst>
                                </p:cTn>
                              </p:par>
                              <p:par>
                                <p:cTn id="11" presetID="2" presetClass="entr" presetSubtype="1" fill="hold" grpId="0" nodeType="withEffect" nodePh="1">
                                  <p:stCondLst>
                                    <p:cond delay="0"/>
                                  </p:stCondLst>
                                  <p:endCondLst>
                                    <p:cond evt="begin" delay="0">
                                      <p:tn val="11"/>
                                    </p:cond>
                                  </p:endCondLst>
                                  <p:childTnLst>
                                    <p:set>
                                      <p:cBhvr>
                                        <p:cTn id="12" dur="1" fill="hold">
                                          <p:stCondLst>
                                            <p:cond delay="0"/>
                                          </p:stCondLst>
                                        </p:cTn>
                                        <p:tgtEl>
                                          <p:spTgt spid="32"/>
                                        </p:tgtEl>
                                        <p:attrNameLst>
                                          <p:attrName>style.visibility</p:attrName>
                                        </p:attrNameLst>
                                      </p:cBhvr>
                                      <p:to>
                                        <p:strVal val="visible"/>
                                      </p:to>
                                    </p:set>
                                    <p:anim calcmode="lin" valueType="num">
                                      <p:cBhvr additive="base">
                                        <p:cTn id="13" dur="350" fill="hold"/>
                                        <p:tgtEl>
                                          <p:spTgt spid="32"/>
                                        </p:tgtEl>
                                        <p:attrNameLst>
                                          <p:attrName>ppt_x</p:attrName>
                                        </p:attrNameLst>
                                      </p:cBhvr>
                                      <p:tavLst>
                                        <p:tav tm="0">
                                          <p:val>
                                            <p:strVal val="#ppt_x"/>
                                          </p:val>
                                        </p:tav>
                                        <p:tav tm="100000">
                                          <p:val>
                                            <p:strVal val="#ppt_x"/>
                                          </p:val>
                                        </p:tav>
                                      </p:tavLst>
                                    </p:anim>
                                    <p:anim calcmode="lin" valueType="num">
                                      <p:cBhvr additive="base">
                                        <p:cTn id="14" dur="350" fill="hold"/>
                                        <p:tgtEl>
                                          <p:spTgt spid="32"/>
                                        </p:tgtEl>
                                        <p:attrNameLst>
                                          <p:attrName>ppt_y</p:attrName>
                                        </p:attrNameLst>
                                      </p:cBhvr>
                                      <p:tavLst>
                                        <p:tav tm="0">
                                          <p:val>
                                            <p:strVal val="0-#ppt_h/2"/>
                                          </p:val>
                                        </p:tav>
                                        <p:tav tm="100000">
                                          <p:val>
                                            <p:strVal val="#ppt_y"/>
                                          </p:val>
                                        </p:tav>
                                      </p:tavLst>
                                    </p:anim>
                                  </p:childTnLst>
                                </p:cTn>
                              </p:par>
                              <p:par>
                                <p:cTn id="15" presetID="2" presetClass="entr" presetSubtype="4" fill="hold" grpId="0" nodeType="withEffect" nodePh="1">
                                  <p:stCondLst>
                                    <p:cond delay="0"/>
                                  </p:stCondLst>
                                  <p:endCondLst>
                                    <p:cond evt="begin" delay="0">
                                      <p:tn val="15"/>
                                    </p:cond>
                                  </p:endCondLst>
                                  <p:childTnLst>
                                    <p:set>
                                      <p:cBhvr>
                                        <p:cTn id="16" dur="1" fill="hold">
                                          <p:stCondLst>
                                            <p:cond delay="0"/>
                                          </p:stCondLst>
                                        </p:cTn>
                                        <p:tgtEl>
                                          <p:spTgt spid="31"/>
                                        </p:tgtEl>
                                        <p:attrNameLst>
                                          <p:attrName>style.visibility</p:attrName>
                                        </p:attrNameLst>
                                      </p:cBhvr>
                                      <p:to>
                                        <p:strVal val="visible"/>
                                      </p:to>
                                    </p:set>
                                    <p:anim calcmode="lin" valueType="num">
                                      <p:cBhvr additive="base">
                                        <p:cTn id="17" dur="350" fill="hold"/>
                                        <p:tgtEl>
                                          <p:spTgt spid="31"/>
                                        </p:tgtEl>
                                        <p:attrNameLst>
                                          <p:attrName>ppt_x</p:attrName>
                                        </p:attrNameLst>
                                      </p:cBhvr>
                                      <p:tavLst>
                                        <p:tav tm="0">
                                          <p:val>
                                            <p:strVal val="#ppt_x"/>
                                          </p:val>
                                        </p:tav>
                                        <p:tav tm="100000">
                                          <p:val>
                                            <p:strVal val="#ppt_x"/>
                                          </p:val>
                                        </p:tav>
                                      </p:tavLst>
                                    </p:anim>
                                    <p:anim calcmode="lin" valueType="num">
                                      <p:cBhvr additive="base">
                                        <p:cTn id="18" dur="350" fill="hold"/>
                                        <p:tgtEl>
                                          <p:spTgt spid="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32" grpId="0"/>
    </p:bldLst>
  </p:timing>
  <p:hf hdr="0" ftr="0" dt="0"/>
  <p:txStyles>
    <p:titleStyle>
      <a:lvl1pPr algn="ctr" defTabSz="906463" rtl="0" eaLnBrk="0" fontAlgn="base" hangingPunct="0">
        <a:spcBef>
          <a:spcPct val="0"/>
        </a:spcBef>
        <a:spcAft>
          <a:spcPct val="0"/>
        </a:spcAft>
        <a:defRPr sz="4400" kern="1200">
          <a:solidFill>
            <a:schemeClr val="tx1"/>
          </a:solidFill>
          <a:latin typeface="+mj-lt"/>
          <a:ea typeface="+mj-ea"/>
          <a:cs typeface="+mj-cs"/>
        </a:defRPr>
      </a:lvl1pPr>
      <a:lvl2pPr algn="ctr" defTabSz="906463" rtl="0" eaLnBrk="0" fontAlgn="base" hangingPunct="0">
        <a:spcBef>
          <a:spcPct val="0"/>
        </a:spcBef>
        <a:spcAft>
          <a:spcPct val="0"/>
        </a:spcAft>
        <a:defRPr sz="4400">
          <a:solidFill>
            <a:schemeClr val="tx1"/>
          </a:solidFill>
          <a:latin typeface="Calibri" panose="020F0502020204030204" pitchFamily="34" charset="0"/>
        </a:defRPr>
      </a:lvl2pPr>
      <a:lvl3pPr algn="ctr" defTabSz="906463" rtl="0" eaLnBrk="0" fontAlgn="base" hangingPunct="0">
        <a:spcBef>
          <a:spcPct val="0"/>
        </a:spcBef>
        <a:spcAft>
          <a:spcPct val="0"/>
        </a:spcAft>
        <a:defRPr sz="4400">
          <a:solidFill>
            <a:schemeClr val="tx1"/>
          </a:solidFill>
          <a:latin typeface="Calibri" panose="020F0502020204030204" pitchFamily="34" charset="0"/>
        </a:defRPr>
      </a:lvl3pPr>
      <a:lvl4pPr algn="ctr" defTabSz="906463" rtl="0" eaLnBrk="0" fontAlgn="base" hangingPunct="0">
        <a:spcBef>
          <a:spcPct val="0"/>
        </a:spcBef>
        <a:spcAft>
          <a:spcPct val="0"/>
        </a:spcAft>
        <a:defRPr sz="4400">
          <a:solidFill>
            <a:schemeClr val="tx1"/>
          </a:solidFill>
          <a:latin typeface="Calibri" panose="020F0502020204030204" pitchFamily="34" charset="0"/>
        </a:defRPr>
      </a:lvl4pPr>
      <a:lvl5pPr algn="ctr" defTabSz="906463" rtl="0" eaLnBrk="0" fontAlgn="base" hangingPunct="0">
        <a:spcBef>
          <a:spcPct val="0"/>
        </a:spcBef>
        <a:spcAft>
          <a:spcPct val="0"/>
        </a:spcAft>
        <a:defRPr sz="4400">
          <a:solidFill>
            <a:schemeClr val="tx1"/>
          </a:solidFill>
          <a:latin typeface="Calibri" panose="020F0502020204030204" pitchFamily="34" charset="0"/>
        </a:defRPr>
      </a:lvl5pPr>
      <a:lvl6pPr marL="457200" algn="ctr" defTabSz="906463" rtl="0" fontAlgn="base">
        <a:spcBef>
          <a:spcPct val="0"/>
        </a:spcBef>
        <a:spcAft>
          <a:spcPct val="0"/>
        </a:spcAft>
        <a:defRPr sz="4400">
          <a:solidFill>
            <a:schemeClr val="tx1"/>
          </a:solidFill>
          <a:latin typeface="Calibri" panose="020F0502020204030204" pitchFamily="34" charset="0"/>
        </a:defRPr>
      </a:lvl6pPr>
      <a:lvl7pPr marL="914400" algn="ctr" defTabSz="906463" rtl="0" fontAlgn="base">
        <a:spcBef>
          <a:spcPct val="0"/>
        </a:spcBef>
        <a:spcAft>
          <a:spcPct val="0"/>
        </a:spcAft>
        <a:defRPr sz="4400">
          <a:solidFill>
            <a:schemeClr val="tx1"/>
          </a:solidFill>
          <a:latin typeface="Calibri" panose="020F0502020204030204" pitchFamily="34" charset="0"/>
        </a:defRPr>
      </a:lvl7pPr>
      <a:lvl8pPr marL="1371600" algn="ctr" defTabSz="906463" rtl="0" fontAlgn="base">
        <a:spcBef>
          <a:spcPct val="0"/>
        </a:spcBef>
        <a:spcAft>
          <a:spcPct val="0"/>
        </a:spcAft>
        <a:defRPr sz="4400">
          <a:solidFill>
            <a:schemeClr val="tx1"/>
          </a:solidFill>
          <a:latin typeface="Calibri" panose="020F0502020204030204" pitchFamily="34" charset="0"/>
        </a:defRPr>
      </a:lvl8pPr>
      <a:lvl9pPr marL="1828800" algn="ctr" defTabSz="906463" rtl="0" fontAlgn="base">
        <a:spcBef>
          <a:spcPct val="0"/>
        </a:spcBef>
        <a:spcAft>
          <a:spcPct val="0"/>
        </a:spcAft>
        <a:defRPr sz="4400">
          <a:solidFill>
            <a:schemeClr val="tx1"/>
          </a:solidFill>
          <a:latin typeface="Calibri" panose="020F0502020204030204" pitchFamily="34" charset="0"/>
        </a:defRPr>
      </a:lvl9pPr>
    </p:titleStyle>
    <p:bodyStyle>
      <a:lvl1pPr marL="339725" indent="-339725" algn="l" defTabSz="906463"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36600" indent="-282575" algn="l" defTabSz="906463"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33475" indent="-225425" algn="l" defTabSz="906463"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587500" indent="-225425" algn="l" defTabSz="906463"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41525" indent="-225425" algn="l" defTabSz="906463"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496473"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50374"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04275"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58177"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07864" rtl="0" eaLnBrk="1" latinLnBrk="0" hangingPunct="1">
        <a:defRPr sz="1800" kern="1200">
          <a:solidFill>
            <a:schemeClr val="tx1"/>
          </a:solidFill>
          <a:latin typeface="+mn-lt"/>
          <a:ea typeface="+mn-ea"/>
          <a:cs typeface="+mn-cs"/>
        </a:defRPr>
      </a:lvl1pPr>
      <a:lvl2pPr marL="453950" algn="l" defTabSz="907864" rtl="0" eaLnBrk="1" latinLnBrk="0" hangingPunct="1">
        <a:defRPr sz="1800" kern="1200">
          <a:solidFill>
            <a:schemeClr val="tx1"/>
          </a:solidFill>
          <a:latin typeface="+mn-lt"/>
          <a:ea typeface="+mn-ea"/>
          <a:cs typeface="+mn-cs"/>
        </a:defRPr>
      </a:lvl2pPr>
      <a:lvl3pPr marL="907864" algn="l" defTabSz="907864" rtl="0" eaLnBrk="1" latinLnBrk="0" hangingPunct="1">
        <a:defRPr sz="1800" kern="1200">
          <a:solidFill>
            <a:schemeClr val="tx1"/>
          </a:solidFill>
          <a:latin typeface="+mn-lt"/>
          <a:ea typeface="+mn-ea"/>
          <a:cs typeface="+mn-cs"/>
        </a:defRPr>
      </a:lvl3pPr>
      <a:lvl4pPr marL="1361716" algn="l" defTabSz="907864" rtl="0" eaLnBrk="1" latinLnBrk="0" hangingPunct="1">
        <a:defRPr sz="1800" kern="1200">
          <a:solidFill>
            <a:schemeClr val="tx1"/>
          </a:solidFill>
          <a:latin typeface="+mn-lt"/>
          <a:ea typeface="+mn-ea"/>
          <a:cs typeface="+mn-cs"/>
        </a:defRPr>
      </a:lvl4pPr>
      <a:lvl5pPr marL="1815621" algn="l" defTabSz="907864" rtl="0" eaLnBrk="1" latinLnBrk="0" hangingPunct="1">
        <a:defRPr sz="1800" kern="1200">
          <a:solidFill>
            <a:schemeClr val="tx1"/>
          </a:solidFill>
          <a:latin typeface="+mn-lt"/>
          <a:ea typeface="+mn-ea"/>
          <a:cs typeface="+mn-cs"/>
        </a:defRPr>
      </a:lvl5pPr>
      <a:lvl6pPr marL="2269518" algn="l" defTabSz="907864" rtl="0" eaLnBrk="1" latinLnBrk="0" hangingPunct="1">
        <a:defRPr sz="1800" kern="1200">
          <a:solidFill>
            <a:schemeClr val="tx1"/>
          </a:solidFill>
          <a:latin typeface="+mn-lt"/>
          <a:ea typeface="+mn-ea"/>
          <a:cs typeface="+mn-cs"/>
        </a:defRPr>
      </a:lvl6pPr>
      <a:lvl7pPr marL="2723423" algn="l" defTabSz="907864" rtl="0" eaLnBrk="1" latinLnBrk="0" hangingPunct="1">
        <a:defRPr sz="1800" kern="1200">
          <a:solidFill>
            <a:schemeClr val="tx1"/>
          </a:solidFill>
          <a:latin typeface="+mn-lt"/>
          <a:ea typeface="+mn-ea"/>
          <a:cs typeface="+mn-cs"/>
        </a:defRPr>
      </a:lvl7pPr>
      <a:lvl8pPr marL="3177323" algn="l" defTabSz="907864" rtl="0" eaLnBrk="1" latinLnBrk="0" hangingPunct="1">
        <a:defRPr sz="1800" kern="1200">
          <a:solidFill>
            <a:schemeClr val="tx1"/>
          </a:solidFill>
          <a:latin typeface="+mn-lt"/>
          <a:ea typeface="+mn-ea"/>
          <a:cs typeface="+mn-cs"/>
        </a:defRPr>
      </a:lvl8pPr>
      <a:lvl9pPr marL="3631228" algn="l" defTabSz="907864"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cxnSp>
        <p:nvCxnSpPr>
          <p:cNvPr id="28" name="Łącznik prosty 11">
            <a:extLst>
              <a:ext uri="{FF2B5EF4-FFF2-40B4-BE49-F238E27FC236}">
                <a16:creationId xmlns:a16="http://schemas.microsoft.com/office/drawing/2014/main" id="{0C8BBFB0-A631-BEED-51B8-19ADA879A4F2}"/>
              </a:ext>
            </a:extLst>
          </p:cNvPr>
          <p:cNvCxnSpPr/>
          <p:nvPr userDrawn="1"/>
        </p:nvCxnSpPr>
        <p:spPr>
          <a:xfrm flipH="1" flipV="1">
            <a:off x="-222250" y="3695700"/>
            <a:ext cx="4829175" cy="0"/>
          </a:xfrm>
          <a:prstGeom prst="line">
            <a:avLst/>
          </a:prstGeom>
          <a:ln w="19050" cap="rnd">
            <a:solidFill>
              <a:srgbClr val="DE247E"/>
            </a:solidFill>
            <a:round/>
          </a:ln>
        </p:spPr>
        <p:style>
          <a:lnRef idx="1">
            <a:schemeClr val="accent1"/>
          </a:lnRef>
          <a:fillRef idx="0">
            <a:schemeClr val="accent1"/>
          </a:fillRef>
          <a:effectRef idx="0">
            <a:schemeClr val="accent1"/>
          </a:effectRef>
          <a:fontRef idx="minor">
            <a:schemeClr val="tx1"/>
          </a:fontRef>
        </p:style>
      </p:cxnSp>
      <p:cxnSp>
        <p:nvCxnSpPr>
          <p:cNvPr id="29" name="Łącznik prosty 12">
            <a:extLst>
              <a:ext uri="{FF2B5EF4-FFF2-40B4-BE49-F238E27FC236}">
                <a16:creationId xmlns:a16="http://schemas.microsoft.com/office/drawing/2014/main" id="{D4C89923-2AAB-F7BB-8628-C74DBE9AC3DC}"/>
              </a:ext>
            </a:extLst>
          </p:cNvPr>
          <p:cNvCxnSpPr/>
          <p:nvPr userDrawn="1"/>
        </p:nvCxnSpPr>
        <p:spPr>
          <a:xfrm flipH="1">
            <a:off x="9551988" y="4408488"/>
            <a:ext cx="6840537" cy="0"/>
          </a:xfrm>
          <a:prstGeom prst="line">
            <a:avLst/>
          </a:prstGeom>
          <a:ln w="19050" cap="rnd">
            <a:solidFill>
              <a:srgbClr val="DE247E"/>
            </a:solidFill>
            <a:round/>
          </a:ln>
        </p:spPr>
        <p:style>
          <a:lnRef idx="1">
            <a:schemeClr val="accent1"/>
          </a:lnRef>
          <a:fillRef idx="0">
            <a:schemeClr val="accent1"/>
          </a:fillRef>
          <a:effectRef idx="0">
            <a:schemeClr val="accent1"/>
          </a:effectRef>
          <a:fontRef idx="minor">
            <a:schemeClr val="tx1"/>
          </a:fontRef>
        </p:style>
      </p:cxnSp>
      <p:sp>
        <p:nvSpPr>
          <p:cNvPr id="31" name="Symbol zastępczy tekstu 18">
            <a:extLst>
              <a:ext uri="{FF2B5EF4-FFF2-40B4-BE49-F238E27FC236}">
                <a16:creationId xmlns:a16="http://schemas.microsoft.com/office/drawing/2014/main" id="{3CE92B45-F53E-D9DF-9FE4-62520025D5EE}"/>
              </a:ext>
            </a:extLst>
          </p:cNvPr>
          <p:cNvSpPr txBox="1">
            <a:spLocks/>
          </p:cNvSpPr>
          <p:nvPr userDrawn="1"/>
        </p:nvSpPr>
        <p:spPr>
          <a:xfrm>
            <a:off x="4659313" y="3387725"/>
            <a:ext cx="8281987" cy="708025"/>
          </a:xfrm>
          <a:prstGeom prst="rect">
            <a:avLst/>
          </a:prstGeom>
        </p:spPr>
        <p:txBody>
          <a:bodyPr>
            <a:normAutofit lnSpcReduction="10000"/>
          </a:bodyPr>
          <a:lstStyle>
            <a:lvl1pPr marL="0" indent="0" algn="l" defTabSz="907864" rtl="0" eaLnBrk="1" latinLnBrk="0" hangingPunct="1">
              <a:spcBef>
                <a:spcPct val="20000"/>
              </a:spcBef>
              <a:buFont typeface="Arial" panose="020B0604020202020204" pitchFamily="34" charset="0"/>
              <a:buNone/>
              <a:defRPr sz="4400" kern="1200">
                <a:solidFill>
                  <a:schemeClr val="tx1"/>
                </a:solidFill>
                <a:latin typeface="Century Gothic" panose="020B0502020202020204" pitchFamily="34" charset="0"/>
                <a:ea typeface="+mn-ea"/>
                <a:cs typeface="+mn-cs"/>
              </a:defRPr>
            </a:lvl1pPr>
            <a:lvl2pPr marL="737599" indent="-283701" algn="l" defTabSz="907864"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34797" indent="-226975" algn="l" defTabSz="907864"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588672"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42570"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496473"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50374"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04275"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58177"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fontAlgn="auto">
              <a:spcAft>
                <a:spcPts val="0"/>
              </a:spcAft>
              <a:defRPr/>
            </a:pPr>
            <a:endParaRPr lang="pl-PL"/>
          </a:p>
        </p:txBody>
      </p:sp>
      <p:sp>
        <p:nvSpPr>
          <p:cNvPr id="32" name="Symbol zastępczy tekstu 18">
            <a:extLst>
              <a:ext uri="{FF2B5EF4-FFF2-40B4-BE49-F238E27FC236}">
                <a16:creationId xmlns:a16="http://schemas.microsoft.com/office/drawing/2014/main" id="{91F79FC1-941A-9689-A4EA-6A42E21353B3}"/>
              </a:ext>
            </a:extLst>
          </p:cNvPr>
          <p:cNvSpPr txBox="1">
            <a:spLocks/>
          </p:cNvSpPr>
          <p:nvPr userDrawn="1"/>
        </p:nvSpPr>
        <p:spPr>
          <a:xfrm>
            <a:off x="4659313" y="4090988"/>
            <a:ext cx="4306887" cy="708025"/>
          </a:xfrm>
          <a:prstGeom prst="rect">
            <a:avLst/>
          </a:prstGeom>
        </p:spPr>
        <p:txBody>
          <a:bodyPr>
            <a:normAutofit lnSpcReduction="10000"/>
          </a:bodyPr>
          <a:lstStyle>
            <a:lvl1pPr marL="0" indent="0" algn="l" defTabSz="907864" rtl="0" eaLnBrk="1" latinLnBrk="0" hangingPunct="1">
              <a:spcBef>
                <a:spcPct val="20000"/>
              </a:spcBef>
              <a:buFont typeface="Arial" panose="020B0604020202020204" pitchFamily="34" charset="0"/>
              <a:buNone/>
              <a:defRPr sz="4400" b="1" kern="1200">
                <a:solidFill>
                  <a:schemeClr val="accent1"/>
                </a:solidFill>
                <a:latin typeface="Century Gothic" panose="020B0502020202020204" pitchFamily="34" charset="0"/>
                <a:ea typeface="+mn-ea"/>
                <a:cs typeface="+mn-cs"/>
              </a:defRPr>
            </a:lvl1pPr>
            <a:lvl2pPr marL="737599" indent="-283701" algn="l" defTabSz="907864"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34797" indent="-226975" algn="l" defTabSz="907864"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588672"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42570"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496473"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50374"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04275"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58177"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fontAlgn="auto">
              <a:spcAft>
                <a:spcPts val="0"/>
              </a:spcAft>
              <a:defRPr/>
            </a:pPr>
            <a:endParaRPr lang="pl-PL">
              <a:solidFill>
                <a:srgbClr val="0066FF"/>
              </a:solidFill>
            </a:endParaRPr>
          </a:p>
        </p:txBody>
      </p:sp>
      <p:grpSp>
        <p:nvGrpSpPr>
          <p:cNvPr id="6150" name="Group 32">
            <a:extLst>
              <a:ext uri="{FF2B5EF4-FFF2-40B4-BE49-F238E27FC236}">
                <a16:creationId xmlns:a16="http://schemas.microsoft.com/office/drawing/2014/main" id="{C204D100-6D92-B602-F71B-6D4967941B39}"/>
              </a:ext>
            </a:extLst>
          </p:cNvPr>
          <p:cNvGrpSpPr>
            <a:grpSpLocks/>
          </p:cNvGrpSpPr>
          <p:nvPr userDrawn="1"/>
        </p:nvGrpSpPr>
        <p:grpSpPr bwMode="auto">
          <a:xfrm>
            <a:off x="2400877" y="617539"/>
            <a:ext cx="2414011" cy="271776"/>
            <a:chOff x="2192319" y="617833"/>
            <a:chExt cx="2414139" cy="271310"/>
          </a:xfrm>
        </p:grpSpPr>
        <p:pic>
          <p:nvPicPr>
            <p:cNvPr id="6152" name="Picture 33">
              <a:extLst>
                <a:ext uri="{FF2B5EF4-FFF2-40B4-BE49-F238E27FC236}">
                  <a16:creationId xmlns:a16="http://schemas.microsoft.com/office/drawing/2014/main" id="{D9E97DBF-93AF-7AB2-6429-7CAFAADB616F}"/>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3385470" y="617833"/>
              <a:ext cx="1220988" cy="2598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53" name="Picture 34">
              <a:extLst>
                <a:ext uri="{FF2B5EF4-FFF2-40B4-BE49-F238E27FC236}">
                  <a16:creationId xmlns:a16="http://schemas.microsoft.com/office/drawing/2014/main" id="{408A4946-6038-C661-C16C-245B3D8F7FE4}"/>
                </a:ext>
              </a:extLst>
            </p:cNvPr>
            <p:cNvPicPr>
              <a:picLocks noChangeAspect="1" noChangeArrowheads="1"/>
            </p:cNvPicPr>
            <p:nvPr userDrawn="1"/>
          </p:nvPicPr>
          <p:blipFill>
            <a:blip r:embed="rId4">
              <a:extLst>
                <a:ext uri="{28A0092B-C50C-407E-A947-70E740481C1C}">
                  <a14:useLocalDpi xmlns:a14="http://schemas.microsoft.com/office/drawing/2010/main" val="0"/>
                </a:ext>
              </a:extLst>
            </a:blip>
            <a:srcRect/>
            <a:stretch>
              <a:fillRect/>
            </a:stretch>
          </p:blipFill>
          <p:spPr bwMode="auto">
            <a:xfrm>
              <a:off x="2192319" y="617833"/>
              <a:ext cx="851369" cy="271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1" name="Picture 10">
            <a:extLst>
              <a:ext uri="{FF2B5EF4-FFF2-40B4-BE49-F238E27FC236}">
                <a16:creationId xmlns:a16="http://schemas.microsoft.com/office/drawing/2014/main" id="{461B10DA-B40F-C933-2854-22E0B0A448B2}"/>
              </a:ext>
            </a:extLst>
          </p:cNvPr>
          <p:cNvPicPr>
            <a:picLocks noChangeAspect="1"/>
          </p:cNvPicPr>
          <p:nvPr userDrawn="1"/>
        </p:nvPicPr>
        <p:blipFill rotWithShape="1">
          <a:blip r:embed="rId5"/>
          <a:srcRect l="9208" t="9474" r="8666" b="8397"/>
          <a:stretch/>
        </p:blipFill>
        <p:spPr>
          <a:xfrm>
            <a:off x="421580" y="1557586"/>
            <a:ext cx="3885200" cy="3885200"/>
          </a:xfrm>
          <a:prstGeom prst="ellipse">
            <a:avLst/>
          </a:prstGeom>
        </p:spPr>
      </p:pic>
      <p:pic>
        <p:nvPicPr>
          <p:cNvPr id="2" name="Picture 1" descr="A black background with blue and orange letters&#10;&#10;Description automatically generated">
            <a:extLst>
              <a:ext uri="{FF2B5EF4-FFF2-40B4-BE49-F238E27FC236}">
                <a16:creationId xmlns:a16="http://schemas.microsoft.com/office/drawing/2014/main" id="{B4EB2479-CF2C-0D30-0FF2-4B37934F0038}"/>
              </a:ext>
            </a:extLst>
          </p:cNvPr>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327991" y="540579"/>
            <a:ext cx="1770506" cy="442627"/>
          </a:xfrm>
          <a:prstGeom prst="rect">
            <a:avLst/>
          </a:prstGeom>
        </p:spPr>
      </p:pic>
    </p:spTree>
  </p:cSld>
  <p:clrMap bg1="lt1" tx1="dk1" bg2="lt2" tx2="dk2" accent1="accent1" accent2="accent2" accent3="accent3" accent4="accent4" accent5="accent5" accent6="accent6" hlink="hlink" folHlink="folHlink"/>
  <p:sldLayoutIdLst>
    <p:sldLayoutId id="2147484517" r:id="rId1"/>
  </p:sldLayoutIdLs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with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par>
                                <p:cTn id="8" presetID="22" presetClass="entr" presetSubtype="2" fill="hold" nodeType="withEffect">
                                  <p:stCondLst>
                                    <p:cond delay="0"/>
                                  </p:stCondLst>
                                  <p:childTnLst>
                                    <p:set>
                                      <p:cBhvr>
                                        <p:cTn id="9" dur="1" fill="hold">
                                          <p:stCondLst>
                                            <p:cond delay="0"/>
                                          </p:stCondLst>
                                        </p:cTn>
                                        <p:tgtEl>
                                          <p:spTgt spid="29"/>
                                        </p:tgtEl>
                                        <p:attrNameLst>
                                          <p:attrName>style.visibility</p:attrName>
                                        </p:attrNameLst>
                                      </p:cBhvr>
                                      <p:to>
                                        <p:strVal val="visible"/>
                                      </p:to>
                                    </p:set>
                                    <p:animEffect transition="in" filter="wipe(right)">
                                      <p:cBhvr>
                                        <p:cTn id="10" dur="500"/>
                                        <p:tgtEl>
                                          <p:spTgt spid="29"/>
                                        </p:tgtEl>
                                      </p:cBhvr>
                                    </p:animEffect>
                                  </p:childTnLst>
                                </p:cTn>
                              </p:par>
                              <p:par>
                                <p:cTn id="11" presetID="2" presetClass="entr" presetSubtype="1" fill="hold" grpId="0" nodeType="withEffect" nodePh="1">
                                  <p:stCondLst>
                                    <p:cond delay="0"/>
                                  </p:stCondLst>
                                  <p:endCondLst>
                                    <p:cond evt="begin" delay="0">
                                      <p:tn val="11"/>
                                    </p:cond>
                                  </p:endCondLst>
                                  <p:childTnLst>
                                    <p:set>
                                      <p:cBhvr>
                                        <p:cTn id="12" dur="1" fill="hold">
                                          <p:stCondLst>
                                            <p:cond delay="0"/>
                                          </p:stCondLst>
                                        </p:cTn>
                                        <p:tgtEl>
                                          <p:spTgt spid="32"/>
                                        </p:tgtEl>
                                        <p:attrNameLst>
                                          <p:attrName>style.visibility</p:attrName>
                                        </p:attrNameLst>
                                      </p:cBhvr>
                                      <p:to>
                                        <p:strVal val="visible"/>
                                      </p:to>
                                    </p:set>
                                    <p:anim calcmode="lin" valueType="num">
                                      <p:cBhvr additive="base">
                                        <p:cTn id="13" dur="350" fill="hold"/>
                                        <p:tgtEl>
                                          <p:spTgt spid="32"/>
                                        </p:tgtEl>
                                        <p:attrNameLst>
                                          <p:attrName>ppt_x</p:attrName>
                                        </p:attrNameLst>
                                      </p:cBhvr>
                                      <p:tavLst>
                                        <p:tav tm="0">
                                          <p:val>
                                            <p:strVal val="#ppt_x"/>
                                          </p:val>
                                        </p:tav>
                                        <p:tav tm="100000">
                                          <p:val>
                                            <p:strVal val="#ppt_x"/>
                                          </p:val>
                                        </p:tav>
                                      </p:tavLst>
                                    </p:anim>
                                    <p:anim calcmode="lin" valueType="num">
                                      <p:cBhvr additive="base">
                                        <p:cTn id="14" dur="350" fill="hold"/>
                                        <p:tgtEl>
                                          <p:spTgt spid="32"/>
                                        </p:tgtEl>
                                        <p:attrNameLst>
                                          <p:attrName>ppt_y</p:attrName>
                                        </p:attrNameLst>
                                      </p:cBhvr>
                                      <p:tavLst>
                                        <p:tav tm="0">
                                          <p:val>
                                            <p:strVal val="0-#ppt_h/2"/>
                                          </p:val>
                                        </p:tav>
                                        <p:tav tm="100000">
                                          <p:val>
                                            <p:strVal val="#ppt_y"/>
                                          </p:val>
                                        </p:tav>
                                      </p:tavLst>
                                    </p:anim>
                                  </p:childTnLst>
                                </p:cTn>
                              </p:par>
                              <p:par>
                                <p:cTn id="15" presetID="2" presetClass="entr" presetSubtype="4" fill="hold" grpId="0" nodeType="withEffect" nodePh="1">
                                  <p:stCondLst>
                                    <p:cond delay="0"/>
                                  </p:stCondLst>
                                  <p:endCondLst>
                                    <p:cond evt="begin" delay="0">
                                      <p:tn val="15"/>
                                    </p:cond>
                                  </p:endCondLst>
                                  <p:childTnLst>
                                    <p:set>
                                      <p:cBhvr>
                                        <p:cTn id="16" dur="1" fill="hold">
                                          <p:stCondLst>
                                            <p:cond delay="0"/>
                                          </p:stCondLst>
                                        </p:cTn>
                                        <p:tgtEl>
                                          <p:spTgt spid="31"/>
                                        </p:tgtEl>
                                        <p:attrNameLst>
                                          <p:attrName>style.visibility</p:attrName>
                                        </p:attrNameLst>
                                      </p:cBhvr>
                                      <p:to>
                                        <p:strVal val="visible"/>
                                      </p:to>
                                    </p:set>
                                    <p:anim calcmode="lin" valueType="num">
                                      <p:cBhvr additive="base">
                                        <p:cTn id="17" dur="350" fill="hold"/>
                                        <p:tgtEl>
                                          <p:spTgt spid="31"/>
                                        </p:tgtEl>
                                        <p:attrNameLst>
                                          <p:attrName>ppt_x</p:attrName>
                                        </p:attrNameLst>
                                      </p:cBhvr>
                                      <p:tavLst>
                                        <p:tav tm="0">
                                          <p:val>
                                            <p:strVal val="#ppt_x"/>
                                          </p:val>
                                        </p:tav>
                                        <p:tav tm="100000">
                                          <p:val>
                                            <p:strVal val="#ppt_x"/>
                                          </p:val>
                                        </p:tav>
                                      </p:tavLst>
                                    </p:anim>
                                    <p:anim calcmode="lin" valueType="num">
                                      <p:cBhvr additive="base">
                                        <p:cTn id="18" dur="350" fill="hold"/>
                                        <p:tgtEl>
                                          <p:spTgt spid="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32" grpId="0"/>
    </p:bldLst>
  </p:timing>
  <p:hf hdr="0" ftr="0" dt="0"/>
  <p:txStyles>
    <p:titleStyle>
      <a:lvl1pPr algn="ctr" defTabSz="906463" rtl="0" eaLnBrk="0" fontAlgn="base" hangingPunct="0">
        <a:spcBef>
          <a:spcPct val="0"/>
        </a:spcBef>
        <a:spcAft>
          <a:spcPct val="0"/>
        </a:spcAft>
        <a:defRPr sz="4400" kern="1200">
          <a:solidFill>
            <a:schemeClr val="tx1"/>
          </a:solidFill>
          <a:latin typeface="+mj-lt"/>
          <a:ea typeface="+mj-ea"/>
          <a:cs typeface="+mj-cs"/>
        </a:defRPr>
      </a:lvl1pPr>
      <a:lvl2pPr algn="ctr" defTabSz="906463" rtl="0" eaLnBrk="0" fontAlgn="base" hangingPunct="0">
        <a:spcBef>
          <a:spcPct val="0"/>
        </a:spcBef>
        <a:spcAft>
          <a:spcPct val="0"/>
        </a:spcAft>
        <a:defRPr sz="4400">
          <a:solidFill>
            <a:schemeClr val="tx1"/>
          </a:solidFill>
          <a:latin typeface="Calibri" panose="020F0502020204030204" pitchFamily="34" charset="0"/>
        </a:defRPr>
      </a:lvl2pPr>
      <a:lvl3pPr algn="ctr" defTabSz="906463" rtl="0" eaLnBrk="0" fontAlgn="base" hangingPunct="0">
        <a:spcBef>
          <a:spcPct val="0"/>
        </a:spcBef>
        <a:spcAft>
          <a:spcPct val="0"/>
        </a:spcAft>
        <a:defRPr sz="4400">
          <a:solidFill>
            <a:schemeClr val="tx1"/>
          </a:solidFill>
          <a:latin typeface="Calibri" panose="020F0502020204030204" pitchFamily="34" charset="0"/>
        </a:defRPr>
      </a:lvl3pPr>
      <a:lvl4pPr algn="ctr" defTabSz="906463" rtl="0" eaLnBrk="0" fontAlgn="base" hangingPunct="0">
        <a:spcBef>
          <a:spcPct val="0"/>
        </a:spcBef>
        <a:spcAft>
          <a:spcPct val="0"/>
        </a:spcAft>
        <a:defRPr sz="4400">
          <a:solidFill>
            <a:schemeClr val="tx1"/>
          </a:solidFill>
          <a:latin typeface="Calibri" panose="020F0502020204030204" pitchFamily="34" charset="0"/>
        </a:defRPr>
      </a:lvl4pPr>
      <a:lvl5pPr algn="ctr" defTabSz="906463" rtl="0" eaLnBrk="0" fontAlgn="base" hangingPunct="0">
        <a:spcBef>
          <a:spcPct val="0"/>
        </a:spcBef>
        <a:spcAft>
          <a:spcPct val="0"/>
        </a:spcAft>
        <a:defRPr sz="4400">
          <a:solidFill>
            <a:schemeClr val="tx1"/>
          </a:solidFill>
          <a:latin typeface="Calibri" panose="020F0502020204030204" pitchFamily="34" charset="0"/>
        </a:defRPr>
      </a:lvl5pPr>
      <a:lvl6pPr marL="457200" algn="ctr" defTabSz="906463" rtl="0" fontAlgn="base">
        <a:spcBef>
          <a:spcPct val="0"/>
        </a:spcBef>
        <a:spcAft>
          <a:spcPct val="0"/>
        </a:spcAft>
        <a:defRPr sz="4400">
          <a:solidFill>
            <a:schemeClr val="tx1"/>
          </a:solidFill>
          <a:latin typeface="Calibri" panose="020F0502020204030204" pitchFamily="34" charset="0"/>
        </a:defRPr>
      </a:lvl6pPr>
      <a:lvl7pPr marL="914400" algn="ctr" defTabSz="906463" rtl="0" fontAlgn="base">
        <a:spcBef>
          <a:spcPct val="0"/>
        </a:spcBef>
        <a:spcAft>
          <a:spcPct val="0"/>
        </a:spcAft>
        <a:defRPr sz="4400">
          <a:solidFill>
            <a:schemeClr val="tx1"/>
          </a:solidFill>
          <a:latin typeface="Calibri" panose="020F0502020204030204" pitchFamily="34" charset="0"/>
        </a:defRPr>
      </a:lvl7pPr>
      <a:lvl8pPr marL="1371600" algn="ctr" defTabSz="906463" rtl="0" fontAlgn="base">
        <a:spcBef>
          <a:spcPct val="0"/>
        </a:spcBef>
        <a:spcAft>
          <a:spcPct val="0"/>
        </a:spcAft>
        <a:defRPr sz="4400">
          <a:solidFill>
            <a:schemeClr val="tx1"/>
          </a:solidFill>
          <a:latin typeface="Calibri" panose="020F0502020204030204" pitchFamily="34" charset="0"/>
        </a:defRPr>
      </a:lvl8pPr>
      <a:lvl9pPr marL="1828800" algn="ctr" defTabSz="906463" rtl="0" fontAlgn="base">
        <a:spcBef>
          <a:spcPct val="0"/>
        </a:spcBef>
        <a:spcAft>
          <a:spcPct val="0"/>
        </a:spcAft>
        <a:defRPr sz="4400">
          <a:solidFill>
            <a:schemeClr val="tx1"/>
          </a:solidFill>
          <a:latin typeface="Calibri" panose="020F0502020204030204" pitchFamily="34" charset="0"/>
        </a:defRPr>
      </a:lvl9pPr>
    </p:titleStyle>
    <p:bodyStyle>
      <a:lvl1pPr marL="339725" indent="-339725" algn="l" defTabSz="906463"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36600" indent="-282575" algn="l" defTabSz="906463"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33475" indent="-225425" algn="l" defTabSz="906463"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587500" indent="-225425" algn="l" defTabSz="906463"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41525" indent="-225425" algn="l" defTabSz="906463"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496473"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50374"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04275"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58177"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07864" rtl="0" eaLnBrk="1" latinLnBrk="0" hangingPunct="1">
        <a:defRPr sz="1800" kern="1200">
          <a:solidFill>
            <a:schemeClr val="tx1"/>
          </a:solidFill>
          <a:latin typeface="+mn-lt"/>
          <a:ea typeface="+mn-ea"/>
          <a:cs typeface="+mn-cs"/>
        </a:defRPr>
      </a:lvl1pPr>
      <a:lvl2pPr marL="453950" algn="l" defTabSz="907864" rtl="0" eaLnBrk="1" latinLnBrk="0" hangingPunct="1">
        <a:defRPr sz="1800" kern="1200">
          <a:solidFill>
            <a:schemeClr val="tx1"/>
          </a:solidFill>
          <a:latin typeface="+mn-lt"/>
          <a:ea typeface="+mn-ea"/>
          <a:cs typeface="+mn-cs"/>
        </a:defRPr>
      </a:lvl2pPr>
      <a:lvl3pPr marL="907864" algn="l" defTabSz="907864" rtl="0" eaLnBrk="1" latinLnBrk="0" hangingPunct="1">
        <a:defRPr sz="1800" kern="1200">
          <a:solidFill>
            <a:schemeClr val="tx1"/>
          </a:solidFill>
          <a:latin typeface="+mn-lt"/>
          <a:ea typeface="+mn-ea"/>
          <a:cs typeface="+mn-cs"/>
        </a:defRPr>
      </a:lvl3pPr>
      <a:lvl4pPr marL="1361716" algn="l" defTabSz="907864" rtl="0" eaLnBrk="1" latinLnBrk="0" hangingPunct="1">
        <a:defRPr sz="1800" kern="1200">
          <a:solidFill>
            <a:schemeClr val="tx1"/>
          </a:solidFill>
          <a:latin typeface="+mn-lt"/>
          <a:ea typeface="+mn-ea"/>
          <a:cs typeface="+mn-cs"/>
        </a:defRPr>
      </a:lvl4pPr>
      <a:lvl5pPr marL="1815621" algn="l" defTabSz="907864" rtl="0" eaLnBrk="1" latinLnBrk="0" hangingPunct="1">
        <a:defRPr sz="1800" kern="1200">
          <a:solidFill>
            <a:schemeClr val="tx1"/>
          </a:solidFill>
          <a:latin typeface="+mn-lt"/>
          <a:ea typeface="+mn-ea"/>
          <a:cs typeface="+mn-cs"/>
        </a:defRPr>
      </a:lvl5pPr>
      <a:lvl6pPr marL="2269518" algn="l" defTabSz="907864" rtl="0" eaLnBrk="1" latinLnBrk="0" hangingPunct="1">
        <a:defRPr sz="1800" kern="1200">
          <a:solidFill>
            <a:schemeClr val="tx1"/>
          </a:solidFill>
          <a:latin typeface="+mn-lt"/>
          <a:ea typeface="+mn-ea"/>
          <a:cs typeface="+mn-cs"/>
        </a:defRPr>
      </a:lvl6pPr>
      <a:lvl7pPr marL="2723423" algn="l" defTabSz="907864" rtl="0" eaLnBrk="1" latinLnBrk="0" hangingPunct="1">
        <a:defRPr sz="1800" kern="1200">
          <a:solidFill>
            <a:schemeClr val="tx1"/>
          </a:solidFill>
          <a:latin typeface="+mn-lt"/>
          <a:ea typeface="+mn-ea"/>
          <a:cs typeface="+mn-cs"/>
        </a:defRPr>
      </a:lvl7pPr>
      <a:lvl8pPr marL="3177323" algn="l" defTabSz="907864" rtl="0" eaLnBrk="1" latinLnBrk="0" hangingPunct="1">
        <a:defRPr sz="1800" kern="1200">
          <a:solidFill>
            <a:schemeClr val="tx1"/>
          </a:solidFill>
          <a:latin typeface="+mn-lt"/>
          <a:ea typeface="+mn-ea"/>
          <a:cs typeface="+mn-cs"/>
        </a:defRPr>
      </a:lvl8pPr>
      <a:lvl9pPr marL="3631228" algn="l" defTabSz="907864"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cxnSp>
        <p:nvCxnSpPr>
          <p:cNvPr id="14" name="Łącznik prosty 11">
            <a:extLst>
              <a:ext uri="{FF2B5EF4-FFF2-40B4-BE49-F238E27FC236}">
                <a16:creationId xmlns:a16="http://schemas.microsoft.com/office/drawing/2014/main" id="{27D4054C-833F-E365-812F-716704D93F86}"/>
              </a:ext>
            </a:extLst>
          </p:cNvPr>
          <p:cNvCxnSpPr/>
          <p:nvPr userDrawn="1"/>
        </p:nvCxnSpPr>
        <p:spPr>
          <a:xfrm flipH="1" flipV="1">
            <a:off x="-222250" y="3695700"/>
            <a:ext cx="4829175" cy="0"/>
          </a:xfrm>
          <a:prstGeom prst="line">
            <a:avLst/>
          </a:prstGeom>
          <a:ln w="19050" cap="rnd">
            <a:solidFill>
              <a:srgbClr val="0066FF"/>
            </a:solidFill>
            <a:round/>
          </a:ln>
        </p:spPr>
        <p:style>
          <a:lnRef idx="1">
            <a:schemeClr val="accent1"/>
          </a:lnRef>
          <a:fillRef idx="0">
            <a:schemeClr val="accent1"/>
          </a:fillRef>
          <a:effectRef idx="0">
            <a:schemeClr val="accent1"/>
          </a:effectRef>
          <a:fontRef idx="minor">
            <a:schemeClr val="tx1"/>
          </a:fontRef>
        </p:style>
      </p:cxnSp>
      <p:cxnSp>
        <p:nvCxnSpPr>
          <p:cNvPr id="15" name="Łącznik prosty 12">
            <a:extLst>
              <a:ext uri="{FF2B5EF4-FFF2-40B4-BE49-F238E27FC236}">
                <a16:creationId xmlns:a16="http://schemas.microsoft.com/office/drawing/2014/main" id="{8C3DC7FA-7C6C-8F3D-83B2-41C32BDA412C}"/>
              </a:ext>
            </a:extLst>
          </p:cNvPr>
          <p:cNvCxnSpPr/>
          <p:nvPr userDrawn="1"/>
        </p:nvCxnSpPr>
        <p:spPr>
          <a:xfrm flipH="1">
            <a:off x="9551988" y="4408488"/>
            <a:ext cx="6840537" cy="0"/>
          </a:xfrm>
          <a:prstGeom prst="line">
            <a:avLst/>
          </a:prstGeom>
          <a:ln w="19050" cap="rnd">
            <a:solidFill>
              <a:srgbClr val="0066FF"/>
            </a:solidFill>
            <a:round/>
          </a:ln>
        </p:spPr>
        <p:style>
          <a:lnRef idx="1">
            <a:schemeClr val="accent1"/>
          </a:lnRef>
          <a:fillRef idx="0">
            <a:schemeClr val="accent1"/>
          </a:fillRef>
          <a:effectRef idx="0">
            <a:schemeClr val="accent1"/>
          </a:effectRef>
          <a:fontRef idx="minor">
            <a:schemeClr val="tx1"/>
          </a:fontRef>
        </p:style>
      </p:cxnSp>
      <p:grpSp>
        <p:nvGrpSpPr>
          <p:cNvPr id="7172" name="Group 21">
            <a:extLst>
              <a:ext uri="{FF2B5EF4-FFF2-40B4-BE49-F238E27FC236}">
                <a16:creationId xmlns:a16="http://schemas.microsoft.com/office/drawing/2014/main" id="{5A806FFD-3048-B141-8F00-05E6D1B1692E}"/>
              </a:ext>
            </a:extLst>
          </p:cNvPr>
          <p:cNvGrpSpPr>
            <a:grpSpLocks/>
          </p:cNvGrpSpPr>
          <p:nvPr userDrawn="1"/>
        </p:nvGrpSpPr>
        <p:grpSpPr bwMode="auto">
          <a:xfrm>
            <a:off x="2400877" y="617539"/>
            <a:ext cx="2414011" cy="271776"/>
            <a:chOff x="2192319" y="617833"/>
            <a:chExt cx="2414139" cy="271310"/>
          </a:xfrm>
        </p:grpSpPr>
        <p:pic>
          <p:nvPicPr>
            <p:cNvPr id="7174" name="Picture 23">
              <a:extLst>
                <a:ext uri="{FF2B5EF4-FFF2-40B4-BE49-F238E27FC236}">
                  <a16:creationId xmlns:a16="http://schemas.microsoft.com/office/drawing/2014/main" id="{487E584E-0035-FEBB-7741-B0DC7BAB87A5}"/>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3385470" y="617833"/>
              <a:ext cx="1220988" cy="2598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5" name="Picture 24">
              <a:extLst>
                <a:ext uri="{FF2B5EF4-FFF2-40B4-BE49-F238E27FC236}">
                  <a16:creationId xmlns:a16="http://schemas.microsoft.com/office/drawing/2014/main" id="{EC372C44-7385-5411-E710-3FA56828B6A5}"/>
                </a:ext>
              </a:extLst>
            </p:cNvPr>
            <p:cNvPicPr>
              <a:picLocks noChangeAspect="1" noChangeArrowheads="1"/>
            </p:cNvPicPr>
            <p:nvPr userDrawn="1"/>
          </p:nvPicPr>
          <p:blipFill>
            <a:blip r:embed="rId4">
              <a:extLst>
                <a:ext uri="{28A0092B-C50C-407E-A947-70E740481C1C}">
                  <a14:useLocalDpi xmlns:a14="http://schemas.microsoft.com/office/drawing/2010/main" val="0"/>
                </a:ext>
              </a:extLst>
            </a:blip>
            <a:srcRect/>
            <a:stretch>
              <a:fillRect/>
            </a:stretch>
          </p:blipFill>
          <p:spPr bwMode="auto">
            <a:xfrm>
              <a:off x="2192319" y="617833"/>
              <a:ext cx="851369" cy="271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8" name="Picture 27">
            <a:extLst>
              <a:ext uri="{FF2B5EF4-FFF2-40B4-BE49-F238E27FC236}">
                <a16:creationId xmlns:a16="http://schemas.microsoft.com/office/drawing/2014/main" id="{FE248A12-6444-0312-67D7-839EAF70FFA8}"/>
              </a:ext>
            </a:extLst>
          </p:cNvPr>
          <p:cNvPicPr>
            <a:picLocks noChangeAspect="1" noChangeArrowheads="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504825" y="1801813"/>
            <a:ext cx="3790950" cy="3789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 name="Picture 1" descr="A black background with blue and orange letters&#10;&#10;Description automatically generated">
            <a:extLst>
              <a:ext uri="{FF2B5EF4-FFF2-40B4-BE49-F238E27FC236}">
                <a16:creationId xmlns:a16="http://schemas.microsoft.com/office/drawing/2014/main" id="{1CF3D658-8280-31BF-BECD-C114B9E9F77A}"/>
              </a:ext>
            </a:extLst>
          </p:cNvPr>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327991" y="540579"/>
            <a:ext cx="1770506" cy="442627"/>
          </a:xfrm>
          <a:prstGeom prst="rect">
            <a:avLst/>
          </a:prstGeom>
        </p:spPr>
      </p:pic>
    </p:spTree>
  </p:cSld>
  <p:clrMap bg1="lt1" tx1="dk1" bg2="lt2" tx2="dk2" accent1="accent1" accent2="accent2" accent3="accent3" accent4="accent4" accent5="accent5" accent6="accent6" hlink="hlink" folHlink="folHlink"/>
  <p:sldLayoutIdLst>
    <p:sldLayoutId id="2147484518" r:id="rId1"/>
  </p:sldLayoutIdLs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par>
                                <p:cTn id="8" presetID="22" presetClass="entr" presetSubtype="2" fill="hold"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wipe(right)">
                                      <p:cBhvr>
                                        <p:cTn id="10" dur="500"/>
                                        <p:tgtEl>
                                          <p:spTgt spid="15"/>
                                        </p:tgtEl>
                                      </p:cBhvr>
                                    </p:animEffect>
                                  </p:childTnLst>
                                </p:cTn>
                              </p:par>
                              <p:par>
                                <p:cTn id="11" presetID="2" presetClass="entr" presetSubtype="8" fill="hold" nodeType="withEffect">
                                  <p:stCondLst>
                                    <p:cond delay="0"/>
                                  </p:stCondLst>
                                  <p:childTnLst>
                                    <p:set>
                                      <p:cBhvr>
                                        <p:cTn id="12" dur="1" fill="hold">
                                          <p:stCondLst>
                                            <p:cond delay="0"/>
                                          </p:stCondLst>
                                        </p:cTn>
                                        <p:tgtEl>
                                          <p:spTgt spid="28"/>
                                        </p:tgtEl>
                                        <p:attrNameLst>
                                          <p:attrName>style.visibility</p:attrName>
                                        </p:attrNameLst>
                                      </p:cBhvr>
                                      <p:to>
                                        <p:strVal val="visible"/>
                                      </p:to>
                                    </p:set>
                                    <p:anim calcmode="lin" valueType="num">
                                      <p:cBhvr additive="base">
                                        <p:cTn id="13" dur="750" fill="hold"/>
                                        <p:tgtEl>
                                          <p:spTgt spid="28"/>
                                        </p:tgtEl>
                                        <p:attrNameLst>
                                          <p:attrName>ppt_x</p:attrName>
                                        </p:attrNameLst>
                                      </p:cBhvr>
                                      <p:tavLst>
                                        <p:tav tm="0">
                                          <p:val>
                                            <p:strVal val="0-#ppt_w/2"/>
                                          </p:val>
                                        </p:tav>
                                        <p:tav tm="100000">
                                          <p:val>
                                            <p:strVal val="#ppt_x"/>
                                          </p:val>
                                        </p:tav>
                                      </p:tavLst>
                                    </p:anim>
                                    <p:anim calcmode="lin" valueType="num">
                                      <p:cBhvr additive="base">
                                        <p:cTn id="14" dur="75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hf hdr="0" ftr="0" dt="0"/>
  <p:txStyles>
    <p:titleStyle>
      <a:lvl1pPr algn="ctr" defTabSz="906463" rtl="0" eaLnBrk="0" fontAlgn="base" hangingPunct="0">
        <a:spcBef>
          <a:spcPct val="0"/>
        </a:spcBef>
        <a:spcAft>
          <a:spcPct val="0"/>
        </a:spcAft>
        <a:defRPr sz="4400" kern="1200">
          <a:solidFill>
            <a:schemeClr val="tx1"/>
          </a:solidFill>
          <a:latin typeface="+mj-lt"/>
          <a:ea typeface="+mj-ea"/>
          <a:cs typeface="+mj-cs"/>
        </a:defRPr>
      </a:lvl1pPr>
      <a:lvl2pPr algn="ctr" defTabSz="906463" rtl="0" eaLnBrk="0" fontAlgn="base" hangingPunct="0">
        <a:spcBef>
          <a:spcPct val="0"/>
        </a:spcBef>
        <a:spcAft>
          <a:spcPct val="0"/>
        </a:spcAft>
        <a:defRPr sz="4400">
          <a:solidFill>
            <a:schemeClr val="tx1"/>
          </a:solidFill>
          <a:latin typeface="Calibri" panose="020F0502020204030204" pitchFamily="34" charset="0"/>
        </a:defRPr>
      </a:lvl2pPr>
      <a:lvl3pPr algn="ctr" defTabSz="906463" rtl="0" eaLnBrk="0" fontAlgn="base" hangingPunct="0">
        <a:spcBef>
          <a:spcPct val="0"/>
        </a:spcBef>
        <a:spcAft>
          <a:spcPct val="0"/>
        </a:spcAft>
        <a:defRPr sz="4400">
          <a:solidFill>
            <a:schemeClr val="tx1"/>
          </a:solidFill>
          <a:latin typeface="Calibri" panose="020F0502020204030204" pitchFamily="34" charset="0"/>
        </a:defRPr>
      </a:lvl3pPr>
      <a:lvl4pPr algn="ctr" defTabSz="906463" rtl="0" eaLnBrk="0" fontAlgn="base" hangingPunct="0">
        <a:spcBef>
          <a:spcPct val="0"/>
        </a:spcBef>
        <a:spcAft>
          <a:spcPct val="0"/>
        </a:spcAft>
        <a:defRPr sz="4400">
          <a:solidFill>
            <a:schemeClr val="tx1"/>
          </a:solidFill>
          <a:latin typeface="Calibri" panose="020F0502020204030204" pitchFamily="34" charset="0"/>
        </a:defRPr>
      </a:lvl4pPr>
      <a:lvl5pPr algn="ctr" defTabSz="906463" rtl="0" eaLnBrk="0" fontAlgn="base" hangingPunct="0">
        <a:spcBef>
          <a:spcPct val="0"/>
        </a:spcBef>
        <a:spcAft>
          <a:spcPct val="0"/>
        </a:spcAft>
        <a:defRPr sz="4400">
          <a:solidFill>
            <a:schemeClr val="tx1"/>
          </a:solidFill>
          <a:latin typeface="Calibri" panose="020F0502020204030204" pitchFamily="34" charset="0"/>
        </a:defRPr>
      </a:lvl5pPr>
      <a:lvl6pPr marL="457200" algn="ctr" defTabSz="906463" rtl="0" fontAlgn="base">
        <a:spcBef>
          <a:spcPct val="0"/>
        </a:spcBef>
        <a:spcAft>
          <a:spcPct val="0"/>
        </a:spcAft>
        <a:defRPr sz="4400">
          <a:solidFill>
            <a:schemeClr val="tx1"/>
          </a:solidFill>
          <a:latin typeface="Calibri" panose="020F0502020204030204" pitchFamily="34" charset="0"/>
        </a:defRPr>
      </a:lvl6pPr>
      <a:lvl7pPr marL="914400" algn="ctr" defTabSz="906463" rtl="0" fontAlgn="base">
        <a:spcBef>
          <a:spcPct val="0"/>
        </a:spcBef>
        <a:spcAft>
          <a:spcPct val="0"/>
        </a:spcAft>
        <a:defRPr sz="4400">
          <a:solidFill>
            <a:schemeClr val="tx1"/>
          </a:solidFill>
          <a:latin typeface="Calibri" panose="020F0502020204030204" pitchFamily="34" charset="0"/>
        </a:defRPr>
      </a:lvl7pPr>
      <a:lvl8pPr marL="1371600" algn="ctr" defTabSz="906463" rtl="0" fontAlgn="base">
        <a:spcBef>
          <a:spcPct val="0"/>
        </a:spcBef>
        <a:spcAft>
          <a:spcPct val="0"/>
        </a:spcAft>
        <a:defRPr sz="4400">
          <a:solidFill>
            <a:schemeClr val="tx1"/>
          </a:solidFill>
          <a:latin typeface="Calibri" panose="020F0502020204030204" pitchFamily="34" charset="0"/>
        </a:defRPr>
      </a:lvl8pPr>
      <a:lvl9pPr marL="1828800" algn="ctr" defTabSz="906463" rtl="0" fontAlgn="base">
        <a:spcBef>
          <a:spcPct val="0"/>
        </a:spcBef>
        <a:spcAft>
          <a:spcPct val="0"/>
        </a:spcAft>
        <a:defRPr sz="4400">
          <a:solidFill>
            <a:schemeClr val="tx1"/>
          </a:solidFill>
          <a:latin typeface="Calibri" panose="020F0502020204030204" pitchFamily="34" charset="0"/>
        </a:defRPr>
      </a:lvl9pPr>
    </p:titleStyle>
    <p:bodyStyle>
      <a:lvl1pPr marL="339725" indent="-339725" algn="l" defTabSz="906463"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36600" indent="-282575" algn="l" defTabSz="906463"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33475" indent="-225425" algn="l" defTabSz="906463"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587500" indent="-225425" algn="l" defTabSz="906463"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41525" indent="-225425" algn="l" defTabSz="906463"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496473"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50374"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04275"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58177"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07864" rtl="0" eaLnBrk="1" latinLnBrk="0" hangingPunct="1">
        <a:defRPr sz="1800" kern="1200">
          <a:solidFill>
            <a:schemeClr val="tx1"/>
          </a:solidFill>
          <a:latin typeface="+mn-lt"/>
          <a:ea typeface="+mn-ea"/>
          <a:cs typeface="+mn-cs"/>
        </a:defRPr>
      </a:lvl1pPr>
      <a:lvl2pPr marL="453950" algn="l" defTabSz="907864" rtl="0" eaLnBrk="1" latinLnBrk="0" hangingPunct="1">
        <a:defRPr sz="1800" kern="1200">
          <a:solidFill>
            <a:schemeClr val="tx1"/>
          </a:solidFill>
          <a:latin typeface="+mn-lt"/>
          <a:ea typeface="+mn-ea"/>
          <a:cs typeface="+mn-cs"/>
        </a:defRPr>
      </a:lvl2pPr>
      <a:lvl3pPr marL="907864" algn="l" defTabSz="907864" rtl="0" eaLnBrk="1" latinLnBrk="0" hangingPunct="1">
        <a:defRPr sz="1800" kern="1200">
          <a:solidFill>
            <a:schemeClr val="tx1"/>
          </a:solidFill>
          <a:latin typeface="+mn-lt"/>
          <a:ea typeface="+mn-ea"/>
          <a:cs typeface="+mn-cs"/>
        </a:defRPr>
      </a:lvl3pPr>
      <a:lvl4pPr marL="1361716" algn="l" defTabSz="907864" rtl="0" eaLnBrk="1" latinLnBrk="0" hangingPunct="1">
        <a:defRPr sz="1800" kern="1200">
          <a:solidFill>
            <a:schemeClr val="tx1"/>
          </a:solidFill>
          <a:latin typeface="+mn-lt"/>
          <a:ea typeface="+mn-ea"/>
          <a:cs typeface="+mn-cs"/>
        </a:defRPr>
      </a:lvl4pPr>
      <a:lvl5pPr marL="1815621" algn="l" defTabSz="907864" rtl="0" eaLnBrk="1" latinLnBrk="0" hangingPunct="1">
        <a:defRPr sz="1800" kern="1200">
          <a:solidFill>
            <a:schemeClr val="tx1"/>
          </a:solidFill>
          <a:latin typeface="+mn-lt"/>
          <a:ea typeface="+mn-ea"/>
          <a:cs typeface="+mn-cs"/>
        </a:defRPr>
      </a:lvl5pPr>
      <a:lvl6pPr marL="2269518" algn="l" defTabSz="907864" rtl="0" eaLnBrk="1" latinLnBrk="0" hangingPunct="1">
        <a:defRPr sz="1800" kern="1200">
          <a:solidFill>
            <a:schemeClr val="tx1"/>
          </a:solidFill>
          <a:latin typeface="+mn-lt"/>
          <a:ea typeface="+mn-ea"/>
          <a:cs typeface="+mn-cs"/>
        </a:defRPr>
      </a:lvl6pPr>
      <a:lvl7pPr marL="2723423" algn="l" defTabSz="907864" rtl="0" eaLnBrk="1" latinLnBrk="0" hangingPunct="1">
        <a:defRPr sz="1800" kern="1200">
          <a:solidFill>
            <a:schemeClr val="tx1"/>
          </a:solidFill>
          <a:latin typeface="+mn-lt"/>
          <a:ea typeface="+mn-ea"/>
          <a:cs typeface="+mn-cs"/>
        </a:defRPr>
      </a:lvl7pPr>
      <a:lvl8pPr marL="3177323" algn="l" defTabSz="907864" rtl="0" eaLnBrk="1" latinLnBrk="0" hangingPunct="1">
        <a:defRPr sz="1800" kern="1200">
          <a:solidFill>
            <a:schemeClr val="tx1"/>
          </a:solidFill>
          <a:latin typeface="+mn-lt"/>
          <a:ea typeface="+mn-ea"/>
          <a:cs typeface="+mn-cs"/>
        </a:defRPr>
      </a:lvl8pPr>
      <a:lvl9pPr marL="3631228" algn="l" defTabSz="907864"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3" name="Symbol zastępczy daty 2">
            <a:extLst>
              <a:ext uri="{FF2B5EF4-FFF2-40B4-BE49-F238E27FC236}">
                <a16:creationId xmlns:a16="http://schemas.microsoft.com/office/drawing/2014/main" id="{3B731C77-E735-2E49-989D-84FB7C1CACA7}"/>
              </a:ext>
            </a:extLst>
          </p:cNvPr>
          <p:cNvSpPr>
            <a:spLocks noGrp="1"/>
          </p:cNvSpPr>
          <p:nvPr>
            <p:ph type="dt" sz="half" idx="2"/>
          </p:nvPr>
        </p:nvSpPr>
        <p:spPr>
          <a:xfrm>
            <a:off x="3114675" y="6262688"/>
            <a:ext cx="2743200" cy="365125"/>
          </a:xfrm>
          <a:prstGeom prst="rect">
            <a:avLst/>
          </a:prstGeom>
        </p:spPr>
        <p:txBody>
          <a:bodyPr/>
          <a:lstStyle>
            <a:lvl1pPr defTabSz="913203" eaLnBrk="1" fontAlgn="auto" hangingPunct="1">
              <a:spcBef>
                <a:spcPts val="0"/>
              </a:spcBef>
              <a:spcAft>
                <a:spcPts val="0"/>
              </a:spcAft>
              <a:defRPr>
                <a:latin typeface="+mn-lt"/>
              </a:defRPr>
            </a:lvl1pPr>
          </a:lstStyle>
          <a:p>
            <a:pPr>
              <a:defRPr/>
            </a:pPr>
            <a:endParaRPr lang="pl-PL"/>
          </a:p>
        </p:txBody>
      </p:sp>
      <p:sp>
        <p:nvSpPr>
          <p:cNvPr id="20" name="Symbol zastępczy stopki 3">
            <a:extLst>
              <a:ext uri="{FF2B5EF4-FFF2-40B4-BE49-F238E27FC236}">
                <a16:creationId xmlns:a16="http://schemas.microsoft.com/office/drawing/2014/main" id="{6B43FC50-2D8E-8BBD-3540-14B651E04311}"/>
              </a:ext>
            </a:extLst>
          </p:cNvPr>
          <p:cNvSpPr>
            <a:spLocks noGrp="1"/>
          </p:cNvSpPr>
          <p:nvPr>
            <p:ph type="ftr" sz="quarter" idx="3"/>
          </p:nvPr>
        </p:nvSpPr>
        <p:spPr>
          <a:xfrm>
            <a:off x="5961063" y="6262688"/>
            <a:ext cx="4114800" cy="365125"/>
          </a:xfrm>
          <a:prstGeom prst="rect">
            <a:avLst/>
          </a:prstGeom>
        </p:spPr>
        <p:txBody>
          <a:bodyPr/>
          <a:lstStyle>
            <a:lvl1pPr defTabSz="913203" eaLnBrk="1" fontAlgn="auto" hangingPunct="1">
              <a:spcBef>
                <a:spcPts val="0"/>
              </a:spcBef>
              <a:spcAft>
                <a:spcPts val="0"/>
              </a:spcAft>
              <a:defRPr>
                <a:latin typeface="+mn-lt"/>
              </a:defRPr>
            </a:lvl1pPr>
          </a:lstStyle>
          <a:p>
            <a:pPr>
              <a:defRPr/>
            </a:pPr>
            <a:endParaRPr lang="pl-PL"/>
          </a:p>
        </p:txBody>
      </p:sp>
      <p:sp>
        <p:nvSpPr>
          <p:cNvPr id="21" name="Symbol zastępczy numeru slajdu 4">
            <a:extLst>
              <a:ext uri="{FF2B5EF4-FFF2-40B4-BE49-F238E27FC236}">
                <a16:creationId xmlns:a16="http://schemas.microsoft.com/office/drawing/2014/main" id="{70F5C93D-CCA5-EDFD-1B9C-8D52BFA0B076}"/>
              </a:ext>
            </a:extLst>
          </p:cNvPr>
          <p:cNvSpPr>
            <a:spLocks noGrp="1"/>
          </p:cNvSpPr>
          <p:nvPr>
            <p:ph type="sldNum" sz="quarter" idx="4"/>
          </p:nvPr>
        </p:nvSpPr>
        <p:spPr>
          <a:xfrm>
            <a:off x="10664825" y="6262688"/>
            <a:ext cx="1155700" cy="365125"/>
          </a:xfrm>
          <a:prstGeom prst="rect">
            <a:avLst/>
          </a:prstGeom>
        </p:spPr>
        <p:txBody>
          <a:bodyPr/>
          <a:lstStyle>
            <a:lvl1pPr defTabSz="913203" eaLnBrk="1" fontAlgn="auto" hangingPunct="1">
              <a:spcBef>
                <a:spcPts val="0"/>
              </a:spcBef>
              <a:spcAft>
                <a:spcPts val="0"/>
              </a:spcAft>
              <a:defRPr sz="1400">
                <a:solidFill>
                  <a:schemeClr val="tx2"/>
                </a:solidFill>
                <a:latin typeface="Century Gothic" panose="020B0502020202020204" pitchFamily="34" charset="0"/>
              </a:defRPr>
            </a:lvl1pPr>
          </a:lstStyle>
          <a:p>
            <a:pPr>
              <a:defRPr/>
            </a:pPr>
            <a:fld id="{6704E55B-FFD8-494F-A3E8-97078A1413E2}" type="slidenum">
              <a:rPr lang="pl-PL"/>
              <a:pPr>
                <a:defRPr/>
              </a:pPr>
              <a:t>‹#›</a:t>
            </a:fld>
            <a:endParaRPr lang="pl-PL"/>
          </a:p>
        </p:txBody>
      </p:sp>
      <p:cxnSp>
        <p:nvCxnSpPr>
          <p:cNvPr id="22" name="Łącznik prosty 5">
            <a:extLst>
              <a:ext uri="{FF2B5EF4-FFF2-40B4-BE49-F238E27FC236}">
                <a16:creationId xmlns:a16="http://schemas.microsoft.com/office/drawing/2014/main" id="{DFEB99EA-FD4E-D6D0-F8C4-65F21F185626}"/>
              </a:ext>
            </a:extLst>
          </p:cNvPr>
          <p:cNvCxnSpPr/>
          <p:nvPr userDrawn="1"/>
        </p:nvCxnSpPr>
        <p:spPr>
          <a:xfrm flipH="1">
            <a:off x="-211138" y="401638"/>
            <a:ext cx="482601" cy="0"/>
          </a:xfrm>
          <a:prstGeom prst="line">
            <a:avLst/>
          </a:prstGeom>
          <a:ln w="19050" cap="rnd">
            <a:solidFill>
              <a:srgbClr val="0066FF"/>
            </a:solidFill>
            <a:round/>
          </a:ln>
        </p:spPr>
        <p:style>
          <a:lnRef idx="1">
            <a:schemeClr val="accent1"/>
          </a:lnRef>
          <a:fillRef idx="0">
            <a:schemeClr val="accent1"/>
          </a:fillRef>
          <a:effectRef idx="0">
            <a:schemeClr val="accent1"/>
          </a:effectRef>
          <a:fontRef idx="minor">
            <a:schemeClr val="tx1"/>
          </a:fontRef>
        </p:style>
      </p:cxnSp>
      <p:pic>
        <p:nvPicPr>
          <p:cNvPr id="2" name="Picture 1" descr="A black background with blue and orange letters&#10;&#10;Description automatically generated">
            <a:extLst>
              <a:ext uri="{FF2B5EF4-FFF2-40B4-BE49-F238E27FC236}">
                <a16:creationId xmlns:a16="http://schemas.microsoft.com/office/drawing/2014/main" id="{CDF02DBB-FE04-07CD-1157-364DAC492854}"/>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64435" y="6457950"/>
            <a:ext cx="1155700" cy="288925"/>
          </a:xfrm>
          <a:prstGeom prst="rect">
            <a:avLst/>
          </a:prstGeom>
        </p:spPr>
      </p:pic>
    </p:spTree>
  </p:cSld>
  <p:clrMap bg1="lt1" tx1="dk1" bg2="lt2" tx2="dk2" accent1="accent1" accent2="accent2" accent3="accent3" accent4="accent4" accent5="accent5" accent6="accent6" hlink="hlink" folHlink="folHlink"/>
  <p:sldLayoutIdLst>
    <p:sldLayoutId id="2147484525" r:id="rId1"/>
    <p:sldLayoutId id="2147484526" r:id="rId2"/>
    <p:sldLayoutId id="2147484527" r:id="rId3"/>
  </p:sldLayoutIdLs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with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wipe(left)">
                                      <p:cBhvr>
                                        <p:cTn id="7"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txStyles>
    <p:titleStyle>
      <a:lvl1pPr algn="ctr" defTabSz="979488" rtl="0" eaLnBrk="0" fontAlgn="base" hangingPunct="0">
        <a:spcBef>
          <a:spcPct val="0"/>
        </a:spcBef>
        <a:spcAft>
          <a:spcPct val="0"/>
        </a:spcAft>
        <a:defRPr sz="4700" kern="1200">
          <a:solidFill>
            <a:schemeClr val="tx1"/>
          </a:solidFill>
          <a:latin typeface="+mj-lt"/>
          <a:ea typeface="+mj-ea"/>
          <a:cs typeface="+mj-cs"/>
        </a:defRPr>
      </a:lvl1pPr>
      <a:lvl2pPr algn="ctr" defTabSz="979488" rtl="0" eaLnBrk="0" fontAlgn="base" hangingPunct="0">
        <a:spcBef>
          <a:spcPct val="0"/>
        </a:spcBef>
        <a:spcAft>
          <a:spcPct val="0"/>
        </a:spcAft>
        <a:defRPr sz="4700">
          <a:solidFill>
            <a:schemeClr val="tx1"/>
          </a:solidFill>
          <a:latin typeface="Calibri" panose="020F0502020204030204" pitchFamily="34" charset="0"/>
        </a:defRPr>
      </a:lvl2pPr>
      <a:lvl3pPr algn="ctr" defTabSz="979488" rtl="0" eaLnBrk="0" fontAlgn="base" hangingPunct="0">
        <a:spcBef>
          <a:spcPct val="0"/>
        </a:spcBef>
        <a:spcAft>
          <a:spcPct val="0"/>
        </a:spcAft>
        <a:defRPr sz="4700">
          <a:solidFill>
            <a:schemeClr val="tx1"/>
          </a:solidFill>
          <a:latin typeface="Calibri" panose="020F0502020204030204" pitchFamily="34" charset="0"/>
        </a:defRPr>
      </a:lvl3pPr>
      <a:lvl4pPr algn="ctr" defTabSz="979488" rtl="0" eaLnBrk="0" fontAlgn="base" hangingPunct="0">
        <a:spcBef>
          <a:spcPct val="0"/>
        </a:spcBef>
        <a:spcAft>
          <a:spcPct val="0"/>
        </a:spcAft>
        <a:defRPr sz="4700">
          <a:solidFill>
            <a:schemeClr val="tx1"/>
          </a:solidFill>
          <a:latin typeface="Calibri" panose="020F0502020204030204" pitchFamily="34" charset="0"/>
        </a:defRPr>
      </a:lvl4pPr>
      <a:lvl5pPr algn="ctr" defTabSz="979488" rtl="0" eaLnBrk="0" fontAlgn="base" hangingPunct="0">
        <a:spcBef>
          <a:spcPct val="0"/>
        </a:spcBef>
        <a:spcAft>
          <a:spcPct val="0"/>
        </a:spcAft>
        <a:defRPr sz="4700">
          <a:solidFill>
            <a:schemeClr val="tx1"/>
          </a:solidFill>
          <a:latin typeface="Calibri" panose="020F0502020204030204" pitchFamily="34" charset="0"/>
        </a:defRPr>
      </a:lvl5pPr>
      <a:lvl6pPr marL="457200" algn="ctr" defTabSz="979488" rtl="0" fontAlgn="base">
        <a:spcBef>
          <a:spcPct val="0"/>
        </a:spcBef>
        <a:spcAft>
          <a:spcPct val="0"/>
        </a:spcAft>
        <a:defRPr sz="4700">
          <a:solidFill>
            <a:schemeClr val="tx1"/>
          </a:solidFill>
          <a:latin typeface="Calibri" panose="020F0502020204030204" pitchFamily="34" charset="0"/>
        </a:defRPr>
      </a:lvl6pPr>
      <a:lvl7pPr marL="914400" algn="ctr" defTabSz="979488" rtl="0" fontAlgn="base">
        <a:spcBef>
          <a:spcPct val="0"/>
        </a:spcBef>
        <a:spcAft>
          <a:spcPct val="0"/>
        </a:spcAft>
        <a:defRPr sz="4700">
          <a:solidFill>
            <a:schemeClr val="tx1"/>
          </a:solidFill>
          <a:latin typeface="Calibri" panose="020F0502020204030204" pitchFamily="34" charset="0"/>
        </a:defRPr>
      </a:lvl7pPr>
      <a:lvl8pPr marL="1371600" algn="ctr" defTabSz="979488" rtl="0" fontAlgn="base">
        <a:spcBef>
          <a:spcPct val="0"/>
        </a:spcBef>
        <a:spcAft>
          <a:spcPct val="0"/>
        </a:spcAft>
        <a:defRPr sz="4700">
          <a:solidFill>
            <a:schemeClr val="tx1"/>
          </a:solidFill>
          <a:latin typeface="Calibri" panose="020F0502020204030204" pitchFamily="34" charset="0"/>
        </a:defRPr>
      </a:lvl8pPr>
      <a:lvl9pPr marL="1828800" algn="ctr" defTabSz="979488" rtl="0" fontAlgn="base">
        <a:spcBef>
          <a:spcPct val="0"/>
        </a:spcBef>
        <a:spcAft>
          <a:spcPct val="0"/>
        </a:spcAft>
        <a:defRPr sz="4700">
          <a:solidFill>
            <a:schemeClr val="tx1"/>
          </a:solidFill>
          <a:latin typeface="Calibri" panose="020F0502020204030204" pitchFamily="34" charset="0"/>
        </a:defRPr>
      </a:lvl9pPr>
    </p:titleStyle>
    <p:bodyStyle>
      <a:lvl1pPr marL="366713" indent="-366713" algn="l" defTabSz="979488" rtl="0" eaLnBrk="0" fontAlgn="base" hangingPunct="0">
        <a:spcBef>
          <a:spcPct val="20000"/>
        </a:spcBef>
        <a:spcAft>
          <a:spcPct val="0"/>
        </a:spcAft>
        <a:buFont typeface="Arial" panose="020B0604020202020204" pitchFamily="34" charset="0"/>
        <a:buChar char="•"/>
        <a:defRPr sz="3400" kern="1200">
          <a:solidFill>
            <a:schemeClr val="tx1"/>
          </a:solidFill>
          <a:latin typeface="+mn-lt"/>
          <a:ea typeface="+mn-ea"/>
          <a:cs typeface="+mn-cs"/>
        </a:defRPr>
      </a:lvl1pPr>
      <a:lvl2pPr marL="795338" indent="-304800" algn="l" defTabSz="979488" rtl="0" eaLnBrk="0" fontAlgn="base" hangingPunct="0">
        <a:spcBef>
          <a:spcPct val="20000"/>
        </a:spcBef>
        <a:spcAft>
          <a:spcPct val="0"/>
        </a:spcAft>
        <a:buFont typeface="Arial" panose="020B0604020202020204" pitchFamily="34" charset="0"/>
        <a:buChar char="–"/>
        <a:defRPr sz="3000" kern="1200">
          <a:solidFill>
            <a:schemeClr val="tx1"/>
          </a:solidFill>
          <a:latin typeface="+mn-lt"/>
          <a:ea typeface="+mn-ea"/>
          <a:cs typeface="+mn-cs"/>
        </a:defRPr>
      </a:lvl2pPr>
      <a:lvl3pPr marL="1223963" indent="-244475" algn="l" defTabSz="979488" rtl="0" eaLnBrk="0" fontAlgn="base" hangingPunct="0">
        <a:spcBef>
          <a:spcPct val="20000"/>
        </a:spcBef>
        <a:spcAft>
          <a:spcPct val="0"/>
        </a:spcAft>
        <a:buFont typeface="Arial" panose="020B0604020202020204" pitchFamily="34" charset="0"/>
        <a:buChar char="•"/>
        <a:defRPr sz="2600" kern="1200">
          <a:solidFill>
            <a:schemeClr val="tx1"/>
          </a:solidFill>
          <a:latin typeface="+mn-lt"/>
          <a:ea typeface="+mn-ea"/>
          <a:cs typeface="+mn-cs"/>
        </a:defRPr>
      </a:lvl3pPr>
      <a:lvl4pPr marL="1712913" indent="-244475" algn="l" defTabSz="979488" rtl="0" eaLnBrk="0" fontAlgn="base" hangingPunct="0">
        <a:spcBef>
          <a:spcPct val="20000"/>
        </a:spcBef>
        <a:spcAft>
          <a:spcPct val="0"/>
        </a:spcAft>
        <a:buFont typeface="Arial" panose="020B0604020202020204" pitchFamily="34" charset="0"/>
        <a:buChar char="–"/>
        <a:defRPr sz="2100" kern="1200">
          <a:solidFill>
            <a:schemeClr val="tx1"/>
          </a:solidFill>
          <a:latin typeface="+mn-lt"/>
          <a:ea typeface="+mn-ea"/>
          <a:cs typeface="+mn-cs"/>
        </a:defRPr>
      </a:lvl4pPr>
      <a:lvl5pPr marL="2203450" indent="-244475" algn="l" defTabSz="979488" rtl="0" eaLnBrk="0" fontAlgn="base" hangingPunct="0">
        <a:spcBef>
          <a:spcPct val="20000"/>
        </a:spcBef>
        <a:spcAft>
          <a:spcPct val="0"/>
        </a:spcAft>
        <a:buFont typeface="Arial" panose="020B0604020202020204" pitchFamily="34" charset="0"/>
        <a:buChar char="»"/>
        <a:defRPr sz="2100" kern="1200">
          <a:solidFill>
            <a:schemeClr val="tx1"/>
          </a:solidFill>
          <a:latin typeface="+mn-lt"/>
          <a:ea typeface="+mn-ea"/>
          <a:cs typeface="+mn-cs"/>
        </a:defRPr>
      </a:lvl5pPr>
      <a:lvl6pPr marL="2693972"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6pPr>
      <a:lvl7pPr marL="3183786"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7pPr>
      <a:lvl8pPr marL="3673599"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8pPr>
      <a:lvl9pPr marL="4163412"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9pPr>
    </p:bodyStyle>
    <p:otherStyle>
      <a:defPPr>
        <a:defRPr lang="en-US"/>
      </a:defPPr>
      <a:lvl1pPr marL="0" algn="l" defTabSz="979626" rtl="0" eaLnBrk="1" latinLnBrk="0" hangingPunct="1">
        <a:defRPr sz="1900" kern="1200">
          <a:solidFill>
            <a:schemeClr val="tx1"/>
          </a:solidFill>
          <a:latin typeface="+mn-lt"/>
          <a:ea typeface="+mn-ea"/>
          <a:cs typeface="+mn-cs"/>
        </a:defRPr>
      </a:lvl1pPr>
      <a:lvl2pPr marL="489813" algn="l" defTabSz="979626" rtl="0" eaLnBrk="1" latinLnBrk="0" hangingPunct="1">
        <a:defRPr sz="1900" kern="1200">
          <a:solidFill>
            <a:schemeClr val="tx1"/>
          </a:solidFill>
          <a:latin typeface="+mn-lt"/>
          <a:ea typeface="+mn-ea"/>
          <a:cs typeface="+mn-cs"/>
        </a:defRPr>
      </a:lvl2pPr>
      <a:lvl3pPr marL="979626" algn="l" defTabSz="979626" rtl="0" eaLnBrk="1" latinLnBrk="0" hangingPunct="1">
        <a:defRPr sz="1900" kern="1200">
          <a:solidFill>
            <a:schemeClr val="tx1"/>
          </a:solidFill>
          <a:latin typeface="+mn-lt"/>
          <a:ea typeface="+mn-ea"/>
          <a:cs typeface="+mn-cs"/>
        </a:defRPr>
      </a:lvl3pPr>
      <a:lvl4pPr marL="1469439" algn="l" defTabSz="979626" rtl="0" eaLnBrk="1" latinLnBrk="0" hangingPunct="1">
        <a:defRPr sz="1900" kern="1200">
          <a:solidFill>
            <a:schemeClr val="tx1"/>
          </a:solidFill>
          <a:latin typeface="+mn-lt"/>
          <a:ea typeface="+mn-ea"/>
          <a:cs typeface="+mn-cs"/>
        </a:defRPr>
      </a:lvl4pPr>
      <a:lvl5pPr marL="1959253" algn="l" defTabSz="979626" rtl="0" eaLnBrk="1" latinLnBrk="0" hangingPunct="1">
        <a:defRPr sz="1900" kern="1200">
          <a:solidFill>
            <a:schemeClr val="tx1"/>
          </a:solidFill>
          <a:latin typeface="+mn-lt"/>
          <a:ea typeface="+mn-ea"/>
          <a:cs typeface="+mn-cs"/>
        </a:defRPr>
      </a:lvl5pPr>
      <a:lvl6pPr marL="2449066" algn="l" defTabSz="979626" rtl="0" eaLnBrk="1" latinLnBrk="0" hangingPunct="1">
        <a:defRPr sz="1900" kern="1200">
          <a:solidFill>
            <a:schemeClr val="tx1"/>
          </a:solidFill>
          <a:latin typeface="+mn-lt"/>
          <a:ea typeface="+mn-ea"/>
          <a:cs typeface="+mn-cs"/>
        </a:defRPr>
      </a:lvl6pPr>
      <a:lvl7pPr marL="2938879" algn="l" defTabSz="979626" rtl="0" eaLnBrk="1" latinLnBrk="0" hangingPunct="1">
        <a:defRPr sz="1900" kern="1200">
          <a:solidFill>
            <a:schemeClr val="tx1"/>
          </a:solidFill>
          <a:latin typeface="+mn-lt"/>
          <a:ea typeface="+mn-ea"/>
          <a:cs typeface="+mn-cs"/>
        </a:defRPr>
      </a:lvl7pPr>
      <a:lvl8pPr marL="3428693" algn="l" defTabSz="979626" rtl="0" eaLnBrk="1" latinLnBrk="0" hangingPunct="1">
        <a:defRPr sz="1900" kern="1200">
          <a:solidFill>
            <a:schemeClr val="tx1"/>
          </a:solidFill>
          <a:latin typeface="+mn-lt"/>
          <a:ea typeface="+mn-ea"/>
          <a:cs typeface="+mn-cs"/>
        </a:defRPr>
      </a:lvl8pPr>
      <a:lvl9pPr marL="3918505" algn="l" defTabSz="979626" rtl="0" eaLnBrk="1" latinLnBrk="0" hangingPunct="1">
        <a:defRPr sz="19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cxnSp>
        <p:nvCxnSpPr>
          <p:cNvPr id="19" name="Łącznik prosty 11">
            <a:extLst>
              <a:ext uri="{FF2B5EF4-FFF2-40B4-BE49-F238E27FC236}">
                <a16:creationId xmlns:a16="http://schemas.microsoft.com/office/drawing/2014/main" id="{23EE2E3D-A91C-E4DF-3AB2-F22FDB8EE210}"/>
              </a:ext>
            </a:extLst>
          </p:cNvPr>
          <p:cNvCxnSpPr/>
          <p:nvPr userDrawn="1"/>
        </p:nvCxnSpPr>
        <p:spPr>
          <a:xfrm flipH="1" flipV="1">
            <a:off x="-222250" y="3695700"/>
            <a:ext cx="4829175" cy="0"/>
          </a:xfrm>
          <a:prstGeom prst="line">
            <a:avLst/>
          </a:prstGeom>
          <a:ln w="19050" cap="rnd">
            <a:solidFill>
              <a:srgbClr val="F17E00"/>
            </a:solidFill>
            <a:round/>
          </a:ln>
        </p:spPr>
        <p:style>
          <a:lnRef idx="1">
            <a:schemeClr val="accent1"/>
          </a:lnRef>
          <a:fillRef idx="0">
            <a:schemeClr val="accent1"/>
          </a:fillRef>
          <a:effectRef idx="0">
            <a:schemeClr val="accent1"/>
          </a:effectRef>
          <a:fontRef idx="minor">
            <a:schemeClr val="tx1"/>
          </a:fontRef>
        </p:style>
      </p:cxnSp>
      <p:cxnSp>
        <p:nvCxnSpPr>
          <p:cNvPr id="20" name="Łącznik prosty 12">
            <a:extLst>
              <a:ext uri="{FF2B5EF4-FFF2-40B4-BE49-F238E27FC236}">
                <a16:creationId xmlns:a16="http://schemas.microsoft.com/office/drawing/2014/main" id="{58C58ABE-38F2-94BC-8731-52FA5E42D6F8}"/>
              </a:ext>
            </a:extLst>
          </p:cNvPr>
          <p:cNvCxnSpPr/>
          <p:nvPr userDrawn="1"/>
        </p:nvCxnSpPr>
        <p:spPr>
          <a:xfrm flipH="1">
            <a:off x="9551988" y="4408488"/>
            <a:ext cx="6840537" cy="0"/>
          </a:xfrm>
          <a:prstGeom prst="line">
            <a:avLst/>
          </a:prstGeom>
          <a:ln w="19050" cap="rnd">
            <a:solidFill>
              <a:srgbClr val="F17E00"/>
            </a:solidFill>
            <a:round/>
          </a:ln>
        </p:spPr>
        <p:style>
          <a:lnRef idx="1">
            <a:schemeClr val="accent1"/>
          </a:lnRef>
          <a:fillRef idx="0">
            <a:schemeClr val="accent1"/>
          </a:fillRef>
          <a:effectRef idx="0">
            <a:schemeClr val="accent1"/>
          </a:effectRef>
          <a:fontRef idx="minor">
            <a:schemeClr val="tx1"/>
          </a:fontRef>
        </p:style>
      </p:cxnSp>
      <p:grpSp>
        <p:nvGrpSpPr>
          <p:cNvPr id="9220" name="Group 27">
            <a:extLst>
              <a:ext uri="{FF2B5EF4-FFF2-40B4-BE49-F238E27FC236}">
                <a16:creationId xmlns:a16="http://schemas.microsoft.com/office/drawing/2014/main" id="{EFECF0BE-CBE0-1356-5304-7AF6795829B0}"/>
              </a:ext>
            </a:extLst>
          </p:cNvPr>
          <p:cNvGrpSpPr>
            <a:grpSpLocks/>
          </p:cNvGrpSpPr>
          <p:nvPr userDrawn="1"/>
        </p:nvGrpSpPr>
        <p:grpSpPr bwMode="auto">
          <a:xfrm>
            <a:off x="2400877" y="617539"/>
            <a:ext cx="2414011" cy="271776"/>
            <a:chOff x="2192319" y="617833"/>
            <a:chExt cx="2414139" cy="271310"/>
          </a:xfrm>
        </p:grpSpPr>
        <p:pic>
          <p:nvPicPr>
            <p:cNvPr id="9222" name="Picture 28">
              <a:extLst>
                <a:ext uri="{FF2B5EF4-FFF2-40B4-BE49-F238E27FC236}">
                  <a16:creationId xmlns:a16="http://schemas.microsoft.com/office/drawing/2014/main" id="{B53EE9A3-5CD8-9FAC-B130-815EBB93FA60}"/>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3385470" y="617833"/>
              <a:ext cx="1220988" cy="2598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23" name="Picture 29">
              <a:extLst>
                <a:ext uri="{FF2B5EF4-FFF2-40B4-BE49-F238E27FC236}">
                  <a16:creationId xmlns:a16="http://schemas.microsoft.com/office/drawing/2014/main" id="{6543F1F5-02DE-0FAE-ADB5-27F98942FF65}"/>
                </a:ext>
              </a:extLst>
            </p:cNvPr>
            <p:cNvPicPr>
              <a:picLocks noChangeAspect="1" noChangeArrowheads="1"/>
            </p:cNvPicPr>
            <p:nvPr userDrawn="1"/>
          </p:nvPicPr>
          <p:blipFill>
            <a:blip r:embed="rId4">
              <a:extLst>
                <a:ext uri="{28A0092B-C50C-407E-A947-70E740481C1C}">
                  <a14:useLocalDpi xmlns:a14="http://schemas.microsoft.com/office/drawing/2010/main" val="0"/>
                </a:ext>
              </a:extLst>
            </a:blip>
            <a:srcRect/>
            <a:stretch>
              <a:fillRect/>
            </a:stretch>
          </p:blipFill>
          <p:spPr bwMode="auto">
            <a:xfrm>
              <a:off x="2192319" y="617833"/>
              <a:ext cx="851369" cy="271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 name="Picture 1">
            <a:extLst>
              <a:ext uri="{FF2B5EF4-FFF2-40B4-BE49-F238E27FC236}">
                <a16:creationId xmlns:a16="http://schemas.microsoft.com/office/drawing/2014/main" id="{EC27B3A2-2DB8-BC5B-5E85-D6B0ACC52BEA}"/>
              </a:ext>
            </a:extLst>
          </p:cNvPr>
          <p:cNvPicPr>
            <a:picLocks noChangeAspect="1" noChangeArrowheads="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504825" y="1801813"/>
            <a:ext cx="3790950" cy="3789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Picture 2" descr="A black background with blue and orange letters&#10;&#10;Description automatically generated">
            <a:extLst>
              <a:ext uri="{FF2B5EF4-FFF2-40B4-BE49-F238E27FC236}">
                <a16:creationId xmlns:a16="http://schemas.microsoft.com/office/drawing/2014/main" id="{5F4B61AB-9E6B-D3F6-E66A-C0E2DEEA8512}"/>
              </a:ext>
            </a:extLst>
          </p:cNvPr>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288607" y="526370"/>
            <a:ext cx="1770506" cy="442627"/>
          </a:xfrm>
          <a:prstGeom prst="rect">
            <a:avLst/>
          </a:prstGeom>
        </p:spPr>
      </p:pic>
    </p:spTree>
  </p:cSld>
  <p:clrMap bg1="lt1" tx1="dk1" bg2="lt2" tx2="dk2" accent1="accent1" accent2="accent2" accent3="accent3" accent4="accent4" accent5="accent5" accent6="accent6" hlink="hlink" folHlink="folHlink"/>
  <p:sldLayoutIdLst>
    <p:sldLayoutId id="2147484519" r:id="rId1"/>
  </p:sldLayoutIdLs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par>
                                <p:cTn id="8" presetID="22" presetClass="entr" presetSubtype="2" fill="hold" nodeType="with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wipe(right)">
                                      <p:cBhvr>
                                        <p:cTn id="10" dur="500"/>
                                        <p:tgtEl>
                                          <p:spTgt spid="20"/>
                                        </p:tgtEl>
                                      </p:cBhvr>
                                    </p:animEffect>
                                  </p:childTnLst>
                                </p:cTn>
                              </p:par>
                              <p:par>
                                <p:cTn id="11" presetID="2" presetClass="entr" presetSubtype="8" fill="hold" nodeType="with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750" fill="hold"/>
                                        <p:tgtEl>
                                          <p:spTgt spid="2"/>
                                        </p:tgtEl>
                                        <p:attrNameLst>
                                          <p:attrName>ppt_x</p:attrName>
                                        </p:attrNameLst>
                                      </p:cBhvr>
                                      <p:tavLst>
                                        <p:tav tm="0">
                                          <p:val>
                                            <p:strVal val="0-#ppt_w/2"/>
                                          </p:val>
                                        </p:tav>
                                        <p:tav tm="100000">
                                          <p:val>
                                            <p:strVal val="#ppt_x"/>
                                          </p:val>
                                        </p:tav>
                                      </p:tavLst>
                                    </p:anim>
                                    <p:anim calcmode="lin" valueType="num">
                                      <p:cBhvr additive="base">
                                        <p:cTn id="14" dur="75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hf hdr="0" ftr="0" dt="0"/>
  <p:txStyles>
    <p:titleStyle>
      <a:lvl1pPr algn="ctr" defTabSz="906463" rtl="0" eaLnBrk="0" fontAlgn="base" hangingPunct="0">
        <a:spcBef>
          <a:spcPct val="0"/>
        </a:spcBef>
        <a:spcAft>
          <a:spcPct val="0"/>
        </a:spcAft>
        <a:defRPr sz="4400" kern="1200">
          <a:solidFill>
            <a:schemeClr val="tx1"/>
          </a:solidFill>
          <a:latin typeface="+mj-lt"/>
          <a:ea typeface="+mj-ea"/>
          <a:cs typeface="+mj-cs"/>
        </a:defRPr>
      </a:lvl1pPr>
      <a:lvl2pPr algn="ctr" defTabSz="906463" rtl="0" eaLnBrk="0" fontAlgn="base" hangingPunct="0">
        <a:spcBef>
          <a:spcPct val="0"/>
        </a:spcBef>
        <a:spcAft>
          <a:spcPct val="0"/>
        </a:spcAft>
        <a:defRPr sz="4400">
          <a:solidFill>
            <a:schemeClr val="tx1"/>
          </a:solidFill>
          <a:latin typeface="Calibri" panose="020F0502020204030204" pitchFamily="34" charset="0"/>
        </a:defRPr>
      </a:lvl2pPr>
      <a:lvl3pPr algn="ctr" defTabSz="906463" rtl="0" eaLnBrk="0" fontAlgn="base" hangingPunct="0">
        <a:spcBef>
          <a:spcPct val="0"/>
        </a:spcBef>
        <a:spcAft>
          <a:spcPct val="0"/>
        </a:spcAft>
        <a:defRPr sz="4400">
          <a:solidFill>
            <a:schemeClr val="tx1"/>
          </a:solidFill>
          <a:latin typeface="Calibri" panose="020F0502020204030204" pitchFamily="34" charset="0"/>
        </a:defRPr>
      </a:lvl3pPr>
      <a:lvl4pPr algn="ctr" defTabSz="906463" rtl="0" eaLnBrk="0" fontAlgn="base" hangingPunct="0">
        <a:spcBef>
          <a:spcPct val="0"/>
        </a:spcBef>
        <a:spcAft>
          <a:spcPct val="0"/>
        </a:spcAft>
        <a:defRPr sz="4400">
          <a:solidFill>
            <a:schemeClr val="tx1"/>
          </a:solidFill>
          <a:latin typeface="Calibri" panose="020F0502020204030204" pitchFamily="34" charset="0"/>
        </a:defRPr>
      </a:lvl4pPr>
      <a:lvl5pPr algn="ctr" defTabSz="906463" rtl="0" eaLnBrk="0" fontAlgn="base" hangingPunct="0">
        <a:spcBef>
          <a:spcPct val="0"/>
        </a:spcBef>
        <a:spcAft>
          <a:spcPct val="0"/>
        </a:spcAft>
        <a:defRPr sz="4400">
          <a:solidFill>
            <a:schemeClr val="tx1"/>
          </a:solidFill>
          <a:latin typeface="Calibri" panose="020F0502020204030204" pitchFamily="34" charset="0"/>
        </a:defRPr>
      </a:lvl5pPr>
      <a:lvl6pPr marL="457200" algn="ctr" defTabSz="906463" rtl="0" fontAlgn="base">
        <a:spcBef>
          <a:spcPct val="0"/>
        </a:spcBef>
        <a:spcAft>
          <a:spcPct val="0"/>
        </a:spcAft>
        <a:defRPr sz="4400">
          <a:solidFill>
            <a:schemeClr val="tx1"/>
          </a:solidFill>
          <a:latin typeface="Calibri" panose="020F0502020204030204" pitchFamily="34" charset="0"/>
        </a:defRPr>
      </a:lvl6pPr>
      <a:lvl7pPr marL="914400" algn="ctr" defTabSz="906463" rtl="0" fontAlgn="base">
        <a:spcBef>
          <a:spcPct val="0"/>
        </a:spcBef>
        <a:spcAft>
          <a:spcPct val="0"/>
        </a:spcAft>
        <a:defRPr sz="4400">
          <a:solidFill>
            <a:schemeClr val="tx1"/>
          </a:solidFill>
          <a:latin typeface="Calibri" panose="020F0502020204030204" pitchFamily="34" charset="0"/>
        </a:defRPr>
      </a:lvl7pPr>
      <a:lvl8pPr marL="1371600" algn="ctr" defTabSz="906463" rtl="0" fontAlgn="base">
        <a:spcBef>
          <a:spcPct val="0"/>
        </a:spcBef>
        <a:spcAft>
          <a:spcPct val="0"/>
        </a:spcAft>
        <a:defRPr sz="4400">
          <a:solidFill>
            <a:schemeClr val="tx1"/>
          </a:solidFill>
          <a:latin typeface="Calibri" panose="020F0502020204030204" pitchFamily="34" charset="0"/>
        </a:defRPr>
      </a:lvl8pPr>
      <a:lvl9pPr marL="1828800" algn="ctr" defTabSz="906463" rtl="0" fontAlgn="base">
        <a:spcBef>
          <a:spcPct val="0"/>
        </a:spcBef>
        <a:spcAft>
          <a:spcPct val="0"/>
        </a:spcAft>
        <a:defRPr sz="4400">
          <a:solidFill>
            <a:schemeClr val="tx1"/>
          </a:solidFill>
          <a:latin typeface="Calibri" panose="020F0502020204030204" pitchFamily="34" charset="0"/>
        </a:defRPr>
      </a:lvl9pPr>
    </p:titleStyle>
    <p:bodyStyle>
      <a:lvl1pPr marL="339725" indent="-339725" algn="l" defTabSz="906463"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36600" indent="-282575" algn="l" defTabSz="906463"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33475" indent="-225425" algn="l" defTabSz="906463"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587500" indent="-225425" algn="l" defTabSz="906463"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41525" indent="-225425" algn="l" defTabSz="906463"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496473"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50374"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04275"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58177"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07864" rtl="0" eaLnBrk="1" latinLnBrk="0" hangingPunct="1">
        <a:defRPr sz="1800" kern="1200">
          <a:solidFill>
            <a:schemeClr val="tx1"/>
          </a:solidFill>
          <a:latin typeface="+mn-lt"/>
          <a:ea typeface="+mn-ea"/>
          <a:cs typeface="+mn-cs"/>
        </a:defRPr>
      </a:lvl1pPr>
      <a:lvl2pPr marL="453950" algn="l" defTabSz="907864" rtl="0" eaLnBrk="1" latinLnBrk="0" hangingPunct="1">
        <a:defRPr sz="1800" kern="1200">
          <a:solidFill>
            <a:schemeClr val="tx1"/>
          </a:solidFill>
          <a:latin typeface="+mn-lt"/>
          <a:ea typeface="+mn-ea"/>
          <a:cs typeface="+mn-cs"/>
        </a:defRPr>
      </a:lvl2pPr>
      <a:lvl3pPr marL="907864" algn="l" defTabSz="907864" rtl="0" eaLnBrk="1" latinLnBrk="0" hangingPunct="1">
        <a:defRPr sz="1800" kern="1200">
          <a:solidFill>
            <a:schemeClr val="tx1"/>
          </a:solidFill>
          <a:latin typeface="+mn-lt"/>
          <a:ea typeface="+mn-ea"/>
          <a:cs typeface="+mn-cs"/>
        </a:defRPr>
      </a:lvl3pPr>
      <a:lvl4pPr marL="1361716" algn="l" defTabSz="907864" rtl="0" eaLnBrk="1" latinLnBrk="0" hangingPunct="1">
        <a:defRPr sz="1800" kern="1200">
          <a:solidFill>
            <a:schemeClr val="tx1"/>
          </a:solidFill>
          <a:latin typeface="+mn-lt"/>
          <a:ea typeface="+mn-ea"/>
          <a:cs typeface="+mn-cs"/>
        </a:defRPr>
      </a:lvl4pPr>
      <a:lvl5pPr marL="1815621" algn="l" defTabSz="907864" rtl="0" eaLnBrk="1" latinLnBrk="0" hangingPunct="1">
        <a:defRPr sz="1800" kern="1200">
          <a:solidFill>
            <a:schemeClr val="tx1"/>
          </a:solidFill>
          <a:latin typeface="+mn-lt"/>
          <a:ea typeface="+mn-ea"/>
          <a:cs typeface="+mn-cs"/>
        </a:defRPr>
      </a:lvl5pPr>
      <a:lvl6pPr marL="2269518" algn="l" defTabSz="907864" rtl="0" eaLnBrk="1" latinLnBrk="0" hangingPunct="1">
        <a:defRPr sz="1800" kern="1200">
          <a:solidFill>
            <a:schemeClr val="tx1"/>
          </a:solidFill>
          <a:latin typeface="+mn-lt"/>
          <a:ea typeface="+mn-ea"/>
          <a:cs typeface="+mn-cs"/>
        </a:defRPr>
      </a:lvl6pPr>
      <a:lvl7pPr marL="2723423" algn="l" defTabSz="907864" rtl="0" eaLnBrk="1" latinLnBrk="0" hangingPunct="1">
        <a:defRPr sz="1800" kern="1200">
          <a:solidFill>
            <a:schemeClr val="tx1"/>
          </a:solidFill>
          <a:latin typeface="+mn-lt"/>
          <a:ea typeface="+mn-ea"/>
          <a:cs typeface="+mn-cs"/>
        </a:defRPr>
      </a:lvl7pPr>
      <a:lvl8pPr marL="3177323" algn="l" defTabSz="907864" rtl="0" eaLnBrk="1" latinLnBrk="0" hangingPunct="1">
        <a:defRPr sz="1800" kern="1200">
          <a:solidFill>
            <a:schemeClr val="tx1"/>
          </a:solidFill>
          <a:latin typeface="+mn-lt"/>
          <a:ea typeface="+mn-ea"/>
          <a:cs typeface="+mn-cs"/>
        </a:defRPr>
      </a:lvl8pPr>
      <a:lvl9pPr marL="3631228" algn="l" defTabSz="907864"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0.xml"/><Relationship Id="rId1" Type="http://schemas.openxmlformats.org/officeDocument/2006/relationships/slideLayout" Target="../slideLayouts/slideLayout13.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5.xml"/></Relationships>
</file>

<file path=ppt/slides/_rels/slide101.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93.xml"/><Relationship Id="rId1" Type="http://schemas.openxmlformats.org/officeDocument/2006/relationships/slideLayout" Target="../slideLayouts/slideLayout20.xml"/><Relationship Id="rId4" Type="http://schemas.openxmlformats.org/officeDocument/2006/relationships/image" Target="../media/image13.png"/></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103.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94.xml"/><Relationship Id="rId1" Type="http://schemas.openxmlformats.org/officeDocument/2006/relationships/slideLayout" Target="../slideLayouts/slideLayout20.xml"/><Relationship Id="rId4" Type="http://schemas.openxmlformats.org/officeDocument/2006/relationships/image" Target="../media/image85.png"/></Relationships>
</file>

<file path=ppt/slides/_rels/slide104.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95.xml"/><Relationship Id="rId1" Type="http://schemas.openxmlformats.org/officeDocument/2006/relationships/slideLayout" Target="../slideLayouts/slideLayout20.xml"/><Relationship Id="rId4" Type="http://schemas.openxmlformats.org/officeDocument/2006/relationships/image" Target="../media/image87.png"/></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5.xml"/></Relationships>
</file>

<file path=ppt/slides/_rels/slide106.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97.xml"/><Relationship Id="rId1" Type="http://schemas.openxmlformats.org/officeDocument/2006/relationships/slideLayout" Target="../slideLayouts/slideLayout20.xml"/><Relationship Id="rId5" Type="http://schemas.openxmlformats.org/officeDocument/2006/relationships/image" Target="../media/image13.png"/><Relationship Id="rId4" Type="http://schemas.openxmlformats.org/officeDocument/2006/relationships/image" Target="../media/image89.png"/></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20.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5.xml"/></Relationships>
</file>

<file path=ppt/slides/_rels/slide109.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100.xml"/><Relationship Id="rId1" Type="http://schemas.openxmlformats.org/officeDocument/2006/relationships/slideLayout" Target="../slideLayouts/slideLayout20.xml"/><Relationship Id="rId6" Type="http://schemas.openxmlformats.org/officeDocument/2006/relationships/image" Target="../media/image41.tmp"/><Relationship Id="rId5" Type="http://schemas.openxmlformats.org/officeDocument/2006/relationships/image" Target="../media/image91.png"/><Relationship Id="rId4" Type="http://schemas.openxmlformats.org/officeDocument/2006/relationships/image" Target="../media/image13.png"/></Relationships>
</file>

<file path=ppt/slides/_rels/slide1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1.xml"/><Relationship Id="rId1" Type="http://schemas.openxmlformats.org/officeDocument/2006/relationships/slideLayout" Target="../slideLayouts/slideLayout13.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47.xml"/></Relationships>
</file>

<file path=ppt/slides/_rels/slide112.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102.xml"/><Relationship Id="rId1" Type="http://schemas.openxmlformats.org/officeDocument/2006/relationships/slideLayout" Target="../slideLayouts/slideLayout20.xml"/><Relationship Id="rId6" Type="http://schemas.openxmlformats.org/officeDocument/2006/relationships/image" Target="../media/image41.tmp"/><Relationship Id="rId5" Type="http://schemas.openxmlformats.org/officeDocument/2006/relationships/image" Target="../media/image91.png"/><Relationship Id="rId4" Type="http://schemas.openxmlformats.org/officeDocument/2006/relationships/image" Target="../media/image13.png"/></Relationships>
</file>

<file path=ppt/slides/_rels/slide113.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notesSlide" Target="../notesSlides/notesSlide103.xml"/><Relationship Id="rId1" Type="http://schemas.openxmlformats.org/officeDocument/2006/relationships/slideLayout" Target="../slideLayouts/slideLayout20.xml"/><Relationship Id="rId6" Type="http://schemas.openxmlformats.org/officeDocument/2006/relationships/image" Target="../media/image89.png"/><Relationship Id="rId5" Type="http://schemas.openxmlformats.org/officeDocument/2006/relationships/image" Target="../media/image85.png"/><Relationship Id="rId4" Type="http://schemas.openxmlformats.org/officeDocument/2006/relationships/image" Target="../media/image82.png"/></Relationships>
</file>

<file path=ppt/slides/_rels/slide114.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notesSlide" Target="../notesSlides/notesSlide104.xml"/><Relationship Id="rId1" Type="http://schemas.openxmlformats.org/officeDocument/2006/relationships/slideLayout" Target="../slideLayouts/slideLayout20.xml"/></Relationships>
</file>

<file path=ppt/slides/_rels/slide115.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notesSlide" Target="../notesSlides/notesSlide105.xml"/><Relationship Id="rId1" Type="http://schemas.openxmlformats.org/officeDocument/2006/relationships/slideLayout" Target="../slideLayouts/slideLayout20.xml"/></Relationships>
</file>

<file path=ppt/slides/_rels/slide116.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notesSlide" Target="../notesSlides/notesSlide106.xml"/><Relationship Id="rId1" Type="http://schemas.openxmlformats.org/officeDocument/2006/relationships/slideLayout" Target="../slideLayouts/slideLayout20.xml"/></Relationships>
</file>

<file path=ppt/slides/_rels/slide117.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107.xml"/><Relationship Id="rId1" Type="http://schemas.openxmlformats.org/officeDocument/2006/relationships/slideLayout" Target="../slideLayouts/slideLayout20.xml"/><Relationship Id="rId4" Type="http://schemas.openxmlformats.org/officeDocument/2006/relationships/image" Target="../media/image13.png"/></Relationships>
</file>

<file path=ppt/slides/_rels/slide118.xml.rels><?xml version="1.0" encoding="UTF-8" standalone="yes"?>
<Relationships xmlns="http://schemas.openxmlformats.org/package/2006/relationships"><Relationship Id="rId3" Type="http://schemas.openxmlformats.org/officeDocument/2006/relationships/image" Target="../media/image93.png"/><Relationship Id="rId7" Type="http://schemas.openxmlformats.org/officeDocument/2006/relationships/image" Target="../media/image97.png"/><Relationship Id="rId2" Type="http://schemas.openxmlformats.org/officeDocument/2006/relationships/notesSlide" Target="../notesSlides/notesSlide108.xml"/><Relationship Id="rId1" Type="http://schemas.openxmlformats.org/officeDocument/2006/relationships/slideLayout" Target="../slideLayouts/slideLayout20.xml"/><Relationship Id="rId6" Type="http://schemas.openxmlformats.org/officeDocument/2006/relationships/image" Target="../media/image96.png"/><Relationship Id="rId5" Type="http://schemas.openxmlformats.org/officeDocument/2006/relationships/image" Target="../media/image95.png"/><Relationship Id="rId4" Type="http://schemas.openxmlformats.org/officeDocument/2006/relationships/image" Target="../media/image94.png"/></Relationships>
</file>

<file path=ppt/slides/_rels/slide119.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109.xml"/><Relationship Id="rId1" Type="http://schemas.openxmlformats.org/officeDocument/2006/relationships/slideLayout" Target="../slideLayouts/slideLayout20.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3.xml"/></Relationships>
</file>

<file path=ppt/slides/_rels/slide12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10.xml"/><Relationship Id="rId1" Type="http://schemas.openxmlformats.org/officeDocument/2006/relationships/slideLayout" Target="../slideLayouts/slideLayout20.xml"/><Relationship Id="rId5" Type="http://schemas.openxmlformats.org/officeDocument/2006/relationships/image" Target="../media/image97.png"/><Relationship Id="rId4" Type="http://schemas.openxmlformats.org/officeDocument/2006/relationships/image" Target="../media/image96.png"/></Relationships>
</file>

<file path=ppt/slides/_rels/slide121.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111.xml"/><Relationship Id="rId1" Type="http://schemas.openxmlformats.org/officeDocument/2006/relationships/slideLayout" Target="../slideLayouts/slideLayout20.xml"/><Relationship Id="rId4" Type="http://schemas.openxmlformats.org/officeDocument/2006/relationships/image" Target="../media/image95.png"/></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16.xml"/></Relationships>
</file>

<file path=ppt/slides/_rels/slide124.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diagramData" Target="../diagrams/data11.xml"/><Relationship Id="rId7" Type="http://schemas.microsoft.com/office/2007/relationships/diagramDrawing" Target="../diagrams/drawing11.xml"/><Relationship Id="rId2" Type="http://schemas.openxmlformats.org/officeDocument/2006/relationships/notesSlide" Target="../notesSlides/notesSlide113.xml"/><Relationship Id="rId1" Type="http://schemas.openxmlformats.org/officeDocument/2006/relationships/slideLayout" Target="../slideLayouts/slideLayout17.xml"/><Relationship Id="rId6" Type="http://schemas.openxmlformats.org/officeDocument/2006/relationships/diagramColors" Target="../diagrams/colors11.xml"/><Relationship Id="rId5" Type="http://schemas.openxmlformats.org/officeDocument/2006/relationships/diagramQuickStyle" Target="../diagrams/quickStyle11.xml"/><Relationship Id="rId4" Type="http://schemas.openxmlformats.org/officeDocument/2006/relationships/diagramLayout" Target="../diagrams/layout11.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17.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47.xml"/></Relationships>
</file>

<file path=ppt/slides/_rels/slide127.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116.xml"/><Relationship Id="rId1" Type="http://schemas.openxmlformats.org/officeDocument/2006/relationships/slideLayout" Target="../slideLayouts/slideLayout17.xml"/></Relationships>
</file>

<file path=ppt/slides/_rels/slide128.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notesSlide" Target="../notesSlides/notesSlide117.xml"/><Relationship Id="rId1" Type="http://schemas.openxmlformats.org/officeDocument/2006/relationships/slideLayout" Target="../slideLayouts/slideLayout17.xml"/><Relationship Id="rId4" Type="http://schemas.openxmlformats.org/officeDocument/2006/relationships/image" Target="../media/image13.png"/></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1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40.xml"/></Relationships>
</file>

<file path=ppt/slides/_rels/slide130.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notesSlide" Target="../notesSlides/notesSlide119.xml"/><Relationship Id="rId1" Type="http://schemas.openxmlformats.org/officeDocument/2006/relationships/slideLayout" Target="../slideLayouts/slideLayout17.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8.xml"/></Relationships>
</file>

<file path=ppt/slides/_rels/slide132.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notesSlide" Target="../notesSlides/notesSlide121.xml"/><Relationship Id="rId1" Type="http://schemas.openxmlformats.org/officeDocument/2006/relationships/slideLayout" Target="../slideLayouts/slideLayout17.xml"/><Relationship Id="rId4" Type="http://schemas.openxmlformats.org/officeDocument/2006/relationships/image" Target="../media/image13.png"/></Relationships>
</file>

<file path=ppt/slides/_rels/slide133.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122.xml"/><Relationship Id="rId1" Type="http://schemas.openxmlformats.org/officeDocument/2006/relationships/slideLayout" Target="../slideLayouts/slideLayout17.xml"/><Relationship Id="rId4" Type="http://schemas.openxmlformats.org/officeDocument/2006/relationships/image" Target="../media/image13.png"/></Relationships>
</file>

<file path=ppt/slides/_rels/slide134.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123.xml"/><Relationship Id="rId1" Type="http://schemas.openxmlformats.org/officeDocument/2006/relationships/slideLayout" Target="../slideLayouts/slideLayout17.xml"/></Relationships>
</file>

<file path=ppt/slides/_rels/slide135.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124.xml"/><Relationship Id="rId1" Type="http://schemas.openxmlformats.org/officeDocument/2006/relationships/slideLayout" Target="../slideLayouts/slideLayout17.xml"/></Relationships>
</file>

<file path=ppt/slides/_rels/slide136.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125.xml"/><Relationship Id="rId1" Type="http://schemas.openxmlformats.org/officeDocument/2006/relationships/slideLayout" Target="../slideLayouts/slideLayout17.xml"/></Relationships>
</file>

<file path=ppt/slides/_rels/slide137.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126.xml"/><Relationship Id="rId1" Type="http://schemas.openxmlformats.org/officeDocument/2006/relationships/slideLayout" Target="../slideLayouts/slideLayout17.xml"/></Relationships>
</file>

<file path=ppt/slides/_rels/slide13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27.xml"/><Relationship Id="rId1" Type="http://schemas.openxmlformats.org/officeDocument/2006/relationships/slideLayout" Target="../slideLayouts/slideLayout17.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8.xml"/></Relationships>
</file>

<file path=ppt/slides/_rels/slide14.xml.rels><?xml version="1.0" encoding="UTF-8" standalone="yes"?>
<Relationships xmlns="http://schemas.openxmlformats.org/package/2006/relationships"><Relationship Id="rId8" Type="http://schemas.openxmlformats.org/officeDocument/2006/relationships/diagramData" Target="../diagrams/data2.xml"/><Relationship Id="rId13" Type="http://schemas.openxmlformats.org/officeDocument/2006/relationships/diagramData" Target="../diagrams/data3.xml"/><Relationship Id="rId3" Type="http://schemas.openxmlformats.org/officeDocument/2006/relationships/diagramData" Target="../diagrams/data1.xml"/><Relationship Id="rId7" Type="http://schemas.microsoft.com/office/2007/relationships/diagramDrawing" Target="../diagrams/drawing1.xml"/><Relationship Id="rId12" Type="http://schemas.microsoft.com/office/2007/relationships/diagramDrawing" Target="../diagrams/drawing2.xml"/><Relationship Id="rId17" Type="http://schemas.microsoft.com/office/2007/relationships/diagramDrawing" Target="../diagrams/drawing3.xml"/><Relationship Id="rId2" Type="http://schemas.openxmlformats.org/officeDocument/2006/relationships/notesSlide" Target="../notesSlides/notesSlide14.xml"/><Relationship Id="rId16" Type="http://schemas.openxmlformats.org/officeDocument/2006/relationships/diagramColors" Target="../diagrams/colors3.xml"/><Relationship Id="rId1" Type="http://schemas.openxmlformats.org/officeDocument/2006/relationships/slideLayout" Target="../slideLayouts/slideLayout41.xml"/><Relationship Id="rId6" Type="http://schemas.openxmlformats.org/officeDocument/2006/relationships/diagramColors" Target="../diagrams/colors1.xml"/><Relationship Id="rId11" Type="http://schemas.openxmlformats.org/officeDocument/2006/relationships/diagramColors" Target="../diagrams/colors2.xml"/><Relationship Id="rId5" Type="http://schemas.openxmlformats.org/officeDocument/2006/relationships/diagramQuickStyle" Target="../diagrams/quickStyle1.xml"/><Relationship Id="rId15" Type="http://schemas.openxmlformats.org/officeDocument/2006/relationships/diagramQuickStyle" Target="../diagrams/quickStyle3.xml"/><Relationship Id="rId10" Type="http://schemas.openxmlformats.org/officeDocument/2006/relationships/diagramQuickStyle" Target="../diagrams/quickStyle2.xml"/><Relationship Id="rId4" Type="http://schemas.openxmlformats.org/officeDocument/2006/relationships/diagramLayout" Target="../diagrams/layout1.xml"/><Relationship Id="rId9" Type="http://schemas.openxmlformats.org/officeDocument/2006/relationships/diagramLayout" Target="../diagrams/layout2.xml"/><Relationship Id="rId14" Type="http://schemas.openxmlformats.org/officeDocument/2006/relationships/diagramLayout" Target="../diagrams/layout3.xml"/></Relationships>
</file>

<file path=ppt/slides/_rels/slide140.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29.xml"/><Relationship Id="rId1" Type="http://schemas.openxmlformats.org/officeDocument/2006/relationships/slideLayout" Target="../slideLayouts/slideLayout17.xml"/><Relationship Id="rId4" Type="http://schemas.openxmlformats.org/officeDocument/2006/relationships/image" Target="../media/image13.png"/></Relationships>
</file>

<file path=ppt/slides/_rels/slide14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30.xml"/><Relationship Id="rId1" Type="http://schemas.openxmlformats.org/officeDocument/2006/relationships/slideLayout" Target="../slideLayouts/slideLayout17.xml"/><Relationship Id="rId4" Type="http://schemas.openxmlformats.org/officeDocument/2006/relationships/image" Target="../media/image29.png"/></Relationships>
</file>

<file path=ppt/slides/_rels/slide142.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13.png"/><Relationship Id="rId1" Type="http://schemas.openxmlformats.org/officeDocument/2006/relationships/slideLayout" Target="../slideLayouts/slideLayout17.xml"/></Relationships>
</file>

<file path=ppt/slides/_rels/slide14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31.xml"/><Relationship Id="rId1" Type="http://schemas.openxmlformats.org/officeDocument/2006/relationships/slideLayout" Target="../slideLayouts/slideLayout17.xml"/><Relationship Id="rId4" Type="http://schemas.openxmlformats.org/officeDocument/2006/relationships/image" Target="../media/image31.png"/></Relationships>
</file>

<file path=ppt/slides/_rels/slide144.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132.xml"/><Relationship Id="rId1" Type="http://schemas.openxmlformats.org/officeDocument/2006/relationships/slideLayout" Target="../slideLayouts/slideLayout17.xml"/><Relationship Id="rId5" Type="http://schemas.openxmlformats.org/officeDocument/2006/relationships/image" Target="../media/image13.png"/><Relationship Id="rId4" Type="http://schemas.openxmlformats.org/officeDocument/2006/relationships/image" Target="../media/image44.png"/></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8.xml"/></Relationships>
</file>

<file path=ppt/slides/_rels/slide14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90.png"/><Relationship Id="rId1" Type="http://schemas.openxmlformats.org/officeDocument/2006/relationships/slideLayout" Target="../slideLayouts/slideLayout17.xml"/><Relationship Id="rId5" Type="http://schemas.openxmlformats.org/officeDocument/2006/relationships/image" Target="../media/image41.tmp"/><Relationship Id="rId4" Type="http://schemas.openxmlformats.org/officeDocument/2006/relationships/image" Target="../media/image102.png"/></Relationships>
</file>

<file path=ppt/slides/_rels/slide147.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134.xml"/><Relationship Id="rId1" Type="http://schemas.openxmlformats.org/officeDocument/2006/relationships/slideLayout" Target="../slideLayouts/slideLayout17.xml"/><Relationship Id="rId4" Type="http://schemas.openxmlformats.org/officeDocument/2006/relationships/image" Target="../media/image104.png"/></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8.xml"/></Relationships>
</file>

<file path=ppt/slides/_rels/slide149.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136.xml"/><Relationship Id="rId1" Type="http://schemas.openxmlformats.org/officeDocument/2006/relationships/slideLayout" Target="../slideLayouts/slideLayout17.xml"/><Relationship Id="rId4" Type="http://schemas.openxmlformats.org/officeDocument/2006/relationships/image" Target="../media/image105.pn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4.xml"/></Relationships>
</file>

<file path=ppt/slides/_rels/slide150.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137.xml"/><Relationship Id="rId1" Type="http://schemas.openxmlformats.org/officeDocument/2006/relationships/slideLayout" Target="../slideLayouts/slideLayout17.xml"/><Relationship Id="rId5" Type="http://schemas.openxmlformats.org/officeDocument/2006/relationships/image" Target="../media/image41.tmp"/><Relationship Id="rId4" Type="http://schemas.openxmlformats.org/officeDocument/2006/relationships/image" Target="../media/image91.png"/></Relationships>
</file>

<file path=ppt/slides/_rels/slide151.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38.xml"/><Relationship Id="rId1" Type="http://schemas.openxmlformats.org/officeDocument/2006/relationships/slideLayout" Target="../slideLayouts/slideLayout17.xml"/><Relationship Id="rId6" Type="http://schemas.openxmlformats.org/officeDocument/2006/relationships/image" Target="../media/image96.png"/><Relationship Id="rId5" Type="http://schemas.openxmlformats.org/officeDocument/2006/relationships/image" Target="../media/image13.png"/><Relationship Id="rId4" Type="http://schemas.openxmlformats.org/officeDocument/2006/relationships/image" Target="../media/image36.png"/></Relationships>
</file>

<file path=ppt/slides/_rels/slide152.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139.xml"/><Relationship Id="rId1" Type="http://schemas.openxmlformats.org/officeDocument/2006/relationships/slideLayout" Target="../slideLayouts/slideLayout17.xml"/><Relationship Id="rId4" Type="http://schemas.openxmlformats.org/officeDocument/2006/relationships/image" Target="../media/image23.png"/></Relationships>
</file>

<file path=ppt/slides/_rels/slide153.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40.xml"/><Relationship Id="rId1" Type="http://schemas.openxmlformats.org/officeDocument/2006/relationships/slideLayout" Target="../slideLayouts/slideLayout17.xml"/><Relationship Id="rId4" Type="http://schemas.openxmlformats.org/officeDocument/2006/relationships/image" Target="../media/image41.tmp"/></Relationships>
</file>

<file path=ppt/slides/_rels/slide154.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41.xml"/><Relationship Id="rId1" Type="http://schemas.openxmlformats.org/officeDocument/2006/relationships/slideLayout" Target="../slideLayouts/slideLayout17.xml"/><Relationship Id="rId5" Type="http://schemas.openxmlformats.org/officeDocument/2006/relationships/image" Target="../media/image109.png"/><Relationship Id="rId4" Type="http://schemas.openxmlformats.org/officeDocument/2006/relationships/image" Target="../media/image108.png"/></Relationships>
</file>

<file path=ppt/slides/_rels/slide155.xml.rels><?xml version="1.0" encoding="UTF-8" standalone="yes"?>
<Relationships xmlns="http://schemas.openxmlformats.org/package/2006/relationships"><Relationship Id="rId3" Type="http://schemas.openxmlformats.org/officeDocument/2006/relationships/image" Target="../media/image41.tmp"/><Relationship Id="rId2" Type="http://schemas.openxmlformats.org/officeDocument/2006/relationships/image" Target="../media/image110.tmp"/><Relationship Id="rId1" Type="http://schemas.openxmlformats.org/officeDocument/2006/relationships/slideLayout" Target="../slideLayouts/slideLayout17.xml"/></Relationships>
</file>

<file path=ppt/slides/_rels/slide156.xml.rels><?xml version="1.0" encoding="UTF-8" standalone="yes"?>
<Relationships xmlns="http://schemas.openxmlformats.org/package/2006/relationships"><Relationship Id="rId3" Type="http://schemas.openxmlformats.org/officeDocument/2006/relationships/image" Target="../media/image41.tmp"/><Relationship Id="rId2" Type="http://schemas.openxmlformats.org/officeDocument/2006/relationships/image" Target="../media/image111.tmp"/><Relationship Id="rId1" Type="http://schemas.openxmlformats.org/officeDocument/2006/relationships/slideLayout" Target="../slideLayouts/slideLayout17.xml"/></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17.xml"/></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17.xml"/></Relationships>
</file>

<file path=ppt/slides/_rels/slide159.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17.xml"/></Relationships>
</file>

<file path=ppt/slides/_rels/slide1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6.xml"/><Relationship Id="rId1" Type="http://schemas.openxmlformats.org/officeDocument/2006/relationships/slideLayout" Target="../slideLayouts/slideLayout41.xml"/><Relationship Id="rId5" Type="http://schemas.openxmlformats.org/officeDocument/2006/relationships/image" Target="../media/image21.tmp"/><Relationship Id="rId4" Type="http://schemas.openxmlformats.org/officeDocument/2006/relationships/image" Target="../media/image20.tmp"/></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17.xml"/></Relationships>
</file>

<file path=ppt/slides/_rels/slide161.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146.xml"/><Relationship Id="rId1" Type="http://schemas.openxmlformats.org/officeDocument/2006/relationships/slideLayout" Target="../slideLayouts/slideLayout17.xml"/></Relationships>
</file>

<file path=ppt/slides/_rels/slide162.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147.xml"/><Relationship Id="rId1" Type="http://schemas.openxmlformats.org/officeDocument/2006/relationships/slideLayout" Target="../slideLayouts/slideLayout17.xml"/><Relationship Id="rId4" Type="http://schemas.openxmlformats.org/officeDocument/2006/relationships/image" Target="../media/image13.png"/></Relationships>
</file>

<file path=ppt/slides/_rels/slide163.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148.xml"/><Relationship Id="rId1" Type="http://schemas.openxmlformats.org/officeDocument/2006/relationships/slideLayout" Target="../slideLayouts/slideLayout17.xml"/></Relationships>
</file>

<file path=ppt/slides/_rels/slide164.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149.xml"/><Relationship Id="rId1" Type="http://schemas.openxmlformats.org/officeDocument/2006/relationships/slideLayout" Target="../slideLayouts/slideLayout17.xml"/><Relationship Id="rId4" Type="http://schemas.openxmlformats.org/officeDocument/2006/relationships/image" Target="../media/image13.png"/></Relationships>
</file>

<file path=ppt/slides/_rels/slide165.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150.xml"/><Relationship Id="rId1" Type="http://schemas.openxmlformats.org/officeDocument/2006/relationships/slideLayout" Target="../slideLayouts/slideLayout17.xml"/></Relationships>
</file>

<file path=ppt/slides/_rels/slide166.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151.xml"/><Relationship Id="rId1" Type="http://schemas.openxmlformats.org/officeDocument/2006/relationships/slideLayout" Target="../slideLayouts/slideLayout17.xml"/></Relationships>
</file>

<file path=ppt/slides/_rels/slide167.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152.xml"/><Relationship Id="rId1" Type="http://schemas.openxmlformats.org/officeDocument/2006/relationships/slideLayout" Target="../slideLayouts/slideLayout17.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69.xml.rels><?xml version="1.0" encoding="UTF-8" standalone="yes"?>
<Relationships xmlns="http://schemas.openxmlformats.org/package/2006/relationships"><Relationship Id="rId2" Type="http://schemas.openxmlformats.org/officeDocument/2006/relationships/notesSlide" Target="../notesSlides/notesSlide153.xml"/><Relationship Id="rId1" Type="http://schemas.openxmlformats.org/officeDocument/2006/relationships/slideLayout" Target="../slideLayouts/slideLayout24.xml"/></Relationships>
</file>

<file path=ppt/slides/_rels/slide1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7.xml"/><Relationship Id="rId1" Type="http://schemas.openxmlformats.org/officeDocument/2006/relationships/slideLayout" Target="../slideLayouts/slideLayout41.xml"/></Relationships>
</file>

<file path=ppt/slides/_rels/slide17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54.xml"/><Relationship Id="rId1" Type="http://schemas.openxmlformats.org/officeDocument/2006/relationships/slideLayout" Target="../slideLayouts/slideLayout47.xml"/></Relationships>
</file>

<file path=ppt/slides/_rels/slide171.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9.xml"/></Relationships>
</file>

<file path=ppt/slides/_rels/slide17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56.xml"/><Relationship Id="rId1" Type="http://schemas.openxmlformats.org/officeDocument/2006/relationships/slideLayout" Target="../slideLayouts/slideLayout25.xml"/></Relationships>
</file>

<file path=ppt/slides/_rels/slide173.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157.xml"/><Relationship Id="rId1" Type="http://schemas.openxmlformats.org/officeDocument/2006/relationships/slideLayout" Target="../slideLayouts/slideLayout25.xml"/></Relationships>
</file>

<file path=ppt/slides/_rels/slide174.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158.xml"/><Relationship Id="rId1" Type="http://schemas.openxmlformats.org/officeDocument/2006/relationships/slideLayout" Target="../slideLayouts/slideLayout35.xml"/></Relationships>
</file>

<file path=ppt/slides/_rels/slide175.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159.xml"/><Relationship Id="rId1" Type="http://schemas.openxmlformats.org/officeDocument/2006/relationships/slideLayout" Target="../slideLayouts/slideLayout25.xml"/></Relationships>
</file>

<file path=ppt/slides/_rels/slide176.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160.xml"/><Relationship Id="rId1" Type="http://schemas.openxmlformats.org/officeDocument/2006/relationships/slideLayout" Target="../slideLayouts/slideLayout25.xml"/></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9.xml"/></Relationships>
</file>

<file path=ppt/slides/_rels/slide17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62.xml"/><Relationship Id="rId1" Type="http://schemas.openxmlformats.org/officeDocument/2006/relationships/slideLayout" Target="../slideLayouts/slideLayout25.xml"/></Relationships>
</file>

<file path=ppt/slides/_rels/slide179.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163.xml"/><Relationship Id="rId1" Type="http://schemas.openxmlformats.org/officeDocument/2006/relationships/slideLayout" Target="../slideLayouts/slideLayout38.xml"/></Relationships>
</file>

<file path=ppt/slides/_rels/slide1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8.xml"/><Relationship Id="rId1" Type="http://schemas.openxmlformats.org/officeDocument/2006/relationships/slideLayout" Target="../slideLayouts/slideLayout41.xml"/></Relationships>
</file>

<file path=ppt/slides/_rels/slide180.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25.xml"/></Relationships>
</file>

<file path=ppt/slides/_rels/slide18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65.xml"/><Relationship Id="rId1" Type="http://schemas.openxmlformats.org/officeDocument/2006/relationships/slideLayout" Target="../slideLayouts/slideLayout25.xml"/></Relationships>
</file>

<file path=ppt/slides/_rels/slide182.xml.rels><?xml version="1.0" encoding="UTF-8" standalone="yes"?>
<Relationships xmlns="http://schemas.openxmlformats.org/package/2006/relationships"><Relationship Id="rId2" Type="http://schemas.openxmlformats.org/officeDocument/2006/relationships/notesSlide" Target="../notesSlides/notesSlide166.xml"/><Relationship Id="rId1" Type="http://schemas.openxmlformats.org/officeDocument/2006/relationships/slideLayout" Target="../slideLayouts/slideLayout25.xml"/></Relationships>
</file>

<file path=ppt/slides/_rels/slide183.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25.xml"/></Relationships>
</file>

<file path=ppt/slides/_rels/slide18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68.xml"/><Relationship Id="rId1" Type="http://schemas.openxmlformats.org/officeDocument/2006/relationships/slideLayout" Target="../slideLayouts/slideLayout25.xml"/></Relationships>
</file>

<file path=ppt/slides/_rels/slide185.xml.rels><?xml version="1.0" encoding="UTF-8" standalone="yes"?>
<Relationships xmlns="http://schemas.openxmlformats.org/package/2006/relationships"><Relationship Id="rId2" Type="http://schemas.openxmlformats.org/officeDocument/2006/relationships/notesSlide" Target="../notesSlides/notesSlide169.xml"/><Relationship Id="rId1" Type="http://schemas.openxmlformats.org/officeDocument/2006/relationships/slideLayout" Target="../slideLayouts/slideLayout25.xml"/></Relationships>
</file>

<file path=ppt/slides/_rels/slide186.xml.rels><?xml version="1.0" encoding="UTF-8" standalone="yes"?>
<Relationships xmlns="http://schemas.openxmlformats.org/package/2006/relationships"><Relationship Id="rId2" Type="http://schemas.openxmlformats.org/officeDocument/2006/relationships/notesSlide" Target="../notesSlides/notesSlide170.xml"/><Relationship Id="rId1" Type="http://schemas.openxmlformats.org/officeDocument/2006/relationships/slideLayout" Target="../slideLayouts/slideLayout25.xml"/></Relationships>
</file>

<file path=ppt/slides/_rels/slide187.xml.rels><?xml version="1.0" encoding="UTF-8" standalone="yes"?>
<Relationships xmlns="http://schemas.openxmlformats.org/package/2006/relationships"><Relationship Id="rId8" Type="http://schemas.openxmlformats.org/officeDocument/2006/relationships/image" Target="../media/image113.png"/><Relationship Id="rId3" Type="http://schemas.openxmlformats.org/officeDocument/2006/relationships/diagramData" Target="../diagrams/data12.xml"/><Relationship Id="rId7" Type="http://schemas.microsoft.com/office/2007/relationships/diagramDrawing" Target="../diagrams/drawing12.xml"/><Relationship Id="rId2" Type="http://schemas.openxmlformats.org/officeDocument/2006/relationships/notesSlide" Target="../notesSlides/notesSlide171.xml"/><Relationship Id="rId1" Type="http://schemas.openxmlformats.org/officeDocument/2006/relationships/slideLayout" Target="../slideLayouts/slideLayout35.xml"/><Relationship Id="rId6" Type="http://schemas.openxmlformats.org/officeDocument/2006/relationships/diagramColors" Target="../diagrams/colors12.xml"/><Relationship Id="rId5" Type="http://schemas.openxmlformats.org/officeDocument/2006/relationships/diagramQuickStyle" Target="../diagrams/quickStyle12.xml"/><Relationship Id="rId4" Type="http://schemas.openxmlformats.org/officeDocument/2006/relationships/diagramLayout" Target="../diagrams/layout12.xml"/><Relationship Id="rId9" Type="http://schemas.openxmlformats.org/officeDocument/2006/relationships/image" Target="../media/image13.png"/></Relationships>
</file>

<file path=ppt/slides/_rels/slide188.xml.rels><?xml version="1.0" encoding="UTF-8" standalone="yes"?>
<Relationships xmlns="http://schemas.openxmlformats.org/package/2006/relationships"><Relationship Id="rId3" Type="http://schemas.openxmlformats.org/officeDocument/2006/relationships/image" Target="../media/image115.svg"/><Relationship Id="rId2" Type="http://schemas.openxmlformats.org/officeDocument/2006/relationships/image" Target="../media/image114.png"/><Relationship Id="rId1" Type="http://schemas.openxmlformats.org/officeDocument/2006/relationships/slideLayout" Target="../slideLayouts/slideLayout35.xml"/></Relationships>
</file>

<file path=ppt/slides/_rels/slide189.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172.xml"/><Relationship Id="rId1" Type="http://schemas.openxmlformats.org/officeDocument/2006/relationships/slideLayout" Target="../slideLayouts/slideLayout38.xml"/><Relationship Id="rId4" Type="http://schemas.openxmlformats.org/officeDocument/2006/relationships/image" Target="../media/image13.png"/></Relationships>
</file>

<file path=ppt/slides/_rels/slide19.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9.xml"/><Relationship Id="rId1" Type="http://schemas.openxmlformats.org/officeDocument/2006/relationships/slideLayout" Target="../slideLayouts/slideLayout41.xml"/><Relationship Id="rId4" Type="http://schemas.openxmlformats.org/officeDocument/2006/relationships/image" Target="../media/image13.png"/></Relationships>
</file>

<file path=ppt/slides/_rels/slide190.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38.xml"/></Relationships>
</file>

<file path=ppt/slides/_rels/slide191.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9.xml"/></Relationships>
</file>

<file path=ppt/slides/_rels/slide19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75.xml"/><Relationship Id="rId1" Type="http://schemas.openxmlformats.org/officeDocument/2006/relationships/slideLayout" Target="../slideLayouts/slideLayout25.xml"/></Relationships>
</file>

<file path=ppt/slides/_rels/slide193.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176.xml"/><Relationship Id="rId1" Type="http://schemas.openxmlformats.org/officeDocument/2006/relationships/slideLayout" Target="../slideLayouts/slideLayout25.xml"/></Relationships>
</file>

<file path=ppt/slides/_rels/slide194.xml.rels><?xml version="1.0" encoding="UTF-8" standalone="yes"?>
<Relationships xmlns="http://schemas.openxmlformats.org/package/2006/relationships"><Relationship Id="rId2" Type="http://schemas.openxmlformats.org/officeDocument/2006/relationships/notesSlide" Target="../notesSlides/notesSlide177.xml"/><Relationship Id="rId1" Type="http://schemas.openxmlformats.org/officeDocument/2006/relationships/slideLayout" Target="../slideLayouts/slideLayout9.xml"/></Relationships>
</file>

<file path=ppt/slides/_rels/slide195.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178.xml"/><Relationship Id="rId1" Type="http://schemas.openxmlformats.org/officeDocument/2006/relationships/slideLayout" Target="../slideLayouts/slideLayout25.xml"/><Relationship Id="rId6" Type="http://schemas.openxmlformats.org/officeDocument/2006/relationships/image" Target="../media/image41.tmp"/><Relationship Id="rId5" Type="http://schemas.openxmlformats.org/officeDocument/2006/relationships/image" Target="../media/image117.png"/><Relationship Id="rId4" Type="http://schemas.openxmlformats.org/officeDocument/2006/relationships/image" Target="../media/image13.png"/></Relationships>
</file>

<file path=ppt/slides/_rels/slide196.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179.xml"/><Relationship Id="rId1" Type="http://schemas.openxmlformats.org/officeDocument/2006/relationships/slideLayout" Target="../slideLayouts/slideLayout25.xml"/><Relationship Id="rId5" Type="http://schemas.openxmlformats.org/officeDocument/2006/relationships/image" Target="../media/image41.tmp"/><Relationship Id="rId4" Type="http://schemas.openxmlformats.org/officeDocument/2006/relationships/image" Target="../media/image117.png"/></Relationships>
</file>

<file path=ppt/slides/_rels/slide19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80.xml"/><Relationship Id="rId1" Type="http://schemas.openxmlformats.org/officeDocument/2006/relationships/slideLayout" Target="../slideLayouts/slideLayout25.xml"/><Relationship Id="rId4" Type="http://schemas.openxmlformats.org/officeDocument/2006/relationships/image" Target="../media/image118.png"/></Relationships>
</file>

<file path=ppt/slides/_rels/slide198.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81.xml"/><Relationship Id="rId1" Type="http://schemas.openxmlformats.org/officeDocument/2006/relationships/slideLayout" Target="../slideLayouts/slideLayout25.xml"/><Relationship Id="rId5" Type="http://schemas.openxmlformats.org/officeDocument/2006/relationships/image" Target="../media/image121.png"/><Relationship Id="rId4" Type="http://schemas.openxmlformats.org/officeDocument/2006/relationships/image" Target="../media/image120.png"/></Relationships>
</file>

<file path=ppt/slides/_rels/slide199.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182.xml"/><Relationship Id="rId1" Type="http://schemas.openxmlformats.org/officeDocument/2006/relationships/slideLayout" Target="../slideLayouts/slideLayout25.xml"/><Relationship Id="rId4" Type="http://schemas.openxmlformats.org/officeDocument/2006/relationships/image" Target="../media/image123.png"/></Relationships>
</file>

<file path=ppt/slides/_rels/slide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2.xml"/><Relationship Id="rId1" Type="http://schemas.openxmlformats.org/officeDocument/2006/relationships/slideLayout" Target="../slideLayouts/slideLayout13.xml"/></Relationships>
</file>

<file path=ppt/slides/_rels/slide2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0.xml"/><Relationship Id="rId1" Type="http://schemas.openxmlformats.org/officeDocument/2006/relationships/slideLayout" Target="../slideLayouts/slideLayout41.xml"/></Relationships>
</file>

<file path=ppt/slides/_rels/slide200.xml.rels><?xml version="1.0" encoding="UTF-8" standalone="yes"?>
<Relationships xmlns="http://schemas.openxmlformats.org/package/2006/relationships"><Relationship Id="rId2" Type="http://schemas.openxmlformats.org/officeDocument/2006/relationships/notesSlide" Target="../notesSlides/notesSlide183.xml"/><Relationship Id="rId1" Type="http://schemas.openxmlformats.org/officeDocument/2006/relationships/slideLayout" Target="../slideLayouts/slideLayout9.xml"/></Relationships>
</file>

<file path=ppt/slides/_rels/slide201.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184.xml"/><Relationship Id="rId1" Type="http://schemas.openxmlformats.org/officeDocument/2006/relationships/slideLayout" Target="../slideLayouts/slideLayout25.xml"/><Relationship Id="rId5" Type="http://schemas.openxmlformats.org/officeDocument/2006/relationships/image" Target="../media/image41.tmp"/><Relationship Id="rId4" Type="http://schemas.openxmlformats.org/officeDocument/2006/relationships/image" Target="../media/image13.png"/></Relationships>
</file>

<file path=ppt/slides/_rels/slide202.xml.rels><?xml version="1.0" encoding="UTF-8" standalone="yes"?>
<Relationships xmlns="http://schemas.openxmlformats.org/package/2006/relationships"><Relationship Id="rId8" Type="http://schemas.openxmlformats.org/officeDocument/2006/relationships/image" Target="../media/image131.png"/><Relationship Id="rId3" Type="http://schemas.openxmlformats.org/officeDocument/2006/relationships/image" Target="../media/image126.png"/><Relationship Id="rId7" Type="http://schemas.openxmlformats.org/officeDocument/2006/relationships/image" Target="../media/image130.png"/><Relationship Id="rId2" Type="http://schemas.openxmlformats.org/officeDocument/2006/relationships/image" Target="../media/image125.png"/><Relationship Id="rId1" Type="http://schemas.openxmlformats.org/officeDocument/2006/relationships/slideLayout" Target="../slideLayouts/slideLayout25.xml"/><Relationship Id="rId6" Type="http://schemas.openxmlformats.org/officeDocument/2006/relationships/image" Target="../media/image129.png"/><Relationship Id="rId5" Type="http://schemas.openxmlformats.org/officeDocument/2006/relationships/image" Target="../media/image128.png"/><Relationship Id="rId10" Type="http://schemas.openxmlformats.org/officeDocument/2006/relationships/image" Target="../media/image133.png"/><Relationship Id="rId4" Type="http://schemas.openxmlformats.org/officeDocument/2006/relationships/image" Target="../media/image127.png"/><Relationship Id="rId9" Type="http://schemas.openxmlformats.org/officeDocument/2006/relationships/image" Target="../media/image132.png"/></Relationships>
</file>

<file path=ppt/slides/_rels/slide203.xml.rels><?xml version="1.0" encoding="UTF-8" standalone="yes"?>
<Relationships xmlns="http://schemas.openxmlformats.org/package/2006/relationships"><Relationship Id="rId3" Type="http://schemas.openxmlformats.org/officeDocument/2006/relationships/image" Target="../media/image134.png"/><Relationship Id="rId2" Type="http://schemas.openxmlformats.org/officeDocument/2006/relationships/image" Target="../media/image119.png"/><Relationship Id="rId1" Type="http://schemas.openxmlformats.org/officeDocument/2006/relationships/slideLayout" Target="../slideLayouts/slideLayout25.xml"/></Relationships>
</file>

<file path=ppt/slides/_rels/slide204.xml.rels><?xml version="1.0" encoding="UTF-8" standalone="yes"?>
<Relationships xmlns="http://schemas.openxmlformats.org/package/2006/relationships"><Relationship Id="rId3" Type="http://schemas.openxmlformats.org/officeDocument/2006/relationships/image" Target="../media/image135.png"/><Relationship Id="rId2" Type="http://schemas.openxmlformats.org/officeDocument/2006/relationships/notesSlide" Target="../notesSlides/notesSlide185.xml"/><Relationship Id="rId1" Type="http://schemas.openxmlformats.org/officeDocument/2006/relationships/slideLayout" Target="../slideLayouts/slideLayout35.xml"/><Relationship Id="rId6" Type="http://schemas.openxmlformats.org/officeDocument/2006/relationships/image" Target="../media/image41.tmp"/><Relationship Id="rId5" Type="http://schemas.openxmlformats.org/officeDocument/2006/relationships/image" Target="../media/image137.png"/><Relationship Id="rId4" Type="http://schemas.openxmlformats.org/officeDocument/2006/relationships/image" Target="../media/image136.png"/></Relationships>
</file>

<file path=ppt/slides/_rels/slide205.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186.xml"/><Relationship Id="rId1" Type="http://schemas.openxmlformats.org/officeDocument/2006/relationships/slideLayout" Target="../slideLayouts/slideLayout28.xml"/><Relationship Id="rId5" Type="http://schemas.openxmlformats.org/officeDocument/2006/relationships/image" Target="../media/image139.png"/><Relationship Id="rId4" Type="http://schemas.openxmlformats.org/officeDocument/2006/relationships/image" Target="../media/image135.png"/></Relationships>
</file>

<file path=ppt/slides/_rels/slide206.xml.rels><?xml version="1.0" encoding="UTF-8" standalone="yes"?>
<Relationships xmlns="http://schemas.openxmlformats.org/package/2006/relationships"><Relationship Id="rId3" Type="http://schemas.openxmlformats.org/officeDocument/2006/relationships/image" Target="../media/image135.png"/><Relationship Id="rId2" Type="http://schemas.openxmlformats.org/officeDocument/2006/relationships/notesSlide" Target="../notesSlides/notesSlide187.xml"/><Relationship Id="rId1" Type="http://schemas.openxmlformats.org/officeDocument/2006/relationships/slideLayout" Target="../slideLayouts/slideLayout28.xml"/><Relationship Id="rId5" Type="http://schemas.openxmlformats.org/officeDocument/2006/relationships/image" Target="../media/image140.jpeg"/><Relationship Id="rId4" Type="http://schemas.openxmlformats.org/officeDocument/2006/relationships/image" Target="../media/image139.png"/></Relationships>
</file>

<file path=ppt/slides/_rels/slide207.xml.rels><?xml version="1.0" encoding="UTF-8" standalone="yes"?>
<Relationships xmlns="http://schemas.openxmlformats.org/package/2006/relationships"><Relationship Id="rId2" Type="http://schemas.openxmlformats.org/officeDocument/2006/relationships/notesSlide" Target="../notesSlides/notesSlide188.xml"/><Relationship Id="rId1" Type="http://schemas.openxmlformats.org/officeDocument/2006/relationships/slideLayout" Target="../slideLayouts/slideLayout9.xml"/></Relationships>
</file>

<file path=ppt/slides/_rels/slide208.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189.xml"/><Relationship Id="rId1" Type="http://schemas.openxmlformats.org/officeDocument/2006/relationships/slideLayout" Target="../slideLayouts/slideLayout25.xml"/><Relationship Id="rId5" Type="http://schemas.openxmlformats.org/officeDocument/2006/relationships/image" Target="../media/image13.png"/><Relationship Id="rId4" Type="http://schemas.openxmlformats.org/officeDocument/2006/relationships/image" Target="../media/image72.jpeg"/></Relationships>
</file>

<file path=ppt/slides/_rels/slide209.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190.xml"/><Relationship Id="rId1" Type="http://schemas.openxmlformats.org/officeDocument/2006/relationships/slideLayout" Target="../slideLayouts/slideLayout25.xml"/></Relationships>
</file>

<file path=ppt/slides/_rels/slide2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1.xml"/><Relationship Id="rId1" Type="http://schemas.openxmlformats.org/officeDocument/2006/relationships/slideLayout" Target="../slideLayouts/slideLayout41.xml"/></Relationships>
</file>

<file path=ppt/slides/_rels/slide210.xml.rels><?xml version="1.0" encoding="UTF-8" standalone="yes"?>
<Relationships xmlns="http://schemas.openxmlformats.org/package/2006/relationships"><Relationship Id="rId2" Type="http://schemas.openxmlformats.org/officeDocument/2006/relationships/notesSlide" Target="../notesSlides/notesSlide191.xml"/><Relationship Id="rId1" Type="http://schemas.openxmlformats.org/officeDocument/2006/relationships/slideLayout" Target="../slideLayouts/slideLayout24.xml"/></Relationships>
</file>

<file path=ppt/slides/_rels/slide211.xml.rels><?xml version="1.0" encoding="UTF-8" standalone="yes"?>
<Relationships xmlns="http://schemas.openxmlformats.org/package/2006/relationships"><Relationship Id="rId3" Type="http://schemas.openxmlformats.org/officeDocument/2006/relationships/image" Target="../media/image90.png"/><Relationship Id="rId7" Type="http://schemas.openxmlformats.org/officeDocument/2006/relationships/image" Target="../media/image41.tmp"/><Relationship Id="rId2" Type="http://schemas.openxmlformats.org/officeDocument/2006/relationships/notesSlide" Target="../notesSlides/notesSlide192.xml"/><Relationship Id="rId1" Type="http://schemas.openxmlformats.org/officeDocument/2006/relationships/slideLayout" Target="../slideLayouts/slideLayout28.xml"/><Relationship Id="rId6" Type="http://schemas.openxmlformats.org/officeDocument/2006/relationships/image" Target="../media/image142.png"/><Relationship Id="rId5" Type="http://schemas.openxmlformats.org/officeDocument/2006/relationships/image" Target="../media/image13.png"/><Relationship Id="rId4" Type="http://schemas.openxmlformats.org/officeDocument/2006/relationships/image" Target="../media/image141.png"/></Relationships>
</file>

<file path=ppt/slides/_rels/slide212.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image" Target="../media/image143.jpeg"/><Relationship Id="rId1" Type="http://schemas.openxmlformats.org/officeDocument/2006/relationships/slideLayout" Target="../slideLayouts/slideLayout28.xml"/><Relationship Id="rId4" Type="http://schemas.openxmlformats.org/officeDocument/2006/relationships/image" Target="../media/image13.png"/></Relationships>
</file>

<file path=ppt/slides/_rels/slide213.xml.rels><?xml version="1.0" encoding="UTF-8" standalone="yes"?>
<Relationships xmlns="http://schemas.openxmlformats.org/package/2006/relationships"><Relationship Id="rId2" Type="http://schemas.openxmlformats.org/officeDocument/2006/relationships/image" Target="../media/image113.png"/><Relationship Id="rId1" Type="http://schemas.openxmlformats.org/officeDocument/2006/relationships/slideLayout" Target="../slideLayouts/slideLayout28.xml"/></Relationships>
</file>

<file path=ppt/slides/_rels/slide214.xml.rels><?xml version="1.0" encoding="UTF-8" standalone="yes"?>
<Relationships xmlns="http://schemas.openxmlformats.org/package/2006/relationships"><Relationship Id="rId2" Type="http://schemas.openxmlformats.org/officeDocument/2006/relationships/image" Target="../media/image113.png"/><Relationship Id="rId1" Type="http://schemas.openxmlformats.org/officeDocument/2006/relationships/slideLayout" Target="../slideLayouts/slideLayout28.xml"/></Relationships>
</file>

<file path=ppt/slides/_rels/slide215.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image" Target="../media/image144.jpeg"/><Relationship Id="rId1" Type="http://schemas.openxmlformats.org/officeDocument/2006/relationships/slideLayout" Target="../slideLayouts/slideLayout28.xml"/></Relationships>
</file>

<file path=ppt/slides/_rels/slide216.xml.rels><?xml version="1.0" encoding="UTF-8" standalone="yes"?>
<Relationships xmlns="http://schemas.openxmlformats.org/package/2006/relationships"><Relationship Id="rId3" Type="http://schemas.openxmlformats.org/officeDocument/2006/relationships/image" Target="../media/image145.png"/><Relationship Id="rId7" Type="http://schemas.openxmlformats.org/officeDocument/2006/relationships/image" Target="../media/image135.png"/><Relationship Id="rId2" Type="http://schemas.openxmlformats.org/officeDocument/2006/relationships/notesSlide" Target="../notesSlides/notesSlide193.xml"/><Relationship Id="rId1" Type="http://schemas.openxmlformats.org/officeDocument/2006/relationships/slideLayout" Target="../slideLayouts/slideLayout35.xml"/><Relationship Id="rId6" Type="http://schemas.openxmlformats.org/officeDocument/2006/relationships/image" Target="../media/image148.png"/><Relationship Id="rId5" Type="http://schemas.openxmlformats.org/officeDocument/2006/relationships/image" Target="../media/image147.png"/><Relationship Id="rId4" Type="http://schemas.openxmlformats.org/officeDocument/2006/relationships/image" Target="../media/image146.png"/></Relationships>
</file>

<file path=ppt/slides/_rels/slide217.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194.xml"/><Relationship Id="rId1" Type="http://schemas.openxmlformats.org/officeDocument/2006/relationships/slideLayout" Target="../slideLayouts/slideLayout38.xml"/></Relationships>
</file>

<file path=ppt/slides/_rels/slide218.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195.xml"/><Relationship Id="rId1" Type="http://schemas.openxmlformats.org/officeDocument/2006/relationships/slideLayout" Target="../slideLayouts/slideLayout38.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22.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2.xml"/><Relationship Id="rId1" Type="http://schemas.openxmlformats.org/officeDocument/2006/relationships/slideLayout" Target="../slideLayouts/slideLayout41.xml"/><Relationship Id="rId5" Type="http://schemas.openxmlformats.org/officeDocument/2006/relationships/image" Target="../media/image13.png"/><Relationship Id="rId4" Type="http://schemas.openxmlformats.org/officeDocument/2006/relationships/image" Target="../media/image24.png"/></Relationships>
</file>

<file path=ppt/slides/_rels/slide220.xml.rels><?xml version="1.0" encoding="UTF-8" standalone="yes"?>
<Relationships xmlns="http://schemas.openxmlformats.org/package/2006/relationships"><Relationship Id="rId2" Type="http://schemas.openxmlformats.org/officeDocument/2006/relationships/notesSlide" Target="../notesSlides/notesSlide196.xml"/><Relationship Id="rId1" Type="http://schemas.openxmlformats.org/officeDocument/2006/relationships/slideLayout" Target="../slideLayouts/slideLayout44.xml"/></Relationships>
</file>

<file path=ppt/slides/_rels/slide221.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notesSlide" Target="../notesSlides/notesSlide197.xml"/><Relationship Id="rId1" Type="http://schemas.openxmlformats.org/officeDocument/2006/relationships/slideLayout" Target="../slideLayouts/slideLayout45.xml"/><Relationship Id="rId4" Type="http://schemas.openxmlformats.org/officeDocument/2006/relationships/image" Target="../media/image13.png"/></Relationships>
</file>

<file path=ppt/slides/_rels/slide222.xml.rels><?xml version="1.0" encoding="UTF-8" standalone="yes"?>
<Relationships xmlns="http://schemas.openxmlformats.org/package/2006/relationships"><Relationship Id="rId2" Type="http://schemas.openxmlformats.org/officeDocument/2006/relationships/notesSlide" Target="../notesSlides/notesSlide198.xml"/><Relationship Id="rId1" Type="http://schemas.openxmlformats.org/officeDocument/2006/relationships/slideLayout" Target="../slideLayouts/slideLayout11.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45.xml"/></Relationships>
</file>

<file path=ppt/slides/_rels/slide224.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199.xml"/><Relationship Id="rId1" Type="http://schemas.openxmlformats.org/officeDocument/2006/relationships/slideLayout" Target="../slideLayouts/slideLayout45.xml"/><Relationship Id="rId4" Type="http://schemas.openxmlformats.org/officeDocument/2006/relationships/image" Target="../media/image13.png"/></Relationships>
</file>

<file path=ppt/slides/_rels/slide22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00.xml"/><Relationship Id="rId1" Type="http://schemas.openxmlformats.org/officeDocument/2006/relationships/slideLayout" Target="../slideLayouts/slideLayout45.xml"/></Relationships>
</file>

<file path=ppt/slides/_rels/slide226.xml.rels><?xml version="1.0" encoding="UTF-8" standalone="yes"?>
<Relationships xmlns="http://schemas.openxmlformats.org/package/2006/relationships"><Relationship Id="rId2" Type="http://schemas.openxmlformats.org/officeDocument/2006/relationships/notesSlide" Target="../notesSlides/notesSlide201.xml"/><Relationship Id="rId1" Type="http://schemas.openxmlformats.org/officeDocument/2006/relationships/slideLayout" Target="../slideLayouts/slideLayout45.xml"/></Relationships>
</file>

<file path=ppt/slides/_rels/slide227.xml.rels><?xml version="1.0" encoding="UTF-8" standalone="yes"?>
<Relationships xmlns="http://schemas.openxmlformats.org/package/2006/relationships"><Relationship Id="rId2" Type="http://schemas.openxmlformats.org/officeDocument/2006/relationships/notesSlide" Target="../notesSlides/notesSlide202.xml"/><Relationship Id="rId1" Type="http://schemas.openxmlformats.org/officeDocument/2006/relationships/slideLayout" Target="../slideLayouts/slideLayout11.xml"/></Relationships>
</file>

<file path=ppt/slides/_rels/slide22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03.xml"/><Relationship Id="rId1" Type="http://schemas.openxmlformats.org/officeDocument/2006/relationships/slideLayout" Target="../slideLayouts/slideLayout45.xml"/><Relationship Id="rId4" Type="http://schemas.openxmlformats.org/officeDocument/2006/relationships/image" Target="../media/image28.png"/></Relationships>
</file>

<file path=ppt/slides/_rels/slide229.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204.xml"/><Relationship Id="rId1" Type="http://schemas.openxmlformats.org/officeDocument/2006/relationships/slideLayout" Target="../slideLayouts/slideLayout45.xml"/></Relationships>
</file>

<file path=ppt/slides/_rels/slide23.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3.xml"/><Relationship Id="rId1" Type="http://schemas.openxmlformats.org/officeDocument/2006/relationships/slideLayout" Target="../slideLayouts/slideLayout41.xml"/><Relationship Id="rId4" Type="http://schemas.openxmlformats.org/officeDocument/2006/relationships/image" Target="../media/image13.png"/></Relationships>
</file>

<file path=ppt/slides/_rels/slide230.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205.xml"/><Relationship Id="rId1" Type="http://schemas.openxmlformats.org/officeDocument/2006/relationships/slideLayout" Target="../slideLayouts/slideLayout45.xml"/></Relationships>
</file>

<file path=ppt/slides/_rels/slide231.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206.xml"/><Relationship Id="rId1" Type="http://schemas.openxmlformats.org/officeDocument/2006/relationships/slideLayout" Target="../slideLayouts/slideLayout45.xml"/></Relationships>
</file>

<file path=ppt/slides/_rels/slide232.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207.xml"/><Relationship Id="rId1" Type="http://schemas.openxmlformats.org/officeDocument/2006/relationships/slideLayout" Target="../slideLayouts/slideLayout45.xml"/><Relationship Id="rId4" Type="http://schemas.openxmlformats.org/officeDocument/2006/relationships/image" Target="../media/image13.png"/></Relationships>
</file>

<file path=ppt/slides/_rels/slide233.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208.xml"/><Relationship Id="rId1" Type="http://schemas.openxmlformats.org/officeDocument/2006/relationships/slideLayout" Target="../slideLayouts/slideLayout45.xml"/></Relationships>
</file>

<file path=ppt/slides/_rels/slide234.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209.xml"/><Relationship Id="rId1" Type="http://schemas.openxmlformats.org/officeDocument/2006/relationships/slideLayout" Target="../slideLayouts/slideLayout45.xml"/></Relationships>
</file>

<file path=ppt/slides/_rels/slide235.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210.xml"/><Relationship Id="rId1" Type="http://schemas.openxmlformats.org/officeDocument/2006/relationships/slideLayout" Target="../slideLayouts/slideLayout45.xml"/></Relationships>
</file>

<file path=ppt/slides/_rels/slide236.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image" Target="../media/image69.png"/><Relationship Id="rId1" Type="http://schemas.openxmlformats.org/officeDocument/2006/relationships/slideLayout" Target="../slideLayouts/slideLayout46.xml"/><Relationship Id="rId4" Type="http://schemas.openxmlformats.org/officeDocument/2006/relationships/image" Target="../media/image13.png"/></Relationships>
</file>

<file path=ppt/slides/_rels/slide237.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211.xml"/><Relationship Id="rId1" Type="http://schemas.openxmlformats.org/officeDocument/2006/relationships/slideLayout" Target="../slideLayouts/slideLayout46.xml"/></Relationships>
</file>

<file path=ppt/slides/_rels/slide238.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212.xml"/><Relationship Id="rId1" Type="http://schemas.openxmlformats.org/officeDocument/2006/relationships/slideLayout" Target="../slideLayouts/slideLayout46.xml"/></Relationships>
</file>

<file path=ppt/slides/_rels/slide239.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213.xml"/><Relationship Id="rId1" Type="http://schemas.openxmlformats.org/officeDocument/2006/relationships/slideLayout" Target="../slideLayouts/slideLayout46.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47.xml"/></Relationships>
</file>

<file path=ppt/slides/_rels/slide240.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214.xml"/><Relationship Id="rId1" Type="http://schemas.openxmlformats.org/officeDocument/2006/relationships/slideLayout" Target="../slideLayouts/slideLayout46.xml"/></Relationships>
</file>

<file path=ppt/slides/_rels/slide24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15.xml"/><Relationship Id="rId1" Type="http://schemas.openxmlformats.org/officeDocument/2006/relationships/slideLayout" Target="../slideLayouts/slideLayout45.xml"/></Relationships>
</file>

<file path=ppt/slides/_rels/slide242.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216.xml"/><Relationship Id="rId1" Type="http://schemas.openxmlformats.org/officeDocument/2006/relationships/slideLayout" Target="../slideLayouts/slideLayout45.xml"/><Relationship Id="rId4" Type="http://schemas.openxmlformats.org/officeDocument/2006/relationships/image" Target="../media/image13.png"/></Relationships>
</file>

<file path=ppt/slides/_rels/slide243.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notesSlide" Target="../notesSlides/notesSlide217.xml"/><Relationship Id="rId1" Type="http://schemas.openxmlformats.org/officeDocument/2006/relationships/slideLayout" Target="../slideLayouts/slideLayout46.xml"/><Relationship Id="rId4" Type="http://schemas.openxmlformats.org/officeDocument/2006/relationships/image" Target="../media/image13.png"/></Relationships>
</file>

<file path=ppt/slides/_rels/slide244.xml.rels><?xml version="1.0" encoding="UTF-8" standalone="yes"?>
<Relationships xmlns="http://schemas.openxmlformats.org/package/2006/relationships"><Relationship Id="rId2" Type="http://schemas.openxmlformats.org/officeDocument/2006/relationships/notesSlide" Target="../notesSlides/notesSlide218.xml"/><Relationship Id="rId1" Type="http://schemas.openxmlformats.org/officeDocument/2006/relationships/slideLayout" Target="../slideLayouts/slideLayout11.xml"/></Relationships>
</file>

<file path=ppt/slides/_rels/slide245.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notesSlide" Target="../notesSlides/notesSlide219.xml"/><Relationship Id="rId1" Type="http://schemas.openxmlformats.org/officeDocument/2006/relationships/slideLayout" Target="../slideLayouts/slideLayout45.xml"/><Relationship Id="rId5" Type="http://schemas.openxmlformats.org/officeDocument/2006/relationships/image" Target="../media/image41.tmp"/><Relationship Id="rId4" Type="http://schemas.openxmlformats.org/officeDocument/2006/relationships/image" Target="../media/image152.png"/></Relationships>
</file>

<file path=ppt/slides/_rels/slide246.xml.rels><?xml version="1.0" encoding="UTF-8" standalone="yes"?>
<Relationships xmlns="http://schemas.openxmlformats.org/package/2006/relationships"><Relationship Id="rId3" Type="http://schemas.openxmlformats.org/officeDocument/2006/relationships/image" Target="../media/image153.png"/><Relationship Id="rId2" Type="http://schemas.openxmlformats.org/officeDocument/2006/relationships/notesSlide" Target="../notesSlides/notesSlide220.xml"/><Relationship Id="rId1" Type="http://schemas.openxmlformats.org/officeDocument/2006/relationships/slideLayout" Target="../slideLayouts/slideLayout45.xml"/><Relationship Id="rId4" Type="http://schemas.openxmlformats.org/officeDocument/2006/relationships/image" Target="../media/image154.png"/></Relationships>
</file>

<file path=ppt/slides/_rels/slide247.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221.xml"/><Relationship Id="rId1" Type="http://schemas.openxmlformats.org/officeDocument/2006/relationships/slideLayout" Target="../slideLayouts/slideLayout45.xml"/></Relationships>
</file>

<file path=ppt/slides/_rels/slide248.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222.xml"/><Relationship Id="rId1" Type="http://schemas.openxmlformats.org/officeDocument/2006/relationships/slideLayout" Target="../slideLayouts/slideLayout45.xml"/><Relationship Id="rId4" Type="http://schemas.openxmlformats.org/officeDocument/2006/relationships/image" Target="../media/image156.png"/></Relationships>
</file>

<file path=ppt/slides/_rels/slide249.xml.rels><?xml version="1.0" encoding="UTF-8" standalone="yes"?>
<Relationships xmlns="http://schemas.openxmlformats.org/package/2006/relationships"><Relationship Id="rId2" Type="http://schemas.openxmlformats.org/officeDocument/2006/relationships/notesSlide" Target="../notesSlides/notesSlide223.xml"/><Relationship Id="rId1" Type="http://schemas.openxmlformats.org/officeDocument/2006/relationships/slideLayout" Target="../slideLayouts/slideLayout11.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41.xml"/></Relationships>
</file>

<file path=ppt/slides/_rels/slide250.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224.xml"/><Relationship Id="rId1" Type="http://schemas.openxmlformats.org/officeDocument/2006/relationships/slideLayout" Target="../slideLayouts/slideLayout45.xml"/><Relationship Id="rId5" Type="http://schemas.openxmlformats.org/officeDocument/2006/relationships/image" Target="../media/image13.png"/><Relationship Id="rId4" Type="http://schemas.openxmlformats.org/officeDocument/2006/relationships/image" Target="../media/image157.jpeg"/></Relationships>
</file>

<file path=ppt/slides/_rels/slide251.xml.rels><?xml version="1.0" encoding="UTF-8" standalone="yes"?>
<Relationships xmlns="http://schemas.openxmlformats.org/package/2006/relationships"><Relationship Id="rId2" Type="http://schemas.openxmlformats.org/officeDocument/2006/relationships/notesSlide" Target="../notesSlides/notesSlide225.xml"/><Relationship Id="rId1" Type="http://schemas.openxmlformats.org/officeDocument/2006/relationships/slideLayout" Target="../slideLayouts/slideLayout45.xml"/></Relationships>
</file>

<file path=ppt/slides/_rels/slide252.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226.xml"/><Relationship Id="rId1" Type="http://schemas.openxmlformats.org/officeDocument/2006/relationships/slideLayout" Target="../slideLayouts/slideLayout45.xml"/><Relationship Id="rId5" Type="http://schemas.openxmlformats.org/officeDocument/2006/relationships/image" Target="../media/image13.png"/><Relationship Id="rId4" Type="http://schemas.openxmlformats.org/officeDocument/2006/relationships/image" Target="../media/image158.png"/></Relationships>
</file>

<file path=ppt/slides/_rels/slide253.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notesSlide" Target="../notesSlides/notesSlide227.xml"/><Relationship Id="rId1" Type="http://schemas.openxmlformats.org/officeDocument/2006/relationships/slideLayout" Target="../slideLayouts/slideLayout45.xml"/></Relationships>
</file>

<file path=ppt/slides/_rels/slide254.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228.xml"/><Relationship Id="rId1" Type="http://schemas.openxmlformats.org/officeDocument/2006/relationships/slideLayout" Target="../slideLayouts/slideLayout45.xml"/><Relationship Id="rId5" Type="http://schemas.openxmlformats.org/officeDocument/2006/relationships/image" Target="../media/image13.png"/><Relationship Id="rId4" Type="http://schemas.openxmlformats.org/officeDocument/2006/relationships/image" Target="../media/image160.png"/></Relationships>
</file>

<file path=ppt/slides/_rels/slide255.xml.rels><?xml version="1.0" encoding="UTF-8" standalone="yes"?>
<Relationships xmlns="http://schemas.openxmlformats.org/package/2006/relationships"><Relationship Id="rId3" Type="http://schemas.openxmlformats.org/officeDocument/2006/relationships/image" Target="../media/image161.png"/><Relationship Id="rId2" Type="http://schemas.openxmlformats.org/officeDocument/2006/relationships/notesSlide" Target="../notesSlides/notesSlide229.xml"/><Relationship Id="rId1" Type="http://schemas.openxmlformats.org/officeDocument/2006/relationships/slideLayout" Target="../slideLayouts/slideLayout45.xml"/></Relationships>
</file>

<file path=ppt/slides/_rels/slide256.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notesSlide" Target="../notesSlides/notesSlide230.xml"/><Relationship Id="rId1" Type="http://schemas.openxmlformats.org/officeDocument/2006/relationships/slideLayout" Target="../slideLayouts/slideLayout45.xml"/></Relationships>
</file>

<file path=ppt/slides/_rels/slide257.xml.rels><?xml version="1.0" encoding="UTF-8" standalone="yes"?>
<Relationships xmlns="http://schemas.openxmlformats.org/package/2006/relationships"><Relationship Id="rId3" Type="http://schemas.openxmlformats.org/officeDocument/2006/relationships/image" Target="../media/image163.png"/><Relationship Id="rId2" Type="http://schemas.openxmlformats.org/officeDocument/2006/relationships/notesSlide" Target="../notesSlides/notesSlide231.xml"/><Relationship Id="rId1" Type="http://schemas.openxmlformats.org/officeDocument/2006/relationships/slideLayout" Target="../slideLayouts/slideLayout45.xml"/></Relationships>
</file>

<file path=ppt/slides/_rels/slide258.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232.xml"/><Relationship Id="rId1" Type="http://schemas.openxmlformats.org/officeDocument/2006/relationships/slideLayout" Target="../slideLayouts/slideLayout45.xml"/><Relationship Id="rId5" Type="http://schemas.openxmlformats.org/officeDocument/2006/relationships/image" Target="../media/image13.png"/><Relationship Id="rId4" Type="http://schemas.openxmlformats.org/officeDocument/2006/relationships/image" Target="../media/image158.png"/></Relationships>
</file>

<file path=ppt/slides/_rels/slide259.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233.xml"/><Relationship Id="rId1" Type="http://schemas.openxmlformats.org/officeDocument/2006/relationships/slideLayout" Target="../slideLayouts/slideLayout45.xml"/><Relationship Id="rId5" Type="http://schemas.openxmlformats.org/officeDocument/2006/relationships/image" Target="../media/image41.tmp"/><Relationship Id="rId4" Type="http://schemas.openxmlformats.org/officeDocument/2006/relationships/image" Target="../media/image164.jpeg"/></Relationships>
</file>

<file path=ppt/slides/_rels/slide2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6.xml"/><Relationship Id="rId1" Type="http://schemas.openxmlformats.org/officeDocument/2006/relationships/slideLayout" Target="../slideLayouts/slideLayout41.xml"/></Relationships>
</file>

<file path=ppt/slides/_rels/slide260.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61.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234.xml"/><Relationship Id="rId1" Type="http://schemas.openxmlformats.org/officeDocument/2006/relationships/slideLayout" Target="../slideLayouts/slideLayout47.xml"/><Relationship Id="rId4" Type="http://schemas.openxmlformats.org/officeDocument/2006/relationships/image" Target="../media/image7.jpg"/></Relationships>
</file>

<file path=ppt/slides/_rels/slide2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7.xml"/><Relationship Id="rId1" Type="http://schemas.openxmlformats.org/officeDocument/2006/relationships/slideLayout" Target="../slideLayouts/slideLayout41.xml"/><Relationship Id="rId5" Type="http://schemas.openxmlformats.org/officeDocument/2006/relationships/image" Target="../media/image13.png"/><Relationship Id="rId4" Type="http://schemas.openxmlformats.org/officeDocument/2006/relationships/image" Target="../media/image26.png"/></Relationships>
</file>

<file path=ppt/slides/_rels/slide2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8.xml"/><Relationship Id="rId1" Type="http://schemas.openxmlformats.org/officeDocument/2006/relationships/slideLayout" Target="../slideLayouts/slideLayout41.xml"/></Relationships>
</file>

<file path=ppt/slides/_rels/slide29.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3.png"/><Relationship Id="rId1" Type="http://schemas.openxmlformats.org/officeDocument/2006/relationships/slideLayout" Target="../slideLayouts/slideLayout41.xml"/><Relationship Id="rId4" Type="http://schemas.openxmlformats.org/officeDocument/2006/relationships/image" Target="../media/image13.png"/></Relationships>
</file>

<file path=ppt/slides/_rels/slide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3.xml"/><Relationship Id="rId1" Type="http://schemas.openxmlformats.org/officeDocument/2006/relationships/slideLayout" Target="../slideLayouts/slideLayout13.xml"/><Relationship Id="rId5" Type="http://schemas.openxmlformats.org/officeDocument/2006/relationships/image" Target="../media/image11.jpeg"/><Relationship Id="rId4" Type="http://schemas.openxmlformats.org/officeDocument/2006/relationships/image" Target="../media/image10.jpeg"/></Relationships>
</file>

<file path=ppt/slides/_rels/slide3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9.xml"/><Relationship Id="rId1" Type="http://schemas.openxmlformats.org/officeDocument/2006/relationships/slideLayout" Target="../slideLayouts/slideLayout41.xml"/></Relationships>
</file>

<file path=ppt/slides/_rels/slide31.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41.xml"/></Relationships>
</file>

<file path=ppt/slides/_rels/slide32.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41.xml"/></Relationships>
</file>

<file path=ppt/slides/_rels/slide3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41.xml"/></Relationships>
</file>

<file path=ppt/slides/_rels/slide34.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30.xml"/><Relationship Id="rId1" Type="http://schemas.openxmlformats.org/officeDocument/2006/relationships/slideLayout" Target="../slideLayouts/slideLayout41.xml"/></Relationships>
</file>

<file path=ppt/slides/_rels/slide35.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31.xml"/><Relationship Id="rId1" Type="http://schemas.openxmlformats.org/officeDocument/2006/relationships/slideLayout" Target="../slideLayouts/slideLayout41.xml"/><Relationship Id="rId5" Type="http://schemas.openxmlformats.org/officeDocument/2006/relationships/image" Target="../media/image13.png"/><Relationship Id="rId4" Type="http://schemas.openxmlformats.org/officeDocument/2006/relationships/image" Target="../media/image32.png"/></Relationships>
</file>

<file path=ppt/slides/_rels/slide36.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23.png"/><Relationship Id="rId1" Type="http://schemas.openxmlformats.org/officeDocument/2006/relationships/slideLayout" Target="../slideLayouts/slideLayout41.xml"/></Relationships>
</file>

<file path=ppt/slides/_rels/slide37.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32.xml"/><Relationship Id="rId1" Type="http://schemas.openxmlformats.org/officeDocument/2006/relationships/slideLayout" Target="../slideLayouts/slideLayout41.xml"/><Relationship Id="rId4" Type="http://schemas.openxmlformats.org/officeDocument/2006/relationships/image" Target="../media/image34.png"/></Relationships>
</file>

<file path=ppt/slides/_rels/slide38.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33.xml"/><Relationship Id="rId1" Type="http://schemas.openxmlformats.org/officeDocument/2006/relationships/slideLayout" Target="../slideLayouts/slideLayout41.xml"/><Relationship Id="rId4" Type="http://schemas.openxmlformats.org/officeDocument/2006/relationships/image" Target="../media/image29.png"/></Relationships>
</file>

<file path=ppt/slides/_rels/slide39.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34.png"/><Relationship Id="rId1" Type="http://schemas.openxmlformats.org/officeDocument/2006/relationships/slideLayout" Target="../slideLayouts/slideLayout41.xml"/></Relationships>
</file>

<file path=ppt/slides/_rels/slide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4.xml"/><Relationship Id="rId1" Type="http://schemas.openxmlformats.org/officeDocument/2006/relationships/slideLayout" Target="../slideLayouts/slideLayout13.xml"/></Relationships>
</file>

<file path=ppt/slides/_rels/slide40.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34.xml"/><Relationship Id="rId1" Type="http://schemas.openxmlformats.org/officeDocument/2006/relationships/slideLayout" Target="../slideLayouts/slideLayout41.xml"/><Relationship Id="rId4" Type="http://schemas.openxmlformats.org/officeDocument/2006/relationships/image" Target="../media/image31.png"/></Relationships>
</file>

<file path=ppt/slides/_rels/slide41.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35.xml"/><Relationship Id="rId1" Type="http://schemas.openxmlformats.org/officeDocument/2006/relationships/slideLayout" Target="../slideLayouts/slideLayout41.xml"/><Relationship Id="rId6" Type="http://schemas.openxmlformats.org/officeDocument/2006/relationships/image" Target="../media/image13.png"/><Relationship Id="rId5" Type="http://schemas.openxmlformats.org/officeDocument/2006/relationships/image" Target="../media/image36.png"/><Relationship Id="rId4" Type="http://schemas.openxmlformats.org/officeDocument/2006/relationships/image" Target="../media/image35.png"/></Relationships>
</file>

<file path=ppt/slides/_rels/slide42.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36.xml"/><Relationship Id="rId1" Type="http://schemas.openxmlformats.org/officeDocument/2006/relationships/slideLayout" Target="../slideLayouts/slideLayout41.xml"/><Relationship Id="rId5" Type="http://schemas.openxmlformats.org/officeDocument/2006/relationships/image" Target="../media/image13.png"/><Relationship Id="rId4" Type="http://schemas.openxmlformats.org/officeDocument/2006/relationships/image" Target="../media/image37.png"/></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41.xml"/></Relationships>
</file>

<file path=ppt/slides/_rels/slide4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38.xml"/><Relationship Id="rId1" Type="http://schemas.openxmlformats.org/officeDocument/2006/relationships/slideLayout" Target="../slideLayouts/slideLayout41.xml"/><Relationship Id="rId6" Type="http://schemas.openxmlformats.org/officeDocument/2006/relationships/image" Target="../media/image40.png"/><Relationship Id="rId5" Type="http://schemas.openxmlformats.org/officeDocument/2006/relationships/image" Target="../media/image13.png"/><Relationship Id="rId4" Type="http://schemas.openxmlformats.org/officeDocument/2006/relationships/image" Target="../media/image39.png"/></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4.xml"/></Relationships>
</file>

<file path=ppt/slides/_rels/slide4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40.xml"/><Relationship Id="rId1" Type="http://schemas.openxmlformats.org/officeDocument/2006/relationships/slideLayout" Target="../slideLayouts/slideLayout41.xml"/><Relationship Id="rId4" Type="http://schemas.openxmlformats.org/officeDocument/2006/relationships/image" Target="../media/image41.tmp"/></Relationships>
</file>

<file path=ppt/slides/_rels/slide47.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41.xml"/><Relationship Id="rId1" Type="http://schemas.openxmlformats.org/officeDocument/2006/relationships/slideLayout" Target="../slideLayouts/slideLayout41.xml"/><Relationship Id="rId5" Type="http://schemas.openxmlformats.org/officeDocument/2006/relationships/image" Target="../media/image41.tmp"/><Relationship Id="rId4" Type="http://schemas.openxmlformats.org/officeDocument/2006/relationships/image" Target="../media/image43.tmp"/></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4.xml"/></Relationships>
</file>

<file path=ppt/slides/_rels/slide49.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43.xml"/><Relationship Id="rId1" Type="http://schemas.openxmlformats.org/officeDocument/2006/relationships/slideLayout" Target="../slideLayouts/slideLayout41.xml"/><Relationship Id="rId4" Type="http://schemas.openxmlformats.org/officeDocument/2006/relationships/image" Target="../media/image13.png"/></Relationships>
</file>

<file path=ppt/slides/_rels/slide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xml"/><Relationship Id="rId1" Type="http://schemas.openxmlformats.org/officeDocument/2006/relationships/slideLayout" Target="../slideLayouts/slideLayout14.xml"/><Relationship Id="rId4" Type="http://schemas.openxmlformats.org/officeDocument/2006/relationships/image" Target="../media/image14.png"/></Relationships>
</file>

<file path=ppt/slides/_rels/slide50.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44.xml"/><Relationship Id="rId1" Type="http://schemas.openxmlformats.org/officeDocument/2006/relationships/slideLayout" Target="../slideLayouts/slideLayout41.xml"/></Relationships>
</file>

<file path=ppt/slides/_rels/slide51.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45.xml"/><Relationship Id="rId1" Type="http://schemas.openxmlformats.org/officeDocument/2006/relationships/slideLayout" Target="../slideLayouts/slideLayout41.xml"/><Relationship Id="rId4" Type="http://schemas.openxmlformats.org/officeDocument/2006/relationships/image" Target="../media/image13.png"/></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4.xml"/></Relationships>
</file>

<file path=ppt/slides/_rels/slide53.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47.xml"/><Relationship Id="rId1" Type="http://schemas.openxmlformats.org/officeDocument/2006/relationships/slideLayout" Target="../slideLayouts/slideLayout41.xml"/><Relationship Id="rId6" Type="http://schemas.openxmlformats.org/officeDocument/2006/relationships/image" Target="../media/image13.png"/><Relationship Id="rId5" Type="http://schemas.openxmlformats.org/officeDocument/2006/relationships/image" Target="../media/image48.png"/><Relationship Id="rId4" Type="http://schemas.openxmlformats.org/officeDocument/2006/relationships/image" Target="../media/image47.png"/></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41.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41.xml"/></Relationships>
</file>

<file path=ppt/slides/_rels/slide56.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50.xml"/><Relationship Id="rId1" Type="http://schemas.openxmlformats.org/officeDocument/2006/relationships/slideLayout" Target="../slideLayouts/slideLayout41.xml"/><Relationship Id="rId6" Type="http://schemas.openxmlformats.org/officeDocument/2006/relationships/image" Target="../media/image13.png"/><Relationship Id="rId5" Type="http://schemas.openxmlformats.org/officeDocument/2006/relationships/image" Target="../media/image51.png"/><Relationship Id="rId4" Type="http://schemas.openxmlformats.org/officeDocument/2006/relationships/image" Target="../media/image50.png"/></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9.xml"/></Relationships>
</file>

<file path=ppt/slides/_rels/slide59.xml.rels><?xml version="1.0" encoding="UTF-8" standalone="yes"?>
<Relationships xmlns="http://schemas.openxmlformats.org/package/2006/relationships"><Relationship Id="rId13" Type="http://schemas.openxmlformats.org/officeDocument/2006/relationships/diagramData" Target="../diagrams/data6.xml"/><Relationship Id="rId18" Type="http://schemas.openxmlformats.org/officeDocument/2006/relationships/diagramData" Target="../diagrams/data7.xml"/><Relationship Id="rId26" Type="http://schemas.openxmlformats.org/officeDocument/2006/relationships/diagramColors" Target="../diagrams/colors8.xml"/><Relationship Id="rId21" Type="http://schemas.openxmlformats.org/officeDocument/2006/relationships/diagramColors" Target="../diagrams/colors7.xml"/><Relationship Id="rId34" Type="http://schemas.openxmlformats.org/officeDocument/2006/relationships/diagramLayout" Target="../diagrams/layout10.xml"/><Relationship Id="rId7" Type="http://schemas.microsoft.com/office/2007/relationships/diagramDrawing" Target="../diagrams/drawing4.xml"/><Relationship Id="rId12" Type="http://schemas.microsoft.com/office/2007/relationships/diagramDrawing" Target="../diagrams/drawing5.xml"/><Relationship Id="rId17" Type="http://schemas.microsoft.com/office/2007/relationships/diagramDrawing" Target="../diagrams/drawing6.xml"/><Relationship Id="rId25" Type="http://schemas.openxmlformats.org/officeDocument/2006/relationships/diagramQuickStyle" Target="../diagrams/quickStyle8.xml"/><Relationship Id="rId33" Type="http://schemas.openxmlformats.org/officeDocument/2006/relationships/diagramData" Target="../diagrams/data10.xml"/><Relationship Id="rId2" Type="http://schemas.openxmlformats.org/officeDocument/2006/relationships/notesSlide" Target="../notesSlides/notesSlide52.xml"/><Relationship Id="rId16" Type="http://schemas.openxmlformats.org/officeDocument/2006/relationships/diagramColors" Target="../diagrams/colors6.xml"/><Relationship Id="rId20" Type="http://schemas.openxmlformats.org/officeDocument/2006/relationships/diagramQuickStyle" Target="../diagrams/quickStyle7.xml"/><Relationship Id="rId29" Type="http://schemas.openxmlformats.org/officeDocument/2006/relationships/diagramLayout" Target="../diagrams/layout9.xml"/><Relationship Id="rId1" Type="http://schemas.openxmlformats.org/officeDocument/2006/relationships/slideLayout" Target="../slideLayouts/slideLayout20.xml"/><Relationship Id="rId6" Type="http://schemas.openxmlformats.org/officeDocument/2006/relationships/diagramColors" Target="../diagrams/colors4.xml"/><Relationship Id="rId11" Type="http://schemas.openxmlformats.org/officeDocument/2006/relationships/diagramColors" Target="../diagrams/colors5.xml"/><Relationship Id="rId24" Type="http://schemas.openxmlformats.org/officeDocument/2006/relationships/diagramLayout" Target="../diagrams/layout8.xml"/><Relationship Id="rId32" Type="http://schemas.microsoft.com/office/2007/relationships/diagramDrawing" Target="../diagrams/drawing9.xml"/><Relationship Id="rId37" Type="http://schemas.microsoft.com/office/2007/relationships/diagramDrawing" Target="../diagrams/drawing10.xml"/><Relationship Id="rId5" Type="http://schemas.openxmlformats.org/officeDocument/2006/relationships/diagramQuickStyle" Target="../diagrams/quickStyle4.xml"/><Relationship Id="rId15" Type="http://schemas.openxmlformats.org/officeDocument/2006/relationships/diagramQuickStyle" Target="../diagrams/quickStyle6.xml"/><Relationship Id="rId23" Type="http://schemas.openxmlformats.org/officeDocument/2006/relationships/diagramData" Target="../diagrams/data8.xml"/><Relationship Id="rId28" Type="http://schemas.openxmlformats.org/officeDocument/2006/relationships/diagramData" Target="../diagrams/data9.xml"/><Relationship Id="rId36" Type="http://schemas.openxmlformats.org/officeDocument/2006/relationships/diagramColors" Target="../diagrams/colors10.xml"/><Relationship Id="rId10" Type="http://schemas.openxmlformats.org/officeDocument/2006/relationships/diagramQuickStyle" Target="../diagrams/quickStyle5.xml"/><Relationship Id="rId19" Type="http://schemas.openxmlformats.org/officeDocument/2006/relationships/diagramLayout" Target="../diagrams/layout7.xml"/><Relationship Id="rId31" Type="http://schemas.openxmlformats.org/officeDocument/2006/relationships/diagramColors" Target="../diagrams/colors9.xml"/><Relationship Id="rId4" Type="http://schemas.openxmlformats.org/officeDocument/2006/relationships/diagramLayout" Target="../diagrams/layout4.xml"/><Relationship Id="rId9" Type="http://schemas.openxmlformats.org/officeDocument/2006/relationships/diagramLayout" Target="../diagrams/layout5.xml"/><Relationship Id="rId14" Type="http://schemas.openxmlformats.org/officeDocument/2006/relationships/diagramLayout" Target="../diagrams/layout6.xml"/><Relationship Id="rId22" Type="http://schemas.microsoft.com/office/2007/relationships/diagramDrawing" Target="../diagrams/drawing7.xml"/><Relationship Id="rId27" Type="http://schemas.microsoft.com/office/2007/relationships/diagramDrawing" Target="../diagrams/drawing8.xml"/><Relationship Id="rId30" Type="http://schemas.openxmlformats.org/officeDocument/2006/relationships/diagramQuickStyle" Target="../diagrams/quickStyle9.xml"/><Relationship Id="rId35" Type="http://schemas.openxmlformats.org/officeDocument/2006/relationships/diagramQuickStyle" Target="../diagrams/quickStyle10.xml"/><Relationship Id="rId8" Type="http://schemas.openxmlformats.org/officeDocument/2006/relationships/diagramData" Target="../diagrams/data5.xml"/><Relationship Id="rId3" Type="http://schemas.openxmlformats.org/officeDocument/2006/relationships/diagramData" Target="../diagrams/data4.xml"/></Relationships>
</file>

<file path=ppt/slides/_rels/slide6.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6.xml"/><Relationship Id="rId1" Type="http://schemas.openxmlformats.org/officeDocument/2006/relationships/slideLayout" Target="../slideLayouts/slideLayout47.xml"/><Relationship Id="rId5" Type="http://schemas.openxmlformats.org/officeDocument/2006/relationships/image" Target="../media/image17.png"/><Relationship Id="rId4" Type="http://schemas.openxmlformats.org/officeDocument/2006/relationships/image" Target="../media/image16.png"/></Relationships>
</file>

<file path=ppt/slides/_rels/slide60.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53.xml"/><Relationship Id="rId1" Type="http://schemas.openxmlformats.org/officeDocument/2006/relationships/slideLayout" Target="../slideLayouts/slideLayout20.xml"/><Relationship Id="rId4" Type="http://schemas.openxmlformats.org/officeDocument/2006/relationships/image" Target="../media/image13.png"/></Relationships>
</file>

<file path=ppt/slides/_rels/slide61.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54.xml"/><Relationship Id="rId1" Type="http://schemas.openxmlformats.org/officeDocument/2006/relationships/slideLayout" Target="../slideLayouts/slideLayout20.xml"/></Relationships>
</file>

<file path=ppt/slides/_rels/slide6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5.xml"/><Relationship Id="rId1" Type="http://schemas.openxmlformats.org/officeDocument/2006/relationships/slideLayout" Target="../slideLayouts/slideLayout20.xml"/></Relationships>
</file>

<file path=ppt/slides/_rels/slide63.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56.xml"/><Relationship Id="rId1" Type="http://schemas.openxmlformats.org/officeDocument/2006/relationships/slideLayout" Target="../slideLayouts/slideLayout20.xml"/><Relationship Id="rId4" Type="http://schemas.openxmlformats.org/officeDocument/2006/relationships/image" Target="../media/image13.png"/></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5.xml"/></Relationships>
</file>

<file path=ppt/slides/_rels/slide65.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58.xml"/><Relationship Id="rId1" Type="http://schemas.openxmlformats.org/officeDocument/2006/relationships/slideLayout" Target="../slideLayouts/slideLayout20.xml"/><Relationship Id="rId4" Type="http://schemas.openxmlformats.org/officeDocument/2006/relationships/image" Target="../media/image13.png"/></Relationships>
</file>

<file path=ppt/slides/_rels/slide66.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59.xml"/><Relationship Id="rId1" Type="http://schemas.openxmlformats.org/officeDocument/2006/relationships/slideLayout" Target="../slideLayouts/slideLayout20.xml"/></Relationships>
</file>

<file path=ppt/slides/_rels/slide67.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60.xml"/><Relationship Id="rId1" Type="http://schemas.openxmlformats.org/officeDocument/2006/relationships/slideLayout" Target="../slideLayouts/slideLayout20.xml"/><Relationship Id="rId6" Type="http://schemas.openxmlformats.org/officeDocument/2006/relationships/image" Target="../media/image13.png"/><Relationship Id="rId5" Type="http://schemas.openxmlformats.org/officeDocument/2006/relationships/image" Target="../media/image59.png"/><Relationship Id="rId4" Type="http://schemas.openxmlformats.org/officeDocument/2006/relationships/image" Target="../media/image58.png"/></Relationships>
</file>

<file path=ppt/slides/_rels/slide68.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61.xml"/><Relationship Id="rId1" Type="http://schemas.openxmlformats.org/officeDocument/2006/relationships/slideLayout" Target="../slideLayouts/slideLayout20.xml"/><Relationship Id="rId6" Type="http://schemas.openxmlformats.org/officeDocument/2006/relationships/image" Target="../media/image13.png"/><Relationship Id="rId5" Type="http://schemas.openxmlformats.org/officeDocument/2006/relationships/image" Target="../media/image62.png"/><Relationship Id="rId4" Type="http://schemas.openxmlformats.org/officeDocument/2006/relationships/image" Target="../media/image61.png"/></Relationships>
</file>

<file path=ppt/slides/_rels/slide69.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62.xml"/><Relationship Id="rId1" Type="http://schemas.openxmlformats.org/officeDocument/2006/relationships/slideLayout" Target="../slideLayouts/slideLayout20.xml"/><Relationship Id="rId5" Type="http://schemas.openxmlformats.org/officeDocument/2006/relationships/image" Target="../media/image13.png"/><Relationship Id="rId4" Type="http://schemas.openxmlformats.org/officeDocument/2006/relationships/image" Target="../media/image64.png"/></Relationships>
</file>

<file path=ppt/slides/_rels/slide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7.xml"/><Relationship Id="rId1" Type="http://schemas.openxmlformats.org/officeDocument/2006/relationships/slideLayout" Target="../slideLayouts/slideLayout47.xml"/><Relationship Id="rId4" Type="http://schemas.openxmlformats.org/officeDocument/2006/relationships/image" Target="../media/image19.png"/></Relationships>
</file>

<file path=ppt/slides/_rels/slide70.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63.xml"/><Relationship Id="rId1" Type="http://schemas.openxmlformats.org/officeDocument/2006/relationships/slideLayout" Target="../slideLayouts/slideLayout20.xml"/><Relationship Id="rId5" Type="http://schemas.openxmlformats.org/officeDocument/2006/relationships/image" Target="../media/image66.png"/><Relationship Id="rId4" Type="http://schemas.openxmlformats.org/officeDocument/2006/relationships/image" Target="../media/image13.png"/></Relationships>
</file>

<file path=ppt/slides/_rels/slide71.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64.xml"/><Relationship Id="rId1" Type="http://schemas.openxmlformats.org/officeDocument/2006/relationships/slideLayout" Target="../slideLayouts/slideLayout20.xml"/><Relationship Id="rId4" Type="http://schemas.openxmlformats.org/officeDocument/2006/relationships/image" Target="../media/image13.png"/></Relationships>
</file>

<file path=ppt/slides/_rels/slide72.xml.rels><?xml version="1.0" encoding="UTF-8" standalone="yes"?>
<Relationships xmlns="http://schemas.openxmlformats.org/package/2006/relationships"><Relationship Id="rId2" Type="http://schemas.openxmlformats.org/officeDocument/2006/relationships/image" Target="../media/image68.emf"/><Relationship Id="rId1" Type="http://schemas.openxmlformats.org/officeDocument/2006/relationships/slideLayout" Target="../slideLayouts/slideLayout20.xml"/></Relationships>
</file>

<file path=ppt/slides/_rels/slide73.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65.xml"/><Relationship Id="rId1" Type="http://schemas.openxmlformats.org/officeDocument/2006/relationships/slideLayout" Target="../slideLayouts/slideLayout20.xml"/><Relationship Id="rId5" Type="http://schemas.openxmlformats.org/officeDocument/2006/relationships/image" Target="../media/image13.png"/><Relationship Id="rId4" Type="http://schemas.openxmlformats.org/officeDocument/2006/relationships/image" Target="../media/image70.png"/></Relationships>
</file>

<file path=ppt/slides/_rels/slide74.xml.rels><?xml version="1.0" encoding="UTF-8" standalone="yes"?>
<Relationships xmlns="http://schemas.openxmlformats.org/package/2006/relationships"><Relationship Id="rId3" Type="http://schemas.openxmlformats.org/officeDocument/2006/relationships/image" Target="../media/image71.png"/><Relationship Id="rId7" Type="http://schemas.openxmlformats.org/officeDocument/2006/relationships/image" Target="../media/image13.png"/><Relationship Id="rId2" Type="http://schemas.openxmlformats.org/officeDocument/2006/relationships/notesSlide" Target="../notesSlides/notesSlide66.xml"/><Relationship Id="rId1" Type="http://schemas.openxmlformats.org/officeDocument/2006/relationships/slideLayout" Target="../slideLayouts/slideLayout20.xml"/><Relationship Id="rId6" Type="http://schemas.openxmlformats.org/officeDocument/2006/relationships/image" Target="../media/image74.emf"/><Relationship Id="rId5" Type="http://schemas.openxmlformats.org/officeDocument/2006/relationships/image" Target="../media/image73.emf"/><Relationship Id="rId4" Type="http://schemas.openxmlformats.org/officeDocument/2006/relationships/image" Target="../media/image72.jpeg"/></Relationships>
</file>

<file path=ppt/slides/_rels/slide75.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67.xml"/><Relationship Id="rId1" Type="http://schemas.openxmlformats.org/officeDocument/2006/relationships/slideLayout" Target="../slideLayouts/slideLayout20.xml"/><Relationship Id="rId4" Type="http://schemas.openxmlformats.org/officeDocument/2006/relationships/image" Target="../media/image75.png"/></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20.xml"/></Relationships>
</file>

<file path=ppt/slides/_rels/slide77.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69.xml"/><Relationship Id="rId1" Type="http://schemas.openxmlformats.org/officeDocument/2006/relationships/slideLayout" Target="../slideLayouts/slideLayout20.xml"/><Relationship Id="rId5" Type="http://schemas.openxmlformats.org/officeDocument/2006/relationships/image" Target="../media/image13.png"/><Relationship Id="rId4" Type="http://schemas.openxmlformats.org/officeDocument/2006/relationships/image" Target="../media/image73.emf"/></Relationships>
</file>

<file path=ppt/slides/_rels/slide78.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70.xml"/><Relationship Id="rId1" Type="http://schemas.openxmlformats.org/officeDocument/2006/relationships/slideLayout" Target="../slideLayouts/slideLayout22.xml"/><Relationship Id="rId4" Type="http://schemas.openxmlformats.org/officeDocument/2006/relationships/image" Target="../media/image77.png"/></Relationships>
</file>

<file path=ppt/slides/_rels/slide79.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71.xml"/><Relationship Id="rId1" Type="http://schemas.openxmlformats.org/officeDocument/2006/relationships/slideLayout" Target="../slideLayouts/slideLayout20.xml"/><Relationship Id="rId4" Type="http://schemas.openxmlformats.org/officeDocument/2006/relationships/image" Target="../media/image74.emf"/></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20.xml"/></Relationships>
</file>

<file path=ppt/slides/_rels/slide81.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73.xml"/><Relationship Id="rId1" Type="http://schemas.openxmlformats.org/officeDocument/2006/relationships/slideLayout" Target="../slideLayouts/slideLayout20.xml"/></Relationships>
</file>

<file path=ppt/slides/_rels/slide82.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74.xml"/><Relationship Id="rId1" Type="http://schemas.openxmlformats.org/officeDocument/2006/relationships/slideLayout" Target="../slideLayouts/slideLayout20.xml"/><Relationship Id="rId4" Type="http://schemas.openxmlformats.org/officeDocument/2006/relationships/image" Target="../media/image13.png"/></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20.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20.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20.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20.xml"/></Relationships>
</file>

<file path=ppt/slides/_rels/slide87.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79.xml"/><Relationship Id="rId1" Type="http://schemas.openxmlformats.org/officeDocument/2006/relationships/slideLayout" Target="../slideLayouts/slideLayout20.xml"/></Relationships>
</file>

<file path=ppt/slides/_rels/slide88.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80.xml"/><Relationship Id="rId1" Type="http://schemas.openxmlformats.org/officeDocument/2006/relationships/slideLayout" Target="../slideLayouts/slideLayout20.xml"/></Relationships>
</file>

<file path=ppt/slides/_rels/slide89.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81.xml"/><Relationship Id="rId1" Type="http://schemas.openxmlformats.org/officeDocument/2006/relationships/slideLayout" Target="../slideLayouts/slideLayout20.xml"/></Relationships>
</file>

<file path=ppt/slides/_rels/slide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9.xml"/><Relationship Id="rId1" Type="http://schemas.openxmlformats.org/officeDocument/2006/relationships/slideLayout" Target="../slideLayouts/slideLayout13.xml"/></Relationships>
</file>

<file path=ppt/slides/_rels/slide90.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82.xml"/><Relationship Id="rId1" Type="http://schemas.openxmlformats.org/officeDocument/2006/relationships/slideLayout" Target="../slideLayouts/slideLayout20.xml"/></Relationships>
</file>

<file path=ppt/slides/_rels/slide91.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83.xml"/><Relationship Id="rId1" Type="http://schemas.openxmlformats.org/officeDocument/2006/relationships/slideLayout" Target="../slideLayouts/slideLayout20.xml"/><Relationship Id="rId5" Type="http://schemas.openxmlformats.org/officeDocument/2006/relationships/image" Target="../media/image13.png"/><Relationship Id="rId4" Type="http://schemas.openxmlformats.org/officeDocument/2006/relationships/image" Target="../media/image79.png"/></Relationships>
</file>

<file path=ppt/slides/_rels/slide92.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84.xml"/><Relationship Id="rId1" Type="http://schemas.openxmlformats.org/officeDocument/2006/relationships/slideLayout" Target="../slideLayouts/slideLayout20.xml"/><Relationship Id="rId4" Type="http://schemas.openxmlformats.org/officeDocument/2006/relationships/image" Target="../media/image79.png"/></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19.xml"/></Relationships>
</file>

<file path=ppt/slides/_rels/slide9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86.xml"/><Relationship Id="rId1" Type="http://schemas.openxmlformats.org/officeDocument/2006/relationships/slideLayout" Target="../slideLayouts/slideLayout20.xml"/></Relationships>
</file>

<file path=ppt/slides/_rels/slide95.xml.rels><?xml version="1.0" encoding="UTF-8" standalone="yes"?>
<Relationships xmlns="http://schemas.openxmlformats.org/package/2006/relationships"><Relationship Id="rId3" Type="http://schemas.openxmlformats.org/officeDocument/2006/relationships/image" Target="../media/image80.emf"/><Relationship Id="rId2" Type="http://schemas.openxmlformats.org/officeDocument/2006/relationships/notesSlide" Target="../notesSlides/notesSlide87.xml"/><Relationship Id="rId1" Type="http://schemas.openxmlformats.org/officeDocument/2006/relationships/slideLayout" Target="../slideLayouts/slideLayout20.xml"/></Relationships>
</file>

<file path=ppt/slides/_rels/slide96.xml.rels><?xml version="1.0" encoding="UTF-8" standalone="yes"?>
<Relationships xmlns="http://schemas.openxmlformats.org/package/2006/relationships"><Relationship Id="rId3" Type="http://schemas.openxmlformats.org/officeDocument/2006/relationships/image" Target="../media/image80.emf"/><Relationship Id="rId2" Type="http://schemas.openxmlformats.org/officeDocument/2006/relationships/notesSlide" Target="../notesSlides/notesSlide88.xml"/><Relationship Id="rId1" Type="http://schemas.openxmlformats.org/officeDocument/2006/relationships/slideLayout" Target="../slideLayouts/slideLayout20.xml"/></Relationships>
</file>

<file path=ppt/slides/_rels/slide97.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89.xml"/><Relationship Id="rId1" Type="http://schemas.openxmlformats.org/officeDocument/2006/relationships/slideLayout" Target="../slideLayouts/slideLayout20.xml"/></Relationships>
</file>

<file path=ppt/slides/_rels/slide98.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90.xml"/><Relationship Id="rId1" Type="http://schemas.openxmlformats.org/officeDocument/2006/relationships/slideLayout" Target="../slideLayouts/slideLayout20.xml"/></Relationships>
</file>

<file path=ppt/slides/_rels/slide99.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notesSlide" Target="../notesSlides/notesSlide91.xml"/><Relationship Id="rId1" Type="http://schemas.openxmlformats.org/officeDocument/2006/relationships/slideLayout" Target="../slideLayouts/slideLayout2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FC21BBC-9ED2-EF29-8892-4A58F48E7831}"/>
              </a:ext>
            </a:extLst>
          </p:cNvPr>
          <p:cNvSpPr txBox="1">
            <a:spLocks noChangeArrowheads="1"/>
          </p:cNvSpPr>
          <p:nvPr/>
        </p:nvSpPr>
        <p:spPr bwMode="auto">
          <a:xfrm>
            <a:off x="4727575" y="3286125"/>
            <a:ext cx="8281988"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6463">
              <a:defRPr>
                <a:solidFill>
                  <a:schemeClr val="tx1"/>
                </a:solidFill>
                <a:latin typeface="Calibri" panose="020F0502020204030204" pitchFamily="34" charset="0"/>
              </a:defRPr>
            </a:lvl1pPr>
            <a:lvl2pPr marL="736600" indent="-282575" defTabSz="906463">
              <a:defRPr>
                <a:solidFill>
                  <a:schemeClr val="tx1"/>
                </a:solidFill>
                <a:latin typeface="Calibri" panose="020F0502020204030204" pitchFamily="34" charset="0"/>
              </a:defRPr>
            </a:lvl2pPr>
            <a:lvl3pPr marL="1133475" indent="-225425" defTabSz="906463">
              <a:defRPr>
                <a:solidFill>
                  <a:schemeClr val="tx1"/>
                </a:solidFill>
                <a:latin typeface="Calibri" panose="020F0502020204030204" pitchFamily="34" charset="0"/>
              </a:defRPr>
            </a:lvl3pPr>
            <a:lvl4pPr marL="1587500" indent="-225425" defTabSz="906463">
              <a:defRPr>
                <a:solidFill>
                  <a:schemeClr val="tx1"/>
                </a:solidFill>
                <a:latin typeface="Calibri" panose="020F0502020204030204" pitchFamily="34" charset="0"/>
              </a:defRPr>
            </a:lvl4pPr>
            <a:lvl5pPr marL="2041525" indent="-225425" defTabSz="906463">
              <a:defRPr>
                <a:solidFill>
                  <a:schemeClr val="tx1"/>
                </a:solidFill>
                <a:latin typeface="Calibri" panose="020F0502020204030204" pitchFamily="34" charset="0"/>
              </a:defRPr>
            </a:lvl5pPr>
            <a:lvl6pPr marL="2498725" indent="-225425" defTabSz="906463" eaLnBrk="0" fontAlgn="base" hangingPunct="0">
              <a:spcBef>
                <a:spcPct val="0"/>
              </a:spcBef>
              <a:spcAft>
                <a:spcPct val="0"/>
              </a:spcAft>
              <a:defRPr>
                <a:solidFill>
                  <a:schemeClr val="tx1"/>
                </a:solidFill>
                <a:latin typeface="Calibri" panose="020F0502020204030204" pitchFamily="34" charset="0"/>
              </a:defRPr>
            </a:lvl6pPr>
            <a:lvl7pPr marL="2955925" indent="-225425" defTabSz="906463" eaLnBrk="0" fontAlgn="base" hangingPunct="0">
              <a:spcBef>
                <a:spcPct val="0"/>
              </a:spcBef>
              <a:spcAft>
                <a:spcPct val="0"/>
              </a:spcAft>
              <a:defRPr>
                <a:solidFill>
                  <a:schemeClr val="tx1"/>
                </a:solidFill>
                <a:latin typeface="Calibri" panose="020F0502020204030204" pitchFamily="34" charset="0"/>
              </a:defRPr>
            </a:lvl7pPr>
            <a:lvl8pPr marL="3413125" indent="-225425" defTabSz="906463" eaLnBrk="0" fontAlgn="base" hangingPunct="0">
              <a:spcBef>
                <a:spcPct val="0"/>
              </a:spcBef>
              <a:spcAft>
                <a:spcPct val="0"/>
              </a:spcAft>
              <a:defRPr>
                <a:solidFill>
                  <a:schemeClr val="tx1"/>
                </a:solidFill>
                <a:latin typeface="Calibri" panose="020F0502020204030204" pitchFamily="34" charset="0"/>
              </a:defRPr>
            </a:lvl8pPr>
            <a:lvl9pPr marL="3870325" indent="-225425" defTabSz="906463"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NZ" altLang="en-US" sz="4000" b="1" dirty="0">
                <a:solidFill>
                  <a:srgbClr val="0000FF"/>
                </a:solidFill>
                <a:latin typeface="Century Gothic" panose="020B0502020202020204" pitchFamily="34" charset="0"/>
              </a:rPr>
              <a:t>Advanced</a:t>
            </a:r>
            <a:endParaRPr lang="pl-PL" altLang="en-US" sz="4000" b="1" dirty="0">
              <a:solidFill>
                <a:srgbClr val="0000FF"/>
              </a:solidFill>
              <a:latin typeface="Century Gothic" panose="020B0502020202020204" pitchFamily="34" charset="0"/>
            </a:endParaRPr>
          </a:p>
        </p:txBody>
      </p:sp>
      <p:sp>
        <p:nvSpPr>
          <p:cNvPr id="3" name="Symbol zastępczy tekstu 2">
            <a:extLst>
              <a:ext uri="{FF2B5EF4-FFF2-40B4-BE49-F238E27FC236}">
                <a16:creationId xmlns:a16="http://schemas.microsoft.com/office/drawing/2014/main" id="{963F3862-51B1-3F2B-C1AE-2F6003E82443}"/>
              </a:ext>
            </a:extLst>
          </p:cNvPr>
          <p:cNvSpPr txBox="1">
            <a:spLocks noChangeArrowheads="1"/>
          </p:cNvSpPr>
          <p:nvPr/>
        </p:nvSpPr>
        <p:spPr bwMode="auto">
          <a:xfrm>
            <a:off x="4752975" y="3989388"/>
            <a:ext cx="4219575" cy="706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6463">
              <a:defRPr>
                <a:solidFill>
                  <a:schemeClr val="tx1"/>
                </a:solidFill>
                <a:latin typeface="Calibri" panose="020F0502020204030204" pitchFamily="34" charset="0"/>
              </a:defRPr>
            </a:lvl1pPr>
            <a:lvl2pPr marL="736600" indent="-282575" defTabSz="906463">
              <a:defRPr>
                <a:solidFill>
                  <a:schemeClr val="tx1"/>
                </a:solidFill>
                <a:latin typeface="Calibri" panose="020F0502020204030204" pitchFamily="34" charset="0"/>
              </a:defRPr>
            </a:lvl2pPr>
            <a:lvl3pPr marL="1133475" indent="-225425" defTabSz="906463">
              <a:defRPr>
                <a:solidFill>
                  <a:schemeClr val="tx1"/>
                </a:solidFill>
                <a:latin typeface="Calibri" panose="020F0502020204030204" pitchFamily="34" charset="0"/>
              </a:defRPr>
            </a:lvl3pPr>
            <a:lvl4pPr marL="1587500" indent="-225425" defTabSz="906463">
              <a:defRPr>
                <a:solidFill>
                  <a:schemeClr val="tx1"/>
                </a:solidFill>
                <a:latin typeface="Calibri" panose="020F0502020204030204" pitchFamily="34" charset="0"/>
              </a:defRPr>
            </a:lvl4pPr>
            <a:lvl5pPr marL="2041525" indent="-225425" defTabSz="906463">
              <a:defRPr>
                <a:solidFill>
                  <a:schemeClr val="tx1"/>
                </a:solidFill>
                <a:latin typeface="Calibri" panose="020F0502020204030204" pitchFamily="34" charset="0"/>
              </a:defRPr>
            </a:lvl5pPr>
            <a:lvl6pPr marL="2498725" indent="-225425" defTabSz="906463" eaLnBrk="0" fontAlgn="base" hangingPunct="0">
              <a:spcBef>
                <a:spcPct val="0"/>
              </a:spcBef>
              <a:spcAft>
                <a:spcPct val="0"/>
              </a:spcAft>
              <a:defRPr>
                <a:solidFill>
                  <a:schemeClr val="tx1"/>
                </a:solidFill>
                <a:latin typeface="Calibri" panose="020F0502020204030204" pitchFamily="34" charset="0"/>
              </a:defRPr>
            </a:lvl6pPr>
            <a:lvl7pPr marL="2955925" indent="-225425" defTabSz="906463" eaLnBrk="0" fontAlgn="base" hangingPunct="0">
              <a:spcBef>
                <a:spcPct val="0"/>
              </a:spcBef>
              <a:spcAft>
                <a:spcPct val="0"/>
              </a:spcAft>
              <a:defRPr>
                <a:solidFill>
                  <a:schemeClr val="tx1"/>
                </a:solidFill>
                <a:latin typeface="Calibri" panose="020F0502020204030204" pitchFamily="34" charset="0"/>
              </a:defRPr>
            </a:lvl7pPr>
            <a:lvl8pPr marL="3413125" indent="-225425" defTabSz="906463" eaLnBrk="0" fontAlgn="base" hangingPunct="0">
              <a:spcBef>
                <a:spcPct val="0"/>
              </a:spcBef>
              <a:spcAft>
                <a:spcPct val="0"/>
              </a:spcAft>
              <a:defRPr>
                <a:solidFill>
                  <a:schemeClr val="tx1"/>
                </a:solidFill>
                <a:latin typeface="Calibri" panose="020F0502020204030204" pitchFamily="34" charset="0"/>
              </a:defRPr>
            </a:lvl8pPr>
            <a:lvl9pPr marL="3870325" indent="-225425" defTabSz="906463"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pl-PL" altLang="en-US" sz="4000" dirty="0">
                <a:latin typeface="Century Gothic" panose="020B0502020202020204" pitchFamily="34" charset="0"/>
              </a:rPr>
              <a:t>Extended DISC®</a:t>
            </a:r>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0-#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
                                            <p:txEl>
                                              <p:pRg st="0" end="0"/>
                                            </p:txEl>
                                          </p:spTgt>
                                        </p:tgtEl>
                                        <p:attrNameLst>
                                          <p:attrName>style.visibility</p:attrName>
                                        </p:attrNameLst>
                                      </p:cBhvr>
                                      <p:to>
                                        <p:strVal val="visible"/>
                                      </p:to>
                                    </p:set>
                                    <p:anim calcmode="lin" valueType="num">
                                      <p:cBhvr additive="base">
                                        <p:cTn id="11"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P spid="3" grpId="0" build="p"/>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3" name="Łącznik prosty 76">
            <a:extLst>
              <a:ext uri="{FF2B5EF4-FFF2-40B4-BE49-F238E27FC236}">
                <a16:creationId xmlns:a16="http://schemas.microsoft.com/office/drawing/2014/main" id="{77E3A315-BA73-9AF3-1A39-BE59D255F06E}"/>
              </a:ext>
            </a:extLst>
          </p:cNvPr>
          <p:cNvCxnSpPr/>
          <p:nvPr/>
        </p:nvCxnSpPr>
        <p:spPr>
          <a:xfrm>
            <a:off x="2908300" y="2057400"/>
            <a:ext cx="6875463" cy="0"/>
          </a:xfrm>
          <a:prstGeom prst="line">
            <a:avLst/>
          </a:prstGeom>
          <a:ln w="952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84" name="Łącznik prosty 77">
            <a:extLst>
              <a:ext uri="{FF2B5EF4-FFF2-40B4-BE49-F238E27FC236}">
                <a16:creationId xmlns:a16="http://schemas.microsoft.com/office/drawing/2014/main" id="{3817D16E-6EFA-8EE1-43DF-ABCE3462E461}"/>
              </a:ext>
            </a:extLst>
          </p:cNvPr>
          <p:cNvCxnSpPr/>
          <p:nvPr/>
        </p:nvCxnSpPr>
        <p:spPr>
          <a:xfrm>
            <a:off x="2908300" y="3021013"/>
            <a:ext cx="6875463" cy="0"/>
          </a:xfrm>
          <a:prstGeom prst="line">
            <a:avLst/>
          </a:prstGeom>
          <a:ln w="952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85" name="Łącznik prosty 78">
            <a:extLst>
              <a:ext uri="{FF2B5EF4-FFF2-40B4-BE49-F238E27FC236}">
                <a16:creationId xmlns:a16="http://schemas.microsoft.com/office/drawing/2014/main" id="{09DEA3D1-64B1-C173-7CF0-60E362529C44}"/>
              </a:ext>
            </a:extLst>
          </p:cNvPr>
          <p:cNvCxnSpPr/>
          <p:nvPr/>
        </p:nvCxnSpPr>
        <p:spPr>
          <a:xfrm>
            <a:off x="2908300" y="4148138"/>
            <a:ext cx="6875463" cy="0"/>
          </a:xfrm>
          <a:prstGeom prst="line">
            <a:avLst/>
          </a:prstGeom>
          <a:ln w="952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1685" name="Tytuł 1">
            <a:extLst>
              <a:ext uri="{FF2B5EF4-FFF2-40B4-BE49-F238E27FC236}">
                <a16:creationId xmlns:a16="http://schemas.microsoft.com/office/drawing/2014/main" id="{FC1A65AA-B576-3B03-0766-4FDC6B2CCCC0}"/>
              </a:ext>
            </a:extLst>
          </p:cNvPr>
          <p:cNvSpPr txBox="1">
            <a:spLocks noChangeArrowheads="1"/>
          </p:cNvSpPr>
          <p:nvPr/>
        </p:nvSpPr>
        <p:spPr bwMode="auto">
          <a:xfrm>
            <a:off x="290513" y="188913"/>
            <a:ext cx="1155065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79488">
              <a:defRPr>
                <a:solidFill>
                  <a:schemeClr val="tx1"/>
                </a:solidFill>
                <a:latin typeface="Calibri" panose="020F0502020204030204" pitchFamily="34" charset="0"/>
              </a:defRPr>
            </a:lvl1pPr>
            <a:lvl2pPr marL="742950" indent="-285750" defTabSz="979488">
              <a:defRPr>
                <a:solidFill>
                  <a:schemeClr val="tx1"/>
                </a:solidFill>
                <a:latin typeface="Calibri" panose="020F0502020204030204" pitchFamily="34" charset="0"/>
              </a:defRPr>
            </a:lvl2pPr>
            <a:lvl3pPr marL="1143000" indent="-228600" defTabSz="979488">
              <a:defRPr>
                <a:solidFill>
                  <a:schemeClr val="tx1"/>
                </a:solidFill>
                <a:latin typeface="Calibri" panose="020F0502020204030204" pitchFamily="34" charset="0"/>
              </a:defRPr>
            </a:lvl3pPr>
            <a:lvl4pPr marL="1600200" indent="-228600" defTabSz="979488">
              <a:defRPr>
                <a:solidFill>
                  <a:schemeClr val="tx1"/>
                </a:solidFill>
                <a:latin typeface="Calibri" panose="020F0502020204030204" pitchFamily="34" charset="0"/>
              </a:defRPr>
            </a:lvl4pPr>
            <a:lvl5pPr marL="2057400" indent="-228600" defTabSz="979488">
              <a:defRPr>
                <a:solidFill>
                  <a:schemeClr val="tx1"/>
                </a:solidFill>
                <a:latin typeface="Calibri" panose="020F0502020204030204" pitchFamily="34" charset="0"/>
              </a:defRPr>
            </a:lvl5pPr>
            <a:lvl6pPr marL="2514600" indent="-228600" defTabSz="979488" eaLnBrk="0" fontAlgn="base" hangingPunct="0">
              <a:spcBef>
                <a:spcPct val="0"/>
              </a:spcBef>
              <a:spcAft>
                <a:spcPct val="0"/>
              </a:spcAft>
              <a:defRPr>
                <a:solidFill>
                  <a:schemeClr val="tx1"/>
                </a:solidFill>
                <a:latin typeface="Calibri" panose="020F0502020204030204" pitchFamily="34" charset="0"/>
              </a:defRPr>
            </a:lvl6pPr>
            <a:lvl7pPr marL="2971800" indent="-228600" defTabSz="979488" eaLnBrk="0" fontAlgn="base" hangingPunct="0">
              <a:spcBef>
                <a:spcPct val="0"/>
              </a:spcBef>
              <a:spcAft>
                <a:spcPct val="0"/>
              </a:spcAft>
              <a:defRPr>
                <a:solidFill>
                  <a:schemeClr val="tx1"/>
                </a:solidFill>
                <a:latin typeface="Calibri" panose="020F0502020204030204" pitchFamily="34" charset="0"/>
              </a:defRPr>
            </a:lvl7pPr>
            <a:lvl8pPr marL="3429000" indent="-228600" defTabSz="979488" eaLnBrk="0" fontAlgn="base" hangingPunct="0">
              <a:spcBef>
                <a:spcPct val="0"/>
              </a:spcBef>
              <a:spcAft>
                <a:spcPct val="0"/>
              </a:spcAft>
              <a:defRPr>
                <a:solidFill>
                  <a:schemeClr val="tx1"/>
                </a:solidFill>
                <a:latin typeface="Calibri" panose="020F0502020204030204" pitchFamily="34" charset="0"/>
              </a:defRPr>
            </a:lvl8pPr>
            <a:lvl9pPr marL="3886200" indent="-228600" defTabSz="979488"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pl-PL" b="1">
                <a:solidFill>
                  <a:srgbClr val="0000FF"/>
                </a:solidFill>
                <a:latin typeface="Century Gothic" panose="020B0502020202020204" pitchFamily="34" charset="0"/>
              </a:rPr>
              <a:t>Refresh: </a:t>
            </a:r>
            <a:r>
              <a:rPr lang="en-NZ" altLang="pl-PL">
                <a:latin typeface="Century Gothic" panose="020B0502020202020204" pitchFamily="34" charset="0"/>
              </a:rPr>
              <a:t>Finding the DISC Styles</a:t>
            </a:r>
            <a:endParaRPr lang="pl-PL" altLang="en-US">
              <a:latin typeface="Century Gothic" panose="020B0502020202020204" pitchFamily="34" charset="0"/>
            </a:endParaRPr>
          </a:p>
        </p:txBody>
      </p:sp>
      <p:grpSp>
        <p:nvGrpSpPr>
          <p:cNvPr id="88" name="Grupa 22">
            <a:extLst>
              <a:ext uri="{FF2B5EF4-FFF2-40B4-BE49-F238E27FC236}">
                <a16:creationId xmlns:a16="http://schemas.microsoft.com/office/drawing/2014/main" id="{6AF75091-5508-D645-F14B-B2C8188651F4}"/>
              </a:ext>
            </a:extLst>
          </p:cNvPr>
          <p:cNvGrpSpPr>
            <a:grpSpLocks/>
          </p:cNvGrpSpPr>
          <p:nvPr/>
        </p:nvGrpSpPr>
        <p:grpSpPr bwMode="auto">
          <a:xfrm>
            <a:off x="368300" y="1149350"/>
            <a:ext cx="1938338" cy="4889500"/>
            <a:chOff x="3396125" y="1529671"/>
            <a:chExt cx="1715667" cy="4330159"/>
          </a:xfrm>
        </p:grpSpPr>
        <p:sp>
          <p:nvSpPr>
            <p:cNvPr id="71722" name="Rectangle 15">
              <a:extLst>
                <a:ext uri="{FF2B5EF4-FFF2-40B4-BE49-F238E27FC236}">
                  <a16:creationId xmlns:a16="http://schemas.microsoft.com/office/drawing/2014/main" id="{25D1A83F-330B-6790-715C-1F6867BABD6C}"/>
                </a:ext>
              </a:extLst>
            </p:cNvPr>
            <p:cNvSpPr>
              <a:spLocks noChangeArrowheads="1"/>
            </p:cNvSpPr>
            <p:nvPr/>
          </p:nvSpPr>
          <p:spPr bwMode="auto">
            <a:xfrm>
              <a:off x="3406380" y="3187591"/>
              <a:ext cx="1690235" cy="760919"/>
            </a:xfrm>
            <a:prstGeom prst="rect">
              <a:avLst/>
            </a:prstGeom>
            <a:solidFill>
              <a:srgbClr val="0000FF"/>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Century Gothic" panose="020B0502020202020204" pitchFamily="34" charset="0"/>
                <a:ea typeface="ＭＳ Ｐゴシック" panose="020B0600070205080204" pitchFamily="34" charset="-128"/>
              </a:endParaRPr>
            </a:p>
          </p:txBody>
        </p:sp>
        <p:sp>
          <p:nvSpPr>
            <p:cNvPr id="71723" name="Rectangle 12">
              <a:extLst>
                <a:ext uri="{FF2B5EF4-FFF2-40B4-BE49-F238E27FC236}">
                  <a16:creationId xmlns:a16="http://schemas.microsoft.com/office/drawing/2014/main" id="{54648172-6804-66E1-C79E-7AF1B70EA115}"/>
                </a:ext>
              </a:extLst>
            </p:cNvPr>
            <p:cNvSpPr>
              <a:spLocks noChangeArrowheads="1"/>
            </p:cNvSpPr>
            <p:nvPr/>
          </p:nvSpPr>
          <p:spPr bwMode="auto">
            <a:xfrm>
              <a:off x="3406380" y="5017707"/>
              <a:ext cx="1690235" cy="293239"/>
            </a:xfrm>
            <a:prstGeom prst="rect">
              <a:avLst/>
            </a:prstGeom>
            <a:solidFill>
              <a:srgbClr val="0000FF"/>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Century Gothic" panose="020B0502020202020204" pitchFamily="34" charset="0"/>
                <a:ea typeface="ＭＳ Ｐゴシック" panose="020B0600070205080204" pitchFamily="34" charset="-128"/>
              </a:endParaRPr>
            </a:p>
          </p:txBody>
        </p:sp>
        <p:sp>
          <p:nvSpPr>
            <p:cNvPr id="71724" name="Rectangle 4">
              <a:extLst>
                <a:ext uri="{FF2B5EF4-FFF2-40B4-BE49-F238E27FC236}">
                  <a16:creationId xmlns:a16="http://schemas.microsoft.com/office/drawing/2014/main" id="{2D1CCE30-3409-765C-5E8C-B87CBCA1B7FC}"/>
                </a:ext>
              </a:extLst>
            </p:cNvPr>
            <p:cNvSpPr>
              <a:spLocks noChangeArrowheads="1"/>
            </p:cNvSpPr>
            <p:nvPr/>
          </p:nvSpPr>
          <p:spPr bwMode="auto">
            <a:xfrm>
              <a:off x="3396125" y="5411700"/>
              <a:ext cx="1715667" cy="448130"/>
            </a:xfrm>
            <a:prstGeom prst="rect">
              <a:avLst/>
            </a:prstGeom>
            <a:solidFill>
              <a:srgbClr val="FFFFFF"/>
            </a:solidFill>
            <a:ln w="12700">
              <a:solidFill>
                <a:srgbClr val="000000"/>
              </a:solidFill>
              <a:miter lim="800000"/>
              <a:headEnd/>
              <a:tailEnd/>
            </a:ln>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1100" b="1">
                  <a:solidFill>
                    <a:srgbClr val="5F5F5F"/>
                  </a:solidFill>
                  <a:latin typeface="Century Gothic" panose="020B0502020202020204" pitchFamily="34" charset="0"/>
                  <a:ea typeface="ＭＳ Ｐゴシック" panose="020B0600070205080204" pitchFamily="34" charset="-128"/>
                </a:rPr>
                <a:t>00</a:t>
              </a:r>
              <a:r>
                <a:rPr lang="en-US" altLang="en-US" sz="1100" b="1">
                  <a:solidFill>
                    <a:srgbClr val="5F5F5F"/>
                  </a:solidFill>
                  <a:latin typeface="Century Gothic" panose="020B0502020202020204" pitchFamily="34" charset="0"/>
                  <a:ea typeface="ＭＳ Ｐゴシック" panose="020B0600070205080204" pitchFamily="34" charset="-128"/>
                </a:rPr>
                <a:t>   </a:t>
              </a:r>
              <a:r>
                <a:rPr lang="pl-PL" altLang="en-US" sz="1100" b="1">
                  <a:solidFill>
                    <a:srgbClr val="5F5F5F"/>
                  </a:solidFill>
                  <a:latin typeface="Century Gothic" panose="020B0502020202020204" pitchFamily="34" charset="0"/>
                  <a:ea typeface="ＭＳ Ｐゴシック" panose="020B0600070205080204" pitchFamily="34" charset="-128"/>
                </a:rPr>
                <a:t>0</a:t>
              </a:r>
              <a:r>
                <a:rPr lang="en-US" altLang="en-US" sz="1100" b="1">
                  <a:solidFill>
                    <a:srgbClr val="5F5F5F"/>
                  </a:solidFill>
                  <a:latin typeface="Century Gothic" panose="020B0502020202020204" pitchFamily="34" charset="0"/>
                  <a:ea typeface="ＭＳ Ｐゴシック" panose="020B0600070205080204" pitchFamily="34" charset="-128"/>
                </a:rPr>
                <a:t>0  </a:t>
              </a:r>
              <a:r>
                <a:rPr lang="pl-PL" altLang="en-US" sz="1100" b="1">
                  <a:solidFill>
                    <a:srgbClr val="5F5F5F"/>
                  </a:solidFill>
                  <a:latin typeface="Century Gothic" panose="020B0502020202020204" pitchFamily="34" charset="0"/>
                  <a:ea typeface="ＭＳ Ｐゴシック" panose="020B0600070205080204" pitchFamily="34" charset="-128"/>
                </a:rPr>
                <a:t> 55</a:t>
              </a:r>
              <a:r>
                <a:rPr lang="en-US" altLang="en-US" sz="1100" b="1">
                  <a:solidFill>
                    <a:srgbClr val="5F5F5F"/>
                  </a:solidFill>
                  <a:latin typeface="Century Gothic" panose="020B0502020202020204" pitchFamily="34" charset="0"/>
                  <a:ea typeface="ＭＳ Ｐゴシック" panose="020B0600070205080204" pitchFamily="34" charset="-128"/>
                </a:rPr>
                <a:t>  </a:t>
              </a:r>
              <a:r>
                <a:rPr lang="pl-PL" altLang="en-US" sz="1100" b="1">
                  <a:solidFill>
                    <a:srgbClr val="5F5F5F"/>
                  </a:solidFill>
                  <a:latin typeface="Century Gothic" panose="020B0502020202020204" pitchFamily="34" charset="0"/>
                  <a:ea typeface="ＭＳ Ｐゴシック" panose="020B0600070205080204" pitchFamily="34" charset="-128"/>
                </a:rPr>
                <a:t> 45</a:t>
              </a:r>
              <a:endParaRPr lang="en-US" altLang="en-US" sz="1100" b="1">
                <a:solidFill>
                  <a:srgbClr val="5F5F5F"/>
                </a:solidFill>
                <a:latin typeface="Century Gothic" panose="020B0502020202020204" pitchFamily="34" charset="0"/>
                <a:ea typeface="ＭＳ Ｐゴシック" panose="020B0600070205080204" pitchFamily="34" charset="-128"/>
              </a:endParaRPr>
            </a:p>
            <a:p>
              <a:pPr algn="ctr" eaLnBrk="1" hangingPunct="1"/>
              <a:r>
                <a:rPr lang="pl-PL" altLang="en-US" sz="1100" b="1">
                  <a:solidFill>
                    <a:srgbClr val="5F5F5F"/>
                  </a:solidFill>
                  <a:latin typeface="Century Gothic" panose="020B0502020202020204" pitchFamily="34" charset="0"/>
                  <a:ea typeface="ＭＳ Ｐゴシック" panose="020B0600070205080204" pitchFamily="34" charset="-128"/>
                </a:rPr>
                <a:t>1</a:t>
              </a:r>
              <a:r>
                <a:rPr lang="en-US" altLang="en-US" sz="1100" b="1">
                  <a:solidFill>
                    <a:srgbClr val="5F5F5F"/>
                  </a:solidFill>
                  <a:latin typeface="Century Gothic" panose="020B0502020202020204" pitchFamily="34" charset="0"/>
                  <a:ea typeface="ＭＳ Ｐゴシック" panose="020B0600070205080204" pitchFamily="34" charset="-128"/>
                </a:rPr>
                <a:t>0 </a:t>
              </a:r>
              <a:r>
                <a:rPr lang="pl-PL" altLang="en-US" sz="1100" b="1">
                  <a:solidFill>
                    <a:srgbClr val="5F5F5F"/>
                  </a:solidFill>
                  <a:latin typeface="Century Gothic" panose="020B0502020202020204" pitchFamily="34" charset="0"/>
                  <a:ea typeface="ＭＳ Ｐゴシック" panose="020B0600070205080204" pitchFamily="34" charset="-128"/>
                </a:rPr>
                <a:t> </a:t>
              </a:r>
              <a:r>
                <a:rPr lang="en-US" altLang="en-US" sz="1100" b="1">
                  <a:solidFill>
                    <a:srgbClr val="5F5F5F"/>
                  </a:solidFill>
                  <a:latin typeface="Century Gothic" panose="020B0502020202020204" pitchFamily="34" charset="0"/>
                  <a:ea typeface="ＭＳ Ｐゴシック" panose="020B0600070205080204" pitchFamily="34" charset="-128"/>
                </a:rPr>
                <a:t> </a:t>
              </a:r>
              <a:r>
                <a:rPr lang="pl-PL" altLang="en-US" sz="1100" b="1">
                  <a:solidFill>
                    <a:srgbClr val="5F5F5F"/>
                  </a:solidFill>
                  <a:latin typeface="Century Gothic" panose="020B0502020202020204" pitchFamily="34" charset="0"/>
                  <a:ea typeface="ＭＳ Ｐゴシック" panose="020B0600070205080204" pitchFamily="34" charset="-128"/>
                </a:rPr>
                <a:t>90</a:t>
              </a:r>
              <a:r>
                <a:rPr lang="en-US" altLang="en-US" sz="1100" b="1">
                  <a:solidFill>
                    <a:srgbClr val="5F5F5F"/>
                  </a:solidFill>
                  <a:latin typeface="Century Gothic" panose="020B0502020202020204" pitchFamily="34" charset="0"/>
                  <a:ea typeface="ＭＳ Ｐゴシック" panose="020B0600070205080204" pitchFamily="34" charset="-128"/>
                </a:rPr>
                <a:t>   </a:t>
              </a:r>
              <a:r>
                <a:rPr lang="pl-PL" altLang="en-US" sz="1100" b="1">
                  <a:solidFill>
                    <a:srgbClr val="5F5F5F"/>
                  </a:solidFill>
                  <a:latin typeface="Century Gothic" panose="020B0502020202020204" pitchFamily="34" charset="0"/>
                  <a:ea typeface="ＭＳ Ｐゴシック" panose="020B0600070205080204" pitchFamily="34" charset="-128"/>
                </a:rPr>
                <a:t>0</a:t>
              </a:r>
              <a:r>
                <a:rPr lang="en-US" altLang="en-US" sz="1100" b="1">
                  <a:solidFill>
                    <a:srgbClr val="5F5F5F"/>
                  </a:solidFill>
                  <a:latin typeface="Century Gothic" panose="020B0502020202020204" pitchFamily="34" charset="0"/>
                  <a:ea typeface="ＭＳ Ｐゴシック" panose="020B0600070205080204" pitchFamily="34" charset="-128"/>
                </a:rPr>
                <a:t>0  </a:t>
              </a:r>
              <a:r>
                <a:rPr lang="pl-PL" altLang="en-US" sz="1100" b="1">
                  <a:solidFill>
                    <a:srgbClr val="5F5F5F"/>
                  </a:solidFill>
                  <a:latin typeface="Century Gothic" panose="020B0502020202020204" pitchFamily="34" charset="0"/>
                  <a:ea typeface="ＭＳ Ｐゴシック" panose="020B0600070205080204" pitchFamily="34" charset="-128"/>
                </a:rPr>
                <a:t> 00</a:t>
              </a:r>
              <a:endParaRPr lang="en-US" altLang="en-US" sz="1100" b="1">
                <a:solidFill>
                  <a:srgbClr val="5F5F5F"/>
                </a:solidFill>
                <a:latin typeface="Century Gothic" panose="020B0502020202020204" pitchFamily="34" charset="0"/>
                <a:ea typeface="ＭＳ Ｐゴシック" panose="020B0600070205080204" pitchFamily="34" charset="-128"/>
              </a:endParaRPr>
            </a:p>
          </p:txBody>
        </p:sp>
        <p:sp>
          <p:nvSpPr>
            <p:cNvPr id="71725" name="Rectangle 13">
              <a:extLst>
                <a:ext uri="{FF2B5EF4-FFF2-40B4-BE49-F238E27FC236}">
                  <a16:creationId xmlns:a16="http://schemas.microsoft.com/office/drawing/2014/main" id="{B0F3D11F-3EC0-0EF9-77D7-1C8FF6AECFEA}"/>
                </a:ext>
              </a:extLst>
            </p:cNvPr>
            <p:cNvSpPr>
              <a:spLocks noChangeArrowheads="1"/>
            </p:cNvSpPr>
            <p:nvPr/>
          </p:nvSpPr>
          <p:spPr bwMode="auto">
            <a:xfrm>
              <a:off x="3406380" y="1817636"/>
              <a:ext cx="1690235" cy="302262"/>
            </a:xfrm>
            <a:prstGeom prst="rect">
              <a:avLst/>
            </a:prstGeom>
            <a:solidFill>
              <a:srgbClr val="0000FF"/>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Century Gothic" panose="020B0502020202020204" pitchFamily="34" charset="0"/>
                <a:ea typeface="ＭＳ Ｐゴシック" panose="020B0600070205080204" pitchFamily="34" charset="-128"/>
              </a:endParaRPr>
            </a:p>
          </p:txBody>
        </p:sp>
        <p:sp>
          <p:nvSpPr>
            <p:cNvPr id="71726" name="Text Box 43">
              <a:extLst>
                <a:ext uri="{FF2B5EF4-FFF2-40B4-BE49-F238E27FC236}">
                  <a16:creationId xmlns:a16="http://schemas.microsoft.com/office/drawing/2014/main" id="{3BB3824D-27BD-81FF-7AFD-685EA84DC237}"/>
                </a:ext>
              </a:extLst>
            </p:cNvPr>
            <p:cNvSpPr txBox="1">
              <a:spLocks noChangeArrowheads="1"/>
            </p:cNvSpPr>
            <p:nvPr/>
          </p:nvSpPr>
          <p:spPr bwMode="auto">
            <a:xfrm>
              <a:off x="3406380" y="1529671"/>
              <a:ext cx="1690235" cy="3052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1300" b="1">
                  <a:solidFill>
                    <a:srgbClr val="272274"/>
                  </a:solidFill>
                  <a:latin typeface="Century Gothic" panose="020B0502020202020204" pitchFamily="34" charset="0"/>
                  <a:ea typeface="ＭＳ Ｐゴシック" panose="020B0600070205080204" pitchFamily="34" charset="-128"/>
                </a:rPr>
                <a:t>   </a:t>
              </a:r>
              <a:r>
                <a:rPr lang="en-US" altLang="en-US" sz="1300" b="1">
                  <a:solidFill>
                    <a:srgbClr val="5F5F5F"/>
                  </a:solidFill>
                  <a:latin typeface="Century Gothic" panose="020B0502020202020204" pitchFamily="34" charset="0"/>
                  <a:ea typeface="ＭＳ Ｐゴシック" panose="020B0600070205080204" pitchFamily="34" charset="-128"/>
                </a:rPr>
                <a:t>D </a:t>
              </a:r>
              <a:r>
                <a:rPr lang="pl-PL" altLang="en-US" sz="1300" b="1">
                  <a:solidFill>
                    <a:srgbClr val="5F5F5F"/>
                  </a:solidFill>
                  <a:latin typeface="Century Gothic" panose="020B0502020202020204" pitchFamily="34" charset="0"/>
                  <a:ea typeface="ＭＳ Ｐゴシック" panose="020B0600070205080204" pitchFamily="34" charset="-128"/>
                </a:rPr>
                <a:t>   </a:t>
              </a:r>
              <a:r>
                <a:rPr lang="en-US" altLang="en-US" sz="1300" b="1">
                  <a:solidFill>
                    <a:srgbClr val="5F5F5F"/>
                  </a:solidFill>
                  <a:latin typeface="Century Gothic" panose="020B0502020202020204" pitchFamily="34" charset="0"/>
                  <a:ea typeface="ＭＳ Ｐゴシック" panose="020B0600070205080204" pitchFamily="34" charset="-128"/>
                </a:rPr>
                <a:t>  I </a:t>
              </a:r>
              <a:r>
                <a:rPr lang="pl-PL" altLang="en-US" sz="1300" b="1">
                  <a:solidFill>
                    <a:srgbClr val="5F5F5F"/>
                  </a:solidFill>
                  <a:latin typeface="Century Gothic" panose="020B0502020202020204" pitchFamily="34" charset="0"/>
                  <a:ea typeface="ＭＳ Ｐゴシック" panose="020B0600070205080204" pitchFamily="34" charset="-128"/>
                </a:rPr>
                <a:t> </a:t>
              </a:r>
              <a:r>
                <a:rPr lang="en-US" altLang="en-US" sz="1300" b="1">
                  <a:solidFill>
                    <a:srgbClr val="5F5F5F"/>
                  </a:solidFill>
                  <a:latin typeface="Century Gothic" panose="020B0502020202020204" pitchFamily="34" charset="0"/>
                  <a:ea typeface="ＭＳ Ｐゴシック" panose="020B0600070205080204" pitchFamily="34" charset="-128"/>
                </a:rPr>
                <a:t> </a:t>
              </a:r>
              <a:r>
                <a:rPr lang="pl-PL" altLang="en-US" sz="1300" b="1">
                  <a:solidFill>
                    <a:srgbClr val="5F5F5F"/>
                  </a:solidFill>
                  <a:latin typeface="Century Gothic" panose="020B0502020202020204" pitchFamily="34" charset="0"/>
                  <a:ea typeface="ＭＳ Ｐゴシック" panose="020B0600070205080204" pitchFamily="34" charset="-128"/>
                </a:rPr>
                <a:t>  </a:t>
              </a:r>
              <a:r>
                <a:rPr lang="en-US" altLang="en-US" sz="1300" b="1">
                  <a:solidFill>
                    <a:srgbClr val="5F5F5F"/>
                  </a:solidFill>
                  <a:latin typeface="Century Gothic" panose="020B0502020202020204" pitchFamily="34" charset="0"/>
                  <a:ea typeface="ＭＳ Ｐゴシック" panose="020B0600070205080204" pitchFamily="34" charset="-128"/>
                </a:rPr>
                <a:t> </a:t>
              </a:r>
              <a:r>
                <a:rPr lang="pl-PL" altLang="en-US" sz="1300" b="1">
                  <a:solidFill>
                    <a:srgbClr val="5F5F5F"/>
                  </a:solidFill>
                  <a:latin typeface="Century Gothic" panose="020B0502020202020204" pitchFamily="34" charset="0"/>
                  <a:ea typeface="ＭＳ Ｐゴシック" panose="020B0600070205080204" pitchFamily="34" charset="-128"/>
                </a:rPr>
                <a:t> </a:t>
              </a:r>
              <a:r>
                <a:rPr lang="en-US" altLang="en-US" sz="1300" b="1">
                  <a:solidFill>
                    <a:srgbClr val="5F5F5F"/>
                  </a:solidFill>
                  <a:latin typeface="Century Gothic" panose="020B0502020202020204" pitchFamily="34" charset="0"/>
                  <a:ea typeface="ＭＳ Ｐゴシック" panose="020B0600070205080204" pitchFamily="34" charset="-128"/>
                </a:rPr>
                <a:t>S </a:t>
              </a:r>
              <a:r>
                <a:rPr lang="pl-PL" altLang="en-US" sz="1300" b="1">
                  <a:solidFill>
                    <a:srgbClr val="5F5F5F"/>
                  </a:solidFill>
                  <a:latin typeface="Century Gothic" panose="020B0502020202020204" pitchFamily="34" charset="0"/>
                  <a:ea typeface="ＭＳ Ｐゴシック" panose="020B0600070205080204" pitchFamily="34" charset="-128"/>
                </a:rPr>
                <a:t> </a:t>
              </a:r>
              <a:r>
                <a:rPr lang="en-US" altLang="en-US" sz="1300" b="1">
                  <a:solidFill>
                    <a:srgbClr val="5F5F5F"/>
                  </a:solidFill>
                  <a:latin typeface="Century Gothic" panose="020B0502020202020204" pitchFamily="34" charset="0"/>
                  <a:ea typeface="ＭＳ Ｐゴシック" panose="020B0600070205080204" pitchFamily="34" charset="-128"/>
                </a:rPr>
                <a:t> </a:t>
              </a:r>
              <a:r>
                <a:rPr lang="pl-PL" altLang="en-US" sz="1300" b="1">
                  <a:solidFill>
                    <a:srgbClr val="5F5F5F"/>
                  </a:solidFill>
                  <a:latin typeface="Century Gothic" panose="020B0502020202020204" pitchFamily="34" charset="0"/>
                  <a:ea typeface="ＭＳ Ｐゴシック" panose="020B0600070205080204" pitchFamily="34" charset="-128"/>
                </a:rPr>
                <a:t>   </a:t>
              </a:r>
              <a:r>
                <a:rPr lang="en-US" altLang="en-US" sz="1300" b="1">
                  <a:solidFill>
                    <a:srgbClr val="5F5F5F"/>
                  </a:solidFill>
                  <a:latin typeface="Century Gothic" panose="020B0502020202020204" pitchFamily="34" charset="0"/>
                  <a:ea typeface="ＭＳ Ｐゴシック" panose="020B0600070205080204" pitchFamily="34" charset="-128"/>
                </a:rPr>
                <a:t> C</a:t>
              </a:r>
              <a:r>
                <a:rPr lang="pl-PL" altLang="en-US" sz="1300" b="1">
                  <a:solidFill>
                    <a:srgbClr val="5F5F5F"/>
                  </a:solidFill>
                  <a:latin typeface="Century Gothic" panose="020B0502020202020204" pitchFamily="34" charset="0"/>
                  <a:ea typeface="ＭＳ Ｐゴシック" panose="020B0600070205080204" pitchFamily="34" charset="-128"/>
                </a:rPr>
                <a:t>  </a:t>
              </a:r>
              <a:endParaRPr lang="en-US" altLang="en-US" sz="1300" b="1">
                <a:solidFill>
                  <a:srgbClr val="5F5F5F"/>
                </a:solidFill>
                <a:latin typeface="Century Gothic" panose="020B0502020202020204" pitchFamily="34" charset="0"/>
                <a:ea typeface="ＭＳ Ｐゴシック" panose="020B0600070205080204" pitchFamily="34" charset="-128"/>
              </a:endParaRPr>
            </a:p>
          </p:txBody>
        </p:sp>
        <p:grpSp>
          <p:nvGrpSpPr>
            <p:cNvPr id="71727" name="Grupa 14">
              <a:extLst>
                <a:ext uri="{FF2B5EF4-FFF2-40B4-BE49-F238E27FC236}">
                  <a16:creationId xmlns:a16="http://schemas.microsoft.com/office/drawing/2014/main" id="{5699AD9F-608E-E2C5-0F86-7834B2A4FF05}"/>
                </a:ext>
              </a:extLst>
            </p:cNvPr>
            <p:cNvGrpSpPr>
              <a:grpSpLocks/>
            </p:cNvGrpSpPr>
            <p:nvPr/>
          </p:nvGrpSpPr>
          <p:grpSpPr bwMode="auto">
            <a:xfrm>
              <a:off x="3406380" y="1814460"/>
              <a:ext cx="1696621" cy="3496486"/>
              <a:chOff x="3636165" y="1814460"/>
              <a:chExt cx="1696621" cy="3496486"/>
            </a:xfrm>
          </p:grpSpPr>
          <p:grpSp>
            <p:nvGrpSpPr>
              <p:cNvPr id="71728" name="Group 28">
                <a:extLst>
                  <a:ext uri="{FF2B5EF4-FFF2-40B4-BE49-F238E27FC236}">
                    <a16:creationId xmlns:a16="http://schemas.microsoft.com/office/drawing/2014/main" id="{37F62F9F-F335-46AC-E4A4-E83CACF54E1D}"/>
                  </a:ext>
                </a:extLst>
              </p:cNvPr>
              <p:cNvGrpSpPr>
                <a:grpSpLocks/>
              </p:cNvGrpSpPr>
              <p:nvPr/>
            </p:nvGrpSpPr>
            <p:grpSpPr bwMode="auto">
              <a:xfrm>
                <a:off x="3636165" y="1819139"/>
                <a:ext cx="1696621" cy="3491807"/>
                <a:chOff x="1684" y="1082"/>
                <a:chExt cx="2391" cy="3083"/>
              </a:xfrm>
            </p:grpSpPr>
            <p:sp>
              <p:nvSpPr>
                <p:cNvPr id="71733" name="Rectangle 29">
                  <a:extLst>
                    <a:ext uri="{FF2B5EF4-FFF2-40B4-BE49-F238E27FC236}">
                      <a16:creationId xmlns:a16="http://schemas.microsoft.com/office/drawing/2014/main" id="{9D22FB62-A845-18A3-4897-7FD7D29C6F8B}"/>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Century Gothic" panose="020B0502020202020204" pitchFamily="34" charset="0"/>
                    <a:ea typeface="ＭＳ Ｐゴシック" panose="020B0600070205080204" pitchFamily="34" charset="-128"/>
                  </a:endParaRPr>
                </a:p>
              </p:txBody>
            </p:sp>
            <p:sp>
              <p:nvSpPr>
                <p:cNvPr id="71734" name="Line 30">
                  <a:extLst>
                    <a:ext uri="{FF2B5EF4-FFF2-40B4-BE49-F238E27FC236}">
                      <a16:creationId xmlns:a16="http://schemas.microsoft.com/office/drawing/2014/main" id="{DE4446E2-1D58-0864-FA37-58B4FE50577F}"/>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71729" name="Line 31">
                <a:extLst>
                  <a:ext uri="{FF2B5EF4-FFF2-40B4-BE49-F238E27FC236}">
                    <a16:creationId xmlns:a16="http://schemas.microsoft.com/office/drawing/2014/main" id="{ED39F10D-4DD4-9C40-A52F-CF63567D3FF2}"/>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71730" name="Line 32">
                <a:extLst>
                  <a:ext uri="{FF2B5EF4-FFF2-40B4-BE49-F238E27FC236}">
                    <a16:creationId xmlns:a16="http://schemas.microsoft.com/office/drawing/2014/main" id="{18DE0414-C419-13F3-63E6-52744B0E30A2}"/>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71731" name="Line 33">
                <a:extLst>
                  <a:ext uri="{FF2B5EF4-FFF2-40B4-BE49-F238E27FC236}">
                    <a16:creationId xmlns:a16="http://schemas.microsoft.com/office/drawing/2014/main" id="{19D48E25-0ADE-F0A6-716C-A3B8DEBAA5C9}"/>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71732" name="Line 34">
                <a:extLst>
                  <a:ext uri="{FF2B5EF4-FFF2-40B4-BE49-F238E27FC236}">
                    <a16:creationId xmlns:a16="http://schemas.microsoft.com/office/drawing/2014/main" id="{DF033695-A47B-E1BC-1CFE-A37767D28951}"/>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sp>
        <p:nvSpPr>
          <p:cNvPr id="102" name="Rectangle 6">
            <a:extLst>
              <a:ext uri="{FF2B5EF4-FFF2-40B4-BE49-F238E27FC236}">
                <a16:creationId xmlns:a16="http://schemas.microsoft.com/office/drawing/2014/main" id="{708AE951-9598-5BBC-CCDF-831DFB07E98C}"/>
              </a:ext>
            </a:extLst>
          </p:cNvPr>
          <p:cNvSpPr>
            <a:spLocks noChangeArrowheads="1"/>
          </p:cNvSpPr>
          <p:nvPr/>
        </p:nvSpPr>
        <p:spPr bwMode="auto">
          <a:xfrm>
            <a:off x="2927350" y="1443038"/>
            <a:ext cx="47148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85336" tIns="42667" rIns="85336" bIns="42667" anchor="ct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spcBef>
                <a:spcPct val="20000"/>
              </a:spcBef>
            </a:pPr>
            <a:r>
              <a:rPr kumimoji="1" lang="pl-PL" altLang="en-US" sz="2400" b="1">
                <a:solidFill>
                  <a:srgbClr val="007136"/>
                </a:solidFill>
                <a:latin typeface="Century Gothic" panose="020B0502020202020204" pitchFamily="34" charset="0"/>
                <a:ea typeface="ＭＳ Ｐゴシック" panose="020B0600070205080204" pitchFamily="34" charset="-128"/>
              </a:rPr>
              <a:t>S</a:t>
            </a:r>
            <a:endParaRPr kumimoji="1" lang="en-US" altLang="en-US" sz="2400" b="1">
              <a:solidFill>
                <a:srgbClr val="007136"/>
              </a:solidFill>
              <a:latin typeface="Century Gothic" panose="020B0502020202020204" pitchFamily="34" charset="0"/>
              <a:ea typeface="ＭＳ Ｐゴシック" panose="020B0600070205080204" pitchFamily="34" charset="-128"/>
            </a:endParaRPr>
          </a:p>
        </p:txBody>
      </p:sp>
      <p:sp>
        <p:nvSpPr>
          <p:cNvPr id="103" name="Rectangle 6">
            <a:extLst>
              <a:ext uri="{FF2B5EF4-FFF2-40B4-BE49-F238E27FC236}">
                <a16:creationId xmlns:a16="http://schemas.microsoft.com/office/drawing/2014/main" id="{F7850285-A270-9C6A-F5BF-008BAC8D22F1}"/>
              </a:ext>
            </a:extLst>
          </p:cNvPr>
          <p:cNvSpPr>
            <a:spLocks noChangeArrowheads="1"/>
          </p:cNvSpPr>
          <p:nvPr/>
        </p:nvSpPr>
        <p:spPr bwMode="auto">
          <a:xfrm>
            <a:off x="2609850" y="2270125"/>
            <a:ext cx="944563" cy="455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85336" tIns="42667" rIns="85336" bIns="42667" anchor="ct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spcBef>
                <a:spcPct val="20000"/>
              </a:spcBef>
            </a:pPr>
            <a:r>
              <a:rPr kumimoji="1" lang="pl-PL" altLang="en-US" sz="2400" b="1">
                <a:solidFill>
                  <a:srgbClr val="007136"/>
                </a:solidFill>
                <a:latin typeface="Century Gothic" panose="020B0502020202020204" pitchFamily="34" charset="0"/>
                <a:ea typeface="ＭＳ Ｐゴシック" panose="020B0600070205080204" pitchFamily="34" charset="-128"/>
              </a:rPr>
              <a:t>S</a:t>
            </a:r>
            <a:r>
              <a:rPr kumimoji="1" lang="pl-PL" altLang="en-US" sz="2400" b="1">
                <a:solidFill>
                  <a:srgbClr val="D82674"/>
                </a:solidFill>
                <a:latin typeface="Century Gothic" panose="020B0502020202020204" pitchFamily="34" charset="0"/>
                <a:ea typeface="ＭＳ Ｐゴシック" panose="020B0600070205080204" pitchFamily="34" charset="-128"/>
              </a:rPr>
              <a:t>  </a:t>
            </a:r>
            <a:r>
              <a:rPr kumimoji="1" lang="pl-PL" altLang="en-US" sz="2400" b="1">
                <a:solidFill>
                  <a:srgbClr val="0078B8"/>
                </a:solidFill>
                <a:latin typeface="Century Gothic" panose="020B0502020202020204" pitchFamily="34" charset="0"/>
                <a:ea typeface="ＭＳ Ｐゴシック" panose="020B0600070205080204" pitchFamily="34" charset="-128"/>
              </a:rPr>
              <a:t>C</a:t>
            </a:r>
            <a:endParaRPr kumimoji="1" lang="en-US" altLang="en-US" sz="2400" b="1">
              <a:solidFill>
                <a:srgbClr val="0078B8"/>
              </a:solidFill>
              <a:latin typeface="Century Gothic" panose="020B0502020202020204" pitchFamily="34" charset="0"/>
              <a:ea typeface="ＭＳ Ｐゴシック" panose="020B0600070205080204" pitchFamily="34" charset="-128"/>
            </a:endParaRPr>
          </a:p>
        </p:txBody>
      </p:sp>
      <p:grpSp>
        <p:nvGrpSpPr>
          <p:cNvPr id="104" name="Grupa 60">
            <a:extLst>
              <a:ext uri="{FF2B5EF4-FFF2-40B4-BE49-F238E27FC236}">
                <a16:creationId xmlns:a16="http://schemas.microsoft.com/office/drawing/2014/main" id="{339D42F5-6ABB-5F1C-5EEA-84A514987BCF}"/>
              </a:ext>
            </a:extLst>
          </p:cNvPr>
          <p:cNvGrpSpPr>
            <a:grpSpLocks/>
          </p:cNvGrpSpPr>
          <p:nvPr/>
        </p:nvGrpSpPr>
        <p:grpSpPr bwMode="auto">
          <a:xfrm>
            <a:off x="2460625" y="3155950"/>
            <a:ext cx="1093788" cy="835025"/>
            <a:chOff x="3338499" y="2980984"/>
            <a:chExt cx="1092833" cy="834339"/>
          </a:xfrm>
        </p:grpSpPr>
        <p:sp>
          <p:nvSpPr>
            <p:cNvPr id="71720" name="Rectangle 6">
              <a:extLst>
                <a:ext uri="{FF2B5EF4-FFF2-40B4-BE49-F238E27FC236}">
                  <a16:creationId xmlns:a16="http://schemas.microsoft.com/office/drawing/2014/main" id="{D186A0E0-B114-FE19-DEC6-42C5C139C3CA}"/>
                </a:ext>
              </a:extLst>
            </p:cNvPr>
            <p:cNvSpPr>
              <a:spLocks noChangeArrowheads="1"/>
            </p:cNvSpPr>
            <p:nvPr/>
          </p:nvSpPr>
          <p:spPr bwMode="auto">
            <a:xfrm>
              <a:off x="3390900" y="2980984"/>
              <a:ext cx="1040432" cy="455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85336" tIns="42667" rIns="85336" bIns="42667" anchor="ct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spcBef>
                  <a:spcPct val="20000"/>
                </a:spcBef>
              </a:pPr>
              <a:r>
                <a:rPr kumimoji="1" lang="pl-PL" altLang="en-US" sz="2400" b="1">
                  <a:solidFill>
                    <a:srgbClr val="007136"/>
                  </a:solidFill>
                  <a:latin typeface="Century Gothic" panose="020B0502020202020204" pitchFamily="34" charset="0"/>
                  <a:ea typeface="ＭＳ Ｐゴシック" panose="020B0600070205080204" pitchFamily="34" charset="-128"/>
                </a:rPr>
                <a:t>55 S</a:t>
              </a:r>
              <a:endParaRPr kumimoji="1" lang="en-US" altLang="en-US" sz="2400" b="1">
                <a:solidFill>
                  <a:srgbClr val="007136"/>
                </a:solidFill>
                <a:latin typeface="Century Gothic" panose="020B0502020202020204" pitchFamily="34" charset="0"/>
                <a:ea typeface="ＭＳ Ｐゴシック" panose="020B0600070205080204" pitchFamily="34" charset="-128"/>
              </a:endParaRPr>
            </a:p>
          </p:txBody>
        </p:sp>
        <p:sp>
          <p:nvSpPr>
            <p:cNvPr id="71721" name="Prostokąt 32">
              <a:extLst>
                <a:ext uri="{FF2B5EF4-FFF2-40B4-BE49-F238E27FC236}">
                  <a16:creationId xmlns:a16="http://schemas.microsoft.com/office/drawing/2014/main" id="{684FB0A8-EFF5-9B01-50E4-79E7D9E1CA17}"/>
                </a:ext>
              </a:extLst>
            </p:cNvPr>
            <p:cNvSpPr>
              <a:spLocks noChangeArrowheads="1"/>
            </p:cNvSpPr>
            <p:nvPr/>
          </p:nvSpPr>
          <p:spPr bwMode="auto">
            <a:xfrm>
              <a:off x="3338499" y="3353658"/>
              <a:ext cx="109283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spcBef>
                  <a:spcPct val="20000"/>
                </a:spcBef>
              </a:pPr>
              <a:r>
                <a:rPr kumimoji="1" lang="pl-PL" altLang="en-US" sz="2400" b="1">
                  <a:solidFill>
                    <a:srgbClr val="0078B8"/>
                  </a:solidFill>
                  <a:latin typeface="Century Gothic" panose="020B0502020202020204" pitchFamily="34" charset="0"/>
                  <a:ea typeface="ＭＳ Ｐゴシック" panose="020B0600070205080204" pitchFamily="34" charset="-128"/>
                </a:rPr>
                <a:t>45 C</a:t>
              </a:r>
              <a:endParaRPr kumimoji="1" lang="en-US" altLang="en-US" sz="2400" b="1">
                <a:solidFill>
                  <a:srgbClr val="0078B8"/>
                </a:solidFill>
                <a:latin typeface="Century Gothic" panose="020B0502020202020204" pitchFamily="34" charset="0"/>
                <a:ea typeface="ＭＳ Ｐゴシック" panose="020B0600070205080204" pitchFamily="34" charset="-128"/>
              </a:endParaRPr>
            </a:p>
          </p:txBody>
        </p:sp>
      </p:grpSp>
      <p:sp>
        <p:nvSpPr>
          <p:cNvPr id="108" name="Text Box 42">
            <a:extLst>
              <a:ext uri="{FF2B5EF4-FFF2-40B4-BE49-F238E27FC236}">
                <a16:creationId xmlns:a16="http://schemas.microsoft.com/office/drawing/2014/main" id="{DC5735C4-BE8A-3D08-4387-1C0725347494}"/>
              </a:ext>
            </a:extLst>
          </p:cNvPr>
          <p:cNvSpPr txBox="1">
            <a:spLocks noChangeArrowheads="1"/>
          </p:cNvSpPr>
          <p:nvPr/>
        </p:nvSpPr>
        <p:spPr bwMode="auto">
          <a:xfrm>
            <a:off x="8281988" y="728663"/>
            <a:ext cx="2667000" cy="404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lIns="32466" tIns="16234" rIns="32466" bIns="16234" anchor="ctr"/>
          <a:lstStyle>
            <a:lvl1pPr defTabSz="709613">
              <a:defRPr>
                <a:solidFill>
                  <a:schemeClr val="tx1"/>
                </a:solidFill>
                <a:latin typeface="Calibri" panose="020F0502020204030204" pitchFamily="34" charset="0"/>
              </a:defRPr>
            </a:lvl1pPr>
            <a:lvl2pPr marL="742950" indent="-285750" defTabSz="709613">
              <a:defRPr>
                <a:solidFill>
                  <a:schemeClr val="tx1"/>
                </a:solidFill>
                <a:latin typeface="Calibri" panose="020F0502020204030204" pitchFamily="34" charset="0"/>
              </a:defRPr>
            </a:lvl2pPr>
            <a:lvl3pPr marL="1143000" indent="-228600" defTabSz="709613">
              <a:defRPr>
                <a:solidFill>
                  <a:schemeClr val="tx1"/>
                </a:solidFill>
                <a:latin typeface="Calibri" panose="020F0502020204030204" pitchFamily="34" charset="0"/>
              </a:defRPr>
            </a:lvl3pPr>
            <a:lvl4pPr marL="1600200" indent="-228600" defTabSz="709613">
              <a:defRPr>
                <a:solidFill>
                  <a:schemeClr val="tx1"/>
                </a:solidFill>
                <a:latin typeface="Calibri" panose="020F0502020204030204" pitchFamily="34" charset="0"/>
              </a:defRPr>
            </a:lvl4pPr>
            <a:lvl5pPr marL="2057400" indent="-228600" defTabSz="709613">
              <a:defRPr>
                <a:solidFill>
                  <a:schemeClr val="tx1"/>
                </a:solidFill>
                <a:latin typeface="Calibri" panose="020F0502020204030204" pitchFamily="34" charset="0"/>
              </a:defRPr>
            </a:lvl5pPr>
            <a:lvl6pPr marL="2514600" indent="-228600" defTabSz="709613" eaLnBrk="0" fontAlgn="base" hangingPunct="0">
              <a:spcBef>
                <a:spcPct val="0"/>
              </a:spcBef>
              <a:spcAft>
                <a:spcPct val="0"/>
              </a:spcAft>
              <a:defRPr>
                <a:solidFill>
                  <a:schemeClr val="tx1"/>
                </a:solidFill>
                <a:latin typeface="Calibri" panose="020F0502020204030204" pitchFamily="34" charset="0"/>
              </a:defRPr>
            </a:lvl6pPr>
            <a:lvl7pPr marL="2971800" indent="-228600" defTabSz="709613" eaLnBrk="0" fontAlgn="base" hangingPunct="0">
              <a:spcBef>
                <a:spcPct val="0"/>
              </a:spcBef>
              <a:spcAft>
                <a:spcPct val="0"/>
              </a:spcAft>
              <a:defRPr>
                <a:solidFill>
                  <a:schemeClr val="tx1"/>
                </a:solidFill>
                <a:latin typeface="Calibri" panose="020F0502020204030204" pitchFamily="34" charset="0"/>
              </a:defRPr>
            </a:lvl7pPr>
            <a:lvl8pPr marL="3429000" indent="-228600" defTabSz="709613" eaLnBrk="0" fontAlgn="base" hangingPunct="0">
              <a:spcBef>
                <a:spcPct val="0"/>
              </a:spcBef>
              <a:spcAft>
                <a:spcPct val="0"/>
              </a:spcAft>
              <a:defRPr>
                <a:solidFill>
                  <a:schemeClr val="tx1"/>
                </a:solidFill>
                <a:latin typeface="Calibri" panose="020F0502020204030204" pitchFamily="34" charset="0"/>
              </a:defRPr>
            </a:lvl8pPr>
            <a:lvl9pPr marL="3886200" indent="-228600" defTabSz="7096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AU" altLang="pl-PL" sz="2400" b="1">
                <a:solidFill>
                  <a:srgbClr val="0000FF"/>
                </a:solidFill>
                <a:latin typeface="Century Gothic" panose="020B0502020202020204" pitchFamily="34" charset="0"/>
                <a:cs typeface="Open Sans" panose="020B0606030504020204" pitchFamily="34" charset="0"/>
              </a:rPr>
              <a:t>Your</a:t>
            </a:r>
            <a:r>
              <a:rPr lang="pl-PL" altLang="pl-PL" sz="2400" b="1">
                <a:solidFill>
                  <a:srgbClr val="0000FF"/>
                </a:solidFill>
                <a:latin typeface="Century Gothic" panose="020B0502020202020204" pitchFamily="34" charset="0"/>
                <a:cs typeface="Open Sans" panose="020B0606030504020204" pitchFamily="34" charset="0"/>
              </a:rPr>
              <a:t> DISC style </a:t>
            </a:r>
            <a:r>
              <a:rPr lang="en-AU" altLang="pl-PL" sz="2400">
                <a:latin typeface="Century Gothic" panose="020B0502020202020204" pitchFamily="34" charset="0"/>
                <a:cs typeface="Open Sans" panose="020B0606030504020204" pitchFamily="34" charset="0"/>
              </a:rPr>
              <a:t>is</a:t>
            </a:r>
            <a:r>
              <a:rPr lang="pl-PL" altLang="pl-PL" sz="2400">
                <a:latin typeface="Century Gothic" panose="020B0502020202020204" pitchFamily="34" charset="0"/>
                <a:cs typeface="Open Sans" panose="020B0606030504020204" pitchFamily="34" charset="0"/>
              </a:rPr>
              <a:t>:</a:t>
            </a:r>
            <a:endParaRPr lang="en-US" altLang="pl-PL" sz="2400">
              <a:latin typeface="Century Gothic" panose="020B0502020202020204" pitchFamily="34" charset="0"/>
              <a:cs typeface="Open Sans" panose="020B0606030504020204" pitchFamily="34" charset="0"/>
            </a:endParaRPr>
          </a:p>
        </p:txBody>
      </p:sp>
      <p:sp>
        <p:nvSpPr>
          <p:cNvPr id="109" name="pole tekstowe 36">
            <a:extLst>
              <a:ext uri="{FF2B5EF4-FFF2-40B4-BE49-F238E27FC236}">
                <a16:creationId xmlns:a16="http://schemas.microsoft.com/office/drawing/2014/main" id="{A6CC4D94-69FE-01C6-863F-63508D19F043}"/>
              </a:ext>
            </a:extLst>
          </p:cNvPr>
          <p:cNvSpPr txBox="1">
            <a:spLocks noChangeArrowheads="1"/>
          </p:cNvSpPr>
          <p:nvPr/>
        </p:nvSpPr>
        <p:spPr bwMode="auto">
          <a:xfrm>
            <a:off x="3660775" y="3219450"/>
            <a:ext cx="3748088"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AU" altLang="en-US" sz="2000" b="1">
                <a:latin typeface="Century Gothic" panose="020B0502020202020204" pitchFamily="34" charset="0"/>
              </a:rPr>
              <a:t>Percentage layout of styles </a:t>
            </a:r>
            <a:r>
              <a:rPr lang="en-AU" altLang="en-US" sz="2000">
                <a:latin typeface="Century Gothic" panose="020B0502020202020204" pitchFamily="34" charset="0"/>
              </a:rPr>
              <a:t>above the midline</a:t>
            </a:r>
          </a:p>
        </p:txBody>
      </p:sp>
      <p:sp>
        <p:nvSpPr>
          <p:cNvPr id="110" name="pole tekstowe 37">
            <a:extLst>
              <a:ext uri="{FF2B5EF4-FFF2-40B4-BE49-F238E27FC236}">
                <a16:creationId xmlns:a16="http://schemas.microsoft.com/office/drawing/2014/main" id="{588BBA69-26AC-1B55-1E6C-5CD391F8E311}"/>
              </a:ext>
            </a:extLst>
          </p:cNvPr>
          <p:cNvSpPr txBox="1">
            <a:spLocks noChangeArrowheads="1"/>
          </p:cNvSpPr>
          <p:nvPr/>
        </p:nvSpPr>
        <p:spPr bwMode="auto">
          <a:xfrm>
            <a:off x="3660775" y="2298700"/>
            <a:ext cx="38338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AU" altLang="en-US" sz="2000">
                <a:latin typeface="Century Gothic" panose="020B0502020202020204" pitchFamily="34" charset="0"/>
              </a:rPr>
              <a:t>Styles </a:t>
            </a:r>
            <a:r>
              <a:rPr lang="en-AU" altLang="en-US" sz="2000" b="1">
                <a:latin typeface="Century Gothic" panose="020B0502020202020204" pitchFamily="34" charset="0"/>
              </a:rPr>
              <a:t>above the midline</a:t>
            </a:r>
          </a:p>
        </p:txBody>
      </p:sp>
      <p:sp>
        <p:nvSpPr>
          <p:cNvPr id="111" name="pole tekstowe 38">
            <a:extLst>
              <a:ext uri="{FF2B5EF4-FFF2-40B4-BE49-F238E27FC236}">
                <a16:creationId xmlns:a16="http://schemas.microsoft.com/office/drawing/2014/main" id="{F799352F-914C-5AA3-7CD1-D5173EE71E8E}"/>
              </a:ext>
            </a:extLst>
          </p:cNvPr>
          <p:cNvSpPr txBox="1">
            <a:spLocks noChangeArrowheads="1"/>
          </p:cNvSpPr>
          <p:nvPr/>
        </p:nvSpPr>
        <p:spPr bwMode="auto">
          <a:xfrm>
            <a:off x="3503613" y="1470025"/>
            <a:ext cx="49291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pl-PL" altLang="en-US" sz="2000" b="1">
                <a:latin typeface="Century Gothic" panose="020B0502020202020204" pitchFamily="34" charset="0"/>
              </a:rPr>
              <a:t>Dominant</a:t>
            </a:r>
            <a:r>
              <a:rPr lang="pl-PL" altLang="en-US" sz="2000">
                <a:latin typeface="Century Gothic" panose="020B0502020202020204" pitchFamily="34" charset="0"/>
              </a:rPr>
              <a:t> style</a:t>
            </a:r>
          </a:p>
        </p:txBody>
      </p:sp>
      <p:grpSp>
        <p:nvGrpSpPr>
          <p:cNvPr id="113" name="Grupa 58">
            <a:extLst>
              <a:ext uri="{FF2B5EF4-FFF2-40B4-BE49-F238E27FC236}">
                <a16:creationId xmlns:a16="http://schemas.microsoft.com/office/drawing/2014/main" id="{B0B3A00C-4F8B-CE80-0CFC-B8CBA6F1A7AF}"/>
              </a:ext>
            </a:extLst>
          </p:cNvPr>
          <p:cNvGrpSpPr>
            <a:grpSpLocks/>
          </p:cNvGrpSpPr>
          <p:nvPr/>
        </p:nvGrpSpPr>
        <p:grpSpPr bwMode="auto">
          <a:xfrm>
            <a:off x="762000" y="2057400"/>
            <a:ext cx="1146175" cy="2662238"/>
            <a:chOff x="5785507" y="1893035"/>
            <a:chExt cx="1146463" cy="2661049"/>
          </a:xfrm>
        </p:grpSpPr>
        <p:sp>
          <p:nvSpPr>
            <p:cNvPr id="71717" name="Line 35">
              <a:extLst>
                <a:ext uri="{FF2B5EF4-FFF2-40B4-BE49-F238E27FC236}">
                  <a16:creationId xmlns:a16="http://schemas.microsoft.com/office/drawing/2014/main" id="{7EF8B45C-51C5-FB64-9824-A31193A8DA1B}"/>
                </a:ext>
              </a:extLst>
            </p:cNvPr>
            <p:cNvSpPr>
              <a:spLocks noChangeShapeType="1"/>
            </p:cNvSpPr>
            <p:nvPr/>
          </p:nvSpPr>
          <p:spPr bwMode="auto">
            <a:xfrm>
              <a:off x="5785507" y="3447033"/>
              <a:ext cx="397883" cy="110705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71718" name="Line 36">
              <a:extLst>
                <a:ext uri="{FF2B5EF4-FFF2-40B4-BE49-F238E27FC236}">
                  <a16:creationId xmlns:a16="http://schemas.microsoft.com/office/drawing/2014/main" id="{20FE863A-E673-352D-F338-4BBC6CAFA871}"/>
                </a:ext>
              </a:extLst>
            </p:cNvPr>
            <p:cNvSpPr>
              <a:spLocks noChangeShapeType="1"/>
            </p:cNvSpPr>
            <p:nvPr/>
          </p:nvSpPr>
          <p:spPr bwMode="auto">
            <a:xfrm flipH="1">
              <a:off x="6183461" y="1893035"/>
              <a:ext cx="376722" cy="264853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71719" name="Line 37">
              <a:extLst>
                <a:ext uri="{FF2B5EF4-FFF2-40B4-BE49-F238E27FC236}">
                  <a16:creationId xmlns:a16="http://schemas.microsoft.com/office/drawing/2014/main" id="{9CC6499E-17B2-0905-AEB2-F11E0FBD4DDB}"/>
                </a:ext>
              </a:extLst>
            </p:cNvPr>
            <p:cNvSpPr>
              <a:spLocks noChangeShapeType="1"/>
            </p:cNvSpPr>
            <p:nvPr/>
          </p:nvSpPr>
          <p:spPr bwMode="auto">
            <a:xfrm>
              <a:off x="6569869" y="1893035"/>
              <a:ext cx="362101" cy="30380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117" name="Prostokąt zaokrąglony 59">
            <a:extLst>
              <a:ext uri="{FF2B5EF4-FFF2-40B4-BE49-F238E27FC236}">
                <a16:creationId xmlns:a16="http://schemas.microsoft.com/office/drawing/2014/main" id="{95A9734A-33AB-F458-2A3D-F154825A3F3C}"/>
              </a:ext>
            </a:extLst>
          </p:cNvPr>
          <p:cNvSpPr/>
          <p:nvPr/>
        </p:nvSpPr>
        <p:spPr>
          <a:xfrm>
            <a:off x="-319088" y="736600"/>
            <a:ext cx="6427788" cy="312738"/>
          </a:xfrm>
          <a:prstGeom prst="round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rIns="180000" anchor="ctr"/>
          <a:lstStyle/>
          <a:p>
            <a:pPr algn="r" defTabSz="913203" eaLnBrk="1" fontAlgn="auto" hangingPunct="1">
              <a:spcBef>
                <a:spcPts val="0"/>
              </a:spcBef>
              <a:spcAft>
                <a:spcPts val="0"/>
              </a:spcAft>
              <a:defRPr/>
            </a:pPr>
            <a:r>
              <a:rPr lang="en-AU" sz="2000" b="1">
                <a:latin typeface="Century Gothic" panose="020B0502020202020204" pitchFamily="34" charset="0"/>
              </a:rPr>
              <a:t>Interpretation</a:t>
            </a:r>
            <a:r>
              <a:rPr lang="pl-PL" sz="2000" b="1">
                <a:latin typeface="Century Gothic" panose="020B0502020202020204" pitchFamily="34" charset="0"/>
              </a:rPr>
              <a:t> profile II - NATURAL</a:t>
            </a:r>
          </a:p>
        </p:txBody>
      </p:sp>
      <p:sp>
        <p:nvSpPr>
          <p:cNvPr id="118" name="Elipsa 61">
            <a:extLst>
              <a:ext uri="{FF2B5EF4-FFF2-40B4-BE49-F238E27FC236}">
                <a16:creationId xmlns:a16="http://schemas.microsoft.com/office/drawing/2014/main" id="{4DDF5F93-D236-CA16-1F36-B4557958F6F1}"/>
              </a:ext>
            </a:extLst>
          </p:cNvPr>
          <p:cNvSpPr/>
          <p:nvPr/>
        </p:nvSpPr>
        <p:spPr>
          <a:xfrm>
            <a:off x="8291513" y="1800225"/>
            <a:ext cx="2730500" cy="2730500"/>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latin typeface="Century Gothic" panose="020B0502020202020204" pitchFamily="34" charset="0"/>
            </a:endParaRPr>
          </a:p>
        </p:txBody>
      </p:sp>
      <p:grpSp>
        <p:nvGrpSpPr>
          <p:cNvPr id="119" name="Grupa 62">
            <a:extLst>
              <a:ext uri="{FF2B5EF4-FFF2-40B4-BE49-F238E27FC236}">
                <a16:creationId xmlns:a16="http://schemas.microsoft.com/office/drawing/2014/main" id="{EBBDAA7F-9A06-293B-D611-A902D567B96E}"/>
              </a:ext>
            </a:extLst>
          </p:cNvPr>
          <p:cNvGrpSpPr>
            <a:grpSpLocks/>
          </p:cNvGrpSpPr>
          <p:nvPr/>
        </p:nvGrpSpPr>
        <p:grpSpPr bwMode="auto">
          <a:xfrm>
            <a:off x="8045450" y="1617663"/>
            <a:ext cx="1844675" cy="1843087"/>
            <a:chOff x="7557443" y="2723647"/>
            <a:chExt cx="1475919" cy="1475917"/>
          </a:xfrm>
        </p:grpSpPr>
        <p:sp>
          <p:nvSpPr>
            <p:cNvPr id="120" name="Elipsa 63">
              <a:extLst>
                <a:ext uri="{FF2B5EF4-FFF2-40B4-BE49-F238E27FC236}">
                  <a16:creationId xmlns:a16="http://schemas.microsoft.com/office/drawing/2014/main" id="{9B435DAF-9C31-22AC-892E-1CA4AE62D35A}"/>
                </a:ext>
              </a:extLst>
            </p:cNvPr>
            <p:cNvSpPr/>
            <p:nvPr/>
          </p:nvSpPr>
          <p:spPr>
            <a:xfrm>
              <a:off x="7557443" y="2723647"/>
              <a:ext cx="1475919" cy="1475917"/>
            </a:xfrm>
            <a:prstGeom prst="ellipse">
              <a:avLst/>
            </a:prstGeom>
            <a:gradFill flip="none" rotWithShape="1">
              <a:gsLst>
                <a:gs pos="27000">
                  <a:srgbClr val="007136"/>
                </a:gs>
                <a:gs pos="73000">
                  <a:srgbClr val="0078B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latin typeface="Century Gothic" panose="020B0502020202020204" pitchFamily="34" charset="0"/>
              </a:endParaRPr>
            </a:p>
          </p:txBody>
        </p:sp>
        <p:sp>
          <p:nvSpPr>
            <p:cNvPr id="71716" name="pole tekstowe 64">
              <a:extLst>
                <a:ext uri="{FF2B5EF4-FFF2-40B4-BE49-F238E27FC236}">
                  <a16:creationId xmlns:a16="http://schemas.microsoft.com/office/drawing/2014/main" id="{2E21800E-68E3-10DA-F657-2495729E55BD}"/>
                </a:ext>
              </a:extLst>
            </p:cNvPr>
            <p:cNvSpPr txBox="1">
              <a:spLocks noChangeArrowheads="1"/>
            </p:cNvSpPr>
            <p:nvPr/>
          </p:nvSpPr>
          <p:spPr bwMode="auto">
            <a:xfrm>
              <a:off x="7615441" y="2892136"/>
              <a:ext cx="1409789" cy="1158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8800" b="1">
                  <a:solidFill>
                    <a:schemeClr val="bg1"/>
                  </a:solidFill>
                  <a:latin typeface="Century Gothic" panose="020B0502020202020204" pitchFamily="34" charset="0"/>
                </a:rPr>
                <a:t>SC</a:t>
              </a:r>
            </a:p>
          </p:txBody>
        </p:sp>
      </p:grpSp>
      <p:grpSp>
        <p:nvGrpSpPr>
          <p:cNvPr id="122" name="Grupa 69">
            <a:extLst>
              <a:ext uri="{FF2B5EF4-FFF2-40B4-BE49-F238E27FC236}">
                <a16:creationId xmlns:a16="http://schemas.microsoft.com/office/drawing/2014/main" id="{6A2E4159-A3E2-8942-7830-782C8C191154}"/>
              </a:ext>
            </a:extLst>
          </p:cNvPr>
          <p:cNvGrpSpPr>
            <a:grpSpLocks/>
          </p:cNvGrpSpPr>
          <p:nvPr/>
        </p:nvGrpSpPr>
        <p:grpSpPr bwMode="auto">
          <a:xfrm>
            <a:off x="9839325" y="3817938"/>
            <a:ext cx="895350" cy="893762"/>
            <a:chOff x="9600984" y="2750861"/>
            <a:chExt cx="742227" cy="742227"/>
          </a:xfrm>
        </p:grpSpPr>
        <p:sp>
          <p:nvSpPr>
            <p:cNvPr id="123" name="Elipsa 70">
              <a:extLst>
                <a:ext uri="{FF2B5EF4-FFF2-40B4-BE49-F238E27FC236}">
                  <a16:creationId xmlns:a16="http://schemas.microsoft.com/office/drawing/2014/main" id="{940E91C6-4D18-5670-D937-22F5317DE90B}"/>
                </a:ext>
              </a:extLst>
            </p:cNvPr>
            <p:cNvSpPr/>
            <p:nvPr/>
          </p:nvSpPr>
          <p:spPr>
            <a:xfrm>
              <a:off x="9600984" y="2750861"/>
              <a:ext cx="742227" cy="742227"/>
            </a:xfrm>
            <a:prstGeom prst="ellipse">
              <a:avLst/>
            </a:prstGeom>
            <a:solidFill>
              <a:srgbClr val="00713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latin typeface="Century Gothic" panose="020B0502020202020204" pitchFamily="34" charset="0"/>
              </a:endParaRPr>
            </a:p>
          </p:txBody>
        </p:sp>
        <p:sp>
          <p:nvSpPr>
            <p:cNvPr id="71714" name="Freeform 5">
              <a:extLst>
                <a:ext uri="{FF2B5EF4-FFF2-40B4-BE49-F238E27FC236}">
                  <a16:creationId xmlns:a16="http://schemas.microsoft.com/office/drawing/2014/main" id="{88084353-0E4D-4DAD-5A96-77EAAF10F0BA}"/>
                </a:ext>
              </a:extLst>
            </p:cNvPr>
            <p:cNvSpPr>
              <a:spLocks noEditPoints="1"/>
            </p:cNvSpPr>
            <p:nvPr/>
          </p:nvSpPr>
          <p:spPr bwMode="auto">
            <a:xfrm>
              <a:off x="9797561" y="2857487"/>
              <a:ext cx="460070" cy="553405"/>
            </a:xfrm>
            <a:custGeom>
              <a:avLst/>
              <a:gdLst>
                <a:gd name="T0" fmla="*/ 22849825 w 2410"/>
                <a:gd name="T1" fmla="*/ 93729603 h 2895"/>
                <a:gd name="T2" fmla="*/ 28753420 w 2410"/>
                <a:gd name="T3" fmla="*/ 99503175 h 2895"/>
                <a:gd name="T4" fmla="*/ 22303086 w 2410"/>
                <a:gd name="T5" fmla="*/ 105788288 h 2895"/>
                <a:gd name="T6" fmla="*/ 42711104 w 2410"/>
                <a:gd name="T7" fmla="*/ 103778443 h 2895"/>
                <a:gd name="T8" fmla="*/ 33272415 w 2410"/>
                <a:gd name="T9" fmla="*/ 98626138 h 2895"/>
                <a:gd name="T10" fmla="*/ 35750493 w 2410"/>
                <a:gd name="T11" fmla="*/ 94935433 h 2895"/>
                <a:gd name="T12" fmla="*/ 87754630 w 2410"/>
                <a:gd name="T13" fmla="*/ 71585183 h 2895"/>
                <a:gd name="T14" fmla="*/ 85568057 w 2410"/>
                <a:gd name="T15" fmla="*/ 63290225 h 2895"/>
                <a:gd name="T16" fmla="*/ 70189119 w 2410"/>
                <a:gd name="T17" fmla="*/ 53277896 h 2895"/>
                <a:gd name="T18" fmla="*/ 26931276 w 2410"/>
                <a:gd name="T19" fmla="*/ 3873453 h 2895"/>
                <a:gd name="T20" fmla="*/ 36462 w 2410"/>
                <a:gd name="T21" fmla="*/ 15201338 h 2895"/>
                <a:gd name="T22" fmla="*/ 9620999 w 2410"/>
                <a:gd name="T23" fmla="*/ 16589916 h 2895"/>
                <a:gd name="T24" fmla="*/ 1311868 w 2410"/>
                <a:gd name="T25" fmla="*/ 56164586 h 2895"/>
                <a:gd name="T26" fmla="*/ 26785619 w 2410"/>
                <a:gd name="T27" fmla="*/ 85799949 h 2895"/>
                <a:gd name="T28" fmla="*/ 77623545 w 2410"/>
                <a:gd name="T29" fmla="*/ 65848122 h 2895"/>
                <a:gd name="T30" fmla="*/ 72157112 w 2410"/>
                <a:gd name="T31" fmla="*/ 65007788 h 2895"/>
                <a:gd name="T32" fmla="*/ 58308814 w 2410"/>
                <a:gd name="T33" fmla="*/ 67602196 h 2895"/>
                <a:gd name="T34" fmla="*/ 33418263 w 2410"/>
                <a:gd name="T35" fmla="*/ 65300070 h 2895"/>
                <a:gd name="T36" fmla="*/ 57944385 w 2410"/>
                <a:gd name="T37" fmla="*/ 59380261 h 2895"/>
                <a:gd name="T38" fmla="*/ 66727140 w 2410"/>
                <a:gd name="T39" fmla="*/ 59234216 h 2895"/>
                <a:gd name="T40" fmla="*/ 78716832 w 2410"/>
                <a:gd name="T41" fmla="*/ 65775099 h 2895"/>
                <a:gd name="T42" fmla="*/ 68039008 w 2410"/>
                <a:gd name="T43" fmla="*/ 54922244 h 2895"/>
                <a:gd name="T44" fmla="*/ 58490933 w 2410"/>
                <a:gd name="T45" fmla="*/ 56968600 h 2895"/>
                <a:gd name="T46" fmla="*/ 56304359 w 2410"/>
                <a:gd name="T47" fmla="*/ 57297394 h 2895"/>
                <a:gd name="T48" fmla="*/ 42419599 w 2410"/>
                <a:gd name="T49" fmla="*/ 59453475 h 2895"/>
                <a:gd name="T50" fmla="*/ 32798600 w 2410"/>
                <a:gd name="T51" fmla="*/ 62815195 h 2895"/>
                <a:gd name="T52" fmla="*/ 28644225 w 2410"/>
                <a:gd name="T53" fmla="*/ 61828624 h 2895"/>
                <a:gd name="T54" fmla="*/ 26785619 w 2410"/>
                <a:gd name="T55" fmla="*/ 35737729 h 2895"/>
                <a:gd name="T56" fmla="*/ 36114922 w 2410"/>
                <a:gd name="T57" fmla="*/ 36870536 h 2895"/>
                <a:gd name="T58" fmla="*/ 44679097 w 2410"/>
                <a:gd name="T59" fmla="*/ 41694049 h 2895"/>
                <a:gd name="T60" fmla="*/ 22448934 w 2410"/>
                <a:gd name="T61" fmla="*/ 36468720 h 2895"/>
                <a:gd name="T62" fmla="*/ 49963220 w 2410"/>
                <a:gd name="T63" fmla="*/ 73266234 h 2895"/>
                <a:gd name="T64" fmla="*/ 73213936 w 2410"/>
                <a:gd name="T65" fmla="*/ 67602196 h 2895"/>
                <a:gd name="T66" fmla="*/ 78170093 w 2410"/>
                <a:gd name="T67" fmla="*/ 68296485 h 2895"/>
                <a:gd name="T68" fmla="*/ 34365702 w 2410"/>
                <a:gd name="T69" fmla="*/ 82291993 h 2895"/>
                <a:gd name="T70" fmla="*/ 22448934 w 2410"/>
                <a:gd name="T71" fmla="*/ 36468720 h 2895"/>
                <a:gd name="T72" fmla="*/ 35058098 w 2410"/>
                <a:gd name="T73" fmla="*/ 84667142 h 2895"/>
                <a:gd name="T74" fmla="*/ 11516068 w 2410"/>
                <a:gd name="T75" fmla="*/ 14945567 h 2895"/>
                <a:gd name="T76" fmla="*/ 18695259 w 2410"/>
                <a:gd name="T77" fmla="*/ 2484874 h 2895"/>
                <a:gd name="T78" fmla="*/ 11516068 w 2410"/>
                <a:gd name="T79" fmla="*/ 14945567 h 2895"/>
                <a:gd name="T80" fmla="*/ 7944512 w 2410"/>
                <a:gd name="T81" fmla="*/ 10779832 h 2895"/>
                <a:gd name="T82" fmla="*/ 12718549 w 2410"/>
                <a:gd name="T83" fmla="*/ 32558756 h 2895"/>
                <a:gd name="T84" fmla="*/ 29409545 w 2410"/>
                <a:gd name="T85" fmla="*/ 11437610 h 2895"/>
                <a:gd name="T86" fmla="*/ 25728794 w 2410"/>
                <a:gd name="T87" fmla="*/ 33508816 h 28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10" h="2895">
                  <a:moveTo>
                    <a:pt x="912" y="2581"/>
                  </a:moveTo>
                  <a:cubicBezTo>
                    <a:pt x="847" y="2677"/>
                    <a:pt x="847" y="2677"/>
                    <a:pt x="847" y="2677"/>
                  </a:cubicBezTo>
                  <a:cubicBezTo>
                    <a:pt x="627" y="2565"/>
                    <a:pt x="627" y="2565"/>
                    <a:pt x="627" y="2565"/>
                  </a:cubicBezTo>
                  <a:cubicBezTo>
                    <a:pt x="610" y="2556"/>
                    <a:pt x="590" y="2563"/>
                    <a:pt x="581" y="2579"/>
                  </a:cubicBezTo>
                  <a:cubicBezTo>
                    <a:pt x="573" y="2596"/>
                    <a:pt x="580" y="2616"/>
                    <a:pt x="596" y="2625"/>
                  </a:cubicBezTo>
                  <a:cubicBezTo>
                    <a:pt x="789" y="2723"/>
                    <a:pt x="789" y="2723"/>
                    <a:pt x="789" y="2723"/>
                  </a:cubicBezTo>
                  <a:cubicBezTo>
                    <a:pt x="595" y="2832"/>
                    <a:pt x="595" y="2832"/>
                    <a:pt x="595" y="2832"/>
                  </a:cubicBezTo>
                  <a:cubicBezTo>
                    <a:pt x="579" y="2841"/>
                    <a:pt x="573" y="2862"/>
                    <a:pt x="582" y="2878"/>
                  </a:cubicBezTo>
                  <a:cubicBezTo>
                    <a:pt x="588" y="2889"/>
                    <a:pt x="600" y="2895"/>
                    <a:pt x="612" y="2895"/>
                  </a:cubicBezTo>
                  <a:cubicBezTo>
                    <a:pt x="617" y="2895"/>
                    <a:pt x="623" y="2894"/>
                    <a:pt x="628" y="2891"/>
                  </a:cubicBezTo>
                  <a:cubicBezTo>
                    <a:pt x="868" y="2757"/>
                    <a:pt x="868" y="2757"/>
                    <a:pt x="868" y="2757"/>
                  </a:cubicBezTo>
                  <a:cubicBezTo>
                    <a:pt x="1172" y="2840"/>
                    <a:pt x="1172" y="2840"/>
                    <a:pt x="1172" y="2840"/>
                  </a:cubicBezTo>
                  <a:cubicBezTo>
                    <a:pt x="1190" y="2845"/>
                    <a:pt x="1208" y="2834"/>
                    <a:pt x="1213" y="2817"/>
                  </a:cubicBezTo>
                  <a:cubicBezTo>
                    <a:pt x="1218" y="2799"/>
                    <a:pt x="1208" y="2780"/>
                    <a:pt x="1190" y="2775"/>
                  </a:cubicBezTo>
                  <a:cubicBezTo>
                    <a:pt x="913" y="2699"/>
                    <a:pt x="913" y="2699"/>
                    <a:pt x="913" y="2699"/>
                  </a:cubicBezTo>
                  <a:cubicBezTo>
                    <a:pt x="981" y="2599"/>
                    <a:pt x="981" y="2599"/>
                    <a:pt x="981" y="2599"/>
                  </a:cubicBezTo>
                  <a:cubicBezTo>
                    <a:pt x="981" y="2599"/>
                    <a:pt x="981" y="2599"/>
                    <a:pt x="981" y="2598"/>
                  </a:cubicBezTo>
                  <a:cubicBezTo>
                    <a:pt x="981" y="2598"/>
                    <a:pt x="981" y="2598"/>
                    <a:pt x="981" y="2598"/>
                  </a:cubicBezTo>
                  <a:cubicBezTo>
                    <a:pt x="1206" y="2260"/>
                    <a:pt x="1206" y="2260"/>
                    <a:pt x="1206" y="2260"/>
                  </a:cubicBezTo>
                  <a:cubicBezTo>
                    <a:pt x="2382" y="1987"/>
                    <a:pt x="2382" y="1987"/>
                    <a:pt x="2382" y="1987"/>
                  </a:cubicBezTo>
                  <a:cubicBezTo>
                    <a:pt x="2396" y="1984"/>
                    <a:pt x="2406" y="1973"/>
                    <a:pt x="2408" y="1959"/>
                  </a:cubicBezTo>
                  <a:cubicBezTo>
                    <a:pt x="2410" y="1945"/>
                    <a:pt x="2403" y="1932"/>
                    <a:pt x="2391" y="1925"/>
                  </a:cubicBezTo>
                  <a:cubicBezTo>
                    <a:pt x="2243" y="1845"/>
                    <a:pt x="2243" y="1845"/>
                    <a:pt x="2243" y="1845"/>
                  </a:cubicBezTo>
                  <a:cubicBezTo>
                    <a:pt x="2290" y="1823"/>
                    <a:pt x="2326" y="1785"/>
                    <a:pt x="2348" y="1732"/>
                  </a:cubicBezTo>
                  <a:cubicBezTo>
                    <a:pt x="2355" y="1716"/>
                    <a:pt x="2349" y="1698"/>
                    <a:pt x="2334" y="1689"/>
                  </a:cubicBezTo>
                  <a:cubicBezTo>
                    <a:pt x="1934" y="1463"/>
                    <a:pt x="1934" y="1463"/>
                    <a:pt x="1934" y="1463"/>
                  </a:cubicBezTo>
                  <a:cubicBezTo>
                    <a:pt x="1931" y="1461"/>
                    <a:pt x="1929" y="1459"/>
                    <a:pt x="1926" y="1458"/>
                  </a:cubicBezTo>
                  <a:cubicBezTo>
                    <a:pt x="1925" y="1458"/>
                    <a:pt x="1924" y="1458"/>
                    <a:pt x="1924" y="1458"/>
                  </a:cubicBezTo>
                  <a:cubicBezTo>
                    <a:pt x="1049" y="964"/>
                    <a:pt x="1049" y="964"/>
                    <a:pt x="1049" y="964"/>
                  </a:cubicBezTo>
                  <a:cubicBezTo>
                    <a:pt x="1005" y="358"/>
                    <a:pt x="759" y="124"/>
                    <a:pt x="739" y="106"/>
                  </a:cubicBezTo>
                  <a:cubicBezTo>
                    <a:pt x="685" y="41"/>
                    <a:pt x="604" y="0"/>
                    <a:pt x="513" y="0"/>
                  </a:cubicBezTo>
                  <a:cubicBezTo>
                    <a:pt x="395" y="0"/>
                    <a:pt x="293" y="70"/>
                    <a:pt x="246" y="170"/>
                  </a:cubicBezTo>
                  <a:cubicBezTo>
                    <a:pt x="161" y="188"/>
                    <a:pt x="21" y="256"/>
                    <a:pt x="1" y="416"/>
                  </a:cubicBezTo>
                  <a:cubicBezTo>
                    <a:pt x="0" y="425"/>
                    <a:pt x="3" y="435"/>
                    <a:pt x="9" y="442"/>
                  </a:cubicBezTo>
                  <a:cubicBezTo>
                    <a:pt x="15" y="449"/>
                    <a:pt x="25" y="454"/>
                    <a:pt x="34" y="454"/>
                  </a:cubicBezTo>
                  <a:cubicBezTo>
                    <a:pt x="264" y="454"/>
                    <a:pt x="264" y="454"/>
                    <a:pt x="264" y="454"/>
                  </a:cubicBezTo>
                  <a:cubicBezTo>
                    <a:pt x="296" y="503"/>
                    <a:pt x="342" y="542"/>
                    <a:pt x="396" y="566"/>
                  </a:cubicBezTo>
                  <a:cubicBezTo>
                    <a:pt x="393" y="609"/>
                    <a:pt x="376" y="716"/>
                    <a:pt x="291" y="856"/>
                  </a:cubicBezTo>
                  <a:cubicBezTo>
                    <a:pt x="202" y="1002"/>
                    <a:pt x="36" y="1275"/>
                    <a:pt x="36" y="1537"/>
                  </a:cubicBezTo>
                  <a:cubicBezTo>
                    <a:pt x="36" y="1543"/>
                    <a:pt x="37" y="1549"/>
                    <a:pt x="40" y="1553"/>
                  </a:cubicBezTo>
                  <a:cubicBezTo>
                    <a:pt x="37" y="1579"/>
                    <a:pt x="36" y="1606"/>
                    <a:pt x="36" y="1632"/>
                  </a:cubicBezTo>
                  <a:cubicBezTo>
                    <a:pt x="36" y="2021"/>
                    <a:pt x="348" y="2339"/>
                    <a:pt x="735" y="2348"/>
                  </a:cubicBezTo>
                  <a:lnTo>
                    <a:pt x="912" y="2581"/>
                  </a:lnTo>
                  <a:close/>
                  <a:moveTo>
                    <a:pt x="2160" y="1800"/>
                  </a:moveTo>
                  <a:cubicBezTo>
                    <a:pt x="2150" y="1801"/>
                    <a:pt x="2140" y="1802"/>
                    <a:pt x="2130" y="1802"/>
                  </a:cubicBezTo>
                  <a:cubicBezTo>
                    <a:pt x="2115" y="1802"/>
                    <a:pt x="2100" y="1800"/>
                    <a:pt x="2086" y="1798"/>
                  </a:cubicBezTo>
                  <a:cubicBezTo>
                    <a:pt x="2041" y="1792"/>
                    <a:pt x="2007" y="1778"/>
                    <a:pt x="2007" y="1778"/>
                  </a:cubicBezTo>
                  <a:cubicBezTo>
                    <a:pt x="1998" y="1774"/>
                    <a:pt x="1988" y="1775"/>
                    <a:pt x="1980" y="1779"/>
                  </a:cubicBezTo>
                  <a:cubicBezTo>
                    <a:pt x="1973" y="1782"/>
                    <a:pt x="1968" y="1787"/>
                    <a:pt x="1964" y="1793"/>
                  </a:cubicBezTo>
                  <a:cubicBezTo>
                    <a:pt x="1930" y="1859"/>
                    <a:pt x="1872" y="1890"/>
                    <a:pt x="1786" y="1890"/>
                  </a:cubicBezTo>
                  <a:cubicBezTo>
                    <a:pt x="1692" y="1890"/>
                    <a:pt x="1601" y="1850"/>
                    <a:pt x="1600" y="1850"/>
                  </a:cubicBezTo>
                  <a:cubicBezTo>
                    <a:pt x="1583" y="1842"/>
                    <a:pt x="1564" y="1849"/>
                    <a:pt x="1556" y="1866"/>
                  </a:cubicBezTo>
                  <a:cubicBezTo>
                    <a:pt x="1534" y="1911"/>
                    <a:pt x="1465" y="1938"/>
                    <a:pt x="1371" y="1938"/>
                  </a:cubicBezTo>
                  <a:cubicBezTo>
                    <a:pt x="1232" y="1938"/>
                    <a:pt x="1070" y="1883"/>
                    <a:pt x="917" y="1787"/>
                  </a:cubicBezTo>
                  <a:cubicBezTo>
                    <a:pt x="920" y="1787"/>
                    <a:pt x="923" y="1787"/>
                    <a:pt x="927" y="1787"/>
                  </a:cubicBezTo>
                  <a:cubicBezTo>
                    <a:pt x="1035" y="1787"/>
                    <a:pt x="1120" y="1757"/>
                    <a:pt x="1163" y="1700"/>
                  </a:cubicBezTo>
                  <a:cubicBezTo>
                    <a:pt x="1283" y="1746"/>
                    <a:pt x="1489" y="1776"/>
                    <a:pt x="1590" y="1625"/>
                  </a:cubicBezTo>
                  <a:cubicBezTo>
                    <a:pt x="1630" y="1638"/>
                    <a:pt x="1681" y="1647"/>
                    <a:pt x="1732" y="1644"/>
                  </a:cubicBezTo>
                  <a:cubicBezTo>
                    <a:pt x="1751" y="1643"/>
                    <a:pt x="1769" y="1641"/>
                    <a:pt x="1788" y="1636"/>
                  </a:cubicBezTo>
                  <a:cubicBezTo>
                    <a:pt x="1803" y="1633"/>
                    <a:pt x="1817" y="1628"/>
                    <a:pt x="1831" y="1621"/>
                  </a:cubicBezTo>
                  <a:cubicBezTo>
                    <a:pt x="1868" y="1605"/>
                    <a:pt x="1901" y="1577"/>
                    <a:pt x="1926" y="1536"/>
                  </a:cubicBezTo>
                  <a:cubicBezTo>
                    <a:pt x="2272" y="1732"/>
                    <a:pt x="2272" y="1732"/>
                    <a:pt x="2272" y="1732"/>
                  </a:cubicBezTo>
                  <a:cubicBezTo>
                    <a:pt x="2247" y="1771"/>
                    <a:pt x="2210" y="1794"/>
                    <a:pt x="2160" y="1800"/>
                  </a:cubicBezTo>
                  <a:close/>
                  <a:moveTo>
                    <a:pt x="1863" y="1500"/>
                  </a:moveTo>
                  <a:cubicBezTo>
                    <a:pt x="1869" y="1499"/>
                    <a:pt x="1869" y="1499"/>
                    <a:pt x="1869" y="1499"/>
                  </a:cubicBezTo>
                  <a:cubicBezTo>
                    <a:pt x="1869" y="1500"/>
                    <a:pt x="1868" y="1502"/>
                    <a:pt x="1867" y="1503"/>
                  </a:cubicBezTo>
                  <a:cubicBezTo>
                    <a:pt x="1837" y="1550"/>
                    <a:pt x="1792" y="1570"/>
                    <a:pt x="1747" y="1576"/>
                  </a:cubicBezTo>
                  <a:cubicBezTo>
                    <a:pt x="1722" y="1579"/>
                    <a:pt x="1697" y="1578"/>
                    <a:pt x="1674" y="1575"/>
                  </a:cubicBezTo>
                  <a:cubicBezTo>
                    <a:pt x="1646" y="1571"/>
                    <a:pt x="1621" y="1564"/>
                    <a:pt x="1605" y="1559"/>
                  </a:cubicBezTo>
                  <a:cubicBezTo>
                    <a:pt x="1595" y="1556"/>
                    <a:pt x="1589" y="1553"/>
                    <a:pt x="1588" y="1553"/>
                  </a:cubicBezTo>
                  <a:cubicBezTo>
                    <a:pt x="1579" y="1549"/>
                    <a:pt x="1570" y="1549"/>
                    <a:pt x="1562" y="1552"/>
                  </a:cubicBezTo>
                  <a:cubicBezTo>
                    <a:pt x="1555" y="1555"/>
                    <a:pt x="1549" y="1561"/>
                    <a:pt x="1545" y="1568"/>
                  </a:cubicBezTo>
                  <a:cubicBezTo>
                    <a:pt x="1544" y="1570"/>
                    <a:pt x="1543" y="1571"/>
                    <a:pt x="1542" y="1573"/>
                  </a:cubicBezTo>
                  <a:cubicBezTo>
                    <a:pt x="1469" y="1705"/>
                    <a:pt x="1302" y="1674"/>
                    <a:pt x="1217" y="1647"/>
                  </a:cubicBezTo>
                  <a:cubicBezTo>
                    <a:pt x="1187" y="1637"/>
                    <a:pt x="1167" y="1629"/>
                    <a:pt x="1164" y="1627"/>
                  </a:cubicBezTo>
                  <a:cubicBezTo>
                    <a:pt x="1147" y="1620"/>
                    <a:pt x="1127" y="1627"/>
                    <a:pt x="1119" y="1643"/>
                  </a:cubicBezTo>
                  <a:cubicBezTo>
                    <a:pt x="1114" y="1655"/>
                    <a:pt x="1105" y="1665"/>
                    <a:pt x="1094" y="1675"/>
                  </a:cubicBezTo>
                  <a:cubicBezTo>
                    <a:pt x="1056" y="1707"/>
                    <a:pt x="986" y="1723"/>
                    <a:pt x="900" y="1719"/>
                  </a:cubicBezTo>
                  <a:cubicBezTo>
                    <a:pt x="871" y="1717"/>
                    <a:pt x="840" y="1714"/>
                    <a:pt x="808" y="1708"/>
                  </a:cubicBezTo>
                  <a:cubicBezTo>
                    <a:pt x="807" y="1708"/>
                    <a:pt x="806" y="1708"/>
                    <a:pt x="805" y="1707"/>
                  </a:cubicBezTo>
                  <a:cubicBezTo>
                    <a:pt x="798" y="1702"/>
                    <a:pt x="792" y="1698"/>
                    <a:pt x="786" y="1692"/>
                  </a:cubicBezTo>
                  <a:cubicBezTo>
                    <a:pt x="601" y="1540"/>
                    <a:pt x="576" y="1373"/>
                    <a:pt x="588" y="1258"/>
                  </a:cubicBezTo>
                  <a:cubicBezTo>
                    <a:pt x="601" y="1131"/>
                    <a:pt x="666" y="1022"/>
                    <a:pt x="725" y="984"/>
                  </a:cubicBezTo>
                  <a:cubicBezTo>
                    <a:pt x="728" y="982"/>
                    <a:pt x="731" y="980"/>
                    <a:pt x="735" y="978"/>
                  </a:cubicBezTo>
                  <a:cubicBezTo>
                    <a:pt x="761" y="964"/>
                    <a:pt x="792" y="957"/>
                    <a:pt x="824" y="957"/>
                  </a:cubicBezTo>
                  <a:cubicBezTo>
                    <a:pt x="897" y="957"/>
                    <a:pt x="962" y="992"/>
                    <a:pt x="984" y="1004"/>
                  </a:cubicBezTo>
                  <a:cubicBezTo>
                    <a:pt x="989" y="1007"/>
                    <a:pt x="991" y="1009"/>
                    <a:pt x="991" y="1009"/>
                  </a:cubicBezTo>
                  <a:cubicBezTo>
                    <a:pt x="992" y="1009"/>
                    <a:pt x="993" y="1010"/>
                    <a:pt x="994" y="1010"/>
                  </a:cubicBezTo>
                  <a:cubicBezTo>
                    <a:pt x="1034" y="1033"/>
                    <a:pt x="1034" y="1033"/>
                    <a:pt x="1034" y="1033"/>
                  </a:cubicBezTo>
                  <a:cubicBezTo>
                    <a:pt x="1226" y="1141"/>
                    <a:pt x="1226" y="1141"/>
                    <a:pt x="1226" y="1141"/>
                  </a:cubicBezTo>
                  <a:cubicBezTo>
                    <a:pt x="1319" y="1194"/>
                    <a:pt x="1319" y="1194"/>
                    <a:pt x="1319" y="1194"/>
                  </a:cubicBezTo>
                  <a:lnTo>
                    <a:pt x="1863" y="1500"/>
                  </a:lnTo>
                  <a:close/>
                  <a:moveTo>
                    <a:pt x="616" y="998"/>
                  </a:moveTo>
                  <a:cubicBezTo>
                    <a:pt x="570" y="1059"/>
                    <a:pt x="531" y="1148"/>
                    <a:pt x="520" y="1251"/>
                  </a:cubicBezTo>
                  <a:cubicBezTo>
                    <a:pt x="501" y="1436"/>
                    <a:pt x="580" y="1611"/>
                    <a:pt x="743" y="1745"/>
                  </a:cubicBezTo>
                  <a:cubicBezTo>
                    <a:pt x="942" y="1908"/>
                    <a:pt x="1176" y="2005"/>
                    <a:pt x="1371" y="2005"/>
                  </a:cubicBezTo>
                  <a:cubicBezTo>
                    <a:pt x="1476" y="2005"/>
                    <a:pt x="1558" y="1975"/>
                    <a:pt x="1600" y="1922"/>
                  </a:cubicBezTo>
                  <a:cubicBezTo>
                    <a:pt x="1637" y="1936"/>
                    <a:pt x="1709" y="1958"/>
                    <a:pt x="1786" y="1958"/>
                  </a:cubicBezTo>
                  <a:cubicBezTo>
                    <a:pt x="1885" y="1958"/>
                    <a:pt x="1961" y="1921"/>
                    <a:pt x="2009" y="1850"/>
                  </a:cubicBezTo>
                  <a:cubicBezTo>
                    <a:pt x="2036" y="1858"/>
                    <a:pt x="2081" y="1869"/>
                    <a:pt x="2130" y="1869"/>
                  </a:cubicBezTo>
                  <a:cubicBezTo>
                    <a:pt x="2130" y="1869"/>
                    <a:pt x="2130" y="1869"/>
                    <a:pt x="2130" y="1869"/>
                  </a:cubicBezTo>
                  <a:cubicBezTo>
                    <a:pt x="2135" y="1869"/>
                    <a:pt x="2140" y="1869"/>
                    <a:pt x="2145" y="1869"/>
                  </a:cubicBezTo>
                  <a:cubicBezTo>
                    <a:pt x="2280" y="1942"/>
                    <a:pt x="2280" y="1942"/>
                    <a:pt x="2280" y="1942"/>
                  </a:cubicBezTo>
                  <a:cubicBezTo>
                    <a:pt x="945" y="2252"/>
                    <a:pt x="945" y="2252"/>
                    <a:pt x="945" y="2252"/>
                  </a:cubicBezTo>
                  <a:cubicBezTo>
                    <a:pt x="945" y="2252"/>
                    <a:pt x="944" y="2252"/>
                    <a:pt x="943" y="2252"/>
                  </a:cubicBezTo>
                  <a:cubicBezTo>
                    <a:pt x="881" y="2271"/>
                    <a:pt x="817" y="2281"/>
                    <a:pt x="752" y="2281"/>
                  </a:cubicBezTo>
                  <a:cubicBezTo>
                    <a:pt x="394" y="2281"/>
                    <a:pt x="103" y="1990"/>
                    <a:pt x="103" y="1632"/>
                  </a:cubicBezTo>
                  <a:cubicBezTo>
                    <a:pt x="103" y="1321"/>
                    <a:pt x="323" y="1060"/>
                    <a:pt x="616" y="998"/>
                  </a:cubicBezTo>
                  <a:close/>
                  <a:moveTo>
                    <a:pt x="951" y="2522"/>
                  </a:moveTo>
                  <a:cubicBezTo>
                    <a:pt x="817" y="2345"/>
                    <a:pt x="817" y="2345"/>
                    <a:pt x="817" y="2345"/>
                  </a:cubicBezTo>
                  <a:cubicBezTo>
                    <a:pt x="866" y="2341"/>
                    <a:pt x="915" y="2331"/>
                    <a:pt x="962" y="2317"/>
                  </a:cubicBezTo>
                  <a:cubicBezTo>
                    <a:pt x="1110" y="2283"/>
                    <a:pt x="1110" y="2283"/>
                    <a:pt x="1110" y="2283"/>
                  </a:cubicBezTo>
                  <a:lnTo>
                    <a:pt x="951" y="2522"/>
                  </a:lnTo>
                  <a:close/>
                  <a:moveTo>
                    <a:pt x="316" y="409"/>
                  </a:moveTo>
                  <a:cubicBezTo>
                    <a:pt x="297" y="376"/>
                    <a:pt x="285" y="337"/>
                    <a:pt x="285" y="295"/>
                  </a:cubicBezTo>
                  <a:cubicBezTo>
                    <a:pt x="285" y="264"/>
                    <a:pt x="292" y="233"/>
                    <a:pt x="304" y="206"/>
                  </a:cubicBezTo>
                  <a:cubicBezTo>
                    <a:pt x="338" y="125"/>
                    <a:pt x="419" y="68"/>
                    <a:pt x="513" y="68"/>
                  </a:cubicBezTo>
                  <a:cubicBezTo>
                    <a:pt x="638" y="68"/>
                    <a:pt x="740" y="170"/>
                    <a:pt x="740" y="295"/>
                  </a:cubicBezTo>
                  <a:cubicBezTo>
                    <a:pt x="740" y="421"/>
                    <a:pt x="638" y="523"/>
                    <a:pt x="513" y="523"/>
                  </a:cubicBezTo>
                  <a:cubicBezTo>
                    <a:pt x="429" y="523"/>
                    <a:pt x="356" y="477"/>
                    <a:pt x="316" y="409"/>
                  </a:cubicBezTo>
                  <a:close/>
                  <a:moveTo>
                    <a:pt x="76" y="386"/>
                  </a:moveTo>
                  <a:cubicBezTo>
                    <a:pt x="102" y="303"/>
                    <a:pt x="173" y="265"/>
                    <a:pt x="222" y="247"/>
                  </a:cubicBezTo>
                  <a:cubicBezTo>
                    <a:pt x="220" y="263"/>
                    <a:pt x="218" y="279"/>
                    <a:pt x="218" y="295"/>
                  </a:cubicBezTo>
                  <a:cubicBezTo>
                    <a:pt x="218" y="327"/>
                    <a:pt x="223" y="357"/>
                    <a:pt x="232" y="386"/>
                  </a:cubicBezTo>
                  <a:lnTo>
                    <a:pt x="76" y="386"/>
                  </a:lnTo>
                  <a:close/>
                  <a:moveTo>
                    <a:pt x="349" y="891"/>
                  </a:moveTo>
                  <a:cubicBezTo>
                    <a:pt x="432" y="754"/>
                    <a:pt x="455" y="644"/>
                    <a:pt x="462" y="585"/>
                  </a:cubicBezTo>
                  <a:cubicBezTo>
                    <a:pt x="478" y="588"/>
                    <a:pt x="495" y="590"/>
                    <a:pt x="513" y="590"/>
                  </a:cubicBezTo>
                  <a:cubicBezTo>
                    <a:pt x="670" y="590"/>
                    <a:pt x="798" y="467"/>
                    <a:pt x="807" y="313"/>
                  </a:cubicBezTo>
                  <a:cubicBezTo>
                    <a:pt x="874" y="434"/>
                    <a:pt x="951" y="631"/>
                    <a:pt x="978" y="925"/>
                  </a:cubicBezTo>
                  <a:cubicBezTo>
                    <a:pt x="940" y="908"/>
                    <a:pt x="885" y="890"/>
                    <a:pt x="824" y="890"/>
                  </a:cubicBezTo>
                  <a:cubicBezTo>
                    <a:pt x="781" y="890"/>
                    <a:pt x="742" y="899"/>
                    <a:pt x="706" y="917"/>
                  </a:cubicBezTo>
                  <a:cubicBezTo>
                    <a:pt x="495" y="931"/>
                    <a:pt x="308" y="1036"/>
                    <a:pt x="186" y="1194"/>
                  </a:cubicBezTo>
                  <a:cubicBezTo>
                    <a:pt x="238" y="1073"/>
                    <a:pt x="304" y="965"/>
                    <a:pt x="349" y="89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NZ"/>
            </a:p>
          </p:txBody>
        </p:sp>
      </p:grpSp>
      <p:grpSp>
        <p:nvGrpSpPr>
          <p:cNvPr id="125" name="Grupa 72">
            <a:extLst>
              <a:ext uri="{FF2B5EF4-FFF2-40B4-BE49-F238E27FC236}">
                <a16:creationId xmlns:a16="http://schemas.microsoft.com/office/drawing/2014/main" id="{76A7852E-7B35-1D50-DF4F-6C1E5068FF25}"/>
              </a:ext>
            </a:extLst>
          </p:cNvPr>
          <p:cNvGrpSpPr>
            <a:grpSpLocks/>
          </p:cNvGrpSpPr>
          <p:nvPr/>
        </p:nvGrpSpPr>
        <p:grpSpPr bwMode="auto">
          <a:xfrm>
            <a:off x="10612438" y="2967038"/>
            <a:ext cx="895350" cy="895350"/>
            <a:chOff x="9532917" y="2748507"/>
            <a:chExt cx="742227" cy="742227"/>
          </a:xfrm>
        </p:grpSpPr>
        <p:sp>
          <p:nvSpPr>
            <p:cNvPr id="126" name="Elipsa 73">
              <a:extLst>
                <a:ext uri="{FF2B5EF4-FFF2-40B4-BE49-F238E27FC236}">
                  <a16:creationId xmlns:a16="http://schemas.microsoft.com/office/drawing/2014/main" id="{442EBC55-9B07-6265-EBFB-C02CFE58830C}"/>
                </a:ext>
              </a:extLst>
            </p:cNvPr>
            <p:cNvSpPr/>
            <p:nvPr/>
          </p:nvSpPr>
          <p:spPr>
            <a:xfrm>
              <a:off x="9532917" y="2748507"/>
              <a:ext cx="742227" cy="742227"/>
            </a:xfrm>
            <a:prstGeom prst="ellipse">
              <a:avLst/>
            </a:prstGeom>
            <a:solidFill>
              <a:srgbClr val="0078B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latin typeface="Century Gothic" panose="020B0502020202020204" pitchFamily="34" charset="0"/>
              </a:endParaRPr>
            </a:p>
          </p:txBody>
        </p:sp>
        <p:sp>
          <p:nvSpPr>
            <p:cNvPr id="71712" name="Freeform 10">
              <a:extLst>
                <a:ext uri="{FF2B5EF4-FFF2-40B4-BE49-F238E27FC236}">
                  <a16:creationId xmlns:a16="http://schemas.microsoft.com/office/drawing/2014/main" id="{7D2F6D56-F62A-A429-FE50-B7E27BE0FBAF}"/>
                </a:ext>
              </a:extLst>
            </p:cNvPr>
            <p:cNvSpPr>
              <a:spLocks noEditPoints="1"/>
            </p:cNvSpPr>
            <p:nvPr/>
          </p:nvSpPr>
          <p:spPr bwMode="auto">
            <a:xfrm>
              <a:off x="9717629" y="2822576"/>
              <a:ext cx="385846" cy="581388"/>
            </a:xfrm>
            <a:custGeom>
              <a:avLst/>
              <a:gdLst>
                <a:gd name="T0" fmla="*/ 48463194 w 2226"/>
                <a:gd name="T1" fmla="*/ 31151899 h 3356"/>
                <a:gd name="T2" fmla="*/ 37947243 w 2226"/>
                <a:gd name="T3" fmla="*/ 25509871 h 3356"/>
                <a:gd name="T4" fmla="*/ 28032423 w 2226"/>
                <a:gd name="T5" fmla="*/ 6422466 h 3356"/>
                <a:gd name="T6" fmla="*/ 20070232 w 2226"/>
                <a:gd name="T7" fmla="*/ 5552117 h 3356"/>
                <a:gd name="T8" fmla="*/ 450674 w 2226"/>
                <a:gd name="T9" fmla="*/ 28210831 h 3356"/>
                <a:gd name="T10" fmla="*/ 9734725 w 2226"/>
                <a:gd name="T11" fmla="*/ 40785685 h 3356"/>
                <a:gd name="T12" fmla="*/ 32989833 w 2226"/>
                <a:gd name="T13" fmla="*/ 84242359 h 3356"/>
                <a:gd name="T14" fmla="*/ 29083879 w 2226"/>
                <a:gd name="T15" fmla="*/ 95346593 h 3356"/>
                <a:gd name="T16" fmla="*/ 15263104 w 2226"/>
                <a:gd name="T17" fmla="*/ 98948045 h 3356"/>
                <a:gd name="T18" fmla="*/ 29714822 w 2226"/>
                <a:gd name="T19" fmla="*/ 97747503 h 3356"/>
                <a:gd name="T20" fmla="*/ 44166713 w 2226"/>
                <a:gd name="T21" fmla="*/ 98107666 h 3356"/>
                <a:gd name="T22" fmla="*/ 48703611 w 2226"/>
                <a:gd name="T23" fmla="*/ 97807617 h 3356"/>
                <a:gd name="T24" fmla="*/ 35363497 w 2226"/>
                <a:gd name="T25" fmla="*/ 84542581 h 3356"/>
                <a:gd name="T26" fmla="*/ 48343072 w 2226"/>
                <a:gd name="T27" fmla="*/ 81721394 h 3356"/>
                <a:gd name="T28" fmla="*/ 60391139 w 2226"/>
                <a:gd name="T29" fmla="*/ 91925308 h 3356"/>
                <a:gd name="T30" fmla="*/ 64687619 w 2226"/>
                <a:gd name="T31" fmla="*/ 59122794 h 3356"/>
                <a:gd name="T32" fmla="*/ 63185489 w 2226"/>
                <a:gd name="T33" fmla="*/ 80070779 h 3356"/>
                <a:gd name="T34" fmla="*/ 63005220 w 2226"/>
                <a:gd name="T35" fmla="*/ 80220803 h 3356"/>
                <a:gd name="T36" fmla="*/ 53931425 w 2226"/>
                <a:gd name="T37" fmla="*/ 77189651 h 3356"/>
                <a:gd name="T38" fmla="*/ 51888314 w 2226"/>
                <a:gd name="T39" fmla="*/ 75929169 h 3356"/>
                <a:gd name="T40" fmla="*/ 41342376 w 2226"/>
                <a:gd name="T41" fmla="*/ 67916028 h 3356"/>
                <a:gd name="T42" fmla="*/ 26409824 w 2226"/>
                <a:gd name="T43" fmla="*/ 37154262 h 3356"/>
                <a:gd name="T44" fmla="*/ 36985922 w 2226"/>
                <a:gd name="T45" fmla="*/ 28240801 h 3356"/>
                <a:gd name="T46" fmla="*/ 47201307 w 2226"/>
                <a:gd name="T47" fmla="*/ 33162676 h 3356"/>
                <a:gd name="T48" fmla="*/ 60421300 w 2226"/>
                <a:gd name="T49" fmla="*/ 52490189 h 3356"/>
                <a:gd name="T50" fmla="*/ 62374277 w 2226"/>
                <a:gd name="T51" fmla="*/ 59632981 h 3356"/>
                <a:gd name="T52" fmla="*/ 25538637 w 2226"/>
                <a:gd name="T53" fmla="*/ 34873405 h 3356"/>
                <a:gd name="T54" fmla="*/ 26169580 w 2226"/>
                <a:gd name="T55" fmla="*/ 34693411 h 3356"/>
                <a:gd name="T56" fmla="*/ 26109433 w 2226"/>
                <a:gd name="T57" fmla="*/ 34723381 h 3356"/>
                <a:gd name="T58" fmla="*/ 24216603 w 2226"/>
                <a:gd name="T59" fmla="*/ 3601453 h 3356"/>
                <a:gd name="T60" fmla="*/ 24216603 w 2226"/>
                <a:gd name="T61" fmla="*/ 3601453 h 3356"/>
                <a:gd name="T62" fmla="*/ 6039201 w 2226"/>
                <a:gd name="T63" fmla="*/ 25900004 h 3356"/>
                <a:gd name="T64" fmla="*/ 36024427 w 2226"/>
                <a:gd name="T65" fmla="*/ 21518286 h 3356"/>
                <a:gd name="T66" fmla="*/ 35513606 w 2226"/>
                <a:gd name="T67" fmla="*/ 25239619 h 3356"/>
                <a:gd name="T68" fmla="*/ 35453631 w 2226"/>
                <a:gd name="T69" fmla="*/ 25479728 h 3356"/>
                <a:gd name="T70" fmla="*/ 34972797 w 2226"/>
                <a:gd name="T71" fmla="*/ 26830294 h 3356"/>
                <a:gd name="T72" fmla="*/ 34792528 w 2226"/>
                <a:gd name="T73" fmla="*/ 27250397 h 3356"/>
                <a:gd name="T74" fmla="*/ 34822515 w 2226"/>
                <a:gd name="T75" fmla="*/ 27250397 h 3356"/>
                <a:gd name="T76" fmla="*/ 34762541 w 2226"/>
                <a:gd name="T77" fmla="*/ 27280540 h 3356"/>
                <a:gd name="T78" fmla="*/ 34642245 w 2226"/>
                <a:gd name="T79" fmla="*/ 27520649 h 3356"/>
                <a:gd name="T80" fmla="*/ 26169580 w 2226"/>
                <a:gd name="T81" fmla="*/ 34693411 h 3356"/>
                <a:gd name="T82" fmla="*/ 26079446 w 2226"/>
                <a:gd name="T83" fmla="*/ 34723381 h 3356"/>
                <a:gd name="T84" fmla="*/ 25748894 w 2226"/>
                <a:gd name="T85" fmla="*/ 34843435 h 3356"/>
                <a:gd name="T86" fmla="*/ 25598611 w 2226"/>
                <a:gd name="T87" fmla="*/ 34843435 h 3356"/>
                <a:gd name="T88" fmla="*/ 25147938 w 2226"/>
                <a:gd name="T89" fmla="*/ 34963489 h 3356"/>
                <a:gd name="T90" fmla="*/ 23795917 w 2226"/>
                <a:gd name="T91" fmla="*/ 35173454 h 3356"/>
                <a:gd name="T92" fmla="*/ 14271622 w 2226"/>
                <a:gd name="T93" fmla="*/ 32712603 h 3356"/>
                <a:gd name="T94" fmla="*/ 12438767 w 2226"/>
                <a:gd name="T95" fmla="*/ 62724073 h 3356"/>
                <a:gd name="T96" fmla="*/ 14872405 w 2226"/>
                <a:gd name="T97" fmla="*/ 35923750 h 3356"/>
                <a:gd name="T98" fmla="*/ 24036334 w 2226"/>
                <a:gd name="T99" fmla="*/ 37604508 h 3356"/>
                <a:gd name="T100" fmla="*/ 30315778 w 2226"/>
                <a:gd name="T101" fmla="*/ 59602838 h 3356"/>
                <a:gd name="T102" fmla="*/ 44166713 w 2226"/>
                <a:gd name="T103" fmla="*/ 81031212 h 3356"/>
                <a:gd name="T104" fmla="*/ 61923603 w 2226"/>
                <a:gd name="T105" fmla="*/ 82621714 h 33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226" h="3356">
                  <a:moveTo>
                    <a:pt x="2153" y="1970"/>
                  </a:moveTo>
                  <a:cubicBezTo>
                    <a:pt x="2108" y="1761"/>
                    <a:pt x="2039" y="1574"/>
                    <a:pt x="1949" y="1416"/>
                  </a:cubicBezTo>
                  <a:cubicBezTo>
                    <a:pt x="1857" y="1254"/>
                    <a:pt x="1745" y="1128"/>
                    <a:pt x="1615" y="1039"/>
                  </a:cubicBezTo>
                  <a:cubicBezTo>
                    <a:pt x="1615" y="1039"/>
                    <a:pt x="1614" y="1038"/>
                    <a:pt x="1613" y="1038"/>
                  </a:cubicBezTo>
                  <a:cubicBezTo>
                    <a:pt x="1602" y="1029"/>
                    <a:pt x="1591" y="1020"/>
                    <a:pt x="1580" y="1011"/>
                  </a:cubicBezTo>
                  <a:cubicBezTo>
                    <a:pt x="1483" y="936"/>
                    <a:pt x="1374" y="881"/>
                    <a:pt x="1263" y="850"/>
                  </a:cubicBezTo>
                  <a:cubicBezTo>
                    <a:pt x="1263" y="850"/>
                    <a:pt x="1263" y="850"/>
                    <a:pt x="1263" y="850"/>
                  </a:cubicBezTo>
                  <a:cubicBezTo>
                    <a:pt x="1263" y="850"/>
                    <a:pt x="1263" y="850"/>
                    <a:pt x="1263" y="850"/>
                  </a:cubicBezTo>
                  <a:cubicBezTo>
                    <a:pt x="1263" y="850"/>
                    <a:pt x="1263" y="850"/>
                    <a:pt x="1263" y="850"/>
                  </a:cubicBezTo>
                  <a:cubicBezTo>
                    <a:pt x="1275" y="807"/>
                    <a:pt x="1280" y="763"/>
                    <a:pt x="1280" y="717"/>
                  </a:cubicBezTo>
                  <a:cubicBezTo>
                    <a:pt x="1280" y="487"/>
                    <a:pt x="1135" y="291"/>
                    <a:pt x="933" y="214"/>
                  </a:cubicBezTo>
                  <a:cubicBezTo>
                    <a:pt x="933" y="214"/>
                    <a:pt x="933" y="214"/>
                    <a:pt x="933" y="214"/>
                  </a:cubicBezTo>
                  <a:cubicBezTo>
                    <a:pt x="852" y="27"/>
                    <a:pt x="852" y="27"/>
                    <a:pt x="852" y="27"/>
                  </a:cubicBezTo>
                  <a:cubicBezTo>
                    <a:pt x="846" y="13"/>
                    <a:pt x="833" y="4"/>
                    <a:pt x="818" y="2"/>
                  </a:cubicBezTo>
                  <a:cubicBezTo>
                    <a:pt x="794" y="0"/>
                    <a:pt x="778" y="19"/>
                    <a:pt x="767" y="36"/>
                  </a:cubicBezTo>
                  <a:cubicBezTo>
                    <a:pt x="668" y="185"/>
                    <a:pt x="668" y="185"/>
                    <a:pt x="668" y="185"/>
                  </a:cubicBezTo>
                  <a:cubicBezTo>
                    <a:pt x="668" y="185"/>
                    <a:pt x="668" y="185"/>
                    <a:pt x="668" y="185"/>
                  </a:cubicBezTo>
                  <a:cubicBezTo>
                    <a:pt x="424" y="217"/>
                    <a:pt x="231" y="415"/>
                    <a:pt x="205" y="662"/>
                  </a:cubicBezTo>
                  <a:cubicBezTo>
                    <a:pt x="171" y="670"/>
                    <a:pt x="89" y="696"/>
                    <a:pt x="42" y="765"/>
                  </a:cubicBezTo>
                  <a:cubicBezTo>
                    <a:pt x="9" y="813"/>
                    <a:pt x="0" y="872"/>
                    <a:pt x="15" y="940"/>
                  </a:cubicBezTo>
                  <a:cubicBezTo>
                    <a:pt x="23" y="977"/>
                    <a:pt x="23" y="977"/>
                    <a:pt x="23" y="977"/>
                  </a:cubicBezTo>
                  <a:cubicBezTo>
                    <a:pt x="249" y="936"/>
                    <a:pt x="249" y="936"/>
                    <a:pt x="249" y="936"/>
                  </a:cubicBezTo>
                  <a:cubicBezTo>
                    <a:pt x="288" y="1023"/>
                    <a:pt x="350" y="1099"/>
                    <a:pt x="427" y="1154"/>
                  </a:cubicBezTo>
                  <a:cubicBezTo>
                    <a:pt x="385" y="1216"/>
                    <a:pt x="350" y="1284"/>
                    <a:pt x="324" y="1359"/>
                  </a:cubicBezTo>
                  <a:cubicBezTo>
                    <a:pt x="240" y="1595"/>
                    <a:pt x="245" y="1864"/>
                    <a:pt x="339" y="2118"/>
                  </a:cubicBezTo>
                  <a:cubicBezTo>
                    <a:pt x="416" y="2325"/>
                    <a:pt x="544" y="2502"/>
                    <a:pt x="708" y="2629"/>
                  </a:cubicBezTo>
                  <a:cubicBezTo>
                    <a:pt x="827" y="2720"/>
                    <a:pt x="962" y="2782"/>
                    <a:pt x="1098" y="2807"/>
                  </a:cubicBezTo>
                  <a:cubicBezTo>
                    <a:pt x="1098" y="2807"/>
                    <a:pt x="1098" y="2807"/>
                    <a:pt x="1098" y="2807"/>
                  </a:cubicBezTo>
                  <a:cubicBezTo>
                    <a:pt x="1082" y="2889"/>
                    <a:pt x="1066" y="2971"/>
                    <a:pt x="1051" y="3053"/>
                  </a:cubicBezTo>
                  <a:cubicBezTo>
                    <a:pt x="1043" y="3094"/>
                    <a:pt x="1035" y="3136"/>
                    <a:pt x="1027" y="3177"/>
                  </a:cubicBezTo>
                  <a:cubicBezTo>
                    <a:pt x="1027" y="3177"/>
                    <a:pt x="1027" y="3177"/>
                    <a:pt x="1026" y="3177"/>
                  </a:cubicBezTo>
                  <a:cubicBezTo>
                    <a:pt x="1007" y="3177"/>
                    <a:pt x="987" y="3177"/>
                    <a:pt x="968" y="3177"/>
                  </a:cubicBezTo>
                  <a:cubicBezTo>
                    <a:pt x="879" y="3177"/>
                    <a:pt x="790" y="3177"/>
                    <a:pt x="701" y="3177"/>
                  </a:cubicBezTo>
                  <a:cubicBezTo>
                    <a:pt x="676" y="3177"/>
                    <a:pt x="651" y="3175"/>
                    <a:pt x="626" y="3179"/>
                  </a:cubicBezTo>
                  <a:cubicBezTo>
                    <a:pt x="587" y="3185"/>
                    <a:pt x="553" y="3220"/>
                    <a:pt x="523" y="3242"/>
                  </a:cubicBezTo>
                  <a:cubicBezTo>
                    <a:pt x="505" y="3255"/>
                    <a:pt x="496" y="3276"/>
                    <a:pt x="508" y="3297"/>
                  </a:cubicBezTo>
                  <a:cubicBezTo>
                    <a:pt x="519" y="3314"/>
                    <a:pt x="546" y="3325"/>
                    <a:pt x="563" y="3312"/>
                  </a:cubicBezTo>
                  <a:cubicBezTo>
                    <a:pt x="591" y="3291"/>
                    <a:pt x="622" y="3257"/>
                    <a:pt x="657" y="3257"/>
                  </a:cubicBezTo>
                  <a:cubicBezTo>
                    <a:pt x="707" y="3257"/>
                    <a:pt x="757" y="3257"/>
                    <a:pt x="806" y="3257"/>
                  </a:cubicBezTo>
                  <a:cubicBezTo>
                    <a:pt x="867" y="3257"/>
                    <a:pt x="928" y="3257"/>
                    <a:pt x="989" y="3257"/>
                  </a:cubicBezTo>
                  <a:cubicBezTo>
                    <a:pt x="1004" y="3257"/>
                    <a:pt x="1020" y="3257"/>
                    <a:pt x="1036" y="3256"/>
                  </a:cubicBezTo>
                  <a:cubicBezTo>
                    <a:pt x="1038" y="3256"/>
                    <a:pt x="1041" y="3256"/>
                    <a:pt x="1043" y="3256"/>
                  </a:cubicBezTo>
                  <a:cubicBezTo>
                    <a:pt x="1139" y="3259"/>
                    <a:pt x="1236" y="3262"/>
                    <a:pt x="1332" y="3265"/>
                  </a:cubicBezTo>
                  <a:cubicBezTo>
                    <a:pt x="1378" y="3266"/>
                    <a:pt x="1424" y="3267"/>
                    <a:pt x="1470" y="3269"/>
                  </a:cubicBezTo>
                  <a:cubicBezTo>
                    <a:pt x="1484" y="3269"/>
                    <a:pt x="1495" y="3272"/>
                    <a:pt x="1506" y="3280"/>
                  </a:cubicBezTo>
                  <a:cubicBezTo>
                    <a:pt x="1529" y="3294"/>
                    <a:pt x="1552" y="3309"/>
                    <a:pt x="1575" y="3324"/>
                  </a:cubicBezTo>
                  <a:cubicBezTo>
                    <a:pt x="1577" y="3325"/>
                    <a:pt x="1579" y="3327"/>
                    <a:pt x="1581" y="3328"/>
                  </a:cubicBezTo>
                  <a:cubicBezTo>
                    <a:pt x="1624" y="3356"/>
                    <a:pt x="1665" y="3287"/>
                    <a:pt x="1621" y="3259"/>
                  </a:cubicBezTo>
                  <a:cubicBezTo>
                    <a:pt x="1578" y="3231"/>
                    <a:pt x="1532" y="3191"/>
                    <a:pt x="1479" y="3189"/>
                  </a:cubicBezTo>
                  <a:cubicBezTo>
                    <a:pt x="1442" y="3188"/>
                    <a:pt x="1405" y="3187"/>
                    <a:pt x="1369" y="3186"/>
                  </a:cubicBezTo>
                  <a:cubicBezTo>
                    <a:pt x="1282" y="3183"/>
                    <a:pt x="1195" y="3180"/>
                    <a:pt x="1108" y="3178"/>
                  </a:cubicBezTo>
                  <a:cubicBezTo>
                    <a:pt x="1131" y="3058"/>
                    <a:pt x="1154" y="2937"/>
                    <a:pt x="1177" y="2817"/>
                  </a:cubicBezTo>
                  <a:cubicBezTo>
                    <a:pt x="1177" y="2817"/>
                    <a:pt x="1177" y="2817"/>
                    <a:pt x="1177" y="2817"/>
                  </a:cubicBezTo>
                  <a:cubicBezTo>
                    <a:pt x="1199" y="2821"/>
                    <a:pt x="1220" y="2820"/>
                    <a:pt x="1241" y="2820"/>
                  </a:cubicBezTo>
                  <a:cubicBezTo>
                    <a:pt x="1330" y="2820"/>
                    <a:pt x="1416" y="2805"/>
                    <a:pt x="1498" y="2775"/>
                  </a:cubicBezTo>
                  <a:cubicBezTo>
                    <a:pt x="1536" y="2760"/>
                    <a:pt x="1573" y="2743"/>
                    <a:pt x="1609" y="2723"/>
                  </a:cubicBezTo>
                  <a:cubicBezTo>
                    <a:pt x="1918" y="3077"/>
                    <a:pt x="1918" y="3077"/>
                    <a:pt x="1918" y="3077"/>
                  </a:cubicBezTo>
                  <a:cubicBezTo>
                    <a:pt x="1930" y="3090"/>
                    <a:pt x="1945" y="3097"/>
                    <a:pt x="1960" y="3097"/>
                  </a:cubicBezTo>
                  <a:cubicBezTo>
                    <a:pt x="1963" y="3097"/>
                    <a:pt x="1966" y="3096"/>
                    <a:pt x="1968" y="3096"/>
                  </a:cubicBezTo>
                  <a:cubicBezTo>
                    <a:pt x="1987" y="3093"/>
                    <a:pt x="2002" y="3081"/>
                    <a:pt x="2010" y="3063"/>
                  </a:cubicBezTo>
                  <a:cubicBezTo>
                    <a:pt x="2156" y="2736"/>
                    <a:pt x="2156" y="2736"/>
                    <a:pt x="2156" y="2736"/>
                  </a:cubicBezTo>
                  <a:cubicBezTo>
                    <a:pt x="2156" y="2736"/>
                    <a:pt x="2156" y="2736"/>
                    <a:pt x="2156" y="2736"/>
                  </a:cubicBezTo>
                  <a:cubicBezTo>
                    <a:pt x="2158" y="2733"/>
                    <a:pt x="2158" y="2733"/>
                    <a:pt x="2158" y="2733"/>
                  </a:cubicBezTo>
                  <a:cubicBezTo>
                    <a:pt x="2226" y="2643"/>
                    <a:pt x="2223" y="2294"/>
                    <a:pt x="2153" y="1970"/>
                  </a:cubicBezTo>
                  <a:close/>
                  <a:moveTo>
                    <a:pt x="2076" y="1987"/>
                  </a:moveTo>
                  <a:cubicBezTo>
                    <a:pt x="2148" y="2319"/>
                    <a:pt x="2133" y="2589"/>
                    <a:pt x="2103" y="2668"/>
                  </a:cubicBezTo>
                  <a:cubicBezTo>
                    <a:pt x="2103" y="2668"/>
                    <a:pt x="2103" y="2668"/>
                    <a:pt x="2103" y="2668"/>
                  </a:cubicBezTo>
                  <a:cubicBezTo>
                    <a:pt x="2103" y="2668"/>
                    <a:pt x="2103" y="2668"/>
                    <a:pt x="2103" y="2668"/>
                  </a:cubicBezTo>
                  <a:cubicBezTo>
                    <a:pt x="2103" y="2668"/>
                    <a:pt x="2103" y="2668"/>
                    <a:pt x="2103" y="2668"/>
                  </a:cubicBezTo>
                  <a:cubicBezTo>
                    <a:pt x="2100" y="2667"/>
                    <a:pt x="2100" y="2667"/>
                    <a:pt x="2100" y="2667"/>
                  </a:cubicBezTo>
                  <a:cubicBezTo>
                    <a:pt x="2097" y="2673"/>
                    <a:pt x="2097" y="2673"/>
                    <a:pt x="2097" y="2673"/>
                  </a:cubicBezTo>
                  <a:cubicBezTo>
                    <a:pt x="2097" y="2673"/>
                    <a:pt x="2097" y="2673"/>
                    <a:pt x="2097" y="2673"/>
                  </a:cubicBezTo>
                  <a:cubicBezTo>
                    <a:pt x="2093" y="2673"/>
                    <a:pt x="2090" y="2673"/>
                    <a:pt x="2086" y="2673"/>
                  </a:cubicBezTo>
                  <a:cubicBezTo>
                    <a:pt x="2082" y="2673"/>
                    <a:pt x="2078" y="2673"/>
                    <a:pt x="2074" y="2673"/>
                  </a:cubicBezTo>
                  <a:cubicBezTo>
                    <a:pt x="2002" y="2673"/>
                    <a:pt x="1909" y="2640"/>
                    <a:pt x="1795" y="2572"/>
                  </a:cubicBezTo>
                  <a:cubicBezTo>
                    <a:pt x="1795" y="2572"/>
                    <a:pt x="1795" y="2572"/>
                    <a:pt x="1795" y="2572"/>
                  </a:cubicBezTo>
                  <a:cubicBezTo>
                    <a:pt x="1795" y="2572"/>
                    <a:pt x="1795" y="2572"/>
                    <a:pt x="1795" y="2572"/>
                  </a:cubicBezTo>
                  <a:cubicBezTo>
                    <a:pt x="1794" y="2572"/>
                    <a:pt x="1794" y="2572"/>
                    <a:pt x="1794" y="2572"/>
                  </a:cubicBezTo>
                  <a:cubicBezTo>
                    <a:pt x="1773" y="2560"/>
                    <a:pt x="1750" y="2546"/>
                    <a:pt x="1727" y="2530"/>
                  </a:cubicBezTo>
                  <a:cubicBezTo>
                    <a:pt x="1727" y="2530"/>
                    <a:pt x="1727" y="2530"/>
                    <a:pt x="1727" y="2530"/>
                  </a:cubicBezTo>
                  <a:cubicBezTo>
                    <a:pt x="1726" y="2530"/>
                    <a:pt x="1726" y="2529"/>
                    <a:pt x="1725" y="2529"/>
                  </a:cubicBezTo>
                  <a:cubicBezTo>
                    <a:pt x="1725" y="2529"/>
                    <a:pt x="1725" y="2529"/>
                    <a:pt x="1725" y="2529"/>
                  </a:cubicBezTo>
                  <a:cubicBezTo>
                    <a:pt x="1625" y="2465"/>
                    <a:pt x="1510" y="2376"/>
                    <a:pt x="1379" y="2265"/>
                  </a:cubicBezTo>
                  <a:cubicBezTo>
                    <a:pt x="1376" y="2263"/>
                    <a:pt x="1376" y="2263"/>
                    <a:pt x="1376" y="2263"/>
                  </a:cubicBezTo>
                  <a:cubicBezTo>
                    <a:pt x="1372" y="2261"/>
                    <a:pt x="1372" y="2261"/>
                    <a:pt x="1372" y="2261"/>
                  </a:cubicBezTo>
                  <a:cubicBezTo>
                    <a:pt x="1108" y="2117"/>
                    <a:pt x="984" y="1779"/>
                    <a:pt x="926" y="1522"/>
                  </a:cubicBezTo>
                  <a:cubicBezTo>
                    <a:pt x="903" y="1420"/>
                    <a:pt x="887" y="1322"/>
                    <a:pt x="879" y="1238"/>
                  </a:cubicBezTo>
                  <a:cubicBezTo>
                    <a:pt x="879" y="1238"/>
                    <a:pt x="879" y="1238"/>
                    <a:pt x="879" y="1238"/>
                  </a:cubicBezTo>
                  <a:cubicBezTo>
                    <a:pt x="1036" y="1196"/>
                    <a:pt x="1164" y="1086"/>
                    <a:pt x="1230" y="941"/>
                  </a:cubicBezTo>
                  <a:cubicBezTo>
                    <a:pt x="1231" y="941"/>
                    <a:pt x="1231" y="941"/>
                    <a:pt x="1231" y="941"/>
                  </a:cubicBezTo>
                  <a:cubicBezTo>
                    <a:pt x="1231" y="941"/>
                    <a:pt x="1231" y="941"/>
                    <a:pt x="1231" y="941"/>
                  </a:cubicBezTo>
                  <a:cubicBezTo>
                    <a:pt x="1231" y="941"/>
                    <a:pt x="1231" y="941"/>
                    <a:pt x="1231" y="941"/>
                  </a:cubicBezTo>
                  <a:cubicBezTo>
                    <a:pt x="1231" y="941"/>
                    <a:pt x="1231" y="941"/>
                    <a:pt x="1231" y="941"/>
                  </a:cubicBezTo>
                  <a:cubicBezTo>
                    <a:pt x="1231" y="941"/>
                    <a:pt x="1231" y="941"/>
                    <a:pt x="1231" y="941"/>
                  </a:cubicBezTo>
                  <a:cubicBezTo>
                    <a:pt x="1312" y="968"/>
                    <a:pt x="1403" y="1010"/>
                    <a:pt x="1505" y="1066"/>
                  </a:cubicBezTo>
                  <a:cubicBezTo>
                    <a:pt x="1527" y="1078"/>
                    <a:pt x="1549" y="1091"/>
                    <a:pt x="1571" y="1105"/>
                  </a:cubicBezTo>
                  <a:cubicBezTo>
                    <a:pt x="1571" y="1105"/>
                    <a:pt x="1571" y="1105"/>
                    <a:pt x="1571" y="1105"/>
                  </a:cubicBezTo>
                  <a:cubicBezTo>
                    <a:pt x="1571" y="1105"/>
                    <a:pt x="1571" y="1105"/>
                    <a:pt x="1571" y="1105"/>
                  </a:cubicBezTo>
                  <a:cubicBezTo>
                    <a:pt x="1571" y="1105"/>
                    <a:pt x="1572" y="1106"/>
                    <a:pt x="1572" y="1106"/>
                  </a:cubicBezTo>
                  <a:cubicBezTo>
                    <a:pt x="1800" y="1262"/>
                    <a:pt x="1931" y="1524"/>
                    <a:pt x="2011" y="1749"/>
                  </a:cubicBezTo>
                  <a:cubicBezTo>
                    <a:pt x="2011" y="1749"/>
                    <a:pt x="2011" y="1749"/>
                    <a:pt x="2011" y="1749"/>
                  </a:cubicBezTo>
                  <a:cubicBezTo>
                    <a:pt x="2011" y="1749"/>
                    <a:pt x="2011" y="1749"/>
                    <a:pt x="2011" y="1749"/>
                  </a:cubicBezTo>
                  <a:cubicBezTo>
                    <a:pt x="2011" y="1749"/>
                    <a:pt x="2011" y="1749"/>
                    <a:pt x="2011" y="1749"/>
                  </a:cubicBezTo>
                  <a:cubicBezTo>
                    <a:pt x="2039" y="1837"/>
                    <a:pt x="2061" y="1919"/>
                    <a:pt x="2076" y="1987"/>
                  </a:cubicBezTo>
                  <a:close/>
                  <a:moveTo>
                    <a:pt x="837" y="1165"/>
                  </a:moveTo>
                  <a:cubicBezTo>
                    <a:pt x="842" y="1164"/>
                    <a:pt x="846" y="1163"/>
                    <a:pt x="850" y="1162"/>
                  </a:cubicBezTo>
                  <a:cubicBezTo>
                    <a:pt x="850" y="1162"/>
                    <a:pt x="850" y="1162"/>
                    <a:pt x="850" y="1162"/>
                  </a:cubicBezTo>
                  <a:cubicBezTo>
                    <a:pt x="850" y="1162"/>
                    <a:pt x="850" y="1162"/>
                    <a:pt x="850" y="1162"/>
                  </a:cubicBezTo>
                  <a:cubicBezTo>
                    <a:pt x="846" y="1164"/>
                    <a:pt x="842" y="1164"/>
                    <a:pt x="837" y="1165"/>
                  </a:cubicBezTo>
                  <a:close/>
                  <a:moveTo>
                    <a:pt x="871" y="1156"/>
                  </a:moveTo>
                  <a:cubicBezTo>
                    <a:pt x="871" y="1156"/>
                    <a:pt x="871" y="1156"/>
                    <a:pt x="871" y="1156"/>
                  </a:cubicBezTo>
                  <a:cubicBezTo>
                    <a:pt x="871" y="1156"/>
                    <a:pt x="871" y="1156"/>
                    <a:pt x="871" y="1156"/>
                  </a:cubicBezTo>
                  <a:cubicBezTo>
                    <a:pt x="871" y="1156"/>
                    <a:pt x="871" y="1156"/>
                    <a:pt x="871" y="1156"/>
                  </a:cubicBezTo>
                  <a:close/>
                  <a:moveTo>
                    <a:pt x="871" y="1156"/>
                  </a:moveTo>
                  <a:cubicBezTo>
                    <a:pt x="870" y="1157"/>
                    <a:pt x="870" y="1157"/>
                    <a:pt x="869" y="1157"/>
                  </a:cubicBezTo>
                  <a:cubicBezTo>
                    <a:pt x="869" y="1157"/>
                    <a:pt x="869" y="1157"/>
                    <a:pt x="869" y="1157"/>
                  </a:cubicBezTo>
                  <a:cubicBezTo>
                    <a:pt x="869" y="1157"/>
                    <a:pt x="869" y="1157"/>
                    <a:pt x="869" y="1157"/>
                  </a:cubicBezTo>
                  <a:cubicBezTo>
                    <a:pt x="869" y="1157"/>
                    <a:pt x="870" y="1157"/>
                    <a:pt x="871" y="1156"/>
                  </a:cubicBezTo>
                  <a:cubicBezTo>
                    <a:pt x="871" y="1156"/>
                    <a:pt x="871" y="1156"/>
                    <a:pt x="871" y="1156"/>
                  </a:cubicBezTo>
                  <a:close/>
                  <a:moveTo>
                    <a:pt x="806" y="120"/>
                  </a:moveTo>
                  <a:cubicBezTo>
                    <a:pt x="834" y="185"/>
                    <a:pt x="834" y="185"/>
                    <a:pt x="834" y="185"/>
                  </a:cubicBezTo>
                  <a:cubicBezTo>
                    <a:pt x="834" y="185"/>
                    <a:pt x="834" y="185"/>
                    <a:pt x="834" y="185"/>
                  </a:cubicBezTo>
                  <a:cubicBezTo>
                    <a:pt x="812" y="181"/>
                    <a:pt x="790" y="179"/>
                    <a:pt x="767" y="178"/>
                  </a:cubicBezTo>
                  <a:lnTo>
                    <a:pt x="806" y="120"/>
                  </a:lnTo>
                  <a:close/>
                  <a:moveTo>
                    <a:pt x="88" y="884"/>
                  </a:moveTo>
                  <a:cubicBezTo>
                    <a:pt x="87" y="855"/>
                    <a:pt x="94" y="831"/>
                    <a:pt x="108" y="810"/>
                  </a:cubicBezTo>
                  <a:cubicBezTo>
                    <a:pt x="129" y="778"/>
                    <a:pt x="164" y="760"/>
                    <a:pt x="192" y="749"/>
                  </a:cubicBezTo>
                  <a:cubicBezTo>
                    <a:pt x="201" y="863"/>
                    <a:pt x="201" y="863"/>
                    <a:pt x="201" y="863"/>
                  </a:cubicBezTo>
                  <a:lnTo>
                    <a:pt x="88" y="884"/>
                  </a:lnTo>
                  <a:close/>
                  <a:moveTo>
                    <a:pt x="283" y="717"/>
                  </a:moveTo>
                  <a:cubicBezTo>
                    <a:pt x="283" y="464"/>
                    <a:pt x="488" y="258"/>
                    <a:pt x="741" y="258"/>
                  </a:cubicBezTo>
                  <a:cubicBezTo>
                    <a:pt x="994" y="258"/>
                    <a:pt x="1199" y="464"/>
                    <a:pt x="1199" y="717"/>
                  </a:cubicBezTo>
                  <a:cubicBezTo>
                    <a:pt x="1199" y="757"/>
                    <a:pt x="1194" y="795"/>
                    <a:pt x="1185" y="832"/>
                  </a:cubicBezTo>
                  <a:cubicBezTo>
                    <a:pt x="1185" y="832"/>
                    <a:pt x="1184" y="833"/>
                    <a:pt x="1184" y="833"/>
                  </a:cubicBezTo>
                  <a:cubicBezTo>
                    <a:pt x="1184" y="834"/>
                    <a:pt x="1184" y="834"/>
                    <a:pt x="1184" y="835"/>
                  </a:cubicBezTo>
                  <a:cubicBezTo>
                    <a:pt x="1183" y="837"/>
                    <a:pt x="1183" y="839"/>
                    <a:pt x="1182" y="841"/>
                  </a:cubicBezTo>
                  <a:cubicBezTo>
                    <a:pt x="1182" y="841"/>
                    <a:pt x="1182" y="841"/>
                    <a:pt x="1182" y="841"/>
                  </a:cubicBezTo>
                  <a:cubicBezTo>
                    <a:pt x="1181" y="844"/>
                    <a:pt x="1181" y="846"/>
                    <a:pt x="1180" y="848"/>
                  </a:cubicBezTo>
                  <a:cubicBezTo>
                    <a:pt x="1180" y="848"/>
                    <a:pt x="1180" y="848"/>
                    <a:pt x="1180" y="848"/>
                  </a:cubicBezTo>
                  <a:cubicBezTo>
                    <a:pt x="1180" y="848"/>
                    <a:pt x="1180" y="848"/>
                    <a:pt x="1180" y="849"/>
                  </a:cubicBezTo>
                  <a:cubicBezTo>
                    <a:pt x="1179" y="850"/>
                    <a:pt x="1179" y="852"/>
                    <a:pt x="1179" y="853"/>
                  </a:cubicBezTo>
                  <a:cubicBezTo>
                    <a:pt x="1178" y="855"/>
                    <a:pt x="1178" y="856"/>
                    <a:pt x="1177" y="858"/>
                  </a:cubicBezTo>
                  <a:cubicBezTo>
                    <a:pt x="1173" y="869"/>
                    <a:pt x="1169" y="881"/>
                    <a:pt x="1165" y="892"/>
                  </a:cubicBezTo>
                  <a:cubicBezTo>
                    <a:pt x="1164" y="893"/>
                    <a:pt x="1164" y="893"/>
                    <a:pt x="1164" y="894"/>
                  </a:cubicBezTo>
                  <a:cubicBezTo>
                    <a:pt x="1163" y="895"/>
                    <a:pt x="1163" y="895"/>
                    <a:pt x="1163" y="896"/>
                  </a:cubicBezTo>
                  <a:cubicBezTo>
                    <a:pt x="1161" y="900"/>
                    <a:pt x="1160" y="904"/>
                    <a:pt x="1158" y="908"/>
                  </a:cubicBezTo>
                  <a:cubicBezTo>
                    <a:pt x="1158" y="908"/>
                    <a:pt x="1158" y="908"/>
                    <a:pt x="1158" y="908"/>
                  </a:cubicBezTo>
                  <a:cubicBezTo>
                    <a:pt x="1158" y="908"/>
                    <a:pt x="1158" y="908"/>
                    <a:pt x="1158" y="908"/>
                  </a:cubicBezTo>
                  <a:cubicBezTo>
                    <a:pt x="1158" y="908"/>
                    <a:pt x="1158" y="908"/>
                    <a:pt x="1158" y="908"/>
                  </a:cubicBezTo>
                  <a:cubicBezTo>
                    <a:pt x="1158" y="908"/>
                    <a:pt x="1159" y="908"/>
                    <a:pt x="1159" y="908"/>
                  </a:cubicBezTo>
                  <a:cubicBezTo>
                    <a:pt x="1159" y="908"/>
                    <a:pt x="1159" y="908"/>
                    <a:pt x="1159" y="908"/>
                  </a:cubicBezTo>
                  <a:cubicBezTo>
                    <a:pt x="1159" y="908"/>
                    <a:pt x="1159" y="908"/>
                    <a:pt x="1159" y="908"/>
                  </a:cubicBezTo>
                  <a:cubicBezTo>
                    <a:pt x="1159" y="908"/>
                    <a:pt x="1158" y="909"/>
                    <a:pt x="1158" y="909"/>
                  </a:cubicBezTo>
                  <a:cubicBezTo>
                    <a:pt x="1158" y="909"/>
                    <a:pt x="1158" y="909"/>
                    <a:pt x="1158" y="909"/>
                  </a:cubicBezTo>
                  <a:cubicBezTo>
                    <a:pt x="1158" y="909"/>
                    <a:pt x="1158" y="909"/>
                    <a:pt x="1158" y="909"/>
                  </a:cubicBezTo>
                  <a:cubicBezTo>
                    <a:pt x="1157" y="909"/>
                    <a:pt x="1157" y="909"/>
                    <a:pt x="1157" y="909"/>
                  </a:cubicBezTo>
                  <a:cubicBezTo>
                    <a:pt x="1157" y="909"/>
                    <a:pt x="1157" y="909"/>
                    <a:pt x="1157" y="909"/>
                  </a:cubicBezTo>
                  <a:cubicBezTo>
                    <a:pt x="1158" y="909"/>
                    <a:pt x="1158" y="909"/>
                    <a:pt x="1158" y="909"/>
                  </a:cubicBezTo>
                  <a:cubicBezTo>
                    <a:pt x="1157" y="911"/>
                    <a:pt x="1155" y="914"/>
                    <a:pt x="1154" y="916"/>
                  </a:cubicBezTo>
                  <a:cubicBezTo>
                    <a:pt x="1154" y="917"/>
                    <a:pt x="1153" y="917"/>
                    <a:pt x="1153" y="917"/>
                  </a:cubicBezTo>
                  <a:cubicBezTo>
                    <a:pt x="1098" y="1032"/>
                    <a:pt x="995" y="1119"/>
                    <a:pt x="871" y="1156"/>
                  </a:cubicBezTo>
                  <a:cubicBezTo>
                    <a:pt x="871" y="1156"/>
                    <a:pt x="871" y="1156"/>
                    <a:pt x="871" y="1156"/>
                  </a:cubicBezTo>
                  <a:cubicBezTo>
                    <a:pt x="871" y="1156"/>
                    <a:pt x="871" y="1156"/>
                    <a:pt x="871" y="1156"/>
                  </a:cubicBezTo>
                  <a:cubicBezTo>
                    <a:pt x="871" y="1156"/>
                    <a:pt x="871" y="1156"/>
                    <a:pt x="871" y="1156"/>
                  </a:cubicBezTo>
                  <a:cubicBezTo>
                    <a:pt x="871" y="1156"/>
                    <a:pt x="871" y="1156"/>
                    <a:pt x="871" y="1156"/>
                  </a:cubicBezTo>
                  <a:cubicBezTo>
                    <a:pt x="871" y="1156"/>
                    <a:pt x="871" y="1156"/>
                    <a:pt x="871" y="1156"/>
                  </a:cubicBezTo>
                  <a:cubicBezTo>
                    <a:pt x="870" y="1157"/>
                    <a:pt x="869" y="1157"/>
                    <a:pt x="869" y="1157"/>
                  </a:cubicBezTo>
                  <a:cubicBezTo>
                    <a:pt x="868" y="1157"/>
                    <a:pt x="868" y="1157"/>
                    <a:pt x="868" y="1157"/>
                  </a:cubicBezTo>
                  <a:cubicBezTo>
                    <a:pt x="866" y="1158"/>
                    <a:pt x="864" y="1158"/>
                    <a:pt x="862" y="1159"/>
                  </a:cubicBezTo>
                  <a:cubicBezTo>
                    <a:pt x="862" y="1159"/>
                    <a:pt x="862" y="1159"/>
                    <a:pt x="862" y="1159"/>
                  </a:cubicBezTo>
                  <a:cubicBezTo>
                    <a:pt x="862" y="1159"/>
                    <a:pt x="862" y="1159"/>
                    <a:pt x="862" y="1159"/>
                  </a:cubicBezTo>
                  <a:cubicBezTo>
                    <a:pt x="860" y="1160"/>
                    <a:pt x="859" y="1160"/>
                    <a:pt x="857" y="1161"/>
                  </a:cubicBezTo>
                  <a:cubicBezTo>
                    <a:pt x="856" y="1161"/>
                    <a:pt x="855" y="1161"/>
                    <a:pt x="855" y="1161"/>
                  </a:cubicBezTo>
                  <a:cubicBezTo>
                    <a:pt x="855" y="1161"/>
                    <a:pt x="855" y="1161"/>
                    <a:pt x="855" y="1161"/>
                  </a:cubicBezTo>
                  <a:cubicBezTo>
                    <a:pt x="854" y="1161"/>
                    <a:pt x="854" y="1161"/>
                    <a:pt x="854" y="1161"/>
                  </a:cubicBezTo>
                  <a:cubicBezTo>
                    <a:pt x="853" y="1161"/>
                    <a:pt x="853" y="1161"/>
                    <a:pt x="852" y="1161"/>
                  </a:cubicBezTo>
                  <a:cubicBezTo>
                    <a:pt x="852" y="1161"/>
                    <a:pt x="852" y="1161"/>
                    <a:pt x="852" y="1161"/>
                  </a:cubicBezTo>
                  <a:cubicBezTo>
                    <a:pt x="851" y="1161"/>
                    <a:pt x="851" y="1162"/>
                    <a:pt x="850" y="1162"/>
                  </a:cubicBezTo>
                  <a:cubicBezTo>
                    <a:pt x="846" y="1163"/>
                    <a:pt x="842" y="1164"/>
                    <a:pt x="837" y="1165"/>
                  </a:cubicBezTo>
                  <a:cubicBezTo>
                    <a:pt x="837" y="1165"/>
                    <a:pt x="837" y="1165"/>
                    <a:pt x="837" y="1165"/>
                  </a:cubicBezTo>
                  <a:cubicBezTo>
                    <a:pt x="837" y="1165"/>
                    <a:pt x="837" y="1165"/>
                    <a:pt x="836" y="1165"/>
                  </a:cubicBezTo>
                  <a:cubicBezTo>
                    <a:pt x="836" y="1165"/>
                    <a:pt x="836" y="1165"/>
                    <a:pt x="836" y="1165"/>
                  </a:cubicBezTo>
                  <a:cubicBezTo>
                    <a:pt x="835" y="1165"/>
                    <a:pt x="834" y="1165"/>
                    <a:pt x="832" y="1166"/>
                  </a:cubicBezTo>
                  <a:cubicBezTo>
                    <a:pt x="819" y="1168"/>
                    <a:pt x="806" y="1171"/>
                    <a:pt x="792" y="1172"/>
                  </a:cubicBezTo>
                  <a:cubicBezTo>
                    <a:pt x="775" y="1174"/>
                    <a:pt x="758" y="1175"/>
                    <a:pt x="741" y="1175"/>
                  </a:cubicBezTo>
                  <a:cubicBezTo>
                    <a:pt x="671" y="1175"/>
                    <a:pt x="604" y="1159"/>
                    <a:pt x="545" y="1131"/>
                  </a:cubicBezTo>
                  <a:cubicBezTo>
                    <a:pt x="533" y="1125"/>
                    <a:pt x="521" y="1119"/>
                    <a:pt x="509" y="1112"/>
                  </a:cubicBezTo>
                  <a:cubicBezTo>
                    <a:pt x="497" y="1105"/>
                    <a:pt x="486" y="1098"/>
                    <a:pt x="475" y="1090"/>
                  </a:cubicBezTo>
                  <a:cubicBezTo>
                    <a:pt x="359" y="1007"/>
                    <a:pt x="283" y="870"/>
                    <a:pt x="283" y="717"/>
                  </a:cubicBezTo>
                  <a:close/>
                  <a:moveTo>
                    <a:pt x="1470" y="2700"/>
                  </a:moveTo>
                  <a:cubicBezTo>
                    <a:pt x="1397" y="2727"/>
                    <a:pt x="1320" y="2741"/>
                    <a:pt x="1242" y="2741"/>
                  </a:cubicBezTo>
                  <a:cubicBezTo>
                    <a:pt x="891" y="2741"/>
                    <a:pt x="558" y="2479"/>
                    <a:pt x="414" y="2090"/>
                  </a:cubicBezTo>
                  <a:cubicBezTo>
                    <a:pt x="327" y="1854"/>
                    <a:pt x="322" y="1604"/>
                    <a:pt x="399" y="1386"/>
                  </a:cubicBezTo>
                  <a:cubicBezTo>
                    <a:pt x="424" y="1316"/>
                    <a:pt x="456" y="1253"/>
                    <a:pt x="495" y="1197"/>
                  </a:cubicBezTo>
                  <a:cubicBezTo>
                    <a:pt x="495" y="1197"/>
                    <a:pt x="495" y="1197"/>
                    <a:pt x="495" y="1197"/>
                  </a:cubicBezTo>
                  <a:cubicBezTo>
                    <a:pt x="495" y="1197"/>
                    <a:pt x="495" y="1197"/>
                    <a:pt x="495" y="1197"/>
                  </a:cubicBezTo>
                  <a:cubicBezTo>
                    <a:pt x="495" y="1197"/>
                    <a:pt x="495" y="1197"/>
                    <a:pt x="495" y="1197"/>
                  </a:cubicBezTo>
                  <a:cubicBezTo>
                    <a:pt x="569" y="1233"/>
                    <a:pt x="652" y="1256"/>
                    <a:pt x="741" y="1256"/>
                  </a:cubicBezTo>
                  <a:cubicBezTo>
                    <a:pt x="761" y="1256"/>
                    <a:pt x="781" y="1253"/>
                    <a:pt x="800" y="1253"/>
                  </a:cubicBezTo>
                  <a:cubicBezTo>
                    <a:pt x="800" y="1253"/>
                    <a:pt x="800" y="1253"/>
                    <a:pt x="800" y="1253"/>
                  </a:cubicBezTo>
                  <a:cubicBezTo>
                    <a:pt x="800" y="1253"/>
                    <a:pt x="800" y="1253"/>
                    <a:pt x="800" y="1253"/>
                  </a:cubicBezTo>
                  <a:cubicBezTo>
                    <a:pt x="800" y="1253"/>
                    <a:pt x="800" y="1253"/>
                    <a:pt x="800" y="1253"/>
                  </a:cubicBezTo>
                  <a:cubicBezTo>
                    <a:pt x="810" y="1337"/>
                    <a:pt x="825" y="1435"/>
                    <a:pt x="848" y="1537"/>
                  </a:cubicBezTo>
                  <a:cubicBezTo>
                    <a:pt x="886" y="1710"/>
                    <a:pt x="941" y="1861"/>
                    <a:pt x="1009" y="1986"/>
                  </a:cubicBezTo>
                  <a:cubicBezTo>
                    <a:pt x="1094" y="2143"/>
                    <a:pt x="1203" y="2258"/>
                    <a:pt x="1330" y="2329"/>
                  </a:cubicBezTo>
                  <a:cubicBezTo>
                    <a:pt x="1456" y="2435"/>
                    <a:pt x="1567" y="2521"/>
                    <a:pt x="1666" y="2586"/>
                  </a:cubicBezTo>
                  <a:cubicBezTo>
                    <a:pt x="1666" y="2586"/>
                    <a:pt x="1666" y="2586"/>
                    <a:pt x="1666" y="2586"/>
                  </a:cubicBezTo>
                  <a:cubicBezTo>
                    <a:pt x="1608" y="2635"/>
                    <a:pt x="1542" y="2674"/>
                    <a:pt x="1470" y="2700"/>
                  </a:cubicBezTo>
                  <a:close/>
                  <a:moveTo>
                    <a:pt x="1953" y="2995"/>
                  </a:moveTo>
                  <a:cubicBezTo>
                    <a:pt x="1677" y="2679"/>
                    <a:pt x="1677" y="2679"/>
                    <a:pt x="1677" y="2679"/>
                  </a:cubicBezTo>
                  <a:cubicBezTo>
                    <a:pt x="1697" y="2664"/>
                    <a:pt x="1717" y="2648"/>
                    <a:pt x="1736" y="2631"/>
                  </a:cubicBezTo>
                  <a:cubicBezTo>
                    <a:pt x="1867" y="2710"/>
                    <a:pt x="1974" y="2749"/>
                    <a:pt x="2061" y="2753"/>
                  </a:cubicBezTo>
                  <a:lnTo>
                    <a:pt x="1953" y="299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NZ"/>
            </a:p>
          </p:txBody>
        </p:sp>
      </p:grpSp>
      <p:sp>
        <p:nvSpPr>
          <p:cNvPr id="128" name="Rectangle 127">
            <a:extLst>
              <a:ext uri="{FF2B5EF4-FFF2-40B4-BE49-F238E27FC236}">
                <a16:creationId xmlns:a16="http://schemas.microsoft.com/office/drawing/2014/main" id="{A5C28937-A9B2-D86B-A49E-48DEE612A946}"/>
              </a:ext>
            </a:extLst>
          </p:cNvPr>
          <p:cNvSpPr>
            <a:spLocks noChangeArrowheads="1"/>
          </p:cNvSpPr>
          <p:nvPr/>
        </p:nvSpPr>
        <p:spPr bwMode="auto">
          <a:xfrm>
            <a:off x="2897188" y="4884738"/>
            <a:ext cx="6337300"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b="1">
                <a:solidFill>
                  <a:srgbClr val="0000FF"/>
                </a:solidFill>
                <a:latin typeface="Century Gothic" panose="020B0502020202020204" pitchFamily="34" charset="0"/>
              </a:rPr>
              <a:t>REMEMBER</a:t>
            </a:r>
            <a:r>
              <a:rPr lang="en-NZ" altLang="en-US" b="1">
                <a:solidFill>
                  <a:srgbClr val="0070C0"/>
                </a:solidFill>
                <a:latin typeface="Century Gothic" panose="020B0502020202020204" pitchFamily="34" charset="0"/>
              </a:rPr>
              <a:t>: </a:t>
            </a:r>
            <a:r>
              <a:rPr lang="en-NZ" altLang="en-US">
                <a:latin typeface="Century Gothic" panose="020B0502020202020204" pitchFamily="34" charset="0"/>
              </a:rPr>
              <a:t>If two dominant traits have the same percentage then the more dominant trait is read in order of</a:t>
            </a:r>
            <a:r>
              <a:rPr lang="en-NZ" altLang="en-US">
                <a:solidFill>
                  <a:srgbClr val="000000"/>
                </a:solidFill>
                <a:latin typeface="Century Gothic" panose="020B0502020202020204" pitchFamily="34" charset="0"/>
              </a:rPr>
              <a:t> </a:t>
            </a:r>
            <a:r>
              <a:rPr lang="en-NZ" altLang="en-US" b="1">
                <a:solidFill>
                  <a:srgbClr val="EC1C23"/>
                </a:solidFill>
                <a:latin typeface="Century Gothic" panose="020B0502020202020204" pitchFamily="34" charset="0"/>
              </a:rPr>
              <a:t>D</a:t>
            </a:r>
            <a:r>
              <a:rPr lang="en-NZ" altLang="en-US">
                <a:solidFill>
                  <a:srgbClr val="000000"/>
                </a:solidFill>
                <a:latin typeface="Century Gothic" panose="020B0502020202020204" pitchFamily="34" charset="0"/>
              </a:rPr>
              <a:t> </a:t>
            </a:r>
            <a:r>
              <a:rPr lang="en-NZ" altLang="en-US" b="1">
                <a:solidFill>
                  <a:srgbClr val="FFD300"/>
                </a:solidFill>
                <a:latin typeface="Century Gothic" panose="020B0502020202020204" pitchFamily="34" charset="0"/>
              </a:rPr>
              <a:t>I</a:t>
            </a:r>
            <a:r>
              <a:rPr lang="en-NZ" altLang="en-US">
                <a:solidFill>
                  <a:srgbClr val="FFD300"/>
                </a:solidFill>
                <a:latin typeface="Century Gothic" panose="020B0502020202020204" pitchFamily="34" charset="0"/>
              </a:rPr>
              <a:t> </a:t>
            </a:r>
            <a:r>
              <a:rPr lang="en-NZ" altLang="en-US" b="1">
                <a:solidFill>
                  <a:srgbClr val="007136"/>
                </a:solidFill>
                <a:latin typeface="Century Gothic" panose="020B0502020202020204" pitchFamily="34" charset="0"/>
              </a:rPr>
              <a:t>S</a:t>
            </a:r>
            <a:r>
              <a:rPr lang="en-NZ" altLang="en-US">
                <a:solidFill>
                  <a:srgbClr val="000000"/>
                </a:solidFill>
                <a:latin typeface="Century Gothic" panose="020B0502020202020204" pitchFamily="34" charset="0"/>
              </a:rPr>
              <a:t> </a:t>
            </a:r>
            <a:r>
              <a:rPr lang="en-NZ" altLang="en-US" b="1">
                <a:solidFill>
                  <a:srgbClr val="0078B8"/>
                </a:solidFill>
                <a:latin typeface="Century Gothic" panose="020B0502020202020204" pitchFamily="34" charset="0"/>
              </a:rPr>
              <a:t>C</a:t>
            </a:r>
          </a:p>
        </p:txBody>
      </p:sp>
      <p:sp>
        <p:nvSpPr>
          <p:cNvPr id="129" name="Oval 128">
            <a:extLst>
              <a:ext uri="{FF2B5EF4-FFF2-40B4-BE49-F238E27FC236}">
                <a16:creationId xmlns:a16="http://schemas.microsoft.com/office/drawing/2014/main" id="{4498DA8A-B12B-70B8-C81A-B9F2770C0EAB}"/>
              </a:ext>
            </a:extLst>
          </p:cNvPr>
          <p:cNvSpPr/>
          <p:nvPr/>
        </p:nvSpPr>
        <p:spPr>
          <a:xfrm>
            <a:off x="2927350" y="1381125"/>
            <a:ext cx="579438" cy="577850"/>
          </a:xfrm>
          <a:prstGeom prst="ellipse">
            <a:avLst/>
          </a:prstGeom>
          <a:noFill/>
          <a:ln w="190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latin typeface="Century Gothic" panose="020B0502020202020204" pitchFamily="34" charset="0"/>
            </a:endParaRPr>
          </a:p>
        </p:txBody>
      </p:sp>
      <p:cxnSp>
        <p:nvCxnSpPr>
          <p:cNvPr id="130" name="Straight Connector 129">
            <a:extLst>
              <a:ext uri="{FF2B5EF4-FFF2-40B4-BE49-F238E27FC236}">
                <a16:creationId xmlns:a16="http://schemas.microsoft.com/office/drawing/2014/main" id="{BBF2E7FF-C706-9B67-BDF5-0FD1836B9E0B}"/>
              </a:ext>
            </a:extLst>
          </p:cNvPr>
          <p:cNvCxnSpPr>
            <a:stCxn id="129" idx="2"/>
            <a:endCxn id="131" idx="7"/>
          </p:cNvCxnSpPr>
          <p:nvPr/>
        </p:nvCxnSpPr>
        <p:spPr>
          <a:xfrm flipH="1">
            <a:off x="1670050" y="1670050"/>
            <a:ext cx="1257300" cy="279400"/>
          </a:xfrm>
          <a:prstGeom prst="line">
            <a:avLst/>
          </a:prstGeom>
          <a:ln w="19050">
            <a:solidFill>
              <a:srgbClr val="0000FF"/>
            </a:solidFill>
          </a:ln>
        </p:spPr>
        <p:style>
          <a:lnRef idx="1">
            <a:schemeClr val="accent1"/>
          </a:lnRef>
          <a:fillRef idx="0">
            <a:schemeClr val="accent1"/>
          </a:fillRef>
          <a:effectRef idx="0">
            <a:schemeClr val="accent1"/>
          </a:effectRef>
          <a:fontRef idx="minor">
            <a:schemeClr val="tx1"/>
          </a:fontRef>
        </p:style>
      </p:cxnSp>
      <p:sp>
        <p:nvSpPr>
          <p:cNvPr id="131" name="Oval 130">
            <a:extLst>
              <a:ext uri="{FF2B5EF4-FFF2-40B4-BE49-F238E27FC236}">
                <a16:creationId xmlns:a16="http://schemas.microsoft.com/office/drawing/2014/main" id="{8703BF1C-EB0A-9591-6B66-DC38258C0619}"/>
              </a:ext>
            </a:extLst>
          </p:cNvPr>
          <p:cNvSpPr/>
          <p:nvPr/>
        </p:nvSpPr>
        <p:spPr>
          <a:xfrm>
            <a:off x="1371600" y="1898650"/>
            <a:ext cx="349250" cy="347663"/>
          </a:xfrm>
          <a:prstGeom prst="ellipse">
            <a:avLst/>
          </a:prstGeom>
          <a:noFill/>
          <a:ln w="190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latin typeface="Century Gothic" panose="020B0502020202020204" pitchFamily="34" charset="0"/>
            </a:endParaRPr>
          </a:p>
        </p:txBody>
      </p:sp>
      <p:sp>
        <p:nvSpPr>
          <p:cNvPr id="132" name="Oval 131">
            <a:extLst>
              <a:ext uri="{FF2B5EF4-FFF2-40B4-BE49-F238E27FC236}">
                <a16:creationId xmlns:a16="http://schemas.microsoft.com/office/drawing/2014/main" id="{10D8E7A6-92A3-0EAF-B72D-0AF79EF643C7}"/>
              </a:ext>
            </a:extLst>
          </p:cNvPr>
          <p:cNvSpPr/>
          <p:nvPr/>
        </p:nvSpPr>
        <p:spPr>
          <a:xfrm>
            <a:off x="2641600" y="3070225"/>
            <a:ext cx="1030288" cy="957263"/>
          </a:xfrm>
          <a:prstGeom prst="ellipse">
            <a:avLst/>
          </a:prstGeom>
          <a:noFill/>
          <a:ln w="190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latin typeface="Century Gothic" panose="020B0502020202020204" pitchFamily="34" charset="0"/>
            </a:endParaRPr>
          </a:p>
        </p:txBody>
      </p:sp>
      <p:cxnSp>
        <p:nvCxnSpPr>
          <p:cNvPr id="133" name="Straight Connector 132">
            <a:extLst>
              <a:ext uri="{FF2B5EF4-FFF2-40B4-BE49-F238E27FC236}">
                <a16:creationId xmlns:a16="http://schemas.microsoft.com/office/drawing/2014/main" id="{3427102B-C0EA-A728-C431-6495C00049BD}"/>
              </a:ext>
            </a:extLst>
          </p:cNvPr>
          <p:cNvCxnSpPr>
            <a:stCxn id="132" idx="3"/>
            <a:endCxn id="135" idx="7"/>
          </p:cNvCxnSpPr>
          <p:nvPr/>
        </p:nvCxnSpPr>
        <p:spPr>
          <a:xfrm flipH="1">
            <a:off x="1839913" y="3886200"/>
            <a:ext cx="952500" cy="1717675"/>
          </a:xfrm>
          <a:prstGeom prst="line">
            <a:avLst/>
          </a:prstGeom>
          <a:ln w="19050">
            <a:solidFill>
              <a:srgbClr val="0000FF"/>
            </a:solidFill>
          </a:ln>
        </p:spPr>
        <p:style>
          <a:lnRef idx="1">
            <a:schemeClr val="accent1"/>
          </a:lnRef>
          <a:fillRef idx="0">
            <a:schemeClr val="accent1"/>
          </a:fillRef>
          <a:effectRef idx="0">
            <a:schemeClr val="accent1"/>
          </a:effectRef>
          <a:fontRef idx="minor">
            <a:schemeClr val="tx1"/>
          </a:fontRef>
        </p:style>
      </p:cxnSp>
      <p:sp>
        <p:nvSpPr>
          <p:cNvPr id="134" name="Oval 133">
            <a:extLst>
              <a:ext uri="{FF2B5EF4-FFF2-40B4-BE49-F238E27FC236}">
                <a16:creationId xmlns:a16="http://schemas.microsoft.com/office/drawing/2014/main" id="{13FDF9C4-AACE-66F3-31F5-D9E6380D6030}"/>
              </a:ext>
            </a:extLst>
          </p:cNvPr>
          <p:cNvSpPr/>
          <p:nvPr/>
        </p:nvSpPr>
        <p:spPr>
          <a:xfrm>
            <a:off x="1341438" y="5567363"/>
            <a:ext cx="255587" cy="254000"/>
          </a:xfrm>
          <a:prstGeom prst="ellipse">
            <a:avLst/>
          </a:prstGeom>
          <a:noFill/>
          <a:ln w="190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latin typeface="Century Gothic" panose="020B0502020202020204" pitchFamily="34" charset="0"/>
            </a:endParaRPr>
          </a:p>
        </p:txBody>
      </p:sp>
      <p:sp>
        <p:nvSpPr>
          <p:cNvPr id="135" name="Oval 134">
            <a:extLst>
              <a:ext uri="{FF2B5EF4-FFF2-40B4-BE49-F238E27FC236}">
                <a16:creationId xmlns:a16="http://schemas.microsoft.com/office/drawing/2014/main" id="{A5F5A0E4-3E13-0117-1A34-5C932B8A2040}"/>
              </a:ext>
            </a:extLst>
          </p:cNvPr>
          <p:cNvSpPr/>
          <p:nvPr/>
        </p:nvSpPr>
        <p:spPr>
          <a:xfrm>
            <a:off x="1622425" y="5567363"/>
            <a:ext cx="255588" cy="254000"/>
          </a:xfrm>
          <a:prstGeom prst="ellipse">
            <a:avLst/>
          </a:prstGeom>
          <a:noFill/>
          <a:ln w="190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latin typeface="Century Gothic" panose="020B0502020202020204" pitchFamily="34" charset="0"/>
            </a:endParaRPr>
          </a:p>
        </p:txBody>
      </p:sp>
      <p:grpSp>
        <p:nvGrpSpPr>
          <p:cNvPr id="71708" name="Group 51">
            <a:extLst>
              <a:ext uri="{FF2B5EF4-FFF2-40B4-BE49-F238E27FC236}">
                <a16:creationId xmlns:a16="http://schemas.microsoft.com/office/drawing/2014/main" id="{461A54D5-0D5D-F15E-8A82-E5AE49296E85}"/>
              </a:ext>
            </a:extLst>
          </p:cNvPr>
          <p:cNvGrpSpPr>
            <a:grpSpLocks/>
          </p:cNvGrpSpPr>
          <p:nvPr/>
        </p:nvGrpSpPr>
        <p:grpSpPr bwMode="auto">
          <a:xfrm>
            <a:off x="9604375" y="204788"/>
            <a:ext cx="2849563" cy="376237"/>
            <a:chOff x="9604598" y="204437"/>
            <a:chExt cx="2848654" cy="377134"/>
          </a:xfrm>
        </p:grpSpPr>
        <p:sp>
          <p:nvSpPr>
            <p:cNvPr id="53" name="Prostokąt zaokrąglony 7">
              <a:extLst>
                <a:ext uri="{FF2B5EF4-FFF2-40B4-BE49-F238E27FC236}">
                  <a16:creationId xmlns:a16="http://schemas.microsoft.com/office/drawing/2014/main" id="{F4EAC995-2A30-1CBA-DB85-E5164E28F905}"/>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3 of GD Section</a:t>
              </a:r>
              <a:endParaRPr lang="en-US" sz="1100" b="1">
                <a:solidFill>
                  <a:schemeClr val="bg1"/>
                </a:solidFill>
                <a:latin typeface="Century Gothic" panose="020B0502020202020204" pitchFamily="34" charset="0"/>
              </a:endParaRPr>
            </a:p>
          </p:txBody>
        </p:sp>
        <p:pic>
          <p:nvPicPr>
            <p:cNvPr id="71710" name="Graphic 53" descr="Closed book with solid fill">
              <a:extLst>
                <a:ext uri="{FF2B5EF4-FFF2-40B4-BE49-F238E27FC236}">
                  <a16:creationId xmlns:a16="http://schemas.microsoft.com/office/drawing/2014/main" id="{7E215526-D9A2-4D34-C53C-CBF20C02A8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17"/>
                                        </p:tgtEl>
                                        <p:attrNameLst>
                                          <p:attrName>style.visibility</p:attrName>
                                        </p:attrNameLst>
                                      </p:cBhvr>
                                      <p:to>
                                        <p:strVal val="visible"/>
                                      </p:to>
                                    </p:set>
                                    <p:anim calcmode="lin" valueType="num">
                                      <p:cBhvr additive="base">
                                        <p:cTn id="7" dur="1000" fill="hold"/>
                                        <p:tgtEl>
                                          <p:spTgt spid="117"/>
                                        </p:tgtEl>
                                        <p:attrNameLst>
                                          <p:attrName>ppt_x</p:attrName>
                                        </p:attrNameLst>
                                      </p:cBhvr>
                                      <p:tavLst>
                                        <p:tav tm="0">
                                          <p:val>
                                            <p:strVal val="0-#ppt_w/2"/>
                                          </p:val>
                                        </p:tav>
                                        <p:tav tm="100000">
                                          <p:val>
                                            <p:strVal val="#ppt_x"/>
                                          </p:val>
                                        </p:tav>
                                      </p:tavLst>
                                    </p:anim>
                                    <p:anim calcmode="lin" valueType="num">
                                      <p:cBhvr additive="base">
                                        <p:cTn id="8" dur="1000" fill="hold"/>
                                        <p:tgtEl>
                                          <p:spTgt spid="117"/>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000"/>
                            </p:stCondLst>
                            <p:childTnLst>
                              <p:par>
                                <p:cTn id="10" presetID="22" presetClass="entr" presetSubtype="4" fill="hold" nodeType="afterEffect">
                                  <p:stCondLst>
                                    <p:cond delay="0"/>
                                  </p:stCondLst>
                                  <p:childTnLst>
                                    <p:set>
                                      <p:cBhvr>
                                        <p:cTn id="11" dur="1" fill="hold">
                                          <p:stCondLst>
                                            <p:cond delay="0"/>
                                          </p:stCondLst>
                                        </p:cTn>
                                        <p:tgtEl>
                                          <p:spTgt spid="88"/>
                                        </p:tgtEl>
                                        <p:attrNameLst>
                                          <p:attrName>style.visibility</p:attrName>
                                        </p:attrNameLst>
                                      </p:cBhvr>
                                      <p:to>
                                        <p:strVal val="visible"/>
                                      </p:to>
                                    </p:set>
                                    <p:animEffect transition="in" filter="wipe(down)">
                                      <p:cBhvr>
                                        <p:cTn id="12" dur="750"/>
                                        <p:tgtEl>
                                          <p:spTgt spid="88"/>
                                        </p:tgtEl>
                                      </p:cBhvr>
                                    </p:animEffect>
                                  </p:childTnLst>
                                </p:cTn>
                              </p:par>
                            </p:childTnLst>
                          </p:cTn>
                        </p:par>
                        <p:par>
                          <p:cTn id="13" fill="hold" nodeType="afterGroup">
                            <p:stCondLst>
                              <p:cond delay="1750"/>
                            </p:stCondLst>
                            <p:childTnLst>
                              <p:par>
                                <p:cTn id="14" presetID="22" presetClass="entr" presetSubtype="8" fill="hold" nodeType="afterEffect">
                                  <p:stCondLst>
                                    <p:cond delay="0"/>
                                  </p:stCondLst>
                                  <p:childTnLst>
                                    <p:set>
                                      <p:cBhvr>
                                        <p:cTn id="15" dur="1" fill="hold">
                                          <p:stCondLst>
                                            <p:cond delay="0"/>
                                          </p:stCondLst>
                                        </p:cTn>
                                        <p:tgtEl>
                                          <p:spTgt spid="113"/>
                                        </p:tgtEl>
                                        <p:attrNameLst>
                                          <p:attrName>style.visibility</p:attrName>
                                        </p:attrNameLst>
                                      </p:cBhvr>
                                      <p:to>
                                        <p:strVal val="visible"/>
                                      </p:to>
                                    </p:set>
                                    <p:animEffect transition="in" filter="wipe(left)">
                                      <p:cBhvr>
                                        <p:cTn id="16" dur="750"/>
                                        <p:tgtEl>
                                          <p:spTgt spid="113"/>
                                        </p:tgtEl>
                                      </p:cBhvr>
                                    </p:animEffect>
                                  </p:childTnLst>
                                </p:cTn>
                              </p:par>
                            </p:childTnLst>
                          </p:cTn>
                        </p:par>
                        <p:par>
                          <p:cTn id="17" fill="hold" nodeType="afterGroup">
                            <p:stCondLst>
                              <p:cond delay="2500"/>
                            </p:stCondLst>
                            <p:childTnLst>
                              <p:par>
                                <p:cTn id="18" presetID="10" presetClass="entr" presetSubtype="0" fill="hold" grpId="0" nodeType="afterEffect">
                                  <p:stCondLst>
                                    <p:cond delay="0"/>
                                  </p:stCondLst>
                                  <p:childTnLst>
                                    <p:set>
                                      <p:cBhvr>
                                        <p:cTn id="19" dur="1" fill="hold">
                                          <p:stCondLst>
                                            <p:cond delay="0"/>
                                          </p:stCondLst>
                                        </p:cTn>
                                        <p:tgtEl>
                                          <p:spTgt spid="111"/>
                                        </p:tgtEl>
                                        <p:attrNameLst>
                                          <p:attrName>style.visibility</p:attrName>
                                        </p:attrNameLst>
                                      </p:cBhvr>
                                      <p:to>
                                        <p:strVal val="visible"/>
                                      </p:to>
                                    </p:set>
                                    <p:animEffect transition="in" filter="fade">
                                      <p:cBhvr>
                                        <p:cTn id="20" dur="750"/>
                                        <p:tgtEl>
                                          <p:spTgt spid="111"/>
                                        </p:tgtEl>
                                      </p:cBhvr>
                                    </p:animEffect>
                                  </p:childTnLst>
                                </p:cTn>
                              </p:par>
                            </p:childTnLst>
                          </p:cTn>
                        </p:par>
                        <p:par>
                          <p:cTn id="21" fill="hold" nodeType="afterGroup">
                            <p:stCondLst>
                              <p:cond delay="3250"/>
                            </p:stCondLst>
                            <p:childTnLst>
                              <p:par>
                                <p:cTn id="22" presetID="12" presetClass="entr" presetSubtype="8" fill="hold" grpId="0" nodeType="afterEffect">
                                  <p:stCondLst>
                                    <p:cond delay="0"/>
                                  </p:stCondLst>
                                  <p:childTnLst>
                                    <p:set>
                                      <p:cBhvr>
                                        <p:cTn id="23" dur="1" fill="hold">
                                          <p:stCondLst>
                                            <p:cond delay="0"/>
                                          </p:stCondLst>
                                        </p:cTn>
                                        <p:tgtEl>
                                          <p:spTgt spid="102"/>
                                        </p:tgtEl>
                                        <p:attrNameLst>
                                          <p:attrName>style.visibility</p:attrName>
                                        </p:attrNameLst>
                                      </p:cBhvr>
                                      <p:to>
                                        <p:strVal val="visible"/>
                                      </p:to>
                                    </p:set>
                                    <p:anim calcmode="lin" valueType="num">
                                      <p:cBhvr additive="base">
                                        <p:cTn id="24" dur="500"/>
                                        <p:tgtEl>
                                          <p:spTgt spid="102"/>
                                        </p:tgtEl>
                                        <p:attrNameLst>
                                          <p:attrName>ppt_x</p:attrName>
                                        </p:attrNameLst>
                                      </p:cBhvr>
                                      <p:tavLst>
                                        <p:tav tm="0">
                                          <p:val>
                                            <p:strVal val="#ppt_x-#ppt_w*1.125000"/>
                                          </p:val>
                                        </p:tav>
                                        <p:tav tm="100000">
                                          <p:val>
                                            <p:strVal val="#ppt_x"/>
                                          </p:val>
                                        </p:tav>
                                      </p:tavLst>
                                    </p:anim>
                                    <p:animEffect transition="in" filter="wipe(right)">
                                      <p:cBhvr>
                                        <p:cTn id="25" dur="500"/>
                                        <p:tgtEl>
                                          <p:spTgt spid="102"/>
                                        </p:tgtEl>
                                      </p:cBhvr>
                                    </p:animEffect>
                                  </p:childTnLst>
                                </p:cTn>
                              </p:par>
                            </p:childTnLst>
                          </p:cTn>
                        </p:par>
                        <p:par>
                          <p:cTn id="26" fill="hold" nodeType="afterGroup">
                            <p:stCondLst>
                              <p:cond delay="3750"/>
                            </p:stCondLst>
                            <p:childTnLst>
                              <p:par>
                                <p:cTn id="27" presetID="53" presetClass="entr" presetSubtype="16" fill="hold" grpId="0" nodeType="afterEffect">
                                  <p:stCondLst>
                                    <p:cond delay="0"/>
                                  </p:stCondLst>
                                  <p:childTnLst>
                                    <p:set>
                                      <p:cBhvr>
                                        <p:cTn id="28" dur="1" fill="hold">
                                          <p:stCondLst>
                                            <p:cond delay="0"/>
                                          </p:stCondLst>
                                        </p:cTn>
                                        <p:tgtEl>
                                          <p:spTgt spid="129"/>
                                        </p:tgtEl>
                                        <p:attrNameLst>
                                          <p:attrName>style.visibility</p:attrName>
                                        </p:attrNameLst>
                                      </p:cBhvr>
                                      <p:to>
                                        <p:strVal val="visible"/>
                                      </p:to>
                                    </p:set>
                                    <p:anim calcmode="lin" valueType="num">
                                      <p:cBhvr>
                                        <p:cTn id="29" dur="500" fill="hold"/>
                                        <p:tgtEl>
                                          <p:spTgt spid="129"/>
                                        </p:tgtEl>
                                        <p:attrNameLst>
                                          <p:attrName>ppt_w</p:attrName>
                                        </p:attrNameLst>
                                      </p:cBhvr>
                                      <p:tavLst>
                                        <p:tav tm="0">
                                          <p:val>
                                            <p:fltVal val="0"/>
                                          </p:val>
                                        </p:tav>
                                        <p:tav tm="100000">
                                          <p:val>
                                            <p:strVal val="#ppt_w"/>
                                          </p:val>
                                        </p:tav>
                                      </p:tavLst>
                                    </p:anim>
                                    <p:anim calcmode="lin" valueType="num">
                                      <p:cBhvr>
                                        <p:cTn id="30" dur="500" fill="hold"/>
                                        <p:tgtEl>
                                          <p:spTgt spid="129"/>
                                        </p:tgtEl>
                                        <p:attrNameLst>
                                          <p:attrName>ppt_h</p:attrName>
                                        </p:attrNameLst>
                                      </p:cBhvr>
                                      <p:tavLst>
                                        <p:tav tm="0">
                                          <p:val>
                                            <p:fltVal val="0"/>
                                          </p:val>
                                        </p:tav>
                                        <p:tav tm="100000">
                                          <p:val>
                                            <p:strVal val="#ppt_h"/>
                                          </p:val>
                                        </p:tav>
                                      </p:tavLst>
                                    </p:anim>
                                    <p:animEffect transition="in" filter="fade">
                                      <p:cBhvr>
                                        <p:cTn id="31" dur="500"/>
                                        <p:tgtEl>
                                          <p:spTgt spid="129"/>
                                        </p:tgtEl>
                                      </p:cBhvr>
                                    </p:animEffect>
                                  </p:childTnLst>
                                </p:cTn>
                              </p:par>
                            </p:childTnLst>
                          </p:cTn>
                        </p:par>
                        <p:par>
                          <p:cTn id="32" fill="hold" nodeType="afterGroup">
                            <p:stCondLst>
                              <p:cond delay="4250"/>
                            </p:stCondLst>
                            <p:childTnLst>
                              <p:par>
                                <p:cTn id="33" presetID="22" presetClass="entr" presetSubtype="2" fill="hold" nodeType="afterEffect">
                                  <p:stCondLst>
                                    <p:cond delay="0"/>
                                  </p:stCondLst>
                                  <p:childTnLst>
                                    <p:set>
                                      <p:cBhvr>
                                        <p:cTn id="34" dur="1" fill="hold">
                                          <p:stCondLst>
                                            <p:cond delay="0"/>
                                          </p:stCondLst>
                                        </p:cTn>
                                        <p:tgtEl>
                                          <p:spTgt spid="130"/>
                                        </p:tgtEl>
                                        <p:attrNameLst>
                                          <p:attrName>style.visibility</p:attrName>
                                        </p:attrNameLst>
                                      </p:cBhvr>
                                      <p:to>
                                        <p:strVal val="visible"/>
                                      </p:to>
                                    </p:set>
                                    <p:animEffect transition="in" filter="wipe(right)">
                                      <p:cBhvr>
                                        <p:cTn id="35" dur="500"/>
                                        <p:tgtEl>
                                          <p:spTgt spid="130"/>
                                        </p:tgtEl>
                                      </p:cBhvr>
                                    </p:animEffect>
                                  </p:childTnLst>
                                </p:cTn>
                              </p:par>
                            </p:childTnLst>
                          </p:cTn>
                        </p:par>
                        <p:par>
                          <p:cTn id="36" fill="hold" nodeType="afterGroup">
                            <p:stCondLst>
                              <p:cond delay="4750"/>
                            </p:stCondLst>
                            <p:childTnLst>
                              <p:par>
                                <p:cTn id="37" presetID="53" presetClass="entr" presetSubtype="16" fill="hold" grpId="0" nodeType="afterEffect">
                                  <p:stCondLst>
                                    <p:cond delay="0"/>
                                  </p:stCondLst>
                                  <p:childTnLst>
                                    <p:set>
                                      <p:cBhvr>
                                        <p:cTn id="38" dur="1" fill="hold">
                                          <p:stCondLst>
                                            <p:cond delay="0"/>
                                          </p:stCondLst>
                                        </p:cTn>
                                        <p:tgtEl>
                                          <p:spTgt spid="131"/>
                                        </p:tgtEl>
                                        <p:attrNameLst>
                                          <p:attrName>style.visibility</p:attrName>
                                        </p:attrNameLst>
                                      </p:cBhvr>
                                      <p:to>
                                        <p:strVal val="visible"/>
                                      </p:to>
                                    </p:set>
                                    <p:anim calcmode="lin" valueType="num">
                                      <p:cBhvr>
                                        <p:cTn id="39" dur="500" fill="hold"/>
                                        <p:tgtEl>
                                          <p:spTgt spid="131"/>
                                        </p:tgtEl>
                                        <p:attrNameLst>
                                          <p:attrName>ppt_w</p:attrName>
                                        </p:attrNameLst>
                                      </p:cBhvr>
                                      <p:tavLst>
                                        <p:tav tm="0">
                                          <p:val>
                                            <p:fltVal val="0"/>
                                          </p:val>
                                        </p:tav>
                                        <p:tav tm="100000">
                                          <p:val>
                                            <p:strVal val="#ppt_w"/>
                                          </p:val>
                                        </p:tav>
                                      </p:tavLst>
                                    </p:anim>
                                    <p:anim calcmode="lin" valueType="num">
                                      <p:cBhvr>
                                        <p:cTn id="40" dur="500" fill="hold"/>
                                        <p:tgtEl>
                                          <p:spTgt spid="131"/>
                                        </p:tgtEl>
                                        <p:attrNameLst>
                                          <p:attrName>ppt_h</p:attrName>
                                        </p:attrNameLst>
                                      </p:cBhvr>
                                      <p:tavLst>
                                        <p:tav tm="0">
                                          <p:val>
                                            <p:fltVal val="0"/>
                                          </p:val>
                                        </p:tav>
                                        <p:tav tm="100000">
                                          <p:val>
                                            <p:strVal val="#ppt_h"/>
                                          </p:val>
                                        </p:tav>
                                      </p:tavLst>
                                    </p:anim>
                                    <p:animEffect transition="in" filter="fade">
                                      <p:cBhvr>
                                        <p:cTn id="41" dur="500"/>
                                        <p:tgtEl>
                                          <p:spTgt spid="131"/>
                                        </p:tgtEl>
                                      </p:cBhvr>
                                    </p:animEffect>
                                  </p:childTnLst>
                                </p:cTn>
                              </p:par>
                              <p:par>
                                <p:cTn id="42" presetID="22" presetClass="entr" presetSubtype="8" fill="hold" nodeType="withEffect">
                                  <p:stCondLst>
                                    <p:cond delay="0"/>
                                  </p:stCondLst>
                                  <p:childTnLst>
                                    <p:set>
                                      <p:cBhvr>
                                        <p:cTn id="43" dur="1" fill="hold">
                                          <p:stCondLst>
                                            <p:cond delay="0"/>
                                          </p:stCondLst>
                                        </p:cTn>
                                        <p:tgtEl>
                                          <p:spTgt spid="83"/>
                                        </p:tgtEl>
                                        <p:attrNameLst>
                                          <p:attrName>style.visibility</p:attrName>
                                        </p:attrNameLst>
                                      </p:cBhvr>
                                      <p:to>
                                        <p:strVal val="visible"/>
                                      </p:to>
                                    </p:set>
                                    <p:animEffect transition="in" filter="wipe(left)">
                                      <p:cBhvr>
                                        <p:cTn id="44" dur="500"/>
                                        <p:tgtEl>
                                          <p:spTgt spid="83"/>
                                        </p:tgtEl>
                                      </p:cBhvr>
                                    </p:animEffect>
                                  </p:childTnLst>
                                </p:cTn>
                              </p:par>
                            </p:childTnLst>
                          </p:cTn>
                        </p:par>
                        <p:par>
                          <p:cTn id="45" fill="hold" nodeType="afterGroup">
                            <p:stCondLst>
                              <p:cond delay="5250"/>
                            </p:stCondLst>
                            <p:childTnLst>
                              <p:par>
                                <p:cTn id="46" presetID="12" presetClass="entr" presetSubtype="8" fill="hold" grpId="0" nodeType="afterEffect">
                                  <p:stCondLst>
                                    <p:cond delay="500"/>
                                  </p:stCondLst>
                                  <p:childTnLst>
                                    <p:set>
                                      <p:cBhvr>
                                        <p:cTn id="47" dur="1" fill="hold">
                                          <p:stCondLst>
                                            <p:cond delay="0"/>
                                          </p:stCondLst>
                                        </p:cTn>
                                        <p:tgtEl>
                                          <p:spTgt spid="103"/>
                                        </p:tgtEl>
                                        <p:attrNameLst>
                                          <p:attrName>style.visibility</p:attrName>
                                        </p:attrNameLst>
                                      </p:cBhvr>
                                      <p:to>
                                        <p:strVal val="visible"/>
                                      </p:to>
                                    </p:set>
                                    <p:anim calcmode="lin" valueType="num">
                                      <p:cBhvr additive="base">
                                        <p:cTn id="48" dur="500"/>
                                        <p:tgtEl>
                                          <p:spTgt spid="103"/>
                                        </p:tgtEl>
                                        <p:attrNameLst>
                                          <p:attrName>ppt_x</p:attrName>
                                        </p:attrNameLst>
                                      </p:cBhvr>
                                      <p:tavLst>
                                        <p:tav tm="0">
                                          <p:val>
                                            <p:strVal val="#ppt_x-#ppt_w*1.125000"/>
                                          </p:val>
                                        </p:tav>
                                        <p:tav tm="100000">
                                          <p:val>
                                            <p:strVal val="#ppt_x"/>
                                          </p:val>
                                        </p:tav>
                                      </p:tavLst>
                                    </p:anim>
                                    <p:animEffect transition="in" filter="wipe(right)">
                                      <p:cBhvr>
                                        <p:cTn id="49" dur="500"/>
                                        <p:tgtEl>
                                          <p:spTgt spid="103"/>
                                        </p:tgtEl>
                                      </p:cBhvr>
                                    </p:animEffect>
                                  </p:childTnLst>
                                </p:cTn>
                              </p:par>
                            </p:childTnLst>
                          </p:cTn>
                        </p:par>
                        <p:par>
                          <p:cTn id="50" fill="hold" nodeType="afterGroup">
                            <p:stCondLst>
                              <p:cond delay="6250"/>
                            </p:stCondLst>
                            <p:childTnLst>
                              <p:par>
                                <p:cTn id="51" presetID="10" presetClass="entr" presetSubtype="0" fill="hold" grpId="0" nodeType="afterEffect">
                                  <p:stCondLst>
                                    <p:cond delay="0"/>
                                  </p:stCondLst>
                                  <p:childTnLst>
                                    <p:set>
                                      <p:cBhvr>
                                        <p:cTn id="52" dur="1" fill="hold">
                                          <p:stCondLst>
                                            <p:cond delay="0"/>
                                          </p:stCondLst>
                                        </p:cTn>
                                        <p:tgtEl>
                                          <p:spTgt spid="110"/>
                                        </p:tgtEl>
                                        <p:attrNameLst>
                                          <p:attrName>style.visibility</p:attrName>
                                        </p:attrNameLst>
                                      </p:cBhvr>
                                      <p:to>
                                        <p:strVal val="visible"/>
                                      </p:to>
                                    </p:set>
                                    <p:animEffect transition="in" filter="fade">
                                      <p:cBhvr>
                                        <p:cTn id="53" dur="750"/>
                                        <p:tgtEl>
                                          <p:spTgt spid="110"/>
                                        </p:tgtEl>
                                      </p:cBhvr>
                                    </p:animEffect>
                                  </p:childTnLst>
                                </p:cTn>
                              </p:par>
                              <p:par>
                                <p:cTn id="54" presetID="22" presetClass="entr" presetSubtype="8" fill="hold" nodeType="withEffect">
                                  <p:stCondLst>
                                    <p:cond delay="0"/>
                                  </p:stCondLst>
                                  <p:childTnLst>
                                    <p:set>
                                      <p:cBhvr>
                                        <p:cTn id="55" dur="1" fill="hold">
                                          <p:stCondLst>
                                            <p:cond delay="0"/>
                                          </p:stCondLst>
                                        </p:cTn>
                                        <p:tgtEl>
                                          <p:spTgt spid="84"/>
                                        </p:tgtEl>
                                        <p:attrNameLst>
                                          <p:attrName>style.visibility</p:attrName>
                                        </p:attrNameLst>
                                      </p:cBhvr>
                                      <p:to>
                                        <p:strVal val="visible"/>
                                      </p:to>
                                    </p:set>
                                    <p:animEffect transition="in" filter="wipe(left)">
                                      <p:cBhvr>
                                        <p:cTn id="56" dur="500"/>
                                        <p:tgtEl>
                                          <p:spTgt spid="84"/>
                                        </p:tgtEl>
                                      </p:cBhvr>
                                    </p:animEffect>
                                  </p:childTnLst>
                                </p:cTn>
                              </p:par>
                            </p:childTnLst>
                          </p:cTn>
                        </p:par>
                        <p:par>
                          <p:cTn id="57" fill="hold" nodeType="afterGroup">
                            <p:stCondLst>
                              <p:cond delay="7000"/>
                            </p:stCondLst>
                            <p:childTnLst>
                              <p:par>
                                <p:cTn id="58" presetID="10" presetClass="entr" presetSubtype="0" fill="hold" grpId="0" nodeType="afterEffect">
                                  <p:stCondLst>
                                    <p:cond delay="500"/>
                                  </p:stCondLst>
                                  <p:childTnLst>
                                    <p:set>
                                      <p:cBhvr>
                                        <p:cTn id="59" dur="1" fill="hold">
                                          <p:stCondLst>
                                            <p:cond delay="0"/>
                                          </p:stCondLst>
                                        </p:cTn>
                                        <p:tgtEl>
                                          <p:spTgt spid="109"/>
                                        </p:tgtEl>
                                        <p:attrNameLst>
                                          <p:attrName>style.visibility</p:attrName>
                                        </p:attrNameLst>
                                      </p:cBhvr>
                                      <p:to>
                                        <p:strVal val="visible"/>
                                      </p:to>
                                    </p:set>
                                    <p:animEffect transition="in" filter="fade">
                                      <p:cBhvr>
                                        <p:cTn id="60" dur="750"/>
                                        <p:tgtEl>
                                          <p:spTgt spid="109"/>
                                        </p:tgtEl>
                                      </p:cBhvr>
                                    </p:animEffect>
                                  </p:childTnLst>
                                </p:cTn>
                              </p:par>
                            </p:childTnLst>
                          </p:cTn>
                        </p:par>
                        <p:par>
                          <p:cTn id="61" fill="hold" nodeType="afterGroup">
                            <p:stCondLst>
                              <p:cond delay="8250"/>
                            </p:stCondLst>
                            <p:childTnLst>
                              <p:par>
                                <p:cTn id="62" presetID="12" presetClass="entr" presetSubtype="8" fill="hold" nodeType="afterEffect">
                                  <p:stCondLst>
                                    <p:cond delay="0"/>
                                  </p:stCondLst>
                                  <p:childTnLst>
                                    <p:set>
                                      <p:cBhvr>
                                        <p:cTn id="63" dur="1" fill="hold">
                                          <p:stCondLst>
                                            <p:cond delay="0"/>
                                          </p:stCondLst>
                                        </p:cTn>
                                        <p:tgtEl>
                                          <p:spTgt spid="104"/>
                                        </p:tgtEl>
                                        <p:attrNameLst>
                                          <p:attrName>style.visibility</p:attrName>
                                        </p:attrNameLst>
                                      </p:cBhvr>
                                      <p:to>
                                        <p:strVal val="visible"/>
                                      </p:to>
                                    </p:set>
                                    <p:anim calcmode="lin" valueType="num">
                                      <p:cBhvr additive="base">
                                        <p:cTn id="64" dur="500"/>
                                        <p:tgtEl>
                                          <p:spTgt spid="104"/>
                                        </p:tgtEl>
                                        <p:attrNameLst>
                                          <p:attrName>ppt_x</p:attrName>
                                        </p:attrNameLst>
                                      </p:cBhvr>
                                      <p:tavLst>
                                        <p:tav tm="0">
                                          <p:val>
                                            <p:strVal val="#ppt_x-#ppt_w*1.125000"/>
                                          </p:val>
                                        </p:tav>
                                        <p:tav tm="100000">
                                          <p:val>
                                            <p:strVal val="#ppt_x"/>
                                          </p:val>
                                        </p:tav>
                                      </p:tavLst>
                                    </p:anim>
                                    <p:animEffect transition="in" filter="wipe(right)">
                                      <p:cBhvr>
                                        <p:cTn id="65" dur="500"/>
                                        <p:tgtEl>
                                          <p:spTgt spid="104"/>
                                        </p:tgtEl>
                                      </p:cBhvr>
                                    </p:animEffect>
                                  </p:childTnLst>
                                </p:cTn>
                              </p:par>
                            </p:childTnLst>
                          </p:cTn>
                        </p:par>
                        <p:par>
                          <p:cTn id="66" fill="hold" nodeType="afterGroup">
                            <p:stCondLst>
                              <p:cond delay="8750"/>
                            </p:stCondLst>
                            <p:childTnLst>
                              <p:par>
                                <p:cTn id="67" presetID="53" presetClass="entr" presetSubtype="16" fill="hold" grpId="0" nodeType="afterEffect">
                                  <p:stCondLst>
                                    <p:cond delay="0"/>
                                  </p:stCondLst>
                                  <p:childTnLst>
                                    <p:set>
                                      <p:cBhvr>
                                        <p:cTn id="68" dur="1" fill="hold">
                                          <p:stCondLst>
                                            <p:cond delay="0"/>
                                          </p:stCondLst>
                                        </p:cTn>
                                        <p:tgtEl>
                                          <p:spTgt spid="132"/>
                                        </p:tgtEl>
                                        <p:attrNameLst>
                                          <p:attrName>style.visibility</p:attrName>
                                        </p:attrNameLst>
                                      </p:cBhvr>
                                      <p:to>
                                        <p:strVal val="visible"/>
                                      </p:to>
                                    </p:set>
                                    <p:anim calcmode="lin" valueType="num">
                                      <p:cBhvr>
                                        <p:cTn id="69" dur="500" fill="hold"/>
                                        <p:tgtEl>
                                          <p:spTgt spid="132"/>
                                        </p:tgtEl>
                                        <p:attrNameLst>
                                          <p:attrName>ppt_w</p:attrName>
                                        </p:attrNameLst>
                                      </p:cBhvr>
                                      <p:tavLst>
                                        <p:tav tm="0">
                                          <p:val>
                                            <p:fltVal val="0"/>
                                          </p:val>
                                        </p:tav>
                                        <p:tav tm="100000">
                                          <p:val>
                                            <p:strVal val="#ppt_w"/>
                                          </p:val>
                                        </p:tav>
                                      </p:tavLst>
                                    </p:anim>
                                    <p:anim calcmode="lin" valueType="num">
                                      <p:cBhvr>
                                        <p:cTn id="70" dur="500" fill="hold"/>
                                        <p:tgtEl>
                                          <p:spTgt spid="132"/>
                                        </p:tgtEl>
                                        <p:attrNameLst>
                                          <p:attrName>ppt_h</p:attrName>
                                        </p:attrNameLst>
                                      </p:cBhvr>
                                      <p:tavLst>
                                        <p:tav tm="0">
                                          <p:val>
                                            <p:fltVal val="0"/>
                                          </p:val>
                                        </p:tav>
                                        <p:tav tm="100000">
                                          <p:val>
                                            <p:strVal val="#ppt_h"/>
                                          </p:val>
                                        </p:tav>
                                      </p:tavLst>
                                    </p:anim>
                                    <p:animEffect transition="in" filter="fade">
                                      <p:cBhvr>
                                        <p:cTn id="71" dur="500"/>
                                        <p:tgtEl>
                                          <p:spTgt spid="132"/>
                                        </p:tgtEl>
                                      </p:cBhvr>
                                    </p:animEffect>
                                  </p:childTnLst>
                                </p:cTn>
                              </p:par>
                            </p:childTnLst>
                          </p:cTn>
                        </p:par>
                        <p:par>
                          <p:cTn id="72" fill="hold" nodeType="afterGroup">
                            <p:stCondLst>
                              <p:cond delay="9250"/>
                            </p:stCondLst>
                            <p:childTnLst>
                              <p:par>
                                <p:cTn id="73" presetID="22" presetClass="entr" presetSubtype="2" fill="hold" nodeType="afterEffect">
                                  <p:stCondLst>
                                    <p:cond delay="0"/>
                                  </p:stCondLst>
                                  <p:childTnLst>
                                    <p:set>
                                      <p:cBhvr>
                                        <p:cTn id="74" dur="1" fill="hold">
                                          <p:stCondLst>
                                            <p:cond delay="0"/>
                                          </p:stCondLst>
                                        </p:cTn>
                                        <p:tgtEl>
                                          <p:spTgt spid="133"/>
                                        </p:tgtEl>
                                        <p:attrNameLst>
                                          <p:attrName>style.visibility</p:attrName>
                                        </p:attrNameLst>
                                      </p:cBhvr>
                                      <p:to>
                                        <p:strVal val="visible"/>
                                      </p:to>
                                    </p:set>
                                    <p:animEffect transition="in" filter="wipe(right)">
                                      <p:cBhvr>
                                        <p:cTn id="75" dur="500"/>
                                        <p:tgtEl>
                                          <p:spTgt spid="133"/>
                                        </p:tgtEl>
                                      </p:cBhvr>
                                    </p:animEffect>
                                  </p:childTnLst>
                                </p:cTn>
                              </p:par>
                            </p:childTnLst>
                          </p:cTn>
                        </p:par>
                        <p:par>
                          <p:cTn id="76" fill="hold" nodeType="afterGroup">
                            <p:stCondLst>
                              <p:cond delay="9750"/>
                            </p:stCondLst>
                            <p:childTnLst>
                              <p:par>
                                <p:cTn id="77" presetID="53" presetClass="entr" presetSubtype="16" fill="hold" grpId="0" nodeType="afterEffect">
                                  <p:stCondLst>
                                    <p:cond delay="0"/>
                                  </p:stCondLst>
                                  <p:childTnLst>
                                    <p:set>
                                      <p:cBhvr>
                                        <p:cTn id="78" dur="1" fill="hold">
                                          <p:stCondLst>
                                            <p:cond delay="0"/>
                                          </p:stCondLst>
                                        </p:cTn>
                                        <p:tgtEl>
                                          <p:spTgt spid="134"/>
                                        </p:tgtEl>
                                        <p:attrNameLst>
                                          <p:attrName>style.visibility</p:attrName>
                                        </p:attrNameLst>
                                      </p:cBhvr>
                                      <p:to>
                                        <p:strVal val="visible"/>
                                      </p:to>
                                    </p:set>
                                    <p:anim calcmode="lin" valueType="num">
                                      <p:cBhvr>
                                        <p:cTn id="79" dur="500" fill="hold"/>
                                        <p:tgtEl>
                                          <p:spTgt spid="134"/>
                                        </p:tgtEl>
                                        <p:attrNameLst>
                                          <p:attrName>ppt_w</p:attrName>
                                        </p:attrNameLst>
                                      </p:cBhvr>
                                      <p:tavLst>
                                        <p:tav tm="0">
                                          <p:val>
                                            <p:fltVal val="0"/>
                                          </p:val>
                                        </p:tav>
                                        <p:tav tm="100000">
                                          <p:val>
                                            <p:strVal val="#ppt_w"/>
                                          </p:val>
                                        </p:tav>
                                      </p:tavLst>
                                    </p:anim>
                                    <p:anim calcmode="lin" valueType="num">
                                      <p:cBhvr>
                                        <p:cTn id="80" dur="500" fill="hold"/>
                                        <p:tgtEl>
                                          <p:spTgt spid="134"/>
                                        </p:tgtEl>
                                        <p:attrNameLst>
                                          <p:attrName>ppt_h</p:attrName>
                                        </p:attrNameLst>
                                      </p:cBhvr>
                                      <p:tavLst>
                                        <p:tav tm="0">
                                          <p:val>
                                            <p:fltVal val="0"/>
                                          </p:val>
                                        </p:tav>
                                        <p:tav tm="100000">
                                          <p:val>
                                            <p:strVal val="#ppt_h"/>
                                          </p:val>
                                        </p:tav>
                                      </p:tavLst>
                                    </p:anim>
                                    <p:animEffect transition="in" filter="fade">
                                      <p:cBhvr>
                                        <p:cTn id="81" dur="500"/>
                                        <p:tgtEl>
                                          <p:spTgt spid="134"/>
                                        </p:tgtEl>
                                      </p:cBhvr>
                                    </p:animEffect>
                                  </p:childTnLst>
                                </p:cTn>
                              </p:par>
                              <p:par>
                                <p:cTn id="82" presetID="53" presetClass="entr" presetSubtype="16" fill="hold" grpId="0" nodeType="withEffect">
                                  <p:stCondLst>
                                    <p:cond delay="0"/>
                                  </p:stCondLst>
                                  <p:childTnLst>
                                    <p:set>
                                      <p:cBhvr>
                                        <p:cTn id="83" dur="1" fill="hold">
                                          <p:stCondLst>
                                            <p:cond delay="0"/>
                                          </p:stCondLst>
                                        </p:cTn>
                                        <p:tgtEl>
                                          <p:spTgt spid="135"/>
                                        </p:tgtEl>
                                        <p:attrNameLst>
                                          <p:attrName>style.visibility</p:attrName>
                                        </p:attrNameLst>
                                      </p:cBhvr>
                                      <p:to>
                                        <p:strVal val="visible"/>
                                      </p:to>
                                    </p:set>
                                    <p:anim calcmode="lin" valueType="num">
                                      <p:cBhvr>
                                        <p:cTn id="84" dur="500" fill="hold"/>
                                        <p:tgtEl>
                                          <p:spTgt spid="135"/>
                                        </p:tgtEl>
                                        <p:attrNameLst>
                                          <p:attrName>ppt_w</p:attrName>
                                        </p:attrNameLst>
                                      </p:cBhvr>
                                      <p:tavLst>
                                        <p:tav tm="0">
                                          <p:val>
                                            <p:fltVal val="0"/>
                                          </p:val>
                                        </p:tav>
                                        <p:tav tm="100000">
                                          <p:val>
                                            <p:strVal val="#ppt_w"/>
                                          </p:val>
                                        </p:tav>
                                      </p:tavLst>
                                    </p:anim>
                                    <p:anim calcmode="lin" valueType="num">
                                      <p:cBhvr>
                                        <p:cTn id="85" dur="500" fill="hold"/>
                                        <p:tgtEl>
                                          <p:spTgt spid="135"/>
                                        </p:tgtEl>
                                        <p:attrNameLst>
                                          <p:attrName>ppt_h</p:attrName>
                                        </p:attrNameLst>
                                      </p:cBhvr>
                                      <p:tavLst>
                                        <p:tav tm="0">
                                          <p:val>
                                            <p:fltVal val="0"/>
                                          </p:val>
                                        </p:tav>
                                        <p:tav tm="100000">
                                          <p:val>
                                            <p:strVal val="#ppt_h"/>
                                          </p:val>
                                        </p:tav>
                                      </p:tavLst>
                                    </p:anim>
                                    <p:animEffect transition="in" filter="fade">
                                      <p:cBhvr>
                                        <p:cTn id="86" dur="500"/>
                                        <p:tgtEl>
                                          <p:spTgt spid="135"/>
                                        </p:tgtEl>
                                      </p:cBhvr>
                                    </p:animEffect>
                                  </p:childTnLst>
                                </p:cTn>
                              </p:par>
                              <p:par>
                                <p:cTn id="87" presetID="22" presetClass="entr" presetSubtype="8" fill="hold" nodeType="withEffect">
                                  <p:stCondLst>
                                    <p:cond delay="0"/>
                                  </p:stCondLst>
                                  <p:childTnLst>
                                    <p:set>
                                      <p:cBhvr>
                                        <p:cTn id="88" dur="1" fill="hold">
                                          <p:stCondLst>
                                            <p:cond delay="0"/>
                                          </p:stCondLst>
                                        </p:cTn>
                                        <p:tgtEl>
                                          <p:spTgt spid="85"/>
                                        </p:tgtEl>
                                        <p:attrNameLst>
                                          <p:attrName>style.visibility</p:attrName>
                                        </p:attrNameLst>
                                      </p:cBhvr>
                                      <p:to>
                                        <p:strVal val="visible"/>
                                      </p:to>
                                    </p:set>
                                    <p:animEffect transition="in" filter="wipe(left)">
                                      <p:cBhvr>
                                        <p:cTn id="89" dur="500"/>
                                        <p:tgtEl>
                                          <p:spTgt spid="85"/>
                                        </p:tgtEl>
                                      </p:cBhvr>
                                    </p:animEffect>
                                  </p:childTnLst>
                                </p:cTn>
                              </p:par>
                            </p:childTnLst>
                          </p:cTn>
                        </p:par>
                        <p:par>
                          <p:cTn id="90" fill="hold" nodeType="afterGroup">
                            <p:stCondLst>
                              <p:cond delay="10250"/>
                            </p:stCondLst>
                            <p:childTnLst>
                              <p:par>
                                <p:cTn id="91" presetID="2" presetClass="entr" presetSubtype="1" fill="hold" grpId="0" nodeType="afterEffect">
                                  <p:stCondLst>
                                    <p:cond delay="500"/>
                                  </p:stCondLst>
                                  <p:childTnLst>
                                    <p:set>
                                      <p:cBhvr>
                                        <p:cTn id="92" dur="1" fill="hold">
                                          <p:stCondLst>
                                            <p:cond delay="0"/>
                                          </p:stCondLst>
                                        </p:cTn>
                                        <p:tgtEl>
                                          <p:spTgt spid="108"/>
                                        </p:tgtEl>
                                        <p:attrNameLst>
                                          <p:attrName>style.visibility</p:attrName>
                                        </p:attrNameLst>
                                      </p:cBhvr>
                                      <p:to>
                                        <p:strVal val="visible"/>
                                      </p:to>
                                    </p:set>
                                    <p:anim calcmode="lin" valueType="num">
                                      <p:cBhvr additive="base">
                                        <p:cTn id="93" dur="750" fill="hold"/>
                                        <p:tgtEl>
                                          <p:spTgt spid="108"/>
                                        </p:tgtEl>
                                        <p:attrNameLst>
                                          <p:attrName>ppt_x</p:attrName>
                                        </p:attrNameLst>
                                      </p:cBhvr>
                                      <p:tavLst>
                                        <p:tav tm="0">
                                          <p:val>
                                            <p:strVal val="#ppt_x"/>
                                          </p:val>
                                        </p:tav>
                                        <p:tav tm="100000">
                                          <p:val>
                                            <p:strVal val="#ppt_x"/>
                                          </p:val>
                                        </p:tav>
                                      </p:tavLst>
                                    </p:anim>
                                    <p:anim calcmode="lin" valueType="num">
                                      <p:cBhvr additive="base">
                                        <p:cTn id="94" dur="750" fill="hold"/>
                                        <p:tgtEl>
                                          <p:spTgt spid="108"/>
                                        </p:tgtEl>
                                        <p:attrNameLst>
                                          <p:attrName>ppt_y</p:attrName>
                                        </p:attrNameLst>
                                      </p:cBhvr>
                                      <p:tavLst>
                                        <p:tav tm="0">
                                          <p:val>
                                            <p:strVal val="0-#ppt_h/2"/>
                                          </p:val>
                                        </p:tav>
                                        <p:tav tm="100000">
                                          <p:val>
                                            <p:strVal val="#ppt_y"/>
                                          </p:val>
                                        </p:tav>
                                      </p:tavLst>
                                    </p:anim>
                                  </p:childTnLst>
                                </p:cTn>
                              </p:par>
                            </p:childTnLst>
                          </p:cTn>
                        </p:par>
                        <p:par>
                          <p:cTn id="95" fill="hold" nodeType="afterGroup">
                            <p:stCondLst>
                              <p:cond delay="11500"/>
                            </p:stCondLst>
                            <p:childTnLst>
                              <p:par>
                                <p:cTn id="96" presetID="2" presetClass="entr" presetSubtype="2" fill="hold" grpId="0" nodeType="afterEffect">
                                  <p:stCondLst>
                                    <p:cond delay="0"/>
                                  </p:stCondLst>
                                  <p:childTnLst>
                                    <p:set>
                                      <p:cBhvr>
                                        <p:cTn id="97" dur="1" fill="hold">
                                          <p:stCondLst>
                                            <p:cond delay="0"/>
                                          </p:stCondLst>
                                        </p:cTn>
                                        <p:tgtEl>
                                          <p:spTgt spid="118"/>
                                        </p:tgtEl>
                                        <p:attrNameLst>
                                          <p:attrName>style.visibility</p:attrName>
                                        </p:attrNameLst>
                                      </p:cBhvr>
                                      <p:to>
                                        <p:strVal val="visible"/>
                                      </p:to>
                                    </p:set>
                                    <p:anim calcmode="lin" valueType="num">
                                      <p:cBhvr additive="base">
                                        <p:cTn id="98" dur="1250" fill="hold"/>
                                        <p:tgtEl>
                                          <p:spTgt spid="118"/>
                                        </p:tgtEl>
                                        <p:attrNameLst>
                                          <p:attrName>ppt_x</p:attrName>
                                        </p:attrNameLst>
                                      </p:cBhvr>
                                      <p:tavLst>
                                        <p:tav tm="0">
                                          <p:val>
                                            <p:strVal val="1+#ppt_w/2"/>
                                          </p:val>
                                        </p:tav>
                                        <p:tav tm="100000">
                                          <p:val>
                                            <p:strVal val="#ppt_x"/>
                                          </p:val>
                                        </p:tav>
                                      </p:tavLst>
                                    </p:anim>
                                    <p:anim calcmode="lin" valueType="num">
                                      <p:cBhvr additive="base">
                                        <p:cTn id="99" dur="1250" fill="hold"/>
                                        <p:tgtEl>
                                          <p:spTgt spid="118"/>
                                        </p:tgtEl>
                                        <p:attrNameLst>
                                          <p:attrName>ppt_y</p:attrName>
                                        </p:attrNameLst>
                                      </p:cBhvr>
                                      <p:tavLst>
                                        <p:tav tm="0">
                                          <p:val>
                                            <p:strVal val="#ppt_y"/>
                                          </p:val>
                                        </p:tav>
                                        <p:tav tm="100000">
                                          <p:val>
                                            <p:strVal val="#ppt_y"/>
                                          </p:val>
                                        </p:tav>
                                      </p:tavLst>
                                    </p:anim>
                                  </p:childTnLst>
                                </p:cTn>
                              </p:par>
                              <p:par>
                                <p:cTn id="100" presetID="2" presetClass="entr" presetSubtype="2" fill="hold" nodeType="withEffect">
                                  <p:stCondLst>
                                    <p:cond delay="250"/>
                                  </p:stCondLst>
                                  <p:childTnLst>
                                    <p:set>
                                      <p:cBhvr>
                                        <p:cTn id="101" dur="1" fill="hold">
                                          <p:stCondLst>
                                            <p:cond delay="0"/>
                                          </p:stCondLst>
                                        </p:cTn>
                                        <p:tgtEl>
                                          <p:spTgt spid="119"/>
                                        </p:tgtEl>
                                        <p:attrNameLst>
                                          <p:attrName>style.visibility</p:attrName>
                                        </p:attrNameLst>
                                      </p:cBhvr>
                                      <p:to>
                                        <p:strVal val="visible"/>
                                      </p:to>
                                    </p:set>
                                    <p:anim calcmode="lin" valueType="num">
                                      <p:cBhvr additive="base">
                                        <p:cTn id="102" dur="1250" fill="hold"/>
                                        <p:tgtEl>
                                          <p:spTgt spid="119"/>
                                        </p:tgtEl>
                                        <p:attrNameLst>
                                          <p:attrName>ppt_x</p:attrName>
                                        </p:attrNameLst>
                                      </p:cBhvr>
                                      <p:tavLst>
                                        <p:tav tm="0">
                                          <p:val>
                                            <p:strVal val="1+#ppt_w/2"/>
                                          </p:val>
                                        </p:tav>
                                        <p:tav tm="100000">
                                          <p:val>
                                            <p:strVal val="#ppt_x"/>
                                          </p:val>
                                        </p:tav>
                                      </p:tavLst>
                                    </p:anim>
                                    <p:anim calcmode="lin" valueType="num">
                                      <p:cBhvr additive="base">
                                        <p:cTn id="103" dur="1250" fill="hold"/>
                                        <p:tgtEl>
                                          <p:spTgt spid="119"/>
                                        </p:tgtEl>
                                        <p:attrNameLst>
                                          <p:attrName>ppt_y</p:attrName>
                                        </p:attrNameLst>
                                      </p:cBhvr>
                                      <p:tavLst>
                                        <p:tav tm="0">
                                          <p:val>
                                            <p:strVal val="#ppt_y"/>
                                          </p:val>
                                        </p:tav>
                                        <p:tav tm="100000">
                                          <p:val>
                                            <p:strVal val="#ppt_y"/>
                                          </p:val>
                                        </p:tav>
                                      </p:tavLst>
                                    </p:anim>
                                  </p:childTnLst>
                                </p:cTn>
                              </p:par>
                              <p:par>
                                <p:cTn id="104" presetID="2" presetClass="entr" presetSubtype="2" fill="hold" nodeType="withEffect">
                                  <p:stCondLst>
                                    <p:cond delay="500"/>
                                  </p:stCondLst>
                                  <p:childTnLst>
                                    <p:set>
                                      <p:cBhvr>
                                        <p:cTn id="105" dur="1" fill="hold">
                                          <p:stCondLst>
                                            <p:cond delay="0"/>
                                          </p:stCondLst>
                                        </p:cTn>
                                        <p:tgtEl>
                                          <p:spTgt spid="122"/>
                                        </p:tgtEl>
                                        <p:attrNameLst>
                                          <p:attrName>style.visibility</p:attrName>
                                        </p:attrNameLst>
                                      </p:cBhvr>
                                      <p:to>
                                        <p:strVal val="visible"/>
                                      </p:to>
                                    </p:set>
                                    <p:anim calcmode="lin" valueType="num">
                                      <p:cBhvr additive="base">
                                        <p:cTn id="106" dur="1250" fill="hold"/>
                                        <p:tgtEl>
                                          <p:spTgt spid="122"/>
                                        </p:tgtEl>
                                        <p:attrNameLst>
                                          <p:attrName>ppt_x</p:attrName>
                                        </p:attrNameLst>
                                      </p:cBhvr>
                                      <p:tavLst>
                                        <p:tav tm="0">
                                          <p:val>
                                            <p:strVal val="1+#ppt_w/2"/>
                                          </p:val>
                                        </p:tav>
                                        <p:tav tm="100000">
                                          <p:val>
                                            <p:strVal val="#ppt_x"/>
                                          </p:val>
                                        </p:tav>
                                      </p:tavLst>
                                    </p:anim>
                                    <p:anim calcmode="lin" valueType="num">
                                      <p:cBhvr additive="base">
                                        <p:cTn id="107" dur="1250" fill="hold"/>
                                        <p:tgtEl>
                                          <p:spTgt spid="122"/>
                                        </p:tgtEl>
                                        <p:attrNameLst>
                                          <p:attrName>ppt_y</p:attrName>
                                        </p:attrNameLst>
                                      </p:cBhvr>
                                      <p:tavLst>
                                        <p:tav tm="0">
                                          <p:val>
                                            <p:strVal val="#ppt_y"/>
                                          </p:val>
                                        </p:tav>
                                        <p:tav tm="100000">
                                          <p:val>
                                            <p:strVal val="#ppt_y"/>
                                          </p:val>
                                        </p:tav>
                                      </p:tavLst>
                                    </p:anim>
                                  </p:childTnLst>
                                </p:cTn>
                              </p:par>
                              <p:par>
                                <p:cTn id="108" presetID="2" presetClass="entr" presetSubtype="2" fill="hold" nodeType="withEffect">
                                  <p:stCondLst>
                                    <p:cond delay="500"/>
                                  </p:stCondLst>
                                  <p:childTnLst>
                                    <p:set>
                                      <p:cBhvr>
                                        <p:cTn id="109" dur="1" fill="hold">
                                          <p:stCondLst>
                                            <p:cond delay="0"/>
                                          </p:stCondLst>
                                        </p:cTn>
                                        <p:tgtEl>
                                          <p:spTgt spid="125"/>
                                        </p:tgtEl>
                                        <p:attrNameLst>
                                          <p:attrName>style.visibility</p:attrName>
                                        </p:attrNameLst>
                                      </p:cBhvr>
                                      <p:to>
                                        <p:strVal val="visible"/>
                                      </p:to>
                                    </p:set>
                                    <p:anim calcmode="lin" valueType="num">
                                      <p:cBhvr additive="base">
                                        <p:cTn id="110" dur="1250" fill="hold"/>
                                        <p:tgtEl>
                                          <p:spTgt spid="125"/>
                                        </p:tgtEl>
                                        <p:attrNameLst>
                                          <p:attrName>ppt_x</p:attrName>
                                        </p:attrNameLst>
                                      </p:cBhvr>
                                      <p:tavLst>
                                        <p:tav tm="0">
                                          <p:val>
                                            <p:strVal val="1+#ppt_w/2"/>
                                          </p:val>
                                        </p:tav>
                                        <p:tav tm="100000">
                                          <p:val>
                                            <p:strVal val="#ppt_x"/>
                                          </p:val>
                                        </p:tav>
                                      </p:tavLst>
                                    </p:anim>
                                    <p:anim calcmode="lin" valueType="num">
                                      <p:cBhvr additive="base">
                                        <p:cTn id="111" dur="1250" fill="hold"/>
                                        <p:tgtEl>
                                          <p:spTgt spid="125"/>
                                        </p:tgtEl>
                                        <p:attrNameLst>
                                          <p:attrName>ppt_y</p:attrName>
                                        </p:attrNameLst>
                                      </p:cBhvr>
                                      <p:tavLst>
                                        <p:tav tm="0">
                                          <p:val>
                                            <p:strVal val="#ppt_y"/>
                                          </p:val>
                                        </p:tav>
                                        <p:tav tm="100000">
                                          <p:val>
                                            <p:strVal val="#ppt_y"/>
                                          </p:val>
                                        </p:tav>
                                      </p:tavLst>
                                    </p:anim>
                                  </p:childTnLst>
                                </p:cTn>
                              </p:par>
                            </p:childTnLst>
                          </p:cTn>
                        </p:par>
                        <p:par>
                          <p:cTn id="112" fill="hold" nodeType="afterGroup">
                            <p:stCondLst>
                              <p:cond delay="13250"/>
                            </p:stCondLst>
                            <p:childTnLst>
                              <p:par>
                                <p:cTn id="113" presetID="10" presetClass="entr" presetSubtype="0" fill="hold" grpId="0" nodeType="afterEffect">
                                  <p:stCondLst>
                                    <p:cond delay="0"/>
                                  </p:stCondLst>
                                  <p:childTnLst>
                                    <p:set>
                                      <p:cBhvr>
                                        <p:cTn id="114" dur="1" fill="hold">
                                          <p:stCondLst>
                                            <p:cond delay="0"/>
                                          </p:stCondLst>
                                        </p:cTn>
                                        <p:tgtEl>
                                          <p:spTgt spid="128"/>
                                        </p:tgtEl>
                                        <p:attrNameLst>
                                          <p:attrName>style.visibility</p:attrName>
                                        </p:attrNameLst>
                                      </p:cBhvr>
                                      <p:to>
                                        <p:strVal val="visible"/>
                                      </p:to>
                                    </p:set>
                                    <p:animEffect transition="in" filter="fade">
                                      <p:cBhvr>
                                        <p:cTn id="115" dur="500"/>
                                        <p:tgtEl>
                                          <p:spTgt spid="1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 grpId="0"/>
      <p:bldP spid="103" grpId="0"/>
      <p:bldP spid="108" grpId="0"/>
      <p:bldP spid="109" grpId="0"/>
      <p:bldP spid="110" grpId="0"/>
      <p:bldP spid="111" grpId="0"/>
      <p:bldP spid="117" grpId="0" animBg="1"/>
      <p:bldP spid="118" grpId="0" animBg="1"/>
      <p:bldP spid="128" grpId="0"/>
      <p:bldP spid="129" grpId="0" animBg="1"/>
      <p:bldP spid="131" grpId="0" animBg="1"/>
      <p:bldP spid="132" grpId="0" animBg="1"/>
      <p:bldP spid="134" grpId="0" animBg="1"/>
      <p:bldP spid="135"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076">
            <a:extLst>
              <a:ext uri="{FF2B5EF4-FFF2-40B4-BE49-F238E27FC236}">
                <a16:creationId xmlns:a16="http://schemas.microsoft.com/office/drawing/2014/main" id="{A8CDBD48-4E01-09D0-FFD2-55DEB4241B1C}"/>
              </a:ext>
            </a:extLst>
          </p:cNvPr>
          <p:cNvSpPr>
            <a:spLocks noGrp="1" noChangeArrowheads="1"/>
          </p:cNvSpPr>
          <p:nvPr>
            <p:ph type="ctrTitle" idx="4294967295"/>
          </p:nvPr>
        </p:nvSpPr>
        <p:spPr bwMode="auto">
          <a:xfrm>
            <a:off x="4727575" y="3286125"/>
            <a:ext cx="6497638" cy="7493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762" tIns="48381" rIns="96762" bIns="48381"/>
          <a:lstStyle/>
          <a:p>
            <a:pPr algn="l" eaLnBrk="1" hangingPunct="1"/>
            <a:r>
              <a:rPr lang="en-NZ" altLang="en-US" sz="3600" b="1" dirty="0">
                <a:solidFill>
                  <a:srgbClr val="7BC716"/>
                </a:solidFill>
                <a:latin typeface="Century Gothic" panose="020B0502020202020204" pitchFamily="34" charset="0"/>
              </a:rPr>
              <a:t>Extended DISC®</a:t>
            </a:r>
            <a:endParaRPr lang="en-US" altLang="en-US" sz="3600" b="1" dirty="0">
              <a:solidFill>
                <a:srgbClr val="7BC716"/>
              </a:solidFill>
              <a:latin typeface="Century Gothic" panose="020B0502020202020204" pitchFamily="34" charset="0"/>
            </a:endParaRPr>
          </a:p>
        </p:txBody>
      </p:sp>
      <p:sp>
        <p:nvSpPr>
          <p:cNvPr id="2" name="Rectangle 1">
            <a:extLst>
              <a:ext uri="{FF2B5EF4-FFF2-40B4-BE49-F238E27FC236}">
                <a16:creationId xmlns:a16="http://schemas.microsoft.com/office/drawing/2014/main" id="{E21E706C-7235-0BB5-F623-E9284A1FAB23}"/>
              </a:ext>
            </a:extLst>
          </p:cNvPr>
          <p:cNvSpPr>
            <a:spLocks noChangeArrowheads="1"/>
          </p:cNvSpPr>
          <p:nvPr/>
        </p:nvSpPr>
        <p:spPr bwMode="auto">
          <a:xfrm>
            <a:off x="4727575" y="4006850"/>
            <a:ext cx="2547938"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sz="3200">
                <a:latin typeface="Century Gothic" panose="020B0502020202020204" pitchFamily="34" charset="0"/>
              </a:rPr>
              <a:t>Arrow Maps</a:t>
            </a:r>
            <a:endParaRPr lang="en-GB" altLang="en-US" sz="3200"/>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2"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50" name="Text Placeholder 3">
            <a:extLst>
              <a:ext uri="{FF2B5EF4-FFF2-40B4-BE49-F238E27FC236}">
                <a16:creationId xmlns:a16="http://schemas.microsoft.com/office/drawing/2014/main" id="{4FFC7153-7C90-975D-775B-20C1E5380C7C}"/>
              </a:ext>
            </a:extLst>
          </p:cNvPr>
          <p:cNvSpPr>
            <a:spLocks noGrp="1" noChangeArrowheads="1"/>
          </p:cNvSpPr>
          <p:nvPr>
            <p:ph type="body" sz="quarter" idx="4294967295"/>
          </p:nvPr>
        </p:nvSpPr>
        <p:spPr bwMode="auto">
          <a:xfrm>
            <a:off x="306388" y="188913"/>
            <a:ext cx="4700587" cy="360362"/>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spcBef>
                <a:spcPts val="1200"/>
              </a:spcBef>
              <a:spcAft>
                <a:spcPts val="600"/>
              </a:spcAft>
              <a:buFont typeface="Arial" panose="020B0604020202020204" pitchFamily="34" charset="0"/>
              <a:buNone/>
            </a:pPr>
            <a:r>
              <a:rPr lang="en-NZ" altLang="en-US" sz="1800" b="1">
                <a:solidFill>
                  <a:srgbClr val="7BC716"/>
                </a:solidFill>
                <a:latin typeface="Century Gothic" panose="020B0502020202020204" pitchFamily="34" charset="0"/>
              </a:rPr>
              <a:t>Teams: </a:t>
            </a:r>
            <a:r>
              <a:rPr lang="en-NZ" altLang="en-US" sz="1800">
                <a:latin typeface="Century Gothic" panose="020B0502020202020204" pitchFamily="34" charset="0"/>
              </a:rPr>
              <a:t>Arrow Map</a:t>
            </a:r>
          </a:p>
        </p:txBody>
      </p:sp>
      <p:sp>
        <p:nvSpPr>
          <p:cNvPr id="10" name="Rectangle 3">
            <a:extLst>
              <a:ext uri="{FF2B5EF4-FFF2-40B4-BE49-F238E27FC236}">
                <a16:creationId xmlns:a16="http://schemas.microsoft.com/office/drawing/2014/main" id="{71CA3896-09ED-AF1D-C6C9-5A9DE7B36C12}"/>
              </a:ext>
            </a:extLst>
          </p:cNvPr>
          <p:cNvSpPr txBox="1">
            <a:spLocks noChangeArrowheads="1"/>
          </p:cNvSpPr>
          <p:nvPr/>
        </p:nvSpPr>
        <p:spPr>
          <a:xfrm>
            <a:off x="290513" y="1917700"/>
            <a:ext cx="5845175" cy="4228576"/>
          </a:xfrm>
          <a:prstGeom prst="rect">
            <a:avLst/>
          </a:prstGeom>
        </p:spPr>
        <p:txBody>
          <a:bodyPr lIns="90683" tIns="45341" rIns="90683" bIns="45341"/>
          <a:lstStyle>
            <a:lvl1pPr marL="334152" indent="-334152" algn="l" rtl="0" eaLnBrk="0" fontAlgn="base" hangingPunct="0">
              <a:spcBef>
                <a:spcPct val="20000"/>
              </a:spcBef>
              <a:spcAft>
                <a:spcPct val="0"/>
              </a:spcAft>
              <a:buClr>
                <a:srgbClr val="D0005F"/>
              </a:buClr>
              <a:buSzPct val="75000"/>
              <a:buChar char="•"/>
              <a:defRPr sz="2800">
                <a:solidFill>
                  <a:schemeClr val="tx1"/>
                </a:solidFill>
                <a:latin typeface="+mn-lt"/>
                <a:ea typeface="+mn-ea"/>
                <a:cs typeface="+mn-cs"/>
              </a:defRPr>
            </a:lvl1pPr>
            <a:lvl2pPr marL="731892" indent="-276494" algn="l" rtl="0" eaLnBrk="0" fontAlgn="base" hangingPunct="0">
              <a:spcBef>
                <a:spcPct val="20000"/>
              </a:spcBef>
              <a:spcAft>
                <a:spcPct val="0"/>
              </a:spcAft>
              <a:buClr>
                <a:srgbClr val="D0005F"/>
              </a:buClr>
              <a:buSzPct val="75000"/>
              <a:buChar char="•"/>
              <a:defRPr sz="2400">
                <a:solidFill>
                  <a:schemeClr val="tx1"/>
                </a:solidFill>
                <a:latin typeface="+mn-lt"/>
              </a:defRPr>
            </a:lvl2pPr>
            <a:lvl3pPr marL="1129635" indent="-220299" algn="l" rtl="0" eaLnBrk="0" fontAlgn="base" hangingPunct="0">
              <a:spcBef>
                <a:spcPct val="20000"/>
              </a:spcBef>
              <a:spcAft>
                <a:spcPct val="0"/>
              </a:spcAft>
              <a:buClr>
                <a:srgbClr val="D0005F"/>
              </a:buClr>
              <a:buSzPct val="75000"/>
              <a:buChar char="•"/>
              <a:defRPr sz="2400">
                <a:solidFill>
                  <a:schemeClr val="tx1"/>
                </a:solidFill>
                <a:latin typeface="+mn-lt"/>
              </a:defRPr>
            </a:lvl3pPr>
            <a:lvl4pPr marL="1583552" indent="-220299" algn="l" rtl="0" eaLnBrk="0" fontAlgn="base" hangingPunct="0">
              <a:spcBef>
                <a:spcPct val="20000"/>
              </a:spcBef>
              <a:spcAft>
                <a:spcPct val="0"/>
              </a:spcAft>
              <a:buClr>
                <a:srgbClr val="D0005F"/>
              </a:buClr>
              <a:buSzPct val="75000"/>
              <a:buChar char="•"/>
              <a:defRPr sz="2400">
                <a:solidFill>
                  <a:schemeClr val="tx1"/>
                </a:solidFill>
                <a:latin typeface="+mn-lt"/>
              </a:defRPr>
            </a:lvl4pPr>
            <a:lvl5pPr marL="2040427" indent="-220299" algn="l" rtl="0" eaLnBrk="0" fontAlgn="base" hangingPunct="0">
              <a:spcBef>
                <a:spcPct val="20000"/>
              </a:spcBef>
              <a:spcAft>
                <a:spcPct val="0"/>
              </a:spcAft>
              <a:buClr>
                <a:srgbClr val="D0005F"/>
              </a:buClr>
              <a:buSzPct val="75000"/>
              <a:buChar char="•"/>
              <a:defRPr sz="2400">
                <a:solidFill>
                  <a:schemeClr val="tx1"/>
                </a:solidFill>
                <a:latin typeface="+mn-lt"/>
              </a:defRPr>
            </a:lvl5pPr>
            <a:lvl6pPr marL="2499434" indent="-227242" algn="l" rtl="0" eaLnBrk="1" fontAlgn="base" hangingPunct="1">
              <a:spcBef>
                <a:spcPct val="20000"/>
              </a:spcBef>
              <a:spcAft>
                <a:spcPct val="0"/>
              </a:spcAft>
              <a:buClr>
                <a:srgbClr val="D0005F"/>
              </a:buClr>
              <a:buSzPct val="75000"/>
              <a:buChar char="•"/>
              <a:defRPr sz="2400">
                <a:solidFill>
                  <a:schemeClr val="tx1"/>
                </a:solidFill>
                <a:latin typeface="+mn-lt"/>
              </a:defRPr>
            </a:lvl6pPr>
            <a:lvl7pPr marL="2953874" indent="-227242" algn="l" rtl="0" eaLnBrk="1" fontAlgn="base" hangingPunct="1">
              <a:spcBef>
                <a:spcPct val="20000"/>
              </a:spcBef>
              <a:spcAft>
                <a:spcPct val="0"/>
              </a:spcAft>
              <a:buClr>
                <a:srgbClr val="D0005F"/>
              </a:buClr>
              <a:buSzPct val="75000"/>
              <a:buChar char="•"/>
              <a:defRPr sz="2400">
                <a:solidFill>
                  <a:schemeClr val="tx1"/>
                </a:solidFill>
                <a:latin typeface="+mn-lt"/>
              </a:defRPr>
            </a:lvl7pPr>
            <a:lvl8pPr marL="3408314" indent="-227242" algn="l" rtl="0" eaLnBrk="1" fontAlgn="base" hangingPunct="1">
              <a:spcBef>
                <a:spcPct val="20000"/>
              </a:spcBef>
              <a:spcAft>
                <a:spcPct val="0"/>
              </a:spcAft>
              <a:buClr>
                <a:srgbClr val="D0005F"/>
              </a:buClr>
              <a:buSzPct val="75000"/>
              <a:buChar char="•"/>
              <a:defRPr sz="2400">
                <a:solidFill>
                  <a:schemeClr val="tx1"/>
                </a:solidFill>
                <a:latin typeface="+mn-lt"/>
              </a:defRPr>
            </a:lvl8pPr>
            <a:lvl9pPr marL="3862755" indent="-227242" algn="l" rtl="0" eaLnBrk="1" fontAlgn="base" hangingPunct="1">
              <a:spcBef>
                <a:spcPct val="20000"/>
              </a:spcBef>
              <a:spcAft>
                <a:spcPct val="0"/>
              </a:spcAft>
              <a:buClr>
                <a:srgbClr val="D0005F"/>
              </a:buClr>
              <a:buSzPct val="75000"/>
              <a:buChar char="•"/>
              <a:defRPr sz="2400">
                <a:solidFill>
                  <a:schemeClr val="tx1"/>
                </a:solidFill>
                <a:latin typeface="+mn-lt"/>
              </a:defRPr>
            </a:lvl9pPr>
          </a:lstStyle>
          <a:p>
            <a:pPr marL="324000" indent="-324000" defTabSz="913203" eaLnBrk="1" hangingPunct="1">
              <a:spcBef>
                <a:spcPts val="0"/>
              </a:spcBef>
              <a:spcAft>
                <a:spcPts val="1200"/>
              </a:spcAft>
              <a:buClr>
                <a:srgbClr val="7BC716"/>
              </a:buClr>
              <a:buSzPct val="100000"/>
              <a:defRPr/>
            </a:pPr>
            <a:r>
              <a:rPr lang="en-US" sz="1600" kern="0">
                <a:latin typeface="Century Gothic" panose="020B0502020202020204" pitchFamily="34" charset="0"/>
                <a:cs typeface="Arial" pitchFamily="34" charset="0"/>
              </a:rPr>
              <a:t>The Arrow Map shows how the entire team is adjusting in the current environment.</a:t>
            </a:r>
          </a:p>
          <a:p>
            <a:pPr marL="324000" indent="-324000" defTabSz="913203" eaLnBrk="1" hangingPunct="1">
              <a:spcBef>
                <a:spcPts val="0"/>
              </a:spcBef>
              <a:spcAft>
                <a:spcPts val="1200"/>
              </a:spcAft>
              <a:buClr>
                <a:srgbClr val="7BC716"/>
              </a:buClr>
              <a:buSzPct val="100000"/>
              <a:defRPr/>
            </a:pPr>
            <a:r>
              <a:rPr lang="en-NZ" sz="1600">
                <a:latin typeface="Century Gothic" panose="020B0502020202020204" pitchFamily="34" charset="0"/>
              </a:rPr>
              <a:t>It captures how individuals may be adjusting their style to meet the demands of their current environment.</a:t>
            </a:r>
            <a:endParaRPr lang="en-US" sz="1600" kern="0">
              <a:latin typeface="Century Gothic" panose="020B0502020202020204" pitchFamily="34" charset="0"/>
              <a:cs typeface="Arial" pitchFamily="34" charset="0"/>
            </a:endParaRPr>
          </a:p>
          <a:p>
            <a:pPr marL="324000" indent="-324000" defTabSz="913203" eaLnBrk="1" hangingPunct="1">
              <a:spcBef>
                <a:spcPts val="0"/>
              </a:spcBef>
              <a:spcAft>
                <a:spcPts val="1200"/>
              </a:spcAft>
              <a:buClr>
                <a:srgbClr val="7BC716"/>
              </a:buClr>
              <a:buSzPct val="100000"/>
              <a:defRPr/>
            </a:pPr>
            <a:r>
              <a:rPr lang="en-NZ" sz="1600">
                <a:latin typeface="Century Gothic" panose="020B0502020202020204" pitchFamily="34" charset="0"/>
              </a:rPr>
              <a:t>The start of the arrow is Profile II and the end is Profile I.</a:t>
            </a:r>
          </a:p>
          <a:p>
            <a:pPr marL="324000" indent="-324000" defTabSz="913203" eaLnBrk="1" hangingPunct="1">
              <a:spcBef>
                <a:spcPts val="0"/>
              </a:spcBef>
              <a:spcAft>
                <a:spcPts val="1200"/>
              </a:spcAft>
              <a:buClr>
                <a:srgbClr val="7BC716"/>
              </a:buClr>
              <a:buSzPct val="100000"/>
              <a:defRPr/>
            </a:pPr>
            <a:r>
              <a:rPr lang="en-NZ" sz="1600">
                <a:latin typeface="Century Gothic" panose="020B0502020202020204" pitchFamily="34" charset="0"/>
              </a:rPr>
              <a:t>Generally, the longer the arrow, the greater the adjustment. </a:t>
            </a:r>
          </a:p>
          <a:p>
            <a:pPr marL="324000" indent="-324000" defTabSz="913203" eaLnBrk="1" hangingPunct="1">
              <a:spcBef>
                <a:spcPts val="0"/>
              </a:spcBef>
              <a:spcAft>
                <a:spcPts val="1200"/>
              </a:spcAft>
              <a:buClr>
                <a:srgbClr val="7BC716"/>
              </a:buClr>
              <a:buSzPct val="100000"/>
              <a:defRPr/>
            </a:pPr>
            <a:r>
              <a:rPr lang="en-NZ" sz="1600">
                <a:latin typeface="Century Gothic" panose="020B0502020202020204" pitchFamily="34" charset="0"/>
              </a:rPr>
              <a:t>Consider the situation: they may be working on a short project and using different behaviours to achieve results – producing a long arrow.</a:t>
            </a:r>
          </a:p>
          <a:p>
            <a:pPr marL="324000" indent="-324000" defTabSz="913203" eaLnBrk="1" hangingPunct="1">
              <a:spcBef>
                <a:spcPts val="0"/>
              </a:spcBef>
              <a:spcAft>
                <a:spcPts val="1200"/>
              </a:spcAft>
              <a:buClr>
                <a:srgbClr val="7BC716"/>
              </a:buClr>
              <a:buSzPct val="100000"/>
              <a:defRPr/>
            </a:pPr>
            <a:r>
              <a:rPr lang="en-NZ" sz="1600">
                <a:latin typeface="Century Gothic" panose="020B0502020202020204" pitchFamily="34" charset="0"/>
              </a:rPr>
              <a:t>Don’t forget that leadership, feelings of unity, pressure and alignment of tasks can also influence arrows. </a:t>
            </a:r>
            <a:endParaRPr lang="en-GB" sz="1600">
              <a:latin typeface="Century Gothic" panose="020B0502020202020204" pitchFamily="34" charset="0"/>
            </a:endParaRPr>
          </a:p>
          <a:p>
            <a:pPr defTabSz="913203">
              <a:spcBef>
                <a:spcPts val="0"/>
              </a:spcBef>
              <a:defRPr/>
            </a:pPr>
            <a:endParaRPr lang="en-NZ" sz="1600">
              <a:latin typeface="Century Gothic" panose="020B0502020202020204" pitchFamily="34" charset="0"/>
            </a:endParaRPr>
          </a:p>
          <a:p>
            <a:pPr defTabSz="913203">
              <a:spcBef>
                <a:spcPts val="0"/>
              </a:spcBef>
              <a:defRPr/>
            </a:pPr>
            <a:endParaRPr lang="en-NZ" sz="1600">
              <a:latin typeface="Century Gothic" panose="020B0502020202020204" pitchFamily="34" charset="0"/>
            </a:endParaRPr>
          </a:p>
          <a:p>
            <a:pPr defTabSz="913203">
              <a:spcBef>
                <a:spcPts val="0"/>
              </a:spcBef>
              <a:defRPr/>
            </a:pPr>
            <a:endParaRPr lang="en-GB" sz="1600">
              <a:latin typeface="Century Gothic" panose="020B0502020202020204" pitchFamily="34" charset="0"/>
            </a:endParaRPr>
          </a:p>
        </p:txBody>
      </p:sp>
      <p:grpSp>
        <p:nvGrpSpPr>
          <p:cNvPr id="37" name="Group 36">
            <a:extLst>
              <a:ext uri="{FF2B5EF4-FFF2-40B4-BE49-F238E27FC236}">
                <a16:creationId xmlns:a16="http://schemas.microsoft.com/office/drawing/2014/main" id="{FCCF1D9A-9469-D52A-A8A5-473DDD75A308}"/>
              </a:ext>
            </a:extLst>
          </p:cNvPr>
          <p:cNvGrpSpPr>
            <a:grpSpLocks/>
          </p:cNvGrpSpPr>
          <p:nvPr/>
        </p:nvGrpSpPr>
        <p:grpSpPr bwMode="auto">
          <a:xfrm>
            <a:off x="-417513" y="900113"/>
            <a:ext cx="6553201" cy="809625"/>
            <a:chOff x="6926556" y="765498"/>
            <a:chExt cx="6552728" cy="754898"/>
          </a:xfrm>
        </p:grpSpPr>
        <p:sp>
          <p:nvSpPr>
            <p:cNvPr id="38" name="Rounded Rectangle 37">
              <a:extLst>
                <a:ext uri="{FF2B5EF4-FFF2-40B4-BE49-F238E27FC236}">
                  <a16:creationId xmlns:a16="http://schemas.microsoft.com/office/drawing/2014/main" id="{84EA7CC4-EA46-0E44-3F3D-5C127A1DF077}"/>
                </a:ext>
              </a:extLst>
            </p:cNvPr>
            <p:cNvSpPr/>
            <p:nvPr/>
          </p:nvSpPr>
          <p:spPr>
            <a:xfrm>
              <a:off x="6926556" y="765498"/>
              <a:ext cx="6552728" cy="754898"/>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258058" name="TextBox 38">
              <a:extLst>
                <a:ext uri="{FF2B5EF4-FFF2-40B4-BE49-F238E27FC236}">
                  <a16:creationId xmlns:a16="http://schemas.microsoft.com/office/drawing/2014/main" id="{2FE9B031-D26B-B637-58D7-F867F444E227}"/>
                </a:ext>
              </a:extLst>
            </p:cNvPr>
            <p:cNvSpPr txBox="1">
              <a:spLocks noChangeArrowheads="1"/>
            </p:cNvSpPr>
            <p:nvPr/>
          </p:nvSpPr>
          <p:spPr bwMode="auto">
            <a:xfrm>
              <a:off x="7413538" y="895866"/>
              <a:ext cx="5849722" cy="430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r>
                <a:rPr lang="en-NZ" altLang="en-US" sz="2400" b="1" dirty="0">
                  <a:solidFill>
                    <a:schemeClr val="bg1"/>
                  </a:solidFill>
                  <a:latin typeface="Century Gothic" panose="020B0502020202020204" pitchFamily="34" charset="0"/>
                </a:rPr>
                <a:t>Extended DISC® Arrow Map</a:t>
              </a:r>
              <a:endParaRPr lang="en-GB" altLang="en-US" sz="2400" b="1" dirty="0">
                <a:solidFill>
                  <a:schemeClr val="bg1"/>
                </a:solidFill>
                <a:latin typeface="Century Gothic" panose="020B0502020202020204" pitchFamily="34" charset="0"/>
              </a:endParaRPr>
            </a:p>
          </p:txBody>
        </p:sp>
      </p:grpSp>
      <p:pic>
        <p:nvPicPr>
          <p:cNvPr id="2" name="Picture 2">
            <a:extLst>
              <a:ext uri="{FF2B5EF4-FFF2-40B4-BE49-F238E27FC236}">
                <a16:creationId xmlns:a16="http://schemas.microsoft.com/office/drawing/2014/main" id="{6A649D82-3B1B-428B-1C40-095D424C99F5}"/>
              </a:ext>
            </a:extLst>
          </p:cNvPr>
          <p:cNvPicPr>
            <a:picLocks noChangeAspect="1" noChangeArrowheads="1"/>
          </p:cNvPicPr>
          <p:nvPr/>
        </p:nvPicPr>
        <p:blipFill rotWithShape="1">
          <a:blip r:embed="rId3"/>
          <a:srcRect l="66979" t="24074" r="16510" b="17779"/>
          <a:stretch/>
        </p:blipFill>
        <p:spPr bwMode="auto">
          <a:xfrm>
            <a:off x="6886575" y="1358900"/>
            <a:ext cx="4716463" cy="4672013"/>
          </a:xfrm>
          <a:prstGeom prst="rect">
            <a:avLst/>
          </a:prstGeom>
          <a:noFill/>
          <a:ln w="9525">
            <a:solidFill>
              <a:schemeClr val="tx2">
                <a:lumMod val="20000"/>
                <a:lumOff val="80000"/>
              </a:schemeClr>
            </a:solidFill>
            <a:miter lim="800000"/>
            <a:headEnd/>
            <a:tailEnd/>
          </a:ln>
        </p:spPr>
      </p:pic>
      <p:grpSp>
        <p:nvGrpSpPr>
          <p:cNvPr id="258054" name="Group 7">
            <a:extLst>
              <a:ext uri="{FF2B5EF4-FFF2-40B4-BE49-F238E27FC236}">
                <a16:creationId xmlns:a16="http://schemas.microsoft.com/office/drawing/2014/main" id="{0CDF0243-C492-F96D-64B9-B54EB064311A}"/>
              </a:ext>
            </a:extLst>
          </p:cNvPr>
          <p:cNvGrpSpPr>
            <a:grpSpLocks/>
          </p:cNvGrpSpPr>
          <p:nvPr/>
        </p:nvGrpSpPr>
        <p:grpSpPr bwMode="auto">
          <a:xfrm>
            <a:off x="9604375" y="204788"/>
            <a:ext cx="2849563" cy="376237"/>
            <a:chOff x="9604598" y="204437"/>
            <a:chExt cx="2848654" cy="377134"/>
          </a:xfrm>
        </p:grpSpPr>
        <p:sp>
          <p:nvSpPr>
            <p:cNvPr id="9" name="Prostokąt zaokrąglony 7">
              <a:extLst>
                <a:ext uri="{FF2B5EF4-FFF2-40B4-BE49-F238E27FC236}">
                  <a16:creationId xmlns:a16="http://schemas.microsoft.com/office/drawing/2014/main" id="{18A1B843-B0E8-11A9-E269-815ADE4D68F8}"/>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14 of TB Section</a:t>
              </a:r>
              <a:endParaRPr lang="en-US" sz="1100" b="1">
                <a:solidFill>
                  <a:schemeClr val="bg1"/>
                </a:solidFill>
                <a:latin typeface="Century Gothic" panose="020B0502020202020204" pitchFamily="34" charset="0"/>
              </a:endParaRPr>
            </a:p>
          </p:txBody>
        </p:sp>
        <p:pic>
          <p:nvPicPr>
            <p:cNvPr id="258056" name="Graphic 10" descr="Closed book with solid fill">
              <a:extLst>
                <a:ext uri="{FF2B5EF4-FFF2-40B4-BE49-F238E27FC236}">
                  <a16:creationId xmlns:a16="http://schemas.microsoft.com/office/drawing/2014/main" id="{4BED7D93-D167-1293-641E-4351743CAE9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additive="base">
                                        <p:cTn id="7" dur="1000" fill="hold"/>
                                        <p:tgtEl>
                                          <p:spTgt spid="37"/>
                                        </p:tgtEl>
                                        <p:attrNameLst>
                                          <p:attrName>ppt_x</p:attrName>
                                        </p:attrNameLst>
                                      </p:cBhvr>
                                      <p:tavLst>
                                        <p:tav tm="0">
                                          <p:val>
                                            <p:strVal val="0-#ppt_w/2"/>
                                          </p:val>
                                        </p:tav>
                                        <p:tav tm="100000">
                                          <p:val>
                                            <p:strVal val="#ppt_x"/>
                                          </p:val>
                                        </p:tav>
                                      </p:tavLst>
                                    </p:anim>
                                    <p:anim calcmode="lin" valueType="num">
                                      <p:cBhvr additive="base">
                                        <p:cTn id="8" dur="1000" fill="hold"/>
                                        <p:tgtEl>
                                          <p:spTgt spid="37"/>
                                        </p:tgtEl>
                                        <p:attrNameLst>
                                          <p:attrName>ppt_y</p:attrName>
                                        </p:attrNameLst>
                                      </p:cBhvr>
                                      <p:tavLst>
                                        <p:tav tm="0">
                                          <p:val>
                                            <p:strVal val="#ppt_y"/>
                                          </p:val>
                                        </p:tav>
                                        <p:tav tm="100000">
                                          <p:val>
                                            <p:strVal val="#ppt_y"/>
                                          </p:val>
                                        </p:tav>
                                      </p:tavLst>
                                    </p:anim>
                                  </p:childTnLst>
                                </p:cTn>
                              </p:par>
                              <p:par>
                                <p:cTn id="9" presetID="42" presetClass="entr" presetSubtype="0"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childTnLst>
                          </p:cTn>
                        </p:par>
                        <p:par>
                          <p:cTn id="14" fill="hold" nodeType="afterGroup">
                            <p:stCondLst>
                              <p:cond delay="1000"/>
                            </p:stCondLst>
                            <p:childTnLst>
                              <p:par>
                                <p:cTn id="15" presetID="9" presetClass="entr" presetSubtype="0" fill="hold" grpId="0" nodeType="afterEffect">
                                  <p:stCondLst>
                                    <p:cond delay="0"/>
                                  </p:stCondLst>
                                  <p:childTnLst>
                                    <p:set>
                                      <p:cBhvr>
                                        <p:cTn id="16" dur="1" fill="hold">
                                          <p:stCondLst>
                                            <p:cond delay="0"/>
                                          </p:stCondLst>
                                        </p:cTn>
                                        <p:tgtEl>
                                          <p:spTgt spid="10">
                                            <p:txEl>
                                              <p:pRg st="0" end="0"/>
                                            </p:txEl>
                                          </p:spTgt>
                                        </p:tgtEl>
                                        <p:attrNameLst>
                                          <p:attrName>style.visibility</p:attrName>
                                        </p:attrNameLst>
                                      </p:cBhvr>
                                      <p:to>
                                        <p:strVal val="visible"/>
                                      </p:to>
                                    </p:set>
                                    <p:animEffect transition="in" filter="dissolve">
                                      <p:cBhvr>
                                        <p:cTn id="17" dur="750"/>
                                        <p:tgtEl>
                                          <p:spTgt spid="10">
                                            <p:txEl>
                                              <p:pRg st="0" end="0"/>
                                            </p:txEl>
                                          </p:spTgt>
                                        </p:tgtEl>
                                      </p:cBhvr>
                                    </p:animEffect>
                                  </p:childTnLst>
                                </p:cTn>
                              </p:par>
                            </p:childTnLst>
                          </p:cTn>
                        </p:par>
                        <p:par>
                          <p:cTn id="18" fill="hold" nodeType="afterGroup">
                            <p:stCondLst>
                              <p:cond delay="1750"/>
                            </p:stCondLst>
                            <p:childTnLst>
                              <p:par>
                                <p:cTn id="19" presetID="9" presetClass="entr" presetSubtype="0" fill="hold" grpId="0" nodeType="afterEffect">
                                  <p:stCondLst>
                                    <p:cond delay="0"/>
                                  </p:stCondLst>
                                  <p:childTnLst>
                                    <p:set>
                                      <p:cBhvr>
                                        <p:cTn id="20" dur="1" fill="hold">
                                          <p:stCondLst>
                                            <p:cond delay="0"/>
                                          </p:stCondLst>
                                        </p:cTn>
                                        <p:tgtEl>
                                          <p:spTgt spid="10">
                                            <p:txEl>
                                              <p:pRg st="1" end="1"/>
                                            </p:txEl>
                                          </p:spTgt>
                                        </p:tgtEl>
                                        <p:attrNameLst>
                                          <p:attrName>style.visibility</p:attrName>
                                        </p:attrNameLst>
                                      </p:cBhvr>
                                      <p:to>
                                        <p:strVal val="visible"/>
                                      </p:to>
                                    </p:set>
                                    <p:animEffect transition="in" filter="dissolve">
                                      <p:cBhvr>
                                        <p:cTn id="21" dur="750"/>
                                        <p:tgtEl>
                                          <p:spTgt spid="10">
                                            <p:txEl>
                                              <p:pRg st="1" end="1"/>
                                            </p:txEl>
                                          </p:spTgt>
                                        </p:tgtEl>
                                      </p:cBhvr>
                                    </p:animEffect>
                                  </p:childTnLst>
                                </p:cTn>
                              </p:par>
                            </p:childTnLst>
                          </p:cTn>
                        </p:par>
                        <p:par>
                          <p:cTn id="22" fill="hold" nodeType="afterGroup">
                            <p:stCondLst>
                              <p:cond delay="2500"/>
                            </p:stCondLst>
                            <p:childTnLst>
                              <p:par>
                                <p:cTn id="23" presetID="9" presetClass="entr" presetSubtype="0" fill="hold" grpId="0" nodeType="afterEffect">
                                  <p:stCondLst>
                                    <p:cond delay="0"/>
                                  </p:stCondLst>
                                  <p:childTnLst>
                                    <p:set>
                                      <p:cBhvr>
                                        <p:cTn id="24" dur="1" fill="hold">
                                          <p:stCondLst>
                                            <p:cond delay="0"/>
                                          </p:stCondLst>
                                        </p:cTn>
                                        <p:tgtEl>
                                          <p:spTgt spid="10">
                                            <p:txEl>
                                              <p:pRg st="2" end="2"/>
                                            </p:txEl>
                                          </p:spTgt>
                                        </p:tgtEl>
                                        <p:attrNameLst>
                                          <p:attrName>style.visibility</p:attrName>
                                        </p:attrNameLst>
                                      </p:cBhvr>
                                      <p:to>
                                        <p:strVal val="visible"/>
                                      </p:to>
                                    </p:set>
                                    <p:animEffect transition="in" filter="dissolve">
                                      <p:cBhvr>
                                        <p:cTn id="25" dur="750"/>
                                        <p:tgtEl>
                                          <p:spTgt spid="10">
                                            <p:txEl>
                                              <p:pRg st="2" end="2"/>
                                            </p:txEl>
                                          </p:spTgt>
                                        </p:tgtEl>
                                      </p:cBhvr>
                                    </p:animEffect>
                                  </p:childTnLst>
                                </p:cTn>
                              </p:par>
                            </p:childTnLst>
                          </p:cTn>
                        </p:par>
                        <p:par>
                          <p:cTn id="26" fill="hold" nodeType="afterGroup">
                            <p:stCondLst>
                              <p:cond delay="3250"/>
                            </p:stCondLst>
                            <p:childTnLst>
                              <p:par>
                                <p:cTn id="27" presetID="9" presetClass="entr" presetSubtype="0" fill="hold" grpId="0" nodeType="afterEffect">
                                  <p:stCondLst>
                                    <p:cond delay="0"/>
                                  </p:stCondLst>
                                  <p:childTnLst>
                                    <p:set>
                                      <p:cBhvr>
                                        <p:cTn id="28" dur="1" fill="hold">
                                          <p:stCondLst>
                                            <p:cond delay="0"/>
                                          </p:stCondLst>
                                        </p:cTn>
                                        <p:tgtEl>
                                          <p:spTgt spid="10">
                                            <p:txEl>
                                              <p:pRg st="3" end="3"/>
                                            </p:txEl>
                                          </p:spTgt>
                                        </p:tgtEl>
                                        <p:attrNameLst>
                                          <p:attrName>style.visibility</p:attrName>
                                        </p:attrNameLst>
                                      </p:cBhvr>
                                      <p:to>
                                        <p:strVal val="visible"/>
                                      </p:to>
                                    </p:set>
                                    <p:animEffect transition="in" filter="dissolve">
                                      <p:cBhvr>
                                        <p:cTn id="29" dur="750"/>
                                        <p:tgtEl>
                                          <p:spTgt spid="10">
                                            <p:txEl>
                                              <p:pRg st="3" end="3"/>
                                            </p:txEl>
                                          </p:spTgt>
                                        </p:tgtEl>
                                      </p:cBhvr>
                                    </p:animEffect>
                                  </p:childTnLst>
                                </p:cTn>
                              </p:par>
                            </p:childTnLst>
                          </p:cTn>
                        </p:par>
                        <p:par>
                          <p:cTn id="30" fill="hold" nodeType="afterGroup">
                            <p:stCondLst>
                              <p:cond delay="4000"/>
                            </p:stCondLst>
                            <p:childTnLst>
                              <p:par>
                                <p:cTn id="31" presetID="9" presetClass="entr" presetSubtype="0" fill="hold" grpId="0" nodeType="afterEffect">
                                  <p:stCondLst>
                                    <p:cond delay="0"/>
                                  </p:stCondLst>
                                  <p:childTnLst>
                                    <p:set>
                                      <p:cBhvr>
                                        <p:cTn id="32" dur="1" fill="hold">
                                          <p:stCondLst>
                                            <p:cond delay="0"/>
                                          </p:stCondLst>
                                        </p:cTn>
                                        <p:tgtEl>
                                          <p:spTgt spid="10">
                                            <p:txEl>
                                              <p:pRg st="4" end="4"/>
                                            </p:txEl>
                                          </p:spTgt>
                                        </p:tgtEl>
                                        <p:attrNameLst>
                                          <p:attrName>style.visibility</p:attrName>
                                        </p:attrNameLst>
                                      </p:cBhvr>
                                      <p:to>
                                        <p:strVal val="visible"/>
                                      </p:to>
                                    </p:set>
                                    <p:animEffect transition="in" filter="dissolve">
                                      <p:cBhvr>
                                        <p:cTn id="33" dur="750"/>
                                        <p:tgtEl>
                                          <p:spTgt spid="10">
                                            <p:txEl>
                                              <p:pRg st="4" end="4"/>
                                            </p:txEl>
                                          </p:spTgt>
                                        </p:tgtEl>
                                      </p:cBhvr>
                                    </p:animEffect>
                                  </p:childTnLst>
                                </p:cTn>
                              </p:par>
                            </p:childTnLst>
                          </p:cTn>
                        </p:par>
                        <p:par>
                          <p:cTn id="34" fill="hold" nodeType="afterGroup">
                            <p:stCondLst>
                              <p:cond delay="4750"/>
                            </p:stCondLst>
                            <p:childTnLst>
                              <p:par>
                                <p:cTn id="35" presetID="9" presetClass="entr" presetSubtype="0" fill="hold" grpId="0" nodeType="afterEffect">
                                  <p:stCondLst>
                                    <p:cond delay="0"/>
                                  </p:stCondLst>
                                  <p:childTnLst>
                                    <p:set>
                                      <p:cBhvr>
                                        <p:cTn id="36" dur="1" fill="hold">
                                          <p:stCondLst>
                                            <p:cond delay="0"/>
                                          </p:stCondLst>
                                        </p:cTn>
                                        <p:tgtEl>
                                          <p:spTgt spid="10">
                                            <p:txEl>
                                              <p:pRg st="5" end="5"/>
                                            </p:txEl>
                                          </p:spTgt>
                                        </p:tgtEl>
                                        <p:attrNameLst>
                                          <p:attrName>style.visibility</p:attrName>
                                        </p:attrNameLst>
                                      </p:cBhvr>
                                      <p:to>
                                        <p:strVal val="visible"/>
                                      </p:to>
                                    </p:set>
                                    <p:animEffect transition="in" filter="dissolve">
                                      <p:cBhvr>
                                        <p:cTn id="37" dur="750"/>
                                        <p:tgtEl>
                                          <p:spTgt spid="10">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p"/>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Pięciokąt 42">
            <a:extLst>
              <a:ext uri="{FF2B5EF4-FFF2-40B4-BE49-F238E27FC236}">
                <a16:creationId xmlns:a16="http://schemas.microsoft.com/office/drawing/2014/main" id="{1B82C092-B036-2C6C-6A0A-4E66B19069B1}"/>
              </a:ext>
            </a:extLst>
          </p:cNvPr>
          <p:cNvSpPr/>
          <p:nvPr/>
        </p:nvSpPr>
        <p:spPr>
          <a:xfrm>
            <a:off x="5772150" y="5684838"/>
            <a:ext cx="2938463" cy="431800"/>
          </a:xfrm>
          <a:prstGeom prst="homePlate">
            <a:avLst>
              <a:gd name="adj" fmla="val 19629"/>
            </a:avLst>
          </a:prstGeom>
          <a:solidFill>
            <a:srgbClr val="7BC716"/>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r>
              <a:rPr lang="pl-PL">
                <a:latin typeface="Century Gothic" panose="020B0502020202020204" pitchFamily="34" charset="0"/>
              </a:rPr>
              <a:t>Arrow  </a:t>
            </a:r>
            <a:r>
              <a:rPr lang="en-NZ">
                <a:latin typeface="Century Gothic" panose="020B0502020202020204" pitchFamily="34" charset="0"/>
              </a:rPr>
              <a:t>M</a:t>
            </a:r>
            <a:r>
              <a:rPr lang="pl-PL">
                <a:latin typeface="Century Gothic" panose="020B0502020202020204" pitchFamily="34" charset="0"/>
              </a:rPr>
              <a:t>ap</a:t>
            </a:r>
          </a:p>
        </p:txBody>
      </p:sp>
      <p:sp>
        <p:nvSpPr>
          <p:cNvPr id="3" name="Pięciokąt 42">
            <a:extLst>
              <a:ext uri="{FF2B5EF4-FFF2-40B4-BE49-F238E27FC236}">
                <a16:creationId xmlns:a16="http://schemas.microsoft.com/office/drawing/2014/main" id="{20A60B40-CCC1-C570-E5C8-F03AA133F89E}"/>
              </a:ext>
            </a:extLst>
          </p:cNvPr>
          <p:cNvSpPr/>
          <p:nvPr/>
        </p:nvSpPr>
        <p:spPr>
          <a:xfrm>
            <a:off x="3019425" y="5684838"/>
            <a:ext cx="2940050" cy="431800"/>
          </a:xfrm>
          <a:prstGeom prst="homePlate">
            <a:avLst>
              <a:gd name="adj" fmla="val 19629"/>
            </a:avLst>
          </a:prstGeom>
          <a:solidFill>
            <a:schemeClr val="accent3">
              <a:lumMod val="7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r>
              <a:rPr lang="pl-PL">
                <a:latin typeface="Century Gothic" panose="020B0502020202020204" pitchFamily="34" charset="0"/>
              </a:rPr>
              <a:t>Name </a:t>
            </a:r>
            <a:r>
              <a:rPr lang="en-NZ">
                <a:latin typeface="Century Gothic" panose="020B0502020202020204" pitchFamily="34" charset="0"/>
              </a:rPr>
              <a:t>M</a:t>
            </a:r>
            <a:r>
              <a:rPr lang="pl-PL">
                <a:latin typeface="Century Gothic" panose="020B0502020202020204" pitchFamily="34" charset="0"/>
              </a:rPr>
              <a:t>ap</a:t>
            </a:r>
          </a:p>
        </p:txBody>
      </p:sp>
      <p:sp>
        <p:nvSpPr>
          <p:cNvPr id="6" name="Pięciokąt 4">
            <a:extLst>
              <a:ext uri="{FF2B5EF4-FFF2-40B4-BE49-F238E27FC236}">
                <a16:creationId xmlns:a16="http://schemas.microsoft.com/office/drawing/2014/main" id="{9827C6FF-BDEB-81CB-CA2D-20FB0F9BF863}"/>
              </a:ext>
            </a:extLst>
          </p:cNvPr>
          <p:cNvSpPr/>
          <p:nvPr/>
        </p:nvSpPr>
        <p:spPr>
          <a:xfrm>
            <a:off x="271463" y="5684838"/>
            <a:ext cx="2940050" cy="431800"/>
          </a:xfrm>
          <a:prstGeom prst="homePlate">
            <a:avLst>
              <a:gd name="adj" fmla="val 19629"/>
            </a:avLst>
          </a:prstGeom>
          <a:solidFill>
            <a:schemeClr val="accent3">
              <a:lumMod val="7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r>
              <a:rPr lang="pl-PL">
                <a:latin typeface="Century Gothic" panose="020B0502020202020204" pitchFamily="34" charset="0"/>
              </a:rPr>
              <a:t>Shotgun </a:t>
            </a:r>
            <a:r>
              <a:rPr lang="en-NZ">
                <a:latin typeface="Century Gothic" panose="020B0502020202020204" pitchFamily="34" charset="0"/>
              </a:rPr>
              <a:t>M</a:t>
            </a:r>
            <a:r>
              <a:rPr lang="pl-PL">
                <a:latin typeface="Century Gothic" panose="020B0502020202020204" pitchFamily="34" charset="0"/>
              </a:rPr>
              <a:t>ap</a:t>
            </a:r>
          </a:p>
        </p:txBody>
      </p:sp>
      <p:sp>
        <p:nvSpPr>
          <p:cNvPr id="7" name="Pięciokąt 5">
            <a:extLst>
              <a:ext uri="{FF2B5EF4-FFF2-40B4-BE49-F238E27FC236}">
                <a16:creationId xmlns:a16="http://schemas.microsoft.com/office/drawing/2014/main" id="{237C9863-774C-4243-E01D-ED9E17F3B46C}"/>
              </a:ext>
            </a:extLst>
          </p:cNvPr>
          <p:cNvSpPr/>
          <p:nvPr/>
        </p:nvSpPr>
        <p:spPr>
          <a:xfrm>
            <a:off x="0" y="5580063"/>
            <a:ext cx="458788" cy="652462"/>
          </a:xfrm>
          <a:prstGeom prst="homePlate">
            <a:avLst>
              <a:gd name="adj" fmla="val 17306"/>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sp>
        <p:nvSpPr>
          <p:cNvPr id="9" name="Prostokąt zaokrąglony 46">
            <a:extLst>
              <a:ext uri="{FF2B5EF4-FFF2-40B4-BE49-F238E27FC236}">
                <a16:creationId xmlns:a16="http://schemas.microsoft.com/office/drawing/2014/main" id="{CD59A6F5-B213-ACC2-BF2C-9775F7AD155C}"/>
              </a:ext>
            </a:extLst>
          </p:cNvPr>
          <p:cNvSpPr/>
          <p:nvPr/>
        </p:nvSpPr>
        <p:spPr>
          <a:xfrm>
            <a:off x="-1609725" y="828675"/>
            <a:ext cx="4910138" cy="403225"/>
          </a:xfrm>
          <a:prstGeom prst="roundRect">
            <a:avLst/>
          </a:prstGeom>
          <a:solidFill>
            <a:srgbClr val="7BC716"/>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algn="r" defTabSz="913203" eaLnBrk="1" fontAlgn="auto" hangingPunct="1">
              <a:spcBef>
                <a:spcPts val="0"/>
              </a:spcBef>
              <a:spcAft>
                <a:spcPts val="0"/>
              </a:spcAft>
              <a:defRPr/>
            </a:pPr>
            <a:r>
              <a:rPr lang="en-NZ" sz="2000" b="1">
                <a:latin typeface="Century Gothic" panose="020B0502020202020204" pitchFamily="34" charset="0"/>
              </a:rPr>
              <a:t>Arrow Map Questions</a:t>
            </a:r>
            <a:endParaRPr lang="pl-PL" sz="2000" b="1">
              <a:latin typeface="Century Gothic" panose="020B0502020202020204" pitchFamily="34" charset="0"/>
            </a:endParaRPr>
          </a:p>
        </p:txBody>
      </p:sp>
      <p:sp>
        <p:nvSpPr>
          <p:cNvPr id="10" name="Prostokąt zaokrąglony 49">
            <a:extLst>
              <a:ext uri="{FF2B5EF4-FFF2-40B4-BE49-F238E27FC236}">
                <a16:creationId xmlns:a16="http://schemas.microsoft.com/office/drawing/2014/main" id="{BEE1C62F-B3ED-B057-6AC2-06EFA7AE003E}"/>
              </a:ext>
            </a:extLst>
          </p:cNvPr>
          <p:cNvSpPr/>
          <p:nvPr/>
        </p:nvSpPr>
        <p:spPr>
          <a:xfrm>
            <a:off x="227013" y="1997075"/>
            <a:ext cx="2700337" cy="2628900"/>
          </a:xfrm>
          <a:prstGeom prst="roundRect">
            <a:avLst/>
          </a:prstGeom>
          <a:solidFill>
            <a:schemeClr val="bg1"/>
          </a:solid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defTabSz="913203" eaLnBrk="1" fontAlgn="auto" hangingPunct="1">
              <a:spcBef>
                <a:spcPts val="0"/>
              </a:spcBef>
              <a:spcAft>
                <a:spcPts val="0"/>
              </a:spcAft>
              <a:defRPr/>
            </a:pPr>
            <a:r>
              <a:rPr lang="en-US" sz="2000">
                <a:solidFill>
                  <a:schemeClr val="tx1"/>
                </a:solidFill>
                <a:latin typeface="Century Gothic" panose="020B0502020202020204" pitchFamily="34" charset="0"/>
              </a:rPr>
              <a:t>Does the team need to </a:t>
            </a:r>
            <a:r>
              <a:rPr lang="en-US" sz="2000" b="1">
                <a:solidFill>
                  <a:srgbClr val="7BC716"/>
                </a:solidFill>
                <a:latin typeface="Century Gothic" panose="020B0502020202020204" pitchFamily="34" charset="0"/>
              </a:rPr>
              <a:t>modify their </a:t>
            </a:r>
            <a:r>
              <a:rPr lang="en-US" sz="2000" b="1" err="1">
                <a:solidFill>
                  <a:srgbClr val="7BC716"/>
                </a:solidFill>
                <a:latin typeface="Century Gothic" panose="020B0502020202020204" pitchFamily="34" charset="0"/>
              </a:rPr>
              <a:t>behaviour</a:t>
            </a:r>
            <a:r>
              <a:rPr lang="en-US" sz="2000" b="1">
                <a:solidFill>
                  <a:srgbClr val="7BC716"/>
                </a:solidFill>
                <a:latin typeface="Century Gothic" panose="020B0502020202020204" pitchFamily="34" charset="0"/>
              </a:rPr>
              <a:t> </a:t>
            </a:r>
            <a:br>
              <a:rPr lang="en-US" sz="2000">
                <a:solidFill>
                  <a:schemeClr val="tx1"/>
                </a:solidFill>
                <a:latin typeface="Century Gothic" panose="020B0502020202020204" pitchFamily="34" charset="0"/>
              </a:rPr>
            </a:br>
            <a:r>
              <a:rPr lang="en-US" sz="2000">
                <a:solidFill>
                  <a:schemeClr val="tx1"/>
                </a:solidFill>
                <a:latin typeface="Century Gothic" panose="020B0502020202020204" pitchFamily="34" charset="0"/>
              </a:rPr>
              <a:t>to meet their responsibilities? </a:t>
            </a:r>
            <a:endParaRPr lang="en-GB" sz="2000">
              <a:solidFill>
                <a:schemeClr val="tx1"/>
              </a:solidFill>
              <a:latin typeface="Century Gothic" panose="020B0502020202020204" pitchFamily="34" charset="0"/>
            </a:endParaRPr>
          </a:p>
        </p:txBody>
      </p:sp>
      <p:sp>
        <p:nvSpPr>
          <p:cNvPr id="260104" name="Symbol zastępczy numeru slajdu 2">
            <a:extLst>
              <a:ext uri="{FF2B5EF4-FFF2-40B4-BE49-F238E27FC236}">
                <a16:creationId xmlns:a16="http://schemas.microsoft.com/office/drawing/2014/main" id="{ABD2FC3D-D801-94D5-0A33-271E42FF2550}"/>
              </a:ext>
            </a:extLst>
          </p:cNvPr>
          <p:cNvSpPr>
            <a:spLocks noGrp="1" noChangeArrowheads="1"/>
          </p:cNvSpPr>
          <p:nvPr>
            <p:ph type="sldNum" sz="quarter" idx="4294967295"/>
          </p:nvPr>
        </p:nvSpPr>
        <p:spPr bwMode="auto">
          <a:xfrm>
            <a:off x="11034713" y="6262688"/>
            <a:ext cx="1155700" cy="36512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eaLnBrk="0" fontAlgn="base" hangingPunct="0">
              <a:spcBef>
                <a:spcPct val="0"/>
              </a:spcBef>
              <a:spcAft>
                <a:spcPct val="0"/>
              </a:spcAft>
            </a:pPr>
            <a:fld id="{C0F0FAAA-C66D-46F0-9296-20139D26E914}" type="slidenum">
              <a:rPr lang="pl-PL" altLang="en-US" sz="1800" smtClean="0">
                <a:solidFill>
                  <a:schemeClr val="tx2"/>
                </a:solidFill>
                <a:latin typeface="Century Gothic" panose="020B0502020202020204" pitchFamily="34" charset="0"/>
              </a:rPr>
              <a:pPr defTabSz="912813" eaLnBrk="0" fontAlgn="base" hangingPunct="0">
                <a:spcBef>
                  <a:spcPct val="0"/>
                </a:spcBef>
                <a:spcAft>
                  <a:spcPct val="0"/>
                </a:spcAft>
              </a:pPr>
              <a:t>102</a:t>
            </a:fld>
            <a:endParaRPr lang="pl-PL" altLang="en-US" sz="1800">
              <a:solidFill>
                <a:schemeClr val="tx2"/>
              </a:solidFill>
              <a:latin typeface="Century Gothic" panose="020B0502020202020204" pitchFamily="34" charset="0"/>
            </a:endParaRPr>
          </a:p>
        </p:txBody>
      </p:sp>
      <p:sp>
        <p:nvSpPr>
          <p:cNvPr id="260105" name="Tytuł 1">
            <a:extLst>
              <a:ext uri="{FF2B5EF4-FFF2-40B4-BE49-F238E27FC236}">
                <a16:creationId xmlns:a16="http://schemas.microsoft.com/office/drawing/2014/main" id="{857BC760-5CCA-B60B-F34F-6C40A753B722}"/>
              </a:ext>
            </a:extLst>
          </p:cNvPr>
          <p:cNvSpPr>
            <a:spLocks noGrp="1" noChangeArrowheads="1"/>
          </p:cNvSpPr>
          <p:nvPr>
            <p:ph type="title" idx="4294967295"/>
          </p:nvPr>
        </p:nvSpPr>
        <p:spPr bwMode="auto">
          <a:xfrm>
            <a:off x="271463" y="188913"/>
            <a:ext cx="11547475" cy="4064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l" eaLnBrk="1" hangingPunct="1"/>
            <a:r>
              <a:rPr lang="pl-PL" altLang="pl-PL" sz="1800">
                <a:latin typeface="Century Gothic" panose="020B0502020202020204" pitchFamily="34" charset="0"/>
              </a:rPr>
              <a:t>Tea</a:t>
            </a:r>
            <a:r>
              <a:rPr lang="en-NZ" altLang="pl-PL" sz="1800">
                <a:latin typeface="Century Gothic" panose="020B0502020202020204" pitchFamily="34" charset="0"/>
              </a:rPr>
              <a:t>ms: Questions for Analysing a Team</a:t>
            </a:r>
            <a:endParaRPr lang="pl-PL" altLang="en-US" sz="1800" b="1">
              <a:solidFill>
                <a:srgbClr val="7BC716"/>
              </a:solidFill>
              <a:latin typeface="Century Gothic" panose="020B0502020202020204" pitchFamily="34" charset="0"/>
            </a:endParaRPr>
          </a:p>
        </p:txBody>
      </p:sp>
      <p:sp>
        <p:nvSpPr>
          <p:cNvPr id="15" name="Prostokąt zaokrąglony 49">
            <a:extLst>
              <a:ext uri="{FF2B5EF4-FFF2-40B4-BE49-F238E27FC236}">
                <a16:creationId xmlns:a16="http://schemas.microsoft.com/office/drawing/2014/main" id="{1FE40776-385E-E84C-E485-5A8F89A1E70F}"/>
              </a:ext>
            </a:extLst>
          </p:cNvPr>
          <p:cNvSpPr/>
          <p:nvPr/>
        </p:nvSpPr>
        <p:spPr>
          <a:xfrm>
            <a:off x="3259138" y="1997075"/>
            <a:ext cx="2700337" cy="2628900"/>
          </a:xfrm>
          <a:prstGeom prst="roundRect">
            <a:avLst/>
          </a:prstGeom>
          <a:solidFill>
            <a:schemeClr val="bg1"/>
          </a:solid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defTabSz="913203" eaLnBrk="1" fontAlgn="auto" hangingPunct="1">
              <a:spcBef>
                <a:spcPts val="0"/>
              </a:spcBef>
              <a:spcAft>
                <a:spcPts val="0"/>
              </a:spcAft>
              <a:defRPr/>
            </a:pPr>
            <a:r>
              <a:rPr lang="en-NZ" sz="2000">
                <a:solidFill>
                  <a:schemeClr val="tx1"/>
                </a:solidFill>
                <a:latin typeface="Century Gothic" panose="020B0502020202020204" pitchFamily="34" charset="0"/>
              </a:rPr>
              <a:t>Do most arrows point in the</a:t>
            </a:r>
            <a:r>
              <a:rPr lang="en-NZ" sz="2000" b="1">
                <a:solidFill>
                  <a:srgbClr val="7BC716"/>
                </a:solidFill>
                <a:latin typeface="Century Gothic" panose="020B0502020202020204" pitchFamily="34" charset="0"/>
              </a:rPr>
              <a:t> same direction</a:t>
            </a:r>
            <a:r>
              <a:rPr lang="en-NZ" sz="2000">
                <a:solidFill>
                  <a:schemeClr val="tx1"/>
                </a:solidFill>
                <a:latin typeface="Century Gothic" panose="020B0502020202020204" pitchFamily="34" charset="0"/>
              </a:rPr>
              <a:t>?</a:t>
            </a:r>
            <a:endParaRPr lang="en-GB" sz="2000">
              <a:solidFill>
                <a:schemeClr val="tx1"/>
              </a:solidFill>
              <a:latin typeface="Century Gothic" panose="020B0502020202020204" pitchFamily="34" charset="0"/>
            </a:endParaRPr>
          </a:p>
        </p:txBody>
      </p:sp>
      <p:sp>
        <p:nvSpPr>
          <p:cNvPr id="16" name="Prostokąt zaokrąglony 49">
            <a:extLst>
              <a:ext uri="{FF2B5EF4-FFF2-40B4-BE49-F238E27FC236}">
                <a16:creationId xmlns:a16="http://schemas.microsoft.com/office/drawing/2014/main" id="{D9C2D48E-3654-60F3-8716-7F88B2D9B410}"/>
              </a:ext>
            </a:extLst>
          </p:cNvPr>
          <p:cNvSpPr/>
          <p:nvPr/>
        </p:nvSpPr>
        <p:spPr>
          <a:xfrm>
            <a:off x="6275388" y="1997075"/>
            <a:ext cx="2700337" cy="2628900"/>
          </a:xfrm>
          <a:prstGeom prst="roundRect">
            <a:avLst/>
          </a:prstGeom>
          <a:solidFill>
            <a:schemeClr val="bg1"/>
          </a:solid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defTabSz="913203" eaLnBrk="1" fontAlgn="auto" hangingPunct="1">
              <a:spcBef>
                <a:spcPts val="0"/>
              </a:spcBef>
              <a:spcAft>
                <a:spcPts val="0"/>
              </a:spcAft>
              <a:defRPr/>
            </a:pPr>
            <a:r>
              <a:rPr lang="en-NZ" sz="2000">
                <a:solidFill>
                  <a:schemeClr val="tx1"/>
                </a:solidFill>
                <a:latin typeface="Century Gothic" panose="020B0502020202020204" pitchFamily="34" charset="0"/>
              </a:rPr>
              <a:t>Why does the </a:t>
            </a:r>
            <a:r>
              <a:rPr lang="en-NZ" sz="2000" b="1">
                <a:solidFill>
                  <a:srgbClr val="7BC716"/>
                </a:solidFill>
                <a:latin typeface="Century Gothic" panose="020B0502020202020204" pitchFamily="34" charset="0"/>
              </a:rPr>
              <a:t>team feel</a:t>
            </a:r>
            <a:r>
              <a:rPr lang="en-NZ" sz="2000">
                <a:solidFill>
                  <a:schemeClr val="tx1"/>
                </a:solidFill>
                <a:latin typeface="Century Gothic" panose="020B0502020202020204" pitchFamily="34" charset="0"/>
              </a:rPr>
              <a:t> it needs to adjust?</a:t>
            </a:r>
            <a:endParaRPr lang="en-GB" sz="2000">
              <a:solidFill>
                <a:schemeClr val="tx1"/>
              </a:solidFill>
              <a:latin typeface="Century Gothic" panose="020B0502020202020204" pitchFamily="34" charset="0"/>
            </a:endParaRPr>
          </a:p>
        </p:txBody>
      </p:sp>
      <p:sp>
        <p:nvSpPr>
          <p:cNvPr id="17" name="Prostokąt zaokrąglony 49">
            <a:extLst>
              <a:ext uri="{FF2B5EF4-FFF2-40B4-BE49-F238E27FC236}">
                <a16:creationId xmlns:a16="http://schemas.microsoft.com/office/drawing/2014/main" id="{7F143C0A-C83A-ED57-C87B-B4327E1F29F9}"/>
              </a:ext>
            </a:extLst>
          </p:cNvPr>
          <p:cNvSpPr/>
          <p:nvPr/>
        </p:nvSpPr>
        <p:spPr>
          <a:xfrm>
            <a:off x="9299575" y="1997075"/>
            <a:ext cx="2700338" cy="2628900"/>
          </a:xfrm>
          <a:prstGeom prst="roundRect">
            <a:avLst/>
          </a:prstGeom>
          <a:solidFill>
            <a:schemeClr val="bg1"/>
          </a:solid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defTabSz="913203" eaLnBrk="1" fontAlgn="auto" hangingPunct="1">
              <a:spcBef>
                <a:spcPts val="0"/>
              </a:spcBef>
              <a:spcAft>
                <a:spcPts val="0"/>
              </a:spcAft>
              <a:defRPr/>
            </a:pPr>
            <a:r>
              <a:rPr lang="en-NZ" sz="2000">
                <a:solidFill>
                  <a:schemeClr val="tx1"/>
                </a:solidFill>
                <a:latin typeface="Century Gothic" panose="020B0502020202020204" pitchFamily="34" charset="0"/>
              </a:rPr>
              <a:t>Is the team </a:t>
            </a:r>
            <a:r>
              <a:rPr lang="en-NZ" sz="2000" b="1">
                <a:solidFill>
                  <a:srgbClr val="7BC716"/>
                </a:solidFill>
                <a:latin typeface="Century Gothic" panose="020B0502020202020204" pitchFamily="34" charset="0"/>
              </a:rPr>
              <a:t>feeling pressured </a:t>
            </a:r>
            <a:r>
              <a:rPr lang="en-NZ" sz="2000">
                <a:solidFill>
                  <a:schemeClr val="tx1"/>
                </a:solidFill>
                <a:latin typeface="Century Gothic" panose="020B0502020202020204" pitchFamily="34" charset="0"/>
              </a:rPr>
              <a:t>from different directions?</a:t>
            </a:r>
            <a:endParaRPr lang="en-GB" sz="2000">
              <a:solidFill>
                <a:schemeClr val="tx1"/>
              </a:solidFill>
              <a:latin typeface="Century Gothic" panose="020B0502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1" nodeType="withEffect">
                                  <p:stCondLst>
                                    <p:cond delay="0"/>
                                  </p:stCondLst>
                                  <p:childTnLst>
                                    <p:set>
                                      <p:cBhvr>
                                        <p:cTn id="6" dur="1" fill="hold">
                                          <p:stCondLst>
                                            <p:cond delay="0"/>
                                          </p:stCondLst>
                                        </p:cTn>
                                        <p:tgtEl>
                                          <p:spTgt spid="18"/>
                                        </p:tgtEl>
                                        <p:attrNameLst>
                                          <p:attrName>style.visibility</p:attrName>
                                        </p:attrNameLst>
                                      </p:cBhvr>
                                      <p:to>
                                        <p:strVal val="visible"/>
                                      </p:to>
                                    </p:set>
                                  </p:childTnLst>
                                </p:cTn>
                              </p:par>
                              <p:par>
                                <p:cTn id="7" presetID="63" presetClass="path" presetSubtype="0" accel="50000" decel="50000" fill="hold" grpId="0" nodeType="withEffect">
                                  <p:stCondLst>
                                    <p:cond delay="0"/>
                                  </p:stCondLst>
                                  <p:childTnLst>
                                    <p:animMotion origin="layout" path="M -0.53015 2.45776E-6 L -0.00183 2.45776E-6 " pathEditMode="relative" rAng="0" ptsTypes="AA">
                                      <p:cBhvr>
                                        <p:cTn id="8" dur="2000" fill="hold"/>
                                        <p:tgtEl>
                                          <p:spTgt spid="18"/>
                                        </p:tgtEl>
                                        <p:attrNameLst>
                                          <p:attrName>ppt_x</p:attrName>
                                          <p:attrName>ppt_y</p:attrName>
                                        </p:attrNameLst>
                                      </p:cBhvr>
                                      <p:rCtr x="26410" y="0"/>
                                    </p:animMotion>
                                  </p:childTnLst>
                                </p:cTn>
                              </p:par>
                            </p:childTnLst>
                          </p:cTn>
                        </p:par>
                        <p:par>
                          <p:cTn id="9" fill="hold" nodeType="afterGroup">
                            <p:stCondLst>
                              <p:cond delay="2000"/>
                            </p:stCondLst>
                            <p:childTnLst>
                              <p:par>
                                <p:cTn id="10" presetID="2" presetClass="entr" presetSubtype="8" fill="hold" grpId="0"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0-#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3000"/>
                            </p:stCondLst>
                            <p:childTnLst>
                              <p:par>
                                <p:cTn id="15" presetID="12" presetClass="entr" presetSubtype="1"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additive="base">
                                        <p:cTn id="17" dur="750"/>
                                        <p:tgtEl>
                                          <p:spTgt spid="10"/>
                                        </p:tgtEl>
                                        <p:attrNameLst>
                                          <p:attrName>ppt_y</p:attrName>
                                        </p:attrNameLst>
                                      </p:cBhvr>
                                      <p:tavLst>
                                        <p:tav tm="0">
                                          <p:val>
                                            <p:strVal val="#ppt_y-#ppt_h*1.125000"/>
                                          </p:val>
                                        </p:tav>
                                        <p:tav tm="100000">
                                          <p:val>
                                            <p:strVal val="#ppt_y"/>
                                          </p:val>
                                        </p:tav>
                                      </p:tavLst>
                                    </p:anim>
                                    <p:animEffect transition="in" filter="wipe(down)">
                                      <p:cBhvr>
                                        <p:cTn id="18" dur="750"/>
                                        <p:tgtEl>
                                          <p:spTgt spid="10"/>
                                        </p:tgtEl>
                                      </p:cBhvr>
                                    </p:animEffect>
                                  </p:childTnLst>
                                </p:cTn>
                              </p:par>
                            </p:childTnLst>
                          </p:cTn>
                        </p:par>
                        <p:par>
                          <p:cTn id="19" fill="hold" nodeType="afterGroup">
                            <p:stCondLst>
                              <p:cond delay="3750"/>
                            </p:stCondLst>
                            <p:childTnLst>
                              <p:par>
                                <p:cTn id="20" presetID="12" presetClass="entr" presetSubtype="1" fill="hold" grpId="0" nodeType="after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additive="base">
                                        <p:cTn id="22" dur="750"/>
                                        <p:tgtEl>
                                          <p:spTgt spid="15"/>
                                        </p:tgtEl>
                                        <p:attrNameLst>
                                          <p:attrName>ppt_y</p:attrName>
                                        </p:attrNameLst>
                                      </p:cBhvr>
                                      <p:tavLst>
                                        <p:tav tm="0">
                                          <p:val>
                                            <p:strVal val="#ppt_y-#ppt_h*1.125000"/>
                                          </p:val>
                                        </p:tav>
                                        <p:tav tm="100000">
                                          <p:val>
                                            <p:strVal val="#ppt_y"/>
                                          </p:val>
                                        </p:tav>
                                      </p:tavLst>
                                    </p:anim>
                                    <p:animEffect transition="in" filter="wipe(down)">
                                      <p:cBhvr>
                                        <p:cTn id="23" dur="750"/>
                                        <p:tgtEl>
                                          <p:spTgt spid="15"/>
                                        </p:tgtEl>
                                      </p:cBhvr>
                                    </p:animEffect>
                                  </p:childTnLst>
                                </p:cTn>
                              </p:par>
                            </p:childTnLst>
                          </p:cTn>
                        </p:par>
                        <p:par>
                          <p:cTn id="24" fill="hold" nodeType="afterGroup">
                            <p:stCondLst>
                              <p:cond delay="4500"/>
                            </p:stCondLst>
                            <p:childTnLst>
                              <p:par>
                                <p:cTn id="25" presetID="12" presetClass="entr" presetSubtype="1" fill="hold" grpId="0" nodeType="afterEffect">
                                  <p:stCondLst>
                                    <p:cond delay="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750"/>
                                        <p:tgtEl>
                                          <p:spTgt spid="16"/>
                                        </p:tgtEl>
                                        <p:attrNameLst>
                                          <p:attrName>ppt_y</p:attrName>
                                        </p:attrNameLst>
                                      </p:cBhvr>
                                      <p:tavLst>
                                        <p:tav tm="0">
                                          <p:val>
                                            <p:strVal val="#ppt_y-#ppt_h*1.125000"/>
                                          </p:val>
                                        </p:tav>
                                        <p:tav tm="100000">
                                          <p:val>
                                            <p:strVal val="#ppt_y"/>
                                          </p:val>
                                        </p:tav>
                                      </p:tavLst>
                                    </p:anim>
                                    <p:animEffect transition="in" filter="wipe(down)">
                                      <p:cBhvr>
                                        <p:cTn id="28" dur="750"/>
                                        <p:tgtEl>
                                          <p:spTgt spid="16"/>
                                        </p:tgtEl>
                                      </p:cBhvr>
                                    </p:animEffect>
                                  </p:childTnLst>
                                </p:cTn>
                              </p:par>
                            </p:childTnLst>
                          </p:cTn>
                        </p:par>
                        <p:par>
                          <p:cTn id="29" fill="hold" nodeType="afterGroup">
                            <p:stCondLst>
                              <p:cond delay="5250"/>
                            </p:stCondLst>
                            <p:childTnLst>
                              <p:par>
                                <p:cTn id="30" presetID="12" presetClass="entr" presetSubtype="1"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 calcmode="lin" valueType="num">
                                      <p:cBhvr additive="base">
                                        <p:cTn id="32" dur="750"/>
                                        <p:tgtEl>
                                          <p:spTgt spid="17"/>
                                        </p:tgtEl>
                                        <p:attrNameLst>
                                          <p:attrName>ppt_y</p:attrName>
                                        </p:attrNameLst>
                                      </p:cBhvr>
                                      <p:tavLst>
                                        <p:tav tm="0">
                                          <p:val>
                                            <p:strVal val="#ppt_y-#ppt_h*1.125000"/>
                                          </p:val>
                                        </p:tav>
                                        <p:tav tm="100000">
                                          <p:val>
                                            <p:strVal val="#ppt_y"/>
                                          </p:val>
                                        </p:tav>
                                      </p:tavLst>
                                    </p:anim>
                                    <p:animEffect transition="in" filter="wipe(down)">
                                      <p:cBhvr>
                                        <p:cTn id="33" dur="75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8" grpId="1" animBg="1"/>
      <p:bldP spid="9" grpId="0" animBg="1"/>
      <p:bldP spid="10" grpId="0" animBg="1"/>
      <p:bldP spid="15" grpId="0" animBg="1"/>
      <p:bldP spid="16" grpId="0" animBg="1"/>
      <p:bldP spid="17"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8931" name="Rectangle 3">
            <a:extLst>
              <a:ext uri="{FF2B5EF4-FFF2-40B4-BE49-F238E27FC236}">
                <a16:creationId xmlns:a16="http://schemas.microsoft.com/office/drawing/2014/main" id="{98DC823E-10C1-2155-BBB6-C9D80E5AE001}"/>
              </a:ext>
            </a:extLst>
          </p:cNvPr>
          <p:cNvSpPr>
            <a:spLocks noChangeArrowheads="1"/>
          </p:cNvSpPr>
          <p:nvPr/>
        </p:nvSpPr>
        <p:spPr bwMode="auto">
          <a:xfrm>
            <a:off x="714375" y="2122488"/>
            <a:ext cx="7443788" cy="7985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375" tIns="45187" rIns="90375" bIns="45187">
            <a:spAutoFit/>
          </a:bodyPr>
          <a:lstStyle>
            <a:lvl1pPr marL="350838" indent="-350838">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spcBef>
                <a:spcPct val="30000"/>
              </a:spcBef>
              <a:buClr>
                <a:srgbClr val="7BC716"/>
              </a:buClr>
              <a:buSzPct val="100000"/>
              <a:buFont typeface="Arial" panose="020B0604020202020204" pitchFamily="34" charset="0"/>
              <a:buChar char="•"/>
            </a:pPr>
            <a:r>
              <a:rPr kumimoji="1" lang="en-US" altLang="en-US" sz="2000">
                <a:solidFill>
                  <a:srgbClr val="000000"/>
                </a:solidFill>
                <a:latin typeface="Century Gothic" panose="020B0502020202020204" pitchFamily="34" charset="0"/>
                <a:cs typeface="Arial" panose="020B0604020202020204" pitchFamily="34" charset="0"/>
              </a:rPr>
              <a:t>No pressure from the environment to adjust</a:t>
            </a:r>
          </a:p>
          <a:p>
            <a:pPr>
              <a:spcBef>
                <a:spcPct val="30000"/>
              </a:spcBef>
              <a:buClr>
                <a:srgbClr val="7BC716"/>
              </a:buClr>
              <a:buSzPct val="100000"/>
              <a:buFont typeface="Arial" panose="020B0604020202020204" pitchFamily="34" charset="0"/>
              <a:buChar char="•"/>
            </a:pPr>
            <a:r>
              <a:rPr kumimoji="1" lang="en-US" altLang="en-US" sz="2000">
                <a:solidFill>
                  <a:srgbClr val="000000"/>
                </a:solidFill>
                <a:latin typeface="Century Gothic" panose="020B0502020202020204" pitchFamily="34" charset="0"/>
                <a:cs typeface="Arial" panose="020B0604020202020204" pitchFamily="34" charset="0"/>
              </a:rPr>
              <a:t>This doesn’t necessarily mean everything is OK</a:t>
            </a:r>
          </a:p>
        </p:txBody>
      </p:sp>
      <p:sp>
        <p:nvSpPr>
          <p:cNvPr id="508932" name="Rectangle 4">
            <a:extLst>
              <a:ext uri="{FF2B5EF4-FFF2-40B4-BE49-F238E27FC236}">
                <a16:creationId xmlns:a16="http://schemas.microsoft.com/office/drawing/2014/main" id="{CC03C269-04E9-1FCF-279F-9D0D03058E26}"/>
              </a:ext>
            </a:extLst>
          </p:cNvPr>
          <p:cNvSpPr>
            <a:spLocks noChangeArrowheads="1"/>
          </p:cNvSpPr>
          <p:nvPr/>
        </p:nvSpPr>
        <p:spPr bwMode="auto">
          <a:xfrm>
            <a:off x="738188" y="4454525"/>
            <a:ext cx="7394575" cy="7991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375" tIns="45187" rIns="90375" bIns="45187">
            <a:spAutoFit/>
          </a:bodyPr>
          <a:lstStyle>
            <a:lvl1pPr marL="350838" indent="-350838">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spcBef>
                <a:spcPct val="30000"/>
              </a:spcBef>
              <a:buClr>
                <a:srgbClr val="7BC716"/>
              </a:buClr>
              <a:buSzPct val="100000"/>
              <a:buFontTx/>
              <a:buChar char="•"/>
            </a:pPr>
            <a:r>
              <a:rPr kumimoji="1" lang="en-US" altLang="en-US" sz="2000">
                <a:solidFill>
                  <a:srgbClr val="000000"/>
                </a:solidFill>
                <a:latin typeface="Century Gothic" panose="020B0502020202020204" pitchFamily="34" charset="0"/>
                <a:cs typeface="Arial" panose="020B0604020202020204" pitchFamily="34" charset="0"/>
              </a:rPr>
              <a:t>No pressure to adjust in a certain or specific way</a:t>
            </a:r>
          </a:p>
          <a:p>
            <a:pPr>
              <a:spcBef>
                <a:spcPct val="30000"/>
              </a:spcBef>
              <a:buClr>
                <a:srgbClr val="7BC716"/>
              </a:buClr>
              <a:buSzPct val="100000"/>
              <a:buFontTx/>
              <a:buChar char="•"/>
            </a:pPr>
            <a:r>
              <a:rPr kumimoji="1" lang="en-US" altLang="en-US" sz="2000">
                <a:solidFill>
                  <a:srgbClr val="000000"/>
                </a:solidFill>
                <a:latin typeface="Century Gothic" panose="020B0502020202020204" pitchFamily="34" charset="0"/>
                <a:cs typeface="Arial" panose="020B0604020202020204" pitchFamily="34" charset="0"/>
              </a:rPr>
              <a:t>Some feeling the need to adjust, others not</a:t>
            </a:r>
          </a:p>
        </p:txBody>
      </p:sp>
      <p:sp>
        <p:nvSpPr>
          <p:cNvPr id="261124" name="Text Placeholder 3">
            <a:extLst>
              <a:ext uri="{FF2B5EF4-FFF2-40B4-BE49-F238E27FC236}">
                <a16:creationId xmlns:a16="http://schemas.microsoft.com/office/drawing/2014/main" id="{C5DED367-B8FF-4047-5C23-31847E2D3F8C}"/>
              </a:ext>
            </a:extLst>
          </p:cNvPr>
          <p:cNvSpPr>
            <a:spLocks noGrp="1" noChangeArrowheads="1"/>
          </p:cNvSpPr>
          <p:nvPr>
            <p:ph type="body" sz="quarter" idx="4294967295"/>
          </p:nvPr>
        </p:nvSpPr>
        <p:spPr bwMode="auto">
          <a:xfrm>
            <a:off x="369888" y="188913"/>
            <a:ext cx="9659937" cy="4000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b="1">
                <a:latin typeface="Century Gothic" panose="020B0502020202020204" pitchFamily="34" charset="0"/>
              </a:rPr>
              <a:t>Teams: </a:t>
            </a:r>
            <a:r>
              <a:rPr lang="en-NZ" altLang="en-US" sz="1800">
                <a:latin typeface="Century Gothic" panose="020B0502020202020204" pitchFamily="34" charset="0"/>
              </a:rPr>
              <a:t>The Arrow Maps - Dynamics</a:t>
            </a:r>
            <a:endParaRPr lang="en-GB" altLang="en-US" sz="1800">
              <a:latin typeface="Century Gothic" panose="020B0502020202020204" pitchFamily="34" charset="0"/>
            </a:endParaRPr>
          </a:p>
        </p:txBody>
      </p:sp>
      <p:pic>
        <p:nvPicPr>
          <p:cNvPr id="40962" name="Picture 2">
            <a:extLst>
              <a:ext uri="{FF2B5EF4-FFF2-40B4-BE49-F238E27FC236}">
                <a16:creationId xmlns:a16="http://schemas.microsoft.com/office/drawing/2014/main" id="{8A5B865A-0845-62F9-C357-6DA02CE1E5A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16978" t="31111" r="66672" b="11111"/>
          <a:stretch>
            <a:fillRect/>
          </a:stretch>
        </p:blipFill>
        <p:spPr bwMode="auto">
          <a:xfrm>
            <a:off x="8470900" y="838200"/>
            <a:ext cx="2640013" cy="2568575"/>
          </a:xfrm>
          <a:prstGeom prst="rect">
            <a:avLst/>
          </a:prstGeom>
          <a:noFill/>
          <a:ln w="9525">
            <a:solidFill>
              <a:schemeClr val="bg2"/>
            </a:solidFill>
            <a:miter lim="800000"/>
            <a:headEnd/>
            <a:tailEnd/>
          </a:ln>
          <a:extLst>
            <a:ext uri="{909E8E84-426E-40DD-AFC4-6F175D3DCCD1}">
              <a14:hiddenFill xmlns:a14="http://schemas.microsoft.com/office/drawing/2010/main">
                <a:solidFill>
                  <a:schemeClr val="accent1"/>
                </a:solidFill>
              </a14:hiddenFill>
            </a:ext>
          </a:extLst>
        </p:spPr>
      </p:pic>
      <p:pic>
        <p:nvPicPr>
          <p:cNvPr id="40963" name="Picture 3">
            <a:extLst>
              <a:ext uri="{FF2B5EF4-FFF2-40B4-BE49-F238E27FC236}">
                <a16:creationId xmlns:a16="http://schemas.microsoft.com/office/drawing/2014/main" id="{06FD6F2A-D977-C02A-024C-EB209CF446E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16666" t="30727" r="66667" b="11110"/>
          <a:stretch>
            <a:fillRect/>
          </a:stretch>
        </p:blipFill>
        <p:spPr bwMode="auto">
          <a:xfrm>
            <a:off x="8443913" y="3733800"/>
            <a:ext cx="2693987" cy="2644775"/>
          </a:xfrm>
          <a:prstGeom prst="rect">
            <a:avLst/>
          </a:prstGeom>
          <a:noFill/>
          <a:ln w="9525">
            <a:solidFill>
              <a:schemeClr val="bg2"/>
            </a:solidFill>
            <a:miter lim="800000"/>
            <a:headEnd/>
            <a:tailEnd/>
          </a:ln>
          <a:extLst>
            <a:ext uri="{909E8E84-426E-40DD-AFC4-6F175D3DCCD1}">
              <a14:hiddenFill xmlns:a14="http://schemas.microsoft.com/office/drawing/2010/main">
                <a:solidFill>
                  <a:schemeClr val="accent1"/>
                </a:solidFill>
              </a14:hiddenFill>
            </a:ext>
          </a:extLst>
        </p:spPr>
      </p:pic>
      <p:grpSp>
        <p:nvGrpSpPr>
          <p:cNvPr id="11" name="Group 10">
            <a:extLst>
              <a:ext uri="{FF2B5EF4-FFF2-40B4-BE49-F238E27FC236}">
                <a16:creationId xmlns:a16="http://schemas.microsoft.com/office/drawing/2014/main" id="{036EC640-CC5A-2E79-04BB-ECB8D4E6C389}"/>
              </a:ext>
            </a:extLst>
          </p:cNvPr>
          <p:cNvGrpSpPr>
            <a:grpSpLocks/>
          </p:cNvGrpSpPr>
          <p:nvPr/>
        </p:nvGrpSpPr>
        <p:grpSpPr bwMode="auto">
          <a:xfrm>
            <a:off x="-2905125" y="1300163"/>
            <a:ext cx="6551613" cy="600075"/>
            <a:chOff x="6926556" y="765498"/>
            <a:chExt cx="6552728" cy="754898"/>
          </a:xfrm>
        </p:grpSpPr>
        <p:sp>
          <p:nvSpPr>
            <p:cNvPr id="13" name="Rounded Rectangle 12">
              <a:extLst>
                <a:ext uri="{FF2B5EF4-FFF2-40B4-BE49-F238E27FC236}">
                  <a16:creationId xmlns:a16="http://schemas.microsoft.com/office/drawing/2014/main" id="{E87B522F-4839-7109-5019-02B54DFC9855}"/>
                </a:ext>
              </a:extLst>
            </p:cNvPr>
            <p:cNvSpPr/>
            <p:nvPr/>
          </p:nvSpPr>
          <p:spPr>
            <a:xfrm>
              <a:off x="6926556" y="765498"/>
              <a:ext cx="6552728" cy="754898"/>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261132" name="TextBox 13">
              <a:extLst>
                <a:ext uri="{FF2B5EF4-FFF2-40B4-BE49-F238E27FC236}">
                  <a16:creationId xmlns:a16="http://schemas.microsoft.com/office/drawing/2014/main" id="{ACA98CEA-F5D7-BC8D-0026-58478D8F395A}"/>
                </a:ext>
              </a:extLst>
            </p:cNvPr>
            <p:cNvSpPr txBox="1">
              <a:spLocks noChangeArrowheads="1"/>
            </p:cNvSpPr>
            <p:nvPr/>
          </p:nvSpPr>
          <p:spPr bwMode="auto">
            <a:xfrm>
              <a:off x="7413537" y="895866"/>
              <a:ext cx="5849723" cy="579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r>
                <a:rPr lang="en-NZ" altLang="en-US" sz="2400" b="1">
                  <a:solidFill>
                    <a:schemeClr val="bg1"/>
                  </a:solidFill>
                  <a:latin typeface="Century Gothic" panose="020B0502020202020204" pitchFamily="34" charset="0"/>
                </a:rPr>
                <a:t>1. No Arrow</a:t>
              </a:r>
              <a:endParaRPr lang="en-GB" altLang="en-US" sz="2400" b="1">
                <a:solidFill>
                  <a:schemeClr val="bg1"/>
                </a:solidFill>
                <a:latin typeface="Century Gothic" panose="020B0502020202020204" pitchFamily="34" charset="0"/>
              </a:endParaRPr>
            </a:p>
          </p:txBody>
        </p:sp>
      </p:grpSp>
      <p:grpSp>
        <p:nvGrpSpPr>
          <p:cNvPr id="15" name="Group 14">
            <a:extLst>
              <a:ext uri="{FF2B5EF4-FFF2-40B4-BE49-F238E27FC236}">
                <a16:creationId xmlns:a16="http://schemas.microsoft.com/office/drawing/2014/main" id="{FA9ECB8A-A89E-669E-DB56-A52A63083A1E}"/>
              </a:ext>
            </a:extLst>
          </p:cNvPr>
          <p:cNvGrpSpPr>
            <a:grpSpLocks/>
          </p:cNvGrpSpPr>
          <p:nvPr/>
        </p:nvGrpSpPr>
        <p:grpSpPr bwMode="auto">
          <a:xfrm>
            <a:off x="-2905125" y="3536950"/>
            <a:ext cx="6551613" cy="601663"/>
            <a:chOff x="6926556" y="765498"/>
            <a:chExt cx="6552728" cy="754898"/>
          </a:xfrm>
        </p:grpSpPr>
        <p:sp>
          <p:nvSpPr>
            <p:cNvPr id="16" name="Rounded Rectangle 15">
              <a:extLst>
                <a:ext uri="{FF2B5EF4-FFF2-40B4-BE49-F238E27FC236}">
                  <a16:creationId xmlns:a16="http://schemas.microsoft.com/office/drawing/2014/main" id="{C786C648-7901-79D6-61E8-99A95ABC4022}"/>
                </a:ext>
              </a:extLst>
            </p:cNvPr>
            <p:cNvSpPr/>
            <p:nvPr/>
          </p:nvSpPr>
          <p:spPr>
            <a:xfrm>
              <a:off x="6926556" y="765498"/>
              <a:ext cx="6552728" cy="754898"/>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261130" name="TextBox 16">
              <a:extLst>
                <a:ext uri="{FF2B5EF4-FFF2-40B4-BE49-F238E27FC236}">
                  <a16:creationId xmlns:a16="http://schemas.microsoft.com/office/drawing/2014/main" id="{4CDC831B-AE7D-076D-62DB-B9E8EFFB2C95}"/>
                </a:ext>
              </a:extLst>
            </p:cNvPr>
            <p:cNvSpPr txBox="1">
              <a:spLocks noChangeArrowheads="1"/>
            </p:cNvSpPr>
            <p:nvPr/>
          </p:nvSpPr>
          <p:spPr bwMode="auto">
            <a:xfrm>
              <a:off x="7413537" y="895866"/>
              <a:ext cx="5849723" cy="5795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r>
                <a:rPr lang="en-NZ" altLang="en-US" sz="2400" b="1">
                  <a:solidFill>
                    <a:schemeClr val="bg1"/>
                  </a:solidFill>
                  <a:latin typeface="Century Gothic" panose="020B0502020202020204" pitchFamily="34" charset="0"/>
                </a:rPr>
                <a:t>2. Part Arrow</a:t>
              </a:r>
              <a:endParaRPr lang="en-GB" altLang="en-US" sz="2400" b="1">
                <a:solidFill>
                  <a:schemeClr val="bg1"/>
                </a:solidFill>
                <a:latin typeface="Century Gothic" panose="020B0502020202020204" pitchFamily="34" charset="0"/>
              </a:endParaRPr>
            </a:p>
          </p:txBody>
        </p:sp>
      </p:gr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1000" fill="hold"/>
                                        <p:tgtEl>
                                          <p:spTgt spid="11"/>
                                        </p:tgtEl>
                                        <p:attrNameLst>
                                          <p:attrName>ppt_x</p:attrName>
                                        </p:attrNameLst>
                                      </p:cBhvr>
                                      <p:tavLst>
                                        <p:tav tm="0">
                                          <p:val>
                                            <p:strVal val="0-#ppt_w/2"/>
                                          </p:val>
                                        </p:tav>
                                        <p:tav tm="100000">
                                          <p:val>
                                            <p:strVal val="#ppt_x"/>
                                          </p:val>
                                        </p:tav>
                                      </p:tavLst>
                                    </p:anim>
                                    <p:anim calcmode="lin" valueType="num">
                                      <p:cBhvr additive="base">
                                        <p:cTn id="8" dur="1000" fill="hold"/>
                                        <p:tgtEl>
                                          <p:spTgt spid="11"/>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40962"/>
                                        </p:tgtEl>
                                        <p:attrNameLst>
                                          <p:attrName>style.visibility</p:attrName>
                                        </p:attrNameLst>
                                      </p:cBhvr>
                                      <p:to>
                                        <p:strVal val="visible"/>
                                      </p:to>
                                    </p:set>
                                    <p:anim calcmode="lin" valueType="num">
                                      <p:cBhvr additive="base">
                                        <p:cTn id="11" dur="500" fill="hold"/>
                                        <p:tgtEl>
                                          <p:spTgt spid="40962"/>
                                        </p:tgtEl>
                                        <p:attrNameLst>
                                          <p:attrName>ppt_x</p:attrName>
                                        </p:attrNameLst>
                                      </p:cBhvr>
                                      <p:tavLst>
                                        <p:tav tm="0">
                                          <p:val>
                                            <p:strVal val="1+#ppt_w/2"/>
                                          </p:val>
                                        </p:tav>
                                        <p:tav tm="100000">
                                          <p:val>
                                            <p:strVal val="#ppt_x"/>
                                          </p:val>
                                        </p:tav>
                                      </p:tavLst>
                                    </p:anim>
                                    <p:anim calcmode="lin" valueType="num">
                                      <p:cBhvr additive="base">
                                        <p:cTn id="12" dur="500" fill="hold"/>
                                        <p:tgtEl>
                                          <p:spTgt spid="40962"/>
                                        </p:tgtEl>
                                        <p:attrNameLst>
                                          <p:attrName>ppt_y</p:attrName>
                                        </p:attrNameLst>
                                      </p:cBhvr>
                                      <p:tavLst>
                                        <p:tav tm="0">
                                          <p:val>
                                            <p:strVal val="#ppt_y"/>
                                          </p:val>
                                        </p:tav>
                                        <p:tav tm="100000">
                                          <p:val>
                                            <p:strVal val="#ppt_y"/>
                                          </p:val>
                                        </p:tav>
                                      </p:tavLst>
                                    </p:anim>
                                  </p:childTnLst>
                                </p:cTn>
                              </p:par>
                            </p:childTnLst>
                          </p:cTn>
                        </p:par>
                        <p:par>
                          <p:cTn id="13" fill="hold" nodeType="afterGroup">
                            <p:stCondLst>
                              <p:cond delay="1000"/>
                            </p:stCondLst>
                            <p:childTnLst>
                              <p:par>
                                <p:cTn id="14" presetID="9" presetClass="entr" presetSubtype="0" fill="hold" grpId="0" nodeType="afterEffect">
                                  <p:stCondLst>
                                    <p:cond delay="0"/>
                                  </p:stCondLst>
                                  <p:childTnLst>
                                    <p:set>
                                      <p:cBhvr>
                                        <p:cTn id="15" dur="1" fill="hold">
                                          <p:stCondLst>
                                            <p:cond delay="0"/>
                                          </p:stCondLst>
                                        </p:cTn>
                                        <p:tgtEl>
                                          <p:spTgt spid="508931">
                                            <p:txEl>
                                              <p:pRg st="0" end="0"/>
                                            </p:txEl>
                                          </p:spTgt>
                                        </p:tgtEl>
                                        <p:attrNameLst>
                                          <p:attrName>style.visibility</p:attrName>
                                        </p:attrNameLst>
                                      </p:cBhvr>
                                      <p:to>
                                        <p:strVal val="visible"/>
                                      </p:to>
                                    </p:set>
                                    <p:animEffect transition="in" filter="dissolve">
                                      <p:cBhvr>
                                        <p:cTn id="16" dur="750"/>
                                        <p:tgtEl>
                                          <p:spTgt spid="508931">
                                            <p:txEl>
                                              <p:pRg st="0" end="0"/>
                                            </p:txEl>
                                          </p:spTgt>
                                        </p:tgtEl>
                                      </p:cBhvr>
                                    </p:animEffect>
                                  </p:childTnLst>
                                </p:cTn>
                              </p:par>
                            </p:childTnLst>
                          </p:cTn>
                        </p:par>
                        <p:par>
                          <p:cTn id="17" fill="hold" nodeType="afterGroup">
                            <p:stCondLst>
                              <p:cond delay="1750"/>
                            </p:stCondLst>
                            <p:childTnLst>
                              <p:par>
                                <p:cTn id="18" presetID="9" presetClass="entr" presetSubtype="0" fill="hold" grpId="0" nodeType="afterEffect">
                                  <p:stCondLst>
                                    <p:cond delay="0"/>
                                  </p:stCondLst>
                                  <p:childTnLst>
                                    <p:set>
                                      <p:cBhvr>
                                        <p:cTn id="19" dur="1" fill="hold">
                                          <p:stCondLst>
                                            <p:cond delay="0"/>
                                          </p:stCondLst>
                                        </p:cTn>
                                        <p:tgtEl>
                                          <p:spTgt spid="508931">
                                            <p:txEl>
                                              <p:pRg st="1" end="1"/>
                                            </p:txEl>
                                          </p:spTgt>
                                        </p:tgtEl>
                                        <p:attrNameLst>
                                          <p:attrName>style.visibility</p:attrName>
                                        </p:attrNameLst>
                                      </p:cBhvr>
                                      <p:to>
                                        <p:strVal val="visible"/>
                                      </p:to>
                                    </p:set>
                                    <p:animEffect transition="in" filter="dissolve">
                                      <p:cBhvr>
                                        <p:cTn id="20" dur="750"/>
                                        <p:tgtEl>
                                          <p:spTgt spid="508931">
                                            <p:txEl>
                                              <p:pRg st="1" end="1"/>
                                            </p:txEl>
                                          </p:spTgt>
                                        </p:tgtEl>
                                      </p:cBhvr>
                                    </p:animEffect>
                                  </p:childTnLst>
                                </p:cTn>
                              </p:par>
                            </p:childTnLst>
                          </p:cTn>
                        </p:par>
                        <p:par>
                          <p:cTn id="21" fill="hold" nodeType="afterGroup">
                            <p:stCondLst>
                              <p:cond delay="2500"/>
                            </p:stCondLst>
                            <p:childTnLst>
                              <p:par>
                                <p:cTn id="22" presetID="2" presetClass="entr" presetSubtype="8" fill="hold" nodeType="afterEffect">
                                  <p:stCondLst>
                                    <p:cond delay="0"/>
                                  </p:stCondLst>
                                  <p:childTnLst>
                                    <p:set>
                                      <p:cBhvr>
                                        <p:cTn id="23" dur="1" fill="hold">
                                          <p:stCondLst>
                                            <p:cond delay="0"/>
                                          </p:stCondLst>
                                        </p:cTn>
                                        <p:tgtEl>
                                          <p:spTgt spid="15"/>
                                        </p:tgtEl>
                                        <p:attrNameLst>
                                          <p:attrName>style.visibility</p:attrName>
                                        </p:attrNameLst>
                                      </p:cBhvr>
                                      <p:to>
                                        <p:strVal val="visible"/>
                                      </p:to>
                                    </p:set>
                                    <p:anim calcmode="lin" valueType="num">
                                      <p:cBhvr additive="base">
                                        <p:cTn id="24" dur="1000" fill="hold"/>
                                        <p:tgtEl>
                                          <p:spTgt spid="15"/>
                                        </p:tgtEl>
                                        <p:attrNameLst>
                                          <p:attrName>ppt_x</p:attrName>
                                        </p:attrNameLst>
                                      </p:cBhvr>
                                      <p:tavLst>
                                        <p:tav tm="0">
                                          <p:val>
                                            <p:strVal val="0-#ppt_w/2"/>
                                          </p:val>
                                        </p:tav>
                                        <p:tav tm="100000">
                                          <p:val>
                                            <p:strVal val="#ppt_x"/>
                                          </p:val>
                                        </p:tav>
                                      </p:tavLst>
                                    </p:anim>
                                    <p:anim calcmode="lin" valueType="num">
                                      <p:cBhvr additive="base">
                                        <p:cTn id="25" dur="1000" fill="hold"/>
                                        <p:tgtEl>
                                          <p:spTgt spid="15"/>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40963"/>
                                        </p:tgtEl>
                                        <p:attrNameLst>
                                          <p:attrName>style.visibility</p:attrName>
                                        </p:attrNameLst>
                                      </p:cBhvr>
                                      <p:to>
                                        <p:strVal val="visible"/>
                                      </p:to>
                                    </p:set>
                                    <p:anim calcmode="lin" valueType="num">
                                      <p:cBhvr additive="base">
                                        <p:cTn id="28" dur="500" fill="hold"/>
                                        <p:tgtEl>
                                          <p:spTgt spid="40963"/>
                                        </p:tgtEl>
                                        <p:attrNameLst>
                                          <p:attrName>ppt_x</p:attrName>
                                        </p:attrNameLst>
                                      </p:cBhvr>
                                      <p:tavLst>
                                        <p:tav tm="0">
                                          <p:val>
                                            <p:strVal val="1+#ppt_w/2"/>
                                          </p:val>
                                        </p:tav>
                                        <p:tav tm="100000">
                                          <p:val>
                                            <p:strVal val="#ppt_x"/>
                                          </p:val>
                                        </p:tav>
                                      </p:tavLst>
                                    </p:anim>
                                    <p:anim calcmode="lin" valueType="num">
                                      <p:cBhvr additive="base">
                                        <p:cTn id="29" dur="500" fill="hold"/>
                                        <p:tgtEl>
                                          <p:spTgt spid="40963"/>
                                        </p:tgtEl>
                                        <p:attrNameLst>
                                          <p:attrName>ppt_y</p:attrName>
                                        </p:attrNameLst>
                                      </p:cBhvr>
                                      <p:tavLst>
                                        <p:tav tm="0">
                                          <p:val>
                                            <p:strVal val="#ppt_y"/>
                                          </p:val>
                                        </p:tav>
                                        <p:tav tm="100000">
                                          <p:val>
                                            <p:strVal val="#ppt_y"/>
                                          </p:val>
                                        </p:tav>
                                      </p:tavLst>
                                    </p:anim>
                                  </p:childTnLst>
                                </p:cTn>
                              </p:par>
                            </p:childTnLst>
                          </p:cTn>
                        </p:par>
                        <p:par>
                          <p:cTn id="30" fill="hold" nodeType="afterGroup">
                            <p:stCondLst>
                              <p:cond delay="3500"/>
                            </p:stCondLst>
                            <p:childTnLst>
                              <p:par>
                                <p:cTn id="31" presetID="9" presetClass="entr" presetSubtype="0" fill="hold" grpId="0" nodeType="afterEffect">
                                  <p:stCondLst>
                                    <p:cond delay="0"/>
                                  </p:stCondLst>
                                  <p:childTnLst>
                                    <p:set>
                                      <p:cBhvr>
                                        <p:cTn id="32" dur="1" fill="hold">
                                          <p:stCondLst>
                                            <p:cond delay="0"/>
                                          </p:stCondLst>
                                        </p:cTn>
                                        <p:tgtEl>
                                          <p:spTgt spid="508932">
                                            <p:txEl>
                                              <p:pRg st="0" end="0"/>
                                            </p:txEl>
                                          </p:spTgt>
                                        </p:tgtEl>
                                        <p:attrNameLst>
                                          <p:attrName>style.visibility</p:attrName>
                                        </p:attrNameLst>
                                      </p:cBhvr>
                                      <p:to>
                                        <p:strVal val="visible"/>
                                      </p:to>
                                    </p:set>
                                    <p:animEffect transition="in" filter="dissolve">
                                      <p:cBhvr>
                                        <p:cTn id="33" dur="750"/>
                                        <p:tgtEl>
                                          <p:spTgt spid="508932">
                                            <p:txEl>
                                              <p:pRg st="0" end="0"/>
                                            </p:txEl>
                                          </p:spTgt>
                                        </p:tgtEl>
                                      </p:cBhvr>
                                    </p:animEffect>
                                  </p:childTnLst>
                                </p:cTn>
                              </p:par>
                            </p:childTnLst>
                          </p:cTn>
                        </p:par>
                        <p:par>
                          <p:cTn id="34" fill="hold" nodeType="afterGroup">
                            <p:stCondLst>
                              <p:cond delay="4250"/>
                            </p:stCondLst>
                            <p:childTnLst>
                              <p:par>
                                <p:cTn id="35" presetID="9" presetClass="entr" presetSubtype="0" fill="hold" grpId="0" nodeType="afterEffect">
                                  <p:stCondLst>
                                    <p:cond delay="0"/>
                                  </p:stCondLst>
                                  <p:childTnLst>
                                    <p:set>
                                      <p:cBhvr>
                                        <p:cTn id="36" dur="1" fill="hold">
                                          <p:stCondLst>
                                            <p:cond delay="0"/>
                                          </p:stCondLst>
                                        </p:cTn>
                                        <p:tgtEl>
                                          <p:spTgt spid="508932">
                                            <p:txEl>
                                              <p:pRg st="1" end="1"/>
                                            </p:txEl>
                                          </p:spTgt>
                                        </p:tgtEl>
                                        <p:attrNameLst>
                                          <p:attrName>style.visibility</p:attrName>
                                        </p:attrNameLst>
                                      </p:cBhvr>
                                      <p:to>
                                        <p:strVal val="visible"/>
                                      </p:to>
                                    </p:set>
                                    <p:animEffect transition="in" filter="dissolve">
                                      <p:cBhvr>
                                        <p:cTn id="37" dur="750"/>
                                        <p:tgtEl>
                                          <p:spTgt spid="50893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8931" grpId="0" build="p"/>
      <p:bldP spid="508932" grpId="0" uiExpand="1" build="p"/>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9955" name="Rectangle 3">
            <a:extLst>
              <a:ext uri="{FF2B5EF4-FFF2-40B4-BE49-F238E27FC236}">
                <a16:creationId xmlns:a16="http://schemas.microsoft.com/office/drawing/2014/main" id="{36AA94AA-903A-38EE-3F15-7AF70F337E6D}"/>
              </a:ext>
            </a:extLst>
          </p:cNvPr>
          <p:cNvSpPr>
            <a:spLocks noChangeArrowheads="1"/>
          </p:cNvSpPr>
          <p:nvPr/>
        </p:nvSpPr>
        <p:spPr bwMode="auto">
          <a:xfrm>
            <a:off x="690563" y="2120900"/>
            <a:ext cx="7270750" cy="11069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375" tIns="45187" rIns="90375" bIns="45187">
            <a:spAutoFit/>
          </a:bodyPr>
          <a:lstStyle>
            <a:lvl1pPr marL="350838" indent="-350838">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spcBef>
                <a:spcPct val="30000"/>
              </a:spcBef>
              <a:buClr>
                <a:srgbClr val="7BC716"/>
              </a:buClr>
              <a:buSzPct val="100000"/>
              <a:buFontTx/>
              <a:buChar char="•"/>
            </a:pPr>
            <a:r>
              <a:rPr kumimoji="1" lang="en-US" altLang="en-US" sz="2000">
                <a:solidFill>
                  <a:srgbClr val="000000"/>
                </a:solidFill>
                <a:latin typeface="Century Gothic" panose="020B0502020202020204" pitchFamily="34" charset="0"/>
                <a:cs typeface="Arial" panose="020B0604020202020204" pitchFamily="34" charset="0"/>
              </a:rPr>
              <a:t>Pressure to adjust towards a target</a:t>
            </a:r>
          </a:p>
          <a:p>
            <a:pPr>
              <a:spcBef>
                <a:spcPct val="30000"/>
              </a:spcBef>
              <a:buClr>
                <a:srgbClr val="7BC716"/>
              </a:buClr>
              <a:buSzPct val="100000"/>
              <a:buFontTx/>
              <a:buChar char="•"/>
            </a:pPr>
            <a:r>
              <a:rPr kumimoji="1" lang="en-US" altLang="en-US" sz="2000">
                <a:solidFill>
                  <a:srgbClr val="000000"/>
                </a:solidFill>
                <a:latin typeface="Century Gothic" panose="020B0502020202020204" pitchFamily="34" charset="0"/>
                <a:cs typeface="Arial" panose="020B0604020202020204" pitchFamily="34" charset="0"/>
              </a:rPr>
              <a:t>Members feels pressured to adjust in a certain direction</a:t>
            </a:r>
          </a:p>
        </p:txBody>
      </p:sp>
      <p:sp>
        <p:nvSpPr>
          <p:cNvPr id="509956" name="Rectangle 4">
            <a:extLst>
              <a:ext uri="{FF2B5EF4-FFF2-40B4-BE49-F238E27FC236}">
                <a16:creationId xmlns:a16="http://schemas.microsoft.com/office/drawing/2014/main" id="{5D7A40AC-8584-32F8-2DD7-320C0F3D6043}"/>
              </a:ext>
            </a:extLst>
          </p:cNvPr>
          <p:cNvSpPr>
            <a:spLocks noChangeArrowheads="1"/>
          </p:cNvSpPr>
          <p:nvPr/>
        </p:nvSpPr>
        <p:spPr bwMode="auto">
          <a:xfrm>
            <a:off x="738188" y="4440238"/>
            <a:ext cx="7040562" cy="14146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375" tIns="45187" rIns="90375" bIns="45187">
            <a:spAutoFit/>
          </a:bodyPr>
          <a:lstStyle>
            <a:lvl1pPr marL="350838" indent="-350838">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spcBef>
                <a:spcPct val="30000"/>
              </a:spcBef>
              <a:buClr>
                <a:srgbClr val="7BC716"/>
              </a:buClr>
              <a:buSzPct val="100000"/>
              <a:buFontTx/>
              <a:buChar char="•"/>
            </a:pPr>
            <a:r>
              <a:rPr kumimoji="1" lang="en-US" altLang="en-US" sz="2000">
                <a:solidFill>
                  <a:srgbClr val="000000"/>
                </a:solidFill>
                <a:latin typeface="Century Gothic" panose="020B0502020202020204" pitchFamily="34" charset="0"/>
                <a:cs typeface="Arial" panose="020B0604020202020204" pitchFamily="34" charset="0"/>
              </a:rPr>
              <a:t>Members may be being treated more as individuals than a team</a:t>
            </a:r>
          </a:p>
          <a:p>
            <a:pPr>
              <a:spcBef>
                <a:spcPct val="30000"/>
              </a:spcBef>
              <a:buClr>
                <a:srgbClr val="7BC716"/>
              </a:buClr>
              <a:buSzPct val="100000"/>
              <a:buFontTx/>
              <a:buChar char="•"/>
            </a:pPr>
            <a:r>
              <a:rPr kumimoji="1" lang="en-US" altLang="en-US" sz="2000">
                <a:solidFill>
                  <a:srgbClr val="000000"/>
                </a:solidFill>
                <a:latin typeface="Century Gothic" panose="020B0502020202020204" pitchFamily="34" charset="0"/>
                <a:cs typeface="Arial" panose="020B0604020202020204" pitchFamily="34" charset="0"/>
              </a:rPr>
              <a:t>Working as a team may be presenting some challenges</a:t>
            </a:r>
          </a:p>
        </p:txBody>
      </p:sp>
      <p:pic>
        <p:nvPicPr>
          <p:cNvPr id="41986" name="Picture 2">
            <a:extLst>
              <a:ext uri="{FF2B5EF4-FFF2-40B4-BE49-F238E27FC236}">
                <a16:creationId xmlns:a16="http://schemas.microsoft.com/office/drawing/2014/main" id="{B5C52DCA-9752-42C7-3FBA-A14F4AEE1FF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17079" t="32996" r="67320" b="11758"/>
          <a:stretch>
            <a:fillRect/>
          </a:stretch>
        </p:blipFill>
        <p:spPr bwMode="auto">
          <a:xfrm>
            <a:off x="8543925" y="900113"/>
            <a:ext cx="2590800" cy="2579687"/>
          </a:xfrm>
          <a:prstGeom prst="rect">
            <a:avLst/>
          </a:prstGeom>
          <a:noFill/>
          <a:ln w="9525">
            <a:solidFill>
              <a:schemeClr val="bg2"/>
            </a:solidFill>
            <a:miter lim="800000"/>
            <a:headEnd/>
            <a:tailEnd/>
          </a:ln>
          <a:extLst>
            <a:ext uri="{909E8E84-426E-40DD-AFC4-6F175D3DCCD1}">
              <a14:hiddenFill xmlns:a14="http://schemas.microsoft.com/office/drawing/2010/main">
                <a:solidFill>
                  <a:schemeClr val="accent1"/>
                </a:solidFill>
              </a14:hiddenFill>
            </a:ext>
          </a:extLst>
        </p:spPr>
      </p:pic>
      <p:pic>
        <p:nvPicPr>
          <p:cNvPr id="41987" name="Picture 3">
            <a:extLst>
              <a:ext uri="{FF2B5EF4-FFF2-40B4-BE49-F238E27FC236}">
                <a16:creationId xmlns:a16="http://schemas.microsoft.com/office/drawing/2014/main" id="{9DC32472-3ABF-D0CA-CB10-FC84126A7CA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17157" t="33853" r="67323" b="11693"/>
          <a:stretch>
            <a:fillRect/>
          </a:stretch>
        </p:blipFill>
        <p:spPr bwMode="auto">
          <a:xfrm>
            <a:off x="8543925" y="3709988"/>
            <a:ext cx="2593975" cy="2559050"/>
          </a:xfrm>
          <a:prstGeom prst="rect">
            <a:avLst/>
          </a:prstGeom>
          <a:solidFill>
            <a:schemeClr val="bg2"/>
          </a:solidFill>
          <a:ln w="9525">
            <a:solidFill>
              <a:schemeClr val="bg2"/>
            </a:solidFill>
            <a:miter lim="800000"/>
            <a:headEnd/>
            <a:tailEnd/>
          </a:ln>
        </p:spPr>
      </p:pic>
      <p:grpSp>
        <p:nvGrpSpPr>
          <p:cNvPr id="11" name="Group 10">
            <a:extLst>
              <a:ext uri="{FF2B5EF4-FFF2-40B4-BE49-F238E27FC236}">
                <a16:creationId xmlns:a16="http://schemas.microsoft.com/office/drawing/2014/main" id="{0195E468-F990-9721-8162-799F0BDC1B02}"/>
              </a:ext>
            </a:extLst>
          </p:cNvPr>
          <p:cNvGrpSpPr>
            <a:grpSpLocks/>
          </p:cNvGrpSpPr>
          <p:nvPr/>
        </p:nvGrpSpPr>
        <p:grpSpPr bwMode="auto">
          <a:xfrm>
            <a:off x="-2905125" y="1300163"/>
            <a:ext cx="6551613" cy="600075"/>
            <a:chOff x="6926556" y="765498"/>
            <a:chExt cx="6552728" cy="754898"/>
          </a:xfrm>
        </p:grpSpPr>
        <p:sp>
          <p:nvSpPr>
            <p:cNvPr id="12" name="Rounded Rectangle 11">
              <a:extLst>
                <a:ext uri="{FF2B5EF4-FFF2-40B4-BE49-F238E27FC236}">
                  <a16:creationId xmlns:a16="http://schemas.microsoft.com/office/drawing/2014/main" id="{6AA97589-2E58-739C-3485-4F095A9AE53E}"/>
                </a:ext>
              </a:extLst>
            </p:cNvPr>
            <p:cNvSpPr/>
            <p:nvPr/>
          </p:nvSpPr>
          <p:spPr>
            <a:xfrm>
              <a:off x="6926556" y="765498"/>
              <a:ext cx="6552728" cy="754898"/>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263180" name="TextBox 12">
              <a:extLst>
                <a:ext uri="{FF2B5EF4-FFF2-40B4-BE49-F238E27FC236}">
                  <a16:creationId xmlns:a16="http://schemas.microsoft.com/office/drawing/2014/main" id="{F09877CC-9693-3D7C-E4D6-6C0C558C3A00}"/>
                </a:ext>
              </a:extLst>
            </p:cNvPr>
            <p:cNvSpPr txBox="1">
              <a:spLocks noChangeArrowheads="1"/>
            </p:cNvSpPr>
            <p:nvPr/>
          </p:nvSpPr>
          <p:spPr bwMode="auto">
            <a:xfrm>
              <a:off x="7413537" y="895866"/>
              <a:ext cx="5849723" cy="579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r>
                <a:rPr lang="en-NZ" altLang="en-US" sz="2400" b="1">
                  <a:solidFill>
                    <a:schemeClr val="bg1"/>
                  </a:solidFill>
                  <a:latin typeface="Century Gothic" panose="020B0502020202020204" pitchFamily="34" charset="0"/>
                </a:rPr>
                <a:t>3. Full Arrow</a:t>
              </a:r>
              <a:endParaRPr lang="en-GB" altLang="en-US" sz="2400" b="1">
                <a:solidFill>
                  <a:schemeClr val="bg1"/>
                </a:solidFill>
                <a:latin typeface="Century Gothic" panose="020B0502020202020204" pitchFamily="34" charset="0"/>
              </a:endParaRPr>
            </a:p>
          </p:txBody>
        </p:sp>
      </p:grpSp>
      <p:grpSp>
        <p:nvGrpSpPr>
          <p:cNvPr id="14" name="Group 13">
            <a:extLst>
              <a:ext uri="{FF2B5EF4-FFF2-40B4-BE49-F238E27FC236}">
                <a16:creationId xmlns:a16="http://schemas.microsoft.com/office/drawing/2014/main" id="{B82C0AEA-2915-053B-5320-303C918DDB41}"/>
              </a:ext>
            </a:extLst>
          </p:cNvPr>
          <p:cNvGrpSpPr>
            <a:grpSpLocks/>
          </p:cNvGrpSpPr>
          <p:nvPr/>
        </p:nvGrpSpPr>
        <p:grpSpPr bwMode="auto">
          <a:xfrm>
            <a:off x="-2770188" y="3605213"/>
            <a:ext cx="6553201" cy="601662"/>
            <a:chOff x="6926556" y="765498"/>
            <a:chExt cx="6552729" cy="754898"/>
          </a:xfrm>
        </p:grpSpPr>
        <p:sp>
          <p:nvSpPr>
            <p:cNvPr id="15" name="Rounded Rectangle 14">
              <a:extLst>
                <a:ext uri="{FF2B5EF4-FFF2-40B4-BE49-F238E27FC236}">
                  <a16:creationId xmlns:a16="http://schemas.microsoft.com/office/drawing/2014/main" id="{1C2C4FD1-78F5-749A-B57A-C2617FEDB00F}"/>
                </a:ext>
              </a:extLst>
            </p:cNvPr>
            <p:cNvSpPr/>
            <p:nvPr/>
          </p:nvSpPr>
          <p:spPr>
            <a:xfrm>
              <a:off x="6926556" y="765498"/>
              <a:ext cx="6552729" cy="754898"/>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263178" name="TextBox 15">
              <a:extLst>
                <a:ext uri="{FF2B5EF4-FFF2-40B4-BE49-F238E27FC236}">
                  <a16:creationId xmlns:a16="http://schemas.microsoft.com/office/drawing/2014/main" id="{B7B8BFE6-1E37-6913-4DD2-67D1654EBB2D}"/>
                </a:ext>
              </a:extLst>
            </p:cNvPr>
            <p:cNvSpPr txBox="1">
              <a:spLocks noChangeArrowheads="1"/>
            </p:cNvSpPr>
            <p:nvPr/>
          </p:nvSpPr>
          <p:spPr bwMode="auto">
            <a:xfrm>
              <a:off x="7413539" y="895866"/>
              <a:ext cx="5849722" cy="579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r>
                <a:rPr lang="en-NZ" altLang="en-US" sz="2400" b="1">
                  <a:solidFill>
                    <a:schemeClr val="bg1"/>
                  </a:solidFill>
                  <a:latin typeface="Century Gothic" panose="020B0502020202020204" pitchFamily="34" charset="0"/>
                </a:rPr>
                <a:t>4. Mixed Arrow</a:t>
              </a:r>
              <a:endParaRPr lang="en-GB" altLang="en-US" sz="2400" b="1">
                <a:solidFill>
                  <a:schemeClr val="bg1"/>
                </a:solidFill>
                <a:latin typeface="Century Gothic" panose="020B0502020202020204" pitchFamily="34" charset="0"/>
              </a:endParaRPr>
            </a:p>
          </p:txBody>
        </p:sp>
      </p:grpSp>
      <p:sp>
        <p:nvSpPr>
          <p:cNvPr id="263176" name="Text Placeholder 3">
            <a:extLst>
              <a:ext uri="{FF2B5EF4-FFF2-40B4-BE49-F238E27FC236}">
                <a16:creationId xmlns:a16="http://schemas.microsoft.com/office/drawing/2014/main" id="{9B4C8A8B-A761-3B78-9680-E2012EBFFE61}"/>
              </a:ext>
            </a:extLst>
          </p:cNvPr>
          <p:cNvSpPr txBox="1">
            <a:spLocks noChangeArrowheads="1"/>
          </p:cNvSpPr>
          <p:nvPr/>
        </p:nvSpPr>
        <p:spPr bwMode="auto">
          <a:xfrm>
            <a:off x="369888" y="188913"/>
            <a:ext cx="965993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79488">
              <a:defRPr>
                <a:solidFill>
                  <a:schemeClr val="tx1"/>
                </a:solidFill>
                <a:latin typeface="Calibri" panose="020F0502020204030204" pitchFamily="34" charset="0"/>
              </a:defRPr>
            </a:lvl1pPr>
            <a:lvl2pPr marL="795338" indent="-304800" defTabSz="979488">
              <a:defRPr>
                <a:solidFill>
                  <a:schemeClr val="tx1"/>
                </a:solidFill>
                <a:latin typeface="Calibri" panose="020F0502020204030204" pitchFamily="34" charset="0"/>
              </a:defRPr>
            </a:lvl2pPr>
            <a:lvl3pPr marL="1223963" indent="-244475" defTabSz="979488">
              <a:defRPr>
                <a:solidFill>
                  <a:schemeClr val="tx1"/>
                </a:solidFill>
                <a:latin typeface="Calibri" panose="020F0502020204030204" pitchFamily="34" charset="0"/>
              </a:defRPr>
            </a:lvl3pPr>
            <a:lvl4pPr marL="1712913" indent="-244475" defTabSz="979488">
              <a:defRPr>
                <a:solidFill>
                  <a:schemeClr val="tx1"/>
                </a:solidFill>
                <a:latin typeface="Calibri" panose="020F0502020204030204" pitchFamily="34" charset="0"/>
              </a:defRPr>
            </a:lvl4pPr>
            <a:lvl5pPr marL="2203450" indent="-244475" defTabSz="979488">
              <a:defRPr>
                <a:solidFill>
                  <a:schemeClr val="tx1"/>
                </a:solidFill>
                <a:latin typeface="Calibri" panose="020F0502020204030204" pitchFamily="34" charset="0"/>
              </a:defRPr>
            </a:lvl5pPr>
            <a:lvl6pPr marL="2660650" indent="-244475" defTabSz="979488" eaLnBrk="0" fontAlgn="base" hangingPunct="0">
              <a:spcBef>
                <a:spcPct val="0"/>
              </a:spcBef>
              <a:spcAft>
                <a:spcPct val="0"/>
              </a:spcAft>
              <a:defRPr>
                <a:solidFill>
                  <a:schemeClr val="tx1"/>
                </a:solidFill>
                <a:latin typeface="Calibri" panose="020F0502020204030204" pitchFamily="34" charset="0"/>
              </a:defRPr>
            </a:lvl6pPr>
            <a:lvl7pPr marL="3117850" indent="-244475" defTabSz="979488" eaLnBrk="0" fontAlgn="base" hangingPunct="0">
              <a:spcBef>
                <a:spcPct val="0"/>
              </a:spcBef>
              <a:spcAft>
                <a:spcPct val="0"/>
              </a:spcAft>
              <a:defRPr>
                <a:solidFill>
                  <a:schemeClr val="tx1"/>
                </a:solidFill>
                <a:latin typeface="Calibri" panose="020F0502020204030204" pitchFamily="34" charset="0"/>
              </a:defRPr>
            </a:lvl7pPr>
            <a:lvl8pPr marL="3575050" indent="-244475" defTabSz="979488" eaLnBrk="0" fontAlgn="base" hangingPunct="0">
              <a:spcBef>
                <a:spcPct val="0"/>
              </a:spcBef>
              <a:spcAft>
                <a:spcPct val="0"/>
              </a:spcAft>
              <a:defRPr>
                <a:solidFill>
                  <a:schemeClr val="tx1"/>
                </a:solidFill>
                <a:latin typeface="Calibri" panose="020F0502020204030204" pitchFamily="34" charset="0"/>
              </a:defRPr>
            </a:lvl8pPr>
            <a:lvl9pPr marL="4032250" indent="-244475" defTabSz="979488"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NZ" altLang="en-US" b="1">
                <a:latin typeface="Century Gothic" panose="020B0502020202020204" pitchFamily="34" charset="0"/>
              </a:rPr>
              <a:t>Teams: </a:t>
            </a:r>
            <a:r>
              <a:rPr lang="en-NZ" altLang="en-US">
                <a:latin typeface="Century Gothic" panose="020B0502020202020204" pitchFamily="34" charset="0"/>
              </a:rPr>
              <a:t>The Arrow Maps - Dynamics</a:t>
            </a:r>
            <a:endParaRPr lang="en-GB" altLang="en-US">
              <a:latin typeface="Century Gothic" panose="020B0502020202020204" pitchFamily="34" charset="0"/>
            </a:endParaRPr>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1000" fill="hold"/>
                                        <p:tgtEl>
                                          <p:spTgt spid="11"/>
                                        </p:tgtEl>
                                        <p:attrNameLst>
                                          <p:attrName>ppt_x</p:attrName>
                                        </p:attrNameLst>
                                      </p:cBhvr>
                                      <p:tavLst>
                                        <p:tav tm="0">
                                          <p:val>
                                            <p:strVal val="0-#ppt_w/2"/>
                                          </p:val>
                                        </p:tav>
                                        <p:tav tm="100000">
                                          <p:val>
                                            <p:strVal val="#ppt_x"/>
                                          </p:val>
                                        </p:tav>
                                      </p:tavLst>
                                    </p:anim>
                                    <p:anim calcmode="lin" valueType="num">
                                      <p:cBhvr additive="base">
                                        <p:cTn id="8" dur="1000" fill="hold"/>
                                        <p:tgtEl>
                                          <p:spTgt spid="11"/>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41986"/>
                                        </p:tgtEl>
                                        <p:attrNameLst>
                                          <p:attrName>style.visibility</p:attrName>
                                        </p:attrNameLst>
                                      </p:cBhvr>
                                      <p:to>
                                        <p:strVal val="visible"/>
                                      </p:to>
                                    </p:set>
                                    <p:anim calcmode="lin" valueType="num">
                                      <p:cBhvr additive="base">
                                        <p:cTn id="11" dur="500" fill="hold"/>
                                        <p:tgtEl>
                                          <p:spTgt spid="41986"/>
                                        </p:tgtEl>
                                        <p:attrNameLst>
                                          <p:attrName>ppt_x</p:attrName>
                                        </p:attrNameLst>
                                      </p:cBhvr>
                                      <p:tavLst>
                                        <p:tav tm="0">
                                          <p:val>
                                            <p:strVal val="1+#ppt_w/2"/>
                                          </p:val>
                                        </p:tav>
                                        <p:tav tm="100000">
                                          <p:val>
                                            <p:strVal val="#ppt_x"/>
                                          </p:val>
                                        </p:tav>
                                      </p:tavLst>
                                    </p:anim>
                                    <p:anim calcmode="lin" valueType="num">
                                      <p:cBhvr additive="base">
                                        <p:cTn id="12" dur="500" fill="hold"/>
                                        <p:tgtEl>
                                          <p:spTgt spid="41986"/>
                                        </p:tgtEl>
                                        <p:attrNameLst>
                                          <p:attrName>ppt_y</p:attrName>
                                        </p:attrNameLst>
                                      </p:cBhvr>
                                      <p:tavLst>
                                        <p:tav tm="0">
                                          <p:val>
                                            <p:strVal val="#ppt_y"/>
                                          </p:val>
                                        </p:tav>
                                        <p:tav tm="100000">
                                          <p:val>
                                            <p:strVal val="#ppt_y"/>
                                          </p:val>
                                        </p:tav>
                                      </p:tavLst>
                                    </p:anim>
                                  </p:childTnLst>
                                </p:cTn>
                              </p:par>
                            </p:childTnLst>
                          </p:cTn>
                        </p:par>
                        <p:par>
                          <p:cTn id="13" fill="hold" nodeType="afterGroup">
                            <p:stCondLst>
                              <p:cond delay="1000"/>
                            </p:stCondLst>
                            <p:childTnLst>
                              <p:par>
                                <p:cTn id="14" presetID="9" presetClass="entr" presetSubtype="0" fill="hold" grpId="0" nodeType="afterEffect">
                                  <p:stCondLst>
                                    <p:cond delay="0"/>
                                  </p:stCondLst>
                                  <p:childTnLst>
                                    <p:set>
                                      <p:cBhvr>
                                        <p:cTn id="15" dur="1" fill="hold">
                                          <p:stCondLst>
                                            <p:cond delay="0"/>
                                          </p:stCondLst>
                                        </p:cTn>
                                        <p:tgtEl>
                                          <p:spTgt spid="509955">
                                            <p:txEl>
                                              <p:pRg st="0" end="0"/>
                                            </p:txEl>
                                          </p:spTgt>
                                        </p:tgtEl>
                                        <p:attrNameLst>
                                          <p:attrName>style.visibility</p:attrName>
                                        </p:attrNameLst>
                                      </p:cBhvr>
                                      <p:to>
                                        <p:strVal val="visible"/>
                                      </p:to>
                                    </p:set>
                                    <p:animEffect transition="in" filter="dissolve">
                                      <p:cBhvr>
                                        <p:cTn id="16" dur="750"/>
                                        <p:tgtEl>
                                          <p:spTgt spid="509955">
                                            <p:txEl>
                                              <p:pRg st="0" end="0"/>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509955">
                                            <p:txEl>
                                              <p:pRg st="1" end="1"/>
                                            </p:txEl>
                                          </p:spTgt>
                                        </p:tgtEl>
                                        <p:attrNameLst>
                                          <p:attrName>style.visibility</p:attrName>
                                        </p:attrNameLst>
                                      </p:cBhvr>
                                      <p:to>
                                        <p:strVal val="visible"/>
                                      </p:to>
                                    </p:set>
                                    <p:animEffect transition="in" filter="dissolve">
                                      <p:cBhvr>
                                        <p:cTn id="21" dur="750"/>
                                        <p:tgtEl>
                                          <p:spTgt spid="509955">
                                            <p:txEl>
                                              <p:pRg st="1" end="1"/>
                                            </p:txEl>
                                          </p:spTgt>
                                        </p:tgtEl>
                                      </p:cBhvr>
                                    </p:animEffect>
                                  </p:childTnLst>
                                </p:cTn>
                              </p:par>
                            </p:childTnLst>
                          </p:cTn>
                        </p:par>
                        <p:par>
                          <p:cTn id="22" fill="hold" nodeType="afterGroup">
                            <p:stCondLst>
                              <p:cond delay="750"/>
                            </p:stCondLst>
                            <p:childTnLst>
                              <p:par>
                                <p:cTn id="23" presetID="2" presetClass="entr" presetSubtype="8" fill="hold" nodeType="after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additive="base">
                                        <p:cTn id="25" dur="1000" fill="hold"/>
                                        <p:tgtEl>
                                          <p:spTgt spid="14"/>
                                        </p:tgtEl>
                                        <p:attrNameLst>
                                          <p:attrName>ppt_x</p:attrName>
                                        </p:attrNameLst>
                                      </p:cBhvr>
                                      <p:tavLst>
                                        <p:tav tm="0">
                                          <p:val>
                                            <p:strVal val="0-#ppt_w/2"/>
                                          </p:val>
                                        </p:tav>
                                        <p:tav tm="100000">
                                          <p:val>
                                            <p:strVal val="#ppt_x"/>
                                          </p:val>
                                        </p:tav>
                                      </p:tavLst>
                                    </p:anim>
                                    <p:anim calcmode="lin" valueType="num">
                                      <p:cBhvr additive="base">
                                        <p:cTn id="26" dur="1000" fill="hold"/>
                                        <p:tgtEl>
                                          <p:spTgt spid="14"/>
                                        </p:tgtEl>
                                        <p:attrNameLst>
                                          <p:attrName>ppt_y</p:attrName>
                                        </p:attrNameLst>
                                      </p:cBhvr>
                                      <p:tavLst>
                                        <p:tav tm="0">
                                          <p:val>
                                            <p:strVal val="#ppt_y"/>
                                          </p:val>
                                        </p:tav>
                                        <p:tav tm="100000">
                                          <p:val>
                                            <p:strVal val="#ppt_y"/>
                                          </p:val>
                                        </p:tav>
                                      </p:tavLst>
                                    </p:anim>
                                  </p:childTnLst>
                                </p:cTn>
                              </p:par>
                              <p:par>
                                <p:cTn id="27" presetID="2" presetClass="entr" presetSubtype="2" fill="hold" nodeType="withEffect">
                                  <p:stCondLst>
                                    <p:cond delay="0"/>
                                  </p:stCondLst>
                                  <p:childTnLst>
                                    <p:set>
                                      <p:cBhvr>
                                        <p:cTn id="28" dur="1" fill="hold">
                                          <p:stCondLst>
                                            <p:cond delay="0"/>
                                          </p:stCondLst>
                                        </p:cTn>
                                        <p:tgtEl>
                                          <p:spTgt spid="41987"/>
                                        </p:tgtEl>
                                        <p:attrNameLst>
                                          <p:attrName>style.visibility</p:attrName>
                                        </p:attrNameLst>
                                      </p:cBhvr>
                                      <p:to>
                                        <p:strVal val="visible"/>
                                      </p:to>
                                    </p:set>
                                    <p:anim calcmode="lin" valueType="num">
                                      <p:cBhvr additive="base">
                                        <p:cTn id="29" dur="500" fill="hold"/>
                                        <p:tgtEl>
                                          <p:spTgt spid="41987"/>
                                        </p:tgtEl>
                                        <p:attrNameLst>
                                          <p:attrName>ppt_x</p:attrName>
                                        </p:attrNameLst>
                                      </p:cBhvr>
                                      <p:tavLst>
                                        <p:tav tm="0">
                                          <p:val>
                                            <p:strVal val="1+#ppt_w/2"/>
                                          </p:val>
                                        </p:tav>
                                        <p:tav tm="100000">
                                          <p:val>
                                            <p:strVal val="#ppt_x"/>
                                          </p:val>
                                        </p:tav>
                                      </p:tavLst>
                                    </p:anim>
                                    <p:anim calcmode="lin" valueType="num">
                                      <p:cBhvr additive="base">
                                        <p:cTn id="30" dur="500" fill="hold"/>
                                        <p:tgtEl>
                                          <p:spTgt spid="41987"/>
                                        </p:tgtEl>
                                        <p:attrNameLst>
                                          <p:attrName>ppt_y</p:attrName>
                                        </p:attrNameLst>
                                      </p:cBhvr>
                                      <p:tavLst>
                                        <p:tav tm="0">
                                          <p:val>
                                            <p:strVal val="#ppt_y"/>
                                          </p:val>
                                        </p:tav>
                                        <p:tav tm="100000">
                                          <p:val>
                                            <p:strVal val="#ppt_y"/>
                                          </p:val>
                                        </p:tav>
                                      </p:tavLst>
                                    </p:anim>
                                  </p:childTnLst>
                                </p:cTn>
                              </p:par>
                            </p:childTnLst>
                          </p:cTn>
                        </p:par>
                        <p:par>
                          <p:cTn id="31" fill="hold" nodeType="afterGroup">
                            <p:stCondLst>
                              <p:cond delay="1750"/>
                            </p:stCondLst>
                            <p:childTnLst>
                              <p:par>
                                <p:cTn id="32" presetID="9" presetClass="entr" presetSubtype="0" fill="hold" grpId="0" nodeType="afterEffect">
                                  <p:stCondLst>
                                    <p:cond delay="0"/>
                                  </p:stCondLst>
                                  <p:childTnLst>
                                    <p:set>
                                      <p:cBhvr>
                                        <p:cTn id="33" dur="1" fill="hold">
                                          <p:stCondLst>
                                            <p:cond delay="0"/>
                                          </p:stCondLst>
                                        </p:cTn>
                                        <p:tgtEl>
                                          <p:spTgt spid="509956">
                                            <p:txEl>
                                              <p:pRg st="0" end="0"/>
                                            </p:txEl>
                                          </p:spTgt>
                                        </p:tgtEl>
                                        <p:attrNameLst>
                                          <p:attrName>style.visibility</p:attrName>
                                        </p:attrNameLst>
                                      </p:cBhvr>
                                      <p:to>
                                        <p:strVal val="visible"/>
                                      </p:to>
                                    </p:set>
                                    <p:animEffect transition="in" filter="dissolve">
                                      <p:cBhvr>
                                        <p:cTn id="34" dur="750"/>
                                        <p:tgtEl>
                                          <p:spTgt spid="509956">
                                            <p:txEl>
                                              <p:pRg st="0" end="0"/>
                                            </p:txEl>
                                          </p:spTgt>
                                        </p:tgtEl>
                                      </p:cBhvr>
                                    </p:animEffect>
                                  </p:childTnLst>
                                </p:cTn>
                              </p:par>
                            </p:childTnLst>
                          </p:cTn>
                        </p:par>
                      </p:childTnLst>
                    </p:cTn>
                  </p:par>
                  <p:par>
                    <p:cTn id="35" fill="hold">
                      <p:stCondLst>
                        <p:cond delay="indefinite"/>
                      </p:stCondLst>
                      <p:childTnLst>
                        <p:par>
                          <p:cTn id="36" fill="hold">
                            <p:stCondLst>
                              <p:cond delay="0"/>
                            </p:stCondLst>
                            <p:childTnLst>
                              <p:par>
                                <p:cTn id="37" presetID="9" presetClass="entr" presetSubtype="0" fill="hold" grpId="0" nodeType="clickEffect">
                                  <p:stCondLst>
                                    <p:cond delay="0"/>
                                  </p:stCondLst>
                                  <p:childTnLst>
                                    <p:set>
                                      <p:cBhvr>
                                        <p:cTn id="38" dur="1" fill="hold">
                                          <p:stCondLst>
                                            <p:cond delay="0"/>
                                          </p:stCondLst>
                                        </p:cTn>
                                        <p:tgtEl>
                                          <p:spTgt spid="509956">
                                            <p:txEl>
                                              <p:pRg st="1" end="1"/>
                                            </p:txEl>
                                          </p:spTgt>
                                        </p:tgtEl>
                                        <p:attrNameLst>
                                          <p:attrName>style.visibility</p:attrName>
                                        </p:attrNameLst>
                                      </p:cBhvr>
                                      <p:to>
                                        <p:strVal val="visible"/>
                                      </p:to>
                                    </p:set>
                                    <p:animEffect transition="in" filter="dissolve">
                                      <p:cBhvr>
                                        <p:cTn id="39" dur="750"/>
                                        <p:tgtEl>
                                          <p:spTgt spid="50995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9955" grpId="0" build="p"/>
      <p:bldP spid="509956" grpId="0" build="p"/>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076">
            <a:extLst>
              <a:ext uri="{FF2B5EF4-FFF2-40B4-BE49-F238E27FC236}">
                <a16:creationId xmlns:a16="http://schemas.microsoft.com/office/drawing/2014/main" id="{A5C522F8-83A7-8CAB-25E3-E355BC53ED29}"/>
              </a:ext>
            </a:extLst>
          </p:cNvPr>
          <p:cNvSpPr>
            <a:spLocks noGrp="1" noChangeArrowheads="1"/>
          </p:cNvSpPr>
          <p:nvPr>
            <p:ph type="ctrTitle" idx="4294967295"/>
          </p:nvPr>
        </p:nvSpPr>
        <p:spPr bwMode="auto">
          <a:xfrm>
            <a:off x="4583113" y="3357563"/>
            <a:ext cx="6138862" cy="7493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762" tIns="48381" rIns="96762" bIns="48381"/>
          <a:lstStyle/>
          <a:p>
            <a:pPr algn="l" eaLnBrk="1" hangingPunct="1"/>
            <a:r>
              <a:rPr lang="en-NZ" altLang="en-US" sz="3600" b="1" dirty="0">
                <a:solidFill>
                  <a:srgbClr val="7BC716"/>
                </a:solidFill>
                <a:latin typeface="Century Gothic" panose="020B0502020202020204" pitchFamily="34" charset="0"/>
              </a:rPr>
              <a:t>Extended DISC®</a:t>
            </a:r>
            <a:endParaRPr lang="en-US" altLang="en-US" sz="3600" b="1" dirty="0">
              <a:solidFill>
                <a:srgbClr val="7BC716"/>
              </a:solidFill>
              <a:latin typeface="Century Gothic" panose="020B0502020202020204" pitchFamily="34" charset="0"/>
            </a:endParaRPr>
          </a:p>
        </p:txBody>
      </p:sp>
      <p:sp>
        <p:nvSpPr>
          <p:cNvPr id="2" name="Rectangle 1">
            <a:extLst>
              <a:ext uri="{FF2B5EF4-FFF2-40B4-BE49-F238E27FC236}">
                <a16:creationId xmlns:a16="http://schemas.microsoft.com/office/drawing/2014/main" id="{B6BBFFEB-7CC0-6C9E-F491-4ED0CC179BAA}"/>
              </a:ext>
            </a:extLst>
          </p:cNvPr>
          <p:cNvSpPr>
            <a:spLocks noChangeArrowheads="1"/>
          </p:cNvSpPr>
          <p:nvPr/>
        </p:nvSpPr>
        <p:spPr bwMode="auto">
          <a:xfrm>
            <a:off x="4637088" y="4052888"/>
            <a:ext cx="4230687"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sz="3200">
                <a:latin typeface="Century Gothic" panose="020B0502020202020204" pitchFamily="34" charset="0"/>
              </a:rPr>
              <a:t>Team Flexibility Map</a:t>
            </a:r>
            <a:endParaRPr lang="en-GB" altLang="en-US" sz="3200"/>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2"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Obraz 2">
            <a:extLst>
              <a:ext uri="{FF2B5EF4-FFF2-40B4-BE49-F238E27FC236}">
                <a16:creationId xmlns:a16="http://schemas.microsoft.com/office/drawing/2014/main" id="{80DC0AC4-FF63-4764-761E-9D10811E55A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96000" y="1290638"/>
            <a:ext cx="4675188" cy="4697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 name="Grupa 4">
            <a:extLst>
              <a:ext uri="{FF2B5EF4-FFF2-40B4-BE49-F238E27FC236}">
                <a16:creationId xmlns:a16="http://schemas.microsoft.com/office/drawing/2014/main" id="{EFA6ED42-7B3A-54F2-8E08-4A610BF0E386}"/>
              </a:ext>
            </a:extLst>
          </p:cNvPr>
          <p:cNvGrpSpPr/>
          <p:nvPr/>
        </p:nvGrpSpPr>
        <p:grpSpPr>
          <a:xfrm>
            <a:off x="-357368" y="1183018"/>
            <a:ext cx="4360668" cy="461772"/>
            <a:chOff x="6096000" y="4628233"/>
            <a:chExt cx="6428442" cy="461665"/>
          </a:xfrm>
          <a:solidFill>
            <a:schemeClr val="bg1">
              <a:lumMod val="50000"/>
            </a:schemeClr>
          </a:solidFill>
        </p:grpSpPr>
        <p:sp>
          <p:nvSpPr>
            <p:cNvPr id="6" name="Prostokąt zaokrąglony 5">
              <a:extLst>
                <a:ext uri="{FF2B5EF4-FFF2-40B4-BE49-F238E27FC236}">
                  <a16:creationId xmlns:a16="http://schemas.microsoft.com/office/drawing/2014/main" id="{79231412-0B86-230F-65E3-D9B8C9D888EE}"/>
                </a:ext>
              </a:extLst>
            </p:cNvPr>
            <p:cNvSpPr/>
            <p:nvPr/>
          </p:nvSpPr>
          <p:spPr>
            <a:xfrm>
              <a:off x="6096000" y="4628233"/>
              <a:ext cx="6428442" cy="461665"/>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defTabSz="913203" eaLnBrk="1" fontAlgn="auto" hangingPunct="1">
                <a:spcBef>
                  <a:spcPts val="0"/>
                </a:spcBef>
                <a:spcAft>
                  <a:spcPts val="0"/>
                </a:spcAft>
                <a:defRPr/>
              </a:pPr>
              <a:endParaRPr lang="pl-PL"/>
            </a:p>
          </p:txBody>
        </p:sp>
        <p:sp>
          <p:nvSpPr>
            <p:cNvPr id="7" name="TextBox 91">
              <a:extLst>
                <a:ext uri="{FF2B5EF4-FFF2-40B4-BE49-F238E27FC236}">
                  <a16:creationId xmlns:a16="http://schemas.microsoft.com/office/drawing/2014/main" id="{546E0EBA-594F-59E0-71BB-2D95D9F8AC44}"/>
                </a:ext>
              </a:extLst>
            </p:cNvPr>
            <p:cNvSpPr txBox="1"/>
            <p:nvPr/>
          </p:nvSpPr>
          <p:spPr>
            <a:xfrm>
              <a:off x="6188805" y="4628233"/>
              <a:ext cx="6154335" cy="461665"/>
            </a:xfrm>
            <a:prstGeom prst="rect">
              <a:avLst/>
            </a:prstGeom>
            <a:grpFill/>
          </p:spPr>
          <p:txBody>
            <a:bodyPr>
              <a:spAutoFit/>
            </a:bodyPr>
            <a:lstStyle/>
            <a:p>
              <a:pPr algn="r" defTabSz="913203" eaLnBrk="1" fontAlgn="auto" hangingPunct="1">
                <a:spcBef>
                  <a:spcPts val="0"/>
                </a:spcBef>
                <a:spcAft>
                  <a:spcPts val="0"/>
                </a:spcAft>
                <a:defRPr/>
              </a:pPr>
              <a:r>
                <a:rPr lang="en-NZ" sz="2400" b="1">
                  <a:solidFill>
                    <a:schemeClr val="bg1"/>
                  </a:solidFill>
                  <a:latin typeface="Century Gothic" panose="020B0502020202020204" pitchFamily="34" charset="0"/>
                </a:rPr>
                <a:t>Team Comfort Zones</a:t>
              </a:r>
              <a:endParaRPr lang="en-US" sz="2400" b="1">
                <a:solidFill>
                  <a:schemeClr val="bg1"/>
                </a:solidFill>
                <a:latin typeface="Century Gothic" panose="020B0502020202020204" pitchFamily="34" charset="0"/>
              </a:endParaRPr>
            </a:p>
          </p:txBody>
        </p:sp>
      </p:grpSp>
      <p:sp>
        <p:nvSpPr>
          <p:cNvPr id="12" name="Prostokąt zaokrąglony 11">
            <a:extLst>
              <a:ext uri="{FF2B5EF4-FFF2-40B4-BE49-F238E27FC236}">
                <a16:creationId xmlns:a16="http://schemas.microsoft.com/office/drawing/2014/main" id="{8D5C0606-D313-D769-16CC-F70A443FBBF8}"/>
              </a:ext>
            </a:extLst>
          </p:cNvPr>
          <p:cNvSpPr/>
          <p:nvPr/>
        </p:nvSpPr>
        <p:spPr>
          <a:xfrm>
            <a:off x="1003300" y="2170113"/>
            <a:ext cx="3016250" cy="1003300"/>
          </a:xfrm>
          <a:prstGeom prst="roundRect">
            <a:avLst/>
          </a:prstGeom>
          <a:solidFill>
            <a:schemeClr val="bg1"/>
          </a:solidFill>
          <a:ln w="19050" cap="rnd">
            <a:solidFill>
              <a:schemeClr val="bg2"/>
            </a:solidFill>
            <a:round/>
            <a:headEnd type="none"/>
            <a:tailEnd type="triangle"/>
          </a:ln>
        </p:spPr>
        <p:style>
          <a:lnRef idx="1">
            <a:schemeClr val="accent1"/>
          </a:lnRef>
          <a:fillRef idx="0">
            <a:schemeClr val="accent1"/>
          </a:fillRef>
          <a:effectRef idx="0">
            <a:schemeClr val="accent1"/>
          </a:effectRef>
          <a:fontRef idx="minor">
            <a:schemeClr val="tx1"/>
          </a:fontRef>
        </p:style>
        <p:txBody>
          <a:bodyPr anchor="ctr"/>
          <a:lstStyle/>
          <a:p>
            <a:pPr algn="ctr" defTabSz="913203" eaLnBrk="1" fontAlgn="auto" hangingPunct="1">
              <a:spcBef>
                <a:spcPts val="0"/>
              </a:spcBef>
              <a:spcAft>
                <a:spcPts val="0"/>
              </a:spcAft>
              <a:defRPr/>
            </a:pPr>
            <a:r>
              <a:rPr lang="en-AU" altLang="pl-PL" b="1">
                <a:latin typeface="Century Gothic" panose="020B0502020202020204" pitchFamily="34" charset="0"/>
                <a:ea typeface="Open Sans" panose="020B0606030504020204" pitchFamily="34" charset="0"/>
                <a:cs typeface="Open Sans" panose="020B0606030504020204" pitchFamily="34" charset="0"/>
              </a:rPr>
              <a:t>Energy-intensive</a:t>
            </a:r>
          </a:p>
          <a:p>
            <a:pPr algn="ctr" defTabSz="913203" eaLnBrk="1" fontAlgn="auto" hangingPunct="1">
              <a:spcBef>
                <a:spcPts val="0"/>
              </a:spcBef>
              <a:spcAft>
                <a:spcPts val="0"/>
              </a:spcAft>
              <a:defRPr/>
            </a:pPr>
            <a:r>
              <a:rPr lang="en-AU" altLang="pl-PL">
                <a:latin typeface="Century Gothic" panose="020B0502020202020204" pitchFamily="34" charset="0"/>
                <a:ea typeface="Open Sans" panose="020B0606030504020204" pitchFamily="34" charset="0"/>
                <a:cs typeface="Open Sans" panose="020B0606030504020204" pitchFamily="34" charset="0"/>
              </a:rPr>
              <a:t>areas for the Team</a:t>
            </a:r>
            <a:endParaRPr lang="en-AU" altLang="pl-PL" b="1">
              <a:latin typeface="Century Gothic" panose="020B0502020202020204" pitchFamily="34" charset="0"/>
              <a:ea typeface="Open Sans" panose="020B0606030504020204" pitchFamily="34" charset="0"/>
              <a:cs typeface="Open Sans" panose="020B0606030504020204" pitchFamily="34" charset="0"/>
            </a:endParaRPr>
          </a:p>
        </p:txBody>
      </p:sp>
      <p:sp>
        <p:nvSpPr>
          <p:cNvPr id="13" name="Prostokąt zaokrąglony 12">
            <a:extLst>
              <a:ext uri="{FF2B5EF4-FFF2-40B4-BE49-F238E27FC236}">
                <a16:creationId xmlns:a16="http://schemas.microsoft.com/office/drawing/2014/main" id="{5A2A777B-710A-C4DB-7006-2371CB907B1A}"/>
              </a:ext>
            </a:extLst>
          </p:cNvPr>
          <p:cNvSpPr/>
          <p:nvPr/>
        </p:nvSpPr>
        <p:spPr>
          <a:xfrm>
            <a:off x="992188" y="4267200"/>
            <a:ext cx="3016250" cy="1003300"/>
          </a:xfrm>
          <a:prstGeom prst="roundRect">
            <a:avLst/>
          </a:prstGeom>
          <a:solidFill>
            <a:schemeClr val="bg2">
              <a:lumMod val="75000"/>
            </a:schemeClr>
          </a:solidFill>
          <a:ln w="19050" cap="rnd">
            <a:solidFill>
              <a:schemeClr val="bg1">
                <a:lumMod val="65000"/>
              </a:schemeClr>
            </a:solidFill>
            <a:round/>
            <a:headEnd type="none"/>
            <a:tailEnd type="triangle"/>
          </a:ln>
        </p:spPr>
        <p:style>
          <a:lnRef idx="1">
            <a:schemeClr val="accent1"/>
          </a:lnRef>
          <a:fillRef idx="0">
            <a:schemeClr val="accent1"/>
          </a:fillRef>
          <a:effectRef idx="0">
            <a:schemeClr val="accent1"/>
          </a:effectRef>
          <a:fontRef idx="minor">
            <a:schemeClr val="tx1"/>
          </a:fontRef>
        </p:style>
        <p:txBody>
          <a:bodyPr anchor="ctr"/>
          <a:lstStyle/>
          <a:p>
            <a:pPr algn="ctr" defTabSz="913203" eaLnBrk="1" fontAlgn="auto" hangingPunct="1">
              <a:spcBef>
                <a:spcPts val="0"/>
              </a:spcBef>
              <a:spcAft>
                <a:spcPts val="0"/>
              </a:spcAft>
              <a:defRPr/>
            </a:pPr>
            <a:r>
              <a:rPr lang="en-US" altLang="pl-PL">
                <a:solidFill>
                  <a:schemeClr val="bg1"/>
                </a:solidFill>
                <a:latin typeface="Century Gothic" panose="020B0502020202020204" pitchFamily="34" charset="0"/>
                <a:ea typeface="Open Sans" panose="020B0606030504020204" pitchFamily="34" charset="0"/>
                <a:cs typeface="Open Sans" panose="020B0606030504020204" pitchFamily="34" charset="0"/>
              </a:rPr>
              <a:t>Areas with </a:t>
            </a:r>
            <a:r>
              <a:rPr lang="en-US" altLang="pl-PL" b="1">
                <a:solidFill>
                  <a:schemeClr val="bg1"/>
                </a:solidFill>
                <a:latin typeface="Century Gothic" panose="020B0502020202020204" pitchFamily="34" charset="0"/>
                <a:ea typeface="Open Sans" panose="020B0606030504020204" pitchFamily="34" charset="0"/>
                <a:cs typeface="Open Sans" panose="020B0606030504020204" pitchFamily="34" charset="0"/>
              </a:rPr>
              <a:t>low energy</a:t>
            </a:r>
            <a:r>
              <a:rPr lang="en-US" altLang="pl-PL">
                <a:solidFill>
                  <a:schemeClr val="bg1"/>
                </a:solidFill>
                <a:latin typeface="Century Gothic" panose="020B0502020202020204" pitchFamily="34" charset="0"/>
                <a:ea typeface="Open Sans" panose="020B0606030504020204" pitchFamily="34" charset="0"/>
                <a:cs typeface="Open Sans" panose="020B0606030504020204" pitchFamily="34" charset="0"/>
              </a:rPr>
              <a:t> requirements from Team</a:t>
            </a:r>
            <a:endParaRPr lang="en-US" altLang="pl-PL" b="1">
              <a:solidFill>
                <a:schemeClr val="bg1"/>
              </a:solidFill>
              <a:latin typeface="Century Gothic" panose="020B0502020202020204" pitchFamily="34" charset="0"/>
              <a:ea typeface="Open Sans" panose="020B0606030504020204" pitchFamily="34" charset="0"/>
              <a:cs typeface="Open Sans" panose="020B0606030504020204" pitchFamily="34" charset="0"/>
            </a:endParaRPr>
          </a:p>
        </p:txBody>
      </p:sp>
      <p:sp>
        <p:nvSpPr>
          <p:cNvPr id="267270" name="Symbol zastępczy numeru slajdu 7">
            <a:extLst>
              <a:ext uri="{FF2B5EF4-FFF2-40B4-BE49-F238E27FC236}">
                <a16:creationId xmlns:a16="http://schemas.microsoft.com/office/drawing/2014/main" id="{04FE434E-0149-73AC-A173-F4DA110FC6BB}"/>
              </a:ext>
            </a:extLst>
          </p:cNvPr>
          <p:cNvSpPr>
            <a:spLocks noGrp="1" noChangeArrowheads="1"/>
          </p:cNvSpPr>
          <p:nvPr>
            <p:ph type="sldNum" sz="quarter" idx="4294967295"/>
          </p:nvPr>
        </p:nvSpPr>
        <p:spPr bwMode="auto">
          <a:xfrm>
            <a:off x="11034713" y="6262688"/>
            <a:ext cx="1155700" cy="36512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eaLnBrk="0" fontAlgn="base" hangingPunct="0">
              <a:spcBef>
                <a:spcPct val="0"/>
              </a:spcBef>
              <a:spcAft>
                <a:spcPct val="0"/>
              </a:spcAft>
            </a:pPr>
            <a:fld id="{ABFB8EA6-3DCA-4463-B607-857DFB571063}" type="slidenum">
              <a:rPr lang="pl-PL" altLang="en-US" sz="1800" smtClean="0">
                <a:solidFill>
                  <a:schemeClr val="tx2"/>
                </a:solidFill>
                <a:latin typeface="Century Gothic" panose="020B0502020202020204" pitchFamily="34" charset="0"/>
              </a:rPr>
              <a:pPr defTabSz="912813" eaLnBrk="0" fontAlgn="base" hangingPunct="0">
                <a:spcBef>
                  <a:spcPct val="0"/>
                </a:spcBef>
                <a:spcAft>
                  <a:spcPct val="0"/>
                </a:spcAft>
              </a:pPr>
              <a:t>106</a:t>
            </a:fld>
            <a:endParaRPr lang="pl-PL" altLang="en-US" sz="1800">
              <a:solidFill>
                <a:schemeClr val="tx2"/>
              </a:solidFill>
              <a:latin typeface="Century Gothic" panose="020B0502020202020204" pitchFamily="34" charset="0"/>
            </a:endParaRPr>
          </a:p>
        </p:txBody>
      </p:sp>
      <p:sp>
        <p:nvSpPr>
          <p:cNvPr id="14" name="Tytuł 1">
            <a:extLst>
              <a:ext uri="{FF2B5EF4-FFF2-40B4-BE49-F238E27FC236}">
                <a16:creationId xmlns:a16="http://schemas.microsoft.com/office/drawing/2014/main" id="{EDB4663C-0B6C-F9E8-BA4A-6F6FD7F1A8E7}"/>
              </a:ext>
            </a:extLst>
          </p:cNvPr>
          <p:cNvSpPr txBox="1">
            <a:spLocks/>
          </p:cNvSpPr>
          <p:nvPr/>
        </p:nvSpPr>
        <p:spPr>
          <a:xfrm>
            <a:off x="320675" y="222250"/>
            <a:ext cx="11549063" cy="323850"/>
          </a:xfrm>
          <a:prstGeom prst="rect">
            <a:avLst/>
          </a:prstGeom>
          <a:noFill/>
        </p:spPr>
        <p:txBody>
          <a:bodyPr lIns="73859" tIns="36930" rIns="73859" bIns="36930">
            <a:spAutoFit/>
          </a:bodyPr>
          <a:lstStyle>
            <a:lvl1pPr algn="l" defTabSz="914400" rtl="0" eaLnBrk="1" latinLnBrk="0" hangingPunct="1">
              <a:lnSpc>
                <a:spcPct val="90000"/>
              </a:lnSpc>
              <a:spcBef>
                <a:spcPct val="0"/>
              </a:spcBef>
              <a:buNone/>
              <a:defRPr lang="pl-PL" sz="2400" kern="800" spc="-40">
                <a:solidFill>
                  <a:schemeClr val="tx1"/>
                </a:solidFill>
                <a:latin typeface="+mj-lt"/>
                <a:ea typeface="+mj-ea"/>
                <a:cs typeface="+mj-cs"/>
              </a:defRPr>
            </a:lvl1pPr>
          </a:lstStyle>
          <a:p>
            <a:pPr fontAlgn="auto">
              <a:spcAft>
                <a:spcPts val="0"/>
              </a:spcAft>
              <a:defRPr/>
            </a:pPr>
            <a:r>
              <a:rPr lang="en-US" sz="1800" dirty="0">
                <a:latin typeface="Century Gothic" panose="020B0502020202020204" pitchFamily="34" charset="0"/>
              </a:rPr>
              <a:t>Extended DISC® Diamond</a:t>
            </a:r>
          </a:p>
        </p:txBody>
      </p:sp>
      <p:pic>
        <p:nvPicPr>
          <p:cNvPr id="43010" name="Picture 2">
            <a:extLst>
              <a:ext uri="{FF2B5EF4-FFF2-40B4-BE49-F238E27FC236}">
                <a16:creationId xmlns:a16="http://schemas.microsoft.com/office/drawing/2014/main" id="{BF75FCEB-9BE4-8086-E987-86B2C2B3CE5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16943" t="32205" r="67270" b="11481"/>
          <a:stretch>
            <a:fillRect/>
          </a:stretch>
        </p:blipFill>
        <p:spPr bwMode="auto">
          <a:xfrm>
            <a:off x="5875338" y="1071563"/>
            <a:ext cx="5221287" cy="52387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0" name="Line 55">
            <a:extLst>
              <a:ext uri="{FF2B5EF4-FFF2-40B4-BE49-F238E27FC236}">
                <a16:creationId xmlns:a16="http://schemas.microsoft.com/office/drawing/2014/main" id="{AE40674C-F8F3-4A76-82A5-B7A553992F7D}"/>
              </a:ext>
            </a:extLst>
          </p:cNvPr>
          <p:cNvSpPr>
            <a:spLocks noChangeShapeType="1"/>
          </p:cNvSpPr>
          <p:nvPr/>
        </p:nvSpPr>
        <p:spPr bwMode="auto">
          <a:xfrm>
            <a:off x="3929063" y="2671763"/>
            <a:ext cx="3743325" cy="0"/>
          </a:xfrm>
          <a:prstGeom prst="line">
            <a:avLst/>
          </a:prstGeom>
          <a:ln w="19050" cap="rnd">
            <a:solidFill>
              <a:srgbClr val="7BC716"/>
            </a:solidFill>
            <a:round/>
            <a:headEnd type="none"/>
            <a:tailEnd type="triangle"/>
          </a:ln>
        </p:spPr>
        <p:style>
          <a:lnRef idx="1">
            <a:schemeClr val="accent1"/>
          </a:lnRef>
          <a:fillRef idx="0">
            <a:schemeClr val="accent1"/>
          </a:fillRef>
          <a:effectRef idx="0">
            <a:schemeClr val="accent1"/>
          </a:effectRef>
          <a:fontRef idx="minor">
            <a:schemeClr val="tx1"/>
          </a:fontRef>
        </p:style>
        <p:txBody>
          <a:bodyPr wrap="none" lIns="85341" tIns="42670" rIns="85341" bIns="42670" anchor="ctr"/>
          <a:lstStyle/>
          <a:p>
            <a:pPr defTabSz="913203" eaLnBrk="1" fontAlgn="auto" hangingPunct="1">
              <a:spcBef>
                <a:spcPts val="0"/>
              </a:spcBef>
              <a:spcAft>
                <a:spcPts val="0"/>
              </a:spcAft>
              <a:defRPr/>
            </a:pPr>
            <a:endParaRPr lang="pl-PL"/>
          </a:p>
        </p:txBody>
      </p:sp>
      <p:sp>
        <p:nvSpPr>
          <p:cNvPr id="11" name="Line 55">
            <a:extLst>
              <a:ext uri="{FF2B5EF4-FFF2-40B4-BE49-F238E27FC236}">
                <a16:creationId xmlns:a16="http://schemas.microsoft.com/office/drawing/2014/main" id="{74A3E7BE-2220-4C08-8B41-634B6268916B}"/>
              </a:ext>
            </a:extLst>
          </p:cNvPr>
          <p:cNvSpPr>
            <a:spLocks noChangeShapeType="1"/>
          </p:cNvSpPr>
          <p:nvPr/>
        </p:nvSpPr>
        <p:spPr bwMode="auto">
          <a:xfrm>
            <a:off x="4003675" y="4789488"/>
            <a:ext cx="3743325" cy="0"/>
          </a:xfrm>
          <a:prstGeom prst="line">
            <a:avLst/>
          </a:prstGeom>
          <a:ln w="19050" cap="rnd">
            <a:solidFill>
              <a:srgbClr val="7BC716"/>
            </a:solidFill>
            <a:round/>
            <a:headEnd type="none"/>
            <a:tailEnd type="triangle"/>
          </a:ln>
        </p:spPr>
        <p:style>
          <a:lnRef idx="1">
            <a:schemeClr val="accent1"/>
          </a:lnRef>
          <a:fillRef idx="0">
            <a:schemeClr val="accent1"/>
          </a:fillRef>
          <a:effectRef idx="0">
            <a:schemeClr val="accent1"/>
          </a:effectRef>
          <a:fontRef idx="minor">
            <a:schemeClr val="tx1"/>
          </a:fontRef>
        </p:style>
        <p:txBody>
          <a:bodyPr wrap="none" lIns="85341" tIns="42670" rIns="85341" bIns="42670" anchor="ctr"/>
          <a:lstStyle/>
          <a:p>
            <a:pPr defTabSz="913203" eaLnBrk="1" fontAlgn="auto" hangingPunct="1">
              <a:spcBef>
                <a:spcPts val="0"/>
              </a:spcBef>
              <a:spcAft>
                <a:spcPts val="0"/>
              </a:spcAft>
              <a:defRPr/>
            </a:pPr>
            <a:endParaRPr lang="pl-PL"/>
          </a:p>
        </p:txBody>
      </p:sp>
      <p:grpSp>
        <p:nvGrpSpPr>
          <p:cNvPr id="267275" name="Group 14">
            <a:extLst>
              <a:ext uri="{FF2B5EF4-FFF2-40B4-BE49-F238E27FC236}">
                <a16:creationId xmlns:a16="http://schemas.microsoft.com/office/drawing/2014/main" id="{49B5D820-F353-F5B6-A255-C857F1FC2364}"/>
              </a:ext>
            </a:extLst>
          </p:cNvPr>
          <p:cNvGrpSpPr>
            <a:grpSpLocks/>
          </p:cNvGrpSpPr>
          <p:nvPr/>
        </p:nvGrpSpPr>
        <p:grpSpPr bwMode="auto">
          <a:xfrm>
            <a:off x="9604375" y="204788"/>
            <a:ext cx="2849563" cy="376237"/>
            <a:chOff x="9604598" y="204437"/>
            <a:chExt cx="2848654" cy="377134"/>
          </a:xfrm>
        </p:grpSpPr>
        <p:sp>
          <p:nvSpPr>
            <p:cNvPr id="16" name="Prostokąt zaokrąglony 7">
              <a:extLst>
                <a:ext uri="{FF2B5EF4-FFF2-40B4-BE49-F238E27FC236}">
                  <a16:creationId xmlns:a16="http://schemas.microsoft.com/office/drawing/2014/main" id="{552E2EF5-8A73-7234-E0E5-1922AF2ED2CC}"/>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15 of TB Section</a:t>
              </a:r>
              <a:endParaRPr lang="en-US" sz="1100" b="1">
                <a:solidFill>
                  <a:schemeClr val="bg1"/>
                </a:solidFill>
                <a:latin typeface="Century Gothic" panose="020B0502020202020204" pitchFamily="34" charset="0"/>
              </a:endParaRPr>
            </a:p>
          </p:txBody>
        </p:sp>
        <p:pic>
          <p:nvPicPr>
            <p:cNvPr id="267277" name="Graphic 16" descr="Closed book with solid fill">
              <a:extLst>
                <a:ext uri="{FF2B5EF4-FFF2-40B4-BE49-F238E27FC236}">
                  <a16:creationId xmlns:a16="http://schemas.microsoft.com/office/drawing/2014/main" id="{D7EB5803-6F54-2C16-CD30-94D638DC945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1+#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000"/>
                            </p:stCondLst>
                            <p:childTnLst>
                              <p:par>
                                <p:cTn id="10" presetID="2" presetClass="entr" presetSubtype="8" fill="hold" nodeType="after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1250" fill="hold"/>
                                        <p:tgtEl>
                                          <p:spTgt spid="5"/>
                                        </p:tgtEl>
                                        <p:attrNameLst>
                                          <p:attrName>ppt_x</p:attrName>
                                        </p:attrNameLst>
                                      </p:cBhvr>
                                      <p:tavLst>
                                        <p:tav tm="0">
                                          <p:val>
                                            <p:strVal val="0-#ppt_w/2"/>
                                          </p:val>
                                        </p:tav>
                                        <p:tav tm="100000">
                                          <p:val>
                                            <p:strVal val="#ppt_x"/>
                                          </p:val>
                                        </p:tav>
                                      </p:tavLst>
                                    </p:anim>
                                    <p:anim calcmode="lin" valueType="num">
                                      <p:cBhvr additive="base">
                                        <p:cTn id="13" dur="1250" fill="hold"/>
                                        <p:tgtEl>
                                          <p:spTgt spid="5"/>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2250"/>
                            </p:stCondLst>
                            <p:childTnLst>
                              <p:par>
                                <p:cTn id="15" presetID="6" presetClass="entr" presetSubtype="32" fill="hold" nodeType="afterEffect">
                                  <p:stCondLst>
                                    <p:cond delay="0"/>
                                  </p:stCondLst>
                                  <p:childTnLst>
                                    <p:set>
                                      <p:cBhvr>
                                        <p:cTn id="16" dur="1" fill="hold">
                                          <p:stCondLst>
                                            <p:cond delay="0"/>
                                          </p:stCondLst>
                                        </p:cTn>
                                        <p:tgtEl>
                                          <p:spTgt spid="43010"/>
                                        </p:tgtEl>
                                        <p:attrNameLst>
                                          <p:attrName>style.visibility</p:attrName>
                                        </p:attrNameLst>
                                      </p:cBhvr>
                                      <p:to>
                                        <p:strVal val="visible"/>
                                      </p:to>
                                    </p:set>
                                    <p:animEffect transition="in" filter="circle(out)">
                                      <p:cBhvr>
                                        <p:cTn id="17" dur="2000"/>
                                        <p:tgtEl>
                                          <p:spTgt spid="43010"/>
                                        </p:tgtEl>
                                      </p:cBhvr>
                                    </p:animEffect>
                                  </p:childTnLst>
                                </p:cTn>
                              </p:par>
                            </p:childTnLst>
                          </p:cTn>
                        </p:par>
                        <p:par>
                          <p:cTn id="18" fill="hold" nodeType="afterGroup">
                            <p:stCondLst>
                              <p:cond delay="4250"/>
                            </p:stCondLst>
                            <p:childTnLst>
                              <p:par>
                                <p:cTn id="19" presetID="2" presetClass="entr" presetSubtype="8" fill="hold" grpId="0" nodeType="afterEffect">
                                  <p:stCondLst>
                                    <p:cond delay="0"/>
                                  </p:stCondLst>
                                  <p:childTnLst>
                                    <p:set>
                                      <p:cBhvr>
                                        <p:cTn id="20" dur="1" fill="hold">
                                          <p:stCondLst>
                                            <p:cond delay="0"/>
                                          </p:stCondLst>
                                        </p:cTn>
                                        <p:tgtEl>
                                          <p:spTgt spid="12"/>
                                        </p:tgtEl>
                                        <p:attrNameLst>
                                          <p:attrName>style.visibility</p:attrName>
                                        </p:attrNameLst>
                                      </p:cBhvr>
                                      <p:to>
                                        <p:strVal val="visible"/>
                                      </p:to>
                                    </p:set>
                                    <p:anim calcmode="lin" valueType="num">
                                      <p:cBhvr additive="base">
                                        <p:cTn id="21" dur="1250" fill="hold"/>
                                        <p:tgtEl>
                                          <p:spTgt spid="12"/>
                                        </p:tgtEl>
                                        <p:attrNameLst>
                                          <p:attrName>ppt_x</p:attrName>
                                        </p:attrNameLst>
                                      </p:cBhvr>
                                      <p:tavLst>
                                        <p:tav tm="0">
                                          <p:val>
                                            <p:strVal val="0-#ppt_w/2"/>
                                          </p:val>
                                        </p:tav>
                                        <p:tav tm="100000">
                                          <p:val>
                                            <p:strVal val="#ppt_x"/>
                                          </p:val>
                                        </p:tav>
                                      </p:tavLst>
                                    </p:anim>
                                    <p:anim calcmode="lin" valueType="num">
                                      <p:cBhvr additive="base">
                                        <p:cTn id="22" dur="1250" fill="hold"/>
                                        <p:tgtEl>
                                          <p:spTgt spid="12"/>
                                        </p:tgtEl>
                                        <p:attrNameLst>
                                          <p:attrName>ppt_y</p:attrName>
                                        </p:attrNameLst>
                                      </p:cBhvr>
                                      <p:tavLst>
                                        <p:tav tm="0">
                                          <p:val>
                                            <p:strVal val="#ppt_y"/>
                                          </p:val>
                                        </p:tav>
                                        <p:tav tm="100000">
                                          <p:val>
                                            <p:strVal val="#ppt_y"/>
                                          </p:val>
                                        </p:tav>
                                      </p:tavLst>
                                    </p:anim>
                                  </p:childTnLst>
                                </p:cTn>
                              </p:par>
                            </p:childTnLst>
                          </p:cTn>
                        </p:par>
                        <p:par>
                          <p:cTn id="23" fill="hold" nodeType="afterGroup">
                            <p:stCondLst>
                              <p:cond delay="5500"/>
                            </p:stCondLst>
                            <p:childTnLst>
                              <p:par>
                                <p:cTn id="24" presetID="22" presetClass="entr" presetSubtype="8" fill="hold" nodeType="after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wipe(left)">
                                      <p:cBhvr>
                                        <p:cTn id="26" dur="750"/>
                                        <p:tgtEl>
                                          <p:spTgt spid="10"/>
                                        </p:tgtEl>
                                      </p:cBhvr>
                                    </p:animEffect>
                                  </p:childTnLst>
                                </p:cTn>
                              </p:par>
                            </p:childTnLst>
                          </p:cTn>
                        </p:par>
                        <p:par>
                          <p:cTn id="27" fill="hold" nodeType="afterGroup">
                            <p:stCondLst>
                              <p:cond delay="6250"/>
                            </p:stCondLst>
                            <p:childTnLst>
                              <p:par>
                                <p:cTn id="28" presetID="2" presetClass="entr" presetSubtype="8" fill="hold" grpId="0" nodeType="afterEffect">
                                  <p:stCondLst>
                                    <p:cond delay="0"/>
                                  </p:stCondLst>
                                  <p:childTnLst>
                                    <p:set>
                                      <p:cBhvr>
                                        <p:cTn id="29" dur="1" fill="hold">
                                          <p:stCondLst>
                                            <p:cond delay="0"/>
                                          </p:stCondLst>
                                        </p:cTn>
                                        <p:tgtEl>
                                          <p:spTgt spid="13"/>
                                        </p:tgtEl>
                                        <p:attrNameLst>
                                          <p:attrName>style.visibility</p:attrName>
                                        </p:attrNameLst>
                                      </p:cBhvr>
                                      <p:to>
                                        <p:strVal val="visible"/>
                                      </p:to>
                                    </p:set>
                                    <p:anim calcmode="lin" valueType="num">
                                      <p:cBhvr additive="base">
                                        <p:cTn id="30" dur="1250" fill="hold"/>
                                        <p:tgtEl>
                                          <p:spTgt spid="13"/>
                                        </p:tgtEl>
                                        <p:attrNameLst>
                                          <p:attrName>ppt_x</p:attrName>
                                        </p:attrNameLst>
                                      </p:cBhvr>
                                      <p:tavLst>
                                        <p:tav tm="0">
                                          <p:val>
                                            <p:strVal val="0-#ppt_w/2"/>
                                          </p:val>
                                        </p:tav>
                                        <p:tav tm="100000">
                                          <p:val>
                                            <p:strVal val="#ppt_x"/>
                                          </p:val>
                                        </p:tav>
                                      </p:tavLst>
                                    </p:anim>
                                    <p:anim calcmode="lin" valueType="num">
                                      <p:cBhvr additive="base">
                                        <p:cTn id="31" dur="1250" fill="hold"/>
                                        <p:tgtEl>
                                          <p:spTgt spid="13"/>
                                        </p:tgtEl>
                                        <p:attrNameLst>
                                          <p:attrName>ppt_y</p:attrName>
                                        </p:attrNameLst>
                                      </p:cBhvr>
                                      <p:tavLst>
                                        <p:tav tm="0">
                                          <p:val>
                                            <p:strVal val="#ppt_y"/>
                                          </p:val>
                                        </p:tav>
                                        <p:tav tm="100000">
                                          <p:val>
                                            <p:strVal val="#ppt_y"/>
                                          </p:val>
                                        </p:tav>
                                      </p:tavLst>
                                    </p:anim>
                                  </p:childTnLst>
                                </p:cTn>
                              </p:par>
                            </p:childTnLst>
                          </p:cTn>
                        </p:par>
                        <p:par>
                          <p:cTn id="32" fill="hold" nodeType="afterGroup">
                            <p:stCondLst>
                              <p:cond delay="7500"/>
                            </p:stCondLst>
                            <p:childTnLst>
                              <p:par>
                                <p:cTn id="33" presetID="22" presetClass="entr" presetSubtype="8" fill="hold" nodeType="afterEffect">
                                  <p:stCondLst>
                                    <p:cond delay="0"/>
                                  </p:stCondLst>
                                  <p:childTnLst>
                                    <p:set>
                                      <p:cBhvr>
                                        <p:cTn id="34" dur="1" fill="hold">
                                          <p:stCondLst>
                                            <p:cond delay="0"/>
                                          </p:stCondLst>
                                        </p:cTn>
                                        <p:tgtEl>
                                          <p:spTgt spid="11"/>
                                        </p:tgtEl>
                                        <p:attrNameLst>
                                          <p:attrName>style.visibility</p:attrName>
                                        </p:attrNameLst>
                                      </p:cBhvr>
                                      <p:to>
                                        <p:strVal val="visible"/>
                                      </p:to>
                                    </p:set>
                                    <p:animEffect transition="in" filter="wipe(left)">
                                      <p:cBhvr>
                                        <p:cTn id="35" dur="75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Pięciokąt 42">
            <a:extLst>
              <a:ext uri="{FF2B5EF4-FFF2-40B4-BE49-F238E27FC236}">
                <a16:creationId xmlns:a16="http://schemas.microsoft.com/office/drawing/2014/main" id="{E6D3B2E0-9C97-B4A1-0CF6-648A28D769FC}"/>
              </a:ext>
            </a:extLst>
          </p:cNvPr>
          <p:cNvSpPr/>
          <p:nvPr/>
        </p:nvSpPr>
        <p:spPr>
          <a:xfrm>
            <a:off x="8672513" y="5684838"/>
            <a:ext cx="2940050" cy="431800"/>
          </a:xfrm>
          <a:prstGeom prst="homePlate">
            <a:avLst>
              <a:gd name="adj" fmla="val 19629"/>
            </a:avLst>
          </a:prstGeom>
          <a:solidFill>
            <a:srgbClr val="7BC716"/>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r>
              <a:rPr lang="en-AU">
                <a:latin typeface="Century Gothic" panose="020B0502020202020204" pitchFamily="34" charset="0"/>
              </a:rPr>
              <a:t>Flexibility</a:t>
            </a:r>
            <a:r>
              <a:rPr lang="pl-PL">
                <a:latin typeface="Century Gothic" panose="020B0502020202020204" pitchFamily="34" charset="0"/>
              </a:rPr>
              <a:t> </a:t>
            </a:r>
            <a:r>
              <a:rPr lang="pl-PL" err="1">
                <a:latin typeface="Century Gothic" panose="020B0502020202020204" pitchFamily="34" charset="0"/>
              </a:rPr>
              <a:t>Zones</a:t>
            </a:r>
            <a:endParaRPr lang="pl-PL">
              <a:latin typeface="Century Gothic" panose="020B0502020202020204" pitchFamily="34" charset="0"/>
            </a:endParaRPr>
          </a:p>
        </p:txBody>
      </p:sp>
      <p:sp>
        <p:nvSpPr>
          <p:cNvPr id="14" name="Pięciokąt 42">
            <a:extLst>
              <a:ext uri="{FF2B5EF4-FFF2-40B4-BE49-F238E27FC236}">
                <a16:creationId xmlns:a16="http://schemas.microsoft.com/office/drawing/2014/main" id="{2D27EF0B-37B2-1F36-5ABA-8EE2F69B69FA}"/>
              </a:ext>
            </a:extLst>
          </p:cNvPr>
          <p:cNvSpPr/>
          <p:nvPr/>
        </p:nvSpPr>
        <p:spPr>
          <a:xfrm>
            <a:off x="5821363" y="5684838"/>
            <a:ext cx="2940050" cy="431800"/>
          </a:xfrm>
          <a:prstGeom prst="homePlate">
            <a:avLst>
              <a:gd name="adj" fmla="val 19629"/>
            </a:avLst>
          </a:prstGeom>
          <a:solidFill>
            <a:srgbClr val="5C951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r>
              <a:rPr lang="en-NZ">
                <a:latin typeface="Century Gothic" panose="020B0502020202020204" pitchFamily="34" charset="0"/>
              </a:rPr>
              <a:t>Arrow Map</a:t>
            </a:r>
            <a:endParaRPr lang="pl-PL">
              <a:latin typeface="Century Gothic" panose="020B0502020202020204" pitchFamily="34" charset="0"/>
            </a:endParaRPr>
          </a:p>
        </p:txBody>
      </p:sp>
      <p:sp>
        <p:nvSpPr>
          <p:cNvPr id="3" name="Pięciokąt 42">
            <a:extLst>
              <a:ext uri="{FF2B5EF4-FFF2-40B4-BE49-F238E27FC236}">
                <a16:creationId xmlns:a16="http://schemas.microsoft.com/office/drawing/2014/main" id="{C427C74F-E6F0-4910-CEFD-DAA0A158057E}"/>
              </a:ext>
            </a:extLst>
          </p:cNvPr>
          <p:cNvSpPr/>
          <p:nvPr/>
        </p:nvSpPr>
        <p:spPr>
          <a:xfrm>
            <a:off x="3055938" y="5684838"/>
            <a:ext cx="2940050" cy="431800"/>
          </a:xfrm>
          <a:prstGeom prst="homePlate">
            <a:avLst>
              <a:gd name="adj" fmla="val 19629"/>
            </a:avLst>
          </a:prstGeom>
          <a:solidFill>
            <a:srgbClr val="5C951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r>
              <a:rPr lang="pl-PL" err="1">
                <a:latin typeface="Century Gothic" panose="020B0502020202020204" pitchFamily="34" charset="0"/>
              </a:rPr>
              <a:t>Name</a:t>
            </a:r>
            <a:r>
              <a:rPr lang="pl-PL">
                <a:latin typeface="Century Gothic" panose="020B0502020202020204" pitchFamily="34" charset="0"/>
              </a:rPr>
              <a:t> map</a:t>
            </a:r>
          </a:p>
        </p:txBody>
      </p:sp>
      <p:sp>
        <p:nvSpPr>
          <p:cNvPr id="6" name="Pięciokąt 4">
            <a:extLst>
              <a:ext uri="{FF2B5EF4-FFF2-40B4-BE49-F238E27FC236}">
                <a16:creationId xmlns:a16="http://schemas.microsoft.com/office/drawing/2014/main" id="{FFB8423F-827B-D209-19BF-01D8647BDAA4}"/>
              </a:ext>
            </a:extLst>
          </p:cNvPr>
          <p:cNvSpPr/>
          <p:nvPr/>
        </p:nvSpPr>
        <p:spPr>
          <a:xfrm>
            <a:off x="271463" y="5684838"/>
            <a:ext cx="2940050" cy="431800"/>
          </a:xfrm>
          <a:prstGeom prst="homePlate">
            <a:avLst>
              <a:gd name="adj" fmla="val 19629"/>
            </a:avLst>
          </a:prstGeom>
          <a:solidFill>
            <a:schemeClr val="accent3">
              <a:lumMod val="7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r>
              <a:rPr lang="pl-PL">
                <a:latin typeface="Century Gothic" panose="020B0502020202020204" pitchFamily="34" charset="0"/>
              </a:rPr>
              <a:t>Shotgun map</a:t>
            </a:r>
          </a:p>
        </p:txBody>
      </p:sp>
      <p:sp>
        <p:nvSpPr>
          <p:cNvPr id="7" name="Pięciokąt 5">
            <a:extLst>
              <a:ext uri="{FF2B5EF4-FFF2-40B4-BE49-F238E27FC236}">
                <a16:creationId xmlns:a16="http://schemas.microsoft.com/office/drawing/2014/main" id="{7D6C60A2-9727-FEC9-3BDE-851D72F27A54}"/>
              </a:ext>
            </a:extLst>
          </p:cNvPr>
          <p:cNvSpPr/>
          <p:nvPr/>
        </p:nvSpPr>
        <p:spPr>
          <a:xfrm>
            <a:off x="0" y="5580063"/>
            <a:ext cx="458788" cy="652462"/>
          </a:xfrm>
          <a:prstGeom prst="homePlate">
            <a:avLst>
              <a:gd name="adj" fmla="val 17306"/>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sp>
        <p:nvSpPr>
          <p:cNvPr id="9" name="Prostokąt zaokrąglony 46">
            <a:extLst>
              <a:ext uri="{FF2B5EF4-FFF2-40B4-BE49-F238E27FC236}">
                <a16:creationId xmlns:a16="http://schemas.microsoft.com/office/drawing/2014/main" id="{92FA2E37-1AE0-7530-2A1C-F07A6C5272F2}"/>
              </a:ext>
            </a:extLst>
          </p:cNvPr>
          <p:cNvSpPr/>
          <p:nvPr/>
        </p:nvSpPr>
        <p:spPr>
          <a:xfrm>
            <a:off x="-1609725" y="828675"/>
            <a:ext cx="5622925" cy="431800"/>
          </a:xfrm>
          <a:prstGeom prst="roundRect">
            <a:avLst/>
          </a:prstGeom>
          <a:solidFill>
            <a:srgbClr val="7BC716"/>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algn="r" defTabSz="913203" eaLnBrk="1" fontAlgn="auto" hangingPunct="1">
              <a:spcBef>
                <a:spcPts val="0"/>
              </a:spcBef>
              <a:spcAft>
                <a:spcPts val="0"/>
              </a:spcAft>
              <a:defRPr/>
            </a:pPr>
            <a:r>
              <a:rPr lang="en-NZ" sz="2000" b="1">
                <a:latin typeface="Century Gothic" panose="020B0502020202020204" pitchFamily="34" charset="0"/>
              </a:rPr>
              <a:t>Flexibility Zone Questions</a:t>
            </a:r>
            <a:endParaRPr lang="pl-PL" sz="2000" b="1">
              <a:latin typeface="Century Gothic" panose="020B0502020202020204" pitchFamily="34" charset="0"/>
            </a:endParaRPr>
          </a:p>
        </p:txBody>
      </p:sp>
      <p:sp>
        <p:nvSpPr>
          <p:cNvPr id="10" name="Prostokąt zaokrąglony 49">
            <a:extLst>
              <a:ext uri="{FF2B5EF4-FFF2-40B4-BE49-F238E27FC236}">
                <a16:creationId xmlns:a16="http://schemas.microsoft.com/office/drawing/2014/main" id="{95DDF464-2B32-73DF-7296-C7FAB145EDB3}"/>
              </a:ext>
            </a:extLst>
          </p:cNvPr>
          <p:cNvSpPr/>
          <p:nvPr/>
        </p:nvSpPr>
        <p:spPr>
          <a:xfrm>
            <a:off x="227013" y="1997075"/>
            <a:ext cx="2700337" cy="2628900"/>
          </a:xfrm>
          <a:prstGeom prst="roundRect">
            <a:avLst/>
          </a:prstGeom>
          <a:solidFill>
            <a:schemeClr val="bg1"/>
          </a:solid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defTabSz="913203" eaLnBrk="1" fontAlgn="auto" hangingPunct="1">
              <a:spcBef>
                <a:spcPts val="0"/>
              </a:spcBef>
              <a:spcAft>
                <a:spcPts val="600"/>
              </a:spcAft>
              <a:buClr>
                <a:srgbClr val="0000FF"/>
              </a:buClr>
              <a:buSzPct val="80000"/>
              <a:defRPr/>
            </a:pPr>
            <a:r>
              <a:rPr lang="en-NZ" sz="2000">
                <a:solidFill>
                  <a:prstClr val="black"/>
                </a:solidFill>
                <a:latin typeface="Century Gothic" panose="020B0502020202020204" pitchFamily="34" charset="0"/>
                <a:cs typeface="Arial" panose="020B0604020202020204" pitchFamily="34" charset="0"/>
              </a:rPr>
              <a:t>Are the Flexibility Zones </a:t>
            </a:r>
            <a:r>
              <a:rPr lang="en-NZ" sz="2000" b="1">
                <a:solidFill>
                  <a:srgbClr val="7BC716"/>
                </a:solidFill>
                <a:latin typeface="Century Gothic" panose="020B0502020202020204" pitchFamily="34" charset="0"/>
                <a:cs typeface="Arial" panose="020B0604020202020204" pitchFamily="34" charset="0"/>
              </a:rPr>
              <a:t>narrow </a:t>
            </a:r>
            <a:r>
              <a:rPr lang="en-NZ" sz="2000">
                <a:solidFill>
                  <a:schemeClr val="tx1"/>
                </a:solidFill>
                <a:latin typeface="Century Gothic" panose="020B0502020202020204" pitchFamily="34" charset="0"/>
                <a:cs typeface="Arial" panose="020B0604020202020204" pitchFamily="34" charset="0"/>
              </a:rPr>
              <a:t>or</a:t>
            </a:r>
            <a:r>
              <a:rPr lang="en-NZ" sz="2000" b="1">
                <a:solidFill>
                  <a:srgbClr val="7BC716"/>
                </a:solidFill>
                <a:latin typeface="Century Gothic" panose="020B0502020202020204" pitchFamily="34" charset="0"/>
                <a:cs typeface="Arial" panose="020B0604020202020204" pitchFamily="34" charset="0"/>
              </a:rPr>
              <a:t> are they broad</a:t>
            </a:r>
            <a:r>
              <a:rPr lang="en-NZ" sz="2000">
                <a:solidFill>
                  <a:prstClr val="black"/>
                </a:solidFill>
                <a:latin typeface="Century Gothic" panose="020B0502020202020204" pitchFamily="34" charset="0"/>
                <a:cs typeface="Arial" panose="020B0604020202020204" pitchFamily="34" charset="0"/>
              </a:rPr>
              <a:t>?</a:t>
            </a:r>
          </a:p>
        </p:txBody>
      </p:sp>
      <p:sp>
        <p:nvSpPr>
          <p:cNvPr id="269321" name="Symbol zastępczy numeru slajdu 2">
            <a:extLst>
              <a:ext uri="{FF2B5EF4-FFF2-40B4-BE49-F238E27FC236}">
                <a16:creationId xmlns:a16="http://schemas.microsoft.com/office/drawing/2014/main" id="{07AD286D-DECA-30AE-FBEE-ABC0738DE141}"/>
              </a:ext>
            </a:extLst>
          </p:cNvPr>
          <p:cNvSpPr>
            <a:spLocks noGrp="1" noChangeArrowheads="1"/>
          </p:cNvSpPr>
          <p:nvPr>
            <p:ph type="sldNum" sz="quarter" idx="4294967295"/>
          </p:nvPr>
        </p:nvSpPr>
        <p:spPr bwMode="auto">
          <a:xfrm>
            <a:off x="11034713" y="6262688"/>
            <a:ext cx="1155700" cy="36512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eaLnBrk="0" fontAlgn="base" hangingPunct="0">
              <a:spcBef>
                <a:spcPct val="0"/>
              </a:spcBef>
              <a:spcAft>
                <a:spcPct val="0"/>
              </a:spcAft>
            </a:pPr>
            <a:fld id="{2A1B7ECA-96A8-4598-AEB3-83379C10D981}" type="slidenum">
              <a:rPr lang="pl-PL" altLang="en-US" sz="1800" smtClean="0">
                <a:solidFill>
                  <a:schemeClr val="tx2"/>
                </a:solidFill>
                <a:latin typeface="Century Gothic" panose="020B0502020202020204" pitchFamily="34" charset="0"/>
              </a:rPr>
              <a:pPr defTabSz="912813" eaLnBrk="0" fontAlgn="base" hangingPunct="0">
                <a:spcBef>
                  <a:spcPct val="0"/>
                </a:spcBef>
                <a:spcAft>
                  <a:spcPct val="0"/>
                </a:spcAft>
              </a:pPr>
              <a:t>107</a:t>
            </a:fld>
            <a:endParaRPr lang="pl-PL" altLang="en-US" sz="1800">
              <a:solidFill>
                <a:schemeClr val="tx2"/>
              </a:solidFill>
              <a:latin typeface="Century Gothic" panose="020B0502020202020204" pitchFamily="34" charset="0"/>
            </a:endParaRPr>
          </a:p>
        </p:txBody>
      </p:sp>
      <p:sp>
        <p:nvSpPr>
          <p:cNvPr id="269322" name="Tytuł 1">
            <a:extLst>
              <a:ext uri="{FF2B5EF4-FFF2-40B4-BE49-F238E27FC236}">
                <a16:creationId xmlns:a16="http://schemas.microsoft.com/office/drawing/2014/main" id="{DC67EDD9-0C99-B21B-3E3D-604B2FAA7342}"/>
              </a:ext>
            </a:extLst>
          </p:cNvPr>
          <p:cNvSpPr>
            <a:spLocks noGrp="1" noChangeArrowheads="1"/>
          </p:cNvSpPr>
          <p:nvPr>
            <p:ph type="title" idx="4294967295"/>
          </p:nvPr>
        </p:nvSpPr>
        <p:spPr bwMode="auto">
          <a:xfrm>
            <a:off x="271463" y="188913"/>
            <a:ext cx="11547475" cy="4064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l" eaLnBrk="1" hangingPunct="1"/>
            <a:r>
              <a:rPr lang="pl-PL" altLang="pl-PL" sz="1800">
                <a:latin typeface="Century Gothic" panose="020B0502020202020204" pitchFamily="34" charset="0"/>
              </a:rPr>
              <a:t>Tea</a:t>
            </a:r>
            <a:r>
              <a:rPr lang="en-NZ" altLang="pl-PL" sz="1800">
                <a:latin typeface="Century Gothic" panose="020B0502020202020204" pitchFamily="34" charset="0"/>
              </a:rPr>
              <a:t>ms: Questions for Analysing a Team</a:t>
            </a:r>
            <a:endParaRPr lang="pl-PL" altLang="en-US" sz="1800" b="1">
              <a:solidFill>
                <a:srgbClr val="7BC716"/>
              </a:solidFill>
              <a:latin typeface="Century Gothic" panose="020B0502020202020204" pitchFamily="34" charset="0"/>
            </a:endParaRPr>
          </a:p>
        </p:txBody>
      </p:sp>
      <p:sp>
        <p:nvSpPr>
          <p:cNvPr id="15" name="Prostokąt zaokrąglony 49">
            <a:extLst>
              <a:ext uri="{FF2B5EF4-FFF2-40B4-BE49-F238E27FC236}">
                <a16:creationId xmlns:a16="http://schemas.microsoft.com/office/drawing/2014/main" id="{C429FF67-5B2E-E352-B1BD-9992860D58C5}"/>
              </a:ext>
            </a:extLst>
          </p:cNvPr>
          <p:cNvSpPr/>
          <p:nvPr/>
        </p:nvSpPr>
        <p:spPr>
          <a:xfrm>
            <a:off x="3259138" y="1997075"/>
            <a:ext cx="2700337" cy="2628900"/>
          </a:xfrm>
          <a:prstGeom prst="roundRect">
            <a:avLst/>
          </a:prstGeom>
          <a:solidFill>
            <a:schemeClr val="bg1"/>
          </a:solid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defTabSz="913203" eaLnBrk="1" fontAlgn="auto" hangingPunct="1">
              <a:spcBef>
                <a:spcPts val="0"/>
              </a:spcBef>
              <a:spcAft>
                <a:spcPts val="600"/>
              </a:spcAft>
              <a:buClr>
                <a:srgbClr val="0000FF"/>
              </a:buClr>
              <a:buSzPct val="80000"/>
              <a:defRPr/>
            </a:pPr>
            <a:r>
              <a:rPr lang="en-NZ" sz="2000">
                <a:solidFill>
                  <a:prstClr val="black"/>
                </a:solidFill>
                <a:latin typeface="Century Gothic" panose="020B0502020202020204" pitchFamily="34" charset="0"/>
                <a:cs typeface="Arial" panose="020B0604020202020204" pitchFamily="34" charset="0"/>
              </a:rPr>
              <a:t>How do the </a:t>
            </a:r>
            <a:r>
              <a:rPr lang="en-NZ" sz="2000" b="1">
                <a:solidFill>
                  <a:srgbClr val="7BC716"/>
                </a:solidFill>
                <a:latin typeface="Century Gothic" panose="020B0502020202020204" pitchFamily="34" charset="0"/>
                <a:cs typeface="Arial" panose="020B0604020202020204" pitchFamily="34" charset="0"/>
              </a:rPr>
              <a:t>comfort areas </a:t>
            </a:r>
            <a:r>
              <a:rPr lang="en-NZ" sz="2000">
                <a:solidFill>
                  <a:prstClr val="black"/>
                </a:solidFill>
                <a:latin typeface="Century Gothic" panose="020B0502020202020204" pitchFamily="34" charset="0"/>
                <a:cs typeface="Arial" panose="020B0604020202020204" pitchFamily="34" charset="0"/>
              </a:rPr>
              <a:t>of the team relate to team objectives?</a:t>
            </a:r>
          </a:p>
        </p:txBody>
      </p:sp>
      <p:sp>
        <p:nvSpPr>
          <p:cNvPr id="16" name="Prostokąt zaokrąglony 49">
            <a:extLst>
              <a:ext uri="{FF2B5EF4-FFF2-40B4-BE49-F238E27FC236}">
                <a16:creationId xmlns:a16="http://schemas.microsoft.com/office/drawing/2014/main" id="{0BFFBD0A-710C-10E6-4985-5292B55996F1}"/>
              </a:ext>
            </a:extLst>
          </p:cNvPr>
          <p:cNvSpPr/>
          <p:nvPr/>
        </p:nvSpPr>
        <p:spPr>
          <a:xfrm>
            <a:off x="6275388" y="1997075"/>
            <a:ext cx="2700337" cy="2628900"/>
          </a:xfrm>
          <a:prstGeom prst="roundRect">
            <a:avLst/>
          </a:prstGeom>
          <a:solidFill>
            <a:schemeClr val="bg1"/>
          </a:solid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defTabSz="913203" eaLnBrk="1" fontAlgn="auto" hangingPunct="1">
              <a:spcBef>
                <a:spcPts val="0"/>
              </a:spcBef>
              <a:spcAft>
                <a:spcPts val="600"/>
              </a:spcAft>
              <a:buClr>
                <a:srgbClr val="0000FF"/>
              </a:buClr>
              <a:buSzPct val="80000"/>
              <a:defRPr/>
            </a:pPr>
            <a:r>
              <a:rPr lang="en-NZ" sz="2000">
                <a:solidFill>
                  <a:prstClr val="black"/>
                </a:solidFill>
                <a:latin typeface="Century Gothic" panose="020B0502020202020204" pitchFamily="34" charset="0"/>
                <a:cs typeface="Arial" panose="020B0604020202020204" pitchFamily="34" charset="0"/>
              </a:rPr>
              <a:t>If there are tasks that fall into the </a:t>
            </a:r>
            <a:r>
              <a:rPr lang="en-NZ" sz="2000" b="1">
                <a:solidFill>
                  <a:srgbClr val="7BC716"/>
                </a:solidFill>
                <a:latin typeface="Century Gothic" panose="020B0502020202020204" pitchFamily="34" charset="0"/>
                <a:cs typeface="Arial" panose="020B0604020202020204" pitchFamily="34" charset="0"/>
              </a:rPr>
              <a:t>white areas</a:t>
            </a:r>
            <a:r>
              <a:rPr lang="en-NZ" sz="2000" b="1">
                <a:solidFill>
                  <a:schemeClr val="tx1"/>
                </a:solidFill>
                <a:latin typeface="Century Gothic" panose="020B0502020202020204" pitchFamily="34" charset="0"/>
                <a:cs typeface="Arial" panose="020B0604020202020204" pitchFamily="34" charset="0"/>
              </a:rPr>
              <a:t>,</a:t>
            </a:r>
            <a:r>
              <a:rPr lang="en-NZ" sz="2000" b="1">
                <a:solidFill>
                  <a:srgbClr val="7BC716"/>
                </a:solidFill>
                <a:latin typeface="Century Gothic" panose="020B0502020202020204" pitchFamily="34" charset="0"/>
                <a:cs typeface="Arial" panose="020B0604020202020204" pitchFamily="34" charset="0"/>
              </a:rPr>
              <a:t> </a:t>
            </a:r>
            <a:r>
              <a:rPr lang="en-NZ" sz="2000">
                <a:solidFill>
                  <a:prstClr val="black"/>
                </a:solidFill>
                <a:latin typeface="Century Gothic" panose="020B0502020202020204" pitchFamily="34" charset="0"/>
                <a:cs typeface="Arial" panose="020B0604020202020204" pitchFamily="34" charset="0"/>
              </a:rPr>
              <a:t>can the team members modify their behaviours to cover this?</a:t>
            </a:r>
          </a:p>
        </p:txBody>
      </p:sp>
      <p:sp>
        <p:nvSpPr>
          <p:cNvPr id="17" name="Prostokąt zaokrąglony 49">
            <a:extLst>
              <a:ext uri="{FF2B5EF4-FFF2-40B4-BE49-F238E27FC236}">
                <a16:creationId xmlns:a16="http://schemas.microsoft.com/office/drawing/2014/main" id="{DD472101-5EC3-5F39-2ECC-4A1F0A4CEDAD}"/>
              </a:ext>
            </a:extLst>
          </p:cNvPr>
          <p:cNvSpPr/>
          <p:nvPr/>
        </p:nvSpPr>
        <p:spPr>
          <a:xfrm>
            <a:off x="9299575" y="1997075"/>
            <a:ext cx="2700338" cy="2628900"/>
          </a:xfrm>
          <a:prstGeom prst="roundRect">
            <a:avLst/>
          </a:prstGeom>
          <a:solidFill>
            <a:schemeClr val="bg1"/>
          </a:solid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defTabSz="913203" eaLnBrk="1" fontAlgn="auto" hangingPunct="1">
              <a:spcBef>
                <a:spcPts val="0"/>
              </a:spcBef>
              <a:spcAft>
                <a:spcPts val="600"/>
              </a:spcAft>
              <a:buClr>
                <a:srgbClr val="0000FF"/>
              </a:buClr>
              <a:buSzPct val="80000"/>
              <a:defRPr/>
            </a:pPr>
            <a:r>
              <a:rPr lang="en-NZ" sz="2000">
                <a:solidFill>
                  <a:prstClr val="black"/>
                </a:solidFill>
                <a:latin typeface="Century Gothic" panose="020B0502020202020204" pitchFamily="34" charset="0"/>
                <a:cs typeface="Arial" panose="020B0604020202020204" pitchFamily="34" charset="0"/>
              </a:rPr>
              <a:t>Could they be </a:t>
            </a:r>
            <a:r>
              <a:rPr lang="en-NZ" sz="2000" b="1">
                <a:solidFill>
                  <a:srgbClr val="7BC716"/>
                </a:solidFill>
                <a:latin typeface="Century Gothic" panose="020B0502020202020204" pitchFamily="34" charset="0"/>
                <a:cs typeface="Arial" panose="020B0604020202020204" pitchFamily="34" charset="0"/>
              </a:rPr>
              <a:t>under stress </a:t>
            </a:r>
            <a:r>
              <a:rPr lang="en-NZ" sz="2000">
                <a:solidFill>
                  <a:prstClr val="black"/>
                </a:solidFill>
                <a:latin typeface="Century Gothic" panose="020B0502020202020204" pitchFamily="34" charset="0"/>
                <a:cs typeface="Arial" panose="020B0604020202020204" pitchFamily="34" charset="0"/>
              </a:rPr>
              <a:t>trying to perform tasks that don’t come naturally to them?</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0-#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000"/>
                            </p:stCondLst>
                            <p:childTnLst>
                              <p:par>
                                <p:cTn id="10" presetID="12" presetClass="entr" presetSubtype="1"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750"/>
                                        <p:tgtEl>
                                          <p:spTgt spid="10"/>
                                        </p:tgtEl>
                                        <p:attrNameLst>
                                          <p:attrName>ppt_y</p:attrName>
                                        </p:attrNameLst>
                                      </p:cBhvr>
                                      <p:tavLst>
                                        <p:tav tm="0">
                                          <p:val>
                                            <p:strVal val="#ppt_y-#ppt_h*1.125000"/>
                                          </p:val>
                                        </p:tav>
                                        <p:tav tm="100000">
                                          <p:val>
                                            <p:strVal val="#ppt_y"/>
                                          </p:val>
                                        </p:tav>
                                      </p:tavLst>
                                    </p:anim>
                                    <p:animEffect transition="in" filter="wipe(down)">
                                      <p:cBhvr>
                                        <p:cTn id="13" dur="750"/>
                                        <p:tgtEl>
                                          <p:spTgt spid="10"/>
                                        </p:tgtEl>
                                      </p:cBhvr>
                                    </p:animEffect>
                                  </p:childTnLst>
                                </p:cTn>
                              </p:par>
                            </p:childTnLst>
                          </p:cTn>
                        </p:par>
                        <p:par>
                          <p:cTn id="14" fill="hold" nodeType="afterGroup">
                            <p:stCondLst>
                              <p:cond delay="1750"/>
                            </p:stCondLst>
                            <p:childTnLst>
                              <p:par>
                                <p:cTn id="15" presetID="12" presetClass="entr" presetSubtype="1"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additive="base">
                                        <p:cTn id="17" dur="750"/>
                                        <p:tgtEl>
                                          <p:spTgt spid="15"/>
                                        </p:tgtEl>
                                        <p:attrNameLst>
                                          <p:attrName>ppt_y</p:attrName>
                                        </p:attrNameLst>
                                      </p:cBhvr>
                                      <p:tavLst>
                                        <p:tav tm="0">
                                          <p:val>
                                            <p:strVal val="#ppt_y-#ppt_h*1.125000"/>
                                          </p:val>
                                        </p:tav>
                                        <p:tav tm="100000">
                                          <p:val>
                                            <p:strVal val="#ppt_y"/>
                                          </p:val>
                                        </p:tav>
                                      </p:tavLst>
                                    </p:anim>
                                    <p:animEffect transition="in" filter="wipe(down)">
                                      <p:cBhvr>
                                        <p:cTn id="18" dur="750"/>
                                        <p:tgtEl>
                                          <p:spTgt spid="15"/>
                                        </p:tgtEl>
                                      </p:cBhvr>
                                    </p:animEffect>
                                  </p:childTnLst>
                                </p:cTn>
                              </p:par>
                            </p:childTnLst>
                          </p:cTn>
                        </p:par>
                        <p:par>
                          <p:cTn id="19" fill="hold" nodeType="afterGroup">
                            <p:stCondLst>
                              <p:cond delay="2500"/>
                            </p:stCondLst>
                            <p:childTnLst>
                              <p:par>
                                <p:cTn id="20" presetID="12" presetClass="entr" presetSubtype="1"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additive="base">
                                        <p:cTn id="22" dur="750"/>
                                        <p:tgtEl>
                                          <p:spTgt spid="16"/>
                                        </p:tgtEl>
                                        <p:attrNameLst>
                                          <p:attrName>ppt_y</p:attrName>
                                        </p:attrNameLst>
                                      </p:cBhvr>
                                      <p:tavLst>
                                        <p:tav tm="0">
                                          <p:val>
                                            <p:strVal val="#ppt_y-#ppt_h*1.125000"/>
                                          </p:val>
                                        </p:tav>
                                        <p:tav tm="100000">
                                          <p:val>
                                            <p:strVal val="#ppt_y"/>
                                          </p:val>
                                        </p:tav>
                                      </p:tavLst>
                                    </p:anim>
                                    <p:animEffect transition="in" filter="wipe(down)">
                                      <p:cBhvr>
                                        <p:cTn id="23" dur="750"/>
                                        <p:tgtEl>
                                          <p:spTgt spid="16"/>
                                        </p:tgtEl>
                                      </p:cBhvr>
                                    </p:animEffect>
                                  </p:childTnLst>
                                </p:cTn>
                              </p:par>
                            </p:childTnLst>
                          </p:cTn>
                        </p:par>
                        <p:par>
                          <p:cTn id="24" fill="hold" nodeType="afterGroup">
                            <p:stCondLst>
                              <p:cond delay="3250"/>
                            </p:stCondLst>
                            <p:childTnLst>
                              <p:par>
                                <p:cTn id="25" presetID="12" presetClass="entr" presetSubtype="1" fill="hold" grpId="0" nodeType="after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additive="base">
                                        <p:cTn id="27" dur="750"/>
                                        <p:tgtEl>
                                          <p:spTgt spid="17"/>
                                        </p:tgtEl>
                                        <p:attrNameLst>
                                          <p:attrName>ppt_y</p:attrName>
                                        </p:attrNameLst>
                                      </p:cBhvr>
                                      <p:tavLst>
                                        <p:tav tm="0">
                                          <p:val>
                                            <p:strVal val="#ppt_y-#ppt_h*1.125000"/>
                                          </p:val>
                                        </p:tav>
                                        <p:tav tm="100000">
                                          <p:val>
                                            <p:strVal val="#ppt_y"/>
                                          </p:val>
                                        </p:tav>
                                      </p:tavLst>
                                    </p:anim>
                                    <p:animEffect transition="in" filter="wipe(down)">
                                      <p:cBhvr>
                                        <p:cTn id="28" dur="750"/>
                                        <p:tgtEl>
                                          <p:spTgt spid="17"/>
                                        </p:tgtEl>
                                      </p:cBhvr>
                                    </p:animEffect>
                                  </p:childTnLst>
                                </p:cTn>
                              </p:par>
                              <p:par>
                                <p:cTn id="29" presetID="1" presetClass="entr" presetSubtype="0" fill="hold" grpId="1" nodeType="withEffect">
                                  <p:stCondLst>
                                    <p:cond delay="0"/>
                                  </p:stCondLst>
                                  <p:childTnLst>
                                    <p:set>
                                      <p:cBhvr>
                                        <p:cTn id="30" dur="1" fill="hold">
                                          <p:stCondLst>
                                            <p:cond delay="0"/>
                                          </p:stCondLst>
                                        </p:cTn>
                                        <p:tgtEl>
                                          <p:spTgt spid="19"/>
                                        </p:tgtEl>
                                        <p:attrNameLst>
                                          <p:attrName>style.visibility</p:attrName>
                                        </p:attrNameLst>
                                      </p:cBhvr>
                                      <p:to>
                                        <p:strVal val="visible"/>
                                      </p:to>
                                    </p:set>
                                  </p:childTnLst>
                                </p:cTn>
                              </p:par>
                              <p:par>
                                <p:cTn id="31" presetID="63" presetClass="path" presetSubtype="0" accel="50000" decel="50000" fill="hold" grpId="0" nodeType="withEffect">
                                  <p:stCondLst>
                                    <p:cond delay="0"/>
                                  </p:stCondLst>
                                  <p:childTnLst>
                                    <p:animMotion origin="layout" path="M -0.53015 2.45776E-6 L -0.00182 2.45776E-6 " pathEditMode="relative" rAng="0" ptsTypes="AA">
                                      <p:cBhvr>
                                        <p:cTn id="32" dur="2000" fill="hold"/>
                                        <p:tgtEl>
                                          <p:spTgt spid="19"/>
                                        </p:tgtEl>
                                        <p:attrNameLst>
                                          <p:attrName>ppt_x</p:attrName>
                                          <p:attrName>ppt_y</p:attrName>
                                        </p:attrNameLst>
                                      </p:cBhvr>
                                      <p:rCtr x="26410"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19" grpId="1" animBg="1"/>
      <p:bldP spid="9" grpId="0" animBg="1"/>
      <p:bldP spid="10" grpId="0" animBg="1"/>
      <p:bldP spid="15" grpId="0" animBg="1"/>
      <p:bldP spid="16" grpId="0" animBg="1"/>
      <p:bldP spid="17" grpId="0" animBg="1"/>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076">
            <a:extLst>
              <a:ext uri="{FF2B5EF4-FFF2-40B4-BE49-F238E27FC236}">
                <a16:creationId xmlns:a16="http://schemas.microsoft.com/office/drawing/2014/main" id="{DED17A14-6117-4BE0-3505-451C4AA5958E}"/>
              </a:ext>
            </a:extLst>
          </p:cNvPr>
          <p:cNvSpPr>
            <a:spLocks noGrp="1" noChangeArrowheads="1"/>
          </p:cNvSpPr>
          <p:nvPr>
            <p:ph type="ctrTitle" idx="4294967295"/>
          </p:nvPr>
        </p:nvSpPr>
        <p:spPr bwMode="auto">
          <a:xfrm>
            <a:off x="4727575" y="3357563"/>
            <a:ext cx="5057775" cy="677862"/>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762" tIns="48381" rIns="96762" bIns="48381"/>
          <a:lstStyle/>
          <a:p>
            <a:pPr eaLnBrk="1" hangingPunct="1"/>
            <a:r>
              <a:rPr lang="en-NZ" altLang="en-US" sz="3600" b="1">
                <a:solidFill>
                  <a:srgbClr val="7BC716"/>
                </a:solidFill>
                <a:latin typeface="Century Gothic" panose="020B0502020202020204" pitchFamily="34" charset="0"/>
              </a:rPr>
              <a:t>Team &amp; Build Analysis</a:t>
            </a:r>
            <a:endParaRPr lang="en-US" altLang="en-US" sz="3600" b="1">
              <a:solidFill>
                <a:srgbClr val="7BC716"/>
              </a:solidFill>
              <a:latin typeface="Century Gothic" panose="020B0502020202020204" pitchFamily="34" charset="0"/>
            </a:endParaRPr>
          </a:p>
        </p:txBody>
      </p:sp>
      <p:sp>
        <p:nvSpPr>
          <p:cNvPr id="3" name="Rectangle 1076">
            <a:extLst>
              <a:ext uri="{FF2B5EF4-FFF2-40B4-BE49-F238E27FC236}">
                <a16:creationId xmlns:a16="http://schemas.microsoft.com/office/drawing/2014/main" id="{0F5B42BD-2549-AF5E-7BC8-E1FB7BE2C260}"/>
              </a:ext>
            </a:extLst>
          </p:cNvPr>
          <p:cNvSpPr txBox="1">
            <a:spLocks noChangeArrowheads="1"/>
          </p:cNvSpPr>
          <p:nvPr/>
        </p:nvSpPr>
        <p:spPr bwMode="auto">
          <a:xfrm>
            <a:off x="4727575" y="4037013"/>
            <a:ext cx="4770438" cy="677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762" tIns="48381" rIns="96762" bIns="48381"/>
          <a:lstStyle>
            <a:lvl1pPr defTabSz="906463">
              <a:defRPr>
                <a:solidFill>
                  <a:schemeClr val="tx1"/>
                </a:solidFill>
                <a:latin typeface="Calibri" panose="020F0502020204030204" pitchFamily="34" charset="0"/>
              </a:defRPr>
            </a:lvl1pPr>
            <a:lvl2pPr marL="742950" indent="-285750" defTabSz="906463">
              <a:defRPr>
                <a:solidFill>
                  <a:schemeClr val="tx1"/>
                </a:solidFill>
                <a:latin typeface="Calibri" panose="020F0502020204030204" pitchFamily="34" charset="0"/>
              </a:defRPr>
            </a:lvl2pPr>
            <a:lvl3pPr marL="1143000" indent="-228600" defTabSz="906463">
              <a:defRPr>
                <a:solidFill>
                  <a:schemeClr val="tx1"/>
                </a:solidFill>
                <a:latin typeface="Calibri" panose="020F0502020204030204" pitchFamily="34" charset="0"/>
              </a:defRPr>
            </a:lvl3pPr>
            <a:lvl4pPr marL="1600200" indent="-228600" defTabSz="906463">
              <a:defRPr>
                <a:solidFill>
                  <a:schemeClr val="tx1"/>
                </a:solidFill>
                <a:latin typeface="Calibri" panose="020F0502020204030204" pitchFamily="34" charset="0"/>
              </a:defRPr>
            </a:lvl4pPr>
            <a:lvl5pPr marL="2057400" indent="-228600" defTabSz="906463">
              <a:defRPr>
                <a:solidFill>
                  <a:schemeClr val="tx1"/>
                </a:solidFill>
                <a:latin typeface="Calibri" panose="020F0502020204030204" pitchFamily="34" charset="0"/>
              </a:defRPr>
            </a:lvl5pPr>
            <a:lvl6pPr marL="2514600" indent="-228600" defTabSz="906463" eaLnBrk="0" fontAlgn="base" hangingPunct="0">
              <a:spcBef>
                <a:spcPct val="0"/>
              </a:spcBef>
              <a:spcAft>
                <a:spcPct val="0"/>
              </a:spcAft>
              <a:defRPr>
                <a:solidFill>
                  <a:schemeClr val="tx1"/>
                </a:solidFill>
                <a:latin typeface="Calibri" panose="020F0502020204030204" pitchFamily="34" charset="0"/>
              </a:defRPr>
            </a:lvl6pPr>
            <a:lvl7pPr marL="2971800" indent="-228600" defTabSz="906463" eaLnBrk="0" fontAlgn="base" hangingPunct="0">
              <a:spcBef>
                <a:spcPct val="0"/>
              </a:spcBef>
              <a:spcAft>
                <a:spcPct val="0"/>
              </a:spcAft>
              <a:defRPr>
                <a:solidFill>
                  <a:schemeClr val="tx1"/>
                </a:solidFill>
                <a:latin typeface="Calibri" panose="020F0502020204030204" pitchFamily="34" charset="0"/>
              </a:defRPr>
            </a:lvl7pPr>
            <a:lvl8pPr marL="3429000" indent="-228600" defTabSz="906463" eaLnBrk="0" fontAlgn="base" hangingPunct="0">
              <a:spcBef>
                <a:spcPct val="0"/>
              </a:spcBef>
              <a:spcAft>
                <a:spcPct val="0"/>
              </a:spcAft>
              <a:defRPr>
                <a:solidFill>
                  <a:schemeClr val="tx1"/>
                </a:solidFill>
                <a:latin typeface="Calibri" panose="020F0502020204030204" pitchFamily="34" charset="0"/>
              </a:defRPr>
            </a:lvl8pPr>
            <a:lvl9pPr marL="3886200" indent="-228600" defTabSz="90646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sz="3200" dirty="0">
                <a:latin typeface="Century Gothic" panose="020B0502020202020204" pitchFamily="34" charset="0"/>
              </a:rPr>
              <a:t>Extended DISC®</a:t>
            </a:r>
            <a:endParaRPr lang="en-US" altLang="en-US" sz="3200" dirty="0">
              <a:latin typeface="Century Gothic" panose="020B0502020202020204" pitchFamily="34" charset="0"/>
            </a:endParaRPr>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 grpId="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3410" name="Picture 20" descr="A screen shot of a computer&#10;&#10;Description automatically generated">
            <a:extLst>
              <a:ext uri="{FF2B5EF4-FFF2-40B4-BE49-F238E27FC236}">
                <a16:creationId xmlns:a16="http://schemas.microsoft.com/office/drawing/2014/main" id="{50A98AC2-D6F1-BC14-F67A-08F9F932B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86600" y="785813"/>
            <a:ext cx="4044950" cy="560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3411" name="Text Placeholder 2">
            <a:extLst>
              <a:ext uri="{FF2B5EF4-FFF2-40B4-BE49-F238E27FC236}">
                <a16:creationId xmlns:a16="http://schemas.microsoft.com/office/drawing/2014/main" id="{2D80630E-9EEE-66C0-CEA5-FD3D4CCE60A7}"/>
              </a:ext>
            </a:extLst>
          </p:cNvPr>
          <p:cNvSpPr>
            <a:spLocks noGrp="1" noChangeArrowheads="1"/>
          </p:cNvSpPr>
          <p:nvPr>
            <p:ph type="body" sz="quarter" idx="4294967295"/>
          </p:nvPr>
        </p:nvSpPr>
        <p:spPr bwMode="auto">
          <a:xfrm>
            <a:off x="307975" y="188913"/>
            <a:ext cx="11253788" cy="4000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dirty="0">
                <a:latin typeface="Century Gothic" panose="020B0502020202020204" pitchFamily="34" charset="0"/>
              </a:rPr>
              <a:t>Team Development: </a:t>
            </a:r>
            <a:r>
              <a:rPr lang="en-NZ" altLang="en-US" sz="1800" b="1" dirty="0">
                <a:solidFill>
                  <a:srgbClr val="7BC716"/>
                </a:solidFill>
                <a:latin typeface="Century Gothic" panose="020B0502020202020204" pitchFamily="34" charset="0"/>
              </a:rPr>
              <a:t>The Extended DISC® Team &amp; Build Analysis</a:t>
            </a:r>
          </a:p>
        </p:txBody>
      </p:sp>
      <p:sp>
        <p:nvSpPr>
          <p:cNvPr id="2" name="TextBox 1">
            <a:extLst>
              <a:ext uri="{FF2B5EF4-FFF2-40B4-BE49-F238E27FC236}">
                <a16:creationId xmlns:a16="http://schemas.microsoft.com/office/drawing/2014/main" id="{86985EB2-1A99-7813-5D0E-E655A73763B1}"/>
              </a:ext>
            </a:extLst>
          </p:cNvPr>
          <p:cNvSpPr txBox="1">
            <a:spLocks noChangeArrowheads="1"/>
          </p:cNvSpPr>
          <p:nvPr/>
        </p:nvSpPr>
        <p:spPr bwMode="auto">
          <a:xfrm>
            <a:off x="1000125" y="2997200"/>
            <a:ext cx="4103688" cy="2447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buFont typeface="Arial" panose="020B0604020202020204" pitchFamily="34" charset="0"/>
              <a:buChar char="•"/>
            </a:pPr>
            <a:r>
              <a:rPr lang="en-NZ" altLang="en-US">
                <a:latin typeface="Century Gothic" panose="020B0502020202020204" pitchFamily="34" charset="0"/>
              </a:rPr>
              <a:t>Shows team dynamics</a:t>
            </a:r>
          </a:p>
          <a:p>
            <a:pPr eaLnBrk="1" hangingPunct="1">
              <a:lnSpc>
                <a:spcPct val="150000"/>
              </a:lnSpc>
              <a:buFont typeface="Arial" panose="020B0604020202020204" pitchFamily="34" charset="0"/>
              <a:buChar char="•"/>
            </a:pPr>
            <a:r>
              <a:rPr lang="en-NZ" altLang="en-US">
                <a:solidFill>
                  <a:srgbClr val="000000"/>
                </a:solidFill>
                <a:latin typeface="Century Gothic" panose="020B0502020202020204" pitchFamily="34" charset="0"/>
              </a:rPr>
              <a:t>Team strengths</a:t>
            </a:r>
          </a:p>
          <a:p>
            <a:pPr eaLnBrk="1" hangingPunct="1">
              <a:lnSpc>
                <a:spcPct val="150000"/>
              </a:lnSpc>
              <a:buFont typeface="Arial" panose="020B0604020202020204" pitchFamily="34" charset="0"/>
              <a:buChar char="•"/>
            </a:pPr>
            <a:r>
              <a:rPr lang="en-NZ" altLang="en-US">
                <a:solidFill>
                  <a:srgbClr val="000000"/>
                </a:solidFill>
                <a:latin typeface="Century Gothic" panose="020B0502020202020204" pitchFamily="34" charset="0"/>
              </a:rPr>
              <a:t>Team development areas</a:t>
            </a:r>
          </a:p>
          <a:p>
            <a:pPr eaLnBrk="1" hangingPunct="1">
              <a:lnSpc>
                <a:spcPct val="150000"/>
              </a:lnSpc>
              <a:buFont typeface="Arial" panose="020B0604020202020204" pitchFamily="34" charset="0"/>
              <a:buChar char="•"/>
            </a:pPr>
            <a:r>
              <a:rPr lang="en-NZ" altLang="en-US">
                <a:solidFill>
                  <a:srgbClr val="000000"/>
                </a:solidFill>
                <a:latin typeface="Century Gothic" panose="020B0502020202020204" pitchFamily="34" charset="0"/>
              </a:rPr>
              <a:t>Displays the adjustments team members are making</a:t>
            </a:r>
          </a:p>
          <a:p>
            <a:pPr eaLnBrk="1" hangingPunct="1">
              <a:buFont typeface="Arial" panose="020B0604020202020204" pitchFamily="34" charset="0"/>
              <a:buChar char="•"/>
            </a:pPr>
            <a:endParaRPr lang="en-NZ" altLang="en-US" i="1">
              <a:latin typeface="Century Gothic" panose="020B0502020202020204" pitchFamily="34" charset="0"/>
            </a:endParaRPr>
          </a:p>
        </p:txBody>
      </p:sp>
      <p:grpSp>
        <p:nvGrpSpPr>
          <p:cNvPr id="24" name="Group 23">
            <a:extLst>
              <a:ext uri="{FF2B5EF4-FFF2-40B4-BE49-F238E27FC236}">
                <a16:creationId xmlns:a16="http://schemas.microsoft.com/office/drawing/2014/main" id="{6A70B868-90D4-6210-2482-12175DE07F13}"/>
              </a:ext>
            </a:extLst>
          </p:cNvPr>
          <p:cNvGrpSpPr>
            <a:grpSpLocks/>
          </p:cNvGrpSpPr>
          <p:nvPr/>
        </p:nvGrpSpPr>
        <p:grpSpPr bwMode="auto">
          <a:xfrm>
            <a:off x="-223838" y="1036638"/>
            <a:ext cx="6551613" cy="1528762"/>
            <a:chOff x="6926556" y="765498"/>
            <a:chExt cx="6552728" cy="1426945"/>
          </a:xfrm>
        </p:grpSpPr>
        <p:sp>
          <p:nvSpPr>
            <p:cNvPr id="25" name="Rounded Rectangle 24">
              <a:extLst>
                <a:ext uri="{FF2B5EF4-FFF2-40B4-BE49-F238E27FC236}">
                  <a16:creationId xmlns:a16="http://schemas.microsoft.com/office/drawing/2014/main" id="{7614F1BA-0C0B-9C51-08DE-19FFF3B18539}"/>
                </a:ext>
              </a:extLst>
            </p:cNvPr>
            <p:cNvSpPr/>
            <p:nvPr/>
          </p:nvSpPr>
          <p:spPr>
            <a:xfrm>
              <a:off x="6926556" y="765498"/>
              <a:ext cx="6552728" cy="1426945"/>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273419" name="TextBox 25">
              <a:extLst>
                <a:ext uri="{FF2B5EF4-FFF2-40B4-BE49-F238E27FC236}">
                  <a16:creationId xmlns:a16="http://schemas.microsoft.com/office/drawing/2014/main" id="{A210F518-A6F5-45B8-1DB4-CF77B674EF3E}"/>
                </a:ext>
              </a:extLst>
            </p:cNvPr>
            <p:cNvSpPr txBox="1">
              <a:spLocks noChangeArrowheads="1"/>
            </p:cNvSpPr>
            <p:nvPr/>
          </p:nvSpPr>
          <p:spPr bwMode="auto">
            <a:xfrm>
              <a:off x="7413538" y="895866"/>
              <a:ext cx="5849722" cy="12065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r>
                <a:rPr lang="en-NZ" altLang="en-US" sz="2400" b="1" dirty="0">
                  <a:solidFill>
                    <a:schemeClr val="bg1"/>
                  </a:solidFill>
                  <a:latin typeface="Century Gothic" panose="020B0502020202020204" pitchFamily="34" charset="0"/>
                </a:rPr>
                <a:t>What is the Team &amp; Build Analysis?</a:t>
              </a:r>
              <a:br>
                <a:rPr lang="en-NZ" altLang="en-US" sz="2800" b="1" dirty="0">
                  <a:solidFill>
                    <a:schemeClr val="bg1"/>
                  </a:solidFill>
                  <a:latin typeface="Century Gothic" panose="020B0502020202020204" pitchFamily="34" charset="0"/>
                </a:rPr>
              </a:br>
              <a:r>
                <a:rPr lang="en-NZ" altLang="en-US" dirty="0">
                  <a:solidFill>
                    <a:schemeClr val="bg1"/>
                  </a:solidFill>
                  <a:latin typeface="Century Gothic" panose="020B0502020202020204" pitchFamily="34" charset="0"/>
                </a:rPr>
                <a:t>The Extended DISC® Team Analysis is a tool that </a:t>
              </a:r>
              <a:br>
                <a:rPr lang="en-NZ" altLang="en-US" dirty="0">
                  <a:solidFill>
                    <a:schemeClr val="bg1"/>
                  </a:solidFill>
                  <a:latin typeface="Century Gothic" panose="020B0502020202020204" pitchFamily="34" charset="0"/>
                </a:rPr>
              </a:br>
              <a:r>
                <a:rPr lang="en-NZ" altLang="en-US" dirty="0">
                  <a:solidFill>
                    <a:schemeClr val="bg1"/>
                  </a:solidFill>
                  <a:latin typeface="Century Gothic" panose="020B0502020202020204" pitchFamily="34" charset="0"/>
                </a:rPr>
                <a:t>combines all the individual assessment results into one report and it’s FREE!</a:t>
              </a:r>
            </a:p>
          </p:txBody>
        </p:sp>
      </p:grpSp>
      <p:grpSp>
        <p:nvGrpSpPr>
          <p:cNvPr id="273415" name="Group 8">
            <a:extLst>
              <a:ext uri="{FF2B5EF4-FFF2-40B4-BE49-F238E27FC236}">
                <a16:creationId xmlns:a16="http://schemas.microsoft.com/office/drawing/2014/main" id="{A14B1769-BD90-F862-6386-5556F539E642}"/>
              </a:ext>
            </a:extLst>
          </p:cNvPr>
          <p:cNvGrpSpPr>
            <a:grpSpLocks/>
          </p:cNvGrpSpPr>
          <p:nvPr/>
        </p:nvGrpSpPr>
        <p:grpSpPr bwMode="auto">
          <a:xfrm>
            <a:off x="9604375" y="204788"/>
            <a:ext cx="2849563" cy="376237"/>
            <a:chOff x="9604598" y="204437"/>
            <a:chExt cx="2848654" cy="377134"/>
          </a:xfrm>
        </p:grpSpPr>
        <p:sp>
          <p:nvSpPr>
            <p:cNvPr id="10" name="Prostokąt zaokrąglony 7">
              <a:extLst>
                <a:ext uri="{FF2B5EF4-FFF2-40B4-BE49-F238E27FC236}">
                  <a16:creationId xmlns:a16="http://schemas.microsoft.com/office/drawing/2014/main" id="{C0DECE15-6CBA-7931-3DEC-33370A89AF4C}"/>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16 of TB Section</a:t>
              </a:r>
              <a:endParaRPr lang="en-US" sz="1100" b="1">
                <a:solidFill>
                  <a:schemeClr val="bg1"/>
                </a:solidFill>
                <a:latin typeface="Century Gothic" panose="020B0502020202020204" pitchFamily="34" charset="0"/>
              </a:endParaRPr>
            </a:p>
          </p:txBody>
        </p:sp>
        <p:pic>
          <p:nvPicPr>
            <p:cNvPr id="273417" name="Graphic 10" descr="Closed book with solid fill">
              <a:extLst>
                <a:ext uri="{FF2B5EF4-FFF2-40B4-BE49-F238E27FC236}">
                  <a16:creationId xmlns:a16="http://schemas.microsoft.com/office/drawing/2014/main" id="{1E619F4D-E88A-8D50-8B3E-03B603C8368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 name="Group 6">
            <a:extLst>
              <a:ext uri="{FF2B5EF4-FFF2-40B4-BE49-F238E27FC236}">
                <a16:creationId xmlns:a16="http://schemas.microsoft.com/office/drawing/2014/main" id="{7B09B1A3-71A2-B792-4746-E6FA2910B53B}"/>
              </a:ext>
            </a:extLst>
          </p:cNvPr>
          <p:cNvGrpSpPr/>
          <p:nvPr/>
        </p:nvGrpSpPr>
        <p:grpSpPr>
          <a:xfrm>
            <a:off x="7619819" y="1316961"/>
            <a:ext cx="3071746" cy="4372640"/>
            <a:chOff x="7619819" y="1316961"/>
            <a:chExt cx="3071746" cy="4372640"/>
          </a:xfrm>
        </p:grpSpPr>
        <p:pic>
          <p:nvPicPr>
            <p:cNvPr id="4" name="Picture 3" descr="Graphical user interface&#10;&#10;Description automatically generated">
              <a:extLst>
                <a:ext uri="{FF2B5EF4-FFF2-40B4-BE49-F238E27FC236}">
                  <a16:creationId xmlns:a16="http://schemas.microsoft.com/office/drawing/2014/main" id="{9AED6536-C323-1752-CB95-0F30B1D1F52B}"/>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619819" y="1316961"/>
              <a:ext cx="3071746" cy="4372640"/>
            </a:xfrm>
            <a:prstGeom prst="rect">
              <a:avLst/>
            </a:prstGeom>
          </p:spPr>
        </p:pic>
        <p:sp>
          <p:nvSpPr>
            <p:cNvPr id="5" name="TextBox 4">
              <a:extLst>
                <a:ext uri="{FF2B5EF4-FFF2-40B4-BE49-F238E27FC236}">
                  <a16:creationId xmlns:a16="http://schemas.microsoft.com/office/drawing/2014/main" id="{3831891B-8A91-6A8E-051B-DC76903FAA1F}"/>
                </a:ext>
              </a:extLst>
            </p:cNvPr>
            <p:cNvSpPr txBox="1"/>
            <p:nvPr/>
          </p:nvSpPr>
          <p:spPr>
            <a:xfrm>
              <a:off x="7748228" y="2735590"/>
              <a:ext cx="1674992" cy="261610"/>
            </a:xfrm>
            <a:prstGeom prst="rect">
              <a:avLst/>
            </a:prstGeom>
            <a:solidFill>
              <a:schemeClr val="bg1"/>
            </a:solidFill>
          </p:spPr>
          <p:txBody>
            <a:bodyPr wrap="square" rtlCol="0">
              <a:spAutoFit/>
            </a:bodyPr>
            <a:lstStyle/>
            <a:p>
              <a:r>
                <a:rPr lang="en-NZ" sz="1100" b="1">
                  <a:solidFill>
                    <a:srgbClr val="6FBF4C"/>
                  </a:solidFill>
                  <a:latin typeface="Arial" panose="020B0604020202020204" pitchFamily="34" charset="0"/>
                  <a:cs typeface="Arial" panose="020B0604020202020204" pitchFamily="34" charset="0"/>
                </a:rPr>
                <a:t>Leadership Team</a:t>
              </a:r>
            </a:p>
          </p:txBody>
        </p:sp>
        <p:sp>
          <p:nvSpPr>
            <p:cNvPr id="6" name="TextBox 5">
              <a:extLst>
                <a:ext uri="{FF2B5EF4-FFF2-40B4-BE49-F238E27FC236}">
                  <a16:creationId xmlns:a16="http://schemas.microsoft.com/office/drawing/2014/main" id="{E9C1614D-B7D5-8840-C598-612E430AA863}"/>
                </a:ext>
              </a:extLst>
            </p:cNvPr>
            <p:cNvSpPr txBox="1"/>
            <p:nvPr/>
          </p:nvSpPr>
          <p:spPr>
            <a:xfrm>
              <a:off x="7726003" y="3063959"/>
              <a:ext cx="1163998" cy="169277"/>
            </a:xfrm>
            <a:prstGeom prst="rect">
              <a:avLst/>
            </a:prstGeom>
            <a:solidFill>
              <a:schemeClr val="bg1"/>
            </a:solidFill>
          </p:spPr>
          <p:txBody>
            <a:bodyPr wrap="square" rtlCol="0">
              <a:spAutoFit/>
            </a:bodyPr>
            <a:lstStyle/>
            <a:p>
              <a:r>
                <a:rPr lang="en-NZ" sz="500" b="1">
                  <a:solidFill>
                    <a:srgbClr val="6FBF4C"/>
                  </a:solidFill>
                  <a:latin typeface="Arial" panose="020B0604020202020204" pitchFamily="34" charset="0"/>
                  <a:cs typeface="Arial" panose="020B0604020202020204" pitchFamily="34" charset="0"/>
                </a:rPr>
                <a:t>Test Organisation</a:t>
              </a:r>
            </a:p>
          </p:txBody>
        </p:sp>
      </p:grpSp>
      <p:pic>
        <p:nvPicPr>
          <p:cNvPr id="3" name="Picture 2" descr="A document with text on it&#10;&#10;Description automatically generated">
            <a:extLst>
              <a:ext uri="{FF2B5EF4-FFF2-40B4-BE49-F238E27FC236}">
                <a16:creationId xmlns:a16="http://schemas.microsoft.com/office/drawing/2014/main" id="{201BC4D2-DE3B-1F9D-A141-E7D8A7ACAC6C}"/>
              </a:ext>
            </a:extLst>
          </p:cNvPr>
          <p:cNvPicPr>
            <a:picLocks noChangeAspect="1"/>
          </p:cNvPicPr>
          <p:nvPr/>
        </p:nvPicPr>
        <p:blipFill>
          <a:blip r:embed="rId6">
            <a:extLst>
              <a:ext uri="{28A0092B-C50C-407E-A947-70E740481C1C}">
                <a14:useLocalDpi xmlns:a14="http://schemas.microsoft.com/office/drawing/2010/main" val="0"/>
              </a:ext>
            </a:extLst>
          </a:blip>
          <a:srcRect l="62665" t="94264" r="10825" b="1977"/>
          <a:stretch/>
        </p:blipFill>
        <p:spPr>
          <a:xfrm>
            <a:off x="9715500" y="5267645"/>
            <a:ext cx="880745" cy="177480"/>
          </a:xfrm>
          <a:prstGeom prst="rect">
            <a:avLst/>
          </a:prstGeom>
        </p:spPr>
      </p:pic>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additive="base">
                                        <p:cTn id="7" dur="1000" fill="hold"/>
                                        <p:tgtEl>
                                          <p:spTgt spid="24"/>
                                        </p:tgtEl>
                                        <p:attrNameLst>
                                          <p:attrName>ppt_x</p:attrName>
                                        </p:attrNameLst>
                                      </p:cBhvr>
                                      <p:tavLst>
                                        <p:tav tm="0">
                                          <p:val>
                                            <p:strVal val="0-#ppt_w/2"/>
                                          </p:val>
                                        </p:tav>
                                        <p:tav tm="100000">
                                          <p:val>
                                            <p:strVal val="#ppt_x"/>
                                          </p:val>
                                        </p:tav>
                                      </p:tavLst>
                                    </p:anim>
                                    <p:anim calcmode="lin" valueType="num">
                                      <p:cBhvr additive="base">
                                        <p:cTn id="8" dur="1000" fill="hold"/>
                                        <p:tgtEl>
                                          <p:spTgt spid="24"/>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000"/>
                            </p:stCondLst>
                            <p:childTnLst>
                              <p:par>
                                <p:cTn id="10" presetID="9" presetClass="entr" presetSubtype="0" fill="hold" grpId="0" nodeType="after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dissolve">
                                      <p:cBhvr>
                                        <p:cTn id="12" dur="750"/>
                                        <p:tgtEl>
                                          <p:spTgt spid="2">
                                            <p:txEl>
                                              <p:pRg st="0" end="0"/>
                                            </p:txEl>
                                          </p:spTgt>
                                        </p:tgtEl>
                                      </p:cBhvr>
                                    </p:animEffect>
                                  </p:childTnLst>
                                </p:cTn>
                              </p:par>
                            </p:childTnLst>
                          </p:cTn>
                        </p:par>
                        <p:par>
                          <p:cTn id="13" fill="hold" nodeType="afterGroup">
                            <p:stCondLst>
                              <p:cond delay="1750"/>
                            </p:stCondLst>
                            <p:childTnLst>
                              <p:par>
                                <p:cTn id="14" presetID="9" presetClass="entr" presetSubtype="0" fill="hold" grpId="0" nodeType="afterEffect">
                                  <p:stCondLst>
                                    <p:cond delay="0"/>
                                  </p:stCondLst>
                                  <p:childTnLst>
                                    <p:set>
                                      <p:cBhvr>
                                        <p:cTn id="15" dur="1" fill="hold">
                                          <p:stCondLst>
                                            <p:cond delay="0"/>
                                          </p:stCondLst>
                                        </p:cTn>
                                        <p:tgtEl>
                                          <p:spTgt spid="2">
                                            <p:txEl>
                                              <p:pRg st="1" end="1"/>
                                            </p:txEl>
                                          </p:spTgt>
                                        </p:tgtEl>
                                        <p:attrNameLst>
                                          <p:attrName>style.visibility</p:attrName>
                                        </p:attrNameLst>
                                      </p:cBhvr>
                                      <p:to>
                                        <p:strVal val="visible"/>
                                      </p:to>
                                    </p:set>
                                    <p:animEffect transition="in" filter="dissolve">
                                      <p:cBhvr>
                                        <p:cTn id="16" dur="750"/>
                                        <p:tgtEl>
                                          <p:spTgt spid="2">
                                            <p:txEl>
                                              <p:pRg st="1" end="1"/>
                                            </p:txEl>
                                          </p:spTgt>
                                        </p:tgtEl>
                                      </p:cBhvr>
                                    </p:animEffect>
                                  </p:childTnLst>
                                </p:cTn>
                              </p:par>
                            </p:childTnLst>
                          </p:cTn>
                        </p:par>
                        <p:par>
                          <p:cTn id="17" fill="hold" nodeType="afterGroup">
                            <p:stCondLst>
                              <p:cond delay="2500"/>
                            </p:stCondLst>
                            <p:childTnLst>
                              <p:par>
                                <p:cTn id="18" presetID="9" presetClass="entr" presetSubtype="0" fill="hold" grpId="0" nodeType="afterEffect">
                                  <p:stCondLst>
                                    <p:cond delay="0"/>
                                  </p:stCondLst>
                                  <p:childTnLst>
                                    <p:set>
                                      <p:cBhvr>
                                        <p:cTn id="19" dur="1" fill="hold">
                                          <p:stCondLst>
                                            <p:cond delay="0"/>
                                          </p:stCondLst>
                                        </p:cTn>
                                        <p:tgtEl>
                                          <p:spTgt spid="2">
                                            <p:txEl>
                                              <p:pRg st="2" end="2"/>
                                            </p:txEl>
                                          </p:spTgt>
                                        </p:tgtEl>
                                        <p:attrNameLst>
                                          <p:attrName>style.visibility</p:attrName>
                                        </p:attrNameLst>
                                      </p:cBhvr>
                                      <p:to>
                                        <p:strVal val="visible"/>
                                      </p:to>
                                    </p:set>
                                    <p:animEffect transition="in" filter="dissolve">
                                      <p:cBhvr>
                                        <p:cTn id="20" dur="750"/>
                                        <p:tgtEl>
                                          <p:spTgt spid="2">
                                            <p:txEl>
                                              <p:pRg st="2" end="2"/>
                                            </p:txEl>
                                          </p:spTgt>
                                        </p:tgtEl>
                                      </p:cBhvr>
                                    </p:animEffect>
                                  </p:childTnLst>
                                </p:cTn>
                              </p:par>
                            </p:childTnLst>
                          </p:cTn>
                        </p:par>
                        <p:par>
                          <p:cTn id="21" fill="hold" nodeType="afterGroup">
                            <p:stCondLst>
                              <p:cond delay="3250"/>
                            </p:stCondLst>
                            <p:childTnLst>
                              <p:par>
                                <p:cTn id="22" presetID="9" presetClass="entr" presetSubtype="0" fill="hold" grpId="0" nodeType="afterEffect">
                                  <p:stCondLst>
                                    <p:cond delay="0"/>
                                  </p:stCondLst>
                                  <p:childTnLst>
                                    <p:set>
                                      <p:cBhvr>
                                        <p:cTn id="23" dur="1" fill="hold">
                                          <p:stCondLst>
                                            <p:cond delay="0"/>
                                          </p:stCondLst>
                                        </p:cTn>
                                        <p:tgtEl>
                                          <p:spTgt spid="2">
                                            <p:txEl>
                                              <p:pRg st="3" end="3"/>
                                            </p:txEl>
                                          </p:spTgt>
                                        </p:tgtEl>
                                        <p:attrNameLst>
                                          <p:attrName>style.visibility</p:attrName>
                                        </p:attrNameLst>
                                      </p:cBhvr>
                                      <p:to>
                                        <p:strVal val="visible"/>
                                      </p:to>
                                    </p:set>
                                    <p:animEffect transition="in" filter="dissolve">
                                      <p:cBhvr>
                                        <p:cTn id="24" dur="750"/>
                                        <p:tgtEl>
                                          <p:spTgt spid="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Tytuł 1">
            <a:extLst>
              <a:ext uri="{FF2B5EF4-FFF2-40B4-BE49-F238E27FC236}">
                <a16:creationId xmlns:a16="http://schemas.microsoft.com/office/drawing/2014/main" id="{24ABA37E-A8C5-939A-A706-EAE1EC86662D}"/>
              </a:ext>
            </a:extLst>
          </p:cNvPr>
          <p:cNvSpPr txBox="1">
            <a:spLocks noChangeArrowheads="1"/>
          </p:cNvSpPr>
          <p:nvPr/>
        </p:nvSpPr>
        <p:spPr bwMode="auto">
          <a:xfrm>
            <a:off x="293688" y="188913"/>
            <a:ext cx="1155065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79488">
              <a:defRPr>
                <a:solidFill>
                  <a:schemeClr val="tx1"/>
                </a:solidFill>
                <a:latin typeface="Calibri" panose="020F0502020204030204" pitchFamily="34" charset="0"/>
              </a:defRPr>
            </a:lvl1pPr>
            <a:lvl2pPr marL="742950" indent="-285750" defTabSz="979488">
              <a:defRPr>
                <a:solidFill>
                  <a:schemeClr val="tx1"/>
                </a:solidFill>
                <a:latin typeface="Calibri" panose="020F0502020204030204" pitchFamily="34" charset="0"/>
              </a:defRPr>
            </a:lvl2pPr>
            <a:lvl3pPr marL="1143000" indent="-228600" defTabSz="979488">
              <a:defRPr>
                <a:solidFill>
                  <a:schemeClr val="tx1"/>
                </a:solidFill>
                <a:latin typeface="Calibri" panose="020F0502020204030204" pitchFamily="34" charset="0"/>
              </a:defRPr>
            </a:lvl3pPr>
            <a:lvl4pPr marL="1600200" indent="-228600" defTabSz="979488">
              <a:defRPr>
                <a:solidFill>
                  <a:schemeClr val="tx1"/>
                </a:solidFill>
                <a:latin typeface="Calibri" panose="020F0502020204030204" pitchFamily="34" charset="0"/>
              </a:defRPr>
            </a:lvl4pPr>
            <a:lvl5pPr marL="2057400" indent="-228600" defTabSz="979488">
              <a:defRPr>
                <a:solidFill>
                  <a:schemeClr val="tx1"/>
                </a:solidFill>
                <a:latin typeface="Calibri" panose="020F0502020204030204" pitchFamily="34" charset="0"/>
              </a:defRPr>
            </a:lvl5pPr>
            <a:lvl6pPr marL="2514600" indent="-228600" defTabSz="979488" eaLnBrk="0" fontAlgn="base" hangingPunct="0">
              <a:spcBef>
                <a:spcPct val="0"/>
              </a:spcBef>
              <a:spcAft>
                <a:spcPct val="0"/>
              </a:spcAft>
              <a:defRPr>
                <a:solidFill>
                  <a:schemeClr val="tx1"/>
                </a:solidFill>
                <a:latin typeface="Calibri" panose="020F0502020204030204" pitchFamily="34" charset="0"/>
              </a:defRPr>
            </a:lvl6pPr>
            <a:lvl7pPr marL="2971800" indent="-228600" defTabSz="979488" eaLnBrk="0" fontAlgn="base" hangingPunct="0">
              <a:spcBef>
                <a:spcPct val="0"/>
              </a:spcBef>
              <a:spcAft>
                <a:spcPct val="0"/>
              </a:spcAft>
              <a:defRPr>
                <a:solidFill>
                  <a:schemeClr val="tx1"/>
                </a:solidFill>
                <a:latin typeface="Calibri" panose="020F0502020204030204" pitchFamily="34" charset="0"/>
              </a:defRPr>
            </a:lvl7pPr>
            <a:lvl8pPr marL="3429000" indent="-228600" defTabSz="979488" eaLnBrk="0" fontAlgn="base" hangingPunct="0">
              <a:spcBef>
                <a:spcPct val="0"/>
              </a:spcBef>
              <a:spcAft>
                <a:spcPct val="0"/>
              </a:spcAft>
              <a:defRPr>
                <a:solidFill>
                  <a:schemeClr val="tx1"/>
                </a:solidFill>
                <a:latin typeface="Calibri" panose="020F0502020204030204" pitchFamily="34" charset="0"/>
              </a:defRPr>
            </a:lvl8pPr>
            <a:lvl9pPr marL="3886200" indent="-228600" defTabSz="979488"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b="1" dirty="0">
                <a:solidFill>
                  <a:srgbClr val="0000FF"/>
                </a:solidFill>
                <a:latin typeface="Century Gothic" panose="020B0502020202020204" pitchFamily="34" charset="0"/>
              </a:rPr>
              <a:t>Refresh: </a:t>
            </a:r>
            <a:r>
              <a:rPr lang="pl-PL" altLang="en-US" dirty="0">
                <a:latin typeface="Century Gothic" panose="020B0502020202020204" pitchFamily="34" charset="0"/>
              </a:rPr>
              <a:t>The Four Quadrant Model</a:t>
            </a:r>
          </a:p>
        </p:txBody>
      </p:sp>
      <p:sp>
        <p:nvSpPr>
          <p:cNvPr id="11" name="TextBox 20">
            <a:extLst>
              <a:ext uri="{FF2B5EF4-FFF2-40B4-BE49-F238E27FC236}">
                <a16:creationId xmlns:a16="http://schemas.microsoft.com/office/drawing/2014/main" id="{B446D977-9FD8-0D28-2CDF-03A44CEA85C0}"/>
              </a:ext>
            </a:extLst>
          </p:cNvPr>
          <p:cNvSpPr txBox="1"/>
          <p:nvPr/>
        </p:nvSpPr>
        <p:spPr>
          <a:xfrm>
            <a:off x="10253289" y="3092616"/>
            <a:ext cx="1779587" cy="736267"/>
          </a:xfrm>
          <a:prstGeom prst="rect">
            <a:avLst/>
          </a:prstGeom>
          <a:noFill/>
        </p:spPr>
        <p:txBody>
          <a:bodyPr lIns="89056" tIns="44533" rIns="89056" bIns="44533">
            <a:spAutoFit/>
          </a:bodyPr>
          <a:lstStyle/>
          <a:p>
            <a:pPr defTabSz="1219170" eaLnBrk="1" fontAlgn="auto" hangingPunct="1">
              <a:spcBef>
                <a:spcPts val="0"/>
              </a:spcBef>
              <a:spcAft>
                <a:spcPts val="0"/>
              </a:spcAft>
              <a:defRPr/>
            </a:pPr>
            <a:r>
              <a:rPr lang="en-NZ" sz="1400" b="1" dirty="0">
                <a:solidFill>
                  <a:schemeClr val="bg2">
                    <a:lumMod val="25000"/>
                  </a:schemeClr>
                </a:solidFill>
                <a:latin typeface="Century Gothic" panose="020B0502020202020204" pitchFamily="34" charset="0"/>
                <a:ea typeface="Open Sans" panose="020B0606030504020204" pitchFamily="34" charset="0"/>
                <a:cs typeface="Open Sans" panose="020B0606030504020204" pitchFamily="34" charset="0"/>
              </a:rPr>
              <a:t>Fast-Paced</a:t>
            </a:r>
          </a:p>
          <a:p>
            <a:pPr defTabSz="1219170" eaLnBrk="1" fontAlgn="auto" hangingPunct="1">
              <a:spcBef>
                <a:spcPts val="0"/>
              </a:spcBef>
              <a:spcAft>
                <a:spcPts val="0"/>
              </a:spcAft>
              <a:defRPr/>
            </a:pPr>
            <a:r>
              <a:rPr lang="en-AU" sz="1400" b="1" dirty="0">
                <a:solidFill>
                  <a:schemeClr val="bg2">
                    <a:lumMod val="25000"/>
                  </a:schemeClr>
                </a:solidFill>
                <a:latin typeface="Century Gothic" panose="020B0502020202020204" pitchFamily="34" charset="0"/>
                <a:ea typeface="Open Sans" panose="020B0606030504020204" pitchFamily="34" charset="0"/>
                <a:cs typeface="Open Sans" panose="020B0606030504020204" pitchFamily="34" charset="0"/>
              </a:rPr>
              <a:t>Intuition</a:t>
            </a:r>
          </a:p>
          <a:p>
            <a:pPr defTabSz="1219170" eaLnBrk="1" fontAlgn="auto" hangingPunct="1">
              <a:spcBef>
                <a:spcPts val="0"/>
              </a:spcBef>
              <a:spcAft>
                <a:spcPts val="0"/>
              </a:spcAft>
              <a:defRPr/>
            </a:pPr>
            <a:r>
              <a:rPr lang="en-AU" altLang="pl-PL" sz="1400" b="1" dirty="0">
                <a:solidFill>
                  <a:schemeClr val="bg2">
                    <a:lumMod val="25000"/>
                  </a:schemeClr>
                </a:solidFill>
                <a:latin typeface="Century Gothic" panose="020B0502020202020204" pitchFamily="34" charset="0"/>
                <a:ea typeface="Open Sans" panose="020B0606030504020204" pitchFamily="34" charset="0"/>
                <a:cs typeface="Open Sans" panose="020B0606030504020204" pitchFamily="34" charset="0"/>
              </a:rPr>
              <a:t>6th sense</a:t>
            </a:r>
          </a:p>
        </p:txBody>
      </p:sp>
      <p:sp>
        <p:nvSpPr>
          <p:cNvPr id="12" name="TextBox 22">
            <a:extLst>
              <a:ext uri="{FF2B5EF4-FFF2-40B4-BE49-F238E27FC236}">
                <a16:creationId xmlns:a16="http://schemas.microsoft.com/office/drawing/2014/main" id="{1BF658B4-7B6F-8F92-B599-475EA887D883}"/>
              </a:ext>
            </a:extLst>
          </p:cNvPr>
          <p:cNvSpPr txBox="1"/>
          <p:nvPr/>
        </p:nvSpPr>
        <p:spPr>
          <a:xfrm>
            <a:off x="188913" y="3061660"/>
            <a:ext cx="2073275" cy="736267"/>
          </a:xfrm>
          <a:prstGeom prst="rect">
            <a:avLst/>
          </a:prstGeom>
          <a:noFill/>
        </p:spPr>
        <p:txBody>
          <a:bodyPr lIns="89056" tIns="44533" rIns="89056" bIns="44533">
            <a:spAutoFit/>
          </a:bodyPr>
          <a:lstStyle/>
          <a:p>
            <a:pPr algn="r" defTabSz="1219170" eaLnBrk="1" fontAlgn="auto" hangingPunct="1">
              <a:spcBef>
                <a:spcPts val="0"/>
              </a:spcBef>
              <a:spcAft>
                <a:spcPts val="0"/>
              </a:spcAft>
              <a:defRPr/>
            </a:pPr>
            <a:r>
              <a:rPr lang="en-NZ" sz="1400" b="1" dirty="0">
                <a:solidFill>
                  <a:schemeClr val="bg2">
                    <a:lumMod val="25000"/>
                  </a:schemeClr>
                </a:solidFill>
                <a:latin typeface="Century Gothic" panose="020B0502020202020204" pitchFamily="34" charset="0"/>
                <a:ea typeface="Open Sans" panose="020B0606030504020204" pitchFamily="34" charset="0"/>
                <a:cs typeface="Open Sans" panose="020B0606030504020204" pitchFamily="34" charset="0"/>
              </a:rPr>
              <a:t>Reserved-Paced</a:t>
            </a:r>
          </a:p>
          <a:p>
            <a:pPr algn="r" defTabSz="1219170" eaLnBrk="1" fontAlgn="auto" hangingPunct="1">
              <a:spcBef>
                <a:spcPts val="0"/>
              </a:spcBef>
              <a:spcAft>
                <a:spcPts val="0"/>
              </a:spcAft>
              <a:defRPr/>
            </a:pPr>
            <a:r>
              <a:rPr lang="en-AU" sz="1400" b="1" dirty="0">
                <a:solidFill>
                  <a:schemeClr val="bg2">
                    <a:lumMod val="25000"/>
                  </a:schemeClr>
                </a:solidFill>
                <a:latin typeface="Century Gothic" panose="020B0502020202020204" pitchFamily="34" charset="0"/>
                <a:ea typeface="Open Sans" panose="020B0606030504020204" pitchFamily="34" charset="0"/>
                <a:cs typeface="Open Sans" panose="020B0606030504020204" pitchFamily="34" charset="0"/>
              </a:rPr>
              <a:t>Sensing</a:t>
            </a:r>
          </a:p>
          <a:p>
            <a:pPr algn="r" defTabSz="1219170" eaLnBrk="1" fontAlgn="auto" hangingPunct="1">
              <a:spcBef>
                <a:spcPts val="0"/>
              </a:spcBef>
              <a:spcAft>
                <a:spcPts val="0"/>
              </a:spcAft>
              <a:defRPr/>
            </a:pPr>
            <a:r>
              <a:rPr lang="en-US" altLang="pl-PL" sz="1400" b="1" dirty="0">
                <a:solidFill>
                  <a:schemeClr val="bg2">
                    <a:lumMod val="25000"/>
                  </a:schemeClr>
                </a:solidFill>
                <a:latin typeface="Century Gothic" panose="020B0502020202020204" pitchFamily="34" charset="0"/>
                <a:ea typeface="Open Sans" panose="020B0606030504020204" pitchFamily="34" charset="0"/>
                <a:cs typeface="Open Sans" panose="020B0606030504020204" pitchFamily="34" charset="0"/>
              </a:rPr>
              <a:t>5 </a:t>
            </a:r>
            <a:r>
              <a:rPr lang="en-AU" altLang="pl-PL" sz="1400" b="1" dirty="0">
                <a:solidFill>
                  <a:schemeClr val="bg2">
                    <a:lumMod val="25000"/>
                  </a:schemeClr>
                </a:solidFill>
                <a:latin typeface="Century Gothic" panose="020B0502020202020204" pitchFamily="34" charset="0"/>
                <a:ea typeface="Open Sans" panose="020B0606030504020204" pitchFamily="34" charset="0"/>
                <a:cs typeface="Open Sans" panose="020B0606030504020204" pitchFamily="34" charset="0"/>
              </a:rPr>
              <a:t>senses</a:t>
            </a:r>
          </a:p>
        </p:txBody>
      </p:sp>
      <p:sp>
        <p:nvSpPr>
          <p:cNvPr id="13" name="TextBox 24">
            <a:extLst>
              <a:ext uri="{FF2B5EF4-FFF2-40B4-BE49-F238E27FC236}">
                <a16:creationId xmlns:a16="http://schemas.microsoft.com/office/drawing/2014/main" id="{390EDDFD-5C4E-924A-2324-C2B0B5FC56F1}"/>
              </a:ext>
            </a:extLst>
          </p:cNvPr>
          <p:cNvSpPr txBox="1"/>
          <p:nvPr/>
        </p:nvSpPr>
        <p:spPr>
          <a:xfrm>
            <a:off x="5399000" y="5719763"/>
            <a:ext cx="1627364" cy="520823"/>
          </a:xfrm>
          <a:prstGeom prst="rect">
            <a:avLst/>
          </a:prstGeom>
          <a:noFill/>
        </p:spPr>
        <p:txBody>
          <a:bodyPr wrap="none" lIns="89056" tIns="44533" rIns="89056" bIns="44533">
            <a:spAutoFit/>
          </a:bodyPr>
          <a:lstStyle/>
          <a:p>
            <a:pPr algn="ctr" defTabSz="1219170" eaLnBrk="1" fontAlgn="auto" hangingPunct="1">
              <a:spcBef>
                <a:spcPts val="0"/>
              </a:spcBef>
              <a:spcAft>
                <a:spcPts val="0"/>
              </a:spcAft>
              <a:defRPr/>
            </a:pPr>
            <a:r>
              <a:rPr lang="en-NZ" sz="1400" b="1">
                <a:solidFill>
                  <a:schemeClr val="bg2">
                    <a:lumMod val="25000"/>
                  </a:schemeClr>
                </a:solidFill>
                <a:latin typeface="Century Gothic" panose="020B0502020202020204" pitchFamily="34" charset="0"/>
                <a:ea typeface="Open Sans" panose="020B0606030504020204" pitchFamily="34" charset="0"/>
                <a:cs typeface="Open Sans" panose="020B0606030504020204" pitchFamily="34" charset="0"/>
              </a:rPr>
              <a:t>People-Oriented</a:t>
            </a:r>
          </a:p>
          <a:p>
            <a:pPr algn="ctr" defTabSz="1219170" eaLnBrk="1" fontAlgn="auto" hangingPunct="1">
              <a:spcBef>
                <a:spcPts val="0"/>
              </a:spcBef>
              <a:spcAft>
                <a:spcPts val="0"/>
              </a:spcAft>
              <a:defRPr/>
            </a:pPr>
            <a:r>
              <a:rPr lang="en-NZ" sz="1400" b="1">
                <a:solidFill>
                  <a:schemeClr val="bg2">
                    <a:lumMod val="25000"/>
                  </a:schemeClr>
                </a:solidFill>
                <a:latin typeface="Century Gothic" panose="020B0502020202020204" pitchFamily="34" charset="0"/>
                <a:ea typeface="Open Sans" panose="020B0606030504020204" pitchFamily="34" charset="0"/>
                <a:cs typeface="Open Sans" panose="020B0606030504020204" pitchFamily="34" charset="0"/>
              </a:rPr>
              <a:t> </a:t>
            </a:r>
            <a:r>
              <a:rPr lang="pl-PL" sz="1400" b="1">
                <a:solidFill>
                  <a:schemeClr val="bg2">
                    <a:lumMod val="25000"/>
                  </a:schemeClr>
                </a:solidFill>
                <a:latin typeface="Century Gothic" panose="020B0502020202020204" pitchFamily="34" charset="0"/>
                <a:ea typeface="Open Sans" panose="020B0606030504020204" pitchFamily="34" charset="0"/>
                <a:cs typeface="Open Sans" panose="020B0606030504020204" pitchFamily="34" charset="0"/>
              </a:rPr>
              <a:t>Feeling</a:t>
            </a:r>
            <a:endParaRPr lang="en-US" sz="1400" b="1">
              <a:solidFill>
                <a:schemeClr val="bg2">
                  <a:lumMod val="25000"/>
                </a:schemeClr>
              </a:solidFill>
              <a:latin typeface="Century Gothic" panose="020B0502020202020204" pitchFamily="34" charset="0"/>
              <a:ea typeface="Open Sans" panose="020B0606030504020204" pitchFamily="34" charset="0"/>
              <a:cs typeface="Open Sans" panose="020B0606030504020204" pitchFamily="34" charset="0"/>
            </a:endParaRPr>
          </a:p>
        </p:txBody>
      </p:sp>
      <p:grpSp>
        <p:nvGrpSpPr>
          <p:cNvPr id="14" name="Grupa 27">
            <a:extLst>
              <a:ext uri="{FF2B5EF4-FFF2-40B4-BE49-F238E27FC236}">
                <a16:creationId xmlns:a16="http://schemas.microsoft.com/office/drawing/2014/main" id="{3D264871-E8AD-EB0C-DC07-15E060C4E4A4}"/>
              </a:ext>
            </a:extLst>
          </p:cNvPr>
          <p:cNvGrpSpPr>
            <a:grpSpLocks/>
          </p:cNvGrpSpPr>
          <p:nvPr/>
        </p:nvGrpSpPr>
        <p:grpSpPr bwMode="auto">
          <a:xfrm>
            <a:off x="2170113" y="1484313"/>
            <a:ext cx="1958975" cy="1482725"/>
            <a:chOff x="1485435" y="1563764"/>
            <a:chExt cx="1959989" cy="1482979"/>
          </a:xfrm>
        </p:grpSpPr>
        <p:sp>
          <p:nvSpPr>
            <p:cNvPr id="73761" name="Prostokąt 9">
              <a:extLst>
                <a:ext uri="{FF2B5EF4-FFF2-40B4-BE49-F238E27FC236}">
                  <a16:creationId xmlns:a16="http://schemas.microsoft.com/office/drawing/2014/main" id="{E65D7723-FC2F-207C-5C33-FEAB723B6E13}"/>
                </a:ext>
              </a:extLst>
            </p:cNvPr>
            <p:cNvSpPr>
              <a:spLocks noChangeArrowheads="1"/>
            </p:cNvSpPr>
            <p:nvPr/>
          </p:nvSpPr>
          <p:spPr bwMode="auto">
            <a:xfrm>
              <a:off x="1485435" y="2508454"/>
              <a:ext cx="1959989" cy="5382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1217613">
                <a:defRPr>
                  <a:solidFill>
                    <a:schemeClr val="tx1"/>
                  </a:solidFill>
                  <a:latin typeface="Calibri" panose="020F0502020204030204" pitchFamily="34" charset="0"/>
                </a:defRPr>
              </a:lvl1pPr>
              <a:lvl2pPr marL="742950" indent="-285750" defTabSz="1217613">
                <a:defRPr>
                  <a:solidFill>
                    <a:schemeClr val="tx1"/>
                  </a:solidFill>
                  <a:latin typeface="Calibri" panose="020F0502020204030204" pitchFamily="34" charset="0"/>
                </a:defRPr>
              </a:lvl2pPr>
              <a:lvl3pPr marL="1143000" indent="-228600" defTabSz="1217613">
                <a:defRPr>
                  <a:solidFill>
                    <a:schemeClr val="tx1"/>
                  </a:solidFill>
                  <a:latin typeface="Calibri" panose="020F0502020204030204" pitchFamily="34" charset="0"/>
                </a:defRPr>
              </a:lvl3pPr>
              <a:lvl4pPr marL="1600200" indent="-228600" defTabSz="1217613">
                <a:defRPr>
                  <a:solidFill>
                    <a:schemeClr val="tx1"/>
                  </a:solidFill>
                  <a:latin typeface="Calibri" panose="020F0502020204030204" pitchFamily="34" charset="0"/>
                </a:defRPr>
              </a:lvl4pPr>
              <a:lvl5pPr marL="2057400" indent="-228600" defTabSz="1217613">
                <a:defRPr>
                  <a:solidFill>
                    <a:schemeClr val="tx1"/>
                  </a:solidFill>
                  <a:latin typeface="Calibri" panose="020F0502020204030204" pitchFamily="34" charset="0"/>
                </a:defRPr>
              </a:lvl5pPr>
              <a:lvl6pPr marL="2514600" indent="-228600" defTabSz="1217613" eaLnBrk="0" fontAlgn="base" hangingPunct="0">
                <a:spcBef>
                  <a:spcPct val="0"/>
                </a:spcBef>
                <a:spcAft>
                  <a:spcPct val="0"/>
                </a:spcAft>
                <a:defRPr>
                  <a:solidFill>
                    <a:schemeClr val="tx1"/>
                  </a:solidFill>
                  <a:latin typeface="Calibri" panose="020F0502020204030204" pitchFamily="34" charset="0"/>
                </a:defRPr>
              </a:lvl6pPr>
              <a:lvl7pPr marL="2971800" indent="-228600" defTabSz="1217613" eaLnBrk="0" fontAlgn="base" hangingPunct="0">
                <a:spcBef>
                  <a:spcPct val="0"/>
                </a:spcBef>
                <a:spcAft>
                  <a:spcPct val="0"/>
                </a:spcAft>
                <a:defRPr>
                  <a:solidFill>
                    <a:schemeClr val="tx1"/>
                  </a:solidFill>
                  <a:latin typeface="Calibri" panose="020F0502020204030204" pitchFamily="34" charset="0"/>
                </a:defRPr>
              </a:lvl7pPr>
              <a:lvl8pPr marL="3429000" indent="-228600" defTabSz="1217613" eaLnBrk="0" fontAlgn="base" hangingPunct="0">
                <a:spcBef>
                  <a:spcPct val="0"/>
                </a:spcBef>
                <a:spcAft>
                  <a:spcPct val="0"/>
                </a:spcAft>
                <a:defRPr>
                  <a:solidFill>
                    <a:schemeClr val="tx1"/>
                  </a:solidFill>
                  <a:latin typeface="Calibri" panose="020F0502020204030204" pitchFamily="34" charset="0"/>
                </a:defRPr>
              </a:lvl8pPr>
              <a:lvl9pPr marL="3886200" indent="-228600" defTabSz="1217613"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lnSpc>
                  <a:spcPct val="70000"/>
                </a:lnSpc>
                <a:spcBef>
                  <a:spcPct val="20000"/>
                </a:spcBef>
              </a:pPr>
              <a:r>
                <a:rPr lang="en-AU" altLang="en-US" b="1" dirty="0">
                  <a:latin typeface="Century Gothic" panose="020B0502020202020204" pitchFamily="34" charset="0"/>
                  <a:cs typeface="Open Sans" panose="020B0606030504020204" pitchFamily="34" charset="0"/>
                </a:rPr>
                <a:t>Examining</a:t>
              </a:r>
            </a:p>
            <a:p>
              <a:pPr algn="r" eaLnBrk="1" hangingPunct="1">
                <a:lnSpc>
                  <a:spcPct val="70000"/>
                </a:lnSpc>
                <a:spcBef>
                  <a:spcPct val="20000"/>
                </a:spcBef>
              </a:pPr>
              <a:r>
                <a:rPr lang="en-AU" altLang="en-US" dirty="0">
                  <a:latin typeface="Century Gothic" panose="020B0502020202020204" pitchFamily="34" charset="0"/>
                  <a:cs typeface="Open Sans" panose="020B0606030504020204" pitchFamily="34" charset="0"/>
                </a:rPr>
                <a:t>Instructions</a:t>
              </a:r>
            </a:p>
          </p:txBody>
        </p:sp>
        <p:sp>
          <p:nvSpPr>
            <p:cNvPr id="73762" name="Prostokąt 10">
              <a:extLst>
                <a:ext uri="{FF2B5EF4-FFF2-40B4-BE49-F238E27FC236}">
                  <a16:creationId xmlns:a16="http://schemas.microsoft.com/office/drawing/2014/main" id="{5C3017A6-76EC-78A9-E090-06D4326CFF69}"/>
                </a:ext>
              </a:extLst>
            </p:cNvPr>
            <p:cNvSpPr>
              <a:spLocks noChangeArrowheads="1"/>
            </p:cNvSpPr>
            <p:nvPr/>
          </p:nvSpPr>
          <p:spPr bwMode="auto">
            <a:xfrm>
              <a:off x="1673609" y="1563764"/>
              <a:ext cx="1771815" cy="787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1217613">
                <a:defRPr>
                  <a:solidFill>
                    <a:schemeClr val="tx1"/>
                  </a:solidFill>
                  <a:latin typeface="Calibri" panose="020F0502020204030204" pitchFamily="34" charset="0"/>
                </a:defRPr>
              </a:lvl1pPr>
              <a:lvl2pPr marL="742950" indent="-285750" defTabSz="1217613">
                <a:defRPr>
                  <a:solidFill>
                    <a:schemeClr val="tx1"/>
                  </a:solidFill>
                  <a:latin typeface="Calibri" panose="020F0502020204030204" pitchFamily="34" charset="0"/>
                </a:defRPr>
              </a:lvl2pPr>
              <a:lvl3pPr marL="1143000" indent="-228600" defTabSz="1217613">
                <a:defRPr>
                  <a:solidFill>
                    <a:schemeClr val="tx1"/>
                  </a:solidFill>
                  <a:latin typeface="Calibri" panose="020F0502020204030204" pitchFamily="34" charset="0"/>
                </a:defRPr>
              </a:lvl3pPr>
              <a:lvl4pPr marL="1600200" indent="-228600" defTabSz="1217613">
                <a:defRPr>
                  <a:solidFill>
                    <a:schemeClr val="tx1"/>
                  </a:solidFill>
                  <a:latin typeface="Calibri" panose="020F0502020204030204" pitchFamily="34" charset="0"/>
                </a:defRPr>
              </a:lvl4pPr>
              <a:lvl5pPr marL="2057400" indent="-228600" defTabSz="1217613">
                <a:defRPr>
                  <a:solidFill>
                    <a:schemeClr val="tx1"/>
                  </a:solidFill>
                  <a:latin typeface="Calibri" panose="020F0502020204030204" pitchFamily="34" charset="0"/>
                </a:defRPr>
              </a:lvl5pPr>
              <a:lvl6pPr marL="2514600" indent="-228600" defTabSz="1217613" eaLnBrk="0" fontAlgn="base" hangingPunct="0">
                <a:spcBef>
                  <a:spcPct val="0"/>
                </a:spcBef>
                <a:spcAft>
                  <a:spcPct val="0"/>
                </a:spcAft>
                <a:defRPr>
                  <a:solidFill>
                    <a:schemeClr val="tx1"/>
                  </a:solidFill>
                  <a:latin typeface="Calibri" panose="020F0502020204030204" pitchFamily="34" charset="0"/>
                </a:defRPr>
              </a:lvl6pPr>
              <a:lvl7pPr marL="2971800" indent="-228600" defTabSz="1217613" eaLnBrk="0" fontAlgn="base" hangingPunct="0">
                <a:spcBef>
                  <a:spcPct val="0"/>
                </a:spcBef>
                <a:spcAft>
                  <a:spcPct val="0"/>
                </a:spcAft>
                <a:defRPr>
                  <a:solidFill>
                    <a:schemeClr val="tx1"/>
                  </a:solidFill>
                  <a:latin typeface="Calibri" panose="020F0502020204030204" pitchFamily="34" charset="0"/>
                </a:defRPr>
              </a:lvl7pPr>
              <a:lvl8pPr marL="3429000" indent="-228600" defTabSz="1217613" eaLnBrk="0" fontAlgn="base" hangingPunct="0">
                <a:spcBef>
                  <a:spcPct val="0"/>
                </a:spcBef>
                <a:spcAft>
                  <a:spcPct val="0"/>
                </a:spcAft>
                <a:defRPr>
                  <a:solidFill>
                    <a:schemeClr val="tx1"/>
                  </a:solidFill>
                  <a:latin typeface="Calibri" panose="020F0502020204030204" pitchFamily="34" charset="0"/>
                </a:defRPr>
              </a:lvl8pPr>
              <a:lvl9pPr marL="3886200" indent="-228600" defTabSz="1217613"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lnSpc>
                  <a:spcPct val="70000"/>
                </a:lnSpc>
                <a:spcBef>
                  <a:spcPct val="20000"/>
                </a:spcBef>
              </a:pPr>
              <a:r>
                <a:rPr lang="en-AU" altLang="en-US" b="1">
                  <a:latin typeface="Century Gothic" panose="020B0502020202020204" pitchFamily="34" charset="0"/>
                  <a:cs typeface="Open Sans" panose="020B0606030504020204" pitchFamily="34" charset="0"/>
                </a:rPr>
                <a:t>Logic</a:t>
              </a:r>
            </a:p>
            <a:p>
              <a:pPr algn="r" eaLnBrk="1" hangingPunct="1">
                <a:lnSpc>
                  <a:spcPct val="70000"/>
                </a:lnSpc>
                <a:spcBef>
                  <a:spcPct val="20000"/>
                </a:spcBef>
              </a:pPr>
              <a:r>
                <a:rPr lang="pl-PL" altLang="en-US">
                  <a:latin typeface="Century Gothic" panose="020B0502020202020204" pitchFamily="34" charset="0"/>
                  <a:cs typeface="Open Sans" panose="020B0606030504020204" pitchFamily="34" charset="0"/>
                </a:rPr>
                <a:t>Systems</a:t>
              </a:r>
              <a:endParaRPr lang="en-US" altLang="en-US">
                <a:latin typeface="Century Gothic" panose="020B0502020202020204" pitchFamily="34" charset="0"/>
                <a:cs typeface="Open Sans" panose="020B0606030504020204" pitchFamily="34" charset="0"/>
              </a:endParaRPr>
            </a:p>
            <a:p>
              <a:pPr algn="r" eaLnBrk="1" hangingPunct="1">
                <a:lnSpc>
                  <a:spcPct val="70000"/>
                </a:lnSpc>
                <a:spcBef>
                  <a:spcPct val="20000"/>
                </a:spcBef>
              </a:pPr>
              <a:r>
                <a:rPr lang="en-AU" altLang="en-US">
                  <a:latin typeface="Century Gothic" panose="020B0502020202020204" pitchFamily="34" charset="0"/>
                  <a:cs typeface="Open Sans" panose="020B0606030504020204" pitchFamily="34" charset="0"/>
                </a:rPr>
                <a:t>Analyses</a:t>
              </a:r>
            </a:p>
          </p:txBody>
        </p:sp>
      </p:grpSp>
      <p:grpSp>
        <p:nvGrpSpPr>
          <p:cNvPr id="17" name="Grupa 29">
            <a:extLst>
              <a:ext uri="{FF2B5EF4-FFF2-40B4-BE49-F238E27FC236}">
                <a16:creationId xmlns:a16="http://schemas.microsoft.com/office/drawing/2014/main" id="{473CFE2D-AC45-6266-8E96-79E1A4A344E0}"/>
              </a:ext>
            </a:extLst>
          </p:cNvPr>
          <p:cNvGrpSpPr>
            <a:grpSpLocks/>
          </p:cNvGrpSpPr>
          <p:nvPr/>
        </p:nvGrpSpPr>
        <p:grpSpPr bwMode="auto">
          <a:xfrm>
            <a:off x="1727200" y="3935413"/>
            <a:ext cx="2401888" cy="1484312"/>
            <a:chOff x="1814930" y="4262356"/>
            <a:chExt cx="2402144" cy="1484667"/>
          </a:xfrm>
        </p:grpSpPr>
        <p:sp>
          <p:nvSpPr>
            <p:cNvPr id="73759" name="Prostokąt 13">
              <a:extLst>
                <a:ext uri="{FF2B5EF4-FFF2-40B4-BE49-F238E27FC236}">
                  <a16:creationId xmlns:a16="http://schemas.microsoft.com/office/drawing/2014/main" id="{FA634C72-CE67-EA27-D37A-3A85D21C39FD}"/>
                </a:ext>
              </a:extLst>
            </p:cNvPr>
            <p:cNvSpPr>
              <a:spLocks noChangeArrowheads="1"/>
            </p:cNvSpPr>
            <p:nvPr/>
          </p:nvSpPr>
          <p:spPr bwMode="auto">
            <a:xfrm>
              <a:off x="1814930" y="4962193"/>
              <a:ext cx="2402144"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1217613">
                <a:defRPr>
                  <a:solidFill>
                    <a:schemeClr val="tx1"/>
                  </a:solidFill>
                  <a:latin typeface="Calibri" panose="020F0502020204030204" pitchFamily="34" charset="0"/>
                </a:defRPr>
              </a:lvl1pPr>
              <a:lvl2pPr marL="742950" indent="-285750" defTabSz="1217613">
                <a:defRPr>
                  <a:solidFill>
                    <a:schemeClr val="tx1"/>
                  </a:solidFill>
                  <a:latin typeface="Calibri" panose="020F0502020204030204" pitchFamily="34" charset="0"/>
                </a:defRPr>
              </a:lvl2pPr>
              <a:lvl3pPr marL="1143000" indent="-228600" defTabSz="1217613">
                <a:defRPr>
                  <a:solidFill>
                    <a:schemeClr val="tx1"/>
                  </a:solidFill>
                  <a:latin typeface="Calibri" panose="020F0502020204030204" pitchFamily="34" charset="0"/>
                </a:defRPr>
              </a:lvl3pPr>
              <a:lvl4pPr marL="1600200" indent="-228600" defTabSz="1217613">
                <a:defRPr>
                  <a:solidFill>
                    <a:schemeClr val="tx1"/>
                  </a:solidFill>
                  <a:latin typeface="Calibri" panose="020F0502020204030204" pitchFamily="34" charset="0"/>
                </a:defRPr>
              </a:lvl4pPr>
              <a:lvl5pPr marL="2057400" indent="-228600" defTabSz="1217613">
                <a:defRPr>
                  <a:solidFill>
                    <a:schemeClr val="tx1"/>
                  </a:solidFill>
                  <a:latin typeface="Calibri" panose="020F0502020204030204" pitchFamily="34" charset="0"/>
                </a:defRPr>
              </a:lvl5pPr>
              <a:lvl6pPr marL="2514600" indent="-228600" defTabSz="1217613" eaLnBrk="0" fontAlgn="base" hangingPunct="0">
                <a:spcBef>
                  <a:spcPct val="0"/>
                </a:spcBef>
                <a:spcAft>
                  <a:spcPct val="0"/>
                </a:spcAft>
                <a:defRPr>
                  <a:solidFill>
                    <a:schemeClr val="tx1"/>
                  </a:solidFill>
                  <a:latin typeface="Calibri" panose="020F0502020204030204" pitchFamily="34" charset="0"/>
                </a:defRPr>
              </a:lvl6pPr>
              <a:lvl7pPr marL="2971800" indent="-228600" defTabSz="1217613" eaLnBrk="0" fontAlgn="base" hangingPunct="0">
                <a:spcBef>
                  <a:spcPct val="0"/>
                </a:spcBef>
                <a:spcAft>
                  <a:spcPct val="0"/>
                </a:spcAft>
                <a:defRPr>
                  <a:solidFill>
                    <a:schemeClr val="tx1"/>
                  </a:solidFill>
                  <a:latin typeface="Calibri" panose="020F0502020204030204" pitchFamily="34" charset="0"/>
                </a:defRPr>
              </a:lvl7pPr>
              <a:lvl8pPr marL="3429000" indent="-228600" defTabSz="1217613" eaLnBrk="0" fontAlgn="base" hangingPunct="0">
                <a:spcBef>
                  <a:spcPct val="0"/>
                </a:spcBef>
                <a:spcAft>
                  <a:spcPct val="0"/>
                </a:spcAft>
                <a:defRPr>
                  <a:solidFill>
                    <a:schemeClr val="tx1"/>
                  </a:solidFill>
                  <a:latin typeface="Calibri" panose="020F0502020204030204" pitchFamily="34" charset="0"/>
                </a:defRPr>
              </a:lvl8pPr>
              <a:lvl9pPr marL="3886200" indent="-228600" defTabSz="1217613"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lnSpc>
                  <a:spcPct val="70000"/>
                </a:lnSpc>
                <a:spcBef>
                  <a:spcPct val="20000"/>
                </a:spcBef>
              </a:pPr>
              <a:r>
                <a:rPr lang="en-AU" altLang="pl-PL">
                  <a:latin typeface="Century Gothic" panose="020B0502020202020204" pitchFamily="34" charset="0"/>
                  <a:cs typeface="Open Sans" panose="020B0606030504020204" pitchFamily="34" charset="0"/>
                </a:rPr>
                <a:t>Friendliness</a:t>
              </a:r>
            </a:p>
            <a:p>
              <a:pPr algn="r" eaLnBrk="1" hangingPunct="1">
                <a:lnSpc>
                  <a:spcPct val="70000"/>
                </a:lnSpc>
                <a:spcBef>
                  <a:spcPct val="20000"/>
                </a:spcBef>
              </a:pPr>
              <a:r>
                <a:rPr lang="en-AU" altLang="pl-PL" b="1">
                  <a:latin typeface="Century Gothic" panose="020B0502020202020204" pitchFamily="34" charset="0"/>
                  <a:cs typeface="Open Sans" panose="020B0606030504020204" pitchFamily="34" charset="0"/>
                </a:rPr>
                <a:t>Considering others</a:t>
              </a:r>
            </a:p>
            <a:p>
              <a:pPr algn="r" eaLnBrk="1" hangingPunct="1">
                <a:lnSpc>
                  <a:spcPct val="70000"/>
                </a:lnSpc>
                <a:spcBef>
                  <a:spcPct val="20000"/>
                </a:spcBef>
              </a:pPr>
              <a:r>
                <a:rPr lang="en-AU" altLang="pl-PL">
                  <a:latin typeface="Century Gothic" panose="020B0502020202020204" pitchFamily="34" charset="0"/>
                  <a:cs typeface="Open Sans" panose="020B0606030504020204" pitchFamily="34" charset="0"/>
                </a:rPr>
                <a:t>Emotions</a:t>
              </a:r>
            </a:p>
          </p:txBody>
        </p:sp>
        <p:sp>
          <p:nvSpPr>
            <p:cNvPr id="73760" name="Prostokąt 14">
              <a:extLst>
                <a:ext uri="{FF2B5EF4-FFF2-40B4-BE49-F238E27FC236}">
                  <a16:creationId xmlns:a16="http://schemas.microsoft.com/office/drawing/2014/main" id="{1FCAB8C0-0960-9222-207B-09F559E8F552}"/>
                </a:ext>
              </a:extLst>
            </p:cNvPr>
            <p:cNvSpPr>
              <a:spLocks noChangeArrowheads="1"/>
            </p:cNvSpPr>
            <p:nvPr/>
          </p:nvSpPr>
          <p:spPr bwMode="auto">
            <a:xfrm>
              <a:off x="2445259" y="4262356"/>
              <a:ext cx="1771815" cy="5382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1217613">
                <a:defRPr>
                  <a:solidFill>
                    <a:schemeClr val="tx1"/>
                  </a:solidFill>
                  <a:latin typeface="Calibri" panose="020F0502020204030204" pitchFamily="34" charset="0"/>
                </a:defRPr>
              </a:lvl1pPr>
              <a:lvl2pPr marL="742950" indent="-285750" defTabSz="1217613">
                <a:defRPr>
                  <a:solidFill>
                    <a:schemeClr val="tx1"/>
                  </a:solidFill>
                  <a:latin typeface="Calibri" panose="020F0502020204030204" pitchFamily="34" charset="0"/>
                </a:defRPr>
              </a:lvl2pPr>
              <a:lvl3pPr marL="1143000" indent="-228600" defTabSz="1217613">
                <a:defRPr>
                  <a:solidFill>
                    <a:schemeClr val="tx1"/>
                  </a:solidFill>
                  <a:latin typeface="Calibri" panose="020F0502020204030204" pitchFamily="34" charset="0"/>
                </a:defRPr>
              </a:lvl3pPr>
              <a:lvl4pPr marL="1600200" indent="-228600" defTabSz="1217613">
                <a:defRPr>
                  <a:solidFill>
                    <a:schemeClr val="tx1"/>
                  </a:solidFill>
                  <a:latin typeface="Calibri" panose="020F0502020204030204" pitchFamily="34" charset="0"/>
                </a:defRPr>
              </a:lvl4pPr>
              <a:lvl5pPr marL="2057400" indent="-228600" defTabSz="1217613">
                <a:defRPr>
                  <a:solidFill>
                    <a:schemeClr val="tx1"/>
                  </a:solidFill>
                  <a:latin typeface="Calibri" panose="020F0502020204030204" pitchFamily="34" charset="0"/>
                </a:defRPr>
              </a:lvl5pPr>
              <a:lvl6pPr marL="2514600" indent="-228600" defTabSz="1217613" eaLnBrk="0" fontAlgn="base" hangingPunct="0">
                <a:spcBef>
                  <a:spcPct val="0"/>
                </a:spcBef>
                <a:spcAft>
                  <a:spcPct val="0"/>
                </a:spcAft>
                <a:defRPr>
                  <a:solidFill>
                    <a:schemeClr val="tx1"/>
                  </a:solidFill>
                  <a:latin typeface="Calibri" panose="020F0502020204030204" pitchFamily="34" charset="0"/>
                </a:defRPr>
              </a:lvl6pPr>
              <a:lvl7pPr marL="2971800" indent="-228600" defTabSz="1217613" eaLnBrk="0" fontAlgn="base" hangingPunct="0">
                <a:spcBef>
                  <a:spcPct val="0"/>
                </a:spcBef>
                <a:spcAft>
                  <a:spcPct val="0"/>
                </a:spcAft>
                <a:defRPr>
                  <a:solidFill>
                    <a:schemeClr val="tx1"/>
                  </a:solidFill>
                  <a:latin typeface="Calibri" panose="020F0502020204030204" pitchFamily="34" charset="0"/>
                </a:defRPr>
              </a:lvl7pPr>
              <a:lvl8pPr marL="3429000" indent="-228600" defTabSz="1217613" eaLnBrk="0" fontAlgn="base" hangingPunct="0">
                <a:spcBef>
                  <a:spcPct val="0"/>
                </a:spcBef>
                <a:spcAft>
                  <a:spcPct val="0"/>
                </a:spcAft>
                <a:defRPr>
                  <a:solidFill>
                    <a:schemeClr val="tx1"/>
                  </a:solidFill>
                  <a:latin typeface="Calibri" panose="020F0502020204030204" pitchFamily="34" charset="0"/>
                </a:defRPr>
              </a:lvl8pPr>
              <a:lvl9pPr marL="3886200" indent="-228600" defTabSz="1217613"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lnSpc>
                  <a:spcPct val="70000"/>
                </a:lnSpc>
                <a:spcBef>
                  <a:spcPct val="20000"/>
                </a:spcBef>
              </a:pPr>
              <a:r>
                <a:rPr lang="en-AU" altLang="en-US" b="1">
                  <a:latin typeface="Century Gothic" panose="020B0502020202020204" pitchFamily="34" charset="0"/>
                  <a:cs typeface="Open Sans" panose="020B0606030504020204" pitchFamily="34" charset="0"/>
                </a:rPr>
                <a:t>Traditions</a:t>
              </a:r>
            </a:p>
            <a:p>
              <a:pPr algn="r" eaLnBrk="1" hangingPunct="1">
                <a:lnSpc>
                  <a:spcPct val="70000"/>
                </a:lnSpc>
                <a:spcBef>
                  <a:spcPct val="20000"/>
                </a:spcBef>
              </a:pPr>
              <a:r>
                <a:rPr lang="en-AU" altLang="en-US">
                  <a:latin typeface="Century Gothic" panose="020B0502020202020204" pitchFamily="34" charset="0"/>
                  <a:cs typeface="Open Sans" panose="020B0606030504020204" pitchFamily="34" charset="0"/>
                </a:rPr>
                <a:t>Checking</a:t>
              </a:r>
            </a:p>
          </p:txBody>
        </p:sp>
      </p:grpSp>
      <p:grpSp>
        <p:nvGrpSpPr>
          <p:cNvPr id="20" name="Grupa 28">
            <a:extLst>
              <a:ext uri="{FF2B5EF4-FFF2-40B4-BE49-F238E27FC236}">
                <a16:creationId xmlns:a16="http://schemas.microsoft.com/office/drawing/2014/main" id="{A5B3C819-2A42-0557-1A8B-3EC8EC83B652}"/>
              </a:ext>
            </a:extLst>
          </p:cNvPr>
          <p:cNvGrpSpPr>
            <a:grpSpLocks/>
          </p:cNvGrpSpPr>
          <p:nvPr/>
        </p:nvGrpSpPr>
        <p:grpSpPr bwMode="auto">
          <a:xfrm>
            <a:off x="8218488" y="1530350"/>
            <a:ext cx="2066925" cy="1433513"/>
            <a:chOff x="8262608" y="1529664"/>
            <a:chExt cx="2065990" cy="1434215"/>
          </a:xfrm>
        </p:grpSpPr>
        <p:sp>
          <p:nvSpPr>
            <p:cNvPr id="73757" name="Prostokąt 18">
              <a:extLst>
                <a:ext uri="{FF2B5EF4-FFF2-40B4-BE49-F238E27FC236}">
                  <a16:creationId xmlns:a16="http://schemas.microsoft.com/office/drawing/2014/main" id="{7ED82E84-B593-39A5-46A5-754412AE3229}"/>
                </a:ext>
              </a:extLst>
            </p:cNvPr>
            <p:cNvSpPr>
              <a:spLocks noChangeArrowheads="1"/>
            </p:cNvSpPr>
            <p:nvPr/>
          </p:nvSpPr>
          <p:spPr bwMode="auto">
            <a:xfrm>
              <a:off x="8262608" y="2428348"/>
              <a:ext cx="2065990" cy="5355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1217613">
                <a:defRPr>
                  <a:solidFill>
                    <a:schemeClr val="tx1"/>
                  </a:solidFill>
                  <a:latin typeface="Calibri" panose="020F0502020204030204" pitchFamily="34" charset="0"/>
                </a:defRPr>
              </a:lvl1pPr>
              <a:lvl2pPr marL="742950" indent="-285750" defTabSz="1217613">
                <a:defRPr>
                  <a:solidFill>
                    <a:schemeClr val="tx1"/>
                  </a:solidFill>
                  <a:latin typeface="Calibri" panose="020F0502020204030204" pitchFamily="34" charset="0"/>
                </a:defRPr>
              </a:lvl2pPr>
              <a:lvl3pPr marL="1143000" indent="-228600" defTabSz="1217613">
                <a:defRPr>
                  <a:solidFill>
                    <a:schemeClr val="tx1"/>
                  </a:solidFill>
                  <a:latin typeface="Calibri" panose="020F0502020204030204" pitchFamily="34" charset="0"/>
                </a:defRPr>
              </a:lvl3pPr>
              <a:lvl4pPr marL="1600200" indent="-228600" defTabSz="1217613">
                <a:defRPr>
                  <a:solidFill>
                    <a:schemeClr val="tx1"/>
                  </a:solidFill>
                  <a:latin typeface="Calibri" panose="020F0502020204030204" pitchFamily="34" charset="0"/>
                </a:defRPr>
              </a:lvl4pPr>
              <a:lvl5pPr marL="2057400" indent="-228600" defTabSz="1217613">
                <a:defRPr>
                  <a:solidFill>
                    <a:schemeClr val="tx1"/>
                  </a:solidFill>
                  <a:latin typeface="Calibri" panose="020F0502020204030204" pitchFamily="34" charset="0"/>
                </a:defRPr>
              </a:lvl5pPr>
              <a:lvl6pPr marL="2514600" indent="-228600" defTabSz="1217613" eaLnBrk="0" fontAlgn="base" hangingPunct="0">
                <a:spcBef>
                  <a:spcPct val="0"/>
                </a:spcBef>
                <a:spcAft>
                  <a:spcPct val="0"/>
                </a:spcAft>
                <a:defRPr>
                  <a:solidFill>
                    <a:schemeClr val="tx1"/>
                  </a:solidFill>
                  <a:latin typeface="Calibri" panose="020F0502020204030204" pitchFamily="34" charset="0"/>
                </a:defRPr>
              </a:lvl6pPr>
              <a:lvl7pPr marL="2971800" indent="-228600" defTabSz="1217613" eaLnBrk="0" fontAlgn="base" hangingPunct="0">
                <a:spcBef>
                  <a:spcPct val="0"/>
                </a:spcBef>
                <a:spcAft>
                  <a:spcPct val="0"/>
                </a:spcAft>
                <a:defRPr>
                  <a:solidFill>
                    <a:schemeClr val="tx1"/>
                  </a:solidFill>
                  <a:latin typeface="Calibri" panose="020F0502020204030204" pitchFamily="34" charset="0"/>
                </a:defRPr>
              </a:lvl7pPr>
              <a:lvl8pPr marL="3429000" indent="-228600" defTabSz="1217613" eaLnBrk="0" fontAlgn="base" hangingPunct="0">
                <a:spcBef>
                  <a:spcPct val="0"/>
                </a:spcBef>
                <a:spcAft>
                  <a:spcPct val="0"/>
                </a:spcAft>
                <a:defRPr>
                  <a:solidFill>
                    <a:schemeClr val="tx1"/>
                  </a:solidFill>
                  <a:latin typeface="Calibri" panose="020F0502020204030204" pitchFamily="34" charset="0"/>
                </a:defRPr>
              </a:lvl8pPr>
              <a:lvl9pPr marL="3886200" indent="-228600" defTabSz="1217613"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70000"/>
                </a:lnSpc>
                <a:spcBef>
                  <a:spcPct val="20000"/>
                </a:spcBef>
              </a:pPr>
              <a:r>
                <a:rPr lang="en-AU" altLang="en-US">
                  <a:latin typeface="Century Gothic" panose="020B0502020202020204" pitchFamily="34" charset="0"/>
                  <a:cs typeface="Open Sans" panose="020B0606030504020204" pitchFamily="34" charset="0"/>
                </a:rPr>
                <a:t>Change</a:t>
              </a:r>
            </a:p>
            <a:p>
              <a:pPr eaLnBrk="1" hangingPunct="1">
                <a:lnSpc>
                  <a:spcPct val="70000"/>
                </a:lnSpc>
                <a:spcBef>
                  <a:spcPct val="20000"/>
                </a:spcBef>
              </a:pPr>
              <a:r>
                <a:rPr lang="en-AU" altLang="en-US" b="1">
                  <a:latin typeface="Century Gothic" panose="020B0502020202020204" pitchFamily="34" charset="0"/>
                  <a:cs typeface="Open Sans" panose="020B0606030504020204" pitchFamily="34" charset="0"/>
                </a:rPr>
                <a:t>Renewal</a:t>
              </a:r>
            </a:p>
          </p:txBody>
        </p:sp>
        <p:sp>
          <p:nvSpPr>
            <p:cNvPr id="73758" name="Prostokąt 19">
              <a:extLst>
                <a:ext uri="{FF2B5EF4-FFF2-40B4-BE49-F238E27FC236}">
                  <a16:creationId xmlns:a16="http://schemas.microsoft.com/office/drawing/2014/main" id="{3D35778C-A9BF-D297-55AB-4D8CD3101F5C}"/>
                </a:ext>
              </a:extLst>
            </p:cNvPr>
            <p:cNvSpPr>
              <a:spLocks noChangeArrowheads="1"/>
            </p:cNvSpPr>
            <p:nvPr/>
          </p:nvSpPr>
          <p:spPr bwMode="auto">
            <a:xfrm>
              <a:off x="8262608" y="1529664"/>
              <a:ext cx="2065990" cy="787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1217613">
                <a:defRPr>
                  <a:solidFill>
                    <a:schemeClr val="tx1"/>
                  </a:solidFill>
                  <a:latin typeface="Calibri" panose="020F0502020204030204" pitchFamily="34" charset="0"/>
                </a:defRPr>
              </a:lvl1pPr>
              <a:lvl2pPr marL="742950" indent="-285750" defTabSz="1217613">
                <a:defRPr>
                  <a:solidFill>
                    <a:schemeClr val="tx1"/>
                  </a:solidFill>
                  <a:latin typeface="Calibri" panose="020F0502020204030204" pitchFamily="34" charset="0"/>
                </a:defRPr>
              </a:lvl2pPr>
              <a:lvl3pPr marL="1143000" indent="-228600" defTabSz="1217613">
                <a:defRPr>
                  <a:solidFill>
                    <a:schemeClr val="tx1"/>
                  </a:solidFill>
                  <a:latin typeface="Calibri" panose="020F0502020204030204" pitchFamily="34" charset="0"/>
                </a:defRPr>
              </a:lvl3pPr>
              <a:lvl4pPr marL="1600200" indent="-228600" defTabSz="1217613">
                <a:defRPr>
                  <a:solidFill>
                    <a:schemeClr val="tx1"/>
                  </a:solidFill>
                  <a:latin typeface="Calibri" panose="020F0502020204030204" pitchFamily="34" charset="0"/>
                </a:defRPr>
              </a:lvl4pPr>
              <a:lvl5pPr marL="2057400" indent="-228600" defTabSz="1217613">
                <a:defRPr>
                  <a:solidFill>
                    <a:schemeClr val="tx1"/>
                  </a:solidFill>
                  <a:latin typeface="Calibri" panose="020F0502020204030204" pitchFamily="34" charset="0"/>
                </a:defRPr>
              </a:lvl5pPr>
              <a:lvl6pPr marL="2514600" indent="-228600" defTabSz="1217613" eaLnBrk="0" fontAlgn="base" hangingPunct="0">
                <a:spcBef>
                  <a:spcPct val="0"/>
                </a:spcBef>
                <a:spcAft>
                  <a:spcPct val="0"/>
                </a:spcAft>
                <a:defRPr>
                  <a:solidFill>
                    <a:schemeClr val="tx1"/>
                  </a:solidFill>
                  <a:latin typeface="Calibri" panose="020F0502020204030204" pitchFamily="34" charset="0"/>
                </a:defRPr>
              </a:lvl6pPr>
              <a:lvl7pPr marL="2971800" indent="-228600" defTabSz="1217613" eaLnBrk="0" fontAlgn="base" hangingPunct="0">
                <a:spcBef>
                  <a:spcPct val="0"/>
                </a:spcBef>
                <a:spcAft>
                  <a:spcPct val="0"/>
                </a:spcAft>
                <a:defRPr>
                  <a:solidFill>
                    <a:schemeClr val="tx1"/>
                  </a:solidFill>
                  <a:latin typeface="Calibri" panose="020F0502020204030204" pitchFamily="34" charset="0"/>
                </a:defRPr>
              </a:lvl7pPr>
              <a:lvl8pPr marL="3429000" indent="-228600" defTabSz="1217613" eaLnBrk="0" fontAlgn="base" hangingPunct="0">
                <a:spcBef>
                  <a:spcPct val="0"/>
                </a:spcBef>
                <a:spcAft>
                  <a:spcPct val="0"/>
                </a:spcAft>
                <a:defRPr>
                  <a:solidFill>
                    <a:schemeClr val="tx1"/>
                  </a:solidFill>
                  <a:latin typeface="Calibri" panose="020F0502020204030204" pitchFamily="34" charset="0"/>
                </a:defRPr>
              </a:lvl8pPr>
              <a:lvl9pPr marL="3886200" indent="-228600" defTabSz="1217613"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70000"/>
                </a:lnSpc>
                <a:spcBef>
                  <a:spcPct val="20000"/>
                </a:spcBef>
              </a:pPr>
              <a:r>
                <a:rPr lang="en-AU" altLang="pl-PL" b="1">
                  <a:latin typeface="Century Gothic" panose="020B0502020202020204" pitchFamily="34" charset="0"/>
                  <a:cs typeface="Open Sans" panose="020B0606030504020204" pitchFamily="34" charset="0"/>
                </a:rPr>
                <a:t>Facts</a:t>
              </a:r>
            </a:p>
            <a:p>
              <a:pPr eaLnBrk="1" hangingPunct="1">
                <a:lnSpc>
                  <a:spcPct val="70000"/>
                </a:lnSpc>
                <a:spcBef>
                  <a:spcPct val="20000"/>
                </a:spcBef>
              </a:pPr>
              <a:r>
                <a:rPr lang="en-AU" altLang="pl-PL">
                  <a:latin typeface="Century Gothic" panose="020B0502020202020204" pitchFamily="34" charset="0"/>
                  <a:cs typeface="Open Sans" panose="020B0606030504020204" pitchFamily="34" charset="0"/>
                </a:rPr>
                <a:t>Hard values</a:t>
              </a:r>
            </a:p>
            <a:p>
              <a:pPr eaLnBrk="1" hangingPunct="1">
                <a:lnSpc>
                  <a:spcPct val="70000"/>
                </a:lnSpc>
                <a:spcBef>
                  <a:spcPct val="20000"/>
                </a:spcBef>
              </a:pPr>
              <a:r>
                <a:rPr lang="en-AU" altLang="pl-PL">
                  <a:latin typeface="Century Gothic" panose="020B0502020202020204" pitchFamily="34" charset="0"/>
                  <a:cs typeface="Open Sans" panose="020B0606030504020204" pitchFamily="34" charset="0"/>
                </a:rPr>
                <a:t>Results</a:t>
              </a:r>
            </a:p>
          </p:txBody>
        </p:sp>
      </p:grpSp>
      <p:grpSp>
        <p:nvGrpSpPr>
          <p:cNvPr id="23" name="Grupa 30">
            <a:extLst>
              <a:ext uri="{FF2B5EF4-FFF2-40B4-BE49-F238E27FC236}">
                <a16:creationId xmlns:a16="http://schemas.microsoft.com/office/drawing/2014/main" id="{3A422472-3596-F9A3-EB3F-847976297B1E}"/>
              </a:ext>
            </a:extLst>
          </p:cNvPr>
          <p:cNvGrpSpPr>
            <a:grpSpLocks/>
          </p:cNvGrpSpPr>
          <p:nvPr/>
        </p:nvGrpSpPr>
        <p:grpSpPr bwMode="auto">
          <a:xfrm>
            <a:off x="8177213" y="3932238"/>
            <a:ext cx="2227262" cy="1681162"/>
            <a:chOff x="8521529" y="3876046"/>
            <a:chExt cx="2227731" cy="1682171"/>
          </a:xfrm>
        </p:grpSpPr>
        <p:sp>
          <p:nvSpPr>
            <p:cNvPr id="73755" name="Prostokąt 23">
              <a:extLst>
                <a:ext uri="{FF2B5EF4-FFF2-40B4-BE49-F238E27FC236}">
                  <a16:creationId xmlns:a16="http://schemas.microsoft.com/office/drawing/2014/main" id="{E7DD4456-D5E1-CC9A-7190-59AD3CE3B3C5}"/>
                </a:ext>
              </a:extLst>
            </p:cNvPr>
            <p:cNvSpPr>
              <a:spLocks noChangeArrowheads="1"/>
            </p:cNvSpPr>
            <p:nvPr/>
          </p:nvSpPr>
          <p:spPr bwMode="auto">
            <a:xfrm>
              <a:off x="8532052" y="4773387"/>
              <a:ext cx="2065990"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1217613">
                <a:defRPr>
                  <a:solidFill>
                    <a:schemeClr val="tx1"/>
                  </a:solidFill>
                  <a:latin typeface="Calibri" panose="020F0502020204030204" pitchFamily="34" charset="0"/>
                </a:defRPr>
              </a:lvl1pPr>
              <a:lvl2pPr marL="742950" indent="-285750" defTabSz="1217613">
                <a:defRPr>
                  <a:solidFill>
                    <a:schemeClr val="tx1"/>
                  </a:solidFill>
                  <a:latin typeface="Calibri" panose="020F0502020204030204" pitchFamily="34" charset="0"/>
                </a:defRPr>
              </a:lvl2pPr>
              <a:lvl3pPr marL="1143000" indent="-228600" defTabSz="1217613">
                <a:defRPr>
                  <a:solidFill>
                    <a:schemeClr val="tx1"/>
                  </a:solidFill>
                  <a:latin typeface="Calibri" panose="020F0502020204030204" pitchFamily="34" charset="0"/>
                </a:defRPr>
              </a:lvl3pPr>
              <a:lvl4pPr marL="1600200" indent="-228600" defTabSz="1217613">
                <a:defRPr>
                  <a:solidFill>
                    <a:schemeClr val="tx1"/>
                  </a:solidFill>
                  <a:latin typeface="Calibri" panose="020F0502020204030204" pitchFamily="34" charset="0"/>
                </a:defRPr>
              </a:lvl4pPr>
              <a:lvl5pPr marL="2057400" indent="-228600" defTabSz="1217613">
                <a:defRPr>
                  <a:solidFill>
                    <a:schemeClr val="tx1"/>
                  </a:solidFill>
                  <a:latin typeface="Calibri" panose="020F0502020204030204" pitchFamily="34" charset="0"/>
                </a:defRPr>
              </a:lvl5pPr>
              <a:lvl6pPr marL="2514600" indent="-228600" defTabSz="1217613" eaLnBrk="0" fontAlgn="base" hangingPunct="0">
                <a:spcBef>
                  <a:spcPct val="0"/>
                </a:spcBef>
                <a:spcAft>
                  <a:spcPct val="0"/>
                </a:spcAft>
                <a:defRPr>
                  <a:solidFill>
                    <a:schemeClr val="tx1"/>
                  </a:solidFill>
                  <a:latin typeface="Calibri" panose="020F0502020204030204" pitchFamily="34" charset="0"/>
                </a:defRPr>
              </a:lvl6pPr>
              <a:lvl7pPr marL="2971800" indent="-228600" defTabSz="1217613" eaLnBrk="0" fontAlgn="base" hangingPunct="0">
                <a:spcBef>
                  <a:spcPct val="0"/>
                </a:spcBef>
                <a:spcAft>
                  <a:spcPct val="0"/>
                </a:spcAft>
                <a:defRPr>
                  <a:solidFill>
                    <a:schemeClr val="tx1"/>
                  </a:solidFill>
                  <a:latin typeface="Calibri" panose="020F0502020204030204" pitchFamily="34" charset="0"/>
                </a:defRPr>
              </a:lvl7pPr>
              <a:lvl8pPr marL="3429000" indent="-228600" defTabSz="1217613" eaLnBrk="0" fontAlgn="base" hangingPunct="0">
                <a:spcBef>
                  <a:spcPct val="0"/>
                </a:spcBef>
                <a:spcAft>
                  <a:spcPct val="0"/>
                </a:spcAft>
                <a:defRPr>
                  <a:solidFill>
                    <a:schemeClr val="tx1"/>
                  </a:solidFill>
                  <a:latin typeface="Calibri" panose="020F0502020204030204" pitchFamily="34" charset="0"/>
                </a:defRPr>
              </a:lvl8pPr>
              <a:lvl9pPr marL="3886200" indent="-228600" defTabSz="1217613"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70000"/>
                </a:lnSpc>
                <a:spcBef>
                  <a:spcPct val="20000"/>
                </a:spcBef>
              </a:pPr>
              <a:r>
                <a:rPr lang="pl-PL" altLang="pl-PL" b="1">
                  <a:latin typeface="Century Gothic" panose="020B0502020202020204" pitchFamily="34" charset="0"/>
                  <a:cs typeface="Open Sans" panose="020B0606030504020204" pitchFamily="34" charset="0"/>
                </a:rPr>
                <a:t>People</a:t>
              </a:r>
            </a:p>
            <a:p>
              <a:pPr eaLnBrk="1" hangingPunct="1">
                <a:lnSpc>
                  <a:spcPct val="70000"/>
                </a:lnSpc>
                <a:spcBef>
                  <a:spcPct val="20000"/>
                </a:spcBef>
              </a:pPr>
              <a:r>
                <a:rPr lang="en-AU" altLang="pl-PL">
                  <a:latin typeface="Century Gothic" panose="020B0502020202020204" pitchFamily="34" charset="0"/>
                  <a:cs typeface="Open Sans" panose="020B0606030504020204" pitchFamily="34" charset="0"/>
                </a:rPr>
                <a:t>Communication</a:t>
              </a:r>
            </a:p>
            <a:p>
              <a:pPr eaLnBrk="1" hangingPunct="1">
                <a:lnSpc>
                  <a:spcPct val="70000"/>
                </a:lnSpc>
                <a:spcBef>
                  <a:spcPct val="20000"/>
                </a:spcBef>
              </a:pPr>
              <a:r>
                <a:rPr lang="en-AU" altLang="pl-PL">
                  <a:latin typeface="Century Gothic" panose="020B0502020202020204" pitchFamily="34" charset="0"/>
                  <a:cs typeface="Open Sans" panose="020B0606030504020204" pitchFamily="34" charset="0"/>
                </a:rPr>
                <a:t>Openness</a:t>
              </a:r>
            </a:p>
          </p:txBody>
        </p:sp>
        <p:sp>
          <p:nvSpPr>
            <p:cNvPr id="73756" name="Prostokąt 24">
              <a:extLst>
                <a:ext uri="{FF2B5EF4-FFF2-40B4-BE49-F238E27FC236}">
                  <a16:creationId xmlns:a16="http://schemas.microsoft.com/office/drawing/2014/main" id="{D943DDB1-348E-3EF8-3C26-F597DC119186}"/>
                </a:ext>
              </a:extLst>
            </p:cNvPr>
            <p:cNvSpPr>
              <a:spLocks noChangeArrowheads="1"/>
            </p:cNvSpPr>
            <p:nvPr/>
          </p:nvSpPr>
          <p:spPr bwMode="auto">
            <a:xfrm>
              <a:off x="8521529" y="3876046"/>
              <a:ext cx="2227731" cy="5659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1217613">
                <a:defRPr>
                  <a:solidFill>
                    <a:schemeClr val="tx1"/>
                  </a:solidFill>
                  <a:latin typeface="Calibri" panose="020F0502020204030204" pitchFamily="34" charset="0"/>
                </a:defRPr>
              </a:lvl1pPr>
              <a:lvl2pPr marL="742950" indent="-285750" defTabSz="1217613">
                <a:defRPr>
                  <a:solidFill>
                    <a:schemeClr val="tx1"/>
                  </a:solidFill>
                  <a:latin typeface="Calibri" panose="020F0502020204030204" pitchFamily="34" charset="0"/>
                </a:defRPr>
              </a:lvl2pPr>
              <a:lvl3pPr marL="1143000" indent="-228600" defTabSz="1217613">
                <a:defRPr>
                  <a:solidFill>
                    <a:schemeClr val="tx1"/>
                  </a:solidFill>
                  <a:latin typeface="Calibri" panose="020F0502020204030204" pitchFamily="34" charset="0"/>
                </a:defRPr>
              </a:lvl3pPr>
              <a:lvl4pPr marL="1600200" indent="-228600" defTabSz="1217613">
                <a:defRPr>
                  <a:solidFill>
                    <a:schemeClr val="tx1"/>
                  </a:solidFill>
                  <a:latin typeface="Calibri" panose="020F0502020204030204" pitchFamily="34" charset="0"/>
                </a:defRPr>
              </a:lvl4pPr>
              <a:lvl5pPr marL="2057400" indent="-228600" defTabSz="1217613">
                <a:defRPr>
                  <a:solidFill>
                    <a:schemeClr val="tx1"/>
                  </a:solidFill>
                  <a:latin typeface="Calibri" panose="020F0502020204030204" pitchFamily="34" charset="0"/>
                </a:defRPr>
              </a:lvl5pPr>
              <a:lvl6pPr marL="2514600" indent="-228600" defTabSz="1217613" eaLnBrk="0" fontAlgn="base" hangingPunct="0">
                <a:spcBef>
                  <a:spcPct val="0"/>
                </a:spcBef>
                <a:spcAft>
                  <a:spcPct val="0"/>
                </a:spcAft>
                <a:defRPr>
                  <a:solidFill>
                    <a:schemeClr val="tx1"/>
                  </a:solidFill>
                  <a:latin typeface="Calibri" panose="020F0502020204030204" pitchFamily="34" charset="0"/>
                </a:defRPr>
              </a:lvl6pPr>
              <a:lvl7pPr marL="2971800" indent="-228600" defTabSz="1217613" eaLnBrk="0" fontAlgn="base" hangingPunct="0">
                <a:spcBef>
                  <a:spcPct val="0"/>
                </a:spcBef>
                <a:spcAft>
                  <a:spcPct val="0"/>
                </a:spcAft>
                <a:defRPr>
                  <a:solidFill>
                    <a:schemeClr val="tx1"/>
                  </a:solidFill>
                  <a:latin typeface="Calibri" panose="020F0502020204030204" pitchFamily="34" charset="0"/>
                </a:defRPr>
              </a:lvl7pPr>
              <a:lvl8pPr marL="3429000" indent="-228600" defTabSz="1217613" eaLnBrk="0" fontAlgn="base" hangingPunct="0">
                <a:spcBef>
                  <a:spcPct val="0"/>
                </a:spcBef>
                <a:spcAft>
                  <a:spcPct val="0"/>
                </a:spcAft>
                <a:defRPr>
                  <a:solidFill>
                    <a:schemeClr val="tx1"/>
                  </a:solidFill>
                  <a:latin typeface="Calibri" panose="020F0502020204030204" pitchFamily="34" charset="0"/>
                </a:defRPr>
              </a:lvl8pPr>
              <a:lvl9pPr marL="3886200" indent="-228600" defTabSz="1217613"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80000"/>
                </a:lnSpc>
                <a:spcBef>
                  <a:spcPts val="600"/>
                </a:spcBef>
              </a:pPr>
              <a:r>
                <a:rPr lang="en-AU" altLang="pl-PL" b="1">
                  <a:latin typeface="Century Gothic" panose="020B0502020202020204" pitchFamily="34" charset="0"/>
                  <a:cs typeface="Open Sans" panose="020B0606030504020204" pitchFamily="34" charset="0"/>
                </a:rPr>
                <a:t>Influencing</a:t>
              </a:r>
            </a:p>
            <a:p>
              <a:pPr eaLnBrk="1" hangingPunct="1">
                <a:lnSpc>
                  <a:spcPct val="70000"/>
                </a:lnSpc>
                <a:spcBef>
                  <a:spcPct val="20000"/>
                </a:spcBef>
              </a:pPr>
              <a:r>
                <a:rPr lang="en-AU" altLang="pl-PL">
                  <a:latin typeface="Century Gothic" panose="020B0502020202020204" pitchFamily="34" charset="0"/>
                  <a:cs typeface="Open Sans" panose="020B0606030504020204" pitchFamily="34" charset="0"/>
                </a:rPr>
                <a:t>Generating ideas</a:t>
              </a:r>
            </a:p>
          </p:txBody>
        </p:sp>
      </p:grpSp>
      <p:sp>
        <p:nvSpPr>
          <p:cNvPr id="26" name="TextBox 18">
            <a:extLst>
              <a:ext uri="{FF2B5EF4-FFF2-40B4-BE49-F238E27FC236}">
                <a16:creationId xmlns:a16="http://schemas.microsoft.com/office/drawing/2014/main" id="{89E116AC-904B-5157-539E-BFB857DB49CB}"/>
              </a:ext>
            </a:extLst>
          </p:cNvPr>
          <p:cNvSpPr txBox="1">
            <a:spLocks noChangeArrowheads="1"/>
          </p:cNvSpPr>
          <p:nvPr/>
        </p:nvSpPr>
        <p:spPr bwMode="auto">
          <a:xfrm>
            <a:off x="5429449" y="557213"/>
            <a:ext cx="1568053" cy="520823"/>
          </a:xfrm>
          <a:prstGeom prst="rect">
            <a:avLst/>
          </a:prstGeom>
          <a:noFill/>
          <a:ln>
            <a:noFill/>
          </a:ln>
        </p:spPr>
        <p:txBody>
          <a:bodyPr wrap="none" lIns="89056" tIns="44533" rIns="89056" bIns="44533">
            <a:spAutoFit/>
          </a:bodyPr>
          <a:lstStyle>
            <a:lvl1pPr>
              <a:defRPr sz="2400">
                <a:solidFill>
                  <a:schemeClr val="tx1"/>
                </a:solidFill>
                <a:latin typeface="Times New Roman" panose="02020603050405020304" pitchFamily="18" charset="0"/>
                <a:cs typeface="Times New Roman" panose="02020603050405020304" pitchFamily="18" charset="0"/>
              </a:defRPr>
            </a:lvl1pPr>
            <a:lvl2pPr marL="742950" indent="-285750">
              <a:defRPr sz="2400">
                <a:solidFill>
                  <a:schemeClr val="tx1"/>
                </a:solidFill>
                <a:latin typeface="Times New Roman" panose="02020603050405020304" pitchFamily="18" charset="0"/>
                <a:cs typeface="Times New Roman" panose="02020603050405020304" pitchFamily="18" charset="0"/>
              </a:defRPr>
            </a:lvl2pPr>
            <a:lvl3pPr marL="1143000" indent="-228600">
              <a:defRPr sz="2400">
                <a:solidFill>
                  <a:schemeClr val="tx1"/>
                </a:solidFill>
                <a:latin typeface="Times New Roman" panose="02020603050405020304" pitchFamily="18" charset="0"/>
                <a:cs typeface="Times New Roman" panose="02020603050405020304" pitchFamily="18" charset="0"/>
              </a:defRPr>
            </a:lvl3pPr>
            <a:lvl4pPr marL="1600200" indent="-228600">
              <a:defRPr sz="2400">
                <a:solidFill>
                  <a:schemeClr val="tx1"/>
                </a:solidFill>
                <a:latin typeface="Times New Roman" panose="02020603050405020304" pitchFamily="18" charset="0"/>
                <a:cs typeface="Times New Roman" panose="02020603050405020304" pitchFamily="18" charset="0"/>
              </a:defRPr>
            </a:lvl4pPr>
            <a:lvl5pPr marL="2057400" indent="-228600">
              <a:defRPr sz="24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Times New Roman" panose="02020603050405020304" pitchFamily="18" charset="0"/>
              </a:defRPr>
            </a:lvl9pPr>
          </a:lstStyle>
          <a:p>
            <a:pPr algn="ctr" defTabSz="1219170" eaLnBrk="1" fontAlgn="auto" hangingPunct="1">
              <a:spcBef>
                <a:spcPts val="0"/>
              </a:spcBef>
              <a:spcAft>
                <a:spcPts val="0"/>
              </a:spcAft>
              <a:defRPr/>
            </a:pPr>
            <a:r>
              <a:rPr lang="en-NZ" altLang="pl-PL" sz="1400" b="1">
                <a:solidFill>
                  <a:schemeClr val="bg2">
                    <a:lumMod val="25000"/>
                  </a:schemeClr>
                </a:solidFill>
                <a:latin typeface="Century Gothic" panose="020B0502020202020204" pitchFamily="34" charset="0"/>
                <a:ea typeface="Open Sans" panose="020B0606030504020204" pitchFamily="34" charset="0"/>
                <a:cs typeface="Open Sans" panose="020B0606030504020204" pitchFamily="34" charset="0"/>
              </a:rPr>
              <a:t>Task-Orientated</a:t>
            </a:r>
          </a:p>
          <a:p>
            <a:pPr algn="ctr" defTabSz="1219170" eaLnBrk="1" fontAlgn="auto" hangingPunct="1">
              <a:spcBef>
                <a:spcPts val="0"/>
              </a:spcBef>
              <a:spcAft>
                <a:spcPts val="0"/>
              </a:spcAft>
              <a:defRPr/>
            </a:pPr>
            <a:r>
              <a:rPr lang="en-NZ" altLang="pl-PL" sz="1400" b="1">
                <a:solidFill>
                  <a:schemeClr val="bg2">
                    <a:lumMod val="25000"/>
                  </a:schemeClr>
                </a:solidFill>
                <a:latin typeface="Century Gothic" panose="020B0502020202020204" pitchFamily="34" charset="0"/>
                <a:ea typeface="Open Sans" panose="020B0606030504020204" pitchFamily="34" charset="0"/>
                <a:cs typeface="Open Sans" panose="020B0606030504020204" pitchFamily="34" charset="0"/>
              </a:rPr>
              <a:t> </a:t>
            </a:r>
            <a:r>
              <a:rPr lang="pl-PL" altLang="pl-PL" sz="1400" b="1">
                <a:solidFill>
                  <a:schemeClr val="bg2">
                    <a:lumMod val="25000"/>
                  </a:schemeClr>
                </a:solidFill>
                <a:latin typeface="Century Gothic" panose="020B0502020202020204" pitchFamily="34" charset="0"/>
                <a:ea typeface="Open Sans" panose="020B0606030504020204" pitchFamily="34" charset="0"/>
                <a:cs typeface="Open Sans" panose="020B0606030504020204" pitchFamily="34" charset="0"/>
              </a:rPr>
              <a:t>Thinking</a:t>
            </a:r>
            <a:endParaRPr lang="en-US" altLang="pl-PL" sz="1400" b="1">
              <a:solidFill>
                <a:schemeClr val="bg2">
                  <a:lumMod val="25000"/>
                </a:schemeClr>
              </a:solidFill>
              <a:latin typeface="Century Gothic" panose="020B0502020202020204" pitchFamily="34" charset="0"/>
              <a:ea typeface="Open Sans" panose="020B0606030504020204" pitchFamily="34" charset="0"/>
              <a:cs typeface="Open Sans" panose="020B0606030504020204" pitchFamily="34" charset="0"/>
            </a:endParaRPr>
          </a:p>
        </p:txBody>
      </p:sp>
      <p:grpSp>
        <p:nvGrpSpPr>
          <p:cNvPr id="27" name="Grupa 32">
            <a:extLst>
              <a:ext uri="{FF2B5EF4-FFF2-40B4-BE49-F238E27FC236}">
                <a16:creationId xmlns:a16="http://schemas.microsoft.com/office/drawing/2014/main" id="{7695F249-E74B-DD61-F046-16A10F1871B6}"/>
              </a:ext>
            </a:extLst>
          </p:cNvPr>
          <p:cNvGrpSpPr>
            <a:grpSpLocks/>
          </p:cNvGrpSpPr>
          <p:nvPr/>
        </p:nvGrpSpPr>
        <p:grpSpPr bwMode="auto">
          <a:xfrm>
            <a:off x="6361113" y="1484313"/>
            <a:ext cx="1658937" cy="1658937"/>
            <a:chOff x="7424337" y="2590541"/>
            <a:chExt cx="1742129" cy="1742129"/>
          </a:xfrm>
        </p:grpSpPr>
        <p:sp>
          <p:nvSpPr>
            <p:cNvPr id="28" name="Elipsa 34">
              <a:extLst>
                <a:ext uri="{FF2B5EF4-FFF2-40B4-BE49-F238E27FC236}">
                  <a16:creationId xmlns:a16="http://schemas.microsoft.com/office/drawing/2014/main" id="{9535146C-95EC-144D-4292-94EB3EA33E23}"/>
                </a:ext>
              </a:extLst>
            </p:cNvPr>
            <p:cNvSpPr/>
            <p:nvPr/>
          </p:nvSpPr>
          <p:spPr>
            <a:xfrm>
              <a:off x="7424337" y="2590541"/>
              <a:ext cx="1742129" cy="1742129"/>
            </a:xfrm>
            <a:prstGeom prst="ellipse">
              <a:avLst/>
            </a:prstGeom>
            <a:solidFill>
              <a:srgbClr val="EC1C2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sz="3200">
                <a:latin typeface="Century Gothic" panose="020B0502020202020204" pitchFamily="34" charset="0"/>
              </a:endParaRPr>
            </a:p>
          </p:txBody>
        </p:sp>
        <p:sp>
          <p:nvSpPr>
            <p:cNvPr id="73754" name="pole tekstowe 35">
              <a:extLst>
                <a:ext uri="{FF2B5EF4-FFF2-40B4-BE49-F238E27FC236}">
                  <a16:creationId xmlns:a16="http://schemas.microsoft.com/office/drawing/2014/main" id="{D6A203B2-BD34-1562-C89C-5FEDAA0FB12A}"/>
                </a:ext>
              </a:extLst>
            </p:cNvPr>
            <p:cNvSpPr txBox="1">
              <a:spLocks noChangeArrowheads="1"/>
            </p:cNvSpPr>
            <p:nvPr/>
          </p:nvSpPr>
          <p:spPr bwMode="auto">
            <a:xfrm>
              <a:off x="7457138" y="3221109"/>
              <a:ext cx="1709328" cy="3878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en-US" b="1">
                  <a:solidFill>
                    <a:schemeClr val="bg1"/>
                  </a:solidFill>
                  <a:latin typeface="Century Gothic" panose="020B0502020202020204" pitchFamily="34" charset="0"/>
                </a:rPr>
                <a:t>Dominance</a:t>
              </a:r>
              <a:endParaRPr lang="pl-PL" altLang="en-US" b="1">
                <a:solidFill>
                  <a:schemeClr val="bg1"/>
                </a:solidFill>
                <a:latin typeface="Century Gothic" panose="020B0502020202020204" pitchFamily="34" charset="0"/>
              </a:endParaRPr>
            </a:p>
          </p:txBody>
        </p:sp>
      </p:grpSp>
      <p:grpSp>
        <p:nvGrpSpPr>
          <p:cNvPr id="30" name="Grupa 36">
            <a:extLst>
              <a:ext uri="{FF2B5EF4-FFF2-40B4-BE49-F238E27FC236}">
                <a16:creationId xmlns:a16="http://schemas.microsoft.com/office/drawing/2014/main" id="{2E1A6B61-A2C8-CD86-0C56-27A8B3C81C2E}"/>
              </a:ext>
            </a:extLst>
          </p:cNvPr>
          <p:cNvGrpSpPr>
            <a:grpSpLocks/>
          </p:cNvGrpSpPr>
          <p:nvPr/>
        </p:nvGrpSpPr>
        <p:grpSpPr bwMode="auto">
          <a:xfrm>
            <a:off x="4321175" y="3749675"/>
            <a:ext cx="1658938" cy="1658938"/>
            <a:chOff x="3332335" y="4100212"/>
            <a:chExt cx="1071890" cy="1071890"/>
          </a:xfrm>
        </p:grpSpPr>
        <p:sp>
          <p:nvSpPr>
            <p:cNvPr id="31" name="Elipsa 37">
              <a:extLst>
                <a:ext uri="{FF2B5EF4-FFF2-40B4-BE49-F238E27FC236}">
                  <a16:creationId xmlns:a16="http://schemas.microsoft.com/office/drawing/2014/main" id="{8584805A-CBEB-BC6B-787D-23F269D91A3C}"/>
                </a:ext>
              </a:extLst>
            </p:cNvPr>
            <p:cNvSpPr/>
            <p:nvPr/>
          </p:nvSpPr>
          <p:spPr>
            <a:xfrm>
              <a:off x="3332335" y="4100212"/>
              <a:ext cx="1071890" cy="1071890"/>
            </a:xfrm>
            <a:prstGeom prst="ellipse">
              <a:avLst/>
            </a:prstGeom>
            <a:solidFill>
              <a:srgbClr val="00713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sz="3200">
                <a:latin typeface="Century Gothic" panose="020B0502020202020204" pitchFamily="34" charset="0"/>
              </a:endParaRPr>
            </a:p>
          </p:txBody>
        </p:sp>
        <p:sp>
          <p:nvSpPr>
            <p:cNvPr id="73752" name="pole tekstowe 38">
              <a:extLst>
                <a:ext uri="{FF2B5EF4-FFF2-40B4-BE49-F238E27FC236}">
                  <a16:creationId xmlns:a16="http://schemas.microsoft.com/office/drawing/2014/main" id="{37BF6D76-3D36-EFBA-503B-A70477BB2B7F}"/>
                </a:ext>
              </a:extLst>
            </p:cNvPr>
            <p:cNvSpPr txBox="1">
              <a:spLocks noChangeArrowheads="1"/>
            </p:cNvSpPr>
            <p:nvPr/>
          </p:nvSpPr>
          <p:spPr bwMode="auto">
            <a:xfrm>
              <a:off x="3363078" y="4506902"/>
              <a:ext cx="1010403" cy="23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en-US" b="1">
                  <a:solidFill>
                    <a:srgbClr val="FFFFFF"/>
                  </a:solidFill>
                  <a:latin typeface="Century Gothic" panose="020B0502020202020204" pitchFamily="34" charset="0"/>
                </a:rPr>
                <a:t>Steadiness</a:t>
              </a:r>
              <a:endParaRPr lang="pl-PL" altLang="en-US" b="1">
                <a:solidFill>
                  <a:srgbClr val="FFFFFF"/>
                </a:solidFill>
                <a:latin typeface="Century Gothic" panose="020B0502020202020204" pitchFamily="34" charset="0"/>
              </a:endParaRPr>
            </a:p>
          </p:txBody>
        </p:sp>
      </p:grpSp>
      <p:grpSp>
        <p:nvGrpSpPr>
          <p:cNvPr id="33" name="Grupa 44">
            <a:extLst>
              <a:ext uri="{FF2B5EF4-FFF2-40B4-BE49-F238E27FC236}">
                <a16:creationId xmlns:a16="http://schemas.microsoft.com/office/drawing/2014/main" id="{1904B5F8-E0B1-4C1A-63E7-0AFA7208D6CE}"/>
              </a:ext>
            </a:extLst>
          </p:cNvPr>
          <p:cNvGrpSpPr>
            <a:grpSpLocks/>
          </p:cNvGrpSpPr>
          <p:nvPr/>
        </p:nvGrpSpPr>
        <p:grpSpPr bwMode="auto">
          <a:xfrm>
            <a:off x="4321175" y="1484313"/>
            <a:ext cx="1698625" cy="1658937"/>
            <a:chOff x="2505863" y="1056606"/>
            <a:chExt cx="1097651" cy="1071890"/>
          </a:xfrm>
        </p:grpSpPr>
        <p:sp>
          <p:nvSpPr>
            <p:cNvPr id="34" name="Elipsa 45">
              <a:extLst>
                <a:ext uri="{FF2B5EF4-FFF2-40B4-BE49-F238E27FC236}">
                  <a16:creationId xmlns:a16="http://schemas.microsoft.com/office/drawing/2014/main" id="{549590E6-1C2A-B6FE-2768-B5A5AE9247BE}"/>
                </a:ext>
              </a:extLst>
            </p:cNvPr>
            <p:cNvSpPr/>
            <p:nvPr/>
          </p:nvSpPr>
          <p:spPr>
            <a:xfrm>
              <a:off x="2505863" y="1056606"/>
              <a:ext cx="1072005" cy="1071890"/>
            </a:xfrm>
            <a:prstGeom prst="ellipse">
              <a:avLst/>
            </a:prstGeom>
            <a:solidFill>
              <a:srgbClr val="0078B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sz="3200">
                <a:latin typeface="Century Gothic" panose="020B0502020202020204" pitchFamily="34" charset="0"/>
              </a:endParaRPr>
            </a:p>
          </p:txBody>
        </p:sp>
        <p:sp>
          <p:nvSpPr>
            <p:cNvPr id="73750" name="pole tekstowe 46">
              <a:extLst>
                <a:ext uri="{FF2B5EF4-FFF2-40B4-BE49-F238E27FC236}">
                  <a16:creationId xmlns:a16="http://schemas.microsoft.com/office/drawing/2014/main" id="{795C5C20-9773-251C-E507-C56DC23F5E2F}"/>
                </a:ext>
              </a:extLst>
            </p:cNvPr>
            <p:cNvSpPr txBox="1">
              <a:spLocks noChangeArrowheads="1"/>
            </p:cNvSpPr>
            <p:nvPr/>
          </p:nvSpPr>
          <p:spPr bwMode="auto">
            <a:xfrm>
              <a:off x="2505863" y="1449806"/>
              <a:ext cx="1097651" cy="23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en-US" b="1">
                  <a:solidFill>
                    <a:schemeClr val="bg1"/>
                  </a:solidFill>
                  <a:latin typeface="Century Gothic" panose="020B0502020202020204" pitchFamily="34" charset="0"/>
                </a:rPr>
                <a:t>Compliance</a:t>
              </a:r>
              <a:endParaRPr lang="pl-PL" altLang="en-US" b="1">
                <a:solidFill>
                  <a:schemeClr val="bg1"/>
                </a:solidFill>
                <a:latin typeface="Century Gothic" panose="020B0502020202020204" pitchFamily="34" charset="0"/>
              </a:endParaRPr>
            </a:p>
          </p:txBody>
        </p:sp>
      </p:grpSp>
      <p:grpSp>
        <p:nvGrpSpPr>
          <p:cNvPr id="36" name="Grupa 36">
            <a:extLst>
              <a:ext uri="{FF2B5EF4-FFF2-40B4-BE49-F238E27FC236}">
                <a16:creationId xmlns:a16="http://schemas.microsoft.com/office/drawing/2014/main" id="{CF5EB719-C2D6-6C28-40A3-4BF1E0C1791A}"/>
              </a:ext>
            </a:extLst>
          </p:cNvPr>
          <p:cNvGrpSpPr>
            <a:grpSpLocks/>
          </p:cNvGrpSpPr>
          <p:nvPr/>
        </p:nvGrpSpPr>
        <p:grpSpPr bwMode="auto">
          <a:xfrm>
            <a:off x="6361113" y="3749675"/>
            <a:ext cx="1658937" cy="1658938"/>
            <a:chOff x="3332335" y="4100212"/>
            <a:chExt cx="1071890" cy="1071890"/>
          </a:xfrm>
        </p:grpSpPr>
        <p:sp>
          <p:nvSpPr>
            <p:cNvPr id="37" name="Elipsa 37">
              <a:extLst>
                <a:ext uri="{FF2B5EF4-FFF2-40B4-BE49-F238E27FC236}">
                  <a16:creationId xmlns:a16="http://schemas.microsoft.com/office/drawing/2014/main" id="{6AAAAEA2-CFCC-C8AA-2C56-68F970E58F31}"/>
                </a:ext>
              </a:extLst>
            </p:cNvPr>
            <p:cNvSpPr/>
            <p:nvPr/>
          </p:nvSpPr>
          <p:spPr>
            <a:xfrm>
              <a:off x="3332335" y="4100212"/>
              <a:ext cx="1071890" cy="1071890"/>
            </a:xfrm>
            <a:prstGeom prst="ellipse">
              <a:avLst/>
            </a:prstGeom>
            <a:solidFill>
              <a:srgbClr val="FFD3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sz="3200">
                <a:latin typeface="Century Gothic" panose="020B0502020202020204" pitchFamily="34" charset="0"/>
              </a:endParaRPr>
            </a:p>
          </p:txBody>
        </p:sp>
        <p:sp>
          <p:nvSpPr>
            <p:cNvPr id="73748" name="pole tekstowe 38">
              <a:extLst>
                <a:ext uri="{FF2B5EF4-FFF2-40B4-BE49-F238E27FC236}">
                  <a16:creationId xmlns:a16="http://schemas.microsoft.com/office/drawing/2014/main" id="{4493FC9F-9A2F-F01B-835C-A015CE23671C}"/>
                </a:ext>
              </a:extLst>
            </p:cNvPr>
            <p:cNvSpPr txBox="1">
              <a:spLocks noChangeArrowheads="1"/>
            </p:cNvSpPr>
            <p:nvPr/>
          </p:nvSpPr>
          <p:spPr bwMode="auto">
            <a:xfrm>
              <a:off x="3363078" y="4506902"/>
              <a:ext cx="1010403" cy="23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en-US" b="1">
                  <a:solidFill>
                    <a:srgbClr val="FFFFFF"/>
                  </a:solidFill>
                  <a:latin typeface="Century Gothic" panose="020B0502020202020204" pitchFamily="34" charset="0"/>
                </a:rPr>
                <a:t>Influence</a:t>
              </a:r>
              <a:endParaRPr lang="pl-PL" altLang="en-US" b="1">
                <a:solidFill>
                  <a:srgbClr val="FFFFFF"/>
                </a:solidFill>
                <a:latin typeface="Century Gothic" panose="020B0502020202020204" pitchFamily="34" charset="0"/>
              </a:endParaRPr>
            </a:p>
          </p:txBody>
        </p:sp>
      </p:grpSp>
      <p:sp>
        <p:nvSpPr>
          <p:cNvPr id="39" name="Strzałka w cztery strony 2">
            <a:extLst>
              <a:ext uri="{FF2B5EF4-FFF2-40B4-BE49-F238E27FC236}">
                <a16:creationId xmlns:a16="http://schemas.microsoft.com/office/drawing/2014/main" id="{93202C65-BDA4-5A1E-618B-BF492F13D00B}"/>
              </a:ext>
            </a:extLst>
          </p:cNvPr>
          <p:cNvSpPr/>
          <p:nvPr/>
        </p:nvSpPr>
        <p:spPr>
          <a:xfrm>
            <a:off x="2276475" y="1223963"/>
            <a:ext cx="7872413" cy="4473575"/>
          </a:xfrm>
          <a:prstGeom prst="quadArrow">
            <a:avLst>
              <a:gd name="adj1" fmla="val 577"/>
              <a:gd name="adj2" fmla="val 1929"/>
              <a:gd name="adj3" fmla="val 3814"/>
            </a:avLst>
          </a:prstGeom>
          <a:solidFill>
            <a:schemeClr val="bg1">
              <a:lumMod val="50000"/>
            </a:schemeClr>
          </a:solidFill>
          <a:ln>
            <a:noFill/>
          </a:ln>
          <a:effectLst/>
        </p:spPr>
        <p:style>
          <a:lnRef idx="0">
            <a:scrgbClr r="0" g="0" b="0"/>
          </a:lnRef>
          <a:fillRef idx="1">
            <a:scrgbClr r="0" g="0" b="0"/>
          </a:fillRef>
          <a:effectRef idx="2">
            <a:scrgbClr r="0" g="0" b="0"/>
          </a:effectRef>
          <a:fontRef idx="minor">
            <a:schemeClr val="dk1">
              <a:hueOff val="0"/>
              <a:satOff val="0"/>
              <a:lumOff val="0"/>
              <a:alphaOff val="0"/>
            </a:schemeClr>
          </a:fontRef>
        </p:style>
        <p:txBody>
          <a:bodyPr/>
          <a:lstStyle/>
          <a:p>
            <a:pPr defTabSz="913203" eaLnBrk="1" fontAlgn="auto" hangingPunct="1">
              <a:spcBef>
                <a:spcPts val="0"/>
              </a:spcBef>
              <a:spcAft>
                <a:spcPts val="0"/>
              </a:spcAft>
              <a:defRPr/>
            </a:pPr>
            <a:endParaRPr lang="en-NZ"/>
          </a:p>
        </p:txBody>
      </p:sp>
      <p:grpSp>
        <p:nvGrpSpPr>
          <p:cNvPr id="73744" name="Group 39">
            <a:extLst>
              <a:ext uri="{FF2B5EF4-FFF2-40B4-BE49-F238E27FC236}">
                <a16:creationId xmlns:a16="http://schemas.microsoft.com/office/drawing/2014/main" id="{66E67B6F-6534-7E8A-6A24-7B4453396A72}"/>
              </a:ext>
            </a:extLst>
          </p:cNvPr>
          <p:cNvGrpSpPr>
            <a:grpSpLocks/>
          </p:cNvGrpSpPr>
          <p:nvPr/>
        </p:nvGrpSpPr>
        <p:grpSpPr bwMode="auto">
          <a:xfrm>
            <a:off x="9604375" y="204788"/>
            <a:ext cx="2849563" cy="376237"/>
            <a:chOff x="9604598" y="204437"/>
            <a:chExt cx="2848654" cy="377134"/>
          </a:xfrm>
        </p:grpSpPr>
        <p:sp>
          <p:nvSpPr>
            <p:cNvPr id="41" name="Prostokąt zaokrąglony 7">
              <a:extLst>
                <a:ext uri="{FF2B5EF4-FFF2-40B4-BE49-F238E27FC236}">
                  <a16:creationId xmlns:a16="http://schemas.microsoft.com/office/drawing/2014/main" id="{F9EAFAC1-EE6F-CC14-1126-06CF912E6099}"/>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4 of GD Section</a:t>
              </a:r>
              <a:endParaRPr lang="en-US" sz="1100" b="1">
                <a:solidFill>
                  <a:schemeClr val="bg1"/>
                </a:solidFill>
                <a:latin typeface="Century Gothic" panose="020B0502020202020204" pitchFamily="34" charset="0"/>
              </a:endParaRPr>
            </a:p>
          </p:txBody>
        </p:sp>
        <p:pic>
          <p:nvPicPr>
            <p:cNvPr id="73746" name="Graphic 41" descr="Closed book with solid fill">
              <a:extLst>
                <a:ext uri="{FF2B5EF4-FFF2-40B4-BE49-F238E27FC236}">
                  <a16:creationId xmlns:a16="http://schemas.microsoft.com/office/drawing/2014/main" id="{C20BB3EF-D80F-52A4-52ED-815F7DA4ACB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6" presetClass="entr" presetSubtype="32" fill="hold"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circle(out)">
                                      <p:cBhvr>
                                        <p:cTn id="7" dur="750"/>
                                        <p:tgtEl>
                                          <p:spTgt spid="39"/>
                                        </p:tgtEl>
                                      </p:cBhvr>
                                    </p:animEffect>
                                  </p:childTnLst>
                                </p:cTn>
                              </p:par>
                            </p:childTnLst>
                          </p:cTn>
                        </p:par>
                        <p:par>
                          <p:cTn id="8" fill="hold" nodeType="afterGroup">
                            <p:stCondLst>
                              <p:cond delay="75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26"/>
                                        </p:tgtEl>
                                        <p:attrNameLst>
                                          <p:attrName>style.visibility</p:attrName>
                                        </p:attrNameLst>
                                      </p:cBhvr>
                                      <p:to>
                                        <p:strVal val="visible"/>
                                      </p:to>
                                    </p:set>
                                    <p:animEffect transition="in" filter="fade">
                                      <p:cBhvr>
                                        <p:cTn id="14" dur="500"/>
                                        <p:tgtEl>
                                          <p:spTgt spid="26"/>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500"/>
                                        <p:tgtEl>
                                          <p:spTgt spid="13"/>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nodeType="afterGroup">
                            <p:stCondLst>
                              <p:cond delay="1250"/>
                            </p:stCondLst>
                            <p:childTnLst>
                              <p:par>
                                <p:cTn id="22" presetID="31" presetClass="entr" presetSubtype="0" fill="hold" nodeType="afterEffect">
                                  <p:stCondLst>
                                    <p:cond delay="0"/>
                                  </p:stCondLst>
                                  <p:childTnLst>
                                    <p:set>
                                      <p:cBhvr>
                                        <p:cTn id="23" dur="1" fill="hold">
                                          <p:stCondLst>
                                            <p:cond delay="0"/>
                                          </p:stCondLst>
                                        </p:cTn>
                                        <p:tgtEl>
                                          <p:spTgt spid="27"/>
                                        </p:tgtEl>
                                        <p:attrNameLst>
                                          <p:attrName>style.visibility</p:attrName>
                                        </p:attrNameLst>
                                      </p:cBhvr>
                                      <p:to>
                                        <p:strVal val="visible"/>
                                      </p:to>
                                    </p:set>
                                    <p:anim calcmode="lin" valueType="num">
                                      <p:cBhvr>
                                        <p:cTn id="24" dur="500" fill="hold"/>
                                        <p:tgtEl>
                                          <p:spTgt spid="27"/>
                                        </p:tgtEl>
                                        <p:attrNameLst>
                                          <p:attrName>ppt_w</p:attrName>
                                        </p:attrNameLst>
                                      </p:cBhvr>
                                      <p:tavLst>
                                        <p:tav tm="0">
                                          <p:val>
                                            <p:fltVal val="0"/>
                                          </p:val>
                                        </p:tav>
                                        <p:tav tm="100000">
                                          <p:val>
                                            <p:strVal val="#ppt_w"/>
                                          </p:val>
                                        </p:tav>
                                      </p:tavLst>
                                    </p:anim>
                                    <p:anim calcmode="lin" valueType="num">
                                      <p:cBhvr>
                                        <p:cTn id="25" dur="500" fill="hold"/>
                                        <p:tgtEl>
                                          <p:spTgt spid="27"/>
                                        </p:tgtEl>
                                        <p:attrNameLst>
                                          <p:attrName>ppt_h</p:attrName>
                                        </p:attrNameLst>
                                      </p:cBhvr>
                                      <p:tavLst>
                                        <p:tav tm="0">
                                          <p:val>
                                            <p:fltVal val="0"/>
                                          </p:val>
                                        </p:tav>
                                        <p:tav tm="100000">
                                          <p:val>
                                            <p:strVal val="#ppt_h"/>
                                          </p:val>
                                        </p:tav>
                                      </p:tavLst>
                                    </p:anim>
                                    <p:anim calcmode="lin" valueType="num">
                                      <p:cBhvr>
                                        <p:cTn id="26" dur="500" fill="hold"/>
                                        <p:tgtEl>
                                          <p:spTgt spid="27"/>
                                        </p:tgtEl>
                                        <p:attrNameLst>
                                          <p:attrName>style.rotation</p:attrName>
                                        </p:attrNameLst>
                                      </p:cBhvr>
                                      <p:tavLst>
                                        <p:tav tm="0">
                                          <p:val>
                                            <p:fltVal val="90"/>
                                          </p:val>
                                        </p:tav>
                                        <p:tav tm="100000">
                                          <p:val>
                                            <p:fltVal val="0"/>
                                          </p:val>
                                        </p:tav>
                                      </p:tavLst>
                                    </p:anim>
                                    <p:animEffect transition="in" filter="fade">
                                      <p:cBhvr>
                                        <p:cTn id="27" dur="500"/>
                                        <p:tgtEl>
                                          <p:spTgt spid="27"/>
                                        </p:tgtEl>
                                      </p:cBhvr>
                                    </p:animEffect>
                                  </p:childTnLst>
                                </p:cTn>
                              </p:par>
                            </p:childTnLst>
                          </p:cTn>
                        </p:par>
                        <p:par>
                          <p:cTn id="28" fill="hold" nodeType="afterGroup">
                            <p:stCondLst>
                              <p:cond delay="1750"/>
                            </p:stCondLst>
                            <p:childTnLst>
                              <p:par>
                                <p:cTn id="29" presetID="10" presetClass="entr" presetSubtype="0" fill="hold" nodeType="afterEffect">
                                  <p:stCondLst>
                                    <p:cond delay="0"/>
                                  </p:stCondLst>
                                  <p:childTnLst>
                                    <p:set>
                                      <p:cBhvr>
                                        <p:cTn id="30" dur="1" fill="hold">
                                          <p:stCondLst>
                                            <p:cond delay="0"/>
                                          </p:stCondLst>
                                        </p:cTn>
                                        <p:tgtEl>
                                          <p:spTgt spid="20"/>
                                        </p:tgtEl>
                                        <p:attrNameLst>
                                          <p:attrName>style.visibility</p:attrName>
                                        </p:attrNameLst>
                                      </p:cBhvr>
                                      <p:to>
                                        <p:strVal val="visible"/>
                                      </p:to>
                                    </p:set>
                                    <p:animEffect transition="in" filter="fade">
                                      <p:cBhvr>
                                        <p:cTn id="31" dur="500"/>
                                        <p:tgtEl>
                                          <p:spTgt spid="20"/>
                                        </p:tgtEl>
                                      </p:cBhvr>
                                    </p:animEffect>
                                  </p:childTnLst>
                                </p:cTn>
                              </p:par>
                            </p:childTnLst>
                          </p:cTn>
                        </p:par>
                        <p:par>
                          <p:cTn id="32" fill="hold" nodeType="afterGroup">
                            <p:stCondLst>
                              <p:cond delay="2250"/>
                            </p:stCondLst>
                            <p:childTnLst>
                              <p:par>
                                <p:cTn id="33" presetID="31" presetClass="entr" presetSubtype="0" fill="hold" nodeType="afterEffect">
                                  <p:stCondLst>
                                    <p:cond delay="0"/>
                                  </p:stCondLst>
                                  <p:childTnLst>
                                    <p:set>
                                      <p:cBhvr>
                                        <p:cTn id="34" dur="1" fill="hold">
                                          <p:stCondLst>
                                            <p:cond delay="0"/>
                                          </p:stCondLst>
                                        </p:cTn>
                                        <p:tgtEl>
                                          <p:spTgt spid="36"/>
                                        </p:tgtEl>
                                        <p:attrNameLst>
                                          <p:attrName>style.visibility</p:attrName>
                                        </p:attrNameLst>
                                      </p:cBhvr>
                                      <p:to>
                                        <p:strVal val="visible"/>
                                      </p:to>
                                    </p:set>
                                    <p:anim calcmode="lin" valueType="num">
                                      <p:cBhvr>
                                        <p:cTn id="35" dur="750" fill="hold"/>
                                        <p:tgtEl>
                                          <p:spTgt spid="36"/>
                                        </p:tgtEl>
                                        <p:attrNameLst>
                                          <p:attrName>ppt_w</p:attrName>
                                        </p:attrNameLst>
                                      </p:cBhvr>
                                      <p:tavLst>
                                        <p:tav tm="0">
                                          <p:val>
                                            <p:fltVal val="0"/>
                                          </p:val>
                                        </p:tav>
                                        <p:tav tm="100000">
                                          <p:val>
                                            <p:strVal val="#ppt_w"/>
                                          </p:val>
                                        </p:tav>
                                      </p:tavLst>
                                    </p:anim>
                                    <p:anim calcmode="lin" valueType="num">
                                      <p:cBhvr>
                                        <p:cTn id="36" dur="750" fill="hold"/>
                                        <p:tgtEl>
                                          <p:spTgt spid="36"/>
                                        </p:tgtEl>
                                        <p:attrNameLst>
                                          <p:attrName>ppt_h</p:attrName>
                                        </p:attrNameLst>
                                      </p:cBhvr>
                                      <p:tavLst>
                                        <p:tav tm="0">
                                          <p:val>
                                            <p:fltVal val="0"/>
                                          </p:val>
                                        </p:tav>
                                        <p:tav tm="100000">
                                          <p:val>
                                            <p:strVal val="#ppt_h"/>
                                          </p:val>
                                        </p:tav>
                                      </p:tavLst>
                                    </p:anim>
                                    <p:anim calcmode="lin" valueType="num">
                                      <p:cBhvr>
                                        <p:cTn id="37" dur="750" fill="hold"/>
                                        <p:tgtEl>
                                          <p:spTgt spid="36"/>
                                        </p:tgtEl>
                                        <p:attrNameLst>
                                          <p:attrName>style.rotation</p:attrName>
                                        </p:attrNameLst>
                                      </p:cBhvr>
                                      <p:tavLst>
                                        <p:tav tm="0">
                                          <p:val>
                                            <p:fltVal val="90"/>
                                          </p:val>
                                        </p:tav>
                                        <p:tav tm="100000">
                                          <p:val>
                                            <p:fltVal val="0"/>
                                          </p:val>
                                        </p:tav>
                                      </p:tavLst>
                                    </p:anim>
                                    <p:animEffect transition="in" filter="fade">
                                      <p:cBhvr>
                                        <p:cTn id="38" dur="750"/>
                                        <p:tgtEl>
                                          <p:spTgt spid="36"/>
                                        </p:tgtEl>
                                      </p:cBhvr>
                                    </p:animEffect>
                                  </p:childTnLst>
                                </p:cTn>
                              </p:par>
                            </p:childTnLst>
                          </p:cTn>
                        </p:par>
                        <p:par>
                          <p:cTn id="39" fill="hold" nodeType="afterGroup">
                            <p:stCondLst>
                              <p:cond delay="3000"/>
                            </p:stCondLst>
                            <p:childTnLst>
                              <p:par>
                                <p:cTn id="40" presetID="10" presetClass="entr" presetSubtype="0" fill="hold" nodeType="after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fade">
                                      <p:cBhvr>
                                        <p:cTn id="42" dur="500"/>
                                        <p:tgtEl>
                                          <p:spTgt spid="23"/>
                                        </p:tgtEl>
                                      </p:cBhvr>
                                    </p:animEffect>
                                  </p:childTnLst>
                                </p:cTn>
                              </p:par>
                            </p:childTnLst>
                          </p:cTn>
                        </p:par>
                        <p:par>
                          <p:cTn id="43" fill="hold" nodeType="afterGroup">
                            <p:stCondLst>
                              <p:cond delay="3500"/>
                            </p:stCondLst>
                            <p:childTnLst>
                              <p:par>
                                <p:cTn id="44" presetID="31" presetClass="entr" presetSubtype="0" fill="hold" nodeType="afterEffect">
                                  <p:stCondLst>
                                    <p:cond delay="0"/>
                                  </p:stCondLst>
                                  <p:childTnLst>
                                    <p:set>
                                      <p:cBhvr>
                                        <p:cTn id="45" dur="1" fill="hold">
                                          <p:stCondLst>
                                            <p:cond delay="0"/>
                                          </p:stCondLst>
                                        </p:cTn>
                                        <p:tgtEl>
                                          <p:spTgt spid="30"/>
                                        </p:tgtEl>
                                        <p:attrNameLst>
                                          <p:attrName>style.visibility</p:attrName>
                                        </p:attrNameLst>
                                      </p:cBhvr>
                                      <p:to>
                                        <p:strVal val="visible"/>
                                      </p:to>
                                    </p:set>
                                    <p:anim calcmode="lin" valueType="num">
                                      <p:cBhvr>
                                        <p:cTn id="46" dur="750" fill="hold"/>
                                        <p:tgtEl>
                                          <p:spTgt spid="30"/>
                                        </p:tgtEl>
                                        <p:attrNameLst>
                                          <p:attrName>ppt_w</p:attrName>
                                        </p:attrNameLst>
                                      </p:cBhvr>
                                      <p:tavLst>
                                        <p:tav tm="0">
                                          <p:val>
                                            <p:fltVal val="0"/>
                                          </p:val>
                                        </p:tav>
                                        <p:tav tm="100000">
                                          <p:val>
                                            <p:strVal val="#ppt_w"/>
                                          </p:val>
                                        </p:tav>
                                      </p:tavLst>
                                    </p:anim>
                                    <p:anim calcmode="lin" valueType="num">
                                      <p:cBhvr>
                                        <p:cTn id="47" dur="750" fill="hold"/>
                                        <p:tgtEl>
                                          <p:spTgt spid="30"/>
                                        </p:tgtEl>
                                        <p:attrNameLst>
                                          <p:attrName>ppt_h</p:attrName>
                                        </p:attrNameLst>
                                      </p:cBhvr>
                                      <p:tavLst>
                                        <p:tav tm="0">
                                          <p:val>
                                            <p:fltVal val="0"/>
                                          </p:val>
                                        </p:tav>
                                        <p:tav tm="100000">
                                          <p:val>
                                            <p:strVal val="#ppt_h"/>
                                          </p:val>
                                        </p:tav>
                                      </p:tavLst>
                                    </p:anim>
                                    <p:anim calcmode="lin" valueType="num">
                                      <p:cBhvr>
                                        <p:cTn id="48" dur="750" fill="hold"/>
                                        <p:tgtEl>
                                          <p:spTgt spid="30"/>
                                        </p:tgtEl>
                                        <p:attrNameLst>
                                          <p:attrName>style.rotation</p:attrName>
                                        </p:attrNameLst>
                                      </p:cBhvr>
                                      <p:tavLst>
                                        <p:tav tm="0">
                                          <p:val>
                                            <p:fltVal val="90"/>
                                          </p:val>
                                        </p:tav>
                                        <p:tav tm="100000">
                                          <p:val>
                                            <p:fltVal val="0"/>
                                          </p:val>
                                        </p:tav>
                                      </p:tavLst>
                                    </p:anim>
                                    <p:animEffect transition="in" filter="fade">
                                      <p:cBhvr>
                                        <p:cTn id="49" dur="750"/>
                                        <p:tgtEl>
                                          <p:spTgt spid="30"/>
                                        </p:tgtEl>
                                      </p:cBhvr>
                                    </p:animEffect>
                                  </p:childTnLst>
                                </p:cTn>
                              </p:par>
                            </p:childTnLst>
                          </p:cTn>
                        </p:par>
                        <p:par>
                          <p:cTn id="50" fill="hold" nodeType="afterGroup">
                            <p:stCondLst>
                              <p:cond delay="4250"/>
                            </p:stCondLst>
                            <p:childTnLst>
                              <p:par>
                                <p:cTn id="51" presetID="10" presetClass="entr" presetSubtype="0" fill="hold" nodeType="afterEffect">
                                  <p:stCondLst>
                                    <p:cond delay="0"/>
                                  </p:stCondLst>
                                  <p:childTnLst>
                                    <p:set>
                                      <p:cBhvr>
                                        <p:cTn id="52" dur="1" fill="hold">
                                          <p:stCondLst>
                                            <p:cond delay="0"/>
                                          </p:stCondLst>
                                        </p:cTn>
                                        <p:tgtEl>
                                          <p:spTgt spid="17"/>
                                        </p:tgtEl>
                                        <p:attrNameLst>
                                          <p:attrName>style.visibility</p:attrName>
                                        </p:attrNameLst>
                                      </p:cBhvr>
                                      <p:to>
                                        <p:strVal val="visible"/>
                                      </p:to>
                                    </p:set>
                                    <p:animEffect transition="in" filter="fade">
                                      <p:cBhvr>
                                        <p:cTn id="53" dur="500"/>
                                        <p:tgtEl>
                                          <p:spTgt spid="17"/>
                                        </p:tgtEl>
                                      </p:cBhvr>
                                    </p:animEffect>
                                  </p:childTnLst>
                                </p:cTn>
                              </p:par>
                            </p:childTnLst>
                          </p:cTn>
                        </p:par>
                        <p:par>
                          <p:cTn id="54" fill="hold" nodeType="afterGroup">
                            <p:stCondLst>
                              <p:cond delay="4750"/>
                            </p:stCondLst>
                            <p:childTnLst>
                              <p:par>
                                <p:cTn id="55" presetID="31" presetClass="entr" presetSubtype="0" fill="hold" nodeType="afterEffect">
                                  <p:stCondLst>
                                    <p:cond delay="0"/>
                                  </p:stCondLst>
                                  <p:childTnLst>
                                    <p:set>
                                      <p:cBhvr>
                                        <p:cTn id="56" dur="1" fill="hold">
                                          <p:stCondLst>
                                            <p:cond delay="0"/>
                                          </p:stCondLst>
                                        </p:cTn>
                                        <p:tgtEl>
                                          <p:spTgt spid="33"/>
                                        </p:tgtEl>
                                        <p:attrNameLst>
                                          <p:attrName>style.visibility</p:attrName>
                                        </p:attrNameLst>
                                      </p:cBhvr>
                                      <p:to>
                                        <p:strVal val="visible"/>
                                      </p:to>
                                    </p:set>
                                    <p:anim calcmode="lin" valueType="num">
                                      <p:cBhvr>
                                        <p:cTn id="57" dur="750" fill="hold"/>
                                        <p:tgtEl>
                                          <p:spTgt spid="33"/>
                                        </p:tgtEl>
                                        <p:attrNameLst>
                                          <p:attrName>ppt_w</p:attrName>
                                        </p:attrNameLst>
                                      </p:cBhvr>
                                      <p:tavLst>
                                        <p:tav tm="0">
                                          <p:val>
                                            <p:fltVal val="0"/>
                                          </p:val>
                                        </p:tav>
                                        <p:tav tm="100000">
                                          <p:val>
                                            <p:strVal val="#ppt_w"/>
                                          </p:val>
                                        </p:tav>
                                      </p:tavLst>
                                    </p:anim>
                                    <p:anim calcmode="lin" valueType="num">
                                      <p:cBhvr>
                                        <p:cTn id="58" dur="750" fill="hold"/>
                                        <p:tgtEl>
                                          <p:spTgt spid="33"/>
                                        </p:tgtEl>
                                        <p:attrNameLst>
                                          <p:attrName>ppt_h</p:attrName>
                                        </p:attrNameLst>
                                      </p:cBhvr>
                                      <p:tavLst>
                                        <p:tav tm="0">
                                          <p:val>
                                            <p:fltVal val="0"/>
                                          </p:val>
                                        </p:tav>
                                        <p:tav tm="100000">
                                          <p:val>
                                            <p:strVal val="#ppt_h"/>
                                          </p:val>
                                        </p:tav>
                                      </p:tavLst>
                                    </p:anim>
                                    <p:anim calcmode="lin" valueType="num">
                                      <p:cBhvr>
                                        <p:cTn id="59" dur="750" fill="hold"/>
                                        <p:tgtEl>
                                          <p:spTgt spid="33"/>
                                        </p:tgtEl>
                                        <p:attrNameLst>
                                          <p:attrName>style.rotation</p:attrName>
                                        </p:attrNameLst>
                                      </p:cBhvr>
                                      <p:tavLst>
                                        <p:tav tm="0">
                                          <p:val>
                                            <p:fltVal val="90"/>
                                          </p:val>
                                        </p:tav>
                                        <p:tav tm="100000">
                                          <p:val>
                                            <p:fltVal val="0"/>
                                          </p:val>
                                        </p:tav>
                                      </p:tavLst>
                                    </p:anim>
                                    <p:animEffect transition="in" filter="fade">
                                      <p:cBhvr>
                                        <p:cTn id="60" dur="750"/>
                                        <p:tgtEl>
                                          <p:spTgt spid="33"/>
                                        </p:tgtEl>
                                      </p:cBhvr>
                                    </p:animEffect>
                                  </p:childTnLst>
                                </p:cTn>
                              </p:par>
                            </p:childTnLst>
                          </p:cTn>
                        </p:par>
                        <p:par>
                          <p:cTn id="61" fill="hold" nodeType="afterGroup">
                            <p:stCondLst>
                              <p:cond delay="5500"/>
                            </p:stCondLst>
                            <p:childTnLst>
                              <p:par>
                                <p:cTn id="62" presetID="10" presetClass="entr" presetSubtype="0" fill="hold" nodeType="afterEffect">
                                  <p:stCondLst>
                                    <p:cond delay="0"/>
                                  </p:stCondLst>
                                  <p:childTnLst>
                                    <p:set>
                                      <p:cBhvr>
                                        <p:cTn id="63" dur="1" fill="hold">
                                          <p:stCondLst>
                                            <p:cond delay="0"/>
                                          </p:stCondLst>
                                        </p:cTn>
                                        <p:tgtEl>
                                          <p:spTgt spid="14"/>
                                        </p:tgtEl>
                                        <p:attrNameLst>
                                          <p:attrName>style.visibility</p:attrName>
                                        </p:attrNameLst>
                                      </p:cBhvr>
                                      <p:to>
                                        <p:strVal val="visible"/>
                                      </p:to>
                                    </p:set>
                                    <p:animEffect transition="in" filter="fade">
                                      <p:cBhvr>
                                        <p:cTn id="64"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p:bldP spid="26"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Tytuł 1">
            <a:extLst>
              <a:ext uri="{FF2B5EF4-FFF2-40B4-BE49-F238E27FC236}">
                <a16:creationId xmlns:a16="http://schemas.microsoft.com/office/drawing/2014/main" id="{379397FA-5598-770F-2296-ECC1FA394444}"/>
              </a:ext>
            </a:extLst>
          </p:cNvPr>
          <p:cNvSpPr>
            <a:spLocks noGrp="1" noChangeArrowheads="1"/>
          </p:cNvSpPr>
          <p:nvPr>
            <p:ph type="title" idx="4294967295"/>
          </p:nvPr>
        </p:nvSpPr>
        <p:spPr bwMode="auto">
          <a:xfrm>
            <a:off x="385763" y="188913"/>
            <a:ext cx="4560887" cy="4064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l" eaLnBrk="1" hangingPunct="1"/>
            <a:r>
              <a:rPr lang="pl-PL" altLang="en-US" sz="1800" dirty="0">
                <a:latin typeface="Century Gothic" panose="020B0502020202020204" pitchFamily="34" charset="0"/>
              </a:rPr>
              <a:t>Extended DISC® </a:t>
            </a:r>
            <a:r>
              <a:rPr lang="pl-PL" altLang="en-US" sz="1800" b="1" dirty="0">
                <a:solidFill>
                  <a:srgbClr val="72B814"/>
                </a:solidFill>
                <a:latin typeface="Century Gothic" panose="020B0502020202020204" pitchFamily="34" charset="0"/>
              </a:rPr>
              <a:t>Team </a:t>
            </a:r>
            <a:r>
              <a:rPr lang="en-NZ" altLang="en-US" sz="1800" b="1" dirty="0">
                <a:solidFill>
                  <a:srgbClr val="72B814"/>
                </a:solidFill>
                <a:latin typeface="Century Gothic" panose="020B0502020202020204" pitchFamily="34" charset="0"/>
              </a:rPr>
              <a:t>&amp; Build Analysis</a:t>
            </a:r>
            <a:endParaRPr lang="pl-PL" altLang="en-US" sz="1800" dirty="0">
              <a:solidFill>
                <a:srgbClr val="72B814"/>
              </a:solidFill>
              <a:latin typeface="Century Gothic" panose="020B0502020202020204" pitchFamily="34" charset="0"/>
            </a:endParaRPr>
          </a:p>
        </p:txBody>
      </p:sp>
      <p:sp>
        <p:nvSpPr>
          <p:cNvPr id="275459" name="Symbol zastępczy numeru slajdu 3">
            <a:extLst>
              <a:ext uri="{FF2B5EF4-FFF2-40B4-BE49-F238E27FC236}">
                <a16:creationId xmlns:a16="http://schemas.microsoft.com/office/drawing/2014/main" id="{CE75D15D-8242-3B48-698D-38CDC6EB34A9}"/>
              </a:ext>
            </a:extLst>
          </p:cNvPr>
          <p:cNvSpPr>
            <a:spLocks noGrp="1" noChangeArrowheads="1"/>
          </p:cNvSpPr>
          <p:nvPr>
            <p:ph type="sldNum" sz="quarter" idx="4294967295"/>
          </p:nvPr>
        </p:nvSpPr>
        <p:spPr bwMode="auto">
          <a:xfrm>
            <a:off x="11034713" y="6262688"/>
            <a:ext cx="1155700" cy="36512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eaLnBrk="0" fontAlgn="base" hangingPunct="0">
              <a:spcBef>
                <a:spcPct val="0"/>
              </a:spcBef>
              <a:spcAft>
                <a:spcPct val="0"/>
              </a:spcAft>
            </a:pPr>
            <a:fld id="{19A530CF-EE74-4FE8-85B8-D3CD8CEC7567}" type="slidenum">
              <a:rPr lang="pl-PL" altLang="en-US" sz="1800" smtClean="0">
                <a:solidFill>
                  <a:schemeClr val="tx2"/>
                </a:solidFill>
                <a:latin typeface="Century Gothic" panose="020B0502020202020204" pitchFamily="34" charset="0"/>
              </a:rPr>
              <a:pPr defTabSz="912813" eaLnBrk="0" fontAlgn="base" hangingPunct="0">
                <a:spcBef>
                  <a:spcPct val="0"/>
                </a:spcBef>
                <a:spcAft>
                  <a:spcPct val="0"/>
                </a:spcAft>
              </a:pPr>
              <a:t>110</a:t>
            </a:fld>
            <a:endParaRPr lang="pl-PL" altLang="en-US" sz="1800">
              <a:solidFill>
                <a:schemeClr val="tx2"/>
              </a:solidFill>
              <a:latin typeface="Century Gothic" panose="020B0502020202020204" pitchFamily="34" charset="0"/>
            </a:endParaRPr>
          </a:p>
        </p:txBody>
      </p:sp>
      <p:sp>
        <p:nvSpPr>
          <p:cNvPr id="3" name="Prostokąt zaokrąglony 2">
            <a:extLst>
              <a:ext uri="{FF2B5EF4-FFF2-40B4-BE49-F238E27FC236}">
                <a16:creationId xmlns:a16="http://schemas.microsoft.com/office/drawing/2014/main" id="{61E0DB69-4F19-425B-C7DE-3950167BC0A1}"/>
              </a:ext>
            </a:extLst>
          </p:cNvPr>
          <p:cNvSpPr/>
          <p:nvPr/>
        </p:nvSpPr>
        <p:spPr>
          <a:xfrm>
            <a:off x="-1465263" y="798513"/>
            <a:ext cx="6427788" cy="490537"/>
          </a:xfrm>
          <a:prstGeom prst="roundRect">
            <a:avLst/>
          </a:prstGeom>
          <a:solidFill>
            <a:srgbClr val="7BC716"/>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algn="r" defTabSz="913203" eaLnBrk="1" fontAlgn="auto" hangingPunct="1">
              <a:spcBef>
                <a:spcPts val="0"/>
              </a:spcBef>
              <a:spcAft>
                <a:spcPts val="0"/>
              </a:spcAft>
              <a:defRPr/>
            </a:pPr>
            <a:r>
              <a:rPr lang="en-US" sz="2400" b="1">
                <a:latin typeface="Century Gothic" panose="020B0502020202020204" pitchFamily="34" charset="0"/>
              </a:rPr>
              <a:t>Where can it be used?</a:t>
            </a:r>
          </a:p>
        </p:txBody>
      </p:sp>
      <p:grpSp>
        <p:nvGrpSpPr>
          <p:cNvPr id="88" name="Grupa 87">
            <a:extLst>
              <a:ext uri="{FF2B5EF4-FFF2-40B4-BE49-F238E27FC236}">
                <a16:creationId xmlns:a16="http://schemas.microsoft.com/office/drawing/2014/main" id="{1E71976B-9906-432D-2593-F8EEF06A0DA2}"/>
              </a:ext>
            </a:extLst>
          </p:cNvPr>
          <p:cNvGrpSpPr>
            <a:grpSpLocks/>
          </p:cNvGrpSpPr>
          <p:nvPr/>
        </p:nvGrpSpPr>
        <p:grpSpPr bwMode="auto">
          <a:xfrm>
            <a:off x="1101725" y="2058988"/>
            <a:ext cx="4046538" cy="4048125"/>
            <a:chOff x="1101113" y="2057768"/>
            <a:chExt cx="4048186" cy="4048184"/>
          </a:xfrm>
        </p:grpSpPr>
        <p:sp>
          <p:nvSpPr>
            <p:cNvPr id="73" name="Elipsa 72">
              <a:extLst>
                <a:ext uri="{FF2B5EF4-FFF2-40B4-BE49-F238E27FC236}">
                  <a16:creationId xmlns:a16="http://schemas.microsoft.com/office/drawing/2014/main" id="{C0FAA6F5-B8FC-C22A-2A53-F549F60FE620}"/>
                </a:ext>
              </a:extLst>
            </p:cNvPr>
            <p:cNvSpPr/>
            <p:nvPr/>
          </p:nvSpPr>
          <p:spPr>
            <a:xfrm>
              <a:off x="1101113" y="2057768"/>
              <a:ext cx="4048186" cy="4048184"/>
            </a:xfrm>
            <a:prstGeom prst="ellipse">
              <a:avLst/>
            </a:prstGeom>
            <a:solidFill>
              <a:schemeClr val="bg1">
                <a:lumMod val="85000"/>
              </a:schemeClr>
            </a:solidFill>
            <a:ln w="19050" cap="rnd">
              <a:noFill/>
              <a:round/>
              <a:headEnd type="triangle"/>
            </a:ln>
          </p:spPr>
          <p:style>
            <a:lnRef idx="1">
              <a:schemeClr val="accent1"/>
            </a:lnRef>
            <a:fillRef idx="0">
              <a:schemeClr val="accent1"/>
            </a:fillRef>
            <a:effectRef idx="0">
              <a:schemeClr val="accent1"/>
            </a:effectRef>
            <a:fontRef idx="minor">
              <a:schemeClr val="tx1"/>
            </a:fontRef>
          </p:style>
          <p:txBody>
            <a:bodyPr lIns="1152000" anchor="ctr"/>
            <a:lstStyle/>
            <a:p>
              <a:pPr defTabSz="1066800" eaLnBrk="1" fontAlgn="auto" hangingPunct="1">
                <a:lnSpc>
                  <a:spcPct val="90000"/>
                </a:lnSpc>
                <a:spcAft>
                  <a:spcPct val="35000"/>
                </a:spcAft>
                <a:defRPr/>
              </a:pPr>
              <a:endParaRPr lang="en-AU" sz="2000">
                <a:latin typeface="Century Gothic" panose="020B0502020202020204" pitchFamily="34" charset="0"/>
              </a:endParaRPr>
            </a:p>
          </p:txBody>
        </p:sp>
        <p:sp>
          <p:nvSpPr>
            <p:cNvPr id="37" name="Prostokąt zaokrąglony 36">
              <a:extLst>
                <a:ext uri="{FF2B5EF4-FFF2-40B4-BE49-F238E27FC236}">
                  <a16:creationId xmlns:a16="http://schemas.microsoft.com/office/drawing/2014/main" id="{F79C9A8B-5A38-493A-5E2B-F0B4AF03DC43}"/>
                </a:ext>
              </a:extLst>
            </p:cNvPr>
            <p:cNvSpPr/>
            <p:nvPr/>
          </p:nvSpPr>
          <p:spPr>
            <a:xfrm>
              <a:off x="1637907" y="3224597"/>
              <a:ext cx="2923778" cy="1585936"/>
            </a:xfrm>
            <a:prstGeom prst="roundRect">
              <a:avLst/>
            </a:prstGeom>
            <a:no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0" tIns="0" rIns="0" bIns="0" spcCol="1270" anchor="ctr"/>
            <a:lstStyle/>
            <a:p>
              <a:pPr algn="ctr" defTabSz="800100" eaLnBrk="1" fontAlgn="auto" hangingPunct="1">
                <a:lnSpc>
                  <a:spcPct val="150000"/>
                </a:lnSpc>
                <a:spcAft>
                  <a:spcPct val="35000"/>
                </a:spcAft>
                <a:defRPr/>
              </a:pPr>
              <a:r>
                <a:rPr lang="en-AU" sz="2400" b="1">
                  <a:solidFill>
                    <a:srgbClr val="72B814"/>
                  </a:solidFill>
                  <a:latin typeface="Century Gothic" panose="020B0502020202020204" pitchFamily="34" charset="0"/>
                </a:rPr>
                <a:t>At organisational </a:t>
              </a:r>
              <a:r>
                <a:rPr lang="en-AU" sz="2800" b="1">
                  <a:solidFill>
                    <a:schemeClr val="bg1"/>
                  </a:solidFill>
                  <a:latin typeface="Century Gothic" panose="020B0502020202020204" pitchFamily="34" charset="0"/>
                </a:rPr>
                <a:t>level</a:t>
              </a:r>
              <a:endParaRPr lang="en-AU" sz="2800">
                <a:solidFill>
                  <a:schemeClr val="bg1"/>
                </a:solidFill>
                <a:latin typeface="Century Gothic" panose="020B0502020202020204" pitchFamily="34" charset="0"/>
              </a:endParaRPr>
            </a:p>
          </p:txBody>
        </p:sp>
      </p:grpSp>
      <p:sp>
        <p:nvSpPr>
          <p:cNvPr id="74" name="Dowolny kształt 73">
            <a:extLst>
              <a:ext uri="{FF2B5EF4-FFF2-40B4-BE49-F238E27FC236}">
                <a16:creationId xmlns:a16="http://schemas.microsoft.com/office/drawing/2014/main" id="{3DA6A286-93EC-5042-DB53-E64FC1317FCD}"/>
              </a:ext>
            </a:extLst>
          </p:cNvPr>
          <p:cNvSpPr/>
          <p:nvPr/>
        </p:nvSpPr>
        <p:spPr>
          <a:xfrm>
            <a:off x="2289175" y="1574800"/>
            <a:ext cx="1671638" cy="1671638"/>
          </a:xfrm>
          <a:custGeom>
            <a:avLst/>
            <a:gdLst>
              <a:gd name="connsiteX0" fmla="*/ 0 w 1292974"/>
              <a:gd name="connsiteY0" fmla="*/ 646487 h 1292974"/>
              <a:gd name="connsiteX1" fmla="*/ 646487 w 1292974"/>
              <a:gd name="connsiteY1" fmla="*/ 0 h 1292974"/>
              <a:gd name="connsiteX2" fmla="*/ 1292974 w 1292974"/>
              <a:gd name="connsiteY2" fmla="*/ 646487 h 1292974"/>
              <a:gd name="connsiteX3" fmla="*/ 646487 w 1292974"/>
              <a:gd name="connsiteY3" fmla="*/ 1292974 h 1292974"/>
              <a:gd name="connsiteX4" fmla="*/ 0 w 1292974"/>
              <a:gd name="connsiteY4" fmla="*/ 646487 h 12929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2974" h="1292974">
                <a:moveTo>
                  <a:pt x="0" y="646487"/>
                </a:moveTo>
                <a:cubicBezTo>
                  <a:pt x="0" y="289442"/>
                  <a:pt x="289442" y="0"/>
                  <a:pt x="646487" y="0"/>
                </a:cubicBezTo>
                <a:cubicBezTo>
                  <a:pt x="1003532" y="0"/>
                  <a:pt x="1292974" y="289442"/>
                  <a:pt x="1292974" y="646487"/>
                </a:cubicBezTo>
                <a:cubicBezTo>
                  <a:pt x="1292974" y="1003532"/>
                  <a:pt x="1003532" y="1292974"/>
                  <a:pt x="646487" y="1292974"/>
                </a:cubicBezTo>
                <a:cubicBezTo>
                  <a:pt x="289442" y="1292974"/>
                  <a:pt x="0" y="1003532"/>
                  <a:pt x="0" y="646487"/>
                </a:cubicBezTo>
                <a:close/>
              </a:path>
            </a:pathLst>
          </a:custGeom>
          <a:solidFill>
            <a:schemeClr val="bg1"/>
          </a:solidFill>
          <a:ln w="19050">
            <a:solidFill>
              <a:schemeClr val="bg1">
                <a:lumMod val="7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0" tIns="0" rIns="0" bIns="0" spcCol="1270" anchor="ctr"/>
          <a:lstStyle/>
          <a:p>
            <a:pPr algn="ctr" defTabSz="444500" eaLnBrk="1" fontAlgn="auto" hangingPunct="1">
              <a:spcAft>
                <a:spcPct val="35000"/>
              </a:spcAft>
              <a:defRPr/>
            </a:pPr>
            <a:r>
              <a:rPr lang="en-AU" sz="1600">
                <a:solidFill>
                  <a:schemeClr val="tx1"/>
                </a:solidFill>
                <a:latin typeface="Century Gothic" panose="020B0502020202020204" pitchFamily="34" charset="0"/>
              </a:rPr>
              <a:t>Organisational</a:t>
            </a:r>
            <a:r>
              <a:rPr lang="en-AU" sz="1600" b="1">
                <a:solidFill>
                  <a:schemeClr val="accent1"/>
                </a:solidFill>
                <a:latin typeface="Century Gothic" panose="020B0502020202020204" pitchFamily="34" charset="0"/>
              </a:rPr>
              <a:t> </a:t>
            </a:r>
            <a:r>
              <a:rPr lang="en-AU" sz="1600" b="1">
                <a:solidFill>
                  <a:srgbClr val="72B814"/>
                </a:solidFill>
                <a:latin typeface="Century Gothic" panose="020B0502020202020204" pitchFamily="34" charset="0"/>
              </a:rPr>
              <a:t>development</a:t>
            </a:r>
            <a:endParaRPr lang="en-AU" sz="1600">
              <a:solidFill>
                <a:srgbClr val="72B814"/>
              </a:solidFill>
              <a:latin typeface="Century Gothic" panose="020B0502020202020204" pitchFamily="34" charset="0"/>
            </a:endParaRPr>
          </a:p>
        </p:txBody>
      </p:sp>
      <p:sp>
        <p:nvSpPr>
          <p:cNvPr id="75" name="Dowolny kształt 74">
            <a:extLst>
              <a:ext uri="{FF2B5EF4-FFF2-40B4-BE49-F238E27FC236}">
                <a16:creationId xmlns:a16="http://schemas.microsoft.com/office/drawing/2014/main" id="{1BA5FC1F-ADB2-33C1-2F27-66C276944E68}"/>
              </a:ext>
            </a:extLst>
          </p:cNvPr>
          <p:cNvSpPr/>
          <p:nvPr/>
        </p:nvSpPr>
        <p:spPr>
          <a:xfrm>
            <a:off x="4052888" y="4330700"/>
            <a:ext cx="1671637" cy="1671638"/>
          </a:xfrm>
          <a:custGeom>
            <a:avLst/>
            <a:gdLst>
              <a:gd name="connsiteX0" fmla="*/ 0 w 1292974"/>
              <a:gd name="connsiteY0" fmla="*/ 646487 h 1292974"/>
              <a:gd name="connsiteX1" fmla="*/ 646487 w 1292974"/>
              <a:gd name="connsiteY1" fmla="*/ 0 h 1292974"/>
              <a:gd name="connsiteX2" fmla="*/ 1292974 w 1292974"/>
              <a:gd name="connsiteY2" fmla="*/ 646487 h 1292974"/>
              <a:gd name="connsiteX3" fmla="*/ 646487 w 1292974"/>
              <a:gd name="connsiteY3" fmla="*/ 1292974 h 1292974"/>
              <a:gd name="connsiteX4" fmla="*/ 0 w 1292974"/>
              <a:gd name="connsiteY4" fmla="*/ 646487 h 12929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2974" h="1292974">
                <a:moveTo>
                  <a:pt x="0" y="646487"/>
                </a:moveTo>
                <a:cubicBezTo>
                  <a:pt x="0" y="289442"/>
                  <a:pt x="289442" y="0"/>
                  <a:pt x="646487" y="0"/>
                </a:cubicBezTo>
                <a:cubicBezTo>
                  <a:pt x="1003532" y="0"/>
                  <a:pt x="1292974" y="289442"/>
                  <a:pt x="1292974" y="646487"/>
                </a:cubicBezTo>
                <a:cubicBezTo>
                  <a:pt x="1292974" y="1003532"/>
                  <a:pt x="1003532" y="1292974"/>
                  <a:pt x="646487" y="1292974"/>
                </a:cubicBezTo>
                <a:cubicBezTo>
                  <a:pt x="289442" y="1292974"/>
                  <a:pt x="0" y="1003532"/>
                  <a:pt x="0" y="646487"/>
                </a:cubicBezTo>
                <a:close/>
              </a:path>
            </a:pathLst>
          </a:custGeom>
          <a:solidFill>
            <a:schemeClr val="bg1"/>
          </a:solidFill>
          <a:ln w="19050">
            <a:solidFill>
              <a:schemeClr val="bg1">
                <a:lumMod val="7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0" tIns="0" rIns="0" bIns="0" spcCol="1270" anchor="ctr"/>
          <a:lstStyle/>
          <a:p>
            <a:pPr algn="ctr" defTabSz="444500" eaLnBrk="1" fontAlgn="auto" hangingPunct="1">
              <a:lnSpc>
                <a:spcPct val="90000"/>
              </a:lnSpc>
              <a:spcAft>
                <a:spcPct val="35000"/>
              </a:spcAft>
              <a:defRPr/>
            </a:pPr>
            <a:r>
              <a:rPr lang="en-AU" sz="1600" b="1">
                <a:solidFill>
                  <a:srgbClr val="72B814"/>
                </a:solidFill>
                <a:latin typeface="Century Gothic" panose="020B0502020202020204" pitchFamily="34" charset="0"/>
              </a:rPr>
              <a:t>Change</a:t>
            </a:r>
            <a:br>
              <a:rPr lang="en-AU" sz="1600">
                <a:solidFill>
                  <a:schemeClr val="tx1">
                    <a:lumMod val="50000"/>
                    <a:lumOff val="50000"/>
                  </a:schemeClr>
                </a:solidFill>
                <a:latin typeface="Century Gothic" panose="020B0502020202020204" pitchFamily="34" charset="0"/>
              </a:rPr>
            </a:br>
            <a:r>
              <a:rPr lang="en-AU" sz="1600">
                <a:solidFill>
                  <a:schemeClr val="tx1"/>
                </a:solidFill>
                <a:latin typeface="Century Gothic" panose="020B0502020202020204" pitchFamily="34" charset="0"/>
              </a:rPr>
              <a:t>in organisation</a:t>
            </a:r>
          </a:p>
        </p:txBody>
      </p:sp>
      <p:sp>
        <p:nvSpPr>
          <p:cNvPr id="76" name="Dowolny kształt 75">
            <a:extLst>
              <a:ext uri="{FF2B5EF4-FFF2-40B4-BE49-F238E27FC236}">
                <a16:creationId xmlns:a16="http://schemas.microsoft.com/office/drawing/2014/main" id="{FCEAAAB3-3CC9-3DF8-E8D6-E75AF3AA12D3}"/>
              </a:ext>
            </a:extLst>
          </p:cNvPr>
          <p:cNvSpPr/>
          <p:nvPr/>
        </p:nvSpPr>
        <p:spPr>
          <a:xfrm>
            <a:off x="563563" y="4264025"/>
            <a:ext cx="1671637" cy="1671638"/>
          </a:xfrm>
          <a:custGeom>
            <a:avLst/>
            <a:gdLst>
              <a:gd name="connsiteX0" fmla="*/ 0 w 1292974"/>
              <a:gd name="connsiteY0" fmla="*/ 646487 h 1292974"/>
              <a:gd name="connsiteX1" fmla="*/ 646487 w 1292974"/>
              <a:gd name="connsiteY1" fmla="*/ 0 h 1292974"/>
              <a:gd name="connsiteX2" fmla="*/ 1292974 w 1292974"/>
              <a:gd name="connsiteY2" fmla="*/ 646487 h 1292974"/>
              <a:gd name="connsiteX3" fmla="*/ 646487 w 1292974"/>
              <a:gd name="connsiteY3" fmla="*/ 1292974 h 1292974"/>
              <a:gd name="connsiteX4" fmla="*/ 0 w 1292974"/>
              <a:gd name="connsiteY4" fmla="*/ 646487 h 12929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2974" h="1292974">
                <a:moveTo>
                  <a:pt x="0" y="646487"/>
                </a:moveTo>
                <a:cubicBezTo>
                  <a:pt x="0" y="289442"/>
                  <a:pt x="289442" y="0"/>
                  <a:pt x="646487" y="0"/>
                </a:cubicBezTo>
                <a:cubicBezTo>
                  <a:pt x="1003532" y="0"/>
                  <a:pt x="1292974" y="289442"/>
                  <a:pt x="1292974" y="646487"/>
                </a:cubicBezTo>
                <a:cubicBezTo>
                  <a:pt x="1292974" y="1003532"/>
                  <a:pt x="1003532" y="1292974"/>
                  <a:pt x="646487" y="1292974"/>
                </a:cubicBezTo>
                <a:cubicBezTo>
                  <a:pt x="289442" y="1292974"/>
                  <a:pt x="0" y="1003532"/>
                  <a:pt x="0" y="646487"/>
                </a:cubicBezTo>
                <a:close/>
              </a:path>
            </a:pathLst>
          </a:custGeom>
          <a:solidFill>
            <a:schemeClr val="bg1"/>
          </a:solidFill>
          <a:ln w="19050">
            <a:solidFill>
              <a:schemeClr val="bg1">
                <a:lumMod val="7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0" tIns="0" rIns="0" bIns="0" spcCol="1270" anchor="ctr"/>
          <a:lstStyle/>
          <a:p>
            <a:pPr algn="ctr" defTabSz="444500" eaLnBrk="1" fontAlgn="auto" hangingPunct="1">
              <a:lnSpc>
                <a:spcPct val="90000"/>
              </a:lnSpc>
              <a:spcAft>
                <a:spcPct val="35000"/>
              </a:spcAft>
              <a:defRPr/>
            </a:pPr>
            <a:r>
              <a:rPr lang="en-AU" sz="1600" b="1">
                <a:solidFill>
                  <a:srgbClr val="72B814"/>
                </a:solidFill>
                <a:latin typeface="Century Gothic" panose="020B0502020202020204" pitchFamily="34" charset="0"/>
              </a:rPr>
              <a:t>Improving communication </a:t>
            </a:r>
            <a:r>
              <a:rPr lang="en-AU" sz="1600">
                <a:solidFill>
                  <a:schemeClr val="tx1"/>
                </a:solidFill>
                <a:latin typeface="Century Gothic" panose="020B0502020202020204" pitchFamily="34" charset="0"/>
              </a:rPr>
              <a:t>in the organisation</a:t>
            </a:r>
          </a:p>
        </p:txBody>
      </p:sp>
      <p:grpSp>
        <p:nvGrpSpPr>
          <p:cNvPr id="89" name="Grupa 88">
            <a:extLst>
              <a:ext uri="{FF2B5EF4-FFF2-40B4-BE49-F238E27FC236}">
                <a16:creationId xmlns:a16="http://schemas.microsoft.com/office/drawing/2014/main" id="{42DFC5EA-089E-9E92-9EEF-6B7D45E714DF}"/>
              </a:ext>
            </a:extLst>
          </p:cNvPr>
          <p:cNvGrpSpPr/>
          <p:nvPr/>
        </p:nvGrpSpPr>
        <p:grpSpPr>
          <a:xfrm>
            <a:off x="7188882" y="1994343"/>
            <a:ext cx="4047659" cy="4049121"/>
            <a:chOff x="7170420" y="2057768"/>
            <a:chExt cx="4048186" cy="4048184"/>
          </a:xfrm>
          <a:solidFill>
            <a:srgbClr val="7BC716"/>
          </a:solidFill>
        </p:grpSpPr>
        <p:sp>
          <p:nvSpPr>
            <p:cNvPr id="83" name="Elipsa 82">
              <a:extLst>
                <a:ext uri="{FF2B5EF4-FFF2-40B4-BE49-F238E27FC236}">
                  <a16:creationId xmlns:a16="http://schemas.microsoft.com/office/drawing/2014/main" id="{D9F984AC-EB07-DE18-5805-09CBCFEADD0E}"/>
                </a:ext>
              </a:extLst>
            </p:cNvPr>
            <p:cNvSpPr/>
            <p:nvPr/>
          </p:nvSpPr>
          <p:spPr>
            <a:xfrm>
              <a:off x="7170420" y="2057768"/>
              <a:ext cx="4048186" cy="4048184"/>
            </a:xfrm>
            <a:prstGeom prst="ellipse">
              <a:avLst/>
            </a:prstGeom>
            <a:solidFill>
              <a:srgbClr val="7BC716">
                <a:alpha val="60000"/>
              </a:srgbClr>
            </a:solidFill>
            <a:ln w="19050" cap="rnd">
              <a:noFill/>
              <a:round/>
              <a:headEnd type="triangle"/>
            </a:ln>
          </p:spPr>
          <p:style>
            <a:lnRef idx="1">
              <a:schemeClr val="accent1"/>
            </a:lnRef>
            <a:fillRef idx="0">
              <a:schemeClr val="accent1"/>
            </a:fillRef>
            <a:effectRef idx="0">
              <a:schemeClr val="accent1"/>
            </a:effectRef>
            <a:fontRef idx="minor">
              <a:schemeClr val="tx1"/>
            </a:fontRef>
          </p:style>
          <p:txBody>
            <a:bodyPr lIns="1152000" anchor="ctr"/>
            <a:lstStyle/>
            <a:p>
              <a:pPr defTabSz="1066800" eaLnBrk="1" fontAlgn="auto" hangingPunct="1">
                <a:lnSpc>
                  <a:spcPct val="90000"/>
                </a:lnSpc>
                <a:spcAft>
                  <a:spcPct val="35000"/>
                </a:spcAft>
                <a:defRPr/>
              </a:pPr>
              <a:endParaRPr lang="en-AU" sz="2000">
                <a:latin typeface="Century Gothic" panose="020B0502020202020204" pitchFamily="34" charset="0"/>
              </a:endParaRPr>
            </a:p>
          </p:txBody>
        </p:sp>
        <p:sp>
          <p:nvSpPr>
            <p:cNvPr id="84" name="Prostokąt zaokrąglony 83">
              <a:extLst>
                <a:ext uri="{FF2B5EF4-FFF2-40B4-BE49-F238E27FC236}">
                  <a16:creationId xmlns:a16="http://schemas.microsoft.com/office/drawing/2014/main" id="{F2719BD9-E95E-CF5F-452C-5B1903C44A52}"/>
                </a:ext>
              </a:extLst>
            </p:cNvPr>
            <p:cNvSpPr/>
            <p:nvPr/>
          </p:nvSpPr>
          <p:spPr>
            <a:xfrm>
              <a:off x="7917988" y="3244337"/>
              <a:ext cx="2553048" cy="1585372"/>
            </a:xfrm>
            <a:prstGeom prst="roundRect">
              <a:avLst/>
            </a:prstGeom>
            <a:no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0" tIns="0" rIns="0" bIns="0" spcCol="1270" anchor="ctr"/>
            <a:lstStyle/>
            <a:p>
              <a:pPr algn="ctr" defTabSz="800100" eaLnBrk="1" fontAlgn="auto" hangingPunct="1">
                <a:lnSpc>
                  <a:spcPct val="90000"/>
                </a:lnSpc>
                <a:spcAft>
                  <a:spcPct val="35000"/>
                </a:spcAft>
                <a:defRPr/>
              </a:pPr>
              <a:r>
                <a:rPr lang="en-AU" sz="2400" b="1">
                  <a:solidFill>
                    <a:srgbClr val="7BC716"/>
                  </a:solidFill>
                  <a:latin typeface="Century Gothic" panose="020B0502020202020204" pitchFamily="34" charset="0"/>
                </a:rPr>
                <a:t>At team </a:t>
              </a:r>
            </a:p>
            <a:p>
              <a:pPr algn="ctr" defTabSz="800100" eaLnBrk="1" fontAlgn="auto" hangingPunct="1">
                <a:lnSpc>
                  <a:spcPct val="90000"/>
                </a:lnSpc>
                <a:spcAft>
                  <a:spcPct val="35000"/>
                </a:spcAft>
                <a:defRPr/>
              </a:pPr>
              <a:r>
                <a:rPr lang="en-AU" sz="2800" b="1">
                  <a:solidFill>
                    <a:schemeClr val="bg1"/>
                  </a:solidFill>
                  <a:latin typeface="Century Gothic" panose="020B0502020202020204" pitchFamily="34" charset="0"/>
                </a:rPr>
                <a:t>level</a:t>
              </a:r>
            </a:p>
          </p:txBody>
        </p:sp>
      </p:grpSp>
      <p:sp>
        <p:nvSpPr>
          <p:cNvPr id="85" name="Dowolny kształt 84">
            <a:extLst>
              <a:ext uri="{FF2B5EF4-FFF2-40B4-BE49-F238E27FC236}">
                <a16:creationId xmlns:a16="http://schemas.microsoft.com/office/drawing/2014/main" id="{FC87B3CF-88ED-FEA7-A656-66D3E35EBDA5}"/>
              </a:ext>
            </a:extLst>
          </p:cNvPr>
          <p:cNvSpPr/>
          <p:nvPr/>
        </p:nvSpPr>
        <p:spPr>
          <a:xfrm>
            <a:off x="8397875" y="1574800"/>
            <a:ext cx="1670050" cy="1671638"/>
          </a:xfrm>
          <a:custGeom>
            <a:avLst/>
            <a:gdLst>
              <a:gd name="connsiteX0" fmla="*/ 0 w 1292974"/>
              <a:gd name="connsiteY0" fmla="*/ 646487 h 1292974"/>
              <a:gd name="connsiteX1" fmla="*/ 646487 w 1292974"/>
              <a:gd name="connsiteY1" fmla="*/ 0 h 1292974"/>
              <a:gd name="connsiteX2" fmla="*/ 1292974 w 1292974"/>
              <a:gd name="connsiteY2" fmla="*/ 646487 h 1292974"/>
              <a:gd name="connsiteX3" fmla="*/ 646487 w 1292974"/>
              <a:gd name="connsiteY3" fmla="*/ 1292974 h 1292974"/>
              <a:gd name="connsiteX4" fmla="*/ 0 w 1292974"/>
              <a:gd name="connsiteY4" fmla="*/ 646487 h 12929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2974" h="1292974">
                <a:moveTo>
                  <a:pt x="0" y="646487"/>
                </a:moveTo>
                <a:cubicBezTo>
                  <a:pt x="0" y="289442"/>
                  <a:pt x="289442" y="0"/>
                  <a:pt x="646487" y="0"/>
                </a:cubicBezTo>
                <a:cubicBezTo>
                  <a:pt x="1003532" y="0"/>
                  <a:pt x="1292974" y="289442"/>
                  <a:pt x="1292974" y="646487"/>
                </a:cubicBezTo>
                <a:cubicBezTo>
                  <a:pt x="1292974" y="1003532"/>
                  <a:pt x="1003532" y="1292974"/>
                  <a:pt x="646487" y="1292974"/>
                </a:cubicBezTo>
                <a:cubicBezTo>
                  <a:pt x="289442" y="1292974"/>
                  <a:pt x="0" y="1003532"/>
                  <a:pt x="0" y="646487"/>
                </a:cubicBezTo>
                <a:close/>
              </a:path>
            </a:pathLst>
          </a:custGeom>
          <a:solidFill>
            <a:schemeClr val="bg1"/>
          </a:solidFill>
          <a:ln w="19050">
            <a:solidFill>
              <a:srgbClr val="72B814"/>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0" tIns="0" rIns="0" bIns="0" spcCol="1270" anchor="ctr"/>
          <a:lstStyle/>
          <a:p>
            <a:pPr algn="ctr" defTabSz="444500" eaLnBrk="1" fontAlgn="auto" hangingPunct="1">
              <a:lnSpc>
                <a:spcPct val="90000"/>
              </a:lnSpc>
              <a:spcAft>
                <a:spcPct val="35000"/>
              </a:spcAft>
              <a:defRPr/>
            </a:pPr>
            <a:r>
              <a:rPr lang="en-AU" sz="1600" b="1">
                <a:solidFill>
                  <a:srgbClr val="72B814"/>
                </a:solidFill>
                <a:latin typeface="Century Gothic" panose="020B0502020202020204" pitchFamily="34" charset="0"/>
              </a:rPr>
              <a:t>Team</a:t>
            </a:r>
            <a:r>
              <a:rPr lang="en-AU" sz="1600" b="1">
                <a:solidFill>
                  <a:schemeClr val="accent1"/>
                </a:solidFill>
                <a:latin typeface="Century Gothic" panose="020B0502020202020204" pitchFamily="34" charset="0"/>
              </a:rPr>
              <a:t> </a:t>
            </a:r>
            <a:br>
              <a:rPr lang="en-AU" sz="1600" b="1">
                <a:solidFill>
                  <a:schemeClr val="accent1"/>
                </a:solidFill>
                <a:latin typeface="Century Gothic" panose="020B0502020202020204" pitchFamily="34" charset="0"/>
              </a:rPr>
            </a:br>
            <a:r>
              <a:rPr lang="en-AU" sz="1600">
                <a:solidFill>
                  <a:schemeClr val="tx1"/>
                </a:solidFill>
                <a:latin typeface="Century Gothic" panose="020B0502020202020204" pitchFamily="34" charset="0"/>
              </a:rPr>
              <a:t>building</a:t>
            </a:r>
          </a:p>
        </p:txBody>
      </p:sp>
      <p:sp>
        <p:nvSpPr>
          <p:cNvPr id="86" name="Dowolny kształt 85">
            <a:extLst>
              <a:ext uri="{FF2B5EF4-FFF2-40B4-BE49-F238E27FC236}">
                <a16:creationId xmlns:a16="http://schemas.microsoft.com/office/drawing/2014/main" id="{24E9286A-E000-1E22-67F1-E953E81F982B}"/>
              </a:ext>
            </a:extLst>
          </p:cNvPr>
          <p:cNvSpPr/>
          <p:nvPr/>
        </p:nvSpPr>
        <p:spPr>
          <a:xfrm>
            <a:off x="10121900" y="4330700"/>
            <a:ext cx="1671638" cy="1671638"/>
          </a:xfrm>
          <a:custGeom>
            <a:avLst/>
            <a:gdLst>
              <a:gd name="connsiteX0" fmla="*/ 0 w 1292974"/>
              <a:gd name="connsiteY0" fmla="*/ 646487 h 1292974"/>
              <a:gd name="connsiteX1" fmla="*/ 646487 w 1292974"/>
              <a:gd name="connsiteY1" fmla="*/ 0 h 1292974"/>
              <a:gd name="connsiteX2" fmla="*/ 1292974 w 1292974"/>
              <a:gd name="connsiteY2" fmla="*/ 646487 h 1292974"/>
              <a:gd name="connsiteX3" fmla="*/ 646487 w 1292974"/>
              <a:gd name="connsiteY3" fmla="*/ 1292974 h 1292974"/>
              <a:gd name="connsiteX4" fmla="*/ 0 w 1292974"/>
              <a:gd name="connsiteY4" fmla="*/ 646487 h 12929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2974" h="1292974">
                <a:moveTo>
                  <a:pt x="0" y="646487"/>
                </a:moveTo>
                <a:cubicBezTo>
                  <a:pt x="0" y="289442"/>
                  <a:pt x="289442" y="0"/>
                  <a:pt x="646487" y="0"/>
                </a:cubicBezTo>
                <a:cubicBezTo>
                  <a:pt x="1003532" y="0"/>
                  <a:pt x="1292974" y="289442"/>
                  <a:pt x="1292974" y="646487"/>
                </a:cubicBezTo>
                <a:cubicBezTo>
                  <a:pt x="1292974" y="1003532"/>
                  <a:pt x="1003532" y="1292974"/>
                  <a:pt x="646487" y="1292974"/>
                </a:cubicBezTo>
                <a:cubicBezTo>
                  <a:pt x="289442" y="1292974"/>
                  <a:pt x="0" y="1003532"/>
                  <a:pt x="0" y="646487"/>
                </a:cubicBezTo>
                <a:close/>
              </a:path>
            </a:pathLst>
          </a:custGeom>
          <a:solidFill>
            <a:schemeClr val="bg1"/>
          </a:solidFill>
          <a:ln w="19050">
            <a:solidFill>
              <a:srgbClr val="72B814"/>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0" tIns="0" rIns="0" bIns="0" spcCol="1270" anchor="ctr"/>
          <a:lstStyle/>
          <a:p>
            <a:pPr algn="ctr" defTabSz="444500" eaLnBrk="1" fontAlgn="auto" hangingPunct="1">
              <a:lnSpc>
                <a:spcPct val="90000"/>
              </a:lnSpc>
              <a:spcAft>
                <a:spcPct val="35000"/>
              </a:spcAft>
              <a:defRPr/>
            </a:pPr>
            <a:r>
              <a:rPr lang="en-AU" sz="1600" b="1">
                <a:solidFill>
                  <a:srgbClr val="72B814"/>
                </a:solidFill>
                <a:latin typeface="Century Gothic" panose="020B0502020202020204" pitchFamily="34" charset="0"/>
              </a:rPr>
              <a:t>Problem</a:t>
            </a:r>
            <a:br>
              <a:rPr lang="en-AU" sz="1600">
                <a:solidFill>
                  <a:schemeClr val="tx1">
                    <a:lumMod val="50000"/>
                    <a:lumOff val="50000"/>
                  </a:schemeClr>
                </a:solidFill>
                <a:latin typeface="Century Gothic" panose="020B0502020202020204" pitchFamily="34" charset="0"/>
              </a:rPr>
            </a:br>
            <a:r>
              <a:rPr lang="en-AU" sz="1600">
                <a:solidFill>
                  <a:schemeClr val="tx1"/>
                </a:solidFill>
                <a:latin typeface="Century Gothic" panose="020B0502020202020204" pitchFamily="34" charset="0"/>
              </a:rPr>
              <a:t>solving</a:t>
            </a:r>
          </a:p>
        </p:txBody>
      </p:sp>
      <p:sp>
        <p:nvSpPr>
          <p:cNvPr id="87" name="Dowolny kształt 86">
            <a:extLst>
              <a:ext uri="{FF2B5EF4-FFF2-40B4-BE49-F238E27FC236}">
                <a16:creationId xmlns:a16="http://schemas.microsoft.com/office/drawing/2014/main" id="{C6C23EA2-13DB-A939-D80E-0B05D5435423}"/>
              </a:ext>
            </a:extLst>
          </p:cNvPr>
          <p:cNvSpPr/>
          <p:nvPr/>
        </p:nvSpPr>
        <p:spPr>
          <a:xfrm>
            <a:off x="6632575" y="4264025"/>
            <a:ext cx="1671638" cy="1671638"/>
          </a:xfrm>
          <a:custGeom>
            <a:avLst/>
            <a:gdLst>
              <a:gd name="connsiteX0" fmla="*/ 0 w 1292974"/>
              <a:gd name="connsiteY0" fmla="*/ 646487 h 1292974"/>
              <a:gd name="connsiteX1" fmla="*/ 646487 w 1292974"/>
              <a:gd name="connsiteY1" fmla="*/ 0 h 1292974"/>
              <a:gd name="connsiteX2" fmla="*/ 1292974 w 1292974"/>
              <a:gd name="connsiteY2" fmla="*/ 646487 h 1292974"/>
              <a:gd name="connsiteX3" fmla="*/ 646487 w 1292974"/>
              <a:gd name="connsiteY3" fmla="*/ 1292974 h 1292974"/>
              <a:gd name="connsiteX4" fmla="*/ 0 w 1292974"/>
              <a:gd name="connsiteY4" fmla="*/ 646487 h 12929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2974" h="1292974">
                <a:moveTo>
                  <a:pt x="0" y="646487"/>
                </a:moveTo>
                <a:cubicBezTo>
                  <a:pt x="0" y="289442"/>
                  <a:pt x="289442" y="0"/>
                  <a:pt x="646487" y="0"/>
                </a:cubicBezTo>
                <a:cubicBezTo>
                  <a:pt x="1003532" y="0"/>
                  <a:pt x="1292974" y="289442"/>
                  <a:pt x="1292974" y="646487"/>
                </a:cubicBezTo>
                <a:cubicBezTo>
                  <a:pt x="1292974" y="1003532"/>
                  <a:pt x="1003532" y="1292974"/>
                  <a:pt x="646487" y="1292974"/>
                </a:cubicBezTo>
                <a:cubicBezTo>
                  <a:pt x="289442" y="1292974"/>
                  <a:pt x="0" y="1003532"/>
                  <a:pt x="0" y="646487"/>
                </a:cubicBezTo>
                <a:close/>
              </a:path>
            </a:pathLst>
          </a:custGeom>
          <a:solidFill>
            <a:schemeClr val="bg1"/>
          </a:solidFill>
          <a:ln w="19050">
            <a:solidFill>
              <a:srgbClr val="72B814"/>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0" tIns="0" rIns="0" bIns="0" spcCol="1270" anchor="ctr"/>
          <a:lstStyle/>
          <a:p>
            <a:pPr algn="ctr" defTabSz="444500" eaLnBrk="1" fontAlgn="auto" hangingPunct="1">
              <a:lnSpc>
                <a:spcPct val="90000"/>
              </a:lnSpc>
              <a:spcAft>
                <a:spcPct val="35000"/>
              </a:spcAft>
              <a:defRPr/>
            </a:pPr>
            <a:r>
              <a:rPr lang="en-AU" sz="1600" b="1">
                <a:solidFill>
                  <a:srgbClr val="72B814"/>
                </a:solidFill>
                <a:latin typeface="Century Gothic" panose="020B0502020202020204" pitchFamily="34" charset="0"/>
              </a:rPr>
              <a:t>Communication</a:t>
            </a:r>
            <a:br>
              <a:rPr lang="en-AU" sz="1600">
                <a:solidFill>
                  <a:schemeClr val="tx1"/>
                </a:solidFill>
                <a:latin typeface="Century Gothic" panose="020B0502020202020204" pitchFamily="34" charset="0"/>
              </a:rPr>
            </a:br>
            <a:r>
              <a:rPr lang="en-AU" sz="1600">
                <a:solidFill>
                  <a:schemeClr val="tx1"/>
                </a:solidFill>
                <a:latin typeface="Century Gothic" panose="020B0502020202020204" pitchFamily="34" charset="0"/>
              </a:rPr>
              <a:t>in a team</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0-#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000"/>
                            </p:stCondLst>
                            <p:childTnLst>
                              <p:par>
                                <p:cTn id="10" presetID="2" presetClass="entr" presetSubtype="8" fill="hold" nodeType="afterEffect">
                                  <p:stCondLst>
                                    <p:cond delay="0"/>
                                  </p:stCondLst>
                                  <p:childTnLst>
                                    <p:set>
                                      <p:cBhvr>
                                        <p:cTn id="11" dur="1" fill="hold">
                                          <p:stCondLst>
                                            <p:cond delay="0"/>
                                          </p:stCondLst>
                                        </p:cTn>
                                        <p:tgtEl>
                                          <p:spTgt spid="88"/>
                                        </p:tgtEl>
                                        <p:attrNameLst>
                                          <p:attrName>style.visibility</p:attrName>
                                        </p:attrNameLst>
                                      </p:cBhvr>
                                      <p:to>
                                        <p:strVal val="visible"/>
                                      </p:to>
                                    </p:set>
                                    <p:anim calcmode="lin" valueType="num">
                                      <p:cBhvr additive="base">
                                        <p:cTn id="12" dur="1250" fill="hold"/>
                                        <p:tgtEl>
                                          <p:spTgt spid="88"/>
                                        </p:tgtEl>
                                        <p:attrNameLst>
                                          <p:attrName>ppt_x</p:attrName>
                                        </p:attrNameLst>
                                      </p:cBhvr>
                                      <p:tavLst>
                                        <p:tav tm="0">
                                          <p:val>
                                            <p:strVal val="0-#ppt_w/2"/>
                                          </p:val>
                                        </p:tav>
                                        <p:tav tm="100000">
                                          <p:val>
                                            <p:strVal val="#ppt_x"/>
                                          </p:val>
                                        </p:tav>
                                      </p:tavLst>
                                    </p:anim>
                                    <p:anim calcmode="lin" valueType="num">
                                      <p:cBhvr additive="base">
                                        <p:cTn id="13" dur="1250" fill="hold"/>
                                        <p:tgtEl>
                                          <p:spTgt spid="88"/>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2250"/>
                            </p:stCondLst>
                            <p:childTnLst>
                              <p:par>
                                <p:cTn id="15" presetID="2" presetClass="entr" presetSubtype="8" fill="hold" grpId="0" nodeType="afterEffect">
                                  <p:stCondLst>
                                    <p:cond delay="0"/>
                                  </p:stCondLst>
                                  <p:childTnLst>
                                    <p:set>
                                      <p:cBhvr>
                                        <p:cTn id="16" dur="1" fill="hold">
                                          <p:stCondLst>
                                            <p:cond delay="0"/>
                                          </p:stCondLst>
                                        </p:cTn>
                                        <p:tgtEl>
                                          <p:spTgt spid="74"/>
                                        </p:tgtEl>
                                        <p:attrNameLst>
                                          <p:attrName>style.visibility</p:attrName>
                                        </p:attrNameLst>
                                      </p:cBhvr>
                                      <p:to>
                                        <p:strVal val="visible"/>
                                      </p:to>
                                    </p:set>
                                    <p:anim calcmode="lin" valueType="num">
                                      <p:cBhvr additive="base">
                                        <p:cTn id="17" dur="1250" fill="hold"/>
                                        <p:tgtEl>
                                          <p:spTgt spid="74"/>
                                        </p:tgtEl>
                                        <p:attrNameLst>
                                          <p:attrName>ppt_x</p:attrName>
                                        </p:attrNameLst>
                                      </p:cBhvr>
                                      <p:tavLst>
                                        <p:tav tm="0">
                                          <p:val>
                                            <p:strVal val="0-#ppt_w/2"/>
                                          </p:val>
                                        </p:tav>
                                        <p:tav tm="100000">
                                          <p:val>
                                            <p:strVal val="#ppt_x"/>
                                          </p:val>
                                        </p:tav>
                                      </p:tavLst>
                                    </p:anim>
                                    <p:anim calcmode="lin" valueType="num">
                                      <p:cBhvr additive="base">
                                        <p:cTn id="18" dur="1250" fill="hold"/>
                                        <p:tgtEl>
                                          <p:spTgt spid="74"/>
                                        </p:tgtEl>
                                        <p:attrNameLst>
                                          <p:attrName>ppt_y</p:attrName>
                                        </p:attrNameLst>
                                      </p:cBhvr>
                                      <p:tavLst>
                                        <p:tav tm="0">
                                          <p:val>
                                            <p:strVal val="#ppt_y"/>
                                          </p:val>
                                        </p:tav>
                                        <p:tav tm="100000">
                                          <p:val>
                                            <p:strVal val="#ppt_y"/>
                                          </p:val>
                                        </p:tav>
                                      </p:tavLst>
                                    </p:anim>
                                  </p:childTnLst>
                                </p:cTn>
                              </p:par>
                            </p:childTnLst>
                          </p:cTn>
                        </p:par>
                        <p:par>
                          <p:cTn id="19" fill="hold" nodeType="afterGroup">
                            <p:stCondLst>
                              <p:cond delay="3500"/>
                            </p:stCondLst>
                            <p:childTnLst>
                              <p:par>
                                <p:cTn id="20" presetID="2" presetClass="entr" presetSubtype="8" fill="hold" grpId="0" nodeType="afterEffect">
                                  <p:stCondLst>
                                    <p:cond delay="0"/>
                                  </p:stCondLst>
                                  <p:childTnLst>
                                    <p:set>
                                      <p:cBhvr>
                                        <p:cTn id="21" dur="1" fill="hold">
                                          <p:stCondLst>
                                            <p:cond delay="0"/>
                                          </p:stCondLst>
                                        </p:cTn>
                                        <p:tgtEl>
                                          <p:spTgt spid="75"/>
                                        </p:tgtEl>
                                        <p:attrNameLst>
                                          <p:attrName>style.visibility</p:attrName>
                                        </p:attrNameLst>
                                      </p:cBhvr>
                                      <p:to>
                                        <p:strVal val="visible"/>
                                      </p:to>
                                    </p:set>
                                    <p:anim calcmode="lin" valueType="num">
                                      <p:cBhvr additive="base">
                                        <p:cTn id="22" dur="1500" fill="hold"/>
                                        <p:tgtEl>
                                          <p:spTgt spid="75"/>
                                        </p:tgtEl>
                                        <p:attrNameLst>
                                          <p:attrName>ppt_x</p:attrName>
                                        </p:attrNameLst>
                                      </p:cBhvr>
                                      <p:tavLst>
                                        <p:tav tm="0">
                                          <p:val>
                                            <p:strVal val="0-#ppt_w/2"/>
                                          </p:val>
                                        </p:tav>
                                        <p:tav tm="100000">
                                          <p:val>
                                            <p:strVal val="#ppt_x"/>
                                          </p:val>
                                        </p:tav>
                                      </p:tavLst>
                                    </p:anim>
                                    <p:anim calcmode="lin" valueType="num">
                                      <p:cBhvr additive="base">
                                        <p:cTn id="23" dur="1500" fill="hold"/>
                                        <p:tgtEl>
                                          <p:spTgt spid="75"/>
                                        </p:tgtEl>
                                        <p:attrNameLst>
                                          <p:attrName>ppt_y</p:attrName>
                                        </p:attrNameLst>
                                      </p:cBhvr>
                                      <p:tavLst>
                                        <p:tav tm="0">
                                          <p:val>
                                            <p:strVal val="#ppt_y"/>
                                          </p:val>
                                        </p:tav>
                                        <p:tav tm="100000">
                                          <p:val>
                                            <p:strVal val="#ppt_y"/>
                                          </p:val>
                                        </p:tav>
                                      </p:tavLst>
                                    </p:anim>
                                  </p:childTnLst>
                                </p:cTn>
                              </p:par>
                            </p:childTnLst>
                          </p:cTn>
                        </p:par>
                        <p:par>
                          <p:cTn id="24" fill="hold" nodeType="afterGroup">
                            <p:stCondLst>
                              <p:cond delay="5000"/>
                            </p:stCondLst>
                            <p:childTnLst>
                              <p:par>
                                <p:cTn id="25" presetID="2" presetClass="entr" presetSubtype="8" fill="hold" grpId="0" nodeType="afterEffect">
                                  <p:stCondLst>
                                    <p:cond delay="0"/>
                                  </p:stCondLst>
                                  <p:childTnLst>
                                    <p:set>
                                      <p:cBhvr>
                                        <p:cTn id="26" dur="1" fill="hold">
                                          <p:stCondLst>
                                            <p:cond delay="0"/>
                                          </p:stCondLst>
                                        </p:cTn>
                                        <p:tgtEl>
                                          <p:spTgt spid="76"/>
                                        </p:tgtEl>
                                        <p:attrNameLst>
                                          <p:attrName>style.visibility</p:attrName>
                                        </p:attrNameLst>
                                      </p:cBhvr>
                                      <p:to>
                                        <p:strVal val="visible"/>
                                      </p:to>
                                    </p:set>
                                    <p:anim calcmode="lin" valueType="num">
                                      <p:cBhvr additive="base">
                                        <p:cTn id="27" dur="1000" fill="hold"/>
                                        <p:tgtEl>
                                          <p:spTgt spid="76"/>
                                        </p:tgtEl>
                                        <p:attrNameLst>
                                          <p:attrName>ppt_x</p:attrName>
                                        </p:attrNameLst>
                                      </p:cBhvr>
                                      <p:tavLst>
                                        <p:tav tm="0">
                                          <p:val>
                                            <p:strVal val="0-#ppt_w/2"/>
                                          </p:val>
                                        </p:tav>
                                        <p:tav tm="100000">
                                          <p:val>
                                            <p:strVal val="#ppt_x"/>
                                          </p:val>
                                        </p:tav>
                                      </p:tavLst>
                                    </p:anim>
                                    <p:anim calcmode="lin" valueType="num">
                                      <p:cBhvr additive="base">
                                        <p:cTn id="28" dur="1000" fill="hold"/>
                                        <p:tgtEl>
                                          <p:spTgt spid="76"/>
                                        </p:tgtEl>
                                        <p:attrNameLst>
                                          <p:attrName>ppt_y</p:attrName>
                                        </p:attrNameLst>
                                      </p:cBhvr>
                                      <p:tavLst>
                                        <p:tav tm="0">
                                          <p:val>
                                            <p:strVal val="#ppt_y"/>
                                          </p:val>
                                        </p:tav>
                                        <p:tav tm="100000">
                                          <p:val>
                                            <p:strVal val="#ppt_y"/>
                                          </p:val>
                                        </p:tav>
                                      </p:tavLst>
                                    </p:anim>
                                  </p:childTnLst>
                                </p:cTn>
                              </p:par>
                            </p:childTnLst>
                          </p:cTn>
                        </p:par>
                        <p:par>
                          <p:cTn id="29" fill="hold" nodeType="afterGroup">
                            <p:stCondLst>
                              <p:cond delay="6000"/>
                            </p:stCondLst>
                            <p:childTnLst>
                              <p:par>
                                <p:cTn id="30" presetID="2" presetClass="entr" presetSubtype="2" fill="hold" nodeType="afterEffect">
                                  <p:stCondLst>
                                    <p:cond delay="0"/>
                                  </p:stCondLst>
                                  <p:childTnLst>
                                    <p:set>
                                      <p:cBhvr>
                                        <p:cTn id="31" dur="1" fill="hold">
                                          <p:stCondLst>
                                            <p:cond delay="0"/>
                                          </p:stCondLst>
                                        </p:cTn>
                                        <p:tgtEl>
                                          <p:spTgt spid="89"/>
                                        </p:tgtEl>
                                        <p:attrNameLst>
                                          <p:attrName>style.visibility</p:attrName>
                                        </p:attrNameLst>
                                      </p:cBhvr>
                                      <p:to>
                                        <p:strVal val="visible"/>
                                      </p:to>
                                    </p:set>
                                    <p:anim calcmode="lin" valueType="num">
                                      <p:cBhvr additive="base">
                                        <p:cTn id="32" dur="1250" fill="hold"/>
                                        <p:tgtEl>
                                          <p:spTgt spid="89"/>
                                        </p:tgtEl>
                                        <p:attrNameLst>
                                          <p:attrName>ppt_x</p:attrName>
                                        </p:attrNameLst>
                                      </p:cBhvr>
                                      <p:tavLst>
                                        <p:tav tm="0">
                                          <p:val>
                                            <p:strVal val="1+#ppt_w/2"/>
                                          </p:val>
                                        </p:tav>
                                        <p:tav tm="100000">
                                          <p:val>
                                            <p:strVal val="#ppt_x"/>
                                          </p:val>
                                        </p:tav>
                                      </p:tavLst>
                                    </p:anim>
                                    <p:anim calcmode="lin" valueType="num">
                                      <p:cBhvr additive="base">
                                        <p:cTn id="33" dur="1250" fill="hold"/>
                                        <p:tgtEl>
                                          <p:spTgt spid="89"/>
                                        </p:tgtEl>
                                        <p:attrNameLst>
                                          <p:attrName>ppt_y</p:attrName>
                                        </p:attrNameLst>
                                      </p:cBhvr>
                                      <p:tavLst>
                                        <p:tav tm="0">
                                          <p:val>
                                            <p:strVal val="#ppt_y"/>
                                          </p:val>
                                        </p:tav>
                                        <p:tav tm="100000">
                                          <p:val>
                                            <p:strVal val="#ppt_y"/>
                                          </p:val>
                                        </p:tav>
                                      </p:tavLst>
                                    </p:anim>
                                  </p:childTnLst>
                                </p:cTn>
                              </p:par>
                            </p:childTnLst>
                          </p:cTn>
                        </p:par>
                        <p:par>
                          <p:cTn id="34" fill="hold" nodeType="afterGroup">
                            <p:stCondLst>
                              <p:cond delay="7250"/>
                            </p:stCondLst>
                            <p:childTnLst>
                              <p:par>
                                <p:cTn id="35" presetID="2" presetClass="entr" presetSubtype="2" fill="hold" grpId="0" nodeType="afterEffect">
                                  <p:stCondLst>
                                    <p:cond delay="0"/>
                                  </p:stCondLst>
                                  <p:childTnLst>
                                    <p:set>
                                      <p:cBhvr>
                                        <p:cTn id="36" dur="1" fill="hold">
                                          <p:stCondLst>
                                            <p:cond delay="0"/>
                                          </p:stCondLst>
                                        </p:cTn>
                                        <p:tgtEl>
                                          <p:spTgt spid="85"/>
                                        </p:tgtEl>
                                        <p:attrNameLst>
                                          <p:attrName>style.visibility</p:attrName>
                                        </p:attrNameLst>
                                      </p:cBhvr>
                                      <p:to>
                                        <p:strVal val="visible"/>
                                      </p:to>
                                    </p:set>
                                    <p:anim calcmode="lin" valueType="num">
                                      <p:cBhvr additive="base">
                                        <p:cTn id="37" dur="1250" fill="hold"/>
                                        <p:tgtEl>
                                          <p:spTgt spid="85"/>
                                        </p:tgtEl>
                                        <p:attrNameLst>
                                          <p:attrName>ppt_x</p:attrName>
                                        </p:attrNameLst>
                                      </p:cBhvr>
                                      <p:tavLst>
                                        <p:tav tm="0">
                                          <p:val>
                                            <p:strVal val="1+#ppt_w/2"/>
                                          </p:val>
                                        </p:tav>
                                        <p:tav tm="100000">
                                          <p:val>
                                            <p:strVal val="#ppt_x"/>
                                          </p:val>
                                        </p:tav>
                                      </p:tavLst>
                                    </p:anim>
                                    <p:anim calcmode="lin" valueType="num">
                                      <p:cBhvr additive="base">
                                        <p:cTn id="38" dur="1250" fill="hold"/>
                                        <p:tgtEl>
                                          <p:spTgt spid="85"/>
                                        </p:tgtEl>
                                        <p:attrNameLst>
                                          <p:attrName>ppt_y</p:attrName>
                                        </p:attrNameLst>
                                      </p:cBhvr>
                                      <p:tavLst>
                                        <p:tav tm="0">
                                          <p:val>
                                            <p:strVal val="#ppt_y"/>
                                          </p:val>
                                        </p:tav>
                                        <p:tav tm="100000">
                                          <p:val>
                                            <p:strVal val="#ppt_y"/>
                                          </p:val>
                                        </p:tav>
                                      </p:tavLst>
                                    </p:anim>
                                  </p:childTnLst>
                                </p:cTn>
                              </p:par>
                            </p:childTnLst>
                          </p:cTn>
                        </p:par>
                        <p:par>
                          <p:cTn id="39" fill="hold" nodeType="afterGroup">
                            <p:stCondLst>
                              <p:cond delay="8500"/>
                            </p:stCondLst>
                            <p:childTnLst>
                              <p:par>
                                <p:cTn id="40" presetID="2" presetClass="entr" presetSubtype="2" fill="hold" grpId="0" nodeType="afterEffect">
                                  <p:stCondLst>
                                    <p:cond delay="0"/>
                                  </p:stCondLst>
                                  <p:childTnLst>
                                    <p:set>
                                      <p:cBhvr>
                                        <p:cTn id="41" dur="1" fill="hold">
                                          <p:stCondLst>
                                            <p:cond delay="0"/>
                                          </p:stCondLst>
                                        </p:cTn>
                                        <p:tgtEl>
                                          <p:spTgt spid="87"/>
                                        </p:tgtEl>
                                        <p:attrNameLst>
                                          <p:attrName>style.visibility</p:attrName>
                                        </p:attrNameLst>
                                      </p:cBhvr>
                                      <p:to>
                                        <p:strVal val="visible"/>
                                      </p:to>
                                    </p:set>
                                    <p:anim calcmode="lin" valueType="num">
                                      <p:cBhvr additive="base">
                                        <p:cTn id="42" dur="1500" fill="hold"/>
                                        <p:tgtEl>
                                          <p:spTgt spid="87"/>
                                        </p:tgtEl>
                                        <p:attrNameLst>
                                          <p:attrName>ppt_x</p:attrName>
                                        </p:attrNameLst>
                                      </p:cBhvr>
                                      <p:tavLst>
                                        <p:tav tm="0">
                                          <p:val>
                                            <p:strVal val="1+#ppt_w/2"/>
                                          </p:val>
                                        </p:tav>
                                        <p:tav tm="100000">
                                          <p:val>
                                            <p:strVal val="#ppt_x"/>
                                          </p:val>
                                        </p:tav>
                                      </p:tavLst>
                                    </p:anim>
                                    <p:anim calcmode="lin" valueType="num">
                                      <p:cBhvr additive="base">
                                        <p:cTn id="43" dur="1500" fill="hold"/>
                                        <p:tgtEl>
                                          <p:spTgt spid="87"/>
                                        </p:tgtEl>
                                        <p:attrNameLst>
                                          <p:attrName>ppt_y</p:attrName>
                                        </p:attrNameLst>
                                      </p:cBhvr>
                                      <p:tavLst>
                                        <p:tav tm="0">
                                          <p:val>
                                            <p:strVal val="#ppt_y"/>
                                          </p:val>
                                        </p:tav>
                                        <p:tav tm="100000">
                                          <p:val>
                                            <p:strVal val="#ppt_y"/>
                                          </p:val>
                                        </p:tav>
                                      </p:tavLst>
                                    </p:anim>
                                  </p:childTnLst>
                                </p:cTn>
                              </p:par>
                            </p:childTnLst>
                          </p:cTn>
                        </p:par>
                        <p:par>
                          <p:cTn id="44" fill="hold" nodeType="afterGroup">
                            <p:stCondLst>
                              <p:cond delay="10000"/>
                            </p:stCondLst>
                            <p:childTnLst>
                              <p:par>
                                <p:cTn id="45" presetID="2" presetClass="entr" presetSubtype="2" fill="hold" grpId="0" nodeType="afterEffect">
                                  <p:stCondLst>
                                    <p:cond delay="0"/>
                                  </p:stCondLst>
                                  <p:childTnLst>
                                    <p:set>
                                      <p:cBhvr>
                                        <p:cTn id="46" dur="1" fill="hold">
                                          <p:stCondLst>
                                            <p:cond delay="0"/>
                                          </p:stCondLst>
                                        </p:cTn>
                                        <p:tgtEl>
                                          <p:spTgt spid="86"/>
                                        </p:tgtEl>
                                        <p:attrNameLst>
                                          <p:attrName>style.visibility</p:attrName>
                                        </p:attrNameLst>
                                      </p:cBhvr>
                                      <p:to>
                                        <p:strVal val="visible"/>
                                      </p:to>
                                    </p:set>
                                    <p:anim calcmode="lin" valueType="num">
                                      <p:cBhvr additive="base">
                                        <p:cTn id="47" dur="1000" fill="hold"/>
                                        <p:tgtEl>
                                          <p:spTgt spid="86"/>
                                        </p:tgtEl>
                                        <p:attrNameLst>
                                          <p:attrName>ppt_x</p:attrName>
                                        </p:attrNameLst>
                                      </p:cBhvr>
                                      <p:tavLst>
                                        <p:tav tm="0">
                                          <p:val>
                                            <p:strVal val="1+#ppt_w/2"/>
                                          </p:val>
                                        </p:tav>
                                        <p:tav tm="100000">
                                          <p:val>
                                            <p:strVal val="#ppt_x"/>
                                          </p:val>
                                        </p:tav>
                                      </p:tavLst>
                                    </p:anim>
                                    <p:anim calcmode="lin" valueType="num">
                                      <p:cBhvr additive="base">
                                        <p:cTn id="48" dur="1000" fill="hold"/>
                                        <p:tgtEl>
                                          <p:spTgt spid="8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4" grpId="0" animBg="1"/>
      <p:bldP spid="75" grpId="0" animBg="1"/>
      <p:bldP spid="76" grpId="0" animBg="1"/>
      <p:bldP spid="85" grpId="0" animBg="1"/>
      <p:bldP spid="86" grpId="0" animBg="1"/>
      <p:bldP spid="87" grpId="0" animBg="1"/>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Elipsa 26">
            <a:extLst>
              <a:ext uri="{FF2B5EF4-FFF2-40B4-BE49-F238E27FC236}">
                <a16:creationId xmlns:a16="http://schemas.microsoft.com/office/drawing/2014/main" id="{9B0112A9-DEAF-0157-F944-AA058322F07C}"/>
              </a:ext>
            </a:extLst>
          </p:cNvPr>
          <p:cNvSpPr/>
          <p:nvPr/>
        </p:nvSpPr>
        <p:spPr>
          <a:xfrm>
            <a:off x="1901825" y="-1808163"/>
            <a:ext cx="8358188" cy="8362951"/>
          </a:xfrm>
          <a:prstGeom prst="ellipse">
            <a:avLst/>
          </a:prstGeom>
          <a:noFill/>
          <a:ln w="19050">
            <a:solidFill>
              <a:srgbClr val="72B814"/>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sp>
        <p:nvSpPr>
          <p:cNvPr id="13" name="TextBox 31">
            <a:extLst>
              <a:ext uri="{FF2B5EF4-FFF2-40B4-BE49-F238E27FC236}">
                <a16:creationId xmlns:a16="http://schemas.microsoft.com/office/drawing/2014/main" id="{87C39637-B3B4-544D-576D-C84A4538DF1D}"/>
              </a:ext>
            </a:extLst>
          </p:cNvPr>
          <p:cNvSpPr>
            <a:spLocks noChangeArrowheads="1"/>
          </p:cNvSpPr>
          <p:nvPr/>
        </p:nvSpPr>
        <p:spPr bwMode="auto">
          <a:xfrm>
            <a:off x="7399338" y="5375275"/>
            <a:ext cx="2559050" cy="715963"/>
          </a:xfrm>
          <a:prstGeom prst="roundRect">
            <a:avLst>
              <a:gd name="adj" fmla="val 16667"/>
            </a:avLst>
          </a:prstGeom>
          <a:solidFill>
            <a:schemeClr val="bg1"/>
          </a:solidFill>
          <a:ln w="19050">
            <a:solidFill>
              <a:srgbClr val="72B814"/>
            </a:solidFill>
            <a:round/>
            <a:headEnd/>
            <a:tailEnd/>
          </a:ln>
        </p:spPr>
        <p:txBody>
          <a:bodyPr anchor="ct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pl-PL" b="1">
                <a:latin typeface="Century Gothic" panose="020B0502020202020204" pitchFamily="34" charset="0"/>
              </a:rPr>
              <a:t>Implementing Change</a:t>
            </a:r>
            <a:endParaRPr lang="pl-PL" altLang="pl-PL" b="1">
              <a:latin typeface="Century Gothic" panose="020B0502020202020204" pitchFamily="34" charset="0"/>
            </a:endParaRPr>
          </a:p>
        </p:txBody>
      </p:sp>
      <p:sp>
        <p:nvSpPr>
          <p:cNvPr id="15" name="TextBox 34">
            <a:extLst>
              <a:ext uri="{FF2B5EF4-FFF2-40B4-BE49-F238E27FC236}">
                <a16:creationId xmlns:a16="http://schemas.microsoft.com/office/drawing/2014/main" id="{EF58C561-876D-2FAE-7036-88F075A2D66F}"/>
              </a:ext>
            </a:extLst>
          </p:cNvPr>
          <p:cNvSpPr>
            <a:spLocks noChangeArrowheads="1"/>
          </p:cNvSpPr>
          <p:nvPr/>
        </p:nvSpPr>
        <p:spPr bwMode="auto">
          <a:xfrm>
            <a:off x="2270125" y="5375275"/>
            <a:ext cx="2559050" cy="715963"/>
          </a:xfrm>
          <a:prstGeom prst="roundRect">
            <a:avLst>
              <a:gd name="adj" fmla="val 16667"/>
            </a:avLst>
          </a:prstGeom>
          <a:solidFill>
            <a:schemeClr val="bg1"/>
          </a:solidFill>
          <a:ln w="19050">
            <a:solidFill>
              <a:srgbClr val="72B814"/>
            </a:solidFill>
            <a:round/>
            <a:headEnd/>
            <a:tailEnd/>
          </a:ln>
        </p:spPr>
        <p:txBody>
          <a:bodyPr anchor="ct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pl-PL" b="1">
                <a:latin typeface="Century Gothic" panose="020B0502020202020204" pitchFamily="34" charset="0"/>
              </a:rPr>
              <a:t>Identifying Behaviours</a:t>
            </a:r>
            <a:endParaRPr lang="pl-PL" altLang="pl-PL" b="1">
              <a:latin typeface="Century Gothic" panose="020B0502020202020204" pitchFamily="34" charset="0"/>
            </a:endParaRPr>
          </a:p>
        </p:txBody>
      </p:sp>
      <p:sp>
        <p:nvSpPr>
          <p:cNvPr id="14" name="TextBox 32">
            <a:extLst>
              <a:ext uri="{FF2B5EF4-FFF2-40B4-BE49-F238E27FC236}">
                <a16:creationId xmlns:a16="http://schemas.microsoft.com/office/drawing/2014/main" id="{50CF674F-FA00-F4E6-FC1A-91FBC4D66339}"/>
              </a:ext>
            </a:extLst>
          </p:cNvPr>
          <p:cNvSpPr>
            <a:spLocks noChangeArrowheads="1"/>
          </p:cNvSpPr>
          <p:nvPr/>
        </p:nvSpPr>
        <p:spPr bwMode="auto">
          <a:xfrm>
            <a:off x="989013" y="4010025"/>
            <a:ext cx="2560637" cy="407988"/>
          </a:xfrm>
          <a:prstGeom prst="roundRect">
            <a:avLst>
              <a:gd name="adj" fmla="val 16667"/>
            </a:avLst>
          </a:prstGeom>
          <a:solidFill>
            <a:schemeClr val="bg1"/>
          </a:solidFill>
          <a:ln w="19050">
            <a:solidFill>
              <a:srgbClr val="72B814"/>
            </a:solidFill>
            <a:round/>
            <a:headEnd/>
            <a:tailEnd/>
          </a:ln>
        </p:spPr>
        <p:txBody>
          <a:bodyPr anchor="ct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pl-PL" b="1">
                <a:latin typeface="Century Gothic" panose="020B0502020202020204" pitchFamily="34" charset="0"/>
              </a:rPr>
              <a:t>Communication</a:t>
            </a:r>
            <a:endParaRPr lang="en-US" altLang="pl-PL">
              <a:latin typeface="Century Gothic" panose="020B0502020202020204" pitchFamily="34" charset="0"/>
            </a:endParaRPr>
          </a:p>
        </p:txBody>
      </p:sp>
      <p:sp>
        <p:nvSpPr>
          <p:cNvPr id="16" name="TextBox 35">
            <a:extLst>
              <a:ext uri="{FF2B5EF4-FFF2-40B4-BE49-F238E27FC236}">
                <a16:creationId xmlns:a16="http://schemas.microsoft.com/office/drawing/2014/main" id="{7921CE8C-391B-D395-D055-A6BF49B44829}"/>
              </a:ext>
            </a:extLst>
          </p:cNvPr>
          <p:cNvSpPr>
            <a:spLocks noChangeArrowheads="1"/>
          </p:cNvSpPr>
          <p:nvPr/>
        </p:nvSpPr>
        <p:spPr bwMode="auto">
          <a:xfrm>
            <a:off x="8613775" y="4010025"/>
            <a:ext cx="2560638" cy="407988"/>
          </a:xfrm>
          <a:prstGeom prst="roundRect">
            <a:avLst>
              <a:gd name="adj" fmla="val 16667"/>
            </a:avLst>
          </a:prstGeom>
          <a:solidFill>
            <a:schemeClr val="bg1"/>
          </a:solidFill>
          <a:ln w="19050">
            <a:solidFill>
              <a:srgbClr val="72B814"/>
            </a:solidFill>
            <a:round/>
            <a:headEnd/>
            <a:tailEnd/>
          </a:ln>
        </p:spPr>
        <p:txBody>
          <a:bodyPr anchor="ct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pl-PL" b="1">
                <a:latin typeface="Century Gothic" panose="020B0502020202020204" pitchFamily="34" charset="0"/>
              </a:rPr>
              <a:t>Optimising the Team</a:t>
            </a:r>
            <a:endParaRPr lang="pl-PL" altLang="pl-PL" b="1">
              <a:latin typeface="Century Gothic" panose="020B0502020202020204" pitchFamily="34" charset="0"/>
            </a:endParaRPr>
          </a:p>
        </p:txBody>
      </p:sp>
      <p:sp>
        <p:nvSpPr>
          <p:cNvPr id="12" name="TextBox 30">
            <a:extLst>
              <a:ext uri="{FF2B5EF4-FFF2-40B4-BE49-F238E27FC236}">
                <a16:creationId xmlns:a16="http://schemas.microsoft.com/office/drawing/2014/main" id="{B6301BC8-5D5A-2B9B-16C2-9B0D64FC1FBC}"/>
              </a:ext>
            </a:extLst>
          </p:cNvPr>
          <p:cNvSpPr>
            <a:spLocks noChangeArrowheads="1"/>
          </p:cNvSpPr>
          <p:nvPr/>
        </p:nvSpPr>
        <p:spPr bwMode="auto">
          <a:xfrm>
            <a:off x="657225" y="1963738"/>
            <a:ext cx="2560638" cy="409575"/>
          </a:xfrm>
          <a:prstGeom prst="roundRect">
            <a:avLst>
              <a:gd name="adj" fmla="val 16667"/>
            </a:avLst>
          </a:prstGeom>
          <a:solidFill>
            <a:schemeClr val="bg1"/>
          </a:solidFill>
          <a:ln w="19050">
            <a:solidFill>
              <a:srgbClr val="72B814"/>
            </a:solidFill>
            <a:round/>
            <a:headEnd/>
            <a:tailEnd/>
          </a:ln>
        </p:spPr>
        <p:txBody>
          <a:bodyPr anchor="ct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pl-PL" b="1">
                <a:latin typeface="Century Gothic" panose="020B0502020202020204" pitchFamily="34" charset="0"/>
              </a:rPr>
              <a:t>Performance Issues</a:t>
            </a:r>
            <a:endParaRPr lang="en-US" altLang="pl-PL" b="1">
              <a:latin typeface="Century Gothic" panose="020B0502020202020204" pitchFamily="34" charset="0"/>
            </a:endParaRPr>
          </a:p>
        </p:txBody>
      </p:sp>
      <p:sp>
        <p:nvSpPr>
          <p:cNvPr id="17" name="TextBox 36">
            <a:extLst>
              <a:ext uri="{FF2B5EF4-FFF2-40B4-BE49-F238E27FC236}">
                <a16:creationId xmlns:a16="http://schemas.microsoft.com/office/drawing/2014/main" id="{CE7BD2C7-9B59-0F60-F012-0AB9F7FBB938}"/>
              </a:ext>
            </a:extLst>
          </p:cNvPr>
          <p:cNvSpPr>
            <a:spLocks noChangeArrowheads="1"/>
          </p:cNvSpPr>
          <p:nvPr/>
        </p:nvSpPr>
        <p:spPr bwMode="auto">
          <a:xfrm>
            <a:off x="9029700" y="1811338"/>
            <a:ext cx="2460625" cy="714375"/>
          </a:xfrm>
          <a:prstGeom prst="roundRect">
            <a:avLst>
              <a:gd name="adj" fmla="val 16667"/>
            </a:avLst>
          </a:prstGeom>
          <a:solidFill>
            <a:schemeClr val="bg1"/>
          </a:solidFill>
          <a:ln w="19050">
            <a:solidFill>
              <a:srgbClr val="72B814"/>
            </a:solidFill>
            <a:round/>
            <a:headEnd/>
            <a:tailEnd/>
          </a:ln>
        </p:spPr>
        <p:txBody>
          <a:bodyPr anchor="ct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pl-PL" b="1">
                <a:latin typeface="Century Gothic" panose="020B0502020202020204" pitchFamily="34" charset="0"/>
              </a:rPr>
              <a:t>Recruitment processes</a:t>
            </a:r>
          </a:p>
        </p:txBody>
      </p:sp>
      <p:sp>
        <p:nvSpPr>
          <p:cNvPr id="22" name="Elipsa 21">
            <a:extLst>
              <a:ext uri="{FF2B5EF4-FFF2-40B4-BE49-F238E27FC236}">
                <a16:creationId xmlns:a16="http://schemas.microsoft.com/office/drawing/2014/main" id="{9E54FCCF-9531-62F7-6EF5-ACC792F7C582}"/>
              </a:ext>
            </a:extLst>
          </p:cNvPr>
          <p:cNvSpPr/>
          <p:nvPr/>
        </p:nvSpPr>
        <p:spPr>
          <a:xfrm>
            <a:off x="4476750" y="962025"/>
            <a:ext cx="3252788" cy="3252788"/>
          </a:xfrm>
          <a:prstGeom prst="ellipse">
            <a:avLst/>
          </a:prstGeom>
          <a:solidFill>
            <a:srgbClr val="7BC716"/>
          </a:solidFill>
          <a:ln>
            <a:solidFill>
              <a:srgbClr val="72B814"/>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defTabSz="913203" eaLnBrk="1" fontAlgn="auto" hangingPunct="1">
              <a:lnSpc>
                <a:spcPct val="150000"/>
              </a:lnSpc>
              <a:spcBef>
                <a:spcPts val="0"/>
              </a:spcBef>
              <a:spcAft>
                <a:spcPts val="0"/>
              </a:spcAft>
              <a:defRPr/>
            </a:pPr>
            <a:r>
              <a:rPr lang="en-US" sz="2400">
                <a:latin typeface="Century Gothic" panose="020B0502020202020204" pitchFamily="34" charset="0"/>
              </a:rPr>
              <a:t>Team Issues</a:t>
            </a:r>
            <a:endParaRPr lang="pl-PL" sz="2400" b="1">
              <a:solidFill>
                <a:schemeClr val="bg1"/>
              </a:solidFill>
              <a:latin typeface="Century Gothic" panose="020B0502020202020204" pitchFamily="34" charset="0"/>
            </a:endParaRPr>
          </a:p>
        </p:txBody>
      </p:sp>
      <p:sp>
        <p:nvSpPr>
          <p:cNvPr id="276490" name="Symbol zastępczy numeru slajdu 1">
            <a:extLst>
              <a:ext uri="{FF2B5EF4-FFF2-40B4-BE49-F238E27FC236}">
                <a16:creationId xmlns:a16="http://schemas.microsoft.com/office/drawing/2014/main" id="{CD3EE08A-E175-F70A-39C6-542067D5FFA0}"/>
              </a:ext>
            </a:extLst>
          </p:cNvPr>
          <p:cNvSpPr>
            <a:spLocks noGrp="1" noChangeArrowheads="1"/>
          </p:cNvSpPr>
          <p:nvPr>
            <p:ph type="sldNum" sz="quarter" idx="4294967295"/>
          </p:nvPr>
        </p:nvSpPr>
        <p:spPr bwMode="auto">
          <a:xfrm>
            <a:off x="11034713" y="6262688"/>
            <a:ext cx="1155700" cy="36512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eaLnBrk="0" fontAlgn="base" hangingPunct="0">
              <a:spcBef>
                <a:spcPct val="0"/>
              </a:spcBef>
              <a:spcAft>
                <a:spcPct val="0"/>
              </a:spcAft>
            </a:pPr>
            <a:fld id="{FFEE4F45-DCA9-4DF2-8D81-A844A4E14A4D}" type="slidenum">
              <a:rPr lang="pl-PL" altLang="en-US" sz="1800" smtClean="0">
                <a:solidFill>
                  <a:schemeClr val="tx2"/>
                </a:solidFill>
                <a:latin typeface="Century Gothic" panose="020B0502020202020204" pitchFamily="34" charset="0"/>
              </a:rPr>
              <a:pPr defTabSz="912813" eaLnBrk="0" fontAlgn="base" hangingPunct="0">
                <a:spcBef>
                  <a:spcPct val="0"/>
                </a:spcBef>
                <a:spcAft>
                  <a:spcPct val="0"/>
                </a:spcAft>
              </a:pPr>
              <a:t>111</a:t>
            </a:fld>
            <a:endParaRPr lang="pl-PL" altLang="en-US" sz="1800">
              <a:solidFill>
                <a:schemeClr val="tx2"/>
              </a:solidFill>
              <a:latin typeface="Century Gothic" panose="020B0502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additive="base">
                                        <p:cTn id="7" dur="1250" fill="hold"/>
                                        <p:tgtEl>
                                          <p:spTgt spid="22"/>
                                        </p:tgtEl>
                                        <p:attrNameLst>
                                          <p:attrName>ppt_x</p:attrName>
                                        </p:attrNameLst>
                                      </p:cBhvr>
                                      <p:tavLst>
                                        <p:tav tm="0">
                                          <p:val>
                                            <p:strVal val="#ppt_x"/>
                                          </p:val>
                                        </p:tav>
                                        <p:tav tm="100000">
                                          <p:val>
                                            <p:strVal val="#ppt_x"/>
                                          </p:val>
                                        </p:tav>
                                      </p:tavLst>
                                    </p:anim>
                                    <p:anim calcmode="lin" valueType="num">
                                      <p:cBhvr additive="base">
                                        <p:cTn id="8" dur="1250" fill="hold"/>
                                        <p:tgtEl>
                                          <p:spTgt spid="22"/>
                                        </p:tgtEl>
                                        <p:attrNameLst>
                                          <p:attrName>ppt_y</p:attrName>
                                        </p:attrNameLst>
                                      </p:cBhvr>
                                      <p:tavLst>
                                        <p:tav tm="0">
                                          <p:val>
                                            <p:strVal val="0-#ppt_h/2"/>
                                          </p:val>
                                        </p:tav>
                                        <p:tav tm="100000">
                                          <p:val>
                                            <p:strVal val="#ppt_y"/>
                                          </p:val>
                                        </p:tav>
                                      </p:tavLst>
                                    </p:anim>
                                  </p:childTnLst>
                                </p:cTn>
                              </p:par>
                              <p:par>
                                <p:cTn id="9" presetID="21" presetClass="entr" presetSubtype="1" fill="hold" grpId="0" nodeType="with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heel(1)">
                                      <p:cBhvr>
                                        <p:cTn id="11" dur="5000"/>
                                        <p:tgtEl>
                                          <p:spTgt spid="27"/>
                                        </p:tgtEl>
                                      </p:cBhvr>
                                    </p:animEffect>
                                  </p:childTnLst>
                                </p:cTn>
                              </p:par>
                              <p:par>
                                <p:cTn id="12" presetID="10" presetClass="entr" presetSubtype="0" fill="hold" grpId="0" nodeType="withEffect">
                                  <p:stCondLst>
                                    <p:cond delay="1000"/>
                                  </p:stCondLst>
                                  <p:childTnLst>
                                    <p:set>
                                      <p:cBhvr>
                                        <p:cTn id="13" dur="1" fill="hold">
                                          <p:stCondLst>
                                            <p:cond delay="0"/>
                                          </p:stCondLst>
                                        </p:cTn>
                                        <p:tgtEl>
                                          <p:spTgt spid="17"/>
                                        </p:tgtEl>
                                        <p:attrNameLst>
                                          <p:attrName>style.visibility</p:attrName>
                                        </p:attrNameLst>
                                      </p:cBhvr>
                                      <p:to>
                                        <p:strVal val="visible"/>
                                      </p:to>
                                    </p:set>
                                    <p:animEffect transition="in" filter="fade">
                                      <p:cBhvr>
                                        <p:cTn id="14" dur="750"/>
                                        <p:tgtEl>
                                          <p:spTgt spid="17"/>
                                        </p:tgtEl>
                                      </p:cBhvr>
                                    </p:animEffect>
                                  </p:childTnLst>
                                </p:cTn>
                              </p:par>
                              <p:par>
                                <p:cTn id="15" presetID="26" presetClass="emph" presetSubtype="0" fill="hold" grpId="1" nodeType="withEffect">
                                  <p:stCondLst>
                                    <p:cond delay="1000"/>
                                  </p:stCondLst>
                                  <p:childTnLst>
                                    <p:animEffect transition="out" filter="fade">
                                      <p:cBhvr>
                                        <p:cTn id="16" dur="500" tmFilter="0, 0; .2, .5; .8, .5; 1, 0"/>
                                        <p:tgtEl>
                                          <p:spTgt spid="17"/>
                                        </p:tgtEl>
                                      </p:cBhvr>
                                    </p:animEffect>
                                    <p:animScale>
                                      <p:cBhvr>
                                        <p:cTn id="17" dur="250" autoRev="1" fill="hold"/>
                                        <p:tgtEl>
                                          <p:spTgt spid="17"/>
                                        </p:tgtEl>
                                      </p:cBhvr>
                                      <p:by x="105000" y="105000"/>
                                    </p:animScale>
                                  </p:childTnLst>
                                </p:cTn>
                              </p:par>
                              <p:par>
                                <p:cTn id="18" presetID="10" presetClass="entr" presetSubtype="0" fill="hold" grpId="0" nodeType="withEffect">
                                  <p:stCondLst>
                                    <p:cond delay="1250"/>
                                  </p:stCondLst>
                                  <p:childTnLst>
                                    <p:set>
                                      <p:cBhvr>
                                        <p:cTn id="19" dur="1" fill="hold">
                                          <p:stCondLst>
                                            <p:cond delay="0"/>
                                          </p:stCondLst>
                                        </p:cTn>
                                        <p:tgtEl>
                                          <p:spTgt spid="16"/>
                                        </p:tgtEl>
                                        <p:attrNameLst>
                                          <p:attrName>style.visibility</p:attrName>
                                        </p:attrNameLst>
                                      </p:cBhvr>
                                      <p:to>
                                        <p:strVal val="visible"/>
                                      </p:to>
                                    </p:set>
                                    <p:animEffect transition="in" filter="fade">
                                      <p:cBhvr>
                                        <p:cTn id="20" dur="750"/>
                                        <p:tgtEl>
                                          <p:spTgt spid="16"/>
                                        </p:tgtEl>
                                      </p:cBhvr>
                                    </p:animEffect>
                                  </p:childTnLst>
                                </p:cTn>
                              </p:par>
                              <p:par>
                                <p:cTn id="21" presetID="26" presetClass="emph" presetSubtype="0" fill="hold" grpId="1" nodeType="withEffect">
                                  <p:stCondLst>
                                    <p:cond delay="1250"/>
                                  </p:stCondLst>
                                  <p:childTnLst>
                                    <p:animEffect transition="out" filter="fade">
                                      <p:cBhvr>
                                        <p:cTn id="22" dur="500" tmFilter="0, 0; .2, .5; .8, .5; 1, 0"/>
                                        <p:tgtEl>
                                          <p:spTgt spid="16"/>
                                        </p:tgtEl>
                                      </p:cBhvr>
                                    </p:animEffect>
                                    <p:animScale>
                                      <p:cBhvr>
                                        <p:cTn id="23" dur="250" autoRev="1" fill="hold"/>
                                        <p:tgtEl>
                                          <p:spTgt spid="16"/>
                                        </p:tgtEl>
                                      </p:cBhvr>
                                      <p:by x="105000" y="105000"/>
                                    </p:animScale>
                                  </p:childTnLst>
                                </p:cTn>
                              </p:par>
                              <p:par>
                                <p:cTn id="24" presetID="10" presetClass="entr" presetSubtype="0" fill="hold" grpId="0" nodeType="withEffect">
                                  <p:stCondLst>
                                    <p:cond delay="1500"/>
                                  </p:stCondLst>
                                  <p:childTnLst>
                                    <p:set>
                                      <p:cBhvr>
                                        <p:cTn id="25" dur="1" fill="hold">
                                          <p:stCondLst>
                                            <p:cond delay="0"/>
                                          </p:stCondLst>
                                        </p:cTn>
                                        <p:tgtEl>
                                          <p:spTgt spid="13"/>
                                        </p:tgtEl>
                                        <p:attrNameLst>
                                          <p:attrName>style.visibility</p:attrName>
                                        </p:attrNameLst>
                                      </p:cBhvr>
                                      <p:to>
                                        <p:strVal val="visible"/>
                                      </p:to>
                                    </p:set>
                                    <p:animEffect transition="in" filter="fade">
                                      <p:cBhvr>
                                        <p:cTn id="26" dur="750"/>
                                        <p:tgtEl>
                                          <p:spTgt spid="13"/>
                                        </p:tgtEl>
                                      </p:cBhvr>
                                    </p:animEffect>
                                  </p:childTnLst>
                                </p:cTn>
                              </p:par>
                              <p:par>
                                <p:cTn id="27" presetID="26" presetClass="emph" presetSubtype="0" fill="hold" grpId="1" nodeType="withEffect">
                                  <p:stCondLst>
                                    <p:cond delay="1500"/>
                                  </p:stCondLst>
                                  <p:childTnLst>
                                    <p:animEffect transition="out" filter="fade">
                                      <p:cBhvr>
                                        <p:cTn id="28" dur="500" tmFilter="0, 0; .2, .5; .8, .5; 1, 0"/>
                                        <p:tgtEl>
                                          <p:spTgt spid="13"/>
                                        </p:tgtEl>
                                      </p:cBhvr>
                                    </p:animEffect>
                                    <p:animScale>
                                      <p:cBhvr>
                                        <p:cTn id="29" dur="250" autoRev="1" fill="hold"/>
                                        <p:tgtEl>
                                          <p:spTgt spid="13"/>
                                        </p:tgtEl>
                                      </p:cBhvr>
                                      <p:by x="105000" y="105000"/>
                                    </p:animScale>
                                  </p:childTnLst>
                                </p:cTn>
                              </p:par>
                              <p:par>
                                <p:cTn id="30" presetID="10" presetClass="entr" presetSubtype="0" fill="hold" grpId="0" nodeType="withEffect">
                                  <p:stCondLst>
                                    <p:cond delay="2250"/>
                                  </p:stCondLst>
                                  <p:childTnLst>
                                    <p:set>
                                      <p:cBhvr>
                                        <p:cTn id="31" dur="1" fill="hold">
                                          <p:stCondLst>
                                            <p:cond delay="0"/>
                                          </p:stCondLst>
                                        </p:cTn>
                                        <p:tgtEl>
                                          <p:spTgt spid="15"/>
                                        </p:tgtEl>
                                        <p:attrNameLst>
                                          <p:attrName>style.visibility</p:attrName>
                                        </p:attrNameLst>
                                      </p:cBhvr>
                                      <p:to>
                                        <p:strVal val="visible"/>
                                      </p:to>
                                    </p:set>
                                    <p:animEffect transition="in" filter="fade">
                                      <p:cBhvr>
                                        <p:cTn id="32" dur="750"/>
                                        <p:tgtEl>
                                          <p:spTgt spid="15"/>
                                        </p:tgtEl>
                                      </p:cBhvr>
                                    </p:animEffect>
                                  </p:childTnLst>
                                </p:cTn>
                              </p:par>
                              <p:par>
                                <p:cTn id="33" presetID="26" presetClass="emph" presetSubtype="0" fill="hold" grpId="1" nodeType="withEffect">
                                  <p:stCondLst>
                                    <p:cond delay="2250"/>
                                  </p:stCondLst>
                                  <p:childTnLst>
                                    <p:animEffect transition="out" filter="fade">
                                      <p:cBhvr>
                                        <p:cTn id="34" dur="500" tmFilter="0, 0; .2, .5; .8, .5; 1, 0"/>
                                        <p:tgtEl>
                                          <p:spTgt spid="15"/>
                                        </p:tgtEl>
                                      </p:cBhvr>
                                    </p:animEffect>
                                    <p:animScale>
                                      <p:cBhvr>
                                        <p:cTn id="35" dur="250" autoRev="1" fill="hold"/>
                                        <p:tgtEl>
                                          <p:spTgt spid="15"/>
                                        </p:tgtEl>
                                      </p:cBhvr>
                                      <p:by x="105000" y="105000"/>
                                    </p:animScale>
                                  </p:childTnLst>
                                </p:cTn>
                              </p:par>
                              <p:par>
                                <p:cTn id="36" presetID="10" presetClass="entr" presetSubtype="0" fill="hold" grpId="0" nodeType="withEffect">
                                  <p:stCondLst>
                                    <p:cond delay="2750"/>
                                  </p:stCondLst>
                                  <p:childTnLst>
                                    <p:set>
                                      <p:cBhvr>
                                        <p:cTn id="37" dur="1" fill="hold">
                                          <p:stCondLst>
                                            <p:cond delay="0"/>
                                          </p:stCondLst>
                                        </p:cTn>
                                        <p:tgtEl>
                                          <p:spTgt spid="14"/>
                                        </p:tgtEl>
                                        <p:attrNameLst>
                                          <p:attrName>style.visibility</p:attrName>
                                        </p:attrNameLst>
                                      </p:cBhvr>
                                      <p:to>
                                        <p:strVal val="visible"/>
                                      </p:to>
                                    </p:set>
                                    <p:animEffect transition="in" filter="fade">
                                      <p:cBhvr>
                                        <p:cTn id="38" dur="750"/>
                                        <p:tgtEl>
                                          <p:spTgt spid="14"/>
                                        </p:tgtEl>
                                      </p:cBhvr>
                                    </p:animEffect>
                                  </p:childTnLst>
                                </p:cTn>
                              </p:par>
                              <p:par>
                                <p:cTn id="39" presetID="26" presetClass="emph" presetSubtype="0" fill="hold" grpId="1" nodeType="withEffect">
                                  <p:stCondLst>
                                    <p:cond delay="2750"/>
                                  </p:stCondLst>
                                  <p:childTnLst>
                                    <p:animEffect transition="out" filter="fade">
                                      <p:cBhvr>
                                        <p:cTn id="40" dur="500" tmFilter="0, 0; .2, .5; .8, .5; 1, 0"/>
                                        <p:tgtEl>
                                          <p:spTgt spid="14"/>
                                        </p:tgtEl>
                                      </p:cBhvr>
                                    </p:animEffect>
                                    <p:animScale>
                                      <p:cBhvr>
                                        <p:cTn id="41" dur="250" autoRev="1" fill="hold"/>
                                        <p:tgtEl>
                                          <p:spTgt spid="14"/>
                                        </p:tgtEl>
                                      </p:cBhvr>
                                      <p:by x="105000" y="105000"/>
                                    </p:animScale>
                                  </p:childTnLst>
                                </p:cTn>
                              </p:par>
                              <p:par>
                                <p:cTn id="42" presetID="10" presetClass="entr" presetSubtype="0" fill="hold" grpId="0" nodeType="withEffect">
                                  <p:stCondLst>
                                    <p:cond delay="3000"/>
                                  </p:stCondLst>
                                  <p:childTnLst>
                                    <p:set>
                                      <p:cBhvr>
                                        <p:cTn id="43" dur="1" fill="hold">
                                          <p:stCondLst>
                                            <p:cond delay="0"/>
                                          </p:stCondLst>
                                        </p:cTn>
                                        <p:tgtEl>
                                          <p:spTgt spid="12"/>
                                        </p:tgtEl>
                                        <p:attrNameLst>
                                          <p:attrName>style.visibility</p:attrName>
                                        </p:attrNameLst>
                                      </p:cBhvr>
                                      <p:to>
                                        <p:strVal val="visible"/>
                                      </p:to>
                                    </p:set>
                                    <p:animEffect transition="in" filter="fade">
                                      <p:cBhvr>
                                        <p:cTn id="44" dur="750"/>
                                        <p:tgtEl>
                                          <p:spTgt spid="12"/>
                                        </p:tgtEl>
                                      </p:cBhvr>
                                    </p:animEffect>
                                  </p:childTnLst>
                                </p:cTn>
                              </p:par>
                              <p:par>
                                <p:cTn id="45" presetID="26" presetClass="emph" presetSubtype="0" fill="hold" grpId="1" nodeType="withEffect">
                                  <p:stCondLst>
                                    <p:cond delay="3000"/>
                                  </p:stCondLst>
                                  <p:childTnLst>
                                    <p:animEffect transition="out" filter="fade">
                                      <p:cBhvr>
                                        <p:cTn id="46" dur="500" tmFilter="0, 0; .2, .5; .8, .5; 1, 0"/>
                                        <p:tgtEl>
                                          <p:spTgt spid="12"/>
                                        </p:tgtEl>
                                      </p:cBhvr>
                                    </p:animEffect>
                                    <p:animScale>
                                      <p:cBhvr>
                                        <p:cTn id="47" dur="250" autoRev="1" fill="hold"/>
                                        <p:tgtEl>
                                          <p:spTgt spid="12"/>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13" grpId="0" animBg="1"/>
      <p:bldP spid="13" grpId="1" animBg="1"/>
      <p:bldP spid="15" grpId="0" animBg="1"/>
      <p:bldP spid="15" grpId="1" animBg="1"/>
      <p:bldP spid="14" grpId="0" animBg="1"/>
      <p:bldP spid="14" grpId="1" animBg="1"/>
      <p:bldP spid="16" grpId="0" animBg="1"/>
      <p:bldP spid="16" grpId="1" animBg="1"/>
      <p:bldP spid="12" grpId="0" animBg="1"/>
      <p:bldP spid="12" grpId="1" animBg="1"/>
      <p:bldP spid="17" grpId="0" animBg="1"/>
      <p:bldP spid="17" grpId="1" animBg="1"/>
      <p:bldP spid="22" grpId="0" animBg="1"/>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30" name="Symbol zastępczy numeru slajdu 28">
            <a:extLst>
              <a:ext uri="{FF2B5EF4-FFF2-40B4-BE49-F238E27FC236}">
                <a16:creationId xmlns:a16="http://schemas.microsoft.com/office/drawing/2014/main" id="{F2E08532-66C7-465F-5EE2-21793517E4E3}"/>
              </a:ext>
            </a:extLst>
          </p:cNvPr>
          <p:cNvSpPr>
            <a:spLocks noGrp="1" noChangeArrowheads="1"/>
          </p:cNvSpPr>
          <p:nvPr>
            <p:ph type="sldNum" sz="quarter" idx="4294967295"/>
          </p:nvPr>
        </p:nvSpPr>
        <p:spPr bwMode="auto">
          <a:xfrm>
            <a:off x="11034713" y="6262688"/>
            <a:ext cx="1155700" cy="36512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eaLnBrk="0" fontAlgn="base" hangingPunct="0">
              <a:spcBef>
                <a:spcPct val="0"/>
              </a:spcBef>
              <a:spcAft>
                <a:spcPct val="0"/>
              </a:spcAft>
            </a:pPr>
            <a:fld id="{873A02DC-0957-48D4-8810-9184DA907008}" type="slidenum">
              <a:rPr lang="pl-PL" altLang="en-US" sz="1800" smtClean="0">
                <a:solidFill>
                  <a:schemeClr val="tx2"/>
                </a:solidFill>
                <a:latin typeface="Century Gothic" panose="020B0502020202020204" pitchFamily="34" charset="0"/>
              </a:rPr>
              <a:pPr defTabSz="912813" eaLnBrk="0" fontAlgn="base" hangingPunct="0">
                <a:spcBef>
                  <a:spcPct val="0"/>
                </a:spcBef>
                <a:spcAft>
                  <a:spcPct val="0"/>
                </a:spcAft>
              </a:pPr>
              <a:t>112</a:t>
            </a:fld>
            <a:endParaRPr lang="pl-PL" altLang="en-US" sz="1800">
              <a:solidFill>
                <a:schemeClr val="tx2"/>
              </a:solidFill>
              <a:latin typeface="Century Gothic" panose="020B0502020202020204" pitchFamily="34" charset="0"/>
            </a:endParaRPr>
          </a:p>
        </p:txBody>
      </p:sp>
      <p:grpSp>
        <p:nvGrpSpPr>
          <p:cNvPr id="6" name="Group 5">
            <a:extLst>
              <a:ext uri="{FF2B5EF4-FFF2-40B4-BE49-F238E27FC236}">
                <a16:creationId xmlns:a16="http://schemas.microsoft.com/office/drawing/2014/main" id="{939A6443-D3C5-00C8-26C4-96A5F0FCB62B}"/>
              </a:ext>
            </a:extLst>
          </p:cNvPr>
          <p:cNvGrpSpPr>
            <a:grpSpLocks/>
          </p:cNvGrpSpPr>
          <p:nvPr/>
        </p:nvGrpSpPr>
        <p:grpSpPr bwMode="auto">
          <a:xfrm>
            <a:off x="6740525" y="1336675"/>
            <a:ext cx="5070475" cy="546100"/>
            <a:chOff x="6722670" y="519475"/>
            <a:chExt cx="5070919" cy="545792"/>
          </a:xfrm>
        </p:grpSpPr>
        <p:grpSp>
          <p:nvGrpSpPr>
            <p:cNvPr id="278563" name="Grupa 52">
              <a:extLst>
                <a:ext uri="{FF2B5EF4-FFF2-40B4-BE49-F238E27FC236}">
                  <a16:creationId xmlns:a16="http://schemas.microsoft.com/office/drawing/2014/main" id="{F817BC17-C17F-D6E6-8A7D-8CCFE2C564BF}"/>
                </a:ext>
              </a:extLst>
            </p:cNvPr>
            <p:cNvGrpSpPr>
              <a:grpSpLocks/>
            </p:cNvGrpSpPr>
            <p:nvPr/>
          </p:nvGrpSpPr>
          <p:grpSpPr bwMode="auto">
            <a:xfrm>
              <a:off x="6722670" y="519475"/>
              <a:ext cx="5070919" cy="545792"/>
              <a:chOff x="7044221" y="655439"/>
              <a:chExt cx="5071579" cy="835993"/>
            </a:xfrm>
          </p:grpSpPr>
          <p:sp>
            <p:nvSpPr>
              <p:cNvPr id="54" name="Dowolny kształt 53">
                <a:extLst>
                  <a:ext uri="{FF2B5EF4-FFF2-40B4-BE49-F238E27FC236}">
                    <a16:creationId xmlns:a16="http://schemas.microsoft.com/office/drawing/2014/main" id="{E1EA8EC2-E26B-9F4D-E515-816E0E80E91F}"/>
                  </a:ext>
                </a:extLst>
              </p:cNvPr>
              <p:cNvSpPr/>
              <p:nvPr/>
            </p:nvSpPr>
            <p:spPr>
              <a:xfrm>
                <a:off x="7044221" y="655439"/>
                <a:ext cx="5071579" cy="835993"/>
              </a:xfrm>
              <a:custGeom>
                <a:avLst/>
                <a:gdLst>
                  <a:gd name="connsiteX0" fmla="*/ 0 w 2109410"/>
                  <a:gd name="connsiteY0" fmla="*/ 59984 h 599843"/>
                  <a:gd name="connsiteX1" fmla="*/ 59984 w 2109410"/>
                  <a:gd name="connsiteY1" fmla="*/ 0 h 599843"/>
                  <a:gd name="connsiteX2" fmla="*/ 2049426 w 2109410"/>
                  <a:gd name="connsiteY2" fmla="*/ 0 h 599843"/>
                  <a:gd name="connsiteX3" fmla="*/ 2109410 w 2109410"/>
                  <a:gd name="connsiteY3" fmla="*/ 59984 h 599843"/>
                  <a:gd name="connsiteX4" fmla="*/ 2109410 w 2109410"/>
                  <a:gd name="connsiteY4" fmla="*/ 539859 h 599843"/>
                  <a:gd name="connsiteX5" fmla="*/ 2049426 w 2109410"/>
                  <a:gd name="connsiteY5" fmla="*/ 599843 h 599843"/>
                  <a:gd name="connsiteX6" fmla="*/ 59984 w 2109410"/>
                  <a:gd name="connsiteY6" fmla="*/ 599843 h 599843"/>
                  <a:gd name="connsiteX7" fmla="*/ 0 w 2109410"/>
                  <a:gd name="connsiteY7" fmla="*/ 539859 h 599843"/>
                  <a:gd name="connsiteX8" fmla="*/ 0 w 2109410"/>
                  <a:gd name="connsiteY8" fmla="*/ 59984 h 59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09410" h="599843">
                    <a:moveTo>
                      <a:pt x="0" y="59984"/>
                    </a:moveTo>
                    <a:cubicBezTo>
                      <a:pt x="0" y="26856"/>
                      <a:pt x="26856" y="0"/>
                      <a:pt x="59984" y="0"/>
                    </a:cubicBezTo>
                    <a:lnTo>
                      <a:pt x="2049426" y="0"/>
                    </a:lnTo>
                    <a:cubicBezTo>
                      <a:pt x="2082554" y="0"/>
                      <a:pt x="2109410" y="26856"/>
                      <a:pt x="2109410" y="59984"/>
                    </a:cubicBezTo>
                    <a:lnTo>
                      <a:pt x="2109410" y="539859"/>
                    </a:lnTo>
                    <a:cubicBezTo>
                      <a:pt x="2109410" y="572987"/>
                      <a:pt x="2082554" y="599843"/>
                      <a:pt x="2049426" y="599843"/>
                    </a:cubicBezTo>
                    <a:lnTo>
                      <a:pt x="59984" y="599843"/>
                    </a:lnTo>
                    <a:cubicBezTo>
                      <a:pt x="26856" y="599843"/>
                      <a:pt x="0" y="572987"/>
                      <a:pt x="0" y="539859"/>
                    </a:cubicBezTo>
                    <a:lnTo>
                      <a:pt x="0" y="59984"/>
                    </a:lnTo>
                    <a:close/>
                  </a:path>
                </a:pathLst>
              </a:custGeom>
              <a:noFill/>
              <a:ln w="19050">
                <a:solidFill>
                  <a:schemeClr val="bg1">
                    <a:lumMod val="6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936000" tIns="0" rIns="0" bIns="0" spcCol="1270" anchor="ctr"/>
              <a:lstStyle/>
              <a:p>
                <a:pPr defTabSz="800100" eaLnBrk="1" fontAlgn="auto" hangingPunct="1">
                  <a:lnSpc>
                    <a:spcPct val="90000"/>
                  </a:lnSpc>
                  <a:spcAft>
                    <a:spcPct val="35000"/>
                  </a:spcAft>
                  <a:defRPr/>
                </a:pPr>
                <a:r>
                  <a:rPr lang="en-NZ" sz="2000">
                    <a:solidFill>
                      <a:schemeClr val="tx1"/>
                    </a:solidFill>
                    <a:latin typeface="Century Gothic" panose="020B0502020202020204" pitchFamily="34" charset="0"/>
                  </a:rPr>
                  <a:t>Cover Page</a:t>
                </a:r>
                <a:endParaRPr lang="pl-PL" sz="2000">
                  <a:solidFill>
                    <a:schemeClr val="tx1"/>
                  </a:solidFill>
                  <a:latin typeface="Century Gothic" panose="020B0502020202020204" pitchFamily="34" charset="0"/>
                </a:endParaRPr>
              </a:p>
            </p:txBody>
          </p:sp>
          <p:sp>
            <p:nvSpPr>
              <p:cNvPr id="55" name="Prostokąt z rogami zaokrąglonymi z jednej strony 54">
                <a:extLst>
                  <a:ext uri="{FF2B5EF4-FFF2-40B4-BE49-F238E27FC236}">
                    <a16:creationId xmlns:a16="http://schemas.microsoft.com/office/drawing/2014/main" id="{01E20349-7120-2803-8619-CD58C9988D17}"/>
                  </a:ext>
                </a:extLst>
              </p:cNvPr>
              <p:cNvSpPr/>
              <p:nvPr/>
            </p:nvSpPr>
            <p:spPr>
              <a:xfrm rot="16200000">
                <a:off x="6990636" y="709024"/>
                <a:ext cx="835993" cy="728822"/>
              </a:xfrm>
              <a:prstGeom prst="round2SameRect">
                <a:avLst>
                  <a:gd name="adj1" fmla="val 15805"/>
                  <a:gd name="adj2" fmla="val 0"/>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solidFill>
                    <a:schemeClr val="tx1"/>
                  </a:solidFill>
                  <a:latin typeface="Century Gothic" panose="020B0502020202020204" pitchFamily="34" charset="0"/>
                </a:endParaRPr>
              </a:p>
            </p:txBody>
          </p:sp>
        </p:grpSp>
        <p:sp>
          <p:nvSpPr>
            <p:cNvPr id="278564" name="TextBox 4">
              <a:extLst>
                <a:ext uri="{FF2B5EF4-FFF2-40B4-BE49-F238E27FC236}">
                  <a16:creationId xmlns:a16="http://schemas.microsoft.com/office/drawing/2014/main" id="{8ACDE4EB-B505-AA30-0BC6-F4DB3A400876}"/>
                </a:ext>
              </a:extLst>
            </p:cNvPr>
            <p:cNvSpPr txBox="1">
              <a:spLocks noChangeArrowheads="1"/>
            </p:cNvSpPr>
            <p:nvPr/>
          </p:nvSpPr>
          <p:spPr bwMode="auto">
            <a:xfrm>
              <a:off x="6935776" y="607704"/>
              <a:ext cx="24691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en-US" b="1">
                  <a:solidFill>
                    <a:schemeClr val="bg1"/>
                  </a:solidFill>
                  <a:latin typeface="Century Gothic" panose="020B0502020202020204" pitchFamily="34" charset="0"/>
                </a:rPr>
                <a:t>1</a:t>
              </a:r>
              <a:endParaRPr lang="en-GB" altLang="en-US" b="1">
                <a:solidFill>
                  <a:schemeClr val="bg1"/>
                </a:solidFill>
                <a:latin typeface="Century Gothic" panose="020B0502020202020204" pitchFamily="34" charset="0"/>
              </a:endParaRPr>
            </a:p>
          </p:txBody>
        </p:sp>
      </p:grpSp>
      <p:grpSp>
        <p:nvGrpSpPr>
          <p:cNvPr id="65" name="Group 64">
            <a:extLst>
              <a:ext uri="{FF2B5EF4-FFF2-40B4-BE49-F238E27FC236}">
                <a16:creationId xmlns:a16="http://schemas.microsoft.com/office/drawing/2014/main" id="{5A2D34B2-8642-D261-2A7A-C0DBD858639E}"/>
              </a:ext>
            </a:extLst>
          </p:cNvPr>
          <p:cNvGrpSpPr>
            <a:grpSpLocks/>
          </p:cNvGrpSpPr>
          <p:nvPr/>
        </p:nvGrpSpPr>
        <p:grpSpPr bwMode="auto">
          <a:xfrm>
            <a:off x="6748463" y="2035175"/>
            <a:ext cx="5072062" cy="546100"/>
            <a:chOff x="6722670" y="519475"/>
            <a:chExt cx="5070919" cy="545792"/>
          </a:xfrm>
        </p:grpSpPr>
        <p:grpSp>
          <p:nvGrpSpPr>
            <p:cNvPr id="278559" name="Grupa 52">
              <a:extLst>
                <a:ext uri="{FF2B5EF4-FFF2-40B4-BE49-F238E27FC236}">
                  <a16:creationId xmlns:a16="http://schemas.microsoft.com/office/drawing/2014/main" id="{4658406D-BDAF-2A8A-960C-D8E05A1BE061}"/>
                </a:ext>
              </a:extLst>
            </p:cNvPr>
            <p:cNvGrpSpPr>
              <a:grpSpLocks/>
            </p:cNvGrpSpPr>
            <p:nvPr/>
          </p:nvGrpSpPr>
          <p:grpSpPr bwMode="auto">
            <a:xfrm>
              <a:off x="6722670" y="519475"/>
              <a:ext cx="5070919" cy="545792"/>
              <a:chOff x="7044221" y="655439"/>
              <a:chExt cx="5071579" cy="835993"/>
            </a:xfrm>
          </p:grpSpPr>
          <p:sp>
            <p:nvSpPr>
              <p:cNvPr id="68" name="Dowolny kształt 53">
                <a:extLst>
                  <a:ext uri="{FF2B5EF4-FFF2-40B4-BE49-F238E27FC236}">
                    <a16:creationId xmlns:a16="http://schemas.microsoft.com/office/drawing/2014/main" id="{1018C3AA-A054-2565-CDBF-06D348A11D34}"/>
                  </a:ext>
                </a:extLst>
              </p:cNvPr>
              <p:cNvSpPr/>
              <p:nvPr/>
            </p:nvSpPr>
            <p:spPr>
              <a:xfrm>
                <a:off x="7044221" y="655439"/>
                <a:ext cx="5071579" cy="835993"/>
              </a:xfrm>
              <a:custGeom>
                <a:avLst/>
                <a:gdLst>
                  <a:gd name="connsiteX0" fmla="*/ 0 w 2109410"/>
                  <a:gd name="connsiteY0" fmla="*/ 59984 h 599843"/>
                  <a:gd name="connsiteX1" fmla="*/ 59984 w 2109410"/>
                  <a:gd name="connsiteY1" fmla="*/ 0 h 599843"/>
                  <a:gd name="connsiteX2" fmla="*/ 2049426 w 2109410"/>
                  <a:gd name="connsiteY2" fmla="*/ 0 h 599843"/>
                  <a:gd name="connsiteX3" fmla="*/ 2109410 w 2109410"/>
                  <a:gd name="connsiteY3" fmla="*/ 59984 h 599843"/>
                  <a:gd name="connsiteX4" fmla="*/ 2109410 w 2109410"/>
                  <a:gd name="connsiteY4" fmla="*/ 539859 h 599843"/>
                  <a:gd name="connsiteX5" fmla="*/ 2049426 w 2109410"/>
                  <a:gd name="connsiteY5" fmla="*/ 599843 h 599843"/>
                  <a:gd name="connsiteX6" fmla="*/ 59984 w 2109410"/>
                  <a:gd name="connsiteY6" fmla="*/ 599843 h 599843"/>
                  <a:gd name="connsiteX7" fmla="*/ 0 w 2109410"/>
                  <a:gd name="connsiteY7" fmla="*/ 539859 h 599843"/>
                  <a:gd name="connsiteX8" fmla="*/ 0 w 2109410"/>
                  <a:gd name="connsiteY8" fmla="*/ 59984 h 59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09410" h="599843">
                    <a:moveTo>
                      <a:pt x="0" y="59984"/>
                    </a:moveTo>
                    <a:cubicBezTo>
                      <a:pt x="0" y="26856"/>
                      <a:pt x="26856" y="0"/>
                      <a:pt x="59984" y="0"/>
                    </a:cubicBezTo>
                    <a:lnTo>
                      <a:pt x="2049426" y="0"/>
                    </a:lnTo>
                    <a:cubicBezTo>
                      <a:pt x="2082554" y="0"/>
                      <a:pt x="2109410" y="26856"/>
                      <a:pt x="2109410" y="59984"/>
                    </a:cubicBezTo>
                    <a:lnTo>
                      <a:pt x="2109410" y="539859"/>
                    </a:lnTo>
                    <a:cubicBezTo>
                      <a:pt x="2109410" y="572987"/>
                      <a:pt x="2082554" y="599843"/>
                      <a:pt x="2049426" y="599843"/>
                    </a:cubicBezTo>
                    <a:lnTo>
                      <a:pt x="59984" y="599843"/>
                    </a:lnTo>
                    <a:cubicBezTo>
                      <a:pt x="26856" y="599843"/>
                      <a:pt x="0" y="572987"/>
                      <a:pt x="0" y="539859"/>
                    </a:cubicBezTo>
                    <a:lnTo>
                      <a:pt x="0" y="59984"/>
                    </a:lnTo>
                    <a:close/>
                  </a:path>
                </a:pathLst>
              </a:custGeom>
              <a:noFill/>
              <a:ln w="19050">
                <a:solidFill>
                  <a:schemeClr val="bg1">
                    <a:lumMod val="6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936000" tIns="0" rIns="0" bIns="0" spcCol="1270" anchor="ctr"/>
              <a:lstStyle/>
              <a:p>
                <a:pPr defTabSz="913203" eaLnBrk="1" fontAlgn="auto" hangingPunct="1">
                  <a:spcBef>
                    <a:spcPts val="0"/>
                  </a:spcBef>
                  <a:spcAft>
                    <a:spcPts val="0"/>
                  </a:spcAft>
                  <a:defRPr/>
                </a:pPr>
                <a:r>
                  <a:rPr lang="en-US" sz="2000">
                    <a:solidFill>
                      <a:schemeClr val="tx1"/>
                    </a:solidFill>
                    <a:latin typeface="Century Gothic" panose="020B0502020202020204" pitchFamily="34" charset="0"/>
                  </a:rPr>
                  <a:t>Shotgun and Name Map</a:t>
                </a:r>
                <a:endParaRPr lang="en-NZ" sz="2000">
                  <a:solidFill>
                    <a:schemeClr val="tx1"/>
                  </a:solidFill>
                  <a:latin typeface="Century Gothic" panose="020B0502020202020204" pitchFamily="34" charset="0"/>
                </a:endParaRPr>
              </a:p>
            </p:txBody>
          </p:sp>
          <p:sp>
            <p:nvSpPr>
              <p:cNvPr id="69" name="Prostokąt z rogami zaokrąglonymi z jednej strony 54">
                <a:extLst>
                  <a:ext uri="{FF2B5EF4-FFF2-40B4-BE49-F238E27FC236}">
                    <a16:creationId xmlns:a16="http://schemas.microsoft.com/office/drawing/2014/main" id="{11E34ED4-5051-B493-8FCC-5342C1081F0C}"/>
                  </a:ext>
                </a:extLst>
              </p:cNvPr>
              <p:cNvSpPr/>
              <p:nvPr/>
            </p:nvSpPr>
            <p:spPr>
              <a:xfrm rot="16200000">
                <a:off x="6990521" y="709139"/>
                <a:ext cx="835993" cy="728593"/>
              </a:xfrm>
              <a:prstGeom prst="round2SameRect">
                <a:avLst>
                  <a:gd name="adj1" fmla="val 15805"/>
                  <a:gd name="adj2" fmla="val 0"/>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solidFill>
                    <a:schemeClr val="tx1"/>
                  </a:solidFill>
                  <a:latin typeface="Century Gothic" panose="020B0502020202020204" pitchFamily="34" charset="0"/>
                </a:endParaRPr>
              </a:p>
            </p:txBody>
          </p:sp>
        </p:grpSp>
        <p:sp>
          <p:nvSpPr>
            <p:cNvPr id="278560" name="TextBox 66">
              <a:extLst>
                <a:ext uri="{FF2B5EF4-FFF2-40B4-BE49-F238E27FC236}">
                  <a16:creationId xmlns:a16="http://schemas.microsoft.com/office/drawing/2014/main" id="{2CF7211C-3D2B-088D-769D-5CED029E873E}"/>
                </a:ext>
              </a:extLst>
            </p:cNvPr>
            <p:cNvSpPr txBox="1">
              <a:spLocks noChangeArrowheads="1"/>
            </p:cNvSpPr>
            <p:nvPr/>
          </p:nvSpPr>
          <p:spPr bwMode="auto">
            <a:xfrm>
              <a:off x="6935776" y="607704"/>
              <a:ext cx="24691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en-US" b="1">
                  <a:solidFill>
                    <a:schemeClr val="bg1"/>
                  </a:solidFill>
                  <a:latin typeface="Century Gothic" panose="020B0502020202020204" pitchFamily="34" charset="0"/>
                </a:rPr>
                <a:t>2</a:t>
              </a:r>
              <a:endParaRPr lang="en-GB" altLang="en-US" b="1">
                <a:solidFill>
                  <a:schemeClr val="bg1"/>
                </a:solidFill>
                <a:latin typeface="Century Gothic" panose="020B0502020202020204" pitchFamily="34" charset="0"/>
              </a:endParaRPr>
            </a:p>
          </p:txBody>
        </p:sp>
      </p:grpSp>
      <p:grpSp>
        <p:nvGrpSpPr>
          <p:cNvPr id="70" name="Group 69">
            <a:extLst>
              <a:ext uri="{FF2B5EF4-FFF2-40B4-BE49-F238E27FC236}">
                <a16:creationId xmlns:a16="http://schemas.microsoft.com/office/drawing/2014/main" id="{3FF71057-38AA-6838-A25C-FAC26D0FA6C6}"/>
              </a:ext>
            </a:extLst>
          </p:cNvPr>
          <p:cNvGrpSpPr>
            <a:grpSpLocks/>
          </p:cNvGrpSpPr>
          <p:nvPr/>
        </p:nvGrpSpPr>
        <p:grpSpPr bwMode="auto">
          <a:xfrm>
            <a:off x="6740525" y="2735263"/>
            <a:ext cx="5070475" cy="546100"/>
            <a:chOff x="6722670" y="519475"/>
            <a:chExt cx="5070919" cy="545792"/>
          </a:xfrm>
        </p:grpSpPr>
        <p:grpSp>
          <p:nvGrpSpPr>
            <p:cNvPr id="278555" name="Grupa 52">
              <a:extLst>
                <a:ext uri="{FF2B5EF4-FFF2-40B4-BE49-F238E27FC236}">
                  <a16:creationId xmlns:a16="http://schemas.microsoft.com/office/drawing/2014/main" id="{88BB217F-C9C6-C159-12C8-FCFF22BBDC25}"/>
                </a:ext>
              </a:extLst>
            </p:cNvPr>
            <p:cNvGrpSpPr>
              <a:grpSpLocks/>
            </p:cNvGrpSpPr>
            <p:nvPr/>
          </p:nvGrpSpPr>
          <p:grpSpPr bwMode="auto">
            <a:xfrm>
              <a:off x="6722670" y="519475"/>
              <a:ext cx="5070919" cy="545792"/>
              <a:chOff x="7044221" y="655439"/>
              <a:chExt cx="5071579" cy="835993"/>
            </a:xfrm>
          </p:grpSpPr>
          <p:sp>
            <p:nvSpPr>
              <p:cNvPr id="73" name="Dowolny kształt 53">
                <a:extLst>
                  <a:ext uri="{FF2B5EF4-FFF2-40B4-BE49-F238E27FC236}">
                    <a16:creationId xmlns:a16="http://schemas.microsoft.com/office/drawing/2014/main" id="{3BFD35FC-7B59-C130-C74A-2EAC7418D250}"/>
                  </a:ext>
                </a:extLst>
              </p:cNvPr>
              <p:cNvSpPr/>
              <p:nvPr/>
            </p:nvSpPr>
            <p:spPr>
              <a:xfrm>
                <a:off x="7044221" y="655439"/>
                <a:ext cx="5071579" cy="835993"/>
              </a:xfrm>
              <a:custGeom>
                <a:avLst/>
                <a:gdLst>
                  <a:gd name="connsiteX0" fmla="*/ 0 w 2109410"/>
                  <a:gd name="connsiteY0" fmla="*/ 59984 h 599843"/>
                  <a:gd name="connsiteX1" fmla="*/ 59984 w 2109410"/>
                  <a:gd name="connsiteY1" fmla="*/ 0 h 599843"/>
                  <a:gd name="connsiteX2" fmla="*/ 2049426 w 2109410"/>
                  <a:gd name="connsiteY2" fmla="*/ 0 h 599843"/>
                  <a:gd name="connsiteX3" fmla="*/ 2109410 w 2109410"/>
                  <a:gd name="connsiteY3" fmla="*/ 59984 h 599843"/>
                  <a:gd name="connsiteX4" fmla="*/ 2109410 w 2109410"/>
                  <a:gd name="connsiteY4" fmla="*/ 539859 h 599843"/>
                  <a:gd name="connsiteX5" fmla="*/ 2049426 w 2109410"/>
                  <a:gd name="connsiteY5" fmla="*/ 599843 h 599843"/>
                  <a:gd name="connsiteX6" fmla="*/ 59984 w 2109410"/>
                  <a:gd name="connsiteY6" fmla="*/ 599843 h 599843"/>
                  <a:gd name="connsiteX7" fmla="*/ 0 w 2109410"/>
                  <a:gd name="connsiteY7" fmla="*/ 539859 h 599843"/>
                  <a:gd name="connsiteX8" fmla="*/ 0 w 2109410"/>
                  <a:gd name="connsiteY8" fmla="*/ 59984 h 59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09410" h="599843">
                    <a:moveTo>
                      <a:pt x="0" y="59984"/>
                    </a:moveTo>
                    <a:cubicBezTo>
                      <a:pt x="0" y="26856"/>
                      <a:pt x="26856" y="0"/>
                      <a:pt x="59984" y="0"/>
                    </a:cubicBezTo>
                    <a:lnTo>
                      <a:pt x="2049426" y="0"/>
                    </a:lnTo>
                    <a:cubicBezTo>
                      <a:pt x="2082554" y="0"/>
                      <a:pt x="2109410" y="26856"/>
                      <a:pt x="2109410" y="59984"/>
                    </a:cubicBezTo>
                    <a:lnTo>
                      <a:pt x="2109410" y="539859"/>
                    </a:lnTo>
                    <a:cubicBezTo>
                      <a:pt x="2109410" y="572987"/>
                      <a:pt x="2082554" y="599843"/>
                      <a:pt x="2049426" y="599843"/>
                    </a:cubicBezTo>
                    <a:lnTo>
                      <a:pt x="59984" y="599843"/>
                    </a:lnTo>
                    <a:cubicBezTo>
                      <a:pt x="26856" y="599843"/>
                      <a:pt x="0" y="572987"/>
                      <a:pt x="0" y="539859"/>
                    </a:cubicBezTo>
                    <a:lnTo>
                      <a:pt x="0" y="59984"/>
                    </a:lnTo>
                    <a:close/>
                  </a:path>
                </a:pathLst>
              </a:custGeom>
              <a:noFill/>
              <a:ln w="19050">
                <a:solidFill>
                  <a:schemeClr val="bg1">
                    <a:lumMod val="6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936000" tIns="0" rIns="0" bIns="0" spcCol="1270" anchor="ctr"/>
              <a:lstStyle/>
              <a:p>
                <a:pPr defTabSz="913203" eaLnBrk="1" fontAlgn="auto" hangingPunct="1">
                  <a:spcBef>
                    <a:spcPts val="0"/>
                  </a:spcBef>
                  <a:spcAft>
                    <a:spcPts val="0"/>
                  </a:spcAft>
                  <a:defRPr/>
                </a:pPr>
                <a:r>
                  <a:rPr lang="en-US" sz="2000">
                    <a:solidFill>
                      <a:schemeClr val="tx1"/>
                    </a:solidFill>
                    <a:latin typeface="Century Gothic" panose="020B0502020202020204" pitchFamily="34" charset="0"/>
                  </a:rPr>
                  <a:t>Flexibility and Arrow Map</a:t>
                </a:r>
                <a:endParaRPr lang="en-NZ" sz="2000">
                  <a:solidFill>
                    <a:schemeClr val="tx1"/>
                  </a:solidFill>
                  <a:latin typeface="Century Gothic" panose="020B0502020202020204" pitchFamily="34" charset="0"/>
                </a:endParaRPr>
              </a:p>
            </p:txBody>
          </p:sp>
          <p:sp>
            <p:nvSpPr>
              <p:cNvPr id="74" name="Prostokąt z rogami zaokrąglonymi z jednej strony 54">
                <a:extLst>
                  <a:ext uri="{FF2B5EF4-FFF2-40B4-BE49-F238E27FC236}">
                    <a16:creationId xmlns:a16="http://schemas.microsoft.com/office/drawing/2014/main" id="{1198ABA1-4872-6FBD-BC27-186AFFCDB43B}"/>
                  </a:ext>
                </a:extLst>
              </p:cNvPr>
              <p:cNvSpPr/>
              <p:nvPr/>
            </p:nvSpPr>
            <p:spPr>
              <a:xfrm rot="16200000">
                <a:off x="6990636" y="709024"/>
                <a:ext cx="835993" cy="728822"/>
              </a:xfrm>
              <a:prstGeom prst="round2SameRect">
                <a:avLst>
                  <a:gd name="adj1" fmla="val 15805"/>
                  <a:gd name="adj2" fmla="val 0"/>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solidFill>
                    <a:schemeClr val="tx1"/>
                  </a:solidFill>
                  <a:latin typeface="Century Gothic" panose="020B0502020202020204" pitchFamily="34" charset="0"/>
                </a:endParaRPr>
              </a:p>
            </p:txBody>
          </p:sp>
        </p:grpSp>
        <p:sp>
          <p:nvSpPr>
            <p:cNvPr id="278556" name="TextBox 71">
              <a:extLst>
                <a:ext uri="{FF2B5EF4-FFF2-40B4-BE49-F238E27FC236}">
                  <a16:creationId xmlns:a16="http://schemas.microsoft.com/office/drawing/2014/main" id="{D1ACD2BF-70B9-17AC-00C0-21C183E56494}"/>
                </a:ext>
              </a:extLst>
            </p:cNvPr>
            <p:cNvSpPr txBox="1">
              <a:spLocks noChangeArrowheads="1"/>
            </p:cNvSpPr>
            <p:nvPr/>
          </p:nvSpPr>
          <p:spPr bwMode="auto">
            <a:xfrm>
              <a:off x="6935776" y="607704"/>
              <a:ext cx="24691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en-US" b="1">
                  <a:solidFill>
                    <a:schemeClr val="bg1"/>
                  </a:solidFill>
                  <a:latin typeface="Century Gothic" panose="020B0502020202020204" pitchFamily="34" charset="0"/>
                </a:rPr>
                <a:t>3</a:t>
              </a:r>
              <a:endParaRPr lang="en-GB" altLang="en-US" b="1">
                <a:solidFill>
                  <a:schemeClr val="bg1"/>
                </a:solidFill>
                <a:latin typeface="Century Gothic" panose="020B0502020202020204" pitchFamily="34" charset="0"/>
              </a:endParaRPr>
            </a:p>
          </p:txBody>
        </p:sp>
      </p:grpSp>
      <p:grpSp>
        <p:nvGrpSpPr>
          <p:cNvPr id="75" name="Group 74">
            <a:extLst>
              <a:ext uri="{FF2B5EF4-FFF2-40B4-BE49-F238E27FC236}">
                <a16:creationId xmlns:a16="http://schemas.microsoft.com/office/drawing/2014/main" id="{F6F2DDDA-0704-39F5-C472-8124AC8902A7}"/>
              </a:ext>
            </a:extLst>
          </p:cNvPr>
          <p:cNvGrpSpPr>
            <a:grpSpLocks/>
          </p:cNvGrpSpPr>
          <p:nvPr/>
        </p:nvGrpSpPr>
        <p:grpSpPr bwMode="auto">
          <a:xfrm>
            <a:off x="6748463" y="3454400"/>
            <a:ext cx="5072062" cy="546100"/>
            <a:chOff x="6722670" y="519475"/>
            <a:chExt cx="5070919" cy="545792"/>
          </a:xfrm>
        </p:grpSpPr>
        <p:grpSp>
          <p:nvGrpSpPr>
            <p:cNvPr id="278551" name="Grupa 52">
              <a:extLst>
                <a:ext uri="{FF2B5EF4-FFF2-40B4-BE49-F238E27FC236}">
                  <a16:creationId xmlns:a16="http://schemas.microsoft.com/office/drawing/2014/main" id="{7DFDC6CE-07E4-361E-806A-C8F7C7AC4337}"/>
                </a:ext>
              </a:extLst>
            </p:cNvPr>
            <p:cNvGrpSpPr>
              <a:grpSpLocks/>
            </p:cNvGrpSpPr>
            <p:nvPr/>
          </p:nvGrpSpPr>
          <p:grpSpPr bwMode="auto">
            <a:xfrm>
              <a:off x="6722670" y="519475"/>
              <a:ext cx="5070919" cy="545792"/>
              <a:chOff x="7044221" y="655439"/>
              <a:chExt cx="5071579" cy="835993"/>
            </a:xfrm>
          </p:grpSpPr>
          <p:sp>
            <p:nvSpPr>
              <p:cNvPr id="78" name="Dowolny kształt 53">
                <a:extLst>
                  <a:ext uri="{FF2B5EF4-FFF2-40B4-BE49-F238E27FC236}">
                    <a16:creationId xmlns:a16="http://schemas.microsoft.com/office/drawing/2014/main" id="{0BF36C9C-22CD-FFFA-434E-E770A5458C49}"/>
                  </a:ext>
                </a:extLst>
              </p:cNvPr>
              <p:cNvSpPr/>
              <p:nvPr/>
            </p:nvSpPr>
            <p:spPr>
              <a:xfrm>
                <a:off x="7044221" y="655439"/>
                <a:ext cx="5071579" cy="835993"/>
              </a:xfrm>
              <a:custGeom>
                <a:avLst/>
                <a:gdLst>
                  <a:gd name="connsiteX0" fmla="*/ 0 w 2109410"/>
                  <a:gd name="connsiteY0" fmla="*/ 59984 h 599843"/>
                  <a:gd name="connsiteX1" fmla="*/ 59984 w 2109410"/>
                  <a:gd name="connsiteY1" fmla="*/ 0 h 599843"/>
                  <a:gd name="connsiteX2" fmla="*/ 2049426 w 2109410"/>
                  <a:gd name="connsiteY2" fmla="*/ 0 h 599843"/>
                  <a:gd name="connsiteX3" fmla="*/ 2109410 w 2109410"/>
                  <a:gd name="connsiteY3" fmla="*/ 59984 h 599843"/>
                  <a:gd name="connsiteX4" fmla="*/ 2109410 w 2109410"/>
                  <a:gd name="connsiteY4" fmla="*/ 539859 h 599843"/>
                  <a:gd name="connsiteX5" fmla="*/ 2049426 w 2109410"/>
                  <a:gd name="connsiteY5" fmla="*/ 599843 h 599843"/>
                  <a:gd name="connsiteX6" fmla="*/ 59984 w 2109410"/>
                  <a:gd name="connsiteY6" fmla="*/ 599843 h 599843"/>
                  <a:gd name="connsiteX7" fmla="*/ 0 w 2109410"/>
                  <a:gd name="connsiteY7" fmla="*/ 539859 h 599843"/>
                  <a:gd name="connsiteX8" fmla="*/ 0 w 2109410"/>
                  <a:gd name="connsiteY8" fmla="*/ 59984 h 59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09410" h="599843">
                    <a:moveTo>
                      <a:pt x="0" y="59984"/>
                    </a:moveTo>
                    <a:cubicBezTo>
                      <a:pt x="0" y="26856"/>
                      <a:pt x="26856" y="0"/>
                      <a:pt x="59984" y="0"/>
                    </a:cubicBezTo>
                    <a:lnTo>
                      <a:pt x="2049426" y="0"/>
                    </a:lnTo>
                    <a:cubicBezTo>
                      <a:pt x="2082554" y="0"/>
                      <a:pt x="2109410" y="26856"/>
                      <a:pt x="2109410" y="59984"/>
                    </a:cubicBezTo>
                    <a:lnTo>
                      <a:pt x="2109410" y="539859"/>
                    </a:lnTo>
                    <a:cubicBezTo>
                      <a:pt x="2109410" y="572987"/>
                      <a:pt x="2082554" y="599843"/>
                      <a:pt x="2049426" y="599843"/>
                    </a:cubicBezTo>
                    <a:lnTo>
                      <a:pt x="59984" y="599843"/>
                    </a:lnTo>
                    <a:cubicBezTo>
                      <a:pt x="26856" y="599843"/>
                      <a:pt x="0" y="572987"/>
                      <a:pt x="0" y="539859"/>
                    </a:cubicBezTo>
                    <a:lnTo>
                      <a:pt x="0" y="59984"/>
                    </a:lnTo>
                    <a:close/>
                  </a:path>
                </a:pathLst>
              </a:custGeom>
              <a:noFill/>
              <a:ln w="19050">
                <a:solidFill>
                  <a:schemeClr val="bg1">
                    <a:lumMod val="6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936000" tIns="0" rIns="0" bIns="0" spcCol="1270" anchor="ctr"/>
              <a:lstStyle/>
              <a:p>
                <a:pPr defTabSz="800100" eaLnBrk="1" fontAlgn="auto" hangingPunct="1">
                  <a:lnSpc>
                    <a:spcPct val="90000"/>
                  </a:lnSpc>
                  <a:spcAft>
                    <a:spcPct val="35000"/>
                  </a:spcAft>
                  <a:defRPr/>
                </a:pPr>
                <a:r>
                  <a:rPr lang="en-NZ" sz="2000">
                    <a:solidFill>
                      <a:schemeClr val="tx1"/>
                    </a:solidFill>
                    <a:latin typeface="Century Gothic" panose="020B0502020202020204" pitchFamily="34" charset="0"/>
                  </a:rPr>
                  <a:t>Team Profiles</a:t>
                </a:r>
                <a:endParaRPr lang="pl-PL" sz="2000">
                  <a:solidFill>
                    <a:schemeClr val="tx1"/>
                  </a:solidFill>
                  <a:latin typeface="Century Gothic" panose="020B0502020202020204" pitchFamily="34" charset="0"/>
                </a:endParaRPr>
              </a:p>
            </p:txBody>
          </p:sp>
          <p:sp>
            <p:nvSpPr>
              <p:cNvPr id="79" name="Prostokąt z rogami zaokrąglonymi z jednej strony 54">
                <a:extLst>
                  <a:ext uri="{FF2B5EF4-FFF2-40B4-BE49-F238E27FC236}">
                    <a16:creationId xmlns:a16="http://schemas.microsoft.com/office/drawing/2014/main" id="{3AC5D9F9-EB13-A38C-72AF-2F05AF46486C}"/>
                  </a:ext>
                </a:extLst>
              </p:cNvPr>
              <p:cNvSpPr/>
              <p:nvPr/>
            </p:nvSpPr>
            <p:spPr>
              <a:xfrm rot="16200000">
                <a:off x="6990521" y="709139"/>
                <a:ext cx="835993" cy="728593"/>
              </a:xfrm>
              <a:prstGeom prst="round2SameRect">
                <a:avLst>
                  <a:gd name="adj1" fmla="val 15805"/>
                  <a:gd name="adj2" fmla="val 0"/>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solidFill>
                    <a:schemeClr val="tx1"/>
                  </a:solidFill>
                  <a:latin typeface="Century Gothic" panose="020B0502020202020204" pitchFamily="34" charset="0"/>
                </a:endParaRPr>
              </a:p>
            </p:txBody>
          </p:sp>
        </p:grpSp>
        <p:sp>
          <p:nvSpPr>
            <p:cNvPr id="278552" name="TextBox 76">
              <a:extLst>
                <a:ext uri="{FF2B5EF4-FFF2-40B4-BE49-F238E27FC236}">
                  <a16:creationId xmlns:a16="http://schemas.microsoft.com/office/drawing/2014/main" id="{5A7E453B-5ED7-45EE-4ADE-06D2F9D063AB}"/>
                </a:ext>
              </a:extLst>
            </p:cNvPr>
            <p:cNvSpPr txBox="1">
              <a:spLocks noChangeArrowheads="1"/>
            </p:cNvSpPr>
            <p:nvPr/>
          </p:nvSpPr>
          <p:spPr bwMode="auto">
            <a:xfrm>
              <a:off x="6935776" y="607704"/>
              <a:ext cx="24691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en-US" b="1">
                  <a:solidFill>
                    <a:schemeClr val="bg1"/>
                  </a:solidFill>
                  <a:latin typeface="Century Gothic" panose="020B0502020202020204" pitchFamily="34" charset="0"/>
                </a:rPr>
                <a:t>4</a:t>
              </a:r>
              <a:endParaRPr lang="en-GB" altLang="en-US" b="1">
                <a:solidFill>
                  <a:schemeClr val="bg1"/>
                </a:solidFill>
                <a:latin typeface="Century Gothic" panose="020B0502020202020204" pitchFamily="34" charset="0"/>
              </a:endParaRPr>
            </a:p>
          </p:txBody>
        </p:sp>
      </p:grpSp>
      <p:grpSp>
        <p:nvGrpSpPr>
          <p:cNvPr id="80" name="Group 79">
            <a:extLst>
              <a:ext uri="{FF2B5EF4-FFF2-40B4-BE49-F238E27FC236}">
                <a16:creationId xmlns:a16="http://schemas.microsoft.com/office/drawing/2014/main" id="{7EE62EB3-2AFA-6A8A-36F3-66B67A877133}"/>
              </a:ext>
            </a:extLst>
          </p:cNvPr>
          <p:cNvGrpSpPr>
            <a:grpSpLocks/>
          </p:cNvGrpSpPr>
          <p:nvPr/>
        </p:nvGrpSpPr>
        <p:grpSpPr bwMode="auto">
          <a:xfrm>
            <a:off x="6740525" y="4246563"/>
            <a:ext cx="5070475" cy="546100"/>
            <a:chOff x="6722670" y="519475"/>
            <a:chExt cx="5070919" cy="545792"/>
          </a:xfrm>
        </p:grpSpPr>
        <p:grpSp>
          <p:nvGrpSpPr>
            <p:cNvPr id="278547" name="Grupa 52">
              <a:extLst>
                <a:ext uri="{FF2B5EF4-FFF2-40B4-BE49-F238E27FC236}">
                  <a16:creationId xmlns:a16="http://schemas.microsoft.com/office/drawing/2014/main" id="{5D603191-6973-38EC-9DFC-8521D3E5906E}"/>
                </a:ext>
              </a:extLst>
            </p:cNvPr>
            <p:cNvGrpSpPr>
              <a:grpSpLocks/>
            </p:cNvGrpSpPr>
            <p:nvPr/>
          </p:nvGrpSpPr>
          <p:grpSpPr bwMode="auto">
            <a:xfrm>
              <a:off x="6722670" y="519475"/>
              <a:ext cx="5070919" cy="545792"/>
              <a:chOff x="7044221" y="655439"/>
              <a:chExt cx="5071579" cy="835993"/>
            </a:xfrm>
          </p:grpSpPr>
          <p:sp>
            <p:nvSpPr>
              <p:cNvPr id="83" name="Dowolny kształt 53">
                <a:extLst>
                  <a:ext uri="{FF2B5EF4-FFF2-40B4-BE49-F238E27FC236}">
                    <a16:creationId xmlns:a16="http://schemas.microsoft.com/office/drawing/2014/main" id="{2C9E256A-F61C-6AC4-DFA6-72F84C752003}"/>
                  </a:ext>
                </a:extLst>
              </p:cNvPr>
              <p:cNvSpPr/>
              <p:nvPr/>
            </p:nvSpPr>
            <p:spPr>
              <a:xfrm>
                <a:off x="7044221" y="655439"/>
                <a:ext cx="5071579" cy="835993"/>
              </a:xfrm>
              <a:custGeom>
                <a:avLst/>
                <a:gdLst>
                  <a:gd name="connsiteX0" fmla="*/ 0 w 2109410"/>
                  <a:gd name="connsiteY0" fmla="*/ 59984 h 599843"/>
                  <a:gd name="connsiteX1" fmla="*/ 59984 w 2109410"/>
                  <a:gd name="connsiteY1" fmla="*/ 0 h 599843"/>
                  <a:gd name="connsiteX2" fmla="*/ 2049426 w 2109410"/>
                  <a:gd name="connsiteY2" fmla="*/ 0 h 599843"/>
                  <a:gd name="connsiteX3" fmla="*/ 2109410 w 2109410"/>
                  <a:gd name="connsiteY3" fmla="*/ 59984 h 599843"/>
                  <a:gd name="connsiteX4" fmla="*/ 2109410 w 2109410"/>
                  <a:gd name="connsiteY4" fmla="*/ 539859 h 599843"/>
                  <a:gd name="connsiteX5" fmla="*/ 2049426 w 2109410"/>
                  <a:gd name="connsiteY5" fmla="*/ 599843 h 599843"/>
                  <a:gd name="connsiteX6" fmla="*/ 59984 w 2109410"/>
                  <a:gd name="connsiteY6" fmla="*/ 599843 h 599843"/>
                  <a:gd name="connsiteX7" fmla="*/ 0 w 2109410"/>
                  <a:gd name="connsiteY7" fmla="*/ 539859 h 599843"/>
                  <a:gd name="connsiteX8" fmla="*/ 0 w 2109410"/>
                  <a:gd name="connsiteY8" fmla="*/ 59984 h 59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09410" h="599843">
                    <a:moveTo>
                      <a:pt x="0" y="59984"/>
                    </a:moveTo>
                    <a:cubicBezTo>
                      <a:pt x="0" y="26856"/>
                      <a:pt x="26856" y="0"/>
                      <a:pt x="59984" y="0"/>
                    </a:cubicBezTo>
                    <a:lnTo>
                      <a:pt x="2049426" y="0"/>
                    </a:lnTo>
                    <a:cubicBezTo>
                      <a:pt x="2082554" y="0"/>
                      <a:pt x="2109410" y="26856"/>
                      <a:pt x="2109410" y="59984"/>
                    </a:cubicBezTo>
                    <a:lnTo>
                      <a:pt x="2109410" y="539859"/>
                    </a:lnTo>
                    <a:cubicBezTo>
                      <a:pt x="2109410" y="572987"/>
                      <a:pt x="2082554" y="599843"/>
                      <a:pt x="2049426" y="599843"/>
                    </a:cubicBezTo>
                    <a:lnTo>
                      <a:pt x="59984" y="599843"/>
                    </a:lnTo>
                    <a:cubicBezTo>
                      <a:pt x="26856" y="599843"/>
                      <a:pt x="0" y="572987"/>
                      <a:pt x="0" y="539859"/>
                    </a:cubicBezTo>
                    <a:lnTo>
                      <a:pt x="0" y="59984"/>
                    </a:lnTo>
                    <a:close/>
                  </a:path>
                </a:pathLst>
              </a:custGeom>
              <a:noFill/>
              <a:ln w="19050">
                <a:solidFill>
                  <a:schemeClr val="bg1">
                    <a:lumMod val="6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936000" tIns="0" rIns="0" bIns="0" spcCol="1270" anchor="ctr"/>
              <a:lstStyle/>
              <a:p>
                <a:pPr defTabSz="800100" eaLnBrk="1" fontAlgn="auto" hangingPunct="1">
                  <a:lnSpc>
                    <a:spcPct val="90000"/>
                  </a:lnSpc>
                  <a:spcAft>
                    <a:spcPct val="35000"/>
                  </a:spcAft>
                  <a:defRPr/>
                </a:pPr>
                <a:r>
                  <a:rPr lang="en-NZ" sz="2000">
                    <a:solidFill>
                      <a:schemeClr val="tx1"/>
                    </a:solidFill>
                    <a:latin typeface="Century Gothic" panose="020B0502020202020204" pitchFamily="34" charset="0"/>
                  </a:rPr>
                  <a:t>Team Roles</a:t>
                </a:r>
                <a:endParaRPr lang="pl-PL" sz="2000">
                  <a:solidFill>
                    <a:schemeClr val="tx1"/>
                  </a:solidFill>
                  <a:latin typeface="Century Gothic" panose="020B0502020202020204" pitchFamily="34" charset="0"/>
                </a:endParaRPr>
              </a:p>
            </p:txBody>
          </p:sp>
          <p:sp>
            <p:nvSpPr>
              <p:cNvPr id="84" name="Prostokąt z rogami zaokrąglonymi z jednej strony 54">
                <a:extLst>
                  <a:ext uri="{FF2B5EF4-FFF2-40B4-BE49-F238E27FC236}">
                    <a16:creationId xmlns:a16="http://schemas.microsoft.com/office/drawing/2014/main" id="{E6B5ADC5-085A-6AD5-F007-E5E2A0004A64}"/>
                  </a:ext>
                </a:extLst>
              </p:cNvPr>
              <p:cNvSpPr/>
              <p:nvPr/>
            </p:nvSpPr>
            <p:spPr>
              <a:xfrm rot="16200000">
                <a:off x="6990636" y="709024"/>
                <a:ext cx="835993" cy="728822"/>
              </a:xfrm>
              <a:prstGeom prst="round2SameRect">
                <a:avLst>
                  <a:gd name="adj1" fmla="val 15805"/>
                  <a:gd name="adj2" fmla="val 0"/>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solidFill>
                    <a:schemeClr val="tx1"/>
                  </a:solidFill>
                  <a:latin typeface="Century Gothic" panose="020B0502020202020204" pitchFamily="34" charset="0"/>
                </a:endParaRPr>
              </a:p>
            </p:txBody>
          </p:sp>
        </p:grpSp>
        <p:sp>
          <p:nvSpPr>
            <p:cNvPr id="278548" name="TextBox 81">
              <a:extLst>
                <a:ext uri="{FF2B5EF4-FFF2-40B4-BE49-F238E27FC236}">
                  <a16:creationId xmlns:a16="http://schemas.microsoft.com/office/drawing/2014/main" id="{2C6A439D-5ED6-C731-32E3-23ABE6FA7F28}"/>
                </a:ext>
              </a:extLst>
            </p:cNvPr>
            <p:cNvSpPr txBox="1">
              <a:spLocks noChangeArrowheads="1"/>
            </p:cNvSpPr>
            <p:nvPr/>
          </p:nvSpPr>
          <p:spPr bwMode="auto">
            <a:xfrm>
              <a:off x="6935776" y="607704"/>
              <a:ext cx="24691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en-US" b="1">
                  <a:solidFill>
                    <a:schemeClr val="bg1"/>
                  </a:solidFill>
                  <a:latin typeface="Century Gothic" panose="020B0502020202020204" pitchFamily="34" charset="0"/>
                </a:rPr>
                <a:t>5</a:t>
              </a:r>
              <a:endParaRPr lang="en-GB" altLang="en-US" b="1">
                <a:solidFill>
                  <a:schemeClr val="bg1"/>
                </a:solidFill>
                <a:latin typeface="Century Gothic" panose="020B0502020202020204" pitchFamily="34" charset="0"/>
              </a:endParaRPr>
            </a:p>
          </p:txBody>
        </p:sp>
      </p:grpSp>
      <p:grpSp>
        <p:nvGrpSpPr>
          <p:cNvPr id="85" name="Group 84">
            <a:extLst>
              <a:ext uri="{FF2B5EF4-FFF2-40B4-BE49-F238E27FC236}">
                <a16:creationId xmlns:a16="http://schemas.microsoft.com/office/drawing/2014/main" id="{6CCEA389-6980-2FC0-593B-8B33DEDA2356}"/>
              </a:ext>
            </a:extLst>
          </p:cNvPr>
          <p:cNvGrpSpPr>
            <a:grpSpLocks/>
          </p:cNvGrpSpPr>
          <p:nvPr/>
        </p:nvGrpSpPr>
        <p:grpSpPr bwMode="auto">
          <a:xfrm>
            <a:off x="6740525" y="4967288"/>
            <a:ext cx="5070475" cy="546100"/>
            <a:chOff x="6722670" y="519475"/>
            <a:chExt cx="5070919" cy="545792"/>
          </a:xfrm>
        </p:grpSpPr>
        <p:grpSp>
          <p:nvGrpSpPr>
            <p:cNvPr id="278543" name="Grupa 52">
              <a:extLst>
                <a:ext uri="{FF2B5EF4-FFF2-40B4-BE49-F238E27FC236}">
                  <a16:creationId xmlns:a16="http://schemas.microsoft.com/office/drawing/2014/main" id="{EF7FD199-D48C-3DFB-D258-FA6779A4F735}"/>
                </a:ext>
              </a:extLst>
            </p:cNvPr>
            <p:cNvGrpSpPr>
              <a:grpSpLocks/>
            </p:cNvGrpSpPr>
            <p:nvPr/>
          </p:nvGrpSpPr>
          <p:grpSpPr bwMode="auto">
            <a:xfrm>
              <a:off x="6722670" y="519475"/>
              <a:ext cx="5070919" cy="545792"/>
              <a:chOff x="7044221" y="655439"/>
              <a:chExt cx="5071579" cy="835993"/>
            </a:xfrm>
          </p:grpSpPr>
          <p:sp>
            <p:nvSpPr>
              <p:cNvPr id="88" name="Dowolny kształt 53">
                <a:extLst>
                  <a:ext uri="{FF2B5EF4-FFF2-40B4-BE49-F238E27FC236}">
                    <a16:creationId xmlns:a16="http://schemas.microsoft.com/office/drawing/2014/main" id="{DDCB6510-68E5-848D-8341-77CBE20328C9}"/>
                  </a:ext>
                </a:extLst>
              </p:cNvPr>
              <p:cNvSpPr/>
              <p:nvPr/>
            </p:nvSpPr>
            <p:spPr>
              <a:xfrm>
                <a:off x="7044221" y="655439"/>
                <a:ext cx="5071579" cy="835993"/>
              </a:xfrm>
              <a:custGeom>
                <a:avLst/>
                <a:gdLst>
                  <a:gd name="connsiteX0" fmla="*/ 0 w 2109410"/>
                  <a:gd name="connsiteY0" fmla="*/ 59984 h 599843"/>
                  <a:gd name="connsiteX1" fmla="*/ 59984 w 2109410"/>
                  <a:gd name="connsiteY1" fmla="*/ 0 h 599843"/>
                  <a:gd name="connsiteX2" fmla="*/ 2049426 w 2109410"/>
                  <a:gd name="connsiteY2" fmla="*/ 0 h 599843"/>
                  <a:gd name="connsiteX3" fmla="*/ 2109410 w 2109410"/>
                  <a:gd name="connsiteY3" fmla="*/ 59984 h 599843"/>
                  <a:gd name="connsiteX4" fmla="*/ 2109410 w 2109410"/>
                  <a:gd name="connsiteY4" fmla="*/ 539859 h 599843"/>
                  <a:gd name="connsiteX5" fmla="*/ 2049426 w 2109410"/>
                  <a:gd name="connsiteY5" fmla="*/ 599843 h 599843"/>
                  <a:gd name="connsiteX6" fmla="*/ 59984 w 2109410"/>
                  <a:gd name="connsiteY6" fmla="*/ 599843 h 599843"/>
                  <a:gd name="connsiteX7" fmla="*/ 0 w 2109410"/>
                  <a:gd name="connsiteY7" fmla="*/ 539859 h 599843"/>
                  <a:gd name="connsiteX8" fmla="*/ 0 w 2109410"/>
                  <a:gd name="connsiteY8" fmla="*/ 59984 h 59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09410" h="599843">
                    <a:moveTo>
                      <a:pt x="0" y="59984"/>
                    </a:moveTo>
                    <a:cubicBezTo>
                      <a:pt x="0" y="26856"/>
                      <a:pt x="26856" y="0"/>
                      <a:pt x="59984" y="0"/>
                    </a:cubicBezTo>
                    <a:lnTo>
                      <a:pt x="2049426" y="0"/>
                    </a:lnTo>
                    <a:cubicBezTo>
                      <a:pt x="2082554" y="0"/>
                      <a:pt x="2109410" y="26856"/>
                      <a:pt x="2109410" y="59984"/>
                    </a:cubicBezTo>
                    <a:lnTo>
                      <a:pt x="2109410" y="539859"/>
                    </a:lnTo>
                    <a:cubicBezTo>
                      <a:pt x="2109410" y="572987"/>
                      <a:pt x="2082554" y="599843"/>
                      <a:pt x="2049426" y="599843"/>
                    </a:cubicBezTo>
                    <a:lnTo>
                      <a:pt x="59984" y="599843"/>
                    </a:lnTo>
                    <a:cubicBezTo>
                      <a:pt x="26856" y="599843"/>
                      <a:pt x="0" y="572987"/>
                      <a:pt x="0" y="539859"/>
                    </a:cubicBezTo>
                    <a:lnTo>
                      <a:pt x="0" y="59984"/>
                    </a:lnTo>
                    <a:close/>
                  </a:path>
                </a:pathLst>
              </a:custGeom>
              <a:noFill/>
              <a:ln w="19050">
                <a:solidFill>
                  <a:schemeClr val="bg1">
                    <a:lumMod val="6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936000" tIns="0" rIns="0" bIns="0" spcCol="1270" anchor="ctr"/>
              <a:lstStyle/>
              <a:p>
                <a:pPr defTabSz="800100" eaLnBrk="1" fontAlgn="auto" hangingPunct="1">
                  <a:lnSpc>
                    <a:spcPct val="90000"/>
                  </a:lnSpc>
                  <a:spcAft>
                    <a:spcPct val="35000"/>
                  </a:spcAft>
                  <a:defRPr/>
                </a:pPr>
                <a:r>
                  <a:rPr lang="en-NZ" sz="2000">
                    <a:solidFill>
                      <a:schemeClr val="tx1"/>
                    </a:solidFill>
                    <a:latin typeface="Century Gothic" panose="020B0502020202020204" pitchFamily="34" charset="0"/>
                  </a:rPr>
                  <a:t>Behavioural Competencies</a:t>
                </a:r>
                <a:endParaRPr lang="pl-PL" sz="2000">
                  <a:solidFill>
                    <a:schemeClr val="tx1"/>
                  </a:solidFill>
                  <a:latin typeface="Century Gothic" panose="020B0502020202020204" pitchFamily="34" charset="0"/>
                </a:endParaRPr>
              </a:p>
            </p:txBody>
          </p:sp>
          <p:sp>
            <p:nvSpPr>
              <p:cNvPr id="89" name="Prostokąt z rogami zaokrąglonymi z jednej strony 54">
                <a:extLst>
                  <a:ext uri="{FF2B5EF4-FFF2-40B4-BE49-F238E27FC236}">
                    <a16:creationId xmlns:a16="http://schemas.microsoft.com/office/drawing/2014/main" id="{6D239EE3-A8B2-D6BB-A449-ED5C748FCE6C}"/>
                  </a:ext>
                </a:extLst>
              </p:cNvPr>
              <p:cNvSpPr/>
              <p:nvPr/>
            </p:nvSpPr>
            <p:spPr>
              <a:xfrm rot="16200000">
                <a:off x="6990636" y="709024"/>
                <a:ext cx="835993" cy="728822"/>
              </a:xfrm>
              <a:prstGeom prst="round2SameRect">
                <a:avLst>
                  <a:gd name="adj1" fmla="val 15805"/>
                  <a:gd name="adj2" fmla="val 0"/>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solidFill>
                    <a:schemeClr val="tx1"/>
                  </a:solidFill>
                  <a:latin typeface="Century Gothic" panose="020B0502020202020204" pitchFamily="34" charset="0"/>
                </a:endParaRPr>
              </a:p>
            </p:txBody>
          </p:sp>
        </p:grpSp>
        <p:sp>
          <p:nvSpPr>
            <p:cNvPr id="278544" name="TextBox 86">
              <a:extLst>
                <a:ext uri="{FF2B5EF4-FFF2-40B4-BE49-F238E27FC236}">
                  <a16:creationId xmlns:a16="http://schemas.microsoft.com/office/drawing/2014/main" id="{3E1C6ABB-BC90-D30A-8FD3-A80B80F71F4A}"/>
                </a:ext>
              </a:extLst>
            </p:cNvPr>
            <p:cNvSpPr txBox="1">
              <a:spLocks noChangeArrowheads="1"/>
            </p:cNvSpPr>
            <p:nvPr/>
          </p:nvSpPr>
          <p:spPr bwMode="auto">
            <a:xfrm>
              <a:off x="6935776" y="607704"/>
              <a:ext cx="24691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en-US" b="1">
                  <a:solidFill>
                    <a:schemeClr val="bg1"/>
                  </a:solidFill>
                  <a:latin typeface="Century Gothic" panose="020B0502020202020204" pitchFamily="34" charset="0"/>
                </a:rPr>
                <a:t>6</a:t>
              </a:r>
              <a:endParaRPr lang="en-GB" altLang="en-US" b="1">
                <a:solidFill>
                  <a:schemeClr val="bg1"/>
                </a:solidFill>
                <a:latin typeface="Century Gothic" panose="020B0502020202020204" pitchFamily="34" charset="0"/>
              </a:endParaRPr>
            </a:p>
          </p:txBody>
        </p:sp>
      </p:grpSp>
      <p:sp>
        <p:nvSpPr>
          <p:cNvPr id="278537" name="Text Placeholder 2">
            <a:extLst>
              <a:ext uri="{FF2B5EF4-FFF2-40B4-BE49-F238E27FC236}">
                <a16:creationId xmlns:a16="http://schemas.microsoft.com/office/drawing/2014/main" id="{E6739F1F-320E-CFA0-FB97-D562856238B6}"/>
              </a:ext>
            </a:extLst>
          </p:cNvPr>
          <p:cNvSpPr txBox="1">
            <a:spLocks noChangeArrowheads="1"/>
          </p:cNvSpPr>
          <p:nvPr/>
        </p:nvSpPr>
        <p:spPr bwMode="auto">
          <a:xfrm>
            <a:off x="406400" y="188913"/>
            <a:ext cx="96583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79488">
              <a:defRPr>
                <a:solidFill>
                  <a:schemeClr val="tx1"/>
                </a:solidFill>
                <a:latin typeface="Calibri" panose="020F0502020204030204" pitchFamily="34" charset="0"/>
              </a:defRPr>
            </a:lvl1pPr>
            <a:lvl2pPr marL="795338" indent="-304800" defTabSz="979488">
              <a:defRPr>
                <a:solidFill>
                  <a:schemeClr val="tx1"/>
                </a:solidFill>
                <a:latin typeface="Calibri" panose="020F0502020204030204" pitchFamily="34" charset="0"/>
              </a:defRPr>
            </a:lvl2pPr>
            <a:lvl3pPr marL="1223963" indent="-244475" defTabSz="979488">
              <a:defRPr>
                <a:solidFill>
                  <a:schemeClr val="tx1"/>
                </a:solidFill>
                <a:latin typeface="Calibri" panose="020F0502020204030204" pitchFamily="34" charset="0"/>
              </a:defRPr>
            </a:lvl3pPr>
            <a:lvl4pPr marL="1712913" indent="-244475" defTabSz="979488">
              <a:defRPr>
                <a:solidFill>
                  <a:schemeClr val="tx1"/>
                </a:solidFill>
                <a:latin typeface="Calibri" panose="020F0502020204030204" pitchFamily="34" charset="0"/>
              </a:defRPr>
            </a:lvl4pPr>
            <a:lvl5pPr marL="2203450" indent="-244475" defTabSz="979488">
              <a:defRPr>
                <a:solidFill>
                  <a:schemeClr val="tx1"/>
                </a:solidFill>
                <a:latin typeface="Calibri" panose="020F0502020204030204" pitchFamily="34" charset="0"/>
              </a:defRPr>
            </a:lvl5pPr>
            <a:lvl6pPr marL="2660650" indent="-244475" defTabSz="979488" eaLnBrk="0" fontAlgn="base" hangingPunct="0">
              <a:spcBef>
                <a:spcPct val="0"/>
              </a:spcBef>
              <a:spcAft>
                <a:spcPct val="0"/>
              </a:spcAft>
              <a:defRPr>
                <a:solidFill>
                  <a:schemeClr val="tx1"/>
                </a:solidFill>
                <a:latin typeface="Calibri" panose="020F0502020204030204" pitchFamily="34" charset="0"/>
              </a:defRPr>
            </a:lvl6pPr>
            <a:lvl7pPr marL="3117850" indent="-244475" defTabSz="979488" eaLnBrk="0" fontAlgn="base" hangingPunct="0">
              <a:spcBef>
                <a:spcPct val="0"/>
              </a:spcBef>
              <a:spcAft>
                <a:spcPct val="0"/>
              </a:spcAft>
              <a:defRPr>
                <a:solidFill>
                  <a:schemeClr val="tx1"/>
                </a:solidFill>
                <a:latin typeface="Calibri" panose="020F0502020204030204" pitchFamily="34" charset="0"/>
              </a:defRPr>
            </a:lvl7pPr>
            <a:lvl8pPr marL="3575050" indent="-244475" defTabSz="979488" eaLnBrk="0" fontAlgn="base" hangingPunct="0">
              <a:spcBef>
                <a:spcPct val="0"/>
              </a:spcBef>
              <a:spcAft>
                <a:spcPct val="0"/>
              </a:spcAft>
              <a:defRPr>
                <a:solidFill>
                  <a:schemeClr val="tx1"/>
                </a:solidFill>
                <a:latin typeface="Calibri" panose="020F0502020204030204" pitchFamily="34" charset="0"/>
              </a:defRPr>
            </a:lvl8pPr>
            <a:lvl9pPr marL="4032250" indent="-244475" defTabSz="979488"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NZ" altLang="en-US" b="1">
                <a:latin typeface="Century Gothic" panose="020B0502020202020204" pitchFamily="34" charset="0"/>
              </a:rPr>
              <a:t>Team Analysis </a:t>
            </a:r>
            <a:r>
              <a:rPr lang="en-NZ" altLang="en-US">
                <a:latin typeface="Century Gothic" panose="020B0502020202020204" pitchFamily="34" charset="0"/>
              </a:rPr>
              <a:t>– What is in the Team Analysis?</a:t>
            </a:r>
          </a:p>
        </p:txBody>
      </p:sp>
      <p:pic>
        <p:nvPicPr>
          <p:cNvPr id="278538" name="Picture 44" descr="A screen shot of a computer&#10;&#10;Description automatically generated">
            <a:extLst>
              <a:ext uri="{FF2B5EF4-FFF2-40B4-BE49-F238E27FC236}">
                <a16:creationId xmlns:a16="http://schemas.microsoft.com/office/drawing/2014/main" id="{529F5DF3-A7F6-9540-E9A3-63EA7B8693E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04938" y="741363"/>
            <a:ext cx="4044950" cy="560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78540" name="Group 35">
            <a:extLst>
              <a:ext uri="{FF2B5EF4-FFF2-40B4-BE49-F238E27FC236}">
                <a16:creationId xmlns:a16="http://schemas.microsoft.com/office/drawing/2014/main" id="{5324F779-E2D9-0A08-A187-2E0CCAFE6924}"/>
              </a:ext>
            </a:extLst>
          </p:cNvPr>
          <p:cNvGrpSpPr>
            <a:grpSpLocks/>
          </p:cNvGrpSpPr>
          <p:nvPr/>
        </p:nvGrpSpPr>
        <p:grpSpPr bwMode="auto">
          <a:xfrm>
            <a:off x="9604375" y="204788"/>
            <a:ext cx="2849563" cy="376237"/>
            <a:chOff x="9604598" y="204437"/>
            <a:chExt cx="2848654" cy="377134"/>
          </a:xfrm>
        </p:grpSpPr>
        <p:sp>
          <p:nvSpPr>
            <p:cNvPr id="37" name="Prostokąt zaokrąglony 7">
              <a:extLst>
                <a:ext uri="{FF2B5EF4-FFF2-40B4-BE49-F238E27FC236}">
                  <a16:creationId xmlns:a16="http://schemas.microsoft.com/office/drawing/2014/main" id="{688DA9F7-03B7-FE40-5759-600020D5DA56}"/>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dirty="0">
                  <a:solidFill>
                    <a:schemeClr val="bg1"/>
                  </a:solidFill>
                  <a:latin typeface="Century Gothic" panose="020B0502020202020204" pitchFamily="34" charset="0"/>
                </a:rPr>
                <a:t>       Turn to Pages 16-19 of TB Section</a:t>
              </a:r>
              <a:endParaRPr lang="en-US" sz="1100" b="1" dirty="0">
                <a:solidFill>
                  <a:schemeClr val="bg1"/>
                </a:solidFill>
                <a:latin typeface="Century Gothic" panose="020B0502020202020204" pitchFamily="34" charset="0"/>
              </a:endParaRPr>
            </a:p>
          </p:txBody>
        </p:sp>
        <p:pic>
          <p:nvPicPr>
            <p:cNvPr id="278542" name="Graphic 37" descr="Closed book with solid fill">
              <a:extLst>
                <a:ext uri="{FF2B5EF4-FFF2-40B4-BE49-F238E27FC236}">
                  <a16:creationId xmlns:a16="http://schemas.microsoft.com/office/drawing/2014/main" id="{16E5AD28-453C-3D7F-B56E-9388D6ED2BC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 name="Group 1">
            <a:extLst>
              <a:ext uri="{FF2B5EF4-FFF2-40B4-BE49-F238E27FC236}">
                <a16:creationId xmlns:a16="http://schemas.microsoft.com/office/drawing/2014/main" id="{54C5E007-41E6-59A2-BF9D-9B1A721D20D0}"/>
              </a:ext>
            </a:extLst>
          </p:cNvPr>
          <p:cNvGrpSpPr/>
          <p:nvPr/>
        </p:nvGrpSpPr>
        <p:grpSpPr>
          <a:xfrm>
            <a:off x="1887538" y="1304925"/>
            <a:ext cx="3079750" cy="4249738"/>
            <a:chOff x="7619819" y="1316961"/>
            <a:chExt cx="3071746" cy="4372640"/>
          </a:xfrm>
        </p:grpSpPr>
        <p:pic>
          <p:nvPicPr>
            <p:cNvPr id="3" name="Picture 2" descr="Graphical user interface&#10;&#10;Description automatically generated">
              <a:extLst>
                <a:ext uri="{FF2B5EF4-FFF2-40B4-BE49-F238E27FC236}">
                  <a16:creationId xmlns:a16="http://schemas.microsoft.com/office/drawing/2014/main" id="{17764DD7-7250-3D22-349F-A80CF78BA509}"/>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619819" y="1316961"/>
              <a:ext cx="3071746" cy="4372640"/>
            </a:xfrm>
            <a:prstGeom prst="rect">
              <a:avLst/>
            </a:prstGeom>
          </p:spPr>
        </p:pic>
        <p:sp>
          <p:nvSpPr>
            <p:cNvPr id="4" name="TextBox 3">
              <a:extLst>
                <a:ext uri="{FF2B5EF4-FFF2-40B4-BE49-F238E27FC236}">
                  <a16:creationId xmlns:a16="http://schemas.microsoft.com/office/drawing/2014/main" id="{70E9B697-CEA7-7F9B-59A9-6309801EDC65}"/>
                </a:ext>
              </a:extLst>
            </p:cNvPr>
            <p:cNvSpPr txBox="1"/>
            <p:nvPr/>
          </p:nvSpPr>
          <p:spPr>
            <a:xfrm>
              <a:off x="7748227" y="2735590"/>
              <a:ext cx="1624373" cy="261610"/>
            </a:xfrm>
            <a:prstGeom prst="rect">
              <a:avLst/>
            </a:prstGeom>
            <a:solidFill>
              <a:schemeClr val="bg1"/>
            </a:solidFill>
          </p:spPr>
          <p:txBody>
            <a:bodyPr wrap="square" rtlCol="0">
              <a:spAutoFit/>
            </a:bodyPr>
            <a:lstStyle/>
            <a:p>
              <a:r>
                <a:rPr lang="en-NZ" sz="1100" b="1">
                  <a:solidFill>
                    <a:srgbClr val="6FBF4C"/>
                  </a:solidFill>
                  <a:latin typeface="Arial" panose="020B0604020202020204" pitchFamily="34" charset="0"/>
                  <a:cs typeface="Arial" panose="020B0604020202020204" pitchFamily="34" charset="0"/>
                </a:rPr>
                <a:t>Leadership Team</a:t>
              </a:r>
            </a:p>
          </p:txBody>
        </p:sp>
        <p:sp>
          <p:nvSpPr>
            <p:cNvPr id="5" name="TextBox 4">
              <a:extLst>
                <a:ext uri="{FF2B5EF4-FFF2-40B4-BE49-F238E27FC236}">
                  <a16:creationId xmlns:a16="http://schemas.microsoft.com/office/drawing/2014/main" id="{4D9265B2-98BB-A071-3D1C-25E8302FF1A5}"/>
                </a:ext>
              </a:extLst>
            </p:cNvPr>
            <p:cNvSpPr txBox="1"/>
            <p:nvPr/>
          </p:nvSpPr>
          <p:spPr>
            <a:xfrm>
              <a:off x="7726003" y="3063959"/>
              <a:ext cx="1163998" cy="169277"/>
            </a:xfrm>
            <a:prstGeom prst="rect">
              <a:avLst/>
            </a:prstGeom>
            <a:solidFill>
              <a:schemeClr val="bg1"/>
            </a:solidFill>
          </p:spPr>
          <p:txBody>
            <a:bodyPr wrap="square" rtlCol="0">
              <a:spAutoFit/>
            </a:bodyPr>
            <a:lstStyle/>
            <a:p>
              <a:r>
                <a:rPr lang="en-NZ" sz="500" b="1">
                  <a:solidFill>
                    <a:srgbClr val="6FBF4C"/>
                  </a:solidFill>
                  <a:latin typeface="Arial" panose="020B0604020202020204" pitchFamily="34" charset="0"/>
                  <a:cs typeface="Arial" panose="020B0604020202020204" pitchFamily="34" charset="0"/>
                </a:rPr>
                <a:t>Test Organisation</a:t>
              </a:r>
            </a:p>
          </p:txBody>
        </p:sp>
      </p:grpSp>
      <p:pic>
        <p:nvPicPr>
          <p:cNvPr id="7" name="Picture 6" descr="A document with text on it&#10;&#10;Description automatically generated">
            <a:extLst>
              <a:ext uri="{FF2B5EF4-FFF2-40B4-BE49-F238E27FC236}">
                <a16:creationId xmlns:a16="http://schemas.microsoft.com/office/drawing/2014/main" id="{916AC45E-2BF8-5479-9165-007F4F1C8B27}"/>
              </a:ext>
            </a:extLst>
          </p:cNvPr>
          <p:cNvPicPr>
            <a:picLocks noChangeAspect="1"/>
          </p:cNvPicPr>
          <p:nvPr/>
        </p:nvPicPr>
        <p:blipFill>
          <a:blip r:embed="rId6">
            <a:extLst>
              <a:ext uri="{28A0092B-C50C-407E-A947-70E740481C1C}">
                <a14:useLocalDpi xmlns:a14="http://schemas.microsoft.com/office/drawing/2010/main" val="0"/>
              </a:ext>
            </a:extLst>
          </a:blip>
          <a:srcRect l="62665" t="94264" r="10825" b="1977"/>
          <a:stretch/>
        </p:blipFill>
        <p:spPr>
          <a:xfrm>
            <a:off x="3887471" y="5127213"/>
            <a:ext cx="880745" cy="17748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1+#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2" fill="hold" nodeType="afterEffect">
                                  <p:stCondLst>
                                    <p:cond delay="0"/>
                                  </p:stCondLst>
                                  <p:childTnLst>
                                    <p:set>
                                      <p:cBhvr>
                                        <p:cTn id="11" dur="1" fill="hold">
                                          <p:stCondLst>
                                            <p:cond delay="0"/>
                                          </p:stCondLst>
                                        </p:cTn>
                                        <p:tgtEl>
                                          <p:spTgt spid="65"/>
                                        </p:tgtEl>
                                        <p:attrNameLst>
                                          <p:attrName>style.visibility</p:attrName>
                                        </p:attrNameLst>
                                      </p:cBhvr>
                                      <p:to>
                                        <p:strVal val="visible"/>
                                      </p:to>
                                    </p:set>
                                    <p:anim calcmode="lin" valueType="num">
                                      <p:cBhvr additive="base">
                                        <p:cTn id="12" dur="1000" fill="hold"/>
                                        <p:tgtEl>
                                          <p:spTgt spid="65"/>
                                        </p:tgtEl>
                                        <p:attrNameLst>
                                          <p:attrName>ppt_x</p:attrName>
                                        </p:attrNameLst>
                                      </p:cBhvr>
                                      <p:tavLst>
                                        <p:tav tm="0">
                                          <p:val>
                                            <p:strVal val="1+#ppt_w/2"/>
                                          </p:val>
                                        </p:tav>
                                        <p:tav tm="100000">
                                          <p:val>
                                            <p:strVal val="#ppt_x"/>
                                          </p:val>
                                        </p:tav>
                                      </p:tavLst>
                                    </p:anim>
                                    <p:anim calcmode="lin" valueType="num">
                                      <p:cBhvr additive="base">
                                        <p:cTn id="13" dur="1000" fill="hold"/>
                                        <p:tgtEl>
                                          <p:spTgt spid="65"/>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500"/>
                            </p:stCondLst>
                            <p:childTnLst>
                              <p:par>
                                <p:cTn id="15" presetID="2" presetClass="entr" presetSubtype="2" fill="hold" nodeType="afterEffect">
                                  <p:stCondLst>
                                    <p:cond delay="0"/>
                                  </p:stCondLst>
                                  <p:childTnLst>
                                    <p:set>
                                      <p:cBhvr>
                                        <p:cTn id="16" dur="1" fill="hold">
                                          <p:stCondLst>
                                            <p:cond delay="0"/>
                                          </p:stCondLst>
                                        </p:cTn>
                                        <p:tgtEl>
                                          <p:spTgt spid="70"/>
                                        </p:tgtEl>
                                        <p:attrNameLst>
                                          <p:attrName>style.visibility</p:attrName>
                                        </p:attrNameLst>
                                      </p:cBhvr>
                                      <p:to>
                                        <p:strVal val="visible"/>
                                      </p:to>
                                    </p:set>
                                    <p:anim calcmode="lin" valueType="num">
                                      <p:cBhvr additive="base">
                                        <p:cTn id="17" dur="1000" fill="hold"/>
                                        <p:tgtEl>
                                          <p:spTgt spid="70"/>
                                        </p:tgtEl>
                                        <p:attrNameLst>
                                          <p:attrName>ppt_x</p:attrName>
                                        </p:attrNameLst>
                                      </p:cBhvr>
                                      <p:tavLst>
                                        <p:tav tm="0">
                                          <p:val>
                                            <p:strVal val="1+#ppt_w/2"/>
                                          </p:val>
                                        </p:tav>
                                        <p:tav tm="100000">
                                          <p:val>
                                            <p:strVal val="#ppt_x"/>
                                          </p:val>
                                        </p:tav>
                                      </p:tavLst>
                                    </p:anim>
                                    <p:anim calcmode="lin" valueType="num">
                                      <p:cBhvr additive="base">
                                        <p:cTn id="18" dur="1000" fill="hold"/>
                                        <p:tgtEl>
                                          <p:spTgt spid="70"/>
                                        </p:tgtEl>
                                        <p:attrNameLst>
                                          <p:attrName>ppt_y</p:attrName>
                                        </p:attrNameLst>
                                      </p:cBhvr>
                                      <p:tavLst>
                                        <p:tav tm="0">
                                          <p:val>
                                            <p:strVal val="#ppt_y"/>
                                          </p:val>
                                        </p:tav>
                                        <p:tav tm="100000">
                                          <p:val>
                                            <p:strVal val="#ppt_y"/>
                                          </p:val>
                                        </p:tav>
                                      </p:tavLst>
                                    </p:anim>
                                  </p:childTnLst>
                                </p:cTn>
                              </p:par>
                            </p:childTnLst>
                          </p:cTn>
                        </p:par>
                        <p:par>
                          <p:cTn id="19" fill="hold" nodeType="afterGroup">
                            <p:stCondLst>
                              <p:cond delay="2500"/>
                            </p:stCondLst>
                            <p:childTnLst>
                              <p:par>
                                <p:cTn id="20" presetID="2" presetClass="entr" presetSubtype="2" fill="hold" nodeType="afterEffect">
                                  <p:stCondLst>
                                    <p:cond delay="0"/>
                                  </p:stCondLst>
                                  <p:childTnLst>
                                    <p:set>
                                      <p:cBhvr>
                                        <p:cTn id="21" dur="1" fill="hold">
                                          <p:stCondLst>
                                            <p:cond delay="0"/>
                                          </p:stCondLst>
                                        </p:cTn>
                                        <p:tgtEl>
                                          <p:spTgt spid="75"/>
                                        </p:tgtEl>
                                        <p:attrNameLst>
                                          <p:attrName>style.visibility</p:attrName>
                                        </p:attrNameLst>
                                      </p:cBhvr>
                                      <p:to>
                                        <p:strVal val="visible"/>
                                      </p:to>
                                    </p:set>
                                    <p:anim calcmode="lin" valueType="num">
                                      <p:cBhvr additive="base">
                                        <p:cTn id="22" dur="1000" fill="hold"/>
                                        <p:tgtEl>
                                          <p:spTgt spid="75"/>
                                        </p:tgtEl>
                                        <p:attrNameLst>
                                          <p:attrName>ppt_x</p:attrName>
                                        </p:attrNameLst>
                                      </p:cBhvr>
                                      <p:tavLst>
                                        <p:tav tm="0">
                                          <p:val>
                                            <p:strVal val="1+#ppt_w/2"/>
                                          </p:val>
                                        </p:tav>
                                        <p:tav tm="100000">
                                          <p:val>
                                            <p:strVal val="#ppt_x"/>
                                          </p:val>
                                        </p:tav>
                                      </p:tavLst>
                                    </p:anim>
                                    <p:anim calcmode="lin" valueType="num">
                                      <p:cBhvr additive="base">
                                        <p:cTn id="23" dur="1000" fill="hold"/>
                                        <p:tgtEl>
                                          <p:spTgt spid="75"/>
                                        </p:tgtEl>
                                        <p:attrNameLst>
                                          <p:attrName>ppt_y</p:attrName>
                                        </p:attrNameLst>
                                      </p:cBhvr>
                                      <p:tavLst>
                                        <p:tav tm="0">
                                          <p:val>
                                            <p:strVal val="#ppt_y"/>
                                          </p:val>
                                        </p:tav>
                                        <p:tav tm="100000">
                                          <p:val>
                                            <p:strVal val="#ppt_y"/>
                                          </p:val>
                                        </p:tav>
                                      </p:tavLst>
                                    </p:anim>
                                  </p:childTnLst>
                                </p:cTn>
                              </p:par>
                            </p:childTnLst>
                          </p:cTn>
                        </p:par>
                        <p:par>
                          <p:cTn id="24" fill="hold" nodeType="afterGroup">
                            <p:stCondLst>
                              <p:cond delay="3500"/>
                            </p:stCondLst>
                            <p:childTnLst>
                              <p:par>
                                <p:cTn id="25" presetID="2" presetClass="entr" presetSubtype="2" fill="hold" nodeType="afterEffect">
                                  <p:stCondLst>
                                    <p:cond delay="0"/>
                                  </p:stCondLst>
                                  <p:childTnLst>
                                    <p:set>
                                      <p:cBhvr>
                                        <p:cTn id="26" dur="1" fill="hold">
                                          <p:stCondLst>
                                            <p:cond delay="0"/>
                                          </p:stCondLst>
                                        </p:cTn>
                                        <p:tgtEl>
                                          <p:spTgt spid="80"/>
                                        </p:tgtEl>
                                        <p:attrNameLst>
                                          <p:attrName>style.visibility</p:attrName>
                                        </p:attrNameLst>
                                      </p:cBhvr>
                                      <p:to>
                                        <p:strVal val="visible"/>
                                      </p:to>
                                    </p:set>
                                    <p:anim calcmode="lin" valueType="num">
                                      <p:cBhvr additive="base">
                                        <p:cTn id="27" dur="1000" fill="hold"/>
                                        <p:tgtEl>
                                          <p:spTgt spid="80"/>
                                        </p:tgtEl>
                                        <p:attrNameLst>
                                          <p:attrName>ppt_x</p:attrName>
                                        </p:attrNameLst>
                                      </p:cBhvr>
                                      <p:tavLst>
                                        <p:tav tm="0">
                                          <p:val>
                                            <p:strVal val="1+#ppt_w/2"/>
                                          </p:val>
                                        </p:tav>
                                        <p:tav tm="100000">
                                          <p:val>
                                            <p:strVal val="#ppt_x"/>
                                          </p:val>
                                        </p:tav>
                                      </p:tavLst>
                                    </p:anim>
                                    <p:anim calcmode="lin" valueType="num">
                                      <p:cBhvr additive="base">
                                        <p:cTn id="28" dur="1000" fill="hold"/>
                                        <p:tgtEl>
                                          <p:spTgt spid="80"/>
                                        </p:tgtEl>
                                        <p:attrNameLst>
                                          <p:attrName>ppt_y</p:attrName>
                                        </p:attrNameLst>
                                      </p:cBhvr>
                                      <p:tavLst>
                                        <p:tav tm="0">
                                          <p:val>
                                            <p:strVal val="#ppt_y"/>
                                          </p:val>
                                        </p:tav>
                                        <p:tav tm="100000">
                                          <p:val>
                                            <p:strVal val="#ppt_y"/>
                                          </p:val>
                                        </p:tav>
                                      </p:tavLst>
                                    </p:anim>
                                  </p:childTnLst>
                                </p:cTn>
                              </p:par>
                            </p:childTnLst>
                          </p:cTn>
                        </p:par>
                        <p:par>
                          <p:cTn id="29" fill="hold" nodeType="afterGroup">
                            <p:stCondLst>
                              <p:cond delay="4500"/>
                            </p:stCondLst>
                            <p:childTnLst>
                              <p:par>
                                <p:cTn id="30" presetID="2" presetClass="entr" presetSubtype="2" fill="hold" nodeType="afterEffect">
                                  <p:stCondLst>
                                    <p:cond delay="0"/>
                                  </p:stCondLst>
                                  <p:childTnLst>
                                    <p:set>
                                      <p:cBhvr>
                                        <p:cTn id="31" dur="1" fill="hold">
                                          <p:stCondLst>
                                            <p:cond delay="0"/>
                                          </p:stCondLst>
                                        </p:cTn>
                                        <p:tgtEl>
                                          <p:spTgt spid="85"/>
                                        </p:tgtEl>
                                        <p:attrNameLst>
                                          <p:attrName>style.visibility</p:attrName>
                                        </p:attrNameLst>
                                      </p:cBhvr>
                                      <p:to>
                                        <p:strVal val="visible"/>
                                      </p:to>
                                    </p:set>
                                    <p:anim calcmode="lin" valueType="num">
                                      <p:cBhvr additive="base">
                                        <p:cTn id="32" dur="1000" fill="hold"/>
                                        <p:tgtEl>
                                          <p:spTgt spid="85"/>
                                        </p:tgtEl>
                                        <p:attrNameLst>
                                          <p:attrName>ppt_x</p:attrName>
                                        </p:attrNameLst>
                                      </p:cBhvr>
                                      <p:tavLst>
                                        <p:tav tm="0">
                                          <p:val>
                                            <p:strVal val="1+#ppt_w/2"/>
                                          </p:val>
                                        </p:tav>
                                        <p:tav tm="100000">
                                          <p:val>
                                            <p:strVal val="#ppt_x"/>
                                          </p:val>
                                        </p:tav>
                                      </p:tavLst>
                                    </p:anim>
                                    <p:anim calcmode="lin" valueType="num">
                                      <p:cBhvr additive="base">
                                        <p:cTn id="33" dur="1000" fill="hold"/>
                                        <p:tgtEl>
                                          <p:spTgt spid="8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8" name="Text Placeholder 2">
            <a:extLst>
              <a:ext uri="{FF2B5EF4-FFF2-40B4-BE49-F238E27FC236}">
                <a16:creationId xmlns:a16="http://schemas.microsoft.com/office/drawing/2014/main" id="{CA7E4F8F-4625-39F4-77AA-AA68BE4E8427}"/>
              </a:ext>
            </a:extLst>
          </p:cNvPr>
          <p:cNvSpPr>
            <a:spLocks noGrp="1" noChangeArrowheads="1"/>
          </p:cNvSpPr>
          <p:nvPr>
            <p:ph type="body" sz="quarter" idx="4294967295"/>
          </p:nvPr>
        </p:nvSpPr>
        <p:spPr bwMode="auto">
          <a:xfrm>
            <a:off x="406400" y="188913"/>
            <a:ext cx="9658350" cy="4000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b="1" dirty="0">
                <a:latin typeface="Century Gothic" panose="020B0502020202020204" pitchFamily="34" charset="0"/>
              </a:rPr>
              <a:t>Teams: </a:t>
            </a:r>
            <a:r>
              <a:rPr lang="en-NZ" altLang="en-US" sz="1800" dirty="0">
                <a:latin typeface="Century Gothic" panose="020B0502020202020204" pitchFamily="34" charset="0"/>
              </a:rPr>
              <a:t>Team Analysis - Shotgun Map, Name Map, Arrow Map, Flexibility Diamond</a:t>
            </a:r>
          </a:p>
        </p:txBody>
      </p:sp>
      <p:sp>
        <p:nvSpPr>
          <p:cNvPr id="9" name="Prostokąt zaokrąglony 17">
            <a:extLst>
              <a:ext uri="{FF2B5EF4-FFF2-40B4-BE49-F238E27FC236}">
                <a16:creationId xmlns:a16="http://schemas.microsoft.com/office/drawing/2014/main" id="{30DF0576-32E3-4C00-1AA0-A750DD3910CE}"/>
              </a:ext>
            </a:extLst>
          </p:cNvPr>
          <p:cNvSpPr/>
          <p:nvPr/>
        </p:nvSpPr>
        <p:spPr>
          <a:xfrm>
            <a:off x="406400" y="1190847"/>
            <a:ext cx="2241107" cy="1096593"/>
          </a:xfrm>
          <a:prstGeom prst="roundRect">
            <a:avLst/>
          </a:prstGeom>
          <a:noFill/>
          <a:ln w="19050">
            <a:solidFill>
              <a:srgbClr val="7BC71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r>
              <a:rPr lang="pl-PL" sz="3200" dirty="0">
                <a:solidFill>
                  <a:prstClr val="black"/>
                </a:solidFill>
                <a:latin typeface="Century Gothic" panose="020B0502020202020204" pitchFamily="34" charset="0"/>
              </a:rPr>
              <a:t>Shotgun</a:t>
            </a:r>
            <a:br>
              <a:rPr lang="en-NZ" sz="3200" dirty="0">
                <a:solidFill>
                  <a:prstClr val="black"/>
                </a:solidFill>
                <a:latin typeface="Century Gothic" panose="020B0502020202020204" pitchFamily="34" charset="0"/>
              </a:rPr>
            </a:br>
            <a:r>
              <a:rPr lang="en-NZ" sz="3200" b="1" dirty="0">
                <a:solidFill>
                  <a:srgbClr val="7BC716"/>
                </a:solidFill>
                <a:latin typeface="Century Gothic" panose="020B0502020202020204" pitchFamily="34" charset="0"/>
              </a:rPr>
              <a:t>M</a:t>
            </a:r>
            <a:r>
              <a:rPr lang="pl-PL" sz="3200" b="1" dirty="0">
                <a:solidFill>
                  <a:srgbClr val="7BC716"/>
                </a:solidFill>
                <a:latin typeface="Century Gothic" panose="020B0502020202020204" pitchFamily="34" charset="0"/>
              </a:rPr>
              <a:t>ap</a:t>
            </a:r>
          </a:p>
        </p:txBody>
      </p:sp>
      <p:pic>
        <p:nvPicPr>
          <p:cNvPr id="10" name="Obraz 3">
            <a:extLst>
              <a:ext uri="{FF2B5EF4-FFF2-40B4-BE49-F238E27FC236}">
                <a16:creationId xmlns:a16="http://schemas.microsoft.com/office/drawing/2014/main" id="{1CA899E3-5915-CD74-555C-1620311B4CA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8114" y="2588614"/>
            <a:ext cx="2846236" cy="2920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Picture 2">
            <a:extLst>
              <a:ext uri="{FF2B5EF4-FFF2-40B4-BE49-F238E27FC236}">
                <a16:creationId xmlns:a16="http://schemas.microsoft.com/office/drawing/2014/main" id="{25BA1F3E-8014-16FD-06CB-A8DE34613C65}"/>
              </a:ext>
            </a:extLst>
          </p:cNvPr>
          <p:cNvPicPr>
            <a:picLocks noChangeAspect="1" noChangeArrowheads="1"/>
          </p:cNvPicPr>
          <p:nvPr/>
        </p:nvPicPr>
        <p:blipFill rotWithShape="1">
          <a:blip r:embed="rId4"/>
          <a:srcRect l="67292" t="24445" r="17083" b="18888"/>
          <a:stretch/>
        </p:blipFill>
        <p:spPr bwMode="auto">
          <a:xfrm>
            <a:off x="3073332" y="2641084"/>
            <a:ext cx="2761082" cy="2815062"/>
          </a:xfrm>
          <a:prstGeom prst="rect">
            <a:avLst/>
          </a:prstGeom>
          <a:noFill/>
          <a:ln w="9525">
            <a:solidFill>
              <a:schemeClr val="tx2">
                <a:lumMod val="20000"/>
                <a:lumOff val="80000"/>
              </a:schemeClr>
            </a:solidFill>
            <a:miter lim="800000"/>
            <a:headEnd/>
            <a:tailEnd/>
          </a:ln>
        </p:spPr>
      </p:pic>
      <p:sp>
        <p:nvSpPr>
          <p:cNvPr id="4" name="Prostokąt zaokrąglony 17">
            <a:extLst>
              <a:ext uri="{FF2B5EF4-FFF2-40B4-BE49-F238E27FC236}">
                <a16:creationId xmlns:a16="http://schemas.microsoft.com/office/drawing/2014/main" id="{AA09C6EA-AC7A-95E7-5DF2-16040BFF3FCB}"/>
              </a:ext>
            </a:extLst>
          </p:cNvPr>
          <p:cNvSpPr/>
          <p:nvPr/>
        </p:nvSpPr>
        <p:spPr>
          <a:xfrm>
            <a:off x="6320324" y="1190846"/>
            <a:ext cx="2423522" cy="1096593"/>
          </a:xfrm>
          <a:prstGeom prst="roundRect">
            <a:avLst/>
          </a:prstGeom>
          <a:noFill/>
          <a:ln w="19050">
            <a:solidFill>
              <a:srgbClr val="7BC71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r>
              <a:rPr lang="en-NZ" sz="3200" dirty="0">
                <a:solidFill>
                  <a:prstClr val="black"/>
                </a:solidFill>
                <a:latin typeface="Century Gothic" panose="020B0502020202020204" pitchFamily="34" charset="0"/>
              </a:rPr>
              <a:t>Arrow</a:t>
            </a:r>
            <a:br>
              <a:rPr lang="en-NZ" sz="3200" dirty="0">
                <a:solidFill>
                  <a:prstClr val="black"/>
                </a:solidFill>
                <a:latin typeface="Century Gothic" panose="020B0502020202020204" pitchFamily="34" charset="0"/>
              </a:rPr>
            </a:br>
            <a:r>
              <a:rPr lang="en-NZ" sz="3200" b="1" dirty="0">
                <a:solidFill>
                  <a:srgbClr val="7BC716"/>
                </a:solidFill>
                <a:latin typeface="Century Gothic" panose="020B0502020202020204" pitchFamily="34" charset="0"/>
              </a:rPr>
              <a:t>Map</a:t>
            </a:r>
            <a:endParaRPr lang="pl-PL" sz="3200" b="1" dirty="0">
              <a:solidFill>
                <a:srgbClr val="7BC716"/>
              </a:solidFill>
              <a:latin typeface="Century Gothic" panose="020B0502020202020204" pitchFamily="34" charset="0"/>
            </a:endParaRPr>
          </a:p>
        </p:txBody>
      </p:sp>
      <p:sp>
        <p:nvSpPr>
          <p:cNvPr id="5" name="Prostokąt zaokrąglony 17">
            <a:extLst>
              <a:ext uri="{FF2B5EF4-FFF2-40B4-BE49-F238E27FC236}">
                <a16:creationId xmlns:a16="http://schemas.microsoft.com/office/drawing/2014/main" id="{675A3349-77FE-51F1-F359-9288307C7270}"/>
              </a:ext>
            </a:extLst>
          </p:cNvPr>
          <p:cNvSpPr/>
          <p:nvPr/>
        </p:nvSpPr>
        <p:spPr>
          <a:xfrm>
            <a:off x="9301325" y="1190846"/>
            <a:ext cx="2557352" cy="1096593"/>
          </a:xfrm>
          <a:prstGeom prst="roundRect">
            <a:avLst/>
          </a:prstGeom>
          <a:noFill/>
          <a:ln w="19050">
            <a:solidFill>
              <a:srgbClr val="7BC71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r>
              <a:rPr lang="en-NZ" sz="3200" dirty="0">
                <a:solidFill>
                  <a:prstClr val="black"/>
                </a:solidFill>
                <a:latin typeface="Century Gothic" panose="020B0502020202020204" pitchFamily="34" charset="0"/>
              </a:rPr>
              <a:t>Flexibility</a:t>
            </a:r>
            <a:br>
              <a:rPr lang="en-NZ" sz="3200" dirty="0">
                <a:solidFill>
                  <a:prstClr val="black"/>
                </a:solidFill>
                <a:latin typeface="Century Gothic" panose="020B0502020202020204" pitchFamily="34" charset="0"/>
              </a:rPr>
            </a:br>
            <a:r>
              <a:rPr lang="en-NZ" sz="3200" b="1" dirty="0">
                <a:solidFill>
                  <a:srgbClr val="7BC716"/>
                </a:solidFill>
                <a:latin typeface="Century Gothic" panose="020B0502020202020204" pitchFamily="34" charset="0"/>
              </a:rPr>
              <a:t>Diamond</a:t>
            </a:r>
            <a:endParaRPr lang="pl-PL" sz="3200" b="1" dirty="0">
              <a:solidFill>
                <a:srgbClr val="7BC716"/>
              </a:solidFill>
              <a:latin typeface="Century Gothic" panose="020B0502020202020204" pitchFamily="34" charset="0"/>
            </a:endParaRPr>
          </a:p>
        </p:txBody>
      </p:sp>
      <p:pic>
        <p:nvPicPr>
          <p:cNvPr id="7" name="Picture 3">
            <a:extLst>
              <a:ext uri="{FF2B5EF4-FFF2-40B4-BE49-F238E27FC236}">
                <a16:creationId xmlns:a16="http://schemas.microsoft.com/office/drawing/2014/main" id="{697E15E7-6250-0E5B-E4B7-DEE0724D088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l="16666" t="30727" r="66667" b="11110"/>
          <a:stretch>
            <a:fillRect/>
          </a:stretch>
        </p:blipFill>
        <p:spPr bwMode="auto">
          <a:xfrm>
            <a:off x="6095206" y="2636562"/>
            <a:ext cx="2874374" cy="2819584"/>
          </a:xfrm>
          <a:prstGeom prst="rect">
            <a:avLst/>
          </a:prstGeom>
          <a:noFill/>
          <a:ln w="9525">
            <a:solidFill>
              <a:schemeClr val="bg2"/>
            </a:solidFill>
            <a:miter lim="800000"/>
            <a:headEnd/>
            <a:tailEnd/>
          </a:ln>
          <a:extLst>
            <a:ext uri="{909E8E84-426E-40DD-AFC4-6F175D3DCCD1}">
              <a14:hiddenFill xmlns:a14="http://schemas.microsoft.com/office/drawing/2010/main">
                <a:solidFill>
                  <a:schemeClr val="accent1"/>
                </a:solidFill>
              </a14:hiddenFill>
            </a:ext>
          </a:extLst>
        </p:spPr>
      </p:pic>
      <p:pic>
        <p:nvPicPr>
          <p:cNvPr id="8" name="Picture 2">
            <a:extLst>
              <a:ext uri="{FF2B5EF4-FFF2-40B4-BE49-F238E27FC236}">
                <a16:creationId xmlns:a16="http://schemas.microsoft.com/office/drawing/2014/main" id="{EA4D7734-1CC4-8DAC-7E6A-6606408A698B}"/>
              </a:ext>
            </a:extLst>
          </p:cNvPr>
          <p:cNvPicPr>
            <a:picLocks noChangeAspect="1" noChangeArrowheads="1"/>
          </p:cNvPicPr>
          <p:nvPr/>
        </p:nvPicPr>
        <p:blipFill>
          <a:blip r:embed="rId6">
            <a:extLst>
              <a:ext uri="{28A0092B-C50C-407E-A947-70E740481C1C}">
                <a14:useLocalDpi xmlns:a14="http://schemas.microsoft.com/office/drawing/2010/main" val="0"/>
              </a:ext>
            </a:extLst>
          </a:blip>
          <a:srcRect l="16943" t="32205" r="67270" b="11481"/>
          <a:stretch>
            <a:fillRect/>
          </a:stretch>
        </p:blipFill>
        <p:spPr bwMode="auto">
          <a:xfrm>
            <a:off x="9116656" y="2588614"/>
            <a:ext cx="2926690" cy="293527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2" name="Prostokąt zaokrąglony 17">
            <a:extLst>
              <a:ext uri="{FF2B5EF4-FFF2-40B4-BE49-F238E27FC236}">
                <a16:creationId xmlns:a16="http://schemas.microsoft.com/office/drawing/2014/main" id="{838CE81B-2879-CA65-967F-08712FDA87F6}"/>
              </a:ext>
            </a:extLst>
          </p:cNvPr>
          <p:cNvSpPr/>
          <p:nvPr/>
        </p:nvSpPr>
        <p:spPr>
          <a:xfrm>
            <a:off x="3272154" y="1190846"/>
            <a:ext cx="2423522" cy="1096593"/>
          </a:xfrm>
          <a:prstGeom prst="roundRect">
            <a:avLst/>
          </a:prstGeom>
          <a:noFill/>
          <a:ln w="19050">
            <a:solidFill>
              <a:srgbClr val="7BC71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r>
              <a:rPr lang="en-NZ" sz="3200" dirty="0">
                <a:solidFill>
                  <a:prstClr val="black"/>
                </a:solidFill>
                <a:latin typeface="Century Gothic" panose="020B0502020202020204" pitchFamily="34" charset="0"/>
              </a:rPr>
              <a:t>Name</a:t>
            </a:r>
            <a:br>
              <a:rPr lang="en-NZ" sz="3200" dirty="0">
                <a:solidFill>
                  <a:prstClr val="black"/>
                </a:solidFill>
                <a:latin typeface="Century Gothic" panose="020B0502020202020204" pitchFamily="34" charset="0"/>
              </a:rPr>
            </a:br>
            <a:r>
              <a:rPr lang="en-NZ" sz="3200" b="1" dirty="0">
                <a:solidFill>
                  <a:srgbClr val="7BC716"/>
                </a:solidFill>
                <a:latin typeface="Century Gothic" panose="020B0502020202020204" pitchFamily="34" charset="0"/>
              </a:rPr>
              <a:t>M</a:t>
            </a:r>
            <a:r>
              <a:rPr lang="pl-PL" sz="3200" b="1" dirty="0">
                <a:solidFill>
                  <a:srgbClr val="7BC716"/>
                </a:solidFill>
                <a:latin typeface="Century Gothic" panose="020B0502020202020204" pitchFamily="34" charset="0"/>
              </a:rPr>
              <a:t>ap</a:t>
            </a:r>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1+#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000"/>
                            </p:stCondLst>
                            <p:childTnLst>
                              <p:par>
                                <p:cTn id="10" presetID="21" presetClass="entr" presetSubtype="1" fill="hold" nodeType="after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wheel(1)">
                                      <p:cBhvr>
                                        <p:cTn id="12" dur="1500"/>
                                        <p:tgtEl>
                                          <p:spTgt spid="10"/>
                                        </p:tgtEl>
                                      </p:cBhvr>
                                    </p:animEffect>
                                  </p:childTnLst>
                                </p:cTn>
                              </p:par>
                            </p:childTnLst>
                          </p:cTn>
                        </p:par>
                        <p:par>
                          <p:cTn id="13" fill="hold">
                            <p:stCondLst>
                              <p:cond delay="2500"/>
                            </p:stCondLst>
                            <p:childTnLst>
                              <p:par>
                                <p:cTn id="14" presetID="2" presetClass="entr" presetSubtype="2" fill="hold" grpId="0" nodeType="afterEffect">
                                  <p:stCondLst>
                                    <p:cond delay="0"/>
                                  </p:stCondLst>
                                  <p:childTnLst>
                                    <p:set>
                                      <p:cBhvr>
                                        <p:cTn id="15" dur="1" fill="hold">
                                          <p:stCondLst>
                                            <p:cond delay="0"/>
                                          </p:stCondLst>
                                        </p:cTn>
                                        <p:tgtEl>
                                          <p:spTgt spid="12"/>
                                        </p:tgtEl>
                                        <p:attrNameLst>
                                          <p:attrName>style.visibility</p:attrName>
                                        </p:attrNameLst>
                                      </p:cBhvr>
                                      <p:to>
                                        <p:strVal val="visible"/>
                                      </p:to>
                                    </p:set>
                                    <p:anim calcmode="lin" valueType="num">
                                      <p:cBhvr additive="base">
                                        <p:cTn id="16" dur="1000" fill="hold"/>
                                        <p:tgtEl>
                                          <p:spTgt spid="12"/>
                                        </p:tgtEl>
                                        <p:attrNameLst>
                                          <p:attrName>ppt_x</p:attrName>
                                        </p:attrNameLst>
                                      </p:cBhvr>
                                      <p:tavLst>
                                        <p:tav tm="0">
                                          <p:val>
                                            <p:strVal val="1+#ppt_w/2"/>
                                          </p:val>
                                        </p:tav>
                                        <p:tav tm="100000">
                                          <p:val>
                                            <p:strVal val="#ppt_x"/>
                                          </p:val>
                                        </p:tav>
                                      </p:tavLst>
                                    </p:anim>
                                    <p:anim calcmode="lin" valueType="num">
                                      <p:cBhvr additive="base">
                                        <p:cTn id="17" dur="1000" fill="hold"/>
                                        <p:tgtEl>
                                          <p:spTgt spid="12"/>
                                        </p:tgtEl>
                                        <p:attrNameLst>
                                          <p:attrName>ppt_y</p:attrName>
                                        </p:attrNameLst>
                                      </p:cBhvr>
                                      <p:tavLst>
                                        <p:tav tm="0">
                                          <p:val>
                                            <p:strVal val="#ppt_y"/>
                                          </p:val>
                                        </p:tav>
                                        <p:tav tm="100000">
                                          <p:val>
                                            <p:strVal val="#ppt_y"/>
                                          </p:val>
                                        </p:tav>
                                      </p:tavLst>
                                    </p:anim>
                                  </p:childTnLst>
                                </p:cTn>
                              </p:par>
                            </p:childTnLst>
                          </p:cTn>
                        </p:par>
                        <p:par>
                          <p:cTn id="18" fill="hold">
                            <p:stCondLst>
                              <p:cond delay="3500"/>
                            </p:stCondLst>
                            <p:childTnLst>
                              <p:par>
                                <p:cTn id="19" presetID="42" presetClass="entr" presetSubtype="0" fill="hold" nodeType="after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1000"/>
                                        <p:tgtEl>
                                          <p:spTgt spid="3"/>
                                        </p:tgtEl>
                                      </p:cBhvr>
                                    </p:animEffect>
                                    <p:anim calcmode="lin" valueType="num">
                                      <p:cBhvr>
                                        <p:cTn id="22" dur="1000" fill="hold"/>
                                        <p:tgtEl>
                                          <p:spTgt spid="3"/>
                                        </p:tgtEl>
                                        <p:attrNameLst>
                                          <p:attrName>ppt_x</p:attrName>
                                        </p:attrNameLst>
                                      </p:cBhvr>
                                      <p:tavLst>
                                        <p:tav tm="0">
                                          <p:val>
                                            <p:strVal val="#ppt_x"/>
                                          </p:val>
                                        </p:tav>
                                        <p:tav tm="100000">
                                          <p:val>
                                            <p:strVal val="#ppt_x"/>
                                          </p:val>
                                        </p:tav>
                                      </p:tavLst>
                                    </p:anim>
                                    <p:anim calcmode="lin" valueType="num">
                                      <p:cBhvr>
                                        <p:cTn id="23" dur="1000" fill="hold"/>
                                        <p:tgtEl>
                                          <p:spTgt spid="3"/>
                                        </p:tgtEl>
                                        <p:attrNameLst>
                                          <p:attrName>ppt_y</p:attrName>
                                        </p:attrNameLst>
                                      </p:cBhvr>
                                      <p:tavLst>
                                        <p:tav tm="0">
                                          <p:val>
                                            <p:strVal val="#ppt_y+.1"/>
                                          </p:val>
                                        </p:tav>
                                        <p:tav tm="100000">
                                          <p:val>
                                            <p:strVal val="#ppt_y"/>
                                          </p:val>
                                        </p:tav>
                                      </p:tavLst>
                                    </p:anim>
                                  </p:childTnLst>
                                </p:cTn>
                              </p:par>
                            </p:childTnLst>
                          </p:cTn>
                        </p:par>
                        <p:par>
                          <p:cTn id="24" fill="hold">
                            <p:stCondLst>
                              <p:cond delay="4500"/>
                            </p:stCondLst>
                            <p:childTnLst>
                              <p:par>
                                <p:cTn id="25" presetID="2" presetClass="entr" presetSubtype="2" fill="hold" grpId="0" nodeType="afterEffect">
                                  <p:stCondLst>
                                    <p:cond delay="0"/>
                                  </p:stCondLst>
                                  <p:childTnLst>
                                    <p:set>
                                      <p:cBhvr>
                                        <p:cTn id="26" dur="1" fill="hold">
                                          <p:stCondLst>
                                            <p:cond delay="0"/>
                                          </p:stCondLst>
                                        </p:cTn>
                                        <p:tgtEl>
                                          <p:spTgt spid="4"/>
                                        </p:tgtEl>
                                        <p:attrNameLst>
                                          <p:attrName>style.visibility</p:attrName>
                                        </p:attrNameLst>
                                      </p:cBhvr>
                                      <p:to>
                                        <p:strVal val="visible"/>
                                      </p:to>
                                    </p:set>
                                    <p:anim calcmode="lin" valueType="num">
                                      <p:cBhvr additive="base">
                                        <p:cTn id="27" dur="1000" fill="hold"/>
                                        <p:tgtEl>
                                          <p:spTgt spid="4"/>
                                        </p:tgtEl>
                                        <p:attrNameLst>
                                          <p:attrName>ppt_x</p:attrName>
                                        </p:attrNameLst>
                                      </p:cBhvr>
                                      <p:tavLst>
                                        <p:tav tm="0">
                                          <p:val>
                                            <p:strVal val="1+#ppt_w/2"/>
                                          </p:val>
                                        </p:tav>
                                        <p:tav tm="100000">
                                          <p:val>
                                            <p:strVal val="#ppt_x"/>
                                          </p:val>
                                        </p:tav>
                                      </p:tavLst>
                                    </p:anim>
                                    <p:anim calcmode="lin" valueType="num">
                                      <p:cBhvr additive="base">
                                        <p:cTn id="28" dur="1000" fill="hold"/>
                                        <p:tgtEl>
                                          <p:spTgt spid="4"/>
                                        </p:tgtEl>
                                        <p:attrNameLst>
                                          <p:attrName>ppt_y</p:attrName>
                                        </p:attrNameLst>
                                      </p:cBhvr>
                                      <p:tavLst>
                                        <p:tav tm="0">
                                          <p:val>
                                            <p:strVal val="#ppt_y"/>
                                          </p:val>
                                        </p:tav>
                                        <p:tav tm="100000">
                                          <p:val>
                                            <p:strVal val="#ppt_y"/>
                                          </p:val>
                                        </p:tav>
                                      </p:tavLst>
                                    </p:anim>
                                  </p:childTnLst>
                                </p:cTn>
                              </p:par>
                            </p:childTnLst>
                          </p:cTn>
                        </p:par>
                        <p:par>
                          <p:cTn id="29" fill="hold">
                            <p:stCondLst>
                              <p:cond delay="5500"/>
                            </p:stCondLst>
                            <p:childTnLst>
                              <p:par>
                                <p:cTn id="30" presetID="2" presetClass="entr" presetSubtype="2" fill="hold" grpId="0" nodeType="afterEffect">
                                  <p:stCondLst>
                                    <p:cond delay="0"/>
                                  </p:stCondLst>
                                  <p:childTnLst>
                                    <p:set>
                                      <p:cBhvr>
                                        <p:cTn id="31" dur="1" fill="hold">
                                          <p:stCondLst>
                                            <p:cond delay="0"/>
                                          </p:stCondLst>
                                        </p:cTn>
                                        <p:tgtEl>
                                          <p:spTgt spid="5"/>
                                        </p:tgtEl>
                                        <p:attrNameLst>
                                          <p:attrName>style.visibility</p:attrName>
                                        </p:attrNameLst>
                                      </p:cBhvr>
                                      <p:to>
                                        <p:strVal val="visible"/>
                                      </p:to>
                                    </p:set>
                                    <p:anim calcmode="lin" valueType="num">
                                      <p:cBhvr additive="base">
                                        <p:cTn id="32" dur="1000" fill="hold"/>
                                        <p:tgtEl>
                                          <p:spTgt spid="5"/>
                                        </p:tgtEl>
                                        <p:attrNameLst>
                                          <p:attrName>ppt_x</p:attrName>
                                        </p:attrNameLst>
                                      </p:cBhvr>
                                      <p:tavLst>
                                        <p:tav tm="0">
                                          <p:val>
                                            <p:strVal val="1+#ppt_w/2"/>
                                          </p:val>
                                        </p:tav>
                                        <p:tav tm="100000">
                                          <p:val>
                                            <p:strVal val="#ppt_x"/>
                                          </p:val>
                                        </p:tav>
                                      </p:tavLst>
                                    </p:anim>
                                    <p:anim calcmode="lin" valueType="num">
                                      <p:cBhvr additive="base">
                                        <p:cTn id="33" dur="1000" fill="hold"/>
                                        <p:tgtEl>
                                          <p:spTgt spid="5"/>
                                        </p:tgtEl>
                                        <p:attrNameLst>
                                          <p:attrName>ppt_y</p:attrName>
                                        </p:attrNameLst>
                                      </p:cBhvr>
                                      <p:tavLst>
                                        <p:tav tm="0">
                                          <p:val>
                                            <p:strVal val="#ppt_y"/>
                                          </p:val>
                                        </p:tav>
                                        <p:tav tm="100000">
                                          <p:val>
                                            <p:strVal val="#ppt_y"/>
                                          </p:val>
                                        </p:tav>
                                      </p:tavLst>
                                    </p:anim>
                                  </p:childTnLst>
                                </p:cTn>
                              </p:par>
                              <p:par>
                                <p:cTn id="34" presetID="2" presetClass="entr" presetSubtype="2" fill="hold" nodeType="withEffect">
                                  <p:stCondLst>
                                    <p:cond delay="0"/>
                                  </p:stCondLst>
                                  <p:childTnLst>
                                    <p:set>
                                      <p:cBhvr>
                                        <p:cTn id="35" dur="1" fill="hold">
                                          <p:stCondLst>
                                            <p:cond delay="0"/>
                                          </p:stCondLst>
                                        </p:cTn>
                                        <p:tgtEl>
                                          <p:spTgt spid="7"/>
                                        </p:tgtEl>
                                        <p:attrNameLst>
                                          <p:attrName>style.visibility</p:attrName>
                                        </p:attrNameLst>
                                      </p:cBhvr>
                                      <p:to>
                                        <p:strVal val="visible"/>
                                      </p:to>
                                    </p:set>
                                    <p:anim calcmode="lin" valueType="num">
                                      <p:cBhvr additive="base">
                                        <p:cTn id="36" dur="500" fill="hold"/>
                                        <p:tgtEl>
                                          <p:spTgt spid="7"/>
                                        </p:tgtEl>
                                        <p:attrNameLst>
                                          <p:attrName>ppt_x</p:attrName>
                                        </p:attrNameLst>
                                      </p:cBhvr>
                                      <p:tavLst>
                                        <p:tav tm="0">
                                          <p:val>
                                            <p:strVal val="1+#ppt_w/2"/>
                                          </p:val>
                                        </p:tav>
                                        <p:tav tm="100000">
                                          <p:val>
                                            <p:strVal val="#ppt_x"/>
                                          </p:val>
                                        </p:tav>
                                      </p:tavLst>
                                    </p:anim>
                                    <p:anim calcmode="lin" valueType="num">
                                      <p:cBhvr additive="base">
                                        <p:cTn id="37" dur="500" fill="hold"/>
                                        <p:tgtEl>
                                          <p:spTgt spid="7"/>
                                        </p:tgtEl>
                                        <p:attrNameLst>
                                          <p:attrName>ppt_y</p:attrName>
                                        </p:attrNameLst>
                                      </p:cBhvr>
                                      <p:tavLst>
                                        <p:tav tm="0">
                                          <p:val>
                                            <p:strVal val="#ppt_y"/>
                                          </p:val>
                                        </p:tav>
                                        <p:tav tm="100000">
                                          <p:val>
                                            <p:strVal val="#ppt_y"/>
                                          </p:val>
                                        </p:tav>
                                      </p:tavLst>
                                    </p:anim>
                                  </p:childTnLst>
                                </p:cTn>
                              </p:par>
                            </p:childTnLst>
                          </p:cTn>
                        </p:par>
                        <p:par>
                          <p:cTn id="38" fill="hold">
                            <p:stCondLst>
                              <p:cond delay="6500"/>
                            </p:stCondLst>
                            <p:childTnLst>
                              <p:par>
                                <p:cTn id="39" presetID="6" presetClass="entr" presetSubtype="32" fill="hold" nodeType="after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circle(out)">
                                      <p:cBhvr>
                                        <p:cTn id="41"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4" grpId="0" animBg="1"/>
      <p:bldP spid="5" grpId="0" animBg="1"/>
      <p:bldP spid="12" grpId="0" animBg="1"/>
    </p:bldLst>
  </p:timing>
</p:sld>
</file>

<file path=ppt/slides/slide114.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294F864E-7369-F064-DF3D-430569A07FA6}"/>
            </a:ext>
          </a:extLst>
        </p:cNvPr>
        <p:cNvGrpSpPr/>
        <p:nvPr/>
      </p:nvGrpSpPr>
      <p:grpSpPr>
        <a:xfrm>
          <a:off x="0" y="0"/>
          <a:ext cx="0" cy="0"/>
          <a:chOff x="0" y="0"/>
          <a:chExt cx="0" cy="0"/>
        </a:xfrm>
      </p:grpSpPr>
      <p:sp>
        <p:nvSpPr>
          <p:cNvPr id="280578" name="Text Placeholder 2">
            <a:extLst>
              <a:ext uri="{FF2B5EF4-FFF2-40B4-BE49-F238E27FC236}">
                <a16:creationId xmlns:a16="http://schemas.microsoft.com/office/drawing/2014/main" id="{19A408D9-E27E-FD51-F2B9-A47D65A227F7}"/>
              </a:ext>
            </a:extLst>
          </p:cNvPr>
          <p:cNvSpPr>
            <a:spLocks noGrp="1" noChangeArrowheads="1"/>
          </p:cNvSpPr>
          <p:nvPr>
            <p:ph type="body" sz="quarter" idx="4294967295"/>
          </p:nvPr>
        </p:nvSpPr>
        <p:spPr bwMode="auto">
          <a:xfrm>
            <a:off x="406400" y="188913"/>
            <a:ext cx="9658350" cy="4000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b="1">
                <a:latin typeface="Century Gothic" panose="020B0502020202020204" pitchFamily="34" charset="0"/>
              </a:rPr>
              <a:t>Teams: </a:t>
            </a:r>
            <a:r>
              <a:rPr lang="en-NZ" altLang="en-US" sz="1800">
                <a:latin typeface="Century Gothic" panose="020B0502020202020204" pitchFamily="34" charset="0"/>
              </a:rPr>
              <a:t>Team Analysis - Shotgun Map</a:t>
            </a:r>
          </a:p>
        </p:txBody>
      </p:sp>
      <p:sp>
        <p:nvSpPr>
          <p:cNvPr id="6" name="TextBox 5">
            <a:extLst>
              <a:ext uri="{FF2B5EF4-FFF2-40B4-BE49-F238E27FC236}">
                <a16:creationId xmlns:a16="http://schemas.microsoft.com/office/drawing/2014/main" id="{82C7E816-D177-EEC9-540F-CF7328C619D1}"/>
              </a:ext>
            </a:extLst>
          </p:cNvPr>
          <p:cNvSpPr txBox="1"/>
          <p:nvPr/>
        </p:nvSpPr>
        <p:spPr>
          <a:xfrm>
            <a:off x="695325" y="1917700"/>
            <a:ext cx="6194425" cy="3723440"/>
          </a:xfrm>
          <a:prstGeom prst="rect">
            <a:avLst/>
          </a:prstGeom>
          <a:noFill/>
        </p:spPr>
        <p:txBody>
          <a:bodyPr lIns="90793" tIns="45395" rIns="90793" bIns="45395">
            <a:spAutoFit/>
          </a:bodyPr>
          <a:lstStyle/>
          <a:p>
            <a:pPr defTabSz="914342">
              <a:lnSpc>
                <a:spcPct val="150000"/>
              </a:lnSpc>
              <a:defRPr/>
            </a:pPr>
            <a:r>
              <a:rPr lang="en-NZ" sz="2800" baseline="30000" dirty="0">
                <a:solidFill>
                  <a:srgbClr val="D2D2D2">
                    <a:lumMod val="50000"/>
                  </a:srgbClr>
                </a:solidFill>
                <a:latin typeface="Century Gothic" panose="020B0502020202020204" pitchFamily="34" charset="0"/>
              </a:rPr>
              <a:t>Shows where and how your team members (Profile II) are placed around the Diamond. No names are given. Includes a worksheet. </a:t>
            </a:r>
            <a:br>
              <a:rPr lang="en-NZ" sz="2800" baseline="30000" dirty="0">
                <a:solidFill>
                  <a:srgbClr val="D2D2D2">
                    <a:lumMod val="50000"/>
                  </a:srgbClr>
                </a:solidFill>
                <a:latin typeface="Century Gothic" panose="020B0502020202020204" pitchFamily="34" charset="0"/>
              </a:rPr>
            </a:br>
            <a:endParaRPr lang="en-NZ" sz="2800" baseline="30000" dirty="0">
              <a:solidFill>
                <a:srgbClr val="D2D2D2">
                  <a:lumMod val="50000"/>
                </a:srgbClr>
              </a:solidFill>
              <a:latin typeface="Century Gothic" panose="020B0502020202020204" pitchFamily="34" charset="0"/>
            </a:endParaRPr>
          </a:p>
          <a:p>
            <a:pPr defTabSz="914342">
              <a:lnSpc>
                <a:spcPct val="150000"/>
              </a:lnSpc>
              <a:defRPr/>
            </a:pPr>
            <a:r>
              <a:rPr lang="en-NZ" sz="2400" b="1" baseline="30000" dirty="0">
                <a:solidFill>
                  <a:srgbClr val="7BC716"/>
                </a:solidFill>
                <a:latin typeface="Century Gothic" panose="020B0502020202020204" pitchFamily="34" charset="0"/>
              </a:rPr>
              <a:t>Questions:</a:t>
            </a:r>
            <a:endParaRPr lang="en-US" sz="2400" b="1" baseline="30000" dirty="0">
              <a:solidFill>
                <a:srgbClr val="7BC716"/>
              </a:solidFill>
              <a:latin typeface="Century Gothic" panose="020B0502020202020204" pitchFamily="34" charset="0"/>
            </a:endParaRPr>
          </a:p>
          <a:p>
            <a:pPr marL="283748" indent="-283748" defTabSz="914342">
              <a:spcAft>
                <a:spcPts val="1200"/>
              </a:spcAft>
              <a:buFont typeface="Arial" panose="020B0604020202020204" pitchFamily="34" charset="0"/>
              <a:buChar char="•"/>
              <a:defRPr/>
            </a:pPr>
            <a:r>
              <a:rPr lang="en-US" sz="2400" baseline="30000" dirty="0">
                <a:solidFill>
                  <a:srgbClr val="D2D2D2">
                    <a:lumMod val="50000"/>
                  </a:srgbClr>
                </a:solidFill>
                <a:latin typeface="Century Gothic" panose="020B0502020202020204" pitchFamily="34" charset="0"/>
              </a:rPr>
              <a:t>Is there a concentration of people in one quadrant? Clusters?</a:t>
            </a:r>
          </a:p>
          <a:p>
            <a:pPr marL="283748" indent="-283748" defTabSz="914342">
              <a:spcAft>
                <a:spcPts val="1200"/>
              </a:spcAft>
              <a:buFont typeface="Arial" panose="020B0604020202020204" pitchFamily="34" charset="0"/>
              <a:buChar char="•"/>
              <a:defRPr/>
            </a:pPr>
            <a:r>
              <a:rPr lang="en-NZ" sz="2400" baseline="30000" dirty="0">
                <a:solidFill>
                  <a:srgbClr val="D2D2D2">
                    <a:lumMod val="50000"/>
                  </a:srgbClr>
                </a:solidFill>
                <a:latin typeface="Century Gothic" panose="020B0502020202020204" pitchFamily="34" charset="0"/>
              </a:rPr>
              <a:t>Is it necessary to have people in each quadrant?</a:t>
            </a:r>
          </a:p>
          <a:p>
            <a:pPr marL="283748" indent="-283748" defTabSz="914342">
              <a:spcAft>
                <a:spcPts val="1200"/>
              </a:spcAft>
              <a:buFont typeface="Arial" panose="020B0604020202020204" pitchFamily="34" charset="0"/>
              <a:buChar char="•"/>
              <a:defRPr/>
            </a:pPr>
            <a:r>
              <a:rPr lang="en-NZ" sz="2400" baseline="30000" dirty="0">
                <a:solidFill>
                  <a:srgbClr val="D2D2D2">
                    <a:lumMod val="50000"/>
                  </a:srgbClr>
                </a:solidFill>
                <a:latin typeface="Century Gothic" panose="020B0502020202020204" pitchFamily="34" charset="0"/>
              </a:rPr>
              <a:t>What are the pros and cons of having a certain style or team type? </a:t>
            </a:r>
            <a:endParaRPr lang="en-US" sz="2000" baseline="30000" dirty="0">
              <a:solidFill>
                <a:srgbClr val="D2D2D2">
                  <a:lumMod val="50000"/>
                </a:srgbClr>
              </a:solidFill>
              <a:latin typeface="Century Gothic" panose="020B0502020202020204" pitchFamily="34" charset="0"/>
            </a:endParaRPr>
          </a:p>
        </p:txBody>
      </p:sp>
      <p:sp>
        <p:nvSpPr>
          <p:cNvPr id="9" name="Prostokąt zaokrąglony 17">
            <a:extLst>
              <a:ext uri="{FF2B5EF4-FFF2-40B4-BE49-F238E27FC236}">
                <a16:creationId xmlns:a16="http://schemas.microsoft.com/office/drawing/2014/main" id="{5DF67FE6-D29D-8A07-9C52-5DFFB5C1F0DE}"/>
              </a:ext>
            </a:extLst>
          </p:cNvPr>
          <p:cNvSpPr/>
          <p:nvPr/>
        </p:nvSpPr>
        <p:spPr>
          <a:xfrm>
            <a:off x="8277225" y="981075"/>
            <a:ext cx="2771775" cy="1368425"/>
          </a:xfrm>
          <a:prstGeom prst="roundRect">
            <a:avLst/>
          </a:prstGeom>
          <a:noFill/>
          <a:ln w="19050">
            <a:solidFill>
              <a:srgbClr val="7BC71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r>
              <a:rPr lang="pl-PL" sz="3600">
                <a:solidFill>
                  <a:prstClr val="black"/>
                </a:solidFill>
                <a:latin typeface="Century Gothic" panose="020B0502020202020204" pitchFamily="34" charset="0"/>
              </a:rPr>
              <a:t>Shotgun</a:t>
            </a:r>
            <a:br>
              <a:rPr lang="en-NZ" sz="3600">
                <a:solidFill>
                  <a:prstClr val="black"/>
                </a:solidFill>
                <a:latin typeface="Century Gothic" panose="020B0502020202020204" pitchFamily="34" charset="0"/>
              </a:rPr>
            </a:br>
            <a:r>
              <a:rPr lang="en-NZ" sz="3600" b="1">
                <a:solidFill>
                  <a:srgbClr val="7BC716"/>
                </a:solidFill>
                <a:latin typeface="Century Gothic" panose="020B0502020202020204" pitchFamily="34" charset="0"/>
              </a:rPr>
              <a:t>M</a:t>
            </a:r>
            <a:r>
              <a:rPr lang="pl-PL" sz="3600" b="1">
                <a:solidFill>
                  <a:srgbClr val="7BC716"/>
                </a:solidFill>
                <a:latin typeface="Century Gothic" panose="020B0502020202020204" pitchFamily="34" charset="0"/>
              </a:rPr>
              <a:t>ap</a:t>
            </a:r>
          </a:p>
        </p:txBody>
      </p:sp>
      <p:pic>
        <p:nvPicPr>
          <p:cNvPr id="10" name="Obraz 3">
            <a:extLst>
              <a:ext uri="{FF2B5EF4-FFF2-40B4-BE49-F238E27FC236}">
                <a16:creationId xmlns:a16="http://schemas.microsoft.com/office/drawing/2014/main" id="{0A88E62B-62F5-CA7E-CAE1-3FDAA9FC6F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39100" y="2547938"/>
            <a:ext cx="3246438" cy="333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Prostokąt zaokrąglony 46">
            <a:extLst>
              <a:ext uri="{FF2B5EF4-FFF2-40B4-BE49-F238E27FC236}">
                <a16:creationId xmlns:a16="http://schemas.microsoft.com/office/drawing/2014/main" id="{94A7372D-8C08-5029-E3B8-E09EE9FE8C1B}"/>
              </a:ext>
            </a:extLst>
          </p:cNvPr>
          <p:cNvSpPr/>
          <p:nvPr/>
        </p:nvSpPr>
        <p:spPr>
          <a:xfrm>
            <a:off x="695325" y="1135063"/>
            <a:ext cx="3382963" cy="403225"/>
          </a:xfrm>
          <a:prstGeom prst="roundRect">
            <a:avLst/>
          </a:prstGeom>
          <a:solidFill>
            <a:srgbClr val="7BC716"/>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algn="ctr" defTabSz="913203" eaLnBrk="1" fontAlgn="auto" hangingPunct="1">
              <a:spcBef>
                <a:spcPts val="0"/>
              </a:spcBef>
              <a:spcAft>
                <a:spcPts val="0"/>
              </a:spcAft>
              <a:defRPr/>
            </a:pPr>
            <a:r>
              <a:rPr lang="en-NZ" sz="2000" b="1">
                <a:latin typeface="Century Gothic" panose="020B0502020202020204" pitchFamily="34" charset="0"/>
              </a:rPr>
              <a:t>Shotgun Map</a:t>
            </a:r>
            <a:endParaRPr lang="pl-PL" sz="2000" b="1">
              <a:latin typeface="Century Gothic" panose="020B0502020202020204" pitchFamily="34" charset="0"/>
            </a:endParaRPr>
          </a:p>
        </p:txBody>
      </p:sp>
    </p:spTree>
    <p:extLst>
      <p:ext uri="{BB962C8B-B14F-4D97-AF65-F5344CB8AC3E}">
        <p14:creationId xmlns:p14="http://schemas.microsoft.com/office/powerpoint/2010/main" val="623041355"/>
      </p:ext>
    </p:extLst>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1+#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000"/>
                            </p:stCondLst>
                            <p:childTnLst>
                              <p:par>
                                <p:cTn id="10" presetID="21" presetClass="entr" presetSubtype="1" fill="hold" nodeType="after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wheel(1)">
                                      <p:cBhvr>
                                        <p:cTn id="12" dur="1500"/>
                                        <p:tgtEl>
                                          <p:spTgt spid="10"/>
                                        </p:tgtEl>
                                      </p:cBhvr>
                                    </p:animEffect>
                                  </p:childTnLst>
                                </p:cTn>
                              </p:par>
                            </p:childTnLst>
                          </p:cTn>
                        </p:par>
                        <p:par>
                          <p:cTn id="13" fill="hold" nodeType="afterGroup">
                            <p:stCondLst>
                              <p:cond delay="2500"/>
                            </p:stCondLst>
                            <p:childTnLst>
                              <p:par>
                                <p:cTn id="14" presetID="2" presetClass="entr" presetSubtype="8" fill="hold" grpId="0" nodeType="afterEffect">
                                  <p:stCondLst>
                                    <p:cond delay="0"/>
                                  </p:stCondLst>
                                  <p:childTnLst>
                                    <p:set>
                                      <p:cBhvr>
                                        <p:cTn id="15" dur="1" fill="hold">
                                          <p:stCondLst>
                                            <p:cond delay="0"/>
                                          </p:stCondLst>
                                        </p:cTn>
                                        <p:tgtEl>
                                          <p:spTgt spid="11"/>
                                        </p:tgtEl>
                                        <p:attrNameLst>
                                          <p:attrName>style.visibility</p:attrName>
                                        </p:attrNameLst>
                                      </p:cBhvr>
                                      <p:to>
                                        <p:strVal val="visible"/>
                                      </p:to>
                                    </p:set>
                                    <p:anim calcmode="lin" valueType="num">
                                      <p:cBhvr additive="base">
                                        <p:cTn id="16" dur="1000" fill="hold"/>
                                        <p:tgtEl>
                                          <p:spTgt spid="11"/>
                                        </p:tgtEl>
                                        <p:attrNameLst>
                                          <p:attrName>ppt_x</p:attrName>
                                        </p:attrNameLst>
                                      </p:cBhvr>
                                      <p:tavLst>
                                        <p:tav tm="0">
                                          <p:val>
                                            <p:strVal val="0-#ppt_w/2"/>
                                          </p:val>
                                        </p:tav>
                                        <p:tav tm="100000">
                                          <p:val>
                                            <p:strVal val="#ppt_x"/>
                                          </p:val>
                                        </p:tav>
                                      </p:tavLst>
                                    </p:anim>
                                    <p:anim calcmode="lin" valueType="num">
                                      <p:cBhvr additive="base">
                                        <p:cTn id="17" dur="1000" fill="hold"/>
                                        <p:tgtEl>
                                          <p:spTgt spid="11"/>
                                        </p:tgtEl>
                                        <p:attrNameLst>
                                          <p:attrName>ppt_y</p:attrName>
                                        </p:attrNameLst>
                                      </p:cBhvr>
                                      <p:tavLst>
                                        <p:tav tm="0">
                                          <p:val>
                                            <p:strVal val="#ppt_y"/>
                                          </p:val>
                                        </p:tav>
                                        <p:tav tm="100000">
                                          <p:val>
                                            <p:strVal val="#ppt_y"/>
                                          </p:val>
                                        </p:tav>
                                      </p:tavLst>
                                    </p:anim>
                                  </p:childTnLst>
                                </p:cTn>
                              </p:par>
                            </p:childTnLst>
                          </p:cTn>
                        </p:par>
                        <p:par>
                          <p:cTn id="18" fill="hold" nodeType="afterGroup">
                            <p:stCondLst>
                              <p:cond delay="3500"/>
                            </p:stCondLst>
                            <p:childTnLst>
                              <p:par>
                                <p:cTn id="19" presetID="9" presetClass="entr" presetSubtype="0" fill="hold" grpId="0" nodeType="afterEffect">
                                  <p:stCondLst>
                                    <p:cond delay="0"/>
                                  </p:stCondLst>
                                  <p:childTnLst>
                                    <p:set>
                                      <p:cBhvr>
                                        <p:cTn id="20" dur="1" fill="hold">
                                          <p:stCondLst>
                                            <p:cond delay="0"/>
                                          </p:stCondLst>
                                        </p:cTn>
                                        <p:tgtEl>
                                          <p:spTgt spid="6">
                                            <p:txEl>
                                              <p:pRg st="0" end="0"/>
                                            </p:txEl>
                                          </p:spTgt>
                                        </p:tgtEl>
                                        <p:attrNameLst>
                                          <p:attrName>style.visibility</p:attrName>
                                        </p:attrNameLst>
                                      </p:cBhvr>
                                      <p:to>
                                        <p:strVal val="visible"/>
                                      </p:to>
                                    </p:set>
                                    <p:animEffect transition="in" filter="dissolve">
                                      <p:cBhvr>
                                        <p:cTn id="21" dur="750"/>
                                        <p:tgtEl>
                                          <p:spTgt spid="6">
                                            <p:txEl>
                                              <p:pRg st="0" end="0"/>
                                            </p:txEl>
                                          </p:spTgt>
                                        </p:tgtEl>
                                      </p:cBhvr>
                                    </p:animEffect>
                                  </p:childTnLst>
                                </p:cTn>
                              </p:par>
                            </p:childTnLst>
                          </p:cTn>
                        </p:par>
                        <p:par>
                          <p:cTn id="22" fill="hold" nodeType="afterGroup">
                            <p:stCondLst>
                              <p:cond delay="4250"/>
                            </p:stCondLst>
                            <p:childTnLst>
                              <p:par>
                                <p:cTn id="23" presetID="9" presetClass="entr" presetSubtype="0" fill="hold" grpId="0" nodeType="afterEffect">
                                  <p:stCondLst>
                                    <p:cond delay="0"/>
                                  </p:stCondLst>
                                  <p:childTnLst>
                                    <p:set>
                                      <p:cBhvr>
                                        <p:cTn id="24" dur="1" fill="hold">
                                          <p:stCondLst>
                                            <p:cond delay="0"/>
                                          </p:stCondLst>
                                        </p:cTn>
                                        <p:tgtEl>
                                          <p:spTgt spid="6">
                                            <p:txEl>
                                              <p:pRg st="1" end="1"/>
                                            </p:txEl>
                                          </p:spTgt>
                                        </p:tgtEl>
                                        <p:attrNameLst>
                                          <p:attrName>style.visibility</p:attrName>
                                        </p:attrNameLst>
                                      </p:cBhvr>
                                      <p:to>
                                        <p:strVal val="visible"/>
                                      </p:to>
                                    </p:set>
                                    <p:animEffect transition="in" filter="dissolve">
                                      <p:cBhvr>
                                        <p:cTn id="25" dur="750"/>
                                        <p:tgtEl>
                                          <p:spTgt spid="6">
                                            <p:txEl>
                                              <p:pRg st="1" end="1"/>
                                            </p:txEl>
                                          </p:spTgt>
                                        </p:tgtEl>
                                      </p:cBhvr>
                                    </p:animEffect>
                                  </p:childTnLst>
                                </p:cTn>
                              </p:par>
                            </p:childTnLst>
                          </p:cTn>
                        </p:par>
                        <p:par>
                          <p:cTn id="26" fill="hold" nodeType="afterGroup">
                            <p:stCondLst>
                              <p:cond delay="5000"/>
                            </p:stCondLst>
                            <p:childTnLst>
                              <p:par>
                                <p:cTn id="27" presetID="9" presetClass="entr" presetSubtype="0" fill="hold" grpId="0" nodeType="afterEffect">
                                  <p:stCondLst>
                                    <p:cond delay="0"/>
                                  </p:stCondLst>
                                  <p:childTnLst>
                                    <p:set>
                                      <p:cBhvr>
                                        <p:cTn id="28" dur="1" fill="hold">
                                          <p:stCondLst>
                                            <p:cond delay="0"/>
                                          </p:stCondLst>
                                        </p:cTn>
                                        <p:tgtEl>
                                          <p:spTgt spid="6">
                                            <p:txEl>
                                              <p:pRg st="2" end="2"/>
                                            </p:txEl>
                                          </p:spTgt>
                                        </p:tgtEl>
                                        <p:attrNameLst>
                                          <p:attrName>style.visibility</p:attrName>
                                        </p:attrNameLst>
                                      </p:cBhvr>
                                      <p:to>
                                        <p:strVal val="visible"/>
                                      </p:to>
                                    </p:set>
                                    <p:animEffect transition="in" filter="dissolve">
                                      <p:cBhvr>
                                        <p:cTn id="29" dur="750"/>
                                        <p:tgtEl>
                                          <p:spTgt spid="6">
                                            <p:txEl>
                                              <p:pRg st="2" end="2"/>
                                            </p:txEl>
                                          </p:spTgt>
                                        </p:tgtEl>
                                      </p:cBhvr>
                                    </p:animEffect>
                                  </p:childTnLst>
                                </p:cTn>
                              </p:par>
                            </p:childTnLst>
                          </p:cTn>
                        </p:par>
                        <p:par>
                          <p:cTn id="30" fill="hold" nodeType="afterGroup">
                            <p:stCondLst>
                              <p:cond delay="5750"/>
                            </p:stCondLst>
                            <p:childTnLst>
                              <p:par>
                                <p:cTn id="31" presetID="9" presetClass="entr" presetSubtype="0" fill="hold" grpId="0" nodeType="afterEffect">
                                  <p:stCondLst>
                                    <p:cond delay="0"/>
                                  </p:stCondLst>
                                  <p:childTnLst>
                                    <p:set>
                                      <p:cBhvr>
                                        <p:cTn id="32" dur="1" fill="hold">
                                          <p:stCondLst>
                                            <p:cond delay="0"/>
                                          </p:stCondLst>
                                        </p:cTn>
                                        <p:tgtEl>
                                          <p:spTgt spid="6">
                                            <p:txEl>
                                              <p:pRg st="3" end="3"/>
                                            </p:txEl>
                                          </p:spTgt>
                                        </p:tgtEl>
                                        <p:attrNameLst>
                                          <p:attrName>style.visibility</p:attrName>
                                        </p:attrNameLst>
                                      </p:cBhvr>
                                      <p:to>
                                        <p:strVal val="visible"/>
                                      </p:to>
                                    </p:set>
                                    <p:animEffect transition="in" filter="dissolve">
                                      <p:cBhvr>
                                        <p:cTn id="33" dur="750"/>
                                        <p:tgtEl>
                                          <p:spTgt spid="6">
                                            <p:txEl>
                                              <p:pRg st="3" end="3"/>
                                            </p:txEl>
                                          </p:spTgt>
                                        </p:tgtEl>
                                      </p:cBhvr>
                                    </p:animEffect>
                                  </p:childTnLst>
                                </p:cTn>
                              </p:par>
                            </p:childTnLst>
                          </p:cTn>
                        </p:par>
                        <p:par>
                          <p:cTn id="34" fill="hold" nodeType="afterGroup">
                            <p:stCondLst>
                              <p:cond delay="6500"/>
                            </p:stCondLst>
                            <p:childTnLst>
                              <p:par>
                                <p:cTn id="35" presetID="9" presetClass="entr" presetSubtype="0" fill="hold" grpId="0" nodeType="afterEffect">
                                  <p:stCondLst>
                                    <p:cond delay="0"/>
                                  </p:stCondLst>
                                  <p:childTnLst>
                                    <p:set>
                                      <p:cBhvr>
                                        <p:cTn id="36" dur="1" fill="hold">
                                          <p:stCondLst>
                                            <p:cond delay="0"/>
                                          </p:stCondLst>
                                        </p:cTn>
                                        <p:tgtEl>
                                          <p:spTgt spid="6">
                                            <p:txEl>
                                              <p:pRg st="4" end="4"/>
                                            </p:txEl>
                                          </p:spTgt>
                                        </p:tgtEl>
                                        <p:attrNameLst>
                                          <p:attrName>style.visibility</p:attrName>
                                        </p:attrNameLst>
                                      </p:cBhvr>
                                      <p:to>
                                        <p:strVal val="visible"/>
                                      </p:to>
                                    </p:set>
                                    <p:animEffect transition="in" filter="dissolve">
                                      <p:cBhvr>
                                        <p:cTn id="37" dur="750"/>
                                        <p:tgtEl>
                                          <p:spTgt spid="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P spid="9" grpId="0" animBg="1"/>
      <p:bldP spid="11" grpId="0" animBg="1"/>
    </p:bldLst>
  </p:timing>
</p:sld>
</file>

<file path=ppt/slides/slide1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82626" name="Text Placeholder 2">
            <a:extLst>
              <a:ext uri="{FF2B5EF4-FFF2-40B4-BE49-F238E27FC236}">
                <a16:creationId xmlns:a16="http://schemas.microsoft.com/office/drawing/2014/main" id="{28FEEC9D-EC17-0B2B-27CC-94BFCDE5F9D9}"/>
              </a:ext>
            </a:extLst>
          </p:cNvPr>
          <p:cNvSpPr>
            <a:spLocks noGrp="1" noChangeArrowheads="1"/>
          </p:cNvSpPr>
          <p:nvPr>
            <p:ph type="body" sz="quarter" idx="4294967295"/>
          </p:nvPr>
        </p:nvSpPr>
        <p:spPr bwMode="auto">
          <a:xfrm>
            <a:off x="406400" y="188913"/>
            <a:ext cx="9658350" cy="4000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b="1">
                <a:latin typeface="Century Gothic" panose="020B0502020202020204" pitchFamily="34" charset="0"/>
              </a:rPr>
              <a:t>Teams: </a:t>
            </a:r>
            <a:r>
              <a:rPr lang="en-NZ" altLang="en-US" sz="1800">
                <a:latin typeface="Century Gothic" panose="020B0502020202020204" pitchFamily="34" charset="0"/>
              </a:rPr>
              <a:t>Team Analysis - Name Map</a:t>
            </a:r>
          </a:p>
        </p:txBody>
      </p:sp>
      <p:sp>
        <p:nvSpPr>
          <p:cNvPr id="6" name="TextBox 5">
            <a:extLst>
              <a:ext uri="{FF2B5EF4-FFF2-40B4-BE49-F238E27FC236}">
                <a16:creationId xmlns:a16="http://schemas.microsoft.com/office/drawing/2014/main" id="{B98F5607-1320-82F6-0FD2-DBDB0A3386FE}"/>
              </a:ext>
            </a:extLst>
          </p:cNvPr>
          <p:cNvSpPr txBox="1"/>
          <p:nvPr/>
        </p:nvSpPr>
        <p:spPr>
          <a:xfrm>
            <a:off x="790575" y="2238375"/>
            <a:ext cx="6196013" cy="3600329"/>
          </a:xfrm>
          <a:prstGeom prst="rect">
            <a:avLst/>
          </a:prstGeom>
          <a:noFill/>
        </p:spPr>
        <p:txBody>
          <a:bodyPr lIns="90793" tIns="45395" rIns="90793" bIns="45395">
            <a:spAutoFit/>
          </a:bodyPr>
          <a:lstStyle/>
          <a:p>
            <a:pPr defTabSz="914342">
              <a:lnSpc>
                <a:spcPct val="150000"/>
              </a:lnSpc>
              <a:defRPr/>
            </a:pPr>
            <a:r>
              <a:rPr lang="en-NZ" sz="2800" baseline="30000">
                <a:solidFill>
                  <a:srgbClr val="D2D2D2">
                    <a:lumMod val="50000"/>
                  </a:srgbClr>
                </a:solidFill>
                <a:latin typeface="Century Gothic" panose="020B0502020202020204" pitchFamily="34" charset="0"/>
              </a:rPr>
              <a:t>Shows where each named team member is placed around the Diamond. Accompanied by a worksheet.</a:t>
            </a:r>
            <a:br>
              <a:rPr lang="en-NZ" sz="3600" baseline="30000">
                <a:solidFill>
                  <a:srgbClr val="D2D2D2">
                    <a:lumMod val="50000"/>
                  </a:srgbClr>
                </a:solidFill>
                <a:latin typeface="Century Gothic" panose="020B0502020202020204" pitchFamily="34" charset="0"/>
              </a:rPr>
            </a:br>
            <a:endParaRPr lang="en-NZ" sz="3600" baseline="30000">
              <a:solidFill>
                <a:srgbClr val="D2D2D2">
                  <a:lumMod val="50000"/>
                </a:srgbClr>
              </a:solidFill>
              <a:latin typeface="Century Gothic" panose="020B0502020202020204" pitchFamily="34" charset="0"/>
            </a:endParaRPr>
          </a:p>
          <a:p>
            <a:pPr defTabSz="914342">
              <a:lnSpc>
                <a:spcPct val="150000"/>
              </a:lnSpc>
              <a:defRPr/>
            </a:pPr>
            <a:r>
              <a:rPr lang="en-NZ" sz="2400" b="1" baseline="30000">
                <a:solidFill>
                  <a:srgbClr val="7BC716"/>
                </a:solidFill>
                <a:latin typeface="Century Gothic" panose="020B0502020202020204" pitchFamily="34" charset="0"/>
              </a:rPr>
              <a:t>Questions:</a:t>
            </a:r>
            <a:endParaRPr lang="en-US" sz="2400" b="1" baseline="30000">
              <a:solidFill>
                <a:srgbClr val="7BC716"/>
              </a:solidFill>
              <a:latin typeface="Century Gothic" panose="020B0502020202020204" pitchFamily="34" charset="0"/>
            </a:endParaRPr>
          </a:p>
          <a:p>
            <a:pPr marL="283748" indent="-283748" defTabSz="914342">
              <a:spcBef>
                <a:spcPts val="1200"/>
              </a:spcBef>
              <a:buFont typeface="Arial" panose="020B0604020202020204" pitchFamily="34" charset="0"/>
              <a:buChar char="•"/>
              <a:defRPr/>
            </a:pPr>
            <a:r>
              <a:rPr lang="en-US" sz="2400" baseline="30000">
                <a:solidFill>
                  <a:srgbClr val="D2D2D2">
                    <a:lumMod val="50000"/>
                  </a:srgbClr>
                </a:solidFill>
                <a:latin typeface="Century Gothic" panose="020B0502020202020204" pitchFamily="34" charset="0"/>
              </a:rPr>
              <a:t>Are </a:t>
            </a:r>
            <a:r>
              <a:rPr lang="en-NZ" sz="2400" baseline="30000">
                <a:solidFill>
                  <a:srgbClr val="D2D2D2">
                    <a:lumMod val="50000"/>
                  </a:srgbClr>
                </a:solidFill>
                <a:latin typeface="Century Gothic" panose="020B0502020202020204" pitchFamily="34" charset="0"/>
              </a:rPr>
              <a:t>team members sitting in the positions you thought they’d be in?</a:t>
            </a:r>
          </a:p>
          <a:p>
            <a:pPr marL="283748" indent="-283748" defTabSz="914342">
              <a:spcBef>
                <a:spcPts val="1200"/>
              </a:spcBef>
              <a:buFont typeface="Arial" panose="020B0604020202020204" pitchFamily="34" charset="0"/>
              <a:buChar char="•"/>
              <a:defRPr/>
            </a:pPr>
            <a:r>
              <a:rPr lang="en-NZ" sz="2400" baseline="30000">
                <a:solidFill>
                  <a:srgbClr val="D2D2D2">
                    <a:lumMod val="50000"/>
                  </a:srgbClr>
                </a:solidFill>
                <a:latin typeface="Century Gothic" panose="020B0502020202020204" pitchFamily="34" charset="0"/>
              </a:rPr>
              <a:t>Do you observe behavioural and/or job role connections between team members?</a:t>
            </a:r>
          </a:p>
        </p:txBody>
      </p:sp>
      <p:sp>
        <p:nvSpPr>
          <p:cNvPr id="9" name="Prostokąt zaokrąglony 17">
            <a:extLst>
              <a:ext uri="{FF2B5EF4-FFF2-40B4-BE49-F238E27FC236}">
                <a16:creationId xmlns:a16="http://schemas.microsoft.com/office/drawing/2014/main" id="{CA194E53-1124-E2AE-E610-B36BFB6AC1F7}"/>
              </a:ext>
            </a:extLst>
          </p:cNvPr>
          <p:cNvSpPr/>
          <p:nvPr/>
        </p:nvSpPr>
        <p:spPr>
          <a:xfrm>
            <a:off x="8272463" y="693738"/>
            <a:ext cx="2771775" cy="1368425"/>
          </a:xfrm>
          <a:prstGeom prst="roundRect">
            <a:avLst/>
          </a:prstGeom>
          <a:noFill/>
          <a:ln w="19050">
            <a:solidFill>
              <a:srgbClr val="7BC71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r>
              <a:rPr lang="en-NZ" sz="3600" dirty="0">
                <a:solidFill>
                  <a:prstClr val="black"/>
                </a:solidFill>
                <a:latin typeface="Century Gothic" panose="020B0502020202020204" pitchFamily="34" charset="0"/>
              </a:rPr>
              <a:t>Name</a:t>
            </a:r>
            <a:br>
              <a:rPr lang="en-NZ" sz="3600" dirty="0">
                <a:solidFill>
                  <a:prstClr val="black"/>
                </a:solidFill>
                <a:latin typeface="Century Gothic" panose="020B0502020202020204" pitchFamily="34" charset="0"/>
              </a:rPr>
            </a:br>
            <a:r>
              <a:rPr lang="en-NZ" sz="3600" b="1" dirty="0">
                <a:solidFill>
                  <a:srgbClr val="7BC716"/>
                </a:solidFill>
                <a:latin typeface="Century Gothic" panose="020B0502020202020204" pitchFamily="34" charset="0"/>
              </a:rPr>
              <a:t>M</a:t>
            </a:r>
            <a:r>
              <a:rPr lang="pl-PL" sz="3600" b="1" dirty="0">
                <a:solidFill>
                  <a:srgbClr val="7BC716"/>
                </a:solidFill>
                <a:latin typeface="Century Gothic" panose="020B0502020202020204" pitchFamily="34" charset="0"/>
              </a:rPr>
              <a:t>ap</a:t>
            </a:r>
          </a:p>
        </p:txBody>
      </p:sp>
      <p:sp>
        <p:nvSpPr>
          <p:cNvPr id="11" name="Prostokąt zaokrąglony 46">
            <a:extLst>
              <a:ext uri="{FF2B5EF4-FFF2-40B4-BE49-F238E27FC236}">
                <a16:creationId xmlns:a16="http://schemas.microsoft.com/office/drawing/2014/main" id="{4EFE2021-89B5-935F-CC09-000033D7773D}"/>
              </a:ext>
            </a:extLst>
          </p:cNvPr>
          <p:cNvSpPr/>
          <p:nvPr/>
        </p:nvSpPr>
        <p:spPr>
          <a:xfrm>
            <a:off x="822325" y="1263650"/>
            <a:ext cx="3384550" cy="403225"/>
          </a:xfrm>
          <a:prstGeom prst="roundRect">
            <a:avLst/>
          </a:prstGeom>
          <a:solidFill>
            <a:srgbClr val="7BC716"/>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algn="ctr" defTabSz="913203" eaLnBrk="1" fontAlgn="auto" hangingPunct="1">
              <a:spcBef>
                <a:spcPts val="0"/>
              </a:spcBef>
              <a:spcAft>
                <a:spcPts val="0"/>
              </a:spcAft>
              <a:defRPr/>
            </a:pPr>
            <a:r>
              <a:rPr lang="en-NZ" sz="2000" b="1">
                <a:latin typeface="Century Gothic" panose="020B0502020202020204" pitchFamily="34" charset="0"/>
              </a:rPr>
              <a:t>Name Map</a:t>
            </a:r>
            <a:endParaRPr lang="pl-PL" sz="2000" b="1">
              <a:latin typeface="Century Gothic" panose="020B0502020202020204" pitchFamily="34" charset="0"/>
            </a:endParaRPr>
          </a:p>
        </p:txBody>
      </p:sp>
      <p:pic>
        <p:nvPicPr>
          <p:cNvPr id="12" name="Picture 2">
            <a:extLst>
              <a:ext uri="{FF2B5EF4-FFF2-40B4-BE49-F238E27FC236}">
                <a16:creationId xmlns:a16="http://schemas.microsoft.com/office/drawing/2014/main" id="{0F87067A-DA96-74A7-A31F-279F0D9FA9C1}"/>
              </a:ext>
            </a:extLst>
          </p:cNvPr>
          <p:cNvPicPr>
            <a:picLocks noChangeAspect="1" noChangeArrowheads="1"/>
          </p:cNvPicPr>
          <p:nvPr/>
        </p:nvPicPr>
        <p:blipFill rotWithShape="1">
          <a:blip r:embed="rId3"/>
          <a:srcRect l="67292" t="24445" r="17083" b="18888"/>
          <a:stretch/>
        </p:blipFill>
        <p:spPr bwMode="auto">
          <a:xfrm>
            <a:off x="8024813" y="2413000"/>
            <a:ext cx="3248025" cy="3311525"/>
          </a:xfrm>
          <a:prstGeom prst="rect">
            <a:avLst/>
          </a:prstGeom>
          <a:noFill/>
          <a:ln w="9525">
            <a:solidFill>
              <a:schemeClr val="tx2">
                <a:lumMod val="20000"/>
                <a:lumOff val="80000"/>
              </a:schemeClr>
            </a:solidFill>
            <a:miter lim="800000"/>
            <a:headEnd/>
            <a:tailEnd/>
          </a:ln>
        </p:spPr>
      </p:pic>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1+#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additive="base">
                                        <p:cTn id="12" dur="1000" fill="hold"/>
                                        <p:tgtEl>
                                          <p:spTgt spid="11"/>
                                        </p:tgtEl>
                                        <p:attrNameLst>
                                          <p:attrName>ppt_x</p:attrName>
                                        </p:attrNameLst>
                                      </p:cBhvr>
                                      <p:tavLst>
                                        <p:tav tm="0">
                                          <p:val>
                                            <p:strVal val="0-#ppt_w/2"/>
                                          </p:val>
                                        </p:tav>
                                        <p:tav tm="100000">
                                          <p:val>
                                            <p:strVal val="#ppt_x"/>
                                          </p:val>
                                        </p:tav>
                                      </p:tavLst>
                                    </p:anim>
                                    <p:anim calcmode="lin" valueType="num">
                                      <p:cBhvr additive="base">
                                        <p:cTn id="13" dur="1000" fill="hold"/>
                                        <p:tgtEl>
                                          <p:spTgt spid="11"/>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2000"/>
                            </p:stCondLst>
                            <p:childTnLst>
                              <p:par>
                                <p:cTn id="15" presetID="9" presetClass="entr" presetSubtype="0" fill="hold" grpId="0" nodeType="afterEffect">
                                  <p:stCondLst>
                                    <p:cond delay="0"/>
                                  </p:stCondLst>
                                  <p:childTnLst>
                                    <p:set>
                                      <p:cBhvr>
                                        <p:cTn id="16" dur="1" fill="hold">
                                          <p:stCondLst>
                                            <p:cond delay="0"/>
                                          </p:stCondLst>
                                        </p:cTn>
                                        <p:tgtEl>
                                          <p:spTgt spid="6">
                                            <p:txEl>
                                              <p:pRg st="0" end="0"/>
                                            </p:txEl>
                                          </p:spTgt>
                                        </p:tgtEl>
                                        <p:attrNameLst>
                                          <p:attrName>style.visibility</p:attrName>
                                        </p:attrNameLst>
                                      </p:cBhvr>
                                      <p:to>
                                        <p:strVal val="visible"/>
                                      </p:to>
                                    </p:set>
                                    <p:animEffect transition="in" filter="dissolve">
                                      <p:cBhvr>
                                        <p:cTn id="17" dur="750"/>
                                        <p:tgtEl>
                                          <p:spTgt spid="6">
                                            <p:txEl>
                                              <p:pRg st="0" end="0"/>
                                            </p:txEl>
                                          </p:spTgt>
                                        </p:tgtEl>
                                      </p:cBhvr>
                                    </p:animEffect>
                                  </p:childTnLst>
                                </p:cTn>
                              </p:par>
                            </p:childTnLst>
                          </p:cTn>
                        </p:par>
                        <p:par>
                          <p:cTn id="18" fill="hold" nodeType="afterGroup">
                            <p:stCondLst>
                              <p:cond delay="2750"/>
                            </p:stCondLst>
                            <p:childTnLst>
                              <p:par>
                                <p:cTn id="19" presetID="9" presetClass="entr" presetSubtype="0" fill="hold" grpId="0" nodeType="afterEffect">
                                  <p:stCondLst>
                                    <p:cond delay="0"/>
                                  </p:stCondLst>
                                  <p:childTnLst>
                                    <p:set>
                                      <p:cBhvr>
                                        <p:cTn id="20" dur="1" fill="hold">
                                          <p:stCondLst>
                                            <p:cond delay="0"/>
                                          </p:stCondLst>
                                        </p:cTn>
                                        <p:tgtEl>
                                          <p:spTgt spid="6">
                                            <p:txEl>
                                              <p:pRg st="1" end="1"/>
                                            </p:txEl>
                                          </p:spTgt>
                                        </p:tgtEl>
                                        <p:attrNameLst>
                                          <p:attrName>style.visibility</p:attrName>
                                        </p:attrNameLst>
                                      </p:cBhvr>
                                      <p:to>
                                        <p:strVal val="visible"/>
                                      </p:to>
                                    </p:set>
                                    <p:animEffect transition="in" filter="dissolve">
                                      <p:cBhvr>
                                        <p:cTn id="21" dur="750"/>
                                        <p:tgtEl>
                                          <p:spTgt spid="6">
                                            <p:txEl>
                                              <p:pRg st="1" end="1"/>
                                            </p:txEl>
                                          </p:spTgt>
                                        </p:tgtEl>
                                      </p:cBhvr>
                                    </p:animEffect>
                                  </p:childTnLst>
                                </p:cTn>
                              </p:par>
                            </p:childTnLst>
                          </p:cTn>
                        </p:par>
                        <p:par>
                          <p:cTn id="22" fill="hold" nodeType="afterGroup">
                            <p:stCondLst>
                              <p:cond delay="3500"/>
                            </p:stCondLst>
                            <p:childTnLst>
                              <p:par>
                                <p:cTn id="23" presetID="9" presetClass="entr" presetSubtype="0" fill="hold" grpId="0" nodeType="afterEffect">
                                  <p:stCondLst>
                                    <p:cond delay="0"/>
                                  </p:stCondLst>
                                  <p:childTnLst>
                                    <p:set>
                                      <p:cBhvr>
                                        <p:cTn id="24" dur="1" fill="hold">
                                          <p:stCondLst>
                                            <p:cond delay="0"/>
                                          </p:stCondLst>
                                        </p:cTn>
                                        <p:tgtEl>
                                          <p:spTgt spid="6">
                                            <p:txEl>
                                              <p:pRg st="2" end="2"/>
                                            </p:txEl>
                                          </p:spTgt>
                                        </p:tgtEl>
                                        <p:attrNameLst>
                                          <p:attrName>style.visibility</p:attrName>
                                        </p:attrNameLst>
                                      </p:cBhvr>
                                      <p:to>
                                        <p:strVal val="visible"/>
                                      </p:to>
                                    </p:set>
                                    <p:animEffect transition="in" filter="dissolve">
                                      <p:cBhvr>
                                        <p:cTn id="25" dur="750"/>
                                        <p:tgtEl>
                                          <p:spTgt spid="6">
                                            <p:txEl>
                                              <p:pRg st="2" end="2"/>
                                            </p:txEl>
                                          </p:spTgt>
                                        </p:tgtEl>
                                      </p:cBhvr>
                                    </p:animEffect>
                                  </p:childTnLst>
                                </p:cTn>
                              </p:par>
                            </p:childTnLst>
                          </p:cTn>
                        </p:par>
                        <p:par>
                          <p:cTn id="26" fill="hold" nodeType="afterGroup">
                            <p:stCondLst>
                              <p:cond delay="4250"/>
                            </p:stCondLst>
                            <p:childTnLst>
                              <p:par>
                                <p:cTn id="27" presetID="9" presetClass="entr" presetSubtype="0" fill="hold" grpId="0" nodeType="afterEffect">
                                  <p:stCondLst>
                                    <p:cond delay="0"/>
                                  </p:stCondLst>
                                  <p:childTnLst>
                                    <p:set>
                                      <p:cBhvr>
                                        <p:cTn id="28" dur="1" fill="hold">
                                          <p:stCondLst>
                                            <p:cond delay="0"/>
                                          </p:stCondLst>
                                        </p:cTn>
                                        <p:tgtEl>
                                          <p:spTgt spid="6">
                                            <p:txEl>
                                              <p:pRg st="3" end="3"/>
                                            </p:txEl>
                                          </p:spTgt>
                                        </p:tgtEl>
                                        <p:attrNameLst>
                                          <p:attrName>style.visibility</p:attrName>
                                        </p:attrNameLst>
                                      </p:cBhvr>
                                      <p:to>
                                        <p:strVal val="visible"/>
                                      </p:to>
                                    </p:set>
                                    <p:animEffect transition="in" filter="dissolve">
                                      <p:cBhvr>
                                        <p:cTn id="29" dur="750"/>
                                        <p:tgtEl>
                                          <p:spTgt spid="6">
                                            <p:txEl>
                                              <p:pRg st="3" end="3"/>
                                            </p:txEl>
                                          </p:spTgt>
                                        </p:tgtEl>
                                      </p:cBhvr>
                                    </p:animEffect>
                                  </p:childTnLst>
                                </p:cTn>
                              </p:par>
                            </p:childTnLst>
                          </p:cTn>
                        </p:par>
                        <p:par>
                          <p:cTn id="30" fill="hold" nodeType="afterGroup">
                            <p:stCondLst>
                              <p:cond delay="5000"/>
                            </p:stCondLst>
                            <p:childTnLst>
                              <p:par>
                                <p:cTn id="31" presetID="42" presetClass="entr" presetSubtype="0" fill="hold" nodeType="after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fade">
                                      <p:cBhvr>
                                        <p:cTn id="33" dur="1000"/>
                                        <p:tgtEl>
                                          <p:spTgt spid="12"/>
                                        </p:tgtEl>
                                      </p:cBhvr>
                                    </p:animEffect>
                                    <p:anim calcmode="lin" valueType="num">
                                      <p:cBhvr>
                                        <p:cTn id="34" dur="1000" fill="hold"/>
                                        <p:tgtEl>
                                          <p:spTgt spid="12"/>
                                        </p:tgtEl>
                                        <p:attrNameLst>
                                          <p:attrName>ppt_x</p:attrName>
                                        </p:attrNameLst>
                                      </p:cBhvr>
                                      <p:tavLst>
                                        <p:tav tm="0">
                                          <p:val>
                                            <p:strVal val="#ppt_x"/>
                                          </p:val>
                                        </p:tav>
                                        <p:tav tm="100000">
                                          <p:val>
                                            <p:strVal val="#ppt_x"/>
                                          </p:val>
                                        </p:tav>
                                      </p:tavLst>
                                    </p:anim>
                                    <p:anim calcmode="lin" valueType="num">
                                      <p:cBhvr>
                                        <p:cTn id="35"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P spid="9" grpId="0" animBg="1"/>
      <p:bldP spid="11" grpId="0" animBg="1"/>
    </p:bldLst>
  </p:timing>
</p:sld>
</file>

<file path=ppt/slides/slide1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86722" name="Text Placeholder 2">
            <a:extLst>
              <a:ext uri="{FF2B5EF4-FFF2-40B4-BE49-F238E27FC236}">
                <a16:creationId xmlns:a16="http://schemas.microsoft.com/office/drawing/2014/main" id="{3004AC8F-5B89-05BA-935D-D02AA78C6B7E}"/>
              </a:ext>
            </a:extLst>
          </p:cNvPr>
          <p:cNvSpPr>
            <a:spLocks noGrp="1" noChangeArrowheads="1"/>
          </p:cNvSpPr>
          <p:nvPr>
            <p:ph type="body" sz="quarter" idx="4294967295"/>
          </p:nvPr>
        </p:nvSpPr>
        <p:spPr bwMode="auto">
          <a:xfrm>
            <a:off x="406400" y="188913"/>
            <a:ext cx="9658350" cy="4000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b="1">
                <a:latin typeface="Century Gothic" panose="020B0502020202020204" pitchFamily="34" charset="0"/>
              </a:rPr>
              <a:t>Teams: </a:t>
            </a:r>
            <a:r>
              <a:rPr lang="en-NZ" altLang="en-US" sz="1800">
                <a:latin typeface="Century Gothic" panose="020B0502020202020204" pitchFamily="34" charset="0"/>
              </a:rPr>
              <a:t>Team Analysis – Arrow Map</a:t>
            </a:r>
          </a:p>
        </p:txBody>
      </p:sp>
      <p:sp>
        <p:nvSpPr>
          <p:cNvPr id="6" name="TextBox 5">
            <a:extLst>
              <a:ext uri="{FF2B5EF4-FFF2-40B4-BE49-F238E27FC236}">
                <a16:creationId xmlns:a16="http://schemas.microsoft.com/office/drawing/2014/main" id="{ED83F334-25FE-09D8-94DC-40ACD8E448EF}"/>
              </a:ext>
            </a:extLst>
          </p:cNvPr>
          <p:cNvSpPr txBox="1"/>
          <p:nvPr/>
        </p:nvSpPr>
        <p:spPr>
          <a:xfrm>
            <a:off x="695325" y="2052638"/>
            <a:ext cx="6048375" cy="3832957"/>
          </a:xfrm>
          <a:prstGeom prst="rect">
            <a:avLst/>
          </a:prstGeom>
          <a:noFill/>
        </p:spPr>
        <p:txBody>
          <a:bodyPr lIns="90793" tIns="45395" rIns="90793" bIns="45395">
            <a:spAutoFit/>
          </a:bodyPr>
          <a:lstStyle/>
          <a:p>
            <a:pPr defTabSz="914342">
              <a:defRPr/>
            </a:pPr>
            <a:r>
              <a:rPr lang="en-NZ" sz="2800" baseline="30000">
                <a:solidFill>
                  <a:srgbClr val="D2D2D2">
                    <a:lumMod val="50000"/>
                  </a:srgbClr>
                </a:solidFill>
                <a:latin typeface="Century Gothic" panose="020B0502020202020204" pitchFamily="34" charset="0"/>
              </a:rPr>
              <a:t>Shows where and how your team is adjusting in the current environment.</a:t>
            </a:r>
            <a:br>
              <a:rPr lang="en-NZ" sz="3200" baseline="30000">
                <a:solidFill>
                  <a:srgbClr val="D2D2D2">
                    <a:lumMod val="50000"/>
                  </a:srgbClr>
                </a:solidFill>
                <a:latin typeface="Century Gothic" panose="020B0502020202020204" pitchFamily="34" charset="0"/>
              </a:rPr>
            </a:br>
            <a:br>
              <a:rPr lang="en-NZ" sz="3200" baseline="30000">
                <a:solidFill>
                  <a:srgbClr val="7BC716"/>
                </a:solidFill>
                <a:latin typeface="Century Gothic" panose="020B0502020202020204" pitchFamily="34" charset="0"/>
              </a:rPr>
            </a:br>
            <a:r>
              <a:rPr lang="en-NZ" sz="2400" b="1" baseline="30000">
                <a:solidFill>
                  <a:srgbClr val="7BC716"/>
                </a:solidFill>
                <a:latin typeface="Century Gothic" panose="020B0502020202020204" pitchFamily="34" charset="0"/>
              </a:rPr>
              <a:t>Questions:</a:t>
            </a:r>
            <a:br>
              <a:rPr lang="en-NZ" sz="2400" b="1" baseline="30000">
                <a:solidFill>
                  <a:srgbClr val="D2D2D2">
                    <a:lumMod val="50000"/>
                  </a:srgbClr>
                </a:solidFill>
                <a:latin typeface="Century Gothic" panose="020B0502020202020204" pitchFamily="34" charset="0"/>
              </a:rPr>
            </a:br>
            <a:endParaRPr lang="en-US" sz="2400" b="1" baseline="30000">
              <a:solidFill>
                <a:srgbClr val="D2D2D2">
                  <a:lumMod val="50000"/>
                </a:srgbClr>
              </a:solidFill>
              <a:latin typeface="Century Gothic" panose="020B0502020202020204" pitchFamily="34" charset="0"/>
            </a:endParaRPr>
          </a:p>
          <a:p>
            <a:pPr marL="283748" indent="-283748" defTabSz="914342">
              <a:spcAft>
                <a:spcPts val="1200"/>
              </a:spcAft>
              <a:buFont typeface="Arial" panose="020B0604020202020204" pitchFamily="34" charset="0"/>
              <a:buChar char="•"/>
              <a:defRPr/>
            </a:pPr>
            <a:r>
              <a:rPr lang="en-US" sz="2400" baseline="30000">
                <a:solidFill>
                  <a:srgbClr val="D2D2D2">
                    <a:lumMod val="50000"/>
                  </a:srgbClr>
                </a:solidFill>
                <a:latin typeface="Century Gothic" panose="020B0502020202020204" pitchFamily="34" charset="0"/>
              </a:rPr>
              <a:t>Does the team need to modify its</a:t>
            </a:r>
            <a:r>
              <a:rPr lang="en-US" sz="2400">
                <a:solidFill>
                  <a:srgbClr val="D2D2D2">
                    <a:lumMod val="50000"/>
                  </a:srgbClr>
                </a:solidFill>
                <a:latin typeface="Century Gothic" panose="020B0502020202020204" pitchFamily="34" charset="0"/>
              </a:rPr>
              <a:t> </a:t>
            </a:r>
            <a:r>
              <a:rPr lang="en-US" sz="2400" baseline="30000" err="1">
                <a:solidFill>
                  <a:srgbClr val="D2D2D2">
                    <a:lumMod val="50000"/>
                  </a:srgbClr>
                </a:solidFill>
                <a:latin typeface="Century Gothic" panose="020B0502020202020204" pitchFamily="34" charset="0"/>
              </a:rPr>
              <a:t>behaviour</a:t>
            </a:r>
            <a:r>
              <a:rPr lang="en-US" sz="2400" baseline="30000">
                <a:solidFill>
                  <a:srgbClr val="D2D2D2">
                    <a:lumMod val="50000"/>
                  </a:srgbClr>
                </a:solidFill>
                <a:latin typeface="Century Gothic" panose="020B0502020202020204" pitchFamily="34" charset="0"/>
              </a:rPr>
              <a:t> to meet the responsibilities? </a:t>
            </a:r>
          </a:p>
          <a:p>
            <a:pPr marL="283748" indent="-283748" defTabSz="914342">
              <a:spcAft>
                <a:spcPts val="1200"/>
              </a:spcAft>
              <a:buFont typeface="Arial" panose="020B0604020202020204" pitchFamily="34" charset="0"/>
              <a:buChar char="•"/>
              <a:defRPr/>
            </a:pPr>
            <a:r>
              <a:rPr lang="en-NZ" sz="2400" baseline="30000">
                <a:solidFill>
                  <a:srgbClr val="D2D2D2">
                    <a:lumMod val="50000"/>
                  </a:srgbClr>
                </a:solidFill>
                <a:latin typeface="Century Gothic" panose="020B0502020202020204" pitchFamily="34" charset="0"/>
              </a:rPr>
              <a:t>Do most arrows point in the same direction?</a:t>
            </a:r>
          </a:p>
          <a:p>
            <a:pPr marL="283748" indent="-283748" defTabSz="914342">
              <a:spcAft>
                <a:spcPts val="1200"/>
              </a:spcAft>
              <a:buFont typeface="Arial" panose="020B0604020202020204" pitchFamily="34" charset="0"/>
              <a:buChar char="•"/>
              <a:defRPr/>
            </a:pPr>
            <a:r>
              <a:rPr lang="en-NZ" sz="2400" baseline="30000">
                <a:solidFill>
                  <a:srgbClr val="D2D2D2">
                    <a:lumMod val="50000"/>
                  </a:srgbClr>
                </a:solidFill>
                <a:latin typeface="Century Gothic" panose="020B0502020202020204" pitchFamily="34" charset="0"/>
              </a:rPr>
              <a:t>Why does the team feel it needs to adjust?</a:t>
            </a:r>
          </a:p>
          <a:p>
            <a:pPr marL="283748" indent="-283748" defTabSz="914342">
              <a:spcAft>
                <a:spcPts val="1200"/>
              </a:spcAft>
              <a:buFont typeface="Arial" panose="020B0604020202020204" pitchFamily="34" charset="0"/>
              <a:buChar char="•"/>
              <a:defRPr/>
            </a:pPr>
            <a:r>
              <a:rPr lang="en-NZ" sz="2400" baseline="30000">
                <a:solidFill>
                  <a:srgbClr val="D2D2D2">
                    <a:lumMod val="50000"/>
                  </a:srgbClr>
                </a:solidFill>
                <a:latin typeface="Century Gothic" panose="020B0502020202020204" pitchFamily="34" charset="0"/>
              </a:rPr>
              <a:t>Is the team feeling pressured in different directions?</a:t>
            </a:r>
          </a:p>
          <a:p>
            <a:pPr marL="283748" indent="-283748" algn="ctr" defTabSz="914342">
              <a:lnSpc>
                <a:spcPct val="150000"/>
              </a:lnSpc>
              <a:buFont typeface="Arial" panose="020B0604020202020204" pitchFamily="34" charset="0"/>
              <a:buChar char="•"/>
              <a:defRPr/>
            </a:pPr>
            <a:endParaRPr lang="en-US" sz="2800" baseline="30000">
              <a:solidFill>
                <a:srgbClr val="D2D2D2">
                  <a:lumMod val="50000"/>
                </a:srgbClr>
              </a:solidFill>
              <a:latin typeface="Century Gothic" panose="020B0502020202020204" pitchFamily="34" charset="0"/>
            </a:endParaRPr>
          </a:p>
        </p:txBody>
      </p:sp>
      <p:sp>
        <p:nvSpPr>
          <p:cNvPr id="9" name="Prostokąt zaokrąglony 17">
            <a:extLst>
              <a:ext uri="{FF2B5EF4-FFF2-40B4-BE49-F238E27FC236}">
                <a16:creationId xmlns:a16="http://schemas.microsoft.com/office/drawing/2014/main" id="{4CF43D20-419A-1370-616D-C198CBDE77BD}"/>
              </a:ext>
            </a:extLst>
          </p:cNvPr>
          <p:cNvSpPr/>
          <p:nvPr/>
        </p:nvSpPr>
        <p:spPr>
          <a:xfrm>
            <a:off x="8261350" y="854075"/>
            <a:ext cx="2771775" cy="1368425"/>
          </a:xfrm>
          <a:prstGeom prst="roundRect">
            <a:avLst/>
          </a:prstGeom>
          <a:noFill/>
          <a:ln w="19050">
            <a:solidFill>
              <a:srgbClr val="7BC71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r>
              <a:rPr lang="en-NZ" sz="3600" dirty="0">
                <a:solidFill>
                  <a:prstClr val="black"/>
                </a:solidFill>
                <a:latin typeface="Century Gothic" panose="020B0502020202020204" pitchFamily="34" charset="0"/>
              </a:rPr>
              <a:t>Arrow</a:t>
            </a:r>
            <a:br>
              <a:rPr lang="en-NZ" sz="3600" dirty="0">
                <a:solidFill>
                  <a:prstClr val="black"/>
                </a:solidFill>
                <a:latin typeface="Century Gothic" panose="020B0502020202020204" pitchFamily="34" charset="0"/>
              </a:rPr>
            </a:br>
            <a:r>
              <a:rPr lang="en-NZ" sz="3600" b="1" dirty="0">
                <a:solidFill>
                  <a:srgbClr val="7BC716"/>
                </a:solidFill>
                <a:latin typeface="Century Gothic" panose="020B0502020202020204" pitchFamily="34" charset="0"/>
              </a:rPr>
              <a:t>Map</a:t>
            </a:r>
            <a:endParaRPr lang="pl-PL" sz="3600" b="1" dirty="0">
              <a:solidFill>
                <a:srgbClr val="7BC716"/>
              </a:solidFill>
              <a:latin typeface="Century Gothic" panose="020B0502020202020204" pitchFamily="34" charset="0"/>
            </a:endParaRPr>
          </a:p>
        </p:txBody>
      </p:sp>
      <p:sp>
        <p:nvSpPr>
          <p:cNvPr id="11" name="Prostokąt zaokrąglony 46">
            <a:extLst>
              <a:ext uri="{FF2B5EF4-FFF2-40B4-BE49-F238E27FC236}">
                <a16:creationId xmlns:a16="http://schemas.microsoft.com/office/drawing/2014/main" id="{B9EB8C6F-DB23-19CA-8E83-270DC4FF168E}"/>
              </a:ext>
            </a:extLst>
          </p:cNvPr>
          <p:cNvSpPr/>
          <p:nvPr/>
        </p:nvSpPr>
        <p:spPr>
          <a:xfrm>
            <a:off x="695325" y="1135063"/>
            <a:ext cx="3743325" cy="403225"/>
          </a:xfrm>
          <a:prstGeom prst="roundRect">
            <a:avLst/>
          </a:prstGeom>
          <a:solidFill>
            <a:srgbClr val="7BC716"/>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algn="ctr" defTabSz="913203" eaLnBrk="1" fontAlgn="auto" hangingPunct="1">
              <a:spcBef>
                <a:spcPts val="0"/>
              </a:spcBef>
              <a:spcAft>
                <a:spcPts val="0"/>
              </a:spcAft>
              <a:defRPr/>
            </a:pPr>
            <a:r>
              <a:rPr lang="en-NZ" sz="2000" b="1">
                <a:latin typeface="Century Gothic" panose="020B0502020202020204" pitchFamily="34" charset="0"/>
              </a:rPr>
              <a:t>Arrow Map </a:t>
            </a:r>
            <a:endParaRPr lang="pl-PL" sz="2000" b="1">
              <a:latin typeface="Century Gothic" panose="020B0502020202020204" pitchFamily="34" charset="0"/>
            </a:endParaRPr>
          </a:p>
        </p:txBody>
      </p:sp>
      <p:pic>
        <p:nvPicPr>
          <p:cNvPr id="12" name="Picture 3">
            <a:extLst>
              <a:ext uri="{FF2B5EF4-FFF2-40B4-BE49-F238E27FC236}">
                <a16:creationId xmlns:a16="http://schemas.microsoft.com/office/drawing/2014/main" id="{F10BF3EC-2054-3942-9F26-9809A36F958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16666" t="30727" r="66667" b="11110"/>
          <a:stretch>
            <a:fillRect/>
          </a:stretch>
        </p:blipFill>
        <p:spPr bwMode="auto">
          <a:xfrm>
            <a:off x="8023225" y="2576513"/>
            <a:ext cx="3248025" cy="3186112"/>
          </a:xfrm>
          <a:prstGeom prst="rect">
            <a:avLst/>
          </a:prstGeom>
          <a:noFill/>
          <a:ln w="9525">
            <a:solidFill>
              <a:schemeClr val="bg2"/>
            </a:solidFill>
            <a:miter lim="800000"/>
            <a:headEnd/>
            <a:tailEnd/>
          </a:ln>
          <a:extLst>
            <a:ext uri="{909E8E84-426E-40DD-AFC4-6F175D3DCCD1}">
              <a14:hiddenFill xmlns:a14="http://schemas.microsoft.com/office/drawing/2010/main">
                <a:solidFill>
                  <a:schemeClr val="accent1"/>
                </a:solidFill>
              </a14:hiddenFill>
            </a:ext>
          </a:extLst>
        </p:spPr>
      </p:pic>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1+#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additive="base">
                                        <p:cTn id="12" dur="1000" fill="hold"/>
                                        <p:tgtEl>
                                          <p:spTgt spid="11"/>
                                        </p:tgtEl>
                                        <p:attrNameLst>
                                          <p:attrName>ppt_x</p:attrName>
                                        </p:attrNameLst>
                                      </p:cBhvr>
                                      <p:tavLst>
                                        <p:tav tm="0">
                                          <p:val>
                                            <p:strVal val="0-#ppt_w/2"/>
                                          </p:val>
                                        </p:tav>
                                        <p:tav tm="100000">
                                          <p:val>
                                            <p:strVal val="#ppt_x"/>
                                          </p:val>
                                        </p:tav>
                                      </p:tavLst>
                                    </p:anim>
                                    <p:anim calcmode="lin" valueType="num">
                                      <p:cBhvr additive="base">
                                        <p:cTn id="13" dur="1000" fill="hold"/>
                                        <p:tgtEl>
                                          <p:spTgt spid="11"/>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2000"/>
                            </p:stCondLst>
                            <p:childTnLst>
                              <p:par>
                                <p:cTn id="15" presetID="9" presetClass="entr" presetSubtype="0" fill="hold" grpId="0" nodeType="afterEffect">
                                  <p:stCondLst>
                                    <p:cond delay="0"/>
                                  </p:stCondLst>
                                  <p:childTnLst>
                                    <p:set>
                                      <p:cBhvr>
                                        <p:cTn id="16" dur="1" fill="hold">
                                          <p:stCondLst>
                                            <p:cond delay="0"/>
                                          </p:stCondLst>
                                        </p:cTn>
                                        <p:tgtEl>
                                          <p:spTgt spid="6">
                                            <p:txEl>
                                              <p:pRg st="0" end="0"/>
                                            </p:txEl>
                                          </p:spTgt>
                                        </p:tgtEl>
                                        <p:attrNameLst>
                                          <p:attrName>style.visibility</p:attrName>
                                        </p:attrNameLst>
                                      </p:cBhvr>
                                      <p:to>
                                        <p:strVal val="visible"/>
                                      </p:to>
                                    </p:set>
                                    <p:animEffect transition="in" filter="dissolve">
                                      <p:cBhvr>
                                        <p:cTn id="17" dur="750"/>
                                        <p:tgtEl>
                                          <p:spTgt spid="6">
                                            <p:txEl>
                                              <p:pRg st="0" end="0"/>
                                            </p:txEl>
                                          </p:spTgt>
                                        </p:tgtEl>
                                      </p:cBhvr>
                                    </p:animEffect>
                                  </p:childTnLst>
                                </p:cTn>
                              </p:par>
                            </p:childTnLst>
                          </p:cTn>
                        </p:par>
                        <p:par>
                          <p:cTn id="18" fill="hold" nodeType="afterGroup">
                            <p:stCondLst>
                              <p:cond delay="2750"/>
                            </p:stCondLst>
                            <p:childTnLst>
                              <p:par>
                                <p:cTn id="19" presetID="9" presetClass="entr" presetSubtype="0" fill="hold" grpId="0" nodeType="afterEffect">
                                  <p:stCondLst>
                                    <p:cond delay="0"/>
                                  </p:stCondLst>
                                  <p:childTnLst>
                                    <p:set>
                                      <p:cBhvr>
                                        <p:cTn id="20" dur="1" fill="hold">
                                          <p:stCondLst>
                                            <p:cond delay="0"/>
                                          </p:stCondLst>
                                        </p:cTn>
                                        <p:tgtEl>
                                          <p:spTgt spid="6">
                                            <p:txEl>
                                              <p:pRg st="1" end="1"/>
                                            </p:txEl>
                                          </p:spTgt>
                                        </p:tgtEl>
                                        <p:attrNameLst>
                                          <p:attrName>style.visibility</p:attrName>
                                        </p:attrNameLst>
                                      </p:cBhvr>
                                      <p:to>
                                        <p:strVal val="visible"/>
                                      </p:to>
                                    </p:set>
                                    <p:animEffect transition="in" filter="dissolve">
                                      <p:cBhvr>
                                        <p:cTn id="21" dur="750"/>
                                        <p:tgtEl>
                                          <p:spTgt spid="6">
                                            <p:txEl>
                                              <p:pRg st="1" end="1"/>
                                            </p:txEl>
                                          </p:spTgt>
                                        </p:tgtEl>
                                      </p:cBhvr>
                                    </p:animEffect>
                                  </p:childTnLst>
                                </p:cTn>
                              </p:par>
                            </p:childTnLst>
                          </p:cTn>
                        </p:par>
                        <p:par>
                          <p:cTn id="22" fill="hold" nodeType="afterGroup">
                            <p:stCondLst>
                              <p:cond delay="3500"/>
                            </p:stCondLst>
                            <p:childTnLst>
                              <p:par>
                                <p:cTn id="23" presetID="9" presetClass="entr" presetSubtype="0" fill="hold" grpId="0" nodeType="afterEffect">
                                  <p:stCondLst>
                                    <p:cond delay="0"/>
                                  </p:stCondLst>
                                  <p:childTnLst>
                                    <p:set>
                                      <p:cBhvr>
                                        <p:cTn id="24" dur="1" fill="hold">
                                          <p:stCondLst>
                                            <p:cond delay="0"/>
                                          </p:stCondLst>
                                        </p:cTn>
                                        <p:tgtEl>
                                          <p:spTgt spid="6">
                                            <p:txEl>
                                              <p:pRg st="2" end="2"/>
                                            </p:txEl>
                                          </p:spTgt>
                                        </p:tgtEl>
                                        <p:attrNameLst>
                                          <p:attrName>style.visibility</p:attrName>
                                        </p:attrNameLst>
                                      </p:cBhvr>
                                      <p:to>
                                        <p:strVal val="visible"/>
                                      </p:to>
                                    </p:set>
                                    <p:animEffect transition="in" filter="dissolve">
                                      <p:cBhvr>
                                        <p:cTn id="25" dur="750"/>
                                        <p:tgtEl>
                                          <p:spTgt spid="6">
                                            <p:txEl>
                                              <p:pRg st="2" end="2"/>
                                            </p:txEl>
                                          </p:spTgt>
                                        </p:tgtEl>
                                      </p:cBhvr>
                                    </p:animEffect>
                                  </p:childTnLst>
                                </p:cTn>
                              </p:par>
                            </p:childTnLst>
                          </p:cTn>
                        </p:par>
                        <p:par>
                          <p:cTn id="26" fill="hold" nodeType="afterGroup">
                            <p:stCondLst>
                              <p:cond delay="4250"/>
                            </p:stCondLst>
                            <p:childTnLst>
                              <p:par>
                                <p:cTn id="27" presetID="9" presetClass="entr" presetSubtype="0" fill="hold" grpId="0" nodeType="afterEffect">
                                  <p:stCondLst>
                                    <p:cond delay="0"/>
                                  </p:stCondLst>
                                  <p:childTnLst>
                                    <p:set>
                                      <p:cBhvr>
                                        <p:cTn id="28" dur="1" fill="hold">
                                          <p:stCondLst>
                                            <p:cond delay="0"/>
                                          </p:stCondLst>
                                        </p:cTn>
                                        <p:tgtEl>
                                          <p:spTgt spid="6">
                                            <p:txEl>
                                              <p:pRg st="3" end="3"/>
                                            </p:txEl>
                                          </p:spTgt>
                                        </p:tgtEl>
                                        <p:attrNameLst>
                                          <p:attrName>style.visibility</p:attrName>
                                        </p:attrNameLst>
                                      </p:cBhvr>
                                      <p:to>
                                        <p:strVal val="visible"/>
                                      </p:to>
                                    </p:set>
                                    <p:animEffect transition="in" filter="dissolve">
                                      <p:cBhvr>
                                        <p:cTn id="29" dur="750"/>
                                        <p:tgtEl>
                                          <p:spTgt spid="6">
                                            <p:txEl>
                                              <p:pRg st="3" end="3"/>
                                            </p:txEl>
                                          </p:spTgt>
                                        </p:tgtEl>
                                      </p:cBhvr>
                                    </p:animEffect>
                                  </p:childTnLst>
                                </p:cTn>
                              </p:par>
                            </p:childTnLst>
                          </p:cTn>
                        </p:par>
                        <p:par>
                          <p:cTn id="30" fill="hold" nodeType="afterGroup">
                            <p:stCondLst>
                              <p:cond delay="5000"/>
                            </p:stCondLst>
                            <p:childTnLst>
                              <p:par>
                                <p:cTn id="31" presetID="9" presetClass="entr" presetSubtype="0" fill="hold" grpId="0" nodeType="afterEffect">
                                  <p:stCondLst>
                                    <p:cond delay="0"/>
                                  </p:stCondLst>
                                  <p:childTnLst>
                                    <p:set>
                                      <p:cBhvr>
                                        <p:cTn id="32" dur="1" fill="hold">
                                          <p:stCondLst>
                                            <p:cond delay="0"/>
                                          </p:stCondLst>
                                        </p:cTn>
                                        <p:tgtEl>
                                          <p:spTgt spid="6">
                                            <p:txEl>
                                              <p:pRg st="4" end="4"/>
                                            </p:txEl>
                                          </p:spTgt>
                                        </p:tgtEl>
                                        <p:attrNameLst>
                                          <p:attrName>style.visibility</p:attrName>
                                        </p:attrNameLst>
                                      </p:cBhvr>
                                      <p:to>
                                        <p:strVal val="visible"/>
                                      </p:to>
                                    </p:set>
                                    <p:animEffect transition="in" filter="dissolve">
                                      <p:cBhvr>
                                        <p:cTn id="33" dur="750"/>
                                        <p:tgtEl>
                                          <p:spTgt spid="6">
                                            <p:txEl>
                                              <p:pRg st="4" end="4"/>
                                            </p:txEl>
                                          </p:spTgt>
                                        </p:tgtEl>
                                      </p:cBhvr>
                                    </p:animEffect>
                                  </p:childTnLst>
                                </p:cTn>
                              </p:par>
                              <p:par>
                                <p:cTn id="34" presetID="2" presetClass="entr" presetSubtype="2" fill="hold" nodeType="withEffect">
                                  <p:stCondLst>
                                    <p:cond delay="0"/>
                                  </p:stCondLst>
                                  <p:childTnLst>
                                    <p:set>
                                      <p:cBhvr>
                                        <p:cTn id="35" dur="1" fill="hold">
                                          <p:stCondLst>
                                            <p:cond delay="0"/>
                                          </p:stCondLst>
                                        </p:cTn>
                                        <p:tgtEl>
                                          <p:spTgt spid="12"/>
                                        </p:tgtEl>
                                        <p:attrNameLst>
                                          <p:attrName>style.visibility</p:attrName>
                                        </p:attrNameLst>
                                      </p:cBhvr>
                                      <p:to>
                                        <p:strVal val="visible"/>
                                      </p:to>
                                    </p:set>
                                    <p:anim calcmode="lin" valueType="num">
                                      <p:cBhvr additive="base">
                                        <p:cTn id="36" dur="500" fill="hold"/>
                                        <p:tgtEl>
                                          <p:spTgt spid="12"/>
                                        </p:tgtEl>
                                        <p:attrNameLst>
                                          <p:attrName>ppt_x</p:attrName>
                                        </p:attrNameLst>
                                      </p:cBhvr>
                                      <p:tavLst>
                                        <p:tav tm="0">
                                          <p:val>
                                            <p:strVal val="1+#ppt_w/2"/>
                                          </p:val>
                                        </p:tav>
                                        <p:tav tm="100000">
                                          <p:val>
                                            <p:strVal val="#ppt_x"/>
                                          </p:val>
                                        </p:tav>
                                      </p:tavLst>
                                    </p:anim>
                                    <p:anim calcmode="lin" valueType="num">
                                      <p:cBhvr additive="base">
                                        <p:cTn id="37"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P spid="9" grpId="0" animBg="1"/>
      <p:bldP spid="11" grpId="0" animBg="1"/>
    </p:bldLst>
  </p:timing>
</p:sld>
</file>

<file path=ppt/slides/slide1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84674" name="Text Placeholder 2">
            <a:extLst>
              <a:ext uri="{FF2B5EF4-FFF2-40B4-BE49-F238E27FC236}">
                <a16:creationId xmlns:a16="http://schemas.microsoft.com/office/drawing/2014/main" id="{CCF86291-85CB-C1B0-B1E8-4BF5F2026149}"/>
              </a:ext>
            </a:extLst>
          </p:cNvPr>
          <p:cNvSpPr>
            <a:spLocks noGrp="1" noChangeArrowheads="1"/>
          </p:cNvSpPr>
          <p:nvPr>
            <p:ph type="body" sz="quarter" idx="4294967295"/>
          </p:nvPr>
        </p:nvSpPr>
        <p:spPr bwMode="auto">
          <a:xfrm>
            <a:off x="406400" y="188913"/>
            <a:ext cx="9658350" cy="4000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b="1">
                <a:latin typeface="Century Gothic" panose="020B0502020202020204" pitchFamily="34" charset="0"/>
              </a:rPr>
              <a:t>Teams: </a:t>
            </a:r>
            <a:r>
              <a:rPr lang="en-NZ" altLang="en-US" sz="1800">
                <a:latin typeface="Century Gothic" panose="020B0502020202020204" pitchFamily="34" charset="0"/>
              </a:rPr>
              <a:t>Team Analysis – Flexibility Zones</a:t>
            </a:r>
          </a:p>
        </p:txBody>
      </p:sp>
      <p:sp>
        <p:nvSpPr>
          <p:cNvPr id="6" name="TextBox 5">
            <a:extLst>
              <a:ext uri="{FF2B5EF4-FFF2-40B4-BE49-F238E27FC236}">
                <a16:creationId xmlns:a16="http://schemas.microsoft.com/office/drawing/2014/main" id="{D38DA77F-5BFB-C644-B8B6-1C904F536DB2}"/>
              </a:ext>
            </a:extLst>
          </p:cNvPr>
          <p:cNvSpPr txBox="1"/>
          <p:nvPr/>
        </p:nvSpPr>
        <p:spPr>
          <a:xfrm>
            <a:off x="711200" y="2478088"/>
            <a:ext cx="6048375" cy="2902703"/>
          </a:xfrm>
          <a:prstGeom prst="rect">
            <a:avLst/>
          </a:prstGeom>
          <a:noFill/>
        </p:spPr>
        <p:txBody>
          <a:bodyPr lIns="90793" tIns="45395" rIns="90793" bIns="45395">
            <a:spAutoFit/>
          </a:bodyPr>
          <a:lstStyle/>
          <a:p>
            <a:pPr defTabSz="914342">
              <a:defRPr/>
            </a:pPr>
            <a:r>
              <a:rPr lang="en-NZ" sz="2800" baseline="30000">
                <a:solidFill>
                  <a:srgbClr val="D2D2D2">
                    <a:lumMod val="50000"/>
                  </a:srgbClr>
                </a:solidFill>
                <a:latin typeface="Century Gothic" panose="020B0502020202020204" pitchFamily="34" charset="0"/>
              </a:rPr>
              <a:t>Shows the Team’s Comfort Zone and energy expenditure. Includes a worksheet.</a:t>
            </a:r>
            <a:br>
              <a:rPr lang="en-NZ" sz="3200" baseline="30000">
                <a:solidFill>
                  <a:srgbClr val="D2D2D2">
                    <a:lumMod val="50000"/>
                  </a:srgbClr>
                </a:solidFill>
                <a:latin typeface="Century Gothic" panose="020B0502020202020204" pitchFamily="34" charset="0"/>
              </a:rPr>
            </a:br>
            <a:endParaRPr lang="en-NZ" sz="3200" baseline="30000">
              <a:solidFill>
                <a:srgbClr val="D2D2D2">
                  <a:lumMod val="50000"/>
                </a:srgbClr>
              </a:solidFill>
              <a:latin typeface="Century Gothic" panose="020B0502020202020204" pitchFamily="34" charset="0"/>
            </a:endParaRPr>
          </a:p>
          <a:p>
            <a:pPr defTabSz="914342">
              <a:lnSpc>
                <a:spcPct val="150000"/>
              </a:lnSpc>
              <a:defRPr/>
            </a:pPr>
            <a:r>
              <a:rPr lang="en-US" sz="2400" b="1" baseline="30000">
                <a:solidFill>
                  <a:srgbClr val="7BC716"/>
                </a:solidFill>
                <a:latin typeface="Century Gothic" panose="020B0502020202020204" pitchFamily="34" charset="0"/>
              </a:rPr>
              <a:t>Questions:</a:t>
            </a:r>
          </a:p>
          <a:p>
            <a:pPr marL="283748" indent="-283748" defTabSz="914342">
              <a:spcAft>
                <a:spcPts val="1200"/>
              </a:spcAft>
              <a:buFont typeface="Arial" panose="020B0604020202020204" pitchFamily="34" charset="0"/>
              <a:buChar char="•"/>
              <a:defRPr/>
            </a:pPr>
            <a:r>
              <a:rPr lang="en-US" sz="2400" baseline="30000">
                <a:solidFill>
                  <a:srgbClr val="D2D2D2">
                    <a:lumMod val="50000"/>
                  </a:srgbClr>
                </a:solidFill>
                <a:latin typeface="Century Gothic" panose="020B0502020202020204" pitchFamily="34" charset="0"/>
              </a:rPr>
              <a:t>How do the comfort areas of the team relate to the team objectives?</a:t>
            </a:r>
          </a:p>
          <a:p>
            <a:pPr marL="283748" indent="-283748" defTabSz="914342">
              <a:spcAft>
                <a:spcPts val="1200"/>
              </a:spcAft>
              <a:buFont typeface="Arial" panose="020B0604020202020204" pitchFamily="34" charset="0"/>
              <a:buChar char="•"/>
              <a:defRPr/>
            </a:pPr>
            <a:r>
              <a:rPr lang="en-US" sz="2400" baseline="30000">
                <a:solidFill>
                  <a:srgbClr val="D2D2D2">
                    <a:lumMod val="50000"/>
                  </a:srgbClr>
                </a:solidFill>
                <a:latin typeface="Century Gothic" panose="020B0502020202020204" pitchFamily="34" charset="0"/>
              </a:rPr>
              <a:t>Are there responsibilities that fall within the white areas?</a:t>
            </a:r>
          </a:p>
          <a:p>
            <a:pPr marL="283748" indent="-283748" defTabSz="914342">
              <a:spcAft>
                <a:spcPts val="1200"/>
              </a:spcAft>
              <a:buFont typeface="Arial" panose="020B0604020202020204" pitchFamily="34" charset="0"/>
              <a:buChar char="•"/>
              <a:defRPr/>
            </a:pPr>
            <a:r>
              <a:rPr lang="en-US" sz="2400" baseline="30000">
                <a:solidFill>
                  <a:srgbClr val="D2D2D2">
                    <a:lumMod val="50000"/>
                  </a:srgbClr>
                </a:solidFill>
                <a:latin typeface="Century Gothic" panose="020B0502020202020204" pitchFamily="34" charset="0"/>
              </a:rPr>
              <a:t>Does the team need to modify its </a:t>
            </a:r>
            <a:r>
              <a:rPr lang="en-US" sz="2400" baseline="30000" err="1">
                <a:solidFill>
                  <a:srgbClr val="D2D2D2">
                    <a:lumMod val="50000"/>
                  </a:srgbClr>
                </a:solidFill>
                <a:latin typeface="Century Gothic" panose="020B0502020202020204" pitchFamily="34" charset="0"/>
              </a:rPr>
              <a:t>behaviour</a:t>
            </a:r>
            <a:r>
              <a:rPr lang="en-US" sz="2400" baseline="30000">
                <a:solidFill>
                  <a:srgbClr val="D2D2D2">
                    <a:lumMod val="50000"/>
                  </a:srgbClr>
                </a:solidFill>
                <a:latin typeface="Century Gothic" panose="020B0502020202020204" pitchFamily="34" charset="0"/>
              </a:rPr>
              <a:t> to meet those responsibilities?</a:t>
            </a:r>
            <a:endParaRPr lang="en-US" sz="1400" baseline="30000">
              <a:solidFill>
                <a:srgbClr val="D2D2D2">
                  <a:lumMod val="50000"/>
                </a:srgbClr>
              </a:solidFill>
              <a:latin typeface="Century Gothic" panose="020B0502020202020204" pitchFamily="34" charset="0"/>
            </a:endParaRPr>
          </a:p>
        </p:txBody>
      </p:sp>
      <p:sp>
        <p:nvSpPr>
          <p:cNvPr id="9" name="Prostokąt zaokrąglony 17">
            <a:extLst>
              <a:ext uri="{FF2B5EF4-FFF2-40B4-BE49-F238E27FC236}">
                <a16:creationId xmlns:a16="http://schemas.microsoft.com/office/drawing/2014/main" id="{21FB9193-CC05-9BD6-236A-2512F317D0C8}"/>
              </a:ext>
            </a:extLst>
          </p:cNvPr>
          <p:cNvSpPr/>
          <p:nvPr/>
        </p:nvSpPr>
        <p:spPr>
          <a:xfrm>
            <a:off x="8277225" y="966788"/>
            <a:ext cx="2771775" cy="1368425"/>
          </a:xfrm>
          <a:prstGeom prst="roundRect">
            <a:avLst/>
          </a:prstGeom>
          <a:noFill/>
          <a:ln w="19050">
            <a:solidFill>
              <a:srgbClr val="7BC71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r>
              <a:rPr lang="en-NZ" sz="3600" dirty="0">
                <a:solidFill>
                  <a:prstClr val="black"/>
                </a:solidFill>
                <a:latin typeface="Century Gothic" panose="020B0502020202020204" pitchFamily="34" charset="0"/>
              </a:rPr>
              <a:t>Flexibility</a:t>
            </a:r>
            <a:br>
              <a:rPr lang="en-NZ" sz="3600" dirty="0">
                <a:solidFill>
                  <a:prstClr val="black"/>
                </a:solidFill>
                <a:latin typeface="Century Gothic" panose="020B0502020202020204" pitchFamily="34" charset="0"/>
              </a:rPr>
            </a:br>
            <a:r>
              <a:rPr lang="en-NZ" sz="3600" b="1" dirty="0">
                <a:solidFill>
                  <a:srgbClr val="7BC716"/>
                </a:solidFill>
                <a:latin typeface="Century Gothic" panose="020B0502020202020204" pitchFamily="34" charset="0"/>
              </a:rPr>
              <a:t>Diamond</a:t>
            </a:r>
            <a:endParaRPr lang="pl-PL" sz="3600" b="1" dirty="0">
              <a:solidFill>
                <a:srgbClr val="7BC716"/>
              </a:solidFill>
              <a:latin typeface="Century Gothic" panose="020B0502020202020204" pitchFamily="34" charset="0"/>
            </a:endParaRPr>
          </a:p>
        </p:txBody>
      </p:sp>
      <p:sp>
        <p:nvSpPr>
          <p:cNvPr id="11" name="Prostokąt zaokrąglony 46">
            <a:extLst>
              <a:ext uri="{FF2B5EF4-FFF2-40B4-BE49-F238E27FC236}">
                <a16:creationId xmlns:a16="http://schemas.microsoft.com/office/drawing/2014/main" id="{ED18ED54-F101-1BF4-EC07-04C31B6C2B55}"/>
              </a:ext>
            </a:extLst>
          </p:cNvPr>
          <p:cNvSpPr/>
          <p:nvPr/>
        </p:nvSpPr>
        <p:spPr>
          <a:xfrm>
            <a:off x="742950" y="1247775"/>
            <a:ext cx="3744913" cy="403225"/>
          </a:xfrm>
          <a:prstGeom prst="roundRect">
            <a:avLst/>
          </a:prstGeom>
          <a:solidFill>
            <a:srgbClr val="7BC716"/>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algn="ctr" defTabSz="913203" eaLnBrk="1" fontAlgn="auto" hangingPunct="1">
              <a:spcBef>
                <a:spcPts val="0"/>
              </a:spcBef>
              <a:spcAft>
                <a:spcPts val="0"/>
              </a:spcAft>
              <a:defRPr/>
            </a:pPr>
            <a:r>
              <a:rPr lang="en-NZ" sz="2000" b="1">
                <a:latin typeface="Century Gothic" panose="020B0502020202020204" pitchFamily="34" charset="0"/>
              </a:rPr>
              <a:t>Flexibility Zones</a:t>
            </a:r>
            <a:endParaRPr lang="pl-PL" sz="2000" b="1">
              <a:latin typeface="Century Gothic" panose="020B0502020202020204" pitchFamily="34" charset="0"/>
            </a:endParaRPr>
          </a:p>
        </p:txBody>
      </p:sp>
      <p:pic>
        <p:nvPicPr>
          <p:cNvPr id="10" name="Picture 2">
            <a:extLst>
              <a:ext uri="{FF2B5EF4-FFF2-40B4-BE49-F238E27FC236}">
                <a16:creationId xmlns:a16="http://schemas.microsoft.com/office/drawing/2014/main" id="{06227217-F3D7-3097-7320-DC34A97596B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16943" t="32205" r="67270" b="11481"/>
          <a:stretch>
            <a:fillRect/>
          </a:stretch>
        </p:blipFill>
        <p:spPr bwMode="auto">
          <a:xfrm>
            <a:off x="8039100" y="2474913"/>
            <a:ext cx="3248025" cy="32575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284679" name="Group 7">
            <a:extLst>
              <a:ext uri="{FF2B5EF4-FFF2-40B4-BE49-F238E27FC236}">
                <a16:creationId xmlns:a16="http://schemas.microsoft.com/office/drawing/2014/main" id="{31936EDE-BE70-8C90-0B0C-1504556191D2}"/>
              </a:ext>
            </a:extLst>
          </p:cNvPr>
          <p:cNvGrpSpPr>
            <a:grpSpLocks/>
          </p:cNvGrpSpPr>
          <p:nvPr/>
        </p:nvGrpSpPr>
        <p:grpSpPr bwMode="auto">
          <a:xfrm>
            <a:off x="9604375" y="204788"/>
            <a:ext cx="2849563" cy="376237"/>
            <a:chOff x="9604598" y="204437"/>
            <a:chExt cx="2848654" cy="377134"/>
          </a:xfrm>
        </p:grpSpPr>
        <p:sp>
          <p:nvSpPr>
            <p:cNvPr id="12" name="Prostokąt zaokrąglony 7">
              <a:extLst>
                <a:ext uri="{FF2B5EF4-FFF2-40B4-BE49-F238E27FC236}">
                  <a16:creationId xmlns:a16="http://schemas.microsoft.com/office/drawing/2014/main" id="{D909F2CF-D682-837C-1AD6-5F31FDF1973A}"/>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18 of TB Section</a:t>
              </a:r>
              <a:endParaRPr lang="en-US" sz="1100" b="1">
                <a:solidFill>
                  <a:schemeClr val="bg1"/>
                </a:solidFill>
                <a:latin typeface="Century Gothic" panose="020B0502020202020204" pitchFamily="34" charset="0"/>
              </a:endParaRPr>
            </a:p>
          </p:txBody>
        </p:sp>
        <p:pic>
          <p:nvPicPr>
            <p:cNvPr id="284681" name="Graphic 12" descr="Closed book with solid fill">
              <a:extLst>
                <a:ext uri="{FF2B5EF4-FFF2-40B4-BE49-F238E27FC236}">
                  <a16:creationId xmlns:a16="http://schemas.microsoft.com/office/drawing/2014/main" id="{3A936E94-00C8-C341-6E84-C0A34659F61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1+#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additive="base">
                                        <p:cTn id="12" dur="1000" fill="hold"/>
                                        <p:tgtEl>
                                          <p:spTgt spid="11"/>
                                        </p:tgtEl>
                                        <p:attrNameLst>
                                          <p:attrName>ppt_x</p:attrName>
                                        </p:attrNameLst>
                                      </p:cBhvr>
                                      <p:tavLst>
                                        <p:tav tm="0">
                                          <p:val>
                                            <p:strVal val="0-#ppt_w/2"/>
                                          </p:val>
                                        </p:tav>
                                        <p:tav tm="100000">
                                          <p:val>
                                            <p:strVal val="#ppt_x"/>
                                          </p:val>
                                        </p:tav>
                                      </p:tavLst>
                                    </p:anim>
                                    <p:anim calcmode="lin" valueType="num">
                                      <p:cBhvr additive="base">
                                        <p:cTn id="13" dur="1000" fill="hold"/>
                                        <p:tgtEl>
                                          <p:spTgt spid="11"/>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2000"/>
                            </p:stCondLst>
                            <p:childTnLst>
                              <p:par>
                                <p:cTn id="15" presetID="9" presetClass="entr" presetSubtype="0" fill="hold" grpId="0" nodeType="afterEffect">
                                  <p:stCondLst>
                                    <p:cond delay="0"/>
                                  </p:stCondLst>
                                  <p:childTnLst>
                                    <p:set>
                                      <p:cBhvr>
                                        <p:cTn id="16" dur="1" fill="hold">
                                          <p:stCondLst>
                                            <p:cond delay="0"/>
                                          </p:stCondLst>
                                        </p:cTn>
                                        <p:tgtEl>
                                          <p:spTgt spid="6">
                                            <p:txEl>
                                              <p:pRg st="0" end="0"/>
                                            </p:txEl>
                                          </p:spTgt>
                                        </p:tgtEl>
                                        <p:attrNameLst>
                                          <p:attrName>style.visibility</p:attrName>
                                        </p:attrNameLst>
                                      </p:cBhvr>
                                      <p:to>
                                        <p:strVal val="visible"/>
                                      </p:to>
                                    </p:set>
                                    <p:animEffect transition="in" filter="dissolve">
                                      <p:cBhvr>
                                        <p:cTn id="17" dur="750"/>
                                        <p:tgtEl>
                                          <p:spTgt spid="6">
                                            <p:txEl>
                                              <p:pRg st="0" end="0"/>
                                            </p:txEl>
                                          </p:spTgt>
                                        </p:tgtEl>
                                      </p:cBhvr>
                                    </p:animEffect>
                                  </p:childTnLst>
                                </p:cTn>
                              </p:par>
                            </p:childTnLst>
                          </p:cTn>
                        </p:par>
                        <p:par>
                          <p:cTn id="18" fill="hold" nodeType="afterGroup">
                            <p:stCondLst>
                              <p:cond delay="2750"/>
                            </p:stCondLst>
                            <p:childTnLst>
                              <p:par>
                                <p:cTn id="19" presetID="9" presetClass="entr" presetSubtype="0" fill="hold" grpId="0" nodeType="afterEffect">
                                  <p:stCondLst>
                                    <p:cond delay="0"/>
                                  </p:stCondLst>
                                  <p:childTnLst>
                                    <p:set>
                                      <p:cBhvr>
                                        <p:cTn id="20" dur="1" fill="hold">
                                          <p:stCondLst>
                                            <p:cond delay="0"/>
                                          </p:stCondLst>
                                        </p:cTn>
                                        <p:tgtEl>
                                          <p:spTgt spid="6">
                                            <p:txEl>
                                              <p:pRg st="1" end="1"/>
                                            </p:txEl>
                                          </p:spTgt>
                                        </p:tgtEl>
                                        <p:attrNameLst>
                                          <p:attrName>style.visibility</p:attrName>
                                        </p:attrNameLst>
                                      </p:cBhvr>
                                      <p:to>
                                        <p:strVal val="visible"/>
                                      </p:to>
                                    </p:set>
                                    <p:animEffect transition="in" filter="dissolve">
                                      <p:cBhvr>
                                        <p:cTn id="21" dur="750"/>
                                        <p:tgtEl>
                                          <p:spTgt spid="6">
                                            <p:txEl>
                                              <p:pRg st="1" end="1"/>
                                            </p:txEl>
                                          </p:spTgt>
                                        </p:tgtEl>
                                      </p:cBhvr>
                                    </p:animEffect>
                                  </p:childTnLst>
                                </p:cTn>
                              </p:par>
                            </p:childTnLst>
                          </p:cTn>
                        </p:par>
                        <p:par>
                          <p:cTn id="22" fill="hold" nodeType="afterGroup">
                            <p:stCondLst>
                              <p:cond delay="3500"/>
                            </p:stCondLst>
                            <p:childTnLst>
                              <p:par>
                                <p:cTn id="23" presetID="9" presetClass="entr" presetSubtype="0" fill="hold" grpId="0" nodeType="afterEffect">
                                  <p:stCondLst>
                                    <p:cond delay="0"/>
                                  </p:stCondLst>
                                  <p:childTnLst>
                                    <p:set>
                                      <p:cBhvr>
                                        <p:cTn id="24" dur="1" fill="hold">
                                          <p:stCondLst>
                                            <p:cond delay="0"/>
                                          </p:stCondLst>
                                        </p:cTn>
                                        <p:tgtEl>
                                          <p:spTgt spid="6">
                                            <p:txEl>
                                              <p:pRg st="2" end="2"/>
                                            </p:txEl>
                                          </p:spTgt>
                                        </p:tgtEl>
                                        <p:attrNameLst>
                                          <p:attrName>style.visibility</p:attrName>
                                        </p:attrNameLst>
                                      </p:cBhvr>
                                      <p:to>
                                        <p:strVal val="visible"/>
                                      </p:to>
                                    </p:set>
                                    <p:animEffect transition="in" filter="dissolve">
                                      <p:cBhvr>
                                        <p:cTn id="25" dur="750"/>
                                        <p:tgtEl>
                                          <p:spTgt spid="6">
                                            <p:txEl>
                                              <p:pRg st="2" end="2"/>
                                            </p:txEl>
                                          </p:spTgt>
                                        </p:tgtEl>
                                      </p:cBhvr>
                                    </p:animEffect>
                                  </p:childTnLst>
                                </p:cTn>
                              </p:par>
                            </p:childTnLst>
                          </p:cTn>
                        </p:par>
                        <p:par>
                          <p:cTn id="26" fill="hold" nodeType="afterGroup">
                            <p:stCondLst>
                              <p:cond delay="4250"/>
                            </p:stCondLst>
                            <p:childTnLst>
                              <p:par>
                                <p:cTn id="27" presetID="9" presetClass="entr" presetSubtype="0" fill="hold" grpId="0" nodeType="afterEffect">
                                  <p:stCondLst>
                                    <p:cond delay="0"/>
                                  </p:stCondLst>
                                  <p:childTnLst>
                                    <p:set>
                                      <p:cBhvr>
                                        <p:cTn id="28" dur="1" fill="hold">
                                          <p:stCondLst>
                                            <p:cond delay="0"/>
                                          </p:stCondLst>
                                        </p:cTn>
                                        <p:tgtEl>
                                          <p:spTgt spid="6">
                                            <p:txEl>
                                              <p:pRg st="3" end="3"/>
                                            </p:txEl>
                                          </p:spTgt>
                                        </p:tgtEl>
                                        <p:attrNameLst>
                                          <p:attrName>style.visibility</p:attrName>
                                        </p:attrNameLst>
                                      </p:cBhvr>
                                      <p:to>
                                        <p:strVal val="visible"/>
                                      </p:to>
                                    </p:set>
                                    <p:animEffect transition="in" filter="dissolve">
                                      <p:cBhvr>
                                        <p:cTn id="29" dur="750"/>
                                        <p:tgtEl>
                                          <p:spTgt spid="6">
                                            <p:txEl>
                                              <p:pRg st="3" end="3"/>
                                            </p:txEl>
                                          </p:spTgt>
                                        </p:tgtEl>
                                      </p:cBhvr>
                                    </p:animEffect>
                                  </p:childTnLst>
                                </p:cTn>
                              </p:par>
                            </p:childTnLst>
                          </p:cTn>
                        </p:par>
                        <p:par>
                          <p:cTn id="30" fill="hold" nodeType="afterGroup">
                            <p:stCondLst>
                              <p:cond delay="5000"/>
                            </p:stCondLst>
                            <p:childTnLst>
                              <p:par>
                                <p:cTn id="31" presetID="9" presetClass="entr" presetSubtype="0" fill="hold" grpId="0" nodeType="afterEffect">
                                  <p:stCondLst>
                                    <p:cond delay="0"/>
                                  </p:stCondLst>
                                  <p:childTnLst>
                                    <p:set>
                                      <p:cBhvr>
                                        <p:cTn id="32" dur="1" fill="hold">
                                          <p:stCondLst>
                                            <p:cond delay="0"/>
                                          </p:stCondLst>
                                        </p:cTn>
                                        <p:tgtEl>
                                          <p:spTgt spid="6">
                                            <p:txEl>
                                              <p:pRg st="4" end="4"/>
                                            </p:txEl>
                                          </p:spTgt>
                                        </p:tgtEl>
                                        <p:attrNameLst>
                                          <p:attrName>style.visibility</p:attrName>
                                        </p:attrNameLst>
                                      </p:cBhvr>
                                      <p:to>
                                        <p:strVal val="visible"/>
                                      </p:to>
                                    </p:set>
                                    <p:animEffect transition="in" filter="dissolve">
                                      <p:cBhvr>
                                        <p:cTn id="33" dur="750"/>
                                        <p:tgtEl>
                                          <p:spTgt spid="6">
                                            <p:txEl>
                                              <p:pRg st="4" end="4"/>
                                            </p:txEl>
                                          </p:spTgt>
                                        </p:tgtEl>
                                      </p:cBhvr>
                                    </p:animEffect>
                                  </p:childTnLst>
                                </p:cTn>
                              </p:par>
                            </p:childTnLst>
                          </p:cTn>
                        </p:par>
                        <p:par>
                          <p:cTn id="34" fill="hold" nodeType="afterGroup">
                            <p:stCondLst>
                              <p:cond delay="5750"/>
                            </p:stCondLst>
                            <p:childTnLst>
                              <p:par>
                                <p:cTn id="35" presetID="6" presetClass="entr" presetSubtype="32" fill="hold" nodeType="after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circle(out)">
                                      <p:cBhvr>
                                        <p:cTn id="37" dur="2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P spid="9" grpId="0" animBg="1"/>
      <p:bldP spid="11" grpId="0" animBg="1"/>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8771" name="Picture 2">
            <a:extLst>
              <a:ext uri="{FF2B5EF4-FFF2-40B4-BE49-F238E27FC236}">
                <a16:creationId xmlns:a16="http://schemas.microsoft.com/office/drawing/2014/main" id="{39539795-830E-CEEF-EBBC-62F249ABD6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67000" t="22920" r="16499" b="19199"/>
          <a:stretch>
            <a:fillRect/>
          </a:stretch>
        </p:blipFill>
        <p:spPr bwMode="auto">
          <a:xfrm>
            <a:off x="257451" y="2095440"/>
            <a:ext cx="3524160" cy="3475156"/>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sp>
        <p:nvSpPr>
          <p:cNvPr id="11" name="Prostokąt zaokrąglony 46">
            <a:extLst>
              <a:ext uri="{FF2B5EF4-FFF2-40B4-BE49-F238E27FC236}">
                <a16:creationId xmlns:a16="http://schemas.microsoft.com/office/drawing/2014/main" id="{3B170D2D-7C17-336C-D710-D97ECD03285E}"/>
              </a:ext>
            </a:extLst>
          </p:cNvPr>
          <p:cNvSpPr/>
          <p:nvPr/>
        </p:nvSpPr>
        <p:spPr>
          <a:xfrm>
            <a:off x="627848" y="987025"/>
            <a:ext cx="2783367" cy="403225"/>
          </a:xfrm>
          <a:prstGeom prst="roundRect">
            <a:avLst/>
          </a:prstGeom>
          <a:solidFill>
            <a:srgbClr val="7BC716"/>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2000" b="1" dirty="0">
                <a:latin typeface="Century Gothic" panose="020B0502020202020204" pitchFamily="34" charset="0"/>
              </a:rPr>
              <a:t>Team DISC Profiles</a:t>
            </a:r>
            <a:endParaRPr lang="pl-PL" sz="2000" b="1" dirty="0">
              <a:latin typeface="Century Gothic" panose="020B0502020202020204" pitchFamily="34" charset="0"/>
            </a:endParaRPr>
          </a:p>
        </p:txBody>
      </p:sp>
      <p:sp>
        <p:nvSpPr>
          <p:cNvPr id="288773" name="Text Placeholder 2">
            <a:extLst>
              <a:ext uri="{FF2B5EF4-FFF2-40B4-BE49-F238E27FC236}">
                <a16:creationId xmlns:a16="http://schemas.microsoft.com/office/drawing/2014/main" id="{1E8364F7-5ABC-4860-572A-9D14B066DD66}"/>
              </a:ext>
            </a:extLst>
          </p:cNvPr>
          <p:cNvSpPr txBox="1">
            <a:spLocks noChangeArrowheads="1"/>
          </p:cNvSpPr>
          <p:nvPr/>
        </p:nvSpPr>
        <p:spPr bwMode="auto">
          <a:xfrm>
            <a:off x="406400" y="188913"/>
            <a:ext cx="96583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79488">
              <a:defRPr>
                <a:solidFill>
                  <a:schemeClr val="tx1"/>
                </a:solidFill>
                <a:latin typeface="Calibri" panose="020F0502020204030204" pitchFamily="34" charset="0"/>
              </a:defRPr>
            </a:lvl1pPr>
            <a:lvl2pPr marL="795338" indent="-304800" defTabSz="979488">
              <a:defRPr>
                <a:solidFill>
                  <a:schemeClr val="tx1"/>
                </a:solidFill>
                <a:latin typeface="Calibri" panose="020F0502020204030204" pitchFamily="34" charset="0"/>
              </a:defRPr>
            </a:lvl2pPr>
            <a:lvl3pPr marL="1223963" indent="-244475" defTabSz="979488">
              <a:defRPr>
                <a:solidFill>
                  <a:schemeClr val="tx1"/>
                </a:solidFill>
                <a:latin typeface="Calibri" panose="020F0502020204030204" pitchFamily="34" charset="0"/>
              </a:defRPr>
            </a:lvl3pPr>
            <a:lvl4pPr marL="1712913" indent="-244475" defTabSz="979488">
              <a:defRPr>
                <a:solidFill>
                  <a:schemeClr val="tx1"/>
                </a:solidFill>
                <a:latin typeface="Calibri" panose="020F0502020204030204" pitchFamily="34" charset="0"/>
              </a:defRPr>
            </a:lvl4pPr>
            <a:lvl5pPr marL="2203450" indent="-244475" defTabSz="979488">
              <a:defRPr>
                <a:solidFill>
                  <a:schemeClr val="tx1"/>
                </a:solidFill>
                <a:latin typeface="Calibri" panose="020F0502020204030204" pitchFamily="34" charset="0"/>
              </a:defRPr>
            </a:lvl5pPr>
            <a:lvl6pPr marL="2660650" indent="-244475" defTabSz="979488" eaLnBrk="0" fontAlgn="base" hangingPunct="0">
              <a:spcBef>
                <a:spcPct val="0"/>
              </a:spcBef>
              <a:spcAft>
                <a:spcPct val="0"/>
              </a:spcAft>
              <a:defRPr>
                <a:solidFill>
                  <a:schemeClr val="tx1"/>
                </a:solidFill>
                <a:latin typeface="Calibri" panose="020F0502020204030204" pitchFamily="34" charset="0"/>
              </a:defRPr>
            </a:lvl6pPr>
            <a:lvl7pPr marL="3117850" indent="-244475" defTabSz="979488" eaLnBrk="0" fontAlgn="base" hangingPunct="0">
              <a:spcBef>
                <a:spcPct val="0"/>
              </a:spcBef>
              <a:spcAft>
                <a:spcPct val="0"/>
              </a:spcAft>
              <a:defRPr>
                <a:solidFill>
                  <a:schemeClr val="tx1"/>
                </a:solidFill>
                <a:latin typeface="Calibri" panose="020F0502020204030204" pitchFamily="34" charset="0"/>
              </a:defRPr>
            </a:lvl7pPr>
            <a:lvl8pPr marL="3575050" indent="-244475" defTabSz="979488" eaLnBrk="0" fontAlgn="base" hangingPunct="0">
              <a:spcBef>
                <a:spcPct val="0"/>
              </a:spcBef>
              <a:spcAft>
                <a:spcPct val="0"/>
              </a:spcAft>
              <a:defRPr>
                <a:solidFill>
                  <a:schemeClr val="tx1"/>
                </a:solidFill>
                <a:latin typeface="Calibri" panose="020F0502020204030204" pitchFamily="34" charset="0"/>
              </a:defRPr>
            </a:lvl8pPr>
            <a:lvl9pPr marL="4032250" indent="-244475" defTabSz="979488"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NZ" altLang="en-US" b="1" dirty="0">
                <a:latin typeface="Century Gothic" panose="020B0502020202020204" pitchFamily="34" charset="0"/>
              </a:rPr>
              <a:t>Teams: </a:t>
            </a:r>
            <a:r>
              <a:rPr lang="en-NZ" altLang="en-US" dirty="0">
                <a:latin typeface="Century Gothic" panose="020B0502020202020204" pitchFamily="34" charset="0"/>
              </a:rPr>
              <a:t>Team Analysis – DISC Profiles, Team Roles Pages, Behavioural Competencies</a:t>
            </a:r>
          </a:p>
        </p:txBody>
      </p:sp>
      <p:sp>
        <p:nvSpPr>
          <p:cNvPr id="2" name="Prostokąt zaokrąglony 46">
            <a:extLst>
              <a:ext uri="{FF2B5EF4-FFF2-40B4-BE49-F238E27FC236}">
                <a16:creationId xmlns:a16="http://schemas.microsoft.com/office/drawing/2014/main" id="{616AA498-0FE5-F859-297C-B4284F54CBBC}"/>
              </a:ext>
            </a:extLst>
          </p:cNvPr>
          <p:cNvSpPr/>
          <p:nvPr/>
        </p:nvSpPr>
        <p:spPr>
          <a:xfrm>
            <a:off x="4805805" y="987025"/>
            <a:ext cx="2578801" cy="403225"/>
          </a:xfrm>
          <a:prstGeom prst="roundRect">
            <a:avLst/>
          </a:prstGeom>
          <a:solidFill>
            <a:srgbClr val="7BC716"/>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2000" b="1" dirty="0">
                <a:latin typeface="Century Gothic" panose="020B0502020202020204" pitchFamily="34" charset="0"/>
              </a:rPr>
              <a:t>Team Roles Pages</a:t>
            </a:r>
            <a:endParaRPr lang="pl-PL" sz="2000" b="1" dirty="0">
              <a:latin typeface="Century Gothic" panose="020B0502020202020204" pitchFamily="34" charset="0"/>
            </a:endParaRPr>
          </a:p>
        </p:txBody>
      </p:sp>
      <p:pic>
        <p:nvPicPr>
          <p:cNvPr id="5" name="Picture 4" descr="Graphical user interface&#10;&#10;Description automatically generated">
            <a:extLst>
              <a:ext uri="{FF2B5EF4-FFF2-40B4-BE49-F238E27FC236}">
                <a16:creationId xmlns:a16="http://schemas.microsoft.com/office/drawing/2014/main" id="{A3107590-B112-AE71-88A8-95ED04E9EB28}"/>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767568" y="1847208"/>
            <a:ext cx="3223877" cy="3165172"/>
          </a:xfrm>
          <a:prstGeom prst="rect">
            <a:avLst/>
          </a:prstGeom>
        </p:spPr>
      </p:pic>
      <p:pic>
        <p:nvPicPr>
          <p:cNvPr id="7" name="Picture 6" descr="Graphical user interface&#10;&#10;Description automatically generated with medium confidence">
            <a:extLst>
              <a:ext uri="{FF2B5EF4-FFF2-40B4-BE49-F238E27FC236}">
                <a16:creationId xmlns:a16="http://schemas.microsoft.com/office/drawing/2014/main" id="{FDD93057-E75B-CBB8-1179-E4B8BB62C2AF}"/>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286923" y="5392631"/>
            <a:ext cx="3408348" cy="1065425"/>
          </a:xfrm>
          <a:prstGeom prst="rect">
            <a:avLst/>
          </a:prstGeom>
        </p:spPr>
      </p:pic>
      <p:pic>
        <p:nvPicPr>
          <p:cNvPr id="10" name="Picture 9" descr="Graphical user interface, text, application, email&#10;&#10;Description automatically generated">
            <a:extLst>
              <a:ext uri="{FF2B5EF4-FFF2-40B4-BE49-F238E27FC236}">
                <a16:creationId xmlns:a16="http://schemas.microsoft.com/office/drawing/2014/main" id="{2B9B28AA-5DC0-1AAF-B9F7-7FB887E42CDB}"/>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rot="20541682">
            <a:off x="4376393" y="2391223"/>
            <a:ext cx="2463873" cy="2890436"/>
          </a:xfrm>
          <a:prstGeom prst="rect">
            <a:avLst/>
          </a:prstGeom>
          <a:effectLst>
            <a:outerShdw blurRad="63500" sx="102000" sy="102000" algn="ctr" rotWithShape="0">
              <a:prstClr val="black">
                <a:alpha val="40000"/>
              </a:prstClr>
            </a:outerShdw>
          </a:effectLst>
        </p:spPr>
      </p:pic>
      <p:pic>
        <p:nvPicPr>
          <p:cNvPr id="12" name="Picture 11" descr="Application&#10;&#10;Description automatically generated with medium confidence">
            <a:extLst>
              <a:ext uri="{FF2B5EF4-FFF2-40B4-BE49-F238E27FC236}">
                <a16:creationId xmlns:a16="http://schemas.microsoft.com/office/drawing/2014/main" id="{81C76333-1049-2CFB-0287-1D5A5FFDE22A}"/>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rot="683109">
            <a:off x="5801224" y="2610384"/>
            <a:ext cx="2495002" cy="2857912"/>
          </a:xfrm>
          <a:prstGeom prst="rect">
            <a:avLst/>
          </a:prstGeom>
          <a:effectLst>
            <a:outerShdw blurRad="63500" sx="102000" sy="102000" algn="ctr" rotWithShape="0">
              <a:prstClr val="black">
                <a:alpha val="40000"/>
              </a:prstClr>
            </a:outerShdw>
          </a:effectLst>
        </p:spPr>
      </p:pic>
      <p:sp>
        <p:nvSpPr>
          <p:cNvPr id="13" name="Prostokąt zaokrąglony 46">
            <a:extLst>
              <a:ext uri="{FF2B5EF4-FFF2-40B4-BE49-F238E27FC236}">
                <a16:creationId xmlns:a16="http://schemas.microsoft.com/office/drawing/2014/main" id="{E8126080-03F7-D35C-6DF3-3CCDC51880C2}"/>
              </a:ext>
            </a:extLst>
          </p:cNvPr>
          <p:cNvSpPr/>
          <p:nvPr/>
        </p:nvSpPr>
        <p:spPr>
          <a:xfrm>
            <a:off x="8362358" y="987025"/>
            <a:ext cx="3661428" cy="403225"/>
          </a:xfrm>
          <a:prstGeom prst="roundRect">
            <a:avLst/>
          </a:prstGeom>
          <a:solidFill>
            <a:srgbClr val="7BC716"/>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algn="ctr" defTabSz="913203" eaLnBrk="1" fontAlgn="auto" hangingPunct="1">
              <a:spcBef>
                <a:spcPts val="0"/>
              </a:spcBef>
              <a:spcAft>
                <a:spcPts val="0"/>
              </a:spcAft>
              <a:defRPr/>
            </a:pPr>
            <a:r>
              <a:rPr lang="en-NZ" sz="2000" b="1" dirty="0">
                <a:latin typeface="Century Gothic" panose="020B0502020202020204" pitchFamily="34" charset="0"/>
              </a:rPr>
              <a:t>Behavioural Competencies</a:t>
            </a:r>
            <a:endParaRPr lang="pl-PL" sz="2000" b="1" dirty="0">
              <a:latin typeface="Century Gothic" panose="020B0502020202020204" pitchFamily="34" charset="0"/>
            </a:endParaRPr>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1000" fill="hold"/>
                                        <p:tgtEl>
                                          <p:spTgt spid="11"/>
                                        </p:tgtEl>
                                        <p:attrNameLst>
                                          <p:attrName>ppt_x</p:attrName>
                                        </p:attrNameLst>
                                      </p:cBhvr>
                                      <p:tavLst>
                                        <p:tav tm="0">
                                          <p:val>
                                            <p:strVal val="0-#ppt_w/2"/>
                                          </p:val>
                                        </p:tav>
                                        <p:tav tm="100000">
                                          <p:val>
                                            <p:strVal val="#ppt_x"/>
                                          </p:val>
                                        </p:tav>
                                      </p:tavLst>
                                    </p:anim>
                                    <p:anim calcmode="lin" valueType="num">
                                      <p:cBhvr additive="base">
                                        <p:cTn id="8" dur="1000" fill="hold"/>
                                        <p:tgtEl>
                                          <p:spTgt spid="11"/>
                                        </p:tgtEl>
                                        <p:attrNameLst>
                                          <p:attrName>ppt_y</p:attrName>
                                        </p:attrNameLst>
                                      </p:cBhvr>
                                      <p:tavLst>
                                        <p:tav tm="0">
                                          <p:val>
                                            <p:strVal val="#ppt_y"/>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88771"/>
                                        </p:tgtEl>
                                        <p:attrNameLst>
                                          <p:attrName>style.visibility</p:attrName>
                                        </p:attrNameLst>
                                      </p:cBhvr>
                                      <p:to>
                                        <p:strVal val="visible"/>
                                      </p:to>
                                    </p:set>
                                    <p:anim calcmode="lin" valueType="num">
                                      <p:cBhvr additive="base">
                                        <p:cTn id="11" dur="500" fill="hold"/>
                                        <p:tgtEl>
                                          <p:spTgt spid="288771"/>
                                        </p:tgtEl>
                                        <p:attrNameLst>
                                          <p:attrName>ppt_x</p:attrName>
                                        </p:attrNameLst>
                                      </p:cBhvr>
                                      <p:tavLst>
                                        <p:tav tm="0">
                                          <p:val>
                                            <p:strVal val="#ppt_x"/>
                                          </p:val>
                                        </p:tav>
                                        <p:tav tm="100000">
                                          <p:val>
                                            <p:strVal val="#ppt_x"/>
                                          </p:val>
                                        </p:tav>
                                      </p:tavLst>
                                    </p:anim>
                                    <p:anim calcmode="lin" valueType="num">
                                      <p:cBhvr additive="base">
                                        <p:cTn id="12" dur="500" fill="hold"/>
                                        <p:tgtEl>
                                          <p:spTgt spid="288771"/>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8" fill="hold" grpId="0" nodeType="after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1000" fill="hold"/>
                                        <p:tgtEl>
                                          <p:spTgt spid="2"/>
                                        </p:tgtEl>
                                        <p:attrNameLst>
                                          <p:attrName>ppt_x</p:attrName>
                                        </p:attrNameLst>
                                      </p:cBhvr>
                                      <p:tavLst>
                                        <p:tav tm="0">
                                          <p:val>
                                            <p:strVal val="0-#ppt_w/2"/>
                                          </p:val>
                                        </p:tav>
                                        <p:tav tm="100000">
                                          <p:val>
                                            <p:strVal val="#ppt_x"/>
                                          </p:val>
                                        </p:tav>
                                      </p:tavLst>
                                    </p:anim>
                                    <p:anim calcmode="lin" valueType="num">
                                      <p:cBhvr additive="base">
                                        <p:cTn id="17" dur="10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nodeType="click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additive="base">
                                        <p:cTn id="22" dur="500" fill="hold"/>
                                        <p:tgtEl>
                                          <p:spTgt spid="10"/>
                                        </p:tgtEl>
                                        <p:attrNameLst>
                                          <p:attrName>ppt_x</p:attrName>
                                        </p:attrNameLst>
                                      </p:cBhvr>
                                      <p:tavLst>
                                        <p:tav tm="0">
                                          <p:val>
                                            <p:strVal val="#ppt_x"/>
                                          </p:val>
                                        </p:tav>
                                        <p:tav tm="100000">
                                          <p:val>
                                            <p:strVal val="#ppt_x"/>
                                          </p:val>
                                        </p:tav>
                                      </p:tavLst>
                                    </p:anim>
                                    <p:anim calcmode="lin" valueType="num">
                                      <p:cBhvr additive="base">
                                        <p:cTn id="23" dur="500" fill="hold"/>
                                        <p:tgtEl>
                                          <p:spTgt spid="10"/>
                                        </p:tgtEl>
                                        <p:attrNameLst>
                                          <p:attrName>ppt_y</p:attrName>
                                        </p:attrNameLst>
                                      </p:cBhvr>
                                      <p:tavLst>
                                        <p:tav tm="0">
                                          <p:val>
                                            <p:strVal val="1+#ppt_h/2"/>
                                          </p:val>
                                        </p:tav>
                                        <p:tav tm="100000">
                                          <p:val>
                                            <p:strVal val="#ppt_y"/>
                                          </p:val>
                                        </p:tav>
                                      </p:tavLst>
                                    </p:anim>
                                  </p:childTnLst>
                                </p:cTn>
                              </p:par>
                              <p:par>
                                <p:cTn id="24" presetID="2" presetClass="entr" presetSubtype="4" fill="hold" nodeType="withEffect">
                                  <p:stCondLst>
                                    <p:cond delay="0"/>
                                  </p:stCondLst>
                                  <p:childTnLst>
                                    <p:set>
                                      <p:cBhvr>
                                        <p:cTn id="25" dur="1" fill="hold">
                                          <p:stCondLst>
                                            <p:cond delay="0"/>
                                          </p:stCondLst>
                                        </p:cTn>
                                        <p:tgtEl>
                                          <p:spTgt spid="12"/>
                                        </p:tgtEl>
                                        <p:attrNameLst>
                                          <p:attrName>style.visibility</p:attrName>
                                        </p:attrNameLst>
                                      </p:cBhvr>
                                      <p:to>
                                        <p:strVal val="visible"/>
                                      </p:to>
                                    </p:set>
                                    <p:anim calcmode="lin" valueType="num">
                                      <p:cBhvr additive="base">
                                        <p:cTn id="26" dur="500" fill="hold"/>
                                        <p:tgtEl>
                                          <p:spTgt spid="12"/>
                                        </p:tgtEl>
                                        <p:attrNameLst>
                                          <p:attrName>ppt_x</p:attrName>
                                        </p:attrNameLst>
                                      </p:cBhvr>
                                      <p:tavLst>
                                        <p:tav tm="0">
                                          <p:val>
                                            <p:strVal val="#ppt_x"/>
                                          </p:val>
                                        </p:tav>
                                        <p:tav tm="100000">
                                          <p:val>
                                            <p:strVal val="#ppt_x"/>
                                          </p:val>
                                        </p:tav>
                                      </p:tavLst>
                                    </p:anim>
                                    <p:anim calcmode="lin" valueType="num">
                                      <p:cBhvr additive="base">
                                        <p:cTn id="27" dur="500" fill="hold"/>
                                        <p:tgtEl>
                                          <p:spTgt spid="12"/>
                                        </p:tgtEl>
                                        <p:attrNameLst>
                                          <p:attrName>ppt_y</p:attrName>
                                        </p:attrNameLst>
                                      </p:cBhvr>
                                      <p:tavLst>
                                        <p:tav tm="0">
                                          <p:val>
                                            <p:strVal val="1+#ppt_h/2"/>
                                          </p:val>
                                        </p:tav>
                                        <p:tav tm="100000">
                                          <p:val>
                                            <p:strVal val="#ppt_y"/>
                                          </p:val>
                                        </p:tav>
                                      </p:tavLst>
                                    </p:anim>
                                  </p:childTnLst>
                                </p:cTn>
                              </p:par>
                            </p:childTnLst>
                          </p:cTn>
                        </p:par>
                        <p:par>
                          <p:cTn id="28" fill="hold">
                            <p:stCondLst>
                              <p:cond delay="500"/>
                            </p:stCondLst>
                            <p:childTnLst>
                              <p:par>
                                <p:cTn id="29" presetID="2" presetClass="entr" presetSubtype="8" fill="hold" grpId="0" nodeType="afterEffect">
                                  <p:stCondLst>
                                    <p:cond delay="0"/>
                                  </p:stCondLst>
                                  <p:childTnLst>
                                    <p:set>
                                      <p:cBhvr>
                                        <p:cTn id="30" dur="1" fill="hold">
                                          <p:stCondLst>
                                            <p:cond delay="0"/>
                                          </p:stCondLst>
                                        </p:cTn>
                                        <p:tgtEl>
                                          <p:spTgt spid="13"/>
                                        </p:tgtEl>
                                        <p:attrNameLst>
                                          <p:attrName>style.visibility</p:attrName>
                                        </p:attrNameLst>
                                      </p:cBhvr>
                                      <p:to>
                                        <p:strVal val="visible"/>
                                      </p:to>
                                    </p:set>
                                    <p:anim calcmode="lin" valueType="num">
                                      <p:cBhvr additive="base">
                                        <p:cTn id="31" dur="750" fill="hold"/>
                                        <p:tgtEl>
                                          <p:spTgt spid="13"/>
                                        </p:tgtEl>
                                        <p:attrNameLst>
                                          <p:attrName>ppt_x</p:attrName>
                                        </p:attrNameLst>
                                      </p:cBhvr>
                                      <p:tavLst>
                                        <p:tav tm="0">
                                          <p:val>
                                            <p:strVal val="0-#ppt_w/2"/>
                                          </p:val>
                                        </p:tav>
                                        <p:tav tm="100000">
                                          <p:val>
                                            <p:strVal val="#ppt_x"/>
                                          </p:val>
                                        </p:tav>
                                      </p:tavLst>
                                    </p:anim>
                                    <p:anim calcmode="lin" valueType="num">
                                      <p:cBhvr additive="base">
                                        <p:cTn id="32" dur="75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5"/>
                                        </p:tgtEl>
                                        <p:attrNameLst>
                                          <p:attrName>style.visibility</p:attrName>
                                        </p:attrNameLst>
                                      </p:cBhvr>
                                      <p:to>
                                        <p:strVal val="visible"/>
                                      </p:to>
                                    </p:set>
                                    <p:anim calcmode="lin" valueType="num">
                                      <p:cBhvr additive="base">
                                        <p:cTn id="37" dur="500" fill="hold"/>
                                        <p:tgtEl>
                                          <p:spTgt spid="5"/>
                                        </p:tgtEl>
                                        <p:attrNameLst>
                                          <p:attrName>ppt_x</p:attrName>
                                        </p:attrNameLst>
                                      </p:cBhvr>
                                      <p:tavLst>
                                        <p:tav tm="0">
                                          <p:val>
                                            <p:strVal val="#ppt_x"/>
                                          </p:val>
                                        </p:tav>
                                        <p:tav tm="100000">
                                          <p:val>
                                            <p:strVal val="#ppt_x"/>
                                          </p:val>
                                        </p:tav>
                                      </p:tavLst>
                                    </p:anim>
                                    <p:anim calcmode="lin" valueType="num">
                                      <p:cBhvr additive="base">
                                        <p:cTn id="38" dur="500" fill="hold"/>
                                        <p:tgtEl>
                                          <p:spTgt spid="5"/>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7"/>
                                        </p:tgtEl>
                                        <p:attrNameLst>
                                          <p:attrName>style.visibility</p:attrName>
                                        </p:attrNameLst>
                                      </p:cBhvr>
                                      <p:to>
                                        <p:strVal val="visible"/>
                                      </p:to>
                                    </p:set>
                                    <p:anim calcmode="lin" valueType="num">
                                      <p:cBhvr additive="base">
                                        <p:cTn id="41" dur="500" fill="hold"/>
                                        <p:tgtEl>
                                          <p:spTgt spid="7"/>
                                        </p:tgtEl>
                                        <p:attrNameLst>
                                          <p:attrName>ppt_x</p:attrName>
                                        </p:attrNameLst>
                                      </p:cBhvr>
                                      <p:tavLst>
                                        <p:tav tm="0">
                                          <p:val>
                                            <p:strVal val="#ppt_x"/>
                                          </p:val>
                                        </p:tav>
                                        <p:tav tm="100000">
                                          <p:val>
                                            <p:strVal val="#ppt_x"/>
                                          </p:val>
                                        </p:tav>
                                      </p:tavLst>
                                    </p:anim>
                                    <p:anim calcmode="lin" valueType="num">
                                      <p:cBhvr additive="base">
                                        <p:cTn id="4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2" grpId="0" animBg="1"/>
      <p:bldP spid="13" grpId="0" animBg="1"/>
    </p:bldLst>
  </p:timing>
</p:sld>
</file>

<file path=ppt/slides/slide119.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723518EE-2407-FCF7-D00B-8597B7EE6966}"/>
            </a:ext>
          </a:extLst>
        </p:cNvPr>
        <p:cNvGrpSpPr/>
        <p:nvPr/>
      </p:nvGrpSpPr>
      <p:grpSpPr>
        <a:xfrm>
          <a:off x="0" y="0"/>
          <a:ext cx="0" cy="0"/>
          <a:chOff x="0" y="0"/>
          <a:chExt cx="0" cy="0"/>
        </a:xfrm>
      </p:grpSpPr>
      <p:sp>
        <p:nvSpPr>
          <p:cNvPr id="6" name="TextBox 5">
            <a:extLst>
              <a:ext uri="{FF2B5EF4-FFF2-40B4-BE49-F238E27FC236}">
                <a16:creationId xmlns:a16="http://schemas.microsoft.com/office/drawing/2014/main" id="{3D5421D6-4972-D075-0215-0B940917DA3D}"/>
              </a:ext>
            </a:extLst>
          </p:cNvPr>
          <p:cNvSpPr txBox="1"/>
          <p:nvPr/>
        </p:nvSpPr>
        <p:spPr>
          <a:xfrm>
            <a:off x="417513" y="1989138"/>
            <a:ext cx="6105525" cy="3477219"/>
          </a:xfrm>
          <a:prstGeom prst="rect">
            <a:avLst/>
          </a:prstGeom>
          <a:noFill/>
        </p:spPr>
        <p:txBody>
          <a:bodyPr lIns="90793" tIns="45395" rIns="90793" bIns="45395">
            <a:spAutoFit/>
          </a:bodyPr>
          <a:lstStyle/>
          <a:p>
            <a:pPr defTabSz="914342">
              <a:lnSpc>
                <a:spcPct val="150000"/>
              </a:lnSpc>
              <a:defRPr/>
            </a:pPr>
            <a:r>
              <a:rPr lang="en-AU" sz="2800" baseline="30000">
                <a:solidFill>
                  <a:schemeClr val="tx1">
                    <a:lumMod val="65000"/>
                    <a:lumOff val="35000"/>
                  </a:schemeClr>
                </a:solidFill>
                <a:latin typeface="Century Gothic" panose="020B0502020202020204" pitchFamily="34" charset="0"/>
              </a:rPr>
              <a:t>Shows your team members’ Profiles or condenses them into a table, so you can see at a glance what combination style members are. Profile graphs can help identify expressed emotions through Special Cases.</a:t>
            </a:r>
            <a:br>
              <a:rPr lang="en-AU" sz="2800" baseline="30000">
                <a:solidFill>
                  <a:schemeClr val="tx1">
                    <a:lumMod val="65000"/>
                    <a:lumOff val="35000"/>
                  </a:schemeClr>
                </a:solidFill>
                <a:latin typeface="Century Gothic" panose="020B0502020202020204" pitchFamily="34" charset="0"/>
              </a:rPr>
            </a:br>
            <a:endParaRPr lang="en-AU" sz="2400" baseline="30000">
              <a:solidFill>
                <a:srgbClr val="7BC716"/>
              </a:solidFill>
              <a:latin typeface="Century Gothic" panose="020B0502020202020204" pitchFamily="34" charset="0"/>
            </a:endParaRPr>
          </a:p>
          <a:p>
            <a:pPr defTabSz="914342">
              <a:lnSpc>
                <a:spcPct val="150000"/>
              </a:lnSpc>
              <a:defRPr/>
            </a:pPr>
            <a:r>
              <a:rPr lang="en-AU" sz="2400" b="1" baseline="30000">
                <a:solidFill>
                  <a:srgbClr val="7BC716"/>
                </a:solidFill>
                <a:latin typeface="Century Gothic" panose="020B0502020202020204" pitchFamily="34" charset="0"/>
              </a:rPr>
              <a:t>QUESTION:</a:t>
            </a:r>
          </a:p>
          <a:p>
            <a:pPr marL="283748" indent="-283748" defTabSz="914342">
              <a:spcAft>
                <a:spcPts val="1200"/>
              </a:spcAft>
              <a:buFont typeface="Arial" panose="020B0604020202020204" pitchFamily="34" charset="0"/>
              <a:buChar char="•"/>
              <a:defRPr/>
            </a:pPr>
            <a:r>
              <a:rPr lang="en-AU" sz="2400" baseline="30000">
                <a:solidFill>
                  <a:schemeClr val="tx1">
                    <a:lumMod val="65000"/>
                    <a:lumOff val="35000"/>
                  </a:schemeClr>
                </a:solidFill>
                <a:latin typeface="Century Gothic" panose="020B0502020202020204" pitchFamily="34" charset="0"/>
              </a:rPr>
              <a:t>Does an analysis of the Special Cases in the team show a trend? i.e.: frustration, uncertainty of role etc.</a:t>
            </a:r>
          </a:p>
        </p:txBody>
      </p:sp>
      <p:pic>
        <p:nvPicPr>
          <p:cNvPr id="288771" name="Picture 2">
            <a:extLst>
              <a:ext uri="{FF2B5EF4-FFF2-40B4-BE49-F238E27FC236}">
                <a16:creationId xmlns:a16="http://schemas.microsoft.com/office/drawing/2014/main" id="{65038ED0-869F-33D1-59B7-84FCB39AF3B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67000" t="22920" r="16499" b="19199"/>
          <a:stretch>
            <a:fillRect/>
          </a:stretch>
        </p:blipFill>
        <p:spPr bwMode="auto">
          <a:xfrm>
            <a:off x="7291399" y="1135063"/>
            <a:ext cx="4130652" cy="407321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1" name="Prostokąt zaokrąglony 46">
            <a:extLst>
              <a:ext uri="{FF2B5EF4-FFF2-40B4-BE49-F238E27FC236}">
                <a16:creationId xmlns:a16="http://schemas.microsoft.com/office/drawing/2014/main" id="{F009862D-7435-3281-BE53-010693FE9081}"/>
              </a:ext>
            </a:extLst>
          </p:cNvPr>
          <p:cNvSpPr/>
          <p:nvPr/>
        </p:nvSpPr>
        <p:spPr>
          <a:xfrm>
            <a:off x="406400" y="1135063"/>
            <a:ext cx="4032250" cy="403225"/>
          </a:xfrm>
          <a:prstGeom prst="roundRect">
            <a:avLst/>
          </a:prstGeom>
          <a:solidFill>
            <a:srgbClr val="7BC716"/>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2000" b="1">
                <a:latin typeface="Century Gothic" panose="020B0502020202020204" pitchFamily="34" charset="0"/>
              </a:rPr>
              <a:t>Team DISC Profiles</a:t>
            </a:r>
            <a:endParaRPr lang="pl-PL" sz="2000" b="1">
              <a:latin typeface="Century Gothic" panose="020B0502020202020204" pitchFamily="34" charset="0"/>
            </a:endParaRPr>
          </a:p>
        </p:txBody>
      </p:sp>
      <p:sp>
        <p:nvSpPr>
          <p:cNvPr id="288773" name="Text Placeholder 2">
            <a:extLst>
              <a:ext uri="{FF2B5EF4-FFF2-40B4-BE49-F238E27FC236}">
                <a16:creationId xmlns:a16="http://schemas.microsoft.com/office/drawing/2014/main" id="{638F4203-B89B-5E9B-E100-7B072069EE2A}"/>
              </a:ext>
            </a:extLst>
          </p:cNvPr>
          <p:cNvSpPr txBox="1">
            <a:spLocks noChangeArrowheads="1"/>
          </p:cNvSpPr>
          <p:nvPr/>
        </p:nvSpPr>
        <p:spPr bwMode="auto">
          <a:xfrm>
            <a:off x="406400" y="188913"/>
            <a:ext cx="96583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79488">
              <a:defRPr>
                <a:solidFill>
                  <a:schemeClr val="tx1"/>
                </a:solidFill>
                <a:latin typeface="Calibri" panose="020F0502020204030204" pitchFamily="34" charset="0"/>
              </a:defRPr>
            </a:lvl1pPr>
            <a:lvl2pPr marL="795338" indent="-304800" defTabSz="979488">
              <a:defRPr>
                <a:solidFill>
                  <a:schemeClr val="tx1"/>
                </a:solidFill>
                <a:latin typeface="Calibri" panose="020F0502020204030204" pitchFamily="34" charset="0"/>
              </a:defRPr>
            </a:lvl2pPr>
            <a:lvl3pPr marL="1223963" indent="-244475" defTabSz="979488">
              <a:defRPr>
                <a:solidFill>
                  <a:schemeClr val="tx1"/>
                </a:solidFill>
                <a:latin typeface="Calibri" panose="020F0502020204030204" pitchFamily="34" charset="0"/>
              </a:defRPr>
            </a:lvl3pPr>
            <a:lvl4pPr marL="1712913" indent="-244475" defTabSz="979488">
              <a:defRPr>
                <a:solidFill>
                  <a:schemeClr val="tx1"/>
                </a:solidFill>
                <a:latin typeface="Calibri" panose="020F0502020204030204" pitchFamily="34" charset="0"/>
              </a:defRPr>
            </a:lvl4pPr>
            <a:lvl5pPr marL="2203450" indent="-244475" defTabSz="979488">
              <a:defRPr>
                <a:solidFill>
                  <a:schemeClr val="tx1"/>
                </a:solidFill>
                <a:latin typeface="Calibri" panose="020F0502020204030204" pitchFamily="34" charset="0"/>
              </a:defRPr>
            </a:lvl5pPr>
            <a:lvl6pPr marL="2660650" indent="-244475" defTabSz="979488" eaLnBrk="0" fontAlgn="base" hangingPunct="0">
              <a:spcBef>
                <a:spcPct val="0"/>
              </a:spcBef>
              <a:spcAft>
                <a:spcPct val="0"/>
              </a:spcAft>
              <a:defRPr>
                <a:solidFill>
                  <a:schemeClr val="tx1"/>
                </a:solidFill>
                <a:latin typeface="Calibri" panose="020F0502020204030204" pitchFamily="34" charset="0"/>
              </a:defRPr>
            </a:lvl6pPr>
            <a:lvl7pPr marL="3117850" indent="-244475" defTabSz="979488" eaLnBrk="0" fontAlgn="base" hangingPunct="0">
              <a:spcBef>
                <a:spcPct val="0"/>
              </a:spcBef>
              <a:spcAft>
                <a:spcPct val="0"/>
              </a:spcAft>
              <a:defRPr>
                <a:solidFill>
                  <a:schemeClr val="tx1"/>
                </a:solidFill>
                <a:latin typeface="Calibri" panose="020F0502020204030204" pitchFamily="34" charset="0"/>
              </a:defRPr>
            </a:lvl7pPr>
            <a:lvl8pPr marL="3575050" indent="-244475" defTabSz="979488" eaLnBrk="0" fontAlgn="base" hangingPunct="0">
              <a:spcBef>
                <a:spcPct val="0"/>
              </a:spcBef>
              <a:spcAft>
                <a:spcPct val="0"/>
              </a:spcAft>
              <a:defRPr>
                <a:solidFill>
                  <a:schemeClr val="tx1"/>
                </a:solidFill>
                <a:latin typeface="Calibri" panose="020F0502020204030204" pitchFamily="34" charset="0"/>
              </a:defRPr>
            </a:lvl8pPr>
            <a:lvl9pPr marL="4032250" indent="-244475" defTabSz="979488"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NZ" altLang="en-US" b="1">
                <a:latin typeface="Century Gothic" panose="020B0502020202020204" pitchFamily="34" charset="0"/>
              </a:rPr>
              <a:t>Teams: </a:t>
            </a:r>
            <a:r>
              <a:rPr lang="en-NZ" altLang="en-US">
                <a:latin typeface="Century Gothic" panose="020B0502020202020204" pitchFamily="34" charset="0"/>
              </a:rPr>
              <a:t>Team Analysis – DISC Profiles</a:t>
            </a:r>
          </a:p>
        </p:txBody>
      </p:sp>
      <p:grpSp>
        <p:nvGrpSpPr>
          <p:cNvPr id="288774" name="Group 12">
            <a:extLst>
              <a:ext uri="{FF2B5EF4-FFF2-40B4-BE49-F238E27FC236}">
                <a16:creationId xmlns:a16="http://schemas.microsoft.com/office/drawing/2014/main" id="{1BCEF03C-7A40-0929-AED1-21A8CCEAFBEC}"/>
              </a:ext>
            </a:extLst>
          </p:cNvPr>
          <p:cNvGrpSpPr>
            <a:grpSpLocks noChangeAspect="1"/>
          </p:cNvGrpSpPr>
          <p:nvPr/>
        </p:nvGrpSpPr>
        <p:grpSpPr bwMode="auto">
          <a:xfrm>
            <a:off x="6523038" y="402000"/>
            <a:ext cx="5667375" cy="6055498"/>
            <a:chOff x="-1348120" y="1139528"/>
            <a:chExt cx="9361040" cy="4825964"/>
          </a:xfrm>
        </p:grpSpPr>
        <p:grpSp>
          <p:nvGrpSpPr>
            <p:cNvPr id="288775" name="Group 13">
              <a:extLst>
                <a:ext uri="{FF2B5EF4-FFF2-40B4-BE49-F238E27FC236}">
                  <a16:creationId xmlns:a16="http://schemas.microsoft.com/office/drawing/2014/main" id="{03E6AB23-538F-657A-A959-D83846CB357A}"/>
                </a:ext>
              </a:extLst>
            </p:cNvPr>
            <p:cNvGrpSpPr>
              <a:grpSpLocks/>
            </p:cNvGrpSpPr>
            <p:nvPr/>
          </p:nvGrpSpPr>
          <p:grpSpPr bwMode="auto">
            <a:xfrm>
              <a:off x="-375492" y="1139528"/>
              <a:ext cx="7415784" cy="4700016"/>
              <a:chOff x="-375492" y="1139528"/>
              <a:chExt cx="7415784" cy="4700016"/>
            </a:xfrm>
          </p:grpSpPr>
          <p:grpSp>
            <p:nvGrpSpPr>
              <p:cNvPr id="288779" name="Group 17">
                <a:extLst>
                  <a:ext uri="{FF2B5EF4-FFF2-40B4-BE49-F238E27FC236}">
                    <a16:creationId xmlns:a16="http://schemas.microsoft.com/office/drawing/2014/main" id="{FBF94379-1D9C-3989-3C18-83BB34E65CD0}"/>
                  </a:ext>
                </a:extLst>
              </p:cNvPr>
              <p:cNvGrpSpPr>
                <a:grpSpLocks/>
              </p:cNvGrpSpPr>
              <p:nvPr/>
            </p:nvGrpSpPr>
            <p:grpSpPr bwMode="auto">
              <a:xfrm>
                <a:off x="-375492" y="1139528"/>
                <a:ext cx="7415784" cy="4700016"/>
                <a:chOff x="-375492" y="1139528"/>
                <a:chExt cx="7415784" cy="4700016"/>
              </a:xfrm>
            </p:grpSpPr>
            <p:sp>
              <p:nvSpPr>
                <p:cNvPr id="20" name="Freeform 19">
                  <a:extLst>
                    <a:ext uri="{FF2B5EF4-FFF2-40B4-BE49-F238E27FC236}">
                      <a16:creationId xmlns:a16="http://schemas.microsoft.com/office/drawing/2014/main" id="{46170AA9-D2BD-D1B1-188E-739D9633B50C}"/>
                    </a:ext>
                  </a:extLst>
                </p:cNvPr>
                <p:cNvSpPr/>
                <p:nvPr/>
              </p:nvSpPr>
              <p:spPr>
                <a:xfrm>
                  <a:off x="-374550" y="1139528"/>
                  <a:ext cx="7413899" cy="4700287"/>
                </a:xfrm>
                <a:custGeom>
                  <a:avLst/>
                  <a:gdLst>
                    <a:gd name="connsiteX0" fmla="*/ 224028 w 7415784"/>
                    <a:gd name="connsiteY0" fmla="*/ 269748 h 4700016"/>
                    <a:gd name="connsiteX1" fmla="*/ 224028 w 7415784"/>
                    <a:gd name="connsiteY1" fmla="*/ 4430268 h 4700016"/>
                    <a:gd name="connsiteX2" fmla="*/ 7191756 w 7415784"/>
                    <a:gd name="connsiteY2" fmla="*/ 4430268 h 4700016"/>
                    <a:gd name="connsiteX3" fmla="*/ 7191756 w 7415784"/>
                    <a:gd name="connsiteY3" fmla="*/ 269748 h 4700016"/>
                    <a:gd name="connsiteX4" fmla="*/ 266867 w 7415784"/>
                    <a:gd name="connsiteY4" fmla="*/ 0 h 4700016"/>
                    <a:gd name="connsiteX5" fmla="*/ 7148917 w 7415784"/>
                    <a:gd name="connsiteY5" fmla="*/ 0 h 4700016"/>
                    <a:gd name="connsiteX6" fmla="*/ 7415784 w 7415784"/>
                    <a:gd name="connsiteY6" fmla="*/ 266867 h 4700016"/>
                    <a:gd name="connsiteX7" fmla="*/ 7415784 w 7415784"/>
                    <a:gd name="connsiteY7" fmla="*/ 4433149 h 4700016"/>
                    <a:gd name="connsiteX8" fmla="*/ 7148917 w 7415784"/>
                    <a:gd name="connsiteY8" fmla="*/ 4700016 h 4700016"/>
                    <a:gd name="connsiteX9" fmla="*/ 266867 w 7415784"/>
                    <a:gd name="connsiteY9" fmla="*/ 4700016 h 4700016"/>
                    <a:gd name="connsiteX10" fmla="*/ 0 w 7415784"/>
                    <a:gd name="connsiteY10" fmla="*/ 4433149 h 4700016"/>
                    <a:gd name="connsiteX11" fmla="*/ 0 w 7415784"/>
                    <a:gd name="connsiteY11" fmla="*/ 266867 h 4700016"/>
                    <a:gd name="connsiteX12" fmla="*/ 266867 w 7415784"/>
                    <a:gd name="connsiteY12" fmla="*/ 0 h 4700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5784" h="4700016">
                      <a:moveTo>
                        <a:pt x="224028" y="269748"/>
                      </a:moveTo>
                      <a:lnTo>
                        <a:pt x="224028" y="4430268"/>
                      </a:lnTo>
                      <a:lnTo>
                        <a:pt x="7191756" y="4430268"/>
                      </a:lnTo>
                      <a:lnTo>
                        <a:pt x="7191756" y="269748"/>
                      </a:lnTo>
                      <a:close/>
                      <a:moveTo>
                        <a:pt x="266867" y="0"/>
                      </a:moveTo>
                      <a:lnTo>
                        <a:pt x="7148917" y="0"/>
                      </a:lnTo>
                      <a:cubicBezTo>
                        <a:pt x="7296304" y="0"/>
                        <a:pt x="7415784" y="119480"/>
                        <a:pt x="7415784" y="266867"/>
                      </a:cubicBezTo>
                      <a:lnTo>
                        <a:pt x="7415784" y="4433149"/>
                      </a:lnTo>
                      <a:cubicBezTo>
                        <a:pt x="7415784" y="4580536"/>
                        <a:pt x="7296304" y="4700016"/>
                        <a:pt x="7148917" y="4700016"/>
                      </a:cubicBezTo>
                      <a:lnTo>
                        <a:pt x="266867" y="4700016"/>
                      </a:lnTo>
                      <a:cubicBezTo>
                        <a:pt x="119480" y="4700016"/>
                        <a:pt x="0" y="4580536"/>
                        <a:pt x="0" y="4433149"/>
                      </a:cubicBezTo>
                      <a:lnTo>
                        <a:pt x="0" y="266867"/>
                      </a:lnTo>
                      <a:cubicBezTo>
                        <a:pt x="0" y="119480"/>
                        <a:pt x="119480" y="0"/>
                        <a:pt x="266867" y="0"/>
                      </a:cubicBezTo>
                      <a:close/>
                    </a:path>
                  </a:pathLst>
                </a:cu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sp>
              <p:nvSpPr>
                <p:cNvPr id="21" name="Freeform 20">
                  <a:extLst>
                    <a:ext uri="{FF2B5EF4-FFF2-40B4-BE49-F238E27FC236}">
                      <a16:creationId xmlns:a16="http://schemas.microsoft.com/office/drawing/2014/main" id="{C4A4815A-D45F-75CF-C65F-4E8DC7C7683A}"/>
                    </a:ext>
                  </a:extLst>
                </p:cNvPr>
                <p:cNvSpPr/>
                <p:nvPr/>
              </p:nvSpPr>
              <p:spPr>
                <a:xfrm>
                  <a:off x="-358141" y="1160092"/>
                  <a:ext cx="7381082" cy="4659158"/>
                </a:xfrm>
                <a:custGeom>
                  <a:avLst/>
                  <a:gdLst>
                    <a:gd name="connsiteX0" fmla="*/ 252028 w 7380820"/>
                    <a:gd name="connsiteY0" fmla="*/ 295230 h 4658912"/>
                    <a:gd name="connsiteX1" fmla="*/ 252028 w 7380820"/>
                    <a:gd name="connsiteY1" fmla="*/ 4363682 h 4658912"/>
                    <a:gd name="connsiteX2" fmla="*/ 7128792 w 7380820"/>
                    <a:gd name="connsiteY2" fmla="*/ 4363682 h 4658912"/>
                    <a:gd name="connsiteX3" fmla="*/ 7128792 w 7380820"/>
                    <a:gd name="connsiteY3" fmla="*/ 295230 h 4658912"/>
                    <a:gd name="connsiteX4" fmla="*/ 264533 w 7380820"/>
                    <a:gd name="connsiteY4" fmla="*/ 0 h 4658912"/>
                    <a:gd name="connsiteX5" fmla="*/ 7116287 w 7380820"/>
                    <a:gd name="connsiteY5" fmla="*/ 0 h 4658912"/>
                    <a:gd name="connsiteX6" fmla="*/ 7380820 w 7380820"/>
                    <a:gd name="connsiteY6" fmla="*/ 264533 h 4658912"/>
                    <a:gd name="connsiteX7" fmla="*/ 7380820 w 7380820"/>
                    <a:gd name="connsiteY7" fmla="*/ 4394379 h 4658912"/>
                    <a:gd name="connsiteX8" fmla="*/ 7116287 w 7380820"/>
                    <a:gd name="connsiteY8" fmla="*/ 4658912 h 4658912"/>
                    <a:gd name="connsiteX9" fmla="*/ 264533 w 7380820"/>
                    <a:gd name="connsiteY9" fmla="*/ 4658912 h 4658912"/>
                    <a:gd name="connsiteX10" fmla="*/ 0 w 7380820"/>
                    <a:gd name="connsiteY10" fmla="*/ 4394379 h 4658912"/>
                    <a:gd name="connsiteX11" fmla="*/ 0 w 7380820"/>
                    <a:gd name="connsiteY11" fmla="*/ 264533 h 4658912"/>
                    <a:gd name="connsiteX12" fmla="*/ 264533 w 7380820"/>
                    <a:gd name="connsiteY12" fmla="*/ 0 h 4658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80820" h="4658912">
                      <a:moveTo>
                        <a:pt x="252028" y="295230"/>
                      </a:moveTo>
                      <a:lnTo>
                        <a:pt x="252028" y="4363682"/>
                      </a:lnTo>
                      <a:lnTo>
                        <a:pt x="7128792" y="4363682"/>
                      </a:lnTo>
                      <a:lnTo>
                        <a:pt x="7128792" y="295230"/>
                      </a:lnTo>
                      <a:close/>
                      <a:moveTo>
                        <a:pt x="264533" y="0"/>
                      </a:moveTo>
                      <a:lnTo>
                        <a:pt x="7116287" y="0"/>
                      </a:lnTo>
                      <a:cubicBezTo>
                        <a:pt x="7262385" y="0"/>
                        <a:pt x="7380820" y="118435"/>
                        <a:pt x="7380820" y="264533"/>
                      </a:cubicBezTo>
                      <a:lnTo>
                        <a:pt x="7380820" y="4394379"/>
                      </a:lnTo>
                      <a:cubicBezTo>
                        <a:pt x="7380820" y="4540477"/>
                        <a:pt x="7262385" y="4658912"/>
                        <a:pt x="7116287" y="4658912"/>
                      </a:cubicBezTo>
                      <a:lnTo>
                        <a:pt x="264533" y="4658912"/>
                      </a:lnTo>
                      <a:cubicBezTo>
                        <a:pt x="118435" y="4658912"/>
                        <a:pt x="0" y="4540477"/>
                        <a:pt x="0" y="4394379"/>
                      </a:cubicBezTo>
                      <a:lnTo>
                        <a:pt x="0" y="264533"/>
                      </a:lnTo>
                      <a:cubicBezTo>
                        <a:pt x="0" y="118435"/>
                        <a:pt x="118435" y="0"/>
                        <a:pt x="264533" y="0"/>
                      </a:cubicBezTo>
                      <a:close/>
                    </a:path>
                  </a:pathLst>
                </a:cu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sp>
              <p:nvSpPr>
                <p:cNvPr id="22" name="Freeform 21">
                  <a:extLst>
                    <a:ext uri="{FF2B5EF4-FFF2-40B4-BE49-F238E27FC236}">
                      <a16:creationId xmlns:a16="http://schemas.microsoft.com/office/drawing/2014/main" id="{64E4F9D7-2704-C553-426E-BE133798E41C}"/>
                    </a:ext>
                  </a:extLst>
                </p:cNvPr>
                <p:cNvSpPr/>
                <p:nvPr/>
              </p:nvSpPr>
              <p:spPr>
                <a:xfrm>
                  <a:off x="4509708" y="1139528"/>
                  <a:ext cx="2529642" cy="4700287"/>
                </a:xfrm>
                <a:custGeom>
                  <a:avLst/>
                  <a:gdLst>
                    <a:gd name="connsiteX0" fmla="*/ 0 w 2530610"/>
                    <a:gd name="connsiteY0" fmla="*/ 0 h 4700016"/>
                    <a:gd name="connsiteX1" fmla="*/ 2263743 w 2530610"/>
                    <a:gd name="connsiteY1" fmla="*/ 0 h 4700016"/>
                    <a:gd name="connsiteX2" fmla="*/ 2530610 w 2530610"/>
                    <a:gd name="connsiteY2" fmla="*/ 266867 h 4700016"/>
                    <a:gd name="connsiteX3" fmla="*/ 2530610 w 2530610"/>
                    <a:gd name="connsiteY3" fmla="*/ 4433149 h 4700016"/>
                    <a:gd name="connsiteX4" fmla="*/ 2263743 w 2530610"/>
                    <a:gd name="connsiteY4" fmla="*/ 4700016 h 4700016"/>
                    <a:gd name="connsiteX5" fmla="*/ 1961175 w 2530610"/>
                    <a:gd name="connsiteY5" fmla="*/ 4700016 h 4700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0610" h="4700016">
                      <a:moveTo>
                        <a:pt x="0" y="0"/>
                      </a:moveTo>
                      <a:lnTo>
                        <a:pt x="2263743" y="0"/>
                      </a:lnTo>
                      <a:cubicBezTo>
                        <a:pt x="2411130" y="0"/>
                        <a:pt x="2530610" y="119480"/>
                        <a:pt x="2530610" y="266867"/>
                      </a:cubicBezTo>
                      <a:lnTo>
                        <a:pt x="2530610" y="4433149"/>
                      </a:lnTo>
                      <a:cubicBezTo>
                        <a:pt x="2530610" y="4580536"/>
                        <a:pt x="2411130" y="4700016"/>
                        <a:pt x="2263743" y="4700016"/>
                      </a:cubicBezTo>
                      <a:lnTo>
                        <a:pt x="1961175" y="4700016"/>
                      </a:lnTo>
                      <a:close/>
                    </a:path>
                  </a:pathLst>
                </a:custGeom>
                <a:gradFill>
                  <a:gsLst>
                    <a:gs pos="0">
                      <a:srgbClr val="FFFFFF">
                        <a:alpha val="30000"/>
                      </a:srgbClr>
                    </a:gs>
                    <a:gs pos="100000">
                      <a:srgbClr val="FFFFFF">
                        <a:alpha val="0"/>
                      </a:srgbClr>
                    </a:gs>
                  </a:gsLst>
                  <a:lin ang="5400000" scaled="0"/>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grpSp>
          <p:sp>
            <p:nvSpPr>
              <p:cNvPr id="19" name="Oval 18">
                <a:extLst>
                  <a:ext uri="{FF2B5EF4-FFF2-40B4-BE49-F238E27FC236}">
                    <a16:creationId xmlns:a16="http://schemas.microsoft.com/office/drawing/2014/main" id="{B9FA4102-413C-E04C-A925-CB1E6A8C92F1}"/>
                  </a:ext>
                </a:extLst>
              </p:cNvPr>
              <p:cNvSpPr/>
              <p:nvPr/>
            </p:nvSpPr>
            <p:spPr>
              <a:xfrm>
                <a:off x="3260392" y="1241052"/>
                <a:ext cx="144016" cy="144016"/>
              </a:xfrm>
              <a:prstGeom prst="ellipse">
                <a:avLst/>
              </a:prstGeom>
              <a:gradFill flip="none" rotWithShape="1">
                <a:gsLst>
                  <a:gs pos="17000">
                    <a:schemeClr val="tx1"/>
                  </a:gs>
                  <a:gs pos="34000">
                    <a:srgbClr val="000000">
                      <a:lumMod val="84000"/>
                      <a:lumOff val="16000"/>
                    </a:srgbClr>
                  </a:gs>
                  <a:gs pos="100000">
                    <a:schemeClr val="bg1">
                      <a:lumMod val="50000"/>
                      <a:lumOff val="50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grpSp>
        <p:grpSp>
          <p:nvGrpSpPr>
            <p:cNvPr id="288776" name="Group 14">
              <a:extLst>
                <a:ext uri="{FF2B5EF4-FFF2-40B4-BE49-F238E27FC236}">
                  <a16:creationId xmlns:a16="http://schemas.microsoft.com/office/drawing/2014/main" id="{44D86097-0774-9572-02F4-D3DF34E9ED0A}"/>
                </a:ext>
              </a:extLst>
            </p:cNvPr>
            <p:cNvGrpSpPr>
              <a:grpSpLocks/>
            </p:cNvGrpSpPr>
            <p:nvPr/>
          </p:nvGrpSpPr>
          <p:grpSpPr bwMode="auto">
            <a:xfrm>
              <a:off x="-1348120" y="5777968"/>
              <a:ext cx="9361040" cy="187524"/>
              <a:chOff x="-1348120" y="5777968"/>
              <a:chExt cx="9361040" cy="187524"/>
            </a:xfrm>
          </p:grpSpPr>
          <p:sp>
            <p:nvSpPr>
              <p:cNvPr id="16" name="Trapezoid 15">
                <a:extLst>
                  <a:ext uri="{FF2B5EF4-FFF2-40B4-BE49-F238E27FC236}">
                    <a16:creationId xmlns:a16="http://schemas.microsoft.com/office/drawing/2014/main" id="{EDFC1919-2673-A0C8-E86A-934982282E3A}"/>
                  </a:ext>
                </a:extLst>
              </p:cNvPr>
              <p:cNvSpPr/>
              <p:nvPr/>
            </p:nvSpPr>
            <p:spPr>
              <a:xfrm flipV="1">
                <a:off x="-1348120" y="5928932"/>
                <a:ext cx="9361040" cy="36560"/>
              </a:xfrm>
              <a:prstGeom prst="trapezoid">
                <a:avLst>
                  <a:gd name="adj" fmla="val 814192"/>
                </a:avLst>
              </a:prstGeom>
              <a:solidFill>
                <a:srgbClr val="808080"/>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sp>
            <p:nvSpPr>
              <p:cNvPr id="17" name="Rectangle 16">
                <a:extLst>
                  <a:ext uri="{FF2B5EF4-FFF2-40B4-BE49-F238E27FC236}">
                    <a16:creationId xmlns:a16="http://schemas.microsoft.com/office/drawing/2014/main" id="{902A2224-67A2-5FC7-929B-EF8E7424AE3F}"/>
                  </a:ext>
                </a:extLst>
              </p:cNvPr>
              <p:cNvSpPr/>
              <p:nvPr/>
            </p:nvSpPr>
            <p:spPr>
              <a:xfrm>
                <a:off x="-1348120" y="5778121"/>
                <a:ext cx="9361040" cy="150811"/>
              </a:xfrm>
              <a:prstGeom prst="rect">
                <a:avLst/>
              </a:prstGeom>
              <a:solidFill>
                <a:srgbClr val="DDDDDD"/>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grpSp>
      </p:grpSp>
    </p:spTree>
    <p:extLst>
      <p:ext uri="{BB962C8B-B14F-4D97-AF65-F5344CB8AC3E}">
        <p14:creationId xmlns:p14="http://schemas.microsoft.com/office/powerpoint/2010/main" val="113519554"/>
      </p:ext>
    </p:extLst>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1000" fill="hold"/>
                                        <p:tgtEl>
                                          <p:spTgt spid="11"/>
                                        </p:tgtEl>
                                        <p:attrNameLst>
                                          <p:attrName>ppt_x</p:attrName>
                                        </p:attrNameLst>
                                      </p:cBhvr>
                                      <p:tavLst>
                                        <p:tav tm="0">
                                          <p:val>
                                            <p:strVal val="0-#ppt_w/2"/>
                                          </p:val>
                                        </p:tav>
                                        <p:tav tm="100000">
                                          <p:val>
                                            <p:strVal val="#ppt_x"/>
                                          </p:val>
                                        </p:tav>
                                      </p:tavLst>
                                    </p:anim>
                                    <p:anim calcmode="lin" valueType="num">
                                      <p:cBhvr additive="base">
                                        <p:cTn id="8" dur="1000" fill="hold"/>
                                        <p:tgtEl>
                                          <p:spTgt spid="11"/>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000"/>
                            </p:stCondLst>
                            <p:childTnLst>
                              <p:par>
                                <p:cTn id="10" presetID="9" presetClass="entr" presetSubtype="0" fill="hold" grpId="0" nodeType="afterEffect">
                                  <p:stCondLst>
                                    <p:cond delay="0"/>
                                  </p:stCondLst>
                                  <p:childTnLst>
                                    <p:set>
                                      <p:cBhvr>
                                        <p:cTn id="11" dur="1" fill="hold">
                                          <p:stCondLst>
                                            <p:cond delay="0"/>
                                          </p:stCondLst>
                                        </p:cTn>
                                        <p:tgtEl>
                                          <p:spTgt spid="6">
                                            <p:txEl>
                                              <p:pRg st="0" end="0"/>
                                            </p:txEl>
                                          </p:spTgt>
                                        </p:tgtEl>
                                        <p:attrNameLst>
                                          <p:attrName>style.visibility</p:attrName>
                                        </p:attrNameLst>
                                      </p:cBhvr>
                                      <p:to>
                                        <p:strVal val="visible"/>
                                      </p:to>
                                    </p:set>
                                    <p:animEffect transition="in" filter="dissolve">
                                      <p:cBhvr>
                                        <p:cTn id="12" dur="500"/>
                                        <p:tgtEl>
                                          <p:spTgt spid="6">
                                            <p:txEl>
                                              <p:pRg st="0" end="0"/>
                                            </p:txEl>
                                          </p:spTgt>
                                        </p:tgtEl>
                                      </p:cBhvr>
                                    </p:animEffect>
                                  </p:childTnLst>
                                </p:cTn>
                              </p:par>
                            </p:childTnLst>
                          </p:cTn>
                        </p:par>
                        <p:par>
                          <p:cTn id="13" fill="hold" nodeType="afterGroup">
                            <p:stCondLst>
                              <p:cond delay="1500"/>
                            </p:stCondLst>
                            <p:childTnLst>
                              <p:par>
                                <p:cTn id="14" presetID="9" presetClass="entr" presetSubtype="0" fill="hold" grpId="0" nodeType="afterEffect">
                                  <p:stCondLst>
                                    <p:cond delay="0"/>
                                  </p:stCondLst>
                                  <p:childTnLst>
                                    <p:set>
                                      <p:cBhvr>
                                        <p:cTn id="15" dur="1" fill="hold">
                                          <p:stCondLst>
                                            <p:cond delay="0"/>
                                          </p:stCondLst>
                                        </p:cTn>
                                        <p:tgtEl>
                                          <p:spTgt spid="6">
                                            <p:txEl>
                                              <p:pRg st="1" end="1"/>
                                            </p:txEl>
                                          </p:spTgt>
                                        </p:tgtEl>
                                        <p:attrNameLst>
                                          <p:attrName>style.visibility</p:attrName>
                                        </p:attrNameLst>
                                      </p:cBhvr>
                                      <p:to>
                                        <p:strVal val="visible"/>
                                      </p:to>
                                    </p:set>
                                    <p:animEffect transition="in" filter="dissolve">
                                      <p:cBhvr>
                                        <p:cTn id="16" dur="500"/>
                                        <p:tgtEl>
                                          <p:spTgt spid="6">
                                            <p:txEl>
                                              <p:pRg st="1" end="1"/>
                                            </p:txEl>
                                          </p:spTgt>
                                        </p:tgtEl>
                                      </p:cBhvr>
                                    </p:animEffect>
                                  </p:childTnLst>
                                </p:cTn>
                              </p:par>
                            </p:childTnLst>
                          </p:cTn>
                        </p:par>
                        <p:par>
                          <p:cTn id="17" fill="hold" nodeType="afterGroup">
                            <p:stCondLst>
                              <p:cond delay="2000"/>
                            </p:stCondLst>
                            <p:childTnLst>
                              <p:par>
                                <p:cTn id="18" presetID="9" presetClass="entr" presetSubtype="0" fill="hold" grpId="0" nodeType="afterEffect">
                                  <p:stCondLst>
                                    <p:cond delay="0"/>
                                  </p:stCondLst>
                                  <p:childTnLst>
                                    <p:set>
                                      <p:cBhvr>
                                        <p:cTn id="19" dur="1" fill="hold">
                                          <p:stCondLst>
                                            <p:cond delay="0"/>
                                          </p:stCondLst>
                                        </p:cTn>
                                        <p:tgtEl>
                                          <p:spTgt spid="6">
                                            <p:txEl>
                                              <p:pRg st="2" end="2"/>
                                            </p:txEl>
                                          </p:spTgt>
                                        </p:tgtEl>
                                        <p:attrNameLst>
                                          <p:attrName>style.visibility</p:attrName>
                                        </p:attrNameLst>
                                      </p:cBhvr>
                                      <p:to>
                                        <p:strVal val="visible"/>
                                      </p:to>
                                    </p:set>
                                    <p:animEffect transition="in" filter="dissolve">
                                      <p:cBhvr>
                                        <p:cTn id="20" dur="500"/>
                                        <p:tgtEl>
                                          <p:spTgt spid="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P spid="11"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Text Placeholder 10">
            <a:extLst>
              <a:ext uri="{FF2B5EF4-FFF2-40B4-BE49-F238E27FC236}">
                <a16:creationId xmlns:a16="http://schemas.microsoft.com/office/drawing/2014/main" id="{44AACEEA-6DE9-9528-AE5D-F43095DB432C}"/>
              </a:ext>
            </a:extLst>
          </p:cNvPr>
          <p:cNvSpPr>
            <a:spLocks noGrp="1" noChangeArrowheads="1"/>
          </p:cNvSpPr>
          <p:nvPr>
            <p:ph type="body" sz="quarter" idx="4294967295"/>
          </p:nvPr>
        </p:nvSpPr>
        <p:spPr bwMode="auto">
          <a:xfrm>
            <a:off x="285750" y="188913"/>
            <a:ext cx="9658350" cy="3238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b="1" dirty="0">
                <a:solidFill>
                  <a:srgbClr val="0000FF"/>
                </a:solidFill>
                <a:latin typeface="Century Gothic" panose="020B0502020202020204" pitchFamily="34" charset="0"/>
              </a:rPr>
              <a:t>Refresh: </a:t>
            </a:r>
            <a:r>
              <a:rPr lang="en-NZ" altLang="en-US" sz="1800" dirty="0">
                <a:latin typeface="Century Gothic" panose="020B0502020202020204" pitchFamily="34" charset="0"/>
              </a:rPr>
              <a:t>Extended DISC®</a:t>
            </a:r>
            <a:r>
              <a:rPr lang="en-NZ" altLang="en-US" sz="1800" baseline="30000" dirty="0">
                <a:latin typeface="Century Gothic" panose="020B0502020202020204" pitchFamily="34" charset="0"/>
              </a:rPr>
              <a:t> </a:t>
            </a:r>
            <a:r>
              <a:rPr lang="en-NZ" altLang="en-US" sz="1800" dirty="0">
                <a:latin typeface="Century Gothic" panose="020B0502020202020204" pitchFamily="34" charset="0"/>
              </a:rPr>
              <a:t>System</a:t>
            </a:r>
            <a:endParaRPr lang="en-GB" altLang="en-US" sz="1800" dirty="0">
              <a:latin typeface="Century Gothic" panose="020B0502020202020204" pitchFamily="34" charset="0"/>
            </a:endParaRPr>
          </a:p>
        </p:txBody>
      </p:sp>
      <p:sp>
        <p:nvSpPr>
          <p:cNvPr id="75779" name="TextBox 9">
            <a:extLst>
              <a:ext uri="{FF2B5EF4-FFF2-40B4-BE49-F238E27FC236}">
                <a16:creationId xmlns:a16="http://schemas.microsoft.com/office/drawing/2014/main" id="{37E55336-4A16-72D8-AA31-F06E2547B6FE}"/>
              </a:ext>
            </a:extLst>
          </p:cNvPr>
          <p:cNvSpPr txBox="1">
            <a:spLocks noChangeArrowheads="1"/>
          </p:cNvSpPr>
          <p:nvPr/>
        </p:nvSpPr>
        <p:spPr bwMode="auto">
          <a:xfrm>
            <a:off x="-25400" y="1125538"/>
            <a:ext cx="12234863" cy="3590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025" tIns="45506" rIns="91025" bIns="45506">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a:lnSpc>
                <a:spcPct val="150000"/>
              </a:lnSpc>
            </a:pPr>
            <a:endParaRPr lang="en-US" altLang="en-US" sz="4800" b="1" baseline="30000">
              <a:solidFill>
                <a:srgbClr val="0000FF"/>
              </a:solidFill>
              <a:latin typeface="Century Gothic" panose="020B0502020202020204" pitchFamily="34" charset="0"/>
            </a:endParaRPr>
          </a:p>
          <a:p>
            <a:pPr algn="ctr">
              <a:lnSpc>
                <a:spcPct val="150000"/>
              </a:lnSpc>
            </a:pPr>
            <a:r>
              <a:rPr lang="en-US" altLang="en-US" sz="5400" b="1" baseline="30000">
                <a:solidFill>
                  <a:srgbClr val="000000"/>
                </a:solidFill>
                <a:latin typeface="Century Gothic" panose="020B0502020202020204" pitchFamily="34" charset="0"/>
              </a:rPr>
              <a:t>REMEMBER: There is no one best style!</a:t>
            </a:r>
          </a:p>
          <a:p>
            <a:pPr algn="ctr">
              <a:lnSpc>
                <a:spcPct val="150000"/>
              </a:lnSpc>
            </a:pPr>
            <a:r>
              <a:rPr lang="en-US" altLang="en-US" sz="4400" baseline="30000">
                <a:solidFill>
                  <a:srgbClr val="FFFFFF"/>
                </a:solidFill>
                <a:latin typeface="Century Gothic" panose="020B0502020202020204" pitchFamily="34" charset="0"/>
              </a:rPr>
              <a:t> Please do not practice Style Envy!</a:t>
            </a:r>
          </a:p>
          <a:p>
            <a:pPr algn="ctr">
              <a:lnSpc>
                <a:spcPct val="150000"/>
              </a:lnSpc>
            </a:pPr>
            <a:endParaRPr lang="en-US" altLang="en-US" sz="2800" baseline="30000">
              <a:solidFill>
                <a:srgbClr val="FFFFFF"/>
              </a:solidFill>
              <a:latin typeface="Century Gothic" panose="020B0502020202020204" pitchFamily="34" charset="0"/>
            </a:endParaRPr>
          </a:p>
          <a:p>
            <a:pPr algn="ctr"/>
            <a:br>
              <a:rPr lang="en-US" altLang="en-US" sz="3200">
                <a:solidFill>
                  <a:srgbClr val="000000"/>
                </a:solidFill>
                <a:latin typeface="Century Gothic" panose="020B0502020202020204" pitchFamily="34" charset="0"/>
              </a:rPr>
            </a:br>
            <a:endParaRPr lang="en-NZ" altLang="en-US" sz="3200" baseline="30000">
              <a:solidFill>
                <a:srgbClr val="000000"/>
              </a:solidFill>
              <a:latin typeface="Century Gothic" panose="020B0502020202020204" pitchFamily="34" charset="0"/>
            </a:endParaRPr>
          </a:p>
        </p:txBody>
      </p:sp>
      <p:sp>
        <p:nvSpPr>
          <p:cNvPr id="7" name="Striped Right Arrow 6">
            <a:extLst>
              <a:ext uri="{FF2B5EF4-FFF2-40B4-BE49-F238E27FC236}">
                <a16:creationId xmlns:a16="http://schemas.microsoft.com/office/drawing/2014/main" id="{E7C67DEB-0289-528B-2FC6-A1FCB9FC8724}"/>
              </a:ext>
            </a:extLst>
          </p:cNvPr>
          <p:cNvSpPr/>
          <p:nvPr/>
        </p:nvSpPr>
        <p:spPr>
          <a:xfrm>
            <a:off x="2722563" y="2689225"/>
            <a:ext cx="1593850" cy="965200"/>
          </a:xfrm>
          <a:prstGeom prst="stripedRightArrow">
            <a:avLst/>
          </a:prstGeom>
          <a:solidFill>
            <a:srgbClr val="EC1C2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91434" tIns="45718" rIns="91434" bIns="45718" anchor="ctr"/>
          <a:lstStyle/>
          <a:p>
            <a:pPr algn="ctr" defTabSz="913203" eaLnBrk="1" fontAlgn="auto" hangingPunct="1">
              <a:spcBef>
                <a:spcPts val="0"/>
              </a:spcBef>
              <a:spcAft>
                <a:spcPts val="0"/>
              </a:spcAft>
              <a:defRPr/>
            </a:pPr>
            <a:endParaRPr lang="en-NZ">
              <a:solidFill>
                <a:prstClr val="white"/>
              </a:solidFill>
              <a:latin typeface="Century Gothic" panose="020B0502020202020204" pitchFamily="34" charset="0"/>
            </a:endParaRPr>
          </a:p>
        </p:txBody>
      </p:sp>
      <p:sp>
        <p:nvSpPr>
          <p:cNvPr id="8" name="Striped Right Arrow 7">
            <a:extLst>
              <a:ext uri="{FF2B5EF4-FFF2-40B4-BE49-F238E27FC236}">
                <a16:creationId xmlns:a16="http://schemas.microsoft.com/office/drawing/2014/main" id="{D43D7E15-A51A-1CAC-483A-80699183E7D3}"/>
              </a:ext>
            </a:extLst>
          </p:cNvPr>
          <p:cNvSpPr/>
          <p:nvPr/>
        </p:nvSpPr>
        <p:spPr>
          <a:xfrm>
            <a:off x="4316413" y="2660650"/>
            <a:ext cx="1595437" cy="965200"/>
          </a:xfrm>
          <a:prstGeom prst="stripedRightArrow">
            <a:avLst/>
          </a:prstGeom>
          <a:solidFill>
            <a:srgbClr val="FFD3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91434" tIns="45718" rIns="91434" bIns="45718" anchor="ctr"/>
          <a:lstStyle/>
          <a:p>
            <a:pPr algn="ctr" defTabSz="913203" eaLnBrk="1" fontAlgn="auto" hangingPunct="1">
              <a:spcBef>
                <a:spcPts val="0"/>
              </a:spcBef>
              <a:spcAft>
                <a:spcPts val="0"/>
              </a:spcAft>
              <a:defRPr/>
            </a:pPr>
            <a:endParaRPr lang="en-NZ">
              <a:solidFill>
                <a:prstClr val="white"/>
              </a:solidFill>
              <a:latin typeface="Century Gothic" panose="020B0502020202020204" pitchFamily="34" charset="0"/>
            </a:endParaRPr>
          </a:p>
        </p:txBody>
      </p:sp>
      <p:sp>
        <p:nvSpPr>
          <p:cNvPr id="9" name="Striped Right Arrow 8">
            <a:extLst>
              <a:ext uri="{FF2B5EF4-FFF2-40B4-BE49-F238E27FC236}">
                <a16:creationId xmlns:a16="http://schemas.microsoft.com/office/drawing/2014/main" id="{21F12622-96CC-4202-81D4-62E42E1CEC2E}"/>
              </a:ext>
            </a:extLst>
          </p:cNvPr>
          <p:cNvSpPr/>
          <p:nvPr/>
        </p:nvSpPr>
        <p:spPr>
          <a:xfrm>
            <a:off x="6000750" y="2660650"/>
            <a:ext cx="1595438" cy="965200"/>
          </a:xfrm>
          <a:prstGeom prst="stripedRightArrow">
            <a:avLst/>
          </a:prstGeom>
          <a:solidFill>
            <a:srgbClr val="007136"/>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91434" tIns="45718" rIns="91434" bIns="45718" anchor="ctr"/>
          <a:lstStyle/>
          <a:p>
            <a:pPr algn="ctr" defTabSz="913203" eaLnBrk="1" fontAlgn="auto" hangingPunct="1">
              <a:spcBef>
                <a:spcPts val="0"/>
              </a:spcBef>
              <a:spcAft>
                <a:spcPts val="0"/>
              </a:spcAft>
              <a:defRPr/>
            </a:pPr>
            <a:endParaRPr lang="en-NZ">
              <a:solidFill>
                <a:prstClr val="white"/>
              </a:solidFill>
              <a:latin typeface="Century Gothic" panose="020B0502020202020204" pitchFamily="34" charset="0"/>
            </a:endParaRPr>
          </a:p>
        </p:txBody>
      </p:sp>
      <p:sp>
        <p:nvSpPr>
          <p:cNvPr id="10" name="Striped Right Arrow 9">
            <a:extLst>
              <a:ext uri="{FF2B5EF4-FFF2-40B4-BE49-F238E27FC236}">
                <a16:creationId xmlns:a16="http://schemas.microsoft.com/office/drawing/2014/main" id="{B68D7409-C577-859C-604C-E4D63E7903D7}"/>
              </a:ext>
            </a:extLst>
          </p:cNvPr>
          <p:cNvSpPr/>
          <p:nvPr/>
        </p:nvSpPr>
        <p:spPr>
          <a:xfrm>
            <a:off x="7596188" y="2660650"/>
            <a:ext cx="1593850" cy="965200"/>
          </a:xfrm>
          <a:prstGeom prst="stripedRightArrow">
            <a:avLst/>
          </a:prstGeom>
          <a:solidFill>
            <a:srgbClr val="0078B8"/>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91434" tIns="45718" rIns="91434" bIns="45718" anchor="ctr"/>
          <a:lstStyle/>
          <a:p>
            <a:pPr algn="ctr" defTabSz="913203" eaLnBrk="1" fontAlgn="auto" hangingPunct="1">
              <a:spcBef>
                <a:spcPts val="0"/>
              </a:spcBef>
              <a:spcAft>
                <a:spcPts val="0"/>
              </a:spcAft>
              <a:defRPr/>
            </a:pPr>
            <a:endParaRPr lang="en-NZ">
              <a:solidFill>
                <a:prstClr val="white"/>
              </a:solidFill>
              <a:latin typeface="Century Gothic" panose="020B0502020202020204" pitchFamily="34" charset="0"/>
            </a:endParaRPr>
          </a:p>
        </p:txBody>
      </p:sp>
      <p:sp>
        <p:nvSpPr>
          <p:cNvPr id="75784" name="Rectangle 3">
            <a:extLst>
              <a:ext uri="{FF2B5EF4-FFF2-40B4-BE49-F238E27FC236}">
                <a16:creationId xmlns:a16="http://schemas.microsoft.com/office/drawing/2014/main" id="{3FB05E3B-5DDE-D2F6-C936-637C2AD2C074}"/>
              </a:ext>
            </a:extLst>
          </p:cNvPr>
          <p:cNvSpPr>
            <a:spLocks noChangeArrowheads="1"/>
          </p:cNvSpPr>
          <p:nvPr/>
        </p:nvSpPr>
        <p:spPr bwMode="auto">
          <a:xfrm>
            <a:off x="762000" y="4116388"/>
            <a:ext cx="10367963"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4" tIns="45718" rIns="91434" bIns="45718">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en-US" sz="3600" b="1">
                <a:solidFill>
                  <a:srgbClr val="005BD3"/>
                </a:solidFill>
                <a:latin typeface="Century Gothic" panose="020B0502020202020204" pitchFamily="34" charset="0"/>
              </a:rPr>
              <a:t>Every style can be successful </a:t>
            </a:r>
            <a:br>
              <a:rPr lang="en-NZ" altLang="en-US" sz="3600" b="1">
                <a:solidFill>
                  <a:srgbClr val="005BD3"/>
                </a:solidFill>
                <a:latin typeface="Century Gothic" panose="020B0502020202020204" pitchFamily="34" charset="0"/>
              </a:rPr>
            </a:br>
            <a:r>
              <a:rPr lang="en-NZ" altLang="en-US" sz="3600" b="1">
                <a:solidFill>
                  <a:srgbClr val="005BD3"/>
                </a:solidFill>
                <a:latin typeface="Century Gothic" panose="020B0502020202020204" pitchFamily="34" charset="0"/>
              </a:rPr>
              <a:t>Success is not a behavioural trait</a:t>
            </a:r>
          </a:p>
        </p:txBody>
      </p:sp>
    </p:spTree>
  </p:cSld>
  <p:clrMapOvr>
    <a:masterClrMapping/>
  </p:clrMapOvr>
  <p:transition>
    <p:cut/>
  </p:transition>
</p:sld>
</file>

<file path=ppt/slides/slide1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8D4EE1D2-C2A0-711C-00E6-34D759CC9B1B}"/>
              </a:ext>
            </a:extLst>
          </p:cNvPr>
          <p:cNvSpPr txBox="1"/>
          <p:nvPr/>
        </p:nvSpPr>
        <p:spPr>
          <a:xfrm>
            <a:off x="430213" y="2133600"/>
            <a:ext cx="5138737" cy="3275916"/>
          </a:xfrm>
          <a:prstGeom prst="roundRect">
            <a:avLst/>
          </a:prstGeom>
          <a:noFill/>
          <a:ln>
            <a:noFill/>
          </a:ln>
        </p:spPr>
        <p:txBody>
          <a:bodyPr lIns="90793" tIns="45395" rIns="90793" bIns="45395">
            <a:spAutoFit/>
          </a:bodyPr>
          <a:lstStyle/>
          <a:p>
            <a:pPr defTabSz="914342">
              <a:lnSpc>
                <a:spcPct val="150000"/>
              </a:lnSpc>
              <a:defRPr/>
            </a:pPr>
            <a:r>
              <a:rPr lang="en-NZ">
                <a:solidFill>
                  <a:schemeClr val="tx2"/>
                </a:solidFill>
                <a:latin typeface="Century Gothic" panose="020B0502020202020204" pitchFamily="34" charset="0"/>
              </a:rPr>
              <a:t>Includes the Team Roles Diamond, featuring the ten different roles individuals of different style combinations play in a team. Provides details about each role along with the distribution of these roles in your team.</a:t>
            </a:r>
          </a:p>
          <a:p>
            <a:pPr defTabSz="914342">
              <a:lnSpc>
                <a:spcPct val="150000"/>
              </a:lnSpc>
              <a:defRPr/>
            </a:pPr>
            <a:endParaRPr lang="en-NZ" sz="2800" baseline="30000">
              <a:solidFill>
                <a:schemeClr val="tx1">
                  <a:lumMod val="65000"/>
                  <a:lumOff val="35000"/>
                </a:schemeClr>
              </a:solidFill>
              <a:latin typeface="Century Gothic" panose="020B0502020202020204" pitchFamily="34" charset="0"/>
            </a:endParaRPr>
          </a:p>
        </p:txBody>
      </p:sp>
      <p:sp>
        <p:nvSpPr>
          <p:cNvPr id="290821" name="Text Placeholder 2">
            <a:extLst>
              <a:ext uri="{FF2B5EF4-FFF2-40B4-BE49-F238E27FC236}">
                <a16:creationId xmlns:a16="http://schemas.microsoft.com/office/drawing/2014/main" id="{7005DD36-D4D4-50D4-9386-AAF95904CA2F}"/>
              </a:ext>
            </a:extLst>
          </p:cNvPr>
          <p:cNvSpPr txBox="1">
            <a:spLocks noChangeArrowheads="1"/>
          </p:cNvSpPr>
          <p:nvPr/>
        </p:nvSpPr>
        <p:spPr bwMode="auto">
          <a:xfrm>
            <a:off x="406400" y="188913"/>
            <a:ext cx="96583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79488">
              <a:defRPr>
                <a:solidFill>
                  <a:schemeClr val="tx1"/>
                </a:solidFill>
                <a:latin typeface="Calibri" panose="020F0502020204030204" pitchFamily="34" charset="0"/>
              </a:defRPr>
            </a:lvl1pPr>
            <a:lvl2pPr marL="795338" indent="-304800" defTabSz="979488">
              <a:defRPr>
                <a:solidFill>
                  <a:schemeClr val="tx1"/>
                </a:solidFill>
                <a:latin typeface="Calibri" panose="020F0502020204030204" pitchFamily="34" charset="0"/>
              </a:defRPr>
            </a:lvl2pPr>
            <a:lvl3pPr marL="1223963" indent="-244475" defTabSz="979488">
              <a:defRPr>
                <a:solidFill>
                  <a:schemeClr val="tx1"/>
                </a:solidFill>
                <a:latin typeface="Calibri" panose="020F0502020204030204" pitchFamily="34" charset="0"/>
              </a:defRPr>
            </a:lvl3pPr>
            <a:lvl4pPr marL="1712913" indent="-244475" defTabSz="979488">
              <a:defRPr>
                <a:solidFill>
                  <a:schemeClr val="tx1"/>
                </a:solidFill>
                <a:latin typeface="Calibri" panose="020F0502020204030204" pitchFamily="34" charset="0"/>
              </a:defRPr>
            </a:lvl4pPr>
            <a:lvl5pPr marL="2203450" indent="-244475" defTabSz="979488">
              <a:defRPr>
                <a:solidFill>
                  <a:schemeClr val="tx1"/>
                </a:solidFill>
                <a:latin typeface="Calibri" panose="020F0502020204030204" pitchFamily="34" charset="0"/>
              </a:defRPr>
            </a:lvl5pPr>
            <a:lvl6pPr marL="2660650" indent="-244475" defTabSz="979488" eaLnBrk="0" fontAlgn="base" hangingPunct="0">
              <a:spcBef>
                <a:spcPct val="0"/>
              </a:spcBef>
              <a:spcAft>
                <a:spcPct val="0"/>
              </a:spcAft>
              <a:defRPr>
                <a:solidFill>
                  <a:schemeClr val="tx1"/>
                </a:solidFill>
                <a:latin typeface="Calibri" panose="020F0502020204030204" pitchFamily="34" charset="0"/>
              </a:defRPr>
            </a:lvl6pPr>
            <a:lvl7pPr marL="3117850" indent="-244475" defTabSz="979488" eaLnBrk="0" fontAlgn="base" hangingPunct="0">
              <a:spcBef>
                <a:spcPct val="0"/>
              </a:spcBef>
              <a:spcAft>
                <a:spcPct val="0"/>
              </a:spcAft>
              <a:defRPr>
                <a:solidFill>
                  <a:schemeClr val="tx1"/>
                </a:solidFill>
                <a:latin typeface="Calibri" panose="020F0502020204030204" pitchFamily="34" charset="0"/>
              </a:defRPr>
            </a:lvl7pPr>
            <a:lvl8pPr marL="3575050" indent="-244475" defTabSz="979488" eaLnBrk="0" fontAlgn="base" hangingPunct="0">
              <a:spcBef>
                <a:spcPct val="0"/>
              </a:spcBef>
              <a:spcAft>
                <a:spcPct val="0"/>
              </a:spcAft>
              <a:defRPr>
                <a:solidFill>
                  <a:schemeClr val="tx1"/>
                </a:solidFill>
                <a:latin typeface="Calibri" panose="020F0502020204030204" pitchFamily="34" charset="0"/>
              </a:defRPr>
            </a:lvl8pPr>
            <a:lvl9pPr marL="4032250" indent="-244475" defTabSz="979488"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NZ" altLang="en-US" b="1">
                <a:latin typeface="Century Gothic" panose="020B0502020202020204" pitchFamily="34" charset="0"/>
              </a:rPr>
              <a:t>Teams: </a:t>
            </a:r>
            <a:r>
              <a:rPr lang="en-NZ" altLang="en-US">
                <a:latin typeface="Century Gothic" panose="020B0502020202020204" pitchFamily="34" charset="0"/>
              </a:rPr>
              <a:t>Team Analysis – Team Roles</a:t>
            </a:r>
          </a:p>
        </p:txBody>
      </p:sp>
      <p:sp>
        <p:nvSpPr>
          <p:cNvPr id="8" name="Prostokąt zaokrąglony 46">
            <a:extLst>
              <a:ext uri="{FF2B5EF4-FFF2-40B4-BE49-F238E27FC236}">
                <a16:creationId xmlns:a16="http://schemas.microsoft.com/office/drawing/2014/main" id="{AC4D651F-33CF-7EF5-F9D4-39AB64F9E5EA}"/>
              </a:ext>
            </a:extLst>
          </p:cNvPr>
          <p:cNvSpPr/>
          <p:nvPr/>
        </p:nvSpPr>
        <p:spPr>
          <a:xfrm>
            <a:off x="430213" y="1135063"/>
            <a:ext cx="4008437" cy="403225"/>
          </a:xfrm>
          <a:prstGeom prst="roundRect">
            <a:avLst/>
          </a:prstGeom>
          <a:solidFill>
            <a:srgbClr val="7BC716"/>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2000" b="1" dirty="0">
                <a:latin typeface="Century Gothic" panose="020B0502020202020204" pitchFamily="34" charset="0"/>
              </a:rPr>
              <a:t>Team Roles Pages</a:t>
            </a:r>
            <a:endParaRPr lang="pl-PL" sz="2000" b="1" dirty="0">
              <a:latin typeface="Century Gothic" panose="020B0502020202020204" pitchFamily="34" charset="0"/>
            </a:endParaRPr>
          </a:p>
        </p:txBody>
      </p:sp>
      <p:grpSp>
        <p:nvGrpSpPr>
          <p:cNvPr id="290823" name="Group 8">
            <a:extLst>
              <a:ext uri="{FF2B5EF4-FFF2-40B4-BE49-F238E27FC236}">
                <a16:creationId xmlns:a16="http://schemas.microsoft.com/office/drawing/2014/main" id="{E2CEB36D-25C7-0052-59B4-CC7915CE83AE}"/>
              </a:ext>
            </a:extLst>
          </p:cNvPr>
          <p:cNvGrpSpPr>
            <a:grpSpLocks/>
          </p:cNvGrpSpPr>
          <p:nvPr/>
        </p:nvGrpSpPr>
        <p:grpSpPr bwMode="auto">
          <a:xfrm>
            <a:off x="9604375" y="204788"/>
            <a:ext cx="2849563" cy="376237"/>
            <a:chOff x="9604598" y="204437"/>
            <a:chExt cx="2848654" cy="377134"/>
          </a:xfrm>
        </p:grpSpPr>
        <p:sp>
          <p:nvSpPr>
            <p:cNvPr id="10" name="Prostokąt zaokrąglony 7">
              <a:extLst>
                <a:ext uri="{FF2B5EF4-FFF2-40B4-BE49-F238E27FC236}">
                  <a16:creationId xmlns:a16="http://schemas.microsoft.com/office/drawing/2014/main" id="{CAD255F9-25BE-EF38-2C02-69C6AD1931DD}"/>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19 of TB Section</a:t>
              </a:r>
              <a:endParaRPr lang="en-US" sz="1100" b="1">
                <a:solidFill>
                  <a:schemeClr val="bg1"/>
                </a:solidFill>
                <a:latin typeface="Century Gothic" panose="020B0502020202020204" pitchFamily="34" charset="0"/>
              </a:endParaRPr>
            </a:p>
          </p:txBody>
        </p:sp>
        <p:pic>
          <p:nvPicPr>
            <p:cNvPr id="290825" name="Graphic 10" descr="Closed book with solid fill">
              <a:extLst>
                <a:ext uri="{FF2B5EF4-FFF2-40B4-BE49-F238E27FC236}">
                  <a16:creationId xmlns:a16="http://schemas.microsoft.com/office/drawing/2014/main" id="{CB6A4074-8199-3881-05A7-5BAF5119F71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9" name="Picture 8" descr="Graphical user interface, text, application, email&#10;&#10;Description automatically generated">
            <a:extLst>
              <a:ext uri="{FF2B5EF4-FFF2-40B4-BE49-F238E27FC236}">
                <a16:creationId xmlns:a16="http://schemas.microsoft.com/office/drawing/2014/main" id="{FAA0F1B5-C056-08F2-6B7C-7EA8DBE34F3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20541682">
            <a:off x="6602090" y="1577043"/>
            <a:ext cx="3286562" cy="3855555"/>
          </a:xfrm>
          <a:prstGeom prst="rect">
            <a:avLst/>
          </a:prstGeom>
          <a:effectLst>
            <a:outerShdw blurRad="63500" sx="102000" sy="102000" algn="ctr" rotWithShape="0">
              <a:prstClr val="black">
                <a:alpha val="40000"/>
              </a:prstClr>
            </a:outerShdw>
          </a:effectLst>
        </p:spPr>
      </p:pic>
      <p:pic>
        <p:nvPicPr>
          <p:cNvPr id="5" name="Picture 4" descr="Application&#10;&#10;Description automatically generated with medium confidence">
            <a:extLst>
              <a:ext uri="{FF2B5EF4-FFF2-40B4-BE49-F238E27FC236}">
                <a16:creationId xmlns:a16="http://schemas.microsoft.com/office/drawing/2014/main" id="{9B6D0B77-90EE-95F1-7BC1-4A6C3BD8BE28}"/>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683109">
            <a:off x="8278471" y="2000636"/>
            <a:ext cx="3328085" cy="3812170"/>
          </a:xfrm>
          <a:prstGeom prst="rect">
            <a:avLst/>
          </a:prstGeom>
          <a:effectLst>
            <a:outerShdw blurRad="63500" sx="102000" sy="102000" algn="ctr" rotWithShape="0">
              <a:prstClr val="black">
                <a:alpha val="40000"/>
              </a:prstClr>
            </a:outerShdw>
          </a:effectLst>
        </p:spPr>
      </p:pic>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0-#ppt_w/2"/>
                                          </p:val>
                                        </p:tav>
                                        <p:tav tm="100000">
                                          <p:val>
                                            <p:strVal val="#ppt_x"/>
                                          </p:val>
                                        </p:tav>
                                      </p:tavLst>
                                    </p:anim>
                                    <p:anim calcmode="lin" valueType="num">
                                      <p:cBhvr additive="base">
                                        <p:cTn id="8" dur="1000" fill="hold"/>
                                        <p:tgtEl>
                                          <p:spTgt spid="8"/>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000"/>
                            </p:stCondLst>
                            <p:childTnLst>
                              <p:par>
                                <p:cTn id="10" presetID="42" presetClass="entr" presetSubtype="0" fill="hold" grpId="0" nodeType="after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1000"/>
                                        <p:tgtEl>
                                          <p:spTgt spid="2"/>
                                        </p:tgtEl>
                                      </p:cBhvr>
                                    </p:animEffect>
                                    <p:anim calcmode="lin" valueType="num">
                                      <p:cBhvr>
                                        <p:cTn id="13" dur="1000" fill="hold"/>
                                        <p:tgtEl>
                                          <p:spTgt spid="2"/>
                                        </p:tgtEl>
                                        <p:attrNameLst>
                                          <p:attrName>ppt_x</p:attrName>
                                        </p:attrNameLst>
                                      </p:cBhvr>
                                      <p:tavLst>
                                        <p:tav tm="0">
                                          <p:val>
                                            <p:strVal val="#ppt_x"/>
                                          </p:val>
                                        </p:tav>
                                        <p:tav tm="100000">
                                          <p:val>
                                            <p:strVal val="#ppt_x"/>
                                          </p:val>
                                        </p:tav>
                                      </p:tavLst>
                                    </p:anim>
                                    <p:anim calcmode="lin" valueType="num">
                                      <p:cBhvr>
                                        <p:cTn id="14"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8" grpId="0" animBg="1"/>
    </p:bldLst>
  </p:timing>
</p:sld>
</file>

<file path=ppt/slides/slide1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descr="Graphical user interface&#10;&#10;Description automatically generated">
            <a:extLst>
              <a:ext uri="{FF2B5EF4-FFF2-40B4-BE49-F238E27FC236}">
                <a16:creationId xmlns:a16="http://schemas.microsoft.com/office/drawing/2014/main" id="{B9ED6968-1C7A-9FCA-357F-8264FCBD9E0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627480" y="1337963"/>
            <a:ext cx="3888101" cy="3817301"/>
          </a:xfrm>
          <a:prstGeom prst="rect">
            <a:avLst/>
          </a:prstGeom>
        </p:spPr>
      </p:pic>
      <p:sp>
        <p:nvSpPr>
          <p:cNvPr id="292867" name="Text Placeholder 2">
            <a:extLst>
              <a:ext uri="{FF2B5EF4-FFF2-40B4-BE49-F238E27FC236}">
                <a16:creationId xmlns:a16="http://schemas.microsoft.com/office/drawing/2014/main" id="{B3A46A0D-81EE-9B3A-B2BA-C57C07C8608B}"/>
              </a:ext>
            </a:extLst>
          </p:cNvPr>
          <p:cNvSpPr>
            <a:spLocks noGrp="1" noChangeArrowheads="1"/>
          </p:cNvSpPr>
          <p:nvPr>
            <p:ph type="body" sz="quarter" idx="4294967295"/>
          </p:nvPr>
        </p:nvSpPr>
        <p:spPr bwMode="auto">
          <a:xfrm>
            <a:off x="334963" y="188913"/>
            <a:ext cx="4827587" cy="4000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b="1">
                <a:latin typeface="Century Gothic" panose="020B0502020202020204" pitchFamily="34" charset="0"/>
              </a:rPr>
              <a:t>Teams: </a:t>
            </a:r>
            <a:r>
              <a:rPr lang="en-NZ" altLang="en-US" sz="1800">
                <a:latin typeface="Century Gothic" panose="020B0502020202020204" pitchFamily="34" charset="0"/>
              </a:rPr>
              <a:t>Team Analysis - Competencies</a:t>
            </a:r>
          </a:p>
        </p:txBody>
      </p:sp>
      <p:sp>
        <p:nvSpPr>
          <p:cNvPr id="6" name="Rectangle 5">
            <a:extLst>
              <a:ext uri="{FF2B5EF4-FFF2-40B4-BE49-F238E27FC236}">
                <a16:creationId xmlns:a16="http://schemas.microsoft.com/office/drawing/2014/main" id="{6BE270B2-D264-4361-E3B7-F646B987DD70}"/>
              </a:ext>
            </a:extLst>
          </p:cNvPr>
          <p:cNvSpPr>
            <a:spLocks noChangeArrowheads="1"/>
          </p:cNvSpPr>
          <p:nvPr/>
        </p:nvSpPr>
        <p:spPr bwMode="auto">
          <a:xfrm>
            <a:off x="334963" y="4813300"/>
            <a:ext cx="6192837" cy="78898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endParaRPr lang="en-NZ" altLang="en-US" sz="2000" baseline="30000">
              <a:solidFill>
                <a:srgbClr val="7BC716"/>
              </a:solidFill>
              <a:latin typeface="Century Gothic" panose="020B0502020202020204" pitchFamily="34" charset="0"/>
            </a:endParaRPr>
          </a:p>
          <a:p>
            <a:r>
              <a:rPr lang="en-NZ" altLang="en-US" sz="2400" b="1" baseline="30000">
                <a:solidFill>
                  <a:srgbClr val="7BC716"/>
                </a:solidFill>
                <a:latin typeface="Century Gothic" panose="020B0502020202020204" pitchFamily="34" charset="0"/>
              </a:rPr>
              <a:t>Custom-build a Team Report and select the competencies YOUR business focuses on.</a:t>
            </a:r>
          </a:p>
        </p:txBody>
      </p:sp>
      <p:sp>
        <p:nvSpPr>
          <p:cNvPr id="10" name="Prostokąt zaokrąglony 46">
            <a:extLst>
              <a:ext uri="{FF2B5EF4-FFF2-40B4-BE49-F238E27FC236}">
                <a16:creationId xmlns:a16="http://schemas.microsoft.com/office/drawing/2014/main" id="{F2FDCB0F-6DC8-6CDB-D877-B7B6D6CB7D21}"/>
              </a:ext>
            </a:extLst>
          </p:cNvPr>
          <p:cNvSpPr/>
          <p:nvPr/>
        </p:nvSpPr>
        <p:spPr>
          <a:xfrm>
            <a:off x="334963" y="1135063"/>
            <a:ext cx="4176712" cy="403225"/>
          </a:xfrm>
          <a:prstGeom prst="roundRect">
            <a:avLst/>
          </a:prstGeom>
          <a:solidFill>
            <a:srgbClr val="7BC716"/>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algn="ctr" defTabSz="913203" eaLnBrk="1" fontAlgn="auto" hangingPunct="1">
              <a:spcBef>
                <a:spcPts val="0"/>
              </a:spcBef>
              <a:spcAft>
                <a:spcPts val="0"/>
              </a:spcAft>
              <a:defRPr/>
            </a:pPr>
            <a:r>
              <a:rPr lang="en-NZ" sz="2000" b="1" dirty="0">
                <a:latin typeface="Century Gothic" panose="020B0502020202020204" pitchFamily="34" charset="0"/>
              </a:rPr>
              <a:t>Behavioural Competencies</a:t>
            </a:r>
            <a:endParaRPr lang="pl-PL" sz="2000" b="1" dirty="0">
              <a:latin typeface="Century Gothic" panose="020B0502020202020204" pitchFamily="34" charset="0"/>
            </a:endParaRPr>
          </a:p>
        </p:txBody>
      </p:sp>
      <p:cxnSp>
        <p:nvCxnSpPr>
          <p:cNvPr id="12" name="Straight Connector 11">
            <a:extLst>
              <a:ext uri="{FF2B5EF4-FFF2-40B4-BE49-F238E27FC236}">
                <a16:creationId xmlns:a16="http://schemas.microsoft.com/office/drawing/2014/main" id="{7C45EC3C-26C0-04C1-109A-3D14AA9C994E}"/>
              </a:ext>
            </a:extLst>
          </p:cNvPr>
          <p:cNvCxnSpPr>
            <a:cxnSpLocks/>
          </p:cNvCxnSpPr>
          <p:nvPr/>
        </p:nvCxnSpPr>
        <p:spPr bwMode="auto">
          <a:xfrm>
            <a:off x="10318750" y="849313"/>
            <a:ext cx="0" cy="4200525"/>
          </a:xfrm>
          <a:prstGeom prst="line">
            <a:avLst/>
          </a:prstGeom>
          <a:noFill/>
          <a:ln w="19050" algn="ctr">
            <a:solidFill>
              <a:srgbClr val="7BC716"/>
            </a:solidFill>
            <a:round/>
            <a:headEnd/>
            <a:tailEnd/>
          </a:ln>
          <a:extLst>
            <a:ext uri="{909E8E84-426E-40DD-AFC4-6F175D3DCCD1}">
              <a14:hiddenFill xmlns:a14="http://schemas.microsoft.com/office/drawing/2010/main">
                <a:noFill/>
              </a14:hiddenFill>
            </a:ext>
          </a:extLst>
        </p:spPr>
      </p:cxnSp>
      <p:sp>
        <p:nvSpPr>
          <p:cNvPr id="13" name="Rectangle 12">
            <a:extLst>
              <a:ext uri="{FF2B5EF4-FFF2-40B4-BE49-F238E27FC236}">
                <a16:creationId xmlns:a16="http://schemas.microsoft.com/office/drawing/2014/main" id="{4199EEC3-1156-3EE1-62A7-80DA612FC1F6}"/>
              </a:ext>
            </a:extLst>
          </p:cNvPr>
          <p:cNvSpPr/>
          <p:nvPr/>
        </p:nvSpPr>
        <p:spPr>
          <a:xfrm>
            <a:off x="361950" y="1978025"/>
            <a:ext cx="6746875" cy="2769989"/>
          </a:xfrm>
          <a:prstGeom prst="rect">
            <a:avLst/>
          </a:prstGeom>
        </p:spPr>
        <p:txBody>
          <a:bodyPr>
            <a:spAutoFit/>
          </a:bodyPr>
          <a:lstStyle/>
          <a:p>
            <a:pPr defTabSz="913203" eaLnBrk="1" fontAlgn="auto" hangingPunct="1">
              <a:spcBef>
                <a:spcPts val="0"/>
              </a:spcBef>
              <a:spcAft>
                <a:spcPts val="0"/>
              </a:spcAft>
              <a:defRPr/>
            </a:pPr>
            <a:r>
              <a:rPr lang="en-NZ">
                <a:solidFill>
                  <a:schemeClr val="tx1">
                    <a:lumMod val="50000"/>
                    <a:lumOff val="50000"/>
                  </a:schemeClr>
                </a:solidFill>
                <a:latin typeface="Century Gothic" panose="020B0502020202020204" pitchFamily="34" charset="0"/>
              </a:rPr>
              <a:t>Shows each team member’s natural inclination for certain fundamental elements of teamwork in relation to Management duties, People duties and Administrative duties. Includes a worksheet and information on how to read and interpret the scales.</a:t>
            </a:r>
            <a:br>
              <a:rPr lang="en-NZ" sz="1400">
                <a:solidFill>
                  <a:schemeClr val="tx1">
                    <a:lumMod val="65000"/>
                    <a:lumOff val="35000"/>
                  </a:schemeClr>
                </a:solidFill>
                <a:latin typeface="Century Gothic" panose="020B0502020202020204" pitchFamily="34" charset="0"/>
              </a:rPr>
            </a:br>
            <a:endParaRPr lang="en-NZ" sz="1400">
              <a:solidFill>
                <a:schemeClr val="tx1">
                  <a:lumMod val="65000"/>
                  <a:lumOff val="35000"/>
                </a:schemeClr>
              </a:solidFill>
              <a:latin typeface="Century Gothic" panose="020B0502020202020204" pitchFamily="34" charset="0"/>
            </a:endParaRPr>
          </a:p>
          <a:p>
            <a:pPr marL="180975" indent="-180975" defTabSz="913203" eaLnBrk="1" fontAlgn="auto" hangingPunct="1">
              <a:spcBef>
                <a:spcPts val="0"/>
              </a:spcBef>
              <a:spcAft>
                <a:spcPts val="0"/>
              </a:spcAft>
              <a:buFont typeface="Arial" panose="020B0604020202020204" pitchFamily="34" charset="0"/>
              <a:buChar char="•"/>
              <a:defRPr/>
            </a:pPr>
            <a:r>
              <a:rPr lang="en-NZ" sz="1400">
                <a:solidFill>
                  <a:schemeClr val="tx1">
                    <a:lumMod val="65000"/>
                    <a:lumOff val="35000"/>
                  </a:schemeClr>
                </a:solidFill>
                <a:latin typeface="Century Gothic" panose="020B0502020202020204" pitchFamily="34" charset="0"/>
              </a:rPr>
              <a:t>Competencies rated 0 to 5 are more natural traits and consume less energy.</a:t>
            </a:r>
          </a:p>
          <a:p>
            <a:pPr marL="180975" indent="-180975" defTabSz="913203" eaLnBrk="1" fontAlgn="auto" hangingPunct="1">
              <a:spcBef>
                <a:spcPts val="0"/>
              </a:spcBef>
              <a:spcAft>
                <a:spcPts val="0"/>
              </a:spcAft>
              <a:buFont typeface="Arial" panose="020B0604020202020204" pitchFamily="34" charset="0"/>
              <a:buChar char="•"/>
              <a:defRPr/>
            </a:pPr>
            <a:endParaRPr lang="en-NZ" sz="1400">
              <a:solidFill>
                <a:schemeClr val="tx1">
                  <a:lumMod val="65000"/>
                  <a:lumOff val="35000"/>
                </a:schemeClr>
              </a:solidFill>
              <a:latin typeface="Century Gothic" panose="020B0502020202020204" pitchFamily="34" charset="0"/>
            </a:endParaRPr>
          </a:p>
          <a:p>
            <a:pPr marL="180975" indent="-180975" defTabSz="913203" eaLnBrk="1" fontAlgn="auto" hangingPunct="1">
              <a:spcBef>
                <a:spcPts val="0"/>
              </a:spcBef>
              <a:spcAft>
                <a:spcPts val="0"/>
              </a:spcAft>
              <a:buFont typeface="Arial" panose="020B0604020202020204" pitchFamily="34" charset="0"/>
              <a:buChar char="•"/>
              <a:defRPr/>
            </a:pPr>
            <a:r>
              <a:rPr lang="en-NZ" sz="1400">
                <a:solidFill>
                  <a:schemeClr val="tx1">
                    <a:lumMod val="65000"/>
                    <a:lumOff val="35000"/>
                  </a:schemeClr>
                </a:solidFill>
                <a:latin typeface="Century Gothic" panose="020B0502020202020204" pitchFamily="34" charset="0"/>
              </a:rPr>
              <a:t>Competencies rated 0 to -5 are less natural traits and consume more energy.</a:t>
            </a:r>
          </a:p>
        </p:txBody>
      </p:sp>
      <p:sp>
        <p:nvSpPr>
          <p:cNvPr id="14" name="TextBox 13">
            <a:extLst>
              <a:ext uri="{FF2B5EF4-FFF2-40B4-BE49-F238E27FC236}">
                <a16:creationId xmlns:a16="http://schemas.microsoft.com/office/drawing/2014/main" id="{0B0AD1C0-EA20-7B22-92CB-1FE7EB080BE4}"/>
              </a:ext>
            </a:extLst>
          </p:cNvPr>
          <p:cNvSpPr txBox="1">
            <a:spLocks noChangeArrowheads="1"/>
          </p:cNvSpPr>
          <p:nvPr/>
        </p:nvSpPr>
        <p:spPr bwMode="auto">
          <a:xfrm>
            <a:off x="8969375" y="1058863"/>
            <a:ext cx="126206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sz="1400" b="1">
                <a:solidFill>
                  <a:srgbClr val="7BC716"/>
                </a:solidFill>
                <a:latin typeface="Century Gothic" panose="020B0502020202020204" pitchFamily="34" charset="0"/>
              </a:rPr>
              <a:t>Non-natural</a:t>
            </a:r>
          </a:p>
        </p:txBody>
      </p:sp>
      <p:sp>
        <p:nvSpPr>
          <p:cNvPr id="15" name="TextBox 14">
            <a:extLst>
              <a:ext uri="{FF2B5EF4-FFF2-40B4-BE49-F238E27FC236}">
                <a16:creationId xmlns:a16="http://schemas.microsoft.com/office/drawing/2014/main" id="{E542A1E2-C323-257A-A9B4-6CE4A896A5C6}"/>
              </a:ext>
            </a:extLst>
          </p:cNvPr>
          <p:cNvSpPr txBox="1">
            <a:spLocks noChangeArrowheads="1"/>
          </p:cNvSpPr>
          <p:nvPr/>
        </p:nvSpPr>
        <p:spPr bwMode="auto">
          <a:xfrm>
            <a:off x="10318750" y="1058863"/>
            <a:ext cx="16843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sz="1400" b="1">
                <a:solidFill>
                  <a:srgbClr val="7BC716"/>
                </a:solidFill>
                <a:latin typeface="Century Gothic" panose="020B0502020202020204" pitchFamily="34" charset="0"/>
              </a:rPr>
              <a:t>Natural</a:t>
            </a:r>
          </a:p>
        </p:txBody>
      </p:sp>
      <p:pic>
        <p:nvPicPr>
          <p:cNvPr id="8" name="Picture 7" descr="Graphical user interface&#10;&#10;Description automatically generated with medium confidence">
            <a:extLst>
              <a:ext uri="{FF2B5EF4-FFF2-40B4-BE49-F238E27FC236}">
                <a16:creationId xmlns:a16="http://schemas.microsoft.com/office/drawing/2014/main" id="{67AB1EF5-2885-FD68-257F-D949E49FDD7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108825" y="5316004"/>
            <a:ext cx="4110582" cy="1284938"/>
          </a:xfrm>
          <a:prstGeom prst="rect">
            <a:avLst/>
          </a:prstGeom>
        </p:spPr>
      </p:pic>
    </p:spTree>
  </p:cSld>
  <p:clrMapOvr>
    <a:masterClrMapping/>
  </p:clrMapOvr>
  <p:transition advClick="0">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750" fill="hold"/>
                                        <p:tgtEl>
                                          <p:spTgt spid="10"/>
                                        </p:tgtEl>
                                        <p:attrNameLst>
                                          <p:attrName>ppt_x</p:attrName>
                                        </p:attrNameLst>
                                      </p:cBhvr>
                                      <p:tavLst>
                                        <p:tav tm="0">
                                          <p:val>
                                            <p:strVal val="0-#ppt_w/2"/>
                                          </p:val>
                                        </p:tav>
                                        <p:tav tm="100000">
                                          <p:val>
                                            <p:strVal val="#ppt_x"/>
                                          </p:val>
                                        </p:tav>
                                      </p:tavLst>
                                    </p:anim>
                                    <p:anim calcmode="lin" valueType="num">
                                      <p:cBhvr additive="base">
                                        <p:cTn id="8" dur="750" fill="hold"/>
                                        <p:tgtEl>
                                          <p:spTgt spid="10"/>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750"/>
                            </p:stCondLst>
                            <p:childTnLst>
                              <p:par>
                                <p:cTn id="10" presetID="22" presetClass="entr" presetSubtype="1" fill="hold" nodeType="after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wipe(up)">
                                      <p:cBhvr>
                                        <p:cTn id="12" dur="500"/>
                                        <p:tgtEl>
                                          <p:spTgt spid="12"/>
                                        </p:tgtEl>
                                      </p:cBhvr>
                                    </p:animEffect>
                                  </p:childTnLst>
                                </p:cTn>
                              </p:par>
                            </p:childTnLst>
                          </p:cTn>
                        </p:par>
                        <p:par>
                          <p:cTn id="13" fill="hold" nodeType="afterGroup">
                            <p:stCondLst>
                              <p:cond delay="1250"/>
                            </p:stCondLst>
                            <p:childTnLst>
                              <p:par>
                                <p:cTn id="14" presetID="31" presetClass="entr" presetSubtype="0" fill="hold" grpId="0" nodeType="afterEffect">
                                  <p:stCondLst>
                                    <p:cond delay="0"/>
                                  </p:stCondLst>
                                  <p:childTnLst>
                                    <p:set>
                                      <p:cBhvr>
                                        <p:cTn id="15" dur="1" fill="hold">
                                          <p:stCondLst>
                                            <p:cond delay="0"/>
                                          </p:stCondLst>
                                        </p:cTn>
                                        <p:tgtEl>
                                          <p:spTgt spid="14"/>
                                        </p:tgtEl>
                                        <p:attrNameLst>
                                          <p:attrName>style.visibility</p:attrName>
                                        </p:attrNameLst>
                                      </p:cBhvr>
                                      <p:to>
                                        <p:strVal val="visible"/>
                                      </p:to>
                                    </p:set>
                                    <p:anim calcmode="lin" valueType="num">
                                      <p:cBhvr>
                                        <p:cTn id="16" dur="1000" fill="hold"/>
                                        <p:tgtEl>
                                          <p:spTgt spid="14"/>
                                        </p:tgtEl>
                                        <p:attrNameLst>
                                          <p:attrName>ppt_w</p:attrName>
                                        </p:attrNameLst>
                                      </p:cBhvr>
                                      <p:tavLst>
                                        <p:tav tm="0">
                                          <p:val>
                                            <p:fltVal val="0"/>
                                          </p:val>
                                        </p:tav>
                                        <p:tav tm="100000">
                                          <p:val>
                                            <p:strVal val="#ppt_w"/>
                                          </p:val>
                                        </p:tav>
                                      </p:tavLst>
                                    </p:anim>
                                    <p:anim calcmode="lin" valueType="num">
                                      <p:cBhvr>
                                        <p:cTn id="17" dur="1000" fill="hold"/>
                                        <p:tgtEl>
                                          <p:spTgt spid="14"/>
                                        </p:tgtEl>
                                        <p:attrNameLst>
                                          <p:attrName>ppt_h</p:attrName>
                                        </p:attrNameLst>
                                      </p:cBhvr>
                                      <p:tavLst>
                                        <p:tav tm="0">
                                          <p:val>
                                            <p:fltVal val="0"/>
                                          </p:val>
                                        </p:tav>
                                        <p:tav tm="100000">
                                          <p:val>
                                            <p:strVal val="#ppt_h"/>
                                          </p:val>
                                        </p:tav>
                                      </p:tavLst>
                                    </p:anim>
                                    <p:anim calcmode="lin" valueType="num">
                                      <p:cBhvr>
                                        <p:cTn id="18" dur="1000" fill="hold"/>
                                        <p:tgtEl>
                                          <p:spTgt spid="14"/>
                                        </p:tgtEl>
                                        <p:attrNameLst>
                                          <p:attrName>style.rotation</p:attrName>
                                        </p:attrNameLst>
                                      </p:cBhvr>
                                      <p:tavLst>
                                        <p:tav tm="0">
                                          <p:val>
                                            <p:fltVal val="90"/>
                                          </p:val>
                                        </p:tav>
                                        <p:tav tm="100000">
                                          <p:val>
                                            <p:fltVal val="0"/>
                                          </p:val>
                                        </p:tav>
                                      </p:tavLst>
                                    </p:anim>
                                    <p:animEffect transition="in" filter="fade">
                                      <p:cBhvr>
                                        <p:cTn id="19" dur="1000"/>
                                        <p:tgtEl>
                                          <p:spTgt spid="14"/>
                                        </p:tgtEl>
                                      </p:cBhvr>
                                    </p:animEffect>
                                  </p:childTnLst>
                                </p:cTn>
                              </p:par>
                            </p:childTnLst>
                          </p:cTn>
                        </p:par>
                        <p:par>
                          <p:cTn id="20" fill="hold" nodeType="afterGroup">
                            <p:stCondLst>
                              <p:cond delay="2250"/>
                            </p:stCondLst>
                            <p:childTnLst>
                              <p:par>
                                <p:cTn id="21" presetID="31" presetClass="entr" presetSubtype="0" fill="hold" grpId="0" nodeType="after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p:cTn id="23" dur="1000" fill="hold"/>
                                        <p:tgtEl>
                                          <p:spTgt spid="15"/>
                                        </p:tgtEl>
                                        <p:attrNameLst>
                                          <p:attrName>ppt_w</p:attrName>
                                        </p:attrNameLst>
                                      </p:cBhvr>
                                      <p:tavLst>
                                        <p:tav tm="0">
                                          <p:val>
                                            <p:fltVal val="0"/>
                                          </p:val>
                                        </p:tav>
                                        <p:tav tm="100000">
                                          <p:val>
                                            <p:strVal val="#ppt_w"/>
                                          </p:val>
                                        </p:tav>
                                      </p:tavLst>
                                    </p:anim>
                                    <p:anim calcmode="lin" valueType="num">
                                      <p:cBhvr>
                                        <p:cTn id="24" dur="1000" fill="hold"/>
                                        <p:tgtEl>
                                          <p:spTgt spid="15"/>
                                        </p:tgtEl>
                                        <p:attrNameLst>
                                          <p:attrName>ppt_h</p:attrName>
                                        </p:attrNameLst>
                                      </p:cBhvr>
                                      <p:tavLst>
                                        <p:tav tm="0">
                                          <p:val>
                                            <p:fltVal val="0"/>
                                          </p:val>
                                        </p:tav>
                                        <p:tav tm="100000">
                                          <p:val>
                                            <p:strVal val="#ppt_h"/>
                                          </p:val>
                                        </p:tav>
                                      </p:tavLst>
                                    </p:anim>
                                    <p:anim calcmode="lin" valueType="num">
                                      <p:cBhvr>
                                        <p:cTn id="25" dur="1000" fill="hold"/>
                                        <p:tgtEl>
                                          <p:spTgt spid="15"/>
                                        </p:tgtEl>
                                        <p:attrNameLst>
                                          <p:attrName>style.rotation</p:attrName>
                                        </p:attrNameLst>
                                      </p:cBhvr>
                                      <p:tavLst>
                                        <p:tav tm="0">
                                          <p:val>
                                            <p:fltVal val="90"/>
                                          </p:val>
                                        </p:tav>
                                        <p:tav tm="100000">
                                          <p:val>
                                            <p:fltVal val="0"/>
                                          </p:val>
                                        </p:tav>
                                      </p:tavLst>
                                    </p:anim>
                                    <p:animEffect transition="in" filter="fade">
                                      <p:cBhvr>
                                        <p:cTn id="26" dur="1000"/>
                                        <p:tgtEl>
                                          <p:spTgt spid="15"/>
                                        </p:tgtEl>
                                      </p:cBhvr>
                                    </p:animEffect>
                                  </p:childTnLst>
                                </p:cTn>
                              </p:par>
                            </p:childTnLst>
                          </p:cTn>
                        </p:par>
                        <p:par>
                          <p:cTn id="27" fill="hold" nodeType="afterGroup">
                            <p:stCondLst>
                              <p:cond delay="3250"/>
                            </p:stCondLst>
                            <p:childTnLst>
                              <p:par>
                                <p:cTn id="28" presetID="9" presetClass="entr" presetSubtype="0" fill="hold" grpId="0" nodeType="afterEffect">
                                  <p:stCondLst>
                                    <p:cond delay="0"/>
                                  </p:stCondLst>
                                  <p:childTnLst>
                                    <p:set>
                                      <p:cBhvr>
                                        <p:cTn id="29" dur="1" fill="hold">
                                          <p:stCondLst>
                                            <p:cond delay="0"/>
                                          </p:stCondLst>
                                        </p:cTn>
                                        <p:tgtEl>
                                          <p:spTgt spid="13">
                                            <p:txEl>
                                              <p:pRg st="0" end="0"/>
                                            </p:txEl>
                                          </p:spTgt>
                                        </p:tgtEl>
                                        <p:attrNameLst>
                                          <p:attrName>style.visibility</p:attrName>
                                        </p:attrNameLst>
                                      </p:cBhvr>
                                      <p:to>
                                        <p:strVal val="visible"/>
                                      </p:to>
                                    </p:set>
                                    <p:animEffect transition="in" filter="dissolve">
                                      <p:cBhvr>
                                        <p:cTn id="30" dur="750"/>
                                        <p:tgtEl>
                                          <p:spTgt spid="13">
                                            <p:txEl>
                                              <p:pRg st="0" end="0"/>
                                            </p:txEl>
                                          </p:spTgt>
                                        </p:tgtEl>
                                      </p:cBhvr>
                                    </p:animEffect>
                                  </p:childTnLst>
                                </p:cTn>
                              </p:par>
                            </p:childTnLst>
                          </p:cTn>
                        </p:par>
                        <p:par>
                          <p:cTn id="31" fill="hold" nodeType="afterGroup">
                            <p:stCondLst>
                              <p:cond delay="4000"/>
                            </p:stCondLst>
                            <p:childTnLst>
                              <p:par>
                                <p:cTn id="32" presetID="9" presetClass="entr" presetSubtype="0" fill="hold" grpId="0" nodeType="afterEffect">
                                  <p:stCondLst>
                                    <p:cond delay="0"/>
                                  </p:stCondLst>
                                  <p:childTnLst>
                                    <p:set>
                                      <p:cBhvr>
                                        <p:cTn id="33" dur="1" fill="hold">
                                          <p:stCondLst>
                                            <p:cond delay="0"/>
                                          </p:stCondLst>
                                        </p:cTn>
                                        <p:tgtEl>
                                          <p:spTgt spid="13">
                                            <p:txEl>
                                              <p:pRg st="1" end="1"/>
                                            </p:txEl>
                                          </p:spTgt>
                                        </p:tgtEl>
                                        <p:attrNameLst>
                                          <p:attrName>style.visibility</p:attrName>
                                        </p:attrNameLst>
                                      </p:cBhvr>
                                      <p:to>
                                        <p:strVal val="visible"/>
                                      </p:to>
                                    </p:set>
                                    <p:animEffect transition="in" filter="dissolve">
                                      <p:cBhvr>
                                        <p:cTn id="34" dur="750"/>
                                        <p:tgtEl>
                                          <p:spTgt spid="13">
                                            <p:txEl>
                                              <p:pRg st="1" end="1"/>
                                            </p:txEl>
                                          </p:spTgt>
                                        </p:tgtEl>
                                      </p:cBhvr>
                                    </p:animEffect>
                                  </p:childTnLst>
                                </p:cTn>
                              </p:par>
                            </p:childTnLst>
                          </p:cTn>
                        </p:par>
                        <p:par>
                          <p:cTn id="35" fill="hold" nodeType="afterGroup">
                            <p:stCondLst>
                              <p:cond delay="4750"/>
                            </p:stCondLst>
                            <p:childTnLst>
                              <p:par>
                                <p:cTn id="36" presetID="9" presetClass="entr" presetSubtype="0" fill="hold" grpId="0" nodeType="afterEffect">
                                  <p:stCondLst>
                                    <p:cond delay="0"/>
                                  </p:stCondLst>
                                  <p:childTnLst>
                                    <p:set>
                                      <p:cBhvr>
                                        <p:cTn id="37" dur="1" fill="hold">
                                          <p:stCondLst>
                                            <p:cond delay="0"/>
                                          </p:stCondLst>
                                        </p:cTn>
                                        <p:tgtEl>
                                          <p:spTgt spid="13">
                                            <p:txEl>
                                              <p:pRg st="3" end="3"/>
                                            </p:txEl>
                                          </p:spTgt>
                                        </p:tgtEl>
                                        <p:attrNameLst>
                                          <p:attrName>style.visibility</p:attrName>
                                        </p:attrNameLst>
                                      </p:cBhvr>
                                      <p:to>
                                        <p:strVal val="visible"/>
                                      </p:to>
                                    </p:set>
                                    <p:animEffect transition="in" filter="dissolve">
                                      <p:cBhvr>
                                        <p:cTn id="38" dur="750"/>
                                        <p:tgtEl>
                                          <p:spTgt spid="13">
                                            <p:txEl>
                                              <p:pRg st="3" end="3"/>
                                            </p:txEl>
                                          </p:spTgt>
                                        </p:tgtEl>
                                      </p:cBhvr>
                                    </p:animEffect>
                                  </p:childTnLst>
                                </p:cTn>
                              </p:par>
                            </p:childTnLst>
                          </p:cTn>
                        </p:par>
                        <p:par>
                          <p:cTn id="39" fill="hold" nodeType="afterGroup">
                            <p:stCondLst>
                              <p:cond delay="5500"/>
                            </p:stCondLst>
                            <p:childTnLst>
                              <p:par>
                                <p:cTn id="40" presetID="10" presetClass="entr" presetSubtype="0" fill="hold" grpId="0" nodeType="afterEffect">
                                  <p:stCondLst>
                                    <p:cond delay="0"/>
                                  </p:stCondLst>
                                  <p:childTnLst>
                                    <p:set>
                                      <p:cBhvr>
                                        <p:cTn id="41" dur="1" fill="hold">
                                          <p:stCondLst>
                                            <p:cond delay="0"/>
                                          </p:stCondLst>
                                        </p:cTn>
                                        <p:tgtEl>
                                          <p:spTgt spid="6"/>
                                        </p:tgtEl>
                                        <p:attrNameLst>
                                          <p:attrName>style.visibility</p:attrName>
                                        </p:attrNameLst>
                                      </p:cBhvr>
                                      <p:to>
                                        <p:strVal val="visible"/>
                                      </p:to>
                                    </p:set>
                                    <p:animEffect transition="in" filter="fade">
                                      <p:cBhvr>
                                        <p:cTn id="4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0" grpId="0" animBg="1"/>
      <p:bldP spid="13" grpId="0" build="p"/>
      <p:bldP spid="14" grpId="0"/>
      <p:bldP spid="15" grpId="0"/>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2" name="Symbol zastępczy tekstu 1">
            <a:extLst>
              <a:ext uri="{FF2B5EF4-FFF2-40B4-BE49-F238E27FC236}">
                <a16:creationId xmlns:a16="http://schemas.microsoft.com/office/drawing/2014/main" id="{754F6D02-3CEB-0B80-247E-80645DBD8A00}"/>
              </a:ext>
            </a:extLst>
          </p:cNvPr>
          <p:cNvSpPr>
            <a:spLocks noGrp="1" noChangeArrowheads="1"/>
          </p:cNvSpPr>
          <p:nvPr>
            <p:ph type="body" sz="quarter" idx="10"/>
          </p:nvPr>
        </p:nvSpPr>
        <p:spPr bwMode="auto">
          <a:xfrm>
            <a:off x="4659313" y="3402013"/>
            <a:ext cx="8280400" cy="70802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eaLnBrk="1" hangingPunct="1"/>
            <a:r>
              <a:rPr lang="pl-PL" altLang="en-US" sz="4000"/>
              <a:t>Thank you for your attention</a:t>
            </a:r>
          </a:p>
        </p:txBody>
      </p:sp>
      <p:sp>
        <p:nvSpPr>
          <p:cNvPr id="3" name="Symbol zastępczy tekstu 2">
            <a:extLst>
              <a:ext uri="{FF2B5EF4-FFF2-40B4-BE49-F238E27FC236}">
                <a16:creationId xmlns:a16="http://schemas.microsoft.com/office/drawing/2014/main" id="{0146EC12-2147-4672-EB47-0ED81041FC8E}"/>
              </a:ext>
            </a:extLst>
          </p:cNvPr>
          <p:cNvSpPr>
            <a:spLocks noGrp="1"/>
          </p:cNvSpPr>
          <p:nvPr>
            <p:ph type="body" sz="quarter" idx="11"/>
          </p:nvPr>
        </p:nvSpPr>
        <p:spPr>
          <a:xfrm>
            <a:off x="4657725" y="4090988"/>
            <a:ext cx="4306888" cy="708025"/>
          </a:xfrm>
        </p:spPr>
        <p:txBody>
          <a:bodyPr>
            <a:normAutofit fontScale="92500" lnSpcReduction="10000"/>
          </a:bodyPr>
          <a:lstStyle/>
          <a:p>
            <a:pPr defTabSz="979626" eaLnBrk="1" fontAlgn="auto" hangingPunct="1">
              <a:spcAft>
                <a:spcPts val="0"/>
              </a:spcAft>
              <a:defRPr/>
            </a:pPr>
            <a:r>
              <a:rPr lang="pl-PL" dirty="0"/>
              <a:t>Extended DISC®</a:t>
            </a:r>
          </a:p>
        </p:txBody>
      </p:sp>
    </p:spTree>
  </p:cSld>
  <p:clrMapOvr>
    <a:masterClrMapping/>
  </p:clrMapOvr>
  <p:transition spd="slow">
    <p:pull/>
  </p:transition>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1076">
            <a:extLst>
              <a:ext uri="{FF2B5EF4-FFF2-40B4-BE49-F238E27FC236}">
                <a16:creationId xmlns:a16="http://schemas.microsoft.com/office/drawing/2014/main" id="{693D940E-D510-77A4-0E5D-ACC961760F50}"/>
              </a:ext>
            </a:extLst>
          </p:cNvPr>
          <p:cNvSpPr txBox="1">
            <a:spLocks noChangeArrowheads="1"/>
          </p:cNvSpPr>
          <p:nvPr/>
        </p:nvSpPr>
        <p:spPr bwMode="auto">
          <a:xfrm>
            <a:off x="4727575" y="3357563"/>
            <a:ext cx="5057775" cy="677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762" tIns="48381" rIns="96762" bIns="48381"/>
          <a:lstStyle>
            <a:lvl1pPr defTabSz="906463">
              <a:defRPr>
                <a:solidFill>
                  <a:schemeClr val="tx1"/>
                </a:solidFill>
                <a:latin typeface="Calibri" panose="020F0502020204030204" pitchFamily="34" charset="0"/>
              </a:defRPr>
            </a:lvl1pPr>
            <a:lvl2pPr marL="742950" indent="-285750" defTabSz="906463">
              <a:defRPr>
                <a:solidFill>
                  <a:schemeClr val="tx1"/>
                </a:solidFill>
                <a:latin typeface="Calibri" panose="020F0502020204030204" pitchFamily="34" charset="0"/>
              </a:defRPr>
            </a:lvl2pPr>
            <a:lvl3pPr marL="1143000" indent="-228600" defTabSz="906463">
              <a:defRPr>
                <a:solidFill>
                  <a:schemeClr val="tx1"/>
                </a:solidFill>
                <a:latin typeface="Calibri" panose="020F0502020204030204" pitchFamily="34" charset="0"/>
              </a:defRPr>
            </a:lvl3pPr>
            <a:lvl4pPr marL="1600200" indent="-228600" defTabSz="906463">
              <a:defRPr>
                <a:solidFill>
                  <a:schemeClr val="tx1"/>
                </a:solidFill>
                <a:latin typeface="Calibri" panose="020F0502020204030204" pitchFamily="34" charset="0"/>
              </a:defRPr>
            </a:lvl4pPr>
            <a:lvl5pPr marL="2057400" indent="-228600" defTabSz="906463">
              <a:defRPr>
                <a:solidFill>
                  <a:schemeClr val="tx1"/>
                </a:solidFill>
                <a:latin typeface="Calibri" panose="020F0502020204030204" pitchFamily="34" charset="0"/>
              </a:defRPr>
            </a:lvl5pPr>
            <a:lvl6pPr marL="2514600" indent="-228600" defTabSz="906463" eaLnBrk="0" fontAlgn="base" hangingPunct="0">
              <a:spcBef>
                <a:spcPct val="0"/>
              </a:spcBef>
              <a:spcAft>
                <a:spcPct val="0"/>
              </a:spcAft>
              <a:defRPr>
                <a:solidFill>
                  <a:schemeClr val="tx1"/>
                </a:solidFill>
                <a:latin typeface="Calibri" panose="020F0502020204030204" pitchFamily="34" charset="0"/>
              </a:defRPr>
            </a:lvl6pPr>
            <a:lvl7pPr marL="2971800" indent="-228600" defTabSz="906463" eaLnBrk="0" fontAlgn="base" hangingPunct="0">
              <a:spcBef>
                <a:spcPct val="0"/>
              </a:spcBef>
              <a:spcAft>
                <a:spcPct val="0"/>
              </a:spcAft>
              <a:defRPr>
                <a:solidFill>
                  <a:schemeClr val="tx1"/>
                </a:solidFill>
                <a:latin typeface="Calibri" panose="020F0502020204030204" pitchFamily="34" charset="0"/>
              </a:defRPr>
            </a:lvl7pPr>
            <a:lvl8pPr marL="3429000" indent="-228600" defTabSz="906463" eaLnBrk="0" fontAlgn="base" hangingPunct="0">
              <a:spcBef>
                <a:spcPct val="0"/>
              </a:spcBef>
              <a:spcAft>
                <a:spcPct val="0"/>
              </a:spcAft>
              <a:defRPr>
                <a:solidFill>
                  <a:schemeClr val="tx1"/>
                </a:solidFill>
                <a:latin typeface="Calibri" panose="020F0502020204030204" pitchFamily="34" charset="0"/>
              </a:defRPr>
            </a:lvl8pPr>
            <a:lvl9pPr marL="3886200" indent="-228600" defTabSz="90646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sz="3600" b="1">
                <a:solidFill>
                  <a:srgbClr val="F17E00"/>
                </a:solidFill>
                <a:latin typeface="Century Gothic" panose="020B0502020202020204" pitchFamily="34" charset="0"/>
              </a:rPr>
              <a:t>Lead &amp; Manage</a:t>
            </a:r>
            <a:endParaRPr lang="en-US" altLang="en-US" sz="3600" b="1">
              <a:solidFill>
                <a:srgbClr val="F17E00"/>
              </a:solidFill>
              <a:latin typeface="Century Gothic" panose="020B0502020202020204" pitchFamily="34" charset="0"/>
            </a:endParaRPr>
          </a:p>
        </p:txBody>
      </p:sp>
      <p:sp>
        <p:nvSpPr>
          <p:cNvPr id="4" name="Rectangle 1076">
            <a:extLst>
              <a:ext uri="{FF2B5EF4-FFF2-40B4-BE49-F238E27FC236}">
                <a16:creationId xmlns:a16="http://schemas.microsoft.com/office/drawing/2014/main" id="{3B7C4D6B-73DF-2739-A6B1-0C3EFEB635CD}"/>
              </a:ext>
            </a:extLst>
          </p:cNvPr>
          <p:cNvSpPr txBox="1">
            <a:spLocks noChangeArrowheads="1"/>
          </p:cNvSpPr>
          <p:nvPr/>
        </p:nvSpPr>
        <p:spPr bwMode="auto">
          <a:xfrm>
            <a:off x="4727575" y="4037013"/>
            <a:ext cx="4770438" cy="677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762" tIns="48381" rIns="96762" bIns="48381"/>
          <a:lstStyle>
            <a:lvl1pPr defTabSz="906463">
              <a:defRPr>
                <a:solidFill>
                  <a:schemeClr val="tx1"/>
                </a:solidFill>
                <a:latin typeface="Calibri" panose="020F0502020204030204" pitchFamily="34" charset="0"/>
              </a:defRPr>
            </a:lvl1pPr>
            <a:lvl2pPr marL="742950" indent="-285750" defTabSz="906463">
              <a:defRPr>
                <a:solidFill>
                  <a:schemeClr val="tx1"/>
                </a:solidFill>
                <a:latin typeface="Calibri" panose="020F0502020204030204" pitchFamily="34" charset="0"/>
              </a:defRPr>
            </a:lvl2pPr>
            <a:lvl3pPr marL="1143000" indent="-228600" defTabSz="906463">
              <a:defRPr>
                <a:solidFill>
                  <a:schemeClr val="tx1"/>
                </a:solidFill>
                <a:latin typeface="Calibri" panose="020F0502020204030204" pitchFamily="34" charset="0"/>
              </a:defRPr>
            </a:lvl3pPr>
            <a:lvl4pPr marL="1600200" indent="-228600" defTabSz="906463">
              <a:defRPr>
                <a:solidFill>
                  <a:schemeClr val="tx1"/>
                </a:solidFill>
                <a:latin typeface="Calibri" panose="020F0502020204030204" pitchFamily="34" charset="0"/>
              </a:defRPr>
            </a:lvl4pPr>
            <a:lvl5pPr marL="2057400" indent="-228600" defTabSz="906463">
              <a:defRPr>
                <a:solidFill>
                  <a:schemeClr val="tx1"/>
                </a:solidFill>
                <a:latin typeface="Calibri" panose="020F0502020204030204" pitchFamily="34" charset="0"/>
              </a:defRPr>
            </a:lvl5pPr>
            <a:lvl6pPr marL="2514600" indent="-228600" defTabSz="906463" eaLnBrk="0" fontAlgn="base" hangingPunct="0">
              <a:spcBef>
                <a:spcPct val="0"/>
              </a:spcBef>
              <a:spcAft>
                <a:spcPct val="0"/>
              </a:spcAft>
              <a:defRPr>
                <a:solidFill>
                  <a:schemeClr val="tx1"/>
                </a:solidFill>
                <a:latin typeface="Calibri" panose="020F0502020204030204" pitchFamily="34" charset="0"/>
              </a:defRPr>
            </a:lvl6pPr>
            <a:lvl7pPr marL="2971800" indent="-228600" defTabSz="906463" eaLnBrk="0" fontAlgn="base" hangingPunct="0">
              <a:spcBef>
                <a:spcPct val="0"/>
              </a:spcBef>
              <a:spcAft>
                <a:spcPct val="0"/>
              </a:spcAft>
              <a:defRPr>
                <a:solidFill>
                  <a:schemeClr val="tx1"/>
                </a:solidFill>
                <a:latin typeface="Calibri" panose="020F0502020204030204" pitchFamily="34" charset="0"/>
              </a:defRPr>
            </a:lvl7pPr>
            <a:lvl8pPr marL="3429000" indent="-228600" defTabSz="906463" eaLnBrk="0" fontAlgn="base" hangingPunct="0">
              <a:spcBef>
                <a:spcPct val="0"/>
              </a:spcBef>
              <a:spcAft>
                <a:spcPct val="0"/>
              </a:spcAft>
              <a:defRPr>
                <a:solidFill>
                  <a:schemeClr val="tx1"/>
                </a:solidFill>
                <a:latin typeface="Calibri" panose="020F0502020204030204" pitchFamily="34" charset="0"/>
              </a:defRPr>
            </a:lvl8pPr>
            <a:lvl9pPr marL="3886200" indent="-228600" defTabSz="90646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sz="3200" b="1">
                <a:solidFill>
                  <a:schemeClr val="tx2"/>
                </a:solidFill>
                <a:latin typeface="Century Gothic" panose="020B0502020202020204" pitchFamily="34" charset="0"/>
              </a:rPr>
              <a:t>Module Three</a:t>
            </a:r>
            <a:endParaRPr lang="en-US" altLang="en-US" sz="3200" b="1">
              <a:solidFill>
                <a:schemeClr val="tx2"/>
              </a:solidFill>
              <a:latin typeface="Century Gothic" panose="020B0502020202020204" pitchFamily="34" charset="0"/>
            </a:endParaRPr>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ppt_x"/>
                                          </p:val>
                                        </p:tav>
                                        <p:tav tm="100000">
                                          <p:val>
                                            <p:strVal val="#ppt_x"/>
                                          </p:val>
                                        </p:tav>
                                      </p:tavLst>
                                    </p:anim>
                                    <p:anim calcmode="lin" valueType="num">
                                      <p:cBhvr additive="base">
                                        <p:cTn id="12" dur="500" fill="hold"/>
                                        <p:tgtEl>
                                          <p:spTgt spid="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Diagram 2">
            <a:extLst>
              <a:ext uri="{FF2B5EF4-FFF2-40B4-BE49-F238E27FC236}">
                <a16:creationId xmlns:a16="http://schemas.microsoft.com/office/drawing/2014/main" id="{2A8CEC20-2D52-157F-CC92-A857365402E1}"/>
              </a:ext>
            </a:extLst>
          </p:cNvPr>
          <p:cNvGraphicFramePr/>
          <p:nvPr>
            <p:extLst>
              <p:ext uri="{D42A27DB-BD31-4B8C-83A1-F6EECF244321}">
                <p14:modId xmlns:p14="http://schemas.microsoft.com/office/powerpoint/2010/main" val="1155617188"/>
              </p:ext>
            </p:extLst>
          </p:nvPr>
        </p:nvGraphicFramePr>
        <p:xfrm>
          <a:off x="955612" y="1314079"/>
          <a:ext cx="10013347" cy="450442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300035" name="Text Placeholder 8">
            <a:extLst>
              <a:ext uri="{FF2B5EF4-FFF2-40B4-BE49-F238E27FC236}">
                <a16:creationId xmlns:a16="http://schemas.microsoft.com/office/drawing/2014/main" id="{8EE56E08-4915-0615-9BDF-C448A9175503}"/>
              </a:ext>
            </a:extLst>
          </p:cNvPr>
          <p:cNvSpPr txBox="1">
            <a:spLocks noChangeArrowheads="1"/>
          </p:cNvSpPr>
          <p:nvPr/>
        </p:nvSpPr>
        <p:spPr bwMode="auto">
          <a:xfrm>
            <a:off x="347663" y="261938"/>
            <a:ext cx="10279062" cy="35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6463">
              <a:defRPr>
                <a:solidFill>
                  <a:schemeClr val="tx1"/>
                </a:solidFill>
                <a:latin typeface="Calibri" panose="020F0502020204030204" pitchFamily="34" charset="0"/>
              </a:defRPr>
            </a:lvl1pPr>
            <a:lvl2pPr marL="736600" indent="-282575" defTabSz="906463">
              <a:defRPr>
                <a:solidFill>
                  <a:schemeClr val="tx1"/>
                </a:solidFill>
                <a:latin typeface="Calibri" panose="020F0502020204030204" pitchFamily="34" charset="0"/>
              </a:defRPr>
            </a:lvl2pPr>
            <a:lvl3pPr marL="1133475" indent="-225425" defTabSz="906463">
              <a:defRPr>
                <a:solidFill>
                  <a:schemeClr val="tx1"/>
                </a:solidFill>
                <a:latin typeface="Calibri" panose="020F0502020204030204" pitchFamily="34" charset="0"/>
              </a:defRPr>
            </a:lvl3pPr>
            <a:lvl4pPr marL="1587500" indent="-225425" defTabSz="906463">
              <a:defRPr>
                <a:solidFill>
                  <a:schemeClr val="tx1"/>
                </a:solidFill>
                <a:latin typeface="Calibri" panose="020F0502020204030204" pitchFamily="34" charset="0"/>
              </a:defRPr>
            </a:lvl4pPr>
            <a:lvl5pPr marL="2041525" indent="-225425" defTabSz="906463">
              <a:defRPr>
                <a:solidFill>
                  <a:schemeClr val="tx1"/>
                </a:solidFill>
                <a:latin typeface="Calibri" panose="020F0502020204030204" pitchFamily="34" charset="0"/>
              </a:defRPr>
            </a:lvl5pPr>
            <a:lvl6pPr marL="2498725" indent="-225425" defTabSz="906463" eaLnBrk="0" fontAlgn="base" hangingPunct="0">
              <a:spcBef>
                <a:spcPct val="0"/>
              </a:spcBef>
              <a:spcAft>
                <a:spcPct val="0"/>
              </a:spcAft>
              <a:defRPr>
                <a:solidFill>
                  <a:schemeClr val="tx1"/>
                </a:solidFill>
                <a:latin typeface="Calibri" panose="020F0502020204030204" pitchFamily="34" charset="0"/>
              </a:defRPr>
            </a:lvl6pPr>
            <a:lvl7pPr marL="2955925" indent="-225425" defTabSz="906463" eaLnBrk="0" fontAlgn="base" hangingPunct="0">
              <a:spcBef>
                <a:spcPct val="0"/>
              </a:spcBef>
              <a:spcAft>
                <a:spcPct val="0"/>
              </a:spcAft>
              <a:defRPr>
                <a:solidFill>
                  <a:schemeClr val="tx1"/>
                </a:solidFill>
                <a:latin typeface="Calibri" panose="020F0502020204030204" pitchFamily="34" charset="0"/>
              </a:defRPr>
            </a:lvl7pPr>
            <a:lvl8pPr marL="3413125" indent="-225425" defTabSz="906463" eaLnBrk="0" fontAlgn="base" hangingPunct="0">
              <a:spcBef>
                <a:spcPct val="0"/>
              </a:spcBef>
              <a:spcAft>
                <a:spcPct val="0"/>
              </a:spcAft>
              <a:defRPr>
                <a:solidFill>
                  <a:schemeClr val="tx1"/>
                </a:solidFill>
                <a:latin typeface="Calibri" panose="020F0502020204030204" pitchFamily="34" charset="0"/>
              </a:defRPr>
            </a:lvl8pPr>
            <a:lvl9pPr marL="3870325" indent="-225425" defTabSz="906463"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NZ" altLang="en-US">
                <a:latin typeface="Century Gothic" panose="020B0502020202020204" pitchFamily="34" charset="0"/>
              </a:rPr>
              <a:t>Lead &amp; Manage: Module Agenda</a:t>
            </a:r>
            <a:endParaRPr lang="en-GB" altLang="en-US">
              <a:latin typeface="Century Gothic" panose="020B0502020202020204" pitchFamily="34" charset="0"/>
            </a:endParaRPr>
          </a:p>
        </p:txBody>
      </p:sp>
      <p:grpSp>
        <p:nvGrpSpPr>
          <p:cNvPr id="300036" name="Group 4">
            <a:extLst>
              <a:ext uri="{FF2B5EF4-FFF2-40B4-BE49-F238E27FC236}">
                <a16:creationId xmlns:a16="http://schemas.microsoft.com/office/drawing/2014/main" id="{D88BAE58-29E6-D93F-A34C-81FF90721E7A}"/>
              </a:ext>
            </a:extLst>
          </p:cNvPr>
          <p:cNvGrpSpPr>
            <a:grpSpLocks/>
          </p:cNvGrpSpPr>
          <p:nvPr/>
        </p:nvGrpSpPr>
        <p:grpSpPr bwMode="auto">
          <a:xfrm>
            <a:off x="9604375" y="204788"/>
            <a:ext cx="2849563" cy="376237"/>
            <a:chOff x="9604598" y="204437"/>
            <a:chExt cx="2848654" cy="377134"/>
          </a:xfrm>
        </p:grpSpPr>
        <p:sp>
          <p:nvSpPr>
            <p:cNvPr id="6" name="Prostokąt zaokrąglony 7">
              <a:extLst>
                <a:ext uri="{FF2B5EF4-FFF2-40B4-BE49-F238E27FC236}">
                  <a16:creationId xmlns:a16="http://schemas.microsoft.com/office/drawing/2014/main" id="{FD8D8C9E-4581-1CCC-ED54-636290A7EE8E}"/>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2 of LM Section</a:t>
              </a:r>
              <a:endParaRPr lang="en-US" sz="1100" b="1">
                <a:solidFill>
                  <a:schemeClr val="bg1"/>
                </a:solidFill>
                <a:latin typeface="Century Gothic" panose="020B0502020202020204" pitchFamily="34" charset="0"/>
              </a:endParaRPr>
            </a:p>
          </p:txBody>
        </p:sp>
        <p:pic>
          <p:nvPicPr>
            <p:cNvPr id="300038" name="Graphic 6" descr="Closed book with solid fill">
              <a:extLst>
                <a:ext uri="{FF2B5EF4-FFF2-40B4-BE49-F238E27FC236}">
                  <a16:creationId xmlns:a16="http://schemas.microsoft.com/office/drawing/2014/main" id="{75366A89-337C-F5CF-19B7-B7B3974119DD}"/>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2" name="Text Placeholder 2">
            <a:extLst>
              <a:ext uri="{FF2B5EF4-FFF2-40B4-BE49-F238E27FC236}">
                <a16:creationId xmlns:a16="http://schemas.microsoft.com/office/drawing/2014/main" id="{6E29EFE9-1A38-EC32-5BB1-CDA93E81D6F9}"/>
              </a:ext>
            </a:extLst>
          </p:cNvPr>
          <p:cNvSpPr>
            <a:spLocks noGrp="1" noChangeArrowheads="1"/>
          </p:cNvSpPr>
          <p:nvPr>
            <p:ph type="body" sz="quarter" idx="4294967295"/>
          </p:nvPr>
        </p:nvSpPr>
        <p:spPr bwMode="auto">
          <a:xfrm>
            <a:off x="261938" y="188913"/>
            <a:ext cx="9659937" cy="4714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b="1">
                <a:solidFill>
                  <a:schemeClr val="accent2"/>
                </a:solidFill>
                <a:latin typeface="Century Gothic" panose="020B0502020202020204" pitchFamily="34" charset="0"/>
              </a:rPr>
              <a:t>Quotes: </a:t>
            </a:r>
            <a:r>
              <a:rPr lang="en-NZ" altLang="en-US" sz="1800">
                <a:latin typeface="Century Gothic" panose="020B0502020202020204" pitchFamily="34" charset="0"/>
              </a:rPr>
              <a:t>Leadership vs Management</a:t>
            </a:r>
          </a:p>
        </p:txBody>
      </p:sp>
      <p:sp>
        <p:nvSpPr>
          <p:cNvPr id="16" name="Freeform 36">
            <a:extLst>
              <a:ext uri="{FF2B5EF4-FFF2-40B4-BE49-F238E27FC236}">
                <a16:creationId xmlns:a16="http://schemas.microsoft.com/office/drawing/2014/main" id="{F00AFC24-C80F-64FC-4520-0F9657E529AC}"/>
              </a:ext>
            </a:extLst>
          </p:cNvPr>
          <p:cNvSpPr>
            <a:spLocks noChangeAspect="1"/>
          </p:cNvSpPr>
          <p:nvPr/>
        </p:nvSpPr>
        <p:spPr>
          <a:xfrm>
            <a:off x="3382963" y="5754688"/>
            <a:ext cx="1308100" cy="712787"/>
          </a:xfrm>
          <a:custGeom>
            <a:avLst/>
            <a:gdLst>
              <a:gd name="connsiteX0" fmla="*/ 615355 w 1512168"/>
              <a:gd name="connsiteY0" fmla="*/ 0 h 823631"/>
              <a:gd name="connsiteX1" fmla="*/ 946487 w 1512168"/>
              <a:gd name="connsiteY1" fmla="*/ 176061 h 823631"/>
              <a:gd name="connsiteX2" fmla="*/ 971165 w 1512168"/>
              <a:gd name="connsiteY2" fmla="*/ 221528 h 823631"/>
              <a:gd name="connsiteX3" fmla="*/ 1012673 w 1512168"/>
              <a:gd name="connsiteY3" fmla="*/ 198998 h 823631"/>
              <a:gd name="connsiteX4" fmla="*/ 1112273 w 1512168"/>
              <a:gd name="connsiteY4" fmla="*/ 178890 h 823631"/>
              <a:gd name="connsiteX5" fmla="*/ 1368153 w 1512168"/>
              <a:gd name="connsiteY5" fmla="*/ 434770 h 823631"/>
              <a:gd name="connsiteX6" fmla="*/ 1359228 w 1512168"/>
              <a:gd name="connsiteY6" fmla="*/ 478978 h 823631"/>
              <a:gd name="connsiteX7" fmla="*/ 1405590 w 1512168"/>
              <a:gd name="connsiteY7" fmla="*/ 488338 h 823631"/>
              <a:gd name="connsiteX8" fmla="*/ 1512168 w 1512168"/>
              <a:gd name="connsiteY8" fmla="*/ 649128 h 823631"/>
              <a:gd name="connsiteX9" fmla="*/ 1337665 w 1512168"/>
              <a:gd name="connsiteY9" fmla="*/ 823631 h 823631"/>
              <a:gd name="connsiteX10" fmla="*/ 246511 w 1512168"/>
              <a:gd name="connsiteY10" fmla="*/ 823631 h 823631"/>
              <a:gd name="connsiteX11" fmla="*/ 241041 w 1512168"/>
              <a:gd name="connsiteY11" fmla="*/ 822527 h 823631"/>
              <a:gd name="connsiteX12" fmla="*/ 230088 w 1512168"/>
              <a:gd name="connsiteY12" fmla="*/ 823631 h 823631"/>
              <a:gd name="connsiteX13" fmla="*/ 0 w 1512168"/>
              <a:gd name="connsiteY13" fmla="*/ 593543 h 823631"/>
              <a:gd name="connsiteX14" fmla="*/ 183717 w 1512168"/>
              <a:gd name="connsiteY14" fmla="*/ 368130 h 823631"/>
              <a:gd name="connsiteX15" fmla="*/ 219533 w 1512168"/>
              <a:gd name="connsiteY15" fmla="*/ 364519 h 823631"/>
              <a:gd name="connsiteX16" fmla="*/ 224137 w 1512168"/>
              <a:gd name="connsiteY16" fmla="*/ 318852 h 823631"/>
              <a:gd name="connsiteX17" fmla="*/ 615355 w 1512168"/>
              <a:gd name="connsiteY17" fmla="*/ 0 h 82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2168" h="823631">
                <a:moveTo>
                  <a:pt x="615355" y="0"/>
                </a:moveTo>
                <a:cubicBezTo>
                  <a:pt x="753195" y="0"/>
                  <a:pt x="874724" y="69839"/>
                  <a:pt x="946487" y="176061"/>
                </a:cubicBezTo>
                <a:lnTo>
                  <a:pt x="971165" y="221528"/>
                </a:lnTo>
                <a:lnTo>
                  <a:pt x="1012673" y="198998"/>
                </a:lnTo>
                <a:cubicBezTo>
                  <a:pt x="1043286" y="186050"/>
                  <a:pt x="1076944" y="178890"/>
                  <a:pt x="1112273" y="178890"/>
                </a:cubicBezTo>
                <a:cubicBezTo>
                  <a:pt x="1253592" y="178890"/>
                  <a:pt x="1368153" y="293451"/>
                  <a:pt x="1368153" y="434770"/>
                </a:cubicBezTo>
                <a:lnTo>
                  <a:pt x="1359228" y="478978"/>
                </a:lnTo>
                <a:lnTo>
                  <a:pt x="1405590" y="488338"/>
                </a:lnTo>
                <a:cubicBezTo>
                  <a:pt x="1468221" y="514830"/>
                  <a:pt x="1512168" y="576847"/>
                  <a:pt x="1512168" y="649128"/>
                </a:cubicBezTo>
                <a:cubicBezTo>
                  <a:pt x="1512168" y="745503"/>
                  <a:pt x="1434040" y="823631"/>
                  <a:pt x="1337665" y="823631"/>
                </a:cubicBezTo>
                <a:lnTo>
                  <a:pt x="246511" y="823631"/>
                </a:lnTo>
                <a:lnTo>
                  <a:pt x="241041" y="822527"/>
                </a:lnTo>
                <a:lnTo>
                  <a:pt x="230088" y="823631"/>
                </a:lnTo>
                <a:cubicBezTo>
                  <a:pt x="103014" y="823631"/>
                  <a:pt x="0" y="720617"/>
                  <a:pt x="0" y="593543"/>
                </a:cubicBezTo>
                <a:cubicBezTo>
                  <a:pt x="0" y="482353"/>
                  <a:pt x="78870" y="389585"/>
                  <a:pt x="183717" y="368130"/>
                </a:cubicBezTo>
                <a:lnTo>
                  <a:pt x="219533" y="364519"/>
                </a:lnTo>
                <a:lnTo>
                  <a:pt x="224137" y="318852"/>
                </a:lnTo>
                <a:cubicBezTo>
                  <a:pt x="261373" y="136884"/>
                  <a:pt x="422379" y="0"/>
                  <a:pt x="615355" y="0"/>
                </a:cubicBezTo>
                <a:close/>
              </a:path>
            </a:pathLst>
          </a:custGeom>
          <a:solidFill>
            <a:srgbClr val="7F7F7F">
              <a:alpha val="14902"/>
            </a:srgb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sp>
        <p:nvSpPr>
          <p:cNvPr id="17" name="Freeform 42">
            <a:extLst>
              <a:ext uri="{FF2B5EF4-FFF2-40B4-BE49-F238E27FC236}">
                <a16:creationId xmlns:a16="http://schemas.microsoft.com/office/drawing/2014/main" id="{F1C79270-E908-A7CA-C4EF-E559C852076E}"/>
              </a:ext>
            </a:extLst>
          </p:cNvPr>
          <p:cNvSpPr>
            <a:spLocks noChangeAspect="1"/>
          </p:cNvSpPr>
          <p:nvPr/>
        </p:nvSpPr>
        <p:spPr>
          <a:xfrm>
            <a:off x="7158038" y="312738"/>
            <a:ext cx="1162050" cy="633412"/>
          </a:xfrm>
          <a:custGeom>
            <a:avLst/>
            <a:gdLst>
              <a:gd name="connsiteX0" fmla="*/ 615355 w 1512168"/>
              <a:gd name="connsiteY0" fmla="*/ 0 h 823631"/>
              <a:gd name="connsiteX1" fmla="*/ 946487 w 1512168"/>
              <a:gd name="connsiteY1" fmla="*/ 176061 h 823631"/>
              <a:gd name="connsiteX2" fmla="*/ 971165 w 1512168"/>
              <a:gd name="connsiteY2" fmla="*/ 221528 h 823631"/>
              <a:gd name="connsiteX3" fmla="*/ 1012673 w 1512168"/>
              <a:gd name="connsiteY3" fmla="*/ 198998 h 823631"/>
              <a:gd name="connsiteX4" fmla="*/ 1112273 w 1512168"/>
              <a:gd name="connsiteY4" fmla="*/ 178890 h 823631"/>
              <a:gd name="connsiteX5" fmla="*/ 1368153 w 1512168"/>
              <a:gd name="connsiteY5" fmla="*/ 434770 h 823631"/>
              <a:gd name="connsiteX6" fmla="*/ 1359228 w 1512168"/>
              <a:gd name="connsiteY6" fmla="*/ 478978 h 823631"/>
              <a:gd name="connsiteX7" fmla="*/ 1405590 w 1512168"/>
              <a:gd name="connsiteY7" fmla="*/ 488338 h 823631"/>
              <a:gd name="connsiteX8" fmla="*/ 1512168 w 1512168"/>
              <a:gd name="connsiteY8" fmla="*/ 649128 h 823631"/>
              <a:gd name="connsiteX9" fmla="*/ 1337665 w 1512168"/>
              <a:gd name="connsiteY9" fmla="*/ 823631 h 823631"/>
              <a:gd name="connsiteX10" fmla="*/ 246511 w 1512168"/>
              <a:gd name="connsiteY10" fmla="*/ 823631 h 823631"/>
              <a:gd name="connsiteX11" fmla="*/ 241041 w 1512168"/>
              <a:gd name="connsiteY11" fmla="*/ 822527 h 823631"/>
              <a:gd name="connsiteX12" fmla="*/ 230088 w 1512168"/>
              <a:gd name="connsiteY12" fmla="*/ 823631 h 823631"/>
              <a:gd name="connsiteX13" fmla="*/ 0 w 1512168"/>
              <a:gd name="connsiteY13" fmla="*/ 593543 h 823631"/>
              <a:gd name="connsiteX14" fmla="*/ 183717 w 1512168"/>
              <a:gd name="connsiteY14" fmla="*/ 368130 h 823631"/>
              <a:gd name="connsiteX15" fmla="*/ 219533 w 1512168"/>
              <a:gd name="connsiteY15" fmla="*/ 364519 h 823631"/>
              <a:gd name="connsiteX16" fmla="*/ 224137 w 1512168"/>
              <a:gd name="connsiteY16" fmla="*/ 318852 h 823631"/>
              <a:gd name="connsiteX17" fmla="*/ 615355 w 1512168"/>
              <a:gd name="connsiteY17" fmla="*/ 0 h 82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2168" h="823631">
                <a:moveTo>
                  <a:pt x="615355" y="0"/>
                </a:moveTo>
                <a:cubicBezTo>
                  <a:pt x="753195" y="0"/>
                  <a:pt x="874724" y="69839"/>
                  <a:pt x="946487" y="176061"/>
                </a:cubicBezTo>
                <a:lnTo>
                  <a:pt x="971165" y="221528"/>
                </a:lnTo>
                <a:lnTo>
                  <a:pt x="1012673" y="198998"/>
                </a:lnTo>
                <a:cubicBezTo>
                  <a:pt x="1043286" y="186050"/>
                  <a:pt x="1076944" y="178890"/>
                  <a:pt x="1112273" y="178890"/>
                </a:cubicBezTo>
                <a:cubicBezTo>
                  <a:pt x="1253592" y="178890"/>
                  <a:pt x="1368153" y="293451"/>
                  <a:pt x="1368153" y="434770"/>
                </a:cubicBezTo>
                <a:lnTo>
                  <a:pt x="1359228" y="478978"/>
                </a:lnTo>
                <a:lnTo>
                  <a:pt x="1405590" y="488338"/>
                </a:lnTo>
                <a:cubicBezTo>
                  <a:pt x="1468221" y="514830"/>
                  <a:pt x="1512168" y="576847"/>
                  <a:pt x="1512168" y="649128"/>
                </a:cubicBezTo>
                <a:cubicBezTo>
                  <a:pt x="1512168" y="745503"/>
                  <a:pt x="1434040" y="823631"/>
                  <a:pt x="1337665" y="823631"/>
                </a:cubicBezTo>
                <a:lnTo>
                  <a:pt x="246511" y="823631"/>
                </a:lnTo>
                <a:lnTo>
                  <a:pt x="241041" y="822527"/>
                </a:lnTo>
                <a:lnTo>
                  <a:pt x="230088" y="823631"/>
                </a:lnTo>
                <a:cubicBezTo>
                  <a:pt x="103014" y="823631"/>
                  <a:pt x="0" y="720617"/>
                  <a:pt x="0" y="593543"/>
                </a:cubicBezTo>
                <a:cubicBezTo>
                  <a:pt x="0" y="482353"/>
                  <a:pt x="78870" y="389585"/>
                  <a:pt x="183717" y="368130"/>
                </a:cubicBezTo>
                <a:lnTo>
                  <a:pt x="219533" y="364519"/>
                </a:lnTo>
                <a:lnTo>
                  <a:pt x="224137" y="318852"/>
                </a:lnTo>
                <a:cubicBezTo>
                  <a:pt x="261373" y="136884"/>
                  <a:pt x="422379" y="0"/>
                  <a:pt x="615355" y="0"/>
                </a:cubicBezTo>
                <a:close/>
              </a:path>
            </a:pathLst>
          </a:custGeom>
          <a:solidFill>
            <a:srgbClr val="7F7F7F">
              <a:alpha val="14902"/>
            </a:srgb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cxnSp>
        <p:nvCxnSpPr>
          <p:cNvPr id="18" name="Łącznik prosty 2">
            <a:extLst>
              <a:ext uri="{FF2B5EF4-FFF2-40B4-BE49-F238E27FC236}">
                <a16:creationId xmlns:a16="http://schemas.microsoft.com/office/drawing/2014/main" id="{1D1C4D26-89A6-6DF6-FF85-1C4A3600AE5B}"/>
              </a:ext>
            </a:extLst>
          </p:cNvPr>
          <p:cNvCxnSpPr/>
          <p:nvPr/>
        </p:nvCxnSpPr>
        <p:spPr>
          <a:xfrm flipV="1">
            <a:off x="-1228725" y="1582738"/>
            <a:ext cx="10299700" cy="0"/>
          </a:xfrm>
          <a:prstGeom prst="line">
            <a:avLst/>
          </a:prstGeom>
          <a:ln w="19050" cap="rnd">
            <a:solidFill>
              <a:schemeClr val="accent2"/>
            </a:solidFill>
            <a:round/>
          </a:ln>
        </p:spPr>
        <p:style>
          <a:lnRef idx="1">
            <a:schemeClr val="accent1"/>
          </a:lnRef>
          <a:fillRef idx="0">
            <a:schemeClr val="accent1"/>
          </a:fillRef>
          <a:effectRef idx="0">
            <a:schemeClr val="accent1"/>
          </a:effectRef>
          <a:fontRef idx="minor">
            <a:schemeClr val="tx1"/>
          </a:fontRef>
        </p:style>
      </p:cxnSp>
      <p:cxnSp>
        <p:nvCxnSpPr>
          <p:cNvPr id="19" name="Łącznik prosty 13">
            <a:extLst>
              <a:ext uri="{FF2B5EF4-FFF2-40B4-BE49-F238E27FC236}">
                <a16:creationId xmlns:a16="http://schemas.microsoft.com/office/drawing/2014/main" id="{A5BE8152-A4B8-7A8D-DE35-35EE9066A485}"/>
              </a:ext>
            </a:extLst>
          </p:cNvPr>
          <p:cNvCxnSpPr/>
          <p:nvPr/>
        </p:nvCxnSpPr>
        <p:spPr>
          <a:xfrm>
            <a:off x="4129088" y="1582738"/>
            <a:ext cx="0" cy="555625"/>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0" name="Łącznik prosty 14">
            <a:extLst>
              <a:ext uri="{FF2B5EF4-FFF2-40B4-BE49-F238E27FC236}">
                <a16:creationId xmlns:a16="http://schemas.microsoft.com/office/drawing/2014/main" id="{9A7ED6DE-F39F-292B-5FEC-BBC6549213E6}"/>
              </a:ext>
            </a:extLst>
          </p:cNvPr>
          <p:cNvCxnSpPr/>
          <p:nvPr/>
        </p:nvCxnSpPr>
        <p:spPr>
          <a:xfrm>
            <a:off x="9074150" y="1582738"/>
            <a:ext cx="0" cy="555625"/>
          </a:xfrm>
          <a:prstGeom prst="line">
            <a:avLst/>
          </a:prstGeom>
          <a:ln w="19050" cap="rnd">
            <a:solidFill>
              <a:schemeClr val="accent2"/>
            </a:solidFill>
            <a:round/>
          </a:ln>
        </p:spPr>
        <p:style>
          <a:lnRef idx="1">
            <a:schemeClr val="accent1"/>
          </a:lnRef>
          <a:fillRef idx="0">
            <a:schemeClr val="accent1"/>
          </a:fillRef>
          <a:effectRef idx="0">
            <a:schemeClr val="accent1"/>
          </a:effectRef>
          <a:fontRef idx="minor">
            <a:schemeClr val="tx1"/>
          </a:fontRef>
        </p:style>
      </p:cxnSp>
      <p:grpSp>
        <p:nvGrpSpPr>
          <p:cNvPr id="31" name="Grupa 23">
            <a:extLst>
              <a:ext uri="{FF2B5EF4-FFF2-40B4-BE49-F238E27FC236}">
                <a16:creationId xmlns:a16="http://schemas.microsoft.com/office/drawing/2014/main" id="{8F2743C9-874E-15C9-E81C-E04808E189BB}"/>
              </a:ext>
            </a:extLst>
          </p:cNvPr>
          <p:cNvGrpSpPr>
            <a:grpSpLocks/>
          </p:cNvGrpSpPr>
          <p:nvPr/>
        </p:nvGrpSpPr>
        <p:grpSpPr bwMode="auto">
          <a:xfrm>
            <a:off x="2154238" y="2138363"/>
            <a:ext cx="3946525" cy="3006725"/>
            <a:chOff x="2153729" y="2138827"/>
            <a:chExt cx="3946337" cy="3006462"/>
          </a:xfrm>
        </p:grpSpPr>
        <p:sp>
          <p:nvSpPr>
            <p:cNvPr id="32" name="Prostokąt z rogami zaokrąglonymi z jednej strony 4">
              <a:extLst>
                <a:ext uri="{FF2B5EF4-FFF2-40B4-BE49-F238E27FC236}">
                  <a16:creationId xmlns:a16="http://schemas.microsoft.com/office/drawing/2014/main" id="{603382F7-D8BE-E944-B0EB-2C512CDD82E0}"/>
                </a:ext>
              </a:extLst>
            </p:cNvPr>
            <p:cNvSpPr/>
            <p:nvPr/>
          </p:nvSpPr>
          <p:spPr>
            <a:xfrm>
              <a:off x="2169603" y="2138827"/>
              <a:ext cx="3925700" cy="1247666"/>
            </a:xfrm>
            <a:prstGeom prst="round2SameRect">
              <a:avLst>
                <a:gd name="adj1" fmla="val 29357"/>
                <a:gd name="adj2" fmla="val 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sp>
          <p:nvSpPr>
            <p:cNvPr id="33" name="Rectangle 37">
              <a:extLst>
                <a:ext uri="{FF2B5EF4-FFF2-40B4-BE49-F238E27FC236}">
                  <a16:creationId xmlns:a16="http://schemas.microsoft.com/office/drawing/2014/main" id="{460B78CA-FF68-2541-68A5-F6BA3DEDBEB3}"/>
                </a:ext>
              </a:extLst>
            </p:cNvPr>
            <p:cNvSpPr/>
            <p:nvPr/>
          </p:nvSpPr>
          <p:spPr>
            <a:xfrm>
              <a:off x="2153729" y="3245217"/>
              <a:ext cx="3946337" cy="1900072"/>
            </a:xfrm>
            <a:prstGeom prst="rect">
              <a:avLst/>
            </a:prstGeom>
            <a:no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lIns="182880" tIns="182880" rIns="182880" bIns="182880" spcCol="1270"/>
            <a:lstStyle/>
            <a:p>
              <a:pPr defTabSz="666708" eaLnBrk="1" fontAlgn="auto" hangingPunct="1">
                <a:lnSpc>
                  <a:spcPct val="90000"/>
                </a:lnSpc>
                <a:spcAft>
                  <a:spcPct val="35000"/>
                </a:spcAft>
                <a:defRPr/>
              </a:pPr>
              <a:r>
                <a:rPr lang="en-NZ">
                  <a:solidFill>
                    <a:schemeClr val="tx1"/>
                  </a:solidFill>
                  <a:latin typeface="Century Gothic" panose="020B0502020202020204" pitchFamily="34" charset="0"/>
                </a:rPr>
                <a:t>“Great leaders don’t blame the tools they are given. They work hard to sharpen them.”</a:t>
              </a:r>
            </a:p>
            <a:p>
              <a:pPr defTabSz="666708" eaLnBrk="1" fontAlgn="auto" hangingPunct="1">
                <a:lnSpc>
                  <a:spcPct val="90000"/>
                </a:lnSpc>
                <a:spcAft>
                  <a:spcPct val="35000"/>
                </a:spcAft>
                <a:defRPr/>
              </a:pPr>
              <a:br>
                <a:rPr lang="en-NZ">
                  <a:solidFill>
                    <a:schemeClr val="tx1"/>
                  </a:solidFill>
                  <a:latin typeface="Century Gothic" panose="020B0502020202020204" pitchFamily="34" charset="0"/>
                </a:rPr>
              </a:br>
              <a:r>
                <a:rPr lang="en-NZ">
                  <a:solidFill>
                    <a:schemeClr val="tx1"/>
                  </a:solidFill>
                  <a:latin typeface="Century Gothic" panose="020B0502020202020204" pitchFamily="34" charset="0"/>
                </a:rPr>
                <a:t>- Simon Sinek</a:t>
              </a:r>
              <a:endParaRPr lang="en-GB">
                <a:solidFill>
                  <a:schemeClr val="tx1"/>
                </a:solidFill>
                <a:latin typeface="Century Gothic" panose="020B0502020202020204" pitchFamily="34" charset="0"/>
              </a:endParaRPr>
            </a:p>
          </p:txBody>
        </p:sp>
        <p:sp>
          <p:nvSpPr>
            <p:cNvPr id="34" name="Rectangle 39">
              <a:extLst>
                <a:ext uri="{FF2B5EF4-FFF2-40B4-BE49-F238E27FC236}">
                  <a16:creationId xmlns:a16="http://schemas.microsoft.com/office/drawing/2014/main" id="{823E3DF1-5CCF-F1A9-BCD7-A753ED98FA32}"/>
                </a:ext>
              </a:extLst>
            </p:cNvPr>
            <p:cNvSpPr/>
            <p:nvPr/>
          </p:nvSpPr>
          <p:spPr>
            <a:xfrm>
              <a:off x="2696628" y="2456299"/>
              <a:ext cx="2936735" cy="609547"/>
            </a:xfrm>
            <a:prstGeom prst="rect">
              <a:avLst/>
            </a:prstGeom>
            <a:no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lIns="182880" tIns="91440" rIns="182880" bIns="182880" spcCol="1270" anchor="ctr">
              <a:spAutoFit/>
            </a:bodyPr>
            <a:lstStyle/>
            <a:p>
              <a:pPr algn="ctr" defTabSz="666734" eaLnBrk="1" fontAlgn="auto" hangingPunct="1">
                <a:lnSpc>
                  <a:spcPct val="90000"/>
                </a:lnSpc>
                <a:spcAft>
                  <a:spcPts val="200"/>
                </a:spcAft>
                <a:defRPr/>
              </a:pPr>
              <a:r>
                <a:rPr lang="en-NZ" sz="2400" b="1">
                  <a:solidFill>
                    <a:schemeClr val="bg1"/>
                  </a:solidFill>
                  <a:latin typeface="Century Gothic" panose="020B0502020202020204" pitchFamily="34" charset="0"/>
                </a:rPr>
                <a:t>Leadership</a:t>
              </a:r>
              <a:endParaRPr lang="en-US" sz="2400" b="1">
                <a:solidFill>
                  <a:schemeClr val="bg1"/>
                </a:solidFill>
                <a:latin typeface="Century Gothic" panose="020B0502020202020204" pitchFamily="34" charset="0"/>
              </a:endParaRPr>
            </a:p>
          </p:txBody>
        </p:sp>
        <p:sp>
          <p:nvSpPr>
            <p:cNvPr id="35" name="Prostokąt zaokrąglony 7">
              <a:extLst>
                <a:ext uri="{FF2B5EF4-FFF2-40B4-BE49-F238E27FC236}">
                  <a16:creationId xmlns:a16="http://schemas.microsoft.com/office/drawing/2014/main" id="{8FD46995-7A97-E809-A329-856D2EFBE710}"/>
                </a:ext>
              </a:extLst>
            </p:cNvPr>
            <p:cNvSpPr/>
            <p:nvPr/>
          </p:nvSpPr>
          <p:spPr>
            <a:xfrm>
              <a:off x="2169603" y="2138827"/>
              <a:ext cx="3930463" cy="2803280"/>
            </a:xfrm>
            <a:prstGeom prst="roundRect">
              <a:avLst>
                <a:gd name="adj" fmla="val 13070"/>
              </a:avLst>
            </a:prstGeom>
            <a:ln w="19050" cap="rnd">
              <a:solidFill>
                <a:schemeClr val="bg1">
                  <a:lumMod val="65000"/>
                </a:schemeClr>
              </a:solidFill>
              <a:round/>
            </a:ln>
          </p:spPr>
          <p:style>
            <a:lnRef idx="1">
              <a:schemeClr val="accent1"/>
            </a:lnRef>
            <a:fillRef idx="0">
              <a:schemeClr val="accent1"/>
            </a:fillRef>
            <a:effectRef idx="0">
              <a:schemeClr val="accent1"/>
            </a:effectRef>
            <a:fontRef idx="minor">
              <a:schemeClr val="tx1"/>
            </a:fontRef>
          </p:style>
          <p:txBody>
            <a:bodyPr anchor="ctr"/>
            <a:lstStyle/>
            <a:p>
              <a:pPr algn="ctr" defTabSz="913203" eaLnBrk="1" fontAlgn="auto" hangingPunct="1">
                <a:spcBef>
                  <a:spcPts val="0"/>
                </a:spcBef>
                <a:spcAft>
                  <a:spcPts val="0"/>
                </a:spcAft>
                <a:defRPr/>
              </a:pPr>
              <a:endParaRPr lang="pl-PL"/>
            </a:p>
          </p:txBody>
        </p:sp>
      </p:grpSp>
      <p:grpSp>
        <p:nvGrpSpPr>
          <p:cNvPr id="37" name="Grupa 24">
            <a:extLst>
              <a:ext uri="{FF2B5EF4-FFF2-40B4-BE49-F238E27FC236}">
                <a16:creationId xmlns:a16="http://schemas.microsoft.com/office/drawing/2014/main" id="{49F3CEA8-68B8-E627-F89C-3629D8103F61}"/>
              </a:ext>
            </a:extLst>
          </p:cNvPr>
          <p:cNvGrpSpPr>
            <a:grpSpLocks/>
          </p:cNvGrpSpPr>
          <p:nvPr/>
        </p:nvGrpSpPr>
        <p:grpSpPr bwMode="auto">
          <a:xfrm>
            <a:off x="6846888" y="2138363"/>
            <a:ext cx="4521200" cy="3616325"/>
            <a:chOff x="6846309" y="2138827"/>
            <a:chExt cx="4522005" cy="3615795"/>
          </a:xfrm>
        </p:grpSpPr>
        <p:sp>
          <p:nvSpPr>
            <p:cNvPr id="38" name="Prostokąt zaokrąglony 19">
              <a:extLst>
                <a:ext uri="{FF2B5EF4-FFF2-40B4-BE49-F238E27FC236}">
                  <a16:creationId xmlns:a16="http://schemas.microsoft.com/office/drawing/2014/main" id="{4810FD76-DE01-2988-B71D-1013DA7A2EB0}"/>
                </a:ext>
              </a:extLst>
            </p:cNvPr>
            <p:cNvSpPr/>
            <p:nvPr/>
          </p:nvSpPr>
          <p:spPr>
            <a:xfrm>
              <a:off x="6874889" y="2138827"/>
              <a:ext cx="4406096" cy="3090409"/>
            </a:xfrm>
            <a:prstGeom prst="roundRect">
              <a:avLst>
                <a:gd name="adj" fmla="val 11624"/>
              </a:avLst>
            </a:prstGeom>
            <a:solidFill>
              <a:schemeClr val="bg1"/>
            </a:solidFill>
            <a:ln w="19050" cap="rnd">
              <a:solidFill>
                <a:schemeClr val="bg1">
                  <a:lumMod val="65000"/>
                </a:schemeClr>
              </a:solidFill>
              <a:round/>
            </a:ln>
          </p:spPr>
          <p:style>
            <a:lnRef idx="1">
              <a:schemeClr val="accent1"/>
            </a:lnRef>
            <a:fillRef idx="0">
              <a:schemeClr val="accent1"/>
            </a:fillRef>
            <a:effectRef idx="0">
              <a:schemeClr val="accent1"/>
            </a:effectRef>
            <a:fontRef idx="minor">
              <a:schemeClr val="tx1"/>
            </a:fontRef>
          </p:style>
          <p:txBody>
            <a:bodyPr anchor="ctr"/>
            <a:lstStyle/>
            <a:p>
              <a:pPr algn="ctr" defTabSz="913203" eaLnBrk="1" fontAlgn="auto" hangingPunct="1">
                <a:spcBef>
                  <a:spcPts val="0"/>
                </a:spcBef>
                <a:spcAft>
                  <a:spcPts val="0"/>
                </a:spcAft>
                <a:defRPr/>
              </a:pPr>
              <a:endParaRPr lang="pl-PL"/>
            </a:p>
          </p:txBody>
        </p:sp>
        <p:sp>
          <p:nvSpPr>
            <p:cNvPr id="39" name="Prostokąt z rogami zaokrąglonymi z jednej strony 16">
              <a:extLst>
                <a:ext uri="{FF2B5EF4-FFF2-40B4-BE49-F238E27FC236}">
                  <a16:creationId xmlns:a16="http://schemas.microsoft.com/office/drawing/2014/main" id="{2C8905D0-D04B-34C8-8743-C136F4A51982}"/>
                </a:ext>
              </a:extLst>
            </p:cNvPr>
            <p:cNvSpPr/>
            <p:nvPr/>
          </p:nvSpPr>
          <p:spPr>
            <a:xfrm>
              <a:off x="6874889" y="2138827"/>
              <a:ext cx="4401334" cy="1247592"/>
            </a:xfrm>
            <a:prstGeom prst="round2SameRect">
              <a:avLst>
                <a:gd name="adj1" fmla="val 24922"/>
                <a:gd name="adj2" fmla="val 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sp>
          <p:nvSpPr>
            <p:cNvPr id="40" name="Rectangle 37">
              <a:extLst>
                <a:ext uri="{FF2B5EF4-FFF2-40B4-BE49-F238E27FC236}">
                  <a16:creationId xmlns:a16="http://schemas.microsoft.com/office/drawing/2014/main" id="{D0201EF8-95D8-655F-5B26-B09880BEF494}"/>
                </a:ext>
              </a:extLst>
            </p:cNvPr>
            <p:cNvSpPr/>
            <p:nvPr/>
          </p:nvSpPr>
          <p:spPr>
            <a:xfrm>
              <a:off x="6846309" y="3245152"/>
              <a:ext cx="4522005" cy="2509470"/>
            </a:xfrm>
            <a:prstGeom prst="rect">
              <a:avLst/>
            </a:prstGeom>
            <a:no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lIns="182880" tIns="182880" rIns="182880" bIns="182880" spcCol="1270"/>
            <a:lstStyle/>
            <a:p>
              <a:pPr defTabSz="913203" fontAlgn="auto">
                <a:spcBef>
                  <a:spcPts val="0"/>
                </a:spcBef>
                <a:spcAft>
                  <a:spcPts val="0"/>
                </a:spcAft>
                <a:defRPr/>
              </a:pPr>
              <a:r>
                <a:rPr lang="en-US">
                  <a:solidFill>
                    <a:schemeClr val="tx1"/>
                  </a:solidFill>
                  <a:latin typeface="Century Gothic" panose="020B0502020202020204" pitchFamily="34" charset="0"/>
                </a:rPr>
                <a:t>“Management is about arranging and telling. Leadership is about nurturing and enhancing.”</a:t>
              </a:r>
            </a:p>
            <a:p>
              <a:pPr defTabSz="913203" fontAlgn="auto">
                <a:spcBef>
                  <a:spcPts val="0"/>
                </a:spcBef>
                <a:spcAft>
                  <a:spcPts val="0"/>
                </a:spcAft>
                <a:defRPr/>
              </a:pPr>
              <a:br>
                <a:rPr lang="en-US">
                  <a:solidFill>
                    <a:schemeClr val="tx1"/>
                  </a:solidFill>
                  <a:latin typeface="Century Gothic" panose="020B0502020202020204" pitchFamily="34" charset="0"/>
                </a:rPr>
              </a:br>
              <a:r>
                <a:rPr lang="en-US">
                  <a:solidFill>
                    <a:schemeClr val="tx1"/>
                  </a:solidFill>
                  <a:latin typeface="Century Gothic" panose="020B0502020202020204" pitchFamily="34" charset="0"/>
                </a:rPr>
                <a:t>- Tom Peters</a:t>
              </a:r>
            </a:p>
          </p:txBody>
        </p:sp>
        <p:sp>
          <p:nvSpPr>
            <p:cNvPr id="41" name="Rectangle 39">
              <a:extLst>
                <a:ext uri="{FF2B5EF4-FFF2-40B4-BE49-F238E27FC236}">
                  <a16:creationId xmlns:a16="http://schemas.microsoft.com/office/drawing/2014/main" id="{4F7D0DC3-73D7-5B46-C496-CDBFC68AF66B}"/>
                </a:ext>
              </a:extLst>
            </p:cNvPr>
            <p:cNvSpPr/>
            <p:nvPr/>
          </p:nvSpPr>
          <p:spPr>
            <a:xfrm>
              <a:off x="7640200" y="2456280"/>
              <a:ext cx="2934222" cy="609511"/>
            </a:xfrm>
            <a:prstGeom prst="rect">
              <a:avLst/>
            </a:prstGeom>
            <a:no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lIns="182880" tIns="91440" rIns="182880" bIns="182880" spcCol="1270" anchor="ctr">
              <a:spAutoFit/>
            </a:bodyPr>
            <a:lstStyle/>
            <a:p>
              <a:pPr algn="ctr" defTabSz="666734" eaLnBrk="1" fontAlgn="auto" hangingPunct="1">
                <a:lnSpc>
                  <a:spcPct val="90000"/>
                </a:lnSpc>
                <a:spcAft>
                  <a:spcPts val="200"/>
                </a:spcAft>
                <a:defRPr/>
              </a:pPr>
              <a:r>
                <a:rPr lang="en-NZ" sz="2400" b="1">
                  <a:solidFill>
                    <a:schemeClr val="bg1"/>
                  </a:solidFill>
                  <a:latin typeface="Century Gothic" panose="020B0502020202020204" pitchFamily="34" charset="0"/>
                </a:rPr>
                <a:t>Management</a:t>
              </a:r>
              <a:endParaRPr lang="en-US" sz="2400" b="1">
                <a:solidFill>
                  <a:schemeClr val="bg1"/>
                </a:solidFill>
                <a:latin typeface="Century Gothic" panose="020B0502020202020204" pitchFamily="34" charset="0"/>
              </a:endParaRPr>
            </a:p>
          </p:txBody>
        </p:sp>
      </p:gr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par>
                          <p:cTn id="8" fill="hold" nodeType="afterGroup">
                            <p:stCondLst>
                              <p:cond delay="500"/>
                            </p:stCondLst>
                            <p:childTnLst>
                              <p:par>
                                <p:cTn id="9" presetID="22" presetClass="entr" presetSubtype="1" fill="hold"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up)">
                                      <p:cBhvr>
                                        <p:cTn id="11" dur="500"/>
                                        <p:tgtEl>
                                          <p:spTgt spid="19"/>
                                        </p:tgtEl>
                                      </p:cBhvr>
                                    </p:animEffect>
                                  </p:childTnLst>
                                </p:cTn>
                              </p:par>
                              <p:par>
                                <p:cTn id="12" presetID="10" presetClass="entr" presetSubtype="0" fill="hold" nodeType="withEffect">
                                  <p:stCondLst>
                                    <p:cond delay="500"/>
                                  </p:stCondLst>
                                  <p:childTnLst>
                                    <p:set>
                                      <p:cBhvr>
                                        <p:cTn id="13" dur="1" fill="hold">
                                          <p:stCondLst>
                                            <p:cond delay="0"/>
                                          </p:stCondLst>
                                        </p:cTn>
                                        <p:tgtEl>
                                          <p:spTgt spid="31"/>
                                        </p:tgtEl>
                                        <p:attrNameLst>
                                          <p:attrName>style.visibility</p:attrName>
                                        </p:attrNameLst>
                                      </p:cBhvr>
                                      <p:to>
                                        <p:strVal val="visible"/>
                                      </p:to>
                                    </p:set>
                                    <p:animEffect transition="in" filter="fade">
                                      <p:cBhvr>
                                        <p:cTn id="14" dur="500"/>
                                        <p:tgtEl>
                                          <p:spTgt spid="31"/>
                                        </p:tgtEl>
                                      </p:cBhvr>
                                    </p:animEffect>
                                  </p:childTnLst>
                                </p:cTn>
                              </p:par>
                              <p:par>
                                <p:cTn id="15" presetID="22" presetClass="entr" presetSubtype="1" fill="hold" nodeType="withEffect">
                                  <p:stCondLst>
                                    <p:cond delay="1000"/>
                                  </p:stCondLst>
                                  <p:childTnLst>
                                    <p:set>
                                      <p:cBhvr>
                                        <p:cTn id="16" dur="1" fill="hold">
                                          <p:stCondLst>
                                            <p:cond delay="0"/>
                                          </p:stCondLst>
                                        </p:cTn>
                                        <p:tgtEl>
                                          <p:spTgt spid="30"/>
                                        </p:tgtEl>
                                        <p:attrNameLst>
                                          <p:attrName>style.visibility</p:attrName>
                                        </p:attrNameLst>
                                      </p:cBhvr>
                                      <p:to>
                                        <p:strVal val="visible"/>
                                      </p:to>
                                    </p:set>
                                    <p:animEffect transition="in" filter="wipe(up)">
                                      <p:cBhvr>
                                        <p:cTn id="17" dur="500"/>
                                        <p:tgtEl>
                                          <p:spTgt spid="30"/>
                                        </p:tgtEl>
                                      </p:cBhvr>
                                    </p:animEffect>
                                  </p:childTnLst>
                                </p:cTn>
                              </p:par>
                              <p:par>
                                <p:cTn id="18" presetID="10" presetClass="entr" presetSubtype="0" fill="hold" nodeType="withEffect">
                                  <p:stCondLst>
                                    <p:cond delay="1500"/>
                                  </p:stCondLst>
                                  <p:childTnLst>
                                    <p:set>
                                      <p:cBhvr>
                                        <p:cTn id="19" dur="1" fill="hold">
                                          <p:stCondLst>
                                            <p:cond delay="0"/>
                                          </p:stCondLst>
                                        </p:cTn>
                                        <p:tgtEl>
                                          <p:spTgt spid="37"/>
                                        </p:tgtEl>
                                        <p:attrNameLst>
                                          <p:attrName>style.visibility</p:attrName>
                                        </p:attrNameLst>
                                      </p:cBhvr>
                                      <p:to>
                                        <p:strVal val="visible"/>
                                      </p:to>
                                    </p:set>
                                    <p:animEffect transition="in" filter="fade">
                                      <p:cBhvr>
                                        <p:cTn id="20" dur="500"/>
                                        <p:tgtEl>
                                          <p:spTgt spid="37"/>
                                        </p:tgtEl>
                                      </p:cBhvr>
                                    </p:animEffect>
                                  </p:childTnLst>
                                </p:cTn>
                              </p:par>
                              <p:par>
                                <p:cTn id="21" presetID="10" presetClass="entr" presetSubtype="0" fill="hold" nodeType="with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500"/>
                                        <p:tgtEl>
                                          <p:spTgt spid="16"/>
                                        </p:tgtEl>
                                      </p:cBhvr>
                                    </p:animEffect>
                                  </p:childTnLst>
                                </p:cTn>
                              </p:par>
                              <p:par>
                                <p:cTn id="24" presetID="10" presetClass="entr" presetSubtype="0" fill="hold" nodeType="with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fade">
                                      <p:cBhvr>
                                        <p:cTn id="26"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Łącznik prosty 3">
            <a:extLst>
              <a:ext uri="{FF2B5EF4-FFF2-40B4-BE49-F238E27FC236}">
                <a16:creationId xmlns:a16="http://schemas.microsoft.com/office/drawing/2014/main" id="{C353A57C-0FFD-87FF-F7C0-9C2EF455F6EF}"/>
              </a:ext>
            </a:extLst>
          </p:cNvPr>
          <p:cNvCxnSpPr/>
          <p:nvPr/>
        </p:nvCxnSpPr>
        <p:spPr>
          <a:xfrm flipH="1" flipV="1">
            <a:off x="971550" y="1765300"/>
            <a:ext cx="0" cy="3128963"/>
          </a:xfrm>
          <a:prstGeom prst="line">
            <a:avLst/>
          </a:prstGeom>
          <a:ln w="19050">
            <a:solidFill>
              <a:srgbClr val="F17E00"/>
            </a:solidFill>
          </a:ln>
        </p:spPr>
        <p:style>
          <a:lnRef idx="1">
            <a:schemeClr val="accent1"/>
          </a:lnRef>
          <a:fillRef idx="0">
            <a:schemeClr val="accent1"/>
          </a:fillRef>
          <a:effectRef idx="0">
            <a:schemeClr val="accent1"/>
          </a:effectRef>
          <a:fontRef idx="minor">
            <a:schemeClr val="tx1"/>
          </a:fontRef>
        </p:style>
      </p:cxnSp>
      <p:cxnSp>
        <p:nvCxnSpPr>
          <p:cNvPr id="4" name="Łącznik prosty 4">
            <a:extLst>
              <a:ext uri="{FF2B5EF4-FFF2-40B4-BE49-F238E27FC236}">
                <a16:creationId xmlns:a16="http://schemas.microsoft.com/office/drawing/2014/main" id="{C85AE349-51AE-8678-DE0B-E574D57A7FEF}"/>
              </a:ext>
            </a:extLst>
          </p:cNvPr>
          <p:cNvCxnSpPr/>
          <p:nvPr/>
        </p:nvCxnSpPr>
        <p:spPr>
          <a:xfrm>
            <a:off x="976313" y="1765300"/>
            <a:ext cx="8359775" cy="0"/>
          </a:xfrm>
          <a:prstGeom prst="line">
            <a:avLst/>
          </a:prstGeom>
          <a:ln w="19050" cap="rnd">
            <a:solidFill>
              <a:srgbClr val="F17E00"/>
            </a:solidFill>
            <a:round/>
          </a:ln>
        </p:spPr>
        <p:style>
          <a:lnRef idx="1">
            <a:schemeClr val="accent1"/>
          </a:lnRef>
          <a:fillRef idx="0">
            <a:schemeClr val="accent1"/>
          </a:fillRef>
          <a:effectRef idx="0">
            <a:schemeClr val="accent1"/>
          </a:effectRef>
          <a:fontRef idx="minor">
            <a:schemeClr val="tx1"/>
          </a:fontRef>
        </p:style>
      </p:cxnSp>
      <p:cxnSp>
        <p:nvCxnSpPr>
          <p:cNvPr id="5" name="Łącznik prosty 5">
            <a:extLst>
              <a:ext uri="{FF2B5EF4-FFF2-40B4-BE49-F238E27FC236}">
                <a16:creationId xmlns:a16="http://schemas.microsoft.com/office/drawing/2014/main" id="{59B23400-C2D7-383F-30FE-B6CEE7191B8E}"/>
              </a:ext>
            </a:extLst>
          </p:cNvPr>
          <p:cNvCxnSpPr/>
          <p:nvPr/>
        </p:nvCxnSpPr>
        <p:spPr>
          <a:xfrm>
            <a:off x="3770313" y="1774825"/>
            <a:ext cx="0" cy="555625"/>
          </a:xfrm>
          <a:prstGeom prst="line">
            <a:avLst/>
          </a:prstGeom>
          <a:ln w="19050">
            <a:solidFill>
              <a:srgbClr val="F17E00"/>
            </a:solidFill>
          </a:ln>
        </p:spPr>
        <p:style>
          <a:lnRef idx="1">
            <a:schemeClr val="accent1"/>
          </a:lnRef>
          <a:fillRef idx="0">
            <a:schemeClr val="accent1"/>
          </a:fillRef>
          <a:effectRef idx="0">
            <a:schemeClr val="accent1"/>
          </a:effectRef>
          <a:fontRef idx="minor">
            <a:schemeClr val="tx1"/>
          </a:fontRef>
        </p:style>
      </p:cxnSp>
      <p:cxnSp>
        <p:nvCxnSpPr>
          <p:cNvPr id="6" name="Łącznik prosty 6">
            <a:extLst>
              <a:ext uri="{FF2B5EF4-FFF2-40B4-BE49-F238E27FC236}">
                <a16:creationId xmlns:a16="http://schemas.microsoft.com/office/drawing/2014/main" id="{423FCDFA-2898-58E8-E8F2-1366C1FA211C}"/>
              </a:ext>
            </a:extLst>
          </p:cNvPr>
          <p:cNvCxnSpPr/>
          <p:nvPr/>
        </p:nvCxnSpPr>
        <p:spPr>
          <a:xfrm>
            <a:off x="9332913" y="1770063"/>
            <a:ext cx="0" cy="555625"/>
          </a:xfrm>
          <a:prstGeom prst="line">
            <a:avLst/>
          </a:prstGeom>
          <a:ln w="19050" cap="rnd">
            <a:solidFill>
              <a:srgbClr val="F17E00"/>
            </a:solidFill>
            <a:round/>
          </a:ln>
        </p:spPr>
        <p:style>
          <a:lnRef idx="1">
            <a:schemeClr val="accent1"/>
          </a:lnRef>
          <a:fillRef idx="0">
            <a:schemeClr val="accent1"/>
          </a:fillRef>
          <a:effectRef idx="0">
            <a:schemeClr val="accent1"/>
          </a:effectRef>
          <a:fontRef idx="minor">
            <a:schemeClr val="tx1"/>
          </a:fontRef>
        </p:style>
      </p:cxnSp>
      <p:sp>
        <p:nvSpPr>
          <p:cNvPr id="7" name="Rectangle 37">
            <a:extLst>
              <a:ext uri="{FF2B5EF4-FFF2-40B4-BE49-F238E27FC236}">
                <a16:creationId xmlns:a16="http://schemas.microsoft.com/office/drawing/2014/main" id="{2465C5D8-2595-D800-FAE4-9DAE5E56C7C6}"/>
              </a:ext>
            </a:extLst>
          </p:cNvPr>
          <p:cNvSpPr/>
          <p:nvPr/>
        </p:nvSpPr>
        <p:spPr>
          <a:xfrm>
            <a:off x="7319963" y="3076575"/>
            <a:ext cx="4370387" cy="1900238"/>
          </a:xfrm>
          <a:prstGeom prst="rect">
            <a:avLst/>
          </a:prstGeom>
          <a:no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lIns="182880" tIns="182880" rIns="182880" bIns="182880" spcCol="1270"/>
          <a:lstStyle/>
          <a:p>
            <a:pPr marL="285750" indent="-285750" defTabSz="800050" eaLnBrk="1" fontAlgn="auto" hangingPunct="1">
              <a:lnSpc>
                <a:spcPct val="90000"/>
              </a:lnSpc>
              <a:spcAft>
                <a:spcPct val="35000"/>
              </a:spcAft>
              <a:buFont typeface="Arial" panose="020B0604020202020204" pitchFamily="34" charset="0"/>
              <a:buChar char="•"/>
              <a:defRPr/>
            </a:pPr>
            <a:r>
              <a:rPr lang="en-NZ">
                <a:solidFill>
                  <a:schemeClr val="tx1">
                    <a:lumMod val="65000"/>
                    <a:lumOff val="35000"/>
                  </a:schemeClr>
                </a:solidFill>
                <a:latin typeface="Century Gothic" panose="020B0502020202020204" pitchFamily="34" charset="0"/>
              </a:rPr>
              <a:t>To control the work</a:t>
            </a:r>
          </a:p>
          <a:p>
            <a:pPr marL="285750" indent="-285750" defTabSz="800050" eaLnBrk="1" fontAlgn="auto" hangingPunct="1">
              <a:lnSpc>
                <a:spcPct val="90000"/>
              </a:lnSpc>
              <a:spcAft>
                <a:spcPct val="35000"/>
              </a:spcAft>
              <a:buFont typeface="Arial" panose="020B0604020202020204" pitchFamily="34" charset="0"/>
              <a:buChar char="•"/>
              <a:defRPr/>
            </a:pPr>
            <a:r>
              <a:rPr lang="en-NZ">
                <a:solidFill>
                  <a:schemeClr val="tx1">
                    <a:lumMod val="65000"/>
                    <a:lumOff val="35000"/>
                  </a:schemeClr>
                </a:solidFill>
                <a:latin typeface="Century Gothic" panose="020B0502020202020204" pitchFamily="34" charset="0"/>
              </a:rPr>
              <a:t>To plan</a:t>
            </a:r>
          </a:p>
          <a:p>
            <a:pPr marL="285750" indent="-285750" defTabSz="800050" eaLnBrk="1" fontAlgn="auto" hangingPunct="1">
              <a:lnSpc>
                <a:spcPct val="90000"/>
              </a:lnSpc>
              <a:spcAft>
                <a:spcPct val="35000"/>
              </a:spcAft>
              <a:buFont typeface="Arial" panose="020B0604020202020204" pitchFamily="34" charset="0"/>
              <a:buChar char="•"/>
              <a:defRPr/>
            </a:pPr>
            <a:r>
              <a:rPr lang="en-NZ">
                <a:solidFill>
                  <a:schemeClr val="tx1">
                    <a:lumMod val="65000"/>
                    <a:lumOff val="35000"/>
                  </a:schemeClr>
                </a:solidFill>
                <a:latin typeface="Century Gothic" panose="020B0502020202020204" pitchFamily="34" charset="0"/>
              </a:rPr>
              <a:t>To organise</a:t>
            </a:r>
          </a:p>
          <a:p>
            <a:pPr marL="285750" indent="-285750" defTabSz="800050" eaLnBrk="1" fontAlgn="auto" hangingPunct="1">
              <a:lnSpc>
                <a:spcPct val="90000"/>
              </a:lnSpc>
              <a:spcAft>
                <a:spcPct val="35000"/>
              </a:spcAft>
              <a:buFont typeface="Arial" panose="020B0604020202020204" pitchFamily="34" charset="0"/>
              <a:buChar char="•"/>
              <a:defRPr/>
            </a:pPr>
            <a:r>
              <a:rPr lang="en-NZ">
                <a:solidFill>
                  <a:schemeClr val="tx1">
                    <a:lumMod val="65000"/>
                    <a:lumOff val="35000"/>
                  </a:schemeClr>
                </a:solidFill>
                <a:latin typeface="Century Gothic" panose="020B0502020202020204" pitchFamily="34" charset="0"/>
              </a:rPr>
              <a:t>To coordinate people toward achieving organisational goals</a:t>
            </a:r>
          </a:p>
        </p:txBody>
      </p:sp>
      <p:grpSp>
        <p:nvGrpSpPr>
          <p:cNvPr id="8" name="Grupa 25">
            <a:extLst>
              <a:ext uri="{FF2B5EF4-FFF2-40B4-BE49-F238E27FC236}">
                <a16:creationId xmlns:a16="http://schemas.microsoft.com/office/drawing/2014/main" id="{58D7C080-FC43-2C7A-5DE0-5149C334D909}"/>
              </a:ext>
            </a:extLst>
          </p:cNvPr>
          <p:cNvGrpSpPr>
            <a:grpSpLocks/>
          </p:cNvGrpSpPr>
          <p:nvPr/>
        </p:nvGrpSpPr>
        <p:grpSpPr bwMode="auto">
          <a:xfrm>
            <a:off x="7196138" y="2349500"/>
            <a:ext cx="4273550" cy="2863850"/>
            <a:chOff x="2169269" y="2138826"/>
            <a:chExt cx="4160456" cy="3904219"/>
          </a:xfrm>
        </p:grpSpPr>
        <p:sp>
          <p:nvSpPr>
            <p:cNvPr id="9" name="Prostokąt z rogami zaokrąglonymi z jednej strony 14">
              <a:extLst>
                <a:ext uri="{FF2B5EF4-FFF2-40B4-BE49-F238E27FC236}">
                  <a16:creationId xmlns:a16="http://schemas.microsoft.com/office/drawing/2014/main" id="{C7F09948-2D9E-00F9-E455-C20F8BF95D0F}"/>
                </a:ext>
              </a:extLst>
            </p:cNvPr>
            <p:cNvSpPr/>
            <p:nvPr/>
          </p:nvSpPr>
          <p:spPr>
            <a:xfrm>
              <a:off x="2183178" y="2147483"/>
              <a:ext cx="4132637" cy="1056130"/>
            </a:xfrm>
            <a:prstGeom prst="round2SameRect">
              <a:avLst>
                <a:gd name="adj1" fmla="val 31911"/>
                <a:gd name="adj2" fmla="val 0"/>
              </a:avLst>
            </a:prstGeom>
            <a:solidFill>
              <a:schemeClr val="bg1">
                <a:lumMod val="6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sp>
          <p:nvSpPr>
            <p:cNvPr id="10" name="Rectangle 39">
              <a:extLst>
                <a:ext uri="{FF2B5EF4-FFF2-40B4-BE49-F238E27FC236}">
                  <a16:creationId xmlns:a16="http://schemas.microsoft.com/office/drawing/2014/main" id="{17CBBCBD-153F-192C-F0AE-BF39BF6E41A9}"/>
                </a:ext>
              </a:extLst>
            </p:cNvPr>
            <p:cNvSpPr/>
            <p:nvPr/>
          </p:nvSpPr>
          <p:spPr>
            <a:xfrm>
              <a:off x="2781283" y="2147483"/>
              <a:ext cx="2936429" cy="1056130"/>
            </a:xfrm>
            <a:prstGeom prst="rect">
              <a:avLst/>
            </a:prstGeom>
            <a:noFill/>
            <a:ln>
              <a:solidFill>
                <a:schemeClr val="bg1">
                  <a:lumMod val="65000"/>
                </a:schemeClr>
              </a:solid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lIns="182880" tIns="91440" rIns="182880" bIns="182880" spcCol="1270" anchor="ctr">
              <a:spAutoFit/>
            </a:bodyPr>
            <a:lstStyle/>
            <a:p>
              <a:pPr algn="ctr" defTabSz="666734" eaLnBrk="1" fontAlgn="auto" hangingPunct="1">
                <a:lnSpc>
                  <a:spcPct val="90000"/>
                </a:lnSpc>
                <a:spcAft>
                  <a:spcPts val="200"/>
                </a:spcAft>
                <a:defRPr/>
              </a:pPr>
              <a:r>
                <a:rPr lang="en-NZ" b="1">
                  <a:solidFill>
                    <a:schemeClr val="bg1"/>
                  </a:solidFill>
                  <a:latin typeface="Century Gothic" panose="020B0502020202020204" pitchFamily="34" charset="0"/>
                </a:rPr>
                <a:t>Manager </a:t>
              </a:r>
              <a:br>
                <a:rPr lang="en-NZ" b="1">
                  <a:solidFill>
                    <a:schemeClr val="bg1"/>
                  </a:solidFill>
                  <a:latin typeface="Century Gothic" panose="020B0502020202020204" pitchFamily="34" charset="0"/>
                </a:rPr>
              </a:br>
              <a:r>
                <a:rPr lang="en-NZ" b="1">
                  <a:solidFill>
                    <a:schemeClr val="bg1"/>
                  </a:solidFill>
                  <a:latin typeface="Century Gothic" panose="020B0502020202020204" pitchFamily="34" charset="0"/>
                </a:rPr>
                <a:t>(Driver)</a:t>
              </a:r>
              <a:endParaRPr lang="en-US" b="1">
                <a:solidFill>
                  <a:schemeClr val="bg1"/>
                </a:solidFill>
                <a:latin typeface="Century Gothic" panose="020B0502020202020204" pitchFamily="34" charset="0"/>
              </a:endParaRPr>
            </a:p>
          </p:txBody>
        </p:sp>
        <p:sp>
          <p:nvSpPr>
            <p:cNvPr id="11" name="Prostokąt zaokrąglony 17">
              <a:extLst>
                <a:ext uri="{FF2B5EF4-FFF2-40B4-BE49-F238E27FC236}">
                  <a16:creationId xmlns:a16="http://schemas.microsoft.com/office/drawing/2014/main" id="{4B87B98B-DAA7-23CA-F3F9-AE1124062B51}"/>
                </a:ext>
              </a:extLst>
            </p:cNvPr>
            <p:cNvSpPr/>
            <p:nvPr/>
          </p:nvSpPr>
          <p:spPr>
            <a:xfrm>
              <a:off x="2169269" y="2138826"/>
              <a:ext cx="4160456" cy="3904219"/>
            </a:xfrm>
            <a:prstGeom prst="roundRect">
              <a:avLst>
                <a:gd name="adj" fmla="val 8565"/>
              </a:avLst>
            </a:prstGeom>
            <a:ln w="19050" cap="rnd">
              <a:solidFill>
                <a:schemeClr val="bg1">
                  <a:lumMod val="65000"/>
                </a:schemeClr>
              </a:solidFill>
              <a:round/>
            </a:ln>
          </p:spPr>
          <p:style>
            <a:lnRef idx="1">
              <a:schemeClr val="accent1"/>
            </a:lnRef>
            <a:fillRef idx="0">
              <a:schemeClr val="accent1"/>
            </a:fillRef>
            <a:effectRef idx="0">
              <a:schemeClr val="accent1"/>
            </a:effectRef>
            <a:fontRef idx="minor">
              <a:schemeClr val="tx1"/>
            </a:fontRef>
          </p:style>
          <p:txBody>
            <a:bodyPr anchor="ctr"/>
            <a:lstStyle/>
            <a:p>
              <a:pPr algn="ctr" defTabSz="913203" eaLnBrk="1" fontAlgn="auto" hangingPunct="1">
                <a:spcBef>
                  <a:spcPts val="0"/>
                </a:spcBef>
                <a:spcAft>
                  <a:spcPts val="0"/>
                </a:spcAft>
                <a:defRPr/>
              </a:pPr>
              <a:endParaRPr lang="pl-PL"/>
            </a:p>
          </p:txBody>
        </p:sp>
      </p:grpSp>
      <p:sp>
        <p:nvSpPr>
          <p:cNvPr id="12" name="Rectangle 37">
            <a:extLst>
              <a:ext uri="{FF2B5EF4-FFF2-40B4-BE49-F238E27FC236}">
                <a16:creationId xmlns:a16="http://schemas.microsoft.com/office/drawing/2014/main" id="{7DA5B96F-6A7C-FAA9-3B64-191F2C638B27}"/>
              </a:ext>
            </a:extLst>
          </p:cNvPr>
          <p:cNvSpPr/>
          <p:nvPr/>
        </p:nvSpPr>
        <p:spPr>
          <a:xfrm>
            <a:off x="1730375" y="3098800"/>
            <a:ext cx="3981450" cy="2344738"/>
          </a:xfrm>
          <a:prstGeom prst="rect">
            <a:avLst/>
          </a:prstGeom>
          <a:no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lIns="182880" tIns="182880" rIns="182880" bIns="182880" spcCol="1270"/>
          <a:lstStyle/>
          <a:p>
            <a:pPr marL="285750" indent="-285750" defTabSz="800050" eaLnBrk="1" fontAlgn="auto" hangingPunct="1">
              <a:lnSpc>
                <a:spcPct val="90000"/>
              </a:lnSpc>
              <a:spcAft>
                <a:spcPct val="35000"/>
              </a:spcAft>
              <a:buFont typeface="Arial" panose="020B0604020202020204" pitchFamily="34" charset="0"/>
              <a:buChar char="•"/>
              <a:defRPr/>
            </a:pPr>
            <a:r>
              <a:rPr lang="en-NZ">
                <a:solidFill>
                  <a:schemeClr val="tx1">
                    <a:lumMod val="65000"/>
                    <a:lumOff val="35000"/>
                  </a:schemeClr>
                </a:solidFill>
                <a:latin typeface="Century Gothic" panose="020B0502020202020204" pitchFamily="34" charset="0"/>
              </a:rPr>
              <a:t>To influence</a:t>
            </a:r>
          </a:p>
          <a:p>
            <a:pPr marL="285750" indent="-285750" defTabSz="800050" eaLnBrk="1" fontAlgn="auto" hangingPunct="1">
              <a:lnSpc>
                <a:spcPct val="90000"/>
              </a:lnSpc>
              <a:spcAft>
                <a:spcPct val="35000"/>
              </a:spcAft>
              <a:buFont typeface="Arial" panose="020B0604020202020204" pitchFamily="34" charset="0"/>
              <a:buChar char="•"/>
              <a:defRPr/>
            </a:pPr>
            <a:r>
              <a:rPr lang="en-NZ">
                <a:solidFill>
                  <a:schemeClr val="tx1">
                    <a:lumMod val="65000"/>
                    <a:lumOff val="35000"/>
                  </a:schemeClr>
                </a:solidFill>
                <a:latin typeface="Century Gothic" panose="020B0502020202020204" pitchFamily="34" charset="0"/>
              </a:rPr>
              <a:t>To inspire </a:t>
            </a:r>
          </a:p>
          <a:p>
            <a:pPr marL="285750" indent="-285750" defTabSz="800050" eaLnBrk="1" fontAlgn="auto" hangingPunct="1">
              <a:lnSpc>
                <a:spcPct val="90000"/>
              </a:lnSpc>
              <a:spcAft>
                <a:spcPct val="35000"/>
              </a:spcAft>
              <a:buFont typeface="Arial" panose="020B0604020202020204" pitchFamily="34" charset="0"/>
              <a:buChar char="•"/>
              <a:defRPr/>
            </a:pPr>
            <a:r>
              <a:rPr lang="en-NZ">
                <a:solidFill>
                  <a:schemeClr val="tx1">
                    <a:lumMod val="65000"/>
                    <a:lumOff val="35000"/>
                  </a:schemeClr>
                </a:solidFill>
                <a:latin typeface="Century Gothic" panose="020B0502020202020204" pitchFamily="34" charset="0"/>
              </a:rPr>
              <a:t>To motivate people toward achieving organisational success </a:t>
            </a:r>
          </a:p>
        </p:txBody>
      </p:sp>
      <p:grpSp>
        <p:nvGrpSpPr>
          <p:cNvPr id="13" name="Grupa 24">
            <a:extLst>
              <a:ext uri="{FF2B5EF4-FFF2-40B4-BE49-F238E27FC236}">
                <a16:creationId xmlns:a16="http://schemas.microsoft.com/office/drawing/2014/main" id="{D07CF94E-1996-46AA-02AF-C5E42726AF5F}"/>
              </a:ext>
            </a:extLst>
          </p:cNvPr>
          <p:cNvGrpSpPr>
            <a:grpSpLocks/>
          </p:cNvGrpSpPr>
          <p:nvPr/>
        </p:nvGrpSpPr>
        <p:grpSpPr bwMode="auto">
          <a:xfrm>
            <a:off x="1684338" y="2339975"/>
            <a:ext cx="4170362" cy="3454400"/>
            <a:chOff x="7109400" y="2132943"/>
            <a:chExt cx="3431964" cy="4318190"/>
          </a:xfrm>
        </p:grpSpPr>
        <p:sp>
          <p:nvSpPr>
            <p:cNvPr id="14" name="Prostokąt z rogami zaokrąglonymi z jednej strony 8">
              <a:extLst>
                <a:ext uri="{FF2B5EF4-FFF2-40B4-BE49-F238E27FC236}">
                  <a16:creationId xmlns:a16="http://schemas.microsoft.com/office/drawing/2014/main" id="{4E4E333C-974D-C948-140A-FBBE894542B6}"/>
                </a:ext>
              </a:extLst>
            </p:cNvPr>
            <p:cNvSpPr/>
            <p:nvPr/>
          </p:nvSpPr>
          <p:spPr>
            <a:xfrm>
              <a:off x="7113319" y="2132943"/>
              <a:ext cx="3428045" cy="994216"/>
            </a:xfrm>
            <a:prstGeom prst="round2SameRect">
              <a:avLst>
                <a:gd name="adj1" fmla="val 39526"/>
                <a:gd name="adj2" fmla="val 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sp>
          <p:nvSpPr>
            <p:cNvPr id="15" name="Prostokąt zaokrąglony 22">
              <a:extLst>
                <a:ext uri="{FF2B5EF4-FFF2-40B4-BE49-F238E27FC236}">
                  <a16:creationId xmlns:a16="http://schemas.microsoft.com/office/drawing/2014/main" id="{1833FB13-0761-D9F6-78AE-847E4138E92E}"/>
                </a:ext>
              </a:extLst>
            </p:cNvPr>
            <p:cNvSpPr/>
            <p:nvPr/>
          </p:nvSpPr>
          <p:spPr>
            <a:xfrm>
              <a:off x="7109400" y="2138897"/>
              <a:ext cx="3431964" cy="4312236"/>
            </a:xfrm>
            <a:prstGeom prst="roundRect">
              <a:avLst>
                <a:gd name="adj" fmla="val 9332"/>
              </a:avLst>
            </a:prstGeom>
            <a:ln w="19050" cap="rnd">
              <a:solidFill>
                <a:schemeClr val="bg1">
                  <a:lumMod val="65000"/>
                </a:schemeClr>
              </a:solidFill>
              <a:round/>
            </a:ln>
          </p:spPr>
          <p:style>
            <a:lnRef idx="1">
              <a:schemeClr val="accent1"/>
            </a:lnRef>
            <a:fillRef idx="0">
              <a:schemeClr val="accent1"/>
            </a:fillRef>
            <a:effectRef idx="0">
              <a:schemeClr val="accent1"/>
            </a:effectRef>
            <a:fontRef idx="minor">
              <a:schemeClr val="tx1"/>
            </a:fontRef>
          </p:style>
          <p:txBody>
            <a:bodyPr anchor="ctr"/>
            <a:lstStyle/>
            <a:p>
              <a:pPr algn="ctr" defTabSz="913203" eaLnBrk="1" fontAlgn="auto" hangingPunct="1">
                <a:spcBef>
                  <a:spcPts val="0"/>
                </a:spcBef>
                <a:spcAft>
                  <a:spcPts val="0"/>
                </a:spcAft>
                <a:defRPr/>
              </a:pPr>
              <a:endParaRPr lang="pl-PL"/>
            </a:p>
          </p:txBody>
        </p:sp>
      </p:grpSp>
      <p:sp>
        <p:nvSpPr>
          <p:cNvPr id="17" name="Rectangle 39">
            <a:extLst>
              <a:ext uri="{FF2B5EF4-FFF2-40B4-BE49-F238E27FC236}">
                <a16:creationId xmlns:a16="http://schemas.microsoft.com/office/drawing/2014/main" id="{3947E4A1-AF5E-D962-F138-1D2A5554955F}"/>
              </a:ext>
            </a:extLst>
          </p:cNvPr>
          <p:cNvSpPr/>
          <p:nvPr/>
        </p:nvSpPr>
        <p:spPr>
          <a:xfrm>
            <a:off x="2181225" y="2349500"/>
            <a:ext cx="3176588" cy="801688"/>
          </a:xfrm>
          <a:prstGeom prst="rect">
            <a:avLst/>
          </a:prstGeom>
          <a:no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lIns="182880" tIns="91440" rIns="182880" bIns="182880" spcCol="1270" anchor="ctr">
            <a:spAutoFit/>
          </a:bodyPr>
          <a:lstStyle/>
          <a:p>
            <a:pPr algn="ctr" defTabSz="666734" eaLnBrk="1" fontAlgn="auto" hangingPunct="1">
              <a:lnSpc>
                <a:spcPct val="90000"/>
              </a:lnSpc>
              <a:spcAft>
                <a:spcPts val="200"/>
              </a:spcAft>
              <a:defRPr/>
            </a:pPr>
            <a:r>
              <a:rPr lang="en-NZ" b="1">
                <a:solidFill>
                  <a:schemeClr val="bg1"/>
                </a:solidFill>
                <a:latin typeface="Century Gothic" panose="020B0502020202020204" pitchFamily="34" charset="0"/>
              </a:rPr>
              <a:t>Leader</a:t>
            </a:r>
          </a:p>
          <a:p>
            <a:pPr algn="ctr" defTabSz="666734" eaLnBrk="1" fontAlgn="auto" hangingPunct="1">
              <a:lnSpc>
                <a:spcPct val="90000"/>
              </a:lnSpc>
              <a:spcAft>
                <a:spcPts val="200"/>
              </a:spcAft>
              <a:defRPr/>
            </a:pPr>
            <a:r>
              <a:rPr lang="en-NZ" b="1">
                <a:solidFill>
                  <a:schemeClr val="bg1"/>
                </a:solidFill>
                <a:latin typeface="Century Gothic" panose="020B0502020202020204" pitchFamily="34" charset="0"/>
              </a:rPr>
              <a:t>(Enhancer)</a:t>
            </a:r>
          </a:p>
        </p:txBody>
      </p:sp>
      <p:cxnSp>
        <p:nvCxnSpPr>
          <p:cNvPr id="18" name="Łącznik prosty 3">
            <a:extLst>
              <a:ext uri="{FF2B5EF4-FFF2-40B4-BE49-F238E27FC236}">
                <a16:creationId xmlns:a16="http://schemas.microsoft.com/office/drawing/2014/main" id="{10C4543E-7ADC-8752-03E3-23A6BC7B6BFD}"/>
              </a:ext>
            </a:extLst>
          </p:cNvPr>
          <p:cNvCxnSpPr/>
          <p:nvPr/>
        </p:nvCxnSpPr>
        <p:spPr>
          <a:xfrm flipH="1">
            <a:off x="-465138" y="4894263"/>
            <a:ext cx="1436688" cy="0"/>
          </a:xfrm>
          <a:prstGeom prst="line">
            <a:avLst/>
          </a:prstGeom>
          <a:ln w="19050">
            <a:solidFill>
              <a:srgbClr val="F17E00"/>
            </a:solidFill>
          </a:ln>
        </p:spPr>
        <p:style>
          <a:lnRef idx="1">
            <a:schemeClr val="accent1"/>
          </a:lnRef>
          <a:fillRef idx="0">
            <a:schemeClr val="accent1"/>
          </a:fillRef>
          <a:effectRef idx="0">
            <a:schemeClr val="accent1"/>
          </a:effectRef>
          <a:fontRef idx="minor">
            <a:schemeClr val="tx1"/>
          </a:fontRef>
        </p:style>
      </p:cxnSp>
      <p:sp>
        <p:nvSpPr>
          <p:cNvPr id="304140" name="Rectangle 1">
            <a:extLst>
              <a:ext uri="{FF2B5EF4-FFF2-40B4-BE49-F238E27FC236}">
                <a16:creationId xmlns:a16="http://schemas.microsoft.com/office/drawing/2014/main" id="{8F50A3DB-53E5-5EBF-9140-B51DDBB84BBB}"/>
              </a:ext>
            </a:extLst>
          </p:cNvPr>
          <p:cNvSpPr>
            <a:spLocks noChangeArrowheads="1"/>
          </p:cNvSpPr>
          <p:nvPr/>
        </p:nvSpPr>
        <p:spPr bwMode="auto">
          <a:xfrm>
            <a:off x="1919288" y="261938"/>
            <a:ext cx="8661400"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a:solidFill>
                  <a:schemeClr val="tx1"/>
                </a:solidFill>
                <a:latin typeface="Calibri" panose="020F0502020204030204" pitchFamily="34" charset="0"/>
              </a:defRPr>
            </a:lvl1pPr>
            <a:lvl2pPr>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marL="0" lvl="1" indent="0" algn="ctr">
              <a:spcBef>
                <a:spcPts val="1200"/>
              </a:spcBef>
            </a:pPr>
            <a:r>
              <a:rPr lang="en-NZ" altLang="en-US" sz="3200" b="1">
                <a:solidFill>
                  <a:srgbClr val="F17E00"/>
                </a:solidFill>
                <a:latin typeface="Century Gothic" panose="020B0502020202020204" pitchFamily="34" charset="0"/>
                <a:cs typeface="Arial" panose="020B0604020202020204" pitchFamily="34" charset="0"/>
              </a:rPr>
              <a:t>Leadership and  management crossover </a:t>
            </a:r>
            <a:br>
              <a:rPr lang="en-NZ" altLang="en-US" sz="3200" b="1">
                <a:solidFill>
                  <a:srgbClr val="F17E00"/>
                </a:solidFill>
                <a:latin typeface="Century Gothic" panose="020B0502020202020204" pitchFamily="34" charset="0"/>
                <a:cs typeface="Arial" panose="020B0604020202020204" pitchFamily="34" charset="0"/>
              </a:rPr>
            </a:br>
            <a:r>
              <a:rPr lang="en-NZ" altLang="en-US" sz="3200" b="1">
                <a:solidFill>
                  <a:srgbClr val="F17E00"/>
                </a:solidFill>
                <a:latin typeface="Century Gothic" panose="020B0502020202020204" pitchFamily="34" charset="0"/>
                <a:cs typeface="Arial" panose="020B0604020202020204" pitchFamily="34" charset="0"/>
              </a:rPr>
              <a:t>but are not considered to be the same!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down)">
                                      <p:cBhvr>
                                        <p:cTn id="7" dur="500"/>
                                        <p:tgtEl>
                                          <p:spTgt spid="18"/>
                                        </p:tgtEl>
                                      </p:cBhvr>
                                    </p:animEffect>
                                  </p:childTnLst>
                                </p:cTn>
                              </p:par>
                            </p:childTnLst>
                          </p:cTn>
                        </p:par>
                        <p:par>
                          <p:cTn id="8" fill="hold" nodeType="afterGroup">
                            <p:stCondLst>
                              <p:cond delay="500"/>
                            </p:stCondLst>
                            <p:childTnLst>
                              <p:par>
                                <p:cTn id="9" presetID="22" presetClass="entr" presetSubtype="4"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down)">
                                      <p:cBhvr>
                                        <p:cTn id="11" dur="500"/>
                                        <p:tgtEl>
                                          <p:spTgt spid="3"/>
                                        </p:tgtEl>
                                      </p:cBhvr>
                                    </p:animEffect>
                                  </p:childTnLst>
                                </p:cTn>
                              </p:par>
                              <p:par>
                                <p:cTn id="12" presetID="22" presetClass="entr" presetSubtype="8" fill="hold" nodeType="withEffect">
                                  <p:stCondLst>
                                    <p:cond delay="500"/>
                                  </p:stCondLst>
                                  <p:childTnLst>
                                    <p:set>
                                      <p:cBhvr>
                                        <p:cTn id="13" dur="1" fill="hold">
                                          <p:stCondLst>
                                            <p:cond delay="0"/>
                                          </p:stCondLst>
                                        </p:cTn>
                                        <p:tgtEl>
                                          <p:spTgt spid="4"/>
                                        </p:tgtEl>
                                        <p:attrNameLst>
                                          <p:attrName>style.visibility</p:attrName>
                                        </p:attrNameLst>
                                      </p:cBhvr>
                                      <p:to>
                                        <p:strVal val="visible"/>
                                      </p:to>
                                    </p:set>
                                    <p:animEffect transition="in" filter="wipe(left)">
                                      <p:cBhvr>
                                        <p:cTn id="14" dur="1000"/>
                                        <p:tgtEl>
                                          <p:spTgt spid="4"/>
                                        </p:tgtEl>
                                      </p:cBhvr>
                                    </p:animEffect>
                                  </p:childTnLst>
                                </p:cTn>
                              </p:par>
                              <p:par>
                                <p:cTn id="15" presetID="22" presetClass="entr" presetSubtype="1" fill="hold" nodeType="withEffect">
                                  <p:stCondLst>
                                    <p:cond delay="1250"/>
                                  </p:stCondLst>
                                  <p:childTnLst>
                                    <p:set>
                                      <p:cBhvr>
                                        <p:cTn id="16" dur="1" fill="hold">
                                          <p:stCondLst>
                                            <p:cond delay="0"/>
                                          </p:stCondLst>
                                        </p:cTn>
                                        <p:tgtEl>
                                          <p:spTgt spid="5"/>
                                        </p:tgtEl>
                                        <p:attrNameLst>
                                          <p:attrName>style.visibility</p:attrName>
                                        </p:attrNameLst>
                                      </p:cBhvr>
                                      <p:to>
                                        <p:strVal val="visible"/>
                                      </p:to>
                                    </p:set>
                                    <p:animEffect transition="in" filter="wipe(up)">
                                      <p:cBhvr>
                                        <p:cTn id="17" dur="500"/>
                                        <p:tgtEl>
                                          <p:spTgt spid="5"/>
                                        </p:tgtEl>
                                      </p:cBhvr>
                                    </p:animEffect>
                                  </p:childTnLst>
                                </p:cTn>
                              </p:par>
                            </p:childTnLst>
                          </p:cTn>
                        </p:par>
                        <p:par>
                          <p:cTn id="18" fill="hold" nodeType="afterGroup">
                            <p:stCondLst>
                              <p:cond delay="2250"/>
                            </p:stCondLst>
                            <p:childTnLst>
                              <p:par>
                                <p:cTn id="19" presetID="10" presetClass="entr" presetSubtype="0" fill="hold"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500"/>
                                        <p:tgtEl>
                                          <p:spTgt spid="13"/>
                                        </p:tgtEl>
                                      </p:cBhvr>
                                    </p:animEffect>
                                  </p:childTnLst>
                                </p:cTn>
                              </p:par>
                            </p:childTnLst>
                          </p:cTn>
                        </p:par>
                        <p:par>
                          <p:cTn id="22" fill="hold" nodeType="afterGroup">
                            <p:stCondLst>
                              <p:cond delay="2750"/>
                            </p:stCondLst>
                            <p:childTnLst>
                              <p:par>
                                <p:cTn id="23" presetID="22" presetClass="entr" presetSubtype="8" fill="hold" grpId="0" nodeType="afterEffect">
                                  <p:stCondLst>
                                    <p:cond delay="0"/>
                                  </p:stCondLst>
                                  <p:childTnLst>
                                    <p:set>
                                      <p:cBhvr>
                                        <p:cTn id="24" dur="1" fill="hold">
                                          <p:stCondLst>
                                            <p:cond delay="0"/>
                                          </p:stCondLst>
                                        </p:cTn>
                                        <p:tgtEl>
                                          <p:spTgt spid="12">
                                            <p:txEl>
                                              <p:pRg st="0" end="0"/>
                                            </p:txEl>
                                          </p:spTgt>
                                        </p:tgtEl>
                                        <p:attrNameLst>
                                          <p:attrName>style.visibility</p:attrName>
                                        </p:attrNameLst>
                                      </p:cBhvr>
                                      <p:to>
                                        <p:strVal val="visible"/>
                                      </p:to>
                                    </p:set>
                                    <p:animEffect transition="in" filter="wipe(left)">
                                      <p:cBhvr>
                                        <p:cTn id="25" dur="500"/>
                                        <p:tgtEl>
                                          <p:spTgt spid="12">
                                            <p:txEl>
                                              <p:pRg st="0" end="0"/>
                                            </p:txEl>
                                          </p:spTgt>
                                        </p:tgtEl>
                                      </p:cBhvr>
                                    </p:animEffect>
                                  </p:childTnLst>
                                </p:cTn>
                              </p:par>
                            </p:childTnLst>
                          </p:cTn>
                        </p:par>
                        <p:par>
                          <p:cTn id="26" fill="hold" nodeType="afterGroup">
                            <p:stCondLst>
                              <p:cond delay="3250"/>
                            </p:stCondLst>
                            <p:childTnLst>
                              <p:par>
                                <p:cTn id="27" presetID="22" presetClass="entr" presetSubtype="8" fill="hold" grpId="0" nodeType="afterEffect">
                                  <p:stCondLst>
                                    <p:cond delay="0"/>
                                  </p:stCondLst>
                                  <p:childTnLst>
                                    <p:set>
                                      <p:cBhvr>
                                        <p:cTn id="28" dur="1" fill="hold">
                                          <p:stCondLst>
                                            <p:cond delay="0"/>
                                          </p:stCondLst>
                                        </p:cTn>
                                        <p:tgtEl>
                                          <p:spTgt spid="12">
                                            <p:txEl>
                                              <p:pRg st="1" end="1"/>
                                            </p:txEl>
                                          </p:spTgt>
                                        </p:tgtEl>
                                        <p:attrNameLst>
                                          <p:attrName>style.visibility</p:attrName>
                                        </p:attrNameLst>
                                      </p:cBhvr>
                                      <p:to>
                                        <p:strVal val="visible"/>
                                      </p:to>
                                    </p:set>
                                    <p:animEffect transition="in" filter="wipe(left)">
                                      <p:cBhvr>
                                        <p:cTn id="29" dur="500"/>
                                        <p:tgtEl>
                                          <p:spTgt spid="12">
                                            <p:txEl>
                                              <p:pRg st="1" end="1"/>
                                            </p:txEl>
                                          </p:spTgt>
                                        </p:tgtEl>
                                      </p:cBhvr>
                                    </p:animEffect>
                                  </p:childTnLst>
                                </p:cTn>
                              </p:par>
                            </p:childTnLst>
                          </p:cTn>
                        </p:par>
                        <p:par>
                          <p:cTn id="30" fill="hold" nodeType="afterGroup">
                            <p:stCondLst>
                              <p:cond delay="3750"/>
                            </p:stCondLst>
                            <p:childTnLst>
                              <p:par>
                                <p:cTn id="31" presetID="22" presetClass="entr" presetSubtype="8" fill="hold" grpId="0" nodeType="afterEffect">
                                  <p:stCondLst>
                                    <p:cond delay="0"/>
                                  </p:stCondLst>
                                  <p:childTnLst>
                                    <p:set>
                                      <p:cBhvr>
                                        <p:cTn id="32" dur="1" fill="hold">
                                          <p:stCondLst>
                                            <p:cond delay="0"/>
                                          </p:stCondLst>
                                        </p:cTn>
                                        <p:tgtEl>
                                          <p:spTgt spid="12">
                                            <p:txEl>
                                              <p:pRg st="2" end="2"/>
                                            </p:txEl>
                                          </p:spTgt>
                                        </p:tgtEl>
                                        <p:attrNameLst>
                                          <p:attrName>style.visibility</p:attrName>
                                        </p:attrNameLst>
                                      </p:cBhvr>
                                      <p:to>
                                        <p:strVal val="visible"/>
                                      </p:to>
                                    </p:set>
                                    <p:animEffect transition="in" filter="wipe(left)">
                                      <p:cBhvr>
                                        <p:cTn id="33" dur="500"/>
                                        <p:tgtEl>
                                          <p:spTgt spid="12">
                                            <p:txEl>
                                              <p:pRg st="2" end="2"/>
                                            </p:txEl>
                                          </p:spTgt>
                                        </p:tgtEl>
                                      </p:cBhvr>
                                    </p:animEffect>
                                  </p:childTnLst>
                                </p:cTn>
                              </p:par>
                            </p:childTnLst>
                          </p:cTn>
                        </p:par>
                        <p:par>
                          <p:cTn id="34" fill="hold" nodeType="afterGroup">
                            <p:stCondLst>
                              <p:cond delay="4250"/>
                            </p:stCondLst>
                            <p:childTnLst>
                              <p:par>
                                <p:cTn id="35" presetID="22" presetClass="entr" presetSubtype="1" fill="hold" nodeType="after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wipe(up)">
                                      <p:cBhvr>
                                        <p:cTn id="37" dur="500"/>
                                        <p:tgtEl>
                                          <p:spTgt spid="6"/>
                                        </p:tgtEl>
                                      </p:cBhvr>
                                    </p:animEffect>
                                  </p:childTnLst>
                                </p:cTn>
                              </p:par>
                              <p:par>
                                <p:cTn id="38" presetID="10" presetClass="entr" presetSubtype="0" fill="hold" nodeType="withEffect">
                                  <p:stCondLst>
                                    <p:cond delay="750"/>
                                  </p:stCondLst>
                                  <p:childTnLst>
                                    <p:set>
                                      <p:cBhvr>
                                        <p:cTn id="39" dur="1" fill="hold">
                                          <p:stCondLst>
                                            <p:cond delay="0"/>
                                          </p:stCondLst>
                                        </p:cTn>
                                        <p:tgtEl>
                                          <p:spTgt spid="8"/>
                                        </p:tgtEl>
                                        <p:attrNameLst>
                                          <p:attrName>style.visibility</p:attrName>
                                        </p:attrNameLst>
                                      </p:cBhvr>
                                      <p:to>
                                        <p:strVal val="visible"/>
                                      </p:to>
                                    </p:set>
                                    <p:animEffect transition="in" filter="fade">
                                      <p:cBhvr>
                                        <p:cTn id="40" dur="500"/>
                                        <p:tgtEl>
                                          <p:spTgt spid="8"/>
                                        </p:tgtEl>
                                      </p:cBhvr>
                                    </p:animEffect>
                                  </p:childTnLst>
                                </p:cTn>
                              </p:par>
                            </p:childTnLst>
                          </p:cTn>
                        </p:par>
                        <p:par>
                          <p:cTn id="41" fill="hold" nodeType="afterGroup">
                            <p:stCondLst>
                              <p:cond delay="5500"/>
                            </p:stCondLst>
                            <p:childTnLst>
                              <p:par>
                                <p:cTn id="42" presetID="22" presetClass="entr" presetSubtype="8" fill="hold" grpId="0" nodeType="afterEffect">
                                  <p:stCondLst>
                                    <p:cond delay="0"/>
                                  </p:stCondLst>
                                  <p:childTnLst>
                                    <p:set>
                                      <p:cBhvr>
                                        <p:cTn id="43" dur="1" fill="hold">
                                          <p:stCondLst>
                                            <p:cond delay="0"/>
                                          </p:stCondLst>
                                        </p:cTn>
                                        <p:tgtEl>
                                          <p:spTgt spid="7">
                                            <p:txEl>
                                              <p:pRg st="0" end="0"/>
                                            </p:txEl>
                                          </p:spTgt>
                                        </p:tgtEl>
                                        <p:attrNameLst>
                                          <p:attrName>style.visibility</p:attrName>
                                        </p:attrNameLst>
                                      </p:cBhvr>
                                      <p:to>
                                        <p:strVal val="visible"/>
                                      </p:to>
                                    </p:set>
                                    <p:animEffect transition="in" filter="wipe(left)">
                                      <p:cBhvr>
                                        <p:cTn id="44" dur="500"/>
                                        <p:tgtEl>
                                          <p:spTgt spid="7">
                                            <p:txEl>
                                              <p:pRg st="0" end="0"/>
                                            </p:txEl>
                                          </p:spTgt>
                                        </p:tgtEl>
                                      </p:cBhvr>
                                    </p:animEffect>
                                  </p:childTnLst>
                                </p:cTn>
                              </p:par>
                            </p:childTnLst>
                          </p:cTn>
                        </p:par>
                        <p:par>
                          <p:cTn id="45" fill="hold" nodeType="afterGroup">
                            <p:stCondLst>
                              <p:cond delay="6000"/>
                            </p:stCondLst>
                            <p:childTnLst>
                              <p:par>
                                <p:cTn id="46" presetID="22" presetClass="entr" presetSubtype="8" fill="hold" grpId="0" nodeType="afterEffect">
                                  <p:stCondLst>
                                    <p:cond delay="0"/>
                                  </p:stCondLst>
                                  <p:childTnLst>
                                    <p:set>
                                      <p:cBhvr>
                                        <p:cTn id="47" dur="1" fill="hold">
                                          <p:stCondLst>
                                            <p:cond delay="0"/>
                                          </p:stCondLst>
                                        </p:cTn>
                                        <p:tgtEl>
                                          <p:spTgt spid="7">
                                            <p:txEl>
                                              <p:pRg st="1" end="1"/>
                                            </p:txEl>
                                          </p:spTgt>
                                        </p:tgtEl>
                                        <p:attrNameLst>
                                          <p:attrName>style.visibility</p:attrName>
                                        </p:attrNameLst>
                                      </p:cBhvr>
                                      <p:to>
                                        <p:strVal val="visible"/>
                                      </p:to>
                                    </p:set>
                                    <p:animEffect transition="in" filter="wipe(left)">
                                      <p:cBhvr>
                                        <p:cTn id="48" dur="500"/>
                                        <p:tgtEl>
                                          <p:spTgt spid="7">
                                            <p:txEl>
                                              <p:pRg st="1" end="1"/>
                                            </p:txEl>
                                          </p:spTgt>
                                        </p:tgtEl>
                                      </p:cBhvr>
                                    </p:animEffect>
                                  </p:childTnLst>
                                </p:cTn>
                              </p:par>
                            </p:childTnLst>
                          </p:cTn>
                        </p:par>
                        <p:par>
                          <p:cTn id="49" fill="hold" nodeType="afterGroup">
                            <p:stCondLst>
                              <p:cond delay="6500"/>
                            </p:stCondLst>
                            <p:childTnLst>
                              <p:par>
                                <p:cTn id="50" presetID="22" presetClass="entr" presetSubtype="8" fill="hold" grpId="0" nodeType="afterEffect">
                                  <p:stCondLst>
                                    <p:cond delay="0"/>
                                  </p:stCondLst>
                                  <p:childTnLst>
                                    <p:set>
                                      <p:cBhvr>
                                        <p:cTn id="51" dur="1" fill="hold">
                                          <p:stCondLst>
                                            <p:cond delay="0"/>
                                          </p:stCondLst>
                                        </p:cTn>
                                        <p:tgtEl>
                                          <p:spTgt spid="7">
                                            <p:txEl>
                                              <p:pRg st="2" end="2"/>
                                            </p:txEl>
                                          </p:spTgt>
                                        </p:tgtEl>
                                        <p:attrNameLst>
                                          <p:attrName>style.visibility</p:attrName>
                                        </p:attrNameLst>
                                      </p:cBhvr>
                                      <p:to>
                                        <p:strVal val="visible"/>
                                      </p:to>
                                    </p:set>
                                    <p:animEffect transition="in" filter="wipe(left)">
                                      <p:cBhvr>
                                        <p:cTn id="52" dur="500"/>
                                        <p:tgtEl>
                                          <p:spTgt spid="7">
                                            <p:txEl>
                                              <p:pRg st="2" end="2"/>
                                            </p:txEl>
                                          </p:spTgt>
                                        </p:tgtEl>
                                      </p:cBhvr>
                                    </p:animEffect>
                                  </p:childTnLst>
                                </p:cTn>
                              </p:par>
                            </p:childTnLst>
                          </p:cTn>
                        </p:par>
                        <p:par>
                          <p:cTn id="53" fill="hold" nodeType="afterGroup">
                            <p:stCondLst>
                              <p:cond delay="7000"/>
                            </p:stCondLst>
                            <p:childTnLst>
                              <p:par>
                                <p:cTn id="54" presetID="22" presetClass="entr" presetSubtype="8" fill="hold" grpId="0" nodeType="afterEffect">
                                  <p:stCondLst>
                                    <p:cond delay="0"/>
                                  </p:stCondLst>
                                  <p:childTnLst>
                                    <p:set>
                                      <p:cBhvr>
                                        <p:cTn id="55" dur="1" fill="hold">
                                          <p:stCondLst>
                                            <p:cond delay="0"/>
                                          </p:stCondLst>
                                        </p:cTn>
                                        <p:tgtEl>
                                          <p:spTgt spid="7">
                                            <p:txEl>
                                              <p:pRg st="3" end="3"/>
                                            </p:txEl>
                                          </p:spTgt>
                                        </p:tgtEl>
                                        <p:attrNameLst>
                                          <p:attrName>style.visibility</p:attrName>
                                        </p:attrNameLst>
                                      </p:cBhvr>
                                      <p:to>
                                        <p:strVal val="visible"/>
                                      </p:to>
                                    </p:set>
                                    <p:animEffect transition="in" filter="wipe(left)">
                                      <p:cBhvr>
                                        <p:cTn id="56" dur="500"/>
                                        <p:tgtEl>
                                          <p:spTgt spid="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uiExpand="1" build="p"/>
      <p:bldP spid="12" grpId="0" uiExpand="1" build="p"/>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a:extLst>
              <a:ext uri="{FF2B5EF4-FFF2-40B4-BE49-F238E27FC236}">
                <a16:creationId xmlns:a16="http://schemas.microsoft.com/office/drawing/2014/main" id="{0AA190C8-8920-AC01-5DAF-532DFF993C74}"/>
              </a:ext>
            </a:extLst>
          </p:cNvPr>
          <p:cNvSpPr/>
          <p:nvPr/>
        </p:nvSpPr>
        <p:spPr>
          <a:xfrm>
            <a:off x="1508125" y="1485900"/>
            <a:ext cx="7107238" cy="2652713"/>
          </a:xfrm>
          <a:prstGeom prst="roundRect">
            <a:avLst>
              <a:gd name="adj" fmla="val 13067"/>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306179" name="Text Placeholder 1">
            <a:extLst>
              <a:ext uri="{FF2B5EF4-FFF2-40B4-BE49-F238E27FC236}">
                <a16:creationId xmlns:a16="http://schemas.microsoft.com/office/drawing/2014/main" id="{85306B57-EA1B-744A-37D6-CB21DB6426A5}"/>
              </a:ext>
            </a:extLst>
          </p:cNvPr>
          <p:cNvSpPr>
            <a:spLocks noGrp="1" noChangeArrowheads="1"/>
          </p:cNvSpPr>
          <p:nvPr>
            <p:ph type="body" sz="quarter" idx="4294967295"/>
          </p:nvPr>
        </p:nvSpPr>
        <p:spPr bwMode="auto">
          <a:xfrm>
            <a:off x="358775" y="188913"/>
            <a:ext cx="10633075" cy="4000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a:latin typeface="Century Gothic" panose="020B0502020202020204" pitchFamily="34" charset="0"/>
              </a:rPr>
              <a:t>Lead: Is There an Ideal Style for a Leader?</a:t>
            </a:r>
            <a:endParaRPr lang="en-GB" altLang="en-US" sz="1800">
              <a:latin typeface="Century Gothic" panose="020B0502020202020204" pitchFamily="34" charset="0"/>
            </a:endParaRPr>
          </a:p>
        </p:txBody>
      </p:sp>
      <p:sp>
        <p:nvSpPr>
          <p:cNvPr id="7" name="Rounded Rectangle 6">
            <a:extLst>
              <a:ext uri="{FF2B5EF4-FFF2-40B4-BE49-F238E27FC236}">
                <a16:creationId xmlns:a16="http://schemas.microsoft.com/office/drawing/2014/main" id="{5468DFA1-C6C4-A983-6C48-DE86B48BB30E}"/>
              </a:ext>
            </a:extLst>
          </p:cNvPr>
          <p:cNvSpPr/>
          <p:nvPr/>
        </p:nvSpPr>
        <p:spPr>
          <a:xfrm>
            <a:off x="1627188" y="1944688"/>
            <a:ext cx="6869112" cy="1584831"/>
          </a:xfrm>
          <a:prstGeom prst="roundRect">
            <a:avLst/>
          </a:prstGeom>
          <a:solidFill>
            <a:schemeClr val="bg1">
              <a:lumMod val="65000"/>
            </a:schemeClr>
          </a:solidFill>
          <a:ln>
            <a:noFill/>
          </a:ln>
        </p:spPr>
        <p:txBody>
          <a:bodyPr>
            <a:spAutoFit/>
          </a:bodyPr>
          <a:lstStyle/>
          <a:p>
            <a:pPr marL="456609" lvl="1" indent="0" defTabSz="913203" fontAlgn="auto">
              <a:lnSpc>
                <a:spcPct val="200000"/>
              </a:lnSpc>
              <a:spcBef>
                <a:spcPts val="0"/>
              </a:spcBef>
              <a:spcAft>
                <a:spcPts val="0"/>
              </a:spcAft>
              <a:defRPr/>
            </a:pPr>
            <a:r>
              <a:rPr lang="en-US" sz="2000" b="1">
                <a:solidFill>
                  <a:schemeClr val="bg1"/>
                </a:solidFill>
                <a:latin typeface="Century Gothic" panose="020B0502020202020204" pitchFamily="34" charset="0"/>
              </a:rPr>
              <a:t>So, is there an ‘ideal’ style for a Leader?</a:t>
            </a:r>
          </a:p>
          <a:p>
            <a:pPr marL="456609" lvl="1" indent="0" defTabSz="913203" fontAlgn="auto">
              <a:lnSpc>
                <a:spcPct val="200000"/>
              </a:lnSpc>
              <a:spcBef>
                <a:spcPts val="0"/>
              </a:spcBef>
              <a:spcAft>
                <a:spcPts val="0"/>
              </a:spcAft>
              <a:defRPr/>
            </a:pPr>
            <a:r>
              <a:rPr lang="en-US" sz="2800" b="1">
                <a:solidFill>
                  <a:schemeClr val="bg1"/>
                </a:solidFill>
                <a:latin typeface="Century Gothic" panose="020B0502020202020204" pitchFamily="34" charset="0"/>
              </a:rPr>
              <a:t>NO.. Any  style can be a leader</a:t>
            </a:r>
          </a:p>
        </p:txBody>
      </p:sp>
      <p:cxnSp>
        <p:nvCxnSpPr>
          <p:cNvPr id="8" name="Łącznik prosty 37">
            <a:extLst>
              <a:ext uri="{FF2B5EF4-FFF2-40B4-BE49-F238E27FC236}">
                <a16:creationId xmlns:a16="http://schemas.microsoft.com/office/drawing/2014/main" id="{8BD9ACEC-4E7A-FCF6-49F6-A89CCD632189}"/>
              </a:ext>
            </a:extLst>
          </p:cNvPr>
          <p:cNvCxnSpPr/>
          <p:nvPr/>
        </p:nvCxnSpPr>
        <p:spPr>
          <a:xfrm>
            <a:off x="-515938" y="2820988"/>
            <a:ext cx="1216026" cy="0"/>
          </a:xfrm>
          <a:prstGeom prst="line">
            <a:avLst/>
          </a:prstGeom>
          <a:ln w="19050">
            <a:solidFill>
              <a:srgbClr val="F17E00"/>
            </a:solidFill>
          </a:ln>
        </p:spPr>
        <p:style>
          <a:lnRef idx="1">
            <a:schemeClr val="accent1"/>
          </a:lnRef>
          <a:fillRef idx="0">
            <a:schemeClr val="accent1"/>
          </a:fillRef>
          <a:effectRef idx="0">
            <a:schemeClr val="accent1"/>
          </a:effectRef>
          <a:fontRef idx="minor">
            <a:schemeClr val="tx1"/>
          </a:fontRef>
        </p:style>
      </p:cxnSp>
      <p:cxnSp>
        <p:nvCxnSpPr>
          <p:cNvPr id="9" name="Łącznik prosty 39">
            <a:extLst>
              <a:ext uri="{FF2B5EF4-FFF2-40B4-BE49-F238E27FC236}">
                <a16:creationId xmlns:a16="http://schemas.microsoft.com/office/drawing/2014/main" id="{41028B54-AD7B-37FB-0BE1-29BE5685C2E2}"/>
              </a:ext>
            </a:extLst>
          </p:cNvPr>
          <p:cNvCxnSpPr/>
          <p:nvPr/>
        </p:nvCxnSpPr>
        <p:spPr>
          <a:xfrm flipV="1">
            <a:off x="695325" y="1839913"/>
            <a:ext cx="4763" cy="993775"/>
          </a:xfrm>
          <a:prstGeom prst="line">
            <a:avLst/>
          </a:prstGeom>
          <a:ln w="19050">
            <a:solidFill>
              <a:srgbClr val="F17E00"/>
            </a:solidFill>
          </a:ln>
        </p:spPr>
        <p:style>
          <a:lnRef idx="1">
            <a:schemeClr val="accent1"/>
          </a:lnRef>
          <a:fillRef idx="0">
            <a:schemeClr val="accent1"/>
          </a:fillRef>
          <a:effectRef idx="0">
            <a:schemeClr val="accent1"/>
          </a:effectRef>
          <a:fontRef idx="minor">
            <a:schemeClr val="tx1"/>
          </a:fontRef>
        </p:style>
      </p:cxnSp>
      <p:cxnSp>
        <p:nvCxnSpPr>
          <p:cNvPr id="10" name="Łącznik prosty 41">
            <a:extLst>
              <a:ext uri="{FF2B5EF4-FFF2-40B4-BE49-F238E27FC236}">
                <a16:creationId xmlns:a16="http://schemas.microsoft.com/office/drawing/2014/main" id="{A7D191AA-C995-2ADB-90AF-A259EC14E4AD}"/>
              </a:ext>
            </a:extLst>
          </p:cNvPr>
          <p:cNvCxnSpPr/>
          <p:nvPr/>
        </p:nvCxnSpPr>
        <p:spPr>
          <a:xfrm>
            <a:off x="695325" y="1849438"/>
            <a:ext cx="817563" cy="0"/>
          </a:xfrm>
          <a:prstGeom prst="line">
            <a:avLst/>
          </a:prstGeom>
          <a:ln w="19050">
            <a:solidFill>
              <a:srgbClr val="F17E00"/>
            </a:solidFill>
          </a:ln>
        </p:spPr>
        <p:style>
          <a:lnRef idx="1">
            <a:schemeClr val="accent1"/>
          </a:lnRef>
          <a:fillRef idx="0">
            <a:schemeClr val="accent1"/>
          </a:fillRef>
          <a:effectRef idx="0">
            <a:schemeClr val="accent1"/>
          </a:effectRef>
          <a:fontRef idx="minor">
            <a:schemeClr val="tx1"/>
          </a:fontRef>
        </p:style>
      </p:cxnSp>
      <p:cxnSp>
        <p:nvCxnSpPr>
          <p:cNvPr id="11" name="Łącznik prosty 42">
            <a:extLst>
              <a:ext uri="{FF2B5EF4-FFF2-40B4-BE49-F238E27FC236}">
                <a16:creationId xmlns:a16="http://schemas.microsoft.com/office/drawing/2014/main" id="{19A92F4D-D34A-986C-5B79-AA2D5353AAD8}"/>
              </a:ext>
            </a:extLst>
          </p:cNvPr>
          <p:cNvCxnSpPr/>
          <p:nvPr/>
        </p:nvCxnSpPr>
        <p:spPr>
          <a:xfrm flipH="1" flipV="1">
            <a:off x="695325" y="2825750"/>
            <a:ext cx="4763" cy="928688"/>
          </a:xfrm>
          <a:prstGeom prst="line">
            <a:avLst/>
          </a:prstGeom>
          <a:ln w="19050">
            <a:solidFill>
              <a:srgbClr val="F17E00"/>
            </a:solidFill>
          </a:ln>
        </p:spPr>
        <p:style>
          <a:lnRef idx="1">
            <a:schemeClr val="accent1"/>
          </a:lnRef>
          <a:fillRef idx="0">
            <a:schemeClr val="accent1"/>
          </a:fillRef>
          <a:effectRef idx="0">
            <a:schemeClr val="accent1"/>
          </a:effectRef>
          <a:fontRef idx="minor">
            <a:schemeClr val="tx1"/>
          </a:fontRef>
        </p:style>
      </p:cxnSp>
      <p:cxnSp>
        <p:nvCxnSpPr>
          <p:cNvPr id="12" name="Łącznik prosty 43">
            <a:extLst>
              <a:ext uri="{FF2B5EF4-FFF2-40B4-BE49-F238E27FC236}">
                <a16:creationId xmlns:a16="http://schemas.microsoft.com/office/drawing/2014/main" id="{C1B0D78C-5624-2267-72A5-7F3475BEF1D9}"/>
              </a:ext>
            </a:extLst>
          </p:cNvPr>
          <p:cNvCxnSpPr/>
          <p:nvPr/>
        </p:nvCxnSpPr>
        <p:spPr>
          <a:xfrm>
            <a:off x="690563" y="3754438"/>
            <a:ext cx="817562" cy="0"/>
          </a:xfrm>
          <a:prstGeom prst="line">
            <a:avLst/>
          </a:prstGeom>
          <a:ln w="19050">
            <a:solidFill>
              <a:srgbClr val="F17E00"/>
            </a:solidFill>
          </a:ln>
        </p:spPr>
        <p:style>
          <a:lnRef idx="1">
            <a:schemeClr val="accent1"/>
          </a:lnRef>
          <a:fillRef idx="0">
            <a:schemeClr val="accent1"/>
          </a:fillRef>
          <a:effectRef idx="0">
            <a:schemeClr val="accent1"/>
          </a:effectRef>
          <a:fontRef idx="minor">
            <a:schemeClr val="tx1"/>
          </a:fontRef>
        </p:style>
      </p:cxnSp>
      <p:pic>
        <p:nvPicPr>
          <p:cNvPr id="15" name="Obraz 15">
            <a:extLst>
              <a:ext uri="{FF2B5EF4-FFF2-40B4-BE49-F238E27FC236}">
                <a16:creationId xmlns:a16="http://schemas.microsoft.com/office/drawing/2014/main" id="{B3E615E2-A8AC-21C0-44AB-F30A4993AD8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319963" y="1989138"/>
            <a:ext cx="4332287" cy="3673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nodeType="afterGroup">
                            <p:stCondLst>
                              <p:cond delay="500"/>
                            </p:stCondLst>
                            <p:childTnLst>
                              <p:par>
                                <p:cTn id="9" presetID="22" presetClass="entr" presetSubtype="4"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down)">
                                      <p:cBhvr>
                                        <p:cTn id="11" dur="500"/>
                                        <p:tgtEl>
                                          <p:spTgt spid="9"/>
                                        </p:tgtEl>
                                      </p:cBhvr>
                                    </p:animEffect>
                                  </p:childTnLst>
                                </p:cTn>
                              </p:par>
                            </p:childTnLst>
                          </p:cTn>
                        </p:par>
                        <p:par>
                          <p:cTn id="12" fill="hold" nodeType="afterGroup">
                            <p:stCondLst>
                              <p:cond delay="1000"/>
                            </p:stCondLst>
                            <p:childTnLst>
                              <p:par>
                                <p:cTn id="13" presetID="22" presetClass="entr" presetSubtype="8" fill="hold"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left)">
                                      <p:cBhvr>
                                        <p:cTn id="15" dur="500"/>
                                        <p:tgtEl>
                                          <p:spTgt spid="10"/>
                                        </p:tgtEl>
                                      </p:cBhvr>
                                    </p:animEffect>
                                  </p:childTnLst>
                                </p:cTn>
                              </p:par>
                            </p:childTnLst>
                          </p:cTn>
                        </p:par>
                        <p:par>
                          <p:cTn id="16" fill="hold" nodeType="afterGroup">
                            <p:stCondLst>
                              <p:cond delay="1500"/>
                            </p:stCondLst>
                            <p:childTnLst>
                              <p:par>
                                <p:cTn id="17" presetID="22" presetClass="entr" presetSubtype="1" fill="hold"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up)">
                                      <p:cBhvr>
                                        <p:cTn id="19" dur="500"/>
                                        <p:tgtEl>
                                          <p:spTgt spid="11"/>
                                        </p:tgtEl>
                                      </p:cBhvr>
                                    </p:animEffect>
                                  </p:childTnLst>
                                </p:cTn>
                              </p:par>
                            </p:childTnLst>
                          </p:cTn>
                        </p:par>
                        <p:par>
                          <p:cTn id="20" fill="hold" nodeType="afterGroup">
                            <p:stCondLst>
                              <p:cond delay="2000"/>
                            </p:stCondLst>
                            <p:childTnLst>
                              <p:par>
                                <p:cTn id="21" presetID="22" presetClass="entr" presetSubtype="8" fill="hold" nodeType="after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wipe(left)">
                                      <p:cBhvr>
                                        <p:cTn id="23" dur="500"/>
                                        <p:tgtEl>
                                          <p:spTgt spid="12"/>
                                        </p:tgtEl>
                                      </p:cBhvr>
                                    </p:animEffect>
                                  </p:childTnLst>
                                </p:cTn>
                              </p:par>
                              <p:par>
                                <p:cTn id="24" presetID="2" presetClass="entr" presetSubtype="8" fill="hold" grpId="0" nodeType="withEffect">
                                  <p:stCondLst>
                                    <p:cond delay="0"/>
                                  </p:stCondLst>
                                  <p:childTnLst>
                                    <p:set>
                                      <p:cBhvr>
                                        <p:cTn id="25" dur="1" fill="hold">
                                          <p:stCondLst>
                                            <p:cond delay="0"/>
                                          </p:stCondLst>
                                        </p:cTn>
                                        <p:tgtEl>
                                          <p:spTgt spid="7"/>
                                        </p:tgtEl>
                                        <p:attrNameLst>
                                          <p:attrName>style.visibility</p:attrName>
                                        </p:attrNameLst>
                                      </p:cBhvr>
                                      <p:to>
                                        <p:strVal val="visible"/>
                                      </p:to>
                                    </p:set>
                                    <p:anim calcmode="lin" valueType="num">
                                      <p:cBhvr additive="base">
                                        <p:cTn id="26" dur="500" fill="hold"/>
                                        <p:tgtEl>
                                          <p:spTgt spid="7"/>
                                        </p:tgtEl>
                                        <p:attrNameLst>
                                          <p:attrName>ppt_x</p:attrName>
                                        </p:attrNameLst>
                                      </p:cBhvr>
                                      <p:tavLst>
                                        <p:tav tm="0">
                                          <p:val>
                                            <p:strVal val="0-#ppt_w/2"/>
                                          </p:val>
                                        </p:tav>
                                        <p:tav tm="100000">
                                          <p:val>
                                            <p:strVal val="#ppt_x"/>
                                          </p:val>
                                        </p:tav>
                                      </p:tavLst>
                                    </p:anim>
                                    <p:anim calcmode="lin" valueType="num">
                                      <p:cBhvr additive="base">
                                        <p:cTn id="27" dur="500" fill="hold"/>
                                        <p:tgtEl>
                                          <p:spTgt spid="7"/>
                                        </p:tgtEl>
                                        <p:attrNameLst>
                                          <p:attrName>ppt_y</p:attrName>
                                        </p:attrNameLst>
                                      </p:cBhvr>
                                      <p:tavLst>
                                        <p:tav tm="0">
                                          <p:val>
                                            <p:strVal val="#ppt_y"/>
                                          </p:val>
                                        </p:tav>
                                        <p:tav tm="100000">
                                          <p:val>
                                            <p:strVal val="#ppt_y"/>
                                          </p:val>
                                        </p:tav>
                                      </p:tavLst>
                                    </p:anim>
                                  </p:childTnLst>
                                </p:cTn>
                              </p:par>
                              <p:par>
                                <p:cTn id="28" presetID="2" presetClass="entr" presetSubtype="8" fill="hold" grpId="0" nodeType="with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500" fill="hold"/>
                                        <p:tgtEl>
                                          <p:spTgt spid="4"/>
                                        </p:tgtEl>
                                        <p:attrNameLst>
                                          <p:attrName>ppt_x</p:attrName>
                                        </p:attrNameLst>
                                      </p:cBhvr>
                                      <p:tavLst>
                                        <p:tav tm="0">
                                          <p:val>
                                            <p:strVal val="0-#ppt_w/2"/>
                                          </p:val>
                                        </p:tav>
                                        <p:tav tm="100000">
                                          <p:val>
                                            <p:strVal val="#ppt_x"/>
                                          </p:val>
                                        </p:tav>
                                      </p:tavLst>
                                    </p:anim>
                                    <p:anim calcmode="lin" valueType="num">
                                      <p:cBhvr additive="base">
                                        <p:cTn id="31" dur="500" fill="hold"/>
                                        <p:tgtEl>
                                          <p:spTgt spid="4"/>
                                        </p:tgtEl>
                                        <p:attrNameLst>
                                          <p:attrName>ppt_y</p:attrName>
                                        </p:attrNameLst>
                                      </p:cBhvr>
                                      <p:tavLst>
                                        <p:tav tm="0">
                                          <p:val>
                                            <p:strVal val="#ppt_y"/>
                                          </p:val>
                                        </p:tav>
                                        <p:tav tm="100000">
                                          <p:val>
                                            <p:strVal val="#ppt_y"/>
                                          </p:val>
                                        </p:tav>
                                      </p:tavLst>
                                    </p:anim>
                                  </p:childTnLst>
                                </p:cTn>
                              </p:par>
                              <p:par>
                                <p:cTn id="32" presetID="2" presetClass="entr" presetSubtype="2" fill="hold" nodeType="withEffect">
                                  <p:stCondLst>
                                    <p:cond delay="0"/>
                                  </p:stCondLst>
                                  <p:childTnLst>
                                    <p:set>
                                      <p:cBhvr>
                                        <p:cTn id="33" dur="1" fill="hold">
                                          <p:stCondLst>
                                            <p:cond delay="0"/>
                                          </p:stCondLst>
                                        </p:cTn>
                                        <p:tgtEl>
                                          <p:spTgt spid="15"/>
                                        </p:tgtEl>
                                        <p:attrNameLst>
                                          <p:attrName>style.visibility</p:attrName>
                                        </p:attrNameLst>
                                      </p:cBhvr>
                                      <p:to>
                                        <p:strVal val="visible"/>
                                      </p:to>
                                    </p:set>
                                    <p:anim calcmode="lin" valueType="num">
                                      <p:cBhvr additive="base">
                                        <p:cTn id="34" dur="1000" fill="hold"/>
                                        <p:tgtEl>
                                          <p:spTgt spid="15"/>
                                        </p:tgtEl>
                                        <p:attrNameLst>
                                          <p:attrName>ppt_x</p:attrName>
                                        </p:attrNameLst>
                                      </p:cBhvr>
                                      <p:tavLst>
                                        <p:tav tm="0">
                                          <p:val>
                                            <p:strVal val="1+#ppt_w/2"/>
                                          </p:val>
                                        </p:tav>
                                        <p:tav tm="100000">
                                          <p:val>
                                            <p:strVal val="#ppt_x"/>
                                          </p:val>
                                        </p:tav>
                                      </p:tavLst>
                                    </p:anim>
                                    <p:anim calcmode="lin" valueType="num">
                                      <p:cBhvr additive="base">
                                        <p:cTn id="35" dur="10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47">
            <a:extLst>
              <a:ext uri="{FF2B5EF4-FFF2-40B4-BE49-F238E27FC236}">
                <a16:creationId xmlns:a16="http://schemas.microsoft.com/office/drawing/2014/main" id="{04053D80-7317-21D8-2DC4-96181873127D}"/>
              </a:ext>
            </a:extLst>
          </p:cNvPr>
          <p:cNvSpPr>
            <a:spLocks noChangeArrowheads="1"/>
          </p:cNvSpPr>
          <p:nvPr/>
        </p:nvSpPr>
        <p:spPr bwMode="auto">
          <a:xfrm>
            <a:off x="406400" y="1806575"/>
            <a:ext cx="7942263" cy="4106863"/>
          </a:xfrm>
          <a:prstGeom prst="rect">
            <a:avLst/>
          </a:prstGeom>
          <a:noFill/>
          <a:ln>
            <a:noFill/>
          </a:ln>
        </p:spPr>
        <p:txBody>
          <a:bodyPr lIns="83938" tIns="41236" rIns="83938" bIns="41236"/>
          <a:lstStyle/>
          <a:p>
            <a:pPr marL="342900" indent="-342900" defTabSz="914342">
              <a:lnSpc>
                <a:spcPts val="2800"/>
              </a:lnSpc>
              <a:spcBef>
                <a:spcPts val="2400"/>
              </a:spcBef>
              <a:spcAft>
                <a:spcPts val="600"/>
              </a:spcAft>
              <a:buFont typeface="Arial" panose="020B0604020202020204" pitchFamily="34" charset="0"/>
              <a:buChar char="•"/>
              <a:defRPr/>
            </a:pPr>
            <a:r>
              <a:rPr lang="en-US" sz="2000">
                <a:solidFill>
                  <a:schemeClr val="tx1">
                    <a:lumMod val="65000"/>
                    <a:lumOff val="35000"/>
                  </a:schemeClr>
                </a:solidFill>
                <a:latin typeface="Century Gothic" panose="020B0502020202020204" pitchFamily="34" charset="0"/>
                <a:cs typeface="Arial" charset="0"/>
              </a:rPr>
              <a:t>Each individual leader is unique with their own strengths and development areas</a:t>
            </a:r>
          </a:p>
          <a:p>
            <a:pPr marL="342900" indent="-342900" defTabSz="914342">
              <a:lnSpc>
                <a:spcPts val="2800"/>
              </a:lnSpc>
              <a:spcBef>
                <a:spcPts val="2400"/>
              </a:spcBef>
              <a:spcAft>
                <a:spcPts val="600"/>
              </a:spcAft>
              <a:buFont typeface="Arial" panose="020B0604020202020204" pitchFamily="34" charset="0"/>
              <a:buChar char="•"/>
              <a:defRPr/>
            </a:pPr>
            <a:r>
              <a:rPr lang="en-US" sz="2000">
                <a:solidFill>
                  <a:schemeClr val="tx1">
                    <a:lumMod val="65000"/>
                    <a:lumOff val="35000"/>
                  </a:schemeClr>
                </a:solidFill>
                <a:latin typeface="Century Gothic" panose="020B0502020202020204" pitchFamily="34" charset="0"/>
                <a:cs typeface="Arial" charset="0"/>
              </a:rPr>
              <a:t>Each person they are leading has their own behavioural style and expectations too! Therefore…</a:t>
            </a:r>
          </a:p>
          <a:p>
            <a:pPr marL="342900" indent="-342900" defTabSz="914342">
              <a:lnSpc>
                <a:spcPts val="2800"/>
              </a:lnSpc>
              <a:spcBef>
                <a:spcPts val="2400"/>
              </a:spcBef>
              <a:spcAft>
                <a:spcPts val="600"/>
              </a:spcAft>
              <a:buFont typeface="Arial" panose="020B0604020202020204" pitchFamily="34" charset="0"/>
              <a:buChar char="•"/>
              <a:defRPr/>
            </a:pPr>
            <a:r>
              <a:rPr lang="en-US" sz="2000">
                <a:solidFill>
                  <a:schemeClr val="tx1">
                    <a:lumMod val="65000"/>
                    <a:lumOff val="35000"/>
                  </a:schemeClr>
                </a:solidFill>
                <a:latin typeface="Century Gothic" panose="020B0502020202020204" pitchFamily="34" charset="0"/>
                <a:cs typeface="Arial" charset="0"/>
              </a:rPr>
              <a:t>Different situations require different interactions and </a:t>
            </a:r>
            <a:r>
              <a:rPr lang="en-US" sz="2000" err="1">
                <a:solidFill>
                  <a:schemeClr val="tx1">
                    <a:lumMod val="65000"/>
                    <a:lumOff val="35000"/>
                  </a:schemeClr>
                </a:solidFill>
                <a:latin typeface="Century Gothic" panose="020B0502020202020204" pitchFamily="34" charset="0"/>
                <a:cs typeface="Arial" charset="0"/>
              </a:rPr>
              <a:t>behaviours</a:t>
            </a:r>
            <a:r>
              <a:rPr lang="en-US" sz="2000">
                <a:solidFill>
                  <a:schemeClr val="tx1">
                    <a:lumMod val="65000"/>
                    <a:lumOff val="35000"/>
                  </a:schemeClr>
                </a:solidFill>
                <a:latin typeface="Century Gothic" panose="020B0502020202020204" pitchFamily="34" charset="0"/>
                <a:cs typeface="Arial" charset="0"/>
              </a:rPr>
              <a:t>… </a:t>
            </a:r>
            <a:br>
              <a:rPr lang="en-US" sz="2000">
                <a:solidFill>
                  <a:schemeClr val="tx1">
                    <a:lumMod val="65000"/>
                    <a:lumOff val="35000"/>
                  </a:schemeClr>
                </a:solidFill>
                <a:latin typeface="Century Gothic" panose="020B0502020202020204" pitchFamily="34" charset="0"/>
                <a:cs typeface="Arial" charset="0"/>
              </a:rPr>
            </a:br>
            <a:r>
              <a:rPr lang="en-US" sz="2000">
                <a:solidFill>
                  <a:schemeClr val="tx1">
                    <a:lumMod val="65000"/>
                    <a:lumOff val="35000"/>
                  </a:schemeClr>
                </a:solidFill>
                <a:latin typeface="Century Gothic" panose="020B0502020202020204" pitchFamily="34" charset="0"/>
                <a:cs typeface="Arial" charset="0"/>
              </a:rPr>
              <a:t>– it’s even called </a:t>
            </a:r>
            <a:r>
              <a:rPr lang="en-US" sz="2000">
                <a:solidFill>
                  <a:srgbClr val="F17E00"/>
                </a:solidFill>
                <a:latin typeface="Century Gothic" panose="020B0502020202020204" pitchFamily="34" charset="0"/>
                <a:cs typeface="Arial" charset="0"/>
              </a:rPr>
              <a:t>situational management</a:t>
            </a:r>
            <a:r>
              <a:rPr lang="en-US" sz="2000">
                <a:solidFill>
                  <a:schemeClr val="tx1">
                    <a:lumMod val="65000"/>
                    <a:lumOff val="35000"/>
                  </a:schemeClr>
                </a:solidFill>
                <a:latin typeface="Century Gothic" panose="020B0502020202020204" pitchFamily="34" charset="0"/>
                <a:cs typeface="Arial" charset="0"/>
              </a:rPr>
              <a:t>.</a:t>
            </a:r>
            <a:endParaRPr lang="en-US" sz="1600">
              <a:solidFill>
                <a:schemeClr val="tx1">
                  <a:lumMod val="65000"/>
                  <a:lumOff val="35000"/>
                </a:schemeClr>
              </a:solidFill>
              <a:latin typeface="Century Gothic" panose="020B0502020202020204" pitchFamily="34" charset="0"/>
              <a:cs typeface="Arial" charset="0"/>
            </a:endParaRPr>
          </a:p>
        </p:txBody>
      </p:sp>
      <p:sp>
        <p:nvSpPr>
          <p:cNvPr id="308227" name="Text Placeholder 8">
            <a:extLst>
              <a:ext uri="{FF2B5EF4-FFF2-40B4-BE49-F238E27FC236}">
                <a16:creationId xmlns:a16="http://schemas.microsoft.com/office/drawing/2014/main" id="{B76216C5-605A-A8FF-E32A-33DDE2D37611}"/>
              </a:ext>
            </a:extLst>
          </p:cNvPr>
          <p:cNvSpPr>
            <a:spLocks noGrp="1" noChangeArrowheads="1"/>
          </p:cNvSpPr>
          <p:nvPr>
            <p:ph type="body" sz="quarter" idx="4294967295"/>
          </p:nvPr>
        </p:nvSpPr>
        <p:spPr bwMode="auto">
          <a:xfrm>
            <a:off x="382588" y="188913"/>
            <a:ext cx="10277475" cy="360362"/>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a:latin typeface="Century Gothic" panose="020B0502020202020204" pitchFamily="34" charset="0"/>
              </a:rPr>
              <a:t>Lead &amp; Manage</a:t>
            </a:r>
            <a:endParaRPr lang="en-GB" altLang="en-US" sz="1800">
              <a:latin typeface="Century Gothic" panose="020B0502020202020204" pitchFamily="34" charset="0"/>
            </a:endParaRPr>
          </a:p>
        </p:txBody>
      </p:sp>
      <p:sp>
        <p:nvSpPr>
          <p:cNvPr id="5" name="Elipsa 14">
            <a:extLst>
              <a:ext uri="{FF2B5EF4-FFF2-40B4-BE49-F238E27FC236}">
                <a16:creationId xmlns:a16="http://schemas.microsoft.com/office/drawing/2014/main" id="{FF9BDE2B-5139-5C8A-DB43-6486D5712C34}"/>
              </a:ext>
            </a:extLst>
          </p:cNvPr>
          <p:cNvSpPr/>
          <p:nvPr/>
        </p:nvSpPr>
        <p:spPr>
          <a:xfrm>
            <a:off x="8699500" y="1793875"/>
            <a:ext cx="3046413" cy="3044825"/>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pic>
        <p:nvPicPr>
          <p:cNvPr id="6" name="Obraz 13">
            <a:extLst>
              <a:ext uri="{FF2B5EF4-FFF2-40B4-BE49-F238E27FC236}">
                <a16:creationId xmlns:a16="http://schemas.microsoft.com/office/drawing/2014/main" id="{379D6843-5C20-EED1-49DA-17F1CFB632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967663" y="1081088"/>
            <a:ext cx="3908425" cy="520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Prostokąt zaokrąglony 46">
            <a:extLst>
              <a:ext uri="{FF2B5EF4-FFF2-40B4-BE49-F238E27FC236}">
                <a16:creationId xmlns:a16="http://schemas.microsoft.com/office/drawing/2014/main" id="{62FE75CA-6BCA-060A-33AC-EAB011BB11B6}"/>
              </a:ext>
            </a:extLst>
          </p:cNvPr>
          <p:cNvSpPr/>
          <p:nvPr/>
        </p:nvSpPr>
        <p:spPr>
          <a:xfrm>
            <a:off x="-1322388" y="1135063"/>
            <a:ext cx="6121401" cy="403225"/>
          </a:xfrm>
          <a:prstGeom prst="roundRect">
            <a:avLst/>
          </a:prstGeom>
          <a:solidFill>
            <a:srgbClr val="F17E00"/>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algn="r" defTabSz="913203" eaLnBrk="1" fontAlgn="auto" hangingPunct="1">
              <a:spcBef>
                <a:spcPts val="0"/>
              </a:spcBef>
              <a:spcAft>
                <a:spcPts val="0"/>
              </a:spcAft>
              <a:defRPr/>
            </a:pPr>
            <a:r>
              <a:rPr lang="en-NZ" sz="2000" b="1">
                <a:latin typeface="Century Gothic" panose="020B0502020202020204" pitchFamily="34" charset="0"/>
              </a:rPr>
              <a:t>Leaders and Teams are Unique</a:t>
            </a:r>
            <a:endParaRPr lang="pl-PL" sz="2000" b="1">
              <a:latin typeface="Century Gothic" panose="020B0502020202020204" pitchFamily="34" charset="0"/>
            </a:endParaRPr>
          </a:p>
        </p:txBody>
      </p:sp>
      <p:grpSp>
        <p:nvGrpSpPr>
          <p:cNvPr id="308231" name="Group 6">
            <a:extLst>
              <a:ext uri="{FF2B5EF4-FFF2-40B4-BE49-F238E27FC236}">
                <a16:creationId xmlns:a16="http://schemas.microsoft.com/office/drawing/2014/main" id="{BF8831C7-1F9B-1AC9-D739-C4B4BCD1F38C}"/>
              </a:ext>
            </a:extLst>
          </p:cNvPr>
          <p:cNvGrpSpPr>
            <a:grpSpLocks/>
          </p:cNvGrpSpPr>
          <p:nvPr/>
        </p:nvGrpSpPr>
        <p:grpSpPr bwMode="auto">
          <a:xfrm>
            <a:off x="9604375" y="204788"/>
            <a:ext cx="2849563" cy="376237"/>
            <a:chOff x="9604598" y="204437"/>
            <a:chExt cx="2848654" cy="377134"/>
          </a:xfrm>
        </p:grpSpPr>
        <p:sp>
          <p:nvSpPr>
            <p:cNvPr id="10" name="Prostokąt zaokrąglony 7">
              <a:extLst>
                <a:ext uri="{FF2B5EF4-FFF2-40B4-BE49-F238E27FC236}">
                  <a16:creationId xmlns:a16="http://schemas.microsoft.com/office/drawing/2014/main" id="{1353E618-D07C-15AE-7158-6A1A57236046}"/>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3 of LM Section</a:t>
              </a:r>
              <a:endParaRPr lang="en-US" sz="1100" b="1">
                <a:solidFill>
                  <a:schemeClr val="bg1"/>
                </a:solidFill>
                <a:latin typeface="Century Gothic" panose="020B0502020202020204" pitchFamily="34" charset="0"/>
              </a:endParaRPr>
            </a:p>
          </p:txBody>
        </p:sp>
        <p:pic>
          <p:nvPicPr>
            <p:cNvPr id="308233" name="Graphic 10" descr="Closed book with solid fill">
              <a:extLst>
                <a:ext uri="{FF2B5EF4-FFF2-40B4-BE49-F238E27FC236}">
                  <a16:creationId xmlns:a16="http://schemas.microsoft.com/office/drawing/2014/main" id="{F4C16160-EC30-2E30-F70A-B76187186F0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250" fill="hold"/>
                                        <p:tgtEl>
                                          <p:spTgt spid="6"/>
                                        </p:tgtEl>
                                        <p:attrNameLst>
                                          <p:attrName>ppt_x</p:attrName>
                                        </p:attrNameLst>
                                      </p:cBhvr>
                                      <p:tavLst>
                                        <p:tav tm="0">
                                          <p:val>
                                            <p:strVal val="0-#ppt_w/2"/>
                                          </p:val>
                                        </p:tav>
                                        <p:tav tm="100000">
                                          <p:val>
                                            <p:strVal val="#ppt_x"/>
                                          </p:val>
                                        </p:tav>
                                      </p:tavLst>
                                    </p:anim>
                                    <p:anim calcmode="lin" valueType="num">
                                      <p:cBhvr additive="base">
                                        <p:cTn id="8" dur="12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5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0-#ppt_w/2"/>
                                          </p:val>
                                        </p:tav>
                                        <p:tav tm="100000">
                                          <p:val>
                                            <p:strVal val="#ppt_x"/>
                                          </p:val>
                                        </p:tav>
                                      </p:tavLst>
                                    </p:anim>
                                    <p:anim calcmode="lin" valueType="num">
                                      <p:cBhvr additive="base">
                                        <p:cTn id="12" dur="1000" fill="hold"/>
                                        <p:tgtEl>
                                          <p:spTgt spid="5"/>
                                        </p:tgtEl>
                                        <p:attrNameLst>
                                          <p:attrName>ppt_y</p:attrName>
                                        </p:attrNameLst>
                                      </p:cBhvr>
                                      <p:tavLst>
                                        <p:tav tm="0">
                                          <p:val>
                                            <p:strVal val="#ppt_y"/>
                                          </p:val>
                                        </p:tav>
                                        <p:tav tm="100000">
                                          <p:val>
                                            <p:strVal val="#ppt_y"/>
                                          </p:val>
                                        </p:tav>
                                      </p:tavLst>
                                    </p:anim>
                                  </p:childTnLst>
                                </p:cTn>
                              </p:par>
                            </p:childTnLst>
                          </p:cTn>
                        </p:par>
                        <p:par>
                          <p:cTn id="13" fill="hold" nodeType="afterGroup">
                            <p:stCondLst>
                              <p:cond delay="1250"/>
                            </p:stCondLst>
                            <p:childTnLst>
                              <p:par>
                                <p:cTn id="14" presetID="2" presetClass="entr" presetSubtype="8"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additive="base">
                                        <p:cTn id="16" dur="1000" fill="hold"/>
                                        <p:tgtEl>
                                          <p:spTgt spid="8"/>
                                        </p:tgtEl>
                                        <p:attrNameLst>
                                          <p:attrName>ppt_x</p:attrName>
                                        </p:attrNameLst>
                                      </p:cBhvr>
                                      <p:tavLst>
                                        <p:tav tm="0">
                                          <p:val>
                                            <p:strVal val="0-#ppt_w/2"/>
                                          </p:val>
                                        </p:tav>
                                        <p:tav tm="100000">
                                          <p:val>
                                            <p:strVal val="#ppt_x"/>
                                          </p:val>
                                        </p:tav>
                                      </p:tavLst>
                                    </p:anim>
                                    <p:anim calcmode="lin" valueType="num">
                                      <p:cBhvr additive="base">
                                        <p:cTn id="17" dur="1000" fill="hold"/>
                                        <p:tgtEl>
                                          <p:spTgt spid="8"/>
                                        </p:tgtEl>
                                        <p:attrNameLst>
                                          <p:attrName>ppt_y</p:attrName>
                                        </p:attrNameLst>
                                      </p:cBhvr>
                                      <p:tavLst>
                                        <p:tav tm="0">
                                          <p:val>
                                            <p:strVal val="#ppt_y"/>
                                          </p:val>
                                        </p:tav>
                                        <p:tav tm="100000">
                                          <p:val>
                                            <p:strVal val="#ppt_y"/>
                                          </p:val>
                                        </p:tav>
                                      </p:tavLst>
                                    </p:anim>
                                  </p:childTnLst>
                                </p:cTn>
                              </p:par>
                            </p:childTnLst>
                          </p:cTn>
                        </p:par>
                        <p:par>
                          <p:cTn id="18" fill="hold" nodeType="afterGroup">
                            <p:stCondLst>
                              <p:cond delay="2250"/>
                            </p:stCondLst>
                            <p:childTnLst>
                              <p:par>
                                <p:cTn id="19" presetID="9" presetClass="entr" presetSubtype="0" fill="hold" grpId="0" nodeType="afterEffect">
                                  <p:stCondLst>
                                    <p:cond delay="0"/>
                                  </p:stCondLst>
                                  <p:childTnLst>
                                    <p:set>
                                      <p:cBhvr>
                                        <p:cTn id="20" dur="1" fill="hold">
                                          <p:stCondLst>
                                            <p:cond delay="0"/>
                                          </p:stCondLst>
                                        </p:cTn>
                                        <p:tgtEl>
                                          <p:spTgt spid="3">
                                            <p:txEl>
                                              <p:pRg st="0" end="0"/>
                                            </p:txEl>
                                          </p:spTgt>
                                        </p:tgtEl>
                                        <p:attrNameLst>
                                          <p:attrName>style.visibility</p:attrName>
                                        </p:attrNameLst>
                                      </p:cBhvr>
                                      <p:to>
                                        <p:strVal val="visible"/>
                                      </p:to>
                                    </p:set>
                                    <p:animEffect transition="in" filter="dissolve">
                                      <p:cBhvr>
                                        <p:cTn id="21" dur="500"/>
                                        <p:tgtEl>
                                          <p:spTgt spid="3">
                                            <p:txEl>
                                              <p:pRg st="0" end="0"/>
                                            </p:txEl>
                                          </p:spTgt>
                                        </p:tgtEl>
                                      </p:cBhvr>
                                    </p:animEffect>
                                  </p:childTnLst>
                                </p:cTn>
                              </p:par>
                            </p:childTnLst>
                          </p:cTn>
                        </p:par>
                        <p:par>
                          <p:cTn id="22" fill="hold" nodeType="afterGroup">
                            <p:stCondLst>
                              <p:cond delay="2750"/>
                            </p:stCondLst>
                            <p:childTnLst>
                              <p:par>
                                <p:cTn id="23" presetID="9" presetClass="entr" presetSubtype="0" fill="hold" grpId="0" nodeType="afterEffect">
                                  <p:stCondLst>
                                    <p:cond delay="0"/>
                                  </p:stCondLst>
                                  <p:childTnLst>
                                    <p:set>
                                      <p:cBhvr>
                                        <p:cTn id="24" dur="1" fill="hold">
                                          <p:stCondLst>
                                            <p:cond delay="0"/>
                                          </p:stCondLst>
                                        </p:cTn>
                                        <p:tgtEl>
                                          <p:spTgt spid="3">
                                            <p:txEl>
                                              <p:pRg st="1" end="1"/>
                                            </p:txEl>
                                          </p:spTgt>
                                        </p:tgtEl>
                                        <p:attrNameLst>
                                          <p:attrName>style.visibility</p:attrName>
                                        </p:attrNameLst>
                                      </p:cBhvr>
                                      <p:to>
                                        <p:strVal val="visible"/>
                                      </p:to>
                                    </p:set>
                                    <p:animEffect transition="in" filter="dissolve">
                                      <p:cBhvr>
                                        <p:cTn id="25" dur="500"/>
                                        <p:tgtEl>
                                          <p:spTgt spid="3">
                                            <p:txEl>
                                              <p:pRg st="1" end="1"/>
                                            </p:txEl>
                                          </p:spTgt>
                                        </p:tgtEl>
                                      </p:cBhvr>
                                    </p:animEffect>
                                  </p:childTnLst>
                                </p:cTn>
                              </p:par>
                            </p:childTnLst>
                          </p:cTn>
                        </p:par>
                        <p:par>
                          <p:cTn id="26" fill="hold" nodeType="afterGroup">
                            <p:stCondLst>
                              <p:cond delay="3250"/>
                            </p:stCondLst>
                            <p:childTnLst>
                              <p:par>
                                <p:cTn id="27" presetID="9" presetClass="entr" presetSubtype="0" fill="hold" grpId="0" nodeType="afterEffect">
                                  <p:stCondLst>
                                    <p:cond delay="0"/>
                                  </p:stCondLst>
                                  <p:childTnLst>
                                    <p:set>
                                      <p:cBhvr>
                                        <p:cTn id="28" dur="1" fill="hold">
                                          <p:stCondLst>
                                            <p:cond delay="0"/>
                                          </p:stCondLst>
                                        </p:cTn>
                                        <p:tgtEl>
                                          <p:spTgt spid="3">
                                            <p:txEl>
                                              <p:pRg st="2" end="2"/>
                                            </p:txEl>
                                          </p:spTgt>
                                        </p:tgtEl>
                                        <p:attrNameLst>
                                          <p:attrName>style.visibility</p:attrName>
                                        </p:attrNameLst>
                                      </p:cBhvr>
                                      <p:to>
                                        <p:strVal val="visible"/>
                                      </p:to>
                                    </p:set>
                                    <p:animEffect transition="in" filter="dissolve">
                                      <p:cBhvr>
                                        <p:cTn id="29"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5" grpId="0" animBg="1"/>
      <p:bldP spid="8" grpId="0" animBg="1"/>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4" name="Rectangle 11">
            <a:extLst>
              <a:ext uri="{FF2B5EF4-FFF2-40B4-BE49-F238E27FC236}">
                <a16:creationId xmlns:a16="http://schemas.microsoft.com/office/drawing/2014/main" id="{C39A0B2A-50BC-2A52-CD8C-C1CEBA24CB85}"/>
              </a:ext>
            </a:extLst>
          </p:cNvPr>
          <p:cNvSpPr>
            <a:spLocks noChangeArrowheads="1"/>
          </p:cNvSpPr>
          <p:nvPr/>
        </p:nvSpPr>
        <p:spPr bwMode="auto">
          <a:xfrm>
            <a:off x="379413" y="5446713"/>
            <a:ext cx="11431587" cy="820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4" tIns="45718" rIns="91434" bIns="45718">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a:r>
              <a:rPr lang="en-US" altLang="en-US" sz="2400" b="1">
                <a:solidFill>
                  <a:srgbClr val="F17E00"/>
                </a:solidFill>
                <a:latin typeface="Century Gothic" panose="020B0502020202020204" pitchFamily="34" charset="0"/>
              </a:rPr>
              <a:t>GREAT MANAGERS/LEADERS ARE AWARE OF THEMSELVES!</a:t>
            </a:r>
          </a:p>
          <a:p>
            <a:pPr>
              <a:lnSpc>
                <a:spcPts val="2800"/>
              </a:lnSpc>
            </a:pPr>
            <a:endParaRPr lang="en-US" altLang="en-US" sz="1100">
              <a:solidFill>
                <a:srgbClr val="F17E00"/>
              </a:solidFill>
              <a:latin typeface="Century Gothic" panose="020B0502020202020204" pitchFamily="34" charset="0"/>
            </a:endParaRPr>
          </a:p>
        </p:txBody>
      </p:sp>
      <p:sp>
        <p:nvSpPr>
          <p:cNvPr id="310275" name="Rectangle 12">
            <a:extLst>
              <a:ext uri="{FF2B5EF4-FFF2-40B4-BE49-F238E27FC236}">
                <a16:creationId xmlns:a16="http://schemas.microsoft.com/office/drawing/2014/main" id="{84AE2752-41C1-9C82-50FA-C9109831E2E2}"/>
              </a:ext>
            </a:extLst>
          </p:cNvPr>
          <p:cNvSpPr>
            <a:spLocks noChangeArrowheads="1"/>
          </p:cNvSpPr>
          <p:nvPr/>
        </p:nvSpPr>
        <p:spPr bwMode="auto">
          <a:xfrm>
            <a:off x="423863" y="1270000"/>
            <a:ext cx="11342687" cy="1938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4" tIns="45718" rIns="91434" bIns="45718">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en-US" sz="2400">
                <a:latin typeface="Century Gothic" panose="020B0502020202020204" pitchFamily="34" charset="0"/>
              </a:rPr>
              <a:t>With </a:t>
            </a:r>
            <a:r>
              <a:rPr lang="en-NZ" altLang="en-US" sz="2400" b="1">
                <a:latin typeface="Century Gothic" panose="020B0502020202020204" pitchFamily="34" charset="0"/>
              </a:rPr>
              <a:t>situational leadership</a:t>
            </a:r>
            <a:r>
              <a:rPr lang="en-NZ" altLang="en-US" sz="2400">
                <a:latin typeface="Century Gothic" panose="020B0502020202020204" pitchFamily="34" charset="0"/>
              </a:rPr>
              <a:t>, it is up to the </a:t>
            </a:r>
            <a:br>
              <a:rPr lang="en-NZ" altLang="en-US" sz="2400">
                <a:latin typeface="Century Gothic" panose="020B0502020202020204" pitchFamily="34" charset="0"/>
              </a:rPr>
            </a:br>
            <a:r>
              <a:rPr lang="en-NZ" altLang="en-US" sz="2400">
                <a:latin typeface="Century Gothic" panose="020B0502020202020204" pitchFamily="34" charset="0"/>
              </a:rPr>
              <a:t>leader to change their style, not for the follower </a:t>
            </a:r>
            <a:br>
              <a:rPr lang="en-NZ" altLang="en-US" sz="2400">
                <a:latin typeface="Century Gothic" panose="020B0502020202020204" pitchFamily="34" charset="0"/>
              </a:rPr>
            </a:br>
            <a:r>
              <a:rPr lang="en-NZ" altLang="en-US" sz="2400">
                <a:latin typeface="Century Gothic" panose="020B0502020202020204" pitchFamily="34" charset="0"/>
              </a:rPr>
              <a:t>to adapt to the leader’s style. </a:t>
            </a:r>
            <a:br>
              <a:rPr lang="en-NZ" altLang="en-US" sz="2400">
                <a:latin typeface="Century Gothic" panose="020B0502020202020204" pitchFamily="34" charset="0"/>
              </a:rPr>
            </a:br>
            <a:endParaRPr lang="en-NZ" altLang="en-US" sz="2400">
              <a:latin typeface="Century Gothic" panose="020B0502020202020204" pitchFamily="34" charset="0"/>
            </a:endParaRPr>
          </a:p>
          <a:p>
            <a:pPr algn="ctr" eaLnBrk="1" hangingPunct="1"/>
            <a:endParaRPr lang="en-NZ" altLang="en-US" sz="2400">
              <a:latin typeface="Century Gothic" panose="020B0502020202020204" pitchFamily="34" charset="0"/>
            </a:endParaRPr>
          </a:p>
        </p:txBody>
      </p:sp>
      <p:sp>
        <p:nvSpPr>
          <p:cNvPr id="2" name="Down Arrow 1">
            <a:extLst>
              <a:ext uri="{FF2B5EF4-FFF2-40B4-BE49-F238E27FC236}">
                <a16:creationId xmlns:a16="http://schemas.microsoft.com/office/drawing/2014/main" id="{2F55D23D-D5FF-DAE7-BE14-151D4C987D23}"/>
              </a:ext>
            </a:extLst>
          </p:cNvPr>
          <p:cNvSpPr/>
          <p:nvPr/>
        </p:nvSpPr>
        <p:spPr>
          <a:xfrm>
            <a:off x="5652138" y="2542559"/>
            <a:ext cx="886137" cy="682489"/>
          </a:xfrm>
          <a:prstGeom prst="downArrow">
            <a:avLst/>
          </a:prstGeom>
          <a:solidFill>
            <a:srgbClr val="F17E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latin typeface="Century Gothic" panose="020B0502020202020204" pitchFamily="34" charset="0"/>
            </a:endParaRPr>
          </a:p>
        </p:txBody>
      </p:sp>
      <p:sp>
        <p:nvSpPr>
          <p:cNvPr id="14" name="Down Arrow 13">
            <a:extLst>
              <a:ext uri="{FF2B5EF4-FFF2-40B4-BE49-F238E27FC236}">
                <a16:creationId xmlns:a16="http://schemas.microsoft.com/office/drawing/2014/main" id="{0291B84C-A4CF-5371-AB14-AFF64ACE23A9}"/>
              </a:ext>
            </a:extLst>
          </p:cNvPr>
          <p:cNvSpPr/>
          <p:nvPr/>
        </p:nvSpPr>
        <p:spPr>
          <a:xfrm>
            <a:off x="5652138" y="4581922"/>
            <a:ext cx="886137" cy="682489"/>
          </a:xfrm>
          <a:prstGeom prst="downArrow">
            <a:avLst/>
          </a:prstGeom>
          <a:solidFill>
            <a:srgbClr val="F17E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latin typeface="Century Gothic" panose="020B0502020202020204" pitchFamily="34" charset="0"/>
            </a:endParaRPr>
          </a:p>
        </p:txBody>
      </p:sp>
      <p:sp>
        <p:nvSpPr>
          <p:cNvPr id="310282" name="Text Placeholder 8">
            <a:extLst>
              <a:ext uri="{FF2B5EF4-FFF2-40B4-BE49-F238E27FC236}">
                <a16:creationId xmlns:a16="http://schemas.microsoft.com/office/drawing/2014/main" id="{4498F86E-F34E-3270-E484-3F3A49EA0965}"/>
              </a:ext>
            </a:extLst>
          </p:cNvPr>
          <p:cNvSpPr txBox="1">
            <a:spLocks noChangeArrowheads="1"/>
          </p:cNvSpPr>
          <p:nvPr/>
        </p:nvSpPr>
        <p:spPr bwMode="auto">
          <a:xfrm>
            <a:off x="334963" y="261938"/>
            <a:ext cx="10277475" cy="35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6463">
              <a:defRPr>
                <a:solidFill>
                  <a:schemeClr val="tx1"/>
                </a:solidFill>
                <a:latin typeface="Calibri" panose="020F0502020204030204" pitchFamily="34" charset="0"/>
              </a:defRPr>
            </a:lvl1pPr>
            <a:lvl2pPr marL="736600" indent="-282575" defTabSz="906463">
              <a:defRPr>
                <a:solidFill>
                  <a:schemeClr val="tx1"/>
                </a:solidFill>
                <a:latin typeface="Calibri" panose="020F0502020204030204" pitchFamily="34" charset="0"/>
              </a:defRPr>
            </a:lvl2pPr>
            <a:lvl3pPr marL="1133475" indent="-225425" defTabSz="906463">
              <a:defRPr>
                <a:solidFill>
                  <a:schemeClr val="tx1"/>
                </a:solidFill>
                <a:latin typeface="Calibri" panose="020F0502020204030204" pitchFamily="34" charset="0"/>
              </a:defRPr>
            </a:lvl3pPr>
            <a:lvl4pPr marL="1587500" indent="-225425" defTabSz="906463">
              <a:defRPr>
                <a:solidFill>
                  <a:schemeClr val="tx1"/>
                </a:solidFill>
                <a:latin typeface="Calibri" panose="020F0502020204030204" pitchFamily="34" charset="0"/>
              </a:defRPr>
            </a:lvl4pPr>
            <a:lvl5pPr marL="2041525" indent="-225425" defTabSz="906463">
              <a:defRPr>
                <a:solidFill>
                  <a:schemeClr val="tx1"/>
                </a:solidFill>
                <a:latin typeface="Calibri" panose="020F0502020204030204" pitchFamily="34" charset="0"/>
              </a:defRPr>
            </a:lvl5pPr>
            <a:lvl6pPr marL="2498725" indent="-225425" defTabSz="906463" eaLnBrk="0" fontAlgn="base" hangingPunct="0">
              <a:spcBef>
                <a:spcPct val="0"/>
              </a:spcBef>
              <a:spcAft>
                <a:spcPct val="0"/>
              </a:spcAft>
              <a:defRPr>
                <a:solidFill>
                  <a:schemeClr val="tx1"/>
                </a:solidFill>
                <a:latin typeface="Calibri" panose="020F0502020204030204" pitchFamily="34" charset="0"/>
              </a:defRPr>
            </a:lvl6pPr>
            <a:lvl7pPr marL="2955925" indent="-225425" defTabSz="906463" eaLnBrk="0" fontAlgn="base" hangingPunct="0">
              <a:spcBef>
                <a:spcPct val="0"/>
              </a:spcBef>
              <a:spcAft>
                <a:spcPct val="0"/>
              </a:spcAft>
              <a:defRPr>
                <a:solidFill>
                  <a:schemeClr val="tx1"/>
                </a:solidFill>
                <a:latin typeface="Calibri" panose="020F0502020204030204" pitchFamily="34" charset="0"/>
              </a:defRPr>
            </a:lvl7pPr>
            <a:lvl8pPr marL="3413125" indent="-225425" defTabSz="906463" eaLnBrk="0" fontAlgn="base" hangingPunct="0">
              <a:spcBef>
                <a:spcPct val="0"/>
              </a:spcBef>
              <a:spcAft>
                <a:spcPct val="0"/>
              </a:spcAft>
              <a:defRPr>
                <a:solidFill>
                  <a:schemeClr val="tx1"/>
                </a:solidFill>
                <a:latin typeface="Calibri" panose="020F0502020204030204" pitchFamily="34" charset="0"/>
              </a:defRPr>
            </a:lvl8pPr>
            <a:lvl9pPr marL="3870325" indent="-225425" defTabSz="906463"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NZ" altLang="en-US">
                <a:latin typeface="Century Gothic" panose="020B0502020202020204" pitchFamily="34" charset="0"/>
              </a:rPr>
              <a:t>Lead: Situational Management</a:t>
            </a:r>
            <a:endParaRPr lang="en-GB" altLang="en-US">
              <a:latin typeface="Century Gothic" panose="020B0502020202020204" pitchFamily="34" charset="0"/>
            </a:endParaRPr>
          </a:p>
        </p:txBody>
      </p:sp>
      <p:sp>
        <p:nvSpPr>
          <p:cNvPr id="310283" name="Rectangle 2">
            <a:extLst>
              <a:ext uri="{FF2B5EF4-FFF2-40B4-BE49-F238E27FC236}">
                <a16:creationId xmlns:a16="http://schemas.microsoft.com/office/drawing/2014/main" id="{03C45BE9-69BE-5C0D-3C26-D568946C82C0}"/>
              </a:ext>
            </a:extLst>
          </p:cNvPr>
          <p:cNvSpPr>
            <a:spLocks noChangeArrowheads="1"/>
          </p:cNvSpPr>
          <p:nvPr/>
        </p:nvSpPr>
        <p:spPr bwMode="auto">
          <a:xfrm>
            <a:off x="2763838" y="3286125"/>
            <a:ext cx="66516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en-US" sz="2400">
                <a:latin typeface="Century Gothic" panose="020B0502020202020204" pitchFamily="34" charset="0"/>
              </a:rPr>
              <a:t>A leader’s style may change continually </a:t>
            </a:r>
            <a:br>
              <a:rPr lang="en-NZ" altLang="en-US" sz="2400">
                <a:latin typeface="Century Gothic" panose="020B0502020202020204" pitchFamily="34" charset="0"/>
              </a:rPr>
            </a:br>
            <a:r>
              <a:rPr lang="en-NZ" altLang="en-US" sz="2400">
                <a:latin typeface="Century Gothic" panose="020B0502020202020204" pitchFamily="34" charset="0"/>
              </a:rPr>
              <a:t>to meet the needs of others in the </a:t>
            </a:r>
            <a:br>
              <a:rPr lang="en-NZ" altLang="en-US" sz="2400">
                <a:latin typeface="Century Gothic" panose="020B0502020202020204" pitchFamily="34" charset="0"/>
              </a:rPr>
            </a:br>
            <a:r>
              <a:rPr lang="en-NZ" altLang="en-US" sz="2400">
                <a:latin typeface="Century Gothic" panose="020B0502020202020204" pitchFamily="34" charset="0"/>
              </a:rPr>
              <a:t>organisation, based on the situation.</a:t>
            </a:r>
            <a:endParaRPr lang="en-GB" altLang="en-US" sz="2400">
              <a:latin typeface="Century Gothic" panose="020B0502020202020204" pitchFamily="34" charset="0"/>
            </a:endParaRPr>
          </a:p>
        </p:txBody>
      </p:sp>
    </p:spTree>
  </p:cSld>
  <p:clrMapOvr>
    <a:masterClrMapping/>
  </p:clrMapOvr>
  <p:transition>
    <p:cut/>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2194AF45-4014-A9B6-E68B-8D1ABC02CCB5}"/>
              </a:ext>
            </a:extLst>
          </p:cNvPr>
          <p:cNvSpPr txBox="1">
            <a:spLocks noChangeArrowheads="1"/>
          </p:cNvSpPr>
          <p:nvPr/>
        </p:nvSpPr>
        <p:spPr bwMode="auto">
          <a:xfrm>
            <a:off x="4799013" y="3213100"/>
            <a:ext cx="8281987"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6463">
              <a:defRPr>
                <a:solidFill>
                  <a:schemeClr val="tx1"/>
                </a:solidFill>
                <a:latin typeface="Calibri" panose="020F0502020204030204" pitchFamily="34" charset="0"/>
              </a:defRPr>
            </a:lvl1pPr>
            <a:lvl2pPr marL="736600" indent="-282575" defTabSz="906463">
              <a:defRPr>
                <a:solidFill>
                  <a:schemeClr val="tx1"/>
                </a:solidFill>
                <a:latin typeface="Calibri" panose="020F0502020204030204" pitchFamily="34" charset="0"/>
              </a:defRPr>
            </a:lvl2pPr>
            <a:lvl3pPr marL="1133475" indent="-225425" defTabSz="906463">
              <a:defRPr>
                <a:solidFill>
                  <a:schemeClr val="tx1"/>
                </a:solidFill>
                <a:latin typeface="Calibri" panose="020F0502020204030204" pitchFamily="34" charset="0"/>
              </a:defRPr>
            </a:lvl3pPr>
            <a:lvl4pPr marL="1587500" indent="-225425" defTabSz="906463">
              <a:defRPr>
                <a:solidFill>
                  <a:schemeClr val="tx1"/>
                </a:solidFill>
                <a:latin typeface="Calibri" panose="020F0502020204030204" pitchFamily="34" charset="0"/>
              </a:defRPr>
            </a:lvl4pPr>
            <a:lvl5pPr marL="2041525" indent="-225425" defTabSz="906463">
              <a:defRPr>
                <a:solidFill>
                  <a:schemeClr val="tx1"/>
                </a:solidFill>
                <a:latin typeface="Calibri" panose="020F0502020204030204" pitchFamily="34" charset="0"/>
              </a:defRPr>
            </a:lvl5pPr>
            <a:lvl6pPr marL="2498725" indent="-225425" defTabSz="906463" eaLnBrk="0" fontAlgn="base" hangingPunct="0">
              <a:spcBef>
                <a:spcPct val="0"/>
              </a:spcBef>
              <a:spcAft>
                <a:spcPct val="0"/>
              </a:spcAft>
              <a:defRPr>
                <a:solidFill>
                  <a:schemeClr val="tx1"/>
                </a:solidFill>
                <a:latin typeface="Calibri" panose="020F0502020204030204" pitchFamily="34" charset="0"/>
              </a:defRPr>
            </a:lvl6pPr>
            <a:lvl7pPr marL="2955925" indent="-225425" defTabSz="906463" eaLnBrk="0" fontAlgn="base" hangingPunct="0">
              <a:spcBef>
                <a:spcPct val="0"/>
              </a:spcBef>
              <a:spcAft>
                <a:spcPct val="0"/>
              </a:spcAft>
              <a:defRPr>
                <a:solidFill>
                  <a:schemeClr val="tx1"/>
                </a:solidFill>
                <a:latin typeface="Calibri" panose="020F0502020204030204" pitchFamily="34" charset="0"/>
              </a:defRPr>
            </a:lvl7pPr>
            <a:lvl8pPr marL="3413125" indent="-225425" defTabSz="906463" eaLnBrk="0" fontAlgn="base" hangingPunct="0">
              <a:spcBef>
                <a:spcPct val="0"/>
              </a:spcBef>
              <a:spcAft>
                <a:spcPct val="0"/>
              </a:spcAft>
              <a:defRPr>
                <a:solidFill>
                  <a:schemeClr val="tx1"/>
                </a:solidFill>
                <a:latin typeface="Calibri" panose="020F0502020204030204" pitchFamily="34" charset="0"/>
              </a:defRPr>
            </a:lvl8pPr>
            <a:lvl9pPr marL="3870325" indent="-225425" defTabSz="906463"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NZ" altLang="en-US" sz="4000" b="1">
                <a:solidFill>
                  <a:srgbClr val="86D2E9"/>
                </a:solidFill>
                <a:latin typeface="Century Gothic" panose="020B0502020202020204" pitchFamily="34" charset="0"/>
              </a:rPr>
              <a:t>Grow &amp; Develop</a:t>
            </a:r>
            <a:endParaRPr lang="pl-PL" altLang="en-US" sz="4000" b="1">
              <a:solidFill>
                <a:srgbClr val="86D2E9"/>
              </a:solidFill>
              <a:latin typeface="Century Gothic" panose="020B0502020202020204" pitchFamily="34" charset="0"/>
            </a:endParaRPr>
          </a:p>
        </p:txBody>
      </p:sp>
      <p:sp>
        <p:nvSpPr>
          <p:cNvPr id="3" name="Symbol zastępczy tekstu 2">
            <a:extLst>
              <a:ext uri="{FF2B5EF4-FFF2-40B4-BE49-F238E27FC236}">
                <a16:creationId xmlns:a16="http://schemas.microsoft.com/office/drawing/2014/main" id="{8456BD91-2610-5D7F-22EC-85014ABF64AC}"/>
              </a:ext>
            </a:extLst>
          </p:cNvPr>
          <p:cNvSpPr txBox="1">
            <a:spLocks noChangeArrowheads="1"/>
          </p:cNvSpPr>
          <p:nvPr/>
        </p:nvSpPr>
        <p:spPr bwMode="auto">
          <a:xfrm>
            <a:off x="4799013" y="3905250"/>
            <a:ext cx="4217987"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6463">
              <a:defRPr>
                <a:solidFill>
                  <a:schemeClr val="tx1"/>
                </a:solidFill>
                <a:latin typeface="Calibri" panose="020F0502020204030204" pitchFamily="34" charset="0"/>
              </a:defRPr>
            </a:lvl1pPr>
            <a:lvl2pPr marL="736600" indent="-282575" defTabSz="906463">
              <a:defRPr>
                <a:solidFill>
                  <a:schemeClr val="tx1"/>
                </a:solidFill>
                <a:latin typeface="Calibri" panose="020F0502020204030204" pitchFamily="34" charset="0"/>
              </a:defRPr>
            </a:lvl2pPr>
            <a:lvl3pPr marL="1133475" indent="-225425" defTabSz="906463">
              <a:defRPr>
                <a:solidFill>
                  <a:schemeClr val="tx1"/>
                </a:solidFill>
                <a:latin typeface="Calibri" panose="020F0502020204030204" pitchFamily="34" charset="0"/>
              </a:defRPr>
            </a:lvl3pPr>
            <a:lvl4pPr marL="1587500" indent="-225425" defTabSz="906463">
              <a:defRPr>
                <a:solidFill>
                  <a:schemeClr val="tx1"/>
                </a:solidFill>
                <a:latin typeface="Calibri" panose="020F0502020204030204" pitchFamily="34" charset="0"/>
              </a:defRPr>
            </a:lvl4pPr>
            <a:lvl5pPr marL="2041525" indent="-225425" defTabSz="906463">
              <a:defRPr>
                <a:solidFill>
                  <a:schemeClr val="tx1"/>
                </a:solidFill>
                <a:latin typeface="Calibri" panose="020F0502020204030204" pitchFamily="34" charset="0"/>
              </a:defRPr>
            </a:lvl5pPr>
            <a:lvl6pPr marL="2498725" indent="-225425" defTabSz="906463" eaLnBrk="0" fontAlgn="base" hangingPunct="0">
              <a:spcBef>
                <a:spcPct val="0"/>
              </a:spcBef>
              <a:spcAft>
                <a:spcPct val="0"/>
              </a:spcAft>
              <a:defRPr>
                <a:solidFill>
                  <a:schemeClr val="tx1"/>
                </a:solidFill>
                <a:latin typeface="Calibri" panose="020F0502020204030204" pitchFamily="34" charset="0"/>
              </a:defRPr>
            </a:lvl6pPr>
            <a:lvl7pPr marL="2955925" indent="-225425" defTabSz="906463" eaLnBrk="0" fontAlgn="base" hangingPunct="0">
              <a:spcBef>
                <a:spcPct val="0"/>
              </a:spcBef>
              <a:spcAft>
                <a:spcPct val="0"/>
              </a:spcAft>
              <a:defRPr>
                <a:solidFill>
                  <a:schemeClr val="tx1"/>
                </a:solidFill>
                <a:latin typeface="Calibri" panose="020F0502020204030204" pitchFamily="34" charset="0"/>
              </a:defRPr>
            </a:lvl7pPr>
            <a:lvl8pPr marL="3413125" indent="-225425" defTabSz="906463" eaLnBrk="0" fontAlgn="base" hangingPunct="0">
              <a:spcBef>
                <a:spcPct val="0"/>
              </a:spcBef>
              <a:spcAft>
                <a:spcPct val="0"/>
              </a:spcAft>
              <a:defRPr>
                <a:solidFill>
                  <a:schemeClr val="tx1"/>
                </a:solidFill>
                <a:latin typeface="Calibri" panose="020F0502020204030204" pitchFamily="34" charset="0"/>
              </a:defRPr>
            </a:lvl8pPr>
            <a:lvl9pPr marL="3870325" indent="-225425" defTabSz="906463"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NZ" altLang="en-US" sz="3600">
                <a:latin typeface="Century Gothic" panose="020B0502020202020204" pitchFamily="34" charset="0"/>
              </a:rPr>
              <a:t>Module One</a:t>
            </a:r>
            <a:endParaRPr lang="pl-PL" altLang="en-US" sz="3600">
              <a:latin typeface="Century Gothic" panose="020B0502020202020204" pitchFamily="34" charset="0"/>
            </a:endParaRPr>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0-#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
                                            <p:txEl>
                                              <p:pRg st="0" end="0"/>
                                            </p:txEl>
                                          </p:spTgt>
                                        </p:tgtEl>
                                        <p:attrNameLst>
                                          <p:attrName>style.visibility</p:attrName>
                                        </p:attrNameLst>
                                      </p:cBhvr>
                                      <p:to>
                                        <p:strVal val="visible"/>
                                      </p:to>
                                    </p:set>
                                    <p:anim calcmode="lin" valueType="num">
                                      <p:cBhvr additive="base">
                                        <p:cTn id="11"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P spid="3" grpId="0" build="p"/>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2" name="Rectangle 47">
            <a:extLst>
              <a:ext uri="{FF2B5EF4-FFF2-40B4-BE49-F238E27FC236}">
                <a16:creationId xmlns:a16="http://schemas.microsoft.com/office/drawing/2014/main" id="{F9207795-F5B8-9894-F9ED-39214627ACF7}"/>
              </a:ext>
            </a:extLst>
          </p:cNvPr>
          <p:cNvSpPr>
            <a:spLocks noChangeArrowheads="1"/>
          </p:cNvSpPr>
          <p:nvPr/>
        </p:nvSpPr>
        <p:spPr bwMode="auto">
          <a:xfrm>
            <a:off x="396875" y="1925638"/>
            <a:ext cx="6464300" cy="3744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83775" tIns="41156" rIns="83775" bIns="41156"/>
          <a:lstStyle>
            <a:lvl1pPr marL="342900" indent="-342900">
              <a:defRPr>
                <a:solidFill>
                  <a:schemeClr val="tx1"/>
                </a:solidFill>
                <a:latin typeface="Calibri" panose="020F0502020204030204" pitchFamily="34" charset="0"/>
              </a:defRPr>
            </a:lvl1pPr>
            <a:lvl2pPr marL="2857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lvl="1">
              <a:spcBef>
                <a:spcPts val="1200"/>
              </a:spcBef>
              <a:buFont typeface="Arial" panose="020B0604020202020204" pitchFamily="34" charset="0"/>
              <a:buChar char="•"/>
            </a:pPr>
            <a:r>
              <a:rPr lang="en-US" altLang="en-US" sz="2000">
                <a:latin typeface="Century Gothic" panose="020B0502020202020204" pitchFamily="34" charset="0"/>
              </a:rPr>
              <a:t>Different situations and tasks require different interactions and </a:t>
            </a:r>
            <a:r>
              <a:rPr lang="en-US" altLang="en-US" sz="2000" err="1">
                <a:latin typeface="Century Gothic" panose="020B0502020202020204" pitchFamily="34" charset="0"/>
              </a:rPr>
              <a:t>behaviours</a:t>
            </a:r>
            <a:r>
              <a:rPr lang="en-US" altLang="en-US" sz="2000">
                <a:latin typeface="Century Gothic" panose="020B0502020202020204" pitchFamily="34" charset="0"/>
              </a:rPr>
              <a:t>  - this is more natural for some styles than others.</a:t>
            </a:r>
          </a:p>
          <a:p>
            <a:pPr lvl="1">
              <a:spcBef>
                <a:spcPts val="1200"/>
              </a:spcBef>
              <a:buFont typeface="Arial" panose="020B0604020202020204" pitchFamily="34" charset="0"/>
              <a:buChar char="•"/>
            </a:pPr>
            <a:r>
              <a:rPr lang="en-US" altLang="en-US" sz="2000">
                <a:latin typeface="Century Gothic" panose="020B0502020202020204" pitchFamily="34" charset="0"/>
              </a:rPr>
              <a:t>‘Best fit’ leaders are those whose style matches the role requirements </a:t>
            </a:r>
            <a:r>
              <a:rPr lang="en-US" altLang="en-US" sz="2000" u="sng">
                <a:latin typeface="Century Gothic" panose="020B0502020202020204" pitchFamily="34" charset="0"/>
              </a:rPr>
              <a:t>and</a:t>
            </a:r>
            <a:r>
              <a:rPr lang="en-US" altLang="en-US" sz="2000">
                <a:latin typeface="Century Gothic" panose="020B0502020202020204" pitchFamily="34" charset="0"/>
              </a:rPr>
              <a:t> who can modify their leadership and management style to suit the situation.</a:t>
            </a:r>
          </a:p>
        </p:txBody>
      </p:sp>
      <p:sp>
        <p:nvSpPr>
          <p:cNvPr id="56" name="Prostokąt zaokrąglony 46">
            <a:extLst>
              <a:ext uri="{FF2B5EF4-FFF2-40B4-BE49-F238E27FC236}">
                <a16:creationId xmlns:a16="http://schemas.microsoft.com/office/drawing/2014/main" id="{45BB82C0-AB05-ED28-8BED-FAF2FEFABA1F}"/>
              </a:ext>
            </a:extLst>
          </p:cNvPr>
          <p:cNvSpPr/>
          <p:nvPr/>
        </p:nvSpPr>
        <p:spPr>
          <a:xfrm>
            <a:off x="-1322388" y="1135063"/>
            <a:ext cx="5761038" cy="403225"/>
          </a:xfrm>
          <a:prstGeom prst="roundRect">
            <a:avLst/>
          </a:prstGeom>
          <a:solidFill>
            <a:srgbClr val="F17E00"/>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algn="r" defTabSz="913203" eaLnBrk="1" fontAlgn="auto" hangingPunct="1">
              <a:spcBef>
                <a:spcPts val="0"/>
              </a:spcBef>
              <a:spcAft>
                <a:spcPts val="0"/>
              </a:spcAft>
              <a:defRPr/>
            </a:pPr>
            <a:r>
              <a:rPr lang="en-NZ" sz="2000" b="1">
                <a:latin typeface="Century Gothic" panose="020B0502020202020204" pitchFamily="34" charset="0"/>
              </a:rPr>
              <a:t>Situational Management</a:t>
            </a:r>
            <a:endParaRPr lang="pl-PL" sz="2000" b="1">
              <a:latin typeface="Century Gothic" panose="020B0502020202020204" pitchFamily="34" charset="0"/>
            </a:endParaRPr>
          </a:p>
        </p:txBody>
      </p:sp>
      <p:sp>
        <p:nvSpPr>
          <p:cNvPr id="312324" name="Text Placeholder 8">
            <a:extLst>
              <a:ext uri="{FF2B5EF4-FFF2-40B4-BE49-F238E27FC236}">
                <a16:creationId xmlns:a16="http://schemas.microsoft.com/office/drawing/2014/main" id="{8C9948B3-B132-FF63-BF23-DFF4D97FEBCF}"/>
              </a:ext>
            </a:extLst>
          </p:cNvPr>
          <p:cNvSpPr txBox="1">
            <a:spLocks noChangeArrowheads="1"/>
          </p:cNvSpPr>
          <p:nvPr/>
        </p:nvSpPr>
        <p:spPr bwMode="auto">
          <a:xfrm>
            <a:off x="396875" y="261938"/>
            <a:ext cx="10279063" cy="35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6463">
              <a:defRPr>
                <a:solidFill>
                  <a:schemeClr val="tx1"/>
                </a:solidFill>
                <a:latin typeface="Calibri" panose="020F0502020204030204" pitchFamily="34" charset="0"/>
              </a:defRPr>
            </a:lvl1pPr>
            <a:lvl2pPr marL="736600" indent="-282575" defTabSz="906463">
              <a:defRPr>
                <a:solidFill>
                  <a:schemeClr val="tx1"/>
                </a:solidFill>
                <a:latin typeface="Calibri" panose="020F0502020204030204" pitchFamily="34" charset="0"/>
              </a:defRPr>
            </a:lvl2pPr>
            <a:lvl3pPr marL="1133475" indent="-225425" defTabSz="906463">
              <a:defRPr>
                <a:solidFill>
                  <a:schemeClr val="tx1"/>
                </a:solidFill>
                <a:latin typeface="Calibri" panose="020F0502020204030204" pitchFamily="34" charset="0"/>
              </a:defRPr>
            </a:lvl3pPr>
            <a:lvl4pPr marL="1587500" indent="-225425" defTabSz="906463">
              <a:defRPr>
                <a:solidFill>
                  <a:schemeClr val="tx1"/>
                </a:solidFill>
                <a:latin typeface="Calibri" panose="020F0502020204030204" pitchFamily="34" charset="0"/>
              </a:defRPr>
            </a:lvl4pPr>
            <a:lvl5pPr marL="2041525" indent="-225425" defTabSz="906463">
              <a:defRPr>
                <a:solidFill>
                  <a:schemeClr val="tx1"/>
                </a:solidFill>
                <a:latin typeface="Calibri" panose="020F0502020204030204" pitchFamily="34" charset="0"/>
              </a:defRPr>
            </a:lvl5pPr>
            <a:lvl6pPr marL="2498725" indent="-225425" defTabSz="906463" eaLnBrk="0" fontAlgn="base" hangingPunct="0">
              <a:spcBef>
                <a:spcPct val="0"/>
              </a:spcBef>
              <a:spcAft>
                <a:spcPct val="0"/>
              </a:spcAft>
              <a:defRPr>
                <a:solidFill>
                  <a:schemeClr val="tx1"/>
                </a:solidFill>
                <a:latin typeface="Calibri" panose="020F0502020204030204" pitchFamily="34" charset="0"/>
              </a:defRPr>
            </a:lvl6pPr>
            <a:lvl7pPr marL="2955925" indent="-225425" defTabSz="906463" eaLnBrk="0" fontAlgn="base" hangingPunct="0">
              <a:spcBef>
                <a:spcPct val="0"/>
              </a:spcBef>
              <a:spcAft>
                <a:spcPct val="0"/>
              </a:spcAft>
              <a:defRPr>
                <a:solidFill>
                  <a:schemeClr val="tx1"/>
                </a:solidFill>
                <a:latin typeface="Calibri" panose="020F0502020204030204" pitchFamily="34" charset="0"/>
              </a:defRPr>
            </a:lvl7pPr>
            <a:lvl8pPr marL="3413125" indent="-225425" defTabSz="906463" eaLnBrk="0" fontAlgn="base" hangingPunct="0">
              <a:spcBef>
                <a:spcPct val="0"/>
              </a:spcBef>
              <a:spcAft>
                <a:spcPct val="0"/>
              </a:spcAft>
              <a:defRPr>
                <a:solidFill>
                  <a:schemeClr val="tx1"/>
                </a:solidFill>
                <a:latin typeface="Calibri" panose="020F0502020204030204" pitchFamily="34" charset="0"/>
              </a:defRPr>
            </a:lvl8pPr>
            <a:lvl9pPr marL="3870325" indent="-225425" defTabSz="906463"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NZ" altLang="en-US">
                <a:latin typeface="Century Gothic" panose="020B0502020202020204" pitchFamily="34" charset="0"/>
              </a:rPr>
              <a:t>Lead &amp; Manage</a:t>
            </a:r>
            <a:endParaRPr lang="en-GB" altLang="en-US">
              <a:latin typeface="Century Gothic" panose="020B0502020202020204" pitchFamily="34" charset="0"/>
            </a:endParaRPr>
          </a:p>
        </p:txBody>
      </p:sp>
      <p:pic>
        <p:nvPicPr>
          <p:cNvPr id="312325" name="Picture 1">
            <a:extLst>
              <a:ext uri="{FF2B5EF4-FFF2-40B4-BE49-F238E27FC236}">
                <a16:creationId xmlns:a16="http://schemas.microsoft.com/office/drawing/2014/main" id="{2D1C2861-E585-DCEA-28BA-8F5C31D9FBC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35863" y="1166813"/>
            <a:ext cx="3960812" cy="396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56"/>
                                        </p:tgtEl>
                                        <p:attrNameLst>
                                          <p:attrName>style.visibility</p:attrName>
                                        </p:attrNameLst>
                                      </p:cBhvr>
                                      <p:to>
                                        <p:strVal val="visible"/>
                                      </p:to>
                                    </p:set>
                                    <p:anim calcmode="lin" valueType="num">
                                      <p:cBhvr additive="base">
                                        <p:cTn id="7" dur="1000" fill="hold"/>
                                        <p:tgtEl>
                                          <p:spTgt spid="56"/>
                                        </p:tgtEl>
                                        <p:attrNameLst>
                                          <p:attrName>ppt_x</p:attrName>
                                        </p:attrNameLst>
                                      </p:cBhvr>
                                      <p:tavLst>
                                        <p:tav tm="0">
                                          <p:val>
                                            <p:strVal val="0-#ppt_w/2"/>
                                          </p:val>
                                        </p:tav>
                                        <p:tav tm="100000">
                                          <p:val>
                                            <p:strVal val="#ppt_x"/>
                                          </p:val>
                                        </p:tav>
                                      </p:tavLst>
                                    </p:anim>
                                    <p:anim calcmode="lin" valueType="num">
                                      <p:cBhvr additive="base">
                                        <p:cTn id="8" dur="1000" fill="hold"/>
                                        <p:tgtEl>
                                          <p:spTgt spid="5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66917546-97D1-1333-AA5B-F2F3FA10C279}"/>
              </a:ext>
            </a:extLst>
          </p:cNvPr>
          <p:cNvSpPr>
            <a:spLocks noGrp="1" noChangeArrowheads="1"/>
          </p:cNvSpPr>
          <p:nvPr>
            <p:ph type="ctrTitle" idx="4294967295"/>
          </p:nvPr>
        </p:nvSpPr>
        <p:spPr bwMode="auto">
          <a:xfrm>
            <a:off x="4665663" y="3357563"/>
            <a:ext cx="5562858" cy="6477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3969" tIns="41985" rIns="83969" bIns="41985"/>
          <a:lstStyle/>
          <a:p>
            <a:pPr algn="l" eaLnBrk="1" hangingPunct="1"/>
            <a:r>
              <a:rPr lang="en-NZ" altLang="en-US" sz="3600" b="1" dirty="0">
                <a:solidFill>
                  <a:srgbClr val="F17E00"/>
                </a:solidFill>
                <a:latin typeface="Century Gothic" panose="020B0502020202020204" pitchFamily="34" charset="0"/>
              </a:rPr>
              <a:t>Extended DISC® Styles</a:t>
            </a:r>
            <a:endParaRPr lang="en-GB" altLang="en-US" sz="3600" b="1" dirty="0">
              <a:solidFill>
                <a:srgbClr val="F17E00"/>
              </a:solidFill>
              <a:latin typeface="Century Gothic" panose="020B0502020202020204" pitchFamily="34" charset="0"/>
            </a:endParaRPr>
          </a:p>
        </p:txBody>
      </p:sp>
      <p:sp>
        <p:nvSpPr>
          <p:cNvPr id="2" name="Rectangle 1">
            <a:extLst>
              <a:ext uri="{FF2B5EF4-FFF2-40B4-BE49-F238E27FC236}">
                <a16:creationId xmlns:a16="http://schemas.microsoft.com/office/drawing/2014/main" id="{68B75912-5083-64AD-B713-352A7AAC8DA7}"/>
              </a:ext>
            </a:extLst>
          </p:cNvPr>
          <p:cNvSpPr>
            <a:spLocks noChangeArrowheads="1"/>
          </p:cNvSpPr>
          <p:nvPr/>
        </p:nvSpPr>
        <p:spPr bwMode="auto">
          <a:xfrm>
            <a:off x="4665663" y="4078288"/>
            <a:ext cx="40894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sz="3200">
                <a:latin typeface="Century Gothic" panose="020B0502020202020204" pitchFamily="34" charset="0"/>
              </a:rPr>
              <a:t>Leadership Cultures</a:t>
            </a:r>
            <a:endParaRPr lang="en-GB" altLang="en-US" sz="3200"/>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 grpId="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6418" name="Picture 2">
            <a:extLst>
              <a:ext uri="{FF2B5EF4-FFF2-40B4-BE49-F238E27FC236}">
                <a16:creationId xmlns:a16="http://schemas.microsoft.com/office/drawing/2014/main" id="{A092D06F-D5A3-2C4F-5511-117E4D41F1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44750" y="765175"/>
            <a:ext cx="7300913" cy="550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6419" name="Text Placeholder 6">
            <a:extLst>
              <a:ext uri="{FF2B5EF4-FFF2-40B4-BE49-F238E27FC236}">
                <a16:creationId xmlns:a16="http://schemas.microsoft.com/office/drawing/2014/main" id="{88F4A758-7257-48DD-CD5F-3FCF54EB4421}"/>
              </a:ext>
            </a:extLst>
          </p:cNvPr>
          <p:cNvSpPr>
            <a:spLocks noGrp="1" noChangeArrowheads="1"/>
          </p:cNvSpPr>
          <p:nvPr>
            <p:ph type="body" sz="quarter" idx="4294967295"/>
          </p:nvPr>
        </p:nvSpPr>
        <p:spPr bwMode="auto">
          <a:xfrm>
            <a:off x="334963" y="211138"/>
            <a:ext cx="9658350" cy="3381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a:latin typeface="Century Gothic" panose="020B0502020202020204" pitchFamily="34" charset="0"/>
              </a:rPr>
              <a:t>Lead: Leadership Cultures Of The Styles</a:t>
            </a:r>
            <a:endParaRPr lang="en-GB" altLang="en-US" sz="1800">
              <a:latin typeface="Century Gothic" panose="020B0502020202020204" pitchFamily="34" charset="0"/>
            </a:endParaRPr>
          </a:p>
        </p:txBody>
      </p:sp>
      <p:grpSp>
        <p:nvGrpSpPr>
          <p:cNvPr id="316420" name="Group 3">
            <a:extLst>
              <a:ext uri="{FF2B5EF4-FFF2-40B4-BE49-F238E27FC236}">
                <a16:creationId xmlns:a16="http://schemas.microsoft.com/office/drawing/2014/main" id="{787DEBDE-EBF4-9694-2382-2B255F3D4776}"/>
              </a:ext>
            </a:extLst>
          </p:cNvPr>
          <p:cNvGrpSpPr>
            <a:grpSpLocks/>
          </p:cNvGrpSpPr>
          <p:nvPr/>
        </p:nvGrpSpPr>
        <p:grpSpPr bwMode="auto">
          <a:xfrm>
            <a:off x="9604375" y="204788"/>
            <a:ext cx="2849563" cy="376237"/>
            <a:chOff x="9604598" y="204437"/>
            <a:chExt cx="2848654" cy="377134"/>
          </a:xfrm>
        </p:grpSpPr>
        <p:sp>
          <p:nvSpPr>
            <p:cNvPr id="5" name="Prostokąt zaokrąglony 7">
              <a:extLst>
                <a:ext uri="{FF2B5EF4-FFF2-40B4-BE49-F238E27FC236}">
                  <a16:creationId xmlns:a16="http://schemas.microsoft.com/office/drawing/2014/main" id="{CEAD8FCF-BD75-EA98-CD4E-E05B6BD36780}"/>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3 of LM Section</a:t>
              </a:r>
              <a:endParaRPr lang="en-US" sz="1100" b="1">
                <a:solidFill>
                  <a:schemeClr val="bg1"/>
                </a:solidFill>
                <a:latin typeface="Century Gothic" panose="020B0502020202020204" pitchFamily="34" charset="0"/>
              </a:endParaRPr>
            </a:p>
          </p:txBody>
        </p:sp>
        <p:pic>
          <p:nvPicPr>
            <p:cNvPr id="316422" name="Graphic 5" descr="Closed book with solid fill">
              <a:extLst>
                <a:ext uri="{FF2B5EF4-FFF2-40B4-BE49-F238E27FC236}">
                  <a16:creationId xmlns:a16="http://schemas.microsoft.com/office/drawing/2014/main" id="{03120F6D-DF71-6392-3319-7E1CECC51E6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ransition>
    <p:cut/>
  </p:transition>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Connector 12">
            <a:extLst>
              <a:ext uri="{FF2B5EF4-FFF2-40B4-BE49-F238E27FC236}">
                <a16:creationId xmlns:a16="http://schemas.microsoft.com/office/drawing/2014/main" id="{5BED34C3-46BF-64B7-057C-90946DE640C4}"/>
              </a:ext>
            </a:extLst>
          </p:cNvPr>
          <p:cNvCxnSpPr>
            <a:cxnSpLocks/>
          </p:cNvCxnSpPr>
          <p:nvPr/>
        </p:nvCxnSpPr>
        <p:spPr>
          <a:xfrm flipH="1" flipV="1">
            <a:off x="2587625" y="3468688"/>
            <a:ext cx="538163" cy="704850"/>
          </a:xfrm>
          <a:prstGeom prst="line">
            <a:avLst/>
          </a:prstGeom>
          <a:ln w="38100">
            <a:solidFill>
              <a:srgbClr val="D2D2D2"/>
            </a:solidFill>
          </a:ln>
        </p:spPr>
        <p:style>
          <a:lnRef idx="1">
            <a:schemeClr val="accent1"/>
          </a:lnRef>
          <a:fillRef idx="0">
            <a:schemeClr val="accent1"/>
          </a:fillRef>
          <a:effectRef idx="0">
            <a:schemeClr val="accent1"/>
          </a:effectRef>
          <a:fontRef idx="minor">
            <a:schemeClr val="tx1"/>
          </a:fontRef>
        </p:style>
      </p:cxnSp>
      <p:sp>
        <p:nvSpPr>
          <p:cNvPr id="7" name="Freeform 6">
            <a:extLst>
              <a:ext uri="{FF2B5EF4-FFF2-40B4-BE49-F238E27FC236}">
                <a16:creationId xmlns:a16="http://schemas.microsoft.com/office/drawing/2014/main" id="{CE02D8F0-8E4E-40CA-4875-4FD251419497}"/>
              </a:ext>
            </a:extLst>
          </p:cNvPr>
          <p:cNvSpPr/>
          <p:nvPr/>
        </p:nvSpPr>
        <p:spPr>
          <a:xfrm>
            <a:off x="3786188" y="1122363"/>
            <a:ext cx="1979612" cy="1908175"/>
          </a:xfrm>
          <a:custGeom>
            <a:avLst/>
            <a:gdLst>
              <a:gd name="connsiteX0" fmla="*/ 0 w 1883639"/>
              <a:gd name="connsiteY0" fmla="*/ 916372 h 1832744"/>
              <a:gd name="connsiteX1" fmla="*/ 941820 w 1883639"/>
              <a:gd name="connsiteY1" fmla="*/ 0 h 1832744"/>
              <a:gd name="connsiteX2" fmla="*/ 1883640 w 1883639"/>
              <a:gd name="connsiteY2" fmla="*/ 916372 h 1832744"/>
              <a:gd name="connsiteX3" fmla="*/ 941820 w 1883639"/>
              <a:gd name="connsiteY3" fmla="*/ 1832744 h 1832744"/>
              <a:gd name="connsiteX4" fmla="*/ 0 w 1883639"/>
              <a:gd name="connsiteY4" fmla="*/ 916372 h 1832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3639" h="1832744">
                <a:moveTo>
                  <a:pt x="0" y="916372"/>
                </a:moveTo>
                <a:cubicBezTo>
                  <a:pt x="0" y="410274"/>
                  <a:pt x="421667" y="0"/>
                  <a:pt x="941820" y="0"/>
                </a:cubicBezTo>
                <a:cubicBezTo>
                  <a:pt x="1461973" y="0"/>
                  <a:pt x="1883640" y="410274"/>
                  <a:pt x="1883640" y="916372"/>
                </a:cubicBezTo>
                <a:cubicBezTo>
                  <a:pt x="1883640" y="1422470"/>
                  <a:pt x="1461973" y="1832744"/>
                  <a:pt x="941820" y="1832744"/>
                </a:cubicBezTo>
                <a:cubicBezTo>
                  <a:pt x="421667" y="1832744"/>
                  <a:pt x="0" y="1422470"/>
                  <a:pt x="0" y="916372"/>
                </a:cubicBezTo>
                <a:close/>
              </a:path>
            </a:pathLst>
          </a:custGeom>
          <a:solidFill>
            <a:srgbClr val="EC1C23"/>
          </a:solidFill>
        </p:spPr>
        <p:style>
          <a:lnRef idx="2">
            <a:schemeClr val="lt1">
              <a:hueOff val="0"/>
              <a:satOff val="0"/>
              <a:lumOff val="0"/>
              <a:alphaOff val="0"/>
            </a:schemeClr>
          </a:lnRef>
          <a:fillRef idx="1">
            <a:schemeClr val="accent2">
              <a:hueOff val="-762749"/>
              <a:satOff val="0"/>
              <a:lumOff val="-7059"/>
              <a:alphaOff val="0"/>
            </a:schemeClr>
          </a:fillRef>
          <a:effectRef idx="0">
            <a:schemeClr val="accent2">
              <a:hueOff val="-762749"/>
              <a:satOff val="0"/>
              <a:lumOff val="-7059"/>
              <a:alphaOff val="0"/>
            </a:schemeClr>
          </a:effectRef>
          <a:fontRef idx="minor">
            <a:schemeClr val="lt1"/>
          </a:fontRef>
        </p:style>
        <p:txBody>
          <a:bodyPr lIns="287264" tIns="279812" rIns="287264" bIns="279812" spcCol="1270" anchor="ctr"/>
          <a:lstStyle/>
          <a:p>
            <a:pPr algn="ctr" defTabSz="800050" eaLnBrk="1" fontAlgn="auto" hangingPunct="1">
              <a:lnSpc>
                <a:spcPct val="90000"/>
              </a:lnSpc>
              <a:spcAft>
                <a:spcPct val="35000"/>
              </a:spcAft>
              <a:defRPr/>
            </a:pPr>
            <a:r>
              <a:rPr lang="en-NZ" sz="1600" b="1">
                <a:latin typeface="Century Gothic" panose="020B0502020202020204" pitchFamily="34" charset="0"/>
              </a:rPr>
              <a:t>Authoritative</a:t>
            </a:r>
            <a:br>
              <a:rPr lang="en-NZ" sz="1600">
                <a:latin typeface="Century Gothic" panose="020B0502020202020204" pitchFamily="34" charset="0"/>
              </a:rPr>
            </a:br>
            <a:r>
              <a:rPr lang="en-NZ" sz="1600" b="1">
                <a:latin typeface="Century Gothic" panose="020B0502020202020204" pitchFamily="34" charset="0"/>
              </a:rPr>
              <a:t>D</a:t>
            </a:r>
            <a:br>
              <a:rPr lang="en-NZ" sz="1600">
                <a:latin typeface="Century Gothic" panose="020B0502020202020204" pitchFamily="34" charset="0"/>
              </a:rPr>
            </a:br>
            <a:r>
              <a:rPr lang="en-NZ" sz="1600">
                <a:latin typeface="Century Gothic" panose="020B0502020202020204" pitchFamily="34" charset="0"/>
              </a:rPr>
              <a:t>Leader in charge</a:t>
            </a:r>
          </a:p>
        </p:txBody>
      </p:sp>
      <p:sp>
        <p:nvSpPr>
          <p:cNvPr id="8" name="Freeform 7">
            <a:extLst>
              <a:ext uri="{FF2B5EF4-FFF2-40B4-BE49-F238E27FC236}">
                <a16:creationId xmlns:a16="http://schemas.microsoft.com/office/drawing/2014/main" id="{0113609A-3D5D-F716-464C-5FA6D27CDDBC}"/>
              </a:ext>
            </a:extLst>
          </p:cNvPr>
          <p:cNvSpPr/>
          <p:nvPr/>
        </p:nvSpPr>
        <p:spPr>
          <a:xfrm>
            <a:off x="6072188" y="1160463"/>
            <a:ext cx="4582978" cy="1833562"/>
          </a:xfrm>
          <a:custGeom>
            <a:avLst/>
            <a:gdLst>
              <a:gd name="connsiteX0" fmla="*/ 0 w 2825459"/>
              <a:gd name="connsiteY0" fmla="*/ 0 h 1832744"/>
              <a:gd name="connsiteX1" fmla="*/ 2825459 w 2825459"/>
              <a:gd name="connsiteY1" fmla="*/ 0 h 1832744"/>
              <a:gd name="connsiteX2" fmla="*/ 2825459 w 2825459"/>
              <a:gd name="connsiteY2" fmla="*/ 1832744 h 1832744"/>
              <a:gd name="connsiteX3" fmla="*/ 0 w 2825459"/>
              <a:gd name="connsiteY3" fmla="*/ 1832744 h 1832744"/>
              <a:gd name="connsiteX4" fmla="*/ 0 w 2825459"/>
              <a:gd name="connsiteY4" fmla="*/ 0 h 1832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5459" h="1832744">
                <a:moveTo>
                  <a:pt x="0" y="0"/>
                </a:moveTo>
                <a:lnTo>
                  <a:pt x="2825459" y="0"/>
                </a:lnTo>
                <a:lnTo>
                  <a:pt x="2825459" y="1832744"/>
                </a:lnTo>
                <a:lnTo>
                  <a:pt x="0" y="1832744"/>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0" tIns="0" rIns="0" bIns="0" spcCol="1270" anchor="ctr"/>
          <a:lstStyle/>
          <a:p>
            <a:pPr marL="228586" lvl="1" indent="-228586" defTabSz="888944" eaLnBrk="1" fontAlgn="auto" hangingPunct="1">
              <a:lnSpc>
                <a:spcPct val="90000"/>
              </a:lnSpc>
              <a:spcAft>
                <a:spcPct val="15000"/>
              </a:spcAft>
              <a:buFontTx/>
              <a:buChar char="••"/>
              <a:defRPr/>
            </a:pPr>
            <a:r>
              <a:rPr lang="en-NZ" sz="1600">
                <a:solidFill>
                  <a:srgbClr val="58585B"/>
                </a:solidFill>
                <a:latin typeface="Century Gothic" panose="020B0502020202020204" pitchFamily="34" charset="0"/>
              </a:rPr>
              <a:t>Often based on fear, power and distance</a:t>
            </a:r>
          </a:p>
          <a:p>
            <a:pPr marL="228586" lvl="1" indent="-228586" defTabSz="888944" eaLnBrk="1" fontAlgn="auto" hangingPunct="1">
              <a:lnSpc>
                <a:spcPct val="90000"/>
              </a:lnSpc>
              <a:spcAft>
                <a:spcPct val="15000"/>
              </a:spcAft>
              <a:buFontTx/>
              <a:buChar char="••"/>
              <a:defRPr/>
            </a:pPr>
            <a:r>
              <a:rPr lang="en-NZ" sz="1600">
                <a:solidFill>
                  <a:srgbClr val="58585B"/>
                </a:solidFill>
                <a:latin typeface="Century Gothic" panose="020B0502020202020204" pitchFamily="34" charset="0"/>
              </a:rPr>
              <a:t>Highly directed – leader tells the followers</a:t>
            </a:r>
          </a:p>
          <a:p>
            <a:pPr marL="228586" lvl="1" indent="-228586" defTabSz="888944" eaLnBrk="1" fontAlgn="auto" hangingPunct="1">
              <a:lnSpc>
                <a:spcPct val="90000"/>
              </a:lnSpc>
              <a:spcAft>
                <a:spcPct val="15000"/>
              </a:spcAft>
              <a:buFontTx/>
              <a:buChar char="••"/>
              <a:defRPr/>
            </a:pPr>
            <a:r>
              <a:rPr lang="en-NZ" sz="1600">
                <a:solidFill>
                  <a:srgbClr val="58585B"/>
                </a:solidFill>
                <a:latin typeface="Century Gothic" panose="020B0502020202020204" pitchFamily="34" charset="0"/>
              </a:rPr>
              <a:t>Exerts pressure and sets demanding goals</a:t>
            </a:r>
          </a:p>
          <a:p>
            <a:pPr marL="228586" lvl="1" indent="-228586" defTabSz="888944" eaLnBrk="1" fontAlgn="auto" hangingPunct="1">
              <a:lnSpc>
                <a:spcPct val="90000"/>
              </a:lnSpc>
              <a:spcAft>
                <a:spcPct val="15000"/>
              </a:spcAft>
              <a:buFontTx/>
              <a:buChar char="••"/>
              <a:defRPr/>
            </a:pPr>
            <a:r>
              <a:rPr lang="en-NZ" sz="1600">
                <a:solidFill>
                  <a:srgbClr val="58585B"/>
                </a:solidFill>
                <a:latin typeface="Century Gothic" panose="020B0502020202020204" pitchFamily="34" charset="0"/>
              </a:rPr>
              <a:t>Emphasis on speed and achievement</a:t>
            </a:r>
          </a:p>
        </p:txBody>
      </p:sp>
      <p:sp>
        <p:nvSpPr>
          <p:cNvPr id="9" name="Freeform 8">
            <a:extLst>
              <a:ext uri="{FF2B5EF4-FFF2-40B4-BE49-F238E27FC236}">
                <a16:creationId xmlns:a16="http://schemas.microsoft.com/office/drawing/2014/main" id="{307DB153-467A-38BC-589E-4A072408DB5B}"/>
              </a:ext>
            </a:extLst>
          </p:cNvPr>
          <p:cNvSpPr/>
          <p:nvPr/>
        </p:nvSpPr>
        <p:spPr>
          <a:xfrm>
            <a:off x="2817813" y="3884613"/>
            <a:ext cx="1979612" cy="1908175"/>
          </a:xfrm>
          <a:custGeom>
            <a:avLst/>
            <a:gdLst>
              <a:gd name="connsiteX0" fmla="*/ 0 w 1832744"/>
              <a:gd name="connsiteY0" fmla="*/ 916372 h 1832744"/>
              <a:gd name="connsiteX1" fmla="*/ 916372 w 1832744"/>
              <a:gd name="connsiteY1" fmla="*/ 0 h 1832744"/>
              <a:gd name="connsiteX2" fmla="*/ 1832744 w 1832744"/>
              <a:gd name="connsiteY2" fmla="*/ 916372 h 1832744"/>
              <a:gd name="connsiteX3" fmla="*/ 916372 w 1832744"/>
              <a:gd name="connsiteY3" fmla="*/ 1832744 h 1832744"/>
              <a:gd name="connsiteX4" fmla="*/ 0 w 1832744"/>
              <a:gd name="connsiteY4" fmla="*/ 916372 h 1832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2744" h="1832744">
                <a:moveTo>
                  <a:pt x="0" y="916372"/>
                </a:moveTo>
                <a:cubicBezTo>
                  <a:pt x="0" y="410274"/>
                  <a:pt x="410274" y="0"/>
                  <a:pt x="916372" y="0"/>
                </a:cubicBezTo>
                <a:cubicBezTo>
                  <a:pt x="1422470" y="0"/>
                  <a:pt x="1832744" y="410274"/>
                  <a:pt x="1832744" y="916372"/>
                </a:cubicBezTo>
                <a:cubicBezTo>
                  <a:pt x="1832744" y="1422470"/>
                  <a:pt x="1422470" y="1832744"/>
                  <a:pt x="916372" y="1832744"/>
                </a:cubicBezTo>
                <a:cubicBezTo>
                  <a:pt x="410274" y="1832744"/>
                  <a:pt x="0" y="1422470"/>
                  <a:pt x="0" y="916372"/>
                </a:cubicBezTo>
                <a:close/>
              </a:path>
            </a:pathLst>
          </a:custGeom>
          <a:solidFill>
            <a:srgbClr val="FF6600"/>
          </a:solidFill>
        </p:spPr>
        <p:style>
          <a:lnRef idx="2">
            <a:schemeClr val="lt1">
              <a:hueOff val="0"/>
              <a:satOff val="0"/>
              <a:lumOff val="0"/>
              <a:alphaOff val="0"/>
            </a:schemeClr>
          </a:lnRef>
          <a:fillRef idx="1">
            <a:schemeClr val="accent2">
              <a:hueOff val="-1525497"/>
              <a:satOff val="0"/>
              <a:lumOff val="-14118"/>
              <a:alphaOff val="0"/>
            </a:schemeClr>
          </a:fillRef>
          <a:effectRef idx="0">
            <a:schemeClr val="accent2">
              <a:hueOff val="-1525497"/>
              <a:satOff val="0"/>
              <a:lumOff val="-14118"/>
              <a:alphaOff val="0"/>
            </a:schemeClr>
          </a:effectRef>
          <a:fontRef idx="minor">
            <a:schemeClr val="lt1"/>
          </a:fontRef>
        </p:style>
        <p:txBody>
          <a:bodyPr lIns="279812" tIns="279812" rIns="279812" bIns="279812" spcCol="1270" anchor="ctr"/>
          <a:lstStyle/>
          <a:p>
            <a:pPr algn="ctr" defTabSz="800050" eaLnBrk="1" fontAlgn="auto" hangingPunct="1">
              <a:lnSpc>
                <a:spcPct val="90000"/>
              </a:lnSpc>
              <a:spcAft>
                <a:spcPct val="35000"/>
              </a:spcAft>
              <a:defRPr/>
            </a:pPr>
            <a:r>
              <a:rPr lang="en-NZ" sz="1600" b="1">
                <a:latin typeface="Century Gothic" panose="020B0502020202020204" pitchFamily="34" charset="0"/>
              </a:rPr>
              <a:t>Change</a:t>
            </a:r>
            <a:br>
              <a:rPr lang="en-NZ" sz="1600">
                <a:latin typeface="Century Gothic" panose="020B0502020202020204" pitchFamily="34" charset="0"/>
              </a:rPr>
            </a:br>
            <a:r>
              <a:rPr lang="en-NZ" sz="1600">
                <a:latin typeface="Century Gothic" panose="020B0502020202020204" pitchFamily="34" charset="0"/>
              </a:rPr>
              <a:t>D/I </a:t>
            </a:r>
            <a:br>
              <a:rPr lang="en-NZ" sz="1600">
                <a:latin typeface="Century Gothic" panose="020B0502020202020204" pitchFamily="34" charset="0"/>
              </a:rPr>
            </a:br>
            <a:r>
              <a:rPr lang="en-NZ" sz="1600">
                <a:latin typeface="Century Gothic" panose="020B0502020202020204" pitchFamily="34" charset="0"/>
              </a:rPr>
              <a:t>Leader as Pioneer</a:t>
            </a:r>
          </a:p>
        </p:txBody>
      </p:sp>
      <p:sp>
        <p:nvSpPr>
          <p:cNvPr id="10" name="Freeform 9">
            <a:extLst>
              <a:ext uri="{FF2B5EF4-FFF2-40B4-BE49-F238E27FC236}">
                <a16:creationId xmlns:a16="http://schemas.microsoft.com/office/drawing/2014/main" id="{A3CB1636-1BC2-45F6-5577-771FC5C2ACC6}"/>
              </a:ext>
            </a:extLst>
          </p:cNvPr>
          <p:cNvSpPr/>
          <p:nvPr/>
        </p:nvSpPr>
        <p:spPr>
          <a:xfrm>
            <a:off x="5102225" y="3865563"/>
            <a:ext cx="4715543" cy="1944687"/>
          </a:xfrm>
          <a:custGeom>
            <a:avLst/>
            <a:gdLst>
              <a:gd name="connsiteX0" fmla="*/ 0 w 2749116"/>
              <a:gd name="connsiteY0" fmla="*/ 0 h 1832744"/>
              <a:gd name="connsiteX1" fmla="*/ 2749116 w 2749116"/>
              <a:gd name="connsiteY1" fmla="*/ 0 h 1832744"/>
              <a:gd name="connsiteX2" fmla="*/ 2749116 w 2749116"/>
              <a:gd name="connsiteY2" fmla="*/ 1832744 h 1832744"/>
              <a:gd name="connsiteX3" fmla="*/ 0 w 2749116"/>
              <a:gd name="connsiteY3" fmla="*/ 1832744 h 1832744"/>
              <a:gd name="connsiteX4" fmla="*/ 0 w 2749116"/>
              <a:gd name="connsiteY4" fmla="*/ 0 h 1832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9116" h="1832744">
                <a:moveTo>
                  <a:pt x="0" y="0"/>
                </a:moveTo>
                <a:lnTo>
                  <a:pt x="2749116" y="0"/>
                </a:lnTo>
                <a:lnTo>
                  <a:pt x="2749116" y="1832744"/>
                </a:lnTo>
                <a:lnTo>
                  <a:pt x="0" y="1832744"/>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0" tIns="0" rIns="0" bIns="0" spcCol="1270" anchor="ctr"/>
          <a:lstStyle/>
          <a:p>
            <a:pPr marL="228586" lvl="1" indent="-228586" defTabSz="888944" eaLnBrk="1" fontAlgn="auto" hangingPunct="1">
              <a:lnSpc>
                <a:spcPct val="90000"/>
              </a:lnSpc>
              <a:spcAft>
                <a:spcPct val="15000"/>
              </a:spcAft>
              <a:buFontTx/>
              <a:buChar char="••"/>
              <a:defRPr/>
            </a:pPr>
            <a:r>
              <a:rPr lang="en-NZ" sz="1600">
                <a:solidFill>
                  <a:srgbClr val="58585B"/>
                </a:solidFill>
                <a:latin typeface="Century Gothic" panose="020B0502020202020204" pitchFamily="34" charset="0"/>
              </a:rPr>
              <a:t>Persuasive, charismatic and friendly</a:t>
            </a:r>
          </a:p>
          <a:p>
            <a:pPr marL="228586" lvl="1" indent="-228586" defTabSz="888944" eaLnBrk="1" fontAlgn="auto" hangingPunct="1">
              <a:lnSpc>
                <a:spcPct val="90000"/>
              </a:lnSpc>
              <a:spcAft>
                <a:spcPct val="15000"/>
              </a:spcAft>
              <a:buFontTx/>
              <a:buChar char="••"/>
              <a:defRPr/>
            </a:pPr>
            <a:r>
              <a:rPr lang="en-NZ" sz="1600">
                <a:solidFill>
                  <a:srgbClr val="58585B"/>
                </a:solidFill>
                <a:latin typeface="Century Gothic" panose="020B0502020202020204" pitchFamily="34" charset="0"/>
              </a:rPr>
              <a:t>Future orientated – envisioning </a:t>
            </a:r>
          </a:p>
          <a:p>
            <a:pPr marL="228586" lvl="1" indent="-228586" defTabSz="888944" eaLnBrk="1" fontAlgn="auto" hangingPunct="1">
              <a:lnSpc>
                <a:spcPct val="90000"/>
              </a:lnSpc>
              <a:spcAft>
                <a:spcPct val="15000"/>
              </a:spcAft>
              <a:buFontTx/>
              <a:buChar char="••"/>
              <a:defRPr/>
            </a:pPr>
            <a:r>
              <a:rPr lang="en-NZ" sz="1600">
                <a:solidFill>
                  <a:srgbClr val="58585B"/>
                </a:solidFill>
                <a:latin typeface="Century Gothic" panose="020B0502020202020204" pitchFamily="34" charset="0"/>
              </a:rPr>
              <a:t>Active and energetic - leading by example</a:t>
            </a:r>
          </a:p>
          <a:p>
            <a:pPr marL="228586" lvl="1" indent="-228586" defTabSz="888944" eaLnBrk="1" fontAlgn="auto" hangingPunct="1">
              <a:lnSpc>
                <a:spcPct val="90000"/>
              </a:lnSpc>
              <a:spcAft>
                <a:spcPct val="15000"/>
              </a:spcAft>
              <a:buFontTx/>
              <a:buChar char="••"/>
              <a:defRPr/>
            </a:pPr>
            <a:r>
              <a:rPr lang="en-NZ" sz="1600">
                <a:solidFill>
                  <a:srgbClr val="58585B"/>
                </a:solidFill>
                <a:latin typeface="Century Gothic" panose="020B0502020202020204" pitchFamily="34" charset="0"/>
              </a:rPr>
              <a:t>Positive and optimistic, creating a positive atmosphere</a:t>
            </a:r>
          </a:p>
        </p:txBody>
      </p:sp>
      <p:sp>
        <p:nvSpPr>
          <p:cNvPr id="318472" name="Text Placeholder 6">
            <a:extLst>
              <a:ext uri="{FF2B5EF4-FFF2-40B4-BE49-F238E27FC236}">
                <a16:creationId xmlns:a16="http://schemas.microsoft.com/office/drawing/2014/main" id="{0DD66D09-305A-78F6-0B35-CCA84223DB7A}"/>
              </a:ext>
            </a:extLst>
          </p:cNvPr>
          <p:cNvSpPr txBox="1">
            <a:spLocks noChangeArrowheads="1"/>
          </p:cNvSpPr>
          <p:nvPr/>
        </p:nvSpPr>
        <p:spPr bwMode="auto">
          <a:xfrm>
            <a:off x="334963" y="211138"/>
            <a:ext cx="965835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6463">
              <a:defRPr>
                <a:solidFill>
                  <a:schemeClr val="tx1"/>
                </a:solidFill>
                <a:latin typeface="Calibri" panose="020F0502020204030204" pitchFamily="34" charset="0"/>
              </a:defRPr>
            </a:lvl1pPr>
            <a:lvl2pPr marL="736600" indent="-282575" defTabSz="906463">
              <a:defRPr>
                <a:solidFill>
                  <a:schemeClr val="tx1"/>
                </a:solidFill>
                <a:latin typeface="Calibri" panose="020F0502020204030204" pitchFamily="34" charset="0"/>
              </a:defRPr>
            </a:lvl2pPr>
            <a:lvl3pPr marL="1133475" indent="-225425" defTabSz="906463">
              <a:defRPr>
                <a:solidFill>
                  <a:schemeClr val="tx1"/>
                </a:solidFill>
                <a:latin typeface="Calibri" panose="020F0502020204030204" pitchFamily="34" charset="0"/>
              </a:defRPr>
            </a:lvl3pPr>
            <a:lvl4pPr marL="1587500" indent="-225425" defTabSz="906463">
              <a:defRPr>
                <a:solidFill>
                  <a:schemeClr val="tx1"/>
                </a:solidFill>
                <a:latin typeface="Calibri" panose="020F0502020204030204" pitchFamily="34" charset="0"/>
              </a:defRPr>
            </a:lvl4pPr>
            <a:lvl5pPr marL="2041525" indent="-225425" defTabSz="906463">
              <a:defRPr>
                <a:solidFill>
                  <a:schemeClr val="tx1"/>
                </a:solidFill>
                <a:latin typeface="Calibri" panose="020F0502020204030204" pitchFamily="34" charset="0"/>
              </a:defRPr>
            </a:lvl5pPr>
            <a:lvl6pPr marL="2498725" indent="-225425" defTabSz="906463" eaLnBrk="0" fontAlgn="base" hangingPunct="0">
              <a:spcBef>
                <a:spcPct val="0"/>
              </a:spcBef>
              <a:spcAft>
                <a:spcPct val="0"/>
              </a:spcAft>
              <a:defRPr>
                <a:solidFill>
                  <a:schemeClr val="tx1"/>
                </a:solidFill>
                <a:latin typeface="Calibri" panose="020F0502020204030204" pitchFamily="34" charset="0"/>
              </a:defRPr>
            </a:lvl6pPr>
            <a:lvl7pPr marL="2955925" indent="-225425" defTabSz="906463" eaLnBrk="0" fontAlgn="base" hangingPunct="0">
              <a:spcBef>
                <a:spcPct val="0"/>
              </a:spcBef>
              <a:spcAft>
                <a:spcPct val="0"/>
              </a:spcAft>
              <a:defRPr>
                <a:solidFill>
                  <a:schemeClr val="tx1"/>
                </a:solidFill>
                <a:latin typeface="Calibri" panose="020F0502020204030204" pitchFamily="34" charset="0"/>
              </a:defRPr>
            </a:lvl7pPr>
            <a:lvl8pPr marL="3413125" indent="-225425" defTabSz="906463" eaLnBrk="0" fontAlgn="base" hangingPunct="0">
              <a:spcBef>
                <a:spcPct val="0"/>
              </a:spcBef>
              <a:spcAft>
                <a:spcPct val="0"/>
              </a:spcAft>
              <a:defRPr>
                <a:solidFill>
                  <a:schemeClr val="tx1"/>
                </a:solidFill>
                <a:latin typeface="Calibri" panose="020F0502020204030204" pitchFamily="34" charset="0"/>
              </a:defRPr>
            </a:lvl8pPr>
            <a:lvl9pPr marL="3870325" indent="-225425" defTabSz="906463"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NZ" altLang="en-US">
                <a:latin typeface="Century Gothic" panose="020B0502020202020204" pitchFamily="34" charset="0"/>
              </a:rPr>
              <a:t>Lead: Leadership Cultures Of The Styles</a:t>
            </a:r>
            <a:endParaRPr lang="en-GB" altLang="en-US">
              <a:latin typeface="Century Gothic" panose="020B0502020202020204" pitchFamily="34" charset="0"/>
            </a:endParaRPr>
          </a:p>
        </p:txBody>
      </p:sp>
      <p:pic>
        <p:nvPicPr>
          <p:cNvPr id="318473" name="Obraz 10">
            <a:extLst>
              <a:ext uri="{FF2B5EF4-FFF2-40B4-BE49-F238E27FC236}">
                <a16:creationId xmlns:a16="http://schemas.microsoft.com/office/drawing/2014/main" id="{7B4D941D-237E-025D-1141-63A79928B80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7238" y="1228725"/>
            <a:ext cx="2538412" cy="267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4" name="Straight Connector 13">
            <a:extLst>
              <a:ext uri="{FF2B5EF4-FFF2-40B4-BE49-F238E27FC236}">
                <a16:creationId xmlns:a16="http://schemas.microsoft.com/office/drawing/2014/main" id="{0069D29A-9765-D05D-AFBD-7CBA7EBB03BF}"/>
              </a:ext>
            </a:extLst>
          </p:cNvPr>
          <p:cNvCxnSpPr>
            <a:cxnSpLocks/>
          </p:cNvCxnSpPr>
          <p:nvPr/>
        </p:nvCxnSpPr>
        <p:spPr>
          <a:xfrm flipH="1">
            <a:off x="2927350" y="2254250"/>
            <a:ext cx="879475" cy="188913"/>
          </a:xfrm>
          <a:prstGeom prst="line">
            <a:avLst/>
          </a:prstGeom>
          <a:ln w="38100">
            <a:solidFill>
              <a:srgbClr val="D2D2D2"/>
            </a:solidFill>
          </a:ln>
        </p:spPr>
        <p:style>
          <a:lnRef idx="1">
            <a:schemeClr val="accent1"/>
          </a:lnRef>
          <a:fillRef idx="0">
            <a:schemeClr val="accent1"/>
          </a:fillRef>
          <a:effectRef idx="0">
            <a:schemeClr val="accent1"/>
          </a:effectRef>
          <a:fontRef idx="minor">
            <a:schemeClr val="tx1"/>
          </a:fontRef>
        </p:style>
      </p:cxnSp>
      <p:grpSp>
        <p:nvGrpSpPr>
          <p:cNvPr id="318475" name="Group 14">
            <a:extLst>
              <a:ext uri="{FF2B5EF4-FFF2-40B4-BE49-F238E27FC236}">
                <a16:creationId xmlns:a16="http://schemas.microsoft.com/office/drawing/2014/main" id="{5972C691-7268-C45A-672A-762C2B2B6105}"/>
              </a:ext>
            </a:extLst>
          </p:cNvPr>
          <p:cNvGrpSpPr>
            <a:grpSpLocks/>
          </p:cNvGrpSpPr>
          <p:nvPr/>
        </p:nvGrpSpPr>
        <p:grpSpPr bwMode="auto">
          <a:xfrm>
            <a:off x="9604375" y="204788"/>
            <a:ext cx="2849563" cy="376237"/>
            <a:chOff x="9604598" y="204437"/>
            <a:chExt cx="2848654" cy="377134"/>
          </a:xfrm>
        </p:grpSpPr>
        <p:sp>
          <p:nvSpPr>
            <p:cNvPr id="16" name="Prostokąt zaokrąglony 7">
              <a:extLst>
                <a:ext uri="{FF2B5EF4-FFF2-40B4-BE49-F238E27FC236}">
                  <a16:creationId xmlns:a16="http://schemas.microsoft.com/office/drawing/2014/main" id="{9DA915A6-7FDA-908D-C6B6-B0F68F29CE54}"/>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4 of LM Section</a:t>
              </a:r>
              <a:endParaRPr lang="en-US" sz="1100" b="1">
                <a:solidFill>
                  <a:schemeClr val="bg1"/>
                </a:solidFill>
                <a:latin typeface="Century Gothic" panose="020B0502020202020204" pitchFamily="34" charset="0"/>
              </a:endParaRPr>
            </a:p>
          </p:txBody>
        </p:sp>
        <p:pic>
          <p:nvPicPr>
            <p:cNvPr id="318477" name="Graphic 16" descr="Closed book with solid fill">
              <a:extLst>
                <a:ext uri="{FF2B5EF4-FFF2-40B4-BE49-F238E27FC236}">
                  <a16:creationId xmlns:a16="http://schemas.microsoft.com/office/drawing/2014/main" id="{F6824B33-C950-16F0-2C98-8B10DAF14DE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ransition advClick="0">
    <p:cut/>
  </p:transition>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Connector 12">
            <a:extLst>
              <a:ext uri="{FF2B5EF4-FFF2-40B4-BE49-F238E27FC236}">
                <a16:creationId xmlns:a16="http://schemas.microsoft.com/office/drawing/2014/main" id="{1C1B86CB-CCEB-D132-0D58-F24CED198C5C}"/>
              </a:ext>
            </a:extLst>
          </p:cNvPr>
          <p:cNvCxnSpPr>
            <a:cxnSpLocks/>
          </p:cNvCxnSpPr>
          <p:nvPr/>
        </p:nvCxnSpPr>
        <p:spPr>
          <a:xfrm flipH="1">
            <a:off x="2963863" y="2462213"/>
            <a:ext cx="549275" cy="569912"/>
          </a:xfrm>
          <a:prstGeom prst="line">
            <a:avLst/>
          </a:prstGeom>
          <a:ln w="38100">
            <a:solidFill>
              <a:srgbClr val="D2D2D2"/>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43D4B402-DA68-BCDD-C785-96A3ECCC6801}"/>
              </a:ext>
            </a:extLst>
          </p:cNvPr>
          <p:cNvCxnSpPr>
            <a:cxnSpLocks/>
          </p:cNvCxnSpPr>
          <p:nvPr/>
        </p:nvCxnSpPr>
        <p:spPr>
          <a:xfrm flipH="1" flipV="1">
            <a:off x="3121025" y="4064000"/>
            <a:ext cx="830263" cy="193675"/>
          </a:xfrm>
          <a:prstGeom prst="line">
            <a:avLst/>
          </a:prstGeom>
          <a:ln w="38100">
            <a:solidFill>
              <a:srgbClr val="D2D2D2"/>
            </a:solidFill>
          </a:ln>
        </p:spPr>
        <p:style>
          <a:lnRef idx="1">
            <a:schemeClr val="accent1"/>
          </a:lnRef>
          <a:fillRef idx="0">
            <a:schemeClr val="accent1"/>
          </a:fillRef>
          <a:effectRef idx="0">
            <a:schemeClr val="accent1"/>
          </a:effectRef>
          <a:fontRef idx="minor">
            <a:schemeClr val="tx1"/>
          </a:fontRef>
        </p:style>
      </p:cxnSp>
      <p:sp>
        <p:nvSpPr>
          <p:cNvPr id="7" name="Freeform 6">
            <a:extLst>
              <a:ext uri="{FF2B5EF4-FFF2-40B4-BE49-F238E27FC236}">
                <a16:creationId xmlns:a16="http://schemas.microsoft.com/office/drawing/2014/main" id="{76BD9B9C-1671-11D0-58A6-5B1C5EACAB37}"/>
              </a:ext>
            </a:extLst>
          </p:cNvPr>
          <p:cNvSpPr/>
          <p:nvPr/>
        </p:nvSpPr>
        <p:spPr>
          <a:xfrm>
            <a:off x="3121025" y="869950"/>
            <a:ext cx="1979613" cy="1908175"/>
          </a:xfrm>
          <a:custGeom>
            <a:avLst/>
            <a:gdLst>
              <a:gd name="connsiteX0" fmla="*/ 0 w 1832744"/>
              <a:gd name="connsiteY0" fmla="*/ 916372 h 1832744"/>
              <a:gd name="connsiteX1" fmla="*/ 916372 w 1832744"/>
              <a:gd name="connsiteY1" fmla="*/ 0 h 1832744"/>
              <a:gd name="connsiteX2" fmla="*/ 1832744 w 1832744"/>
              <a:gd name="connsiteY2" fmla="*/ 916372 h 1832744"/>
              <a:gd name="connsiteX3" fmla="*/ 916372 w 1832744"/>
              <a:gd name="connsiteY3" fmla="*/ 1832744 h 1832744"/>
              <a:gd name="connsiteX4" fmla="*/ 0 w 1832744"/>
              <a:gd name="connsiteY4" fmla="*/ 916372 h 1832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2744" h="1832744">
                <a:moveTo>
                  <a:pt x="0" y="916372"/>
                </a:moveTo>
                <a:cubicBezTo>
                  <a:pt x="0" y="410274"/>
                  <a:pt x="410274" y="0"/>
                  <a:pt x="916372" y="0"/>
                </a:cubicBezTo>
                <a:cubicBezTo>
                  <a:pt x="1422470" y="0"/>
                  <a:pt x="1832744" y="410274"/>
                  <a:pt x="1832744" y="916372"/>
                </a:cubicBezTo>
                <a:cubicBezTo>
                  <a:pt x="1832744" y="1422470"/>
                  <a:pt x="1422470" y="1832744"/>
                  <a:pt x="916372" y="1832744"/>
                </a:cubicBezTo>
                <a:cubicBezTo>
                  <a:pt x="410274" y="1832744"/>
                  <a:pt x="0" y="1422470"/>
                  <a:pt x="0" y="916372"/>
                </a:cubicBezTo>
                <a:close/>
              </a:path>
            </a:pathLst>
          </a:custGeom>
          <a:solidFill>
            <a:srgbClr val="FFD300"/>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279812" tIns="279812" rIns="279812" bIns="279812" spcCol="1270" anchor="ctr"/>
          <a:lstStyle/>
          <a:p>
            <a:pPr algn="ctr" defTabSz="800050" eaLnBrk="1" fontAlgn="auto" hangingPunct="1">
              <a:lnSpc>
                <a:spcPct val="90000"/>
              </a:lnSpc>
              <a:spcAft>
                <a:spcPct val="35000"/>
              </a:spcAft>
              <a:defRPr/>
            </a:pPr>
            <a:r>
              <a:rPr lang="en-NZ" b="1">
                <a:latin typeface="Century Gothic" panose="020B0502020202020204" pitchFamily="34" charset="0"/>
              </a:rPr>
              <a:t>Informal</a:t>
            </a:r>
            <a:br>
              <a:rPr lang="en-NZ" sz="1600">
                <a:latin typeface="Century Gothic" panose="020B0502020202020204" pitchFamily="34" charset="0"/>
              </a:rPr>
            </a:br>
            <a:r>
              <a:rPr lang="en-NZ" sz="1600" b="1">
                <a:latin typeface="Century Gothic" panose="020B0502020202020204" pitchFamily="34" charset="0"/>
              </a:rPr>
              <a:t>I</a:t>
            </a:r>
            <a:r>
              <a:rPr lang="en-NZ" sz="1600">
                <a:latin typeface="Century Gothic" panose="020B0502020202020204" pitchFamily="34" charset="0"/>
              </a:rPr>
              <a:t> </a:t>
            </a:r>
            <a:br>
              <a:rPr lang="en-NZ" sz="1600">
                <a:latin typeface="Century Gothic" panose="020B0502020202020204" pitchFamily="34" charset="0"/>
              </a:rPr>
            </a:br>
            <a:r>
              <a:rPr lang="en-NZ" sz="1600">
                <a:latin typeface="Century Gothic" panose="020B0502020202020204" pitchFamily="34" charset="0"/>
              </a:rPr>
              <a:t>Leader as  Friend</a:t>
            </a:r>
          </a:p>
        </p:txBody>
      </p:sp>
      <p:sp>
        <p:nvSpPr>
          <p:cNvPr id="8" name="Freeform 7">
            <a:extLst>
              <a:ext uri="{FF2B5EF4-FFF2-40B4-BE49-F238E27FC236}">
                <a16:creationId xmlns:a16="http://schemas.microsoft.com/office/drawing/2014/main" id="{547EC688-D308-54D3-890C-A50965DC23AE}"/>
              </a:ext>
            </a:extLst>
          </p:cNvPr>
          <p:cNvSpPr/>
          <p:nvPr/>
        </p:nvSpPr>
        <p:spPr>
          <a:xfrm>
            <a:off x="5405438" y="944563"/>
            <a:ext cx="4697412" cy="1833562"/>
          </a:xfrm>
          <a:custGeom>
            <a:avLst/>
            <a:gdLst>
              <a:gd name="connsiteX0" fmla="*/ 0 w 2749116"/>
              <a:gd name="connsiteY0" fmla="*/ 0 h 1832744"/>
              <a:gd name="connsiteX1" fmla="*/ 2749116 w 2749116"/>
              <a:gd name="connsiteY1" fmla="*/ 0 h 1832744"/>
              <a:gd name="connsiteX2" fmla="*/ 2749116 w 2749116"/>
              <a:gd name="connsiteY2" fmla="*/ 1832744 h 1832744"/>
              <a:gd name="connsiteX3" fmla="*/ 0 w 2749116"/>
              <a:gd name="connsiteY3" fmla="*/ 1832744 h 1832744"/>
              <a:gd name="connsiteX4" fmla="*/ 0 w 2749116"/>
              <a:gd name="connsiteY4" fmla="*/ 0 h 1832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9116" h="1832744">
                <a:moveTo>
                  <a:pt x="0" y="0"/>
                </a:moveTo>
                <a:lnTo>
                  <a:pt x="2749116" y="0"/>
                </a:lnTo>
                <a:lnTo>
                  <a:pt x="2749116" y="1832744"/>
                </a:lnTo>
                <a:lnTo>
                  <a:pt x="0" y="1832744"/>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0" tIns="0" rIns="0" bIns="0" spcCol="1270" anchor="ctr"/>
          <a:lstStyle/>
          <a:p>
            <a:pPr marL="228586" lvl="1" indent="-228586" defTabSz="888944" eaLnBrk="1" fontAlgn="auto" hangingPunct="1">
              <a:lnSpc>
                <a:spcPct val="90000"/>
              </a:lnSpc>
              <a:spcAft>
                <a:spcPct val="15000"/>
              </a:spcAft>
              <a:buFontTx/>
              <a:buChar char="••"/>
              <a:defRPr/>
            </a:pPr>
            <a:r>
              <a:rPr lang="en-NZ" sz="1600">
                <a:latin typeface="Century Gothic" panose="020B0502020202020204" pitchFamily="34" charset="0"/>
              </a:rPr>
              <a:t>Relaxed atmosphere</a:t>
            </a:r>
          </a:p>
          <a:p>
            <a:pPr marL="228586" lvl="1" indent="-228586" defTabSz="888944" eaLnBrk="1" fontAlgn="auto" hangingPunct="1">
              <a:lnSpc>
                <a:spcPct val="90000"/>
              </a:lnSpc>
              <a:spcAft>
                <a:spcPct val="15000"/>
              </a:spcAft>
              <a:buFontTx/>
              <a:buChar char="••"/>
              <a:defRPr/>
            </a:pPr>
            <a:r>
              <a:rPr lang="en-NZ" sz="1600">
                <a:latin typeface="Century Gothic" panose="020B0502020202020204" pitchFamily="34" charset="0"/>
              </a:rPr>
              <a:t>Creativity, positive energy valued more than accuracy or rules</a:t>
            </a:r>
          </a:p>
          <a:p>
            <a:pPr marL="228586" lvl="1" indent="-228586" defTabSz="888944" eaLnBrk="1" fontAlgn="auto" hangingPunct="1">
              <a:lnSpc>
                <a:spcPct val="90000"/>
              </a:lnSpc>
              <a:spcAft>
                <a:spcPct val="15000"/>
              </a:spcAft>
              <a:buFontTx/>
              <a:buChar char="••"/>
              <a:defRPr/>
            </a:pPr>
            <a:r>
              <a:rPr lang="en-NZ" sz="1600">
                <a:latin typeface="Century Gothic" panose="020B0502020202020204" pitchFamily="34" charset="0"/>
              </a:rPr>
              <a:t>Personal relationships emphasised</a:t>
            </a:r>
          </a:p>
          <a:p>
            <a:pPr marL="228586" lvl="1" indent="-228586" defTabSz="888944" eaLnBrk="1" fontAlgn="auto" hangingPunct="1">
              <a:lnSpc>
                <a:spcPct val="90000"/>
              </a:lnSpc>
              <a:spcAft>
                <a:spcPct val="15000"/>
              </a:spcAft>
              <a:buFontTx/>
              <a:buChar char="••"/>
              <a:defRPr/>
            </a:pPr>
            <a:r>
              <a:rPr lang="en-NZ" sz="1600">
                <a:latin typeface="Century Gothic" panose="020B0502020202020204" pitchFamily="34" charset="0"/>
              </a:rPr>
              <a:t>Competitiveness encouraged through inspiration, not pressure</a:t>
            </a:r>
          </a:p>
        </p:txBody>
      </p:sp>
      <p:sp>
        <p:nvSpPr>
          <p:cNvPr id="9" name="Freeform 8">
            <a:extLst>
              <a:ext uri="{FF2B5EF4-FFF2-40B4-BE49-F238E27FC236}">
                <a16:creationId xmlns:a16="http://schemas.microsoft.com/office/drawing/2014/main" id="{6949659A-779C-AD6A-2D49-EA43A36B8C0F}"/>
              </a:ext>
            </a:extLst>
          </p:cNvPr>
          <p:cNvSpPr/>
          <p:nvPr/>
        </p:nvSpPr>
        <p:spPr>
          <a:xfrm>
            <a:off x="3810000" y="3687763"/>
            <a:ext cx="1979613" cy="1906587"/>
          </a:xfrm>
          <a:custGeom>
            <a:avLst/>
            <a:gdLst>
              <a:gd name="connsiteX0" fmla="*/ 0 w 1832744"/>
              <a:gd name="connsiteY0" fmla="*/ 916372 h 1832744"/>
              <a:gd name="connsiteX1" fmla="*/ 916372 w 1832744"/>
              <a:gd name="connsiteY1" fmla="*/ 0 h 1832744"/>
              <a:gd name="connsiteX2" fmla="*/ 1832744 w 1832744"/>
              <a:gd name="connsiteY2" fmla="*/ 916372 h 1832744"/>
              <a:gd name="connsiteX3" fmla="*/ 916372 w 1832744"/>
              <a:gd name="connsiteY3" fmla="*/ 1832744 h 1832744"/>
              <a:gd name="connsiteX4" fmla="*/ 0 w 1832744"/>
              <a:gd name="connsiteY4" fmla="*/ 916372 h 1832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2744" h="1832744">
                <a:moveTo>
                  <a:pt x="0" y="916372"/>
                </a:moveTo>
                <a:cubicBezTo>
                  <a:pt x="0" y="410274"/>
                  <a:pt x="410274" y="0"/>
                  <a:pt x="916372" y="0"/>
                </a:cubicBezTo>
                <a:cubicBezTo>
                  <a:pt x="1422470" y="0"/>
                  <a:pt x="1832744" y="410274"/>
                  <a:pt x="1832744" y="916372"/>
                </a:cubicBezTo>
                <a:cubicBezTo>
                  <a:pt x="1832744" y="1422470"/>
                  <a:pt x="1422470" y="1832744"/>
                  <a:pt x="916372" y="1832744"/>
                </a:cubicBezTo>
                <a:cubicBezTo>
                  <a:pt x="410274" y="1832744"/>
                  <a:pt x="0" y="1422470"/>
                  <a:pt x="0" y="916372"/>
                </a:cubicBezTo>
                <a:close/>
              </a:path>
            </a:pathLst>
          </a:custGeom>
          <a:solidFill>
            <a:srgbClr val="92D050"/>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279812" tIns="279812" rIns="279812" bIns="279812" spcCol="1270" anchor="ctr"/>
          <a:lstStyle/>
          <a:p>
            <a:pPr algn="ctr" defTabSz="800050" eaLnBrk="1" fontAlgn="auto" hangingPunct="1">
              <a:lnSpc>
                <a:spcPct val="90000"/>
              </a:lnSpc>
              <a:spcAft>
                <a:spcPct val="35000"/>
              </a:spcAft>
              <a:defRPr/>
            </a:pPr>
            <a:r>
              <a:rPr lang="en-NZ" b="1">
                <a:latin typeface="Century Gothic" panose="020B0502020202020204" pitchFamily="34" charset="0"/>
              </a:rPr>
              <a:t>Participating</a:t>
            </a:r>
            <a:br>
              <a:rPr lang="en-NZ" sz="1600">
                <a:latin typeface="Century Gothic" panose="020B0502020202020204" pitchFamily="34" charset="0"/>
              </a:rPr>
            </a:br>
            <a:r>
              <a:rPr lang="en-NZ" sz="1600" b="1">
                <a:latin typeface="Century Gothic" panose="020B0502020202020204" pitchFamily="34" charset="0"/>
              </a:rPr>
              <a:t>S/I </a:t>
            </a:r>
            <a:br>
              <a:rPr lang="en-NZ" sz="1600">
                <a:latin typeface="Century Gothic" panose="020B0502020202020204" pitchFamily="34" charset="0"/>
              </a:rPr>
            </a:br>
            <a:r>
              <a:rPr lang="en-NZ" sz="1600">
                <a:latin typeface="Century Gothic" panose="020B0502020202020204" pitchFamily="34" charset="0"/>
              </a:rPr>
              <a:t>Leader as Facilitator</a:t>
            </a:r>
          </a:p>
        </p:txBody>
      </p:sp>
      <p:sp>
        <p:nvSpPr>
          <p:cNvPr id="10" name="Freeform 9">
            <a:extLst>
              <a:ext uri="{FF2B5EF4-FFF2-40B4-BE49-F238E27FC236}">
                <a16:creationId xmlns:a16="http://schemas.microsoft.com/office/drawing/2014/main" id="{8FDEA064-6759-71A4-FE88-0901F50F7DCD}"/>
              </a:ext>
            </a:extLst>
          </p:cNvPr>
          <p:cNvSpPr/>
          <p:nvPr/>
        </p:nvSpPr>
        <p:spPr>
          <a:xfrm>
            <a:off x="6094413" y="3881438"/>
            <a:ext cx="4878387" cy="1519237"/>
          </a:xfrm>
          <a:custGeom>
            <a:avLst/>
            <a:gdLst>
              <a:gd name="connsiteX0" fmla="*/ 0 w 2749116"/>
              <a:gd name="connsiteY0" fmla="*/ 0 h 1832744"/>
              <a:gd name="connsiteX1" fmla="*/ 2749116 w 2749116"/>
              <a:gd name="connsiteY1" fmla="*/ 0 h 1832744"/>
              <a:gd name="connsiteX2" fmla="*/ 2749116 w 2749116"/>
              <a:gd name="connsiteY2" fmla="*/ 1832744 h 1832744"/>
              <a:gd name="connsiteX3" fmla="*/ 0 w 2749116"/>
              <a:gd name="connsiteY3" fmla="*/ 1832744 h 1832744"/>
              <a:gd name="connsiteX4" fmla="*/ 0 w 2749116"/>
              <a:gd name="connsiteY4" fmla="*/ 0 h 1832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9116" h="1832744">
                <a:moveTo>
                  <a:pt x="0" y="0"/>
                </a:moveTo>
                <a:lnTo>
                  <a:pt x="2749116" y="0"/>
                </a:lnTo>
                <a:lnTo>
                  <a:pt x="2749116" y="1832744"/>
                </a:lnTo>
                <a:lnTo>
                  <a:pt x="0" y="1832744"/>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0" tIns="0" rIns="0" bIns="0" spcCol="1270" anchor="ctr"/>
          <a:lstStyle/>
          <a:p>
            <a:pPr marL="228586" lvl="1" indent="-228586" defTabSz="888944" eaLnBrk="1" fontAlgn="auto" hangingPunct="1">
              <a:lnSpc>
                <a:spcPct val="90000"/>
              </a:lnSpc>
              <a:spcAft>
                <a:spcPct val="15000"/>
              </a:spcAft>
              <a:buFontTx/>
              <a:buChar char="••"/>
              <a:defRPr/>
            </a:pPr>
            <a:r>
              <a:rPr lang="en-NZ" sz="1600">
                <a:latin typeface="Century Gothic" panose="020B0502020202020204" pitchFamily="34" charset="0"/>
              </a:rPr>
              <a:t>Team ethos</a:t>
            </a:r>
          </a:p>
          <a:p>
            <a:pPr marL="228586" lvl="1" indent="-228586" defTabSz="888944" eaLnBrk="1" fontAlgn="auto" hangingPunct="1">
              <a:lnSpc>
                <a:spcPct val="90000"/>
              </a:lnSpc>
              <a:spcAft>
                <a:spcPct val="15000"/>
              </a:spcAft>
              <a:buFontTx/>
              <a:buChar char="••"/>
              <a:defRPr/>
            </a:pPr>
            <a:r>
              <a:rPr lang="en-NZ" sz="1600">
                <a:latin typeface="Century Gothic" panose="020B0502020202020204" pitchFamily="34" charset="0"/>
              </a:rPr>
              <a:t>Open, friendly &amp; accepting environment</a:t>
            </a:r>
          </a:p>
          <a:p>
            <a:pPr marL="228586" lvl="1" indent="-228586" defTabSz="888944" eaLnBrk="1" fontAlgn="auto" hangingPunct="1">
              <a:lnSpc>
                <a:spcPct val="90000"/>
              </a:lnSpc>
              <a:spcAft>
                <a:spcPct val="15000"/>
              </a:spcAft>
              <a:buFontTx/>
              <a:buChar char="••"/>
              <a:defRPr/>
            </a:pPr>
            <a:r>
              <a:rPr lang="en-NZ" sz="1600">
                <a:latin typeface="Century Gothic" panose="020B0502020202020204" pitchFamily="34" charset="0"/>
              </a:rPr>
              <a:t>Leader works with their team </a:t>
            </a:r>
            <a:br>
              <a:rPr lang="en-NZ" sz="1600">
                <a:latin typeface="Century Gothic" panose="020B0502020202020204" pitchFamily="34" charset="0"/>
              </a:rPr>
            </a:br>
            <a:r>
              <a:rPr lang="en-NZ" sz="1600">
                <a:latin typeface="Century Gothic" panose="020B0502020202020204" pitchFamily="34" charset="0"/>
              </a:rPr>
              <a:t>– no hierarchy</a:t>
            </a:r>
          </a:p>
          <a:p>
            <a:pPr marL="228586" lvl="1" indent="-228586" defTabSz="888944" eaLnBrk="1" fontAlgn="auto" hangingPunct="1">
              <a:lnSpc>
                <a:spcPct val="90000"/>
              </a:lnSpc>
              <a:spcAft>
                <a:spcPct val="15000"/>
              </a:spcAft>
              <a:buFontTx/>
              <a:buChar char="••"/>
              <a:defRPr/>
            </a:pPr>
            <a:r>
              <a:rPr lang="en-NZ" sz="1600">
                <a:latin typeface="Century Gothic" panose="020B0502020202020204" pitchFamily="34" charset="0"/>
              </a:rPr>
              <a:t>Shared goals &amp; responsibilities</a:t>
            </a:r>
          </a:p>
        </p:txBody>
      </p:sp>
      <p:sp>
        <p:nvSpPr>
          <p:cNvPr id="320520" name="Text Placeholder 6">
            <a:extLst>
              <a:ext uri="{FF2B5EF4-FFF2-40B4-BE49-F238E27FC236}">
                <a16:creationId xmlns:a16="http://schemas.microsoft.com/office/drawing/2014/main" id="{0AEE2186-3033-8972-FB2F-6874B8479F60}"/>
              </a:ext>
            </a:extLst>
          </p:cNvPr>
          <p:cNvSpPr txBox="1">
            <a:spLocks noChangeArrowheads="1"/>
          </p:cNvSpPr>
          <p:nvPr/>
        </p:nvSpPr>
        <p:spPr bwMode="auto">
          <a:xfrm>
            <a:off x="334963" y="211138"/>
            <a:ext cx="965835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6463">
              <a:defRPr>
                <a:solidFill>
                  <a:schemeClr val="tx1"/>
                </a:solidFill>
                <a:latin typeface="Calibri" panose="020F0502020204030204" pitchFamily="34" charset="0"/>
              </a:defRPr>
            </a:lvl1pPr>
            <a:lvl2pPr marL="736600" indent="-282575" defTabSz="906463">
              <a:defRPr>
                <a:solidFill>
                  <a:schemeClr val="tx1"/>
                </a:solidFill>
                <a:latin typeface="Calibri" panose="020F0502020204030204" pitchFamily="34" charset="0"/>
              </a:defRPr>
            </a:lvl2pPr>
            <a:lvl3pPr marL="1133475" indent="-225425" defTabSz="906463">
              <a:defRPr>
                <a:solidFill>
                  <a:schemeClr val="tx1"/>
                </a:solidFill>
                <a:latin typeface="Calibri" panose="020F0502020204030204" pitchFamily="34" charset="0"/>
              </a:defRPr>
            </a:lvl3pPr>
            <a:lvl4pPr marL="1587500" indent="-225425" defTabSz="906463">
              <a:defRPr>
                <a:solidFill>
                  <a:schemeClr val="tx1"/>
                </a:solidFill>
                <a:latin typeface="Calibri" panose="020F0502020204030204" pitchFamily="34" charset="0"/>
              </a:defRPr>
            </a:lvl4pPr>
            <a:lvl5pPr marL="2041525" indent="-225425" defTabSz="906463">
              <a:defRPr>
                <a:solidFill>
                  <a:schemeClr val="tx1"/>
                </a:solidFill>
                <a:latin typeface="Calibri" panose="020F0502020204030204" pitchFamily="34" charset="0"/>
              </a:defRPr>
            </a:lvl5pPr>
            <a:lvl6pPr marL="2498725" indent="-225425" defTabSz="906463" eaLnBrk="0" fontAlgn="base" hangingPunct="0">
              <a:spcBef>
                <a:spcPct val="0"/>
              </a:spcBef>
              <a:spcAft>
                <a:spcPct val="0"/>
              </a:spcAft>
              <a:defRPr>
                <a:solidFill>
                  <a:schemeClr val="tx1"/>
                </a:solidFill>
                <a:latin typeface="Calibri" panose="020F0502020204030204" pitchFamily="34" charset="0"/>
              </a:defRPr>
            </a:lvl6pPr>
            <a:lvl7pPr marL="2955925" indent="-225425" defTabSz="906463" eaLnBrk="0" fontAlgn="base" hangingPunct="0">
              <a:spcBef>
                <a:spcPct val="0"/>
              </a:spcBef>
              <a:spcAft>
                <a:spcPct val="0"/>
              </a:spcAft>
              <a:defRPr>
                <a:solidFill>
                  <a:schemeClr val="tx1"/>
                </a:solidFill>
                <a:latin typeface="Calibri" panose="020F0502020204030204" pitchFamily="34" charset="0"/>
              </a:defRPr>
            </a:lvl7pPr>
            <a:lvl8pPr marL="3413125" indent="-225425" defTabSz="906463" eaLnBrk="0" fontAlgn="base" hangingPunct="0">
              <a:spcBef>
                <a:spcPct val="0"/>
              </a:spcBef>
              <a:spcAft>
                <a:spcPct val="0"/>
              </a:spcAft>
              <a:defRPr>
                <a:solidFill>
                  <a:schemeClr val="tx1"/>
                </a:solidFill>
                <a:latin typeface="Calibri" panose="020F0502020204030204" pitchFamily="34" charset="0"/>
              </a:defRPr>
            </a:lvl8pPr>
            <a:lvl9pPr marL="3870325" indent="-225425" defTabSz="906463"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NZ" altLang="en-US">
                <a:latin typeface="Century Gothic" panose="020B0502020202020204" pitchFamily="34" charset="0"/>
              </a:rPr>
              <a:t>Lead: Leadership Cultures Of The Styles</a:t>
            </a:r>
            <a:endParaRPr lang="en-GB" altLang="en-US">
              <a:latin typeface="Century Gothic" panose="020B0502020202020204" pitchFamily="34" charset="0"/>
            </a:endParaRPr>
          </a:p>
        </p:txBody>
      </p:sp>
      <p:pic>
        <p:nvPicPr>
          <p:cNvPr id="320521" name="Obraz 10">
            <a:extLst>
              <a:ext uri="{FF2B5EF4-FFF2-40B4-BE49-F238E27FC236}">
                <a16:creationId xmlns:a16="http://schemas.microsoft.com/office/drawing/2014/main" id="{CDBC2C91-1D9E-21AF-5176-3D5411B7EC0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65213" y="2462213"/>
            <a:ext cx="2536825" cy="267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advClick="0">
    <p:cut/>
  </p:transition>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 name="Straight Connector 15">
            <a:extLst>
              <a:ext uri="{FF2B5EF4-FFF2-40B4-BE49-F238E27FC236}">
                <a16:creationId xmlns:a16="http://schemas.microsoft.com/office/drawing/2014/main" id="{46ED7609-3166-BF0F-3A50-44989F24BE63}"/>
              </a:ext>
            </a:extLst>
          </p:cNvPr>
          <p:cNvCxnSpPr>
            <a:cxnSpLocks/>
          </p:cNvCxnSpPr>
          <p:nvPr/>
        </p:nvCxnSpPr>
        <p:spPr>
          <a:xfrm flipV="1">
            <a:off x="8634413" y="4103688"/>
            <a:ext cx="344487" cy="319087"/>
          </a:xfrm>
          <a:prstGeom prst="line">
            <a:avLst/>
          </a:prstGeom>
          <a:ln w="38100">
            <a:solidFill>
              <a:srgbClr val="D2D2D2"/>
            </a:solidFill>
          </a:ln>
        </p:spPr>
        <p:style>
          <a:lnRef idx="1">
            <a:schemeClr val="accent1"/>
          </a:lnRef>
          <a:fillRef idx="0">
            <a:schemeClr val="accent1"/>
          </a:fillRef>
          <a:effectRef idx="0">
            <a:schemeClr val="accent1"/>
          </a:effectRef>
          <a:fontRef idx="minor">
            <a:schemeClr val="tx1"/>
          </a:fontRef>
        </p:style>
      </p:cxnSp>
      <p:cxnSp>
        <p:nvCxnSpPr>
          <p:cNvPr id="3" name="Straight Connector 2">
            <a:extLst>
              <a:ext uri="{FF2B5EF4-FFF2-40B4-BE49-F238E27FC236}">
                <a16:creationId xmlns:a16="http://schemas.microsoft.com/office/drawing/2014/main" id="{D78E7310-BA26-A738-2CE9-15B5977A7A19}"/>
              </a:ext>
            </a:extLst>
          </p:cNvPr>
          <p:cNvCxnSpPr>
            <a:cxnSpLocks/>
          </p:cNvCxnSpPr>
          <p:nvPr/>
        </p:nvCxnSpPr>
        <p:spPr>
          <a:xfrm>
            <a:off x="8027988" y="2278063"/>
            <a:ext cx="808037" cy="922337"/>
          </a:xfrm>
          <a:prstGeom prst="line">
            <a:avLst/>
          </a:prstGeom>
          <a:ln w="38100">
            <a:solidFill>
              <a:srgbClr val="D2D2D2"/>
            </a:solidFill>
          </a:ln>
        </p:spPr>
        <p:style>
          <a:lnRef idx="1">
            <a:schemeClr val="accent1"/>
          </a:lnRef>
          <a:fillRef idx="0">
            <a:schemeClr val="accent1"/>
          </a:fillRef>
          <a:effectRef idx="0">
            <a:schemeClr val="accent1"/>
          </a:effectRef>
          <a:fontRef idx="minor">
            <a:schemeClr val="tx1"/>
          </a:fontRef>
        </p:style>
      </p:cxnSp>
      <p:sp>
        <p:nvSpPr>
          <p:cNvPr id="7" name="Freeform 6">
            <a:extLst>
              <a:ext uri="{FF2B5EF4-FFF2-40B4-BE49-F238E27FC236}">
                <a16:creationId xmlns:a16="http://schemas.microsoft.com/office/drawing/2014/main" id="{4A53652D-90CE-9FE0-DB73-CC21C588B084}"/>
              </a:ext>
            </a:extLst>
          </p:cNvPr>
          <p:cNvSpPr/>
          <p:nvPr/>
        </p:nvSpPr>
        <p:spPr>
          <a:xfrm>
            <a:off x="6999288" y="4103688"/>
            <a:ext cx="1979612" cy="1908175"/>
          </a:xfrm>
          <a:custGeom>
            <a:avLst/>
            <a:gdLst>
              <a:gd name="connsiteX0" fmla="*/ 0 w 1860005"/>
              <a:gd name="connsiteY0" fmla="*/ 930003 h 1860005"/>
              <a:gd name="connsiteX1" fmla="*/ 930003 w 1860005"/>
              <a:gd name="connsiteY1" fmla="*/ 0 h 1860005"/>
              <a:gd name="connsiteX2" fmla="*/ 1860006 w 1860005"/>
              <a:gd name="connsiteY2" fmla="*/ 930003 h 1860005"/>
              <a:gd name="connsiteX3" fmla="*/ 930003 w 1860005"/>
              <a:gd name="connsiteY3" fmla="*/ 1860006 h 1860005"/>
              <a:gd name="connsiteX4" fmla="*/ 0 w 1860005"/>
              <a:gd name="connsiteY4" fmla="*/ 930003 h 1860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0005" h="1860005">
                <a:moveTo>
                  <a:pt x="0" y="930003"/>
                </a:moveTo>
                <a:cubicBezTo>
                  <a:pt x="0" y="416377"/>
                  <a:pt x="416377" y="0"/>
                  <a:pt x="930003" y="0"/>
                </a:cubicBezTo>
                <a:cubicBezTo>
                  <a:pt x="1443629" y="0"/>
                  <a:pt x="1860006" y="416377"/>
                  <a:pt x="1860006" y="930003"/>
                </a:cubicBezTo>
                <a:cubicBezTo>
                  <a:pt x="1860006" y="1443629"/>
                  <a:pt x="1443629" y="1860006"/>
                  <a:pt x="930003" y="1860006"/>
                </a:cubicBezTo>
                <a:cubicBezTo>
                  <a:pt x="416377" y="1860006"/>
                  <a:pt x="0" y="1443629"/>
                  <a:pt x="0" y="930003"/>
                </a:cubicBezTo>
                <a:close/>
              </a:path>
            </a:pathLst>
          </a:custGeom>
          <a:solidFill>
            <a:srgbClr val="007136"/>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286342" tIns="286342" rIns="286342" bIns="286342" spcCol="1270" anchor="ctr"/>
          <a:lstStyle/>
          <a:p>
            <a:pPr algn="ctr" defTabSz="977838" eaLnBrk="1" fontAlgn="auto" hangingPunct="1">
              <a:lnSpc>
                <a:spcPct val="90000"/>
              </a:lnSpc>
              <a:spcAft>
                <a:spcPct val="35000"/>
              </a:spcAft>
              <a:defRPr/>
            </a:pPr>
            <a:r>
              <a:rPr lang="en-NZ" b="1">
                <a:latin typeface="Century Gothic" panose="020B0502020202020204" pitchFamily="34" charset="0"/>
              </a:rPr>
              <a:t>Supporting</a:t>
            </a:r>
            <a:br>
              <a:rPr lang="en-NZ" b="1">
                <a:latin typeface="Century Gothic" panose="020B0502020202020204" pitchFamily="34" charset="0"/>
              </a:rPr>
            </a:br>
            <a:r>
              <a:rPr lang="en-NZ" b="1">
                <a:latin typeface="Century Gothic" panose="020B0502020202020204" pitchFamily="34" charset="0"/>
              </a:rPr>
              <a:t>S</a:t>
            </a:r>
            <a:br>
              <a:rPr lang="en-NZ" sz="1600">
                <a:latin typeface="Century Gothic" panose="020B0502020202020204" pitchFamily="34" charset="0"/>
              </a:rPr>
            </a:br>
            <a:r>
              <a:rPr lang="en-NZ" sz="1600">
                <a:latin typeface="Century Gothic" panose="020B0502020202020204" pitchFamily="34" charset="0"/>
              </a:rPr>
              <a:t>Leader as Helper</a:t>
            </a:r>
          </a:p>
        </p:txBody>
      </p:sp>
      <p:sp>
        <p:nvSpPr>
          <p:cNvPr id="8" name="Freeform 7">
            <a:extLst>
              <a:ext uri="{FF2B5EF4-FFF2-40B4-BE49-F238E27FC236}">
                <a16:creationId xmlns:a16="http://schemas.microsoft.com/office/drawing/2014/main" id="{64137FBD-CFA7-A5D1-91FC-5E346642790A}"/>
              </a:ext>
            </a:extLst>
          </p:cNvPr>
          <p:cNvSpPr/>
          <p:nvPr/>
        </p:nvSpPr>
        <p:spPr>
          <a:xfrm>
            <a:off x="2341563" y="4235450"/>
            <a:ext cx="4616450" cy="1643063"/>
          </a:xfrm>
          <a:custGeom>
            <a:avLst/>
            <a:gdLst>
              <a:gd name="connsiteX0" fmla="*/ 0 w 2790007"/>
              <a:gd name="connsiteY0" fmla="*/ 0 h 1860005"/>
              <a:gd name="connsiteX1" fmla="*/ 2790007 w 2790007"/>
              <a:gd name="connsiteY1" fmla="*/ 0 h 1860005"/>
              <a:gd name="connsiteX2" fmla="*/ 2790007 w 2790007"/>
              <a:gd name="connsiteY2" fmla="*/ 1860005 h 1860005"/>
              <a:gd name="connsiteX3" fmla="*/ 0 w 2790007"/>
              <a:gd name="connsiteY3" fmla="*/ 1860005 h 1860005"/>
              <a:gd name="connsiteX4" fmla="*/ 0 w 2790007"/>
              <a:gd name="connsiteY4" fmla="*/ 0 h 1860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0007" h="1860005">
                <a:moveTo>
                  <a:pt x="0" y="0"/>
                </a:moveTo>
                <a:lnTo>
                  <a:pt x="2790007" y="0"/>
                </a:lnTo>
                <a:lnTo>
                  <a:pt x="2790007" y="1860005"/>
                </a:lnTo>
                <a:lnTo>
                  <a:pt x="0" y="1860005"/>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0" tIns="0" rIns="0" bIns="0" spcCol="1270" anchor="ctr"/>
          <a:lstStyle/>
          <a:p>
            <a:pPr marL="273033" lvl="1" indent="-273033" defTabSz="666708" eaLnBrk="1" fontAlgn="auto" hangingPunct="1">
              <a:lnSpc>
                <a:spcPct val="90000"/>
              </a:lnSpc>
              <a:spcAft>
                <a:spcPct val="15000"/>
              </a:spcAft>
              <a:buFontTx/>
              <a:buChar char="••"/>
              <a:defRPr/>
            </a:pPr>
            <a:r>
              <a:rPr lang="en-NZ" sz="1600">
                <a:latin typeface="Century Gothic" panose="020B0502020202020204" pitchFamily="34" charset="0"/>
              </a:rPr>
              <a:t>Guides, teaches and develops followers</a:t>
            </a:r>
          </a:p>
          <a:p>
            <a:pPr marL="273033" lvl="1" indent="-273033" defTabSz="666708" eaLnBrk="1" fontAlgn="auto" hangingPunct="1">
              <a:lnSpc>
                <a:spcPct val="90000"/>
              </a:lnSpc>
              <a:spcAft>
                <a:spcPct val="15000"/>
              </a:spcAft>
              <a:buFontTx/>
              <a:buChar char="••"/>
              <a:defRPr/>
            </a:pPr>
            <a:r>
              <a:rPr lang="en-NZ" sz="1600">
                <a:latin typeface="Century Gothic" panose="020B0502020202020204" pitchFamily="34" charset="0"/>
              </a:rPr>
              <a:t>Emphasis on trust, loyalty and sincerity</a:t>
            </a:r>
          </a:p>
          <a:p>
            <a:pPr marL="273033" lvl="1" indent="-273033" defTabSz="666708" eaLnBrk="1" fontAlgn="auto" hangingPunct="1">
              <a:lnSpc>
                <a:spcPct val="90000"/>
              </a:lnSpc>
              <a:spcAft>
                <a:spcPct val="15000"/>
              </a:spcAft>
              <a:buFontTx/>
              <a:buChar char="••"/>
              <a:defRPr/>
            </a:pPr>
            <a:r>
              <a:rPr lang="en-NZ" sz="1600">
                <a:latin typeface="Century Gothic" panose="020B0502020202020204" pitchFamily="34" charset="0"/>
              </a:rPr>
              <a:t>Help is mutual – given and expected</a:t>
            </a:r>
          </a:p>
          <a:p>
            <a:pPr marL="273033" lvl="1" indent="-273033" defTabSz="666708" eaLnBrk="1" fontAlgn="auto" hangingPunct="1">
              <a:lnSpc>
                <a:spcPct val="90000"/>
              </a:lnSpc>
              <a:spcAft>
                <a:spcPct val="15000"/>
              </a:spcAft>
              <a:buFontTx/>
              <a:buChar char="••"/>
              <a:defRPr/>
            </a:pPr>
            <a:r>
              <a:rPr lang="en-NZ" sz="1600">
                <a:latin typeface="Century Gothic" panose="020B0502020202020204" pitchFamily="34" charset="0"/>
              </a:rPr>
              <a:t>No strong goal focus – gradual evolution</a:t>
            </a:r>
          </a:p>
        </p:txBody>
      </p:sp>
      <p:sp>
        <p:nvSpPr>
          <p:cNvPr id="9" name="Freeform 8">
            <a:extLst>
              <a:ext uri="{FF2B5EF4-FFF2-40B4-BE49-F238E27FC236}">
                <a16:creationId xmlns:a16="http://schemas.microsoft.com/office/drawing/2014/main" id="{368BFE1A-DE5E-17B9-B410-A6D4D40F5E52}"/>
              </a:ext>
            </a:extLst>
          </p:cNvPr>
          <p:cNvSpPr/>
          <p:nvPr/>
        </p:nvSpPr>
        <p:spPr>
          <a:xfrm>
            <a:off x="6234113" y="981075"/>
            <a:ext cx="1979612" cy="1908175"/>
          </a:xfrm>
          <a:custGeom>
            <a:avLst/>
            <a:gdLst>
              <a:gd name="connsiteX0" fmla="*/ 0 w 1860005"/>
              <a:gd name="connsiteY0" fmla="*/ 930003 h 1860005"/>
              <a:gd name="connsiteX1" fmla="*/ 930003 w 1860005"/>
              <a:gd name="connsiteY1" fmla="*/ 0 h 1860005"/>
              <a:gd name="connsiteX2" fmla="*/ 1860006 w 1860005"/>
              <a:gd name="connsiteY2" fmla="*/ 930003 h 1860005"/>
              <a:gd name="connsiteX3" fmla="*/ 930003 w 1860005"/>
              <a:gd name="connsiteY3" fmla="*/ 1860006 h 1860005"/>
              <a:gd name="connsiteX4" fmla="*/ 0 w 1860005"/>
              <a:gd name="connsiteY4" fmla="*/ 930003 h 1860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0005" h="1860005">
                <a:moveTo>
                  <a:pt x="0" y="930003"/>
                </a:moveTo>
                <a:cubicBezTo>
                  <a:pt x="0" y="416377"/>
                  <a:pt x="416377" y="0"/>
                  <a:pt x="930003" y="0"/>
                </a:cubicBezTo>
                <a:cubicBezTo>
                  <a:pt x="1443629" y="0"/>
                  <a:pt x="1860006" y="416377"/>
                  <a:pt x="1860006" y="930003"/>
                </a:cubicBezTo>
                <a:cubicBezTo>
                  <a:pt x="1860006" y="1443629"/>
                  <a:pt x="1443629" y="1860006"/>
                  <a:pt x="930003" y="1860006"/>
                </a:cubicBezTo>
                <a:cubicBezTo>
                  <a:pt x="416377" y="1860006"/>
                  <a:pt x="0" y="1443629"/>
                  <a:pt x="0" y="930003"/>
                </a:cubicBezTo>
                <a:close/>
              </a:path>
            </a:pathLst>
          </a:custGeom>
          <a:solidFill>
            <a:srgbClr val="008080"/>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286342" tIns="286342" rIns="286342" bIns="286342" spcCol="1270" anchor="ctr"/>
          <a:lstStyle/>
          <a:p>
            <a:pPr algn="ctr" defTabSz="977838" eaLnBrk="1" fontAlgn="auto" hangingPunct="1">
              <a:lnSpc>
                <a:spcPct val="90000"/>
              </a:lnSpc>
              <a:spcAft>
                <a:spcPct val="35000"/>
              </a:spcAft>
              <a:defRPr/>
            </a:pPr>
            <a:r>
              <a:rPr lang="en-NZ" b="1">
                <a:latin typeface="Century Gothic" panose="020B0502020202020204" pitchFamily="34" charset="0"/>
              </a:rPr>
              <a:t>Planning</a:t>
            </a:r>
            <a:br>
              <a:rPr lang="en-NZ" sz="1600">
                <a:latin typeface="Century Gothic" panose="020B0502020202020204" pitchFamily="34" charset="0"/>
              </a:rPr>
            </a:br>
            <a:r>
              <a:rPr lang="en-NZ" b="1">
                <a:latin typeface="Century Gothic" panose="020B0502020202020204" pitchFamily="34" charset="0"/>
              </a:rPr>
              <a:t>S/C</a:t>
            </a:r>
            <a:br>
              <a:rPr lang="en-NZ" sz="1600">
                <a:latin typeface="Century Gothic" panose="020B0502020202020204" pitchFamily="34" charset="0"/>
              </a:rPr>
            </a:br>
            <a:r>
              <a:rPr lang="en-NZ" sz="1600">
                <a:latin typeface="Century Gothic" panose="020B0502020202020204" pitchFamily="34" charset="0"/>
              </a:rPr>
              <a:t>Leader as Planner</a:t>
            </a:r>
          </a:p>
        </p:txBody>
      </p:sp>
      <p:sp>
        <p:nvSpPr>
          <p:cNvPr id="10" name="Freeform 9">
            <a:extLst>
              <a:ext uri="{FF2B5EF4-FFF2-40B4-BE49-F238E27FC236}">
                <a16:creationId xmlns:a16="http://schemas.microsoft.com/office/drawing/2014/main" id="{8D211C82-0EF2-B636-5FFE-94B800916DB6}"/>
              </a:ext>
            </a:extLst>
          </p:cNvPr>
          <p:cNvSpPr/>
          <p:nvPr/>
        </p:nvSpPr>
        <p:spPr>
          <a:xfrm>
            <a:off x="1778000" y="1333500"/>
            <a:ext cx="4489450" cy="1555750"/>
          </a:xfrm>
          <a:custGeom>
            <a:avLst/>
            <a:gdLst>
              <a:gd name="connsiteX0" fmla="*/ 0 w 2790007"/>
              <a:gd name="connsiteY0" fmla="*/ 0 h 1860005"/>
              <a:gd name="connsiteX1" fmla="*/ 2790007 w 2790007"/>
              <a:gd name="connsiteY1" fmla="*/ 0 h 1860005"/>
              <a:gd name="connsiteX2" fmla="*/ 2790007 w 2790007"/>
              <a:gd name="connsiteY2" fmla="*/ 1860005 h 1860005"/>
              <a:gd name="connsiteX3" fmla="*/ 0 w 2790007"/>
              <a:gd name="connsiteY3" fmla="*/ 1860005 h 1860005"/>
              <a:gd name="connsiteX4" fmla="*/ 0 w 2790007"/>
              <a:gd name="connsiteY4" fmla="*/ 0 h 1860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0007" h="1860005">
                <a:moveTo>
                  <a:pt x="0" y="0"/>
                </a:moveTo>
                <a:lnTo>
                  <a:pt x="2790007" y="0"/>
                </a:lnTo>
                <a:lnTo>
                  <a:pt x="2790007" y="1860005"/>
                </a:lnTo>
                <a:lnTo>
                  <a:pt x="0" y="1860005"/>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0" tIns="0" rIns="0" bIns="0" spcCol="1270" anchor="ctr"/>
          <a:lstStyle/>
          <a:p>
            <a:pPr marL="273033" lvl="1" indent="-273033" defTabSz="666708" eaLnBrk="1" fontAlgn="auto" hangingPunct="1">
              <a:lnSpc>
                <a:spcPct val="90000"/>
              </a:lnSpc>
              <a:spcAft>
                <a:spcPct val="15000"/>
              </a:spcAft>
              <a:buFontTx/>
              <a:buChar char="••"/>
              <a:defRPr/>
            </a:pPr>
            <a:r>
              <a:rPr lang="en-NZ" sz="1600">
                <a:latin typeface="Century Gothic" panose="020B0502020202020204" pitchFamily="34" charset="0"/>
              </a:rPr>
              <a:t>Thoughtful, cautious, structured</a:t>
            </a:r>
          </a:p>
          <a:p>
            <a:pPr marL="273033" lvl="1" indent="-273033" defTabSz="666708" eaLnBrk="1" fontAlgn="auto" hangingPunct="1">
              <a:lnSpc>
                <a:spcPct val="90000"/>
              </a:lnSpc>
              <a:spcAft>
                <a:spcPct val="15000"/>
              </a:spcAft>
              <a:buFontTx/>
              <a:buChar char="••"/>
              <a:defRPr/>
            </a:pPr>
            <a:r>
              <a:rPr lang="en-NZ" sz="1600">
                <a:latin typeface="Century Gothic" panose="020B0502020202020204" pitchFamily="34" charset="0"/>
              </a:rPr>
              <a:t>Generally operates in known areas</a:t>
            </a:r>
          </a:p>
          <a:p>
            <a:pPr marL="273033" lvl="1" indent="-273033" defTabSz="666708" eaLnBrk="1" fontAlgn="auto" hangingPunct="1">
              <a:lnSpc>
                <a:spcPct val="90000"/>
              </a:lnSpc>
              <a:spcAft>
                <a:spcPct val="15000"/>
              </a:spcAft>
              <a:buFontTx/>
              <a:buChar char="••"/>
              <a:defRPr/>
            </a:pPr>
            <a:r>
              <a:rPr lang="en-NZ" sz="1600">
                <a:latin typeface="Century Gothic" panose="020B0502020202020204" pitchFamily="34" charset="0"/>
              </a:rPr>
              <a:t>Calm but determined to do things right</a:t>
            </a:r>
          </a:p>
          <a:p>
            <a:pPr marL="273033" lvl="1" indent="-273033" defTabSz="666708" eaLnBrk="1" fontAlgn="auto" hangingPunct="1">
              <a:lnSpc>
                <a:spcPct val="90000"/>
              </a:lnSpc>
              <a:spcAft>
                <a:spcPct val="15000"/>
              </a:spcAft>
              <a:buFontTx/>
              <a:buChar char="••"/>
              <a:defRPr/>
            </a:pPr>
            <a:r>
              <a:rPr lang="en-NZ" sz="1600">
                <a:latin typeface="Century Gothic" panose="020B0502020202020204" pitchFamily="34" charset="0"/>
              </a:rPr>
              <a:t>Clear communication of expectations  and objectives</a:t>
            </a:r>
          </a:p>
        </p:txBody>
      </p:sp>
      <p:sp>
        <p:nvSpPr>
          <p:cNvPr id="322569" name="Text Placeholder 6">
            <a:extLst>
              <a:ext uri="{FF2B5EF4-FFF2-40B4-BE49-F238E27FC236}">
                <a16:creationId xmlns:a16="http://schemas.microsoft.com/office/drawing/2014/main" id="{E3EEE5D1-5D78-D980-6939-26E141CE7FB1}"/>
              </a:ext>
            </a:extLst>
          </p:cNvPr>
          <p:cNvSpPr txBox="1">
            <a:spLocks noChangeArrowheads="1"/>
          </p:cNvSpPr>
          <p:nvPr/>
        </p:nvSpPr>
        <p:spPr bwMode="auto">
          <a:xfrm>
            <a:off x="334963" y="211138"/>
            <a:ext cx="965835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6463">
              <a:defRPr>
                <a:solidFill>
                  <a:schemeClr val="tx1"/>
                </a:solidFill>
                <a:latin typeface="Calibri" panose="020F0502020204030204" pitchFamily="34" charset="0"/>
              </a:defRPr>
            </a:lvl1pPr>
            <a:lvl2pPr marL="736600" indent="-282575" defTabSz="906463">
              <a:defRPr>
                <a:solidFill>
                  <a:schemeClr val="tx1"/>
                </a:solidFill>
                <a:latin typeface="Calibri" panose="020F0502020204030204" pitchFamily="34" charset="0"/>
              </a:defRPr>
            </a:lvl2pPr>
            <a:lvl3pPr marL="1133475" indent="-225425" defTabSz="906463">
              <a:defRPr>
                <a:solidFill>
                  <a:schemeClr val="tx1"/>
                </a:solidFill>
                <a:latin typeface="Calibri" panose="020F0502020204030204" pitchFamily="34" charset="0"/>
              </a:defRPr>
            </a:lvl3pPr>
            <a:lvl4pPr marL="1587500" indent="-225425" defTabSz="906463">
              <a:defRPr>
                <a:solidFill>
                  <a:schemeClr val="tx1"/>
                </a:solidFill>
                <a:latin typeface="Calibri" panose="020F0502020204030204" pitchFamily="34" charset="0"/>
              </a:defRPr>
            </a:lvl4pPr>
            <a:lvl5pPr marL="2041525" indent="-225425" defTabSz="906463">
              <a:defRPr>
                <a:solidFill>
                  <a:schemeClr val="tx1"/>
                </a:solidFill>
                <a:latin typeface="Calibri" panose="020F0502020204030204" pitchFamily="34" charset="0"/>
              </a:defRPr>
            </a:lvl5pPr>
            <a:lvl6pPr marL="2498725" indent="-225425" defTabSz="906463" eaLnBrk="0" fontAlgn="base" hangingPunct="0">
              <a:spcBef>
                <a:spcPct val="0"/>
              </a:spcBef>
              <a:spcAft>
                <a:spcPct val="0"/>
              </a:spcAft>
              <a:defRPr>
                <a:solidFill>
                  <a:schemeClr val="tx1"/>
                </a:solidFill>
                <a:latin typeface="Calibri" panose="020F0502020204030204" pitchFamily="34" charset="0"/>
              </a:defRPr>
            </a:lvl6pPr>
            <a:lvl7pPr marL="2955925" indent="-225425" defTabSz="906463" eaLnBrk="0" fontAlgn="base" hangingPunct="0">
              <a:spcBef>
                <a:spcPct val="0"/>
              </a:spcBef>
              <a:spcAft>
                <a:spcPct val="0"/>
              </a:spcAft>
              <a:defRPr>
                <a:solidFill>
                  <a:schemeClr val="tx1"/>
                </a:solidFill>
                <a:latin typeface="Calibri" panose="020F0502020204030204" pitchFamily="34" charset="0"/>
              </a:defRPr>
            </a:lvl7pPr>
            <a:lvl8pPr marL="3413125" indent="-225425" defTabSz="906463" eaLnBrk="0" fontAlgn="base" hangingPunct="0">
              <a:spcBef>
                <a:spcPct val="0"/>
              </a:spcBef>
              <a:spcAft>
                <a:spcPct val="0"/>
              </a:spcAft>
              <a:defRPr>
                <a:solidFill>
                  <a:schemeClr val="tx1"/>
                </a:solidFill>
                <a:latin typeface="Calibri" panose="020F0502020204030204" pitchFamily="34" charset="0"/>
              </a:defRPr>
            </a:lvl8pPr>
            <a:lvl9pPr marL="3870325" indent="-225425" defTabSz="906463"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NZ" altLang="en-US">
                <a:latin typeface="Century Gothic" panose="020B0502020202020204" pitchFamily="34" charset="0"/>
              </a:rPr>
              <a:t>Lead: Leadership Cultures Of The Styles</a:t>
            </a:r>
            <a:endParaRPr lang="en-GB" altLang="en-US">
              <a:latin typeface="Century Gothic" panose="020B0502020202020204" pitchFamily="34" charset="0"/>
            </a:endParaRPr>
          </a:p>
        </p:txBody>
      </p:sp>
      <p:pic>
        <p:nvPicPr>
          <p:cNvPr id="322570" name="Obraz 10">
            <a:extLst>
              <a:ext uri="{FF2B5EF4-FFF2-40B4-BE49-F238E27FC236}">
                <a16:creationId xmlns:a16="http://schemas.microsoft.com/office/drawing/2014/main" id="{AEF4AAEA-0139-B611-AF93-AF70BC364D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724900" y="2155825"/>
            <a:ext cx="2536825" cy="267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advClick="0">
    <p:cut/>
  </p:transition>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10" name="Rectangle 56">
            <a:extLst>
              <a:ext uri="{FF2B5EF4-FFF2-40B4-BE49-F238E27FC236}">
                <a16:creationId xmlns:a16="http://schemas.microsoft.com/office/drawing/2014/main" id="{672EE178-5DBB-A73F-B38B-A1B37357806F}"/>
              </a:ext>
            </a:extLst>
          </p:cNvPr>
          <p:cNvSpPr>
            <a:spLocks noChangeArrowheads="1"/>
          </p:cNvSpPr>
          <p:nvPr/>
        </p:nvSpPr>
        <p:spPr bwMode="auto">
          <a:xfrm>
            <a:off x="6243638" y="2586038"/>
            <a:ext cx="1100137" cy="401637"/>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lIns="91434" tIns="45718" rIns="91434" bIns="45718">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50000"/>
              </a:spcBef>
            </a:pPr>
            <a:endParaRPr lang="en-NZ" altLang="en-US" sz="2000">
              <a:solidFill>
                <a:srgbClr val="000000"/>
              </a:solidFill>
              <a:latin typeface="Century Gothic" panose="020B0502020202020204" pitchFamily="34" charset="0"/>
              <a:cs typeface="Arial" panose="020B0604020202020204" pitchFamily="34" charset="0"/>
            </a:endParaRPr>
          </a:p>
        </p:txBody>
      </p:sp>
      <p:sp>
        <p:nvSpPr>
          <p:cNvPr id="4" name="Freeform 3">
            <a:extLst>
              <a:ext uri="{FF2B5EF4-FFF2-40B4-BE49-F238E27FC236}">
                <a16:creationId xmlns:a16="http://schemas.microsoft.com/office/drawing/2014/main" id="{149AECAD-2777-2684-EDCE-CDB0A41B61FE}"/>
              </a:ext>
            </a:extLst>
          </p:cNvPr>
          <p:cNvSpPr/>
          <p:nvPr/>
        </p:nvSpPr>
        <p:spPr>
          <a:xfrm rot="18424866">
            <a:off x="6621463" y="3375025"/>
            <a:ext cx="838200" cy="63500"/>
          </a:xfrm>
          <a:custGeom>
            <a:avLst/>
            <a:gdLst/>
            <a:ahLst/>
            <a:cxnLst/>
            <a:rect l="0" t="0" r="0" b="0"/>
            <a:pathLst>
              <a:path>
                <a:moveTo>
                  <a:pt x="0" y="25795"/>
                </a:moveTo>
                <a:lnTo>
                  <a:pt x="838373" y="25795"/>
                </a:lnTo>
              </a:path>
            </a:pathLst>
          </a:custGeom>
          <a:noFill/>
          <a:ln w="38100">
            <a:solidFill>
              <a:schemeClr val="bg2"/>
            </a:solidFill>
          </a:ln>
        </p:spPr>
        <p:style>
          <a:lnRef idx="2">
            <a:schemeClr val="accent4">
              <a:hueOff val="0"/>
              <a:satOff val="0"/>
              <a:lumOff val="0"/>
              <a:alphaOff val="0"/>
            </a:schemeClr>
          </a:lnRef>
          <a:fillRef idx="0">
            <a:scrgbClr r="0" g="0" b="0"/>
          </a:fillRef>
          <a:effectRef idx="0">
            <a:schemeClr val="accent4">
              <a:hueOff val="0"/>
              <a:satOff val="0"/>
              <a:lumOff val="0"/>
              <a:alphaOff val="0"/>
            </a:schemeClr>
          </a:effectRef>
          <a:fontRef idx="minor">
            <a:schemeClr val="tx1">
              <a:hueOff val="0"/>
              <a:satOff val="0"/>
              <a:lumOff val="0"/>
              <a:alphaOff val="0"/>
            </a:schemeClr>
          </a:fontRef>
        </p:style>
        <p:txBody>
          <a:bodyPr/>
          <a:lstStyle/>
          <a:p>
            <a:endParaRPr lang="en-NZ"/>
          </a:p>
        </p:txBody>
      </p:sp>
      <p:sp>
        <p:nvSpPr>
          <p:cNvPr id="7" name="Freeform 6">
            <a:extLst>
              <a:ext uri="{FF2B5EF4-FFF2-40B4-BE49-F238E27FC236}">
                <a16:creationId xmlns:a16="http://schemas.microsoft.com/office/drawing/2014/main" id="{960C5830-7392-ECD0-D5CA-58AC1157DBA2}"/>
              </a:ext>
            </a:extLst>
          </p:cNvPr>
          <p:cNvSpPr/>
          <p:nvPr/>
        </p:nvSpPr>
        <p:spPr>
          <a:xfrm>
            <a:off x="3128963" y="1423988"/>
            <a:ext cx="1979612" cy="1906587"/>
          </a:xfrm>
          <a:custGeom>
            <a:avLst/>
            <a:gdLst>
              <a:gd name="connsiteX0" fmla="*/ 0 w 1832744"/>
              <a:gd name="connsiteY0" fmla="*/ 916372 h 1832744"/>
              <a:gd name="connsiteX1" fmla="*/ 916372 w 1832744"/>
              <a:gd name="connsiteY1" fmla="*/ 0 h 1832744"/>
              <a:gd name="connsiteX2" fmla="*/ 1832744 w 1832744"/>
              <a:gd name="connsiteY2" fmla="*/ 916372 h 1832744"/>
              <a:gd name="connsiteX3" fmla="*/ 916372 w 1832744"/>
              <a:gd name="connsiteY3" fmla="*/ 1832744 h 1832744"/>
              <a:gd name="connsiteX4" fmla="*/ 0 w 1832744"/>
              <a:gd name="connsiteY4" fmla="*/ 916372 h 1832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2744" h="1832744">
                <a:moveTo>
                  <a:pt x="0" y="916372"/>
                </a:moveTo>
                <a:cubicBezTo>
                  <a:pt x="0" y="410274"/>
                  <a:pt x="410274" y="0"/>
                  <a:pt x="916372" y="0"/>
                </a:cubicBezTo>
                <a:cubicBezTo>
                  <a:pt x="1422470" y="0"/>
                  <a:pt x="1832744" y="410274"/>
                  <a:pt x="1832744" y="916372"/>
                </a:cubicBezTo>
                <a:cubicBezTo>
                  <a:pt x="1832744" y="1422470"/>
                  <a:pt x="1422470" y="1832744"/>
                  <a:pt x="916372" y="1832744"/>
                </a:cubicBezTo>
                <a:cubicBezTo>
                  <a:pt x="410274" y="1832744"/>
                  <a:pt x="0" y="1422470"/>
                  <a:pt x="0" y="916372"/>
                </a:cubicBezTo>
                <a:close/>
              </a:path>
            </a:pathLst>
          </a:custGeom>
          <a:solidFill>
            <a:srgbClr val="0078B8"/>
          </a:solidFill>
        </p:spPr>
        <p:style>
          <a:lnRef idx="2">
            <a:schemeClr val="lt1">
              <a:hueOff val="0"/>
              <a:satOff val="0"/>
              <a:lumOff val="0"/>
              <a:alphaOff val="0"/>
            </a:schemeClr>
          </a:lnRef>
          <a:fillRef idx="1">
            <a:schemeClr val="accent4">
              <a:hueOff val="-2250323"/>
              <a:satOff val="0"/>
              <a:lumOff val="8236"/>
              <a:alphaOff val="0"/>
            </a:schemeClr>
          </a:fillRef>
          <a:effectRef idx="0">
            <a:schemeClr val="accent4">
              <a:hueOff val="-2250323"/>
              <a:satOff val="0"/>
              <a:lumOff val="8236"/>
              <a:alphaOff val="0"/>
            </a:schemeClr>
          </a:effectRef>
          <a:fontRef idx="minor">
            <a:schemeClr val="lt1"/>
          </a:fontRef>
        </p:style>
        <p:txBody>
          <a:bodyPr lIns="279812" tIns="279812" rIns="279812" bIns="279812" spcCol="1270" anchor="ctr"/>
          <a:lstStyle/>
          <a:p>
            <a:pPr algn="ctr" defTabSz="800050" eaLnBrk="1" fontAlgn="auto" hangingPunct="1">
              <a:lnSpc>
                <a:spcPct val="90000"/>
              </a:lnSpc>
              <a:spcAft>
                <a:spcPct val="35000"/>
              </a:spcAft>
              <a:defRPr/>
            </a:pPr>
            <a:r>
              <a:rPr lang="en-NZ" sz="2000" b="1">
                <a:latin typeface="Century Gothic" panose="020B0502020202020204" pitchFamily="34" charset="0"/>
              </a:rPr>
              <a:t>Quality</a:t>
            </a:r>
            <a:br>
              <a:rPr lang="en-NZ" sz="1600">
                <a:latin typeface="Century Gothic" panose="020B0502020202020204" pitchFamily="34" charset="0"/>
              </a:rPr>
            </a:br>
            <a:r>
              <a:rPr lang="en-NZ" b="1">
                <a:latin typeface="Century Gothic" panose="020B0502020202020204" pitchFamily="34" charset="0"/>
              </a:rPr>
              <a:t>C</a:t>
            </a:r>
            <a:endParaRPr lang="en-NZ" sz="1600" b="1">
              <a:latin typeface="Century Gothic" panose="020B0502020202020204" pitchFamily="34" charset="0"/>
            </a:endParaRPr>
          </a:p>
          <a:p>
            <a:pPr algn="ctr" defTabSz="800050" eaLnBrk="1" fontAlgn="auto" hangingPunct="1">
              <a:lnSpc>
                <a:spcPct val="90000"/>
              </a:lnSpc>
              <a:spcAft>
                <a:spcPct val="35000"/>
              </a:spcAft>
              <a:defRPr/>
            </a:pPr>
            <a:r>
              <a:rPr lang="en-NZ" sz="1600">
                <a:latin typeface="Century Gothic" panose="020B0502020202020204" pitchFamily="34" charset="0"/>
              </a:rPr>
              <a:t>Leader ensures Compliance</a:t>
            </a:r>
          </a:p>
        </p:txBody>
      </p:sp>
      <p:sp>
        <p:nvSpPr>
          <p:cNvPr id="8" name="Freeform 7">
            <a:extLst>
              <a:ext uri="{FF2B5EF4-FFF2-40B4-BE49-F238E27FC236}">
                <a16:creationId xmlns:a16="http://schemas.microsoft.com/office/drawing/2014/main" id="{1C6451FB-8166-F0FD-F59E-0D8E6955AA0A}"/>
              </a:ext>
            </a:extLst>
          </p:cNvPr>
          <p:cNvSpPr/>
          <p:nvPr/>
        </p:nvSpPr>
        <p:spPr>
          <a:xfrm>
            <a:off x="334963" y="3189288"/>
            <a:ext cx="4067175" cy="1973262"/>
          </a:xfrm>
          <a:custGeom>
            <a:avLst/>
            <a:gdLst>
              <a:gd name="connsiteX0" fmla="*/ 0 w 2749116"/>
              <a:gd name="connsiteY0" fmla="*/ 0 h 1832744"/>
              <a:gd name="connsiteX1" fmla="*/ 2749116 w 2749116"/>
              <a:gd name="connsiteY1" fmla="*/ 0 h 1832744"/>
              <a:gd name="connsiteX2" fmla="*/ 2749116 w 2749116"/>
              <a:gd name="connsiteY2" fmla="*/ 1832744 h 1832744"/>
              <a:gd name="connsiteX3" fmla="*/ 0 w 2749116"/>
              <a:gd name="connsiteY3" fmla="*/ 1832744 h 1832744"/>
              <a:gd name="connsiteX4" fmla="*/ 0 w 2749116"/>
              <a:gd name="connsiteY4" fmla="*/ 0 h 1832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9116" h="1832744">
                <a:moveTo>
                  <a:pt x="0" y="0"/>
                </a:moveTo>
                <a:lnTo>
                  <a:pt x="2749116" y="0"/>
                </a:lnTo>
                <a:lnTo>
                  <a:pt x="2749116" y="1832744"/>
                </a:lnTo>
                <a:lnTo>
                  <a:pt x="0" y="1832744"/>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0" tIns="0" rIns="0" bIns="0" spcCol="1270" anchor="ctr"/>
          <a:lstStyle/>
          <a:p>
            <a:pPr marL="228586" lvl="1" indent="-228586" defTabSz="888944" eaLnBrk="1" fontAlgn="auto" hangingPunct="1">
              <a:lnSpc>
                <a:spcPct val="90000"/>
              </a:lnSpc>
              <a:spcAft>
                <a:spcPct val="15000"/>
              </a:spcAft>
              <a:buFontTx/>
              <a:buChar char="••"/>
              <a:defRPr/>
            </a:pPr>
            <a:r>
              <a:rPr lang="en-NZ" sz="1600">
                <a:latin typeface="Century Gothic" panose="020B0502020202020204" pitchFamily="34" charset="0"/>
              </a:rPr>
              <a:t>Emphasis on rules &amp; compliance – </a:t>
            </a:r>
            <a:br>
              <a:rPr lang="en-NZ" sz="1600">
                <a:latin typeface="Century Gothic" panose="020B0502020202020204" pitchFamily="34" charset="0"/>
              </a:rPr>
            </a:br>
            <a:r>
              <a:rPr lang="en-NZ" sz="1600">
                <a:latin typeface="Century Gothic" panose="020B0502020202020204" pitchFamily="34" charset="0"/>
              </a:rPr>
              <a:t>not inspiration</a:t>
            </a:r>
          </a:p>
          <a:p>
            <a:pPr marL="228586" lvl="1" indent="-228586" defTabSz="888944" eaLnBrk="1" fontAlgn="auto" hangingPunct="1">
              <a:lnSpc>
                <a:spcPct val="90000"/>
              </a:lnSpc>
              <a:spcAft>
                <a:spcPct val="15000"/>
              </a:spcAft>
              <a:buFontTx/>
              <a:buChar char="••"/>
              <a:defRPr/>
            </a:pPr>
            <a:r>
              <a:rPr lang="en-NZ" sz="1600">
                <a:latin typeface="Century Gothic" panose="020B0502020202020204" pitchFamily="34" charset="0"/>
              </a:rPr>
              <a:t>Leader is remote – no emotional connection</a:t>
            </a:r>
          </a:p>
          <a:p>
            <a:pPr marL="228586" lvl="1" indent="-228586" defTabSz="888944" eaLnBrk="1" fontAlgn="auto" hangingPunct="1">
              <a:lnSpc>
                <a:spcPct val="90000"/>
              </a:lnSpc>
              <a:spcAft>
                <a:spcPct val="15000"/>
              </a:spcAft>
              <a:buFontTx/>
              <a:buChar char="••"/>
              <a:defRPr/>
            </a:pPr>
            <a:r>
              <a:rPr lang="en-NZ" sz="1600">
                <a:latin typeface="Century Gothic" panose="020B0502020202020204" pitchFamily="34" charset="0"/>
              </a:rPr>
              <a:t>Systematic approach</a:t>
            </a:r>
          </a:p>
          <a:p>
            <a:pPr marL="228586" lvl="1" indent="-228586" defTabSz="888944" eaLnBrk="1" fontAlgn="auto" hangingPunct="1">
              <a:lnSpc>
                <a:spcPct val="90000"/>
              </a:lnSpc>
              <a:spcAft>
                <a:spcPct val="15000"/>
              </a:spcAft>
              <a:buFontTx/>
              <a:buChar char="••"/>
              <a:defRPr/>
            </a:pPr>
            <a:r>
              <a:rPr lang="en-NZ" sz="1600">
                <a:latin typeface="Century Gothic" panose="020B0502020202020204" pitchFamily="34" charset="0"/>
              </a:rPr>
              <a:t>Ensures everyone knows what is expected</a:t>
            </a:r>
          </a:p>
        </p:txBody>
      </p:sp>
      <p:sp>
        <p:nvSpPr>
          <p:cNvPr id="9" name="Freeform 8">
            <a:extLst>
              <a:ext uri="{FF2B5EF4-FFF2-40B4-BE49-F238E27FC236}">
                <a16:creationId xmlns:a16="http://schemas.microsoft.com/office/drawing/2014/main" id="{1C706552-5468-1109-EF67-C7FB3459506C}"/>
              </a:ext>
            </a:extLst>
          </p:cNvPr>
          <p:cNvSpPr/>
          <p:nvPr/>
        </p:nvSpPr>
        <p:spPr>
          <a:xfrm>
            <a:off x="6513513" y="1423988"/>
            <a:ext cx="1979612" cy="1906587"/>
          </a:xfrm>
          <a:custGeom>
            <a:avLst/>
            <a:gdLst>
              <a:gd name="connsiteX0" fmla="*/ 0 w 1832744"/>
              <a:gd name="connsiteY0" fmla="*/ 916372 h 1832744"/>
              <a:gd name="connsiteX1" fmla="*/ 916372 w 1832744"/>
              <a:gd name="connsiteY1" fmla="*/ 0 h 1832744"/>
              <a:gd name="connsiteX2" fmla="*/ 1832744 w 1832744"/>
              <a:gd name="connsiteY2" fmla="*/ 916372 h 1832744"/>
              <a:gd name="connsiteX3" fmla="*/ 916372 w 1832744"/>
              <a:gd name="connsiteY3" fmla="*/ 1832744 h 1832744"/>
              <a:gd name="connsiteX4" fmla="*/ 0 w 1832744"/>
              <a:gd name="connsiteY4" fmla="*/ 916372 h 1832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2744" h="1832744">
                <a:moveTo>
                  <a:pt x="0" y="916372"/>
                </a:moveTo>
                <a:cubicBezTo>
                  <a:pt x="0" y="410274"/>
                  <a:pt x="410274" y="0"/>
                  <a:pt x="916372" y="0"/>
                </a:cubicBezTo>
                <a:cubicBezTo>
                  <a:pt x="1422470" y="0"/>
                  <a:pt x="1832744" y="410274"/>
                  <a:pt x="1832744" y="916372"/>
                </a:cubicBezTo>
                <a:cubicBezTo>
                  <a:pt x="1832744" y="1422470"/>
                  <a:pt x="1422470" y="1832744"/>
                  <a:pt x="916372" y="1832744"/>
                </a:cubicBezTo>
                <a:cubicBezTo>
                  <a:pt x="410274" y="1832744"/>
                  <a:pt x="0" y="1422470"/>
                  <a:pt x="0" y="916372"/>
                </a:cubicBezTo>
                <a:close/>
              </a:path>
            </a:pathLst>
          </a:custGeom>
          <a:solidFill>
            <a:srgbClr val="7030A0"/>
          </a:solidFill>
        </p:spPr>
        <p:style>
          <a:lnRef idx="2">
            <a:schemeClr val="lt1">
              <a:hueOff val="0"/>
              <a:satOff val="0"/>
              <a:lumOff val="0"/>
              <a:alphaOff val="0"/>
            </a:schemeClr>
          </a:lnRef>
          <a:fillRef idx="1">
            <a:schemeClr val="accent4">
              <a:hueOff val="-4500646"/>
              <a:satOff val="0"/>
              <a:lumOff val="16471"/>
              <a:alphaOff val="0"/>
            </a:schemeClr>
          </a:fillRef>
          <a:effectRef idx="0">
            <a:schemeClr val="accent4">
              <a:hueOff val="-4500646"/>
              <a:satOff val="0"/>
              <a:lumOff val="16471"/>
              <a:alphaOff val="0"/>
            </a:schemeClr>
          </a:effectRef>
          <a:fontRef idx="minor">
            <a:schemeClr val="lt1"/>
          </a:fontRef>
        </p:style>
        <p:txBody>
          <a:bodyPr lIns="279812" tIns="279812" rIns="279812" bIns="279812" spcCol="1270" anchor="ctr"/>
          <a:lstStyle/>
          <a:p>
            <a:pPr algn="ctr" defTabSz="800050" eaLnBrk="1" fontAlgn="auto" hangingPunct="1">
              <a:lnSpc>
                <a:spcPct val="90000"/>
              </a:lnSpc>
              <a:spcAft>
                <a:spcPct val="35000"/>
              </a:spcAft>
              <a:defRPr/>
            </a:pPr>
            <a:r>
              <a:rPr lang="en-NZ" b="1">
                <a:latin typeface="Century Gothic" panose="020B0502020202020204" pitchFamily="34" charset="0"/>
              </a:rPr>
              <a:t>Power-centred</a:t>
            </a:r>
            <a:br>
              <a:rPr lang="en-NZ" sz="1600">
                <a:latin typeface="Century Gothic" panose="020B0502020202020204" pitchFamily="34" charset="0"/>
              </a:rPr>
            </a:br>
            <a:r>
              <a:rPr lang="en-NZ" b="1">
                <a:latin typeface="Century Gothic" panose="020B0502020202020204" pitchFamily="34" charset="0"/>
              </a:rPr>
              <a:t>C/D </a:t>
            </a:r>
            <a:br>
              <a:rPr lang="en-NZ" sz="1600">
                <a:latin typeface="Century Gothic" panose="020B0502020202020204" pitchFamily="34" charset="0"/>
              </a:rPr>
            </a:br>
            <a:r>
              <a:rPr lang="en-NZ" sz="1600">
                <a:latin typeface="Century Gothic" panose="020B0502020202020204" pitchFamily="34" charset="0"/>
              </a:rPr>
              <a:t>Leader has Authority</a:t>
            </a:r>
          </a:p>
        </p:txBody>
      </p:sp>
      <p:sp>
        <p:nvSpPr>
          <p:cNvPr id="10" name="Freeform 9">
            <a:extLst>
              <a:ext uri="{FF2B5EF4-FFF2-40B4-BE49-F238E27FC236}">
                <a16:creationId xmlns:a16="http://schemas.microsoft.com/office/drawing/2014/main" id="{3C492250-19F7-908C-D076-5D6AE8EA241C}"/>
              </a:ext>
            </a:extLst>
          </p:cNvPr>
          <p:cNvSpPr/>
          <p:nvPr/>
        </p:nvSpPr>
        <p:spPr>
          <a:xfrm>
            <a:off x="7931150" y="2957513"/>
            <a:ext cx="4075113" cy="2068512"/>
          </a:xfrm>
          <a:custGeom>
            <a:avLst/>
            <a:gdLst>
              <a:gd name="connsiteX0" fmla="*/ 0 w 2749116"/>
              <a:gd name="connsiteY0" fmla="*/ 0 h 1832744"/>
              <a:gd name="connsiteX1" fmla="*/ 2749116 w 2749116"/>
              <a:gd name="connsiteY1" fmla="*/ 0 h 1832744"/>
              <a:gd name="connsiteX2" fmla="*/ 2749116 w 2749116"/>
              <a:gd name="connsiteY2" fmla="*/ 1832744 h 1832744"/>
              <a:gd name="connsiteX3" fmla="*/ 0 w 2749116"/>
              <a:gd name="connsiteY3" fmla="*/ 1832744 h 1832744"/>
              <a:gd name="connsiteX4" fmla="*/ 0 w 2749116"/>
              <a:gd name="connsiteY4" fmla="*/ 0 h 1832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9116" h="1832744">
                <a:moveTo>
                  <a:pt x="0" y="0"/>
                </a:moveTo>
                <a:lnTo>
                  <a:pt x="2749116" y="0"/>
                </a:lnTo>
                <a:lnTo>
                  <a:pt x="2749116" y="1832744"/>
                </a:lnTo>
                <a:lnTo>
                  <a:pt x="0" y="1832744"/>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0" tIns="0" rIns="0" bIns="0" spcCol="1270" anchor="ctr"/>
          <a:lstStyle/>
          <a:p>
            <a:pPr marL="228586" lvl="1" indent="-228586" defTabSz="888944" eaLnBrk="1" fontAlgn="auto" hangingPunct="1">
              <a:lnSpc>
                <a:spcPct val="90000"/>
              </a:lnSpc>
              <a:spcAft>
                <a:spcPct val="15000"/>
              </a:spcAft>
              <a:buFontTx/>
              <a:buChar char="••"/>
              <a:defRPr/>
            </a:pPr>
            <a:r>
              <a:rPr lang="en-NZ" sz="1600">
                <a:latin typeface="Century Gothic" panose="020B0502020202020204" pitchFamily="34" charset="0"/>
              </a:rPr>
              <a:t>High individualism, leader is remote</a:t>
            </a:r>
          </a:p>
          <a:p>
            <a:pPr marL="228586" lvl="1" indent="-228586" defTabSz="888944" eaLnBrk="1" fontAlgn="auto" hangingPunct="1">
              <a:lnSpc>
                <a:spcPct val="90000"/>
              </a:lnSpc>
              <a:spcAft>
                <a:spcPct val="15000"/>
              </a:spcAft>
              <a:buFontTx/>
              <a:buChar char="••"/>
              <a:defRPr/>
            </a:pPr>
            <a:r>
              <a:rPr lang="en-NZ" sz="1600">
                <a:latin typeface="Century Gothic" panose="020B0502020202020204" pitchFamily="34" charset="0"/>
              </a:rPr>
              <a:t>Formal, hierarchical environment</a:t>
            </a:r>
          </a:p>
          <a:p>
            <a:pPr marL="228586" lvl="1" indent="-228586" defTabSz="888944" eaLnBrk="1" fontAlgn="auto" hangingPunct="1">
              <a:lnSpc>
                <a:spcPct val="90000"/>
              </a:lnSpc>
              <a:spcAft>
                <a:spcPct val="15000"/>
              </a:spcAft>
              <a:buFontTx/>
              <a:buChar char="••"/>
              <a:defRPr/>
            </a:pPr>
            <a:r>
              <a:rPr lang="en-NZ" sz="1600">
                <a:latin typeface="Century Gothic" panose="020B0502020202020204" pitchFamily="34" charset="0"/>
              </a:rPr>
              <a:t>High standards, conformity is expected - zero tolerance</a:t>
            </a:r>
          </a:p>
          <a:p>
            <a:pPr marL="228586" lvl="1" indent="-228586" defTabSz="888944" eaLnBrk="1" fontAlgn="auto" hangingPunct="1">
              <a:lnSpc>
                <a:spcPct val="90000"/>
              </a:lnSpc>
              <a:spcAft>
                <a:spcPct val="15000"/>
              </a:spcAft>
              <a:buFontTx/>
              <a:buChar char="••"/>
              <a:defRPr/>
            </a:pPr>
            <a:r>
              <a:rPr lang="en-NZ" sz="1600">
                <a:latin typeface="Century Gothic" panose="020B0502020202020204" pitchFamily="34" charset="0"/>
              </a:rPr>
              <a:t>Rigid structures, inflexible and slow to react</a:t>
            </a:r>
          </a:p>
        </p:txBody>
      </p:sp>
      <p:sp>
        <p:nvSpPr>
          <p:cNvPr id="324616" name="Text Placeholder 6">
            <a:extLst>
              <a:ext uri="{FF2B5EF4-FFF2-40B4-BE49-F238E27FC236}">
                <a16:creationId xmlns:a16="http://schemas.microsoft.com/office/drawing/2014/main" id="{DE6145C8-50EE-FDEB-1FE0-E9512516C9B4}"/>
              </a:ext>
            </a:extLst>
          </p:cNvPr>
          <p:cNvSpPr txBox="1">
            <a:spLocks noChangeArrowheads="1"/>
          </p:cNvSpPr>
          <p:nvPr/>
        </p:nvSpPr>
        <p:spPr bwMode="auto">
          <a:xfrm>
            <a:off x="334963" y="211138"/>
            <a:ext cx="965835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6463">
              <a:defRPr>
                <a:solidFill>
                  <a:schemeClr val="tx1"/>
                </a:solidFill>
                <a:latin typeface="Calibri" panose="020F0502020204030204" pitchFamily="34" charset="0"/>
              </a:defRPr>
            </a:lvl1pPr>
            <a:lvl2pPr marL="736600" indent="-282575" defTabSz="906463">
              <a:defRPr>
                <a:solidFill>
                  <a:schemeClr val="tx1"/>
                </a:solidFill>
                <a:latin typeface="Calibri" panose="020F0502020204030204" pitchFamily="34" charset="0"/>
              </a:defRPr>
            </a:lvl2pPr>
            <a:lvl3pPr marL="1133475" indent="-225425" defTabSz="906463">
              <a:defRPr>
                <a:solidFill>
                  <a:schemeClr val="tx1"/>
                </a:solidFill>
                <a:latin typeface="Calibri" panose="020F0502020204030204" pitchFamily="34" charset="0"/>
              </a:defRPr>
            </a:lvl3pPr>
            <a:lvl4pPr marL="1587500" indent="-225425" defTabSz="906463">
              <a:defRPr>
                <a:solidFill>
                  <a:schemeClr val="tx1"/>
                </a:solidFill>
                <a:latin typeface="Calibri" panose="020F0502020204030204" pitchFamily="34" charset="0"/>
              </a:defRPr>
            </a:lvl4pPr>
            <a:lvl5pPr marL="2041525" indent="-225425" defTabSz="906463">
              <a:defRPr>
                <a:solidFill>
                  <a:schemeClr val="tx1"/>
                </a:solidFill>
                <a:latin typeface="Calibri" panose="020F0502020204030204" pitchFamily="34" charset="0"/>
              </a:defRPr>
            </a:lvl5pPr>
            <a:lvl6pPr marL="2498725" indent="-225425" defTabSz="906463" eaLnBrk="0" fontAlgn="base" hangingPunct="0">
              <a:spcBef>
                <a:spcPct val="0"/>
              </a:spcBef>
              <a:spcAft>
                <a:spcPct val="0"/>
              </a:spcAft>
              <a:defRPr>
                <a:solidFill>
                  <a:schemeClr val="tx1"/>
                </a:solidFill>
                <a:latin typeface="Calibri" panose="020F0502020204030204" pitchFamily="34" charset="0"/>
              </a:defRPr>
            </a:lvl6pPr>
            <a:lvl7pPr marL="2955925" indent="-225425" defTabSz="906463" eaLnBrk="0" fontAlgn="base" hangingPunct="0">
              <a:spcBef>
                <a:spcPct val="0"/>
              </a:spcBef>
              <a:spcAft>
                <a:spcPct val="0"/>
              </a:spcAft>
              <a:defRPr>
                <a:solidFill>
                  <a:schemeClr val="tx1"/>
                </a:solidFill>
                <a:latin typeface="Calibri" panose="020F0502020204030204" pitchFamily="34" charset="0"/>
              </a:defRPr>
            </a:lvl7pPr>
            <a:lvl8pPr marL="3413125" indent="-225425" defTabSz="906463" eaLnBrk="0" fontAlgn="base" hangingPunct="0">
              <a:spcBef>
                <a:spcPct val="0"/>
              </a:spcBef>
              <a:spcAft>
                <a:spcPct val="0"/>
              </a:spcAft>
              <a:defRPr>
                <a:solidFill>
                  <a:schemeClr val="tx1"/>
                </a:solidFill>
                <a:latin typeface="Calibri" panose="020F0502020204030204" pitchFamily="34" charset="0"/>
              </a:defRPr>
            </a:lvl8pPr>
            <a:lvl9pPr marL="3870325" indent="-225425" defTabSz="906463"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NZ" altLang="en-US">
                <a:latin typeface="Century Gothic" panose="020B0502020202020204" pitchFamily="34" charset="0"/>
              </a:rPr>
              <a:t>Lead: Leadership Cultures Of The Styles</a:t>
            </a:r>
            <a:endParaRPr lang="en-GB" altLang="en-US">
              <a:latin typeface="Century Gothic" panose="020B0502020202020204" pitchFamily="34" charset="0"/>
            </a:endParaRPr>
          </a:p>
        </p:txBody>
      </p:sp>
      <p:sp>
        <p:nvSpPr>
          <p:cNvPr id="12" name="Freeform 11">
            <a:extLst>
              <a:ext uri="{FF2B5EF4-FFF2-40B4-BE49-F238E27FC236}">
                <a16:creationId xmlns:a16="http://schemas.microsoft.com/office/drawing/2014/main" id="{C601C9C3-2789-4C48-A644-0883157BCCED}"/>
              </a:ext>
            </a:extLst>
          </p:cNvPr>
          <p:cNvSpPr/>
          <p:nvPr/>
        </p:nvSpPr>
        <p:spPr>
          <a:xfrm rot="13585233">
            <a:off x="4639469" y="3347244"/>
            <a:ext cx="839788" cy="63500"/>
          </a:xfrm>
          <a:custGeom>
            <a:avLst/>
            <a:gdLst/>
            <a:ahLst/>
            <a:cxnLst/>
            <a:rect l="0" t="0" r="0" b="0"/>
            <a:pathLst>
              <a:path>
                <a:moveTo>
                  <a:pt x="0" y="25795"/>
                </a:moveTo>
                <a:lnTo>
                  <a:pt x="838373" y="25795"/>
                </a:lnTo>
              </a:path>
            </a:pathLst>
          </a:custGeom>
          <a:noFill/>
          <a:ln w="38100">
            <a:solidFill>
              <a:schemeClr val="bg2"/>
            </a:solidFill>
          </a:ln>
        </p:spPr>
        <p:style>
          <a:lnRef idx="2">
            <a:schemeClr val="accent4">
              <a:hueOff val="0"/>
              <a:satOff val="0"/>
              <a:lumOff val="0"/>
              <a:alphaOff val="0"/>
            </a:schemeClr>
          </a:lnRef>
          <a:fillRef idx="0">
            <a:scrgbClr r="0" g="0" b="0"/>
          </a:fillRef>
          <a:effectRef idx="0">
            <a:schemeClr val="accent4">
              <a:hueOff val="0"/>
              <a:satOff val="0"/>
              <a:lumOff val="0"/>
              <a:alphaOff val="0"/>
            </a:schemeClr>
          </a:effectRef>
          <a:fontRef idx="minor">
            <a:schemeClr val="tx1">
              <a:hueOff val="0"/>
              <a:satOff val="0"/>
              <a:lumOff val="0"/>
              <a:alphaOff val="0"/>
            </a:schemeClr>
          </a:fontRef>
        </p:style>
        <p:txBody>
          <a:bodyPr/>
          <a:lstStyle/>
          <a:p>
            <a:endParaRPr lang="en-NZ"/>
          </a:p>
        </p:txBody>
      </p:sp>
      <p:pic>
        <p:nvPicPr>
          <p:cNvPr id="324618" name="Obraz 10">
            <a:extLst>
              <a:ext uri="{FF2B5EF4-FFF2-40B4-BE49-F238E27FC236}">
                <a16:creationId xmlns:a16="http://schemas.microsoft.com/office/drawing/2014/main" id="{CFE299A4-A384-CF67-BE21-B1AF75203DE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48213" y="3330575"/>
            <a:ext cx="2536825" cy="267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advClick="0">
    <p:cut/>
  </p:transition>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Straight Connector 6">
            <a:extLst>
              <a:ext uri="{FF2B5EF4-FFF2-40B4-BE49-F238E27FC236}">
                <a16:creationId xmlns:a16="http://schemas.microsoft.com/office/drawing/2014/main" id="{3132D04E-3DB4-15F9-4C80-4D1588420BDB}"/>
              </a:ext>
            </a:extLst>
          </p:cNvPr>
          <p:cNvCxnSpPr>
            <a:cxnSpLocks/>
          </p:cNvCxnSpPr>
          <p:nvPr/>
        </p:nvCxnSpPr>
        <p:spPr>
          <a:xfrm flipH="1">
            <a:off x="3468914" y="1707860"/>
            <a:ext cx="2002972" cy="512826"/>
          </a:xfrm>
          <a:prstGeom prst="line">
            <a:avLst/>
          </a:prstGeom>
          <a:ln w="38100">
            <a:solidFill>
              <a:schemeClr val="tx2">
                <a:lumMod val="40000"/>
                <a:lumOff val="60000"/>
              </a:schemeClr>
            </a:solidFill>
          </a:ln>
        </p:spPr>
        <p:style>
          <a:lnRef idx="1">
            <a:schemeClr val="dk1"/>
          </a:lnRef>
          <a:fillRef idx="0">
            <a:schemeClr val="dk1"/>
          </a:fillRef>
          <a:effectRef idx="0">
            <a:schemeClr val="dk1"/>
          </a:effectRef>
          <a:fontRef idx="minor">
            <a:schemeClr val="tx1"/>
          </a:fontRef>
        </p:style>
      </p:cxnSp>
      <p:sp>
        <p:nvSpPr>
          <p:cNvPr id="324616" name="Text Placeholder 6">
            <a:extLst>
              <a:ext uri="{FF2B5EF4-FFF2-40B4-BE49-F238E27FC236}">
                <a16:creationId xmlns:a16="http://schemas.microsoft.com/office/drawing/2014/main" id="{DE6145C8-50EE-FDEB-1FE0-E9512516C9B4}"/>
              </a:ext>
            </a:extLst>
          </p:cNvPr>
          <p:cNvSpPr txBox="1">
            <a:spLocks noChangeArrowheads="1"/>
          </p:cNvSpPr>
          <p:nvPr/>
        </p:nvSpPr>
        <p:spPr bwMode="auto">
          <a:xfrm>
            <a:off x="277869" y="200109"/>
            <a:ext cx="965835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6463">
              <a:defRPr>
                <a:solidFill>
                  <a:schemeClr val="tx1"/>
                </a:solidFill>
                <a:latin typeface="Calibri" panose="020F0502020204030204" pitchFamily="34" charset="0"/>
              </a:defRPr>
            </a:lvl1pPr>
            <a:lvl2pPr marL="736600" indent="-282575" defTabSz="906463">
              <a:defRPr>
                <a:solidFill>
                  <a:schemeClr val="tx1"/>
                </a:solidFill>
                <a:latin typeface="Calibri" panose="020F0502020204030204" pitchFamily="34" charset="0"/>
              </a:defRPr>
            </a:lvl2pPr>
            <a:lvl3pPr marL="1133475" indent="-225425" defTabSz="906463">
              <a:defRPr>
                <a:solidFill>
                  <a:schemeClr val="tx1"/>
                </a:solidFill>
                <a:latin typeface="Calibri" panose="020F0502020204030204" pitchFamily="34" charset="0"/>
              </a:defRPr>
            </a:lvl3pPr>
            <a:lvl4pPr marL="1587500" indent="-225425" defTabSz="906463">
              <a:defRPr>
                <a:solidFill>
                  <a:schemeClr val="tx1"/>
                </a:solidFill>
                <a:latin typeface="Calibri" panose="020F0502020204030204" pitchFamily="34" charset="0"/>
              </a:defRPr>
            </a:lvl4pPr>
            <a:lvl5pPr marL="2041525" indent="-225425" defTabSz="906463">
              <a:defRPr>
                <a:solidFill>
                  <a:schemeClr val="tx1"/>
                </a:solidFill>
                <a:latin typeface="Calibri" panose="020F0502020204030204" pitchFamily="34" charset="0"/>
              </a:defRPr>
            </a:lvl5pPr>
            <a:lvl6pPr marL="2498725" indent="-225425" defTabSz="906463" eaLnBrk="0" fontAlgn="base" hangingPunct="0">
              <a:spcBef>
                <a:spcPct val="0"/>
              </a:spcBef>
              <a:spcAft>
                <a:spcPct val="0"/>
              </a:spcAft>
              <a:defRPr>
                <a:solidFill>
                  <a:schemeClr val="tx1"/>
                </a:solidFill>
                <a:latin typeface="Calibri" panose="020F0502020204030204" pitchFamily="34" charset="0"/>
              </a:defRPr>
            </a:lvl6pPr>
            <a:lvl7pPr marL="2955925" indent="-225425" defTabSz="906463" eaLnBrk="0" fontAlgn="base" hangingPunct="0">
              <a:spcBef>
                <a:spcPct val="0"/>
              </a:spcBef>
              <a:spcAft>
                <a:spcPct val="0"/>
              </a:spcAft>
              <a:defRPr>
                <a:solidFill>
                  <a:schemeClr val="tx1"/>
                </a:solidFill>
                <a:latin typeface="Calibri" panose="020F0502020204030204" pitchFamily="34" charset="0"/>
              </a:defRPr>
            </a:lvl7pPr>
            <a:lvl8pPr marL="3413125" indent="-225425" defTabSz="906463" eaLnBrk="0" fontAlgn="base" hangingPunct="0">
              <a:spcBef>
                <a:spcPct val="0"/>
              </a:spcBef>
              <a:spcAft>
                <a:spcPct val="0"/>
              </a:spcAft>
              <a:defRPr>
                <a:solidFill>
                  <a:schemeClr val="tx1"/>
                </a:solidFill>
                <a:latin typeface="Calibri" panose="020F0502020204030204" pitchFamily="34" charset="0"/>
              </a:defRPr>
            </a:lvl8pPr>
            <a:lvl9pPr marL="3870325" indent="-225425" defTabSz="906463"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NZ" altLang="en-US">
                <a:latin typeface="Century Gothic" panose="020B0502020202020204" pitchFamily="34" charset="0"/>
              </a:rPr>
              <a:t>Lead: Leadership Cultures Of The Styles</a:t>
            </a:r>
            <a:endParaRPr lang="en-GB" altLang="en-US">
              <a:latin typeface="Century Gothic" panose="020B0502020202020204" pitchFamily="34" charset="0"/>
            </a:endParaRPr>
          </a:p>
        </p:txBody>
      </p:sp>
      <p:sp>
        <p:nvSpPr>
          <p:cNvPr id="12" name="Freeform 11">
            <a:extLst>
              <a:ext uri="{FF2B5EF4-FFF2-40B4-BE49-F238E27FC236}">
                <a16:creationId xmlns:a16="http://schemas.microsoft.com/office/drawing/2014/main" id="{C601C9C3-2789-4C48-A644-0883157BCCED}"/>
              </a:ext>
            </a:extLst>
          </p:cNvPr>
          <p:cNvSpPr/>
          <p:nvPr/>
        </p:nvSpPr>
        <p:spPr>
          <a:xfrm rot="12877119">
            <a:off x="6678687" y="2566023"/>
            <a:ext cx="839788" cy="63500"/>
          </a:xfrm>
          <a:custGeom>
            <a:avLst/>
            <a:gdLst/>
            <a:ahLst/>
            <a:cxnLst/>
            <a:rect l="0" t="0" r="0" b="0"/>
            <a:pathLst>
              <a:path>
                <a:moveTo>
                  <a:pt x="0" y="25795"/>
                </a:moveTo>
                <a:lnTo>
                  <a:pt x="838373" y="25795"/>
                </a:lnTo>
              </a:path>
            </a:pathLst>
          </a:custGeom>
          <a:noFill/>
          <a:ln w="38100">
            <a:solidFill>
              <a:schemeClr val="bg2"/>
            </a:solidFill>
          </a:ln>
        </p:spPr>
        <p:style>
          <a:lnRef idx="2">
            <a:schemeClr val="accent4">
              <a:hueOff val="0"/>
              <a:satOff val="0"/>
              <a:lumOff val="0"/>
              <a:alphaOff val="0"/>
            </a:schemeClr>
          </a:lnRef>
          <a:fillRef idx="0">
            <a:scrgbClr r="0" g="0" b="0"/>
          </a:fillRef>
          <a:effectRef idx="0">
            <a:schemeClr val="accent4">
              <a:hueOff val="0"/>
              <a:satOff val="0"/>
              <a:lumOff val="0"/>
              <a:alphaOff val="0"/>
            </a:schemeClr>
          </a:effectRef>
          <a:fontRef idx="minor">
            <a:schemeClr val="tx1">
              <a:hueOff val="0"/>
              <a:satOff val="0"/>
              <a:lumOff val="0"/>
              <a:alphaOff val="0"/>
            </a:schemeClr>
          </a:fontRef>
        </p:style>
        <p:txBody>
          <a:bodyPr/>
          <a:lstStyle/>
          <a:p>
            <a:endParaRPr lang="en-NZ"/>
          </a:p>
        </p:txBody>
      </p:sp>
      <p:pic>
        <p:nvPicPr>
          <p:cNvPr id="324618" name="Obraz 10">
            <a:extLst>
              <a:ext uri="{FF2B5EF4-FFF2-40B4-BE49-F238E27FC236}">
                <a16:creationId xmlns:a16="http://schemas.microsoft.com/office/drawing/2014/main" id="{CFE299A4-A384-CF67-BE21-B1AF75203DE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13018" y="380206"/>
            <a:ext cx="2536825" cy="267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Freeform 5">
            <a:extLst>
              <a:ext uri="{FF2B5EF4-FFF2-40B4-BE49-F238E27FC236}">
                <a16:creationId xmlns:a16="http://schemas.microsoft.com/office/drawing/2014/main" id="{C0EDBA39-6AD1-8A55-CE3A-30AD3A6869F6}"/>
              </a:ext>
            </a:extLst>
          </p:cNvPr>
          <p:cNvSpPr/>
          <p:nvPr/>
        </p:nvSpPr>
        <p:spPr>
          <a:xfrm>
            <a:off x="1702831" y="1085056"/>
            <a:ext cx="1964356" cy="1971675"/>
          </a:xfrm>
          <a:custGeom>
            <a:avLst/>
            <a:gdLst>
              <a:gd name="connsiteX0" fmla="*/ 0 w 1832744"/>
              <a:gd name="connsiteY0" fmla="*/ 916372 h 1832744"/>
              <a:gd name="connsiteX1" fmla="*/ 916372 w 1832744"/>
              <a:gd name="connsiteY1" fmla="*/ 0 h 1832744"/>
              <a:gd name="connsiteX2" fmla="*/ 1832744 w 1832744"/>
              <a:gd name="connsiteY2" fmla="*/ 916372 h 1832744"/>
              <a:gd name="connsiteX3" fmla="*/ 916372 w 1832744"/>
              <a:gd name="connsiteY3" fmla="*/ 1832744 h 1832744"/>
              <a:gd name="connsiteX4" fmla="*/ 0 w 1832744"/>
              <a:gd name="connsiteY4" fmla="*/ 916372 h 1832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2744" h="1832744">
                <a:moveTo>
                  <a:pt x="0" y="916372"/>
                </a:moveTo>
                <a:cubicBezTo>
                  <a:pt x="0" y="410274"/>
                  <a:pt x="410274" y="0"/>
                  <a:pt x="916372" y="0"/>
                </a:cubicBezTo>
                <a:cubicBezTo>
                  <a:pt x="1422470" y="0"/>
                  <a:pt x="1832744" y="410274"/>
                  <a:pt x="1832744" y="916372"/>
                </a:cubicBezTo>
                <a:cubicBezTo>
                  <a:pt x="1832744" y="1422470"/>
                  <a:pt x="1422470" y="1832744"/>
                  <a:pt x="916372" y="1832744"/>
                </a:cubicBezTo>
                <a:cubicBezTo>
                  <a:pt x="410274" y="1832744"/>
                  <a:pt x="0" y="1422470"/>
                  <a:pt x="0" y="916372"/>
                </a:cubicBezTo>
                <a:close/>
              </a:path>
            </a:pathLst>
          </a:custGeom>
          <a:solidFill>
            <a:srgbClr val="EEECE1">
              <a:lumMod val="75000"/>
            </a:srgbClr>
          </a:solidFill>
          <a:ln w="25400" cap="flat" cmpd="sng" algn="ctr">
            <a:solidFill>
              <a:sysClr val="window" lastClr="FFFFFF">
                <a:hueOff val="0"/>
                <a:satOff val="0"/>
                <a:lumOff val="0"/>
                <a:alphaOff val="0"/>
              </a:sysClr>
            </a:solidFill>
            <a:prstDash val="solid"/>
          </a:ln>
          <a:effectLst/>
        </p:spPr>
        <p:txBody>
          <a:bodyPr lIns="279829" tIns="279829" rIns="279829" bIns="279829" spcCol="1270" anchor="ctr"/>
          <a:lstStyle>
            <a:defPPr>
              <a:defRPr lang="en-US"/>
            </a:defPPr>
            <a:lvl1pPr marL="0" algn="l" defTabSz="913260" rtl="0" eaLnBrk="1" latinLnBrk="0" hangingPunct="1">
              <a:defRPr sz="1800" kern="1200">
                <a:solidFill>
                  <a:schemeClr val="lt1"/>
                </a:solidFill>
                <a:latin typeface="+mn-lt"/>
                <a:ea typeface="+mn-ea"/>
                <a:cs typeface="+mn-cs"/>
              </a:defRPr>
            </a:lvl1pPr>
            <a:lvl2pPr marL="456638" algn="l" defTabSz="913260" rtl="0" eaLnBrk="1" latinLnBrk="0" hangingPunct="1">
              <a:defRPr sz="1800" kern="1200">
                <a:solidFill>
                  <a:schemeClr val="lt1"/>
                </a:solidFill>
                <a:latin typeface="+mn-lt"/>
                <a:ea typeface="+mn-ea"/>
                <a:cs typeface="+mn-cs"/>
              </a:defRPr>
            </a:lvl2pPr>
            <a:lvl3pPr marL="913260" algn="l" defTabSz="913260" rtl="0" eaLnBrk="1" latinLnBrk="0" hangingPunct="1">
              <a:defRPr sz="1800" kern="1200">
                <a:solidFill>
                  <a:schemeClr val="lt1"/>
                </a:solidFill>
                <a:latin typeface="+mn-lt"/>
                <a:ea typeface="+mn-ea"/>
                <a:cs typeface="+mn-cs"/>
              </a:defRPr>
            </a:lvl3pPr>
            <a:lvl4pPr marL="1369891" algn="l" defTabSz="913260" rtl="0" eaLnBrk="1" latinLnBrk="0" hangingPunct="1">
              <a:defRPr sz="1800" kern="1200">
                <a:solidFill>
                  <a:schemeClr val="lt1"/>
                </a:solidFill>
                <a:latin typeface="+mn-lt"/>
                <a:ea typeface="+mn-ea"/>
                <a:cs typeface="+mn-cs"/>
              </a:defRPr>
            </a:lvl4pPr>
            <a:lvl5pPr marL="1826520" algn="l" defTabSz="913260" rtl="0" eaLnBrk="1" latinLnBrk="0" hangingPunct="1">
              <a:defRPr sz="1800" kern="1200">
                <a:solidFill>
                  <a:schemeClr val="lt1"/>
                </a:solidFill>
                <a:latin typeface="+mn-lt"/>
                <a:ea typeface="+mn-ea"/>
                <a:cs typeface="+mn-cs"/>
              </a:defRPr>
            </a:lvl5pPr>
            <a:lvl6pPr marL="2283149" algn="l" defTabSz="913260" rtl="0" eaLnBrk="1" latinLnBrk="0" hangingPunct="1">
              <a:defRPr sz="1800" kern="1200">
                <a:solidFill>
                  <a:schemeClr val="lt1"/>
                </a:solidFill>
                <a:latin typeface="+mn-lt"/>
                <a:ea typeface="+mn-ea"/>
                <a:cs typeface="+mn-cs"/>
              </a:defRPr>
            </a:lvl6pPr>
            <a:lvl7pPr marL="2739779" algn="l" defTabSz="913260" rtl="0" eaLnBrk="1" latinLnBrk="0" hangingPunct="1">
              <a:defRPr sz="1800" kern="1200">
                <a:solidFill>
                  <a:schemeClr val="lt1"/>
                </a:solidFill>
                <a:latin typeface="+mn-lt"/>
                <a:ea typeface="+mn-ea"/>
                <a:cs typeface="+mn-cs"/>
              </a:defRPr>
            </a:lvl7pPr>
            <a:lvl8pPr marL="3196410" algn="l" defTabSz="913260" rtl="0" eaLnBrk="1" latinLnBrk="0" hangingPunct="1">
              <a:defRPr sz="1800" kern="1200">
                <a:solidFill>
                  <a:schemeClr val="lt1"/>
                </a:solidFill>
                <a:latin typeface="+mn-lt"/>
                <a:ea typeface="+mn-ea"/>
                <a:cs typeface="+mn-cs"/>
              </a:defRPr>
            </a:lvl8pPr>
            <a:lvl9pPr marL="3653040" algn="l" defTabSz="913260" rtl="0" eaLnBrk="1" latinLnBrk="0" hangingPunct="1">
              <a:defRPr sz="1800" kern="1200">
                <a:solidFill>
                  <a:schemeClr val="lt1"/>
                </a:solidFill>
                <a:latin typeface="+mn-lt"/>
                <a:ea typeface="+mn-ea"/>
                <a:cs typeface="+mn-cs"/>
              </a:defRPr>
            </a:lvl9pPr>
          </a:lstStyle>
          <a:p>
            <a:pPr marL="0" marR="0" lvl="0" indent="0" algn="ctr" defTabSz="800100" rtl="0" eaLnBrk="1" fontAlgn="auto" latinLnBrk="0" hangingPunct="1">
              <a:lnSpc>
                <a:spcPct val="90000"/>
              </a:lnSpc>
              <a:spcBef>
                <a:spcPts val="0"/>
              </a:spcBef>
              <a:spcAft>
                <a:spcPct val="35000"/>
              </a:spcAft>
              <a:buClrTx/>
              <a:buSzTx/>
              <a:buFontTx/>
              <a:buNone/>
              <a:tabLst/>
              <a:defRPr/>
            </a:pPr>
            <a:r>
              <a:rPr kumimoji="0" lang="en-NZ" b="1" i="0" u="none" strike="noStrike" kern="1200" cap="none" spc="0" normalizeH="0" baseline="0" noProof="0">
                <a:ln>
                  <a:noFill/>
                </a:ln>
                <a:solidFill>
                  <a:prstClr val="black"/>
                </a:solidFill>
                <a:effectLst/>
                <a:uLnTx/>
                <a:uFillTx/>
                <a:latin typeface="Century Gothic" panose="020B0502020202020204" pitchFamily="34" charset="0"/>
              </a:rPr>
              <a:t>Demanding</a:t>
            </a:r>
            <a:r>
              <a:rPr kumimoji="0" lang="en-NZ" sz="1600" b="1" i="0" u="none" strike="noStrike" kern="1200" cap="none" spc="0" normalizeH="0" baseline="0" noProof="0">
                <a:ln>
                  <a:noFill/>
                </a:ln>
                <a:solidFill>
                  <a:prstClr val="black"/>
                </a:solidFill>
                <a:effectLst/>
                <a:uLnTx/>
                <a:uFillTx/>
                <a:latin typeface="Century Gothic" panose="020B0502020202020204" pitchFamily="34" charset="0"/>
              </a:rPr>
              <a:t> - Systematic</a:t>
            </a:r>
            <a:br>
              <a:rPr kumimoji="0" lang="en-NZ" sz="1400" b="0" i="0" u="none" strike="noStrike" kern="1200" cap="none" spc="0" normalizeH="0" baseline="0" noProof="0">
                <a:ln>
                  <a:noFill/>
                </a:ln>
                <a:solidFill>
                  <a:prstClr val="black"/>
                </a:solidFill>
                <a:effectLst/>
                <a:uLnTx/>
                <a:uFillTx/>
                <a:latin typeface="Century Gothic" panose="020B0502020202020204" pitchFamily="34" charset="0"/>
              </a:rPr>
            </a:br>
            <a:r>
              <a:rPr kumimoji="0" lang="en-NZ" sz="1600" b="1" i="0" u="none" strike="noStrike" kern="1200" cap="none" spc="0" normalizeH="0" baseline="0" noProof="0">
                <a:ln>
                  <a:noFill/>
                </a:ln>
                <a:solidFill>
                  <a:prstClr val="black"/>
                </a:solidFill>
                <a:effectLst/>
                <a:uLnTx/>
                <a:uFillTx/>
                <a:latin typeface="Century Gothic" panose="020B0502020202020204" pitchFamily="34" charset="0"/>
              </a:rPr>
              <a:t>D/S</a:t>
            </a:r>
            <a:br>
              <a:rPr kumimoji="0" lang="en-NZ" sz="1400" b="0" i="0" u="none" strike="noStrike" kern="1200" cap="none" spc="0" normalizeH="0" baseline="0" noProof="0">
                <a:ln>
                  <a:noFill/>
                </a:ln>
                <a:solidFill>
                  <a:prstClr val="black"/>
                </a:solidFill>
                <a:effectLst/>
                <a:uLnTx/>
                <a:uFillTx/>
                <a:latin typeface="Century Gothic" panose="020B0502020202020204" pitchFamily="34" charset="0"/>
              </a:rPr>
            </a:br>
            <a:r>
              <a:rPr lang="en-NZ" sz="1600">
                <a:solidFill>
                  <a:prstClr val="black"/>
                </a:solidFill>
                <a:latin typeface="Century Gothic" panose="020B0502020202020204" pitchFamily="34" charset="0"/>
              </a:rPr>
              <a:t>Leader with</a:t>
            </a:r>
            <a:r>
              <a:rPr kumimoji="0" lang="en-NZ" sz="1600" b="0" i="0" u="none" strike="noStrike" kern="1200" cap="none" spc="0" normalizeH="0" baseline="0" noProof="0">
                <a:ln>
                  <a:noFill/>
                </a:ln>
                <a:solidFill>
                  <a:prstClr val="black"/>
                </a:solidFill>
                <a:effectLst/>
                <a:uLnTx/>
                <a:uFillTx/>
                <a:latin typeface="Century Gothic" panose="020B0502020202020204" pitchFamily="34" charset="0"/>
              </a:rPr>
              <a:t> Experience</a:t>
            </a:r>
            <a:endParaRPr kumimoji="0" lang="en-NZ" sz="1400" b="0" i="0" u="none" strike="noStrike" kern="1200" cap="none" spc="0" normalizeH="0" baseline="0" noProof="0">
              <a:ln>
                <a:noFill/>
              </a:ln>
              <a:solidFill>
                <a:prstClr val="black"/>
              </a:solidFill>
              <a:effectLst/>
              <a:uLnTx/>
              <a:uFillTx/>
              <a:latin typeface="Century Gothic" panose="020B0502020202020204" pitchFamily="34" charset="0"/>
            </a:endParaRPr>
          </a:p>
        </p:txBody>
      </p:sp>
      <p:sp>
        <p:nvSpPr>
          <p:cNvPr id="6" name="Freeform 7">
            <a:extLst>
              <a:ext uri="{FF2B5EF4-FFF2-40B4-BE49-F238E27FC236}">
                <a16:creationId xmlns:a16="http://schemas.microsoft.com/office/drawing/2014/main" id="{CCE665C9-0A1C-2064-4188-7E2656A80EBD}"/>
              </a:ext>
            </a:extLst>
          </p:cNvPr>
          <p:cNvSpPr/>
          <p:nvPr/>
        </p:nvSpPr>
        <p:spPr>
          <a:xfrm>
            <a:off x="7322672" y="2060388"/>
            <a:ext cx="1949144" cy="1971675"/>
          </a:xfrm>
          <a:custGeom>
            <a:avLst/>
            <a:gdLst>
              <a:gd name="connsiteX0" fmla="*/ 0 w 1832744"/>
              <a:gd name="connsiteY0" fmla="*/ 916372 h 1832744"/>
              <a:gd name="connsiteX1" fmla="*/ 916372 w 1832744"/>
              <a:gd name="connsiteY1" fmla="*/ 0 h 1832744"/>
              <a:gd name="connsiteX2" fmla="*/ 1832744 w 1832744"/>
              <a:gd name="connsiteY2" fmla="*/ 916372 h 1832744"/>
              <a:gd name="connsiteX3" fmla="*/ 916372 w 1832744"/>
              <a:gd name="connsiteY3" fmla="*/ 1832744 h 1832744"/>
              <a:gd name="connsiteX4" fmla="*/ 0 w 1832744"/>
              <a:gd name="connsiteY4" fmla="*/ 916372 h 1832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2744" h="1832744">
                <a:moveTo>
                  <a:pt x="0" y="916372"/>
                </a:moveTo>
                <a:cubicBezTo>
                  <a:pt x="0" y="410274"/>
                  <a:pt x="410274" y="0"/>
                  <a:pt x="916372" y="0"/>
                </a:cubicBezTo>
                <a:cubicBezTo>
                  <a:pt x="1422470" y="0"/>
                  <a:pt x="1832744" y="410274"/>
                  <a:pt x="1832744" y="916372"/>
                </a:cubicBezTo>
                <a:cubicBezTo>
                  <a:pt x="1832744" y="1422470"/>
                  <a:pt x="1422470" y="1832744"/>
                  <a:pt x="916372" y="1832744"/>
                </a:cubicBezTo>
                <a:cubicBezTo>
                  <a:pt x="410274" y="1832744"/>
                  <a:pt x="0" y="1422470"/>
                  <a:pt x="0" y="916372"/>
                </a:cubicBezTo>
                <a:close/>
              </a:path>
            </a:pathLst>
          </a:custGeom>
          <a:solidFill>
            <a:srgbClr val="8064A2">
              <a:lumMod val="40000"/>
              <a:lumOff val="60000"/>
            </a:srgbClr>
          </a:solidFill>
          <a:ln w="25400" cap="flat" cmpd="sng" algn="ctr">
            <a:solidFill>
              <a:sysClr val="window" lastClr="FFFFFF">
                <a:hueOff val="0"/>
                <a:satOff val="0"/>
                <a:lumOff val="0"/>
                <a:alphaOff val="0"/>
              </a:sysClr>
            </a:solidFill>
            <a:prstDash val="solid"/>
          </a:ln>
          <a:effectLst/>
        </p:spPr>
        <p:txBody>
          <a:bodyPr lIns="279829" tIns="279829" rIns="279829" bIns="279829" spcCol="1270" anchor="ctr"/>
          <a:lstStyle>
            <a:defPPr>
              <a:defRPr lang="en-US"/>
            </a:defPPr>
            <a:lvl1pPr marL="0" algn="l" defTabSz="913260" rtl="0" eaLnBrk="1" latinLnBrk="0" hangingPunct="1">
              <a:defRPr sz="1800" kern="1200">
                <a:solidFill>
                  <a:schemeClr val="lt1"/>
                </a:solidFill>
                <a:latin typeface="+mn-lt"/>
                <a:ea typeface="+mn-ea"/>
                <a:cs typeface="+mn-cs"/>
              </a:defRPr>
            </a:lvl1pPr>
            <a:lvl2pPr marL="456638" algn="l" defTabSz="913260" rtl="0" eaLnBrk="1" latinLnBrk="0" hangingPunct="1">
              <a:defRPr sz="1800" kern="1200">
                <a:solidFill>
                  <a:schemeClr val="lt1"/>
                </a:solidFill>
                <a:latin typeface="+mn-lt"/>
                <a:ea typeface="+mn-ea"/>
                <a:cs typeface="+mn-cs"/>
              </a:defRPr>
            </a:lvl2pPr>
            <a:lvl3pPr marL="913260" algn="l" defTabSz="913260" rtl="0" eaLnBrk="1" latinLnBrk="0" hangingPunct="1">
              <a:defRPr sz="1800" kern="1200">
                <a:solidFill>
                  <a:schemeClr val="lt1"/>
                </a:solidFill>
                <a:latin typeface="+mn-lt"/>
                <a:ea typeface="+mn-ea"/>
                <a:cs typeface="+mn-cs"/>
              </a:defRPr>
            </a:lvl3pPr>
            <a:lvl4pPr marL="1369891" algn="l" defTabSz="913260" rtl="0" eaLnBrk="1" latinLnBrk="0" hangingPunct="1">
              <a:defRPr sz="1800" kern="1200">
                <a:solidFill>
                  <a:schemeClr val="lt1"/>
                </a:solidFill>
                <a:latin typeface="+mn-lt"/>
                <a:ea typeface="+mn-ea"/>
                <a:cs typeface="+mn-cs"/>
              </a:defRPr>
            </a:lvl4pPr>
            <a:lvl5pPr marL="1826520" algn="l" defTabSz="913260" rtl="0" eaLnBrk="1" latinLnBrk="0" hangingPunct="1">
              <a:defRPr sz="1800" kern="1200">
                <a:solidFill>
                  <a:schemeClr val="lt1"/>
                </a:solidFill>
                <a:latin typeface="+mn-lt"/>
                <a:ea typeface="+mn-ea"/>
                <a:cs typeface="+mn-cs"/>
              </a:defRPr>
            </a:lvl5pPr>
            <a:lvl6pPr marL="2283149" algn="l" defTabSz="913260" rtl="0" eaLnBrk="1" latinLnBrk="0" hangingPunct="1">
              <a:defRPr sz="1800" kern="1200">
                <a:solidFill>
                  <a:schemeClr val="lt1"/>
                </a:solidFill>
                <a:latin typeface="+mn-lt"/>
                <a:ea typeface="+mn-ea"/>
                <a:cs typeface="+mn-cs"/>
              </a:defRPr>
            </a:lvl6pPr>
            <a:lvl7pPr marL="2739779" algn="l" defTabSz="913260" rtl="0" eaLnBrk="1" latinLnBrk="0" hangingPunct="1">
              <a:defRPr sz="1800" kern="1200">
                <a:solidFill>
                  <a:schemeClr val="lt1"/>
                </a:solidFill>
                <a:latin typeface="+mn-lt"/>
                <a:ea typeface="+mn-ea"/>
                <a:cs typeface="+mn-cs"/>
              </a:defRPr>
            </a:lvl7pPr>
            <a:lvl8pPr marL="3196410" algn="l" defTabSz="913260" rtl="0" eaLnBrk="1" latinLnBrk="0" hangingPunct="1">
              <a:defRPr sz="1800" kern="1200">
                <a:solidFill>
                  <a:schemeClr val="lt1"/>
                </a:solidFill>
                <a:latin typeface="+mn-lt"/>
                <a:ea typeface="+mn-ea"/>
                <a:cs typeface="+mn-cs"/>
              </a:defRPr>
            </a:lvl8pPr>
            <a:lvl9pPr marL="3653040" algn="l" defTabSz="913260" rtl="0" eaLnBrk="1" latinLnBrk="0" hangingPunct="1">
              <a:defRPr sz="1800" kern="1200">
                <a:solidFill>
                  <a:schemeClr val="lt1"/>
                </a:solidFill>
                <a:latin typeface="+mn-lt"/>
                <a:ea typeface="+mn-ea"/>
                <a:cs typeface="+mn-cs"/>
              </a:defRPr>
            </a:lvl9pPr>
          </a:lstStyle>
          <a:p>
            <a:pPr marL="0" marR="0" lvl="0" indent="0" algn="ctr" defTabSz="800100" rtl="0" eaLnBrk="1" fontAlgn="auto" latinLnBrk="0" hangingPunct="1">
              <a:lnSpc>
                <a:spcPct val="90000"/>
              </a:lnSpc>
              <a:spcBef>
                <a:spcPts val="0"/>
              </a:spcBef>
              <a:spcAft>
                <a:spcPct val="35000"/>
              </a:spcAft>
              <a:buClrTx/>
              <a:buSzTx/>
              <a:buFontTx/>
              <a:buNone/>
              <a:tabLst/>
              <a:defRPr/>
            </a:pPr>
            <a:r>
              <a:rPr kumimoji="0" lang="en-NZ" b="1" i="0" u="none" strike="noStrike" kern="1200" cap="none" spc="0" normalizeH="0" baseline="0" noProof="0">
                <a:ln>
                  <a:noFill/>
                </a:ln>
                <a:solidFill>
                  <a:prstClr val="black"/>
                </a:solidFill>
                <a:effectLst/>
                <a:uLnTx/>
                <a:uFillTx/>
                <a:latin typeface="Century Gothic" panose="020B0502020202020204" pitchFamily="34" charset="0"/>
              </a:rPr>
              <a:t>Friendly -Accurate</a:t>
            </a:r>
            <a:br>
              <a:rPr kumimoji="0" lang="en-NZ" sz="1600" b="0" i="0" u="none" strike="noStrike" kern="1200" cap="none" spc="0" normalizeH="0" baseline="0" noProof="0">
                <a:ln>
                  <a:noFill/>
                </a:ln>
                <a:solidFill>
                  <a:prstClr val="black"/>
                </a:solidFill>
                <a:effectLst/>
                <a:uLnTx/>
                <a:uFillTx/>
                <a:latin typeface="Century Gothic" panose="020B0502020202020204" pitchFamily="34" charset="0"/>
              </a:rPr>
            </a:br>
            <a:r>
              <a:rPr kumimoji="0" lang="en-NZ" b="1" i="0" u="none" strike="noStrike" kern="1200" cap="none" spc="0" normalizeH="0" baseline="0" noProof="0">
                <a:ln>
                  <a:noFill/>
                </a:ln>
                <a:solidFill>
                  <a:prstClr val="black"/>
                </a:solidFill>
                <a:effectLst/>
                <a:uLnTx/>
                <a:uFillTx/>
                <a:latin typeface="Century Gothic" panose="020B0502020202020204" pitchFamily="34" charset="0"/>
              </a:rPr>
              <a:t>I/C </a:t>
            </a:r>
            <a:br>
              <a:rPr kumimoji="0" lang="en-NZ" sz="1600" b="0" i="0" u="none" strike="noStrike" kern="1200" cap="none" spc="0" normalizeH="0" baseline="0" noProof="0">
                <a:ln>
                  <a:noFill/>
                </a:ln>
                <a:solidFill>
                  <a:prstClr val="black"/>
                </a:solidFill>
                <a:effectLst/>
                <a:uLnTx/>
                <a:uFillTx/>
                <a:latin typeface="Century Gothic" panose="020B0502020202020204" pitchFamily="34" charset="0"/>
              </a:rPr>
            </a:br>
            <a:r>
              <a:rPr lang="en-NZ" sz="1600">
                <a:solidFill>
                  <a:prstClr val="black"/>
                </a:solidFill>
                <a:latin typeface="Century Gothic" panose="020B0502020202020204" pitchFamily="34" charset="0"/>
              </a:rPr>
              <a:t>Leader as Explainer</a:t>
            </a:r>
            <a:endParaRPr kumimoji="0" lang="en-NZ" sz="1600" b="0" i="0" u="none" strike="noStrike" kern="1200" cap="none" spc="0" normalizeH="0" baseline="0" noProof="0">
              <a:ln>
                <a:noFill/>
              </a:ln>
              <a:solidFill>
                <a:prstClr val="black"/>
              </a:solidFill>
              <a:effectLst/>
              <a:uLnTx/>
              <a:uFillTx/>
              <a:latin typeface="Century Gothic" panose="020B0502020202020204" pitchFamily="34" charset="0"/>
            </a:endParaRPr>
          </a:p>
        </p:txBody>
      </p:sp>
      <p:sp>
        <p:nvSpPr>
          <p:cNvPr id="11" name="Freeform 6">
            <a:extLst>
              <a:ext uri="{FF2B5EF4-FFF2-40B4-BE49-F238E27FC236}">
                <a16:creationId xmlns:a16="http://schemas.microsoft.com/office/drawing/2014/main" id="{65A88BF6-7FE7-AB16-38B1-42FCE527C383}"/>
              </a:ext>
            </a:extLst>
          </p:cNvPr>
          <p:cNvSpPr/>
          <p:nvPr/>
        </p:nvSpPr>
        <p:spPr>
          <a:xfrm>
            <a:off x="681713" y="3180053"/>
            <a:ext cx="5109487" cy="1971675"/>
          </a:xfrm>
          <a:custGeom>
            <a:avLst/>
            <a:gdLst>
              <a:gd name="connsiteX0" fmla="*/ 0 w 2749116"/>
              <a:gd name="connsiteY0" fmla="*/ 0 h 1832744"/>
              <a:gd name="connsiteX1" fmla="*/ 2749116 w 2749116"/>
              <a:gd name="connsiteY1" fmla="*/ 0 h 1832744"/>
              <a:gd name="connsiteX2" fmla="*/ 2749116 w 2749116"/>
              <a:gd name="connsiteY2" fmla="*/ 1832744 h 1832744"/>
              <a:gd name="connsiteX3" fmla="*/ 0 w 2749116"/>
              <a:gd name="connsiteY3" fmla="*/ 1832744 h 1832744"/>
              <a:gd name="connsiteX4" fmla="*/ 0 w 2749116"/>
              <a:gd name="connsiteY4" fmla="*/ 0 h 1832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9116" h="1832744">
                <a:moveTo>
                  <a:pt x="0" y="0"/>
                </a:moveTo>
                <a:lnTo>
                  <a:pt x="2749116" y="0"/>
                </a:lnTo>
                <a:lnTo>
                  <a:pt x="2749116" y="1832744"/>
                </a:lnTo>
                <a:lnTo>
                  <a:pt x="0" y="1832744"/>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0" tIns="0" rIns="0" bIns="0" spcCol="1270" anchor="ctr"/>
          <a:lstStyle>
            <a:defPPr>
              <a:defRPr lang="en-US"/>
            </a:defPPr>
            <a:lvl1pPr marL="0" algn="l" defTabSz="913260" rtl="0" eaLnBrk="1" latinLnBrk="0" hangingPunct="1">
              <a:defRPr sz="1800" kern="1200">
                <a:solidFill>
                  <a:schemeClr val="tx1">
                    <a:hueOff val="0"/>
                    <a:satOff val="0"/>
                    <a:lumOff val="0"/>
                    <a:alphaOff val="0"/>
                  </a:schemeClr>
                </a:solidFill>
                <a:latin typeface="+mn-lt"/>
                <a:ea typeface="+mn-ea"/>
                <a:cs typeface="+mn-cs"/>
              </a:defRPr>
            </a:lvl1pPr>
            <a:lvl2pPr marL="456638" algn="l" defTabSz="913260" rtl="0" eaLnBrk="1" latinLnBrk="0" hangingPunct="1">
              <a:defRPr sz="1800" kern="1200">
                <a:solidFill>
                  <a:schemeClr val="tx1">
                    <a:hueOff val="0"/>
                    <a:satOff val="0"/>
                    <a:lumOff val="0"/>
                    <a:alphaOff val="0"/>
                  </a:schemeClr>
                </a:solidFill>
                <a:latin typeface="+mn-lt"/>
                <a:ea typeface="+mn-ea"/>
                <a:cs typeface="+mn-cs"/>
              </a:defRPr>
            </a:lvl2pPr>
            <a:lvl3pPr marL="913260" algn="l" defTabSz="913260" rtl="0" eaLnBrk="1" latinLnBrk="0" hangingPunct="1">
              <a:defRPr sz="1800" kern="1200">
                <a:solidFill>
                  <a:schemeClr val="tx1">
                    <a:hueOff val="0"/>
                    <a:satOff val="0"/>
                    <a:lumOff val="0"/>
                    <a:alphaOff val="0"/>
                  </a:schemeClr>
                </a:solidFill>
                <a:latin typeface="+mn-lt"/>
                <a:ea typeface="+mn-ea"/>
                <a:cs typeface="+mn-cs"/>
              </a:defRPr>
            </a:lvl3pPr>
            <a:lvl4pPr marL="1369891" algn="l" defTabSz="913260" rtl="0" eaLnBrk="1" latinLnBrk="0" hangingPunct="1">
              <a:defRPr sz="1800" kern="1200">
                <a:solidFill>
                  <a:schemeClr val="tx1">
                    <a:hueOff val="0"/>
                    <a:satOff val="0"/>
                    <a:lumOff val="0"/>
                    <a:alphaOff val="0"/>
                  </a:schemeClr>
                </a:solidFill>
                <a:latin typeface="+mn-lt"/>
                <a:ea typeface="+mn-ea"/>
                <a:cs typeface="+mn-cs"/>
              </a:defRPr>
            </a:lvl4pPr>
            <a:lvl5pPr marL="1826520" algn="l" defTabSz="913260" rtl="0" eaLnBrk="1" latinLnBrk="0" hangingPunct="1">
              <a:defRPr sz="1800" kern="1200">
                <a:solidFill>
                  <a:schemeClr val="tx1">
                    <a:hueOff val="0"/>
                    <a:satOff val="0"/>
                    <a:lumOff val="0"/>
                    <a:alphaOff val="0"/>
                  </a:schemeClr>
                </a:solidFill>
                <a:latin typeface="+mn-lt"/>
                <a:ea typeface="+mn-ea"/>
                <a:cs typeface="+mn-cs"/>
              </a:defRPr>
            </a:lvl5pPr>
            <a:lvl6pPr marL="2283149" algn="l" defTabSz="913260" rtl="0" eaLnBrk="1" latinLnBrk="0" hangingPunct="1">
              <a:defRPr sz="1800" kern="1200">
                <a:solidFill>
                  <a:schemeClr val="tx1">
                    <a:hueOff val="0"/>
                    <a:satOff val="0"/>
                    <a:lumOff val="0"/>
                    <a:alphaOff val="0"/>
                  </a:schemeClr>
                </a:solidFill>
                <a:latin typeface="+mn-lt"/>
                <a:ea typeface="+mn-ea"/>
                <a:cs typeface="+mn-cs"/>
              </a:defRPr>
            </a:lvl6pPr>
            <a:lvl7pPr marL="2739779" algn="l" defTabSz="913260" rtl="0" eaLnBrk="1" latinLnBrk="0" hangingPunct="1">
              <a:defRPr sz="1800" kern="1200">
                <a:solidFill>
                  <a:schemeClr val="tx1">
                    <a:hueOff val="0"/>
                    <a:satOff val="0"/>
                    <a:lumOff val="0"/>
                    <a:alphaOff val="0"/>
                  </a:schemeClr>
                </a:solidFill>
                <a:latin typeface="+mn-lt"/>
                <a:ea typeface="+mn-ea"/>
                <a:cs typeface="+mn-cs"/>
              </a:defRPr>
            </a:lvl7pPr>
            <a:lvl8pPr marL="3196410" algn="l" defTabSz="913260" rtl="0" eaLnBrk="1" latinLnBrk="0" hangingPunct="1">
              <a:defRPr sz="1800" kern="1200">
                <a:solidFill>
                  <a:schemeClr val="tx1">
                    <a:hueOff val="0"/>
                    <a:satOff val="0"/>
                    <a:lumOff val="0"/>
                    <a:alphaOff val="0"/>
                  </a:schemeClr>
                </a:solidFill>
                <a:latin typeface="+mn-lt"/>
                <a:ea typeface="+mn-ea"/>
                <a:cs typeface="+mn-cs"/>
              </a:defRPr>
            </a:lvl8pPr>
            <a:lvl9pPr marL="3653040" algn="l" defTabSz="913260" rtl="0" eaLnBrk="1" latinLnBrk="0" hangingPunct="1">
              <a:defRPr sz="1800" kern="1200">
                <a:solidFill>
                  <a:schemeClr val="tx1">
                    <a:hueOff val="0"/>
                    <a:satOff val="0"/>
                    <a:lumOff val="0"/>
                    <a:alphaOff val="0"/>
                  </a:schemeClr>
                </a:solidFill>
                <a:latin typeface="+mn-lt"/>
                <a:ea typeface="+mn-ea"/>
                <a:cs typeface="+mn-cs"/>
              </a:defRPr>
            </a:lvl9pPr>
          </a:lstStyle>
          <a:p>
            <a:pPr marL="228586" lvl="1" indent="-228586" defTabSz="888944" fontAlgn="auto">
              <a:lnSpc>
                <a:spcPct val="90000"/>
              </a:lnSpc>
              <a:spcAft>
                <a:spcPct val="15000"/>
              </a:spcAft>
              <a:buFontTx/>
              <a:buChar char="••"/>
            </a:pPr>
            <a:r>
              <a:rPr lang="en-NZ" sz="1600">
                <a:solidFill>
                  <a:schemeClr val="bg2">
                    <a:lumMod val="25000"/>
                  </a:schemeClr>
                </a:solidFill>
                <a:latin typeface="Century Gothic" panose="020B0502020202020204" pitchFamily="34" charset="0"/>
              </a:rPr>
              <a:t>Prefers to base their authority on their experience</a:t>
            </a:r>
          </a:p>
          <a:p>
            <a:pPr marL="228586" lvl="1" indent="-228586" defTabSz="888944" fontAlgn="auto">
              <a:lnSpc>
                <a:spcPct val="90000"/>
              </a:lnSpc>
              <a:spcAft>
                <a:spcPct val="15000"/>
              </a:spcAft>
              <a:buFontTx/>
              <a:buChar char="••"/>
            </a:pPr>
            <a:r>
              <a:rPr lang="en-NZ" sz="1600">
                <a:solidFill>
                  <a:schemeClr val="bg2">
                    <a:lumMod val="25000"/>
                  </a:schemeClr>
                </a:solidFill>
                <a:latin typeface="Century Gothic" panose="020B0502020202020204" pitchFamily="34" charset="0"/>
              </a:rPr>
              <a:t>Solves issues by adopting a convincing approach</a:t>
            </a:r>
          </a:p>
          <a:p>
            <a:pPr marL="228586" lvl="1" indent="-228586" defTabSz="888944" fontAlgn="auto">
              <a:lnSpc>
                <a:spcPct val="90000"/>
              </a:lnSpc>
              <a:spcAft>
                <a:spcPct val="15000"/>
              </a:spcAft>
              <a:buFontTx/>
              <a:buChar char="••"/>
            </a:pPr>
            <a:r>
              <a:rPr lang="en-NZ" sz="1600">
                <a:solidFill>
                  <a:schemeClr val="bg2">
                    <a:lumMod val="25000"/>
                  </a:schemeClr>
                </a:solidFill>
                <a:latin typeface="Century Gothic" panose="020B0502020202020204" pitchFamily="34" charset="0"/>
              </a:rPr>
              <a:t>Convinces others that what experience has taught them makes them right</a:t>
            </a:r>
          </a:p>
          <a:p>
            <a:pPr marL="228586" lvl="1" indent="-228586" defTabSz="888944" fontAlgn="auto">
              <a:lnSpc>
                <a:spcPct val="90000"/>
              </a:lnSpc>
              <a:spcAft>
                <a:spcPct val="15000"/>
              </a:spcAft>
              <a:buFontTx/>
              <a:buChar char="••"/>
            </a:pPr>
            <a:r>
              <a:rPr lang="en-NZ" sz="1600">
                <a:solidFill>
                  <a:schemeClr val="bg2">
                    <a:lumMod val="25000"/>
                  </a:schemeClr>
                </a:solidFill>
                <a:latin typeface="Century Gothic" panose="020B0502020202020204" pitchFamily="34" charset="0"/>
              </a:rPr>
              <a:t>Prefers a participative approach but can become demanding</a:t>
            </a:r>
          </a:p>
        </p:txBody>
      </p:sp>
      <p:sp>
        <p:nvSpPr>
          <p:cNvPr id="13" name="Freeform 8">
            <a:extLst>
              <a:ext uri="{FF2B5EF4-FFF2-40B4-BE49-F238E27FC236}">
                <a16:creationId xmlns:a16="http://schemas.microsoft.com/office/drawing/2014/main" id="{2473B100-82F4-70F0-1F6A-0B1F594DD5C2}"/>
              </a:ext>
            </a:extLst>
          </p:cNvPr>
          <p:cNvSpPr/>
          <p:nvPr/>
        </p:nvSpPr>
        <p:spPr>
          <a:xfrm>
            <a:off x="6556351" y="4032063"/>
            <a:ext cx="4425330" cy="1909119"/>
          </a:xfrm>
          <a:custGeom>
            <a:avLst/>
            <a:gdLst>
              <a:gd name="connsiteX0" fmla="*/ 0 w 2749116"/>
              <a:gd name="connsiteY0" fmla="*/ 0 h 1832744"/>
              <a:gd name="connsiteX1" fmla="*/ 2749116 w 2749116"/>
              <a:gd name="connsiteY1" fmla="*/ 0 h 1832744"/>
              <a:gd name="connsiteX2" fmla="*/ 2749116 w 2749116"/>
              <a:gd name="connsiteY2" fmla="*/ 1832744 h 1832744"/>
              <a:gd name="connsiteX3" fmla="*/ 0 w 2749116"/>
              <a:gd name="connsiteY3" fmla="*/ 1832744 h 1832744"/>
              <a:gd name="connsiteX4" fmla="*/ 0 w 2749116"/>
              <a:gd name="connsiteY4" fmla="*/ 0 h 1832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9116" h="1832744">
                <a:moveTo>
                  <a:pt x="0" y="0"/>
                </a:moveTo>
                <a:lnTo>
                  <a:pt x="2749116" y="0"/>
                </a:lnTo>
                <a:lnTo>
                  <a:pt x="2749116" y="1832744"/>
                </a:lnTo>
                <a:lnTo>
                  <a:pt x="0" y="1832744"/>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0" tIns="0" rIns="0" bIns="0" spcCol="1270" anchor="ctr"/>
          <a:lstStyle>
            <a:defPPr>
              <a:defRPr lang="en-US"/>
            </a:defPPr>
            <a:lvl1pPr marL="0" algn="l" defTabSz="913260" rtl="0" eaLnBrk="1" latinLnBrk="0" hangingPunct="1">
              <a:defRPr sz="1800" kern="1200">
                <a:solidFill>
                  <a:schemeClr val="tx1">
                    <a:hueOff val="0"/>
                    <a:satOff val="0"/>
                    <a:lumOff val="0"/>
                    <a:alphaOff val="0"/>
                  </a:schemeClr>
                </a:solidFill>
                <a:latin typeface="+mn-lt"/>
                <a:ea typeface="+mn-ea"/>
                <a:cs typeface="+mn-cs"/>
              </a:defRPr>
            </a:lvl1pPr>
            <a:lvl2pPr marL="456638" algn="l" defTabSz="913260" rtl="0" eaLnBrk="1" latinLnBrk="0" hangingPunct="1">
              <a:defRPr sz="1800" kern="1200">
                <a:solidFill>
                  <a:schemeClr val="tx1">
                    <a:hueOff val="0"/>
                    <a:satOff val="0"/>
                    <a:lumOff val="0"/>
                    <a:alphaOff val="0"/>
                  </a:schemeClr>
                </a:solidFill>
                <a:latin typeface="+mn-lt"/>
                <a:ea typeface="+mn-ea"/>
                <a:cs typeface="+mn-cs"/>
              </a:defRPr>
            </a:lvl2pPr>
            <a:lvl3pPr marL="913260" algn="l" defTabSz="913260" rtl="0" eaLnBrk="1" latinLnBrk="0" hangingPunct="1">
              <a:defRPr sz="1800" kern="1200">
                <a:solidFill>
                  <a:schemeClr val="tx1">
                    <a:hueOff val="0"/>
                    <a:satOff val="0"/>
                    <a:lumOff val="0"/>
                    <a:alphaOff val="0"/>
                  </a:schemeClr>
                </a:solidFill>
                <a:latin typeface="+mn-lt"/>
                <a:ea typeface="+mn-ea"/>
                <a:cs typeface="+mn-cs"/>
              </a:defRPr>
            </a:lvl3pPr>
            <a:lvl4pPr marL="1369891" algn="l" defTabSz="913260" rtl="0" eaLnBrk="1" latinLnBrk="0" hangingPunct="1">
              <a:defRPr sz="1800" kern="1200">
                <a:solidFill>
                  <a:schemeClr val="tx1">
                    <a:hueOff val="0"/>
                    <a:satOff val="0"/>
                    <a:lumOff val="0"/>
                    <a:alphaOff val="0"/>
                  </a:schemeClr>
                </a:solidFill>
                <a:latin typeface="+mn-lt"/>
                <a:ea typeface="+mn-ea"/>
                <a:cs typeface="+mn-cs"/>
              </a:defRPr>
            </a:lvl4pPr>
            <a:lvl5pPr marL="1826520" algn="l" defTabSz="913260" rtl="0" eaLnBrk="1" latinLnBrk="0" hangingPunct="1">
              <a:defRPr sz="1800" kern="1200">
                <a:solidFill>
                  <a:schemeClr val="tx1">
                    <a:hueOff val="0"/>
                    <a:satOff val="0"/>
                    <a:lumOff val="0"/>
                    <a:alphaOff val="0"/>
                  </a:schemeClr>
                </a:solidFill>
                <a:latin typeface="+mn-lt"/>
                <a:ea typeface="+mn-ea"/>
                <a:cs typeface="+mn-cs"/>
              </a:defRPr>
            </a:lvl5pPr>
            <a:lvl6pPr marL="2283149" algn="l" defTabSz="913260" rtl="0" eaLnBrk="1" latinLnBrk="0" hangingPunct="1">
              <a:defRPr sz="1800" kern="1200">
                <a:solidFill>
                  <a:schemeClr val="tx1">
                    <a:hueOff val="0"/>
                    <a:satOff val="0"/>
                    <a:lumOff val="0"/>
                    <a:alphaOff val="0"/>
                  </a:schemeClr>
                </a:solidFill>
                <a:latin typeface="+mn-lt"/>
                <a:ea typeface="+mn-ea"/>
                <a:cs typeface="+mn-cs"/>
              </a:defRPr>
            </a:lvl6pPr>
            <a:lvl7pPr marL="2739779" algn="l" defTabSz="913260" rtl="0" eaLnBrk="1" latinLnBrk="0" hangingPunct="1">
              <a:defRPr sz="1800" kern="1200">
                <a:solidFill>
                  <a:schemeClr val="tx1">
                    <a:hueOff val="0"/>
                    <a:satOff val="0"/>
                    <a:lumOff val="0"/>
                    <a:alphaOff val="0"/>
                  </a:schemeClr>
                </a:solidFill>
                <a:latin typeface="+mn-lt"/>
                <a:ea typeface="+mn-ea"/>
                <a:cs typeface="+mn-cs"/>
              </a:defRPr>
            </a:lvl7pPr>
            <a:lvl8pPr marL="3196410" algn="l" defTabSz="913260" rtl="0" eaLnBrk="1" latinLnBrk="0" hangingPunct="1">
              <a:defRPr sz="1800" kern="1200">
                <a:solidFill>
                  <a:schemeClr val="tx1">
                    <a:hueOff val="0"/>
                    <a:satOff val="0"/>
                    <a:lumOff val="0"/>
                    <a:alphaOff val="0"/>
                  </a:schemeClr>
                </a:solidFill>
                <a:latin typeface="+mn-lt"/>
                <a:ea typeface="+mn-ea"/>
                <a:cs typeface="+mn-cs"/>
              </a:defRPr>
            </a:lvl8pPr>
            <a:lvl9pPr marL="3653040" algn="l" defTabSz="913260" rtl="0" eaLnBrk="1" latinLnBrk="0" hangingPunct="1">
              <a:defRPr sz="1800" kern="1200">
                <a:solidFill>
                  <a:schemeClr val="tx1">
                    <a:hueOff val="0"/>
                    <a:satOff val="0"/>
                    <a:lumOff val="0"/>
                    <a:alphaOff val="0"/>
                  </a:schemeClr>
                </a:solidFill>
                <a:latin typeface="+mn-lt"/>
                <a:ea typeface="+mn-ea"/>
                <a:cs typeface="+mn-cs"/>
              </a:defRPr>
            </a:lvl9pPr>
          </a:lstStyle>
          <a:p>
            <a:pPr marL="228600" lvl="1" indent="-228600" defTabSz="889000">
              <a:lnSpc>
                <a:spcPct val="90000"/>
              </a:lnSpc>
              <a:spcAft>
                <a:spcPct val="15000"/>
              </a:spcAft>
              <a:buFontTx/>
              <a:buChar char="••"/>
              <a:defRPr/>
            </a:pPr>
            <a:r>
              <a:rPr lang="en-NZ" sz="1600">
                <a:solidFill>
                  <a:schemeClr val="bg2">
                    <a:lumMod val="25000"/>
                  </a:schemeClr>
                </a:solidFill>
                <a:latin typeface="Century Gothic" panose="020B0502020202020204" pitchFamily="34" charset="0"/>
              </a:rPr>
              <a:t>Helpful</a:t>
            </a:r>
          </a:p>
          <a:p>
            <a:pPr marL="228600" lvl="1" indent="-228600" defTabSz="889000">
              <a:lnSpc>
                <a:spcPct val="90000"/>
              </a:lnSpc>
              <a:spcAft>
                <a:spcPct val="15000"/>
              </a:spcAft>
              <a:buFontTx/>
              <a:buChar char="••"/>
              <a:defRPr/>
            </a:pPr>
            <a:r>
              <a:rPr lang="en-NZ" sz="1600">
                <a:solidFill>
                  <a:schemeClr val="bg2">
                    <a:lumMod val="25000"/>
                  </a:schemeClr>
                </a:solidFill>
                <a:latin typeface="Century Gothic" panose="020B0502020202020204" pitchFamily="34" charset="0"/>
              </a:rPr>
              <a:t>Focuses on explaining the importance of rules and standards</a:t>
            </a:r>
          </a:p>
          <a:p>
            <a:pPr marL="228600" lvl="1" indent="-228600" defTabSz="889000">
              <a:lnSpc>
                <a:spcPct val="90000"/>
              </a:lnSpc>
              <a:spcAft>
                <a:spcPct val="15000"/>
              </a:spcAft>
              <a:buFontTx/>
              <a:buChar char="••"/>
              <a:defRPr/>
            </a:pPr>
            <a:r>
              <a:rPr lang="en-NZ" sz="1600">
                <a:solidFill>
                  <a:schemeClr val="bg2">
                    <a:lumMod val="25000"/>
                  </a:schemeClr>
                </a:solidFill>
                <a:latin typeface="Century Gothic" panose="020B0502020202020204" pitchFamily="34" charset="0"/>
              </a:rPr>
              <a:t>Focuses on people and training as a way of leading</a:t>
            </a:r>
          </a:p>
          <a:p>
            <a:pPr marL="228600" lvl="1" indent="-228600" defTabSz="889000">
              <a:lnSpc>
                <a:spcPct val="90000"/>
              </a:lnSpc>
              <a:spcAft>
                <a:spcPct val="15000"/>
              </a:spcAft>
              <a:buFontTx/>
              <a:buChar char="••"/>
              <a:defRPr/>
            </a:pPr>
            <a:r>
              <a:rPr lang="en-NZ" sz="1600">
                <a:solidFill>
                  <a:schemeClr val="bg2">
                    <a:lumMod val="25000"/>
                  </a:schemeClr>
                </a:solidFill>
                <a:latin typeface="Century Gothic" panose="020B0502020202020204" pitchFamily="34" charset="0"/>
              </a:rPr>
              <a:t>Enjoys role when team member seeks advice, as they can provide an explanation to help</a:t>
            </a:r>
          </a:p>
        </p:txBody>
      </p:sp>
    </p:spTree>
    <p:extLst>
      <p:ext uri="{BB962C8B-B14F-4D97-AF65-F5344CB8AC3E}">
        <p14:creationId xmlns:p14="http://schemas.microsoft.com/office/powerpoint/2010/main" val="1137029549"/>
      </p:ext>
    </p:extLst>
  </p:cSld>
  <p:clrMapOvr>
    <a:masterClrMapping/>
  </p:clrMapOvr>
  <p:transition advClick="0">
    <p:cut/>
  </p:transition>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Box 16">
            <a:extLst>
              <a:ext uri="{FF2B5EF4-FFF2-40B4-BE49-F238E27FC236}">
                <a16:creationId xmlns:a16="http://schemas.microsoft.com/office/drawing/2014/main" id="{D0A72189-581D-271C-7D36-356B51971313}"/>
              </a:ext>
            </a:extLst>
          </p:cNvPr>
          <p:cNvSpPr txBox="1">
            <a:spLocks noChangeArrowheads="1"/>
          </p:cNvSpPr>
          <p:nvPr/>
        </p:nvSpPr>
        <p:spPr bwMode="auto">
          <a:xfrm>
            <a:off x="550863" y="2638425"/>
            <a:ext cx="7848600" cy="315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4" tIns="45718" rIns="91434" bIns="45718">
            <a:spAutoFit/>
          </a:bodyPr>
          <a:lstStyle>
            <a:lvl1pPr marL="341313" indent="-341313">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ts val="2900"/>
              </a:lnSpc>
              <a:spcBef>
                <a:spcPts val="1800"/>
              </a:spcBef>
              <a:buFont typeface="Arial" panose="020B0604020202020204" pitchFamily="34" charset="0"/>
              <a:buChar char="•"/>
            </a:pPr>
            <a:r>
              <a:rPr lang="en-NZ" altLang="en-US" sz="2000">
                <a:latin typeface="Century Gothic" panose="020B0502020202020204" pitchFamily="34" charset="0"/>
              </a:rPr>
              <a:t>Different leadership approaches may be required for different situations and also for the types of people that are being managed.</a:t>
            </a:r>
          </a:p>
          <a:p>
            <a:pPr eaLnBrk="1" hangingPunct="1">
              <a:lnSpc>
                <a:spcPts val="2900"/>
              </a:lnSpc>
              <a:spcBef>
                <a:spcPts val="1800"/>
              </a:spcBef>
              <a:buFont typeface="Arial" panose="020B0604020202020204" pitchFamily="34" charset="0"/>
              <a:buChar char="•"/>
            </a:pPr>
            <a:r>
              <a:rPr lang="en-NZ" altLang="en-US" sz="2000">
                <a:latin typeface="Century Gothic" panose="020B0502020202020204" pitchFamily="34" charset="0"/>
              </a:rPr>
              <a:t>Self awareness for a leader is vital  – a blend of ‘driver’ and ‘enhancer’ is key.</a:t>
            </a:r>
          </a:p>
          <a:p>
            <a:pPr eaLnBrk="1" hangingPunct="1">
              <a:lnSpc>
                <a:spcPts val="2900"/>
              </a:lnSpc>
              <a:spcBef>
                <a:spcPts val="1800"/>
              </a:spcBef>
              <a:buFont typeface="Arial" panose="020B0604020202020204" pitchFamily="34" charset="0"/>
              <a:buChar char="•"/>
            </a:pPr>
            <a:r>
              <a:rPr lang="en-NZ" altLang="en-US" sz="2000">
                <a:latin typeface="Century Gothic" panose="020B0502020202020204" pitchFamily="34" charset="0"/>
              </a:rPr>
              <a:t>Awareness of Leadership cultures helps with recruitment and the development of individuals and teams.</a:t>
            </a:r>
          </a:p>
        </p:txBody>
      </p:sp>
      <p:sp>
        <p:nvSpPr>
          <p:cNvPr id="326659" name="Text Placeholder 5">
            <a:extLst>
              <a:ext uri="{FF2B5EF4-FFF2-40B4-BE49-F238E27FC236}">
                <a16:creationId xmlns:a16="http://schemas.microsoft.com/office/drawing/2014/main" id="{32762A1C-2DC4-87A7-A158-B5D2EC02F41C}"/>
              </a:ext>
            </a:extLst>
          </p:cNvPr>
          <p:cNvSpPr>
            <a:spLocks noGrp="1" noChangeArrowheads="1"/>
          </p:cNvSpPr>
          <p:nvPr>
            <p:ph type="body" sz="quarter" idx="4294967295"/>
          </p:nvPr>
        </p:nvSpPr>
        <p:spPr bwMode="auto">
          <a:xfrm>
            <a:off x="334963" y="188913"/>
            <a:ext cx="9658350" cy="4000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a:latin typeface="Century Gothic" panose="020B0502020202020204" pitchFamily="34" charset="0"/>
              </a:rPr>
              <a:t>Lead: Personal Style and Situations</a:t>
            </a:r>
            <a:endParaRPr lang="en-GB" altLang="en-US" sz="1800">
              <a:latin typeface="Century Gothic" panose="020B0502020202020204" pitchFamily="34" charset="0"/>
            </a:endParaRPr>
          </a:p>
        </p:txBody>
      </p:sp>
      <p:grpSp>
        <p:nvGrpSpPr>
          <p:cNvPr id="5" name="Group 4">
            <a:extLst>
              <a:ext uri="{FF2B5EF4-FFF2-40B4-BE49-F238E27FC236}">
                <a16:creationId xmlns:a16="http://schemas.microsoft.com/office/drawing/2014/main" id="{5E10E022-8F43-E161-1CCE-53CBE3ACDF80}"/>
              </a:ext>
            </a:extLst>
          </p:cNvPr>
          <p:cNvGrpSpPr>
            <a:grpSpLocks/>
          </p:cNvGrpSpPr>
          <p:nvPr/>
        </p:nvGrpSpPr>
        <p:grpSpPr bwMode="auto">
          <a:xfrm>
            <a:off x="-223838" y="1036638"/>
            <a:ext cx="7183438" cy="1347787"/>
            <a:chOff x="6926556" y="765498"/>
            <a:chExt cx="6552728" cy="1426945"/>
          </a:xfrm>
        </p:grpSpPr>
        <p:sp>
          <p:nvSpPr>
            <p:cNvPr id="7" name="Rounded Rectangle 6">
              <a:extLst>
                <a:ext uri="{FF2B5EF4-FFF2-40B4-BE49-F238E27FC236}">
                  <a16:creationId xmlns:a16="http://schemas.microsoft.com/office/drawing/2014/main" id="{1A8D4BFE-1CC2-970F-1E75-C39589C6A623}"/>
                </a:ext>
              </a:extLst>
            </p:cNvPr>
            <p:cNvSpPr/>
            <p:nvPr/>
          </p:nvSpPr>
          <p:spPr>
            <a:xfrm>
              <a:off x="6926556" y="765498"/>
              <a:ext cx="6552728" cy="1426945"/>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326663" name="TextBox 7">
              <a:extLst>
                <a:ext uri="{FF2B5EF4-FFF2-40B4-BE49-F238E27FC236}">
                  <a16:creationId xmlns:a16="http://schemas.microsoft.com/office/drawing/2014/main" id="{AE7CABBA-5D61-3B10-3117-614BC3432C0A}"/>
                </a:ext>
              </a:extLst>
            </p:cNvPr>
            <p:cNvSpPr txBox="1">
              <a:spLocks noChangeArrowheads="1"/>
            </p:cNvSpPr>
            <p:nvPr/>
          </p:nvSpPr>
          <p:spPr bwMode="auto">
            <a:xfrm>
              <a:off x="7413538" y="895866"/>
              <a:ext cx="5849722" cy="8798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spcBef>
                  <a:spcPts val="1800"/>
                </a:spcBef>
              </a:pPr>
              <a:r>
                <a:rPr lang="en-NZ" altLang="en-US" sz="2400" b="1">
                  <a:solidFill>
                    <a:schemeClr val="bg1"/>
                  </a:solidFill>
                  <a:latin typeface="Century Gothic" panose="020B0502020202020204" pitchFamily="34" charset="0"/>
                </a:rPr>
                <a:t>There is no best fit for an “Ideal Leader”</a:t>
              </a:r>
              <a:br>
                <a:rPr lang="en-NZ" altLang="en-US" sz="2800" b="1">
                  <a:solidFill>
                    <a:schemeClr val="bg1"/>
                  </a:solidFill>
                  <a:latin typeface="Century Gothic" panose="020B0502020202020204" pitchFamily="34" charset="0"/>
                </a:rPr>
              </a:br>
              <a:r>
                <a:rPr lang="en-NZ" altLang="en-US" sz="2400">
                  <a:solidFill>
                    <a:schemeClr val="bg1"/>
                  </a:solidFill>
                  <a:latin typeface="Century Gothic" panose="020B0502020202020204" pitchFamily="34" charset="0"/>
                </a:rPr>
                <a:t>They come from all over the quadrant</a:t>
              </a:r>
              <a:endParaRPr lang="en-NZ" altLang="en-US" sz="2800" b="1">
                <a:solidFill>
                  <a:schemeClr val="bg1"/>
                </a:solidFill>
                <a:latin typeface="Century Gothic" panose="020B0502020202020204" pitchFamily="34" charset="0"/>
              </a:endParaRPr>
            </a:p>
          </p:txBody>
        </p:sp>
      </p:grpSp>
      <p:pic>
        <p:nvPicPr>
          <p:cNvPr id="9" name="Obraz 3">
            <a:extLst>
              <a:ext uri="{FF2B5EF4-FFF2-40B4-BE49-F238E27FC236}">
                <a16:creationId xmlns:a16="http://schemas.microsoft.com/office/drawing/2014/main" id="{520A5DD7-9E23-E4F7-8724-61CBFD92C6D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894638" y="838200"/>
            <a:ext cx="3778250" cy="3854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0-#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par>
                                <p:cTn id="9" presetID="10" presetClass="entr" presetSubtype="0" fill="hold" nodeType="with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par>
                          <p:cTn id="12" fill="hold" nodeType="afterGroup">
                            <p:stCondLst>
                              <p:cond delay="1000"/>
                            </p:stCondLst>
                            <p:childTnLst>
                              <p:par>
                                <p:cTn id="13" presetID="9" presetClass="entr" presetSubtype="0" fill="hold" nodeType="afterEffect">
                                  <p:stCondLst>
                                    <p:cond delay="0"/>
                                  </p:stCondLst>
                                  <p:childTnLst>
                                    <p:set>
                                      <p:cBhvr>
                                        <p:cTn id="14" dur="1" fill="hold">
                                          <p:stCondLst>
                                            <p:cond delay="0"/>
                                          </p:stCondLst>
                                        </p:cTn>
                                        <p:tgtEl>
                                          <p:spTgt spid="17">
                                            <p:txEl>
                                              <p:pRg st="0" end="0"/>
                                            </p:txEl>
                                          </p:spTgt>
                                        </p:tgtEl>
                                        <p:attrNameLst>
                                          <p:attrName>style.visibility</p:attrName>
                                        </p:attrNameLst>
                                      </p:cBhvr>
                                      <p:to>
                                        <p:strVal val="visible"/>
                                      </p:to>
                                    </p:set>
                                    <p:animEffect transition="in" filter="dissolve">
                                      <p:cBhvr>
                                        <p:cTn id="15" dur="500"/>
                                        <p:tgtEl>
                                          <p:spTgt spid="17">
                                            <p:txEl>
                                              <p:pRg st="0" end="0"/>
                                            </p:txEl>
                                          </p:spTgt>
                                        </p:tgtEl>
                                      </p:cBhvr>
                                    </p:animEffect>
                                  </p:childTnLst>
                                </p:cTn>
                              </p:par>
                            </p:childTnLst>
                          </p:cTn>
                        </p:par>
                        <p:par>
                          <p:cTn id="16" fill="hold" nodeType="afterGroup">
                            <p:stCondLst>
                              <p:cond delay="1500"/>
                            </p:stCondLst>
                            <p:childTnLst>
                              <p:par>
                                <p:cTn id="17" presetID="9" presetClass="entr" presetSubtype="0" fill="hold" nodeType="afterEffect">
                                  <p:stCondLst>
                                    <p:cond delay="0"/>
                                  </p:stCondLst>
                                  <p:childTnLst>
                                    <p:set>
                                      <p:cBhvr>
                                        <p:cTn id="18" dur="1" fill="hold">
                                          <p:stCondLst>
                                            <p:cond delay="0"/>
                                          </p:stCondLst>
                                        </p:cTn>
                                        <p:tgtEl>
                                          <p:spTgt spid="17">
                                            <p:txEl>
                                              <p:pRg st="1" end="1"/>
                                            </p:txEl>
                                          </p:spTgt>
                                        </p:tgtEl>
                                        <p:attrNameLst>
                                          <p:attrName>style.visibility</p:attrName>
                                        </p:attrNameLst>
                                      </p:cBhvr>
                                      <p:to>
                                        <p:strVal val="visible"/>
                                      </p:to>
                                    </p:set>
                                    <p:animEffect transition="in" filter="dissolve">
                                      <p:cBhvr>
                                        <p:cTn id="19" dur="500"/>
                                        <p:tgtEl>
                                          <p:spTgt spid="17">
                                            <p:txEl>
                                              <p:pRg st="1" end="1"/>
                                            </p:txEl>
                                          </p:spTgt>
                                        </p:tgtEl>
                                      </p:cBhvr>
                                    </p:animEffect>
                                  </p:childTnLst>
                                </p:cTn>
                              </p:par>
                            </p:childTnLst>
                          </p:cTn>
                        </p:par>
                        <p:par>
                          <p:cTn id="20" fill="hold" nodeType="afterGroup">
                            <p:stCondLst>
                              <p:cond delay="2000"/>
                            </p:stCondLst>
                            <p:childTnLst>
                              <p:par>
                                <p:cTn id="21" presetID="9" presetClass="entr" presetSubtype="0" fill="hold" nodeType="afterEffect">
                                  <p:stCondLst>
                                    <p:cond delay="0"/>
                                  </p:stCondLst>
                                  <p:childTnLst>
                                    <p:set>
                                      <p:cBhvr>
                                        <p:cTn id="22" dur="1" fill="hold">
                                          <p:stCondLst>
                                            <p:cond delay="0"/>
                                          </p:stCondLst>
                                        </p:cTn>
                                        <p:tgtEl>
                                          <p:spTgt spid="17">
                                            <p:txEl>
                                              <p:pRg st="2" end="2"/>
                                            </p:txEl>
                                          </p:spTgt>
                                        </p:tgtEl>
                                        <p:attrNameLst>
                                          <p:attrName>style.visibility</p:attrName>
                                        </p:attrNameLst>
                                      </p:cBhvr>
                                      <p:to>
                                        <p:strVal val="visible"/>
                                      </p:to>
                                    </p:set>
                                    <p:animEffect transition="in" filter="dissolve">
                                      <p:cBhvr>
                                        <p:cTn id="23" dur="500"/>
                                        <p:tgtEl>
                                          <p:spTgt spid="1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5D4E2C7-E311-86E9-B010-38E554665E47}"/>
              </a:ext>
            </a:extLst>
          </p:cNvPr>
          <p:cNvSpPr>
            <a:spLocks noGrp="1" noChangeArrowheads="1"/>
          </p:cNvSpPr>
          <p:nvPr>
            <p:ph type="ctrTitle" idx="4294967295"/>
          </p:nvPr>
        </p:nvSpPr>
        <p:spPr bwMode="auto">
          <a:xfrm>
            <a:off x="4591050" y="3294063"/>
            <a:ext cx="4968875" cy="147002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l" eaLnBrk="1" hangingPunct="1"/>
            <a:r>
              <a:rPr lang="en-NZ" altLang="en-US" sz="3600" b="1" dirty="0">
                <a:solidFill>
                  <a:srgbClr val="F17E00"/>
                </a:solidFill>
                <a:latin typeface="Century Gothic" panose="020B0502020202020204" pitchFamily="34" charset="0"/>
              </a:rPr>
              <a:t>Leading the</a:t>
            </a:r>
            <a:endParaRPr lang="en-GB" altLang="en-US" sz="3600" b="1" dirty="0">
              <a:solidFill>
                <a:srgbClr val="F17E00"/>
              </a:solidFill>
              <a:latin typeface="Century Gothic" panose="020B0502020202020204" pitchFamily="34" charset="0"/>
            </a:endParaRPr>
          </a:p>
        </p:txBody>
      </p:sp>
      <p:sp>
        <p:nvSpPr>
          <p:cNvPr id="2" name="Rectangle 1">
            <a:extLst>
              <a:ext uri="{FF2B5EF4-FFF2-40B4-BE49-F238E27FC236}">
                <a16:creationId xmlns:a16="http://schemas.microsoft.com/office/drawing/2014/main" id="{020CA0C5-FBFF-8B25-9719-9F8AC0DFE1CE}"/>
              </a:ext>
            </a:extLst>
          </p:cNvPr>
          <p:cNvSpPr>
            <a:spLocks noChangeArrowheads="1"/>
          </p:cNvSpPr>
          <p:nvPr/>
        </p:nvSpPr>
        <p:spPr bwMode="auto">
          <a:xfrm>
            <a:off x="4591050" y="3806527"/>
            <a:ext cx="5181227"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sz="3600" dirty="0">
                <a:latin typeface="Century Gothic" panose="020B0502020202020204" pitchFamily="34" charset="0"/>
              </a:rPr>
              <a:t>Extended DISC® Styles</a:t>
            </a:r>
            <a:endParaRPr lang="en-GB" altLang="en-US" sz="3600" dirty="0"/>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2"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Text Placeholder 10">
            <a:extLst>
              <a:ext uri="{FF2B5EF4-FFF2-40B4-BE49-F238E27FC236}">
                <a16:creationId xmlns:a16="http://schemas.microsoft.com/office/drawing/2014/main" id="{8CC63AFE-A408-6D47-DB25-467E6AC7813E}"/>
              </a:ext>
            </a:extLst>
          </p:cNvPr>
          <p:cNvSpPr txBox="1">
            <a:spLocks noChangeArrowheads="1"/>
          </p:cNvSpPr>
          <p:nvPr/>
        </p:nvSpPr>
        <p:spPr bwMode="auto">
          <a:xfrm>
            <a:off x="261938" y="188913"/>
            <a:ext cx="9659937"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79488">
              <a:defRPr>
                <a:solidFill>
                  <a:schemeClr val="tx1"/>
                </a:solidFill>
                <a:latin typeface="Calibri" panose="020F0502020204030204" pitchFamily="34" charset="0"/>
              </a:defRPr>
            </a:lvl1pPr>
            <a:lvl2pPr marL="795338" indent="-304800" defTabSz="979488">
              <a:defRPr>
                <a:solidFill>
                  <a:schemeClr val="tx1"/>
                </a:solidFill>
                <a:latin typeface="Calibri" panose="020F0502020204030204" pitchFamily="34" charset="0"/>
              </a:defRPr>
            </a:lvl2pPr>
            <a:lvl3pPr marL="1223963" indent="-244475" defTabSz="979488">
              <a:defRPr>
                <a:solidFill>
                  <a:schemeClr val="tx1"/>
                </a:solidFill>
                <a:latin typeface="Calibri" panose="020F0502020204030204" pitchFamily="34" charset="0"/>
              </a:defRPr>
            </a:lvl3pPr>
            <a:lvl4pPr marL="1712913" indent="-244475" defTabSz="979488">
              <a:defRPr>
                <a:solidFill>
                  <a:schemeClr val="tx1"/>
                </a:solidFill>
                <a:latin typeface="Calibri" panose="020F0502020204030204" pitchFamily="34" charset="0"/>
              </a:defRPr>
            </a:lvl4pPr>
            <a:lvl5pPr marL="2203450" indent="-244475" defTabSz="979488">
              <a:defRPr>
                <a:solidFill>
                  <a:schemeClr val="tx1"/>
                </a:solidFill>
                <a:latin typeface="Calibri" panose="020F0502020204030204" pitchFamily="34" charset="0"/>
              </a:defRPr>
            </a:lvl5pPr>
            <a:lvl6pPr marL="2660650" indent="-244475" defTabSz="979488" eaLnBrk="0" fontAlgn="base" hangingPunct="0">
              <a:spcBef>
                <a:spcPct val="0"/>
              </a:spcBef>
              <a:spcAft>
                <a:spcPct val="0"/>
              </a:spcAft>
              <a:defRPr>
                <a:solidFill>
                  <a:schemeClr val="tx1"/>
                </a:solidFill>
                <a:latin typeface="Calibri" panose="020F0502020204030204" pitchFamily="34" charset="0"/>
              </a:defRPr>
            </a:lvl6pPr>
            <a:lvl7pPr marL="3117850" indent="-244475" defTabSz="979488" eaLnBrk="0" fontAlgn="base" hangingPunct="0">
              <a:spcBef>
                <a:spcPct val="0"/>
              </a:spcBef>
              <a:spcAft>
                <a:spcPct val="0"/>
              </a:spcAft>
              <a:defRPr>
                <a:solidFill>
                  <a:schemeClr val="tx1"/>
                </a:solidFill>
                <a:latin typeface="Calibri" panose="020F0502020204030204" pitchFamily="34" charset="0"/>
              </a:defRPr>
            </a:lvl7pPr>
            <a:lvl8pPr marL="3575050" indent="-244475" defTabSz="979488" eaLnBrk="0" fontAlgn="base" hangingPunct="0">
              <a:spcBef>
                <a:spcPct val="0"/>
              </a:spcBef>
              <a:spcAft>
                <a:spcPct val="0"/>
              </a:spcAft>
              <a:defRPr>
                <a:solidFill>
                  <a:schemeClr val="tx1"/>
                </a:solidFill>
                <a:latin typeface="Calibri" panose="020F0502020204030204" pitchFamily="34" charset="0"/>
              </a:defRPr>
            </a:lvl8pPr>
            <a:lvl9pPr marL="4032250" indent="-244475" defTabSz="979488"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NZ" altLang="en-US">
                <a:latin typeface="Century Gothic" panose="020B0502020202020204" pitchFamily="34" charset="0"/>
              </a:rPr>
              <a:t>Grow &amp; Develop: </a:t>
            </a:r>
            <a:r>
              <a:rPr lang="en-NZ" altLang="en-US" b="1">
                <a:solidFill>
                  <a:srgbClr val="86D2E9"/>
                </a:solidFill>
                <a:latin typeface="Century Gothic" panose="020B0502020202020204" pitchFamily="34" charset="0"/>
              </a:rPr>
              <a:t>Agenda</a:t>
            </a:r>
            <a:endParaRPr lang="en-GB" altLang="en-US">
              <a:latin typeface="Century Gothic" panose="020B0502020202020204" pitchFamily="34" charset="0"/>
            </a:endParaRPr>
          </a:p>
        </p:txBody>
      </p:sp>
      <p:grpSp>
        <p:nvGrpSpPr>
          <p:cNvPr id="12" name="Group 11">
            <a:extLst>
              <a:ext uri="{FF2B5EF4-FFF2-40B4-BE49-F238E27FC236}">
                <a16:creationId xmlns:a16="http://schemas.microsoft.com/office/drawing/2014/main" id="{1A5B068C-8447-FB25-9EE7-68439961065A}"/>
              </a:ext>
            </a:extLst>
          </p:cNvPr>
          <p:cNvGrpSpPr>
            <a:grpSpLocks/>
          </p:cNvGrpSpPr>
          <p:nvPr/>
        </p:nvGrpSpPr>
        <p:grpSpPr bwMode="auto">
          <a:xfrm>
            <a:off x="1270000" y="1917700"/>
            <a:ext cx="9145588" cy="1368425"/>
            <a:chOff x="1270670" y="1197546"/>
            <a:chExt cx="9145016" cy="1142999"/>
          </a:xfrm>
        </p:grpSpPr>
        <p:graphicFrame>
          <p:nvGraphicFramePr>
            <p:cNvPr id="5" name="Diagram 4">
              <a:extLst>
                <a:ext uri="{FF2B5EF4-FFF2-40B4-BE49-F238E27FC236}">
                  <a16:creationId xmlns:a16="http://schemas.microsoft.com/office/drawing/2014/main" id="{979FBF70-DFD5-198D-C097-C01F559D324D}"/>
                </a:ext>
              </a:extLst>
            </p:cNvPr>
            <p:cNvGraphicFramePr/>
            <p:nvPr/>
          </p:nvGraphicFramePr>
          <p:xfrm>
            <a:off x="1270670" y="1197546"/>
            <a:ext cx="8940800" cy="114299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79884" name="TextBox 1">
              <a:extLst>
                <a:ext uri="{FF2B5EF4-FFF2-40B4-BE49-F238E27FC236}">
                  <a16:creationId xmlns:a16="http://schemas.microsoft.com/office/drawing/2014/main" id="{31EA72EA-5AE2-70A4-9704-B9BD5FABF519}"/>
                </a:ext>
              </a:extLst>
            </p:cNvPr>
            <p:cNvSpPr txBox="1">
              <a:spLocks noChangeArrowheads="1"/>
            </p:cNvSpPr>
            <p:nvPr/>
          </p:nvSpPr>
          <p:spPr bwMode="auto">
            <a:xfrm>
              <a:off x="2350790" y="1257711"/>
              <a:ext cx="8064896" cy="6686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b="1" dirty="0">
                  <a:latin typeface="Century Gothic" panose="020B0502020202020204" pitchFamily="34" charset="0"/>
                </a:rPr>
                <a:t>Stage 1: Self Discovery</a:t>
              </a:r>
            </a:p>
            <a:p>
              <a:pPr eaLnBrk="1" hangingPunct="1"/>
              <a:r>
                <a:rPr lang="en-NZ" altLang="en-US" sz="1400" dirty="0">
                  <a:latin typeface="Century Gothic" panose="020B0502020202020204" pitchFamily="34" charset="0"/>
                </a:rPr>
                <a:t>Understanding how we learn</a:t>
              </a:r>
            </a:p>
            <a:p>
              <a:pPr eaLnBrk="1" hangingPunct="1"/>
              <a:r>
                <a:rPr lang="en-NZ" altLang="en-US" sz="1400" dirty="0">
                  <a:latin typeface="Century Gothic" panose="020B0502020202020204" pitchFamily="34" charset="0"/>
                </a:rPr>
                <a:t>Development Indicators in Extended DISC® reports</a:t>
              </a:r>
            </a:p>
          </p:txBody>
        </p:sp>
      </p:grpSp>
      <p:grpSp>
        <p:nvGrpSpPr>
          <p:cNvPr id="13" name="Group 12">
            <a:extLst>
              <a:ext uri="{FF2B5EF4-FFF2-40B4-BE49-F238E27FC236}">
                <a16:creationId xmlns:a16="http://schemas.microsoft.com/office/drawing/2014/main" id="{A80A1DD1-503C-9587-B0A7-629F39DC775A}"/>
              </a:ext>
            </a:extLst>
          </p:cNvPr>
          <p:cNvGrpSpPr>
            <a:grpSpLocks/>
          </p:cNvGrpSpPr>
          <p:nvPr/>
        </p:nvGrpSpPr>
        <p:grpSpPr bwMode="auto">
          <a:xfrm>
            <a:off x="1270000" y="3141663"/>
            <a:ext cx="9145588" cy="1368425"/>
            <a:chOff x="1270670" y="2111946"/>
            <a:chExt cx="9145016" cy="1142999"/>
          </a:xfrm>
        </p:grpSpPr>
        <p:graphicFrame>
          <p:nvGraphicFramePr>
            <p:cNvPr id="6" name="Diagram 5">
              <a:extLst>
                <a:ext uri="{FF2B5EF4-FFF2-40B4-BE49-F238E27FC236}">
                  <a16:creationId xmlns:a16="http://schemas.microsoft.com/office/drawing/2014/main" id="{D957D534-1AD5-8F43-6516-83FA139B6F72}"/>
                </a:ext>
              </a:extLst>
            </p:cNvPr>
            <p:cNvGraphicFramePr/>
            <p:nvPr/>
          </p:nvGraphicFramePr>
          <p:xfrm>
            <a:off x="1270670" y="2111946"/>
            <a:ext cx="8940800" cy="1142999"/>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
          <p:nvSpPr>
            <p:cNvPr id="79882" name="TextBox 9">
              <a:extLst>
                <a:ext uri="{FF2B5EF4-FFF2-40B4-BE49-F238E27FC236}">
                  <a16:creationId xmlns:a16="http://schemas.microsoft.com/office/drawing/2014/main" id="{6415B5DA-2473-5D0B-8B41-646EE6AD01E9}"/>
                </a:ext>
              </a:extLst>
            </p:cNvPr>
            <p:cNvSpPr txBox="1">
              <a:spLocks noChangeArrowheads="1"/>
            </p:cNvSpPr>
            <p:nvPr/>
          </p:nvSpPr>
          <p:spPr bwMode="auto">
            <a:xfrm>
              <a:off x="2350790" y="2232148"/>
              <a:ext cx="8064896" cy="488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b="1">
                  <a:latin typeface="Century Gothic" panose="020B0502020202020204" pitchFamily="34" charset="0"/>
                </a:rPr>
                <a:t>Stage 2: Personal Development</a:t>
              </a:r>
            </a:p>
            <a:p>
              <a:pPr eaLnBrk="1" hangingPunct="1"/>
              <a:r>
                <a:rPr lang="en-NZ" altLang="en-US" sz="1400">
                  <a:latin typeface="Century Gothic" panose="020B0502020202020204" pitchFamily="34" charset="0"/>
                </a:rPr>
                <a:t>Recognising how the Tip Groups can help personal development and behavioural change</a:t>
              </a:r>
            </a:p>
          </p:txBody>
        </p:sp>
      </p:grpSp>
      <p:grpSp>
        <p:nvGrpSpPr>
          <p:cNvPr id="14" name="Group 13">
            <a:extLst>
              <a:ext uri="{FF2B5EF4-FFF2-40B4-BE49-F238E27FC236}">
                <a16:creationId xmlns:a16="http://schemas.microsoft.com/office/drawing/2014/main" id="{C860B67B-13D5-3EE8-AE0E-321675FCA215}"/>
              </a:ext>
            </a:extLst>
          </p:cNvPr>
          <p:cNvGrpSpPr>
            <a:grpSpLocks/>
          </p:cNvGrpSpPr>
          <p:nvPr/>
        </p:nvGrpSpPr>
        <p:grpSpPr bwMode="auto">
          <a:xfrm>
            <a:off x="1270000" y="4365625"/>
            <a:ext cx="9145588" cy="1368425"/>
            <a:chOff x="1270670" y="3026346"/>
            <a:chExt cx="9145016" cy="1142999"/>
          </a:xfrm>
        </p:grpSpPr>
        <p:graphicFrame>
          <p:nvGraphicFramePr>
            <p:cNvPr id="7" name="Diagram 6">
              <a:extLst>
                <a:ext uri="{FF2B5EF4-FFF2-40B4-BE49-F238E27FC236}">
                  <a16:creationId xmlns:a16="http://schemas.microsoft.com/office/drawing/2014/main" id="{C4C060CC-AC92-CEC0-1DFA-7C3D0C72CD8A}"/>
                </a:ext>
              </a:extLst>
            </p:cNvPr>
            <p:cNvGraphicFramePr/>
            <p:nvPr/>
          </p:nvGraphicFramePr>
          <p:xfrm>
            <a:off x="1270670" y="3026346"/>
            <a:ext cx="8940800" cy="1142999"/>
          </p:xfrm>
          <a:graphic>
            <a:graphicData uri="http://schemas.openxmlformats.org/drawingml/2006/diagram">
              <dgm:relIds xmlns:dgm="http://schemas.openxmlformats.org/drawingml/2006/diagram" xmlns:r="http://schemas.openxmlformats.org/officeDocument/2006/relationships" r:dm="rId13" r:lo="rId14" r:qs="rId15" r:cs="rId16"/>
            </a:graphicData>
          </a:graphic>
        </p:graphicFrame>
        <p:sp>
          <p:nvSpPr>
            <p:cNvPr id="79880" name="TextBox 10">
              <a:extLst>
                <a:ext uri="{FF2B5EF4-FFF2-40B4-BE49-F238E27FC236}">
                  <a16:creationId xmlns:a16="http://schemas.microsoft.com/office/drawing/2014/main" id="{9F4787C8-BA11-40D9-1083-11929AD10936}"/>
                </a:ext>
              </a:extLst>
            </p:cNvPr>
            <p:cNvSpPr txBox="1">
              <a:spLocks noChangeArrowheads="1"/>
            </p:cNvSpPr>
            <p:nvPr/>
          </p:nvSpPr>
          <p:spPr bwMode="auto">
            <a:xfrm>
              <a:off x="2350790" y="3069752"/>
              <a:ext cx="8064896" cy="6686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b="1">
                  <a:latin typeface="Century Gothic" panose="020B0502020202020204" pitchFamily="34" charset="0"/>
                </a:rPr>
                <a:t>Stage 3: The Action Plan</a:t>
              </a:r>
            </a:p>
            <a:p>
              <a:pPr eaLnBrk="1" hangingPunct="1"/>
              <a:r>
                <a:rPr lang="en-NZ" altLang="en-US" sz="1400">
                  <a:latin typeface="Century Gothic" panose="020B0502020202020204" pitchFamily="34" charset="0"/>
                </a:rPr>
                <a:t>Implementing a basic Action Plan to improve performance</a:t>
              </a:r>
            </a:p>
            <a:p>
              <a:pPr eaLnBrk="1" hangingPunct="1"/>
              <a:r>
                <a:rPr lang="en-NZ" altLang="en-US" sz="1400">
                  <a:latin typeface="Century Gothic" panose="020B0502020202020204" pitchFamily="34" charset="0"/>
                </a:rPr>
                <a:t>Case study</a:t>
              </a:r>
            </a:p>
          </p:txBody>
        </p:sp>
      </p:grpSp>
      <p:sp>
        <p:nvSpPr>
          <p:cNvPr id="79878" name="Rectangle 2">
            <a:extLst>
              <a:ext uri="{FF2B5EF4-FFF2-40B4-BE49-F238E27FC236}">
                <a16:creationId xmlns:a16="http://schemas.microsoft.com/office/drawing/2014/main" id="{92D842B3-7ACF-ECDE-4D7F-60F59AD83D7C}"/>
              </a:ext>
            </a:extLst>
          </p:cNvPr>
          <p:cNvSpPr>
            <a:spLocks noChangeArrowheads="1"/>
          </p:cNvSpPr>
          <p:nvPr/>
        </p:nvSpPr>
        <p:spPr bwMode="auto">
          <a:xfrm>
            <a:off x="781050" y="847725"/>
            <a:ext cx="10628313"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sz="1400">
                <a:solidFill>
                  <a:srgbClr val="000000"/>
                </a:solidFill>
                <a:latin typeface="Century Gothic" panose="020B0502020202020204" pitchFamily="34" charset="0"/>
              </a:rPr>
              <a:t>Personal and professional development are lifelong processes of growth. Personal development is a way to assess yourself in different contexts, consider your aims and take action in order to realise your potential. We typically follow three stages in self-development: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1000" fill="hold"/>
                                        <p:tgtEl>
                                          <p:spTgt spid="12"/>
                                        </p:tgtEl>
                                        <p:attrNameLst>
                                          <p:attrName>ppt_x</p:attrName>
                                        </p:attrNameLst>
                                      </p:cBhvr>
                                      <p:tavLst>
                                        <p:tav tm="0">
                                          <p:val>
                                            <p:strVal val="#ppt_x"/>
                                          </p:val>
                                        </p:tav>
                                        <p:tav tm="100000">
                                          <p:val>
                                            <p:strVal val="#ppt_x"/>
                                          </p:val>
                                        </p:tav>
                                      </p:tavLst>
                                    </p:anim>
                                    <p:anim calcmode="lin" valueType="num">
                                      <p:cBhvr additive="base">
                                        <p:cTn id="8" dur="1000" fill="hold"/>
                                        <p:tgtEl>
                                          <p:spTgt spid="12"/>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1000"/>
                            </p:stCondLst>
                            <p:childTnLst>
                              <p:par>
                                <p:cTn id="10" presetID="2" presetClass="entr" presetSubtype="4" fill="hold" nodeType="after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additive="base">
                                        <p:cTn id="12" dur="1000" fill="hold"/>
                                        <p:tgtEl>
                                          <p:spTgt spid="13"/>
                                        </p:tgtEl>
                                        <p:attrNameLst>
                                          <p:attrName>ppt_x</p:attrName>
                                        </p:attrNameLst>
                                      </p:cBhvr>
                                      <p:tavLst>
                                        <p:tav tm="0">
                                          <p:val>
                                            <p:strVal val="#ppt_x"/>
                                          </p:val>
                                        </p:tav>
                                        <p:tav tm="100000">
                                          <p:val>
                                            <p:strVal val="#ppt_x"/>
                                          </p:val>
                                        </p:tav>
                                      </p:tavLst>
                                    </p:anim>
                                    <p:anim calcmode="lin" valueType="num">
                                      <p:cBhvr additive="base">
                                        <p:cTn id="13" dur="1000" fill="hold"/>
                                        <p:tgtEl>
                                          <p:spTgt spid="13"/>
                                        </p:tgtEl>
                                        <p:attrNameLst>
                                          <p:attrName>ppt_y</p:attrName>
                                        </p:attrNameLst>
                                      </p:cBhvr>
                                      <p:tavLst>
                                        <p:tav tm="0">
                                          <p:val>
                                            <p:strVal val="1+#ppt_h/2"/>
                                          </p:val>
                                        </p:tav>
                                        <p:tav tm="100000">
                                          <p:val>
                                            <p:strVal val="#ppt_y"/>
                                          </p:val>
                                        </p:tav>
                                      </p:tavLst>
                                    </p:anim>
                                  </p:childTnLst>
                                </p:cTn>
                              </p:par>
                            </p:childTnLst>
                          </p:cTn>
                        </p:par>
                        <p:par>
                          <p:cTn id="14" fill="hold" nodeType="afterGroup">
                            <p:stCondLst>
                              <p:cond delay="2000"/>
                            </p:stCondLst>
                            <p:childTnLst>
                              <p:par>
                                <p:cTn id="15" presetID="2" presetClass="entr" presetSubtype="4" fill="hold" nodeType="afterEffect">
                                  <p:stCondLst>
                                    <p:cond delay="0"/>
                                  </p:stCondLst>
                                  <p:childTnLst>
                                    <p:set>
                                      <p:cBhvr>
                                        <p:cTn id="16" dur="1" fill="hold">
                                          <p:stCondLst>
                                            <p:cond delay="0"/>
                                          </p:stCondLst>
                                        </p:cTn>
                                        <p:tgtEl>
                                          <p:spTgt spid="14"/>
                                        </p:tgtEl>
                                        <p:attrNameLst>
                                          <p:attrName>style.visibility</p:attrName>
                                        </p:attrNameLst>
                                      </p:cBhvr>
                                      <p:to>
                                        <p:strVal val="visible"/>
                                      </p:to>
                                    </p:set>
                                    <p:anim calcmode="lin" valueType="num">
                                      <p:cBhvr additive="base">
                                        <p:cTn id="17" dur="1000" fill="hold"/>
                                        <p:tgtEl>
                                          <p:spTgt spid="14"/>
                                        </p:tgtEl>
                                        <p:attrNameLst>
                                          <p:attrName>ppt_x</p:attrName>
                                        </p:attrNameLst>
                                      </p:cBhvr>
                                      <p:tavLst>
                                        <p:tav tm="0">
                                          <p:val>
                                            <p:strVal val="#ppt_x"/>
                                          </p:val>
                                        </p:tav>
                                        <p:tav tm="100000">
                                          <p:val>
                                            <p:strVal val="#ppt_x"/>
                                          </p:val>
                                        </p:tav>
                                      </p:tavLst>
                                    </p:anim>
                                    <p:anim calcmode="lin" valueType="num">
                                      <p:cBhvr additive="base">
                                        <p:cTn id="18" dur="10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4" name="Tytuł 1">
            <a:extLst>
              <a:ext uri="{FF2B5EF4-FFF2-40B4-BE49-F238E27FC236}">
                <a16:creationId xmlns:a16="http://schemas.microsoft.com/office/drawing/2014/main" id="{345F7E47-1479-3616-8BC6-729F3CD793A0}"/>
              </a:ext>
            </a:extLst>
          </p:cNvPr>
          <p:cNvSpPr txBox="1">
            <a:spLocks noChangeArrowheads="1"/>
          </p:cNvSpPr>
          <p:nvPr/>
        </p:nvSpPr>
        <p:spPr bwMode="auto">
          <a:xfrm>
            <a:off x="271463" y="231775"/>
            <a:ext cx="11549062" cy="40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6463">
              <a:defRPr>
                <a:solidFill>
                  <a:schemeClr val="tx1"/>
                </a:solidFill>
                <a:latin typeface="Calibri" panose="020F0502020204030204" pitchFamily="34" charset="0"/>
              </a:defRPr>
            </a:lvl1pPr>
            <a:lvl2pPr marL="742950" indent="-285750" defTabSz="906463">
              <a:defRPr>
                <a:solidFill>
                  <a:schemeClr val="tx1"/>
                </a:solidFill>
                <a:latin typeface="Calibri" panose="020F0502020204030204" pitchFamily="34" charset="0"/>
              </a:defRPr>
            </a:lvl2pPr>
            <a:lvl3pPr marL="1143000" indent="-228600" defTabSz="906463">
              <a:defRPr>
                <a:solidFill>
                  <a:schemeClr val="tx1"/>
                </a:solidFill>
                <a:latin typeface="Calibri" panose="020F0502020204030204" pitchFamily="34" charset="0"/>
              </a:defRPr>
            </a:lvl3pPr>
            <a:lvl4pPr marL="1600200" indent="-228600" defTabSz="906463">
              <a:defRPr>
                <a:solidFill>
                  <a:schemeClr val="tx1"/>
                </a:solidFill>
                <a:latin typeface="Calibri" panose="020F0502020204030204" pitchFamily="34" charset="0"/>
              </a:defRPr>
            </a:lvl4pPr>
            <a:lvl5pPr marL="2057400" indent="-228600" defTabSz="906463">
              <a:defRPr>
                <a:solidFill>
                  <a:schemeClr val="tx1"/>
                </a:solidFill>
                <a:latin typeface="Calibri" panose="020F0502020204030204" pitchFamily="34" charset="0"/>
              </a:defRPr>
            </a:lvl5pPr>
            <a:lvl6pPr marL="2514600" indent="-228600" defTabSz="906463" eaLnBrk="0" fontAlgn="base" hangingPunct="0">
              <a:spcBef>
                <a:spcPct val="0"/>
              </a:spcBef>
              <a:spcAft>
                <a:spcPct val="0"/>
              </a:spcAft>
              <a:defRPr>
                <a:solidFill>
                  <a:schemeClr val="tx1"/>
                </a:solidFill>
                <a:latin typeface="Calibri" panose="020F0502020204030204" pitchFamily="34" charset="0"/>
              </a:defRPr>
            </a:lvl6pPr>
            <a:lvl7pPr marL="2971800" indent="-228600" defTabSz="906463" eaLnBrk="0" fontAlgn="base" hangingPunct="0">
              <a:spcBef>
                <a:spcPct val="0"/>
              </a:spcBef>
              <a:spcAft>
                <a:spcPct val="0"/>
              </a:spcAft>
              <a:defRPr>
                <a:solidFill>
                  <a:schemeClr val="tx1"/>
                </a:solidFill>
                <a:latin typeface="Calibri" panose="020F0502020204030204" pitchFamily="34" charset="0"/>
              </a:defRPr>
            </a:lvl7pPr>
            <a:lvl8pPr marL="3429000" indent="-228600" defTabSz="906463" eaLnBrk="0" fontAlgn="base" hangingPunct="0">
              <a:spcBef>
                <a:spcPct val="0"/>
              </a:spcBef>
              <a:spcAft>
                <a:spcPct val="0"/>
              </a:spcAft>
              <a:defRPr>
                <a:solidFill>
                  <a:schemeClr val="tx1"/>
                </a:solidFill>
                <a:latin typeface="Calibri" panose="020F0502020204030204" pitchFamily="34" charset="0"/>
              </a:defRPr>
            </a:lvl8pPr>
            <a:lvl9pPr marL="3886200" indent="-228600" defTabSz="90646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a:latin typeface="Century Gothic" panose="020B0502020202020204" pitchFamily="34" charset="0"/>
              </a:rPr>
              <a:t>D Style </a:t>
            </a:r>
            <a:r>
              <a:rPr lang="pl-PL" altLang="en-US">
                <a:latin typeface="Century Gothic" panose="020B0502020202020204" pitchFamily="34" charset="0"/>
              </a:rPr>
              <a:t>– </a:t>
            </a:r>
            <a:r>
              <a:rPr lang="pl-PL" altLang="en-US" b="1">
                <a:solidFill>
                  <a:srgbClr val="FF0000"/>
                </a:solidFill>
                <a:latin typeface="Century Gothic" panose="020B0502020202020204" pitchFamily="34" charset="0"/>
              </a:rPr>
              <a:t>Results-oriented</a:t>
            </a:r>
          </a:p>
        </p:txBody>
      </p:sp>
      <p:sp>
        <p:nvSpPr>
          <p:cNvPr id="28" name="Elipsa 2">
            <a:extLst>
              <a:ext uri="{FF2B5EF4-FFF2-40B4-BE49-F238E27FC236}">
                <a16:creationId xmlns:a16="http://schemas.microsoft.com/office/drawing/2014/main" id="{CB410EA6-4CE9-D8B6-F7F9-2B9F6C5A0BDB}"/>
              </a:ext>
            </a:extLst>
          </p:cNvPr>
          <p:cNvSpPr/>
          <p:nvPr/>
        </p:nvSpPr>
        <p:spPr>
          <a:xfrm>
            <a:off x="7764463" y="1071563"/>
            <a:ext cx="3438525" cy="3440112"/>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latin typeface="Century Gothic" panose="020B0502020202020204" pitchFamily="34" charset="0"/>
            </a:endParaRPr>
          </a:p>
        </p:txBody>
      </p:sp>
      <p:grpSp>
        <p:nvGrpSpPr>
          <p:cNvPr id="29" name="Grupa 3">
            <a:extLst>
              <a:ext uri="{FF2B5EF4-FFF2-40B4-BE49-F238E27FC236}">
                <a16:creationId xmlns:a16="http://schemas.microsoft.com/office/drawing/2014/main" id="{76929D2D-BCA3-B47F-3247-DEEE889871B5}"/>
              </a:ext>
            </a:extLst>
          </p:cNvPr>
          <p:cNvGrpSpPr>
            <a:grpSpLocks/>
          </p:cNvGrpSpPr>
          <p:nvPr/>
        </p:nvGrpSpPr>
        <p:grpSpPr bwMode="auto">
          <a:xfrm>
            <a:off x="6902450" y="1617663"/>
            <a:ext cx="1741488" cy="1757362"/>
            <a:chOff x="7424335" y="2590541"/>
            <a:chExt cx="1742129" cy="1757374"/>
          </a:xfrm>
        </p:grpSpPr>
        <p:sp>
          <p:nvSpPr>
            <p:cNvPr id="30" name="Elipsa 4">
              <a:extLst>
                <a:ext uri="{FF2B5EF4-FFF2-40B4-BE49-F238E27FC236}">
                  <a16:creationId xmlns:a16="http://schemas.microsoft.com/office/drawing/2014/main" id="{D662C5CA-AFD9-82ED-2E7C-862751AB9CA3}"/>
                </a:ext>
              </a:extLst>
            </p:cNvPr>
            <p:cNvSpPr/>
            <p:nvPr/>
          </p:nvSpPr>
          <p:spPr>
            <a:xfrm>
              <a:off x="7424335" y="2590541"/>
              <a:ext cx="1742129" cy="1741499"/>
            </a:xfrm>
            <a:prstGeom prst="ellipse">
              <a:avLst/>
            </a:prstGeom>
            <a:solidFill>
              <a:srgbClr val="EC1C2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latin typeface="Century Gothic" panose="020B0502020202020204" pitchFamily="34" charset="0"/>
              </a:endParaRPr>
            </a:p>
          </p:txBody>
        </p:sp>
        <p:sp>
          <p:nvSpPr>
            <p:cNvPr id="330782" name="pole tekstowe 5">
              <a:extLst>
                <a:ext uri="{FF2B5EF4-FFF2-40B4-BE49-F238E27FC236}">
                  <a16:creationId xmlns:a16="http://schemas.microsoft.com/office/drawing/2014/main" id="{EBA5BE64-ABF6-E1C9-52F7-69E67151F387}"/>
                </a:ext>
              </a:extLst>
            </p:cNvPr>
            <p:cNvSpPr txBox="1">
              <a:spLocks noChangeArrowheads="1"/>
            </p:cNvSpPr>
            <p:nvPr/>
          </p:nvSpPr>
          <p:spPr bwMode="auto">
            <a:xfrm>
              <a:off x="7754467" y="2901365"/>
              <a:ext cx="1197209" cy="144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8800" b="1">
                  <a:solidFill>
                    <a:schemeClr val="bg1"/>
                  </a:solidFill>
                  <a:latin typeface="Century Gothic" panose="020B0502020202020204" pitchFamily="34" charset="0"/>
                </a:rPr>
                <a:t>D</a:t>
              </a:r>
            </a:p>
          </p:txBody>
        </p:sp>
        <p:sp>
          <p:nvSpPr>
            <p:cNvPr id="330783" name="pole tekstowe 6">
              <a:extLst>
                <a:ext uri="{FF2B5EF4-FFF2-40B4-BE49-F238E27FC236}">
                  <a16:creationId xmlns:a16="http://schemas.microsoft.com/office/drawing/2014/main" id="{45660610-0208-F613-D0A2-99F483315CE4}"/>
                </a:ext>
              </a:extLst>
            </p:cNvPr>
            <p:cNvSpPr txBox="1">
              <a:spLocks noChangeArrowheads="1"/>
            </p:cNvSpPr>
            <p:nvPr/>
          </p:nvSpPr>
          <p:spPr bwMode="auto">
            <a:xfrm>
              <a:off x="7870477" y="2689582"/>
              <a:ext cx="98594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pl-PL" altLang="en-US" sz="2400">
                  <a:solidFill>
                    <a:schemeClr val="bg1"/>
                  </a:solidFill>
                  <a:latin typeface="Century Gothic" panose="020B0502020202020204" pitchFamily="34" charset="0"/>
                </a:rPr>
                <a:t>Style</a:t>
              </a:r>
            </a:p>
          </p:txBody>
        </p:sp>
      </p:grpSp>
      <p:grpSp>
        <p:nvGrpSpPr>
          <p:cNvPr id="33" name="Grupa 7">
            <a:extLst>
              <a:ext uri="{FF2B5EF4-FFF2-40B4-BE49-F238E27FC236}">
                <a16:creationId xmlns:a16="http://schemas.microsoft.com/office/drawing/2014/main" id="{C3F0CE01-4709-B66B-2197-AE4BDA80AE39}"/>
              </a:ext>
            </a:extLst>
          </p:cNvPr>
          <p:cNvGrpSpPr>
            <a:grpSpLocks/>
          </p:cNvGrpSpPr>
          <p:nvPr/>
        </p:nvGrpSpPr>
        <p:grpSpPr bwMode="auto">
          <a:xfrm>
            <a:off x="8264525" y="868363"/>
            <a:ext cx="742950" cy="741362"/>
            <a:chOff x="9248660" y="2748507"/>
            <a:chExt cx="742227" cy="742227"/>
          </a:xfrm>
        </p:grpSpPr>
        <p:sp>
          <p:nvSpPr>
            <p:cNvPr id="34" name="Elipsa 8">
              <a:extLst>
                <a:ext uri="{FF2B5EF4-FFF2-40B4-BE49-F238E27FC236}">
                  <a16:creationId xmlns:a16="http://schemas.microsoft.com/office/drawing/2014/main" id="{1C8B9D3E-3E0F-1D26-186A-D6F9FC46EADC}"/>
                </a:ext>
              </a:extLst>
            </p:cNvPr>
            <p:cNvSpPr/>
            <p:nvPr/>
          </p:nvSpPr>
          <p:spPr>
            <a:xfrm>
              <a:off x="9248660" y="2748507"/>
              <a:ext cx="742227" cy="742227"/>
            </a:xfrm>
            <a:prstGeom prst="ellipse">
              <a:avLst/>
            </a:prstGeom>
            <a:solidFill>
              <a:srgbClr val="EC1C2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latin typeface="Century Gothic" panose="020B0502020202020204" pitchFamily="34" charset="0"/>
              </a:endParaRPr>
            </a:p>
          </p:txBody>
        </p:sp>
        <p:sp>
          <p:nvSpPr>
            <p:cNvPr id="330780" name="Freeform 6">
              <a:extLst>
                <a:ext uri="{FF2B5EF4-FFF2-40B4-BE49-F238E27FC236}">
                  <a16:creationId xmlns:a16="http://schemas.microsoft.com/office/drawing/2014/main" id="{8747F713-509F-DBBC-C1FE-36A67ED6CF87}"/>
                </a:ext>
              </a:extLst>
            </p:cNvPr>
            <p:cNvSpPr>
              <a:spLocks noEditPoints="1"/>
            </p:cNvSpPr>
            <p:nvPr/>
          </p:nvSpPr>
          <p:spPr bwMode="auto">
            <a:xfrm>
              <a:off x="9419460" y="2841052"/>
              <a:ext cx="435740" cy="557136"/>
            </a:xfrm>
            <a:custGeom>
              <a:avLst/>
              <a:gdLst>
                <a:gd name="T0" fmla="*/ 54600601 w 2344"/>
                <a:gd name="T1" fmla="*/ 86960280 h 2995"/>
                <a:gd name="T2" fmla="*/ 66349966 w 2344"/>
                <a:gd name="T3" fmla="*/ 82392508 h 2995"/>
                <a:gd name="T4" fmla="*/ 74401861 w 2344"/>
                <a:gd name="T5" fmla="*/ 87202666 h 2995"/>
                <a:gd name="T6" fmla="*/ 80898551 w 2344"/>
                <a:gd name="T7" fmla="*/ 84987888 h 2995"/>
                <a:gd name="T8" fmla="*/ 50246362 w 2344"/>
                <a:gd name="T9" fmla="*/ 32112612 h 2995"/>
                <a:gd name="T10" fmla="*/ 39671673 w 2344"/>
                <a:gd name="T11" fmla="*/ 24188259 h 2995"/>
                <a:gd name="T12" fmla="*/ 37943957 w 2344"/>
                <a:gd name="T13" fmla="*/ 13461113 h 2995"/>
                <a:gd name="T14" fmla="*/ 12717139 w 2344"/>
                <a:gd name="T15" fmla="*/ 6920764 h 2995"/>
                <a:gd name="T16" fmla="*/ 380157 w 2344"/>
                <a:gd name="T17" fmla="*/ 18374885 h 2995"/>
                <a:gd name="T18" fmla="*/ 1313169 w 2344"/>
                <a:gd name="T19" fmla="*/ 18686286 h 2995"/>
                <a:gd name="T20" fmla="*/ 16241911 w 2344"/>
                <a:gd name="T21" fmla="*/ 24119059 h 2995"/>
                <a:gd name="T22" fmla="*/ 40708415 w 2344"/>
                <a:gd name="T23" fmla="*/ 82531095 h 2995"/>
                <a:gd name="T24" fmla="*/ 25054121 w 2344"/>
                <a:gd name="T25" fmla="*/ 94261831 h 2995"/>
                <a:gd name="T26" fmla="*/ 26090676 w 2344"/>
                <a:gd name="T27" fmla="*/ 95957421 h 2995"/>
                <a:gd name="T28" fmla="*/ 37943957 w 2344"/>
                <a:gd name="T29" fmla="*/ 91839452 h 2995"/>
                <a:gd name="T30" fmla="*/ 31377927 w 2344"/>
                <a:gd name="T31" fmla="*/ 93985030 h 2995"/>
                <a:gd name="T32" fmla="*/ 27334877 w 2344"/>
                <a:gd name="T33" fmla="*/ 103604973 h 2995"/>
                <a:gd name="T34" fmla="*/ 28682623 w 2344"/>
                <a:gd name="T35" fmla="*/ 102705185 h 2995"/>
                <a:gd name="T36" fmla="*/ 41641612 w 2344"/>
                <a:gd name="T37" fmla="*/ 101217194 h 2995"/>
                <a:gd name="T38" fmla="*/ 42781898 w 2344"/>
                <a:gd name="T39" fmla="*/ 102497584 h 2995"/>
                <a:gd name="T40" fmla="*/ 40086407 w 2344"/>
                <a:gd name="T41" fmla="*/ 92946841 h 2995"/>
                <a:gd name="T42" fmla="*/ 54323988 w 2344"/>
                <a:gd name="T43" fmla="*/ 86925679 h 2995"/>
                <a:gd name="T44" fmla="*/ 13339147 w 2344"/>
                <a:gd name="T45" fmla="*/ 13461113 h 2995"/>
                <a:gd name="T46" fmla="*/ 15481597 w 2344"/>
                <a:gd name="T47" fmla="*/ 6920764 h 2995"/>
                <a:gd name="T48" fmla="*/ 35594047 w 2344"/>
                <a:gd name="T49" fmla="*/ 13461113 h 2995"/>
                <a:gd name="T50" fmla="*/ 34488152 w 2344"/>
                <a:gd name="T51" fmla="*/ 19412888 h 2995"/>
                <a:gd name="T52" fmla="*/ 28440586 w 2344"/>
                <a:gd name="T53" fmla="*/ 29932620 h 2995"/>
                <a:gd name="T54" fmla="*/ 27196571 w 2344"/>
                <a:gd name="T55" fmla="*/ 29448219 h 2995"/>
                <a:gd name="T56" fmla="*/ 19041132 w 2344"/>
                <a:gd name="T57" fmla="*/ 31524410 h 2995"/>
                <a:gd name="T58" fmla="*/ 15758210 w 2344"/>
                <a:gd name="T59" fmla="*/ 33150801 h 2995"/>
                <a:gd name="T60" fmla="*/ 18315394 w 2344"/>
                <a:gd name="T61" fmla="*/ 22734869 h 2995"/>
                <a:gd name="T62" fmla="*/ 13408300 w 2344"/>
                <a:gd name="T63" fmla="*/ 14672116 h 2995"/>
                <a:gd name="T64" fmla="*/ 48242032 w 2344"/>
                <a:gd name="T65" fmla="*/ 33254601 h 2995"/>
                <a:gd name="T66" fmla="*/ 74401861 w 2344"/>
                <a:gd name="T67" fmla="*/ 84884088 h 2995"/>
                <a:gd name="T68" fmla="*/ 68561570 w 2344"/>
                <a:gd name="T69" fmla="*/ 81527506 h 2995"/>
                <a:gd name="T70" fmla="*/ 67836018 w 2344"/>
                <a:gd name="T71" fmla="*/ 80177916 h 2995"/>
                <a:gd name="T72" fmla="*/ 66522849 w 2344"/>
                <a:gd name="T73" fmla="*/ 79451314 h 2995"/>
                <a:gd name="T74" fmla="*/ 61788453 w 2344"/>
                <a:gd name="T75" fmla="*/ 80350917 h 2995"/>
                <a:gd name="T76" fmla="*/ 51559530 w 2344"/>
                <a:gd name="T77" fmla="*/ 72980165 h 2995"/>
                <a:gd name="T78" fmla="*/ 48242032 w 2344"/>
                <a:gd name="T79" fmla="*/ 73637753 h 2995"/>
                <a:gd name="T80" fmla="*/ 29408174 w 2344"/>
                <a:gd name="T81" fmla="*/ 32527999 h 2995"/>
                <a:gd name="T82" fmla="*/ 34868309 w 2344"/>
                <a:gd name="T83" fmla="*/ 27614227 h 2995"/>
                <a:gd name="T84" fmla="*/ 39084242 w 2344"/>
                <a:gd name="T85" fmla="*/ 26472238 h 2995"/>
                <a:gd name="T86" fmla="*/ 39671673 w 2344"/>
                <a:gd name="T87" fmla="*/ 26506838 h 2995"/>
                <a:gd name="T88" fmla="*/ 48172879 w 2344"/>
                <a:gd name="T89" fmla="*/ 33185401 h 2995"/>
                <a:gd name="T90" fmla="*/ 16483762 w 2344"/>
                <a:gd name="T91" fmla="*/ 35538580 h 2995"/>
                <a:gd name="T92" fmla="*/ 21287312 w 2344"/>
                <a:gd name="T93" fmla="*/ 32112612 h 2995"/>
                <a:gd name="T94" fmla="*/ 25434092 w 2344"/>
                <a:gd name="T95" fmla="*/ 30936209 h 2995"/>
                <a:gd name="T96" fmla="*/ 24812084 w 2344"/>
                <a:gd name="T97" fmla="*/ 51421886 h 2995"/>
                <a:gd name="T98" fmla="*/ 50626519 w 2344"/>
                <a:gd name="T99" fmla="*/ 75610145 h 2995"/>
                <a:gd name="T100" fmla="*/ 54531448 w 2344"/>
                <a:gd name="T101" fmla="*/ 84572687 h 2995"/>
                <a:gd name="T102" fmla="*/ 15239746 w 2344"/>
                <a:gd name="T103" fmla="*/ 35434780 h 2995"/>
                <a:gd name="T104" fmla="*/ 11645821 w 2344"/>
                <a:gd name="T105" fmla="*/ 9343143 h 2995"/>
                <a:gd name="T106" fmla="*/ 11092966 w 2344"/>
                <a:gd name="T107" fmla="*/ 15087503 h 299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44" h="2995">
                  <a:moveTo>
                    <a:pt x="1572" y="2512"/>
                  </a:moveTo>
                  <a:cubicBezTo>
                    <a:pt x="1575" y="2512"/>
                    <a:pt x="1578" y="2513"/>
                    <a:pt x="1580" y="2513"/>
                  </a:cubicBezTo>
                  <a:cubicBezTo>
                    <a:pt x="1585" y="2513"/>
                    <a:pt x="1589" y="2512"/>
                    <a:pt x="1593" y="2510"/>
                  </a:cubicBezTo>
                  <a:cubicBezTo>
                    <a:pt x="1920" y="2381"/>
                    <a:pt x="1920" y="2381"/>
                    <a:pt x="1920" y="2381"/>
                  </a:cubicBezTo>
                  <a:cubicBezTo>
                    <a:pt x="1952" y="2435"/>
                    <a:pt x="2023" y="2520"/>
                    <a:pt x="2153" y="2520"/>
                  </a:cubicBezTo>
                  <a:cubicBezTo>
                    <a:pt x="2153" y="2520"/>
                    <a:pt x="2153" y="2520"/>
                    <a:pt x="2153" y="2520"/>
                  </a:cubicBezTo>
                  <a:cubicBezTo>
                    <a:pt x="2206" y="2520"/>
                    <a:pt x="2263" y="2506"/>
                    <a:pt x="2323" y="2477"/>
                  </a:cubicBezTo>
                  <a:cubicBezTo>
                    <a:pt x="2332" y="2472"/>
                    <a:pt x="2338" y="2465"/>
                    <a:pt x="2341" y="2456"/>
                  </a:cubicBezTo>
                  <a:cubicBezTo>
                    <a:pt x="2344" y="2447"/>
                    <a:pt x="2342" y="2437"/>
                    <a:pt x="2338" y="2429"/>
                  </a:cubicBezTo>
                  <a:cubicBezTo>
                    <a:pt x="1454" y="928"/>
                    <a:pt x="1454" y="928"/>
                    <a:pt x="1454" y="928"/>
                  </a:cubicBezTo>
                  <a:cubicBezTo>
                    <a:pt x="1445" y="909"/>
                    <a:pt x="1343" y="718"/>
                    <a:pt x="1155" y="699"/>
                  </a:cubicBezTo>
                  <a:cubicBezTo>
                    <a:pt x="1153" y="699"/>
                    <a:pt x="1150" y="699"/>
                    <a:pt x="1148" y="699"/>
                  </a:cubicBezTo>
                  <a:cubicBezTo>
                    <a:pt x="1065" y="544"/>
                    <a:pt x="1065" y="544"/>
                    <a:pt x="1065" y="544"/>
                  </a:cubicBezTo>
                  <a:cubicBezTo>
                    <a:pt x="1087" y="495"/>
                    <a:pt x="1098" y="443"/>
                    <a:pt x="1098" y="389"/>
                  </a:cubicBezTo>
                  <a:cubicBezTo>
                    <a:pt x="1098" y="174"/>
                    <a:pt x="923" y="0"/>
                    <a:pt x="708" y="0"/>
                  </a:cubicBezTo>
                  <a:cubicBezTo>
                    <a:pt x="562" y="0"/>
                    <a:pt x="434" y="81"/>
                    <a:pt x="368" y="200"/>
                  </a:cubicBezTo>
                  <a:cubicBezTo>
                    <a:pt x="140" y="212"/>
                    <a:pt x="10" y="319"/>
                    <a:pt x="0" y="505"/>
                  </a:cubicBezTo>
                  <a:cubicBezTo>
                    <a:pt x="0" y="515"/>
                    <a:pt x="4" y="525"/>
                    <a:pt x="11" y="531"/>
                  </a:cubicBezTo>
                  <a:cubicBezTo>
                    <a:pt x="18" y="537"/>
                    <a:pt x="26" y="540"/>
                    <a:pt x="34" y="540"/>
                  </a:cubicBezTo>
                  <a:cubicBezTo>
                    <a:pt x="36" y="540"/>
                    <a:pt x="37" y="540"/>
                    <a:pt x="38" y="540"/>
                  </a:cubicBezTo>
                  <a:cubicBezTo>
                    <a:pt x="336" y="502"/>
                    <a:pt x="336" y="502"/>
                    <a:pt x="336" y="502"/>
                  </a:cubicBezTo>
                  <a:cubicBezTo>
                    <a:pt x="359" y="579"/>
                    <a:pt x="405" y="647"/>
                    <a:pt x="470" y="697"/>
                  </a:cubicBezTo>
                  <a:cubicBezTo>
                    <a:pt x="372" y="938"/>
                    <a:pt x="253" y="1377"/>
                    <a:pt x="455" y="1779"/>
                  </a:cubicBezTo>
                  <a:cubicBezTo>
                    <a:pt x="585" y="2038"/>
                    <a:pt x="828" y="2241"/>
                    <a:pt x="1178" y="2385"/>
                  </a:cubicBezTo>
                  <a:cubicBezTo>
                    <a:pt x="1118" y="2589"/>
                    <a:pt x="1118" y="2589"/>
                    <a:pt x="1118" y="2589"/>
                  </a:cubicBezTo>
                  <a:cubicBezTo>
                    <a:pt x="1001" y="2557"/>
                    <a:pt x="807" y="2552"/>
                    <a:pt x="725" y="2724"/>
                  </a:cubicBezTo>
                  <a:cubicBezTo>
                    <a:pt x="717" y="2741"/>
                    <a:pt x="724" y="2761"/>
                    <a:pt x="741" y="2769"/>
                  </a:cubicBezTo>
                  <a:cubicBezTo>
                    <a:pt x="746" y="2772"/>
                    <a:pt x="751" y="2773"/>
                    <a:pt x="755" y="2773"/>
                  </a:cubicBezTo>
                  <a:cubicBezTo>
                    <a:pt x="768" y="2773"/>
                    <a:pt x="780" y="2766"/>
                    <a:pt x="786" y="2754"/>
                  </a:cubicBezTo>
                  <a:cubicBezTo>
                    <a:pt x="856" y="2607"/>
                    <a:pt x="1029" y="2636"/>
                    <a:pt x="1098" y="2654"/>
                  </a:cubicBezTo>
                  <a:cubicBezTo>
                    <a:pt x="1094" y="2669"/>
                    <a:pt x="1094" y="2669"/>
                    <a:pt x="1094" y="2669"/>
                  </a:cubicBezTo>
                  <a:cubicBezTo>
                    <a:pt x="1053" y="2667"/>
                    <a:pt x="978" y="2670"/>
                    <a:pt x="908" y="2716"/>
                  </a:cubicBezTo>
                  <a:cubicBezTo>
                    <a:pt x="835" y="2764"/>
                    <a:pt x="787" y="2844"/>
                    <a:pt x="764" y="2954"/>
                  </a:cubicBezTo>
                  <a:cubicBezTo>
                    <a:pt x="761" y="2972"/>
                    <a:pt x="772" y="2990"/>
                    <a:pt x="791" y="2994"/>
                  </a:cubicBezTo>
                  <a:cubicBezTo>
                    <a:pt x="793" y="2994"/>
                    <a:pt x="795" y="2995"/>
                    <a:pt x="797" y="2995"/>
                  </a:cubicBezTo>
                  <a:cubicBezTo>
                    <a:pt x="813" y="2995"/>
                    <a:pt x="827" y="2984"/>
                    <a:pt x="830" y="2968"/>
                  </a:cubicBezTo>
                  <a:cubicBezTo>
                    <a:pt x="885" y="2700"/>
                    <a:pt x="1098" y="2736"/>
                    <a:pt x="1111" y="2739"/>
                  </a:cubicBezTo>
                  <a:cubicBezTo>
                    <a:pt x="1117" y="2740"/>
                    <a:pt x="1217" y="2768"/>
                    <a:pt x="1205" y="2925"/>
                  </a:cubicBezTo>
                  <a:cubicBezTo>
                    <a:pt x="1203" y="2944"/>
                    <a:pt x="1217" y="2960"/>
                    <a:pt x="1236" y="2962"/>
                  </a:cubicBezTo>
                  <a:cubicBezTo>
                    <a:pt x="1237" y="2962"/>
                    <a:pt x="1238" y="2962"/>
                    <a:pt x="1238" y="2962"/>
                  </a:cubicBezTo>
                  <a:cubicBezTo>
                    <a:pt x="1256" y="2962"/>
                    <a:pt x="1271" y="2948"/>
                    <a:pt x="1272" y="2931"/>
                  </a:cubicBezTo>
                  <a:cubicBezTo>
                    <a:pt x="1283" y="2787"/>
                    <a:pt x="1216" y="2714"/>
                    <a:pt x="1160" y="2686"/>
                  </a:cubicBezTo>
                  <a:cubicBezTo>
                    <a:pt x="1241" y="2410"/>
                    <a:pt x="1241" y="2410"/>
                    <a:pt x="1241" y="2410"/>
                  </a:cubicBezTo>
                  <a:cubicBezTo>
                    <a:pt x="1343" y="2449"/>
                    <a:pt x="1453" y="2483"/>
                    <a:pt x="1572" y="2512"/>
                  </a:cubicBezTo>
                  <a:close/>
                  <a:moveTo>
                    <a:pt x="388" y="424"/>
                  </a:moveTo>
                  <a:cubicBezTo>
                    <a:pt x="387" y="412"/>
                    <a:pt x="386" y="401"/>
                    <a:pt x="386" y="389"/>
                  </a:cubicBezTo>
                  <a:cubicBezTo>
                    <a:pt x="386" y="345"/>
                    <a:pt x="395" y="304"/>
                    <a:pt x="410" y="266"/>
                  </a:cubicBezTo>
                  <a:cubicBezTo>
                    <a:pt x="420" y="242"/>
                    <a:pt x="433" y="220"/>
                    <a:pt x="448" y="200"/>
                  </a:cubicBezTo>
                  <a:cubicBezTo>
                    <a:pt x="507" y="119"/>
                    <a:pt x="601" y="67"/>
                    <a:pt x="708" y="67"/>
                  </a:cubicBezTo>
                  <a:cubicBezTo>
                    <a:pt x="886" y="67"/>
                    <a:pt x="1030" y="211"/>
                    <a:pt x="1030" y="389"/>
                  </a:cubicBezTo>
                  <a:cubicBezTo>
                    <a:pt x="1030" y="438"/>
                    <a:pt x="1019" y="486"/>
                    <a:pt x="998" y="530"/>
                  </a:cubicBezTo>
                  <a:cubicBezTo>
                    <a:pt x="993" y="540"/>
                    <a:pt x="993" y="551"/>
                    <a:pt x="998" y="561"/>
                  </a:cubicBezTo>
                  <a:cubicBezTo>
                    <a:pt x="1074" y="704"/>
                    <a:pt x="1074" y="704"/>
                    <a:pt x="1074" y="704"/>
                  </a:cubicBezTo>
                  <a:cubicBezTo>
                    <a:pt x="997" y="719"/>
                    <a:pt x="902" y="767"/>
                    <a:pt x="823" y="865"/>
                  </a:cubicBezTo>
                  <a:cubicBezTo>
                    <a:pt x="822" y="866"/>
                    <a:pt x="821" y="867"/>
                    <a:pt x="820" y="868"/>
                  </a:cubicBezTo>
                  <a:cubicBezTo>
                    <a:pt x="805" y="864"/>
                    <a:pt x="793" y="858"/>
                    <a:pt x="787" y="851"/>
                  </a:cubicBezTo>
                  <a:cubicBezTo>
                    <a:pt x="755" y="813"/>
                    <a:pt x="700" y="796"/>
                    <a:pt x="650" y="808"/>
                  </a:cubicBezTo>
                  <a:cubicBezTo>
                    <a:pt x="600" y="819"/>
                    <a:pt x="564" y="857"/>
                    <a:pt x="551" y="911"/>
                  </a:cubicBezTo>
                  <a:cubicBezTo>
                    <a:pt x="546" y="929"/>
                    <a:pt x="538" y="941"/>
                    <a:pt x="525" y="948"/>
                  </a:cubicBezTo>
                  <a:cubicBezTo>
                    <a:pt x="504" y="961"/>
                    <a:pt x="475" y="960"/>
                    <a:pt x="456" y="958"/>
                  </a:cubicBezTo>
                  <a:cubicBezTo>
                    <a:pt x="481" y="856"/>
                    <a:pt x="513" y="767"/>
                    <a:pt x="542" y="698"/>
                  </a:cubicBezTo>
                  <a:cubicBezTo>
                    <a:pt x="549" y="683"/>
                    <a:pt x="543" y="666"/>
                    <a:pt x="530" y="657"/>
                  </a:cubicBezTo>
                  <a:cubicBezTo>
                    <a:pt x="469" y="617"/>
                    <a:pt x="425" y="558"/>
                    <a:pt x="403" y="491"/>
                  </a:cubicBezTo>
                  <a:cubicBezTo>
                    <a:pt x="396" y="470"/>
                    <a:pt x="391" y="447"/>
                    <a:pt x="388" y="424"/>
                  </a:cubicBezTo>
                  <a:close/>
                  <a:moveTo>
                    <a:pt x="1394" y="959"/>
                  </a:moveTo>
                  <a:cubicBezTo>
                    <a:pt x="1395" y="960"/>
                    <a:pt x="1395" y="960"/>
                    <a:pt x="1396" y="961"/>
                  </a:cubicBezTo>
                  <a:cubicBezTo>
                    <a:pt x="2260" y="2431"/>
                    <a:pt x="2260" y="2431"/>
                    <a:pt x="2260" y="2431"/>
                  </a:cubicBezTo>
                  <a:cubicBezTo>
                    <a:pt x="2222" y="2445"/>
                    <a:pt x="2186" y="2453"/>
                    <a:pt x="2153" y="2453"/>
                  </a:cubicBezTo>
                  <a:cubicBezTo>
                    <a:pt x="2153" y="2453"/>
                    <a:pt x="2153" y="2453"/>
                    <a:pt x="2153" y="2453"/>
                  </a:cubicBezTo>
                  <a:cubicBezTo>
                    <a:pt x="2063" y="2453"/>
                    <a:pt x="2010" y="2396"/>
                    <a:pt x="1984" y="2356"/>
                  </a:cubicBezTo>
                  <a:cubicBezTo>
                    <a:pt x="1976" y="2344"/>
                    <a:pt x="1971" y="2334"/>
                    <a:pt x="1967" y="2327"/>
                  </a:cubicBezTo>
                  <a:cubicBezTo>
                    <a:pt x="1965" y="2322"/>
                    <a:pt x="1963" y="2318"/>
                    <a:pt x="1963" y="2317"/>
                  </a:cubicBezTo>
                  <a:cubicBezTo>
                    <a:pt x="1958" y="2304"/>
                    <a:pt x="1945" y="2295"/>
                    <a:pt x="1931" y="2295"/>
                  </a:cubicBezTo>
                  <a:cubicBezTo>
                    <a:pt x="1929" y="2295"/>
                    <a:pt x="1927" y="2296"/>
                    <a:pt x="1925" y="2296"/>
                  </a:cubicBezTo>
                  <a:cubicBezTo>
                    <a:pt x="1924" y="2296"/>
                    <a:pt x="1922" y="2297"/>
                    <a:pt x="1920" y="2297"/>
                  </a:cubicBezTo>
                  <a:cubicBezTo>
                    <a:pt x="1874" y="2314"/>
                    <a:pt x="1830" y="2322"/>
                    <a:pt x="1788" y="2322"/>
                  </a:cubicBezTo>
                  <a:cubicBezTo>
                    <a:pt x="1593" y="2322"/>
                    <a:pt x="1516" y="2137"/>
                    <a:pt x="1513" y="2129"/>
                  </a:cubicBezTo>
                  <a:cubicBezTo>
                    <a:pt x="1509" y="2120"/>
                    <a:pt x="1502" y="2113"/>
                    <a:pt x="1492" y="2109"/>
                  </a:cubicBezTo>
                  <a:cubicBezTo>
                    <a:pt x="1483" y="2106"/>
                    <a:pt x="1473" y="2107"/>
                    <a:pt x="1464" y="2112"/>
                  </a:cubicBezTo>
                  <a:cubicBezTo>
                    <a:pt x="1447" y="2122"/>
                    <a:pt x="1424" y="2128"/>
                    <a:pt x="1396" y="2128"/>
                  </a:cubicBezTo>
                  <a:cubicBezTo>
                    <a:pt x="1205" y="2128"/>
                    <a:pt x="876" y="1894"/>
                    <a:pt x="784" y="1471"/>
                  </a:cubicBezTo>
                  <a:cubicBezTo>
                    <a:pt x="726" y="1209"/>
                    <a:pt x="784" y="1041"/>
                    <a:pt x="851" y="940"/>
                  </a:cubicBezTo>
                  <a:cubicBezTo>
                    <a:pt x="859" y="928"/>
                    <a:pt x="867" y="918"/>
                    <a:pt x="875" y="908"/>
                  </a:cubicBezTo>
                  <a:cubicBezTo>
                    <a:pt x="917" y="856"/>
                    <a:pt x="964" y="820"/>
                    <a:pt x="1009" y="798"/>
                  </a:cubicBezTo>
                  <a:cubicBezTo>
                    <a:pt x="1045" y="780"/>
                    <a:pt x="1079" y="770"/>
                    <a:pt x="1108" y="767"/>
                  </a:cubicBezTo>
                  <a:cubicBezTo>
                    <a:pt x="1116" y="766"/>
                    <a:pt x="1124" y="765"/>
                    <a:pt x="1131" y="765"/>
                  </a:cubicBezTo>
                  <a:cubicBezTo>
                    <a:pt x="1136" y="765"/>
                    <a:pt x="1141" y="765"/>
                    <a:pt x="1146" y="766"/>
                  </a:cubicBezTo>
                  <a:cubicBezTo>
                    <a:pt x="1147" y="766"/>
                    <a:pt x="1147" y="766"/>
                    <a:pt x="1148" y="766"/>
                  </a:cubicBezTo>
                  <a:cubicBezTo>
                    <a:pt x="1162" y="767"/>
                    <a:pt x="1175" y="770"/>
                    <a:pt x="1188" y="774"/>
                  </a:cubicBezTo>
                  <a:cubicBezTo>
                    <a:pt x="1320" y="812"/>
                    <a:pt x="1394" y="957"/>
                    <a:pt x="1394" y="959"/>
                  </a:cubicBezTo>
                  <a:close/>
                  <a:moveTo>
                    <a:pt x="441" y="1024"/>
                  </a:moveTo>
                  <a:cubicBezTo>
                    <a:pt x="450" y="1025"/>
                    <a:pt x="463" y="1027"/>
                    <a:pt x="477" y="1027"/>
                  </a:cubicBezTo>
                  <a:cubicBezTo>
                    <a:pt x="502" y="1027"/>
                    <a:pt x="532" y="1022"/>
                    <a:pt x="559" y="1007"/>
                  </a:cubicBezTo>
                  <a:cubicBezTo>
                    <a:pt x="588" y="990"/>
                    <a:pt x="607" y="962"/>
                    <a:pt x="616" y="928"/>
                  </a:cubicBezTo>
                  <a:cubicBezTo>
                    <a:pt x="624" y="898"/>
                    <a:pt x="641" y="879"/>
                    <a:pt x="665" y="873"/>
                  </a:cubicBezTo>
                  <a:cubicBezTo>
                    <a:pt x="690" y="867"/>
                    <a:pt x="720" y="876"/>
                    <a:pt x="736" y="894"/>
                  </a:cubicBezTo>
                  <a:cubicBezTo>
                    <a:pt x="747" y="908"/>
                    <a:pt x="763" y="918"/>
                    <a:pt x="781" y="926"/>
                  </a:cubicBezTo>
                  <a:cubicBezTo>
                    <a:pt x="712" y="1040"/>
                    <a:pt x="660" y="1219"/>
                    <a:pt x="718" y="1486"/>
                  </a:cubicBezTo>
                  <a:cubicBezTo>
                    <a:pt x="819" y="1949"/>
                    <a:pt x="1177" y="2195"/>
                    <a:pt x="1396" y="2195"/>
                  </a:cubicBezTo>
                  <a:cubicBezTo>
                    <a:pt x="1422" y="2195"/>
                    <a:pt x="1445" y="2192"/>
                    <a:pt x="1465" y="2185"/>
                  </a:cubicBezTo>
                  <a:cubicBezTo>
                    <a:pt x="1496" y="2243"/>
                    <a:pt x="1577" y="2359"/>
                    <a:pt x="1729" y="2384"/>
                  </a:cubicBezTo>
                  <a:cubicBezTo>
                    <a:pt x="1578" y="2444"/>
                    <a:pt x="1578" y="2444"/>
                    <a:pt x="1578" y="2444"/>
                  </a:cubicBezTo>
                  <a:cubicBezTo>
                    <a:pt x="1037" y="2309"/>
                    <a:pt x="680" y="2075"/>
                    <a:pt x="515" y="1749"/>
                  </a:cubicBezTo>
                  <a:cubicBezTo>
                    <a:pt x="392" y="1503"/>
                    <a:pt x="397" y="1241"/>
                    <a:pt x="441" y="1024"/>
                  </a:cubicBezTo>
                  <a:close/>
                  <a:moveTo>
                    <a:pt x="73" y="468"/>
                  </a:moveTo>
                  <a:cubicBezTo>
                    <a:pt x="99" y="331"/>
                    <a:pt x="217" y="283"/>
                    <a:pt x="337" y="270"/>
                  </a:cubicBezTo>
                  <a:cubicBezTo>
                    <a:pt x="325" y="308"/>
                    <a:pt x="319" y="347"/>
                    <a:pt x="319" y="389"/>
                  </a:cubicBezTo>
                  <a:cubicBezTo>
                    <a:pt x="319" y="405"/>
                    <a:pt x="320" y="421"/>
                    <a:pt x="321" y="436"/>
                  </a:cubicBezTo>
                  <a:lnTo>
                    <a:pt x="73" y="46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NZ"/>
            </a:p>
          </p:txBody>
        </p:sp>
      </p:grpSp>
      <p:grpSp>
        <p:nvGrpSpPr>
          <p:cNvPr id="36" name="Grupa 11">
            <a:extLst>
              <a:ext uri="{FF2B5EF4-FFF2-40B4-BE49-F238E27FC236}">
                <a16:creationId xmlns:a16="http://schemas.microsoft.com/office/drawing/2014/main" id="{B00505FD-1BB8-1AE9-1175-8DC8C39CD73E}"/>
              </a:ext>
            </a:extLst>
          </p:cNvPr>
          <p:cNvGrpSpPr>
            <a:grpSpLocks/>
          </p:cNvGrpSpPr>
          <p:nvPr/>
        </p:nvGrpSpPr>
        <p:grpSpPr bwMode="auto">
          <a:xfrm>
            <a:off x="327025" y="1122363"/>
            <a:ext cx="706438" cy="704850"/>
            <a:chOff x="2488037" y="3694329"/>
            <a:chExt cx="822960" cy="822960"/>
          </a:xfrm>
        </p:grpSpPr>
        <p:sp>
          <p:nvSpPr>
            <p:cNvPr id="37" name="Oval 14">
              <a:extLst>
                <a:ext uri="{FF2B5EF4-FFF2-40B4-BE49-F238E27FC236}">
                  <a16:creationId xmlns:a16="http://schemas.microsoft.com/office/drawing/2014/main" id="{C69E9F15-8D05-94A5-6189-C54C687B6B01}"/>
                </a:ext>
              </a:extLst>
            </p:cNvPr>
            <p:cNvSpPr>
              <a:spLocks noChangeArrowheads="1"/>
            </p:cNvSpPr>
            <p:nvPr/>
          </p:nvSpPr>
          <p:spPr bwMode="auto">
            <a:xfrm>
              <a:off x="2488037" y="3694329"/>
              <a:ext cx="822960" cy="822960"/>
            </a:xfrm>
            <a:prstGeom prst="ellipse">
              <a:avLst/>
            </a:prstGeom>
            <a:ln w="19050" cap="rnd">
              <a:solidFill>
                <a:schemeClr val="bg2">
                  <a:lumMod val="75000"/>
                </a:schemeClr>
              </a:solidFill>
              <a:round/>
            </a:ln>
          </p:spPr>
          <p:style>
            <a:lnRef idx="1">
              <a:schemeClr val="accent1"/>
            </a:lnRef>
            <a:fillRef idx="0">
              <a:schemeClr val="accent1"/>
            </a:fillRef>
            <a:effectRef idx="0">
              <a:schemeClr val="accent1"/>
            </a:effectRef>
            <a:fontRef idx="minor">
              <a:schemeClr val="tx1"/>
            </a:fontRef>
          </p:style>
          <p:txBody>
            <a:bodyPr lIns="68580" tIns="34290" rIns="68580" bIns="34290"/>
            <a:lstStyle/>
            <a:p>
              <a:pPr defTabSz="913203" eaLnBrk="1" fontAlgn="auto" hangingPunct="1">
                <a:spcBef>
                  <a:spcPts val="0"/>
                </a:spcBef>
                <a:spcAft>
                  <a:spcPts val="0"/>
                </a:spcAft>
                <a:defRPr/>
              </a:pPr>
              <a:endParaRPr lang="en-US">
                <a:latin typeface="Century Gothic" panose="020B0502020202020204" pitchFamily="34" charset="0"/>
              </a:endParaRPr>
            </a:p>
          </p:txBody>
        </p:sp>
        <p:sp>
          <p:nvSpPr>
            <p:cNvPr id="330778" name="Freeform 99">
              <a:extLst>
                <a:ext uri="{FF2B5EF4-FFF2-40B4-BE49-F238E27FC236}">
                  <a16:creationId xmlns:a16="http://schemas.microsoft.com/office/drawing/2014/main" id="{7D8B2B9C-258A-1ABD-B8E3-16A295923FA9}"/>
                </a:ext>
              </a:extLst>
            </p:cNvPr>
            <p:cNvSpPr>
              <a:spLocks noEditPoints="1"/>
            </p:cNvSpPr>
            <p:nvPr/>
          </p:nvSpPr>
          <p:spPr bwMode="auto">
            <a:xfrm>
              <a:off x="2655495" y="3937639"/>
              <a:ext cx="487149" cy="335446"/>
            </a:xfrm>
            <a:custGeom>
              <a:avLst/>
              <a:gdLst>
                <a:gd name="T0" fmla="*/ 57164763 w 628"/>
                <a:gd name="T1" fmla="*/ 79821429 h 433"/>
                <a:gd name="T2" fmla="*/ 127567878 w 628"/>
                <a:gd name="T3" fmla="*/ 79821429 h 433"/>
                <a:gd name="T4" fmla="*/ 92666910 w 628"/>
                <a:gd name="T5" fmla="*/ 53414159 h 433"/>
                <a:gd name="T6" fmla="*/ 92666910 w 628"/>
                <a:gd name="T7" fmla="*/ 106829093 h 433"/>
                <a:gd name="T8" fmla="*/ 92666910 w 628"/>
                <a:gd name="T9" fmla="*/ 53414159 h 433"/>
                <a:gd name="T10" fmla="*/ 141407409 w 628"/>
                <a:gd name="T11" fmla="*/ 143439189 h 433"/>
                <a:gd name="T12" fmla="*/ 110719349 w 628"/>
                <a:gd name="T13" fmla="*/ 102627883 h 433"/>
                <a:gd name="T14" fmla="*/ 132983144 w 628"/>
                <a:gd name="T15" fmla="*/ 143439189 h 433"/>
                <a:gd name="T16" fmla="*/ 92666910 w 628"/>
                <a:gd name="T17" fmla="*/ 183049706 h 433"/>
                <a:gd name="T18" fmla="*/ 52350676 w 628"/>
                <a:gd name="T19" fmla="*/ 143439189 h 433"/>
                <a:gd name="T20" fmla="*/ 74615247 w 628"/>
                <a:gd name="T21" fmla="*/ 102627883 h 433"/>
                <a:gd name="T22" fmla="*/ 43926412 w 628"/>
                <a:gd name="T23" fmla="*/ 143439189 h 433"/>
                <a:gd name="T24" fmla="*/ 92666910 w 628"/>
                <a:gd name="T25" fmla="*/ 191452125 h 433"/>
                <a:gd name="T26" fmla="*/ 333360405 w 628"/>
                <a:gd name="T27" fmla="*/ 102627883 h 433"/>
                <a:gd name="T28" fmla="*/ 184731865 w 628"/>
                <a:gd name="T29" fmla="*/ 98426674 h 433"/>
                <a:gd name="T30" fmla="*/ 184731865 w 628"/>
                <a:gd name="T31" fmla="*/ 106829093 h 433"/>
                <a:gd name="T32" fmla="*/ 333360405 w 628"/>
                <a:gd name="T33" fmla="*/ 102627883 h 433"/>
                <a:gd name="T34" fmla="*/ 329148272 w 628"/>
                <a:gd name="T35" fmla="*/ 136236783 h 433"/>
                <a:gd name="T36" fmla="*/ 180519733 w 628"/>
                <a:gd name="T37" fmla="*/ 140437993 h 433"/>
                <a:gd name="T38" fmla="*/ 329148272 w 628"/>
                <a:gd name="T39" fmla="*/ 144639202 h 433"/>
                <a:gd name="T40" fmla="*/ 333360405 w 628"/>
                <a:gd name="T41" fmla="*/ 178848497 h 433"/>
                <a:gd name="T42" fmla="*/ 184731865 w 628"/>
                <a:gd name="T43" fmla="*/ 174647287 h 433"/>
                <a:gd name="T44" fmla="*/ 184731865 w 628"/>
                <a:gd name="T45" fmla="*/ 183049706 h 433"/>
                <a:gd name="T46" fmla="*/ 333360405 w 628"/>
                <a:gd name="T47" fmla="*/ 178848497 h 433"/>
                <a:gd name="T48" fmla="*/ 292442216 w 628"/>
                <a:gd name="T49" fmla="*/ 259870713 h 433"/>
                <a:gd name="T50" fmla="*/ 288230084 w 628"/>
                <a:gd name="T51" fmla="*/ 234063838 h 433"/>
                <a:gd name="T52" fmla="*/ 262356111 w 628"/>
                <a:gd name="T53" fmla="*/ 234063838 h 433"/>
                <a:gd name="T54" fmla="*/ 258143979 w 628"/>
                <a:gd name="T55" fmla="*/ 259870713 h 433"/>
                <a:gd name="T56" fmla="*/ 115532660 w 628"/>
                <a:gd name="T57" fmla="*/ 255669504 h 433"/>
                <a:gd name="T58" fmla="*/ 102295084 w 628"/>
                <a:gd name="T59" fmla="*/ 220859816 h 433"/>
                <a:gd name="T60" fmla="*/ 89658687 w 628"/>
                <a:gd name="T61" fmla="*/ 255669504 h 433"/>
                <a:gd name="T62" fmla="*/ 4212132 w 628"/>
                <a:gd name="T63" fmla="*/ 259870713 h 433"/>
                <a:gd name="T64" fmla="*/ 0 w 628"/>
                <a:gd name="T65" fmla="*/ 4201209 h 433"/>
                <a:gd name="T66" fmla="*/ 162468070 w 628"/>
                <a:gd name="T67" fmla="*/ 0 h 433"/>
                <a:gd name="T68" fmla="*/ 197970217 w 628"/>
                <a:gd name="T69" fmla="*/ 43811727 h 433"/>
                <a:gd name="T70" fmla="*/ 377888771 w 628"/>
                <a:gd name="T71" fmla="*/ 48012936 h 433"/>
                <a:gd name="T72" fmla="*/ 373676639 w 628"/>
                <a:gd name="T73" fmla="*/ 259870713 h 433"/>
                <a:gd name="T74" fmla="*/ 369464506 w 628"/>
                <a:gd name="T75" fmla="*/ 251468295 h 433"/>
                <a:gd name="T76" fmla="*/ 195563173 w 628"/>
                <a:gd name="T77" fmla="*/ 52214145 h 433"/>
                <a:gd name="T78" fmla="*/ 160662981 w 628"/>
                <a:gd name="T79" fmla="*/ 8402419 h 433"/>
                <a:gd name="T80" fmla="*/ 8424265 w 628"/>
                <a:gd name="T81" fmla="*/ 251468295 h 433"/>
                <a:gd name="T82" fmla="*/ 81234423 w 628"/>
                <a:gd name="T83" fmla="*/ 234063838 h 433"/>
                <a:gd name="T84" fmla="*/ 123956925 w 628"/>
                <a:gd name="T85" fmla="*/ 234063838 h 433"/>
                <a:gd name="T86" fmla="*/ 253931846 w 628"/>
                <a:gd name="T87" fmla="*/ 251468295 h 433"/>
                <a:gd name="T88" fmla="*/ 275593687 w 628"/>
                <a:gd name="T89" fmla="*/ 212458172 h 433"/>
                <a:gd name="T90" fmla="*/ 296654348 w 628"/>
                <a:gd name="T91" fmla="*/ 251468295 h 43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628" h="433">
                  <a:moveTo>
                    <a:pt x="154" y="192"/>
                  </a:moveTo>
                  <a:cubicBezTo>
                    <a:pt x="121" y="192"/>
                    <a:pt x="95" y="166"/>
                    <a:pt x="95" y="133"/>
                  </a:cubicBezTo>
                  <a:cubicBezTo>
                    <a:pt x="95" y="101"/>
                    <a:pt x="121" y="75"/>
                    <a:pt x="154" y="75"/>
                  </a:cubicBezTo>
                  <a:cubicBezTo>
                    <a:pt x="186" y="75"/>
                    <a:pt x="212" y="101"/>
                    <a:pt x="212" y="133"/>
                  </a:cubicBezTo>
                  <a:cubicBezTo>
                    <a:pt x="212" y="166"/>
                    <a:pt x="186" y="192"/>
                    <a:pt x="154" y="192"/>
                  </a:cubicBezTo>
                  <a:close/>
                  <a:moveTo>
                    <a:pt x="154" y="89"/>
                  </a:moveTo>
                  <a:cubicBezTo>
                    <a:pt x="129" y="89"/>
                    <a:pt x="109" y="109"/>
                    <a:pt x="109" y="133"/>
                  </a:cubicBezTo>
                  <a:cubicBezTo>
                    <a:pt x="109" y="158"/>
                    <a:pt x="129" y="178"/>
                    <a:pt x="154" y="178"/>
                  </a:cubicBezTo>
                  <a:cubicBezTo>
                    <a:pt x="178" y="178"/>
                    <a:pt x="198" y="158"/>
                    <a:pt x="198" y="133"/>
                  </a:cubicBezTo>
                  <a:cubicBezTo>
                    <a:pt x="198" y="109"/>
                    <a:pt x="178" y="89"/>
                    <a:pt x="154" y="89"/>
                  </a:cubicBezTo>
                  <a:close/>
                  <a:moveTo>
                    <a:pt x="235" y="301"/>
                  </a:moveTo>
                  <a:cubicBezTo>
                    <a:pt x="235" y="239"/>
                    <a:pt x="235" y="239"/>
                    <a:pt x="235" y="239"/>
                  </a:cubicBezTo>
                  <a:cubicBezTo>
                    <a:pt x="235" y="210"/>
                    <a:pt x="219" y="182"/>
                    <a:pt x="193" y="168"/>
                  </a:cubicBezTo>
                  <a:cubicBezTo>
                    <a:pt x="190" y="166"/>
                    <a:pt x="186" y="167"/>
                    <a:pt x="184" y="171"/>
                  </a:cubicBezTo>
                  <a:cubicBezTo>
                    <a:pt x="182" y="174"/>
                    <a:pt x="183" y="178"/>
                    <a:pt x="186" y="180"/>
                  </a:cubicBezTo>
                  <a:cubicBezTo>
                    <a:pt x="208" y="192"/>
                    <a:pt x="221" y="215"/>
                    <a:pt x="221" y="239"/>
                  </a:cubicBezTo>
                  <a:cubicBezTo>
                    <a:pt x="221" y="298"/>
                    <a:pt x="221" y="298"/>
                    <a:pt x="221" y="298"/>
                  </a:cubicBezTo>
                  <a:cubicBezTo>
                    <a:pt x="215" y="301"/>
                    <a:pt x="192" y="305"/>
                    <a:pt x="154" y="305"/>
                  </a:cubicBezTo>
                  <a:cubicBezTo>
                    <a:pt x="116" y="305"/>
                    <a:pt x="93" y="301"/>
                    <a:pt x="87" y="298"/>
                  </a:cubicBezTo>
                  <a:cubicBezTo>
                    <a:pt x="87" y="239"/>
                    <a:pt x="87" y="239"/>
                    <a:pt x="87" y="239"/>
                  </a:cubicBezTo>
                  <a:cubicBezTo>
                    <a:pt x="87" y="215"/>
                    <a:pt x="100" y="192"/>
                    <a:pt x="121" y="180"/>
                  </a:cubicBezTo>
                  <a:cubicBezTo>
                    <a:pt x="124" y="178"/>
                    <a:pt x="126" y="174"/>
                    <a:pt x="124" y="171"/>
                  </a:cubicBezTo>
                  <a:cubicBezTo>
                    <a:pt x="122" y="167"/>
                    <a:pt x="118" y="166"/>
                    <a:pt x="114" y="168"/>
                  </a:cubicBezTo>
                  <a:cubicBezTo>
                    <a:pt x="89" y="182"/>
                    <a:pt x="73" y="210"/>
                    <a:pt x="73" y="239"/>
                  </a:cubicBezTo>
                  <a:cubicBezTo>
                    <a:pt x="73" y="301"/>
                    <a:pt x="73" y="301"/>
                    <a:pt x="73" y="301"/>
                  </a:cubicBezTo>
                  <a:cubicBezTo>
                    <a:pt x="73" y="316"/>
                    <a:pt x="117" y="319"/>
                    <a:pt x="154" y="319"/>
                  </a:cubicBezTo>
                  <a:cubicBezTo>
                    <a:pt x="191" y="319"/>
                    <a:pt x="235" y="316"/>
                    <a:pt x="235" y="301"/>
                  </a:cubicBezTo>
                  <a:close/>
                  <a:moveTo>
                    <a:pt x="554" y="171"/>
                  </a:moveTo>
                  <a:cubicBezTo>
                    <a:pt x="554" y="167"/>
                    <a:pt x="551" y="164"/>
                    <a:pt x="547" y="164"/>
                  </a:cubicBezTo>
                  <a:cubicBezTo>
                    <a:pt x="307" y="164"/>
                    <a:pt x="307" y="164"/>
                    <a:pt x="307" y="164"/>
                  </a:cubicBezTo>
                  <a:cubicBezTo>
                    <a:pt x="303" y="164"/>
                    <a:pt x="300" y="167"/>
                    <a:pt x="300" y="171"/>
                  </a:cubicBezTo>
                  <a:cubicBezTo>
                    <a:pt x="300" y="175"/>
                    <a:pt x="303" y="178"/>
                    <a:pt x="307" y="178"/>
                  </a:cubicBezTo>
                  <a:cubicBezTo>
                    <a:pt x="547" y="178"/>
                    <a:pt x="547" y="178"/>
                    <a:pt x="547" y="178"/>
                  </a:cubicBezTo>
                  <a:cubicBezTo>
                    <a:pt x="551" y="178"/>
                    <a:pt x="554" y="175"/>
                    <a:pt x="554" y="171"/>
                  </a:cubicBezTo>
                  <a:close/>
                  <a:moveTo>
                    <a:pt x="554" y="234"/>
                  </a:moveTo>
                  <a:cubicBezTo>
                    <a:pt x="554" y="231"/>
                    <a:pt x="551" y="227"/>
                    <a:pt x="547" y="227"/>
                  </a:cubicBezTo>
                  <a:cubicBezTo>
                    <a:pt x="307" y="227"/>
                    <a:pt x="307" y="227"/>
                    <a:pt x="307" y="227"/>
                  </a:cubicBezTo>
                  <a:cubicBezTo>
                    <a:pt x="303" y="227"/>
                    <a:pt x="300" y="231"/>
                    <a:pt x="300" y="234"/>
                  </a:cubicBezTo>
                  <a:cubicBezTo>
                    <a:pt x="300" y="238"/>
                    <a:pt x="303" y="241"/>
                    <a:pt x="307" y="241"/>
                  </a:cubicBezTo>
                  <a:cubicBezTo>
                    <a:pt x="547" y="241"/>
                    <a:pt x="547" y="241"/>
                    <a:pt x="547" y="241"/>
                  </a:cubicBezTo>
                  <a:cubicBezTo>
                    <a:pt x="551" y="241"/>
                    <a:pt x="554" y="238"/>
                    <a:pt x="554" y="234"/>
                  </a:cubicBezTo>
                  <a:close/>
                  <a:moveTo>
                    <a:pt x="554" y="298"/>
                  </a:moveTo>
                  <a:cubicBezTo>
                    <a:pt x="554" y="294"/>
                    <a:pt x="551" y="291"/>
                    <a:pt x="547" y="291"/>
                  </a:cubicBezTo>
                  <a:cubicBezTo>
                    <a:pt x="307" y="291"/>
                    <a:pt x="307" y="291"/>
                    <a:pt x="307" y="291"/>
                  </a:cubicBezTo>
                  <a:cubicBezTo>
                    <a:pt x="303" y="291"/>
                    <a:pt x="300" y="294"/>
                    <a:pt x="300" y="298"/>
                  </a:cubicBezTo>
                  <a:cubicBezTo>
                    <a:pt x="300" y="301"/>
                    <a:pt x="303" y="305"/>
                    <a:pt x="307" y="305"/>
                  </a:cubicBezTo>
                  <a:cubicBezTo>
                    <a:pt x="547" y="305"/>
                    <a:pt x="547" y="305"/>
                    <a:pt x="547" y="305"/>
                  </a:cubicBezTo>
                  <a:cubicBezTo>
                    <a:pt x="551" y="305"/>
                    <a:pt x="554" y="301"/>
                    <a:pt x="554" y="298"/>
                  </a:cubicBezTo>
                  <a:close/>
                  <a:moveTo>
                    <a:pt x="621" y="433"/>
                  </a:moveTo>
                  <a:cubicBezTo>
                    <a:pt x="486" y="433"/>
                    <a:pt x="486" y="433"/>
                    <a:pt x="486" y="433"/>
                  </a:cubicBezTo>
                  <a:cubicBezTo>
                    <a:pt x="483" y="433"/>
                    <a:pt x="479" y="430"/>
                    <a:pt x="479" y="426"/>
                  </a:cubicBezTo>
                  <a:cubicBezTo>
                    <a:pt x="479" y="390"/>
                    <a:pt x="479" y="390"/>
                    <a:pt x="479" y="390"/>
                  </a:cubicBezTo>
                  <a:cubicBezTo>
                    <a:pt x="479" y="378"/>
                    <a:pt x="470" y="368"/>
                    <a:pt x="458" y="368"/>
                  </a:cubicBezTo>
                  <a:cubicBezTo>
                    <a:pt x="446" y="368"/>
                    <a:pt x="436" y="378"/>
                    <a:pt x="436" y="390"/>
                  </a:cubicBezTo>
                  <a:cubicBezTo>
                    <a:pt x="436" y="426"/>
                    <a:pt x="436" y="426"/>
                    <a:pt x="436" y="426"/>
                  </a:cubicBezTo>
                  <a:cubicBezTo>
                    <a:pt x="436" y="430"/>
                    <a:pt x="433" y="433"/>
                    <a:pt x="429" y="433"/>
                  </a:cubicBezTo>
                  <a:cubicBezTo>
                    <a:pt x="199" y="433"/>
                    <a:pt x="199" y="433"/>
                    <a:pt x="199" y="433"/>
                  </a:cubicBezTo>
                  <a:cubicBezTo>
                    <a:pt x="195" y="433"/>
                    <a:pt x="192" y="430"/>
                    <a:pt x="192" y="426"/>
                  </a:cubicBezTo>
                  <a:cubicBezTo>
                    <a:pt x="192" y="390"/>
                    <a:pt x="192" y="390"/>
                    <a:pt x="192" y="390"/>
                  </a:cubicBezTo>
                  <a:cubicBezTo>
                    <a:pt x="192" y="378"/>
                    <a:pt x="182" y="368"/>
                    <a:pt x="170" y="368"/>
                  </a:cubicBezTo>
                  <a:cubicBezTo>
                    <a:pt x="158" y="368"/>
                    <a:pt x="149" y="378"/>
                    <a:pt x="149" y="390"/>
                  </a:cubicBezTo>
                  <a:cubicBezTo>
                    <a:pt x="149" y="426"/>
                    <a:pt x="149" y="426"/>
                    <a:pt x="149" y="426"/>
                  </a:cubicBezTo>
                  <a:cubicBezTo>
                    <a:pt x="149" y="430"/>
                    <a:pt x="146" y="433"/>
                    <a:pt x="142" y="433"/>
                  </a:cubicBezTo>
                  <a:cubicBezTo>
                    <a:pt x="7" y="433"/>
                    <a:pt x="7" y="433"/>
                    <a:pt x="7" y="433"/>
                  </a:cubicBezTo>
                  <a:cubicBezTo>
                    <a:pt x="3" y="433"/>
                    <a:pt x="0" y="430"/>
                    <a:pt x="0" y="426"/>
                  </a:cubicBezTo>
                  <a:cubicBezTo>
                    <a:pt x="0" y="7"/>
                    <a:pt x="0" y="7"/>
                    <a:pt x="0" y="7"/>
                  </a:cubicBezTo>
                  <a:cubicBezTo>
                    <a:pt x="0" y="3"/>
                    <a:pt x="3" y="0"/>
                    <a:pt x="7" y="0"/>
                  </a:cubicBezTo>
                  <a:cubicBezTo>
                    <a:pt x="270" y="0"/>
                    <a:pt x="270" y="0"/>
                    <a:pt x="270" y="0"/>
                  </a:cubicBezTo>
                  <a:cubicBezTo>
                    <a:pt x="272" y="0"/>
                    <a:pt x="275" y="1"/>
                    <a:pt x="276" y="3"/>
                  </a:cubicBezTo>
                  <a:cubicBezTo>
                    <a:pt x="329" y="73"/>
                    <a:pt x="329" y="73"/>
                    <a:pt x="329" y="73"/>
                  </a:cubicBezTo>
                  <a:cubicBezTo>
                    <a:pt x="621" y="73"/>
                    <a:pt x="621" y="73"/>
                    <a:pt x="621" y="73"/>
                  </a:cubicBezTo>
                  <a:cubicBezTo>
                    <a:pt x="625" y="73"/>
                    <a:pt x="628" y="76"/>
                    <a:pt x="628" y="80"/>
                  </a:cubicBezTo>
                  <a:cubicBezTo>
                    <a:pt x="628" y="426"/>
                    <a:pt x="628" y="426"/>
                    <a:pt x="628" y="426"/>
                  </a:cubicBezTo>
                  <a:cubicBezTo>
                    <a:pt x="628" y="430"/>
                    <a:pt x="625" y="433"/>
                    <a:pt x="621" y="433"/>
                  </a:cubicBezTo>
                  <a:close/>
                  <a:moveTo>
                    <a:pt x="493" y="419"/>
                  </a:moveTo>
                  <a:cubicBezTo>
                    <a:pt x="614" y="419"/>
                    <a:pt x="614" y="419"/>
                    <a:pt x="614" y="419"/>
                  </a:cubicBezTo>
                  <a:cubicBezTo>
                    <a:pt x="614" y="87"/>
                    <a:pt x="614" y="87"/>
                    <a:pt x="614" y="87"/>
                  </a:cubicBezTo>
                  <a:cubicBezTo>
                    <a:pt x="325" y="87"/>
                    <a:pt x="325" y="87"/>
                    <a:pt x="325" y="87"/>
                  </a:cubicBezTo>
                  <a:cubicBezTo>
                    <a:pt x="323" y="87"/>
                    <a:pt x="321" y="86"/>
                    <a:pt x="320" y="84"/>
                  </a:cubicBezTo>
                  <a:cubicBezTo>
                    <a:pt x="267" y="14"/>
                    <a:pt x="267" y="14"/>
                    <a:pt x="267" y="14"/>
                  </a:cubicBezTo>
                  <a:cubicBezTo>
                    <a:pt x="14" y="14"/>
                    <a:pt x="14" y="14"/>
                    <a:pt x="14" y="14"/>
                  </a:cubicBezTo>
                  <a:cubicBezTo>
                    <a:pt x="14" y="419"/>
                    <a:pt x="14" y="419"/>
                    <a:pt x="14" y="419"/>
                  </a:cubicBezTo>
                  <a:cubicBezTo>
                    <a:pt x="135" y="419"/>
                    <a:pt x="135" y="419"/>
                    <a:pt x="135" y="419"/>
                  </a:cubicBezTo>
                  <a:cubicBezTo>
                    <a:pt x="135" y="390"/>
                    <a:pt x="135" y="390"/>
                    <a:pt x="135" y="390"/>
                  </a:cubicBezTo>
                  <a:cubicBezTo>
                    <a:pt x="135" y="370"/>
                    <a:pt x="151" y="354"/>
                    <a:pt x="170" y="354"/>
                  </a:cubicBezTo>
                  <a:cubicBezTo>
                    <a:pt x="190" y="354"/>
                    <a:pt x="206" y="370"/>
                    <a:pt x="206" y="390"/>
                  </a:cubicBezTo>
                  <a:cubicBezTo>
                    <a:pt x="206" y="419"/>
                    <a:pt x="206" y="419"/>
                    <a:pt x="206" y="419"/>
                  </a:cubicBezTo>
                  <a:cubicBezTo>
                    <a:pt x="422" y="419"/>
                    <a:pt x="422" y="419"/>
                    <a:pt x="422" y="419"/>
                  </a:cubicBezTo>
                  <a:cubicBezTo>
                    <a:pt x="422" y="390"/>
                    <a:pt x="422" y="390"/>
                    <a:pt x="422" y="390"/>
                  </a:cubicBezTo>
                  <a:cubicBezTo>
                    <a:pt x="422" y="370"/>
                    <a:pt x="438" y="354"/>
                    <a:pt x="458" y="354"/>
                  </a:cubicBezTo>
                  <a:cubicBezTo>
                    <a:pt x="478" y="354"/>
                    <a:pt x="493" y="370"/>
                    <a:pt x="493" y="390"/>
                  </a:cubicBezTo>
                  <a:lnTo>
                    <a:pt x="493" y="419"/>
                  </a:lnTo>
                  <a:close/>
                </a:path>
              </a:pathLst>
            </a:custGeom>
            <a:solidFill>
              <a:srgbClr val="FF0000"/>
            </a:solidFill>
            <a:ln w="9525">
              <a:solidFill>
                <a:srgbClr val="FF0000"/>
              </a:solidFill>
              <a:round/>
              <a:headEnd/>
              <a:tailEnd/>
            </a:ln>
          </p:spPr>
          <p:txBody>
            <a:bodyPr lIns="68580" tIns="34290" rIns="68580" bIns="34290"/>
            <a:lstStyle/>
            <a:p>
              <a:endParaRPr lang="en-NZ"/>
            </a:p>
          </p:txBody>
        </p:sp>
      </p:grpSp>
      <p:grpSp>
        <p:nvGrpSpPr>
          <p:cNvPr id="40" name="Grupa 17">
            <a:extLst>
              <a:ext uri="{FF2B5EF4-FFF2-40B4-BE49-F238E27FC236}">
                <a16:creationId xmlns:a16="http://schemas.microsoft.com/office/drawing/2014/main" id="{B80074A7-CE53-98CC-4E0C-E6D2A596B853}"/>
              </a:ext>
            </a:extLst>
          </p:cNvPr>
          <p:cNvGrpSpPr>
            <a:grpSpLocks/>
          </p:cNvGrpSpPr>
          <p:nvPr/>
        </p:nvGrpSpPr>
        <p:grpSpPr bwMode="auto">
          <a:xfrm>
            <a:off x="327025" y="3876675"/>
            <a:ext cx="706438" cy="704850"/>
            <a:chOff x="8657947" y="3685194"/>
            <a:chExt cx="822960" cy="822960"/>
          </a:xfrm>
        </p:grpSpPr>
        <p:sp>
          <p:nvSpPr>
            <p:cNvPr id="41" name="Oval 15">
              <a:extLst>
                <a:ext uri="{FF2B5EF4-FFF2-40B4-BE49-F238E27FC236}">
                  <a16:creationId xmlns:a16="http://schemas.microsoft.com/office/drawing/2014/main" id="{8C43833D-6B0B-7E00-296D-8A317B9E0D33}"/>
                </a:ext>
              </a:extLst>
            </p:cNvPr>
            <p:cNvSpPr>
              <a:spLocks noChangeArrowheads="1"/>
            </p:cNvSpPr>
            <p:nvPr/>
          </p:nvSpPr>
          <p:spPr bwMode="auto">
            <a:xfrm>
              <a:off x="8657947" y="3685194"/>
              <a:ext cx="822960" cy="822960"/>
            </a:xfrm>
            <a:prstGeom prst="ellipse">
              <a:avLst/>
            </a:prstGeom>
            <a:ln w="19050" cap="rnd">
              <a:solidFill>
                <a:schemeClr val="bg2">
                  <a:lumMod val="75000"/>
                </a:schemeClr>
              </a:solidFill>
              <a:round/>
            </a:ln>
          </p:spPr>
          <p:style>
            <a:lnRef idx="1">
              <a:schemeClr val="accent1"/>
            </a:lnRef>
            <a:fillRef idx="0">
              <a:schemeClr val="accent1"/>
            </a:fillRef>
            <a:effectRef idx="0">
              <a:schemeClr val="accent1"/>
            </a:effectRef>
            <a:fontRef idx="minor">
              <a:schemeClr val="tx1"/>
            </a:fontRef>
          </p:style>
          <p:txBody>
            <a:bodyPr lIns="68580" tIns="34290" rIns="68580" bIns="34290"/>
            <a:lstStyle/>
            <a:p>
              <a:pPr defTabSz="913203" eaLnBrk="1" fontAlgn="auto" hangingPunct="1">
                <a:spcBef>
                  <a:spcPts val="0"/>
                </a:spcBef>
                <a:spcAft>
                  <a:spcPts val="0"/>
                </a:spcAft>
                <a:defRPr/>
              </a:pPr>
              <a:endParaRPr lang="en-US">
                <a:latin typeface="Century Gothic" panose="020B0502020202020204" pitchFamily="34" charset="0"/>
              </a:endParaRPr>
            </a:p>
          </p:txBody>
        </p:sp>
        <p:sp>
          <p:nvSpPr>
            <p:cNvPr id="42" name="Freeform 34">
              <a:extLst>
                <a:ext uri="{FF2B5EF4-FFF2-40B4-BE49-F238E27FC236}">
                  <a16:creationId xmlns:a16="http://schemas.microsoft.com/office/drawing/2014/main" id="{378B7B54-8D38-D61D-C9D8-6559537BAA58}"/>
                </a:ext>
              </a:extLst>
            </p:cNvPr>
            <p:cNvSpPr>
              <a:spLocks noEditPoints="1"/>
            </p:cNvSpPr>
            <p:nvPr/>
          </p:nvSpPr>
          <p:spPr bwMode="auto">
            <a:xfrm>
              <a:off x="8789251" y="3816794"/>
              <a:ext cx="560352" cy="420747"/>
            </a:xfrm>
            <a:custGeom>
              <a:avLst/>
              <a:gdLst>
                <a:gd name="T0" fmla="*/ 419 w 486"/>
                <a:gd name="T1" fmla="*/ 279 h 364"/>
                <a:gd name="T2" fmla="*/ 390 w 486"/>
                <a:gd name="T3" fmla="*/ 171 h 364"/>
                <a:gd name="T4" fmla="*/ 363 w 486"/>
                <a:gd name="T5" fmla="*/ 279 h 364"/>
                <a:gd name="T6" fmla="*/ 295 w 486"/>
                <a:gd name="T7" fmla="*/ 359 h 364"/>
                <a:gd name="T8" fmla="*/ 481 w 486"/>
                <a:gd name="T9" fmla="*/ 364 h 364"/>
                <a:gd name="T10" fmla="*/ 434 w 486"/>
                <a:gd name="T11" fmla="*/ 312 h 364"/>
                <a:gd name="T12" fmla="*/ 390 w 486"/>
                <a:gd name="T13" fmla="*/ 181 h 364"/>
                <a:gd name="T14" fmla="*/ 390 w 486"/>
                <a:gd name="T15" fmla="*/ 283 h 364"/>
                <a:gd name="T16" fmla="*/ 305 w 486"/>
                <a:gd name="T17" fmla="*/ 355 h 364"/>
                <a:gd name="T18" fmla="*/ 351 w 486"/>
                <a:gd name="T19" fmla="*/ 320 h 364"/>
                <a:gd name="T20" fmla="*/ 390 w 486"/>
                <a:gd name="T21" fmla="*/ 292 h 364"/>
                <a:gd name="T22" fmla="*/ 431 w 486"/>
                <a:gd name="T23" fmla="*/ 321 h 364"/>
                <a:gd name="T24" fmla="*/ 476 w 486"/>
                <a:gd name="T25" fmla="*/ 355 h 364"/>
                <a:gd name="T26" fmla="*/ 322 w 486"/>
                <a:gd name="T27" fmla="*/ 216 h 364"/>
                <a:gd name="T28" fmla="*/ 327 w 486"/>
                <a:gd name="T29" fmla="*/ 215 h 364"/>
                <a:gd name="T30" fmla="*/ 321 w 486"/>
                <a:gd name="T31" fmla="*/ 177 h 364"/>
                <a:gd name="T32" fmla="*/ 297 w 486"/>
                <a:gd name="T33" fmla="*/ 37 h 364"/>
                <a:gd name="T34" fmla="*/ 204 w 486"/>
                <a:gd name="T35" fmla="*/ 0 h 364"/>
                <a:gd name="T36" fmla="*/ 171 w 486"/>
                <a:gd name="T37" fmla="*/ 137 h 364"/>
                <a:gd name="T38" fmla="*/ 154 w 486"/>
                <a:gd name="T39" fmla="*/ 189 h 364"/>
                <a:gd name="T40" fmla="*/ 208 w 486"/>
                <a:gd name="T41" fmla="*/ 143 h 364"/>
                <a:gd name="T42" fmla="*/ 289 w 486"/>
                <a:gd name="T43" fmla="*/ 179 h 364"/>
                <a:gd name="T44" fmla="*/ 293 w 486"/>
                <a:gd name="T45" fmla="*/ 170 h 364"/>
                <a:gd name="T46" fmla="*/ 227 w 486"/>
                <a:gd name="T47" fmla="*/ 130 h 364"/>
                <a:gd name="T48" fmla="*/ 205 w 486"/>
                <a:gd name="T49" fmla="*/ 133 h 364"/>
                <a:gd name="T50" fmla="*/ 200 w 486"/>
                <a:gd name="T51" fmla="*/ 139 h 364"/>
                <a:gd name="T52" fmla="*/ 181 w 486"/>
                <a:gd name="T53" fmla="*/ 134 h 364"/>
                <a:gd name="T54" fmla="*/ 178 w 486"/>
                <a:gd name="T55" fmla="*/ 129 h 364"/>
                <a:gd name="T56" fmla="*/ 204 w 486"/>
                <a:gd name="T57" fmla="*/ 9 h 364"/>
                <a:gd name="T58" fmla="*/ 276 w 486"/>
                <a:gd name="T59" fmla="*/ 49 h 364"/>
                <a:gd name="T60" fmla="*/ 369 w 486"/>
                <a:gd name="T61" fmla="*/ 108 h 364"/>
                <a:gd name="T62" fmla="*/ 311 w 486"/>
                <a:gd name="T63" fmla="*/ 173 h 364"/>
                <a:gd name="T64" fmla="*/ 297 w 486"/>
                <a:gd name="T65" fmla="*/ 173 h 364"/>
                <a:gd name="T66" fmla="*/ 139 w 486"/>
                <a:gd name="T67" fmla="*/ 312 h 364"/>
                <a:gd name="T68" fmla="*/ 142 w 486"/>
                <a:gd name="T69" fmla="*/ 232 h 364"/>
                <a:gd name="T70" fmla="*/ 49 w 486"/>
                <a:gd name="T71" fmla="*/ 232 h 364"/>
                <a:gd name="T72" fmla="*/ 54 w 486"/>
                <a:gd name="T73" fmla="*/ 311 h 364"/>
                <a:gd name="T74" fmla="*/ 5 w 486"/>
                <a:gd name="T75" fmla="*/ 364 h 364"/>
                <a:gd name="T76" fmla="*/ 191 w 486"/>
                <a:gd name="T77" fmla="*/ 359 h 364"/>
                <a:gd name="T78" fmla="*/ 59 w 486"/>
                <a:gd name="T79" fmla="*/ 232 h 364"/>
                <a:gd name="T80" fmla="*/ 132 w 486"/>
                <a:gd name="T81" fmla="*/ 232 h 364"/>
                <a:gd name="T82" fmla="*/ 59 w 486"/>
                <a:gd name="T83" fmla="*/ 232 h 364"/>
                <a:gd name="T84" fmla="*/ 56 w 486"/>
                <a:gd name="T85" fmla="*/ 320 h 364"/>
                <a:gd name="T86" fmla="*/ 77 w 486"/>
                <a:gd name="T87" fmla="*/ 286 h 364"/>
                <a:gd name="T88" fmla="*/ 115 w 486"/>
                <a:gd name="T89" fmla="*/ 286 h 364"/>
                <a:gd name="T90" fmla="*/ 137 w 486"/>
                <a:gd name="T91" fmla="*/ 321 h 364"/>
                <a:gd name="T92" fmla="*/ 10 w 486"/>
                <a:gd name="T93" fmla="*/ 355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6" h="364">
                  <a:moveTo>
                    <a:pt x="434" y="312"/>
                  </a:moveTo>
                  <a:cubicBezTo>
                    <a:pt x="423" y="309"/>
                    <a:pt x="419" y="290"/>
                    <a:pt x="419" y="279"/>
                  </a:cubicBezTo>
                  <a:cubicBezTo>
                    <a:pt x="429" y="267"/>
                    <a:pt x="437" y="250"/>
                    <a:pt x="437" y="232"/>
                  </a:cubicBezTo>
                  <a:cubicBezTo>
                    <a:pt x="437" y="195"/>
                    <a:pt x="419" y="171"/>
                    <a:pt x="390" y="171"/>
                  </a:cubicBezTo>
                  <a:cubicBezTo>
                    <a:pt x="362" y="171"/>
                    <a:pt x="344" y="195"/>
                    <a:pt x="344" y="232"/>
                  </a:cubicBezTo>
                  <a:cubicBezTo>
                    <a:pt x="344" y="251"/>
                    <a:pt x="352" y="268"/>
                    <a:pt x="363" y="279"/>
                  </a:cubicBezTo>
                  <a:cubicBezTo>
                    <a:pt x="362" y="293"/>
                    <a:pt x="358" y="308"/>
                    <a:pt x="348" y="311"/>
                  </a:cubicBezTo>
                  <a:cubicBezTo>
                    <a:pt x="304" y="320"/>
                    <a:pt x="295" y="342"/>
                    <a:pt x="295" y="359"/>
                  </a:cubicBezTo>
                  <a:cubicBezTo>
                    <a:pt x="295" y="362"/>
                    <a:pt x="297" y="364"/>
                    <a:pt x="300" y="364"/>
                  </a:cubicBezTo>
                  <a:cubicBezTo>
                    <a:pt x="481" y="364"/>
                    <a:pt x="481" y="364"/>
                    <a:pt x="481" y="364"/>
                  </a:cubicBezTo>
                  <a:cubicBezTo>
                    <a:pt x="483" y="364"/>
                    <a:pt x="486" y="362"/>
                    <a:pt x="486" y="359"/>
                  </a:cubicBezTo>
                  <a:cubicBezTo>
                    <a:pt x="486" y="343"/>
                    <a:pt x="477" y="321"/>
                    <a:pt x="434" y="312"/>
                  </a:cubicBezTo>
                  <a:close/>
                  <a:moveTo>
                    <a:pt x="354" y="232"/>
                  </a:moveTo>
                  <a:cubicBezTo>
                    <a:pt x="354" y="185"/>
                    <a:pt x="382" y="181"/>
                    <a:pt x="390" y="181"/>
                  </a:cubicBezTo>
                  <a:cubicBezTo>
                    <a:pt x="399" y="181"/>
                    <a:pt x="427" y="185"/>
                    <a:pt x="427" y="232"/>
                  </a:cubicBezTo>
                  <a:cubicBezTo>
                    <a:pt x="427" y="261"/>
                    <a:pt x="408" y="283"/>
                    <a:pt x="390" y="283"/>
                  </a:cubicBezTo>
                  <a:cubicBezTo>
                    <a:pt x="373" y="283"/>
                    <a:pt x="354" y="261"/>
                    <a:pt x="354" y="232"/>
                  </a:cubicBezTo>
                  <a:close/>
                  <a:moveTo>
                    <a:pt x="305" y="355"/>
                  </a:moveTo>
                  <a:cubicBezTo>
                    <a:pt x="307" y="338"/>
                    <a:pt x="323" y="326"/>
                    <a:pt x="351" y="320"/>
                  </a:cubicBezTo>
                  <a:cubicBezTo>
                    <a:pt x="351" y="320"/>
                    <a:pt x="351" y="320"/>
                    <a:pt x="351" y="320"/>
                  </a:cubicBezTo>
                  <a:cubicBezTo>
                    <a:pt x="364" y="316"/>
                    <a:pt x="370" y="301"/>
                    <a:pt x="372" y="286"/>
                  </a:cubicBezTo>
                  <a:cubicBezTo>
                    <a:pt x="377" y="290"/>
                    <a:pt x="384" y="292"/>
                    <a:pt x="390" y="292"/>
                  </a:cubicBezTo>
                  <a:cubicBezTo>
                    <a:pt x="397" y="292"/>
                    <a:pt x="404" y="290"/>
                    <a:pt x="410" y="286"/>
                  </a:cubicBezTo>
                  <a:cubicBezTo>
                    <a:pt x="412" y="302"/>
                    <a:pt x="418" y="317"/>
                    <a:pt x="431" y="321"/>
                  </a:cubicBezTo>
                  <a:cubicBezTo>
                    <a:pt x="431" y="321"/>
                    <a:pt x="431" y="321"/>
                    <a:pt x="432" y="321"/>
                  </a:cubicBezTo>
                  <a:cubicBezTo>
                    <a:pt x="459" y="326"/>
                    <a:pt x="474" y="338"/>
                    <a:pt x="476" y="355"/>
                  </a:cubicBezTo>
                  <a:lnTo>
                    <a:pt x="305" y="355"/>
                  </a:lnTo>
                  <a:close/>
                  <a:moveTo>
                    <a:pt x="322" y="216"/>
                  </a:moveTo>
                  <a:cubicBezTo>
                    <a:pt x="323" y="216"/>
                    <a:pt x="323" y="216"/>
                    <a:pt x="324" y="216"/>
                  </a:cubicBezTo>
                  <a:cubicBezTo>
                    <a:pt x="325" y="216"/>
                    <a:pt x="327" y="216"/>
                    <a:pt x="327" y="215"/>
                  </a:cubicBezTo>
                  <a:cubicBezTo>
                    <a:pt x="329" y="214"/>
                    <a:pt x="330" y="212"/>
                    <a:pt x="329" y="210"/>
                  </a:cubicBezTo>
                  <a:cubicBezTo>
                    <a:pt x="329" y="210"/>
                    <a:pt x="322" y="195"/>
                    <a:pt x="321" y="177"/>
                  </a:cubicBezTo>
                  <a:cubicBezTo>
                    <a:pt x="355" y="168"/>
                    <a:pt x="378" y="140"/>
                    <a:pt x="378" y="108"/>
                  </a:cubicBezTo>
                  <a:cubicBezTo>
                    <a:pt x="378" y="69"/>
                    <a:pt x="342" y="37"/>
                    <a:pt x="297" y="37"/>
                  </a:cubicBezTo>
                  <a:cubicBezTo>
                    <a:pt x="290" y="37"/>
                    <a:pt x="283" y="37"/>
                    <a:pt x="277" y="39"/>
                  </a:cubicBezTo>
                  <a:cubicBezTo>
                    <a:pt x="263" y="15"/>
                    <a:pt x="235" y="0"/>
                    <a:pt x="204" y="0"/>
                  </a:cubicBezTo>
                  <a:cubicBezTo>
                    <a:pt x="159" y="0"/>
                    <a:pt x="123" y="32"/>
                    <a:pt x="123" y="71"/>
                  </a:cubicBezTo>
                  <a:cubicBezTo>
                    <a:pt x="123" y="100"/>
                    <a:pt x="142" y="125"/>
                    <a:pt x="171" y="137"/>
                  </a:cubicBezTo>
                  <a:cubicBezTo>
                    <a:pt x="170" y="163"/>
                    <a:pt x="154" y="183"/>
                    <a:pt x="154" y="183"/>
                  </a:cubicBezTo>
                  <a:cubicBezTo>
                    <a:pt x="153" y="185"/>
                    <a:pt x="153" y="188"/>
                    <a:pt x="154" y="189"/>
                  </a:cubicBezTo>
                  <a:cubicBezTo>
                    <a:pt x="156" y="191"/>
                    <a:pt x="158" y="191"/>
                    <a:pt x="160" y="191"/>
                  </a:cubicBezTo>
                  <a:cubicBezTo>
                    <a:pt x="185" y="179"/>
                    <a:pt x="201" y="164"/>
                    <a:pt x="208" y="143"/>
                  </a:cubicBezTo>
                  <a:cubicBezTo>
                    <a:pt x="214" y="142"/>
                    <a:pt x="219" y="142"/>
                    <a:pt x="224" y="141"/>
                  </a:cubicBezTo>
                  <a:cubicBezTo>
                    <a:pt x="237" y="163"/>
                    <a:pt x="261" y="177"/>
                    <a:pt x="289" y="179"/>
                  </a:cubicBezTo>
                  <a:cubicBezTo>
                    <a:pt x="296" y="193"/>
                    <a:pt x="306" y="205"/>
                    <a:pt x="322" y="216"/>
                  </a:cubicBezTo>
                  <a:close/>
                  <a:moveTo>
                    <a:pt x="293" y="170"/>
                  </a:moveTo>
                  <a:cubicBezTo>
                    <a:pt x="266" y="169"/>
                    <a:pt x="242" y="155"/>
                    <a:pt x="231" y="133"/>
                  </a:cubicBezTo>
                  <a:cubicBezTo>
                    <a:pt x="230" y="131"/>
                    <a:pt x="228" y="130"/>
                    <a:pt x="227" y="130"/>
                  </a:cubicBezTo>
                  <a:cubicBezTo>
                    <a:pt x="226" y="130"/>
                    <a:pt x="226" y="130"/>
                    <a:pt x="225" y="131"/>
                  </a:cubicBezTo>
                  <a:cubicBezTo>
                    <a:pt x="219" y="132"/>
                    <a:pt x="212" y="133"/>
                    <a:pt x="205" y="133"/>
                  </a:cubicBezTo>
                  <a:cubicBezTo>
                    <a:pt x="202" y="133"/>
                    <a:pt x="201" y="135"/>
                    <a:pt x="200" y="137"/>
                  </a:cubicBezTo>
                  <a:cubicBezTo>
                    <a:pt x="200" y="138"/>
                    <a:pt x="200" y="138"/>
                    <a:pt x="200" y="139"/>
                  </a:cubicBezTo>
                  <a:cubicBezTo>
                    <a:pt x="195" y="154"/>
                    <a:pt x="185" y="165"/>
                    <a:pt x="170" y="175"/>
                  </a:cubicBezTo>
                  <a:cubicBezTo>
                    <a:pt x="175" y="165"/>
                    <a:pt x="180" y="150"/>
                    <a:pt x="181" y="134"/>
                  </a:cubicBezTo>
                  <a:cubicBezTo>
                    <a:pt x="181" y="134"/>
                    <a:pt x="181" y="134"/>
                    <a:pt x="181" y="134"/>
                  </a:cubicBezTo>
                  <a:cubicBezTo>
                    <a:pt x="181" y="132"/>
                    <a:pt x="180" y="130"/>
                    <a:pt x="178" y="129"/>
                  </a:cubicBezTo>
                  <a:cubicBezTo>
                    <a:pt x="150" y="120"/>
                    <a:pt x="132" y="97"/>
                    <a:pt x="132" y="71"/>
                  </a:cubicBezTo>
                  <a:cubicBezTo>
                    <a:pt x="132" y="37"/>
                    <a:pt x="164" y="9"/>
                    <a:pt x="204" y="9"/>
                  </a:cubicBezTo>
                  <a:cubicBezTo>
                    <a:pt x="233" y="9"/>
                    <a:pt x="259" y="24"/>
                    <a:pt x="270" y="47"/>
                  </a:cubicBezTo>
                  <a:cubicBezTo>
                    <a:pt x="271" y="48"/>
                    <a:pt x="273" y="49"/>
                    <a:pt x="276" y="49"/>
                  </a:cubicBezTo>
                  <a:cubicBezTo>
                    <a:pt x="282" y="47"/>
                    <a:pt x="290" y="46"/>
                    <a:pt x="297" y="46"/>
                  </a:cubicBezTo>
                  <a:cubicBezTo>
                    <a:pt x="337" y="46"/>
                    <a:pt x="369" y="74"/>
                    <a:pt x="369" y="108"/>
                  </a:cubicBezTo>
                  <a:cubicBezTo>
                    <a:pt x="369" y="137"/>
                    <a:pt x="347" y="162"/>
                    <a:pt x="315" y="169"/>
                  </a:cubicBezTo>
                  <a:cubicBezTo>
                    <a:pt x="313" y="169"/>
                    <a:pt x="311" y="171"/>
                    <a:pt x="311" y="173"/>
                  </a:cubicBezTo>
                  <a:cubicBezTo>
                    <a:pt x="311" y="183"/>
                    <a:pt x="313" y="191"/>
                    <a:pt x="315" y="198"/>
                  </a:cubicBezTo>
                  <a:cubicBezTo>
                    <a:pt x="306" y="190"/>
                    <a:pt x="301" y="182"/>
                    <a:pt x="297" y="173"/>
                  </a:cubicBezTo>
                  <a:cubicBezTo>
                    <a:pt x="296" y="171"/>
                    <a:pt x="295" y="170"/>
                    <a:pt x="293" y="170"/>
                  </a:cubicBezTo>
                  <a:close/>
                  <a:moveTo>
                    <a:pt x="139" y="312"/>
                  </a:moveTo>
                  <a:cubicBezTo>
                    <a:pt x="128" y="309"/>
                    <a:pt x="124" y="290"/>
                    <a:pt x="124" y="279"/>
                  </a:cubicBezTo>
                  <a:cubicBezTo>
                    <a:pt x="135" y="267"/>
                    <a:pt x="142" y="250"/>
                    <a:pt x="142" y="232"/>
                  </a:cubicBezTo>
                  <a:cubicBezTo>
                    <a:pt x="142" y="195"/>
                    <a:pt x="124" y="171"/>
                    <a:pt x="96" y="171"/>
                  </a:cubicBezTo>
                  <a:cubicBezTo>
                    <a:pt x="67" y="171"/>
                    <a:pt x="49" y="195"/>
                    <a:pt x="49" y="232"/>
                  </a:cubicBezTo>
                  <a:cubicBezTo>
                    <a:pt x="49" y="251"/>
                    <a:pt x="57" y="268"/>
                    <a:pt x="68" y="279"/>
                  </a:cubicBezTo>
                  <a:cubicBezTo>
                    <a:pt x="67" y="293"/>
                    <a:pt x="63" y="308"/>
                    <a:pt x="54" y="311"/>
                  </a:cubicBezTo>
                  <a:cubicBezTo>
                    <a:pt x="10" y="320"/>
                    <a:pt x="0" y="342"/>
                    <a:pt x="0" y="359"/>
                  </a:cubicBezTo>
                  <a:cubicBezTo>
                    <a:pt x="0" y="362"/>
                    <a:pt x="3" y="364"/>
                    <a:pt x="5" y="364"/>
                  </a:cubicBezTo>
                  <a:cubicBezTo>
                    <a:pt x="186" y="364"/>
                    <a:pt x="186" y="364"/>
                    <a:pt x="186" y="364"/>
                  </a:cubicBezTo>
                  <a:cubicBezTo>
                    <a:pt x="189" y="364"/>
                    <a:pt x="191" y="362"/>
                    <a:pt x="191" y="359"/>
                  </a:cubicBezTo>
                  <a:cubicBezTo>
                    <a:pt x="191" y="343"/>
                    <a:pt x="182" y="321"/>
                    <a:pt x="139" y="312"/>
                  </a:cubicBezTo>
                  <a:close/>
                  <a:moveTo>
                    <a:pt x="59" y="232"/>
                  </a:moveTo>
                  <a:cubicBezTo>
                    <a:pt x="59" y="185"/>
                    <a:pt x="87" y="181"/>
                    <a:pt x="96" y="181"/>
                  </a:cubicBezTo>
                  <a:cubicBezTo>
                    <a:pt x="104" y="181"/>
                    <a:pt x="132" y="185"/>
                    <a:pt x="132" y="232"/>
                  </a:cubicBezTo>
                  <a:cubicBezTo>
                    <a:pt x="132" y="261"/>
                    <a:pt x="113" y="283"/>
                    <a:pt x="96" y="283"/>
                  </a:cubicBezTo>
                  <a:cubicBezTo>
                    <a:pt x="78" y="283"/>
                    <a:pt x="59" y="261"/>
                    <a:pt x="59" y="232"/>
                  </a:cubicBezTo>
                  <a:close/>
                  <a:moveTo>
                    <a:pt x="10" y="355"/>
                  </a:moveTo>
                  <a:cubicBezTo>
                    <a:pt x="12" y="338"/>
                    <a:pt x="28" y="326"/>
                    <a:pt x="56" y="320"/>
                  </a:cubicBezTo>
                  <a:cubicBezTo>
                    <a:pt x="56" y="320"/>
                    <a:pt x="56" y="320"/>
                    <a:pt x="56" y="320"/>
                  </a:cubicBezTo>
                  <a:cubicBezTo>
                    <a:pt x="69" y="316"/>
                    <a:pt x="75" y="301"/>
                    <a:pt x="77" y="286"/>
                  </a:cubicBezTo>
                  <a:cubicBezTo>
                    <a:pt x="83" y="290"/>
                    <a:pt x="89" y="292"/>
                    <a:pt x="96" y="292"/>
                  </a:cubicBezTo>
                  <a:cubicBezTo>
                    <a:pt x="102" y="292"/>
                    <a:pt x="109" y="290"/>
                    <a:pt x="115" y="286"/>
                  </a:cubicBezTo>
                  <a:cubicBezTo>
                    <a:pt x="117" y="302"/>
                    <a:pt x="123" y="317"/>
                    <a:pt x="136" y="321"/>
                  </a:cubicBezTo>
                  <a:cubicBezTo>
                    <a:pt x="137" y="321"/>
                    <a:pt x="137" y="321"/>
                    <a:pt x="137" y="321"/>
                  </a:cubicBezTo>
                  <a:cubicBezTo>
                    <a:pt x="164" y="326"/>
                    <a:pt x="179" y="338"/>
                    <a:pt x="181" y="355"/>
                  </a:cubicBezTo>
                  <a:lnTo>
                    <a:pt x="10" y="355"/>
                  </a:lnTo>
                  <a:close/>
                </a:path>
              </a:pathLst>
            </a:custGeom>
            <a:solidFill>
              <a:srgbClr val="FF0000"/>
            </a:solidFill>
            <a:ln w="9525" cap="rnd">
              <a:solidFill>
                <a:srgbClr val="FF0000"/>
              </a:solidFill>
              <a:round/>
            </a:ln>
          </p:spPr>
          <p:style>
            <a:lnRef idx="1">
              <a:schemeClr val="accent1"/>
            </a:lnRef>
            <a:fillRef idx="0">
              <a:schemeClr val="accent1"/>
            </a:fillRef>
            <a:effectRef idx="0">
              <a:schemeClr val="accent1"/>
            </a:effectRef>
            <a:fontRef idx="minor">
              <a:schemeClr val="tx1"/>
            </a:fontRef>
          </p:style>
          <p:txBody>
            <a:bodyPr lIns="68580" tIns="34290" rIns="68580" bIns="34290"/>
            <a:lstStyle/>
            <a:p>
              <a:pPr defTabSz="913203" eaLnBrk="1" fontAlgn="auto" hangingPunct="1">
                <a:spcBef>
                  <a:spcPts val="0"/>
                </a:spcBef>
                <a:spcAft>
                  <a:spcPts val="0"/>
                </a:spcAft>
                <a:defRPr/>
              </a:pPr>
              <a:endParaRPr lang="en-US">
                <a:latin typeface="Century Gothic" panose="020B0502020202020204" pitchFamily="34" charset="0"/>
              </a:endParaRPr>
            </a:p>
          </p:txBody>
        </p:sp>
      </p:grpSp>
      <p:sp>
        <p:nvSpPr>
          <p:cNvPr id="43" name="Prostokąt 20">
            <a:extLst>
              <a:ext uri="{FF2B5EF4-FFF2-40B4-BE49-F238E27FC236}">
                <a16:creationId xmlns:a16="http://schemas.microsoft.com/office/drawing/2014/main" id="{B41776DB-D453-2583-FA82-0AAA355F4CDF}"/>
              </a:ext>
            </a:extLst>
          </p:cNvPr>
          <p:cNvSpPr/>
          <p:nvPr/>
        </p:nvSpPr>
        <p:spPr>
          <a:xfrm>
            <a:off x="1173163" y="1092200"/>
            <a:ext cx="1470025" cy="400050"/>
          </a:xfrm>
          <a:prstGeom prst="rect">
            <a:avLst/>
          </a:prstGeom>
        </p:spPr>
        <p:txBody>
          <a:bodyPr wrap="none">
            <a:spAutoFit/>
          </a:bodyPr>
          <a:lstStyle/>
          <a:p>
            <a:pPr defTabSz="913203" eaLnBrk="1" fontAlgn="auto" hangingPunct="1">
              <a:spcBef>
                <a:spcPts val="0"/>
              </a:spcBef>
              <a:spcAft>
                <a:spcPts val="0"/>
              </a:spcAft>
              <a:defRPr/>
            </a:pPr>
            <a:r>
              <a:rPr lang="en-NZ" altLang="pl-PL" sz="2000" b="1" kern="800" spc="-39">
                <a:solidFill>
                  <a:srgbClr val="FF0000"/>
                </a:solidFill>
                <a:latin typeface="Century Gothic" panose="020B0502020202020204" pitchFamily="34" charset="0"/>
              </a:rPr>
              <a:t>Irritated by</a:t>
            </a:r>
            <a:endParaRPr lang="pl-PL" altLang="pl-PL" sz="2000" b="1" kern="800" spc="-39">
              <a:solidFill>
                <a:srgbClr val="FF0000"/>
              </a:solidFill>
              <a:latin typeface="Century Gothic" panose="020B0502020202020204" pitchFamily="34" charset="0"/>
            </a:endParaRPr>
          </a:p>
        </p:txBody>
      </p:sp>
      <p:sp>
        <p:nvSpPr>
          <p:cNvPr id="44" name="Prostokąt 21">
            <a:extLst>
              <a:ext uri="{FF2B5EF4-FFF2-40B4-BE49-F238E27FC236}">
                <a16:creationId xmlns:a16="http://schemas.microsoft.com/office/drawing/2014/main" id="{9AB57701-EAAE-9880-698D-4101B5CC38FD}"/>
              </a:ext>
            </a:extLst>
          </p:cNvPr>
          <p:cNvSpPr/>
          <p:nvPr/>
        </p:nvSpPr>
        <p:spPr>
          <a:xfrm>
            <a:off x="1173163" y="2332038"/>
            <a:ext cx="3198812" cy="400050"/>
          </a:xfrm>
          <a:prstGeom prst="rect">
            <a:avLst/>
          </a:prstGeom>
        </p:spPr>
        <p:txBody>
          <a:bodyPr wrap="none">
            <a:spAutoFit/>
          </a:bodyPr>
          <a:lstStyle/>
          <a:p>
            <a:pPr defTabSz="913203" eaLnBrk="1" fontAlgn="auto" hangingPunct="1">
              <a:spcBef>
                <a:spcPts val="0"/>
              </a:spcBef>
              <a:spcAft>
                <a:spcPts val="0"/>
              </a:spcAft>
              <a:defRPr/>
            </a:pPr>
            <a:r>
              <a:rPr lang="en-NZ" altLang="pl-PL" sz="2000" b="1" kern="800" spc="-39">
                <a:solidFill>
                  <a:srgbClr val="FF0000"/>
                </a:solidFill>
                <a:latin typeface="Century Gothic" panose="020B0502020202020204" pitchFamily="34" charset="0"/>
              </a:rPr>
              <a:t>Relationship to Supervisor</a:t>
            </a:r>
            <a:endParaRPr lang="pl-PL" altLang="pl-PL" sz="2000" b="1" kern="800" spc="-39">
              <a:solidFill>
                <a:srgbClr val="FF0000"/>
              </a:solidFill>
              <a:latin typeface="Century Gothic" panose="020B0502020202020204" pitchFamily="34" charset="0"/>
            </a:endParaRPr>
          </a:p>
        </p:txBody>
      </p:sp>
      <p:sp>
        <p:nvSpPr>
          <p:cNvPr id="45" name="Prostokąt 22">
            <a:extLst>
              <a:ext uri="{FF2B5EF4-FFF2-40B4-BE49-F238E27FC236}">
                <a16:creationId xmlns:a16="http://schemas.microsoft.com/office/drawing/2014/main" id="{9F501A51-25D5-554E-0EA7-5C27A40DAB5A}"/>
              </a:ext>
            </a:extLst>
          </p:cNvPr>
          <p:cNvSpPr/>
          <p:nvPr/>
        </p:nvSpPr>
        <p:spPr>
          <a:xfrm>
            <a:off x="1173163" y="3694545"/>
            <a:ext cx="3703637" cy="400110"/>
          </a:xfrm>
          <a:prstGeom prst="rect">
            <a:avLst/>
          </a:prstGeom>
        </p:spPr>
        <p:txBody>
          <a:bodyPr wrap="square">
            <a:spAutoFit/>
          </a:bodyPr>
          <a:lstStyle/>
          <a:p>
            <a:pPr defTabSz="913203" eaLnBrk="1" fontAlgn="auto" hangingPunct="1">
              <a:spcBef>
                <a:spcPts val="0"/>
              </a:spcBef>
              <a:spcAft>
                <a:spcPts val="0"/>
              </a:spcAft>
              <a:defRPr/>
            </a:pPr>
            <a:r>
              <a:rPr lang="en-NZ" altLang="pl-PL" sz="2000" b="1" kern="800" spc="-39">
                <a:solidFill>
                  <a:srgbClr val="FF0000"/>
                </a:solidFill>
                <a:latin typeface="Century Gothic" panose="020B0502020202020204" pitchFamily="34" charset="0"/>
              </a:rPr>
              <a:t>Effective as a Leader if they</a:t>
            </a:r>
            <a:endParaRPr lang="pl-PL" altLang="pl-PL" sz="2000" b="1" kern="800" spc="-39">
              <a:solidFill>
                <a:srgbClr val="FF0000"/>
              </a:solidFill>
              <a:latin typeface="Century Gothic" panose="020B0502020202020204" pitchFamily="34" charset="0"/>
            </a:endParaRPr>
          </a:p>
        </p:txBody>
      </p:sp>
      <p:sp>
        <p:nvSpPr>
          <p:cNvPr id="46" name="Prostokąt 23">
            <a:extLst>
              <a:ext uri="{FF2B5EF4-FFF2-40B4-BE49-F238E27FC236}">
                <a16:creationId xmlns:a16="http://schemas.microsoft.com/office/drawing/2014/main" id="{DEB1D006-C23B-E25B-9F91-2724A8B068DB}"/>
              </a:ext>
            </a:extLst>
          </p:cNvPr>
          <p:cNvSpPr>
            <a:spLocks noChangeArrowheads="1"/>
          </p:cNvSpPr>
          <p:nvPr/>
        </p:nvSpPr>
        <p:spPr bwMode="auto">
          <a:xfrm>
            <a:off x="1173163" y="1446213"/>
            <a:ext cx="433387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Char char="•"/>
            </a:pPr>
            <a:r>
              <a:rPr lang="en-US" altLang="en-US">
                <a:solidFill>
                  <a:srgbClr val="000000"/>
                </a:solidFill>
                <a:latin typeface="Century Gothic" panose="020B0502020202020204" pitchFamily="34" charset="0"/>
              </a:rPr>
              <a:t>Inefficiency</a:t>
            </a:r>
          </a:p>
          <a:p>
            <a:pPr eaLnBrk="1" hangingPunct="1">
              <a:spcBef>
                <a:spcPct val="20000"/>
              </a:spcBef>
              <a:buFont typeface="Arial" panose="020B0604020202020204" pitchFamily="34" charset="0"/>
              <a:buChar char="•"/>
            </a:pPr>
            <a:r>
              <a:rPr lang="en-US" altLang="en-US">
                <a:solidFill>
                  <a:srgbClr val="000000"/>
                </a:solidFill>
                <a:latin typeface="Century Gothic" panose="020B0502020202020204" pitchFamily="34" charset="0"/>
              </a:rPr>
              <a:t>Indecisiveness</a:t>
            </a:r>
          </a:p>
        </p:txBody>
      </p:sp>
      <p:sp>
        <p:nvSpPr>
          <p:cNvPr id="47" name="Prostokąt 24">
            <a:extLst>
              <a:ext uri="{FF2B5EF4-FFF2-40B4-BE49-F238E27FC236}">
                <a16:creationId xmlns:a16="http://schemas.microsoft.com/office/drawing/2014/main" id="{E94F310A-6A42-8D78-B107-DB792B7E1E25}"/>
              </a:ext>
            </a:extLst>
          </p:cNvPr>
          <p:cNvSpPr>
            <a:spLocks noChangeArrowheads="1"/>
          </p:cNvSpPr>
          <p:nvPr/>
        </p:nvSpPr>
        <p:spPr bwMode="auto">
          <a:xfrm>
            <a:off x="1173163" y="2686050"/>
            <a:ext cx="5265737" cy="922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buFont typeface="Arial" panose="020B0604020202020204" pitchFamily="34" charset="0"/>
              <a:buChar char="•"/>
            </a:pPr>
            <a:r>
              <a:rPr lang="en-US" altLang="en-US">
                <a:solidFill>
                  <a:srgbClr val="000000"/>
                </a:solidFill>
                <a:latin typeface="Century Gothic" panose="020B0502020202020204" pitchFamily="34" charset="0"/>
              </a:rPr>
              <a:t>Respects</a:t>
            </a:r>
            <a:r>
              <a:rPr lang="en-US" altLang="en-US" b="1">
                <a:solidFill>
                  <a:srgbClr val="000000"/>
                </a:solidFill>
                <a:latin typeface="Century Gothic" panose="020B0502020202020204" pitchFamily="34" charset="0"/>
              </a:rPr>
              <a:t>  </a:t>
            </a:r>
            <a:r>
              <a:rPr lang="en-US" altLang="en-US">
                <a:solidFill>
                  <a:srgbClr val="000000"/>
                </a:solidFill>
                <a:latin typeface="Century Gothic" panose="020B0502020202020204" pitchFamily="34" charset="0"/>
              </a:rPr>
              <a:t>(when no overlapping responsibilities) </a:t>
            </a:r>
            <a:endParaRPr lang="en-US" altLang="en-US" b="1">
              <a:solidFill>
                <a:srgbClr val="000000"/>
              </a:solidFill>
              <a:latin typeface="Century Gothic" panose="020B0502020202020204" pitchFamily="34" charset="0"/>
            </a:endParaRPr>
          </a:p>
          <a:p>
            <a:pPr>
              <a:buFont typeface="Arial" panose="020B0604020202020204" pitchFamily="34" charset="0"/>
              <a:buChar char="•"/>
            </a:pPr>
            <a:r>
              <a:rPr lang="en-US" altLang="en-US">
                <a:solidFill>
                  <a:srgbClr val="000000"/>
                </a:solidFill>
                <a:latin typeface="Century Gothic" panose="020B0502020202020204" pitchFamily="34" charset="0"/>
              </a:rPr>
              <a:t>No respect at all (competitive situation)</a:t>
            </a:r>
          </a:p>
        </p:txBody>
      </p:sp>
      <p:sp>
        <p:nvSpPr>
          <p:cNvPr id="48" name="Prostokąt 25">
            <a:extLst>
              <a:ext uri="{FF2B5EF4-FFF2-40B4-BE49-F238E27FC236}">
                <a16:creationId xmlns:a16="http://schemas.microsoft.com/office/drawing/2014/main" id="{8E416081-B0EA-7D83-E109-FD8E98E071AA}"/>
              </a:ext>
            </a:extLst>
          </p:cNvPr>
          <p:cNvSpPr>
            <a:spLocks noChangeArrowheads="1"/>
          </p:cNvSpPr>
          <p:nvPr/>
        </p:nvSpPr>
        <p:spPr bwMode="auto">
          <a:xfrm>
            <a:off x="1173163" y="4230688"/>
            <a:ext cx="8669337" cy="143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spcAft>
                <a:spcPts val="600"/>
              </a:spcAft>
              <a:buFont typeface="Arial" panose="020B0604020202020204" pitchFamily="34" charset="0"/>
              <a:buChar char="•"/>
            </a:pPr>
            <a:r>
              <a:rPr lang="en-US" altLang="en-US">
                <a:solidFill>
                  <a:srgbClr val="000000"/>
                </a:solidFill>
                <a:latin typeface="Century Gothic" panose="020B0502020202020204" pitchFamily="34" charset="0"/>
                <a:cs typeface="Arial" panose="020B0604020202020204" pitchFamily="34" charset="0"/>
              </a:rPr>
              <a:t>Would ask their direct reports for the topics to be discussed.</a:t>
            </a:r>
          </a:p>
          <a:p>
            <a:pPr eaLnBrk="1" hangingPunct="1">
              <a:spcAft>
                <a:spcPts val="600"/>
              </a:spcAft>
              <a:buFont typeface="Arial" panose="020B0604020202020204" pitchFamily="34" charset="0"/>
              <a:buChar char="•"/>
            </a:pPr>
            <a:r>
              <a:rPr lang="en-US" altLang="en-US">
                <a:solidFill>
                  <a:srgbClr val="000000"/>
                </a:solidFill>
                <a:latin typeface="Century Gothic" panose="020B0502020202020204" pitchFamily="34" charset="0"/>
                <a:cs typeface="Arial" panose="020B0604020202020204" pitchFamily="34" charset="0"/>
              </a:rPr>
              <a:t>Would let their direct reports develop solutions.</a:t>
            </a:r>
          </a:p>
          <a:p>
            <a:pPr eaLnBrk="1" hangingPunct="1">
              <a:spcAft>
                <a:spcPts val="600"/>
              </a:spcAft>
              <a:buFont typeface="Arial" panose="020B0604020202020204" pitchFamily="34" charset="0"/>
              <a:buChar char="•"/>
            </a:pPr>
            <a:r>
              <a:rPr lang="en-US" altLang="en-US">
                <a:solidFill>
                  <a:srgbClr val="000000"/>
                </a:solidFill>
                <a:latin typeface="Century Gothic" panose="020B0502020202020204" pitchFamily="34" charset="0"/>
                <a:cs typeface="Arial" panose="020B0604020202020204" pitchFamily="34" charset="0"/>
              </a:rPr>
              <a:t>Would avoid being superior.</a:t>
            </a:r>
          </a:p>
          <a:p>
            <a:pPr eaLnBrk="1" hangingPunct="1">
              <a:spcAft>
                <a:spcPts val="600"/>
              </a:spcAft>
              <a:buFont typeface="Arial" panose="020B0604020202020204" pitchFamily="34" charset="0"/>
              <a:buChar char="•"/>
            </a:pPr>
            <a:r>
              <a:rPr lang="en-US" altLang="en-US">
                <a:solidFill>
                  <a:srgbClr val="000000"/>
                </a:solidFill>
                <a:latin typeface="Century Gothic" panose="020B0502020202020204" pitchFamily="34" charset="0"/>
                <a:cs typeface="Arial" panose="020B0604020202020204" pitchFamily="34" charset="0"/>
              </a:rPr>
              <a:t>Would avoid talking about negative issues.</a:t>
            </a:r>
          </a:p>
        </p:txBody>
      </p:sp>
      <p:sp>
        <p:nvSpPr>
          <p:cNvPr id="330766" name="Symbol zastępczy numeru slajdu 26">
            <a:extLst>
              <a:ext uri="{FF2B5EF4-FFF2-40B4-BE49-F238E27FC236}">
                <a16:creationId xmlns:a16="http://schemas.microsoft.com/office/drawing/2014/main" id="{EE08096F-3399-BB52-E8E2-5D4089E585E8}"/>
              </a:ext>
            </a:extLst>
          </p:cNvPr>
          <p:cNvSpPr txBox="1">
            <a:spLocks noChangeArrowheads="1"/>
          </p:cNvSpPr>
          <p:nvPr/>
        </p:nvSpPr>
        <p:spPr bwMode="auto">
          <a:xfrm>
            <a:off x="10664825" y="6262688"/>
            <a:ext cx="11557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fld id="{E727A215-BF4D-4702-B941-88778B2B3B4B}" type="slidenum">
              <a:rPr lang="pl-PL" altLang="en-US">
                <a:latin typeface="Century Gothic" panose="020B0502020202020204" pitchFamily="34" charset="0"/>
              </a:rPr>
              <a:pPr eaLnBrk="1" hangingPunct="1"/>
              <a:t>140</a:t>
            </a:fld>
            <a:endParaRPr lang="pl-PL" altLang="en-US">
              <a:latin typeface="Century Gothic" panose="020B0502020202020204" pitchFamily="34" charset="0"/>
            </a:endParaRPr>
          </a:p>
        </p:txBody>
      </p:sp>
      <p:grpSp>
        <p:nvGrpSpPr>
          <p:cNvPr id="4" name="Group 3">
            <a:extLst>
              <a:ext uri="{FF2B5EF4-FFF2-40B4-BE49-F238E27FC236}">
                <a16:creationId xmlns:a16="http://schemas.microsoft.com/office/drawing/2014/main" id="{DB4370BF-FBA7-7575-8AD5-17B0D8BCEFF0}"/>
              </a:ext>
            </a:extLst>
          </p:cNvPr>
          <p:cNvGrpSpPr>
            <a:grpSpLocks/>
          </p:cNvGrpSpPr>
          <p:nvPr/>
        </p:nvGrpSpPr>
        <p:grpSpPr bwMode="auto">
          <a:xfrm>
            <a:off x="327025" y="2411413"/>
            <a:ext cx="706438" cy="706437"/>
            <a:chOff x="327162" y="2412085"/>
            <a:chExt cx="705985" cy="705985"/>
          </a:xfrm>
        </p:grpSpPr>
        <p:sp>
          <p:nvSpPr>
            <p:cNvPr id="39" name="Oval 23">
              <a:extLst>
                <a:ext uri="{FF2B5EF4-FFF2-40B4-BE49-F238E27FC236}">
                  <a16:creationId xmlns:a16="http://schemas.microsoft.com/office/drawing/2014/main" id="{78740094-4903-19DF-6E73-9D1FD87D789E}"/>
                </a:ext>
              </a:extLst>
            </p:cNvPr>
            <p:cNvSpPr>
              <a:spLocks noChangeArrowheads="1"/>
            </p:cNvSpPr>
            <p:nvPr/>
          </p:nvSpPr>
          <p:spPr bwMode="auto">
            <a:xfrm>
              <a:off x="327162" y="2412085"/>
              <a:ext cx="705985" cy="705985"/>
            </a:xfrm>
            <a:prstGeom prst="ellipse">
              <a:avLst/>
            </a:prstGeom>
            <a:ln w="19050" cap="rnd">
              <a:solidFill>
                <a:schemeClr val="bg2">
                  <a:lumMod val="75000"/>
                </a:schemeClr>
              </a:solidFill>
              <a:round/>
            </a:ln>
          </p:spPr>
          <p:style>
            <a:lnRef idx="1">
              <a:schemeClr val="accent1"/>
            </a:lnRef>
            <a:fillRef idx="0">
              <a:schemeClr val="accent1"/>
            </a:fillRef>
            <a:effectRef idx="0">
              <a:schemeClr val="accent1"/>
            </a:effectRef>
            <a:fontRef idx="minor">
              <a:schemeClr val="tx1"/>
            </a:fontRef>
          </p:style>
          <p:txBody>
            <a:bodyPr lIns="68580" tIns="34290" rIns="68580" bIns="34290"/>
            <a:lstStyle/>
            <a:p>
              <a:pPr defTabSz="913203" eaLnBrk="1" fontAlgn="auto" hangingPunct="1">
                <a:spcBef>
                  <a:spcPts val="0"/>
                </a:spcBef>
                <a:spcAft>
                  <a:spcPts val="0"/>
                </a:spcAft>
                <a:defRPr/>
              </a:pPr>
              <a:endParaRPr lang="en-US">
                <a:latin typeface="Century Gothic" panose="020B0502020202020204" pitchFamily="34" charset="0"/>
              </a:endParaRPr>
            </a:p>
          </p:txBody>
        </p:sp>
        <p:sp>
          <p:nvSpPr>
            <p:cNvPr id="2" name="Oval 1">
              <a:extLst>
                <a:ext uri="{FF2B5EF4-FFF2-40B4-BE49-F238E27FC236}">
                  <a16:creationId xmlns:a16="http://schemas.microsoft.com/office/drawing/2014/main" id="{7ED8FA01-307B-7253-CECF-43700BCEEED5}"/>
                </a:ext>
              </a:extLst>
            </p:cNvPr>
            <p:cNvSpPr/>
            <p:nvPr/>
          </p:nvSpPr>
          <p:spPr>
            <a:xfrm>
              <a:off x="471532" y="2545350"/>
              <a:ext cx="345853" cy="342681"/>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3" name="Rectangle 2">
              <a:extLst>
                <a:ext uri="{FF2B5EF4-FFF2-40B4-BE49-F238E27FC236}">
                  <a16:creationId xmlns:a16="http://schemas.microsoft.com/office/drawing/2014/main" id="{6F5C1C51-52FB-8290-3D55-72F453D980AB}"/>
                </a:ext>
              </a:extLst>
            </p:cNvPr>
            <p:cNvSpPr/>
            <p:nvPr/>
          </p:nvSpPr>
          <p:spPr>
            <a:xfrm rot="2654407">
              <a:off x="734888" y="2878511"/>
              <a:ext cx="164994" cy="71391"/>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grpSp>
      <p:pic>
        <p:nvPicPr>
          <p:cNvPr id="49" name="Obraz 10">
            <a:extLst>
              <a:ext uri="{FF2B5EF4-FFF2-40B4-BE49-F238E27FC236}">
                <a16:creationId xmlns:a16="http://schemas.microsoft.com/office/drawing/2014/main" id="{2E3D8142-6043-5A13-4CB1-F4F6B7D3425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73988" y="549275"/>
            <a:ext cx="4376737" cy="544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30769" name="Group 50">
            <a:extLst>
              <a:ext uri="{FF2B5EF4-FFF2-40B4-BE49-F238E27FC236}">
                <a16:creationId xmlns:a16="http://schemas.microsoft.com/office/drawing/2014/main" id="{26F82444-77BA-50B0-FF73-23571CDC06F6}"/>
              </a:ext>
            </a:extLst>
          </p:cNvPr>
          <p:cNvGrpSpPr>
            <a:grpSpLocks/>
          </p:cNvGrpSpPr>
          <p:nvPr/>
        </p:nvGrpSpPr>
        <p:grpSpPr bwMode="auto">
          <a:xfrm>
            <a:off x="9604375" y="204788"/>
            <a:ext cx="2849563" cy="376237"/>
            <a:chOff x="9604598" y="204437"/>
            <a:chExt cx="2848654" cy="377134"/>
          </a:xfrm>
        </p:grpSpPr>
        <p:sp>
          <p:nvSpPr>
            <p:cNvPr id="52" name="Prostokąt zaokrąglony 7">
              <a:extLst>
                <a:ext uri="{FF2B5EF4-FFF2-40B4-BE49-F238E27FC236}">
                  <a16:creationId xmlns:a16="http://schemas.microsoft.com/office/drawing/2014/main" id="{441ECC26-0FD0-3632-E523-B085F913D839}"/>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5 of LM Section</a:t>
              </a:r>
              <a:endParaRPr lang="en-US" sz="1100" b="1">
                <a:solidFill>
                  <a:schemeClr val="bg1"/>
                </a:solidFill>
                <a:latin typeface="Century Gothic" panose="020B0502020202020204" pitchFamily="34" charset="0"/>
              </a:endParaRPr>
            </a:p>
          </p:txBody>
        </p:sp>
        <p:pic>
          <p:nvPicPr>
            <p:cNvPr id="330771" name="Graphic 52" descr="Closed book with solid fill">
              <a:extLst>
                <a:ext uri="{FF2B5EF4-FFF2-40B4-BE49-F238E27FC236}">
                  <a16:creationId xmlns:a16="http://schemas.microsoft.com/office/drawing/2014/main" id="{A25BB48A-9891-DBCA-F8A8-167B2FC9C5C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1250" fill="hold"/>
                                        <p:tgtEl>
                                          <p:spTgt spid="28"/>
                                        </p:tgtEl>
                                        <p:attrNameLst>
                                          <p:attrName>ppt_x</p:attrName>
                                        </p:attrNameLst>
                                      </p:cBhvr>
                                      <p:tavLst>
                                        <p:tav tm="0">
                                          <p:val>
                                            <p:strVal val="1+#ppt_w/2"/>
                                          </p:val>
                                        </p:tav>
                                        <p:tav tm="100000">
                                          <p:val>
                                            <p:strVal val="#ppt_x"/>
                                          </p:val>
                                        </p:tav>
                                      </p:tavLst>
                                    </p:anim>
                                    <p:anim calcmode="lin" valueType="num">
                                      <p:cBhvr additive="base">
                                        <p:cTn id="8" dur="1250" fill="hold"/>
                                        <p:tgtEl>
                                          <p:spTgt spid="28"/>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250"/>
                                  </p:stCondLst>
                                  <p:childTnLst>
                                    <p:set>
                                      <p:cBhvr>
                                        <p:cTn id="10" dur="1" fill="hold">
                                          <p:stCondLst>
                                            <p:cond delay="0"/>
                                          </p:stCondLst>
                                        </p:cTn>
                                        <p:tgtEl>
                                          <p:spTgt spid="29"/>
                                        </p:tgtEl>
                                        <p:attrNameLst>
                                          <p:attrName>style.visibility</p:attrName>
                                        </p:attrNameLst>
                                      </p:cBhvr>
                                      <p:to>
                                        <p:strVal val="visible"/>
                                      </p:to>
                                    </p:set>
                                    <p:anim calcmode="lin" valueType="num">
                                      <p:cBhvr additive="base">
                                        <p:cTn id="11" dur="1250" fill="hold"/>
                                        <p:tgtEl>
                                          <p:spTgt spid="29"/>
                                        </p:tgtEl>
                                        <p:attrNameLst>
                                          <p:attrName>ppt_x</p:attrName>
                                        </p:attrNameLst>
                                      </p:cBhvr>
                                      <p:tavLst>
                                        <p:tav tm="0">
                                          <p:val>
                                            <p:strVal val="1+#ppt_w/2"/>
                                          </p:val>
                                        </p:tav>
                                        <p:tav tm="100000">
                                          <p:val>
                                            <p:strVal val="#ppt_x"/>
                                          </p:val>
                                        </p:tav>
                                      </p:tavLst>
                                    </p:anim>
                                    <p:anim calcmode="lin" valueType="num">
                                      <p:cBhvr additive="base">
                                        <p:cTn id="12" dur="1250" fill="hold"/>
                                        <p:tgtEl>
                                          <p:spTgt spid="29"/>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500"/>
                                  </p:stCondLst>
                                  <p:childTnLst>
                                    <p:set>
                                      <p:cBhvr>
                                        <p:cTn id="14" dur="1" fill="hold">
                                          <p:stCondLst>
                                            <p:cond delay="0"/>
                                          </p:stCondLst>
                                        </p:cTn>
                                        <p:tgtEl>
                                          <p:spTgt spid="33"/>
                                        </p:tgtEl>
                                        <p:attrNameLst>
                                          <p:attrName>style.visibility</p:attrName>
                                        </p:attrNameLst>
                                      </p:cBhvr>
                                      <p:to>
                                        <p:strVal val="visible"/>
                                      </p:to>
                                    </p:set>
                                    <p:anim calcmode="lin" valueType="num">
                                      <p:cBhvr additive="base">
                                        <p:cTn id="15" dur="1250" fill="hold"/>
                                        <p:tgtEl>
                                          <p:spTgt spid="33"/>
                                        </p:tgtEl>
                                        <p:attrNameLst>
                                          <p:attrName>ppt_x</p:attrName>
                                        </p:attrNameLst>
                                      </p:cBhvr>
                                      <p:tavLst>
                                        <p:tav tm="0">
                                          <p:val>
                                            <p:strVal val="1+#ppt_w/2"/>
                                          </p:val>
                                        </p:tav>
                                        <p:tav tm="100000">
                                          <p:val>
                                            <p:strVal val="#ppt_x"/>
                                          </p:val>
                                        </p:tav>
                                      </p:tavLst>
                                    </p:anim>
                                    <p:anim calcmode="lin" valueType="num">
                                      <p:cBhvr additive="base">
                                        <p:cTn id="16" dur="1250" fill="hold"/>
                                        <p:tgtEl>
                                          <p:spTgt spid="33"/>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500"/>
                                  </p:stCondLst>
                                  <p:childTnLst>
                                    <p:set>
                                      <p:cBhvr>
                                        <p:cTn id="18" dur="1" fill="hold">
                                          <p:stCondLst>
                                            <p:cond delay="0"/>
                                          </p:stCondLst>
                                        </p:cTn>
                                        <p:tgtEl>
                                          <p:spTgt spid="49"/>
                                        </p:tgtEl>
                                        <p:attrNameLst>
                                          <p:attrName>style.visibility</p:attrName>
                                        </p:attrNameLst>
                                      </p:cBhvr>
                                      <p:to>
                                        <p:strVal val="visible"/>
                                      </p:to>
                                    </p:set>
                                    <p:anim calcmode="lin" valueType="num">
                                      <p:cBhvr additive="base">
                                        <p:cTn id="19" dur="1250" fill="hold"/>
                                        <p:tgtEl>
                                          <p:spTgt spid="49"/>
                                        </p:tgtEl>
                                        <p:attrNameLst>
                                          <p:attrName>ppt_x</p:attrName>
                                        </p:attrNameLst>
                                      </p:cBhvr>
                                      <p:tavLst>
                                        <p:tav tm="0">
                                          <p:val>
                                            <p:strVal val="1+#ppt_w/2"/>
                                          </p:val>
                                        </p:tav>
                                        <p:tav tm="100000">
                                          <p:val>
                                            <p:strVal val="#ppt_x"/>
                                          </p:val>
                                        </p:tav>
                                      </p:tavLst>
                                    </p:anim>
                                    <p:anim calcmode="lin" valueType="num">
                                      <p:cBhvr additive="base">
                                        <p:cTn id="20" dur="1250" fill="hold"/>
                                        <p:tgtEl>
                                          <p:spTgt spid="49"/>
                                        </p:tgtEl>
                                        <p:attrNameLst>
                                          <p:attrName>ppt_y</p:attrName>
                                        </p:attrNameLst>
                                      </p:cBhvr>
                                      <p:tavLst>
                                        <p:tav tm="0">
                                          <p:val>
                                            <p:strVal val="#ppt_y"/>
                                          </p:val>
                                        </p:tav>
                                        <p:tav tm="100000">
                                          <p:val>
                                            <p:strVal val="#ppt_y"/>
                                          </p:val>
                                        </p:tav>
                                      </p:tavLst>
                                    </p:anim>
                                  </p:childTnLst>
                                </p:cTn>
                              </p:par>
                            </p:childTnLst>
                          </p:cTn>
                        </p:par>
                        <p:par>
                          <p:cTn id="21" fill="hold" nodeType="afterGroup">
                            <p:stCondLst>
                              <p:cond delay="1750"/>
                            </p:stCondLst>
                            <p:childTnLst>
                              <p:par>
                                <p:cTn id="22" presetID="49" presetClass="entr" presetSubtype="0" decel="100000" fill="hold" nodeType="afterEffect">
                                  <p:stCondLst>
                                    <p:cond delay="0"/>
                                  </p:stCondLst>
                                  <p:childTnLst>
                                    <p:set>
                                      <p:cBhvr>
                                        <p:cTn id="23" dur="1" fill="hold">
                                          <p:stCondLst>
                                            <p:cond delay="0"/>
                                          </p:stCondLst>
                                        </p:cTn>
                                        <p:tgtEl>
                                          <p:spTgt spid="36"/>
                                        </p:tgtEl>
                                        <p:attrNameLst>
                                          <p:attrName>style.visibility</p:attrName>
                                        </p:attrNameLst>
                                      </p:cBhvr>
                                      <p:to>
                                        <p:strVal val="visible"/>
                                      </p:to>
                                    </p:set>
                                    <p:anim calcmode="lin" valueType="num">
                                      <p:cBhvr>
                                        <p:cTn id="24" dur="500" fill="hold"/>
                                        <p:tgtEl>
                                          <p:spTgt spid="36"/>
                                        </p:tgtEl>
                                        <p:attrNameLst>
                                          <p:attrName>ppt_w</p:attrName>
                                        </p:attrNameLst>
                                      </p:cBhvr>
                                      <p:tavLst>
                                        <p:tav tm="0">
                                          <p:val>
                                            <p:fltVal val="0"/>
                                          </p:val>
                                        </p:tav>
                                        <p:tav tm="100000">
                                          <p:val>
                                            <p:strVal val="#ppt_w"/>
                                          </p:val>
                                        </p:tav>
                                      </p:tavLst>
                                    </p:anim>
                                    <p:anim calcmode="lin" valueType="num">
                                      <p:cBhvr>
                                        <p:cTn id="25" dur="500" fill="hold"/>
                                        <p:tgtEl>
                                          <p:spTgt spid="36"/>
                                        </p:tgtEl>
                                        <p:attrNameLst>
                                          <p:attrName>ppt_h</p:attrName>
                                        </p:attrNameLst>
                                      </p:cBhvr>
                                      <p:tavLst>
                                        <p:tav tm="0">
                                          <p:val>
                                            <p:fltVal val="0"/>
                                          </p:val>
                                        </p:tav>
                                        <p:tav tm="100000">
                                          <p:val>
                                            <p:strVal val="#ppt_h"/>
                                          </p:val>
                                        </p:tav>
                                      </p:tavLst>
                                    </p:anim>
                                    <p:anim calcmode="lin" valueType="num">
                                      <p:cBhvr>
                                        <p:cTn id="26" dur="500" fill="hold"/>
                                        <p:tgtEl>
                                          <p:spTgt spid="36"/>
                                        </p:tgtEl>
                                        <p:attrNameLst>
                                          <p:attrName>style.rotation</p:attrName>
                                        </p:attrNameLst>
                                      </p:cBhvr>
                                      <p:tavLst>
                                        <p:tav tm="0">
                                          <p:val>
                                            <p:fltVal val="360"/>
                                          </p:val>
                                        </p:tav>
                                        <p:tav tm="100000">
                                          <p:val>
                                            <p:fltVal val="0"/>
                                          </p:val>
                                        </p:tav>
                                      </p:tavLst>
                                    </p:anim>
                                    <p:animEffect transition="in" filter="fade">
                                      <p:cBhvr>
                                        <p:cTn id="27" dur="500"/>
                                        <p:tgtEl>
                                          <p:spTgt spid="36"/>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43"/>
                                        </p:tgtEl>
                                        <p:attrNameLst>
                                          <p:attrName>style.visibility</p:attrName>
                                        </p:attrNameLst>
                                      </p:cBhvr>
                                      <p:to>
                                        <p:strVal val="visible"/>
                                      </p:to>
                                    </p:set>
                                    <p:animEffect transition="in" filter="fade">
                                      <p:cBhvr>
                                        <p:cTn id="30" dur="500"/>
                                        <p:tgtEl>
                                          <p:spTgt spid="43"/>
                                        </p:tgtEl>
                                      </p:cBhvr>
                                    </p:animEffect>
                                  </p:childTnLst>
                                </p:cTn>
                              </p:par>
                            </p:childTnLst>
                          </p:cTn>
                        </p:par>
                        <p:par>
                          <p:cTn id="31" fill="hold" nodeType="afterGroup">
                            <p:stCondLst>
                              <p:cond delay="2250"/>
                            </p:stCondLst>
                            <p:childTnLst>
                              <p:par>
                                <p:cTn id="32" presetID="22" presetClass="entr" presetSubtype="1" fill="hold" grpId="0" nodeType="afterEffect">
                                  <p:stCondLst>
                                    <p:cond delay="0"/>
                                  </p:stCondLst>
                                  <p:childTnLst>
                                    <p:set>
                                      <p:cBhvr>
                                        <p:cTn id="33" dur="1" fill="hold">
                                          <p:stCondLst>
                                            <p:cond delay="0"/>
                                          </p:stCondLst>
                                        </p:cTn>
                                        <p:tgtEl>
                                          <p:spTgt spid="46"/>
                                        </p:tgtEl>
                                        <p:attrNameLst>
                                          <p:attrName>style.visibility</p:attrName>
                                        </p:attrNameLst>
                                      </p:cBhvr>
                                      <p:to>
                                        <p:strVal val="visible"/>
                                      </p:to>
                                    </p:set>
                                    <p:animEffect transition="in" filter="wipe(up)">
                                      <p:cBhvr>
                                        <p:cTn id="34" dur="500"/>
                                        <p:tgtEl>
                                          <p:spTgt spid="46"/>
                                        </p:tgtEl>
                                      </p:cBhvr>
                                    </p:animEffect>
                                  </p:childTnLst>
                                </p:cTn>
                              </p:par>
                            </p:childTnLst>
                          </p:cTn>
                        </p:par>
                        <p:par>
                          <p:cTn id="35" fill="hold" nodeType="afterGroup">
                            <p:stCondLst>
                              <p:cond delay="2750"/>
                            </p:stCondLst>
                            <p:childTnLst>
                              <p:par>
                                <p:cTn id="36" presetID="49" presetClass="entr" presetSubtype="0" decel="100000" fill="hold" nodeType="after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 calcmode="lin" valueType="num">
                                      <p:cBhvr>
                                        <p:cTn id="40" dur="500" fill="hold"/>
                                        <p:tgtEl>
                                          <p:spTgt spid="4"/>
                                        </p:tgtEl>
                                        <p:attrNameLst>
                                          <p:attrName>style.rotation</p:attrName>
                                        </p:attrNameLst>
                                      </p:cBhvr>
                                      <p:tavLst>
                                        <p:tav tm="0">
                                          <p:val>
                                            <p:fltVal val="360"/>
                                          </p:val>
                                        </p:tav>
                                        <p:tav tm="100000">
                                          <p:val>
                                            <p:fltVal val="0"/>
                                          </p:val>
                                        </p:tav>
                                      </p:tavLst>
                                    </p:anim>
                                    <p:animEffect transition="in" filter="fade">
                                      <p:cBhvr>
                                        <p:cTn id="41" dur="500"/>
                                        <p:tgtEl>
                                          <p:spTgt spid="4"/>
                                        </p:tgtEl>
                                      </p:cBhvr>
                                    </p:animEffect>
                                  </p:childTnLst>
                                </p:cTn>
                              </p:par>
                              <p:par>
                                <p:cTn id="42" presetID="10" presetClass="entr" presetSubtype="0" fill="hold" grpId="0" nodeType="withEffect">
                                  <p:stCondLst>
                                    <p:cond delay="25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500"/>
                                        <p:tgtEl>
                                          <p:spTgt spid="44"/>
                                        </p:tgtEl>
                                      </p:cBhvr>
                                    </p:animEffect>
                                  </p:childTnLst>
                                </p:cTn>
                              </p:par>
                            </p:childTnLst>
                          </p:cTn>
                        </p:par>
                        <p:par>
                          <p:cTn id="45" fill="hold" nodeType="afterGroup">
                            <p:stCondLst>
                              <p:cond delay="3500"/>
                            </p:stCondLst>
                            <p:childTnLst>
                              <p:par>
                                <p:cTn id="46" presetID="22" presetClass="entr" presetSubtype="1" fill="hold" grpId="0" nodeType="afterEffect">
                                  <p:stCondLst>
                                    <p:cond delay="0"/>
                                  </p:stCondLst>
                                  <p:childTnLst>
                                    <p:set>
                                      <p:cBhvr>
                                        <p:cTn id="47" dur="1" fill="hold">
                                          <p:stCondLst>
                                            <p:cond delay="0"/>
                                          </p:stCondLst>
                                        </p:cTn>
                                        <p:tgtEl>
                                          <p:spTgt spid="47"/>
                                        </p:tgtEl>
                                        <p:attrNameLst>
                                          <p:attrName>style.visibility</p:attrName>
                                        </p:attrNameLst>
                                      </p:cBhvr>
                                      <p:to>
                                        <p:strVal val="visible"/>
                                      </p:to>
                                    </p:set>
                                    <p:animEffect transition="in" filter="wipe(up)">
                                      <p:cBhvr>
                                        <p:cTn id="48" dur="500"/>
                                        <p:tgtEl>
                                          <p:spTgt spid="47"/>
                                        </p:tgtEl>
                                      </p:cBhvr>
                                    </p:animEffect>
                                  </p:childTnLst>
                                </p:cTn>
                              </p:par>
                            </p:childTnLst>
                          </p:cTn>
                        </p:par>
                        <p:par>
                          <p:cTn id="49" fill="hold" nodeType="afterGroup">
                            <p:stCondLst>
                              <p:cond delay="4000"/>
                            </p:stCondLst>
                            <p:childTnLst>
                              <p:par>
                                <p:cTn id="50" presetID="49" presetClass="entr" presetSubtype="0" decel="100000" fill="hold" nodeType="afterEffect">
                                  <p:stCondLst>
                                    <p:cond delay="0"/>
                                  </p:stCondLst>
                                  <p:childTnLst>
                                    <p:set>
                                      <p:cBhvr>
                                        <p:cTn id="51" dur="1" fill="hold">
                                          <p:stCondLst>
                                            <p:cond delay="0"/>
                                          </p:stCondLst>
                                        </p:cTn>
                                        <p:tgtEl>
                                          <p:spTgt spid="40"/>
                                        </p:tgtEl>
                                        <p:attrNameLst>
                                          <p:attrName>style.visibility</p:attrName>
                                        </p:attrNameLst>
                                      </p:cBhvr>
                                      <p:to>
                                        <p:strVal val="visible"/>
                                      </p:to>
                                    </p:set>
                                    <p:anim calcmode="lin" valueType="num">
                                      <p:cBhvr>
                                        <p:cTn id="52" dur="500" fill="hold"/>
                                        <p:tgtEl>
                                          <p:spTgt spid="40"/>
                                        </p:tgtEl>
                                        <p:attrNameLst>
                                          <p:attrName>ppt_w</p:attrName>
                                        </p:attrNameLst>
                                      </p:cBhvr>
                                      <p:tavLst>
                                        <p:tav tm="0">
                                          <p:val>
                                            <p:fltVal val="0"/>
                                          </p:val>
                                        </p:tav>
                                        <p:tav tm="100000">
                                          <p:val>
                                            <p:strVal val="#ppt_w"/>
                                          </p:val>
                                        </p:tav>
                                      </p:tavLst>
                                    </p:anim>
                                    <p:anim calcmode="lin" valueType="num">
                                      <p:cBhvr>
                                        <p:cTn id="53" dur="500" fill="hold"/>
                                        <p:tgtEl>
                                          <p:spTgt spid="40"/>
                                        </p:tgtEl>
                                        <p:attrNameLst>
                                          <p:attrName>ppt_h</p:attrName>
                                        </p:attrNameLst>
                                      </p:cBhvr>
                                      <p:tavLst>
                                        <p:tav tm="0">
                                          <p:val>
                                            <p:fltVal val="0"/>
                                          </p:val>
                                        </p:tav>
                                        <p:tav tm="100000">
                                          <p:val>
                                            <p:strVal val="#ppt_h"/>
                                          </p:val>
                                        </p:tav>
                                      </p:tavLst>
                                    </p:anim>
                                    <p:anim calcmode="lin" valueType="num">
                                      <p:cBhvr>
                                        <p:cTn id="54" dur="500" fill="hold"/>
                                        <p:tgtEl>
                                          <p:spTgt spid="40"/>
                                        </p:tgtEl>
                                        <p:attrNameLst>
                                          <p:attrName>style.rotation</p:attrName>
                                        </p:attrNameLst>
                                      </p:cBhvr>
                                      <p:tavLst>
                                        <p:tav tm="0">
                                          <p:val>
                                            <p:fltVal val="360"/>
                                          </p:val>
                                        </p:tav>
                                        <p:tav tm="100000">
                                          <p:val>
                                            <p:fltVal val="0"/>
                                          </p:val>
                                        </p:tav>
                                      </p:tavLst>
                                    </p:anim>
                                    <p:animEffect transition="in" filter="fade">
                                      <p:cBhvr>
                                        <p:cTn id="55" dur="500"/>
                                        <p:tgtEl>
                                          <p:spTgt spid="40"/>
                                        </p:tgtEl>
                                      </p:cBhvr>
                                    </p:animEffect>
                                  </p:childTnLst>
                                </p:cTn>
                              </p:par>
                              <p:par>
                                <p:cTn id="56" presetID="10" presetClass="entr" presetSubtype="0" fill="hold" grpId="0" nodeType="withEffect">
                                  <p:stCondLst>
                                    <p:cond delay="250"/>
                                  </p:stCondLst>
                                  <p:childTnLst>
                                    <p:set>
                                      <p:cBhvr>
                                        <p:cTn id="57" dur="1" fill="hold">
                                          <p:stCondLst>
                                            <p:cond delay="0"/>
                                          </p:stCondLst>
                                        </p:cTn>
                                        <p:tgtEl>
                                          <p:spTgt spid="45"/>
                                        </p:tgtEl>
                                        <p:attrNameLst>
                                          <p:attrName>style.visibility</p:attrName>
                                        </p:attrNameLst>
                                      </p:cBhvr>
                                      <p:to>
                                        <p:strVal val="visible"/>
                                      </p:to>
                                    </p:set>
                                    <p:animEffect transition="in" filter="fade">
                                      <p:cBhvr>
                                        <p:cTn id="58" dur="500"/>
                                        <p:tgtEl>
                                          <p:spTgt spid="45"/>
                                        </p:tgtEl>
                                      </p:cBhvr>
                                    </p:animEffect>
                                  </p:childTnLst>
                                </p:cTn>
                              </p:par>
                            </p:childTnLst>
                          </p:cTn>
                        </p:par>
                        <p:par>
                          <p:cTn id="59" fill="hold" nodeType="afterGroup">
                            <p:stCondLst>
                              <p:cond delay="4750"/>
                            </p:stCondLst>
                            <p:childTnLst>
                              <p:par>
                                <p:cTn id="60" presetID="22" presetClass="entr" presetSubtype="1" fill="hold" grpId="0" nodeType="afterEffect">
                                  <p:stCondLst>
                                    <p:cond delay="0"/>
                                  </p:stCondLst>
                                  <p:childTnLst>
                                    <p:set>
                                      <p:cBhvr>
                                        <p:cTn id="61" dur="1" fill="hold">
                                          <p:stCondLst>
                                            <p:cond delay="0"/>
                                          </p:stCondLst>
                                        </p:cTn>
                                        <p:tgtEl>
                                          <p:spTgt spid="48"/>
                                        </p:tgtEl>
                                        <p:attrNameLst>
                                          <p:attrName>style.visibility</p:attrName>
                                        </p:attrNameLst>
                                      </p:cBhvr>
                                      <p:to>
                                        <p:strVal val="visible"/>
                                      </p:to>
                                    </p:set>
                                    <p:animEffect transition="in" filter="wipe(up)">
                                      <p:cBhvr>
                                        <p:cTn id="62"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43" grpId="0"/>
      <p:bldP spid="44" grpId="0"/>
      <p:bldP spid="45" grpId="0"/>
      <p:bldP spid="46" grpId="0"/>
      <p:bldP spid="47" grpId="0"/>
      <p:bldP spid="48" grpId="0"/>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2" name="Tytuł 1">
            <a:extLst>
              <a:ext uri="{FF2B5EF4-FFF2-40B4-BE49-F238E27FC236}">
                <a16:creationId xmlns:a16="http://schemas.microsoft.com/office/drawing/2014/main" id="{B1B9AC02-943F-D748-A3AF-8ACBA96D3DC8}"/>
              </a:ext>
            </a:extLst>
          </p:cNvPr>
          <p:cNvSpPr txBox="1">
            <a:spLocks noChangeArrowheads="1"/>
          </p:cNvSpPr>
          <p:nvPr/>
        </p:nvSpPr>
        <p:spPr bwMode="auto">
          <a:xfrm>
            <a:off x="271463" y="231775"/>
            <a:ext cx="11549062"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6463">
              <a:defRPr>
                <a:solidFill>
                  <a:schemeClr val="tx1"/>
                </a:solidFill>
                <a:latin typeface="Calibri" panose="020F0502020204030204" pitchFamily="34" charset="0"/>
              </a:defRPr>
            </a:lvl1pPr>
            <a:lvl2pPr marL="742950" indent="-285750" defTabSz="906463">
              <a:defRPr>
                <a:solidFill>
                  <a:schemeClr val="tx1"/>
                </a:solidFill>
                <a:latin typeface="Calibri" panose="020F0502020204030204" pitchFamily="34" charset="0"/>
              </a:defRPr>
            </a:lvl2pPr>
            <a:lvl3pPr marL="1143000" indent="-228600" defTabSz="906463">
              <a:defRPr>
                <a:solidFill>
                  <a:schemeClr val="tx1"/>
                </a:solidFill>
                <a:latin typeface="Calibri" panose="020F0502020204030204" pitchFamily="34" charset="0"/>
              </a:defRPr>
            </a:lvl3pPr>
            <a:lvl4pPr marL="1600200" indent="-228600" defTabSz="906463">
              <a:defRPr>
                <a:solidFill>
                  <a:schemeClr val="tx1"/>
                </a:solidFill>
                <a:latin typeface="Calibri" panose="020F0502020204030204" pitchFamily="34" charset="0"/>
              </a:defRPr>
            </a:lvl4pPr>
            <a:lvl5pPr marL="2057400" indent="-228600" defTabSz="906463">
              <a:defRPr>
                <a:solidFill>
                  <a:schemeClr val="tx1"/>
                </a:solidFill>
                <a:latin typeface="Calibri" panose="020F0502020204030204" pitchFamily="34" charset="0"/>
              </a:defRPr>
            </a:lvl5pPr>
            <a:lvl6pPr marL="2514600" indent="-228600" defTabSz="906463" eaLnBrk="0" fontAlgn="base" hangingPunct="0">
              <a:spcBef>
                <a:spcPct val="0"/>
              </a:spcBef>
              <a:spcAft>
                <a:spcPct val="0"/>
              </a:spcAft>
              <a:defRPr>
                <a:solidFill>
                  <a:schemeClr val="tx1"/>
                </a:solidFill>
                <a:latin typeface="Calibri" panose="020F0502020204030204" pitchFamily="34" charset="0"/>
              </a:defRPr>
            </a:lvl6pPr>
            <a:lvl7pPr marL="2971800" indent="-228600" defTabSz="906463" eaLnBrk="0" fontAlgn="base" hangingPunct="0">
              <a:spcBef>
                <a:spcPct val="0"/>
              </a:spcBef>
              <a:spcAft>
                <a:spcPct val="0"/>
              </a:spcAft>
              <a:defRPr>
                <a:solidFill>
                  <a:schemeClr val="tx1"/>
                </a:solidFill>
                <a:latin typeface="Calibri" panose="020F0502020204030204" pitchFamily="34" charset="0"/>
              </a:defRPr>
            </a:lvl7pPr>
            <a:lvl8pPr marL="3429000" indent="-228600" defTabSz="906463" eaLnBrk="0" fontAlgn="base" hangingPunct="0">
              <a:spcBef>
                <a:spcPct val="0"/>
              </a:spcBef>
              <a:spcAft>
                <a:spcPct val="0"/>
              </a:spcAft>
              <a:defRPr>
                <a:solidFill>
                  <a:schemeClr val="tx1"/>
                </a:solidFill>
                <a:latin typeface="Calibri" panose="020F0502020204030204" pitchFamily="34" charset="0"/>
              </a:defRPr>
            </a:lvl8pPr>
            <a:lvl9pPr marL="3886200" indent="-228600" defTabSz="90646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a:latin typeface="Century Gothic" panose="020B0502020202020204" pitchFamily="34" charset="0"/>
              </a:rPr>
              <a:t>I Style – </a:t>
            </a:r>
            <a:r>
              <a:rPr lang="en-NZ" altLang="en-US" b="1">
                <a:solidFill>
                  <a:srgbClr val="FFD300"/>
                </a:solidFill>
                <a:latin typeface="Century Gothic" panose="020B0502020202020204" pitchFamily="34" charset="0"/>
              </a:rPr>
              <a:t>P</a:t>
            </a:r>
            <a:r>
              <a:rPr lang="pl-PL" altLang="en-US" b="1">
                <a:solidFill>
                  <a:srgbClr val="FFD300"/>
                </a:solidFill>
                <a:latin typeface="Century Gothic" panose="020B0502020202020204" pitchFamily="34" charset="0"/>
              </a:rPr>
              <a:t>eople</a:t>
            </a:r>
            <a:r>
              <a:rPr lang="en-NZ" altLang="en-US" b="1">
                <a:solidFill>
                  <a:srgbClr val="FFD300"/>
                </a:solidFill>
                <a:latin typeface="Century Gothic" panose="020B0502020202020204" pitchFamily="34" charset="0"/>
              </a:rPr>
              <a:t>-</a:t>
            </a:r>
            <a:r>
              <a:rPr lang="pl-PL" altLang="en-US" b="1">
                <a:solidFill>
                  <a:srgbClr val="FFD300"/>
                </a:solidFill>
                <a:latin typeface="Century Gothic" panose="020B0502020202020204" pitchFamily="34" charset="0"/>
              </a:rPr>
              <a:t>oriented </a:t>
            </a:r>
            <a:br>
              <a:rPr lang="pl-PL" altLang="en-US" b="1">
                <a:solidFill>
                  <a:srgbClr val="FFD300"/>
                </a:solidFill>
                <a:latin typeface="Century Gothic" panose="020B0502020202020204" pitchFamily="34" charset="0"/>
              </a:rPr>
            </a:br>
            <a:endParaRPr lang="pl-PL" altLang="en-US" b="1">
              <a:solidFill>
                <a:srgbClr val="FFD300"/>
              </a:solidFill>
              <a:latin typeface="Century Gothic" panose="020B0502020202020204" pitchFamily="34" charset="0"/>
            </a:endParaRPr>
          </a:p>
        </p:txBody>
      </p:sp>
      <p:sp>
        <p:nvSpPr>
          <p:cNvPr id="53" name="Elipsa 2">
            <a:extLst>
              <a:ext uri="{FF2B5EF4-FFF2-40B4-BE49-F238E27FC236}">
                <a16:creationId xmlns:a16="http://schemas.microsoft.com/office/drawing/2014/main" id="{2CE98B65-7A58-4175-8B2A-97D7EDB4A9BA}"/>
              </a:ext>
            </a:extLst>
          </p:cNvPr>
          <p:cNvSpPr/>
          <p:nvPr/>
        </p:nvSpPr>
        <p:spPr>
          <a:xfrm>
            <a:off x="7605713" y="920750"/>
            <a:ext cx="3440112" cy="3438525"/>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latin typeface="Century Gothic" panose="020B0502020202020204" pitchFamily="34" charset="0"/>
            </a:endParaRPr>
          </a:p>
        </p:txBody>
      </p:sp>
      <p:grpSp>
        <p:nvGrpSpPr>
          <p:cNvPr id="54" name="Grupa 3">
            <a:extLst>
              <a:ext uri="{FF2B5EF4-FFF2-40B4-BE49-F238E27FC236}">
                <a16:creationId xmlns:a16="http://schemas.microsoft.com/office/drawing/2014/main" id="{FEFA4E2F-AA3C-A842-53DA-EA38D1C8D2EA}"/>
              </a:ext>
            </a:extLst>
          </p:cNvPr>
          <p:cNvGrpSpPr>
            <a:grpSpLocks/>
          </p:cNvGrpSpPr>
          <p:nvPr/>
        </p:nvGrpSpPr>
        <p:grpSpPr bwMode="auto">
          <a:xfrm>
            <a:off x="6734175" y="1811338"/>
            <a:ext cx="1743075" cy="1766887"/>
            <a:chOff x="7424335" y="2590541"/>
            <a:chExt cx="1742129" cy="1766899"/>
          </a:xfrm>
        </p:grpSpPr>
        <p:sp>
          <p:nvSpPr>
            <p:cNvPr id="55" name="Elipsa 4">
              <a:extLst>
                <a:ext uri="{FF2B5EF4-FFF2-40B4-BE49-F238E27FC236}">
                  <a16:creationId xmlns:a16="http://schemas.microsoft.com/office/drawing/2014/main" id="{006D26B2-9B89-F772-4715-2510211CC519}"/>
                </a:ext>
              </a:extLst>
            </p:cNvPr>
            <p:cNvSpPr/>
            <p:nvPr/>
          </p:nvSpPr>
          <p:spPr>
            <a:xfrm>
              <a:off x="7424335" y="2590541"/>
              <a:ext cx="1742129" cy="1741499"/>
            </a:xfrm>
            <a:prstGeom prst="ellipse">
              <a:avLst/>
            </a:prstGeom>
            <a:solidFill>
              <a:srgbClr val="FFD3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latin typeface="Century Gothic" panose="020B0502020202020204" pitchFamily="34" charset="0"/>
              </a:endParaRPr>
            </a:p>
          </p:txBody>
        </p:sp>
        <p:sp>
          <p:nvSpPr>
            <p:cNvPr id="332830" name="pole tekstowe 5">
              <a:extLst>
                <a:ext uri="{FF2B5EF4-FFF2-40B4-BE49-F238E27FC236}">
                  <a16:creationId xmlns:a16="http://schemas.microsoft.com/office/drawing/2014/main" id="{E38BC836-87CA-0897-096B-FD47F29CD1C2}"/>
                </a:ext>
              </a:extLst>
            </p:cNvPr>
            <p:cNvSpPr txBox="1">
              <a:spLocks noChangeArrowheads="1"/>
            </p:cNvSpPr>
            <p:nvPr/>
          </p:nvSpPr>
          <p:spPr bwMode="auto">
            <a:xfrm>
              <a:off x="7696794" y="2910890"/>
              <a:ext cx="1197209" cy="144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8800" b="1">
                  <a:solidFill>
                    <a:schemeClr val="bg1"/>
                  </a:solidFill>
                  <a:latin typeface="Century Gothic" panose="020B0502020202020204" pitchFamily="34" charset="0"/>
                </a:rPr>
                <a:t>I</a:t>
              </a:r>
            </a:p>
          </p:txBody>
        </p:sp>
        <p:sp>
          <p:nvSpPr>
            <p:cNvPr id="332831" name="pole tekstowe 6">
              <a:extLst>
                <a:ext uri="{FF2B5EF4-FFF2-40B4-BE49-F238E27FC236}">
                  <a16:creationId xmlns:a16="http://schemas.microsoft.com/office/drawing/2014/main" id="{15DF10BC-FADE-0D31-7C12-DDECAA3284B5}"/>
                </a:ext>
              </a:extLst>
            </p:cNvPr>
            <p:cNvSpPr txBox="1">
              <a:spLocks noChangeArrowheads="1"/>
            </p:cNvSpPr>
            <p:nvPr/>
          </p:nvSpPr>
          <p:spPr bwMode="auto">
            <a:xfrm>
              <a:off x="7868245" y="2689582"/>
              <a:ext cx="97073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pl-PL" altLang="en-US" sz="2400">
                  <a:solidFill>
                    <a:schemeClr val="bg1"/>
                  </a:solidFill>
                  <a:latin typeface="Century Gothic" panose="020B0502020202020204" pitchFamily="34" charset="0"/>
                </a:rPr>
                <a:t>Style</a:t>
              </a:r>
            </a:p>
          </p:txBody>
        </p:sp>
      </p:grpSp>
      <p:grpSp>
        <p:nvGrpSpPr>
          <p:cNvPr id="58" name="Grupa 8">
            <a:extLst>
              <a:ext uri="{FF2B5EF4-FFF2-40B4-BE49-F238E27FC236}">
                <a16:creationId xmlns:a16="http://schemas.microsoft.com/office/drawing/2014/main" id="{B72E8606-7767-2D03-2E0B-EF06263398FE}"/>
              </a:ext>
            </a:extLst>
          </p:cNvPr>
          <p:cNvGrpSpPr>
            <a:grpSpLocks/>
          </p:cNvGrpSpPr>
          <p:nvPr/>
        </p:nvGrpSpPr>
        <p:grpSpPr bwMode="auto">
          <a:xfrm>
            <a:off x="327025" y="950913"/>
            <a:ext cx="706438" cy="704850"/>
            <a:chOff x="2488037" y="3694329"/>
            <a:chExt cx="822960" cy="822960"/>
          </a:xfrm>
        </p:grpSpPr>
        <p:sp>
          <p:nvSpPr>
            <p:cNvPr id="59" name="Oval 14">
              <a:extLst>
                <a:ext uri="{FF2B5EF4-FFF2-40B4-BE49-F238E27FC236}">
                  <a16:creationId xmlns:a16="http://schemas.microsoft.com/office/drawing/2014/main" id="{25978472-D0DB-6714-5DEF-048509773104}"/>
                </a:ext>
              </a:extLst>
            </p:cNvPr>
            <p:cNvSpPr>
              <a:spLocks noChangeArrowheads="1"/>
            </p:cNvSpPr>
            <p:nvPr/>
          </p:nvSpPr>
          <p:spPr bwMode="auto">
            <a:xfrm>
              <a:off x="2488037" y="3694329"/>
              <a:ext cx="822960" cy="822960"/>
            </a:xfrm>
            <a:prstGeom prst="ellipse">
              <a:avLst/>
            </a:prstGeom>
            <a:ln w="19050" cap="rnd">
              <a:solidFill>
                <a:schemeClr val="bg2">
                  <a:lumMod val="75000"/>
                </a:schemeClr>
              </a:solidFill>
              <a:round/>
            </a:ln>
          </p:spPr>
          <p:style>
            <a:lnRef idx="1">
              <a:schemeClr val="accent1"/>
            </a:lnRef>
            <a:fillRef idx="0">
              <a:schemeClr val="accent1"/>
            </a:fillRef>
            <a:effectRef idx="0">
              <a:schemeClr val="accent1"/>
            </a:effectRef>
            <a:fontRef idx="minor">
              <a:schemeClr val="tx1"/>
            </a:fontRef>
          </p:style>
          <p:txBody>
            <a:bodyPr lIns="68580" tIns="34290" rIns="68580" bIns="34290"/>
            <a:lstStyle/>
            <a:p>
              <a:pPr defTabSz="913203" eaLnBrk="1" fontAlgn="auto" hangingPunct="1">
                <a:spcBef>
                  <a:spcPts val="0"/>
                </a:spcBef>
                <a:spcAft>
                  <a:spcPts val="0"/>
                </a:spcAft>
                <a:defRPr/>
              </a:pPr>
              <a:endParaRPr lang="en-US">
                <a:latin typeface="Century Gothic" panose="020B0502020202020204" pitchFamily="34" charset="0"/>
              </a:endParaRPr>
            </a:p>
          </p:txBody>
        </p:sp>
        <p:sp>
          <p:nvSpPr>
            <p:cNvPr id="332828" name="Freeform 99">
              <a:extLst>
                <a:ext uri="{FF2B5EF4-FFF2-40B4-BE49-F238E27FC236}">
                  <a16:creationId xmlns:a16="http://schemas.microsoft.com/office/drawing/2014/main" id="{66071F4A-1F63-DEC8-7DF8-923FF413A4D4}"/>
                </a:ext>
              </a:extLst>
            </p:cNvPr>
            <p:cNvSpPr>
              <a:spLocks noEditPoints="1"/>
            </p:cNvSpPr>
            <p:nvPr/>
          </p:nvSpPr>
          <p:spPr bwMode="auto">
            <a:xfrm>
              <a:off x="2655495" y="3937639"/>
              <a:ext cx="487149" cy="335446"/>
            </a:xfrm>
            <a:custGeom>
              <a:avLst/>
              <a:gdLst>
                <a:gd name="T0" fmla="*/ 57164763 w 628"/>
                <a:gd name="T1" fmla="*/ 79821429 h 433"/>
                <a:gd name="T2" fmla="*/ 127567878 w 628"/>
                <a:gd name="T3" fmla="*/ 79821429 h 433"/>
                <a:gd name="T4" fmla="*/ 92666910 w 628"/>
                <a:gd name="T5" fmla="*/ 53414159 h 433"/>
                <a:gd name="T6" fmla="*/ 92666910 w 628"/>
                <a:gd name="T7" fmla="*/ 106829093 h 433"/>
                <a:gd name="T8" fmla="*/ 92666910 w 628"/>
                <a:gd name="T9" fmla="*/ 53414159 h 433"/>
                <a:gd name="T10" fmla="*/ 141407409 w 628"/>
                <a:gd name="T11" fmla="*/ 143439189 h 433"/>
                <a:gd name="T12" fmla="*/ 110719349 w 628"/>
                <a:gd name="T13" fmla="*/ 102627883 h 433"/>
                <a:gd name="T14" fmla="*/ 132983144 w 628"/>
                <a:gd name="T15" fmla="*/ 143439189 h 433"/>
                <a:gd name="T16" fmla="*/ 92666910 w 628"/>
                <a:gd name="T17" fmla="*/ 183049706 h 433"/>
                <a:gd name="T18" fmla="*/ 52350676 w 628"/>
                <a:gd name="T19" fmla="*/ 143439189 h 433"/>
                <a:gd name="T20" fmla="*/ 74615247 w 628"/>
                <a:gd name="T21" fmla="*/ 102627883 h 433"/>
                <a:gd name="T22" fmla="*/ 43926412 w 628"/>
                <a:gd name="T23" fmla="*/ 143439189 h 433"/>
                <a:gd name="T24" fmla="*/ 92666910 w 628"/>
                <a:gd name="T25" fmla="*/ 191452125 h 433"/>
                <a:gd name="T26" fmla="*/ 333360405 w 628"/>
                <a:gd name="T27" fmla="*/ 102627883 h 433"/>
                <a:gd name="T28" fmla="*/ 184731865 w 628"/>
                <a:gd name="T29" fmla="*/ 98426674 h 433"/>
                <a:gd name="T30" fmla="*/ 184731865 w 628"/>
                <a:gd name="T31" fmla="*/ 106829093 h 433"/>
                <a:gd name="T32" fmla="*/ 333360405 w 628"/>
                <a:gd name="T33" fmla="*/ 102627883 h 433"/>
                <a:gd name="T34" fmla="*/ 329148272 w 628"/>
                <a:gd name="T35" fmla="*/ 136236783 h 433"/>
                <a:gd name="T36" fmla="*/ 180519733 w 628"/>
                <a:gd name="T37" fmla="*/ 140437993 h 433"/>
                <a:gd name="T38" fmla="*/ 329148272 w 628"/>
                <a:gd name="T39" fmla="*/ 144639202 h 433"/>
                <a:gd name="T40" fmla="*/ 333360405 w 628"/>
                <a:gd name="T41" fmla="*/ 178848497 h 433"/>
                <a:gd name="T42" fmla="*/ 184731865 w 628"/>
                <a:gd name="T43" fmla="*/ 174647287 h 433"/>
                <a:gd name="T44" fmla="*/ 184731865 w 628"/>
                <a:gd name="T45" fmla="*/ 183049706 h 433"/>
                <a:gd name="T46" fmla="*/ 333360405 w 628"/>
                <a:gd name="T47" fmla="*/ 178848497 h 433"/>
                <a:gd name="T48" fmla="*/ 292442216 w 628"/>
                <a:gd name="T49" fmla="*/ 259870713 h 433"/>
                <a:gd name="T50" fmla="*/ 288230084 w 628"/>
                <a:gd name="T51" fmla="*/ 234063838 h 433"/>
                <a:gd name="T52" fmla="*/ 262356111 w 628"/>
                <a:gd name="T53" fmla="*/ 234063838 h 433"/>
                <a:gd name="T54" fmla="*/ 258143979 w 628"/>
                <a:gd name="T55" fmla="*/ 259870713 h 433"/>
                <a:gd name="T56" fmla="*/ 115532660 w 628"/>
                <a:gd name="T57" fmla="*/ 255669504 h 433"/>
                <a:gd name="T58" fmla="*/ 102295084 w 628"/>
                <a:gd name="T59" fmla="*/ 220859816 h 433"/>
                <a:gd name="T60" fmla="*/ 89658687 w 628"/>
                <a:gd name="T61" fmla="*/ 255669504 h 433"/>
                <a:gd name="T62" fmla="*/ 4212132 w 628"/>
                <a:gd name="T63" fmla="*/ 259870713 h 433"/>
                <a:gd name="T64" fmla="*/ 0 w 628"/>
                <a:gd name="T65" fmla="*/ 4201209 h 433"/>
                <a:gd name="T66" fmla="*/ 162468070 w 628"/>
                <a:gd name="T67" fmla="*/ 0 h 433"/>
                <a:gd name="T68" fmla="*/ 197970217 w 628"/>
                <a:gd name="T69" fmla="*/ 43811727 h 433"/>
                <a:gd name="T70" fmla="*/ 377888771 w 628"/>
                <a:gd name="T71" fmla="*/ 48012936 h 433"/>
                <a:gd name="T72" fmla="*/ 373676639 w 628"/>
                <a:gd name="T73" fmla="*/ 259870713 h 433"/>
                <a:gd name="T74" fmla="*/ 369464506 w 628"/>
                <a:gd name="T75" fmla="*/ 251468295 h 433"/>
                <a:gd name="T76" fmla="*/ 195563173 w 628"/>
                <a:gd name="T77" fmla="*/ 52214145 h 433"/>
                <a:gd name="T78" fmla="*/ 160662981 w 628"/>
                <a:gd name="T79" fmla="*/ 8402419 h 433"/>
                <a:gd name="T80" fmla="*/ 8424265 w 628"/>
                <a:gd name="T81" fmla="*/ 251468295 h 433"/>
                <a:gd name="T82" fmla="*/ 81234423 w 628"/>
                <a:gd name="T83" fmla="*/ 234063838 h 433"/>
                <a:gd name="T84" fmla="*/ 123956925 w 628"/>
                <a:gd name="T85" fmla="*/ 234063838 h 433"/>
                <a:gd name="T86" fmla="*/ 253931846 w 628"/>
                <a:gd name="T87" fmla="*/ 251468295 h 433"/>
                <a:gd name="T88" fmla="*/ 275593687 w 628"/>
                <a:gd name="T89" fmla="*/ 212458172 h 433"/>
                <a:gd name="T90" fmla="*/ 296654348 w 628"/>
                <a:gd name="T91" fmla="*/ 251468295 h 43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628" h="433">
                  <a:moveTo>
                    <a:pt x="154" y="192"/>
                  </a:moveTo>
                  <a:cubicBezTo>
                    <a:pt x="121" y="192"/>
                    <a:pt x="95" y="166"/>
                    <a:pt x="95" y="133"/>
                  </a:cubicBezTo>
                  <a:cubicBezTo>
                    <a:pt x="95" y="101"/>
                    <a:pt x="121" y="75"/>
                    <a:pt x="154" y="75"/>
                  </a:cubicBezTo>
                  <a:cubicBezTo>
                    <a:pt x="186" y="75"/>
                    <a:pt x="212" y="101"/>
                    <a:pt x="212" y="133"/>
                  </a:cubicBezTo>
                  <a:cubicBezTo>
                    <a:pt x="212" y="166"/>
                    <a:pt x="186" y="192"/>
                    <a:pt x="154" y="192"/>
                  </a:cubicBezTo>
                  <a:close/>
                  <a:moveTo>
                    <a:pt x="154" y="89"/>
                  </a:moveTo>
                  <a:cubicBezTo>
                    <a:pt x="129" y="89"/>
                    <a:pt x="109" y="109"/>
                    <a:pt x="109" y="133"/>
                  </a:cubicBezTo>
                  <a:cubicBezTo>
                    <a:pt x="109" y="158"/>
                    <a:pt x="129" y="178"/>
                    <a:pt x="154" y="178"/>
                  </a:cubicBezTo>
                  <a:cubicBezTo>
                    <a:pt x="178" y="178"/>
                    <a:pt x="198" y="158"/>
                    <a:pt x="198" y="133"/>
                  </a:cubicBezTo>
                  <a:cubicBezTo>
                    <a:pt x="198" y="109"/>
                    <a:pt x="178" y="89"/>
                    <a:pt x="154" y="89"/>
                  </a:cubicBezTo>
                  <a:close/>
                  <a:moveTo>
                    <a:pt x="235" y="301"/>
                  </a:moveTo>
                  <a:cubicBezTo>
                    <a:pt x="235" y="239"/>
                    <a:pt x="235" y="239"/>
                    <a:pt x="235" y="239"/>
                  </a:cubicBezTo>
                  <a:cubicBezTo>
                    <a:pt x="235" y="210"/>
                    <a:pt x="219" y="182"/>
                    <a:pt x="193" y="168"/>
                  </a:cubicBezTo>
                  <a:cubicBezTo>
                    <a:pt x="190" y="166"/>
                    <a:pt x="186" y="167"/>
                    <a:pt x="184" y="171"/>
                  </a:cubicBezTo>
                  <a:cubicBezTo>
                    <a:pt x="182" y="174"/>
                    <a:pt x="183" y="178"/>
                    <a:pt x="186" y="180"/>
                  </a:cubicBezTo>
                  <a:cubicBezTo>
                    <a:pt x="208" y="192"/>
                    <a:pt x="221" y="215"/>
                    <a:pt x="221" y="239"/>
                  </a:cubicBezTo>
                  <a:cubicBezTo>
                    <a:pt x="221" y="298"/>
                    <a:pt x="221" y="298"/>
                    <a:pt x="221" y="298"/>
                  </a:cubicBezTo>
                  <a:cubicBezTo>
                    <a:pt x="215" y="301"/>
                    <a:pt x="192" y="305"/>
                    <a:pt x="154" y="305"/>
                  </a:cubicBezTo>
                  <a:cubicBezTo>
                    <a:pt x="116" y="305"/>
                    <a:pt x="93" y="301"/>
                    <a:pt x="87" y="298"/>
                  </a:cubicBezTo>
                  <a:cubicBezTo>
                    <a:pt x="87" y="239"/>
                    <a:pt x="87" y="239"/>
                    <a:pt x="87" y="239"/>
                  </a:cubicBezTo>
                  <a:cubicBezTo>
                    <a:pt x="87" y="215"/>
                    <a:pt x="100" y="192"/>
                    <a:pt x="121" y="180"/>
                  </a:cubicBezTo>
                  <a:cubicBezTo>
                    <a:pt x="124" y="178"/>
                    <a:pt x="126" y="174"/>
                    <a:pt x="124" y="171"/>
                  </a:cubicBezTo>
                  <a:cubicBezTo>
                    <a:pt x="122" y="167"/>
                    <a:pt x="118" y="166"/>
                    <a:pt x="114" y="168"/>
                  </a:cubicBezTo>
                  <a:cubicBezTo>
                    <a:pt x="89" y="182"/>
                    <a:pt x="73" y="210"/>
                    <a:pt x="73" y="239"/>
                  </a:cubicBezTo>
                  <a:cubicBezTo>
                    <a:pt x="73" y="301"/>
                    <a:pt x="73" y="301"/>
                    <a:pt x="73" y="301"/>
                  </a:cubicBezTo>
                  <a:cubicBezTo>
                    <a:pt x="73" y="316"/>
                    <a:pt x="117" y="319"/>
                    <a:pt x="154" y="319"/>
                  </a:cubicBezTo>
                  <a:cubicBezTo>
                    <a:pt x="191" y="319"/>
                    <a:pt x="235" y="316"/>
                    <a:pt x="235" y="301"/>
                  </a:cubicBezTo>
                  <a:close/>
                  <a:moveTo>
                    <a:pt x="554" y="171"/>
                  </a:moveTo>
                  <a:cubicBezTo>
                    <a:pt x="554" y="167"/>
                    <a:pt x="551" y="164"/>
                    <a:pt x="547" y="164"/>
                  </a:cubicBezTo>
                  <a:cubicBezTo>
                    <a:pt x="307" y="164"/>
                    <a:pt x="307" y="164"/>
                    <a:pt x="307" y="164"/>
                  </a:cubicBezTo>
                  <a:cubicBezTo>
                    <a:pt x="303" y="164"/>
                    <a:pt x="300" y="167"/>
                    <a:pt x="300" y="171"/>
                  </a:cubicBezTo>
                  <a:cubicBezTo>
                    <a:pt x="300" y="175"/>
                    <a:pt x="303" y="178"/>
                    <a:pt x="307" y="178"/>
                  </a:cubicBezTo>
                  <a:cubicBezTo>
                    <a:pt x="547" y="178"/>
                    <a:pt x="547" y="178"/>
                    <a:pt x="547" y="178"/>
                  </a:cubicBezTo>
                  <a:cubicBezTo>
                    <a:pt x="551" y="178"/>
                    <a:pt x="554" y="175"/>
                    <a:pt x="554" y="171"/>
                  </a:cubicBezTo>
                  <a:close/>
                  <a:moveTo>
                    <a:pt x="554" y="234"/>
                  </a:moveTo>
                  <a:cubicBezTo>
                    <a:pt x="554" y="231"/>
                    <a:pt x="551" y="227"/>
                    <a:pt x="547" y="227"/>
                  </a:cubicBezTo>
                  <a:cubicBezTo>
                    <a:pt x="307" y="227"/>
                    <a:pt x="307" y="227"/>
                    <a:pt x="307" y="227"/>
                  </a:cubicBezTo>
                  <a:cubicBezTo>
                    <a:pt x="303" y="227"/>
                    <a:pt x="300" y="231"/>
                    <a:pt x="300" y="234"/>
                  </a:cubicBezTo>
                  <a:cubicBezTo>
                    <a:pt x="300" y="238"/>
                    <a:pt x="303" y="241"/>
                    <a:pt x="307" y="241"/>
                  </a:cubicBezTo>
                  <a:cubicBezTo>
                    <a:pt x="547" y="241"/>
                    <a:pt x="547" y="241"/>
                    <a:pt x="547" y="241"/>
                  </a:cubicBezTo>
                  <a:cubicBezTo>
                    <a:pt x="551" y="241"/>
                    <a:pt x="554" y="238"/>
                    <a:pt x="554" y="234"/>
                  </a:cubicBezTo>
                  <a:close/>
                  <a:moveTo>
                    <a:pt x="554" y="298"/>
                  </a:moveTo>
                  <a:cubicBezTo>
                    <a:pt x="554" y="294"/>
                    <a:pt x="551" y="291"/>
                    <a:pt x="547" y="291"/>
                  </a:cubicBezTo>
                  <a:cubicBezTo>
                    <a:pt x="307" y="291"/>
                    <a:pt x="307" y="291"/>
                    <a:pt x="307" y="291"/>
                  </a:cubicBezTo>
                  <a:cubicBezTo>
                    <a:pt x="303" y="291"/>
                    <a:pt x="300" y="294"/>
                    <a:pt x="300" y="298"/>
                  </a:cubicBezTo>
                  <a:cubicBezTo>
                    <a:pt x="300" y="301"/>
                    <a:pt x="303" y="305"/>
                    <a:pt x="307" y="305"/>
                  </a:cubicBezTo>
                  <a:cubicBezTo>
                    <a:pt x="547" y="305"/>
                    <a:pt x="547" y="305"/>
                    <a:pt x="547" y="305"/>
                  </a:cubicBezTo>
                  <a:cubicBezTo>
                    <a:pt x="551" y="305"/>
                    <a:pt x="554" y="301"/>
                    <a:pt x="554" y="298"/>
                  </a:cubicBezTo>
                  <a:close/>
                  <a:moveTo>
                    <a:pt x="621" y="433"/>
                  </a:moveTo>
                  <a:cubicBezTo>
                    <a:pt x="486" y="433"/>
                    <a:pt x="486" y="433"/>
                    <a:pt x="486" y="433"/>
                  </a:cubicBezTo>
                  <a:cubicBezTo>
                    <a:pt x="483" y="433"/>
                    <a:pt x="479" y="430"/>
                    <a:pt x="479" y="426"/>
                  </a:cubicBezTo>
                  <a:cubicBezTo>
                    <a:pt x="479" y="390"/>
                    <a:pt x="479" y="390"/>
                    <a:pt x="479" y="390"/>
                  </a:cubicBezTo>
                  <a:cubicBezTo>
                    <a:pt x="479" y="378"/>
                    <a:pt x="470" y="368"/>
                    <a:pt x="458" y="368"/>
                  </a:cubicBezTo>
                  <a:cubicBezTo>
                    <a:pt x="446" y="368"/>
                    <a:pt x="436" y="378"/>
                    <a:pt x="436" y="390"/>
                  </a:cubicBezTo>
                  <a:cubicBezTo>
                    <a:pt x="436" y="426"/>
                    <a:pt x="436" y="426"/>
                    <a:pt x="436" y="426"/>
                  </a:cubicBezTo>
                  <a:cubicBezTo>
                    <a:pt x="436" y="430"/>
                    <a:pt x="433" y="433"/>
                    <a:pt x="429" y="433"/>
                  </a:cubicBezTo>
                  <a:cubicBezTo>
                    <a:pt x="199" y="433"/>
                    <a:pt x="199" y="433"/>
                    <a:pt x="199" y="433"/>
                  </a:cubicBezTo>
                  <a:cubicBezTo>
                    <a:pt x="195" y="433"/>
                    <a:pt x="192" y="430"/>
                    <a:pt x="192" y="426"/>
                  </a:cubicBezTo>
                  <a:cubicBezTo>
                    <a:pt x="192" y="390"/>
                    <a:pt x="192" y="390"/>
                    <a:pt x="192" y="390"/>
                  </a:cubicBezTo>
                  <a:cubicBezTo>
                    <a:pt x="192" y="378"/>
                    <a:pt x="182" y="368"/>
                    <a:pt x="170" y="368"/>
                  </a:cubicBezTo>
                  <a:cubicBezTo>
                    <a:pt x="158" y="368"/>
                    <a:pt x="149" y="378"/>
                    <a:pt x="149" y="390"/>
                  </a:cubicBezTo>
                  <a:cubicBezTo>
                    <a:pt x="149" y="426"/>
                    <a:pt x="149" y="426"/>
                    <a:pt x="149" y="426"/>
                  </a:cubicBezTo>
                  <a:cubicBezTo>
                    <a:pt x="149" y="430"/>
                    <a:pt x="146" y="433"/>
                    <a:pt x="142" y="433"/>
                  </a:cubicBezTo>
                  <a:cubicBezTo>
                    <a:pt x="7" y="433"/>
                    <a:pt x="7" y="433"/>
                    <a:pt x="7" y="433"/>
                  </a:cubicBezTo>
                  <a:cubicBezTo>
                    <a:pt x="3" y="433"/>
                    <a:pt x="0" y="430"/>
                    <a:pt x="0" y="426"/>
                  </a:cubicBezTo>
                  <a:cubicBezTo>
                    <a:pt x="0" y="7"/>
                    <a:pt x="0" y="7"/>
                    <a:pt x="0" y="7"/>
                  </a:cubicBezTo>
                  <a:cubicBezTo>
                    <a:pt x="0" y="3"/>
                    <a:pt x="3" y="0"/>
                    <a:pt x="7" y="0"/>
                  </a:cubicBezTo>
                  <a:cubicBezTo>
                    <a:pt x="270" y="0"/>
                    <a:pt x="270" y="0"/>
                    <a:pt x="270" y="0"/>
                  </a:cubicBezTo>
                  <a:cubicBezTo>
                    <a:pt x="272" y="0"/>
                    <a:pt x="275" y="1"/>
                    <a:pt x="276" y="3"/>
                  </a:cubicBezTo>
                  <a:cubicBezTo>
                    <a:pt x="329" y="73"/>
                    <a:pt x="329" y="73"/>
                    <a:pt x="329" y="73"/>
                  </a:cubicBezTo>
                  <a:cubicBezTo>
                    <a:pt x="621" y="73"/>
                    <a:pt x="621" y="73"/>
                    <a:pt x="621" y="73"/>
                  </a:cubicBezTo>
                  <a:cubicBezTo>
                    <a:pt x="625" y="73"/>
                    <a:pt x="628" y="76"/>
                    <a:pt x="628" y="80"/>
                  </a:cubicBezTo>
                  <a:cubicBezTo>
                    <a:pt x="628" y="426"/>
                    <a:pt x="628" y="426"/>
                    <a:pt x="628" y="426"/>
                  </a:cubicBezTo>
                  <a:cubicBezTo>
                    <a:pt x="628" y="430"/>
                    <a:pt x="625" y="433"/>
                    <a:pt x="621" y="433"/>
                  </a:cubicBezTo>
                  <a:close/>
                  <a:moveTo>
                    <a:pt x="493" y="419"/>
                  </a:moveTo>
                  <a:cubicBezTo>
                    <a:pt x="614" y="419"/>
                    <a:pt x="614" y="419"/>
                    <a:pt x="614" y="419"/>
                  </a:cubicBezTo>
                  <a:cubicBezTo>
                    <a:pt x="614" y="87"/>
                    <a:pt x="614" y="87"/>
                    <a:pt x="614" y="87"/>
                  </a:cubicBezTo>
                  <a:cubicBezTo>
                    <a:pt x="325" y="87"/>
                    <a:pt x="325" y="87"/>
                    <a:pt x="325" y="87"/>
                  </a:cubicBezTo>
                  <a:cubicBezTo>
                    <a:pt x="323" y="87"/>
                    <a:pt x="321" y="86"/>
                    <a:pt x="320" y="84"/>
                  </a:cubicBezTo>
                  <a:cubicBezTo>
                    <a:pt x="267" y="14"/>
                    <a:pt x="267" y="14"/>
                    <a:pt x="267" y="14"/>
                  </a:cubicBezTo>
                  <a:cubicBezTo>
                    <a:pt x="14" y="14"/>
                    <a:pt x="14" y="14"/>
                    <a:pt x="14" y="14"/>
                  </a:cubicBezTo>
                  <a:cubicBezTo>
                    <a:pt x="14" y="419"/>
                    <a:pt x="14" y="419"/>
                    <a:pt x="14" y="419"/>
                  </a:cubicBezTo>
                  <a:cubicBezTo>
                    <a:pt x="135" y="419"/>
                    <a:pt x="135" y="419"/>
                    <a:pt x="135" y="419"/>
                  </a:cubicBezTo>
                  <a:cubicBezTo>
                    <a:pt x="135" y="390"/>
                    <a:pt x="135" y="390"/>
                    <a:pt x="135" y="390"/>
                  </a:cubicBezTo>
                  <a:cubicBezTo>
                    <a:pt x="135" y="370"/>
                    <a:pt x="151" y="354"/>
                    <a:pt x="170" y="354"/>
                  </a:cubicBezTo>
                  <a:cubicBezTo>
                    <a:pt x="190" y="354"/>
                    <a:pt x="206" y="370"/>
                    <a:pt x="206" y="390"/>
                  </a:cubicBezTo>
                  <a:cubicBezTo>
                    <a:pt x="206" y="419"/>
                    <a:pt x="206" y="419"/>
                    <a:pt x="206" y="419"/>
                  </a:cubicBezTo>
                  <a:cubicBezTo>
                    <a:pt x="422" y="419"/>
                    <a:pt x="422" y="419"/>
                    <a:pt x="422" y="419"/>
                  </a:cubicBezTo>
                  <a:cubicBezTo>
                    <a:pt x="422" y="390"/>
                    <a:pt x="422" y="390"/>
                    <a:pt x="422" y="390"/>
                  </a:cubicBezTo>
                  <a:cubicBezTo>
                    <a:pt x="422" y="370"/>
                    <a:pt x="438" y="354"/>
                    <a:pt x="458" y="354"/>
                  </a:cubicBezTo>
                  <a:cubicBezTo>
                    <a:pt x="478" y="354"/>
                    <a:pt x="493" y="370"/>
                    <a:pt x="493" y="390"/>
                  </a:cubicBezTo>
                  <a:lnTo>
                    <a:pt x="493" y="419"/>
                  </a:lnTo>
                  <a:close/>
                </a:path>
              </a:pathLst>
            </a:custGeom>
            <a:solidFill>
              <a:srgbClr val="FFC000"/>
            </a:solidFill>
            <a:ln w="9525">
              <a:solidFill>
                <a:srgbClr val="FFD300"/>
              </a:solidFill>
              <a:round/>
              <a:headEnd/>
              <a:tailEnd/>
            </a:ln>
          </p:spPr>
          <p:txBody>
            <a:bodyPr lIns="68580" tIns="34290" rIns="68580" bIns="34290"/>
            <a:lstStyle/>
            <a:p>
              <a:endParaRPr lang="en-NZ"/>
            </a:p>
          </p:txBody>
        </p:sp>
      </p:grpSp>
      <p:grpSp>
        <p:nvGrpSpPr>
          <p:cNvPr id="62" name="Grupa 14">
            <a:extLst>
              <a:ext uri="{FF2B5EF4-FFF2-40B4-BE49-F238E27FC236}">
                <a16:creationId xmlns:a16="http://schemas.microsoft.com/office/drawing/2014/main" id="{2BBF70D1-E506-5FAC-7FAF-D6EED741EFB7}"/>
              </a:ext>
            </a:extLst>
          </p:cNvPr>
          <p:cNvGrpSpPr>
            <a:grpSpLocks/>
          </p:cNvGrpSpPr>
          <p:nvPr/>
        </p:nvGrpSpPr>
        <p:grpSpPr bwMode="auto">
          <a:xfrm>
            <a:off x="327025" y="3992563"/>
            <a:ext cx="706438" cy="706437"/>
            <a:chOff x="8657947" y="3685194"/>
            <a:chExt cx="822960" cy="822960"/>
          </a:xfrm>
        </p:grpSpPr>
        <p:sp>
          <p:nvSpPr>
            <p:cNvPr id="63" name="Oval 62">
              <a:extLst>
                <a:ext uri="{FF2B5EF4-FFF2-40B4-BE49-F238E27FC236}">
                  <a16:creationId xmlns:a16="http://schemas.microsoft.com/office/drawing/2014/main" id="{18178B1C-2C24-52DF-7870-119D72188FAB}"/>
                </a:ext>
              </a:extLst>
            </p:cNvPr>
            <p:cNvSpPr>
              <a:spLocks noChangeArrowheads="1"/>
            </p:cNvSpPr>
            <p:nvPr/>
          </p:nvSpPr>
          <p:spPr bwMode="auto">
            <a:xfrm>
              <a:off x="8657947" y="3685194"/>
              <a:ext cx="822960" cy="822960"/>
            </a:xfrm>
            <a:prstGeom prst="ellipse">
              <a:avLst/>
            </a:prstGeom>
            <a:ln w="19050" cap="rnd">
              <a:solidFill>
                <a:schemeClr val="bg2">
                  <a:lumMod val="75000"/>
                </a:schemeClr>
              </a:solidFill>
              <a:round/>
            </a:ln>
          </p:spPr>
          <p:style>
            <a:lnRef idx="1">
              <a:schemeClr val="accent1"/>
            </a:lnRef>
            <a:fillRef idx="0">
              <a:schemeClr val="accent1"/>
            </a:fillRef>
            <a:effectRef idx="0">
              <a:schemeClr val="accent1"/>
            </a:effectRef>
            <a:fontRef idx="minor">
              <a:schemeClr val="tx1"/>
            </a:fontRef>
          </p:style>
          <p:txBody>
            <a:bodyPr lIns="68580" tIns="34290" rIns="68580" bIns="34290"/>
            <a:lstStyle/>
            <a:p>
              <a:pPr defTabSz="913203" eaLnBrk="1" fontAlgn="auto" hangingPunct="1">
                <a:spcBef>
                  <a:spcPts val="0"/>
                </a:spcBef>
                <a:spcAft>
                  <a:spcPts val="0"/>
                </a:spcAft>
                <a:defRPr/>
              </a:pPr>
              <a:endParaRPr lang="en-US">
                <a:latin typeface="Century Gothic" panose="020B0502020202020204" pitchFamily="34" charset="0"/>
              </a:endParaRPr>
            </a:p>
          </p:txBody>
        </p:sp>
        <p:sp>
          <p:nvSpPr>
            <p:cNvPr id="332826" name="Freeform 34">
              <a:extLst>
                <a:ext uri="{FF2B5EF4-FFF2-40B4-BE49-F238E27FC236}">
                  <a16:creationId xmlns:a16="http://schemas.microsoft.com/office/drawing/2014/main" id="{1D156F32-6BDF-2433-C160-C34B41E13043}"/>
                </a:ext>
              </a:extLst>
            </p:cNvPr>
            <p:cNvSpPr>
              <a:spLocks noEditPoints="1"/>
            </p:cNvSpPr>
            <p:nvPr/>
          </p:nvSpPr>
          <p:spPr bwMode="auto">
            <a:xfrm>
              <a:off x="8789660" y="3817473"/>
              <a:ext cx="560023" cy="419778"/>
            </a:xfrm>
            <a:custGeom>
              <a:avLst/>
              <a:gdLst>
                <a:gd name="T0" fmla="*/ 556356347 w 486"/>
                <a:gd name="T1" fmla="*/ 371057228 h 364"/>
                <a:gd name="T2" fmla="*/ 517849581 w 486"/>
                <a:gd name="T3" fmla="*/ 227421651 h 364"/>
                <a:gd name="T4" fmla="*/ 481998890 w 486"/>
                <a:gd name="T5" fmla="*/ 371057228 h 364"/>
                <a:gd name="T6" fmla="*/ 391707281 w 486"/>
                <a:gd name="T7" fmla="*/ 477453652 h 364"/>
                <a:gd name="T8" fmla="*/ 638680881 w 486"/>
                <a:gd name="T9" fmla="*/ 484103212 h 364"/>
                <a:gd name="T10" fmla="*/ 576274038 w 486"/>
                <a:gd name="T11" fmla="*/ 414945940 h 364"/>
                <a:gd name="T12" fmla="*/ 517849581 w 486"/>
                <a:gd name="T13" fmla="*/ 240721925 h 364"/>
                <a:gd name="T14" fmla="*/ 517849581 w 486"/>
                <a:gd name="T15" fmla="*/ 376377106 h 364"/>
                <a:gd name="T16" fmla="*/ 404985357 w 486"/>
                <a:gd name="T17" fmla="*/ 472133773 h 364"/>
                <a:gd name="T18" fmla="*/ 466064738 w 486"/>
                <a:gd name="T19" fmla="*/ 425585698 h 364"/>
                <a:gd name="T20" fmla="*/ 517849581 w 486"/>
                <a:gd name="T21" fmla="*/ 388346546 h 364"/>
                <a:gd name="T22" fmla="*/ 572290500 w 486"/>
                <a:gd name="T23" fmla="*/ 426915379 h 364"/>
                <a:gd name="T24" fmla="*/ 632042419 w 486"/>
                <a:gd name="T25" fmla="*/ 472133773 h 364"/>
                <a:gd name="T26" fmla="*/ 427557971 w 486"/>
                <a:gd name="T27" fmla="*/ 287270000 h 364"/>
                <a:gd name="T28" fmla="*/ 434197585 w 486"/>
                <a:gd name="T29" fmla="*/ 285940319 h 364"/>
                <a:gd name="T30" fmla="*/ 426230509 w 486"/>
                <a:gd name="T31" fmla="*/ 235402046 h 364"/>
                <a:gd name="T32" fmla="*/ 394362205 w 486"/>
                <a:gd name="T33" fmla="*/ 49208591 h 364"/>
                <a:gd name="T34" fmla="*/ 270874828 w 486"/>
                <a:gd name="T35" fmla="*/ 0 h 364"/>
                <a:gd name="T36" fmla="*/ 227057062 w 486"/>
                <a:gd name="T37" fmla="*/ 182203257 h 364"/>
                <a:gd name="T38" fmla="*/ 204484448 w 486"/>
                <a:gd name="T39" fmla="*/ 251361683 h 364"/>
                <a:gd name="T40" fmla="*/ 276186981 w 486"/>
                <a:gd name="T41" fmla="*/ 190183652 h 364"/>
                <a:gd name="T42" fmla="*/ 383740205 w 486"/>
                <a:gd name="T43" fmla="*/ 238061409 h 364"/>
                <a:gd name="T44" fmla="*/ 389051205 w 486"/>
                <a:gd name="T45" fmla="*/ 226091970 h 364"/>
                <a:gd name="T46" fmla="*/ 301415671 w 486"/>
                <a:gd name="T47" fmla="*/ 172894334 h 364"/>
                <a:gd name="T48" fmla="*/ 272203443 w 486"/>
                <a:gd name="T49" fmla="*/ 176883378 h 364"/>
                <a:gd name="T50" fmla="*/ 265563828 w 486"/>
                <a:gd name="T51" fmla="*/ 184863773 h 364"/>
                <a:gd name="T52" fmla="*/ 240335138 w 486"/>
                <a:gd name="T53" fmla="*/ 178214213 h 364"/>
                <a:gd name="T54" fmla="*/ 236351600 w 486"/>
                <a:gd name="T55" fmla="*/ 171563499 h 364"/>
                <a:gd name="T56" fmla="*/ 270874828 w 486"/>
                <a:gd name="T57" fmla="*/ 11969439 h 364"/>
                <a:gd name="T58" fmla="*/ 366478590 w 486"/>
                <a:gd name="T59" fmla="*/ 65168228 h 364"/>
                <a:gd name="T60" fmla="*/ 489965966 w 486"/>
                <a:gd name="T61" fmla="*/ 143635577 h 364"/>
                <a:gd name="T62" fmla="*/ 412952433 w 486"/>
                <a:gd name="T63" fmla="*/ 230082167 h 364"/>
                <a:gd name="T64" fmla="*/ 394362205 w 486"/>
                <a:gd name="T65" fmla="*/ 230082167 h 364"/>
                <a:gd name="T66" fmla="*/ 184566757 w 486"/>
                <a:gd name="T67" fmla="*/ 414945940 h 364"/>
                <a:gd name="T68" fmla="*/ 188550295 w 486"/>
                <a:gd name="T69" fmla="*/ 308549516 h 364"/>
                <a:gd name="T70" fmla="*/ 65062919 w 486"/>
                <a:gd name="T71" fmla="*/ 308549516 h 364"/>
                <a:gd name="T72" fmla="*/ 71702533 w 486"/>
                <a:gd name="T73" fmla="*/ 413615105 h 364"/>
                <a:gd name="T74" fmla="*/ 6639614 w 486"/>
                <a:gd name="T75" fmla="*/ 484103212 h 364"/>
                <a:gd name="T76" fmla="*/ 253613214 w 486"/>
                <a:gd name="T77" fmla="*/ 477453652 h 364"/>
                <a:gd name="T78" fmla="*/ 78340995 w 486"/>
                <a:gd name="T79" fmla="*/ 308549516 h 364"/>
                <a:gd name="T80" fmla="*/ 175272219 w 486"/>
                <a:gd name="T81" fmla="*/ 308549516 h 364"/>
                <a:gd name="T82" fmla="*/ 78340995 w 486"/>
                <a:gd name="T83" fmla="*/ 308549516 h 364"/>
                <a:gd name="T84" fmla="*/ 74357457 w 486"/>
                <a:gd name="T85" fmla="*/ 425585698 h 364"/>
                <a:gd name="T86" fmla="*/ 102242224 w 486"/>
                <a:gd name="T87" fmla="*/ 380367304 h 364"/>
                <a:gd name="T88" fmla="*/ 152699605 w 486"/>
                <a:gd name="T89" fmla="*/ 380367304 h 364"/>
                <a:gd name="T90" fmla="*/ 181911833 w 486"/>
                <a:gd name="T91" fmla="*/ 426915379 h 364"/>
                <a:gd name="T92" fmla="*/ 13278076 w 486"/>
                <a:gd name="T93" fmla="*/ 472133773 h 36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86" h="364">
                  <a:moveTo>
                    <a:pt x="434" y="312"/>
                  </a:moveTo>
                  <a:cubicBezTo>
                    <a:pt x="423" y="309"/>
                    <a:pt x="419" y="290"/>
                    <a:pt x="419" y="279"/>
                  </a:cubicBezTo>
                  <a:cubicBezTo>
                    <a:pt x="429" y="267"/>
                    <a:pt x="437" y="250"/>
                    <a:pt x="437" y="232"/>
                  </a:cubicBezTo>
                  <a:cubicBezTo>
                    <a:pt x="437" y="195"/>
                    <a:pt x="419" y="171"/>
                    <a:pt x="390" y="171"/>
                  </a:cubicBezTo>
                  <a:cubicBezTo>
                    <a:pt x="362" y="171"/>
                    <a:pt x="344" y="195"/>
                    <a:pt x="344" y="232"/>
                  </a:cubicBezTo>
                  <a:cubicBezTo>
                    <a:pt x="344" y="251"/>
                    <a:pt x="352" y="268"/>
                    <a:pt x="363" y="279"/>
                  </a:cubicBezTo>
                  <a:cubicBezTo>
                    <a:pt x="362" y="293"/>
                    <a:pt x="358" y="308"/>
                    <a:pt x="348" y="311"/>
                  </a:cubicBezTo>
                  <a:cubicBezTo>
                    <a:pt x="304" y="320"/>
                    <a:pt x="295" y="342"/>
                    <a:pt x="295" y="359"/>
                  </a:cubicBezTo>
                  <a:cubicBezTo>
                    <a:pt x="295" y="362"/>
                    <a:pt x="297" y="364"/>
                    <a:pt x="300" y="364"/>
                  </a:cubicBezTo>
                  <a:cubicBezTo>
                    <a:pt x="481" y="364"/>
                    <a:pt x="481" y="364"/>
                    <a:pt x="481" y="364"/>
                  </a:cubicBezTo>
                  <a:cubicBezTo>
                    <a:pt x="483" y="364"/>
                    <a:pt x="486" y="362"/>
                    <a:pt x="486" y="359"/>
                  </a:cubicBezTo>
                  <a:cubicBezTo>
                    <a:pt x="486" y="343"/>
                    <a:pt x="477" y="321"/>
                    <a:pt x="434" y="312"/>
                  </a:cubicBezTo>
                  <a:close/>
                  <a:moveTo>
                    <a:pt x="354" y="232"/>
                  </a:moveTo>
                  <a:cubicBezTo>
                    <a:pt x="354" y="185"/>
                    <a:pt x="382" y="181"/>
                    <a:pt x="390" y="181"/>
                  </a:cubicBezTo>
                  <a:cubicBezTo>
                    <a:pt x="399" y="181"/>
                    <a:pt x="427" y="185"/>
                    <a:pt x="427" y="232"/>
                  </a:cubicBezTo>
                  <a:cubicBezTo>
                    <a:pt x="427" y="261"/>
                    <a:pt x="408" y="283"/>
                    <a:pt x="390" y="283"/>
                  </a:cubicBezTo>
                  <a:cubicBezTo>
                    <a:pt x="373" y="283"/>
                    <a:pt x="354" y="261"/>
                    <a:pt x="354" y="232"/>
                  </a:cubicBezTo>
                  <a:close/>
                  <a:moveTo>
                    <a:pt x="305" y="355"/>
                  </a:moveTo>
                  <a:cubicBezTo>
                    <a:pt x="307" y="338"/>
                    <a:pt x="323" y="326"/>
                    <a:pt x="351" y="320"/>
                  </a:cubicBezTo>
                  <a:cubicBezTo>
                    <a:pt x="351" y="320"/>
                    <a:pt x="351" y="320"/>
                    <a:pt x="351" y="320"/>
                  </a:cubicBezTo>
                  <a:cubicBezTo>
                    <a:pt x="364" y="316"/>
                    <a:pt x="370" y="301"/>
                    <a:pt x="372" y="286"/>
                  </a:cubicBezTo>
                  <a:cubicBezTo>
                    <a:pt x="377" y="290"/>
                    <a:pt x="384" y="292"/>
                    <a:pt x="390" y="292"/>
                  </a:cubicBezTo>
                  <a:cubicBezTo>
                    <a:pt x="397" y="292"/>
                    <a:pt x="404" y="290"/>
                    <a:pt x="410" y="286"/>
                  </a:cubicBezTo>
                  <a:cubicBezTo>
                    <a:pt x="412" y="302"/>
                    <a:pt x="418" y="317"/>
                    <a:pt x="431" y="321"/>
                  </a:cubicBezTo>
                  <a:cubicBezTo>
                    <a:pt x="431" y="321"/>
                    <a:pt x="431" y="321"/>
                    <a:pt x="432" y="321"/>
                  </a:cubicBezTo>
                  <a:cubicBezTo>
                    <a:pt x="459" y="326"/>
                    <a:pt x="474" y="338"/>
                    <a:pt x="476" y="355"/>
                  </a:cubicBezTo>
                  <a:lnTo>
                    <a:pt x="305" y="355"/>
                  </a:lnTo>
                  <a:close/>
                  <a:moveTo>
                    <a:pt x="322" y="216"/>
                  </a:moveTo>
                  <a:cubicBezTo>
                    <a:pt x="323" y="216"/>
                    <a:pt x="323" y="216"/>
                    <a:pt x="324" y="216"/>
                  </a:cubicBezTo>
                  <a:cubicBezTo>
                    <a:pt x="325" y="216"/>
                    <a:pt x="327" y="216"/>
                    <a:pt x="327" y="215"/>
                  </a:cubicBezTo>
                  <a:cubicBezTo>
                    <a:pt x="329" y="214"/>
                    <a:pt x="330" y="212"/>
                    <a:pt x="329" y="210"/>
                  </a:cubicBezTo>
                  <a:cubicBezTo>
                    <a:pt x="329" y="210"/>
                    <a:pt x="322" y="195"/>
                    <a:pt x="321" y="177"/>
                  </a:cubicBezTo>
                  <a:cubicBezTo>
                    <a:pt x="355" y="168"/>
                    <a:pt x="378" y="140"/>
                    <a:pt x="378" y="108"/>
                  </a:cubicBezTo>
                  <a:cubicBezTo>
                    <a:pt x="378" y="69"/>
                    <a:pt x="342" y="37"/>
                    <a:pt x="297" y="37"/>
                  </a:cubicBezTo>
                  <a:cubicBezTo>
                    <a:pt x="290" y="37"/>
                    <a:pt x="283" y="37"/>
                    <a:pt x="277" y="39"/>
                  </a:cubicBezTo>
                  <a:cubicBezTo>
                    <a:pt x="263" y="15"/>
                    <a:pt x="235" y="0"/>
                    <a:pt x="204" y="0"/>
                  </a:cubicBezTo>
                  <a:cubicBezTo>
                    <a:pt x="159" y="0"/>
                    <a:pt x="123" y="32"/>
                    <a:pt x="123" y="71"/>
                  </a:cubicBezTo>
                  <a:cubicBezTo>
                    <a:pt x="123" y="100"/>
                    <a:pt x="142" y="125"/>
                    <a:pt x="171" y="137"/>
                  </a:cubicBezTo>
                  <a:cubicBezTo>
                    <a:pt x="170" y="163"/>
                    <a:pt x="154" y="183"/>
                    <a:pt x="154" y="183"/>
                  </a:cubicBezTo>
                  <a:cubicBezTo>
                    <a:pt x="153" y="185"/>
                    <a:pt x="153" y="188"/>
                    <a:pt x="154" y="189"/>
                  </a:cubicBezTo>
                  <a:cubicBezTo>
                    <a:pt x="156" y="191"/>
                    <a:pt x="158" y="191"/>
                    <a:pt x="160" y="191"/>
                  </a:cubicBezTo>
                  <a:cubicBezTo>
                    <a:pt x="185" y="179"/>
                    <a:pt x="201" y="164"/>
                    <a:pt x="208" y="143"/>
                  </a:cubicBezTo>
                  <a:cubicBezTo>
                    <a:pt x="214" y="142"/>
                    <a:pt x="219" y="142"/>
                    <a:pt x="224" y="141"/>
                  </a:cubicBezTo>
                  <a:cubicBezTo>
                    <a:pt x="237" y="163"/>
                    <a:pt x="261" y="177"/>
                    <a:pt x="289" y="179"/>
                  </a:cubicBezTo>
                  <a:cubicBezTo>
                    <a:pt x="296" y="193"/>
                    <a:pt x="306" y="205"/>
                    <a:pt x="322" y="216"/>
                  </a:cubicBezTo>
                  <a:close/>
                  <a:moveTo>
                    <a:pt x="293" y="170"/>
                  </a:moveTo>
                  <a:cubicBezTo>
                    <a:pt x="266" y="169"/>
                    <a:pt x="242" y="155"/>
                    <a:pt x="231" y="133"/>
                  </a:cubicBezTo>
                  <a:cubicBezTo>
                    <a:pt x="230" y="131"/>
                    <a:pt x="228" y="130"/>
                    <a:pt x="227" y="130"/>
                  </a:cubicBezTo>
                  <a:cubicBezTo>
                    <a:pt x="226" y="130"/>
                    <a:pt x="226" y="130"/>
                    <a:pt x="225" y="131"/>
                  </a:cubicBezTo>
                  <a:cubicBezTo>
                    <a:pt x="219" y="132"/>
                    <a:pt x="212" y="133"/>
                    <a:pt x="205" y="133"/>
                  </a:cubicBezTo>
                  <a:cubicBezTo>
                    <a:pt x="202" y="133"/>
                    <a:pt x="201" y="135"/>
                    <a:pt x="200" y="137"/>
                  </a:cubicBezTo>
                  <a:cubicBezTo>
                    <a:pt x="200" y="138"/>
                    <a:pt x="200" y="138"/>
                    <a:pt x="200" y="139"/>
                  </a:cubicBezTo>
                  <a:cubicBezTo>
                    <a:pt x="195" y="154"/>
                    <a:pt x="185" y="165"/>
                    <a:pt x="170" y="175"/>
                  </a:cubicBezTo>
                  <a:cubicBezTo>
                    <a:pt x="175" y="165"/>
                    <a:pt x="180" y="150"/>
                    <a:pt x="181" y="134"/>
                  </a:cubicBezTo>
                  <a:cubicBezTo>
                    <a:pt x="181" y="134"/>
                    <a:pt x="181" y="134"/>
                    <a:pt x="181" y="134"/>
                  </a:cubicBezTo>
                  <a:cubicBezTo>
                    <a:pt x="181" y="132"/>
                    <a:pt x="180" y="130"/>
                    <a:pt x="178" y="129"/>
                  </a:cubicBezTo>
                  <a:cubicBezTo>
                    <a:pt x="150" y="120"/>
                    <a:pt x="132" y="97"/>
                    <a:pt x="132" y="71"/>
                  </a:cubicBezTo>
                  <a:cubicBezTo>
                    <a:pt x="132" y="37"/>
                    <a:pt x="164" y="9"/>
                    <a:pt x="204" y="9"/>
                  </a:cubicBezTo>
                  <a:cubicBezTo>
                    <a:pt x="233" y="9"/>
                    <a:pt x="259" y="24"/>
                    <a:pt x="270" y="47"/>
                  </a:cubicBezTo>
                  <a:cubicBezTo>
                    <a:pt x="271" y="48"/>
                    <a:pt x="273" y="49"/>
                    <a:pt x="276" y="49"/>
                  </a:cubicBezTo>
                  <a:cubicBezTo>
                    <a:pt x="282" y="47"/>
                    <a:pt x="290" y="46"/>
                    <a:pt x="297" y="46"/>
                  </a:cubicBezTo>
                  <a:cubicBezTo>
                    <a:pt x="337" y="46"/>
                    <a:pt x="369" y="74"/>
                    <a:pt x="369" y="108"/>
                  </a:cubicBezTo>
                  <a:cubicBezTo>
                    <a:pt x="369" y="137"/>
                    <a:pt x="347" y="162"/>
                    <a:pt x="315" y="169"/>
                  </a:cubicBezTo>
                  <a:cubicBezTo>
                    <a:pt x="313" y="169"/>
                    <a:pt x="311" y="171"/>
                    <a:pt x="311" y="173"/>
                  </a:cubicBezTo>
                  <a:cubicBezTo>
                    <a:pt x="311" y="183"/>
                    <a:pt x="313" y="191"/>
                    <a:pt x="315" y="198"/>
                  </a:cubicBezTo>
                  <a:cubicBezTo>
                    <a:pt x="306" y="190"/>
                    <a:pt x="301" y="182"/>
                    <a:pt x="297" y="173"/>
                  </a:cubicBezTo>
                  <a:cubicBezTo>
                    <a:pt x="296" y="171"/>
                    <a:pt x="295" y="170"/>
                    <a:pt x="293" y="170"/>
                  </a:cubicBezTo>
                  <a:close/>
                  <a:moveTo>
                    <a:pt x="139" y="312"/>
                  </a:moveTo>
                  <a:cubicBezTo>
                    <a:pt x="128" y="309"/>
                    <a:pt x="124" y="290"/>
                    <a:pt x="124" y="279"/>
                  </a:cubicBezTo>
                  <a:cubicBezTo>
                    <a:pt x="135" y="267"/>
                    <a:pt x="142" y="250"/>
                    <a:pt x="142" y="232"/>
                  </a:cubicBezTo>
                  <a:cubicBezTo>
                    <a:pt x="142" y="195"/>
                    <a:pt x="124" y="171"/>
                    <a:pt x="96" y="171"/>
                  </a:cubicBezTo>
                  <a:cubicBezTo>
                    <a:pt x="67" y="171"/>
                    <a:pt x="49" y="195"/>
                    <a:pt x="49" y="232"/>
                  </a:cubicBezTo>
                  <a:cubicBezTo>
                    <a:pt x="49" y="251"/>
                    <a:pt x="57" y="268"/>
                    <a:pt x="68" y="279"/>
                  </a:cubicBezTo>
                  <a:cubicBezTo>
                    <a:pt x="67" y="293"/>
                    <a:pt x="63" y="308"/>
                    <a:pt x="54" y="311"/>
                  </a:cubicBezTo>
                  <a:cubicBezTo>
                    <a:pt x="10" y="320"/>
                    <a:pt x="0" y="342"/>
                    <a:pt x="0" y="359"/>
                  </a:cubicBezTo>
                  <a:cubicBezTo>
                    <a:pt x="0" y="362"/>
                    <a:pt x="3" y="364"/>
                    <a:pt x="5" y="364"/>
                  </a:cubicBezTo>
                  <a:cubicBezTo>
                    <a:pt x="186" y="364"/>
                    <a:pt x="186" y="364"/>
                    <a:pt x="186" y="364"/>
                  </a:cubicBezTo>
                  <a:cubicBezTo>
                    <a:pt x="189" y="364"/>
                    <a:pt x="191" y="362"/>
                    <a:pt x="191" y="359"/>
                  </a:cubicBezTo>
                  <a:cubicBezTo>
                    <a:pt x="191" y="343"/>
                    <a:pt x="182" y="321"/>
                    <a:pt x="139" y="312"/>
                  </a:cubicBezTo>
                  <a:close/>
                  <a:moveTo>
                    <a:pt x="59" y="232"/>
                  </a:moveTo>
                  <a:cubicBezTo>
                    <a:pt x="59" y="185"/>
                    <a:pt x="87" y="181"/>
                    <a:pt x="96" y="181"/>
                  </a:cubicBezTo>
                  <a:cubicBezTo>
                    <a:pt x="104" y="181"/>
                    <a:pt x="132" y="185"/>
                    <a:pt x="132" y="232"/>
                  </a:cubicBezTo>
                  <a:cubicBezTo>
                    <a:pt x="132" y="261"/>
                    <a:pt x="113" y="283"/>
                    <a:pt x="96" y="283"/>
                  </a:cubicBezTo>
                  <a:cubicBezTo>
                    <a:pt x="78" y="283"/>
                    <a:pt x="59" y="261"/>
                    <a:pt x="59" y="232"/>
                  </a:cubicBezTo>
                  <a:close/>
                  <a:moveTo>
                    <a:pt x="10" y="355"/>
                  </a:moveTo>
                  <a:cubicBezTo>
                    <a:pt x="12" y="338"/>
                    <a:pt x="28" y="326"/>
                    <a:pt x="56" y="320"/>
                  </a:cubicBezTo>
                  <a:cubicBezTo>
                    <a:pt x="56" y="320"/>
                    <a:pt x="56" y="320"/>
                    <a:pt x="56" y="320"/>
                  </a:cubicBezTo>
                  <a:cubicBezTo>
                    <a:pt x="69" y="316"/>
                    <a:pt x="75" y="301"/>
                    <a:pt x="77" y="286"/>
                  </a:cubicBezTo>
                  <a:cubicBezTo>
                    <a:pt x="83" y="290"/>
                    <a:pt x="89" y="292"/>
                    <a:pt x="96" y="292"/>
                  </a:cubicBezTo>
                  <a:cubicBezTo>
                    <a:pt x="102" y="292"/>
                    <a:pt x="109" y="290"/>
                    <a:pt x="115" y="286"/>
                  </a:cubicBezTo>
                  <a:cubicBezTo>
                    <a:pt x="117" y="302"/>
                    <a:pt x="123" y="317"/>
                    <a:pt x="136" y="321"/>
                  </a:cubicBezTo>
                  <a:cubicBezTo>
                    <a:pt x="137" y="321"/>
                    <a:pt x="137" y="321"/>
                    <a:pt x="137" y="321"/>
                  </a:cubicBezTo>
                  <a:cubicBezTo>
                    <a:pt x="164" y="326"/>
                    <a:pt x="179" y="338"/>
                    <a:pt x="181" y="355"/>
                  </a:cubicBezTo>
                  <a:lnTo>
                    <a:pt x="10" y="355"/>
                  </a:lnTo>
                  <a:close/>
                </a:path>
              </a:pathLst>
            </a:custGeom>
            <a:solidFill>
              <a:srgbClr val="FFC000"/>
            </a:solidFill>
            <a:ln w="9525">
              <a:solidFill>
                <a:srgbClr val="FFD300"/>
              </a:solidFill>
              <a:round/>
              <a:headEnd/>
              <a:tailEnd/>
            </a:ln>
          </p:spPr>
          <p:txBody>
            <a:bodyPr lIns="68580" tIns="34290" rIns="68580" bIns="34290"/>
            <a:lstStyle/>
            <a:p>
              <a:endParaRPr lang="en-NZ"/>
            </a:p>
          </p:txBody>
        </p:sp>
      </p:grpSp>
      <p:sp>
        <p:nvSpPr>
          <p:cNvPr id="65" name="Prostokąt 17">
            <a:extLst>
              <a:ext uri="{FF2B5EF4-FFF2-40B4-BE49-F238E27FC236}">
                <a16:creationId xmlns:a16="http://schemas.microsoft.com/office/drawing/2014/main" id="{F6B56C0C-9FE8-069B-EBB9-1FF51E2D6364}"/>
              </a:ext>
            </a:extLst>
          </p:cNvPr>
          <p:cNvSpPr/>
          <p:nvPr/>
        </p:nvSpPr>
        <p:spPr>
          <a:xfrm>
            <a:off x="1173163" y="920750"/>
            <a:ext cx="1470025" cy="400050"/>
          </a:xfrm>
          <a:prstGeom prst="rect">
            <a:avLst/>
          </a:prstGeom>
        </p:spPr>
        <p:txBody>
          <a:bodyPr wrap="none">
            <a:spAutoFit/>
          </a:bodyPr>
          <a:lstStyle/>
          <a:p>
            <a:pPr defTabSz="913203" eaLnBrk="1" fontAlgn="auto" hangingPunct="1">
              <a:spcBef>
                <a:spcPts val="0"/>
              </a:spcBef>
              <a:spcAft>
                <a:spcPts val="0"/>
              </a:spcAft>
              <a:defRPr/>
            </a:pPr>
            <a:r>
              <a:rPr lang="en-NZ" altLang="pl-PL" sz="2000" b="1" kern="800" spc="-39">
                <a:solidFill>
                  <a:srgbClr val="FFD300"/>
                </a:solidFill>
                <a:latin typeface="Century Gothic" panose="020B0502020202020204" pitchFamily="34" charset="0"/>
              </a:rPr>
              <a:t>Irritated by</a:t>
            </a:r>
            <a:endParaRPr lang="pl-PL" altLang="pl-PL" sz="2000" b="1" kern="800" spc="-39">
              <a:solidFill>
                <a:srgbClr val="FFD300"/>
              </a:solidFill>
              <a:latin typeface="Century Gothic" panose="020B0502020202020204" pitchFamily="34" charset="0"/>
            </a:endParaRPr>
          </a:p>
        </p:txBody>
      </p:sp>
      <p:sp>
        <p:nvSpPr>
          <p:cNvPr id="66" name="Prostokąt 18">
            <a:extLst>
              <a:ext uri="{FF2B5EF4-FFF2-40B4-BE49-F238E27FC236}">
                <a16:creationId xmlns:a16="http://schemas.microsoft.com/office/drawing/2014/main" id="{C01142F1-6901-8C9D-A0C7-7271CCA2F2F2}"/>
              </a:ext>
            </a:extLst>
          </p:cNvPr>
          <p:cNvSpPr/>
          <p:nvPr/>
        </p:nvSpPr>
        <p:spPr>
          <a:xfrm>
            <a:off x="1173163" y="2235200"/>
            <a:ext cx="3198812" cy="400050"/>
          </a:xfrm>
          <a:prstGeom prst="rect">
            <a:avLst/>
          </a:prstGeom>
        </p:spPr>
        <p:txBody>
          <a:bodyPr wrap="none">
            <a:spAutoFit/>
          </a:bodyPr>
          <a:lstStyle/>
          <a:p>
            <a:pPr defTabSz="913203" eaLnBrk="1" fontAlgn="auto" hangingPunct="1">
              <a:spcBef>
                <a:spcPts val="0"/>
              </a:spcBef>
              <a:spcAft>
                <a:spcPts val="0"/>
              </a:spcAft>
              <a:defRPr/>
            </a:pPr>
            <a:r>
              <a:rPr lang="en-NZ" altLang="pl-PL" sz="2000" b="1" kern="800" spc="-39">
                <a:solidFill>
                  <a:srgbClr val="FFD300"/>
                </a:solidFill>
                <a:latin typeface="Century Gothic" panose="020B0502020202020204" pitchFamily="34" charset="0"/>
              </a:rPr>
              <a:t>Relationship to Supervisor</a:t>
            </a:r>
            <a:endParaRPr lang="pl-PL" altLang="pl-PL" sz="2000" b="1" kern="800" spc="-39">
              <a:solidFill>
                <a:srgbClr val="FFD300"/>
              </a:solidFill>
              <a:latin typeface="Century Gothic" panose="020B0502020202020204" pitchFamily="34" charset="0"/>
            </a:endParaRPr>
          </a:p>
        </p:txBody>
      </p:sp>
      <p:sp>
        <p:nvSpPr>
          <p:cNvPr id="67" name="Prostokąt 19">
            <a:extLst>
              <a:ext uri="{FF2B5EF4-FFF2-40B4-BE49-F238E27FC236}">
                <a16:creationId xmlns:a16="http://schemas.microsoft.com/office/drawing/2014/main" id="{40F97B63-3B5B-B74B-8D07-62988D213E52}"/>
              </a:ext>
            </a:extLst>
          </p:cNvPr>
          <p:cNvSpPr/>
          <p:nvPr/>
        </p:nvSpPr>
        <p:spPr>
          <a:xfrm>
            <a:off x="1173163" y="3941761"/>
            <a:ext cx="3786764" cy="400110"/>
          </a:xfrm>
          <a:prstGeom prst="rect">
            <a:avLst/>
          </a:prstGeom>
        </p:spPr>
        <p:txBody>
          <a:bodyPr wrap="square">
            <a:spAutoFit/>
          </a:bodyPr>
          <a:lstStyle/>
          <a:p>
            <a:pPr defTabSz="913203" eaLnBrk="1" fontAlgn="auto" hangingPunct="1">
              <a:spcBef>
                <a:spcPts val="0"/>
              </a:spcBef>
              <a:spcAft>
                <a:spcPts val="0"/>
              </a:spcAft>
              <a:defRPr/>
            </a:pPr>
            <a:r>
              <a:rPr lang="en-NZ" altLang="pl-PL" sz="2000" b="1" kern="800" spc="-39">
                <a:solidFill>
                  <a:srgbClr val="FFD300"/>
                </a:solidFill>
                <a:latin typeface="Century Gothic" panose="020B0502020202020204" pitchFamily="34" charset="0"/>
              </a:rPr>
              <a:t>Effective as a Leader if they</a:t>
            </a:r>
            <a:endParaRPr lang="pl-PL" altLang="pl-PL" sz="2000" b="1" kern="800" spc="-39">
              <a:solidFill>
                <a:srgbClr val="FFD300"/>
              </a:solidFill>
              <a:latin typeface="Century Gothic" panose="020B0502020202020204" pitchFamily="34" charset="0"/>
            </a:endParaRPr>
          </a:p>
        </p:txBody>
      </p:sp>
      <p:sp>
        <p:nvSpPr>
          <p:cNvPr id="68" name="Prostokąt 20">
            <a:extLst>
              <a:ext uri="{FF2B5EF4-FFF2-40B4-BE49-F238E27FC236}">
                <a16:creationId xmlns:a16="http://schemas.microsoft.com/office/drawing/2014/main" id="{362581E0-0F15-C54E-EBAC-B24DFAE9107A}"/>
              </a:ext>
            </a:extLst>
          </p:cNvPr>
          <p:cNvSpPr>
            <a:spLocks noChangeArrowheads="1"/>
          </p:cNvSpPr>
          <p:nvPr/>
        </p:nvSpPr>
        <p:spPr bwMode="auto">
          <a:xfrm>
            <a:off x="1173163" y="1274763"/>
            <a:ext cx="396557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Char char="•"/>
            </a:pPr>
            <a:r>
              <a:rPr lang="en-US" altLang="en-US">
                <a:solidFill>
                  <a:srgbClr val="000000"/>
                </a:solidFill>
                <a:latin typeface="Century Gothic" panose="020B0502020202020204" pitchFamily="34" charset="0"/>
              </a:rPr>
              <a:t>Boredom</a:t>
            </a:r>
          </a:p>
          <a:p>
            <a:pPr eaLnBrk="1" hangingPunct="1">
              <a:spcBef>
                <a:spcPct val="20000"/>
              </a:spcBef>
              <a:buFont typeface="Arial" panose="020B0604020202020204" pitchFamily="34" charset="0"/>
              <a:buChar char="•"/>
            </a:pPr>
            <a:r>
              <a:rPr lang="en-US" altLang="en-US">
                <a:solidFill>
                  <a:srgbClr val="000000"/>
                </a:solidFill>
                <a:latin typeface="Century Gothic" panose="020B0502020202020204" pitchFamily="34" charset="0"/>
              </a:rPr>
              <a:t>Routines</a:t>
            </a:r>
          </a:p>
        </p:txBody>
      </p:sp>
      <p:sp>
        <p:nvSpPr>
          <p:cNvPr id="69" name="Prostokąt 21">
            <a:extLst>
              <a:ext uri="{FF2B5EF4-FFF2-40B4-BE49-F238E27FC236}">
                <a16:creationId xmlns:a16="http://schemas.microsoft.com/office/drawing/2014/main" id="{0B5E536A-AC4C-6810-8730-0C4A2D1DD647}"/>
              </a:ext>
            </a:extLst>
          </p:cNvPr>
          <p:cNvSpPr>
            <a:spLocks noChangeArrowheads="1"/>
          </p:cNvSpPr>
          <p:nvPr/>
        </p:nvSpPr>
        <p:spPr bwMode="auto">
          <a:xfrm>
            <a:off x="1173163" y="2589213"/>
            <a:ext cx="4119562"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buFont typeface="Arial" panose="020B0604020202020204" pitchFamily="34" charset="0"/>
              <a:buChar char="•"/>
            </a:pPr>
            <a:r>
              <a:rPr lang="en-US" altLang="en-US">
                <a:solidFill>
                  <a:srgbClr val="000000"/>
                </a:solidFill>
                <a:latin typeface="Century Gothic" panose="020B0502020202020204" pitchFamily="34" charset="0"/>
              </a:rPr>
              <a:t>Doesn’t oppose</a:t>
            </a:r>
          </a:p>
          <a:p>
            <a:pPr>
              <a:buFont typeface="Arial" panose="020B0604020202020204" pitchFamily="34" charset="0"/>
              <a:buChar char="•"/>
            </a:pPr>
            <a:r>
              <a:rPr lang="en-US" altLang="en-US">
                <a:solidFill>
                  <a:srgbClr val="000000"/>
                </a:solidFill>
                <a:latin typeface="Century Gothic" panose="020B0502020202020204" pitchFamily="34" charset="0"/>
              </a:rPr>
              <a:t>Protests by neglecting responsibilities (late, errors etc.)</a:t>
            </a:r>
          </a:p>
          <a:p>
            <a:pPr>
              <a:buFont typeface="Arial" panose="020B0604020202020204" pitchFamily="34" charset="0"/>
              <a:buChar char="•"/>
            </a:pPr>
            <a:r>
              <a:rPr lang="en-US" altLang="en-US">
                <a:solidFill>
                  <a:srgbClr val="000000"/>
                </a:solidFill>
                <a:latin typeface="Century Gothic" panose="020B0502020202020204" pitchFamily="34" charset="0"/>
              </a:rPr>
              <a:t>Likes a good connection</a:t>
            </a:r>
          </a:p>
        </p:txBody>
      </p:sp>
      <p:sp>
        <p:nvSpPr>
          <p:cNvPr id="70" name="Prostokąt 22">
            <a:extLst>
              <a:ext uri="{FF2B5EF4-FFF2-40B4-BE49-F238E27FC236}">
                <a16:creationId xmlns:a16="http://schemas.microsoft.com/office/drawing/2014/main" id="{A68F3FCF-162D-D7A9-5768-358D752B34D4}"/>
              </a:ext>
            </a:extLst>
          </p:cNvPr>
          <p:cNvSpPr>
            <a:spLocks noChangeArrowheads="1"/>
          </p:cNvSpPr>
          <p:nvPr/>
        </p:nvSpPr>
        <p:spPr bwMode="auto">
          <a:xfrm>
            <a:off x="1173163" y="4295775"/>
            <a:ext cx="8669337" cy="1430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defTabSz="760413">
              <a:defRPr>
                <a:solidFill>
                  <a:schemeClr val="tx1"/>
                </a:solidFill>
                <a:latin typeface="Calibri" panose="020F0502020204030204" pitchFamily="34" charset="0"/>
              </a:defRPr>
            </a:lvl1pPr>
            <a:lvl2pPr marL="742950" indent="-285750" defTabSz="760413">
              <a:defRPr>
                <a:solidFill>
                  <a:schemeClr val="tx1"/>
                </a:solidFill>
                <a:latin typeface="Calibri" panose="020F0502020204030204" pitchFamily="34" charset="0"/>
              </a:defRPr>
            </a:lvl2pPr>
            <a:lvl3pPr marL="1143000" indent="-228600" defTabSz="760413">
              <a:defRPr>
                <a:solidFill>
                  <a:schemeClr val="tx1"/>
                </a:solidFill>
                <a:latin typeface="Calibri" panose="020F0502020204030204" pitchFamily="34" charset="0"/>
              </a:defRPr>
            </a:lvl3pPr>
            <a:lvl4pPr marL="1600200" indent="-228600" defTabSz="760413">
              <a:defRPr>
                <a:solidFill>
                  <a:schemeClr val="tx1"/>
                </a:solidFill>
                <a:latin typeface="Calibri" panose="020F0502020204030204" pitchFamily="34" charset="0"/>
              </a:defRPr>
            </a:lvl4pPr>
            <a:lvl5pPr marL="2057400" indent="-228600" defTabSz="760413">
              <a:defRPr>
                <a:solidFill>
                  <a:schemeClr val="tx1"/>
                </a:solidFill>
                <a:latin typeface="Calibri" panose="020F0502020204030204" pitchFamily="34" charset="0"/>
              </a:defRPr>
            </a:lvl5pPr>
            <a:lvl6pPr marL="2514600" indent="-228600" defTabSz="760413" eaLnBrk="0" fontAlgn="base" hangingPunct="0">
              <a:spcBef>
                <a:spcPct val="0"/>
              </a:spcBef>
              <a:spcAft>
                <a:spcPct val="0"/>
              </a:spcAft>
              <a:defRPr>
                <a:solidFill>
                  <a:schemeClr val="tx1"/>
                </a:solidFill>
                <a:latin typeface="Calibri" panose="020F0502020204030204" pitchFamily="34" charset="0"/>
              </a:defRPr>
            </a:lvl6pPr>
            <a:lvl7pPr marL="2971800" indent="-228600" defTabSz="760413" eaLnBrk="0" fontAlgn="base" hangingPunct="0">
              <a:spcBef>
                <a:spcPct val="0"/>
              </a:spcBef>
              <a:spcAft>
                <a:spcPct val="0"/>
              </a:spcAft>
              <a:defRPr>
                <a:solidFill>
                  <a:schemeClr val="tx1"/>
                </a:solidFill>
                <a:latin typeface="Calibri" panose="020F0502020204030204" pitchFamily="34" charset="0"/>
              </a:defRPr>
            </a:lvl7pPr>
            <a:lvl8pPr marL="3429000" indent="-228600" defTabSz="760413" eaLnBrk="0" fontAlgn="base" hangingPunct="0">
              <a:spcBef>
                <a:spcPct val="0"/>
              </a:spcBef>
              <a:spcAft>
                <a:spcPct val="0"/>
              </a:spcAft>
              <a:defRPr>
                <a:solidFill>
                  <a:schemeClr val="tx1"/>
                </a:solidFill>
                <a:latin typeface="Calibri" panose="020F0502020204030204" pitchFamily="34" charset="0"/>
              </a:defRPr>
            </a:lvl8pPr>
            <a:lvl9pPr marL="3886200" indent="-228600" defTabSz="760413" eaLnBrk="0" fontAlgn="base" hangingPunct="0">
              <a:spcBef>
                <a:spcPct val="0"/>
              </a:spcBef>
              <a:spcAft>
                <a:spcPct val="0"/>
              </a:spcAft>
              <a:defRPr>
                <a:solidFill>
                  <a:schemeClr val="tx1"/>
                </a:solidFill>
                <a:latin typeface="Calibri" panose="020F0502020204030204" pitchFamily="34" charset="0"/>
              </a:defRPr>
            </a:lvl9pPr>
          </a:lstStyle>
          <a:p>
            <a:pPr eaLnBrk="1" hangingPunct="1">
              <a:spcAft>
                <a:spcPts val="600"/>
              </a:spcAft>
              <a:buSzPct val="100000"/>
              <a:buFont typeface="Arial" panose="020B0604020202020204" pitchFamily="34" charset="0"/>
              <a:buChar char="•"/>
            </a:pPr>
            <a:r>
              <a:rPr lang="en-US" altLang="en-US">
                <a:solidFill>
                  <a:srgbClr val="000000"/>
                </a:solidFill>
                <a:latin typeface="Century Gothic" panose="020B0502020202020204" pitchFamily="34" charset="0"/>
                <a:cs typeface="Arial" panose="020B0604020202020204" pitchFamily="34" charset="0"/>
              </a:rPr>
              <a:t>Would make their own goals clear.</a:t>
            </a:r>
          </a:p>
          <a:p>
            <a:pPr eaLnBrk="1" hangingPunct="1">
              <a:spcAft>
                <a:spcPts val="600"/>
              </a:spcAft>
              <a:buSzPct val="100000"/>
              <a:buFont typeface="Arial" panose="020B0604020202020204" pitchFamily="34" charset="0"/>
              <a:buChar char="•"/>
            </a:pPr>
            <a:r>
              <a:rPr lang="en-US" altLang="en-US">
                <a:solidFill>
                  <a:srgbClr val="000000"/>
                </a:solidFill>
                <a:latin typeface="Century Gothic" panose="020B0502020202020204" pitchFamily="34" charset="0"/>
                <a:cs typeface="Arial" panose="020B0604020202020204" pitchFamily="34" charset="0"/>
              </a:rPr>
              <a:t>Would follow up.</a:t>
            </a:r>
          </a:p>
          <a:p>
            <a:pPr eaLnBrk="1" hangingPunct="1">
              <a:spcAft>
                <a:spcPts val="600"/>
              </a:spcAft>
              <a:buSzPct val="100000"/>
              <a:buFont typeface="Arial" panose="020B0604020202020204" pitchFamily="34" charset="0"/>
              <a:buChar char="•"/>
            </a:pPr>
            <a:r>
              <a:rPr lang="en-US" altLang="en-US">
                <a:solidFill>
                  <a:srgbClr val="000000"/>
                </a:solidFill>
                <a:latin typeface="Century Gothic" panose="020B0502020202020204" pitchFamily="34" charset="0"/>
                <a:cs typeface="Arial" panose="020B0604020202020204" pitchFamily="34" charset="0"/>
              </a:rPr>
              <a:t>Would have the patience to listen to their direct reports.</a:t>
            </a:r>
          </a:p>
          <a:p>
            <a:pPr eaLnBrk="1" hangingPunct="1">
              <a:spcAft>
                <a:spcPts val="600"/>
              </a:spcAft>
              <a:buSzPct val="100000"/>
              <a:buFont typeface="Arial" panose="020B0604020202020204" pitchFamily="34" charset="0"/>
              <a:buChar char="•"/>
            </a:pPr>
            <a:r>
              <a:rPr lang="en-US" altLang="en-US">
                <a:solidFill>
                  <a:srgbClr val="000000"/>
                </a:solidFill>
                <a:latin typeface="Century Gothic" panose="020B0502020202020204" pitchFamily="34" charset="0"/>
                <a:cs typeface="Arial" panose="020B0604020202020204" pitchFamily="34" charset="0"/>
              </a:rPr>
              <a:t>Would also discuss negative issues.</a:t>
            </a:r>
          </a:p>
        </p:txBody>
      </p:sp>
      <p:grpSp>
        <p:nvGrpSpPr>
          <p:cNvPr id="71" name="Grupa 24">
            <a:extLst>
              <a:ext uri="{FF2B5EF4-FFF2-40B4-BE49-F238E27FC236}">
                <a16:creationId xmlns:a16="http://schemas.microsoft.com/office/drawing/2014/main" id="{195CFE3C-F216-5AC9-7441-1F6D9E177C70}"/>
              </a:ext>
            </a:extLst>
          </p:cNvPr>
          <p:cNvGrpSpPr>
            <a:grpSpLocks/>
          </p:cNvGrpSpPr>
          <p:nvPr/>
        </p:nvGrpSpPr>
        <p:grpSpPr bwMode="auto">
          <a:xfrm>
            <a:off x="7832725" y="933450"/>
            <a:ext cx="742950" cy="741363"/>
            <a:chOff x="7844273" y="3265385"/>
            <a:chExt cx="1163500" cy="1163500"/>
          </a:xfrm>
        </p:grpSpPr>
        <p:sp>
          <p:nvSpPr>
            <p:cNvPr id="72" name="Elipsa 25">
              <a:extLst>
                <a:ext uri="{FF2B5EF4-FFF2-40B4-BE49-F238E27FC236}">
                  <a16:creationId xmlns:a16="http://schemas.microsoft.com/office/drawing/2014/main" id="{BBD76448-968F-1B23-04D2-D9EB8275718A}"/>
                </a:ext>
              </a:extLst>
            </p:cNvPr>
            <p:cNvSpPr/>
            <p:nvPr/>
          </p:nvSpPr>
          <p:spPr>
            <a:xfrm>
              <a:off x="7844273" y="3265385"/>
              <a:ext cx="1163500" cy="1163500"/>
            </a:xfrm>
            <a:prstGeom prst="ellipse">
              <a:avLst/>
            </a:prstGeom>
            <a:solidFill>
              <a:srgbClr val="FFD3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latin typeface="Century Gothic" panose="020B0502020202020204" pitchFamily="34" charset="0"/>
              </a:endParaRPr>
            </a:p>
          </p:txBody>
        </p:sp>
        <p:sp>
          <p:nvSpPr>
            <p:cNvPr id="332824" name="Freeform 7">
              <a:extLst>
                <a:ext uri="{FF2B5EF4-FFF2-40B4-BE49-F238E27FC236}">
                  <a16:creationId xmlns:a16="http://schemas.microsoft.com/office/drawing/2014/main" id="{93725405-9C9E-441E-17F8-CF99F4F12F34}"/>
                </a:ext>
              </a:extLst>
            </p:cNvPr>
            <p:cNvSpPr>
              <a:spLocks noEditPoints="1"/>
            </p:cNvSpPr>
            <p:nvPr/>
          </p:nvSpPr>
          <p:spPr bwMode="auto">
            <a:xfrm>
              <a:off x="8034478" y="3363477"/>
              <a:ext cx="783089" cy="910056"/>
            </a:xfrm>
            <a:custGeom>
              <a:avLst/>
              <a:gdLst>
                <a:gd name="T0" fmla="*/ 98137080 w 2306"/>
                <a:gd name="T1" fmla="*/ 304191225 h 2681"/>
                <a:gd name="T2" fmla="*/ 105978837 w 2306"/>
                <a:gd name="T3" fmla="*/ 294858144 h 2681"/>
                <a:gd name="T4" fmla="*/ 116011613 w 2306"/>
                <a:gd name="T5" fmla="*/ 287138113 h 2681"/>
                <a:gd name="T6" fmla="*/ 119817371 w 2306"/>
                <a:gd name="T7" fmla="*/ 260521096 h 2681"/>
                <a:gd name="T8" fmla="*/ 203193258 w 2306"/>
                <a:gd name="T9" fmla="*/ 306495727 h 2681"/>
                <a:gd name="T10" fmla="*/ 265004653 w 2306"/>
                <a:gd name="T11" fmla="*/ 291286149 h 2681"/>
                <a:gd name="T12" fmla="*/ 199848999 w 2306"/>
                <a:gd name="T13" fmla="*/ 242546387 h 2681"/>
                <a:gd name="T14" fmla="*/ 264658953 w 2306"/>
                <a:gd name="T15" fmla="*/ 218925325 h 2681"/>
                <a:gd name="T16" fmla="*/ 111168075 w 2306"/>
                <a:gd name="T17" fmla="*/ 57035833 h 2681"/>
                <a:gd name="T18" fmla="*/ 139767463 w 2306"/>
                <a:gd name="T19" fmla="*/ 115072 h 2681"/>
                <a:gd name="T20" fmla="*/ 88796044 w 2306"/>
                <a:gd name="T21" fmla="*/ 28690695 h 2681"/>
                <a:gd name="T22" fmla="*/ 26754069 w 2306"/>
                <a:gd name="T23" fmla="*/ 53809734 h 2681"/>
                <a:gd name="T24" fmla="*/ 14184234 w 2306"/>
                <a:gd name="T25" fmla="*/ 107388645 h 2681"/>
                <a:gd name="T26" fmla="*/ 33327466 w 2306"/>
                <a:gd name="T27" fmla="*/ 133198797 h 2681"/>
                <a:gd name="T28" fmla="*/ 51317119 w 2306"/>
                <a:gd name="T29" fmla="*/ 118911155 h 2681"/>
                <a:gd name="T30" fmla="*/ 62964634 w 2306"/>
                <a:gd name="T31" fmla="*/ 189658590 h 2681"/>
                <a:gd name="T32" fmla="*/ 69883732 w 2306"/>
                <a:gd name="T33" fmla="*/ 199683123 h 2681"/>
                <a:gd name="T34" fmla="*/ 84298886 w 2306"/>
                <a:gd name="T35" fmla="*/ 259945056 h 2681"/>
                <a:gd name="T36" fmla="*/ 82914727 w 2306"/>
                <a:gd name="T37" fmla="*/ 287138113 h 2681"/>
                <a:gd name="T38" fmla="*/ 71036971 w 2306"/>
                <a:gd name="T39" fmla="*/ 308108777 h 2681"/>
                <a:gd name="T40" fmla="*/ 93293542 w 2306"/>
                <a:gd name="T41" fmla="*/ 44130757 h 2681"/>
                <a:gd name="T42" fmla="*/ 111052955 w 2306"/>
                <a:gd name="T43" fmla="*/ 90450605 h 2681"/>
                <a:gd name="T44" fmla="*/ 57659937 w 2306"/>
                <a:gd name="T45" fmla="*/ 108195170 h 2681"/>
                <a:gd name="T46" fmla="*/ 34365246 w 2306"/>
                <a:gd name="T47" fmla="*/ 55422784 h 2681"/>
                <a:gd name="T48" fmla="*/ 93293542 w 2306"/>
                <a:gd name="T49" fmla="*/ 44130757 h 2681"/>
                <a:gd name="T50" fmla="*/ 60312116 w 2306"/>
                <a:gd name="T51" fmla="*/ 119141639 h 2681"/>
                <a:gd name="T52" fmla="*/ 108515896 w 2306"/>
                <a:gd name="T53" fmla="*/ 97825080 h 2681"/>
                <a:gd name="T54" fmla="*/ 139652343 w 2306"/>
                <a:gd name="T55" fmla="*/ 115915201 h 2681"/>
                <a:gd name="T56" fmla="*/ 183934906 w 2306"/>
                <a:gd name="T57" fmla="*/ 165807044 h 2681"/>
                <a:gd name="T58" fmla="*/ 79455348 w 2306"/>
                <a:gd name="T59" fmla="*/ 186086594 h 2681"/>
                <a:gd name="T60" fmla="*/ 71728711 w 2306"/>
                <a:gd name="T61" fmla="*/ 184934513 h 2681"/>
                <a:gd name="T62" fmla="*/ 78071528 w 2306"/>
                <a:gd name="T63" fmla="*/ 193806626 h 2681"/>
                <a:gd name="T64" fmla="*/ 184511525 w 2306"/>
                <a:gd name="T65" fmla="*/ 174679496 h 2681"/>
                <a:gd name="T66" fmla="*/ 221298710 w 2306"/>
                <a:gd name="T67" fmla="*/ 186778047 h 2681"/>
                <a:gd name="T68" fmla="*/ 190046803 w 2306"/>
                <a:gd name="T69" fmla="*/ 204637684 h 2681"/>
                <a:gd name="T70" fmla="*/ 95138861 w 2306"/>
                <a:gd name="T71" fmla="*/ 211781674 h 2681"/>
                <a:gd name="T72" fmla="*/ 77840948 w 2306"/>
                <a:gd name="T73" fmla="*/ 196341612 h 2681"/>
                <a:gd name="T74" fmla="*/ 182089926 w 2306"/>
                <a:gd name="T75" fmla="*/ 236324333 h 2681"/>
                <a:gd name="T76" fmla="*/ 172633770 w 2306"/>
                <a:gd name="T77" fmla="*/ 236554817 h 2681"/>
                <a:gd name="T78" fmla="*/ 131349087 w 2306"/>
                <a:gd name="T79" fmla="*/ 223303845 h 2681"/>
                <a:gd name="T80" fmla="*/ 192929902 w 2306"/>
                <a:gd name="T81" fmla="*/ 212012158 h 2681"/>
                <a:gd name="T82" fmla="*/ 182089926 w 2306"/>
                <a:gd name="T83" fmla="*/ 236324333 h 2681"/>
                <a:gd name="T84" fmla="*/ 163292734 w 2306"/>
                <a:gd name="T85" fmla="*/ 244159437 h 2681"/>
                <a:gd name="T86" fmla="*/ 113590014 w 2306"/>
                <a:gd name="T87" fmla="*/ 252570920 h 2681"/>
                <a:gd name="T88" fmla="*/ 102057959 w 2306"/>
                <a:gd name="T89" fmla="*/ 269969589 h 2681"/>
                <a:gd name="T90" fmla="*/ 92140303 w 2306"/>
                <a:gd name="T91" fmla="*/ 238398351 h 2681"/>
                <a:gd name="T92" fmla="*/ 208497956 w 2306"/>
                <a:gd name="T93" fmla="*/ 300619230 h 2681"/>
                <a:gd name="T94" fmla="*/ 187740664 w 2306"/>
                <a:gd name="T95" fmla="*/ 243813880 h 2681"/>
                <a:gd name="T96" fmla="*/ 139536883 w 2306"/>
                <a:gd name="T97" fmla="*/ 10024533 h 2681"/>
                <a:gd name="T98" fmla="*/ 106439997 w 2306"/>
                <a:gd name="T99" fmla="*/ 49776771 h 2681"/>
                <a:gd name="T100" fmla="*/ 137230404 w 2306"/>
                <a:gd name="T101" fmla="*/ 14979094 h 2681"/>
                <a:gd name="T102" fmla="*/ 34134666 w 2306"/>
                <a:gd name="T103" fmla="*/ 108886622 h 2681"/>
                <a:gd name="T104" fmla="*/ 20988211 w 2306"/>
                <a:gd name="T105" fmla="*/ 103471093 h 2681"/>
                <a:gd name="T106" fmla="*/ 50279340 w 2306"/>
                <a:gd name="T107" fmla="*/ 111075712 h 268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06" h="2681">
                  <a:moveTo>
                    <a:pt x="720" y="2559"/>
                  </a:moveTo>
                  <a:cubicBezTo>
                    <a:pt x="851" y="2559"/>
                    <a:pt x="851" y="2559"/>
                    <a:pt x="851" y="2559"/>
                  </a:cubicBezTo>
                  <a:cubicBezTo>
                    <a:pt x="851" y="2640"/>
                    <a:pt x="851" y="2640"/>
                    <a:pt x="851" y="2640"/>
                  </a:cubicBezTo>
                  <a:cubicBezTo>
                    <a:pt x="851" y="2659"/>
                    <a:pt x="866" y="2674"/>
                    <a:pt x="885" y="2674"/>
                  </a:cubicBezTo>
                  <a:cubicBezTo>
                    <a:pt x="904" y="2674"/>
                    <a:pt x="919" y="2659"/>
                    <a:pt x="919" y="2640"/>
                  </a:cubicBezTo>
                  <a:cubicBezTo>
                    <a:pt x="919" y="2559"/>
                    <a:pt x="919" y="2559"/>
                    <a:pt x="919" y="2559"/>
                  </a:cubicBezTo>
                  <a:cubicBezTo>
                    <a:pt x="1006" y="2559"/>
                    <a:pt x="1006" y="2559"/>
                    <a:pt x="1006" y="2559"/>
                  </a:cubicBezTo>
                  <a:cubicBezTo>
                    <a:pt x="1024" y="2559"/>
                    <a:pt x="1039" y="2544"/>
                    <a:pt x="1039" y="2526"/>
                  </a:cubicBezTo>
                  <a:cubicBezTo>
                    <a:pt x="1039" y="2507"/>
                    <a:pt x="1024" y="2492"/>
                    <a:pt x="1006" y="2492"/>
                  </a:cubicBezTo>
                  <a:cubicBezTo>
                    <a:pt x="919" y="2492"/>
                    <a:pt x="919" y="2492"/>
                    <a:pt x="919" y="2492"/>
                  </a:cubicBezTo>
                  <a:cubicBezTo>
                    <a:pt x="919" y="2406"/>
                    <a:pt x="919" y="2406"/>
                    <a:pt x="919" y="2406"/>
                  </a:cubicBezTo>
                  <a:cubicBezTo>
                    <a:pt x="986" y="2391"/>
                    <a:pt x="1037" y="2333"/>
                    <a:pt x="1039" y="2261"/>
                  </a:cubicBezTo>
                  <a:cubicBezTo>
                    <a:pt x="1074" y="2268"/>
                    <a:pt x="1109" y="2272"/>
                    <a:pt x="1145" y="2272"/>
                  </a:cubicBezTo>
                  <a:cubicBezTo>
                    <a:pt x="1245" y="2272"/>
                    <a:pt x="1339" y="2244"/>
                    <a:pt x="1420" y="2196"/>
                  </a:cubicBezTo>
                  <a:cubicBezTo>
                    <a:pt x="1762" y="2660"/>
                    <a:pt x="1762" y="2660"/>
                    <a:pt x="1762" y="2660"/>
                  </a:cubicBezTo>
                  <a:cubicBezTo>
                    <a:pt x="1768" y="2668"/>
                    <a:pt x="1776" y="2672"/>
                    <a:pt x="1784" y="2674"/>
                  </a:cubicBezTo>
                  <a:cubicBezTo>
                    <a:pt x="1790" y="2675"/>
                    <a:pt x="1836" y="2681"/>
                    <a:pt x="1899" y="2681"/>
                  </a:cubicBezTo>
                  <a:cubicBezTo>
                    <a:pt x="2020" y="2681"/>
                    <a:pt x="2205" y="2658"/>
                    <a:pt x="2298" y="2528"/>
                  </a:cubicBezTo>
                  <a:cubicBezTo>
                    <a:pt x="2304" y="2521"/>
                    <a:pt x="2306" y="2512"/>
                    <a:pt x="2304" y="2503"/>
                  </a:cubicBezTo>
                  <a:cubicBezTo>
                    <a:pt x="2303" y="2494"/>
                    <a:pt x="2298" y="2486"/>
                    <a:pt x="2290" y="2481"/>
                  </a:cubicBezTo>
                  <a:cubicBezTo>
                    <a:pt x="1733" y="2105"/>
                    <a:pt x="1733" y="2105"/>
                    <a:pt x="1733" y="2105"/>
                  </a:cubicBezTo>
                  <a:cubicBezTo>
                    <a:pt x="2040" y="2064"/>
                    <a:pt x="2273" y="1960"/>
                    <a:pt x="2285" y="1954"/>
                  </a:cubicBezTo>
                  <a:cubicBezTo>
                    <a:pt x="2295" y="1950"/>
                    <a:pt x="2302" y="1941"/>
                    <a:pt x="2304" y="1930"/>
                  </a:cubicBezTo>
                  <a:cubicBezTo>
                    <a:pt x="2306" y="1919"/>
                    <a:pt x="2303" y="1908"/>
                    <a:pt x="2295" y="1900"/>
                  </a:cubicBezTo>
                  <a:cubicBezTo>
                    <a:pt x="2264" y="1867"/>
                    <a:pt x="1644" y="1223"/>
                    <a:pt x="1208" y="921"/>
                  </a:cubicBezTo>
                  <a:cubicBezTo>
                    <a:pt x="1200" y="874"/>
                    <a:pt x="1183" y="828"/>
                    <a:pt x="1155" y="786"/>
                  </a:cubicBezTo>
                  <a:cubicBezTo>
                    <a:pt x="964" y="495"/>
                    <a:pt x="964" y="495"/>
                    <a:pt x="964" y="495"/>
                  </a:cubicBezTo>
                  <a:cubicBezTo>
                    <a:pt x="1140" y="465"/>
                    <a:pt x="1232" y="331"/>
                    <a:pt x="1237" y="324"/>
                  </a:cubicBezTo>
                  <a:cubicBezTo>
                    <a:pt x="1287" y="245"/>
                    <a:pt x="1294" y="83"/>
                    <a:pt x="1261" y="28"/>
                  </a:cubicBezTo>
                  <a:cubicBezTo>
                    <a:pt x="1244" y="1"/>
                    <a:pt x="1221" y="0"/>
                    <a:pt x="1212" y="1"/>
                  </a:cubicBezTo>
                  <a:cubicBezTo>
                    <a:pt x="1181" y="4"/>
                    <a:pt x="1155" y="35"/>
                    <a:pt x="1127" y="105"/>
                  </a:cubicBezTo>
                  <a:cubicBezTo>
                    <a:pt x="1047" y="304"/>
                    <a:pt x="783" y="251"/>
                    <a:pt x="772" y="249"/>
                  </a:cubicBezTo>
                  <a:cubicBezTo>
                    <a:pt x="771" y="249"/>
                    <a:pt x="770" y="249"/>
                    <a:pt x="770" y="249"/>
                  </a:cubicBezTo>
                  <a:cubicBezTo>
                    <a:pt x="713" y="210"/>
                    <a:pt x="645" y="188"/>
                    <a:pt x="573" y="188"/>
                  </a:cubicBezTo>
                  <a:cubicBezTo>
                    <a:pt x="505" y="188"/>
                    <a:pt x="439" y="208"/>
                    <a:pt x="382" y="246"/>
                  </a:cubicBezTo>
                  <a:cubicBezTo>
                    <a:pt x="304" y="297"/>
                    <a:pt x="250" y="376"/>
                    <a:pt x="232" y="467"/>
                  </a:cubicBezTo>
                  <a:cubicBezTo>
                    <a:pt x="229" y="481"/>
                    <a:pt x="227" y="495"/>
                    <a:pt x="226" y="509"/>
                  </a:cubicBezTo>
                  <a:cubicBezTo>
                    <a:pt x="185" y="536"/>
                    <a:pt x="0" y="678"/>
                    <a:pt x="122" y="929"/>
                  </a:cubicBezTo>
                  <a:cubicBezTo>
                    <a:pt x="122" y="930"/>
                    <a:pt x="123" y="931"/>
                    <a:pt x="123" y="932"/>
                  </a:cubicBezTo>
                  <a:cubicBezTo>
                    <a:pt x="250" y="1141"/>
                    <a:pt x="250" y="1141"/>
                    <a:pt x="250" y="1141"/>
                  </a:cubicBezTo>
                  <a:cubicBezTo>
                    <a:pt x="257" y="1151"/>
                    <a:pt x="268" y="1157"/>
                    <a:pt x="279" y="1157"/>
                  </a:cubicBezTo>
                  <a:cubicBezTo>
                    <a:pt x="283" y="1157"/>
                    <a:pt x="286" y="1157"/>
                    <a:pt x="289" y="1156"/>
                  </a:cubicBezTo>
                  <a:cubicBezTo>
                    <a:pt x="294" y="1154"/>
                    <a:pt x="340" y="1139"/>
                    <a:pt x="364" y="1088"/>
                  </a:cubicBezTo>
                  <a:cubicBezTo>
                    <a:pt x="375" y="1067"/>
                    <a:pt x="380" y="1044"/>
                    <a:pt x="380" y="1018"/>
                  </a:cubicBezTo>
                  <a:cubicBezTo>
                    <a:pt x="398" y="1026"/>
                    <a:pt x="420" y="1032"/>
                    <a:pt x="445" y="1032"/>
                  </a:cubicBezTo>
                  <a:cubicBezTo>
                    <a:pt x="445" y="1032"/>
                    <a:pt x="445" y="1032"/>
                    <a:pt x="445" y="1032"/>
                  </a:cubicBezTo>
                  <a:cubicBezTo>
                    <a:pt x="447" y="1032"/>
                    <a:pt x="448" y="1032"/>
                    <a:pt x="450" y="1032"/>
                  </a:cubicBezTo>
                  <a:cubicBezTo>
                    <a:pt x="373" y="1219"/>
                    <a:pt x="409" y="1440"/>
                    <a:pt x="546" y="1646"/>
                  </a:cubicBezTo>
                  <a:cubicBezTo>
                    <a:pt x="547" y="1648"/>
                    <a:pt x="548" y="1649"/>
                    <a:pt x="549" y="1651"/>
                  </a:cubicBezTo>
                  <a:cubicBezTo>
                    <a:pt x="567" y="1677"/>
                    <a:pt x="586" y="1702"/>
                    <a:pt x="606" y="1728"/>
                  </a:cubicBezTo>
                  <a:cubicBezTo>
                    <a:pt x="606" y="1730"/>
                    <a:pt x="606" y="1732"/>
                    <a:pt x="606" y="1733"/>
                  </a:cubicBezTo>
                  <a:cubicBezTo>
                    <a:pt x="606" y="1859"/>
                    <a:pt x="650" y="1981"/>
                    <a:pt x="731" y="2077"/>
                  </a:cubicBezTo>
                  <a:cubicBezTo>
                    <a:pt x="731" y="2078"/>
                    <a:pt x="731" y="2078"/>
                    <a:pt x="731" y="2079"/>
                  </a:cubicBezTo>
                  <a:cubicBezTo>
                    <a:pt x="731" y="2256"/>
                    <a:pt x="731" y="2256"/>
                    <a:pt x="731" y="2256"/>
                  </a:cubicBezTo>
                  <a:cubicBezTo>
                    <a:pt x="731" y="2329"/>
                    <a:pt x="782" y="2391"/>
                    <a:pt x="851" y="2406"/>
                  </a:cubicBezTo>
                  <a:cubicBezTo>
                    <a:pt x="851" y="2492"/>
                    <a:pt x="851" y="2492"/>
                    <a:pt x="851" y="2492"/>
                  </a:cubicBezTo>
                  <a:cubicBezTo>
                    <a:pt x="719" y="2492"/>
                    <a:pt x="719" y="2492"/>
                    <a:pt x="719" y="2492"/>
                  </a:cubicBezTo>
                  <a:cubicBezTo>
                    <a:pt x="718" y="2492"/>
                    <a:pt x="717" y="2492"/>
                    <a:pt x="716" y="2492"/>
                  </a:cubicBezTo>
                  <a:cubicBezTo>
                    <a:pt x="670" y="2496"/>
                    <a:pt x="582" y="2531"/>
                    <a:pt x="582" y="2640"/>
                  </a:cubicBezTo>
                  <a:cubicBezTo>
                    <a:pt x="582" y="2659"/>
                    <a:pt x="597" y="2674"/>
                    <a:pt x="616" y="2674"/>
                  </a:cubicBezTo>
                  <a:cubicBezTo>
                    <a:pt x="634" y="2674"/>
                    <a:pt x="649" y="2659"/>
                    <a:pt x="649" y="2640"/>
                  </a:cubicBezTo>
                  <a:cubicBezTo>
                    <a:pt x="649" y="2571"/>
                    <a:pt x="706" y="2561"/>
                    <a:pt x="720" y="2559"/>
                  </a:cubicBezTo>
                  <a:close/>
                  <a:moveTo>
                    <a:pt x="809" y="383"/>
                  </a:moveTo>
                  <a:cubicBezTo>
                    <a:pt x="1099" y="823"/>
                    <a:pt x="1099" y="823"/>
                    <a:pt x="1099" y="823"/>
                  </a:cubicBezTo>
                  <a:cubicBezTo>
                    <a:pt x="1108" y="836"/>
                    <a:pt x="1115" y="850"/>
                    <a:pt x="1121" y="865"/>
                  </a:cubicBezTo>
                  <a:cubicBezTo>
                    <a:pt x="1063" y="829"/>
                    <a:pt x="1010" y="801"/>
                    <a:pt x="963" y="785"/>
                  </a:cubicBezTo>
                  <a:cubicBezTo>
                    <a:pt x="919" y="769"/>
                    <a:pt x="874" y="761"/>
                    <a:pt x="829" y="761"/>
                  </a:cubicBezTo>
                  <a:cubicBezTo>
                    <a:pt x="705" y="761"/>
                    <a:pt x="592" y="820"/>
                    <a:pt x="514" y="920"/>
                  </a:cubicBezTo>
                  <a:cubicBezTo>
                    <a:pt x="509" y="926"/>
                    <a:pt x="505" y="933"/>
                    <a:pt x="500" y="939"/>
                  </a:cubicBezTo>
                  <a:cubicBezTo>
                    <a:pt x="338" y="693"/>
                    <a:pt x="338" y="693"/>
                    <a:pt x="338" y="693"/>
                  </a:cubicBezTo>
                  <a:cubicBezTo>
                    <a:pt x="307" y="646"/>
                    <a:pt x="292" y="592"/>
                    <a:pt x="292" y="538"/>
                  </a:cubicBezTo>
                  <a:cubicBezTo>
                    <a:pt x="292" y="519"/>
                    <a:pt x="294" y="500"/>
                    <a:pt x="298" y="481"/>
                  </a:cubicBezTo>
                  <a:cubicBezTo>
                    <a:pt x="313" y="407"/>
                    <a:pt x="356" y="343"/>
                    <a:pt x="419" y="302"/>
                  </a:cubicBezTo>
                  <a:cubicBezTo>
                    <a:pt x="465" y="272"/>
                    <a:pt x="518" y="256"/>
                    <a:pt x="573" y="256"/>
                  </a:cubicBezTo>
                  <a:cubicBezTo>
                    <a:pt x="669" y="256"/>
                    <a:pt x="757" y="303"/>
                    <a:pt x="809" y="383"/>
                  </a:cubicBezTo>
                  <a:close/>
                  <a:moveTo>
                    <a:pt x="507" y="1072"/>
                  </a:moveTo>
                  <a:cubicBezTo>
                    <a:pt x="510" y="1063"/>
                    <a:pt x="513" y="1055"/>
                    <a:pt x="517" y="1047"/>
                  </a:cubicBezTo>
                  <a:cubicBezTo>
                    <a:pt x="519" y="1042"/>
                    <a:pt x="521" y="1038"/>
                    <a:pt x="523" y="1034"/>
                  </a:cubicBezTo>
                  <a:cubicBezTo>
                    <a:pt x="528" y="1023"/>
                    <a:pt x="534" y="1011"/>
                    <a:pt x="541" y="1000"/>
                  </a:cubicBezTo>
                  <a:cubicBezTo>
                    <a:pt x="605" y="893"/>
                    <a:pt x="712" y="829"/>
                    <a:pt x="829" y="829"/>
                  </a:cubicBezTo>
                  <a:cubicBezTo>
                    <a:pt x="866" y="829"/>
                    <a:pt x="904" y="836"/>
                    <a:pt x="941" y="849"/>
                  </a:cubicBezTo>
                  <a:cubicBezTo>
                    <a:pt x="998" y="869"/>
                    <a:pt x="1068" y="908"/>
                    <a:pt x="1144" y="960"/>
                  </a:cubicBezTo>
                  <a:cubicBezTo>
                    <a:pt x="1156" y="967"/>
                    <a:pt x="1167" y="975"/>
                    <a:pt x="1179" y="983"/>
                  </a:cubicBezTo>
                  <a:cubicBezTo>
                    <a:pt x="1190" y="991"/>
                    <a:pt x="1200" y="998"/>
                    <a:pt x="1211" y="1006"/>
                  </a:cubicBezTo>
                  <a:cubicBezTo>
                    <a:pt x="1355" y="1110"/>
                    <a:pt x="1517" y="1248"/>
                    <a:pt x="1669" y="1387"/>
                  </a:cubicBezTo>
                  <a:cubicBezTo>
                    <a:pt x="1662" y="1393"/>
                    <a:pt x="1654" y="1399"/>
                    <a:pt x="1646" y="1405"/>
                  </a:cubicBezTo>
                  <a:cubicBezTo>
                    <a:pt x="1629" y="1417"/>
                    <a:pt x="1612" y="1428"/>
                    <a:pt x="1595" y="1439"/>
                  </a:cubicBezTo>
                  <a:cubicBezTo>
                    <a:pt x="1586" y="1445"/>
                    <a:pt x="1577" y="1451"/>
                    <a:pt x="1567" y="1457"/>
                  </a:cubicBezTo>
                  <a:cubicBezTo>
                    <a:pt x="1557" y="1463"/>
                    <a:pt x="1547" y="1468"/>
                    <a:pt x="1538" y="1473"/>
                  </a:cubicBezTo>
                  <a:cubicBezTo>
                    <a:pt x="1217" y="1651"/>
                    <a:pt x="861" y="1637"/>
                    <a:pt x="689" y="1615"/>
                  </a:cubicBezTo>
                  <a:cubicBezTo>
                    <a:pt x="680" y="1614"/>
                    <a:pt x="672" y="1613"/>
                    <a:pt x="664" y="1612"/>
                  </a:cubicBezTo>
                  <a:cubicBezTo>
                    <a:pt x="661" y="1611"/>
                    <a:pt x="658" y="1611"/>
                    <a:pt x="655" y="1610"/>
                  </a:cubicBezTo>
                  <a:cubicBezTo>
                    <a:pt x="643" y="1608"/>
                    <a:pt x="631" y="1607"/>
                    <a:pt x="622" y="1605"/>
                  </a:cubicBezTo>
                  <a:cubicBezTo>
                    <a:pt x="611" y="1603"/>
                    <a:pt x="603" y="1601"/>
                    <a:pt x="597" y="1600"/>
                  </a:cubicBezTo>
                  <a:cubicBezTo>
                    <a:pt x="480" y="1421"/>
                    <a:pt x="447" y="1232"/>
                    <a:pt x="507" y="1072"/>
                  </a:cubicBezTo>
                  <a:close/>
                  <a:moveTo>
                    <a:pt x="677" y="1682"/>
                  </a:moveTo>
                  <a:cubicBezTo>
                    <a:pt x="733" y="1690"/>
                    <a:pt x="809" y="1697"/>
                    <a:pt x="897" y="1697"/>
                  </a:cubicBezTo>
                  <a:cubicBezTo>
                    <a:pt x="1088" y="1697"/>
                    <a:pt x="1337" y="1664"/>
                    <a:pt x="1571" y="1533"/>
                  </a:cubicBezTo>
                  <a:cubicBezTo>
                    <a:pt x="1581" y="1527"/>
                    <a:pt x="1591" y="1522"/>
                    <a:pt x="1600" y="1516"/>
                  </a:cubicBezTo>
                  <a:cubicBezTo>
                    <a:pt x="1610" y="1510"/>
                    <a:pt x="1620" y="1504"/>
                    <a:pt x="1629" y="1498"/>
                  </a:cubicBezTo>
                  <a:cubicBezTo>
                    <a:pt x="1660" y="1478"/>
                    <a:pt x="1690" y="1457"/>
                    <a:pt x="1720" y="1433"/>
                  </a:cubicBezTo>
                  <a:cubicBezTo>
                    <a:pt x="1790" y="1498"/>
                    <a:pt x="1858" y="1561"/>
                    <a:pt x="1919" y="1621"/>
                  </a:cubicBezTo>
                  <a:cubicBezTo>
                    <a:pt x="1909" y="1629"/>
                    <a:pt x="1898" y="1638"/>
                    <a:pt x="1887" y="1645"/>
                  </a:cubicBezTo>
                  <a:cubicBezTo>
                    <a:pt x="1821" y="1693"/>
                    <a:pt x="1752" y="1731"/>
                    <a:pt x="1683" y="1762"/>
                  </a:cubicBezTo>
                  <a:cubicBezTo>
                    <a:pt x="1671" y="1767"/>
                    <a:pt x="1659" y="1771"/>
                    <a:pt x="1648" y="1776"/>
                  </a:cubicBezTo>
                  <a:cubicBezTo>
                    <a:pt x="1636" y="1781"/>
                    <a:pt x="1624" y="1785"/>
                    <a:pt x="1613" y="1790"/>
                  </a:cubicBezTo>
                  <a:cubicBezTo>
                    <a:pt x="1325" y="1893"/>
                    <a:pt x="1040" y="1872"/>
                    <a:pt x="905" y="1852"/>
                  </a:cubicBezTo>
                  <a:cubicBezTo>
                    <a:pt x="856" y="1845"/>
                    <a:pt x="827" y="1838"/>
                    <a:pt x="825" y="1838"/>
                  </a:cubicBezTo>
                  <a:cubicBezTo>
                    <a:pt x="821" y="1837"/>
                    <a:pt x="816" y="1837"/>
                    <a:pt x="812" y="1838"/>
                  </a:cubicBezTo>
                  <a:cubicBezTo>
                    <a:pt x="771" y="1805"/>
                    <a:pt x="732" y="1769"/>
                    <a:pt x="696" y="1729"/>
                  </a:cubicBezTo>
                  <a:cubicBezTo>
                    <a:pt x="689" y="1721"/>
                    <a:pt x="682" y="1712"/>
                    <a:pt x="675" y="1704"/>
                  </a:cubicBezTo>
                  <a:cubicBezTo>
                    <a:pt x="668" y="1696"/>
                    <a:pt x="661" y="1687"/>
                    <a:pt x="654" y="1679"/>
                  </a:cubicBezTo>
                  <a:cubicBezTo>
                    <a:pt x="661" y="1680"/>
                    <a:pt x="669" y="1681"/>
                    <a:pt x="677" y="1682"/>
                  </a:cubicBezTo>
                  <a:close/>
                  <a:moveTo>
                    <a:pt x="1579" y="2051"/>
                  </a:moveTo>
                  <a:cubicBezTo>
                    <a:pt x="1565" y="2052"/>
                    <a:pt x="1550" y="2053"/>
                    <a:pt x="1536" y="2053"/>
                  </a:cubicBezTo>
                  <a:cubicBezTo>
                    <a:pt x="1523" y="2053"/>
                    <a:pt x="1510" y="2053"/>
                    <a:pt x="1497" y="2053"/>
                  </a:cubicBezTo>
                  <a:cubicBezTo>
                    <a:pt x="1497" y="2053"/>
                    <a:pt x="1497" y="2053"/>
                    <a:pt x="1497" y="2053"/>
                  </a:cubicBezTo>
                  <a:cubicBezTo>
                    <a:pt x="1495" y="2053"/>
                    <a:pt x="1493" y="2053"/>
                    <a:pt x="1490" y="2053"/>
                  </a:cubicBezTo>
                  <a:cubicBezTo>
                    <a:pt x="1283" y="2052"/>
                    <a:pt x="1101" y="2010"/>
                    <a:pt x="947" y="1927"/>
                  </a:cubicBezTo>
                  <a:cubicBezTo>
                    <a:pt x="1000" y="1933"/>
                    <a:pt x="1065" y="1938"/>
                    <a:pt x="1139" y="1938"/>
                  </a:cubicBezTo>
                  <a:cubicBezTo>
                    <a:pt x="1272" y="1938"/>
                    <a:pt x="1432" y="1922"/>
                    <a:pt x="1596" y="1868"/>
                  </a:cubicBezTo>
                  <a:cubicBezTo>
                    <a:pt x="1609" y="1864"/>
                    <a:pt x="1622" y="1859"/>
                    <a:pt x="1635" y="1855"/>
                  </a:cubicBezTo>
                  <a:cubicBezTo>
                    <a:pt x="1648" y="1850"/>
                    <a:pt x="1660" y="1845"/>
                    <a:pt x="1673" y="1840"/>
                  </a:cubicBezTo>
                  <a:cubicBezTo>
                    <a:pt x="1773" y="1800"/>
                    <a:pt x="1874" y="1744"/>
                    <a:pt x="1969" y="1668"/>
                  </a:cubicBezTo>
                  <a:cubicBezTo>
                    <a:pt x="2079" y="1776"/>
                    <a:pt x="2167" y="1865"/>
                    <a:pt x="2212" y="1911"/>
                  </a:cubicBezTo>
                  <a:cubicBezTo>
                    <a:pt x="2114" y="1950"/>
                    <a:pt x="1864" y="2036"/>
                    <a:pt x="1579" y="2051"/>
                  </a:cubicBezTo>
                  <a:close/>
                  <a:moveTo>
                    <a:pt x="791" y="2044"/>
                  </a:moveTo>
                  <a:cubicBezTo>
                    <a:pt x="732" y="1977"/>
                    <a:pt x="694" y="1896"/>
                    <a:pt x="680" y="1810"/>
                  </a:cubicBezTo>
                  <a:cubicBezTo>
                    <a:pt x="868" y="1999"/>
                    <a:pt x="1115" y="2103"/>
                    <a:pt x="1416" y="2119"/>
                  </a:cubicBezTo>
                  <a:cubicBezTo>
                    <a:pt x="1339" y="2173"/>
                    <a:pt x="1246" y="2204"/>
                    <a:pt x="1145" y="2204"/>
                  </a:cubicBezTo>
                  <a:cubicBezTo>
                    <a:pt x="1101" y="2204"/>
                    <a:pt x="1057" y="2198"/>
                    <a:pt x="1015" y="2186"/>
                  </a:cubicBezTo>
                  <a:cubicBezTo>
                    <a:pt x="1005" y="2183"/>
                    <a:pt x="994" y="2185"/>
                    <a:pt x="985" y="2192"/>
                  </a:cubicBezTo>
                  <a:cubicBezTo>
                    <a:pt x="977" y="2198"/>
                    <a:pt x="972" y="2208"/>
                    <a:pt x="972" y="2219"/>
                  </a:cubicBezTo>
                  <a:cubicBezTo>
                    <a:pt x="972" y="2256"/>
                    <a:pt x="972" y="2256"/>
                    <a:pt x="972" y="2256"/>
                  </a:cubicBezTo>
                  <a:cubicBezTo>
                    <a:pt x="972" y="2304"/>
                    <a:pt x="933" y="2343"/>
                    <a:pt x="885" y="2343"/>
                  </a:cubicBezTo>
                  <a:cubicBezTo>
                    <a:pt x="837" y="2343"/>
                    <a:pt x="798" y="2304"/>
                    <a:pt x="798" y="2256"/>
                  </a:cubicBezTo>
                  <a:cubicBezTo>
                    <a:pt x="798" y="2079"/>
                    <a:pt x="798" y="2079"/>
                    <a:pt x="798" y="2079"/>
                  </a:cubicBezTo>
                  <a:cubicBezTo>
                    <a:pt x="798" y="2075"/>
                    <a:pt x="798" y="2072"/>
                    <a:pt x="799" y="2069"/>
                  </a:cubicBezTo>
                  <a:cubicBezTo>
                    <a:pt x="800" y="2060"/>
                    <a:pt x="797" y="2051"/>
                    <a:pt x="791" y="2044"/>
                  </a:cubicBezTo>
                  <a:close/>
                  <a:moveTo>
                    <a:pt x="2221" y="2515"/>
                  </a:moveTo>
                  <a:cubicBezTo>
                    <a:pt x="2105" y="2632"/>
                    <a:pt x="1867" y="2615"/>
                    <a:pt x="1808" y="2609"/>
                  </a:cubicBezTo>
                  <a:cubicBezTo>
                    <a:pt x="1476" y="2158"/>
                    <a:pt x="1476" y="2158"/>
                    <a:pt x="1476" y="2158"/>
                  </a:cubicBezTo>
                  <a:cubicBezTo>
                    <a:pt x="1491" y="2146"/>
                    <a:pt x="1505" y="2134"/>
                    <a:pt x="1519" y="2121"/>
                  </a:cubicBezTo>
                  <a:cubicBezTo>
                    <a:pt x="1556" y="2120"/>
                    <a:pt x="1592" y="2118"/>
                    <a:pt x="1628" y="2116"/>
                  </a:cubicBezTo>
                  <a:lnTo>
                    <a:pt x="2221" y="2515"/>
                  </a:lnTo>
                  <a:close/>
                  <a:moveTo>
                    <a:pt x="1190" y="130"/>
                  </a:moveTo>
                  <a:cubicBezTo>
                    <a:pt x="1198" y="110"/>
                    <a:pt x="1205" y="96"/>
                    <a:pt x="1210" y="87"/>
                  </a:cubicBezTo>
                  <a:cubicBezTo>
                    <a:pt x="1218" y="134"/>
                    <a:pt x="1213" y="236"/>
                    <a:pt x="1180" y="288"/>
                  </a:cubicBezTo>
                  <a:cubicBezTo>
                    <a:pt x="1180" y="289"/>
                    <a:pt x="1090" y="417"/>
                    <a:pt x="926" y="432"/>
                  </a:cubicBezTo>
                  <a:cubicBezTo>
                    <a:pt x="925" y="432"/>
                    <a:pt x="924" y="432"/>
                    <a:pt x="923" y="432"/>
                  </a:cubicBezTo>
                  <a:cubicBezTo>
                    <a:pt x="866" y="346"/>
                    <a:pt x="866" y="346"/>
                    <a:pt x="866" y="346"/>
                  </a:cubicBezTo>
                  <a:cubicBezTo>
                    <a:pt x="861" y="338"/>
                    <a:pt x="856" y="331"/>
                    <a:pt x="850" y="325"/>
                  </a:cubicBezTo>
                  <a:cubicBezTo>
                    <a:pt x="971" y="326"/>
                    <a:pt x="1127" y="286"/>
                    <a:pt x="1190" y="130"/>
                  </a:cubicBezTo>
                  <a:close/>
                  <a:moveTo>
                    <a:pt x="356" y="914"/>
                  </a:moveTo>
                  <a:cubicBezTo>
                    <a:pt x="346" y="900"/>
                    <a:pt x="328" y="895"/>
                    <a:pt x="312" y="903"/>
                  </a:cubicBezTo>
                  <a:cubicBezTo>
                    <a:pt x="297" y="911"/>
                    <a:pt x="290" y="929"/>
                    <a:pt x="296" y="945"/>
                  </a:cubicBezTo>
                  <a:cubicBezTo>
                    <a:pt x="314" y="992"/>
                    <a:pt x="317" y="1031"/>
                    <a:pt x="304" y="1058"/>
                  </a:cubicBezTo>
                  <a:cubicBezTo>
                    <a:pt x="300" y="1066"/>
                    <a:pt x="295" y="1072"/>
                    <a:pt x="290" y="1077"/>
                  </a:cubicBezTo>
                  <a:cubicBezTo>
                    <a:pt x="182" y="898"/>
                    <a:pt x="182" y="898"/>
                    <a:pt x="182" y="898"/>
                  </a:cubicBezTo>
                  <a:cubicBezTo>
                    <a:pt x="105" y="739"/>
                    <a:pt x="179" y="638"/>
                    <a:pt x="229" y="592"/>
                  </a:cubicBezTo>
                  <a:cubicBezTo>
                    <a:pt x="236" y="640"/>
                    <a:pt x="254" y="687"/>
                    <a:pt x="282" y="730"/>
                  </a:cubicBezTo>
                  <a:cubicBezTo>
                    <a:pt x="436" y="964"/>
                    <a:pt x="436" y="964"/>
                    <a:pt x="436" y="964"/>
                  </a:cubicBezTo>
                  <a:cubicBezTo>
                    <a:pt x="387" y="959"/>
                    <a:pt x="356" y="914"/>
                    <a:pt x="356" y="91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NZ"/>
            </a:p>
          </p:txBody>
        </p:sp>
      </p:grpSp>
      <p:sp>
        <p:nvSpPr>
          <p:cNvPr id="332814" name="Symbol zastępczy numeru slajdu 7">
            <a:extLst>
              <a:ext uri="{FF2B5EF4-FFF2-40B4-BE49-F238E27FC236}">
                <a16:creationId xmlns:a16="http://schemas.microsoft.com/office/drawing/2014/main" id="{A673FDDB-54E7-8F80-60AE-06335893B4F9}"/>
              </a:ext>
            </a:extLst>
          </p:cNvPr>
          <p:cNvSpPr txBox="1">
            <a:spLocks noChangeArrowheads="1"/>
          </p:cNvSpPr>
          <p:nvPr/>
        </p:nvSpPr>
        <p:spPr bwMode="auto">
          <a:xfrm>
            <a:off x="10664825" y="6262688"/>
            <a:ext cx="11557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fld id="{CF170DAE-F736-47CD-9D80-1E49ADC0D62E}" type="slidenum">
              <a:rPr lang="pl-PL" altLang="en-US">
                <a:latin typeface="Century Gothic" panose="020B0502020202020204" pitchFamily="34" charset="0"/>
              </a:rPr>
              <a:pPr eaLnBrk="1" hangingPunct="1"/>
              <a:t>141</a:t>
            </a:fld>
            <a:endParaRPr lang="pl-PL" altLang="en-US">
              <a:latin typeface="Century Gothic" panose="020B0502020202020204" pitchFamily="34" charset="0"/>
            </a:endParaRPr>
          </a:p>
        </p:txBody>
      </p:sp>
      <p:grpSp>
        <p:nvGrpSpPr>
          <p:cNvPr id="27" name="Group 26">
            <a:extLst>
              <a:ext uri="{FF2B5EF4-FFF2-40B4-BE49-F238E27FC236}">
                <a16:creationId xmlns:a16="http://schemas.microsoft.com/office/drawing/2014/main" id="{CDE9A07D-FC72-6E3C-B4C4-D9D5F10B78A7}"/>
              </a:ext>
            </a:extLst>
          </p:cNvPr>
          <p:cNvGrpSpPr>
            <a:grpSpLocks/>
          </p:cNvGrpSpPr>
          <p:nvPr/>
        </p:nvGrpSpPr>
        <p:grpSpPr bwMode="auto">
          <a:xfrm>
            <a:off x="327025" y="2411413"/>
            <a:ext cx="706438" cy="706437"/>
            <a:chOff x="327162" y="2412085"/>
            <a:chExt cx="705985" cy="705985"/>
          </a:xfrm>
        </p:grpSpPr>
        <p:sp>
          <p:nvSpPr>
            <p:cNvPr id="28" name="Oval 23">
              <a:extLst>
                <a:ext uri="{FF2B5EF4-FFF2-40B4-BE49-F238E27FC236}">
                  <a16:creationId xmlns:a16="http://schemas.microsoft.com/office/drawing/2014/main" id="{E40E3CAC-D806-36F6-11FC-2DB18B16729C}"/>
                </a:ext>
              </a:extLst>
            </p:cNvPr>
            <p:cNvSpPr>
              <a:spLocks noChangeArrowheads="1"/>
            </p:cNvSpPr>
            <p:nvPr/>
          </p:nvSpPr>
          <p:spPr bwMode="auto">
            <a:xfrm>
              <a:off x="327162" y="2412085"/>
              <a:ext cx="705985" cy="705985"/>
            </a:xfrm>
            <a:prstGeom prst="ellipse">
              <a:avLst/>
            </a:prstGeom>
            <a:ln w="19050" cap="rnd">
              <a:solidFill>
                <a:schemeClr val="bg2">
                  <a:lumMod val="75000"/>
                </a:schemeClr>
              </a:solidFill>
              <a:round/>
            </a:ln>
          </p:spPr>
          <p:style>
            <a:lnRef idx="1">
              <a:schemeClr val="accent1"/>
            </a:lnRef>
            <a:fillRef idx="0">
              <a:schemeClr val="accent1"/>
            </a:fillRef>
            <a:effectRef idx="0">
              <a:schemeClr val="accent1"/>
            </a:effectRef>
            <a:fontRef idx="minor">
              <a:schemeClr val="tx1"/>
            </a:fontRef>
          </p:style>
          <p:txBody>
            <a:bodyPr lIns="68580" tIns="34290" rIns="68580" bIns="34290"/>
            <a:lstStyle/>
            <a:p>
              <a:pPr defTabSz="913203" eaLnBrk="1" fontAlgn="auto" hangingPunct="1">
                <a:spcBef>
                  <a:spcPts val="0"/>
                </a:spcBef>
                <a:spcAft>
                  <a:spcPts val="0"/>
                </a:spcAft>
                <a:defRPr/>
              </a:pPr>
              <a:endParaRPr lang="en-US">
                <a:latin typeface="Century Gothic" panose="020B0502020202020204" pitchFamily="34" charset="0"/>
              </a:endParaRPr>
            </a:p>
          </p:txBody>
        </p:sp>
        <p:sp>
          <p:nvSpPr>
            <p:cNvPr id="29" name="Oval 28">
              <a:extLst>
                <a:ext uri="{FF2B5EF4-FFF2-40B4-BE49-F238E27FC236}">
                  <a16:creationId xmlns:a16="http://schemas.microsoft.com/office/drawing/2014/main" id="{6A5BE224-DE54-6F19-F4A7-7E20F97CA6C8}"/>
                </a:ext>
              </a:extLst>
            </p:cNvPr>
            <p:cNvSpPr/>
            <p:nvPr/>
          </p:nvSpPr>
          <p:spPr>
            <a:xfrm>
              <a:off x="471532" y="2545350"/>
              <a:ext cx="345853" cy="342681"/>
            </a:xfrm>
            <a:prstGeom prst="ellipse">
              <a:avLst/>
            </a:prstGeom>
            <a:noFill/>
            <a:ln>
              <a:solidFill>
                <a:srgbClr val="FFD3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30" name="Rectangle 29">
              <a:extLst>
                <a:ext uri="{FF2B5EF4-FFF2-40B4-BE49-F238E27FC236}">
                  <a16:creationId xmlns:a16="http://schemas.microsoft.com/office/drawing/2014/main" id="{EA670D27-75A6-FAD0-ED2B-97212019DB4F}"/>
                </a:ext>
              </a:extLst>
            </p:cNvPr>
            <p:cNvSpPr/>
            <p:nvPr/>
          </p:nvSpPr>
          <p:spPr>
            <a:xfrm rot="2654407">
              <a:off x="734888" y="2878511"/>
              <a:ext cx="164994" cy="71391"/>
            </a:xfrm>
            <a:prstGeom prst="rect">
              <a:avLst/>
            </a:prstGeom>
            <a:noFill/>
            <a:ln>
              <a:solidFill>
                <a:srgbClr val="FFD3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grpSp>
      <p:grpSp>
        <p:nvGrpSpPr>
          <p:cNvPr id="332816" name="Group 31">
            <a:extLst>
              <a:ext uri="{FF2B5EF4-FFF2-40B4-BE49-F238E27FC236}">
                <a16:creationId xmlns:a16="http://schemas.microsoft.com/office/drawing/2014/main" id="{0380B788-BC7F-F5F3-78F4-B4E41BEE7E09}"/>
              </a:ext>
            </a:extLst>
          </p:cNvPr>
          <p:cNvGrpSpPr>
            <a:grpSpLocks/>
          </p:cNvGrpSpPr>
          <p:nvPr/>
        </p:nvGrpSpPr>
        <p:grpSpPr bwMode="auto">
          <a:xfrm>
            <a:off x="9604375" y="204788"/>
            <a:ext cx="2849563" cy="376237"/>
            <a:chOff x="9604598" y="204437"/>
            <a:chExt cx="2848654" cy="377134"/>
          </a:xfrm>
        </p:grpSpPr>
        <p:sp>
          <p:nvSpPr>
            <p:cNvPr id="33" name="Prostokąt zaokrąglony 7">
              <a:extLst>
                <a:ext uri="{FF2B5EF4-FFF2-40B4-BE49-F238E27FC236}">
                  <a16:creationId xmlns:a16="http://schemas.microsoft.com/office/drawing/2014/main" id="{718DF6B6-DBE5-26FB-105D-B9DCC16BAB05}"/>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5 of LM Section</a:t>
              </a:r>
              <a:endParaRPr lang="en-US" sz="1100" b="1">
                <a:solidFill>
                  <a:schemeClr val="bg1"/>
                </a:solidFill>
                <a:latin typeface="Century Gothic" panose="020B0502020202020204" pitchFamily="34" charset="0"/>
              </a:endParaRPr>
            </a:p>
          </p:txBody>
        </p:sp>
        <p:pic>
          <p:nvPicPr>
            <p:cNvPr id="332819" name="Graphic 33" descr="Closed book with solid fill">
              <a:extLst>
                <a:ext uri="{FF2B5EF4-FFF2-40B4-BE49-F238E27FC236}">
                  <a16:creationId xmlns:a16="http://schemas.microsoft.com/office/drawing/2014/main" id="{D530D473-46E6-F5CF-C1ED-FCE0BB7881E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35" name="Obraz 23">
            <a:extLst>
              <a:ext uri="{FF2B5EF4-FFF2-40B4-BE49-F238E27FC236}">
                <a16:creationId xmlns:a16="http://schemas.microsoft.com/office/drawing/2014/main" id="{AFF01221-B20C-44C4-180A-2055319EF85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434263" y="639763"/>
            <a:ext cx="4246562" cy="5653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after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additive="base">
                                        <p:cTn id="7" dur="1250" fill="hold"/>
                                        <p:tgtEl>
                                          <p:spTgt spid="53"/>
                                        </p:tgtEl>
                                        <p:attrNameLst>
                                          <p:attrName>ppt_x</p:attrName>
                                        </p:attrNameLst>
                                      </p:cBhvr>
                                      <p:tavLst>
                                        <p:tav tm="0">
                                          <p:val>
                                            <p:strVal val="1+#ppt_w/2"/>
                                          </p:val>
                                        </p:tav>
                                        <p:tav tm="100000">
                                          <p:val>
                                            <p:strVal val="#ppt_x"/>
                                          </p:val>
                                        </p:tav>
                                      </p:tavLst>
                                    </p:anim>
                                    <p:anim calcmode="lin" valueType="num">
                                      <p:cBhvr additive="base">
                                        <p:cTn id="8" dur="1250" fill="hold"/>
                                        <p:tgtEl>
                                          <p:spTgt spid="53"/>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250"/>
                                  </p:stCondLst>
                                  <p:childTnLst>
                                    <p:set>
                                      <p:cBhvr>
                                        <p:cTn id="10" dur="1" fill="hold">
                                          <p:stCondLst>
                                            <p:cond delay="0"/>
                                          </p:stCondLst>
                                        </p:cTn>
                                        <p:tgtEl>
                                          <p:spTgt spid="54"/>
                                        </p:tgtEl>
                                        <p:attrNameLst>
                                          <p:attrName>style.visibility</p:attrName>
                                        </p:attrNameLst>
                                      </p:cBhvr>
                                      <p:to>
                                        <p:strVal val="visible"/>
                                      </p:to>
                                    </p:set>
                                    <p:anim calcmode="lin" valueType="num">
                                      <p:cBhvr additive="base">
                                        <p:cTn id="11" dur="1250" fill="hold"/>
                                        <p:tgtEl>
                                          <p:spTgt spid="54"/>
                                        </p:tgtEl>
                                        <p:attrNameLst>
                                          <p:attrName>ppt_x</p:attrName>
                                        </p:attrNameLst>
                                      </p:cBhvr>
                                      <p:tavLst>
                                        <p:tav tm="0">
                                          <p:val>
                                            <p:strVal val="1+#ppt_w/2"/>
                                          </p:val>
                                        </p:tav>
                                        <p:tav tm="100000">
                                          <p:val>
                                            <p:strVal val="#ppt_x"/>
                                          </p:val>
                                        </p:tav>
                                      </p:tavLst>
                                    </p:anim>
                                    <p:anim calcmode="lin" valueType="num">
                                      <p:cBhvr additive="base">
                                        <p:cTn id="12" dur="1250" fill="hold"/>
                                        <p:tgtEl>
                                          <p:spTgt spid="54"/>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500"/>
                                  </p:stCondLst>
                                  <p:childTnLst>
                                    <p:set>
                                      <p:cBhvr>
                                        <p:cTn id="14" dur="1" fill="hold">
                                          <p:stCondLst>
                                            <p:cond delay="0"/>
                                          </p:stCondLst>
                                        </p:cTn>
                                        <p:tgtEl>
                                          <p:spTgt spid="71"/>
                                        </p:tgtEl>
                                        <p:attrNameLst>
                                          <p:attrName>style.visibility</p:attrName>
                                        </p:attrNameLst>
                                      </p:cBhvr>
                                      <p:to>
                                        <p:strVal val="visible"/>
                                      </p:to>
                                    </p:set>
                                    <p:anim calcmode="lin" valueType="num">
                                      <p:cBhvr additive="base">
                                        <p:cTn id="15" dur="1250" fill="hold"/>
                                        <p:tgtEl>
                                          <p:spTgt spid="71"/>
                                        </p:tgtEl>
                                        <p:attrNameLst>
                                          <p:attrName>ppt_x</p:attrName>
                                        </p:attrNameLst>
                                      </p:cBhvr>
                                      <p:tavLst>
                                        <p:tav tm="0">
                                          <p:val>
                                            <p:strVal val="1+#ppt_w/2"/>
                                          </p:val>
                                        </p:tav>
                                        <p:tav tm="100000">
                                          <p:val>
                                            <p:strVal val="#ppt_x"/>
                                          </p:val>
                                        </p:tav>
                                      </p:tavLst>
                                    </p:anim>
                                    <p:anim calcmode="lin" valueType="num">
                                      <p:cBhvr additive="base">
                                        <p:cTn id="16" dur="1250" fill="hold"/>
                                        <p:tgtEl>
                                          <p:spTgt spid="71"/>
                                        </p:tgtEl>
                                        <p:attrNameLst>
                                          <p:attrName>ppt_y</p:attrName>
                                        </p:attrNameLst>
                                      </p:cBhvr>
                                      <p:tavLst>
                                        <p:tav tm="0">
                                          <p:val>
                                            <p:strVal val="#ppt_y"/>
                                          </p:val>
                                        </p:tav>
                                        <p:tav tm="100000">
                                          <p:val>
                                            <p:strVal val="#ppt_y"/>
                                          </p:val>
                                        </p:tav>
                                      </p:tavLst>
                                    </p:anim>
                                  </p:childTnLst>
                                </p:cTn>
                              </p:par>
                            </p:childTnLst>
                          </p:cTn>
                        </p:par>
                        <p:par>
                          <p:cTn id="17" fill="hold" nodeType="afterGroup">
                            <p:stCondLst>
                              <p:cond delay="1750"/>
                            </p:stCondLst>
                            <p:childTnLst>
                              <p:par>
                                <p:cTn id="18" presetID="49" presetClass="entr" presetSubtype="0" decel="100000" fill="hold" nodeType="afterEffect">
                                  <p:stCondLst>
                                    <p:cond delay="0"/>
                                  </p:stCondLst>
                                  <p:childTnLst>
                                    <p:set>
                                      <p:cBhvr>
                                        <p:cTn id="19" dur="1" fill="hold">
                                          <p:stCondLst>
                                            <p:cond delay="0"/>
                                          </p:stCondLst>
                                        </p:cTn>
                                        <p:tgtEl>
                                          <p:spTgt spid="58"/>
                                        </p:tgtEl>
                                        <p:attrNameLst>
                                          <p:attrName>style.visibility</p:attrName>
                                        </p:attrNameLst>
                                      </p:cBhvr>
                                      <p:to>
                                        <p:strVal val="visible"/>
                                      </p:to>
                                    </p:set>
                                    <p:anim calcmode="lin" valueType="num">
                                      <p:cBhvr>
                                        <p:cTn id="20" dur="500" fill="hold"/>
                                        <p:tgtEl>
                                          <p:spTgt spid="58"/>
                                        </p:tgtEl>
                                        <p:attrNameLst>
                                          <p:attrName>ppt_w</p:attrName>
                                        </p:attrNameLst>
                                      </p:cBhvr>
                                      <p:tavLst>
                                        <p:tav tm="0">
                                          <p:val>
                                            <p:fltVal val="0"/>
                                          </p:val>
                                        </p:tav>
                                        <p:tav tm="100000">
                                          <p:val>
                                            <p:strVal val="#ppt_w"/>
                                          </p:val>
                                        </p:tav>
                                      </p:tavLst>
                                    </p:anim>
                                    <p:anim calcmode="lin" valueType="num">
                                      <p:cBhvr>
                                        <p:cTn id="21" dur="500" fill="hold"/>
                                        <p:tgtEl>
                                          <p:spTgt spid="58"/>
                                        </p:tgtEl>
                                        <p:attrNameLst>
                                          <p:attrName>ppt_h</p:attrName>
                                        </p:attrNameLst>
                                      </p:cBhvr>
                                      <p:tavLst>
                                        <p:tav tm="0">
                                          <p:val>
                                            <p:fltVal val="0"/>
                                          </p:val>
                                        </p:tav>
                                        <p:tav tm="100000">
                                          <p:val>
                                            <p:strVal val="#ppt_h"/>
                                          </p:val>
                                        </p:tav>
                                      </p:tavLst>
                                    </p:anim>
                                    <p:anim calcmode="lin" valueType="num">
                                      <p:cBhvr>
                                        <p:cTn id="22" dur="500" fill="hold"/>
                                        <p:tgtEl>
                                          <p:spTgt spid="58"/>
                                        </p:tgtEl>
                                        <p:attrNameLst>
                                          <p:attrName>style.rotation</p:attrName>
                                        </p:attrNameLst>
                                      </p:cBhvr>
                                      <p:tavLst>
                                        <p:tav tm="0">
                                          <p:val>
                                            <p:fltVal val="360"/>
                                          </p:val>
                                        </p:tav>
                                        <p:tav tm="100000">
                                          <p:val>
                                            <p:fltVal val="0"/>
                                          </p:val>
                                        </p:tav>
                                      </p:tavLst>
                                    </p:anim>
                                    <p:animEffect transition="in" filter="fade">
                                      <p:cBhvr>
                                        <p:cTn id="23" dur="500"/>
                                        <p:tgtEl>
                                          <p:spTgt spid="58"/>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65"/>
                                        </p:tgtEl>
                                        <p:attrNameLst>
                                          <p:attrName>style.visibility</p:attrName>
                                        </p:attrNameLst>
                                      </p:cBhvr>
                                      <p:to>
                                        <p:strVal val="visible"/>
                                      </p:to>
                                    </p:set>
                                    <p:animEffect transition="in" filter="fade">
                                      <p:cBhvr>
                                        <p:cTn id="26" dur="500"/>
                                        <p:tgtEl>
                                          <p:spTgt spid="65"/>
                                        </p:tgtEl>
                                      </p:cBhvr>
                                    </p:animEffect>
                                  </p:childTnLst>
                                </p:cTn>
                              </p:par>
                            </p:childTnLst>
                          </p:cTn>
                        </p:par>
                        <p:par>
                          <p:cTn id="27" fill="hold" nodeType="afterGroup">
                            <p:stCondLst>
                              <p:cond delay="2250"/>
                            </p:stCondLst>
                            <p:childTnLst>
                              <p:par>
                                <p:cTn id="28" presetID="22" presetClass="entr" presetSubtype="1" fill="hold" grpId="0" nodeType="afterEffect">
                                  <p:stCondLst>
                                    <p:cond delay="0"/>
                                  </p:stCondLst>
                                  <p:childTnLst>
                                    <p:set>
                                      <p:cBhvr>
                                        <p:cTn id="29" dur="1" fill="hold">
                                          <p:stCondLst>
                                            <p:cond delay="0"/>
                                          </p:stCondLst>
                                        </p:cTn>
                                        <p:tgtEl>
                                          <p:spTgt spid="68"/>
                                        </p:tgtEl>
                                        <p:attrNameLst>
                                          <p:attrName>style.visibility</p:attrName>
                                        </p:attrNameLst>
                                      </p:cBhvr>
                                      <p:to>
                                        <p:strVal val="visible"/>
                                      </p:to>
                                    </p:set>
                                    <p:animEffect transition="in" filter="wipe(up)">
                                      <p:cBhvr>
                                        <p:cTn id="30" dur="500"/>
                                        <p:tgtEl>
                                          <p:spTgt spid="68"/>
                                        </p:tgtEl>
                                      </p:cBhvr>
                                    </p:animEffect>
                                  </p:childTnLst>
                                </p:cTn>
                              </p:par>
                            </p:childTnLst>
                          </p:cTn>
                        </p:par>
                        <p:par>
                          <p:cTn id="31" fill="hold" nodeType="afterGroup">
                            <p:stCondLst>
                              <p:cond delay="2750"/>
                            </p:stCondLst>
                            <p:childTnLst>
                              <p:par>
                                <p:cTn id="32" presetID="49" presetClass="entr" presetSubtype="0" decel="100000" fill="hold" nodeType="afterEffect">
                                  <p:stCondLst>
                                    <p:cond delay="0"/>
                                  </p:stCondLst>
                                  <p:childTnLst>
                                    <p:set>
                                      <p:cBhvr>
                                        <p:cTn id="33" dur="1" fill="hold">
                                          <p:stCondLst>
                                            <p:cond delay="0"/>
                                          </p:stCondLst>
                                        </p:cTn>
                                        <p:tgtEl>
                                          <p:spTgt spid="27"/>
                                        </p:tgtEl>
                                        <p:attrNameLst>
                                          <p:attrName>style.visibility</p:attrName>
                                        </p:attrNameLst>
                                      </p:cBhvr>
                                      <p:to>
                                        <p:strVal val="visible"/>
                                      </p:to>
                                    </p:set>
                                    <p:anim calcmode="lin" valueType="num">
                                      <p:cBhvr>
                                        <p:cTn id="34" dur="500" fill="hold"/>
                                        <p:tgtEl>
                                          <p:spTgt spid="27"/>
                                        </p:tgtEl>
                                        <p:attrNameLst>
                                          <p:attrName>ppt_w</p:attrName>
                                        </p:attrNameLst>
                                      </p:cBhvr>
                                      <p:tavLst>
                                        <p:tav tm="0">
                                          <p:val>
                                            <p:fltVal val="0"/>
                                          </p:val>
                                        </p:tav>
                                        <p:tav tm="100000">
                                          <p:val>
                                            <p:strVal val="#ppt_w"/>
                                          </p:val>
                                        </p:tav>
                                      </p:tavLst>
                                    </p:anim>
                                    <p:anim calcmode="lin" valueType="num">
                                      <p:cBhvr>
                                        <p:cTn id="35" dur="500" fill="hold"/>
                                        <p:tgtEl>
                                          <p:spTgt spid="27"/>
                                        </p:tgtEl>
                                        <p:attrNameLst>
                                          <p:attrName>ppt_h</p:attrName>
                                        </p:attrNameLst>
                                      </p:cBhvr>
                                      <p:tavLst>
                                        <p:tav tm="0">
                                          <p:val>
                                            <p:fltVal val="0"/>
                                          </p:val>
                                        </p:tav>
                                        <p:tav tm="100000">
                                          <p:val>
                                            <p:strVal val="#ppt_h"/>
                                          </p:val>
                                        </p:tav>
                                      </p:tavLst>
                                    </p:anim>
                                    <p:anim calcmode="lin" valueType="num">
                                      <p:cBhvr>
                                        <p:cTn id="36" dur="500" fill="hold"/>
                                        <p:tgtEl>
                                          <p:spTgt spid="27"/>
                                        </p:tgtEl>
                                        <p:attrNameLst>
                                          <p:attrName>style.rotation</p:attrName>
                                        </p:attrNameLst>
                                      </p:cBhvr>
                                      <p:tavLst>
                                        <p:tav tm="0">
                                          <p:val>
                                            <p:fltVal val="360"/>
                                          </p:val>
                                        </p:tav>
                                        <p:tav tm="100000">
                                          <p:val>
                                            <p:fltVal val="0"/>
                                          </p:val>
                                        </p:tav>
                                      </p:tavLst>
                                    </p:anim>
                                    <p:animEffect transition="in" filter="fade">
                                      <p:cBhvr>
                                        <p:cTn id="37" dur="500"/>
                                        <p:tgtEl>
                                          <p:spTgt spid="27"/>
                                        </p:tgtEl>
                                      </p:cBhvr>
                                    </p:animEffect>
                                  </p:childTnLst>
                                </p:cTn>
                              </p:par>
                              <p:par>
                                <p:cTn id="38" presetID="10" presetClass="entr" presetSubtype="0" fill="hold" grpId="0" nodeType="withEffect">
                                  <p:stCondLst>
                                    <p:cond delay="250"/>
                                  </p:stCondLst>
                                  <p:childTnLst>
                                    <p:set>
                                      <p:cBhvr>
                                        <p:cTn id="39" dur="1" fill="hold">
                                          <p:stCondLst>
                                            <p:cond delay="0"/>
                                          </p:stCondLst>
                                        </p:cTn>
                                        <p:tgtEl>
                                          <p:spTgt spid="66"/>
                                        </p:tgtEl>
                                        <p:attrNameLst>
                                          <p:attrName>style.visibility</p:attrName>
                                        </p:attrNameLst>
                                      </p:cBhvr>
                                      <p:to>
                                        <p:strVal val="visible"/>
                                      </p:to>
                                    </p:set>
                                    <p:animEffect transition="in" filter="fade">
                                      <p:cBhvr>
                                        <p:cTn id="40" dur="500"/>
                                        <p:tgtEl>
                                          <p:spTgt spid="66"/>
                                        </p:tgtEl>
                                      </p:cBhvr>
                                    </p:animEffect>
                                  </p:childTnLst>
                                </p:cTn>
                              </p:par>
                            </p:childTnLst>
                          </p:cTn>
                        </p:par>
                        <p:par>
                          <p:cTn id="41" fill="hold" nodeType="afterGroup">
                            <p:stCondLst>
                              <p:cond delay="3500"/>
                            </p:stCondLst>
                            <p:childTnLst>
                              <p:par>
                                <p:cTn id="42" presetID="22" presetClass="entr" presetSubtype="1" fill="hold" grpId="0" nodeType="afterEffect">
                                  <p:stCondLst>
                                    <p:cond delay="0"/>
                                  </p:stCondLst>
                                  <p:childTnLst>
                                    <p:set>
                                      <p:cBhvr>
                                        <p:cTn id="43" dur="1" fill="hold">
                                          <p:stCondLst>
                                            <p:cond delay="0"/>
                                          </p:stCondLst>
                                        </p:cTn>
                                        <p:tgtEl>
                                          <p:spTgt spid="69"/>
                                        </p:tgtEl>
                                        <p:attrNameLst>
                                          <p:attrName>style.visibility</p:attrName>
                                        </p:attrNameLst>
                                      </p:cBhvr>
                                      <p:to>
                                        <p:strVal val="visible"/>
                                      </p:to>
                                    </p:set>
                                    <p:animEffect transition="in" filter="wipe(up)">
                                      <p:cBhvr>
                                        <p:cTn id="44" dur="500"/>
                                        <p:tgtEl>
                                          <p:spTgt spid="69"/>
                                        </p:tgtEl>
                                      </p:cBhvr>
                                    </p:animEffect>
                                  </p:childTnLst>
                                </p:cTn>
                              </p:par>
                            </p:childTnLst>
                          </p:cTn>
                        </p:par>
                        <p:par>
                          <p:cTn id="45" fill="hold" nodeType="afterGroup">
                            <p:stCondLst>
                              <p:cond delay="4000"/>
                            </p:stCondLst>
                            <p:childTnLst>
                              <p:par>
                                <p:cTn id="46" presetID="49" presetClass="entr" presetSubtype="0" decel="100000" fill="hold" nodeType="afterEffect">
                                  <p:stCondLst>
                                    <p:cond delay="0"/>
                                  </p:stCondLst>
                                  <p:childTnLst>
                                    <p:set>
                                      <p:cBhvr>
                                        <p:cTn id="47" dur="1" fill="hold">
                                          <p:stCondLst>
                                            <p:cond delay="0"/>
                                          </p:stCondLst>
                                        </p:cTn>
                                        <p:tgtEl>
                                          <p:spTgt spid="62"/>
                                        </p:tgtEl>
                                        <p:attrNameLst>
                                          <p:attrName>style.visibility</p:attrName>
                                        </p:attrNameLst>
                                      </p:cBhvr>
                                      <p:to>
                                        <p:strVal val="visible"/>
                                      </p:to>
                                    </p:set>
                                    <p:anim calcmode="lin" valueType="num">
                                      <p:cBhvr>
                                        <p:cTn id="48" dur="500" fill="hold"/>
                                        <p:tgtEl>
                                          <p:spTgt spid="62"/>
                                        </p:tgtEl>
                                        <p:attrNameLst>
                                          <p:attrName>ppt_w</p:attrName>
                                        </p:attrNameLst>
                                      </p:cBhvr>
                                      <p:tavLst>
                                        <p:tav tm="0">
                                          <p:val>
                                            <p:fltVal val="0"/>
                                          </p:val>
                                        </p:tav>
                                        <p:tav tm="100000">
                                          <p:val>
                                            <p:strVal val="#ppt_w"/>
                                          </p:val>
                                        </p:tav>
                                      </p:tavLst>
                                    </p:anim>
                                    <p:anim calcmode="lin" valueType="num">
                                      <p:cBhvr>
                                        <p:cTn id="49" dur="500" fill="hold"/>
                                        <p:tgtEl>
                                          <p:spTgt spid="62"/>
                                        </p:tgtEl>
                                        <p:attrNameLst>
                                          <p:attrName>ppt_h</p:attrName>
                                        </p:attrNameLst>
                                      </p:cBhvr>
                                      <p:tavLst>
                                        <p:tav tm="0">
                                          <p:val>
                                            <p:fltVal val="0"/>
                                          </p:val>
                                        </p:tav>
                                        <p:tav tm="100000">
                                          <p:val>
                                            <p:strVal val="#ppt_h"/>
                                          </p:val>
                                        </p:tav>
                                      </p:tavLst>
                                    </p:anim>
                                    <p:anim calcmode="lin" valueType="num">
                                      <p:cBhvr>
                                        <p:cTn id="50" dur="500" fill="hold"/>
                                        <p:tgtEl>
                                          <p:spTgt spid="62"/>
                                        </p:tgtEl>
                                        <p:attrNameLst>
                                          <p:attrName>style.rotation</p:attrName>
                                        </p:attrNameLst>
                                      </p:cBhvr>
                                      <p:tavLst>
                                        <p:tav tm="0">
                                          <p:val>
                                            <p:fltVal val="360"/>
                                          </p:val>
                                        </p:tav>
                                        <p:tav tm="100000">
                                          <p:val>
                                            <p:fltVal val="0"/>
                                          </p:val>
                                        </p:tav>
                                      </p:tavLst>
                                    </p:anim>
                                    <p:animEffect transition="in" filter="fade">
                                      <p:cBhvr>
                                        <p:cTn id="51" dur="500"/>
                                        <p:tgtEl>
                                          <p:spTgt spid="62"/>
                                        </p:tgtEl>
                                      </p:cBhvr>
                                    </p:animEffect>
                                  </p:childTnLst>
                                </p:cTn>
                              </p:par>
                              <p:par>
                                <p:cTn id="52" presetID="10" presetClass="entr" presetSubtype="0" fill="hold" grpId="0" nodeType="withEffect">
                                  <p:stCondLst>
                                    <p:cond delay="250"/>
                                  </p:stCondLst>
                                  <p:childTnLst>
                                    <p:set>
                                      <p:cBhvr>
                                        <p:cTn id="53" dur="1" fill="hold">
                                          <p:stCondLst>
                                            <p:cond delay="0"/>
                                          </p:stCondLst>
                                        </p:cTn>
                                        <p:tgtEl>
                                          <p:spTgt spid="67"/>
                                        </p:tgtEl>
                                        <p:attrNameLst>
                                          <p:attrName>style.visibility</p:attrName>
                                        </p:attrNameLst>
                                      </p:cBhvr>
                                      <p:to>
                                        <p:strVal val="visible"/>
                                      </p:to>
                                    </p:set>
                                    <p:animEffect transition="in" filter="fade">
                                      <p:cBhvr>
                                        <p:cTn id="54" dur="500"/>
                                        <p:tgtEl>
                                          <p:spTgt spid="67"/>
                                        </p:tgtEl>
                                      </p:cBhvr>
                                    </p:animEffect>
                                  </p:childTnLst>
                                </p:cTn>
                              </p:par>
                            </p:childTnLst>
                          </p:cTn>
                        </p:par>
                        <p:par>
                          <p:cTn id="55" fill="hold" nodeType="afterGroup">
                            <p:stCondLst>
                              <p:cond delay="4750"/>
                            </p:stCondLst>
                            <p:childTnLst>
                              <p:par>
                                <p:cTn id="56" presetID="22" presetClass="entr" presetSubtype="1" fill="hold" grpId="0" nodeType="afterEffect">
                                  <p:stCondLst>
                                    <p:cond delay="0"/>
                                  </p:stCondLst>
                                  <p:childTnLst>
                                    <p:set>
                                      <p:cBhvr>
                                        <p:cTn id="57" dur="1" fill="hold">
                                          <p:stCondLst>
                                            <p:cond delay="0"/>
                                          </p:stCondLst>
                                        </p:cTn>
                                        <p:tgtEl>
                                          <p:spTgt spid="70"/>
                                        </p:tgtEl>
                                        <p:attrNameLst>
                                          <p:attrName>style.visibility</p:attrName>
                                        </p:attrNameLst>
                                      </p:cBhvr>
                                      <p:to>
                                        <p:strVal val="visible"/>
                                      </p:to>
                                    </p:set>
                                    <p:animEffect transition="in" filter="wipe(up)">
                                      <p:cBhvr>
                                        <p:cTn id="58" dur="500"/>
                                        <p:tgtEl>
                                          <p:spTgt spid="70"/>
                                        </p:tgtEl>
                                      </p:cBhvr>
                                    </p:animEffect>
                                  </p:childTnLst>
                                </p:cTn>
                              </p:par>
                              <p:par>
                                <p:cTn id="59" presetID="2" presetClass="entr" presetSubtype="2" fill="hold" nodeType="withEffect">
                                  <p:stCondLst>
                                    <p:cond delay="750"/>
                                  </p:stCondLst>
                                  <p:childTnLst>
                                    <p:set>
                                      <p:cBhvr>
                                        <p:cTn id="60" dur="1" fill="hold">
                                          <p:stCondLst>
                                            <p:cond delay="0"/>
                                          </p:stCondLst>
                                        </p:cTn>
                                        <p:tgtEl>
                                          <p:spTgt spid="35"/>
                                        </p:tgtEl>
                                        <p:attrNameLst>
                                          <p:attrName>style.visibility</p:attrName>
                                        </p:attrNameLst>
                                      </p:cBhvr>
                                      <p:to>
                                        <p:strVal val="visible"/>
                                      </p:to>
                                    </p:set>
                                    <p:anim calcmode="lin" valueType="num">
                                      <p:cBhvr additive="base">
                                        <p:cTn id="61" dur="1250" fill="hold"/>
                                        <p:tgtEl>
                                          <p:spTgt spid="35"/>
                                        </p:tgtEl>
                                        <p:attrNameLst>
                                          <p:attrName>ppt_x</p:attrName>
                                        </p:attrNameLst>
                                      </p:cBhvr>
                                      <p:tavLst>
                                        <p:tav tm="0">
                                          <p:val>
                                            <p:strVal val="1+#ppt_w/2"/>
                                          </p:val>
                                        </p:tav>
                                        <p:tav tm="100000">
                                          <p:val>
                                            <p:strVal val="#ppt_x"/>
                                          </p:val>
                                        </p:tav>
                                      </p:tavLst>
                                    </p:anim>
                                    <p:anim calcmode="lin" valueType="num">
                                      <p:cBhvr additive="base">
                                        <p:cTn id="62" dur="125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animBg="1"/>
      <p:bldP spid="65" grpId="0"/>
      <p:bldP spid="66" grpId="0"/>
      <p:bldP spid="67" grpId="0"/>
      <p:bldP spid="68" grpId="0"/>
      <p:bldP spid="69" grpId="0"/>
      <p:bldP spid="70" grpId="0"/>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Tytuł 1">
            <a:extLst>
              <a:ext uri="{FF2B5EF4-FFF2-40B4-BE49-F238E27FC236}">
                <a16:creationId xmlns:a16="http://schemas.microsoft.com/office/drawing/2014/main" id="{F9E0DC5C-DAAC-594F-83A6-EAF3F6EB0BE2}"/>
              </a:ext>
            </a:extLst>
          </p:cNvPr>
          <p:cNvSpPr txBox="1">
            <a:spLocks noChangeArrowheads="1"/>
          </p:cNvSpPr>
          <p:nvPr/>
        </p:nvSpPr>
        <p:spPr bwMode="auto">
          <a:xfrm>
            <a:off x="271463" y="231775"/>
            <a:ext cx="11549062" cy="40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6463">
              <a:defRPr>
                <a:solidFill>
                  <a:schemeClr val="tx1"/>
                </a:solidFill>
                <a:latin typeface="Calibri" panose="020F0502020204030204" pitchFamily="34" charset="0"/>
              </a:defRPr>
            </a:lvl1pPr>
            <a:lvl2pPr marL="742950" indent="-285750" defTabSz="906463">
              <a:defRPr>
                <a:solidFill>
                  <a:schemeClr val="tx1"/>
                </a:solidFill>
                <a:latin typeface="Calibri" panose="020F0502020204030204" pitchFamily="34" charset="0"/>
              </a:defRPr>
            </a:lvl2pPr>
            <a:lvl3pPr marL="1143000" indent="-228600" defTabSz="906463">
              <a:defRPr>
                <a:solidFill>
                  <a:schemeClr val="tx1"/>
                </a:solidFill>
                <a:latin typeface="Calibri" panose="020F0502020204030204" pitchFamily="34" charset="0"/>
              </a:defRPr>
            </a:lvl3pPr>
            <a:lvl4pPr marL="1600200" indent="-228600" defTabSz="906463">
              <a:defRPr>
                <a:solidFill>
                  <a:schemeClr val="tx1"/>
                </a:solidFill>
                <a:latin typeface="Calibri" panose="020F0502020204030204" pitchFamily="34" charset="0"/>
              </a:defRPr>
            </a:lvl4pPr>
            <a:lvl5pPr marL="2057400" indent="-228600" defTabSz="906463">
              <a:defRPr>
                <a:solidFill>
                  <a:schemeClr val="tx1"/>
                </a:solidFill>
                <a:latin typeface="Calibri" panose="020F0502020204030204" pitchFamily="34" charset="0"/>
              </a:defRPr>
            </a:lvl5pPr>
            <a:lvl6pPr marL="2514600" indent="-228600" defTabSz="906463" eaLnBrk="0" fontAlgn="base" hangingPunct="0">
              <a:spcBef>
                <a:spcPct val="0"/>
              </a:spcBef>
              <a:spcAft>
                <a:spcPct val="0"/>
              </a:spcAft>
              <a:defRPr>
                <a:solidFill>
                  <a:schemeClr val="tx1"/>
                </a:solidFill>
                <a:latin typeface="Calibri" panose="020F0502020204030204" pitchFamily="34" charset="0"/>
              </a:defRPr>
            </a:lvl6pPr>
            <a:lvl7pPr marL="2971800" indent="-228600" defTabSz="906463" eaLnBrk="0" fontAlgn="base" hangingPunct="0">
              <a:spcBef>
                <a:spcPct val="0"/>
              </a:spcBef>
              <a:spcAft>
                <a:spcPct val="0"/>
              </a:spcAft>
              <a:defRPr>
                <a:solidFill>
                  <a:schemeClr val="tx1"/>
                </a:solidFill>
                <a:latin typeface="Calibri" panose="020F0502020204030204" pitchFamily="34" charset="0"/>
              </a:defRPr>
            </a:lvl7pPr>
            <a:lvl8pPr marL="3429000" indent="-228600" defTabSz="906463" eaLnBrk="0" fontAlgn="base" hangingPunct="0">
              <a:spcBef>
                <a:spcPct val="0"/>
              </a:spcBef>
              <a:spcAft>
                <a:spcPct val="0"/>
              </a:spcAft>
              <a:defRPr>
                <a:solidFill>
                  <a:schemeClr val="tx1"/>
                </a:solidFill>
                <a:latin typeface="Calibri" panose="020F0502020204030204" pitchFamily="34" charset="0"/>
              </a:defRPr>
            </a:lvl8pPr>
            <a:lvl9pPr marL="3886200" indent="-228600" defTabSz="90646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a:latin typeface="Century Gothic" panose="020B0502020202020204" pitchFamily="34" charset="0"/>
              </a:rPr>
              <a:t>S Style - </a:t>
            </a:r>
            <a:r>
              <a:rPr lang="en-NZ" altLang="en-US" b="1">
                <a:solidFill>
                  <a:srgbClr val="007136"/>
                </a:solidFill>
                <a:latin typeface="Century Gothic" panose="020B0502020202020204" pitchFamily="34" charset="0"/>
              </a:rPr>
              <a:t>S</a:t>
            </a:r>
            <a:r>
              <a:rPr lang="pl-PL" altLang="en-US" b="1">
                <a:solidFill>
                  <a:srgbClr val="007136"/>
                </a:solidFill>
                <a:latin typeface="Century Gothic" panose="020B0502020202020204" pitchFamily="34" charset="0"/>
              </a:rPr>
              <a:t>teady</a:t>
            </a:r>
          </a:p>
        </p:txBody>
      </p:sp>
      <p:sp>
        <p:nvSpPr>
          <p:cNvPr id="3" name="Elipsa 2">
            <a:extLst>
              <a:ext uri="{FF2B5EF4-FFF2-40B4-BE49-F238E27FC236}">
                <a16:creationId xmlns:a16="http://schemas.microsoft.com/office/drawing/2014/main" id="{6B85FD18-72D3-C64D-454E-73833B9CF64A}"/>
              </a:ext>
            </a:extLst>
          </p:cNvPr>
          <p:cNvSpPr/>
          <p:nvPr/>
        </p:nvSpPr>
        <p:spPr>
          <a:xfrm>
            <a:off x="7921625" y="1290638"/>
            <a:ext cx="3440113" cy="3440112"/>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latin typeface="Century Gothic" panose="020B0502020202020204" pitchFamily="34" charset="0"/>
            </a:endParaRPr>
          </a:p>
        </p:txBody>
      </p:sp>
      <p:grpSp>
        <p:nvGrpSpPr>
          <p:cNvPr id="4" name="Grupa 3">
            <a:extLst>
              <a:ext uri="{FF2B5EF4-FFF2-40B4-BE49-F238E27FC236}">
                <a16:creationId xmlns:a16="http://schemas.microsoft.com/office/drawing/2014/main" id="{A01A89AE-F3A0-DC0E-2724-125A567A4118}"/>
              </a:ext>
            </a:extLst>
          </p:cNvPr>
          <p:cNvGrpSpPr>
            <a:grpSpLocks/>
          </p:cNvGrpSpPr>
          <p:nvPr/>
        </p:nvGrpSpPr>
        <p:grpSpPr bwMode="auto">
          <a:xfrm>
            <a:off x="7273925" y="1450975"/>
            <a:ext cx="1741488" cy="1757363"/>
            <a:chOff x="7424335" y="2590541"/>
            <a:chExt cx="1742129" cy="1757374"/>
          </a:xfrm>
        </p:grpSpPr>
        <p:sp>
          <p:nvSpPr>
            <p:cNvPr id="5" name="Elipsa 4">
              <a:extLst>
                <a:ext uri="{FF2B5EF4-FFF2-40B4-BE49-F238E27FC236}">
                  <a16:creationId xmlns:a16="http://schemas.microsoft.com/office/drawing/2014/main" id="{A486F860-0A54-5F3F-21B9-B579ABABEFD5}"/>
                </a:ext>
              </a:extLst>
            </p:cNvPr>
            <p:cNvSpPr/>
            <p:nvPr/>
          </p:nvSpPr>
          <p:spPr>
            <a:xfrm>
              <a:off x="7424335" y="2590541"/>
              <a:ext cx="1742129" cy="1741499"/>
            </a:xfrm>
            <a:prstGeom prst="ellipse">
              <a:avLst/>
            </a:prstGeom>
            <a:solidFill>
              <a:srgbClr val="00713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latin typeface="Century Gothic" panose="020B0502020202020204" pitchFamily="34" charset="0"/>
              </a:endParaRPr>
            </a:p>
          </p:txBody>
        </p:sp>
        <p:sp>
          <p:nvSpPr>
            <p:cNvPr id="334878" name="pole tekstowe 5">
              <a:extLst>
                <a:ext uri="{FF2B5EF4-FFF2-40B4-BE49-F238E27FC236}">
                  <a16:creationId xmlns:a16="http://schemas.microsoft.com/office/drawing/2014/main" id="{66321328-BE8F-117A-84FD-1EAEC7F7E35A}"/>
                </a:ext>
              </a:extLst>
            </p:cNvPr>
            <p:cNvSpPr txBox="1">
              <a:spLocks noChangeArrowheads="1"/>
            </p:cNvSpPr>
            <p:nvPr/>
          </p:nvSpPr>
          <p:spPr bwMode="auto">
            <a:xfrm>
              <a:off x="7691837" y="2901365"/>
              <a:ext cx="1197209" cy="144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8800" b="1">
                  <a:solidFill>
                    <a:schemeClr val="bg1"/>
                  </a:solidFill>
                  <a:latin typeface="Century Gothic" panose="020B0502020202020204" pitchFamily="34" charset="0"/>
                </a:rPr>
                <a:t>S</a:t>
              </a:r>
            </a:p>
          </p:txBody>
        </p:sp>
        <p:sp>
          <p:nvSpPr>
            <p:cNvPr id="334879" name="pole tekstowe 6">
              <a:extLst>
                <a:ext uri="{FF2B5EF4-FFF2-40B4-BE49-F238E27FC236}">
                  <a16:creationId xmlns:a16="http://schemas.microsoft.com/office/drawing/2014/main" id="{A94AEDAE-79C5-913A-E621-F08C677EFD76}"/>
                </a:ext>
              </a:extLst>
            </p:cNvPr>
            <p:cNvSpPr txBox="1">
              <a:spLocks noChangeArrowheads="1"/>
            </p:cNvSpPr>
            <p:nvPr/>
          </p:nvSpPr>
          <p:spPr bwMode="auto">
            <a:xfrm>
              <a:off x="7851427" y="2689582"/>
              <a:ext cx="92331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pl-PL" altLang="en-US" sz="2400">
                  <a:solidFill>
                    <a:schemeClr val="bg1"/>
                  </a:solidFill>
                  <a:latin typeface="Century Gothic" panose="020B0502020202020204" pitchFamily="34" charset="0"/>
                </a:rPr>
                <a:t>Style</a:t>
              </a:r>
            </a:p>
          </p:txBody>
        </p:sp>
      </p:grpSp>
      <p:grpSp>
        <p:nvGrpSpPr>
          <p:cNvPr id="8" name="Grupa 7">
            <a:extLst>
              <a:ext uri="{FF2B5EF4-FFF2-40B4-BE49-F238E27FC236}">
                <a16:creationId xmlns:a16="http://schemas.microsoft.com/office/drawing/2014/main" id="{2B33E65E-8BC3-4082-5E31-467ED17A4F51}"/>
              </a:ext>
            </a:extLst>
          </p:cNvPr>
          <p:cNvGrpSpPr>
            <a:grpSpLocks/>
          </p:cNvGrpSpPr>
          <p:nvPr/>
        </p:nvGrpSpPr>
        <p:grpSpPr bwMode="auto">
          <a:xfrm>
            <a:off x="8655050" y="912813"/>
            <a:ext cx="741363" cy="742950"/>
            <a:chOff x="9600984" y="2750861"/>
            <a:chExt cx="742227" cy="742227"/>
          </a:xfrm>
        </p:grpSpPr>
        <p:sp>
          <p:nvSpPr>
            <p:cNvPr id="9" name="Elipsa 8">
              <a:extLst>
                <a:ext uri="{FF2B5EF4-FFF2-40B4-BE49-F238E27FC236}">
                  <a16:creationId xmlns:a16="http://schemas.microsoft.com/office/drawing/2014/main" id="{96CF60E8-8E65-70F4-4565-99A04F361747}"/>
                </a:ext>
              </a:extLst>
            </p:cNvPr>
            <p:cNvSpPr/>
            <p:nvPr/>
          </p:nvSpPr>
          <p:spPr>
            <a:xfrm>
              <a:off x="9600984" y="2750861"/>
              <a:ext cx="742227" cy="742227"/>
            </a:xfrm>
            <a:prstGeom prst="ellipse">
              <a:avLst/>
            </a:prstGeom>
            <a:solidFill>
              <a:srgbClr val="00713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latin typeface="Century Gothic" panose="020B0502020202020204" pitchFamily="34" charset="0"/>
              </a:endParaRPr>
            </a:p>
          </p:txBody>
        </p:sp>
        <p:sp>
          <p:nvSpPr>
            <p:cNvPr id="334876" name="Freeform 5">
              <a:extLst>
                <a:ext uri="{FF2B5EF4-FFF2-40B4-BE49-F238E27FC236}">
                  <a16:creationId xmlns:a16="http://schemas.microsoft.com/office/drawing/2014/main" id="{1403856B-4044-552C-AB1F-497CE87D15C6}"/>
                </a:ext>
              </a:extLst>
            </p:cNvPr>
            <p:cNvSpPr>
              <a:spLocks noEditPoints="1"/>
            </p:cNvSpPr>
            <p:nvPr/>
          </p:nvSpPr>
          <p:spPr bwMode="auto">
            <a:xfrm>
              <a:off x="9797561" y="2857487"/>
              <a:ext cx="460070" cy="553405"/>
            </a:xfrm>
            <a:custGeom>
              <a:avLst/>
              <a:gdLst>
                <a:gd name="T0" fmla="*/ 22849825 w 2410"/>
                <a:gd name="T1" fmla="*/ 93729603 h 2895"/>
                <a:gd name="T2" fmla="*/ 28753420 w 2410"/>
                <a:gd name="T3" fmla="*/ 99503175 h 2895"/>
                <a:gd name="T4" fmla="*/ 22303086 w 2410"/>
                <a:gd name="T5" fmla="*/ 105788288 h 2895"/>
                <a:gd name="T6" fmla="*/ 42711104 w 2410"/>
                <a:gd name="T7" fmla="*/ 103778443 h 2895"/>
                <a:gd name="T8" fmla="*/ 33272415 w 2410"/>
                <a:gd name="T9" fmla="*/ 98626138 h 2895"/>
                <a:gd name="T10" fmla="*/ 35750493 w 2410"/>
                <a:gd name="T11" fmla="*/ 94935433 h 2895"/>
                <a:gd name="T12" fmla="*/ 87754630 w 2410"/>
                <a:gd name="T13" fmla="*/ 71585183 h 2895"/>
                <a:gd name="T14" fmla="*/ 85568057 w 2410"/>
                <a:gd name="T15" fmla="*/ 63290225 h 2895"/>
                <a:gd name="T16" fmla="*/ 70189119 w 2410"/>
                <a:gd name="T17" fmla="*/ 53277896 h 2895"/>
                <a:gd name="T18" fmla="*/ 26931276 w 2410"/>
                <a:gd name="T19" fmla="*/ 3873453 h 2895"/>
                <a:gd name="T20" fmla="*/ 36462 w 2410"/>
                <a:gd name="T21" fmla="*/ 15201338 h 2895"/>
                <a:gd name="T22" fmla="*/ 9620999 w 2410"/>
                <a:gd name="T23" fmla="*/ 16589916 h 2895"/>
                <a:gd name="T24" fmla="*/ 1311868 w 2410"/>
                <a:gd name="T25" fmla="*/ 56164586 h 2895"/>
                <a:gd name="T26" fmla="*/ 26785619 w 2410"/>
                <a:gd name="T27" fmla="*/ 85799949 h 2895"/>
                <a:gd name="T28" fmla="*/ 77623545 w 2410"/>
                <a:gd name="T29" fmla="*/ 65848122 h 2895"/>
                <a:gd name="T30" fmla="*/ 72157112 w 2410"/>
                <a:gd name="T31" fmla="*/ 65007788 h 2895"/>
                <a:gd name="T32" fmla="*/ 58308814 w 2410"/>
                <a:gd name="T33" fmla="*/ 67602196 h 2895"/>
                <a:gd name="T34" fmla="*/ 33418263 w 2410"/>
                <a:gd name="T35" fmla="*/ 65300070 h 2895"/>
                <a:gd name="T36" fmla="*/ 57944385 w 2410"/>
                <a:gd name="T37" fmla="*/ 59380261 h 2895"/>
                <a:gd name="T38" fmla="*/ 66727140 w 2410"/>
                <a:gd name="T39" fmla="*/ 59234216 h 2895"/>
                <a:gd name="T40" fmla="*/ 78716832 w 2410"/>
                <a:gd name="T41" fmla="*/ 65775099 h 2895"/>
                <a:gd name="T42" fmla="*/ 68039008 w 2410"/>
                <a:gd name="T43" fmla="*/ 54922244 h 2895"/>
                <a:gd name="T44" fmla="*/ 58490933 w 2410"/>
                <a:gd name="T45" fmla="*/ 56968600 h 2895"/>
                <a:gd name="T46" fmla="*/ 56304359 w 2410"/>
                <a:gd name="T47" fmla="*/ 57297394 h 2895"/>
                <a:gd name="T48" fmla="*/ 42419599 w 2410"/>
                <a:gd name="T49" fmla="*/ 59453475 h 2895"/>
                <a:gd name="T50" fmla="*/ 32798600 w 2410"/>
                <a:gd name="T51" fmla="*/ 62815195 h 2895"/>
                <a:gd name="T52" fmla="*/ 28644225 w 2410"/>
                <a:gd name="T53" fmla="*/ 61828624 h 2895"/>
                <a:gd name="T54" fmla="*/ 26785619 w 2410"/>
                <a:gd name="T55" fmla="*/ 35737729 h 2895"/>
                <a:gd name="T56" fmla="*/ 36114922 w 2410"/>
                <a:gd name="T57" fmla="*/ 36870536 h 2895"/>
                <a:gd name="T58" fmla="*/ 44679097 w 2410"/>
                <a:gd name="T59" fmla="*/ 41694049 h 2895"/>
                <a:gd name="T60" fmla="*/ 22448934 w 2410"/>
                <a:gd name="T61" fmla="*/ 36468720 h 2895"/>
                <a:gd name="T62" fmla="*/ 49963220 w 2410"/>
                <a:gd name="T63" fmla="*/ 73266234 h 2895"/>
                <a:gd name="T64" fmla="*/ 73213936 w 2410"/>
                <a:gd name="T65" fmla="*/ 67602196 h 2895"/>
                <a:gd name="T66" fmla="*/ 78170093 w 2410"/>
                <a:gd name="T67" fmla="*/ 68296485 h 2895"/>
                <a:gd name="T68" fmla="*/ 34365702 w 2410"/>
                <a:gd name="T69" fmla="*/ 82291993 h 2895"/>
                <a:gd name="T70" fmla="*/ 22448934 w 2410"/>
                <a:gd name="T71" fmla="*/ 36468720 h 2895"/>
                <a:gd name="T72" fmla="*/ 35058098 w 2410"/>
                <a:gd name="T73" fmla="*/ 84667142 h 2895"/>
                <a:gd name="T74" fmla="*/ 11516068 w 2410"/>
                <a:gd name="T75" fmla="*/ 14945567 h 2895"/>
                <a:gd name="T76" fmla="*/ 18695259 w 2410"/>
                <a:gd name="T77" fmla="*/ 2484874 h 2895"/>
                <a:gd name="T78" fmla="*/ 11516068 w 2410"/>
                <a:gd name="T79" fmla="*/ 14945567 h 2895"/>
                <a:gd name="T80" fmla="*/ 7944512 w 2410"/>
                <a:gd name="T81" fmla="*/ 10779832 h 2895"/>
                <a:gd name="T82" fmla="*/ 12718549 w 2410"/>
                <a:gd name="T83" fmla="*/ 32558756 h 2895"/>
                <a:gd name="T84" fmla="*/ 29409545 w 2410"/>
                <a:gd name="T85" fmla="*/ 11437610 h 2895"/>
                <a:gd name="T86" fmla="*/ 25728794 w 2410"/>
                <a:gd name="T87" fmla="*/ 33508816 h 28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10" h="2895">
                  <a:moveTo>
                    <a:pt x="912" y="2581"/>
                  </a:moveTo>
                  <a:cubicBezTo>
                    <a:pt x="847" y="2677"/>
                    <a:pt x="847" y="2677"/>
                    <a:pt x="847" y="2677"/>
                  </a:cubicBezTo>
                  <a:cubicBezTo>
                    <a:pt x="627" y="2565"/>
                    <a:pt x="627" y="2565"/>
                    <a:pt x="627" y="2565"/>
                  </a:cubicBezTo>
                  <a:cubicBezTo>
                    <a:pt x="610" y="2556"/>
                    <a:pt x="590" y="2563"/>
                    <a:pt x="581" y="2579"/>
                  </a:cubicBezTo>
                  <a:cubicBezTo>
                    <a:pt x="573" y="2596"/>
                    <a:pt x="580" y="2616"/>
                    <a:pt x="596" y="2625"/>
                  </a:cubicBezTo>
                  <a:cubicBezTo>
                    <a:pt x="789" y="2723"/>
                    <a:pt x="789" y="2723"/>
                    <a:pt x="789" y="2723"/>
                  </a:cubicBezTo>
                  <a:cubicBezTo>
                    <a:pt x="595" y="2832"/>
                    <a:pt x="595" y="2832"/>
                    <a:pt x="595" y="2832"/>
                  </a:cubicBezTo>
                  <a:cubicBezTo>
                    <a:pt x="579" y="2841"/>
                    <a:pt x="573" y="2862"/>
                    <a:pt x="582" y="2878"/>
                  </a:cubicBezTo>
                  <a:cubicBezTo>
                    <a:pt x="588" y="2889"/>
                    <a:pt x="600" y="2895"/>
                    <a:pt x="612" y="2895"/>
                  </a:cubicBezTo>
                  <a:cubicBezTo>
                    <a:pt x="617" y="2895"/>
                    <a:pt x="623" y="2894"/>
                    <a:pt x="628" y="2891"/>
                  </a:cubicBezTo>
                  <a:cubicBezTo>
                    <a:pt x="868" y="2757"/>
                    <a:pt x="868" y="2757"/>
                    <a:pt x="868" y="2757"/>
                  </a:cubicBezTo>
                  <a:cubicBezTo>
                    <a:pt x="1172" y="2840"/>
                    <a:pt x="1172" y="2840"/>
                    <a:pt x="1172" y="2840"/>
                  </a:cubicBezTo>
                  <a:cubicBezTo>
                    <a:pt x="1190" y="2845"/>
                    <a:pt x="1208" y="2834"/>
                    <a:pt x="1213" y="2817"/>
                  </a:cubicBezTo>
                  <a:cubicBezTo>
                    <a:pt x="1218" y="2799"/>
                    <a:pt x="1208" y="2780"/>
                    <a:pt x="1190" y="2775"/>
                  </a:cubicBezTo>
                  <a:cubicBezTo>
                    <a:pt x="913" y="2699"/>
                    <a:pt x="913" y="2699"/>
                    <a:pt x="913" y="2699"/>
                  </a:cubicBezTo>
                  <a:cubicBezTo>
                    <a:pt x="981" y="2599"/>
                    <a:pt x="981" y="2599"/>
                    <a:pt x="981" y="2599"/>
                  </a:cubicBezTo>
                  <a:cubicBezTo>
                    <a:pt x="981" y="2599"/>
                    <a:pt x="981" y="2599"/>
                    <a:pt x="981" y="2598"/>
                  </a:cubicBezTo>
                  <a:cubicBezTo>
                    <a:pt x="981" y="2598"/>
                    <a:pt x="981" y="2598"/>
                    <a:pt x="981" y="2598"/>
                  </a:cubicBezTo>
                  <a:cubicBezTo>
                    <a:pt x="1206" y="2260"/>
                    <a:pt x="1206" y="2260"/>
                    <a:pt x="1206" y="2260"/>
                  </a:cubicBezTo>
                  <a:cubicBezTo>
                    <a:pt x="2382" y="1987"/>
                    <a:pt x="2382" y="1987"/>
                    <a:pt x="2382" y="1987"/>
                  </a:cubicBezTo>
                  <a:cubicBezTo>
                    <a:pt x="2396" y="1984"/>
                    <a:pt x="2406" y="1973"/>
                    <a:pt x="2408" y="1959"/>
                  </a:cubicBezTo>
                  <a:cubicBezTo>
                    <a:pt x="2410" y="1945"/>
                    <a:pt x="2403" y="1932"/>
                    <a:pt x="2391" y="1925"/>
                  </a:cubicBezTo>
                  <a:cubicBezTo>
                    <a:pt x="2243" y="1845"/>
                    <a:pt x="2243" y="1845"/>
                    <a:pt x="2243" y="1845"/>
                  </a:cubicBezTo>
                  <a:cubicBezTo>
                    <a:pt x="2290" y="1823"/>
                    <a:pt x="2326" y="1785"/>
                    <a:pt x="2348" y="1732"/>
                  </a:cubicBezTo>
                  <a:cubicBezTo>
                    <a:pt x="2355" y="1716"/>
                    <a:pt x="2349" y="1698"/>
                    <a:pt x="2334" y="1689"/>
                  </a:cubicBezTo>
                  <a:cubicBezTo>
                    <a:pt x="1934" y="1463"/>
                    <a:pt x="1934" y="1463"/>
                    <a:pt x="1934" y="1463"/>
                  </a:cubicBezTo>
                  <a:cubicBezTo>
                    <a:pt x="1931" y="1461"/>
                    <a:pt x="1929" y="1459"/>
                    <a:pt x="1926" y="1458"/>
                  </a:cubicBezTo>
                  <a:cubicBezTo>
                    <a:pt x="1925" y="1458"/>
                    <a:pt x="1924" y="1458"/>
                    <a:pt x="1924" y="1458"/>
                  </a:cubicBezTo>
                  <a:cubicBezTo>
                    <a:pt x="1049" y="964"/>
                    <a:pt x="1049" y="964"/>
                    <a:pt x="1049" y="964"/>
                  </a:cubicBezTo>
                  <a:cubicBezTo>
                    <a:pt x="1005" y="358"/>
                    <a:pt x="759" y="124"/>
                    <a:pt x="739" y="106"/>
                  </a:cubicBezTo>
                  <a:cubicBezTo>
                    <a:pt x="685" y="41"/>
                    <a:pt x="604" y="0"/>
                    <a:pt x="513" y="0"/>
                  </a:cubicBezTo>
                  <a:cubicBezTo>
                    <a:pt x="395" y="0"/>
                    <a:pt x="293" y="70"/>
                    <a:pt x="246" y="170"/>
                  </a:cubicBezTo>
                  <a:cubicBezTo>
                    <a:pt x="161" y="188"/>
                    <a:pt x="21" y="256"/>
                    <a:pt x="1" y="416"/>
                  </a:cubicBezTo>
                  <a:cubicBezTo>
                    <a:pt x="0" y="425"/>
                    <a:pt x="3" y="435"/>
                    <a:pt x="9" y="442"/>
                  </a:cubicBezTo>
                  <a:cubicBezTo>
                    <a:pt x="15" y="449"/>
                    <a:pt x="25" y="454"/>
                    <a:pt x="34" y="454"/>
                  </a:cubicBezTo>
                  <a:cubicBezTo>
                    <a:pt x="264" y="454"/>
                    <a:pt x="264" y="454"/>
                    <a:pt x="264" y="454"/>
                  </a:cubicBezTo>
                  <a:cubicBezTo>
                    <a:pt x="296" y="503"/>
                    <a:pt x="342" y="542"/>
                    <a:pt x="396" y="566"/>
                  </a:cubicBezTo>
                  <a:cubicBezTo>
                    <a:pt x="393" y="609"/>
                    <a:pt x="376" y="716"/>
                    <a:pt x="291" y="856"/>
                  </a:cubicBezTo>
                  <a:cubicBezTo>
                    <a:pt x="202" y="1002"/>
                    <a:pt x="36" y="1275"/>
                    <a:pt x="36" y="1537"/>
                  </a:cubicBezTo>
                  <a:cubicBezTo>
                    <a:pt x="36" y="1543"/>
                    <a:pt x="37" y="1549"/>
                    <a:pt x="40" y="1553"/>
                  </a:cubicBezTo>
                  <a:cubicBezTo>
                    <a:pt x="37" y="1579"/>
                    <a:pt x="36" y="1606"/>
                    <a:pt x="36" y="1632"/>
                  </a:cubicBezTo>
                  <a:cubicBezTo>
                    <a:pt x="36" y="2021"/>
                    <a:pt x="348" y="2339"/>
                    <a:pt x="735" y="2348"/>
                  </a:cubicBezTo>
                  <a:lnTo>
                    <a:pt x="912" y="2581"/>
                  </a:lnTo>
                  <a:close/>
                  <a:moveTo>
                    <a:pt x="2160" y="1800"/>
                  </a:moveTo>
                  <a:cubicBezTo>
                    <a:pt x="2150" y="1801"/>
                    <a:pt x="2140" y="1802"/>
                    <a:pt x="2130" y="1802"/>
                  </a:cubicBezTo>
                  <a:cubicBezTo>
                    <a:pt x="2115" y="1802"/>
                    <a:pt x="2100" y="1800"/>
                    <a:pt x="2086" y="1798"/>
                  </a:cubicBezTo>
                  <a:cubicBezTo>
                    <a:pt x="2041" y="1792"/>
                    <a:pt x="2007" y="1778"/>
                    <a:pt x="2007" y="1778"/>
                  </a:cubicBezTo>
                  <a:cubicBezTo>
                    <a:pt x="1998" y="1774"/>
                    <a:pt x="1988" y="1775"/>
                    <a:pt x="1980" y="1779"/>
                  </a:cubicBezTo>
                  <a:cubicBezTo>
                    <a:pt x="1973" y="1782"/>
                    <a:pt x="1968" y="1787"/>
                    <a:pt x="1964" y="1793"/>
                  </a:cubicBezTo>
                  <a:cubicBezTo>
                    <a:pt x="1930" y="1859"/>
                    <a:pt x="1872" y="1890"/>
                    <a:pt x="1786" y="1890"/>
                  </a:cubicBezTo>
                  <a:cubicBezTo>
                    <a:pt x="1692" y="1890"/>
                    <a:pt x="1601" y="1850"/>
                    <a:pt x="1600" y="1850"/>
                  </a:cubicBezTo>
                  <a:cubicBezTo>
                    <a:pt x="1583" y="1842"/>
                    <a:pt x="1564" y="1849"/>
                    <a:pt x="1556" y="1866"/>
                  </a:cubicBezTo>
                  <a:cubicBezTo>
                    <a:pt x="1534" y="1911"/>
                    <a:pt x="1465" y="1938"/>
                    <a:pt x="1371" y="1938"/>
                  </a:cubicBezTo>
                  <a:cubicBezTo>
                    <a:pt x="1232" y="1938"/>
                    <a:pt x="1070" y="1883"/>
                    <a:pt x="917" y="1787"/>
                  </a:cubicBezTo>
                  <a:cubicBezTo>
                    <a:pt x="920" y="1787"/>
                    <a:pt x="923" y="1787"/>
                    <a:pt x="927" y="1787"/>
                  </a:cubicBezTo>
                  <a:cubicBezTo>
                    <a:pt x="1035" y="1787"/>
                    <a:pt x="1120" y="1757"/>
                    <a:pt x="1163" y="1700"/>
                  </a:cubicBezTo>
                  <a:cubicBezTo>
                    <a:pt x="1283" y="1746"/>
                    <a:pt x="1489" y="1776"/>
                    <a:pt x="1590" y="1625"/>
                  </a:cubicBezTo>
                  <a:cubicBezTo>
                    <a:pt x="1630" y="1638"/>
                    <a:pt x="1681" y="1647"/>
                    <a:pt x="1732" y="1644"/>
                  </a:cubicBezTo>
                  <a:cubicBezTo>
                    <a:pt x="1751" y="1643"/>
                    <a:pt x="1769" y="1641"/>
                    <a:pt x="1788" y="1636"/>
                  </a:cubicBezTo>
                  <a:cubicBezTo>
                    <a:pt x="1803" y="1633"/>
                    <a:pt x="1817" y="1628"/>
                    <a:pt x="1831" y="1621"/>
                  </a:cubicBezTo>
                  <a:cubicBezTo>
                    <a:pt x="1868" y="1605"/>
                    <a:pt x="1901" y="1577"/>
                    <a:pt x="1926" y="1536"/>
                  </a:cubicBezTo>
                  <a:cubicBezTo>
                    <a:pt x="2272" y="1732"/>
                    <a:pt x="2272" y="1732"/>
                    <a:pt x="2272" y="1732"/>
                  </a:cubicBezTo>
                  <a:cubicBezTo>
                    <a:pt x="2247" y="1771"/>
                    <a:pt x="2210" y="1794"/>
                    <a:pt x="2160" y="1800"/>
                  </a:cubicBezTo>
                  <a:close/>
                  <a:moveTo>
                    <a:pt x="1863" y="1500"/>
                  </a:moveTo>
                  <a:cubicBezTo>
                    <a:pt x="1869" y="1499"/>
                    <a:pt x="1869" y="1499"/>
                    <a:pt x="1869" y="1499"/>
                  </a:cubicBezTo>
                  <a:cubicBezTo>
                    <a:pt x="1869" y="1500"/>
                    <a:pt x="1868" y="1502"/>
                    <a:pt x="1867" y="1503"/>
                  </a:cubicBezTo>
                  <a:cubicBezTo>
                    <a:pt x="1837" y="1550"/>
                    <a:pt x="1792" y="1570"/>
                    <a:pt x="1747" y="1576"/>
                  </a:cubicBezTo>
                  <a:cubicBezTo>
                    <a:pt x="1722" y="1579"/>
                    <a:pt x="1697" y="1578"/>
                    <a:pt x="1674" y="1575"/>
                  </a:cubicBezTo>
                  <a:cubicBezTo>
                    <a:pt x="1646" y="1571"/>
                    <a:pt x="1621" y="1564"/>
                    <a:pt x="1605" y="1559"/>
                  </a:cubicBezTo>
                  <a:cubicBezTo>
                    <a:pt x="1595" y="1556"/>
                    <a:pt x="1589" y="1553"/>
                    <a:pt x="1588" y="1553"/>
                  </a:cubicBezTo>
                  <a:cubicBezTo>
                    <a:pt x="1579" y="1549"/>
                    <a:pt x="1570" y="1549"/>
                    <a:pt x="1562" y="1552"/>
                  </a:cubicBezTo>
                  <a:cubicBezTo>
                    <a:pt x="1555" y="1555"/>
                    <a:pt x="1549" y="1561"/>
                    <a:pt x="1545" y="1568"/>
                  </a:cubicBezTo>
                  <a:cubicBezTo>
                    <a:pt x="1544" y="1570"/>
                    <a:pt x="1543" y="1571"/>
                    <a:pt x="1542" y="1573"/>
                  </a:cubicBezTo>
                  <a:cubicBezTo>
                    <a:pt x="1469" y="1705"/>
                    <a:pt x="1302" y="1674"/>
                    <a:pt x="1217" y="1647"/>
                  </a:cubicBezTo>
                  <a:cubicBezTo>
                    <a:pt x="1187" y="1637"/>
                    <a:pt x="1167" y="1629"/>
                    <a:pt x="1164" y="1627"/>
                  </a:cubicBezTo>
                  <a:cubicBezTo>
                    <a:pt x="1147" y="1620"/>
                    <a:pt x="1127" y="1627"/>
                    <a:pt x="1119" y="1643"/>
                  </a:cubicBezTo>
                  <a:cubicBezTo>
                    <a:pt x="1114" y="1655"/>
                    <a:pt x="1105" y="1665"/>
                    <a:pt x="1094" y="1675"/>
                  </a:cubicBezTo>
                  <a:cubicBezTo>
                    <a:pt x="1056" y="1707"/>
                    <a:pt x="986" y="1723"/>
                    <a:pt x="900" y="1719"/>
                  </a:cubicBezTo>
                  <a:cubicBezTo>
                    <a:pt x="871" y="1717"/>
                    <a:pt x="840" y="1714"/>
                    <a:pt x="808" y="1708"/>
                  </a:cubicBezTo>
                  <a:cubicBezTo>
                    <a:pt x="807" y="1708"/>
                    <a:pt x="806" y="1708"/>
                    <a:pt x="805" y="1707"/>
                  </a:cubicBezTo>
                  <a:cubicBezTo>
                    <a:pt x="798" y="1702"/>
                    <a:pt x="792" y="1698"/>
                    <a:pt x="786" y="1692"/>
                  </a:cubicBezTo>
                  <a:cubicBezTo>
                    <a:pt x="601" y="1540"/>
                    <a:pt x="576" y="1373"/>
                    <a:pt x="588" y="1258"/>
                  </a:cubicBezTo>
                  <a:cubicBezTo>
                    <a:pt x="601" y="1131"/>
                    <a:pt x="666" y="1022"/>
                    <a:pt x="725" y="984"/>
                  </a:cubicBezTo>
                  <a:cubicBezTo>
                    <a:pt x="728" y="982"/>
                    <a:pt x="731" y="980"/>
                    <a:pt x="735" y="978"/>
                  </a:cubicBezTo>
                  <a:cubicBezTo>
                    <a:pt x="761" y="964"/>
                    <a:pt x="792" y="957"/>
                    <a:pt x="824" y="957"/>
                  </a:cubicBezTo>
                  <a:cubicBezTo>
                    <a:pt x="897" y="957"/>
                    <a:pt x="962" y="992"/>
                    <a:pt x="984" y="1004"/>
                  </a:cubicBezTo>
                  <a:cubicBezTo>
                    <a:pt x="989" y="1007"/>
                    <a:pt x="991" y="1009"/>
                    <a:pt x="991" y="1009"/>
                  </a:cubicBezTo>
                  <a:cubicBezTo>
                    <a:pt x="992" y="1009"/>
                    <a:pt x="993" y="1010"/>
                    <a:pt x="994" y="1010"/>
                  </a:cubicBezTo>
                  <a:cubicBezTo>
                    <a:pt x="1034" y="1033"/>
                    <a:pt x="1034" y="1033"/>
                    <a:pt x="1034" y="1033"/>
                  </a:cubicBezTo>
                  <a:cubicBezTo>
                    <a:pt x="1226" y="1141"/>
                    <a:pt x="1226" y="1141"/>
                    <a:pt x="1226" y="1141"/>
                  </a:cubicBezTo>
                  <a:cubicBezTo>
                    <a:pt x="1319" y="1194"/>
                    <a:pt x="1319" y="1194"/>
                    <a:pt x="1319" y="1194"/>
                  </a:cubicBezTo>
                  <a:lnTo>
                    <a:pt x="1863" y="1500"/>
                  </a:lnTo>
                  <a:close/>
                  <a:moveTo>
                    <a:pt x="616" y="998"/>
                  </a:moveTo>
                  <a:cubicBezTo>
                    <a:pt x="570" y="1059"/>
                    <a:pt x="531" y="1148"/>
                    <a:pt x="520" y="1251"/>
                  </a:cubicBezTo>
                  <a:cubicBezTo>
                    <a:pt x="501" y="1436"/>
                    <a:pt x="580" y="1611"/>
                    <a:pt x="743" y="1745"/>
                  </a:cubicBezTo>
                  <a:cubicBezTo>
                    <a:pt x="942" y="1908"/>
                    <a:pt x="1176" y="2005"/>
                    <a:pt x="1371" y="2005"/>
                  </a:cubicBezTo>
                  <a:cubicBezTo>
                    <a:pt x="1476" y="2005"/>
                    <a:pt x="1558" y="1975"/>
                    <a:pt x="1600" y="1922"/>
                  </a:cubicBezTo>
                  <a:cubicBezTo>
                    <a:pt x="1637" y="1936"/>
                    <a:pt x="1709" y="1958"/>
                    <a:pt x="1786" y="1958"/>
                  </a:cubicBezTo>
                  <a:cubicBezTo>
                    <a:pt x="1885" y="1958"/>
                    <a:pt x="1961" y="1921"/>
                    <a:pt x="2009" y="1850"/>
                  </a:cubicBezTo>
                  <a:cubicBezTo>
                    <a:pt x="2036" y="1858"/>
                    <a:pt x="2081" y="1869"/>
                    <a:pt x="2130" y="1869"/>
                  </a:cubicBezTo>
                  <a:cubicBezTo>
                    <a:pt x="2130" y="1869"/>
                    <a:pt x="2130" y="1869"/>
                    <a:pt x="2130" y="1869"/>
                  </a:cubicBezTo>
                  <a:cubicBezTo>
                    <a:pt x="2135" y="1869"/>
                    <a:pt x="2140" y="1869"/>
                    <a:pt x="2145" y="1869"/>
                  </a:cubicBezTo>
                  <a:cubicBezTo>
                    <a:pt x="2280" y="1942"/>
                    <a:pt x="2280" y="1942"/>
                    <a:pt x="2280" y="1942"/>
                  </a:cubicBezTo>
                  <a:cubicBezTo>
                    <a:pt x="945" y="2252"/>
                    <a:pt x="945" y="2252"/>
                    <a:pt x="945" y="2252"/>
                  </a:cubicBezTo>
                  <a:cubicBezTo>
                    <a:pt x="945" y="2252"/>
                    <a:pt x="944" y="2252"/>
                    <a:pt x="943" y="2252"/>
                  </a:cubicBezTo>
                  <a:cubicBezTo>
                    <a:pt x="881" y="2271"/>
                    <a:pt x="817" y="2281"/>
                    <a:pt x="752" y="2281"/>
                  </a:cubicBezTo>
                  <a:cubicBezTo>
                    <a:pt x="394" y="2281"/>
                    <a:pt x="103" y="1990"/>
                    <a:pt x="103" y="1632"/>
                  </a:cubicBezTo>
                  <a:cubicBezTo>
                    <a:pt x="103" y="1321"/>
                    <a:pt x="323" y="1060"/>
                    <a:pt x="616" y="998"/>
                  </a:cubicBezTo>
                  <a:close/>
                  <a:moveTo>
                    <a:pt x="951" y="2522"/>
                  </a:moveTo>
                  <a:cubicBezTo>
                    <a:pt x="817" y="2345"/>
                    <a:pt x="817" y="2345"/>
                    <a:pt x="817" y="2345"/>
                  </a:cubicBezTo>
                  <a:cubicBezTo>
                    <a:pt x="866" y="2341"/>
                    <a:pt x="915" y="2331"/>
                    <a:pt x="962" y="2317"/>
                  </a:cubicBezTo>
                  <a:cubicBezTo>
                    <a:pt x="1110" y="2283"/>
                    <a:pt x="1110" y="2283"/>
                    <a:pt x="1110" y="2283"/>
                  </a:cubicBezTo>
                  <a:lnTo>
                    <a:pt x="951" y="2522"/>
                  </a:lnTo>
                  <a:close/>
                  <a:moveTo>
                    <a:pt x="316" y="409"/>
                  </a:moveTo>
                  <a:cubicBezTo>
                    <a:pt x="297" y="376"/>
                    <a:pt x="285" y="337"/>
                    <a:pt x="285" y="295"/>
                  </a:cubicBezTo>
                  <a:cubicBezTo>
                    <a:pt x="285" y="264"/>
                    <a:pt x="292" y="233"/>
                    <a:pt x="304" y="206"/>
                  </a:cubicBezTo>
                  <a:cubicBezTo>
                    <a:pt x="338" y="125"/>
                    <a:pt x="419" y="68"/>
                    <a:pt x="513" y="68"/>
                  </a:cubicBezTo>
                  <a:cubicBezTo>
                    <a:pt x="638" y="68"/>
                    <a:pt x="740" y="170"/>
                    <a:pt x="740" y="295"/>
                  </a:cubicBezTo>
                  <a:cubicBezTo>
                    <a:pt x="740" y="421"/>
                    <a:pt x="638" y="523"/>
                    <a:pt x="513" y="523"/>
                  </a:cubicBezTo>
                  <a:cubicBezTo>
                    <a:pt x="429" y="523"/>
                    <a:pt x="356" y="477"/>
                    <a:pt x="316" y="409"/>
                  </a:cubicBezTo>
                  <a:close/>
                  <a:moveTo>
                    <a:pt x="76" y="386"/>
                  </a:moveTo>
                  <a:cubicBezTo>
                    <a:pt x="102" y="303"/>
                    <a:pt x="173" y="265"/>
                    <a:pt x="222" y="247"/>
                  </a:cubicBezTo>
                  <a:cubicBezTo>
                    <a:pt x="220" y="263"/>
                    <a:pt x="218" y="279"/>
                    <a:pt x="218" y="295"/>
                  </a:cubicBezTo>
                  <a:cubicBezTo>
                    <a:pt x="218" y="327"/>
                    <a:pt x="223" y="357"/>
                    <a:pt x="232" y="386"/>
                  </a:cubicBezTo>
                  <a:lnTo>
                    <a:pt x="76" y="386"/>
                  </a:lnTo>
                  <a:close/>
                  <a:moveTo>
                    <a:pt x="349" y="891"/>
                  </a:moveTo>
                  <a:cubicBezTo>
                    <a:pt x="432" y="754"/>
                    <a:pt x="455" y="644"/>
                    <a:pt x="462" y="585"/>
                  </a:cubicBezTo>
                  <a:cubicBezTo>
                    <a:pt x="478" y="588"/>
                    <a:pt x="495" y="590"/>
                    <a:pt x="513" y="590"/>
                  </a:cubicBezTo>
                  <a:cubicBezTo>
                    <a:pt x="670" y="590"/>
                    <a:pt x="798" y="467"/>
                    <a:pt x="807" y="313"/>
                  </a:cubicBezTo>
                  <a:cubicBezTo>
                    <a:pt x="874" y="434"/>
                    <a:pt x="951" y="631"/>
                    <a:pt x="978" y="925"/>
                  </a:cubicBezTo>
                  <a:cubicBezTo>
                    <a:pt x="940" y="908"/>
                    <a:pt x="885" y="890"/>
                    <a:pt x="824" y="890"/>
                  </a:cubicBezTo>
                  <a:cubicBezTo>
                    <a:pt x="781" y="890"/>
                    <a:pt x="742" y="899"/>
                    <a:pt x="706" y="917"/>
                  </a:cubicBezTo>
                  <a:cubicBezTo>
                    <a:pt x="495" y="931"/>
                    <a:pt x="308" y="1036"/>
                    <a:pt x="186" y="1194"/>
                  </a:cubicBezTo>
                  <a:cubicBezTo>
                    <a:pt x="238" y="1073"/>
                    <a:pt x="304" y="965"/>
                    <a:pt x="349" y="89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NZ"/>
            </a:p>
          </p:txBody>
        </p:sp>
      </p:grpSp>
      <p:grpSp>
        <p:nvGrpSpPr>
          <p:cNvPr id="11" name="Grupa 11">
            <a:extLst>
              <a:ext uri="{FF2B5EF4-FFF2-40B4-BE49-F238E27FC236}">
                <a16:creationId xmlns:a16="http://schemas.microsoft.com/office/drawing/2014/main" id="{DB445526-5588-CA05-AA7A-E4C51926F4F0}"/>
              </a:ext>
            </a:extLst>
          </p:cNvPr>
          <p:cNvGrpSpPr>
            <a:grpSpLocks/>
          </p:cNvGrpSpPr>
          <p:nvPr/>
        </p:nvGrpSpPr>
        <p:grpSpPr bwMode="auto">
          <a:xfrm>
            <a:off x="327025" y="950913"/>
            <a:ext cx="706438" cy="704850"/>
            <a:chOff x="2488037" y="3694329"/>
            <a:chExt cx="822960" cy="822960"/>
          </a:xfrm>
        </p:grpSpPr>
        <p:sp>
          <p:nvSpPr>
            <p:cNvPr id="12" name="Oval 14">
              <a:extLst>
                <a:ext uri="{FF2B5EF4-FFF2-40B4-BE49-F238E27FC236}">
                  <a16:creationId xmlns:a16="http://schemas.microsoft.com/office/drawing/2014/main" id="{C163DFEE-08DB-2EC2-042C-A96AEF8B330B}"/>
                </a:ext>
              </a:extLst>
            </p:cNvPr>
            <p:cNvSpPr>
              <a:spLocks noChangeArrowheads="1"/>
            </p:cNvSpPr>
            <p:nvPr/>
          </p:nvSpPr>
          <p:spPr bwMode="auto">
            <a:xfrm>
              <a:off x="2488037" y="3694329"/>
              <a:ext cx="822960" cy="822960"/>
            </a:xfrm>
            <a:prstGeom prst="ellipse">
              <a:avLst/>
            </a:prstGeom>
            <a:ln w="19050" cap="rnd">
              <a:solidFill>
                <a:schemeClr val="bg2">
                  <a:lumMod val="75000"/>
                </a:schemeClr>
              </a:solidFill>
              <a:round/>
            </a:ln>
          </p:spPr>
          <p:style>
            <a:lnRef idx="1">
              <a:schemeClr val="accent1"/>
            </a:lnRef>
            <a:fillRef idx="0">
              <a:schemeClr val="accent1"/>
            </a:fillRef>
            <a:effectRef idx="0">
              <a:schemeClr val="accent1"/>
            </a:effectRef>
            <a:fontRef idx="minor">
              <a:schemeClr val="tx1"/>
            </a:fontRef>
          </p:style>
          <p:txBody>
            <a:bodyPr lIns="68580" tIns="34290" rIns="68580" bIns="34290"/>
            <a:lstStyle/>
            <a:p>
              <a:pPr defTabSz="913203" eaLnBrk="1" fontAlgn="auto" hangingPunct="1">
                <a:spcBef>
                  <a:spcPts val="0"/>
                </a:spcBef>
                <a:spcAft>
                  <a:spcPts val="0"/>
                </a:spcAft>
                <a:defRPr/>
              </a:pPr>
              <a:endParaRPr lang="en-US">
                <a:latin typeface="Century Gothic" panose="020B0502020202020204" pitchFamily="34" charset="0"/>
              </a:endParaRPr>
            </a:p>
          </p:txBody>
        </p:sp>
        <p:sp>
          <p:nvSpPr>
            <p:cNvPr id="334874" name="Freeform 99">
              <a:extLst>
                <a:ext uri="{FF2B5EF4-FFF2-40B4-BE49-F238E27FC236}">
                  <a16:creationId xmlns:a16="http://schemas.microsoft.com/office/drawing/2014/main" id="{9BC64B13-03D2-AD3C-C82F-2B8C4350D268}"/>
                </a:ext>
              </a:extLst>
            </p:cNvPr>
            <p:cNvSpPr>
              <a:spLocks noEditPoints="1"/>
            </p:cNvSpPr>
            <p:nvPr/>
          </p:nvSpPr>
          <p:spPr bwMode="auto">
            <a:xfrm>
              <a:off x="2655495" y="3937639"/>
              <a:ext cx="487149" cy="335446"/>
            </a:xfrm>
            <a:custGeom>
              <a:avLst/>
              <a:gdLst>
                <a:gd name="T0" fmla="*/ 57164763 w 628"/>
                <a:gd name="T1" fmla="*/ 79821429 h 433"/>
                <a:gd name="T2" fmla="*/ 127567878 w 628"/>
                <a:gd name="T3" fmla="*/ 79821429 h 433"/>
                <a:gd name="T4" fmla="*/ 92666910 w 628"/>
                <a:gd name="T5" fmla="*/ 53414159 h 433"/>
                <a:gd name="T6" fmla="*/ 92666910 w 628"/>
                <a:gd name="T7" fmla="*/ 106829093 h 433"/>
                <a:gd name="T8" fmla="*/ 92666910 w 628"/>
                <a:gd name="T9" fmla="*/ 53414159 h 433"/>
                <a:gd name="T10" fmla="*/ 141407409 w 628"/>
                <a:gd name="T11" fmla="*/ 143439189 h 433"/>
                <a:gd name="T12" fmla="*/ 110719349 w 628"/>
                <a:gd name="T13" fmla="*/ 102627883 h 433"/>
                <a:gd name="T14" fmla="*/ 132983144 w 628"/>
                <a:gd name="T15" fmla="*/ 143439189 h 433"/>
                <a:gd name="T16" fmla="*/ 92666910 w 628"/>
                <a:gd name="T17" fmla="*/ 183049706 h 433"/>
                <a:gd name="T18" fmla="*/ 52350676 w 628"/>
                <a:gd name="T19" fmla="*/ 143439189 h 433"/>
                <a:gd name="T20" fmla="*/ 74615247 w 628"/>
                <a:gd name="T21" fmla="*/ 102627883 h 433"/>
                <a:gd name="T22" fmla="*/ 43926412 w 628"/>
                <a:gd name="T23" fmla="*/ 143439189 h 433"/>
                <a:gd name="T24" fmla="*/ 92666910 w 628"/>
                <a:gd name="T25" fmla="*/ 191452125 h 433"/>
                <a:gd name="T26" fmla="*/ 333360405 w 628"/>
                <a:gd name="T27" fmla="*/ 102627883 h 433"/>
                <a:gd name="T28" fmla="*/ 184731865 w 628"/>
                <a:gd name="T29" fmla="*/ 98426674 h 433"/>
                <a:gd name="T30" fmla="*/ 184731865 w 628"/>
                <a:gd name="T31" fmla="*/ 106829093 h 433"/>
                <a:gd name="T32" fmla="*/ 333360405 w 628"/>
                <a:gd name="T33" fmla="*/ 102627883 h 433"/>
                <a:gd name="T34" fmla="*/ 329148272 w 628"/>
                <a:gd name="T35" fmla="*/ 136236783 h 433"/>
                <a:gd name="T36" fmla="*/ 180519733 w 628"/>
                <a:gd name="T37" fmla="*/ 140437993 h 433"/>
                <a:gd name="T38" fmla="*/ 329148272 w 628"/>
                <a:gd name="T39" fmla="*/ 144639202 h 433"/>
                <a:gd name="T40" fmla="*/ 333360405 w 628"/>
                <a:gd name="T41" fmla="*/ 178848497 h 433"/>
                <a:gd name="T42" fmla="*/ 184731865 w 628"/>
                <a:gd name="T43" fmla="*/ 174647287 h 433"/>
                <a:gd name="T44" fmla="*/ 184731865 w 628"/>
                <a:gd name="T45" fmla="*/ 183049706 h 433"/>
                <a:gd name="T46" fmla="*/ 333360405 w 628"/>
                <a:gd name="T47" fmla="*/ 178848497 h 433"/>
                <a:gd name="T48" fmla="*/ 292442216 w 628"/>
                <a:gd name="T49" fmla="*/ 259870713 h 433"/>
                <a:gd name="T50" fmla="*/ 288230084 w 628"/>
                <a:gd name="T51" fmla="*/ 234063838 h 433"/>
                <a:gd name="T52" fmla="*/ 262356111 w 628"/>
                <a:gd name="T53" fmla="*/ 234063838 h 433"/>
                <a:gd name="T54" fmla="*/ 258143979 w 628"/>
                <a:gd name="T55" fmla="*/ 259870713 h 433"/>
                <a:gd name="T56" fmla="*/ 115532660 w 628"/>
                <a:gd name="T57" fmla="*/ 255669504 h 433"/>
                <a:gd name="T58" fmla="*/ 102295084 w 628"/>
                <a:gd name="T59" fmla="*/ 220859816 h 433"/>
                <a:gd name="T60" fmla="*/ 89658687 w 628"/>
                <a:gd name="T61" fmla="*/ 255669504 h 433"/>
                <a:gd name="T62" fmla="*/ 4212132 w 628"/>
                <a:gd name="T63" fmla="*/ 259870713 h 433"/>
                <a:gd name="T64" fmla="*/ 0 w 628"/>
                <a:gd name="T65" fmla="*/ 4201209 h 433"/>
                <a:gd name="T66" fmla="*/ 162468070 w 628"/>
                <a:gd name="T67" fmla="*/ 0 h 433"/>
                <a:gd name="T68" fmla="*/ 197970217 w 628"/>
                <a:gd name="T69" fmla="*/ 43811727 h 433"/>
                <a:gd name="T70" fmla="*/ 377888771 w 628"/>
                <a:gd name="T71" fmla="*/ 48012936 h 433"/>
                <a:gd name="T72" fmla="*/ 373676639 w 628"/>
                <a:gd name="T73" fmla="*/ 259870713 h 433"/>
                <a:gd name="T74" fmla="*/ 369464506 w 628"/>
                <a:gd name="T75" fmla="*/ 251468295 h 433"/>
                <a:gd name="T76" fmla="*/ 195563173 w 628"/>
                <a:gd name="T77" fmla="*/ 52214145 h 433"/>
                <a:gd name="T78" fmla="*/ 160662981 w 628"/>
                <a:gd name="T79" fmla="*/ 8402419 h 433"/>
                <a:gd name="T80" fmla="*/ 8424265 w 628"/>
                <a:gd name="T81" fmla="*/ 251468295 h 433"/>
                <a:gd name="T82" fmla="*/ 81234423 w 628"/>
                <a:gd name="T83" fmla="*/ 234063838 h 433"/>
                <a:gd name="T84" fmla="*/ 123956925 w 628"/>
                <a:gd name="T85" fmla="*/ 234063838 h 433"/>
                <a:gd name="T86" fmla="*/ 253931846 w 628"/>
                <a:gd name="T87" fmla="*/ 251468295 h 433"/>
                <a:gd name="T88" fmla="*/ 275593687 w 628"/>
                <a:gd name="T89" fmla="*/ 212458172 h 433"/>
                <a:gd name="T90" fmla="*/ 296654348 w 628"/>
                <a:gd name="T91" fmla="*/ 251468295 h 43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628" h="433">
                  <a:moveTo>
                    <a:pt x="154" y="192"/>
                  </a:moveTo>
                  <a:cubicBezTo>
                    <a:pt x="121" y="192"/>
                    <a:pt x="95" y="166"/>
                    <a:pt x="95" y="133"/>
                  </a:cubicBezTo>
                  <a:cubicBezTo>
                    <a:pt x="95" y="101"/>
                    <a:pt x="121" y="75"/>
                    <a:pt x="154" y="75"/>
                  </a:cubicBezTo>
                  <a:cubicBezTo>
                    <a:pt x="186" y="75"/>
                    <a:pt x="212" y="101"/>
                    <a:pt x="212" y="133"/>
                  </a:cubicBezTo>
                  <a:cubicBezTo>
                    <a:pt x="212" y="166"/>
                    <a:pt x="186" y="192"/>
                    <a:pt x="154" y="192"/>
                  </a:cubicBezTo>
                  <a:close/>
                  <a:moveTo>
                    <a:pt x="154" y="89"/>
                  </a:moveTo>
                  <a:cubicBezTo>
                    <a:pt x="129" y="89"/>
                    <a:pt x="109" y="109"/>
                    <a:pt x="109" y="133"/>
                  </a:cubicBezTo>
                  <a:cubicBezTo>
                    <a:pt x="109" y="158"/>
                    <a:pt x="129" y="178"/>
                    <a:pt x="154" y="178"/>
                  </a:cubicBezTo>
                  <a:cubicBezTo>
                    <a:pt x="178" y="178"/>
                    <a:pt x="198" y="158"/>
                    <a:pt x="198" y="133"/>
                  </a:cubicBezTo>
                  <a:cubicBezTo>
                    <a:pt x="198" y="109"/>
                    <a:pt x="178" y="89"/>
                    <a:pt x="154" y="89"/>
                  </a:cubicBezTo>
                  <a:close/>
                  <a:moveTo>
                    <a:pt x="235" y="301"/>
                  </a:moveTo>
                  <a:cubicBezTo>
                    <a:pt x="235" y="239"/>
                    <a:pt x="235" y="239"/>
                    <a:pt x="235" y="239"/>
                  </a:cubicBezTo>
                  <a:cubicBezTo>
                    <a:pt x="235" y="210"/>
                    <a:pt x="219" y="182"/>
                    <a:pt x="193" y="168"/>
                  </a:cubicBezTo>
                  <a:cubicBezTo>
                    <a:pt x="190" y="166"/>
                    <a:pt x="186" y="167"/>
                    <a:pt x="184" y="171"/>
                  </a:cubicBezTo>
                  <a:cubicBezTo>
                    <a:pt x="182" y="174"/>
                    <a:pt x="183" y="178"/>
                    <a:pt x="186" y="180"/>
                  </a:cubicBezTo>
                  <a:cubicBezTo>
                    <a:pt x="208" y="192"/>
                    <a:pt x="221" y="215"/>
                    <a:pt x="221" y="239"/>
                  </a:cubicBezTo>
                  <a:cubicBezTo>
                    <a:pt x="221" y="298"/>
                    <a:pt x="221" y="298"/>
                    <a:pt x="221" y="298"/>
                  </a:cubicBezTo>
                  <a:cubicBezTo>
                    <a:pt x="215" y="301"/>
                    <a:pt x="192" y="305"/>
                    <a:pt x="154" y="305"/>
                  </a:cubicBezTo>
                  <a:cubicBezTo>
                    <a:pt x="116" y="305"/>
                    <a:pt x="93" y="301"/>
                    <a:pt x="87" y="298"/>
                  </a:cubicBezTo>
                  <a:cubicBezTo>
                    <a:pt x="87" y="239"/>
                    <a:pt x="87" y="239"/>
                    <a:pt x="87" y="239"/>
                  </a:cubicBezTo>
                  <a:cubicBezTo>
                    <a:pt x="87" y="215"/>
                    <a:pt x="100" y="192"/>
                    <a:pt x="121" y="180"/>
                  </a:cubicBezTo>
                  <a:cubicBezTo>
                    <a:pt x="124" y="178"/>
                    <a:pt x="126" y="174"/>
                    <a:pt x="124" y="171"/>
                  </a:cubicBezTo>
                  <a:cubicBezTo>
                    <a:pt x="122" y="167"/>
                    <a:pt x="118" y="166"/>
                    <a:pt x="114" y="168"/>
                  </a:cubicBezTo>
                  <a:cubicBezTo>
                    <a:pt x="89" y="182"/>
                    <a:pt x="73" y="210"/>
                    <a:pt x="73" y="239"/>
                  </a:cubicBezTo>
                  <a:cubicBezTo>
                    <a:pt x="73" y="301"/>
                    <a:pt x="73" y="301"/>
                    <a:pt x="73" y="301"/>
                  </a:cubicBezTo>
                  <a:cubicBezTo>
                    <a:pt x="73" y="316"/>
                    <a:pt x="117" y="319"/>
                    <a:pt x="154" y="319"/>
                  </a:cubicBezTo>
                  <a:cubicBezTo>
                    <a:pt x="191" y="319"/>
                    <a:pt x="235" y="316"/>
                    <a:pt x="235" y="301"/>
                  </a:cubicBezTo>
                  <a:close/>
                  <a:moveTo>
                    <a:pt x="554" y="171"/>
                  </a:moveTo>
                  <a:cubicBezTo>
                    <a:pt x="554" y="167"/>
                    <a:pt x="551" y="164"/>
                    <a:pt x="547" y="164"/>
                  </a:cubicBezTo>
                  <a:cubicBezTo>
                    <a:pt x="307" y="164"/>
                    <a:pt x="307" y="164"/>
                    <a:pt x="307" y="164"/>
                  </a:cubicBezTo>
                  <a:cubicBezTo>
                    <a:pt x="303" y="164"/>
                    <a:pt x="300" y="167"/>
                    <a:pt x="300" y="171"/>
                  </a:cubicBezTo>
                  <a:cubicBezTo>
                    <a:pt x="300" y="175"/>
                    <a:pt x="303" y="178"/>
                    <a:pt x="307" y="178"/>
                  </a:cubicBezTo>
                  <a:cubicBezTo>
                    <a:pt x="547" y="178"/>
                    <a:pt x="547" y="178"/>
                    <a:pt x="547" y="178"/>
                  </a:cubicBezTo>
                  <a:cubicBezTo>
                    <a:pt x="551" y="178"/>
                    <a:pt x="554" y="175"/>
                    <a:pt x="554" y="171"/>
                  </a:cubicBezTo>
                  <a:close/>
                  <a:moveTo>
                    <a:pt x="554" y="234"/>
                  </a:moveTo>
                  <a:cubicBezTo>
                    <a:pt x="554" y="231"/>
                    <a:pt x="551" y="227"/>
                    <a:pt x="547" y="227"/>
                  </a:cubicBezTo>
                  <a:cubicBezTo>
                    <a:pt x="307" y="227"/>
                    <a:pt x="307" y="227"/>
                    <a:pt x="307" y="227"/>
                  </a:cubicBezTo>
                  <a:cubicBezTo>
                    <a:pt x="303" y="227"/>
                    <a:pt x="300" y="231"/>
                    <a:pt x="300" y="234"/>
                  </a:cubicBezTo>
                  <a:cubicBezTo>
                    <a:pt x="300" y="238"/>
                    <a:pt x="303" y="241"/>
                    <a:pt x="307" y="241"/>
                  </a:cubicBezTo>
                  <a:cubicBezTo>
                    <a:pt x="547" y="241"/>
                    <a:pt x="547" y="241"/>
                    <a:pt x="547" y="241"/>
                  </a:cubicBezTo>
                  <a:cubicBezTo>
                    <a:pt x="551" y="241"/>
                    <a:pt x="554" y="238"/>
                    <a:pt x="554" y="234"/>
                  </a:cubicBezTo>
                  <a:close/>
                  <a:moveTo>
                    <a:pt x="554" y="298"/>
                  </a:moveTo>
                  <a:cubicBezTo>
                    <a:pt x="554" y="294"/>
                    <a:pt x="551" y="291"/>
                    <a:pt x="547" y="291"/>
                  </a:cubicBezTo>
                  <a:cubicBezTo>
                    <a:pt x="307" y="291"/>
                    <a:pt x="307" y="291"/>
                    <a:pt x="307" y="291"/>
                  </a:cubicBezTo>
                  <a:cubicBezTo>
                    <a:pt x="303" y="291"/>
                    <a:pt x="300" y="294"/>
                    <a:pt x="300" y="298"/>
                  </a:cubicBezTo>
                  <a:cubicBezTo>
                    <a:pt x="300" y="301"/>
                    <a:pt x="303" y="305"/>
                    <a:pt x="307" y="305"/>
                  </a:cubicBezTo>
                  <a:cubicBezTo>
                    <a:pt x="547" y="305"/>
                    <a:pt x="547" y="305"/>
                    <a:pt x="547" y="305"/>
                  </a:cubicBezTo>
                  <a:cubicBezTo>
                    <a:pt x="551" y="305"/>
                    <a:pt x="554" y="301"/>
                    <a:pt x="554" y="298"/>
                  </a:cubicBezTo>
                  <a:close/>
                  <a:moveTo>
                    <a:pt x="621" y="433"/>
                  </a:moveTo>
                  <a:cubicBezTo>
                    <a:pt x="486" y="433"/>
                    <a:pt x="486" y="433"/>
                    <a:pt x="486" y="433"/>
                  </a:cubicBezTo>
                  <a:cubicBezTo>
                    <a:pt x="483" y="433"/>
                    <a:pt x="479" y="430"/>
                    <a:pt x="479" y="426"/>
                  </a:cubicBezTo>
                  <a:cubicBezTo>
                    <a:pt x="479" y="390"/>
                    <a:pt x="479" y="390"/>
                    <a:pt x="479" y="390"/>
                  </a:cubicBezTo>
                  <a:cubicBezTo>
                    <a:pt x="479" y="378"/>
                    <a:pt x="470" y="368"/>
                    <a:pt x="458" y="368"/>
                  </a:cubicBezTo>
                  <a:cubicBezTo>
                    <a:pt x="446" y="368"/>
                    <a:pt x="436" y="378"/>
                    <a:pt x="436" y="390"/>
                  </a:cubicBezTo>
                  <a:cubicBezTo>
                    <a:pt x="436" y="426"/>
                    <a:pt x="436" y="426"/>
                    <a:pt x="436" y="426"/>
                  </a:cubicBezTo>
                  <a:cubicBezTo>
                    <a:pt x="436" y="430"/>
                    <a:pt x="433" y="433"/>
                    <a:pt x="429" y="433"/>
                  </a:cubicBezTo>
                  <a:cubicBezTo>
                    <a:pt x="199" y="433"/>
                    <a:pt x="199" y="433"/>
                    <a:pt x="199" y="433"/>
                  </a:cubicBezTo>
                  <a:cubicBezTo>
                    <a:pt x="195" y="433"/>
                    <a:pt x="192" y="430"/>
                    <a:pt x="192" y="426"/>
                  </a:cubicBezTo>
                  <a:cubicBezTo>
                    <a:pt x="192" y="390"/>
                    <a:pt x="192" y="390"/>
                    <a:pt x="192" y="390"/>
                  </a:cubicBezTo>
                  <a:cubicBezTo>
                    <a:pt x="192" y="378"/>
                    <a:pt x="182" y="368"/>
                    <a:pt x="170" y="368"/>
                  </a:cubicBezTo>
                  <a:cubicBezTo>
                    <a:pt x="158" y="368"/>
                    <a:pt x="149" y="378"/>
                    <a:pt x="149" y="390"/>
                  </a:cubicBezTo>
                  <a:cubicBezTo>
                    <a:pt x="149" y="426"/>
                    <a:pt x="149" y="426"/>
                    <a:pt x="149" y="426"/>
                  </a:cubicBezTo>
                  <a:cubicBezTo>
                    <a:pt x="149" y="430"/>
                    <a:pt x="146" y="433"/>
                    <a:pt x="142" y="433"/>
                  </a:cubicBezTo>
                  <a:cubicBezTo>
                    <a:pt x="7" y="433"/>
                    <a:pt x="7" y="433"/>
                    <a:pt x="7" y="433"/>
                  </a:cubicBezTo>
                  <a:cubicBezTo>
                    <a:pt x="3" y="433"/>
                    <a:pt x="0" y="430"/>
                    <a:pt x="0" y="426"/>
                  </a:cubicBezTo>
                  <a:cubicBezTo>
                    <a:pt x="0" y="7"/>
                    <a:pt x="0" y="7"/>
                    <a:pt x="0" y="7"/>
                  </a:cubicBezTo>
                  <a:cubicBezTo>
                    <a:pt x="0" y="3"/>
                    <a:pt x="3" y="0"/>
                    <a:pt x="7" y="0"/>
                  </a:cubicBezTo>
                  <a:cubicBezTo>
                    <a:pt x="270" y="0"/>
                    <a:pt x="270" y="0"/>
                    <a:pt x="270" y="0"/>
                  </a:cubicBezTo>
                  <a:cubicBezTo>
                    <a:pt x="272" y="0"/>
                    <a:pt x="275" y="1"/>
                    <a:pt x="276" y="3"/>
                  </a:cubicBezTo>
                  <a:cubicBezTo>
                    <a:pt x="329" y="73"/>
                    <a:pt x="329" y="73"/>
                    <a:pt x="329" y="73"/>
                  </a:cubicBezTo>
                  <a:cubicBezTo>
                    <a:pt x="621" y="73"/>
                    <a:pt x="621" y="73"/>
                    <a:pt x="621" y="73"/>
                  </a:cubicBezTo>
                  <a:cubicBezTo>
                    <a:pt x="625" y="73"/>
                    <a:pt x="628" y="76"/>
                    <a:pt x="628" y="80"/>
                  </a:cubicBezTo>
                  <a:cubicBezTo>
                    <a:pt x="628" y="426"/>
                    <a:pt x="628" y="426"/>
                    <a:pt x="628" y="426"/>
                  </a:cubicBezTo>
                  <a:cubicBezTo>
                    <a:pt x="628" y="430"/>
                    <a:pt x="625" y="433"/>
                    <a:pt x="621" y="433"/>
                  </a:cubicBezTo>
                  <a:close/>
                  <a:moveTo>
                    <a:pt x="493" y="419"/>
                  </a:moveTo>
                  <a:cubicBezTo>
                    <a:pt x="614" y="419"/>
                    <a:pt x="614" y="419"/>
                    <a:pt x="614" y="419"/>
                  </a:cubicBezTo>
                  <a:cubicBezTo>
                    <a:pt x="614" y="87"/>
                    <a:pt x="614" y="87"/>
                    <a:pt x="614" y="87"/>
                  </a:cubicBezTo>
                  <a:cubicBezTo>
                    <a:pt x="325" y="87"/>
                    <a:pt x="325" y="87"/>
                    <a:pt x="325" y="87"/>
                  </a:cubicBezTo>
                  <a:cubicBezTo>
                    <a:pt x="323" y="87"/>
                    <a:pt x="321" y="86"/>
                    <a:pt x="320" y="84"/>
                  </a:cubicBezTo>
                  <a:cubicBezTo>
                    <a:pt x="267" y="14"/>
                    <a:pt x="267" y="14"/>
                    <a:pt x="267" y="14"/>
                  </a:cubicBezTo>
                  <a:cubicBezTo>
                    <a:pt x="14" y="14"/>
                    <a:pt x="14" y="14"/>
                    <a:pt x="14" y="14"/>
                  </a:cubicBezTo>
                  <a:cubicBezTo>
                    <a:pt x="14" y="419"/>
                    <a:pt x="14" y="419"/>
                    <a:pt x="14" y="419"/>
                  </a:cubicBezTo>
                  <a:cubicBezTo>
                    <a:pt x="135" y="419"/>
                    <a:pt x="135" y="419"/>
                    <a:pt x="135" y="419"/>
                  </a:cubicBezTo>
                  <a:cubicBezTo>
                    <a:pt x="135" y="390"/>
                    <a:pt x="135" y="390"/>
                    <a:pt x="135" y="390"/>
                  </a:cubicBezTo>
                  <a:cubicBezTo>
                    <a:pt x="135" y="370"/>
                    <a:pt x="151" y="354"/>
                    <a:pt x="170" y="354"/>
                  </a:cubicBezTo>
                  <a:cubicBezTo>
                    <a:pt x="190" y="354"/>
                    <a:pt x="206" y="370"/>
                    <a:pt x="206" y="390"/>
                  </a:cubicBezTo>
                  <a:cubicBezTo>
                    <a:pt x="206" y="419"/>
                    <a:pt x="206" y="419"/>
                    <a:pt x="206" y="419"/>
                  </a:cubicBezTo>
                  <a:cubicBezTo>
                    <a:pt x="422" y="419"/>
                    <a:pt x="422" y="419"/>
                    <a:pt x="422" y="419"/>
                  </a:cubicBezTo>
                  <a:cubicBezTo>
                    <a:pt x="422" y="390"/>
                    <a:pt x="422" y="390"/>
                    <a:pt x="422" y="390"/>
                  </a:cubicBezTo>
                  <a:cubicBezTo>
                    <a:pt x="422" y="370"/>
                    <a:pt x="438" y="354"/>
                    <a:pt x="458" y="354"/>
                  </a:cubicBezTo>
                  <a:cubicBezTo>
                    <a:pt x="478" y="354"/>
                    <a:pt x="493" y="370"/>
                    <a:pt x="493" y="390"/>
                  </a:cubicBezTo>
                  <a:lnTo>
                    <a:pt x="493" y="419"/>
                  </a:lnTo>
                  <a:close/>
                </a:path>
              </a:pathLst>
            </a:custGeom>
            <a:solidFill>
              <a:srgbClr val="007136"/>
            </a:solidFill>
            <a:ln w="9525">
              <a:solidFill>
                <a:srgbClr val="007136"/>
              </a:solidFill>
              <a:round/>
              <a:headEnd/>
              <a:tailEnd/>
            </a:ln>
          </p:spPr>
          <p:txBody>
            <a:bodyPr lIns="68580" tIns="34290" rIns="68580" bIns="34290"/>
            <a:lstStyle/>
            <a:p>
              <a:endParaRPr lang="en-NZ"/>
            </a:p>
          </p:txBody>
        </p:sp>
      </p:grpSp>
      <p:grpSp>
        <p:nvGrpSpPr>
          <p:cNvPr id="15" name="Grupa 17">
            <a:extLst>
              <a:ext uri="{FF2B5EF4-FFF2-40B4-BE49-F238E27FC236}">
                <a16:creationId xmlns:a16="http://schemas.microsoft.com/office/drawing/2014/main" id="{D96E50A9-8080-563C-D2DF-DD2DB0487639}"/>
              </a:ext>
            </a:extLst>
          </p:cNvPr>
          <p:cNvGrpSpPr>
            <a:grpSpLocks/>
          </p:cNvGrpSpPr>
          <p:nvPr/>
        </p:nvGrpSpPr>
        <p:grpSpPr bwMode="auto">
          <a:xfrm>
            <a:off x="327025" y="3706813"/>
            <a:ext cx="706438" cy="704850"/>
            <a:chOff x="8657947" y="3685194"/>
            <a:chExt cx="822960" cy="822960"/>
          </a:xfrm>
        </p:grpSpPr>
        <p:sp>
          <p:nvSpPr>
            <p:cNvPr id="16" name="Oval 15">
              <a:extLst>
                <a:ext uri="{FF2B5EF4-FFF2-40B4-BE49-F238E27FC236}">
                  <a16:creationId xmlns:a16="http://schemas.microsoft.com/office/drawing/2014/main" id="{823A4DA8-974F-A15B-7684-AE210BE416A0}"/>
                </a:ext>
              </a:extLst>
            </p:cNvPr>
            <p:cNvSpPr>
              <a:spLocks noChangeArrowheads="1"/>
            </p:cNvSpPr>
            <p:nvPr/>
          </p:nvSpPr>
          <p:spPr bwMode="auto">
            <a:xfrm>
              <a:off x="8657947" y="3685194"/>
              <a:ext cx="822960" cy="822960"/>
            </a:xfrm>
            <a:prstGeom prst="ellipse">
              <a:avLst/>
            </a:prstGeom>
            <a:ln w="19050" cap="rnd">
              <a:solidFill>
                <a:schemeClr val="bg2">
                  <a:lumMod val="75000"/>
                </a:schemeClr>
              </a:solidFill>
              <a:round/>
            </a:ln>
          </p:spPr>
          <p:style>
            <a:lnRef idx="1">
              <a:schemeClr val="accent1"/>
            </a:lnRef>
            <a:fillRef idx="0">
              <a:schemeClr val="accent1"/>
            </a:fillRef>
            <a:effectRef idx="0">
              <a:schemeClr val="accent1"/>
            </a:effectRef>
            <a:fontRef idx="minor">
              <a:schemeClr val="tx1"/>
            </a:fontRef>
          </p:style>
          <p:txBody>
            <a:bodyPr lIns="68580" tIns="34290" rIns="68580" bIns="34290"/>
            <a:lstStyle/>
            <a:p>
              <a:pPr defTabSz="913203" eaLnBrk="1" fontAlgn="auto" hangingPunct="1">
                <a:spcBef>
                  <a:spcPts val="0"/>
                </a:spcBef>
                <a:spcAft>
                  <a:spcPts val="0"/>
                </a:spcAft>
                <a:defRPr/>
              </a:pPr>
              <a:endParaRPr lang="en-US">
                <a:latin typeface="Century Gothic" panose="020B0502020202020204" pitchFamily="34" charset="0"/>
              </a:endParaRPr>
            </a:p>
          </p:txBody>
        </p:sp>
        <p:sp>
          <p:nvSpPr>
            <p:cNvPr id="334872" name="Freeform 34">
              <a:extLst>
                <a:ext uri="{FF2B5EF4-FFF2-40B4-BE49-F238E27FC236}">
                  <a16:creationId xmlns:a16="http://schemas.microsoft.com/office/drawing/2014/main" id="{9E037B58-B383-ED5B-A520-7C3C7033026B}"/>
                </a:ext>
              </a:extLst>
            </p:cNvPr>
            <p:cNvSpPr>
              <a:spLocks noEditPoints="1"/>
            </p:cNvSpPr>
            <p:nvPr/>
          </p:nvSpPr>
          <p:spPr bwMode="auto">
            <a:xfrm>
              <a:off x="8789660" y="3817473"/>
              <a:ext cx="560023" cy="419778"/>
            </a:xfrm>
            <a:custGeom>
              <a:avLst/>
              <a:gdLst>
                <a:gd name="T0" fmla="*/ 556356347 w 486"/>
                <a:gd name="T1" fmla="*/ 371057228 h 364"/>
                <a:gd name="T2" fmla="*/ 517849581 w 486"/>
                <a:gd name="T3" fmla="*/ 227421651 h 364"/>
                <a:gd name="T4" fmla="*/ 481998890 w 486"/>
                <a:gd name="T5" fmla="*/ 371057228 h 364"/>
                <a:gd name="T6" fmla="*/ 391707281 w 486"/>
                <a:gd name="T7" fmla="*/ 477453652 h 364"/>
                <a:gd name="T8" fmla="*/ 638680881 w 486"/>
                <a:gd name="T9" fmla="*/ 484103212 h 364"/>
                <a:gd name="T10" fmla="*/ 576274038 w 486"/>
                <a:gd name="T11" fmla="*/ 414945940 h 364"/>
                <a:gd name="T12" fmla="*/ 517849581 w 486"/>
                <a:gd name="T13" fmla="*/ 240721925 h 364"/>
                <a:gd name="T14" fmla="*/ 517849581 w 486"/>
                <a:gd name="T15" fmla="*/ 376377106 h 364"/>
                <a:gd name="T16" fmla="*/ 404985357 w 486"/>
                <a:gd name="T17" fmla="*/ 472133773 h 364"/>
                <a:gd name="T18" fmla="*/ 466064738 w 486"/>
                <a:gd name="T19" fmla="*/ 425585698 h 364"/>
                <a:gd name="T20" fmla="*/ 517849581 w 486"/>
                <a:gd name="T21" fmla="*/ 388346546 h 364"/>
                <a:gd name="T22" fmla="*/ 572290500 w 486"/>
                <a:gd name="T23" fmla="*/ 426915379 h 364"/>
                <a:gd name="T24" fmla="*/ 632042419 w 486"/>
                <a:gd name="T25" fmla="*/ 472133773 h 364"/>
                <a:gd name="T26" fmla="*/ 427557971 w 486"/>
                <a:gd name="T27" fmla="*/ 287270000 h 364"/>
                <a:gd name="T28" fmla="*/ 434197585 w 486"/>
                <a:gd name="T29" fmla="*/ 285940319 h 364"/>
                <a:gd name="T30" fmla="*/ 426230509 w 486"/>
                <a:gd name="T31" fmla="*/ 235402046 h 364"/>
                <a:gd name="T32" fmla="*/ 394362205 w 486"/>
                <a:gd name="T33" fmla="*/ 49208591 h 364"/>
                <a:gd name="T34" fmla="*/ 270874828 w 486"/>
                <a:gd name="T35" fmla="*/ 0 h 364"/>
                <a:gd name="T36" fmla="*/ 227057062 w 486"/>
                <a:gd name="T37" fmla="*/ 182203257 h 364"/>
                <a:gd name="T38" fmla="*/ 204484448 w 486"/>
                <a:gd name="T39" fmla="*/ 251361683 h 364"/>
                <a:gd name="T40" fmla="*/ 276186981 w 486"/>
                <a:gd name="T41" fmla="*/ 190183652 h 364"/>
                <a:gd name="T42" fmla="*/ 383740205 w 486"/>
                <a:gd name="T43" fmla="*/ 238061409 h 364"/>
                <a:gd name="T44" fmla="*/ 389051205 w 486"/>
                <a:gd name="T45" fmla="*/ 226091970 h 364"/>
                <a:gd name="T46" fmla="*/ 301415671 w 486"/>
                <a:gd name="T47" fmla="*/ 172894334 h 364"/>
                <a:gd name="T48" fmla="*/ 272203443 w 486"/>
                <a:gd name="T49" fmla="*/ 176883378 h 364"/>
                <a:gd name="T50" fmla="*/ 265563828 w 486"/>
                <a:gd name="T51" fmla="*/ 184863773 h 364"/>
                <a:gd name="T52" fmla="*/ 240335138 w 486"/>
                <a:gd name="T53" fmla="*/ 178214213 h 364"/>
                <a:gd name="T54" fmla="*/ 236351600 w 486"/>
                <a:gd name="T55" fmla="*/ 171563499 h 364"/>
                <a:gd name="T56" fmla="*/ 270874828 w 486"/>
                <a:gd name="T57" fmla="*/ 11969439 h 364"/>
                <a:gd name="T58" fmla="*/ 366478590 w 486"/>
                <a:gd name="T59" fmla="*/ 65168228 h 364"/>
                <a:gd name="T60" fmla="*/ 489965966 w 486"/>
                <a:gd name="T61" fmla="*/ 143635577 h 364"/>
                <a:gd name="T62" fmla="*/ 412952433 w 486"/>
                <a:gd name="T63" fmla="*/ 230082167 h 364"/>
                <a:gd name="T64" fmla="*/ 394362205 w 486"/>
                <a:gd name="T65" fmla="*/ 230082167 h 364"/>
                <a:gd name="T66" fmla="*/ 184566757 w 486"/>
                <a:gd name="T67" fmla="*/ 414945940 h 364"/>
                <a:gd name="T68" fmla="*/ 188550295 w 486"/>
                <a:gd name="T69" fmla="*/ 308549516 h 364"/>
                <a:gd name="T70" fmla="*/ 65062919 w 486"/>
                <a:gd name="T71" fmla="*/ 308549516 h 364"/>
                <a:gd name="T72" fmla="*/ 71702533 w 486"/>
                <a:gd name="T73" fmla="*/ 413615105 h 364"/>
                <a:gd name="T74" fmla="*/ 6639614 w 486"/>
                <a:gd name="T75" fmla="*/ 484103212 h 364"/>
                <a:gd name="T76" fmla="*/ 253613214 w 486"/>
                <a:gd name="T77" fmla="*/ 477453652 h 364"/>
                <a:gd name="T78" fmla="*/ 78340995 w 486"/>
                <a:gd name="T79" fmla="*/ 308549516 h 364"/>
                <a:gd name="T80" fmla="*/ 175272219 w 486"/>
                <a:gd name="T81" fmla="*/ 308549516 h 364"/>
                <a:gd name="T82" fmla="*/ 78340995 w 486"/>
                <a:gd name="T83" fmla="*/ 308549516 h 364"/>
                <a:gd name="T84" fmla="*/ 74357457 w 486"/>
                <a:gd name="T85" fmla="*/ 425585698 h 364"/>
                <a:gd name="T86" fmla="*/ 102242224 w 486"/>
                <a:gd name="T87" fmla="*/ 380367304 h 364"/>
                <a:gd name="T88" fmla="*/ 152699605 w 486"/>
                <a:gd name="T89" fmla="*/ 380367304 h 364"/>
                <a:gd name="T90" fmla="*/ 181911833 w 486"/>
                <a:gd name="T91" fmla="*/ 426915379 h 364"/>
                <a:gd name="T92" fmla="*/ 13278076 w 486"/>
                <a:gd name="T93" fmla="*/ 472133773 h 36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86" h="364">
                  <a:moveTo>
                    <a:pt x="434" y="312"/>
                  </a:moveTo>
                  <a:cubicBezTo>
                    <a:pt x="423" y="309"/>
                    <a:pt x="419" y="290"/>
                    <a:pt x="419" y="279"/>
                  </a:cubicBezTo>
                  <a:cubicBezTo>
                    <a:pt x="429" y="267"/>
                    <a:pt x="437" y="250"/>
                    <a:pt x="437" y="232"/>
                  </a:cubicBezTo>
                  <a:cubicBezTo>
                    <a:pt x="437" y="195"/>
                    <a:pt x="419" y="171"/>
                    <a:pt x="390" y="171"/>
                  </a:cubicBezTo>
                  <a:cubicBezTo>
                    <a:pt x="362" y="171"/>
                    <a:pt x="344" y="195"/>
                    <a:pt x="344" y="232"/>
                  </a:cubicBezTo>
                  <a:cubicBezTo>
                    <a:pt x="344" y="251"/>
                    <a:pt x="352" y="268"/>
                    <a:pt x="363" y="279"/>
                  </a:cubicBezTo>
                  <a:cubicBezTo>
                    <a:pt x="362" y="293"/>
                    <a:pt x="358" y="308"/>
                    <a:pt x="348" y="311"/>
                  </a:cubicBezTo>
                  <a:cubicBezTo>
                    <a:pt x="304" y="320"/>
                    <a:pt x="295" y="342"/>
                    <a:pt x="295" y="359"/>
                  </a:cubicBezTo>
                  <a:cubicBezTo>
                    <a:pt x="295" y="362"/>
                    <a:pt x="297" y="364"/>
                    <a:pt x="300" y="364"/>
                  </a:cubicBezTo>
                  <a:cubicBezTo>
                    <a:pt x="481" y="364"/>
                    <a:pt x="481" y="364"/>
                    <a:pt x="481" y="364"/>
                  </a:cubicBezTo>
                  <a:cubicBezTo>
                    <a:pt x="483" y="364"/>
                    <a:pt x="486" y="362"/>
                    <a:pt x="486" y="359"/>
                  </a:cubicBezTo>
                  <a:cubicBezTo>
                    <a:pt x="486" y="343"/>
                    <a:pt x="477" y="321"/>
                    <a:pt x="434" y="312"/>
                  </a:cubicBezTo>
                  <a:close/>
                  <a:moveTo>
                    <a:pt x="354" y="232"/>
                  </a:moveTo>
                  <a:cubicBezTo>
                    <a:pt x="354" y="185"/>
                    <a:pt x="382" y="181"/>
                    <a:pt x="390" y="181"/>
                  </a:cubicBezTo>
                  <a:cubicBezTo>
                    <a:pt x="399" y="181"/>
                    <a:pt x="427" y="185"/>
                    <a:pt x="427" y="232"/>
                  </a:cubicBezTo>
                  <a:cubicBezTo>
                    <a:pt x="427" y="261"/>
                    <a:pt x="408" y="283"/>
                    <a:pt x="390" y="283"/>
                  </a:cubicBezTo>
                  <a:cubicBezTo>
                    <a:pt x="373" y="283"/>
                    <a:pt x="354" y="261"/>
                    <a:pt x="354" y="232"/>
                  </a:cubicBezTo>
                  <a:close/>
                  <a:moveTo>
                    <a:pt x="305" y="355"/>
                  </a:moveTo>
                  <a:cubicBezTo>
                    <a:pt x="307" y="338"/>
                    <a:pt x="323" y="326"/>
                    <a:pt x="351" y="320"/>
                  </a:cubicBezTo>
                  <a:cubicBezTo>
                    <a:pt x="351" y="320"/>
                    <a:pt x="351" y="320"/>
                    <a:pt x="351" y="320"/>
                  </a:cubicBezTo>
                  <a:cubicBezTo>
                    <a:pt x="364" y="316"/>
                    <a:pt x="370" y="301"/>
                    <a:pt x="372" y="286"/>
                  </a:cubicBezTo>
                  <a:cubicBezTo>
                    <a:pt x="377" y="290"/>
                    <a:pt x="384" y="292"/>
                    <a:pt x="390" y="292"/>
                  </a:cubicBezTo>
                  <a:cubicBezTo>
                    <a:pt x="397" y="292"/>
                    <a:pt x="404" y="290"/>
                    <a:pt x="410" y="286"/>
                  </a:cubicBezTo>
                  <a:cubicBezTo>
                    <a:pt x="412" y="302"/>
                    <a:pt x="418" y="317"/>
                    <a:pt x="431" y="321"/>
                  </a:cubicBezTo>
                  <a:cubicBezTo>
                    <a:pt x="431" y="321"/>
                    <a:pt x="431" y="321"/>
                    <a:pt x="432" y="321"/>
                  </a:cubicBezTo>
                  <a:cubicBezTo>
                    <a:pt x="459" y="326"/>
                    <a:pt x="474" y="338"/>
                    <a:pt x="476" y="355"/>
                  </a:cubicBezTo>
                  <a:lnTo>
                    <a:pt x="305" y="355"/>
                  </a:lnTo>
                  <a:close/>
                  <a:moveTo>
                    <a:pt x="322" y="216"/>
                  </a:moveTo>
                  <a:cubicBezTo>
                    <a:pt x="323" y="216"/>
                    <a:pt x="323" y="216"/>
                    <a:pt x="324" y="216"/>
                  </a:cubicBezTo>
                  <a:cubicBezTo>
                    <a:pt x="325" y="216"/>
                    <a:pt x="327" y="216"/>
                    <a:pt x="327" y="215"/>
                  </a:cubicBezTo>
                  <a:cubicBezTo>
                    <a:pt x="329" y="214"/>
                    <a:pt x="330" y="212"/>
                    <a:pt x="329" y="210"/>
                  </a:cubicBezTo>
                  <a:cubicBezTo>
                    <a:pt x="329" y="210"/>
                    <a:pt x="322" y="195"/>
                    <a:pt x="321" y="177"/>
                  </a:cubicBezTo>
                  <a:cubicBezTo>
                    <a:pt x="355" y="168"/>
                    <a:pt x="378" y="140"/>
                    <a:pt x="378" y="108"/>
                  </a:cubicBezTo>
                  <a:cubicBezTo>
                    <a:pt x="378" y="69"/>
                    <a:pt x="342" y="37"/>
                    <a:pt x="297" y="37"/>
                  </a:cubicBezTo>
                  <a:cubicBezTo>
                    <a:pt x="290" y="37"/>
                    <a:pt x="283" y="37"/>
                    <a:pt x="277" y="39"/>
                  </a:cubicBezTo>
                  <a:cubicBezTo>
                    <a:pt x="263" y="15"/>
                    <a:pt x="235" y="0"/>
                    <a:pt x="204" y="0"/>
                  </a:cubicBezTo>
                  <a:cubicBezTo>
                    <a:pt x="159" y="0"/>
                    <a:pt x="123" y="32"/>
                    <a:pt x="123" y="71"/>
                  </a:cubicBezTo>
                  <a:cubicBezTo>
                    <a:pt x="123" y="100"/>
                    <a:pt x="142" y="125"/>
                    <a:pt x="171" y="137"/>
                  </a:cubicBezTo>
                  <a:cubicBezTo>
                    <a:pt x="170" y="163"/>
                    <a:pt x="154" y="183"/>
                    <a:pt x="154" y="183"/>
                  </a:cubicBezTo>
                  <a:cubicBezTo>
                    <a:pt x="153" y="185"/>
                    <a:pt x="153" y="188"/>
                    <a:pt x="154" y="189"/>
                  </a:cubicBezTo>
                  <a:cubicBezTo>
                    <a:pt x="156" y="191"/>
                    <a:pt x="158" y="191"/>
                    <a:pt x="160" y="191"/>
                  </a:cubicBezTo>
                  <a:cubicBezTo>
                    <a:pt x="185" y="179"/>
                    <a:pt x="201" y="164"/>
                    <a:pt x="208" y="143"/>
                  </a:cubicBezTo>
                  <a:cubicBezTo>
                    <a:pt x="214" y="142"/>
                    <a:pt x="219" y="142"/>
                    <a:pt x="224" y="141"/>
                  </a:cubicBezTo>
                  <a:cubicBezTo>
                    <a:pt x="237" y="163"/>
                    <a:pt x="261" y="177"/>
                    <a:pt x="289" y="179"/>
                  </a:cubicBezTo>
                  <a:cubicBezTo>
                    <a:pt x="296" y="193"/>
                    <a:pt x="306" y="205"/>
                    <a:pt x="322" y="216"/>
                  </a:cubicBezTo>
                  <a:close/>
                  <a:moveTo>
                    <a:pt x="293" y="170"/>
                  </a:moveTo>
                  <a:cubicBezTo>
                    <a:pt x="266" y="169"/>
                    <a:pt x="242" y="155"/>
                    <a:pt x="231" y="133"/>
                  </a:cubicBezTo>
                  <a:cubicBezTo>
                    <a:pt x="230" y="131"/>
                    <a:pt x="228" y="130"/>
                    <a:pt x="227" y="130"/>
                  </a:cubicBezTo>
                  <a:cubicBezTo>
                    <a:pt x="226" y="130"/>
                    <a:pt x="226" y="130"/>
                    <a:pt x="225" y="131"/>
                  </a:cubicBezTo>
                  <a:cubicBezTo>
                    <a:pt x="219" y="132"/>
                    <a:pt x="212" y="133"/>
                    <a:pt x="205" y="133"/>
                  </a:cubicBezTo>
                  <a:cubicBezTo>
                    <a:pt x="202" y="133"/>
                    <a:pt x="201" y="135"/>
                    <a:pt x="200" y="137"/>
                  </a:cubicBezTo>
                  <a:cubicBezTo>
                    <a:pt x="200" y="138"/>
                    <a:pt x="200" y="138"/>
                    <a:pt x="200" y="139"/>
                  </a:cubicBezTo>
                  <a:cubicBezTo>
                    <a:pt x="195" y="154"/>
                    <a:pt x="185" y="165"/>
                    <a:pt x="170" y="175"/>
                  </a:cubicBezTo>
                  <a:cubicBezTo>
                    <a:pt x="175" y="165"/>
                    <a:pt x="180" y="150"/>
                    <a:pt x="181" y="134"/>
                  </a:cubicBezTo>
                  <a:cubicBezTo>
                    <a:pt x="181" y="134"/>
                    <a:pt x="181" y="134"/>
                    <a:pt x="181" y="134"/>
                  </a:cubicBezTo>
                  <a:cubicBezTo>
                    <a:pt x="181" y="132"/>
                    <a:pt x="180" y="130"/>
                    <a:pt x="178" y="129"/>
                  </a:cubicBezTo>
                  <a:cubicBezTo>
                    <a:pt x="150" y="120"/>
                    <a:pt x="132" y="97"/>
                    <a:pt x="132" y="71"/>
                  </a:cubicBezTo>
                  <a:cubicBezTo>
                    <a:pt x="132" y="37"/>
                    <a:pt x="164" y="9"/>
                    <a:pt x="204" y="9"/>
                  </a:cubicBezTo>
                  <a:cubicBezTo>
                    <a:pt x="233" y="9"/>
                    <a:pt x="259" y="24"/>
                    <a:pt x="270" y="47"/>
                  </a:cubicBezTo>
                  <a:cubicBezTo>
                    <a:pt x="271" y="48"/>
                    <a:pt x="273" y="49"/>
                    <a:pt x="276" y="49"/>
                  </a:cubicBezTo>
                  <a:cubicBezTo>
                    <a:pt x="282" y="47"/>
                    <a:pt x="290" y="46"/>
                    <a:pt x="297" y="46"/>
                  </a:cubicBezTo>
                  <a:cubicBezTo>
                    <a:pt x="337" y="46"/>
                    <a:pt x="369" y="74"/>
                    <a:pt x="369" y="108"/>
                  </a:cubicBezTo>
                  <a:cubicBezTo>
                    <a:pt x="369" y="137"/>
                    <a:pt x="347" y="162"/>
                    <a:pt x="315" y="169"/>
                  </a:cubicBezTo>
                  <a:cubicBezTo>
                    <a:pt x="313" y="169"/>
                    <a:pt x="311" y="171"/>
                    <a:pt x="311" y="173"/>
                  </a:cubicBezTo>
                  <a:cubicBezTo>
                    <a:pt x="311" y="183"/>
                    <a:pt x="313" y="191"/>
                    <a:pt x="315" y="198"/>
                  </a:cubicBezTo>
                  <a:cubicBezTo>
                    <a:pt x="306" y="190"/>
                    <a:pt x="301" y="182"/>
                    <a:pt x="297" y="173"/>
                  </a:cubicBezTo>
                  <a:cubicBezTo>
                    <a:pt x="296" y="171"/>
                    <a:pt x="295" y="170"/>
                    <a:pt x="293" y="170"/>
                  </a:cubicBezTo>
                  <a:close/>
                  <a:moveTo>
                    <a:pt x="139" y="312"/>
                  </a:moveTo>
                  <a:cubicBezTo>
                    <a:pt x="128" y="309"/>
                    <a:pt x="124" y="290"/>
                    <a:pt x="124" y="279"/>
                  </a:cubicBezTo>
                  <a:cubicBezTo>
                    <a:pt x="135" y="267"/>
                    <a:pt x="142" y="250"/>
                    <a:pt x="142" y="232"/>
                  </a:cubicBezTo>
                  <a:cubicBezTo>
                    <a:pt x="142" y="195"/>
                    <a:pt x="124" y="171"/>
                    <a:pt x="96" y="171"/>
                  </a:cubicBezTo>
                  <a:cubicBezTo>
                    <a:pt x="67" y="171"/>
                    <a:pt x="49" y="195"/>
                    <a:pt x="49" y="232"/>
                  </a:cubicBezTo>
                  <a:cubicBezTo>
                    <a:pt x="49" y="251"/>
                    <a:pt x="57" y="268"/>
                    <a:pt x="68" y="279"/>
                  </a:cubicBezTo>
                  <a:cubicBezTo>
                    <a:pt x="67" y="293"/>
                    <a:pt x="63" y="308"/>
                    <a:pt x="54" y="311"/>
                  </a:cubicBezTo>
                  <a:cubicBezTo>
                    <a:pt x="10" y="320"/>
                    <a:pt x="0" y="342"/>
                    <a:pt x="0" y="359"/>
                  </a:cubicBezTo>
                  <a:cubicBezTo>
                    <a:pt x="0" y="362"/>
                    <a:pt x="3" y="364"/>
                    <a:pt x="5" y="364"/>
                  </a:cubicBezTo>
                  <a:cubicBezTo>
                    <a:pt x="186" y="364"/>
                    <a:pt x="186" y="364"/>
                    <a:pt x="186" y="364"/>
                  </a:cubicBezTo>
                  <a:cubicBezTo>
                    <a:pt x="189" y="364"/>
                    <a:pt x="191" y="362"/>
                    <a:pt x="191" y="359"/>
                  </a:cubicBezTo>
                  <a:cubicBezTo>
                    <a:pt x="191" y="343"/>
                    <a:pt x="182" y="321"/>
                    <a:pt x="139" y="312"/>
                  </a:cubicBezTo>
                  <a:close/>
                  <a:moveTo>
                    <a:pt x="59" y="232"/>
                  </a:moveTo>
                  <a:cubicBezTo>
                    <a:pt x="59" y="185"/>
                    <a:pt x="87" y="181"/>
                    <a:pt x="96" y="181"/>
                  </a:cubicBezTo>
                  <a:cubicBezTo>
                    <a:pt x="104" y="181"/>
                    <a:pt x="132" y="185"/>
                    <a:pt x="132" y="232"/>
                  </a:cubicBezTo>
                  <a:cubicBezTo>
                    <a:pt x="132" y="261"/>
                    <a:pt x="113" y="283"/>
                    <a:pt x="96" y="283"/>
                  </a:cubicBezTo>
                  <a:cubicBezTo>
                    <a:pt x="78" y="283"/>
                    <a:pt x="59" y="261"/>
                    <a:pt x="59" y="232"/>
                  </a:cubicBezTo>
                  <a:close/>
                  <a:moveTo>
                    <a:pt x="10" y="355"/>
                  </a:moveTo>
                  <a:cubicBezTo>
                    <a:pt x="12" y="338"/>
                    <a:pt x="28" y="326"/>
                    <a:pt x="56" y="320"/>
                  </a:cubicBezTo>
                  <a:cubicBezTo>
                    <a:pt x="56" y="320"/>
                    <a:pt x="56" y="320"/>
                    <a:pt x="56" y="320"/>
                  </a:cubicBezTo>
                  <a:cubicBezTo>
                    <a:pt x="69" y="316"/>
                    <a:pt x="75" y="301"/>
                    <a:pt x="77" y="286"/>
                  </a:cubicBezTo>
                  <a:cubicBezTo>
                    <a:pt x="83" y="290"/>
                    <a:pt x="89" y="292"/>
                    <a:pt x="96" y="292"/>
                  </a:cubicBezTo>
                  <a:cubicBezTo>
                    <a:pt x="102" y="292"/>
                    <a:pt x="109" y="290"/>
                    <a:pt x="115" y="286"/>
                  </a:cubicBezTo>
                  <a:cubicBezTo>
                    <a:pt x="117" y="302"/>
                    <a:pt x="123" y="317"/>
                    <a:pt x="136" y="321"/>
                  </a:cubicBezTo>
                  <a:cubicBezTo>
                    <a:pt x="137" y="321"/>
                    <a:pt x="137" y="321"/>
                    <a:pt x="137" y="321"/>
                  </a:cubicBezTo>
                  <a:cubicBezTo>
                    <a:pt x="164" y="326"/>
                    <a:pt x="179" y="338"/>
                    <a:pt x="181" y="355"/>
                  </a:cubicBezTo>
                  <a:lnTo>
                    <a:pt x="10" y="355"/>
                  </a:lnTo>
                  <a:close/>
                </a:path>
              </a:pathLst>
            </a:custGeom>
            <a:solidFill>
              <a:srgbClr val="007136"/>
            </a:solidFill>
            <a:ln w="9525">
              <a:solidFill>
                <a:srgbClr val="007136"/>
              </a:solidFill>
              <a:round/>
              <a:headEnd/>
              <a:tailEnd/>
            </a:ln>
          </p:spPr>
          <p:txBody>
            <a:bodyPr lIns="68580" tIns="34290" rIns="68580" bIns="34290"/>
            <a:lstStyle/>
            <a:p>
              <a:endParaRPr lang="en-NZ"/>
            </a:p>
          </p:txBody>
        </p:sp>
      </p:grpSp>
      <p:sp>
        <p:nvSpPr>
          <p:cNvPr id="18" name="Prostokąt 20">
            <a:extLst>
              <a:ext uri="{FF2B5EF4-FFF2-40B4-BE49-F238E27FC236}">
                <a16:creationId xmlns:a16="http://schemas.microsoft.com/office/drawing/2014/main" id="{E295E35E-D64A-119D-12CC-DFC2F3FA7E7A}"/>
              </a:ext>
            </a:extLst>
          </p:cNvPr>
          <p:cNvSpPr/>
          <p:nvPr/>
        </p:nvSpPr>
        <p:spPr>
          <a:xfrm>
            <a:off x="1173163" y="920750"/>
            <a:ext cx="1447800" cy="400050"/>
          </a:xfrm>
          <a:prstGeom prst="rect">
            <a:avLst/>
          </a:prstGeom>
        </p:spPr>
        <p:txBody>
          <a:bodyPr wrap="none">
            <a:spAutoFit/>
          </a:bodyPr>
          <a:lstStyle/>
          <a:p>
            <a:pPr defTabSz="913203" eaLnBrk="1" fontAlgn="auto" hangingPunct="1">
              <a:spcBef>
                <a:spcPts val="0"/>
              </a:spcBef>
              <a:spcAft>
                <a:spcPts val="0"/>
              </a:spcAft>
              <a:defRPr/>
            </a:pPr>
            <a:r>
              <a:rPr lang="en-NZ" altLang="pl-PL" sz="2000" b="1" kern="800" spc="-39">
                <a:solidFill>
                  <a:srgbClr val="007136"/>
                </a:solidFill>
                <a:latin typeface="Century Gothic" panose="020B0502020202020204" pitchFamily="34" charset="0"/>
              </a:rPr>
              <a:t>Irritated By</a:t>
            </a:r>
            <a:endParaRPr lang="pl-PL" altLang="pl-PL" sz="2000" b="1" kern="800" spc="-39">
              <a:solidFill>
                <a:srgbClr val="007136"/>
              </a:solidFill>
              <a:latin typeface="Century Gothic" panose="020B0502020202020204" pitchFamily="34" charset="0"/>
            </a:endParaRPr>
          </a:p>
        </p:txBody>
      </p:sp>
      <p:sp>
        <p:nvSpPr>
          <p:cNvPr id="19" name="Prostokąt 21">
            <a:extLst>
              <a:ext uri="{FF2B5EF4-FFF2-40B4-BE49-F238E27FC236}">
                <a16:creationId xmlns:a16="http://schemas.microsoft.com/office/drawing/2014/main" id="{576671E8-AAD8-83C4-8F1F-B35B26C3E61C}"/>
              </a:ext>
            </a:extLst>
          </p:cNvPr>
          <p:cNvSpPr/>
          <p:nvPr/>
        </p:nvSpPr>
        <p:spPr>
          <a:xfrm>
            <a:off x="1173163" y="2265363"/>
            <a:ext cx="3198812" cy="400050"/>
          </a:xfrm>
          <a:prstGeom prst="rect">
            <a:avLst/>
          </a:prstGeom>
        </p:spPr>
        <p:txBody>
          <a:bodyPr wrap="none">
            <a:spAutoFit/>
          </a:bodyPr>
          <a:lstStyle/>
          <a:p>
            <a:pPr defTabSz="913203" eaLnBrk="1" fontAlgn="auto" hangingPunct="1">
              <a:spcBef>
                <a:spcPts val="0"/>
              </a:spcBef>
              <a:spcAft>
                <a:spcPts val="0"/>
              </a:spcAft>
              <a:defRPr/>
            </a:pPr>
            <a:r>
              <a:rPr lang="en-NZ" altLang="pl-PL" sz="2000" b="1" kern="800" spc="-39">
                <a:solidFill>
                  <a:srgbClr val="007136"/>
                </a:solidFill>
                <a:latin typeface="Century Gothic" panose="020B0502020202020204" pitchFamily="34" charset="0"/>
              </a:rPr>
              <a:t>Relationship to Supervisor</a:t>
            </a:r>
            <a:endParaRPr lang="pl-PL" altLang="pl-PL" sz="2000" b="1" kern="800" spc="-39">
              <a:solidFill>
                <a:srgbClr val="007136"/>
              </a:solidFill>
              <a:latin typeface="Century Gothic" panose="020B0502020202020204" pitchFamily="34" charset="0"/>
            </a:endParaRPr>
          </a:p>
        </p:txBody>
      </p:sp>
      <p:sp>
        <p:nvSpPr>
          <p:cNvPr id="20" name="Prostokąt 22">
            <a:extLst>
              <a:ext uri="{FF2B5EF4-FFF2-40B4-BE49-F238E27FC236}">
                <a16:creationId xmlns:a16="http://schemas.microsoft.com/office/drawing/2014/main" id="{07442ED4-53BE-3D3E-00CA-CF9E7F4F9709}"/>
              </a:ext>
            </a:extLst>
          </p:cNvPr>
          <p:cNvSpPr/>
          <p:nvPr/>
        </p:nvSpPr>
        <p:spPr>
          <a:xfrm>
            <a:off x="1173163" y="3543300"/>
            <a:ext cx="3989964" cy="400110"/>
          </a:xfrm>
          <a:prstGeom prst="rect">
            <a:avLst/>
          </a:prstGeom>
        </p:spPr>
        <p:txBody>
          <a:bodyPr wrap="square">
            <a:spAutoFit/>
          </a:bodyPr>
          <a:lstStyle/>
          <a:p>
            <a:pPr defTabSz="913203" eaLnBrk="1" fontAlgn="auto" hangingPunct="1">
              <a:spcBef>
                <a:spcPts val="0"/>
              </a:spcBef>
              <a:spcAft>
                <a:spcPts val="0"/>
              </a:spcAft>
              <a:defRPr/>
            </a:pPr>
            <a:r>
              <a:rPr lang="en-NZ" altLang="pl-PL" sz="2000" b="1" kern="800" spc="-39">
                <a:solidFill>
                  <a:srgbClr val="007136"/>
                </a:solidFill>
                <a:latin typeface="Century Gothic" panose="020B0502020202020204" pitchFamily="34" charset="0"/>
              </a:rPr>
              <a:t>Effective as a Leader if they</a:t>
            </a:r>
            <a:endParaRPr lang="pl-PL" altLang="pl-PL" sz="2000" b="1" kern="800" spc="-39">
              <a:solidFill>
                <a:srgbClr val="007136"/>
              </a:solidFill>
              <a:latin typeface="Century Gothic" panose="020B0502020202020204" pitchFamily="34" charset="0"/>
            </a:endParaRPr>
          </a:p>
        </p:txBody>
      </p:sp>
      <p:sp>
        <p:nvSpPr>
          <p:cNvPr id="21" name="Prostokąt 23">
            <a:extLst>
              <a:ext uri="{FF2B5EF4-FFF2-40B4-BE49-F238E27FC236}">
                <a16:creationId xmlns:a16="http://schemas.microsoft.com/office/drawing/2014/main" id="{877ADAD4-D431-C7CF-945A-3D5EA6762746}"/>
              </a:ext>
            </a:extLst>
          </p:cNvPr>
          <p:cNvSpPr>
            <a:spLocks noChangeArrowheads="1"/>
          </p:cNvSpPr>
          <p:nvPr/>
        </p:nvSpPr>
        <p:spPr bwMode="auto">
          <a:xfrm>
            <a:off x="1173163" y="1274763"/>
            <a:ext cx="4325937"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Char char="•"/>
            </a:pPr>
            <a:r>
              <a:rPr lang="en-US" altLang="en-US">
                <a:solidFill>
                  <a:srgbClr val="000000"/>
                </a:solidFill>
                <a:latin typeface="Century Gothic" panose="020B0502020202020204" pitchFamily="34" charset="0"/>
              </a:rPr>
              <a:t>Dishonesty</a:t>
            </a:r>
          </a:p>
          <a:p>
            <a:pPr eaLnBrk="1" hangingPunct="1">
              <a:spcBef>
                <a:spcPct val="20000"/>
              </a:spcBef>
              <a:buFont typeface="Arial" panose="020B0604020202020204" pitchFamily="34" charset="0"/>
              <a:buChar char="•"/>
            </a:pPr>
            <a:r>
              <a:rPr lang="en-US" altLang="en-US">
                <a:solidFill>
                  <a:srgbClr val="000000"/>
                </a:solidFill>
                <a:latin typeface="Century Gothic" panose="020B0502020202020204" pitchFamily="34" charset="0"/>
              </a:rPr>
              <a:t>Impatience</a:t>
            </a:r>
          </a:p>
        </p:txBody>
      </p:sp>
      <p:sp>
        <p:nvSpPr>
          <p:cNvPr id="22" name="Prostokąt 24">
            <a:extLst>
              <a:ext uri="{FF2B5EF4-FFF2-40B4-BE49-F238E27FC236}">
                <a16:creationId xmlns:a16="http://schemas.microsoft.com/office/drawing/2014/main" id="{D2400FD4-EB12-3047-6389-0D15343E49BC}"/>
              </a:ext>
            </a:extLst>
          </p:cNvPr>
          <p:cNvSpPr>
            <a:spLocks noChangeArrowheads="1"/>
          </p:cNvSpPr>
          <p:nvPr/>
        </p:nvSpPr>
        <p:spPr bwMode="auto">
          <a:xfrm>
            <a:off x="1173163" y="2619375"/>
            <a:ext cx="4570412"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buFont typeface="Arial" panose="020B0604020202020204" pitchFamily="34" charset="0"/>
              <a:buChar char="•"/>
            </a:pPr>
            <a:r>
              <a:rPr lang="en-US" altLang="en-US">
                <a:solidFill>
                  <a:srgbClr val="000000"/>
                </a:solidFill>
                <a:latin typeface="Century Gothic" panose="020B0502020202020204" pitchFamily="34" charset="0"/>
              </a:rPr>
              <a:t>Trusts</a:t>
            </a:r>
            <a:r>
              <a:rPr lang="en-US" altLang="en-US" b="1">
                <a:solidFill>
                  <a:srgbClr val="000000"/>
                </a:solidFill>
                <a:latin typeface="Century Gothic" panose="020B0502020202020204" pitchFamily="34" charset="0"/>
              </a:rPr>
              <a:t> </a:t>
            </a:r>
            <a:r>
              <a:rPr lang="en-US" altLang="en-US">
                <a:solidFill>
                  <a:srgbClr val="000000"/>
                </a:solidFill>
                <a:latin typeface="Century Gothic" panose="020B0502020202020204" pitchFamily="34" charset="0"/>
              </a:rPr>
              <a:t>(trusts them on matters of reliability and communication)</a:t>
            </a:r>
          </a:p>
          <a:p>
            <a:pPr>
              <a:buFont typeface="Arial" panose="020B0604020202020204" pitchFamily="34" charset="0"/>
              <a:buChar char="•"/>
            </a:pPr>
            <a:r>
              <a:rPr lang="en-US" altLang="en-US">
                <a:solidFill>
                  <a:srgbClr val="000000"/>
                </a:solidFill>
                <a:latin typeface="Century Gothic" panose="020B0502020202020204" pitchFamily="34" charset="0"/>
              </a:rPr>
              <a:t>Needs clear instructions</a:t>
            </a:r>
          </a:p>
        </p:txBody>
      </p:sp>
      <p:sp>
        <p:nvSpPr>
          <p:cNvPr id="23" name="Prostokąt 25">
            <a:extLst>
              <a:ext uri="{FF2B5EF4-FFF2-40B4-BE49-F238E27FC236}">
                <a16:creationId xmlns:a16="http://schemas.microsoft.com/office/drawing/2014/main" id="{7C1A7C59-8894-C2E0-65F3-E8764AB752EA}"/>
              </a:ext>
            </a:extLst>
          </p:cNvPr>
          <p:cNvSpPr>
            <a:spLocks noChangeArrowheads="1"/>
          </p:cNvSpPr>
          <p:nvPr/>
        </p:nvSpPr>
        <p:spPr bwMode="auto">
          <a:xfrm>
            <a:off x="1173163" y="4008438"/>
            <a:ext cx="8669337" cy="1231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defTabSz="760413">
              <a:defRPr>
                <a:solidFill>
                  <a:schemeClr val="tx1"/>
                </a:solidFill>
                <a:latin typeface="Calibri" panose="020F0502020204030204" pitchFamily="34" charset="0"/>
              </a:defRPr>
            </a:lvl1pPr>
            <a:lvl2pPr marL="742950" indent="-285750" defTabSz="760413">
              <a:defRPr>
                <a:solidFill>
                  <a:schemeClr val="tx1"/>
                </a:solidFill>
                <a:latin typeface="Calibri" panose="020F0502020204030204" pitchFamily="34" charset="0"/>
              </a:defRPr>
            </a:lvl2pPr>
            <a:lvl3pPr marL="1143000" indent="-228600" defTabSz="760413">
              <a:defRPr>
                <a:solidFill>
                  <a:schemeClr val="tx1"/>
                </a:solidFill>
                <a:latin typeface="Calibri" panose="020F0502020204030204" pitchFamily="34" charset="0"/>
              </a:defRPr>
            </a:lvl3pPr>
            <a:lvl4pPr marL="1600200" indent="-228600" defTabSz="760413">
              <a:defRPr>
                <a:solidFill>
                  <a:schemeClr val="tx1"/>
                </a:solidFill>
                <a:latin typeface="Calibri" panose="020F0502020204030204" pitchFamily="34" charset="0"/>
              </a:defRPr>
            </a:lvl4pPr>
            <a:lvl5pPr marL="2057400" indent="-228600" defTabSz="760413">
              <a:defRPr>
                <a:solidFill>
                  <a:schemeClr val="tx1"/>
                </a:solidFill>
                <a:latin typeface="Calibri" panose="020F0502020204030204" pitchFamily="34" charset="0"/>
              </a:defRPr>
            </a:lvl5pPr>
            <a:lvl6pPr marL="2514600" indent="-228600" defTabSz="760413" eaLnBrk="0" fontAlgn="base" hangingPunct="0">
              <a:spcBef>
                <a:spcPct val="0"/>
              </a:spcBef>
              <a:spcAft>
                <a:spcPct val="0"/>
              </a:spcAft>
              <a:defRPr>
                <a:solidFill>
                  <a:schemeClr val="tx1"/>
                </a:solidFill>
                <a:latin typeface="Calibri" panose="020F0502020204030204" pitchFamily="34" charset="0"/>
              </a:defRPr>
            </a:lvl6pPr>
            <a:lvl7pPr marL="2971800" indent="-228600" defTabSz="760413" eaLnBrk="0" fontAlgn="base" hangingPunct="0">
              <a:spcBef>
                <a:spcPct val="0"/>
              </a:spcBef>
              <a:spcAft>
                <a:spcPct val="0"/>
              </a:spcAft>
              <a:defRPr>
                <a:solidFill>
                  <a:schemeClr val="tx1"/>
                </a:solidFill>
                <a:latin typeface="Calibri" panose="020F0502020204030204" pitchFamily="34" charset="0"/>
              </a:defRPr>
            </a:lvl7pPr>
            <a:lvl8pPr marL="3429000" indent="-228600" defTabSz="760413" eaLnBrk="0" fontAlgn="base" hangingPunct="0">
              <a:spcBef>
                <a:spcPct val="0"/>
              </a:spcBef>
              <a:spcAft>
                <a:spcPct val="0"/>
              </a:spcAft>
              <a:defRPr>
                <a:solidFill>
                  <a:schemeClr val="tx1"/>
                </a:solidFill>
                <a:latin typeface="Calibri" panose="020F0502020204030204" pitchFamily="34" charset="0"/>
              </a:defRPr>
            </a:lvl8pPr>
            <a:lvl9pPr marL="3886200" indent="-228600" defTabSz="760413" eaLnBrk="0" fontAlgn="base" hangingPunct="0">
              <a:spcBef>
                <a:spcPct val="0"/>
              </a:spcBef>
              <a:spcAft>
                <a:spcPct val="0"/>
              </a:spcAft>
              <a:defRPr>
                <a:solidFill>
                  <a:schemeClr val="tx1"/>
                </a:solidFill>
                <a:latin typeface="Calibri" panose="020F0502020204030204" pitchFamily="34" charset="0"/>
              </a:defRPr>
            </a:lvl9pPr>
          </a:lstStyle>
          <a:p>
            <a:pPr eaLnBrk="1" hangingPunct="1">
              <a:spcAft>
                <a:spcPts val="1200"/>
              </a:spcAft>
              <a:buSzPct val="100000"/>
              <a:buFont typeface="Arial" panose="020B0604020202020204" pitchFamily="34" charset="0"/>
              <a:buChar char="•"/>
            </a:pPr>
            <a:r>
              <a:rPr lang="en-US" altLang="en-US">
                <a:solidFill>
                  <a:srgbClr val="000000"/>
                </a:solidFill>
                <a:latin typeface="Century Gothic" panose="020B0502020202020204" pitchFamily="34" charset="0"/>
                <a:cs typeface="Arial" panose="020B0604020202020204" pitchFamily="34" charset="0"/>
              </a:rPr>
              <a:t>Would express their own opinions more clearly.</a:t>
            </a:r>
          </a:p>
          <a:p>
            <a:pPr eaLnBrk="1" hangingPunct="1">
              <a:spcAft>
                <a:spcPts val="1200"/>
              </a:spcAft>
              <a:buSzPct val="100000"/>
              <a:buFont typeface="Arial" panose="020B0604020202020204" pitchFamily="34" charset="0"/>
              <a:buChar char="•"/>
            </a:pPr>
            <a:r>
              <a:rPr lang="en-US" altLang="en-US">
                <a:solidFill>
                  <a:srgbClr val="000000"/>
                </a:solidFill>
                <a:latin typeface="Century Gothic" panose="020B0502020202020204" pitchFamily="34" charset="0"/>
                <a:cs typeface="Arial" panose="020B0604020202020204" pitchFamily="34" charset="0"/>
              </a:rPr>
              <a:t>Would hold on to their own opinions.</a:t>
            </a:r>
          </a:p>
          <a:p>
            <a:pPr eaLnBrk="1" hangingPunct="1">
              <a:spcAft>
                <a:spcPts val="1200"/>
              </a:spcAft>
              <a:buSzPct val="100000"/>
              <a:buFont typeface="Arial" panose="020B0604020202020204" pitchFamily="34" charset="0"/>
              <a:buChar char="•"/>
            </a:pPr>
            <a:r>
              <a:rPr lang="en-US" altLang="en-US">
                <a:solidFill>
                  <a:srgbClr val="000000"/>
                </a:solidFill>
                <a:latin typeface="Century Gothic" panose="020B0502020202020204" pitchFamily="34" charset="0"/>
                <a:cs typeface="Arial" panose="020B0604020202020204" pitchFamily="34" charset="0"/>
              </a:rPr>
              <a:t>Would refrain from getting involved in chatter and avoiding the issues.</a:t>
            </a:r>
          </a:p>
        </p:txBody>
      </p:sp>
      <p:sp>
        <p:nvSpPr>
          <p:cNvPr id="334862" name="Symbol zastępczy numeru slajdu 26">
            <a:extLst>
              <a:ext uri="{FF2B5EF4-FFF2-40B4-BE49-F238E27FC236}">
                <a16:creationId xmlns:a16="http://schemas.microsoft.com/office/drawing/2014/main" id="{47DC0784-FA2B-4EC1-5DD4-8E216607EF15}"/>
              </a:ext>
            </a:extLst>
          </p:cNvPr>
          <p:cNvSpPr txBox="1">
            <a:spLocks noChangeArrowheads="1"/>
          </p:cNvSpPr>
          <p:nvPr/>
        </p:nvSpPr>
        <p:spPr bwMode="auto">
          <a:xfrm>
            <a:off x="10664825" y="6262688"/>
            <a:ext cx="11557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fld id="{B08E5BCA-6EE6-4CDF-9744-B92BE8F2C933}" type="slidenum">
              <a:rPr lang="pl-PL" altLang="en-US">
                <a:latin typeface="Century Gothic" panose="020B0502020202020204" pitchFamily="34" charset="0"/>
              </a:rPr>
              <a:pPr eaLnBrk="1" hangingPunct="1"/>
              <a:t>142</a:t>
            </a:fld>
            <a:endParaRPr lang="pl-PL" altLang="en-US">
              <a:latin typeface="Century Gothic" panose="020B0502020202020204" pitchFamily="34" charset="0"/>
            </a:endParaRPr>
          </a:p>
        </p:txBody>
      </p:sp>
      <p:grpSp>
        <p:nvGrpSpPr>
          <p:cNvPr id="32" name="Group 31">
            <a:extLst>
              <a:ext uri="{FF2B5EF4-FFF2-40B4-BE49-F238E27FC236}">
                <a16:creationId xmlns:a16="http://schemas.microsoft.com/office/drawing/2014/main" id="{38A788D2-1BC2-0B19-FD88-6100DDD92039}"/>
              </a:ext>
            </a:extLst>
          </p:cNvPr>
          <p:cNvGrpSpPr>
            <a:grpSpLocks/>
          </p:cNvGrpSpPr>
          <p:nvPr/>
        </p:nvGrpSpPr>
        <p:grpSpPr bwMode="auto">
          <a:xfrm>
            <a:off x="327025" y="2411413"/>
            <a:ext cx="706438" cy="706437"/>
            <a:chOff x="327162" y="2412085"/>
            <a:chExt cx="705985" cy="705985"/>
          </a:xfrm>
        </p:grpSpPr>
        <p:sp>
          <p:nvSpPr>
            <p:cNvPr id="33" name="Oval 23">
              <a:extLst>
                <a:ext uri="{FF2B5EF4-FFF2-40B4-BE49-F238E27FC236}">
                  <a16:creationId xmlns:a16="http://schemas.microsoft.com/office/drawing/2014/main" id="{DED720A0-47E8-C19E-844D-9C981E925229}"/>
                </a:ext>
              </a:extLst>
            </p:cNvPr>
            <p:cNvSpPr>
              <a:spLocks noChangeArrowheads="1"/>
            </p:cNvSpPr>
            <p:nvPr/>
          </p:nvSpPr>
          <p:spPr bwMode="auto">
            <a:xfrm>
              <a:off x="327162" y="2412085"/>
              <a:ext cx="705985" cy="705985"/>
            </a:xfrm>
            <a:prstGeom prst="ellipse">
              <a:avLst/>
            </a:prstGeom>
            <a:ln w="19050" cap="rnd">
              <a:solidFill>
                <a:schemeClr val="bg2">
                  <a:lumMod val="75000"/>
                </a:schemeClr>
              </a:solidFill>
              <a:round/>
            </a:ln>
          </p:spPr>
          <p:style>
            <a:lnRef idx="1">
              <a:schemeClr val="accent1"/>
            </a:lnRef>
            <a:fillRef idx="0">
              <a:schemeClr val="accent1"/>
            </a:fillRef>
            <a:effectRef idx="0">
              <a:schemeClr val="accent1"/>
            </a:effectRef>
            <a:fontRef idx="minor">
              <a:schemeClr val="tx1"/>
            </a:fontRef>
          </p:style>
          <p:txBody>
            <a:bodyPr lIns="68580" tIns="34290" rIns="68580" bIns="34290"/>
            <a:lstStyle/>
            <a:p>
              <a:pPr defTabSz="913203" eaLnBrk="1" fontAlgn="auto" hangingPunct="1">
                <a:spcBef>
                  <a:spcPts val="0"/>
                </a:spcBef>
                <a:spcAft>
                  <a:spcPts val="0"/>
                </a:spcAft>
                <a:defRPr/>
              </a:pPr>
              <a:endParaRPr lang="en-US">
                <a:latin typeface="Century Gothic" panose="020B0502020202020204" pitchFamily="34" charset="0"/>
              </a:endParaRPr>
            </a:p>
          </p:txBody>
        </p:sp>
        <p:sp>
          <p:nvSpPr>
            <p:cNvPr id="34" name="Oval 33">
              <a:extLst>
                <a:ext uri="{FF2B5EF4-FFF2-40B4-BE49-F238E27FC236}">
                  <a16:creationId xmlns:a16="http://schemas.microsoft.com/office/drawing/2014/main" id="{4E08C560-EC3B-E19B-67ED-6B269F81607A}"/>
                </a:ext>
              </a:extLst>
            </p:cNvPr>
            <p:cNvSpPr/>
            <p:nvPr/>
          </p:nvSpPr>
          <p:spPr>
            <a:xfrm>
              <a:off x="471532" y="2545350"/>
              <a:ext cx="345853" cy="342681"/>
            </a:xfrm>
            <a:prstGeom prst="ellipse">
              <a:avLst/>
            </a:prstGeom>
            <a:noFill/>
            <a:ln>
              <a:solidFill>
                <a:srgbClr val="00713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35" name="Rectangle 34">
              <a:extLst>
                <a:ext uri="{FF2B5EF4-FFF2-40B4-BE49-F238E27FC236}">
                  <a16:creationId xmlns:a16="http://schemas.microsoft.com/office/drawing/2014/main" id="{52E58738-2EB3-D3A4-06BA-ED4F27DC35A9}"/>
                </a:ext>
              </a:extLst>
            </p:cNvPr>
            <p:cNvSpPr/>
            <p:nvPr/>
          </p:nvSpPr>
          <p:spPr>
            <a:xfrm rot="2654407">
              <a:off x="734888" y="2878511"/>
              <a:ext cx="164994" cy="71391"/>
            </a:xfrm>
            <a:prstGeom prst="rect">
              <a:avLst/>
            </a:prstGeom>
            <a:noFill/>
            <a:ln>
              <a:solidFill>
                <a:srgbClr val="00713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grpSp>
      <p:grpSp>
        <p:nvGrpSpPr>
          <p:cNvPr id="334864" name="Group 29">
            <a:extLst>
              <a:ext uri="{FF2B5EF4-FFF2-40B4-BE49-F238E27FC236}">
                <a16:creationId xmlns:a16="http://schemas.microsoft.com/office/drawing/2014/main" id="{FF1E863C-19EF-2F1A-6B85-5DEE400985E2}"/>
              </a:ext>
            </a:extLst>
          </p:cNvPr>
          <p:cNvGrpSpPr>
            <a:grpSpLocks/>
          </p:cNvGrpSpPr>
          <p:nvPr/>
        </p:nvGrpSpPr>
        <p:grpSpPr bwMode="auto">
          <a:xfrm>
            <a:off x="9604375" y="204788"/>
            <a:ext cx="2849563" cy="376237"/>
            <a:chOff x="9604598" y="204437"/>
            <a:chExt cx="2848654" cy="377134"/>
          </a:xfrm>
        </p:grpSpPr>
        <p:sp>
          <p:nvSpPr>
            <p:cNvPr id="31" name="Prostokąt zaokrąglony 7">
              <a:extLst>
                <a:ext uri="{FF2B5EF4-FFF2-40B4-BE49-F238E27FC236}">
                  <a16:creationId xmlns:a16="http://schemas.microsoft.com/office/drawing/2014/main" id="{2AD4B029-3246-EB64-5DB3-45AA02EE131B}"/>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5 of LM Section</a:t>
              </a:r>
              <a:endParaRPr lang="en-US" sz="1100" b="1">
                <a:solidFill>
                  <a:schemeClr val="bg1"/>
                </a:solidFill>
                <a:latin typeface="Century Gothic" panose="020B0502020202020204" pitchFamily="34" charset="0"/>
              </a:endParaRPr>
            </a:p>
          </p:txBody>
        </p:sp>
        <p:pic>
          <p:nvPicPr>
            <p:cNvPr id="334867" name="Graphic 35" descr="Closed book with solid fill">
              <a:extLst>
                <a:ext uri="{FF2B5EF4-FFF2-40B4-BE49-F238E27FC236}">
                  <a16:creationId xmlns:a16="http://schemas.microsoft.com/office/drawing/2014/main" id="{E6451A91-0C59-668F-A121-42BFA9778F8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37" name="Obraz 10">
            <a:extLst>
              <a:ext uri="{FF2B5EF4-FFF2-40B4-BE49-F238E27FC236}">
                <a16:creationId xmlns:a16="http://schemas.microsoft.com/office/drawing/2014/main" id="{4B95A102-F4DB-A48A-75F7-DD54720E54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00963" y="515938"/>
            <a:ext cx="4376737" cy="5827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250" fill="hold"/>
                                        <p:tgtEl>
                                          <p:spTgt spid="3"/>
                                        </p:tgtEl>
                                        <p:attrNameLst>
                                          <p:attrName>ppt_x</p:attrName>
                                        </p:attrNameLst>
                                      </p:cBhvr>
                                      <p:tavLst>
                                        <p:tav tm="0">
                                          <p:val>
                                            <p:strVal val="1+#ppt_w/2"/>
                                          </p:val>
                                        </p:tav>
                                        <p:tav tm="100000">
                                          <p:val>
                                            <p:strVal val="#ppt_x"/>
                                          </p:val>
                                        </p:tav>
                                      </p:tavLst>
                                    </p:anim>
                                    <p:anim calcmode="lin" valueType="num">
                                      <p:cBhvr additive="base">
                                        <p:cTn id="8" dur="125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25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250" fill="hold"/>
                                        <p:tgtEl>
                                          <p:spTgt spid="4"/>
                                        </p:tgtEl>
                                        <p:attrNameLst>
                                          <p:attrName>ppt_x</p:attrName>
                                        </p:attrNameLst>
                                      </p:cBhvr>
                                      <p:tavLst>
                                        <p:tav tm="0">
                                          <p:val>
                                            <p:strVal val="1+#ppt_w/2"/>
                                          </p:val>
                                        </p:tav>
                                        <p:tav tm="100000">
                                          <p:val>
                                            <p:strVal val="#ppt_x"/>
                                          </p:val>
                                        </p:tav>
                                      </p:tavLst>
                                    </p:anim>
                                    <p:anim calcmode="lin" valueType="num">
                                      <p:cBhvr additive="base">
                                        <p:cTn id="12" dur="1250" fill="hold"/>
                                        <p:tgtEl>
                                          <p:spTgt spid="4"/>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50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1250" fill="hold"/>
                                        <p:tgtEl>
                                          <p:spTgt spid="8"/>
                                        </p:tgtEl>
                                        <p:attrNameLst>
                                          <p:attrName>ppt_x</p:attrName>
                                        </p:attrNameLst>
                                      </p:cBhvr>
                                      <p:tavLst>
                                        <p:tav tm="0">
                                          <p:val>
                                            <p:strVal val="1+#ppt_w/2"/>
                                          </p:val>
                                        </p:tav>
                                        <p:tav tm="100000">
                                          <p:val>
                                            <p:strVal val="#ppt_x"/>
                                          </p:val>
                                        </p:tav>
                                      </p:tavLst>
                                    </p:anim>
                                    <p:anim calcmode="lin" valueType="num">
                                      <p:cBhvr additive="base">
                                        <p:cTn id="16" dur="1250" fill="hold"/>
                                        <p:tgtEl>
                                          <p:spTgt spid="8"/>
                                        </p:tgtEl>
                                        <p:attrNameLst>
                                          <p:attrName>ppt_y</p:attrName>
                                        </p:attrNameLst>
                                      </p:cBhvr>
                                      <p:tavLst>
                                        <p:tav tm="0">
                                          <p:val>
                                            <p:strVal val="#ppt_y"/>
                                          </p:val>
                                        </p:tav>
                                        <p:tav tm="100000">
                                          <p:val>
                                            <p:strVal val="#ppt_y"/>
                                          </p:val>
                                        </p:tav>
                                      </p:tavLst>
                                    </p:anim>
                                  </p:childTnLst>
                                </p:cTn>
                              </p:par>
                            </p:childTnLst>
                          </p:cTn>
                        </p:par>
                        <p:par>
                          <p:cTn id="17" fill="hold" nodeType="afterGroup">
                            <p:stCondLst>
                              <p:cond delay="1750"/>
                            </p:stCondLst>
                            <p:childTnLst>
                              <p:par>
                                <p:cTn id="18" presetID="49" presetClass="entr" presetSubtype="0" decel="100000" fill="hold" nodeType="afterEffect">
                                  <p:stCondLst>
                                    <p:cond delay="0"/>
                                  </p:stCondLst>
                                  <p:childTnLst>
                                    <p:set>
                                      <p:cBhvr>
                                        <p:cTn id="19" dur="1" fill="hold">
                                          <p:stCondLst>
                                            <p:cond delay="0"/>
                                          </p:stCondLst>
                                        </p:cTn>
                                        <p:tgtEl>
                                          <p:spTgt spid="11"/>
                                        </p:tgtEl>
                                        <p:attrNameLst>
                                          <p:attrName>style.visibility</p:attrName>
                                        </p:attrNameLst>
                                      </p:cBhvr>
                                      <p:to>
                                        <p:strVal val="visible"/>
                                      </p:to>
                                    </p:set>
                                    <p:anim calcmode="lin" valueType="num">
                                      <p:cBhvr>
                                        <p:cTn id="20" dur="500" fill="hold"/>
                                        <p:tgtEl>
                                          <p:spTgt spid="11"/>
                                        </p:tgtEl>
                                        <p:attrNameLst>
                                          <p:attrName>ppt_w</p:attrName>
                                        </p:attrNameLst>
                                      </p:cBhvr>
                                      <p:tavLst>
                                        <p:tav tm="0">
                                          <p:val>
                                            <p:fltVal val="0"/>
                                          </p:val>
                                        </p:tav>
                                        <p:tav tm="100000">
                                          <p:val>
                                            <p:strVal val="#ppt_w"/>
                                          </p:val>
                                        </p:tav>
                                      </p:tavLst>
                                    </p:anim>
                                    <p:anim calcmode="lin" valueType="num">
                                      <p:cBhvr>
                                        <p:cTn id="21" dur="500" fill="hold"/>
                                        <p:tgtEl>
                                          <p:spTgt spid="11"/>
                                        </p:tgtEl>
                                        <p:attrNameLst>
                                          <p:attrName>ppt_h</p:attrName>
                                        </p:attrNameLst>
                                      </p:cBhvr>
                                      <p:tavLst>
                                        <p:tav tm="0">
                                          <p:val>
                                            <p:fltVal val="0"/>
                                          </p:val>
                                        </p:tav>
                                        <p:tav tm="100000">
                                          <p:val>
                                            <p:strVal val="#ppt_h"/>
                                          </p:val>
                                        </p:tav>
                                      </p:tavLst>
                                    </p:anim>
                                    <p:anim calcmode="lin" valueType="num">
                                      <p:cBhvr>
                                        <p:cTn id="22" dur="500" fill="hold"/>
                                        <p:tgtEl>
                                          <p:spTgt spid="11"/>
                                        </p:tgtEl>
                                        <p:attrNameLst>
                                          <p:attrName>style.rotation</p:attrName>
                                        </p:attrNameLst>
                                      </p:cBhvr>
                                      <p:tavLst>
                                        <p:tav tm="0">
                                          <p:val>
                                            <p:fltVal val="360"/>
                                          </p:val>
                                        </p:tav>
                                        <p:tav tm="100000">
                                          <p:val>
                                            <p:fltVal val="0"/>
                                          </p:val>
                                        </p:tav>
                                      </p:tavLst>
                                    </p:anim>
                                    <p:animEffect transition="in" filter="fade">
                                      <p:cBhvr>
                                        <p:cTn id="23" dur="500"/>
                                        <p:tgtEl>
                                          <p:spTgt spid="11"/>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8"/>
                                        </p:tgtEl>
                                        <p:attrNameLst>
                                          <p:attrName>style.visibility</p:attrName>
                                        </p:attrNameLst>
                                      </p:cBhvr>
                                      <p:to>
                                        <p:strVal val="visible"/>
                                      </p:to>
                                    </p:set>
                                    <p:animEffect transition="in" filter="fade">
                                      <p:cBhvr>
                                        <p:cTn id="26" dur="500"/>
                                        <p:tgtEl>
                                          <p:spTgt spid="18"/>
                                        </p:tgtEl>
                                      </p:cBhvr>
                                    </p:animEffect>
                                  </p:childTnLst>
                                </p:cTn>
                              </p:par>
                            </p:childTnLst>
                          </p:cTn>
                        </p:par>
                        <p:par>
                          <p:cTn id="27" fill="hold" nodeType="afterGroup">
                            <p:stCondLst>
                              <p:cond delay="2250"/>
                            </p:stCondLst>
                            <p:childTnLst>
                              <p:par>
                                <p:cTn id="28" presetID="22" presetClass="entr" presetSubtype="1" fill="hold" grpId="0" nodeType="afterEffect">
                                  <p:stCondLst>
                                    <p:cond delay="0"/>
                                  </p:stCondLst>
                                  <p:childTnLst>
                                    <p:set>
                                      <p:cBhvr>
                                        <p:cTn id="29" dur="1" fill="hold">
                                          <p:stCondLst>
                                            <p:cond delay="0"/>
                                          </p:stCondLst>
                                        </p:cTn>
                                        <p:tgtEl>
                                          <p:spTgt spid="21"/>
                                        </p:tgtEl>
                                        <p:attrNameLst>
                                          <p:attrName>style.visibility</p:attrName>
                                        </p:attrNameLst>
                                      </p:cBhvr>
                                      <p:to>
                                        <p:strVal val="visible"/>
                                      </p:to>
                                    </p:set>
                                    <p:animEffect transition="in" filter="wipe(up)">
                                      <p:cBhvr>
                                        <p:cTn id="30" dur="500"/>
                                        <p:tgtEl>
                                          <p:spTgt spid="21"/>
                                        </p:tgtEl>
                                      </p:cBhvr>
                                    </p:animEffect>
                                  </p:childTnLst>
                                </p:cTn>
                              </p:par>
                            </p:childTnLst>
                          </p:cTn>
                        </p:par>
                        <p:par>
                          <p:cTn id="31" fill="hold" nodeType="afterGroup">
                            <p:stCondLst>
                              <p:cond delay="2750"/>
                            </p:stCondLst>
                            <p:childTnLst>
                              <p:par>
                                <p:cTn id="32" presetID="49" presetClass="entr" presetSubtype="0" decel="100000" fill="hold" nodeType="afterEffect">
                                  <p:stCondLst>
                                    <p:cond delay="0"/>
                                  </p:stCondLst>
                                  <p:childTnLst>
                                    <p:set>
                                      <p:cBhvr>
                                        <p:cTn id="33" dur="1" fill="hold">
                                          <p:stCondLst>
                                            <p:cond delay="0"/>
                                          </p:stCondLst>
                                        </p:cTn>
                                        <p:tgtEl>
                                          <p:spTgt spid="32"/>
                                        </p:tgtEl>
                                        <p:attrNameLst>
                                          <p:attrName>style.visibility</p:attrName>
                                        </p:attrNameLst>
                                      </p:cBhvr>
                                      <p:to>
                                        <p:strVal val="visible"/>
                                      </p:to>
                                    </p:set>
                                    <p:anim calcmode="lin" valueType="num">
                                      <p:cBhvr>
                                        <p:cTn id="34" dur="500" fill="hold"/>
                                        <p:tgtEl>
                                          <p:spTgt spid="32"/>
                                        </p:tgtEl>
                                        <p:attrNameLst>
                                          <p:attrName>ppt_w</p:attrName>
                                        </p:attrNameLst>
                                      </p:cBhvr>
                                      <p:tavLst>
                                        <p:tav tm="0">
                                          <p:val>
                                            <p:fltVal val="0"/>
                                          </p:val>
                                        </p:tav>
                                        <p:tav tm="100000">
                                          <p:val>
                                            <p:strVal val="#ppt_w"/>
                                          </p:val>
                                        </p:tav>
                                      </p:tavLst>
                                    </p:anim>
                                    <p:anim calcmode="lin" valueType="num">
                                      <p:cBhvr>
                                        <p:cTn id="35" dur="500" fill="hold"/>
                                        <p:tgtEl>
                                          <p:spTgt spid="32"/>
                                        </p:tgtEl>
                                        <p:attrNameLst>
                                          <p:attrName>ppt_h</p:attrName>
                                        </p:attrNameLst>
                                      </p:cBhvr>
                                      <p:tavLst>
                                        <p:tav tm="0">
                                          <p:val>
                                            <p:fltVal val="0"/>
                                          </p:val>
                                        </p:tav>
                                        <p:tav tm="100000">
                                          <p:val>
                                            <p:strVal val="#ppt_h"/>
                                          </p:val>
                                        </p:tav>
                                      </p:tavLst>
                                    </p:anim>
                                    <p:anim calcmode="lin" valueType="num">
                                      <p:cBhvr>
                                        <p:cTn id="36" dur="500" fill="hold"/>
                                        <p:tgtEl>
                                          <p:spTgt spid="32"/>
                                        </p:tgtEl>
                                        <p:attrNameLst>
                                          <p:attrName>style.rotation</p:attrName>
                                        </p:attrNameLst>
                                      </p:cBhvr>
                                      <p:tavLst>
                                        <p:tav tm="0">
                                          <p:val>
                                            <p:fltVal val="360"/>
                                          </p:val>
                                        </p:tav>
                                        <p:tav tm="100000">
                                          <p:val>
                                            <p:fltVal val="0"/>
                                          </p:val>
                                        </p:tav>
                                      </p:tavLst>
                                    </p:anim>
                                    <p:animEffect transition="in" filter="fade">
                                      <p:cBhvr>
                                        <p:cTn id="37" dur="500"/>
                                        <p:tgtEl>
                                          <p:spTgt spid="32"/>
                                        </p:tgtEl>
                                      </p:cBhvr>
                                    </p:animEffect>
                                  </p:childTnLst>
                                </p:cTn>
                              </p:par>
                              <p:par>
                                <p:cTn id="38" presetID="10" presetClass="entr" presetSubtype="0" fill="hold" grpId="0" nodeType="withEffect">
                                  <p:stCondLst>
                                    <p:cond delay="250"/>
                                  </p:stCondLst>
                                  <p:childTnLst>
                                    <p:set>
                                      <p:cBhvr>
                                        <p:cTn id="39" dur="1" fill="hold">
                                          <p:stCondLst>
                                            <p:cond delay="0"/>
                                          </p:stCondLst>
                                        </p:cTn>
                                        <p:tgtEl>
                                          <p:spTgt spid="19"/>
                                        </p:tgtEl>
                                        <p:attrNameLst>
                                          <p:attrName>style.visibility</p:attrName>
                                        </p:attrNameLst>
                                      </p:cBhvr>
                                      <p:to>
                                        <p:strVal val="visible"/>
                                      </p:to>
                                    </p:set>
                                    <p:animEffect transition="in" filter="fade">
                                      <p:cBhvr>
                                        <p:cTn id="40" dur="500"/>
                                        <p:tgtEl>
                                          <p:spTgt spid="19"/>
                                        </p:tgtEl>
                                      </p:cBhvr>
                                    </p:animEffect>
                                  </p:childTnLst>
                                </p:cTn>
                              </p:par>
                            </p:childTnLst>
                          </p:cTn>
                        </p:par>
                        <p:par>
                          <p:cTn id="41" fill="hold" nodeType="afterGroup">
                            <p:stCondLst>
                              <p:cond delay="3500"/>
                            </p:stCondLst>
                            <p:childTnLst>
                              <p:par>
                                <p:cTn id="42" presetID="22" presetClass="entr" presetSubtype="1" fill="hold" grpId="0" nodeType="afterEffect">
                                  <p:stCondLst>
                                    <p:cond delay="0"/>
                                  </p:stCondLst>
                                  <p:childTnLst>
                                    <p:set>
                                      <p:cBhvr>
                                        <p:cTn id="43" dur="1" fill="hold">
                                          <p:stCondLst>
                                            <p:cond delay="0"/>
                                          </p:stCondLst>
                                        </p:cTn>
                                        <p:tgtEl>
                                          <p:spTgt spid="22"/>
                                        </p:tgtEl>
                                        <p:attrNameLst>
                                          <p:attrName>style.visibility</p:attrName>
                                        </p:attrNameLst>
                                      </p:cBhvr>
                                      <p:to>
                                        <p:strVal val="visible"/>
                                      </p:to>
                                    </p:set>
                                    <p:animEffect transition="in" filter="wipe(up)">
                                      <p:cBhvr>
                                        <p:cTn id="44" dur="500"/>
                                        <p:tgtEl>
                                          <p:spTgt spid="22"/>
                                        </p:tgtEl>
                                      </p:cBhvr>
                                    </p:animEffect>
                                  </p:childTnLst>
                                </p:cTn>
                              </p:par>
                            </p:childTnLst>
                          </p:cTn>
                        </p:par>
                        <p:par>
                          <p:cTn id="45" fill="hold" nodeType="afterGroup">
                            <p:stCondLst>
                              <p:cond delay="4000"/>
                            </p:stCondLst>
                            <p:childTnLst>
                              <p:par>
                                <p:cTn id="46" presetID="49" presetClass="entr" presetSubtype="0" decel="100000" fill="hold" nodeType="afterEffect">
                                  <p:stCondLst>
                                    <p:cond delay="0"/>
                                  </p:stCondLst>
                                  <p:childTnLst>
                                    <p:set>
                                      <p:cBhvr>
                                        <p:cTn id="47" dur="1" fill="hold">
                                          <p:stCondLst>
                                            <p:cond delay="0"/>
                                          </p:stCondLst>
                                        </p:cTn>
                                        <p:tgtEl>
                                          <p:spTgt spid="15"/>
                                        </p:tgtEl>
                                        <p:attrNameLst>
                                          <p:attrName>style.visibility</p:attrName>
                                        </p:attrNameLst>
                                      </p:cBhvr>
                                      <p:to>
                                        <p:strVal val="visible"/>
                                      </p:to>
                                    </p:set>
                                    <p:anim calcmode="lin" valueType="num">
                                      <p:cBhvr>
                                        <p:cTn id="48" dur="500" fill="hold"/>
                                        <p:tgtEl>
                                          <p:spTgt spid="15"/>
                                        </p:tgtEl>
                                        <p:attrNameLst>
                                          <p:attrName>ppt_w</p:attrName>
                                        </p:attrNameLst>
                                      </p:cBhvr>
                                      <p:tavLst>
                                        <p:tav tm="0">
                                          <p:val>
                                            <p:fltVal val="0"/>
                                          </p:val>
                                        </p:tav>
                                        <p:tav tm="100000">
                                          <p:val>
                                            <p:strVal val="#ppt_w"/>
                                          </p:val>
                                        </p:tav>
                                      </p:tavLst>
                                    </p:anim>
                                    <p:anim calcmode="lin" valueType="num">
                                      <p:cBhvr>
                                        <p:cTn id="49" dur="500" fill="hold"/>
                                        <p:tgtEl>
                                          <p:spTgt spid="15"/>
                                        </p:tgtEl>
                                        <p:attrNameLst>
                                          <p:attrName>ppt_h</p:attrName>
                                        </p:attrNameLst>
                                      </p:cBhvr>
                                      <p:tavLst>
                                        <p:tav tm="0">
                                          <p:val>
                                            <p:fltVal val="0"/>
                                          </p:val>
                                        </p:tav>
                                        <p:tav tm="100000">
                                          <p:val>
                                            <p:strVal val="#ppt_h"/>
                                          </p:val>
                                        </p:tav>
                                      </p:tavLst>
                                    </p:anim>
                                    <p:anim calcmode="lin" valueType="num">
                                      <p:cBhvr>
                                        <p:cTn id="50" dur="500" fill="hold"/>
                                        <p:tgtEl>
                                          <p:spTgt spid="15"/>
                                        </p:tgtEl>
                                        <p:attrNameLst>
                                          <p:attrName>style.rotation</p:attrName>
                                        </p:attrNameLst>
                                      </p:cBhvr>
                                      <p:tavLst>
                                        <p:tav tm="0">
                                          <p:val>
                                            <p:fltVal val="360"/>
                                          </p:val>
                                        </p:tav>
                                        <p:tav tm="100000">
                                          <p:val>
                                            <p:fltVal val="0"/>
                                          </p:val>
                                        </p:tav>
                                      </p:tavLst>
                                    </p:anim>
                                    <p:animEffect transition="in" filter="fade">
                                      <p:cBhvr>
                                        <p:cTn id="51" dur="500"/>
                                        <p:tgtEl>
                                          <p:spTgt spid="15"/>
                                        </p:tgtEl>
                                      </p:cBhvr>
                                    </p:animEffect>
                                  </p:childTnLst>
                                </p:cTn>
                              </p:par>
                              <p:par>
                                <p:cTn id="52" presetID="10" presetClass="entr" presetSubtype="0" fill="hold" grpId="0" nodeType="withEffect">
                                  <p:stCondLst>
                                    <p:cond delay="250"/>
                                  </p:stCondLst>
                                  <p:childTnLst>
                                    <p:set>
                                      <p:cBhvr>
                                        <p:cTn id="53" dur="1" fill="hold">
                                          <p:stCondLst>
                                            <p:cond delay="0"/>
                                          </p:stCondLst>
                                        </p:cTn>
                                        <p:tgtEl>
                                          <p:spTgt spid="20"/>
                                        </p:tgtEl>
                                        <p:attrNameLst>
                                          <p:attrName>style.visibility</p:attrName>
                                        </p:attrNameLst>
                                      </p:cBhvr>
                                      <p:to>
                                        <p:strVal val="visible"/>
                                      </p:to>
                                    </p:set>
                                    <p:animEffect transition="in" filter="fade">
                                      <p:cBhvr>
                                        <p:cTn id="54" dur="500"/>
                                        <p:tgtEl>
                                          <p:spTgt spid="20"/>
                                        </p:tgtEl>
                                      </p:cBhvr>
                                    </p:animEffect>
                                  </p:childTnLst>
                                </p:cTn>
                              </p:par>
                            </p:childTnLst>
                          </p:cTn>
                        </p:par>
                        <p:par>
                          <p:cTn id="55" fill="hold" nodeType="afterGroup">
                            <p:stCondLst>
                              <p:cond delay="4750"/>
                            </p:stCondLst>
                            <p:childTnLst>
                              <p:par>
                                <p:cTn id="56" presetID="22" presetClass="entr" presetSubtype="1" fill="hold" grpId="0" nodeType="after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wipe(up)">
                                      <p:cBhvr>
                                        <p:cTn id="58" dur="500"/>
                                        <p:tgtEl>
                                          <p:spTgt spid="23"/>
                                        </p:tgtEl>
                                      </p:cBhvr>
                                    </p:animEffect>
                                  </p:childTnLst>
                                </p:cTn>
                              </p:par>
                              <p:par>
                                <p:cTn id="59" presetID="2" presetClass="entr" presetSubtype="2" fill="hold" nodeType="withEffect">
                                  <p:stCondLst>
                                    <p:cond delay="500"/>
                                  </p:stCondLst>
                                  <p:childTnLst>
                                    <p:set>
                                      <p:cBhvr>
                                        <p:cTn id="60" dur="1" fill="hold">
                                          <p:stCondLst>
                                            <p:cond delay="0"/>
                                          </p:stCondLst>
                                        </p:cTn>
                                        <p:tgtEl>
                                          <p:spTgt spid="37"/>
                                        </p:tgtEl>
                                        <p:attrNameLst>
                                          <p:attrName>style.visibility</p:attrName>
                                        </p:attrNameLst>
                                      </p:cBhvr>
                                      <p:to>
                                        <p:strVal val="visible"/>
                                      </p:to>
                                    </p:set>
                                    <p:anim calcmode="lin" valueType="num">
                                      <p:cBhvr additive="base">
                                        <p:cTn id="61" dur="1250" fill="hold"/>
                                        <p:tgtEl>
                                          <p:spTgt spid="37"/>
                                        </p:tgtEl>
                                        <p:attrNameLst>
                                          <p:attrName>ppt_x</p:attrName>
                                        </p:attrNameLst>
                                      </p:cBhvr>
                                      <p:tavLst>
                                        <p:tav tm="0">
                                          <p:val>
                                            <p:strVal val="1+#ppt_w/2"/>
                                          </p:val>
                                        </p:tav>
                                        <p:tav tm="100000">
                                          <p:val>
                                            <p:strVal val="#ppt_x"/>
                                          </p:val>
                                        </p:tav>
                                      </p:tavLst>
                                    </p:anim>
                                    <p:anim calcmode="lin" valueType="num">
                                      <p:cBhvr additive="base">
                                        <p:cTn id="62" dur="1250" fill="hold"/>
                                        <p:tgtEl>
                                          <p:spTgt spid="3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8" grpId="0"/>
      <p:bldP spid="19" grpId="0"/>
      <p:bldP spid="20" grpId="0"/>
      <p:bldP spid="21" grpId="0"/>
      <p:bldP spid="22" grpId="0"/>
      <p:bldP spid="23" grpId="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4" name="Tytuł 1">
            <a:extLst>
              <a:ext uri="{FF2B5EF4-FFF2-40B4-BE49-F238E27FC236}">
                <a16:creationId xmlns:a16="http://schemas.microsoft.com/office/drawing/2014/main" id="{25A2097E-243B-7275-7FE6-E5F44DFDF27A}"/>
              </a:ext>
            </a:extLst>
          </p:cNvPr>
          <p:cNvSpPr txBox="1">
            <a:spLocks noChangeArrowheads="1"/>
          </p:cNvSpPr>
          <p:nvPr/>
        </p:nvSpPr>
        <p:spPr bwMode="auto">
          <a:xfrm>
            <a:off x="271463" y="231775"/>
            <a:ext cx="11549062" cy="40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6463">
              <a:defRPr>
                <a:solidFill>
                  <a:schemeClr val="tx1"/>
                </a:solidFill>
                <a:latin typeface="Calibri" panose="020F0502020204030204" pitchFamily="34" charset="0"/>
              </a:defRPr>
            </a:lvl1pPr>
            <a:lvl2pPr marL="742950" indent="-285750" defTabSz="906463">
              <a:defRPr>
                <a:solidFill>
                  <a:schemeClr val="tx1"/>
                </a:solidFill>
                <a:latin typeface="Calibri" panose="020F0502020204030204" pitchFamily="34" charset="0"/>
              </a:defRPr>
            </a:lvl2pPr>
            <a:lvl3pPr marL="1143000" indent="-228600" defTabSz="906463">
              <a:defRPr>
                <a:solidFill>
                  <a:schemeClr val="tx1"/>
                </a:solidFill>
                <a:latin typeface="Calibri" panose="020F0502020204030204" pitchFamily="34" charset="0"/>
              </a:defRPr>
            </a:lvl3pPr>
            <a:lvl4pPr marL="1600200" indent="-228600" defTabSz="906463">
              <a:defRPr>
                <a:solidFill>
                  <a:schemeClr val="tx1"/>
                </a:solidFill>
                <a:latin typeface="Calibri" panose="020F0502020204030204" pitchFamily="34" charset="0"/>
              </a:defRPr>
            </a:lvl4pPr>
            <a:lvl5pPr marL="2057400" indent="-228600" defTabSz="906463">
              <a:defRPr>
                <a:solidFill>
                  <a:schemeClr val="tx1"/>
                </a:solidFill>
                <a:latin typeface="Calibri" panose="020F0502020204030204" pitchFamily="34" charset="0"/>
              </a:defRPr>
            </a:lvl5pPr>
            <a:lvl6pPr marL="2514600" indent="-228600" defTabSz="906463" eaLnBrk="0" fontAlgn="base" hangingPunct="0">
              <a:spcBef>
                <a:spcPct val="0"/>
              </a:spcBef>
              <a:spcAft>
                <a:spcPct val="0"/>
              </a:spcAft>
              <a:defRPr>
                <a:solidFill>
                  <a:schemeClr val="tx1"/>
                </a:solidFill>
                <a:latin typeface="Calibri" panose="020F0502020204030204" pitchFamily="34" charset="0"/>
              </a:defRPr>
            </a:lvl6pPr>
            <a:lvl7pPr marL="2971800" indent="-228600" defTabSz="906463" eaLnBrk="0" fontAlgn="base" hangingPunct="0">
              <a:spcBef>
                <a:spcPct val="0"/>
              </a:spcBef>
              <a:spcAft>
                <a:spcPct val="0"/>
              </a:spcAft>
              <a:defRPr>
                <a:solidFill>
                  <a:schemeClr val="tx1"/>
                </a:solidFill>
                <a:latin typeface="Calibri" panose="020F0502020204030204" pitchFamily="34" charset="0"/>
              </a:defRPr>
            </a:lvl7pPr>
            <a:lvl8pPr marL="3429000" indent="-228600" defTabSz="906463" eaLnBrk="0" fontAlgn="base" hangingPunct="0">
              <a:spcBef>
                <a:spcPct val="0"/>
              </a:spcBef>
              <a:spcAft>
                <a:spcPct val="0"/>
              </a:spcAft>
              <a:defRPr>
                <a:solidFill>
                  <a:schemeClr val="tx1"/>
                </a:solidFill>
                <a:latin typeface="Calibri" panose="020F0502020204030204" pitchFamily="34" charset="0"/>
              </a:defRPr>
            </a:lvl8pPr>
            <a:lvl9pPr marL="3886200" indent="-228600" defTabSz="90646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a:latin typeface="Century Gothic" panose="020B0502020202020204" pitchFamily="34" charset="0"/>
              </a:rPr>
              <a:t>C Style - </a:t>
            </a:r>
            <a:r>
              <a:rPr lang="pl-PL" altLang="en-US" b="1">
                <a:solidFill>
                  <a:srgbClr val="0078B8"/>
                </a:solidFill>
                <a:latin typeface="Century Gothic" panose="020B0502020202020204" pitchFamily="34" charset="0"/>
              </a:rPr>
              <a:t>Precise</a:t>
            </a:r>
          </a:p>
        </p:txBody>
      </p:sp>
      <p:sp>
        <p:nvSpPr>
          <p:cNvPr id="3" name="Elipsa 2">
            <a:extLst>
              <a:ext uri="{FF2B5EF4-FFF2-40B4-BE49-F238E27FC236}">
                <a16:creationId xmlns:a16="http://schemas.microsoft.com/office/drawing/2014/main" id="{1A77AC70-8D3E-E039-640B-F3D40F4B9F89}"/>
              </a:ext>
            </a:extLst>
          </p:cNvPr>
          <p:cNvSpPr/>
          <p:nvPr/>
        </p:nvSpPr>
        <p:spPr>
          <a:xfrm>
            <a:off x="7940675" y="1249363"/>
            <a:ext cx="3440113" cy="3438525"/>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latin typeface="Century Gothic" panose="020B0502020202020204" pitchFamily="34" charset="0"/>
            </a:endParaRPr>
          </a:p>
        </p:txBody>
      </p:sp>
      <p:grpSp>
        <p:nvGrpSpPr>
          <p:cNvPr id="4" name="Grupa 3">
            <a:extLst>
              <a:ext uri="{FF2B5EF4-FFF2-40B4-BE49-F238E27FC236}">
                <a16:creationId xmlns:a16="http://schemas.microsoft.com/office/drawing/2014/main" id="{C46E4F6D-FD7C-7DAA-514D-7489BA3C62E9}"/>
              </a:ext>
            </a:extLst>
          </p:cNvPr>
          <p:cNvGrpSpPr>
            <a:grpSpLocks/>
          </p:cNvGrpSpPr>
          <p:nvPr/>
        </p:nvGrpSpPr>
        <p:grpSpPr bwMode="auto">
          <a:xfrm>
            <a:off x="6908800" y="1874838"/>
            <a:ext cx="1741488" cy="1757362"/>
            <a:chOff x="7424335" y="2590541"/>
            <a:chExt cx="1742129" cy="1757374"/>
          </a:xfrm>
        </p:grpSpPr>
        <p:sp>
          <p:nvSpPr>
            <p:cNvPr id="5" name="Elipsa 4">
              <a:extLst>
                <a:ext uri="{FF2B5EF4-FFF2-40B4-BE49-F238E27FC236}">
                  <a16:creationId xmlns:a16="http://schemas.microsoft.com/office/drawing/2014/main" id="{ABE64EEF-EA6D-D0F0-B4D8-B606FCE2215E}"/>
                </a:ext>
              </a:extLst>
            </p:cNvPr>
            <p:cNvSpPr/>
            <p:nvPr/>
          </p:nvSpPr>
          <p:spPr>
            <a:xfrm>
              <a:off x="7424335" y="2590541"/>
              <a:ext cx="1742129" cy="1741499"/>
            </a:xfrm>
            <a:prstGeom prst="ellipse">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latin typeface="Century Gothic" panose="020B0502020202020204" pitchFamily="34" charset="0"/>
              </a:endParaRPr>
            </a:p>
          </p:txBody>
        </p:sp>
        <p:sp>
          <p:nvSpPr>
            <p:cNvPr id="335902" name="pole tekstowe 5">
              <a:extLst>
                <a:ext uri="{FF2B5EF4-FFF2-40B4-BE49-F238E27FC236}">
                  <a16:creationId xmlns:a16="http://schemas.microsoft.com/office/drawing/2014/main" id="{7B3FEC8F-1CB1-36A7-6CF3-4429834DE8F1}"/>
                </a:ext>
              </a:extLst>
            </p:cNvPr>
            <p:cNvSpPr txBox="1">
              <a:spLocks noChangeArrowheads="1"/>
            </p:cNvSpPr>
            <p:nvPr/>
          </p:nvSpPr>
          <p:spPr bwMode="auto">
            <a:xfrm>
              <a:off x="7691837" y="2901365"/>
              <a:ext cx="1197209" cy="144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8800" b="1">
                  <a:solidFill>
                    <a:schemeClr val="bg1"/>
                  </a:solidFill>
                  <a:latin typeface="Century Gothic" panose="020B0502020202020204" pitchFamily="34" charset="0"/>
                </a:rPr>
                <a:t>C</a:t>
              </a:r>
            </a:p>
          </p:txBody>
        </p:sp>
        <p:sp>
          <p:nvSpPr>
            <p:cNvPr id="335903" name="pole tekstowe 6">
              <a:extLst>
                <a:ext uri="{FF2B5EF4-FFF2-40B4-BE49-F238E27FC236}">
                  <a16:creationId xmlns:a16="http://schemas.microsoft.com/office/drawing/2014/main" id="{50B86C54-FD81-E260-5EFE-033A4F9438DE}"/>
                </a:ext>
              </a:extLst>
            </p:cNvPr>
            <p:cNvSpPr txBox="1">
              <a:spLocks noChangeArrowheads="1"/>
            </p:cNvSpPr>
            <p:nvPr/>
          </p:nvSpPr>
          <p:spPr bwMode="auto">
            <a:xfrm>
              <a:off x="7870477" y="2689582"/>
              <a:ext cx="92286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pl-PL" altLang="en-US" sz="2400">
                  <a:solidFill>
                    <a:schemeClr val="bg1"/>
                  </a:solidFill>
                  <a:latin typeface="Century Gothic" panose="020B0502020202020204" pitchFamily="34" charset="0"/>
                </a:rPr>
                <a:t>Style</a:t>
              </a:r>
            </a:p>
          </p:txBody>
        </p:sp>
      </p:grpSp>
      <p:grpSp>
        <p:nvGrpSpPr>
          <p:cNvPr id="8" name="Grupa 7">
            <a:extLst>
              <a:ext uri="{FF2B5EF4-FFF2-40B4-BE49-F238E27FC236}">
                <a16:creationId xmlns:a16="http://schemas.microsoft.com/office/drawing/2014/main" id="{341D8264-EEEA-A3D3-3DD9-84478ED6B8C3}"/>
              </a:ext>
            </a:extLst>
          </p:cNvPr>
          <p:cNvGrpSpPr>
            <a:grpSpLocks/>
          </p:cNvGrpSpPr>
          <p:nvPr/>
        </p:nvGrpSpPr>
        <p:grpSpPr bwMode="auto">
          <a:xfrm>
            <a:off x="8193088" y="1165225"/>
            <a:ext cx="742950" cy="741363"/>
            <a:chOff x="9532917" y="2748507"/>
            <a:chExt cx="742227" cy="742227"/>
          </a:xfrm>
        </p:grpSpPr>
        <p:sp>
          <p:nvSpPr>
            <p:cNvPr id="9" name="Elipsa 8">
              <a:extLst>
                <a:ext uri="{FF2B5EF4-FFF2-40B4-BE49-F238E27FC236}">
                  <a16:creationId xmlns:a16="http://schemas.microsoft.com/office/drawing/2014/main" id="{9C59BBF2-CAD2-54DD-2A43-AC80F7496222}"/>
                </a:ext>
              </a:extLst>
            </p:cNvPr>
            <p:cNvSpPr/>
            <p:nvPr/>
          </p:nvSpPr>
          <p:spPr>
            <a:xfrm>
              <a:off x="9532917" y="2748507"/>
              <a:ext cx="742227" cy="742227"/>
            </a:xfrm>
            <a:prstGeom prst="ellipse">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latin typeface="Century Gothic" panose="020B0502020202020204" pitchFamily="34" charset="0"/>
              </a:endParaRPr>
            </a:p>
          </p:txBody>
        </p:sp>
        <p:sp>
          <p:nvSpPr>
            <p:cNvPr id="335900" name="Freeform 10">
              <a:extLst>
                <a:ext uri="{FF2B5EF4-FFF2-40B4-BE49-F238E27FC236}">
                  <a16:creationId xmlns:a16="http://schemas.microsoft.com/office/drawing/2014/main" id="{E2F17167-25F7-E00B-DCC9-AB107C303037}"/>
                </a:ext>
              </a:extLst>
            </p:cNvPr>
            <p:cNvSpPr>
              <a:spLocks noEditPoints="1"/>
            </p:cNvSpPr>
            <p:nvPr/>
          </p:nvSpPr>
          <p:spPr bwMode="auto">
            <a:xfrm>
              <a:off x="9717629" y="2822576"/>
              <a:ext cx="385846" cy="581388"/>
            </a:xfrm>
            <a:custGeom>
              <a:avLst/>
              <a:gdLst>
                <a:gd name="T0" fmla="*/ 48463194 w 2226"/>
                <a:gd name="T1" fmla="*/ 31151899 h 3356"/>
                <a:gd name="T2" fmla="*/ 37947243 w 2226"/>
                <a:gd name="T3" fmla="*/ 25509871 h 3356"/>
                <a:gd name="T4" fmla="*/ 28032423 w 2226"/>
                <a:gd name="T5" fmla="*/ 6422466 h 3356"/>
                <a:gd name="T6" fmla="*/ 20070232 w 2226"/>
                <a:gd name="T7" fmla="*/ 5552117 h 3356"/>
                <a:gd name="T8" fmla="*/ 450674 w 2226"/>
                <a:gd name="T9" fmla="*/ 28210831 h 3356"/>
                <a:gd name="T10" fmla="*/ 9734725 w 2226"/>
                <a:gd name="T11" fmla="*/ 40785685 h 3356"/>
                <a:gd name="T12" fmla="*/ 32989833 w 2226"/>
                <a:gd name="T13" fmla="*/ 84242359 h 3356"/>
                <a:gd name="T14" fmla="*/ 29083879 w 2226"/>
                <a:gd name="T15" fmla="*/ 95346593 h 3356"/>
                <a:gd name="T16" fmla="*/ 15263104 w 2226"/>
                <a:gd name="T17" fmla="*/ 98948045 h 3356"/>
                <a:gd name="T18" fmla="*/ 29714822 w 2226"/>
                <a:gd name="T19" fmla="*/ 97747503 h 3356"/>
                <a:gd name="T20" fmla="*/ 44166713 w 2226"/>
                <a:gd name="T21" fmla="*/ 98107666 h 3356"/>
                <a:gd name="T22" fmla="*/ 48703611 w 2226"/>
                <a:gd name="T23" fmla="*/ 97807617 h 3356"/>
                <a:gd name="T24" fmla="*/ 35363497 w 2226"/>
                <a:gd name="T25" fmla="*/ 84542581 h 3356"/>
                <a:gd name="T26" fmla="*/ 48343072 w 2226"/>
                <a:gd name="T27" fmla="*/ 81721394 h 3356"/>
                <a:gd name="T28" fmla="*/ 60391139 w 2226"/>
                <a:gd name="T29" fmla="*/ 91925308 h 3356"/>
                <a:gd name="T30" fmla="*/ 64687619 w 2226"/>
                <a:gd name="T31" fmla="*/ 59122794 h 3356"/>
                <a:gd name="T32" fmla="*/ 63185489 w 2226"/>
                <a:gd name="T33" fmla="*/ 80070779 h 3356"/>
                <a:gd name="T34" fmla="*/ 63005220 w 2226"/>
                <a:gd name="T35" fmla="*/ 80220803 h 3356"/>
                <a:gd name="T36" fmla="*/ 53931425 w 2226"/>
                <a:gd name="T37" fmla="*/ 77189651 h 3356"/>
                <a:gd name="T38" fmla="*/ 51888314 w 2226"/>
                <a:gd name="T39" fmla="*/ 75929169 h 3356"/>
                <a:gd name="T40" fmla="*/ 41342376 w 2226"/>
                <a:gd name="T41" fmla="*/ 67916028 h 3356"/>
                <a:gd name="T42" fmla="*/ 26409824 w 2226"/>
                <a:gd name="T43" fmla="*/ 37154262 h 3356"/>
                <a:gd name="T44" fmla="*/ 36985922 w 2226"/>
                <a:gd name="T45" fmla="*/ 28240801 h 3356"/>
                <a:gd name="T46" fmla="*/ 47201307 w 2226"/>
                <a:gd name="T47" fmla="*/ 33162676 h 3356"/>
                <a:gd name="T48" fmla="*/ 60421300 w 2226"/>
                <a:gd name="T49" fmla="*/ 52490189 h 3356"/>
                <a:gd name="T50" fmla="*/ 62374277 w 2226"/>
                <a:gd name="T51" fmla="*/ 59632981 h 3356"/>
                <a:gd name="T52" fmla="*/ 25538637 w 2226"/>
                <a:gd name="T53" fmla="*/ 34873405 h 3356"/>
                <a:gd name="T54" fmla="*/ 26169580 w 2226"/>
                <a:gd name="T55" fmla="*/ 34693411 h 3356"/>
                <a:gd name="T56" fmla="*/ 26109433 w 2226"/>
                <a:gd name="T57" fmla="*/ 34723381 h 3356"/>
                <a:gd name="T58" fmla="*/ 24216603 w 2226"/>
                <a:gd name="T59" fmla="*/ 3601453 h 3356"/>
                <a:gd name="T60" fmla="*/ 24216603 w 2226"/>
                <a:gd name="T61" fmla="*/ 3601453 h 3356"/>
                <a:gd name="T62" fmla="*/ 6039201 w 2226"/>
                <a:gd name="T63" fmla="*/ 25900004 h 3356"/>
                <a:gd name="T64" fmla="*/ 36024427 w 2226"/>
                <a:gd name="T65" fmla="*/ 21518286 h 3356"/>
                <a:gd name="T66" fmla="*/ 35513606 w 2226"/>
                <a:gd name="T67" fmla="*/ 25239619 h 3356"/>
                <a:gd name="T68" fmla="*/ 35453631 w 2226"/>
                <a:gd name="T69" fmla="*/ 25479728 h 3356"/>
                <a:gd name="T70" fmla="*/ 34972797 w 2226"/>
                <a:gd name="T71" fmla="*/ 26830294 h 3356"/>
                <a:gd name="T72" fmla="*/ 34792528 w 2226"/>
                <a:gd name="T73" fmla="*/ 27250397 h 3356"/>
                <a:gd name="T74" fmla="*/ 34822515 w 2226"/>
                <a:gd name="T75" fmla="*/ 27250397 h 3356"/>
                <a:gd name="T76" fmla="*/ 34762541 w 2226"/>
                <a:gd name="T77" fmla="*/ 27280540 h 3356"/>
                <a:gd name="T78" fmla="*/ 34642245 w 2226"/>
                <a:gd name="T79" fmla="*/ 27520649 h 3356"/>
                <a:gd name="T80" fmla="*/ 26169580 w 2226"/>
                <a:gd name="T81" fmla="*/ 34693411 h 3356"/>
                <a:gd name="T82" fmla="*/ 26079446 w 2226"/>
                <a:gd name="T83" fmla="*/ 34723381 h 3356"/>
                <a:gd name="T84" fmla="*/ 25748894 w 2226"/>
                <a:gd name="T85" fmla="*/ 34843435 h 3356"/>
                <a:gd name="T86" fmla="*/ 25598611 w 2226"/>
                <a:gd name="T87" fmla="*/ 34843435 h 3356"/>
                <a:gd name="T88" fmla="*/ 25147938 w 2226"/>
                <a:gd name="T89" fmla="*/ 34963489 h 3356"/>
                <a:gd name="T90" fmla="*/ 23795917 w 2226"/>
                <a:gd name="T91" fmla="*/ 35173454 h 3356"/>
                <a:gd name="T92" fmla="*/ 14271622 w 2226"/>
                <a:gd name="T93" fmla="*/ 32712603 h 3356"/>
                <a:gd name="T94" fmla="*/ 12438767 w 2226"/>
                <a:gd name="T95" fmla="*/ 62724073 h 3356"/>
                <a:gd name="T96" fmla="*/ 14872405 w 2226"/>
                <a:gd name="T97" fmla="*/ 35923750 h 3356"/>
                <a:gd name="T98" fmla="*/ 24036334 w 2226"/>
                <a:gd name="T99" fmla="*/ 37604508 h 3356"/>
                <a:gd name="T100" fmla="*/ 30315778 w 2226"/>
                <a:gd name="T101" fmla="*/ 59602838 h 3356"/>
                <a:gd name="T102" fmla="*/ 44166713 w 2226"/>
                <a:gd name="T103" fmla="*/ 81031212 h 3356"/>
                <a:gd name="T104" fmla="*/ 61923603 w 2226"/>
                <a:gd name="T105" fmla="*/ 82621714 h 33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226" h="3356">
                  <a:moveTo>
                    <a:pt x="2153" y="1970"/>
                  </a:moveTo>
                  <a:cubicBezTo>
                    <a:pt x="2108" y="1761"/>
                    <a:pt x="2039" y="1574"/>
                    <a:pt x="1949" y="1416"/>
                  </a:cubicBezTo>
                  <a:cubicBezTo>
                    <a:pt x="1857" y="1254"/>
                    <a:pt x="1745" y="1128"/>
                    <a:pt x="1615" y="1039"/>
                  </a:cubicBezTo>
                  <a:cubicBezTo>
                    <a:pt x="1615" y="1039"/>
                    <a:pt x="1614" y="1038"/>
                    <a:pt x="1613" y="1038"/>
                  </a:cubicBezTo>
                  <a:cubicBezTo>
                    <a:pt x="1602" y="1029"/>
                    <a:pt x="1591" y="1020"/>
                    <a:pt x="1580" y="1011"/>
                  </a:cubicBezTo>
                  <a:cubicBezTo>
                    <a:pt x="1483" y="936"/>
                    <a:pt x="1374" y="881"/>
                    <a:pt x="1263" y="850"/>
                  </a:cubicBezTo>
                  <a:cubicBezTo>
                    <a:pt x="1263" y="850"/>
                    <a:pt x="1263" y="850"/>
                    <a:pt x="1263" y="850"/>
                  </a:cubicBezTo>
                  <a:cubicBezTo>
                    <a:pt x="1263" y="850"/>
                    <a:pt x="1263" y="850"/>
                    <a:pt x="1263" y="850"/>
                  </a:cubicBezTo>
                  <a:cubicBezTo>
                    <a:pt x="1263" y="850"/>
                    <a:pt x="1263" y="850"/>
                    <a:pt x="1263" y="850"/>
                  </a:cubicBezTo>
                  <a:cubicBezTo>
                    <a:pt x="1275" y="807"/>
                    <a:pt x="1280" y="763"/>
                    <a:pt x="1280" y="717"/>
                  </a:cubicBezTo>
                  <a:cubicBezTo>
                    <a:pt x="1280" y="487"/>
                    <a:pt x="1135" y="291"/>
                    <a:pt x="933" y="214"/>
                  </a:cubicBezTo>
                  <a:cubicBezTo>
                    <a:pt x="933" y="214"/>
                    <a:pt x="933" y="214"/>
                    <a:pt x="933" y="214"/>
                  </a:cubicBezTo>
                  <a:cubicBezTo>
                    <a:pt x="852" y="27"/>
                    <a:pt x="852" y="27"/>
                    <a:pt x="852" y="27"/>
                  </a:cubicBezTo>
                  <a:cubicBezTo>
                    <a:pt x="846" y="13"/>
                    <a:pt x="833" y="4"/>
                    <a:pt x="818" y="2"/>
                  </a:cubicBezTo>
                  <a:cubicBezTo>
                    <a:pt x="794" y="0"/>
                    <a:pt x="778" y="19"/>
                    <a:pt x="767" y="36"/>
                  </a:cubicBezTo>
                  <a:cubicBezTo>
                    <a:pt x="668" y="185"/>
                    <a:pt x="668" y="185"/>
                    <a:pt x="668" y="185"/>
                  </a:cubicBezTo>
                  <a:cubicBezTo>
                    <a:pt x="668" y="185"/>
                    <a:pt x="668" y="185"/>
                    <a:pt x="668" y="185"/>
                  </a:cubicBezTo>
                  <a:cubicBezTo>
                    <a:pt x="424" y="217"/>
                    <a:pt x="231" y="415"/>
                    <a:pt x="205" y="662"/>
                  </a:cubicBezTo>
                  <a:cubicBezTo>
                    <a:pt x="171" y="670"/>
                    <a:pt x="89" y="696"/>
                    <a:pt x="42" y="765"/>
                  </a:cubicBezTo>
                  <a:cubicBezTo>
                    <a:pt x="9" y="813"/>
                    <a:pt x="0" y="872"/>
                    <a:pt x="15" y="940"/>
                  </a:cubicBezTo>
                  <a:cubicBezTo>
                    <a:pt x="23" y="977"/>
                    <a:pt x="23" y="977"/>
                    <a:pt x="23" y="977"/>
                  </a:cubicBezTo>
                  <a:cubicBezTo>
                    <a:pt x="249" y="936"/>
                    <a:pt x="249" y="936"/>
                    <a:pt x="249" y="936"/>
                  </a:cubicBezTo>
                  <a:cubicBezTo>
                    <a:pt x="288" y="1023"/>
                    <a:pt x="350" y="1099"/>
                    <a:pt x="427" y="1154"/>
                  </a:cubicBezTo>
                  <a:cubicBezTo>
                    <a:pt x="385" y="1216"/>
                    <a:pt x="350" y="1284"/>
                    <a:pt x="324" y="1359"/>
                  </a:cubicBezTo>
                  <a:cubicBezTo>
                    <a:pt x="240" y="1595"/>
                    <a:pt x="245" y="1864"/>
                    <a:pt x="339" y="2118"/>
                  </a:cubicBezTo>
                  <a:cubicBezTo>
                    <a:pt x="416" y="2325"/>
                    <a:pt x="544" y="2502"/>
                    <a:pt x="708" y="2629"/>
                  </a:cubicBezTo>
                  <a:cubicBezTo>
                    <a:pt x="827" y="2720"/>
                    <a:pt x="962" y="2782"/>
                    <a:pt x="1098" y="2807"/>
                  </a:cubicBezTo>
                  <a:cubicBezTo>
                    <a:pt x="1098" y="2807"/>
                    <a:pt x="1098" y="2807"/>
                    <a:pt x="1098" y="2807"/>
                  </a:cubicBezTo>
                  <a:cubicBezTo>
                    <a:pt x="1082" y="2889"/>
                    <a:pt x="1066" y="2971"/>
                    <a:pt x="1051" y="3053"/>
                  </a:cubicBezTo>
                  <a:cubicBezTo>
                    <a:pt x="1043" y="3094"/>
                    <a:pt x="1035" y="3136"/>
                    <a:pt x="1027" y="3177"/>
                  </a:cubicBezTo>
                  <a:cubicBezTo>
                    <a:pt x="1027" y="3177"/>
                    <a:pt x="1027" y="3177"/>
                    <a:pt x="1026" y="3177"/>
                  </a:cubicBezTo>
                  <a:cubicBezTo>
                    <a:pt x="1007" y="3177"/>
                    <a:pt x="987" y="3177"/>
                    <a:pt x="968" y="3177"/>
                  </a:cubicBezTo>
                  <a:cubicBezTo>
                    <a:pt x="879" y="3177"/>
                    <a:pt x="790" y="3177"/>
                    <a:pt x="701" y="3177"/>
                  </a:cubicBezTo>
                  <a:cubicBezTo>
                    <a:pt x="676" y="3177"/>
                    <a:pt x="651" y="3175"/>
                    <a:pt x="626" y="3179"/>
                  </a:cubicBezTo>
                  <a:cubicBezTo>
                    <a:pt x="587" y="3185"/>
                    <a:pt x="553" y="3220"/>
                    <a:pt x="523" y="3242"/>
                  </a:cubicBezTo>
                  <a:cubicBezTo>
                    <a:pt x="505" y="3255"/>
                    <a:pt x="496" y="3276"/>
                    <a:pt x="508" y="3297"/>
                  </a:cubicBezTo>
                  <a:cubicBezTo>
                    <a:pt x="519" y="3314"/>
                    <a:pt x="546" y="3325"/>
                    <a:pt x="563" y="3312"/>
                  </a:cubicBezTo>
                  <a:cubicBezTo>
                    <a:pt x="591" y="3291"/>
                    <a:pt x="622" y="3257"/>
                    <a:pt x="657" y="3257"/>
                  </a:cubicBezTo>
                  <a:cubicBezTo>
                    <a:pt x="707" y="3257"/>
                    <a:pt x="757" y="3257"/>
                    <a:pt x="806" y="3257"/>
                  </a:cubicBezTo>
                  <a:cubicBezTo>
                    <a:pt x="867" y="3257"/>
                    <a:pt x="928" y="3257"/>
                    <a:pt x="989" y="3257"/>
                  </a:cubicBezTo>
                  <a:cubicBezTo>
                    <a:pt x="1004" y="3257"/>
                    <a:pt x="1020" y="3257"/>
                    <a:pt x="1036" y="3256"/>
                  </a:cubicBezTo>
                  <a:cubicBezTo>
                    <a:pt x="1038" y="3256"/>
                    <a:pt x="1041" y="3256"/>
                    <a:pt x="1043" y="3256"/>
                  </a:cubicBezTo>
                  <a:cubicBezTo>
                    <a:pt x="1139" y="3259"/>
                    <a:pt x="1236" y="3262"/>
                    <a:pt x="1332" y="3265"/>
                  </a:cubicBezTo>
                  <a:cubicBezTo>
                    <a:pt x="1378" y="3266"/>
                    <a:pt x="1424" y="3267"/>
                    <a:pt x="1470" y="3269"/>
                  </a:cubicBezTo>
                  <a:cubicBezTo>
                    <a:pt x="1484" y="3269"/>
                    <a:pt x="1495" y="3272"/>
                    <a:pt x="1506" y="3280"/>
                  </a:cubicBezTo>
                  <a:cubicBezTo>
                    <a:pt x="1529" y="3294"/>
                    <a:pt x="1552" y="3309"/>
                    <a:pt x="1575" y="3324"/>
                  </a:cubicBezTo>
                  <a:cubicBezTo>
                    <a:pt x="1577" y="3325"/>
                    <a:pt x="1579" y="3327"/>
                    <a:pt x="1581" y="3328"/>
                  </a:cubicBezTo>
                  <a:cubicBezTo>
                    <a:pt x="1624" y="3356"/>
                    <a:pt x="1665" y="3287"/>
                    <a:pt x="1621" y="3259"/>
                  </a:cubicBezTo>
                  <a:cubicBezTo>
                    <a:pt x="1578" y="3231"/>
                    <a:pt x="1532" y="3191"/>
                    <a:pt x="1479" y="3189"/>
                  </a:cubicBezTo>
                  <a:cubicBezTo>
                    <a:pt x="1442" y="3188"/>
                    <a:pt x="1405" y="3187"/>
                    <a:pt x="1369" y="3186"/>
                  </a:cubicBezTo>
                  <a:cubicBezTo>
                    <a:pt x="1282" y="3183"/>
                    <a:pt x="1195" y="3180"/>
                    <a:pt x="1108" y="3178"/>
                  </a:cubicBezTo>
                  <a:cubicBezTo>
                    <a:pt x="1131" y="3058"/>
                    <a:pt x="1154" y="2937"/>
                    <a:pt x="1177" y="2817"/>
                  </a:cubicBezTo>
                  <a:cubicBezTo>
                    <a:pt x="1177" y="2817"/>
                    <a:pt x="1177" y="2817"/>
                    <a:pt x="1177" y="2817"/>
                  </a:cubicBezTo>
                  <a:cubicBezTo>
                    <a:pt x="1199" y="2821"/>
                    <a:pt x="1220" y="2820"/>
                    <a:pt x="1241" y="2820"/>
                  </a:cubicBezTo>
                  <a:cubicBezTo>
                    <a:pt x="1330" y="2820"/>
                    <a:pt x="1416" y="2805"/>
                    <a:pt x="1498" y="2775"/>
                  </a:cubicBezTo>
                  <a:cubicBezTo>
                    <a:pt x="1536" y="2760"/>
                    <a:pt x="1573" y="2743"/>
                    <a:pt x="1609" y="2723"/>
                  </a:cubicBezTo>
                  <a:cubicBezTo>
                    <a:pt x="1918" y="3077"/>
                    <a:pt x="1918" y="3077"/>
                    <a:pt x="1918" y="3077"/>
                  </a:cubicBezTo>
                  <a:cubicBezTo>
                    <a:pt x="1930" y="3090"/>
                    <a:pt x="1945" y="3097"/>
                    <a:pt x="1960" y="3097"/>
                  </a:cubicBezTo>
                  <a:cubicBezTo>
                    <a:pt x="1963" y="3097"/>
                    <a:pt x="1966" y="3096"/>
                    <a:pt x="1968" y="3096"/>
                  </a:cubicBezTo>
                  <a:cubicBezTo>
                    <a:pt x="1987" y="3093"/>
                    <a:pt x="2002" y="3081"/>
                    <a:pt x="2010" y="3063"/>
                  </a:cubicBezTo>
                  <a:cubicBezTo>
                    <a:pt x="2156" y="2736"/>
                    <a:pt x="2156" y="2736"/>
                    <a:pt x="2156" y="2736"/>
                  </a:cubicBezTo>
                  <a:cubicBezTo>
                    <a:pt x="2156" y="2736"/>
                    <a:pt x="2156" y="2736"/>
                    <a:pt x="2156" y="2736"/>
                  </a:cubicBezTo>
                  <a:cubicBezTo>
                    <a:pt x="2158" y="2733"/>
                    <a:pt x="2158" y="2733"/>
                    <a:pt x="2158" y="2733"/>
                  </a:cubicBezTo>
                  <a:cubicBezTo>
                    <a:pt x="2226" y="2643"/>
                    <a:pt x="2223" y="2294"/>
                    <a:pt x="2153" y="1970"/>
                  </a:cubicBezTo>
                  <a:close/>
                  <a:moveTo>
                    <a:pt x="2076" y="1987"/>
                  </a:moveTo>
                  <a:cubicBezTo>
                    <a:pt x="2148" y="2319"/>
                    <a:pt x="2133" y="2589"/>
                    <a:pt x="2103" y="2668"/>
                  </a:cubicBezTo>
                  <a:cubicBezTo>
                    <a:pt x="2103" y="2668"/>
                    <a:pt x="2103" y="2668"/>
                    <a:pt x="2103" y="2668"/>
                  </a:cubicBezTo>
                  <a:cubicBezTo>
                    <a:pt x="2103" y="2668"/>
                    <a:pt x="2103" y="2668"/>
                    <a:pt x="2103" y="2668"/>
                  </a:cubicBezTo>
                  <a:cubicBezTo>
                    <a:pt x="2103" y="2668"/>
                    <a:pt x="2103" y="2668"/>
                    <a:pt x="2103" y="2668"/>
                  </a:cubicBezTo>
                  <a:cubicBezTo>
                    <a:pt x="2100" y="2667"/>
                    <a:pt x="2100" y="2667"/>
                    <a:pt x="2100" y="2667"/>
                  </a:cubicBezTo>
                  <a:cubicBezTo>
                    <a:pt x="2097" y="2673"/>
                    <a:pt x="2097" y="2673"/>
                    <a:pt x="2097" y="2673"/>
                  </a:cubicBezTo>
                  <a:cubicBezTo>
                    <a:pt x="2097" y="2673"/>
                    <a:pt x="2097" y="2673"/>
                    <a:pt x="2097" y="2673"/>
                  </a:cubicBezTo>
                  <a:cubicBezTo>
                    <a:pt x="2093" y="2673"/>
                    <a:pt x="2090" y="2673"/>
                    <a:pt x="2086" y="2673"/>
                  </a:cubicBezTo>
                  <a:cubicBezTo>
                    <a:pt x="2082" y="2673"/>
                    <a:pt x="2078" y="2673"/>
                    <a:pt x="2074" y="2673"/>
                  </a:cubicBezTo>
                  <a:cubicBezTo>
                    <a:pt x="2002" y="2673"/>
                    <a:pt x="1909" y="2640"/>
                    <a:pt x="1795" y="2572"/>
                  </a:cubicBezTo>
                  <a:cubicBezTo>
                    <a:pt x="1795" y="2572"/>
                    <a:pt x="1795" y="2572"/>
                    <a:pt x="1795" y="2572"/>
                  </a:cubicBezTo>
                  <a:cubicBezTo>
                    <a:pt x="1795" y="2572"/>
                    <a:pt x="1795" y="2572"/>
                    <a:pt x="1795" y="2572"/>
                  </a:cubicBezTo>
                  <a:cubicBezTo>
                    <a:pt x="1794" y="2572"/>
                    <a:pt x="1794" y="2572"/>
                    <a:pt x="1794" y="2572"/>
                  </a:cubicBezTo>
                  <a:cubicBezTo>
                    <a:pt x="1773" y="2560"/>
                    <a:pt x="1750" y="2546"/>
                    <a:pt x="1727" y="2530"/>
                  </a:cubicBezTo>
                  <a:cubicBezTo>
                    <a:pt x="1727" y="2530"/>
                    <a:pt x="1727" y="2530"/>
                    <a:pt x="1727" y="2530"/>
                  </a:cubicBezTo>
                  <a:cubicBezTo>
                    <a:pt x="1726" y="2530"/>
                    <a:pt x="1726" y="2529"/>
                    <a:pt x="1725" y="2529"/>
                  </a:cubicBezTo>
                  <a:cubicBezTo>
                    <a:pt x="1725" y="2529"/>
                    <a:pt x="1725" y="2529"/>
                    <a:pt x="1725" y="2529"/>
                  </a:cubicBezTo>
                  <a:cubicBezTo>
                    <a:pt x="1625" y="2465"/>
                    <a:pt x="1510" y="2376"/>
                    <a:pt x="1379" y="2265"/>
                  </a:cubicBezTo>
                  <a:cubicBezTo>
                    <a:pt x="1376" y="2263"/>
                    <a:pt x="1376" y="2263"/>
                    <a:pt x="1376" y="2263"/>
                  </a:cubicBezTo>
                  <a:cubicBezTo>
                    <a:pt x="1372" y="2261"/>
                    <a:pt x="1372" y="2261"/>
                    <a:pt x="1372" y="2261"/>
                  </a:cubicBezTo>
                  <a:cubicBezTo>
                    <a:pt x="1108" y="2117"/>
                    <a:pt x="984" y="1779"/>
                    <a:pt x="926" y="1522"/>
                  </a:cubicBezTo>
                  <a:cubicBezTo>
                    <a:pt x="903" y="1420"/>
                    <a:pt x="887" y="1322"/>
                    <a:pt x="879" y="1238"/>
                  </a:cubicBezTo>
                  <a:cubicBezTo>
                    <a:pt x="879" y="1238"/>
                    <a:pt x="879" y="1238"/>
                    <a:pt x="879" y="1238"/>
                  </a:cubicBezTo>
                  <a:cubicBezTo>
                    <a:pt x="1036" y="1196"/>
                    <a:pt x="1164" y="1086"/>
                    <a:pt x="1230" y="941"/>
                  </a:cubicBezTo>
                  <a:cubicBezTo>
                    <a:pt x="1231" y="941"/>
                    <a:pt x="1231" y="941"/>
                    <a:pt x="1231" y="941"/>
                  </a:cubicBezTo>
                  <a:cubicBezTo>
                    <a:pt x="1231" y="941"/>
                    <a:pt x="1231" y="941"/>
                    <a:pt x="1231" y="941"/>
                  </a:cubicBezTo>
                  <a:cubicBezTo>
                    <a:pt x="1231" y="941"/>
                    <a:pt x="1231" y="941"/>
                    <a:pt x="1231" y="941"/>
                  </a:cubicBezTo>
                  <a:cubicBezTo>
                    <a:pt x="1231" y="941"/>
                    <a:pt x="1231" y="941"/>
                    <a:pt x="1231" y="941"/>
                  </a:cubicBezTo>
                  <a:cubicBezTo>
                    <a:pt x="1231" y="941"/>
                    <a:pt x="1231" y="941"/>
                    <a:pt x="1231" y="941"/>
                  </a:cubicBezTo>
                  <a:cubicBezTo>
                    <a:pt x="1312" y="968"/>
                    <a:pt x="1403" y="1010"/>
                    <a:pt x="1505" y="1066"/>
                  </a:cubicBezTo>
                  <a:cubicBezTo>
                    <a:pt x="1527" y="1078"/>
                    <a:pt x="1549" y="1091"/>
                    <a:pt x="1571" y="1105"/>
                  </a:cubicBezTo>
                  <a:cubicBezTo>
                    <a:pt x="1571" y="1105"/>
                    <a:pt x="1571" y="1105"/>
                    <a:pt x="1571" y="1105"/>
                  </a:cubicBezTo>
                  <a:cubicBezTo>
                    <a:pt x="1571" y="1105"/>
                    <a:pt x="1571" y="1105"/>
                    <a:pt x="1571" y="1105"/>
                  </a:cubicBezTo>
                  <a:cubicBezTo>
                    <a:pt x="1571" y="1105"/>
                    <a:pt x="1572" y="1106"/>
                    <a:pt x="1572" y="1106"/>
                  </a:cubicBezTo>
                  <a:cubicBezTo>
                    <a:pt x="1800" y="1262"/>
                    <a:pt x="1931" y="1524"/>
                    <a:pt x="2011" y="1749"/>
                  </a:cubicBezTo>
                  <a:cubicBezTo>
                    <a:pt x="2011" y="1749"/>
                    <a:pt x="2011" y="1749"/>
                    <a:pt x="2011" y="1749"/>
                  </a:cubicBezTo>
                  <a:cubicBezTo>
                    <a:pt x="2011" y="1749"/>
                    <a:pt x="2011" y="1749"/>
                    <a:pt x="2011" y="1749"/>
                  </a:cubicBezTo>
                  <a:cubicBezTo>
                    <a:pt x="2011" y="1749"/>
                    <a:pt x="2011" y="1749"/>
                    <a:pt x="2011" y="1749"/>
                  </a:cubicBezTo>
                  <a:cubicBezTo>
                    <a:pt x="2039" y="1837"/>
                    <a:pt x="2061" y="1919"/>
                    <a:pt x="2076" y="1987"/>
                  </a:cubicBezTo>
                  <a:close/>
                  <a:moveTo>
                    <a:pt x="837" y="1165"/>
                  </a:moveTo>
                  <a:cubicBezTo>
                    <a:pt x="842" y="1164"/>
                    <a:pt x="846" y="1163"/>
                    <a:pt x="850" y="1162"/>
                  </a:cubicBezTo>
                  <a:cubicBezTo>
                    <a:pt x="850" y="1162"/>
                    <a:pt x="850" y="1162"/>
                    <a:pt x="850" y="1162"/>
                  </a:cubicBezTo>
                  <a:cubicBezTo>
                    <a:pt x="850" y="1162"/>
                    <a:pt x="850" y="1162"/>
                    <a:pt x="850" y="1162"/>
                  </a:cubicBezTo>
                  <a:cubicBezTo>
                    <a:pt x="846" y="1164"/>
                    <a:pt x="842" y="1164"/>
                    <a:pt x="837" y="1165"/>
                  </a:cubicBezTo>
                  <a:close/>
                  <a:moveTo>
                    <a:pt x="871" y="1156"/>
                  </a:moveTo>
                  <a:cubicBezTo>
                    <a:pt x="871" y="1156"/>
                    <a:pt x="871" y="1156"/>
                    <a:pt x="871" y="1156"/>
                  </a:cubicBezTo>
                  <a:cubicBezTo>
                    <a:pt x="871" y="1156"/>
                    <a:pt x="871" y="1156"/>
                    <a:pt x="871" y="1156"/>
                  </a:cubicBezTo>
                  <a:cubicBezTo>
                    <a:pt x="871" y="1156"/>
                    <a:pt x="871" y="1156"/>
                    <a:pt x="871" y="1156"/>
                  </a:cubicBezTo>
                  <a:close/>
                  <a:moveTo>
                    <a:pt x="871" y="1156"/>
                  </a:moveTo>
                  <a:cubicBezTo>
                    <a:pt x="870" y="1157"/>
                    <a:pt x="870" y="1157"/>
                    <a:pt x="869" y="1157"/>
                  </a:cubicBezTo>
                  <a:cubicBezTo>
                    <a:pt x="869" y="1157"/>
                    <a:pt x="869" y="1157"/>
                    <a:pt x="869" y="1157"/>
                  </a:cubicBezTo>
                  <a:cubicBezTo>
                    <a:pt x="869" y="1157"/>
                    <a:pt x="869" y="1157"/>
                    <a:pt x="869" y="1157"/>
                  </a:cubicBezTo>
                  <a:cubicBezTo>
                    <a:pt x="869" y="1157"/>
                    <a:pt x="870" y="1157"/>
                    <a:pt x="871" y="1156"/>
                  </a:cubicBezTo>
                  <a:cubicBezTo>
                    <a:pt x="871" y="1156"/>
                    <a:pt x="871" y="1156"/>
                    <a:pt x="871" y="1156"/>
                  </a:cubicBezTo>
                  <a:close/>
                  <a:moveTo>
                    <a:pt x="806" y="120"/>
                  </a:moveTo>
                  <a:cubicBezTo>
                    <a:pt x="834" y="185"/>
                    <a:pt x="834" y="185"/>
                    <a:pt x="834" y="185"/>
                  </a:cubicBezTo>
                  <a:cubicBezTo>
                    <a:pt x="834" y="185"/>
                    <a:pt x="834" y="185"/>
                    <a:pt x="834" y="185"/>
                  </a:cubicBezTo>
                  <a:cubicBezTo>
                    <a:pt x="812" y="181"/>
                    <a:pt x="790" y="179"/>
                    <a:pt x="767" y="178"/>
                  </a:cubicBezTo>
                  <a:lnTo>
                    <a:pt x="806" y="120"/>
                  </a:lnTo>
                  <a:close/>
                  <a:moveTo>
                    <a:pt x="88" y="884"/>
                  </a:moveTo>
                  <a:cubicBezTo>
                    <a:pt x="87" y="855"/>
                    <a:pt x="94" y="831"/>
                    <a:pt x="108" y="810"/>
                  </a:cubicBezTo>
                  <a:cubicBezTo>
                    <a:pt x="129" y="778"/>
                    <a:pt x="164" y="760"/>
                    <a:pt x="192" y="749"/>
                  </a:cubicBezTo>
                  <a:cubicBezTo>
                    <a:pt x="201" y="863"/>
                    <a:pt x="201" y="863"/>
                    <a:pt x="201" y="863"/>
                  </a:cubicBezTo>
                  <a:lnTo>
                    <a:pt x="88" y="884"/>
                  </a:lnTo>
                  <a:close/>
                  <a:moveTo>
                    <a:pt x="283" y="717"/>
                  </a:moveTo>
                  <a:cubicBezTo>
                    <a:pt x="283" y="464"/>
                    <a:pt x="488" y="258"/>
                    <a:pt x="741" y="258"/>
                  </a:cubicBezTo>
                  <a:cubicBezTo>
                    <a:pt x="994" y="258"/>
                    <a:pt x="1199" y="464"/>
                    <a:pt x="1199" y="717"/>
                  </a:cubicBezTo>
                  <a:cubicBezTo>
                    <a:pt x="1199" y="757"/>
                    <a:pt x="1194" y="795"/>
                    <a:pt x="1185" y="832"/>
                  </a:cubicBezTo>
                  <a:cubicBezTo>
                    <a:pt x="1185" y="832"/>
                    <a:pt x="1184" y="833"/>
                    <a:pt x="1184" y="833"/>
                  </a:cubicBezTo>
                  <a:cubicBezTo>
                    <a:pt x="1184" y="834"/>
                    <a:pt x="1184" y="834"/>
                    <a:pt x="1184" y="835"/>
                  </a:cubicBezTo>
                  <a:cubicBezTo>
                    <a:pt x="1183" y="837"/>
                    <a:pt x="1183" y="839"/>
                    <a:pt x="1182" y="841"/>
                  </a:cubicBezTo>
                  <a:cubicBezTo>
                    <a:pt x="1182" y="841"/>
                    <a:pt x="1182" y="841"/>
                    <a:pt x="1182" y="841"/>
                  </a:cubicBezTo>
                  <a:cubicBezTo>
                    <a:pt x="1181" y="844"/>
                    <a:pt x="1181" y="846"/>
                    <a:pt x="1180" y="848"/>
                  </a:cubicBezTo>
                  <a:cubicBezTo>
                    <a:pt x="1180" y="848"/>
                    <a:pt x="1180" y="848"/>
                    <a:pt x="1180" y="848"/>
                  </a:cubicBezTo>
                  <a:cubicBezTo>
                    <a:pt x="1180" y="848"/>
                    <a:pt x="1180" y="848"/>
                    <a:pt x="1180" y="849"/>
                  </a:cubicBezTo>
                  <a:cubicBezTo>
                    <a:pt x="1179" y="850"/>
                    <a:pt x="1179" y="852"/>
                    <a:pt x="1179" y="853"/>
                  </a:cubicBezTo>
                  <a:cubicBezTo>
                    <a:pt x="1178" y="855"/>
                    <a:pt x="1178" y="856"/>
                    <a:pt x="1177" y="858"/>
                  </a:cubicBezTo>
                  <a:cubicBezTo>
                    <a:pt x="1173" y="869"/>
                    <a:pt x="1169" y="881"/>
                    <a:pt x="1165" y="892"/>
                  </a:cubicBezTo>
                  <a:cubicBezTo>
                    <a:pt x="1164" y="893"/>
                    <a:pt x="1164" y="893"/>
                    <a:pt x="1164" y="894"/>
                  </a:cubicBezTo>
                  <a:cubicBezTo>
                    <a:pt x="1163" y="895"/>
                    <a:pt x="1163" y="895"/>
                    <a:pt x="1163" y="896"/>
                  </a:cubicBezTo>
                  <a:cubicBezTo>
                    <a:pt x="1161" y="900"/>
                    <a:pt x="1160" y="904"/>
                    <a:pt x="1158" y="908"/>
                  </a:cubicBezTo>
                  <a:cubicBezTo>
                    <a:pt x="1158" y="908"/>
                    <a:pt x="1158" y="908"/>
                    <a:pt x="1158" y="908"/>
                  </a:cubicBezTo>
                  <a:cubicBezTo>
                    <a:pt x="1158" y="908"/>
                    <a:pt x="1158" y="908"/>
                    <a:pt x="1158" y="908"/>
                  </a:cubicBezTo>
                  <a:cubicBezTo>
                    <a:pt x="1158" y="908"/>
                    <a:pt x="1158" y="908"/>
                    <a:pt x="1158" y="908"/>
                  </a:cubicBezTo>
                  <a:cubicBezTo>
                    <a:pt x="1158" y="908"/>
                    <a:pt x="1159" y="908"/>
                    <a:pt x="1159" y="908"/>
                  </a:cubicBezTo>
                  <a:cubicBezTo>
                    <a:pt x="1159" y="908"/>
                    <a:pt x="1159" y="908"/>
                    <a:pt x="1159" y="908"/>
                  </a:cubicBezTo>
                  <a:cubicBezTo>
                    <a:pt x="1159" y="908"/>
                    <a:pt x="1159" y="908"/>
                    <a:pt x="1159" y="908"/>
                  </a:cubicBezTo>
                  <a:cubicBezTo>
                    <a:pt x="1159" y="908"/>
                    <a:pt x="1158" y="909"/>
                    <a:pt x="1158" y="909"/>
                  </a:cubicBezTo>
                  <a:cubicBezTo>
                    <a:pt x="1158" y="909"/>
                    <a:pt x="1158" y="909"/>
                    <a:pt x="1158" y="909"/>
                  </a:cubicBezTo>
                  <a:cubicBezTo>
                    <a:pt x="1158" y="909"/>
                    <a:pt x="1158" y="909"/>
                    <a:pt x="1158" y="909"/>
                  </a:cubicBezTo>
                  <a:cubicBezTo>
                    <a:pt x="1157" y="909"/>
                    <a:pt x="1157" y="909"/>
                    <a:pt x="1157" y="909"/>
                  </a:cubicBezTo>
                  <a:cubicBezTo>
                    <a:pt x="1157" y="909"/>
                    <a:pt x="1157" y="909"/>
                    <a:pt x="1157" y="909"/>
                  </a:cubicBezTo>
                  <a:cubicBezTo>
                    <a:pt x="1158" y="909"/>
                    <a:pt x="1158" y="909"/>
                    <a:pt x="1158" y="909"/>
                  </a:cubicBezTo>
                  <a:cubicBezTo>
                    <a:pt x="1157" y="911"/>
                    <a:pt x="1155" y="914"/>
                    <a:pt x="1154" y="916"/>
                  </a:cubicBezTo>
                  <a:cubicBezTo>
                    <a:pt x="1154" y="917"/>
                    <a:pt x="1153" y="917"/>
                    <a:pt x="1153" y="917"/>
                  </a:cubicBezTo>
                  <a:cubicBezTo>
                    <a:pt x="1098" y="1032"/>
                    <a:pt x="995" y="1119"/>
                    <a:pt x="871" y="1156"/>
                  </a:cubicBezTo>
                  <a:cubicBezTo>
                    <a:pt x="871" y="1156"/>
                    <a:pt x="871" y="1156"/>
                    <a:pt x="871" y="1156"/>
                  </a:cubicBezTo>
                  <a:cubicBezTo>
                    <a:pt x="871" y="1156"/>
                    <a:pt x="871" y="1156"/>
                    <a:pt x="871" y="1156"/>
                  </a:cubicBezTo>
                  <a:cubicBezTo>
                    <a:pt x="871" y="1156"/>
                    <a:pt x="871" y="1156"/>
                    <a:pt x="871" y="1156"/>
                  </a:cubicBezTo>
                  <a:cubicBezTo>
                    <a:pt x="871" y="1156"/>
                    <a:pt x="871" y="1156"/>
                    <a:pt x="871" y="1156"/>
                  </a:cubicBezTo>
                  <a:cubicBezTo>
                    <a:pt x="871" y="1156"/>
                    <a:pt x="871" y="1156"/>
                    <a:pt x="871" y="1156"/>
                  </a:cubicBezTo>
                  <a:cubicBezTo>
                    <a:pt x="870" y="1157"/>
                    <a:pt x="869" y="1157"/>
                    <a:pt x="869" y="1157"/>
                  </a:cubicBezTo>
                  <a:cubicBezTo>
                    <a:pt x="868" y="1157"/>
                    <a:pt x="868" y="1157"/>
                    <a:pt x="868" y="1157"/>
                  </a:cubicBezTo>
                  <a:cubicBezTo>
                    <a:pt x="866" y="1158"/>
                    <a:pt x="864" y="1158"/>
                    <a:pt x="862" y="1159"/>
                  </a:cubicBezTo>
                  <a:cubicBezTo>
                    <a:pt x="862" y="1159"/>
                    <a:pt x="862" y="1159"/>
                    <a:pt x="862" y="1159"/>
                  </a:cubicBezTo>
                  <a:cubicBezTo>
                    <a:pt x="862" y="1159"/>
                    <a:pt x="862" y="1159"/>
                    <a:pt x="862" y="1159"/>
                  </a:cubicBezTo>
                  <a:cubicBezTo>
                    <a:pt x="860" y="1160"/>
                    <a:pt x="859" y="1160"/>
                    <a:pt x="857" y="1161"/>
                  </a:cubicBezTo>
                  <a:cubicBezTo>
                    <a:pt x="856" y="1161"/>
                    <a:pt x="855" y="1161"/>
                    <a:pt x="855" y="1161"/>
                  </a:cubicBezTo>
                  <a:cubicBezTo>
                    <a:pt x="855" y="1161"/>
                    <a:pt x="855" y="1161"/>
                    <a:pt x="855" y="1161"/>
                  </a:cubicBezTo>
                  <a:cubicBezTo>
                    <a:pt x="854" y="1161"/>
                    <a:pt x="854" y="1161"/>
                    <a:pt x="854" y="1161"/>
                  </a:cubicBezTo>
                  <a:cubicBezTo>
                    <a:pt x="853" y="1161"/>
                    <a:pt x="853" y="1161"/>
                    <a:pt x="852" y="1161"/>
                  </a:cubicBezTo>
                  <a:cubicBezTo>
                    <a:pt x="852" y="1161"/>
                    <a:pt x="852" y="1161"/>
                    <a:pt x="852" y="1161"/>
                  </a:cubicBezTo>
                  <a:cubicBezTo>
                    <a:pt x="851" y="1161"/>
                    <a:pt x="851" y="1162"/>
                    <a:pt x="850" y="1162"/>
                  </a:cubicBezTo>
                  <a:cubicBezTo>
                    <a:pt x="846" y="1163"/>
                    <a:pt x="842" y="1164"/>
                    <a:pt x="837" y="1165"/>
                  </a:cubicBezTo>
                  <a:cubicBezTo>
                    <a:pt x="837" y="1165"/>
                    <a:pt x="837" y="1165"/>
                    <a:pt x="837" y="1165"/>
                  </a:cubicBezTo>
                  <a:cubicBezTo>
                    <a:pt x="837" y="1165"/>
                    <a:pt x="837" y="1165"/>
                    <a:pt x="836" y="1165"/>
                  </a:cubicBezTo>
                  <a:cubicBezTo>
                    <a:pt x="836" y="1165"/>
                    <a:pt x="836" y="1165"/>
                    <a:pt x="836" y="1165"/>
                  </a:cubicBezTo>
                  <a:cubicBezTo>
                    <a:pt x="835" y="1165"/>
                    <a:pt x="834" y="1165"/>
                    <a:pt x="832" y="1166"/>
                  </a:cubicBezTo>
                  <a:cubicBezTo>
                    <a:pt x="819" y="1168"/>
                    <a:pt x="806" y="1171"/>
                    <a:pt x="792" y="1172"/>
                  </a:cubicBezTo>
                  <a:cubicBezTo>
                    <a:pt x="775" y="1174"/>
                    <a:pt x="758" y="1175"/>
                    <a:pt x="741" y="1175"/>
                  </a:cubicBezTo>
                  <a:cubicBezTo>
                    <a:pt x="671" y="1175"/>
                    <a:pt x="604" y="1159"/>
                    <a:pt x="545" y="1131"/>
                  </a:cubicBezTo>
                  <a:cubicBezTo>
                    <a:pt x="533" y="1125"/>
                    <a:pt x="521" y="1119"/>
                    <a:pt x="509" y="1112"/>
                  </a:cubicBezTo>
                  <a:cubicBezTo>
                    <a:pt x="497" y="1105"/>
                    <a:pt x="486" y="1098"/>
                    <a:pt x="475" y="1090"/>
                  </a:cubicBezTo>
                  <a:cubicBezTo>
                    <a:pt x="359" y="1007"/>
                    <a:pt x="283" y="870"/>
                    <a:pt x="283" y="717"/>
                  </a:cubicBezTo>
                  <a:close/>
                  <a:moveTo>
                    <a:pt x="1470" y="2700"/>
                  </a:moveTo>
                  <a:cubicBezTo>
                    <a:pt x="1397" y="2727"/>
                    <a:pt x="1320" y="2741"/>
                    <a:pt x="1242" y="2741"/>
                  </a:cubicBezTo>
                  <a:cubicBezTo>
                    <a:pt x="891" y="2741"/>
                    <a:pt x="558" y="2479"/>
                    <a:pt x="414" y="2090"/>
                  </a:cubicBezTo>
                  <a:cubicBezTo>
                    <a:pt x="327" y="1854"/>
                    <a:pt x="322" y="1604"/>
                    <a:pt x="399" y="1386"/>
                  </a:cubicBezTo>
                  <a:cubicBezTo>
                    <a:pt x="424" y="1316"/>
                    <a:pt x="456" y="1253"/>
                    <a:pt x="495" y="1197"/>
                  </a:cubicBezTo>
                  <a:cubicBezTo>
                    <a:pt x="495" y="1197"/>
                    <a:pt x="495" y="1197"/>
                    <a:pt x="495" y="1197"/>
                  </a:cubicBezTo>
                  <a:cubicBezTo>
                    <a:pt x="495" y="1197"/>
                    <a:pt x="495" y="1197"/>
                    <a:pt x="495" y="1197"/>
                  </a:cubicBezTo>
                  <a:cubicBezTo>
                    <a:pt x="495" y="1197"/>
                    <a:pt x="495" y="1197"/>
                    <a:pt x="495" y="1197"/>
                  </a:cubicBezTo>
                  <a:cubicBezTo>
                    <a:pt x="569" y="1233"/>
                    <a:pt x="652" y="1256"/>
                    <a:pt x="741" y="1256"/>
                  </a:cubicBezTo>
                  <a:cubicBezTo>
                    <a:pt x="761" y="1256"/>
                    <a:pt x="781" y="1253"/>
                    <a:pt x="800" y="1253"/>
                  </a:cubicBezTo>
                  <a:cubicBezTo>
                    <a:pt x="800" y="1253"/>
                    <a:pt x="800" y="1253"/>
                    <a:pt x="800" y="1253"/>
                  </a:cubicBezTo>
                  <a:cubicBezTo>
                    <a:pt x="800" y="1253"/>
                    <a:pt x="800" y="1253"/>
                    <a:pt x="800" y="1253"/>
                  </a:cubicBezTo>
                  <a:cubicBezTo>
                    <a:pt x="800" y="1253"/>
                    <a:pt x="800" y="1253"/>
                    <a:pt x="800" y="1253"/>
                  </a:cubicBezTo>
                  <a:cubicBezTo>
                    <a:pt x="810" y="1337"/>
                    <a:pt x="825" y="1435"/>
                    <a:pt x="848" y="1537"/>
                  </a:cubicBezTo>
                  <a:cubicBezTo>
                    <a:pt x="886" y="1710"/>
                    <a:pt x="941" y="1861"/>
                    <a:pt x="1009" y="1986"/>
                  </a:cubicBezTo>
                  <a:cubicBezTo>
                    <a:pt x="1094" y="2143"/>
                    <a:pt x="1203" y="2258"/>
                    <a:pt x="1330" y="2329"/>
                  </a:cubicBezTo>
                  <a:cubicBezTo>
                    <a:pt x="1456" y="2435"/>
                    <a:pt x="1567" y="2521"/>
                    <a:pt x="1666" y="2586"/>
                  </a:cubicBezTo>
                  <a:cubicBezTo>
                    <a:pt x="1666" y="2586"/>
                    <a:pt x="1666" y="2586"/>
                    <a:pt x="1666" y="2586"/>
                  </a:cubicBezTo>
                  <a:cubicBezTo>
                    <a:pt x="1608" y="2635"/>
                    <a:pt x="1542" y="2674"/>
                    <a:pt x="1470" y="2700"/>
                  </a:cubicBezTo>
                  <a:close/>
                  <a:moveTo>
                    <a:pt x="1953" y="2995"/>
                  </a:moveTo>
                  <a:cubicBezTo>
                    <a:pt x="1677" y="2679"/>
                    <a:pt x="1677" y="2679"/>
                    <a:pt x="1677" y="2679"/>
                  </a:cubicBezTo>
                  <a:cubicBezTo>
                    <a:pt x="1697" y="2664"/>
                    <a:pt x="1717" y="2648"/>
                    <a:pt x="1736" y="2631"/>
                  </a:cubicBezTo>
                  <a:cubicBezTo>
                    <a:pt x="1867" y="2710"/>
                    <a:pt x="1974" y="2749"/>
                    <a:pt x="2061" y="2753"/>
                  </a:cubicBezTo>
                  <a:lnTo>
                    <a:pt x="1953" y="299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NZ"/>
            </a:p>
          </p:txBody>
        </p:sp>
      </p:grpSp>
      <p:grpSp>
        <p:nvGrpSpPr>
          <p:cNvPr id="11" name="Grupa 11">
            <a:extLst>
              <a:ext uri="{FF2B5EF4-FFF2-40B4-BE49-F238E27FC236}">
                <a16:creationId xmlns:a16="http://schemas.microsoft.com/office/drawing/2014/main" id="{F850488A-65FE-C9C8-1FF6-C90C8674C535}"/>
              </a:ext>
            </a:extLst>
          </p:cNvPr>
          <p:cNvGrpSpPr>
            <a:grpSpLocks/>
          </p:cNvGrpSpPr>
          <p:nvPr/>
        </p:nvGrpSpPr>
        <p:grpSpPr bwMode="auto">
          <a:xfrm>
            <a:off x="327025" y="950913"/>
            <a:ext cx="706438" cy="704850"/>
            <a:chOff x="2488037" y="3694329"/>
            <a:chExt cx="822960" cy="822960"/>
          </a:xfrm>
        </p:grpSpPr>
        <p:sp>
          <p:nvSpPr>
            <p:cNvPr id="12" name="Oval 14">
              <a:extLst>
                <a:ext uri="{FF2B5EF4-FFF2-40B4-BE49-F238E27FC236}">
                  <a16:creationId xmlns:a16="http://schemas.microsoft.com/office/drawing/2014/main" id="{02FAACDC-107C-53A2-4D11-60BBC2BCDBE1}"/>
                </a:ext>
              </a:extLst>
            </p:cNvPr>
            <p:cNvSpPr>
              <a:spLocks noChangeArrowheads="1"/>
            </p:cNvSpPr>
            <p:nvPr/>
          </p:nvSpPr>
          <p:spPr bwMode="auto">
            <a:xfrm>
              <a:off x="2488037" y="3694329"/>
              <a:ext cx="822960" cy="822960"/>
            </a:xfrm>
            <a:prstGeom prst="ellipse">
              <a:avLst/>
            </a:prstGeom>
            <a:ln w="19050" cap="rnd">
              <a:solidFill>
                <a:schemeClr val="bg2">
                  <a:lumMod val="75000"/>
                </a:schemeClr>
              </a:solidFill>
              <a:round/>
            </a:ln>
          </p:spPr>
          <p:style>
            <a:lnRef idx="1">
              <a:schemeClr val="accent1"/>
            </a:lnRef>
            <a:fillRef idx="0">
              <a:schemeClr val="accent1"/>
            </a:fillRef>
            <a:effectRef idx="0">
              <a:schemeClr val="accent1"/>
            </a:effectRef>
            <a:fontRef idx="minor">
              <a:schemeClr val="tx1"/>
            </a:fontRef>
          </p:style>
          <p:txBody>
            <a:bodyPr lIns="68580" tIns="34290" rIns="68580" bIns="34290"/>
            <a:lstStyle/>
            <a:p>
              <a:pPr defTabSz="913203" eaLnBrk="1" fontAlgn="auto" hangingPunct="1">
                <a:spcBef>
                  <a:spcPts val="0"/>
                </a:spcBef>
                <a:spcAft>
                  <a:spcPts val="0"/>
                </a:spcAft>
                <a:defRPr/>
              </a:pPr>
              <a:endParaRPr lang="en-US">
                <a:latin typeface="Century Gothic" panose="020B0502020202020204" pitchFamily="34" charset="0"/>
              </a:endParaRPr>
            </a:p>
          </p:txBody>
        </p:sp>
        <p:sp>
          <p:nvSpPr>
            <p:cNvPr id="335898" name="Freeform 99">
              <a:extLst>
                <a:ext uri="{FF2B5EF4-FFF2-40B4-BE49-F238E27FC236}">
                  <a16:creationId xmlns:a16="http://schemas.microsoft.com/office/drawing/2014/main" id="{76893A94-6745-8C49-8B4E-2988AD23E944}"/>
                </a:ext>
              </a:extLst>
            </p:cNvPr>
            <p:cNvSpPr>
              <a:spLocks noEditPoints="1"/>
            </p:cNvSpPr>
            <p:nvPr/>
          </p:nvSpPr>
          <p:spPr bwMode="auto">
            <a:xfrm>
              <a:off x="2655495" y="3937639"/>
              <a:ext cx="487149" cy="335446"/>
            </a:xfrm>
            <a:custGeom>
              <a:avLst/>
              <a:gdLst>
                <a:gd name="T0" fmla="*/ 57164763 w 628"/>
                <a:gd name="T1" fmla="*/ 79821429 h 433"/>
                <a:gd name="T2" fmla="*/ 127567878 w 628"/>
                <a:gd name="T3" fmla="*/ 79821429 h 433"/>
                <a:gd name="T4" fmla="*/ 92666910 w 628"/>
                <a:gd name="T5" fmla="*/ 53414159 h 433"/>
                <a:gd name="T6" fmla="*/ 92666910 w 628"/>
                <a:gd name="T7" fmla="*/ 106829093 h 433"/>
                <a:gd name="T8" fmla="*/ 92666910 w 628"/>
                <a:gd name="T9" fmla="*/ 53414159 h 433"/>
                <a:gd name="T10" fmla="*/ 141407409 w 628"/>
                <a:gd name="T11" fmla="*/ 143439189 h 433"/>
                <a:gd name="T12" fmla="*/ 110719349 w 628"/>
                <a:gd name="T13" fmla="*/ 102627883 h 433"/>
                <a:gd name="T14" fmla="*/ 132983144 w 628"/>
                <a:gd name="T15" fmla="*/ 143439189 h 433"/>
                <a:gd name="T16" fmla="*/ 92666910 w 628"/>
                <a:gd name="T17" fmla="*/ 183049706 h 433"/>
                <a:gd name="T18" fmla="*/ 52350676 w 628"/>
                <a:gd name="T19" fmla="*/ 143439189 h 433"/>
                <a:gd name="T20" fmla="*/ 74615247 w 628"/>
                <a:gd name="T21" fmla="*/ 102627883 h 433"/>
                <a:gd name="T22" fmla="*/ 43926412 w 628"/>
                <a:gd name="T23" fmla="*/ 143439189 h 433"/>
                <a:gd name="T24" fmla="*/ 92666910 w 628"/>
                <a:gd name="T25" fmla="*/ 191452125 h 433"/>
                <a:gd name="T26" fmla="*/ 333360405 w 628"/>
                <a:gd name="T27" fmla="*/ 102627883 h 433"/>
                <a:gd name="T28" fmla="*/ 184731865 w 628"/>
                <a:gd name="T29" fmla="*/ 98426674 h 433"/>
                <a:gd name="T30" fmla="*/ 184731865 w 628"/>
                <a:gd name="T31" fmla="*/ 106829093 h 433"/>
                <a:gd name="T32" fmla="*/ 333360405 w 628"/>
                <a:gd name="T33" fmla="*/ 102627883 h 433"/>
                <a:gd name="T34" fmla="*/ 329148272 w 628"/>
                <a:gd name="T35" fmla="*/ 136236783 h 433"/>
                <a:gd name="T36" fmla="*/ 180519733 w 628"/>
                <a:gd name="T37" fmla="*/ 140437993 h 433"/>
                <a:gd name="T38" fmla="*/ 329148272 w 628"/>
                <a:gd name="T39" fmla="*/ 144639202 h 433"/>
                <a:gd name="T40" fmla="*/ 333360405 w 628"/>
                <a:gd name="T41" fmla="*/ 178848497 h 433"/>
                <a:gd name="T42" fmla="*/ 184731865 w 628"/>
                <a:gd name="T43" fmla="*/ 174647287 h 433"/>
                <a:gd name="T44" fmla="*/ 184731865 w 628"/>
                <a:gd name="T45" fmla="*/ 183049706 h 433"/>
                <a:gd name="T46" fmla="*/ 333360405 w 628"/>
                <a:gd name="T47" fmla="*/ 178848497 h 433"/>
                <a:gd name="T48" fmla="*/ 292442216 w 628"/>
                <a:gd name="T49" fmla="*/ 259870713 h 433"/>
                <a:gd name="T50" fmla="*/ 288230084 w 628"/>
                <a:gd name="T51" fmla="*/ 234063838 h 433"/>
                <a:gd name="T52" fmla="*/ 262356111 w 628"/>
                <a:gd name="T53" fmla="*/ 234063838 h 433"/>
                <a:gd name="T54" fmla="*/ 258143979 w 628"/>
                <a:gd name="T55" fmla="*/ 259870713 h 433"/>
                <a:gd name="T56" fmla="*/ 115532660 w 628"/>
                <a:gd name="T57" fmla="*/ 255669504 h 433"/>
                <a:gd name="T58" fmla="*/ 102295084 w 628"/>
                <a:gd name="T59" fmla="*/ 220859816 h 433"/>
                <a:gd name="T60" fmla="*/ 89658687 w 628"/>
                <a:gd name="T61" fmla="*/ 255669504 h 433"/>
                <a:gd name="T62" fmla="*/ 4212132 w 628"/>
                <a:gd name="T63" fmla="*/ 259870713 h 433"/>
                <a:gd name="T64" fmla="*/ 0 w 628"/>
                <a:gd name="T65" fmla="*/ 4201209 h 433"/>
                <a:gd name="T66" fmla="*/ 162468070 w 628"/>
                <a:gd name="T67" fmla="*/ 0 h 433"/>
                <a:gd name="T68" fmla="*/ 197970217 w 628"/>
                <a:gd name="T69" fmla="*/ 43811727 h 433"/>
                <a:gd name="T70" fmla="*/ 377888771 w 628"/>
                <a:gd name="T71" fmla="*/ 48012936 h 433"/>
                <a:gd name="T72" fmla="*/ 373676639 w 628"/>
                <a:gd name="T73" fmla="*/ 259870713 h 433"/>
                <a:gd name="T74" fmla="*/ 369464506 w 628"/>
                <a:gd name="T75" fmla="*/ 251468295 h 433"/>
                <a:gd name="T76" fmla="*/ 195563173 w 628"/>
                <a:gd name="T77" fmla="*/ 52214145 h 433"/>
                <a:gd name="T78" fmla="*/ 160662981 w 628"/>
                <a:gd name="T79" fmla="*/ 8402419 h 433"/>
                <a:gd name="T80" fmla="*/ 8424265 w 628"/>
                <a:gd name="T81" fmla="*/ 251468295 h 433"/>
                <a:gd name="T82" fmla="*/ 81234423 w 628"/>
                <a:gd name="T83" fmla="*/ 234063838 h 433"/>
                <a:gd name="T84" fmla="*/ 123956925 w 628"/>
                <a:gd name="T85" fmla="*/ 234063838 h 433"/>
                <a:gd name="T86" fmla="*/ 253931846 w 628"/>
                <a:gd name="T87" fmla="*/ 251468295 h 433"/>
                <a:gd name="T88" fmla="*/ 275593687 w 628"/>
                <a:gd name="T89" fmla="*/ 212458172 h 433"/>
                <a:gd name="T90" fmla="*/ 296654348 w 628"/>
                <a:gd name="T91" fmla="*/ 251468295 h 43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628" h="433">
                  <a:moveTo>
                    <a:pt x="154" y="192"/>
                  </a:moveTo>
                  <a:cubicBezTo>
                    <a:pt x="121" y="192"/>
                    <a:pt x="95" y="166"/>
                    <a:pt x="95" y="133"/>
                  </a:cubicBezTo>
                  <a:cubicBezTo>
                    <a:pt x="95" y="101"/>
                    <a:pt x="121" y="75"/>
                    <a:pt x="154" y="75"/>
                  </a:cubicBezTo>
                  <a:cubicBezTo>
                    <a:pt x="186" y="75"/>
                    <a:pt x="212" y="101"/>
                    <a:pt x="212" y="133"/>
                  </a:cubicBezTo>
                  <a:cubicBezTo>
                    <a:pt x="212" y="166"/>
                    <a:pt x="186" y="192"/>
                    <a:pt x="154" y="192"/>
                  </a:cubicBezTo>
                  <a:close/>
                  <a:moveTo>
                    <a:pt x="154" y="89"/>
                  </a:moveTo>
                  <a:cubicBezTo>
                    <a:pt x="129" y="89"/>
                    <a:pt x="109" y="109"/>
                    <a:pt x="109" y="133"/>
                  </a:cubicBezTo>
                  <a:cubicBezTo>
                    <a:pt x="109" y="158"/>
                    <a:pt x="129" y="178"/>
                    <a:pt x="154" y="178"/>
                  </a:cubicBezTo>
                  <a:cubicBezTo>
                    <a:pt x="178" y="178"/>
                    <a:pt x="198" y="158"/>
                    <a:pt x="198" y="133"/>
                  </a:cubicBezTo>
                  <a:cubicBezTo>
                    <a:pt x="198" y="109"/>
                    <a:pt x="178" y="89"/>
                    <a:pt x="154" y="89"/>
                  </a:cubicBezTo>
                  <a:close/>
                  <a:moveTo>
                    <a:pt x="235" y="301"/>
                  </a:moveTo>
                  <a:cubicBezTo>
                    <a:pt x="235" y="239"/>
                    <a:pt x="235" y="239"/>
                    <a:pt x="235" y="239"/>
                  </a:cubicBezTo>
                  <a:cubicBezTo>
                    <a:pt x="235" y="210"/>
                    <a:pt x="219" y="182"/>
                    <a:pt x="193" y="168"/>
                  </a:cubicBezTo>
                  <a:cubicBezTo>
                    <a:pt x="190" y="166"/>
                    <a:pt x="186" y="167"/>
                    <a:pt x="184" y="171"/>
                  </a:cubicBezTo>
                  <a:cubicBezTo>
                    <a:pt x="182" y="174"/>
                    <a:pt x="183" y="178"/>
                    <a:pt x="186" y="180"/>
                  </a:cubicBezTo>
                  <a:cubicBezTo>
                    <a:pt x="208" y="192"/>
                    <a:pt x="221" y="215"/>
                    <a:pt x="221" y="239"/>
                  </a:cubicBezTo>
                  <a:cubicBezTo>
                    <a:pt x="221" y="298"/>
                    <a:pt x="221" y="298"/>
                    <a:pt x="221" y="298"/>
                  </a:cubicBezTo>
                  <a:cubicBezTo>
                    <a:pt x="215" y="301"/>
                    <a:pt x="192" y="305"/>
                    <a:pt x="154" y="305"/>
                  </a:cubicBezTo>
                  <a:cubicBezTo>
                    <a:pt x="116" y="305"/>
                    <a:pt x="93" y="301"/>
                    <a:pt x="87" y="298"/>
                  </a:cubicBezTo>
                  <a:cubicBezTo>
                    <a:pt x="87" y="239"/>
                    <a:pt x="87" y="239"/>
                    <a:pt x="87" y="239"/>
                  </a:cubicBezTo>
                  <a:cubicBezTo>
                    <a:pt x="87" y="215"/>
                    <a:pt x="100" y="192"/>
                    <a:pt x="121" y="180"/>
                  </a:cubicBezTo>
                  <a:cubicBezTo>
                    <a:pt x="124" y="178"/>
                    <a:pt x="126" y="174"/>
                    <a:pt x="124" y="171"/>
                  </a:cubicBezTo>
                  <a:cubicBezTo>
                    <a:pt x="122" y="167"/>
                    <a:pt x="118" y="166"/>
                    <a:pt x="114" y="168"/>
                  </a:cubicBezTo>
                  <a:cubicBezTo>
                    <a:pt x="89" y="182"/>
                    <a:pt x="73" y="210"/>
                    <a:pt x="73" y="239"/>
                  </a:cubicBezTo>
                  <a:cubicBezTo>
                    <a:pt x="73" y="301"/>
                    <a:pt x="73" y="301"/>
                    <a:pt x="73" y="301"/>
                  </a:cubicBezTo>
                  <a:cubicBezTo>
                    <a:pt x="73" y="316"/>
                    <a:pt x="117" y="319"/>
                    <a:pt x="154" y="319"/>
                  </a:cubicBezTo>
                  <a:cubicBezTo>
                    <a:pt x="191" y="319"/>
                    <a:pt x="235" y="316"/>
                    <a:pt x="235" y="301"/>
                  </a:cubicBezTo>
                  <a:close/>
                  <a:moveTo>
                    <a:pt x="554" y="171"/>
                  </a:moveTo>
                  <a:cubicBezTo>
                    <a:pt x="554" y="167"/>
                    <a:pt x="551" y="164"/>
                    <a:pt x="547" y="164"/>
                  </a:cubicBezTo>
                  <a:cubicBezTo>
                    <a:pt x="307" y="164"/>
                    <a:pt x="307" y="164"/>
                    <a:pt x="307" y="164"/>
                  </a:cubicBezTo>
                  <a:cubicBezTo>
                    <a:pt x="303" y="164"/>
                    <a:pt x="300" y="167"/>
                    <a:pt x="300" y="171"/>
                  </a:cubicBezTo>
                  <a:cubicBezTo>
                    <a:pt x="300" y="175"/>
                    <a:pt x="303" y="178"/>
                    <a:pt x="307" y="178"/>
                  </a:cubicBezTo>
                  <a:cubicBezTo>
                    <a:pt x="547" y="178"/>
                    <a:pt x="547" y="178"/>
                    <a:pt x="547" y="178"/>
                  </a:cubicBezTo>
                  <a:cubicBezTo>
                    <a:pt x="551" y="178"/>
                    <a:pt x="554" y="175"/>
                    <a:pt x="554" y="171"/>
                  </a:cubicBezTo>
                  <a:close/>
                  <a:moveTo>
                    <a:pt x="554" y="234"/>
                  </a:moveTo>
                  <a:cubicBezTo>
                    <a:pt x="554" y="231"/>
                    <a:pt x="551" y="227"/>
                    <a:pt x="547" y="227"/>
                  </a:cubicBezTo>
                  <a:cubicBezTo>
                    <a:pt x="307" y="227"/>
                    <a:pt x="307" y="227"/>
                    <a:pt x="307" y="227"/>
                  </a:cubicBezTo>
                  <a:cubicBezTo>
                    <a:pt x="303" y="227"/>
                    <a:pt x="300" y="231"/>
                    <a:pt x="300" y="234"/>
                  </a:cubicBezTo>
                  <a:cubicBezTo>
                    <a:pt x="300" y="238"/>
                    <a:pt x="303" y="241"/>
                    <a:pt x="307" y="241"/>
                  </a:cubicBezTo>
                  <a:cubicBezTo>
                    <a:pt x="547" y="241"/>
                    <a:pt x="547" y="241"/>
                    <a:pt x="547" y="241"/>
                  </a:cubicBezTo>
                  <a:cubicBezTo>
                    <a:pt x="551" y="241"/>
                    <a:pt x="554" y="238"/>
                    <a:pt x="554" y="234"/>
                  </a:cubicBezTo>
                  <a:close/>
                  <a:moveTo>
                    <a:pt x="554" y="298"/>
                  </a:moveTo>
                  <a:cubicBezTo>
                    <a:pt x="554" y="294"/>
                    <a:pt x="551" y="291"/>
                    <a:pt x="547" y="291"/>
                  </a:cubicBezTo>
                  <a:cubicBezTo>
                    <a:pt x="307" y="291"/>
                    <a:pt x="307" y="291"/>
                    <a:pt x="307" y="291"/>
                  </a:cubicBezTo>
                  <a:cubicBezTo>
                    <a:pt x="303" y="291"/>
                    <a:pt x="300" y="294"/>
                    <a:pt x="300" y="298"/>
                  </a:cubicBezTo>
                  <a:cubicBezTo>
                    <a:pt x="300" y="301"/>
                    <a:pt x="303" y="305"/>
                    <a:pt x="307" y="305"/>
                  </a:cubicBezTo>
                  <a:cubicBezTo>
                    <a:pt x="547" y="305"/>
                    <a:pt x="547" y="305"/>
                    <a:pt x="547" y="305"/>
                  </a:cubicBezTo>
                  <a:cubicBezTo>
                    <a:pt x="551" y="305"/>
                    <a:pt x="554" y="301"/>
                    <a:pt x="554" y="298"/>
                  </a:cubicBezTo>
                  <a:close/>
                  <a:moveTo>
                    <a:pt x="621" y="433"/>
                  </a:moveTo>
                  <a:cubicBezTo>
                    <a:pt x="486" y="433"/>
                    <a:pt x="486" y="433"/>
                    <a:pt x="486" y="433"/>
                  </a:cubicBezTo>
                  <a:cubicBezTo>
                    <a:pt x="483" y="433"/>
                    <a:pt x="479" y="430"/>
                    <a:pt x="479" y="426"/>
                  </a:cubicBezTo>
                  <a:cubicBezTo>
                    <a:pt x="479" y="390"/>
                    <a:pt x="479" y="390"/>
                    <a:pt x="479" y="390"/>
                  </a:cubicBezTo>
                  <a:cubicBezTo>
                    <a:pt x="479" y="378"/>
                    <a:pt x="470" y="368"/>
                    <a:pt x="458" y="368"/>
                  </a:cubicBezTo>
                  <a:cubicBezTo>
                    <a:pt x="446" y="368"/>
                    <a:pt x="436" y="378"/>
                    <a:pt x="436" y="390"/>
                  </a:cubicBezTo>
                  <a:cubicBezTo>
                    <a:pt x="436" y="426"/>
                    <a:pt x="436" y="426"/>
                    <a:pt x="436" y="426"/>
                  </a:cubicBezTo>
                  <a:cubicBezTo>
                    <a:pt x="436" y="430"/>
                    <a:pt x="433" y="433"/>
                    <a:pt x="429" y="433"/>
                  </a:cubicBezTo>
                  <a:cubicBezTo>
                    <a:pt x="199" y="433"/>
                    <a:pt x="199" y="433"/>
                    <a:pt x="199" y="433"/>
                  </a:cubicBezTo>
                  <a:cubicBezTo>
                    <a:pt x="195" y="433"/>
                    <a:pt x="192" y="430"/>
                    <a:pt x="192" y="426"/>
                  </a:cubicBezTo>
                  <a:cubicBezTo>
                    <a:pt x="192" y="390"/>
                    <a:pt x="192" y="390"/>
                    <a:pt x="192" y="390"/>
                  </a:cubicBezTo>
                  <a:cubicBezTo>
                    <a:pt x="192" y="378"/>
                    <a:pt x="182" y="368"/>
                    <a:pt x="170" y="368"/>
                  </a:cubicBezTo>
                  <a:cubicBezTo>
                    <a:pt x="158" y="368"/>
                    <a:pt x="149" y="378"/>
                    <a:pt x="149" y="390"/>
                  </a:cubicBezTo>
                  <a:cubicBezTo>
                    <a:pt x="149" y="426"/>
                    <a:pt x="149" y="426"/>
                    <a:pt x="149" y="426"/>
                  </a:cubicBezTo>
                  <a:cubicBezTo>
                    <a:pt x="149" y="430"/>
                    <a:pt x="146" y="433"/>
                    <a:pt x="142" y="433"/>
                  </a:cubicBezTo>
                  <a:cubicBezTo>
                    <a:pt x="7" y="433"/>
                    <a:pt x="7" y="433"/>
                    <a:pt x="7" y="433"/>
                  </a:cubicBezTo>
                  <a:cubicBezTo>
                    <a:pt x="3" y="433"/>
                    <a:pt x="0" y="430"/>
                    <a:pt x="0" y="426"/>
                  </a:cubicBezTo>
                  <a:cubicBezTo>
                    <a:pt x="0" y="7"/>
                    <a:pt x="0" y="7"/>
                    <a:pt x="0" y="7"/>
                  </a:cubicBezTo>
                  <a:cubicBezTo>
                    <a:pt x="0" y="3"/>
                    <a:pt x="3" y="0"/>
                    <a:pt x="7" y="0"/>
                  </a:cubicBezTo>
                  <a:cubicBezTo>
                    <a:pt x="270" y="0"/>
                    <a:pt x="270" y="0"/>
                    <a:pt x="270" y="0"/>
                  </a:cubicBezTo>
                  <a:cubicBezTo>
                    <a:pt x="272" y="0"/>
                    <a:pt x="275" y="1"/>
                    <a:pt x="276" y="3"/>
                  </a:cubicBezTo>
                  <a:cubicBezTo>
                    <a:pt x="329" y="73"/>
                    <a:pt x="329" y="73"/>
                    <a:pt x="329" y="73"/>
                  </a:cubicBezTo>
                  <a:cubicBezTo>
                    <a:pt x="621" y="73"/>
                    <a:pt x="621" y="73"/>
                    <a:pt x="621" y="73"/>
                  </a:cubicBezTo>
                  <a:cubicBezTo>
                    <a:pt x="625" y="73"/>
                    <a:pt x="628" y="76"/>
                    <a:pt x="628" y="80"/>
                  </a:cubicBezTo>
                  <a:cubicBezTo>
                    <a:pt x="628" y="426"/>
                    <a:pt x="628" y="426"/>
                    <a:pt x="628" y="426"/>
                  </a:cubicBezTo>
                  <a:cubicBezTo>
                    <a:pt x="628" y="430"/>
                    <a:pt x="625" y="433"/>
                    <a:pt x="621" y="433"/>
                  </a:cubicBezTo>
                  <a:close/>
                  <a:moveTo>
                    <a:pt x="493" y="419"/>
                  </a:moveTo>
                  <a:cubicBezTo>
                    <a:pt x="614" y="419"/>
                    <a:pt x="614" y="419"/>
                    <a:pt x="614" y="419"/>
                  </a:cubicBezTo>
                  <a:cubicBezTo>
                    <a:pt x="614" y="87"/>
                    <a:pt x="614" y="87"/>
                    <a:pt x="614" y="87"/>
                  </a:cubicBezTo>
                  <a:cubicBezTo>
                    <a:pt x="325" y="87"/>
                    <a:pt x="325" y="87"/>
                    <a:pt x="325" y="87"/>
                  </a:cubicBezTo>
                  <a:cubicBezTo>
                    <a:pt x="323" y="87"/>
                    <a:pt x="321" y="86"/>
                    <a:pt x="320" y="84"/>
                  </a:cubicBezTo>
                  <a:cubicBezTo>
                    <a:pt x="267" y="14"/>
                    <a:pt x="267" y="14"/>
                    <a:pt x="267" y="14"/>
                  </a:cubicBezTo>
                  <a:cubicBezTo>
                    <a:pt x="14" y="14"/>
                    <a:pt x="14" y="14"/>
                    <a:pt x="14" y="14"/>
                  </a:cubicBezTo>
                  <a:cubicBezTo>
                    <a:pt x="14" y="419"/>
                    <a:pt x="14" y="419"/>
                    <a:pt x="14" y="419"/>
                  </a:cubicBezTo>
                  <a:cubicBezTo>
                    <a:pt x="135" y="419"/>
                    <a:pt x="135" y="419"/>
                    <a:pt x="135" y="419"/>
                  </a:cubicBezTo>
                  <a:cubicBezTo>
                    <a:pt x="135" y="390"/>
                    <a:pt x="135" y="390"/>
                    <a:pt x="135" y="390"/>
                  </a:cubicBezTo>
                  <a:cubicBezTo>
                    <a:pt x="135" y="370"/>
                    <a:pt x="151" y="354"/>
                    <a:pt x="170" y="354"/>
                  </a:cubicBezTo>
                  <a:cubicBezTo>
                    <a:pt x="190" y="354"/>
                    <a:pt x="206" y="370"/>
                    <a:pt x="206" y="390"/>
                  </a:cubicBezTo>
                  <a:cubicBezTo>
                    <a:pt x="206" y="419"/>
                    <a:pt x="206" y="419"/>
                    <a:pt x="206" y="419"/>
                  </a:cubicBezTo>
                  <a:cubicBezTo>
                    <a:pt x="422" y="419"/>
                    <a:pt x="422" y="419"/>
                    <a:pt x="422" y="419"/>
                  </a:cubicBezTo>
                  <a:cubicBezTo>
                    <a:pt x="422" y="390"/>
                    <a:pt x="422" y="390"/>
                    <a:pt x="422" y="390"/>
                  </a:cubicBezTo>
                  <a:cubicBezTo>
                    <a:pt x="422" y="370"/>
                    <a:pt x="438" y="354"/>
                    <a:pt x="458" y="354"/>
                  </a:cubicBezTo>
                  <a:cubicBezTo>
                    <a:pt x="478" y="354"/>
                    <a:pt x="493" y="370"/>
                    <a:pt x="493" y="390"/>
                  </a:cubicBezTo>
                  <a:lnTo>
                    <a:pt x="493" y="419"/>
                  </a:lnTo>
                  <a:close/>
                </a:path>
              </a:pathLst>
            </a:custGeom>
            <a:solidFill>
              <a:srgbClr val="0078B8"/>
            </a:solidFill>
            <a:ln w="9525">
              <a:solidFill>
                <a:srgbClr val="0078B8"/>
              </a:solidFill>
              <a:round/>
              <a:headEnd/>
              <a:tailEnd/>
            </a:ln>
          </p:spPr>
          <p:txBody>
            <a:bodyPr lIns="68580" tIns="34290" rIns="68580" bIns="34290"/>
            <a:lstStyle/>
            <a:p>
              <a:endParaRPr lang="en-NZ"/>
            </a:p>
          </p:txBody>
        </p:sp>
      </p:grpSp>
      <p:grpSp>
        <p:nvGrpSpPr>
          <p:cNvPr id="15" name="Grupa 17">
            <a:extLst>
              <a:ext uri="{FF2B5EF4-FFF2-40B4-BE49-F238E27FC236}">
                <a16:creationId xmlns:a16="http://schemas.microsoft.com/office/drawing/2014/main" id="{7E00A8FF-F705-5BCA-59DA-711F77154467}"/>
              </a:ext>
            </a:extLst>
          </p:cNvPr>
          <p:cNvGrpSpPr>
            <a:grpSpLocks/>
          </p:cNvGrpSpPr>
          <p:nvPr/>
        </p:nvGrpSpPr>
        <p:grpSpPr bwMode="auto">
          <a:xfrm>
            <a:off x="327025" y="3990975"/>
            <a:ext cx="706438" cy="704850"/>
            <a:chOff x="8657947" y="3685194"/>
            <a:chExt cx="822960" cy="822960"/>
          </a:xfrm>
        </p:grpSpPr>
        <p:sp>
          <p:nvSpPr>
            <p:cNvPr id="16" name="Oval 15">
              <a:extLst>
                <a:ext uri="{FF2B5EF4-FFF2-40B4-BE49-F238E27FC236}">
                  <a16:creationId xmlns:a16="http://schemas.microsoft.com/office/drawing/2014/main" id="{2616AA06-315B-11E5-C258-77472EECC236}"/>
                </a:ext>
              </a:extLst>
            </p:cNvPr>
            <p:cNvSpPr>
              <a:spLocks noChangeArrowheads="1"/>
            </p:cNvSpPr>
            <p:nvPr/>
          </p:nvSpPr>
          <p:spPr bwMode="auto">
            <a:xfrm>
              <a:off x="8657947" y="3685194"/>
              <a:ext cx="822960" cy="822960"/>
            </a:xfrm>
            <a:prstGeom prst="ellipse">
              <a:avLst/>
            </a:prstGeom>
            <a:ln w="19050" cap="rnd">
              <a:solidFill>
                <a:schemeClr val="bg2">
                  <a:lumMod val="75000"/>
                </a:schemeClr>
              </a:solidFill>
              <a:round/>
            </a:ln>
          </p:spPr>
          <p:style>
            <a:lnRef idx="1">
              <a:schemeClr val="accent1"/>
            </a:lnRef>
            <a:fillRef idx="0">
              <a:schemeClr val="accent1"/>
            </a:fillRef>
            <a:effectRef idx="0">
              <a:schemeClr val="accent1"/>
            </a:effectRef>
            <a:fontRef idx="minor">
              <a:schemeClr val="tx1"/>
            </a:fontRef>
          </p:style>
          <p:txBody>
            <a:bodyPr lIns="68580" tIns="34290" rIns="68580" bIns="34290"/>
            <a:lstStyle/>
            <a:p>
              <a:pPr defTabSz="913203" eaLnBrk="1" fontAlgn="auto" hangingPunct="1">
                <a:spcBef>
                  <a:spcPts val="0"/>
                </a:spcBef>
                <a:spcAft>
                  <a:spcPts val="0"/>
                </a:spcAft>
                <a:defRPr/>
              </a:pPr>
              <a:endParaRPr lang="en-US">
                <a:latin typeface="Century Gothic" panose="020B0502020202020204" pitchFamily="34" charset="0"/>
              </a:endParaRPr>
            </a:p>
          </p:txBody>
        </p:sp>
        <p:sp>
          <p:nvSpPr>
            <p:cNvPr id="335896" name="Freeform 34">
              <a:extLst>
                <a:ext uri="{FF2B5EF4-FFF2-40B4-BE49-F238E27FC236}">
                  <a16:creationId xmlns:a16="http://schemas.microsoft.com/office/drawing/2014/main" id="{05BDCBFC-B996-C34C-98E7-5430EA464BA4}"/>
                </a:ext>
              </a:extLst>
            </p:cNvPr>
            <p:cNvSpPr>
              <a:spLocks noEditPoints="1"/>
            </p:cNvSpPr>
            <p:nvPr/>
          </p:nvSpPr>
          <p:spPr bwMode="auto">
            <a:xfrm>
              <a:off x="8789660" y="3817473"/>
              <a:ext cx="560023" cy="419778"/>
            </a:xfrm>
            <a:custGeom>
              <a:avLst/>
              <a:gdLst>
                <a:gd name="T0" fmla="*/ 556356347 w 486"/>
                <a:gd name="T1" fmla="*/ 371057228 h 364"/>
                <a:gd name="T2" fmla="*/ 517849581 w 486"/>
                <a:gd name="T3" fmla="*/ 227421651 h 364"/>
                <a:gd name="T4" fmla="*/ 481998890 w 486"/>
                <a:gd name="T5" fmla="*/ 371057228 h 364"/>
                <a:gd name="T6" fmla="*/ 391707281 w 486"/>
                <a:gd name="T7" fmla="*/ 477453652 h 364"/>
                <a:gd name="T8" fmla="*/ 638680881 w 486"/>
                <a:gd name="T9" fmla="*/ 484103212 h 364"/>
                <a:gd name="T10" fmla="*/ 576274038 w 486"/>
                <a:gd name="T11" fmla="*/ 414945940 h 364"/>
                <a:gd name="T12" fmla="*/ 517849581 w 486"/>
                <a:gd name="T13" fmla="*/ 240721925 h 364"/>
                <a:gd name="T14" fmla="*/ 517849581 w 486"/>
                <a:gd name="T15" fmla="*/ 376377106 h 364"/>
                <a:gd name="T16" fmla="*/ 404985357 w 486"/>
                <a:gd name="T17" fmla="*/ 472133773 h 364"/>
                <a:gd name="T18" fmla="*/ 466064738 w 486"/>
                <a:gd name="T19" fmla="*/ 425585698 h 364"/>
                <a:gd name="T20" fmla="*/ 517849581 w 486"/>
                <a:gd name="T21" fmla="*/ 388346546 h 364"/>
                <a:gd name="T22" fmla="*/ 572290500 w 486"/>
                <a:gd name="T23" fmla="*/ 426915379 h 364"/>
                <a:gd name="T24" fmla="*/ 632042419 w 486"/>
                <a:gd name="T25" fmla="*/ 472133773 h 364"/>
                <a:gd name="T26" fmla="*/ 427557971 w 486"/>
                <a:gd name="T27" fmla="*/ 287270000 h 364"/>
                <a:gd name="T28" fmla="*/ 434197585 w 486"/>
                <a:gd name="T29" fmla="*/ 285940319 h 364"/>
                <a:gd name="T30" fmla="*/ 426230509 w 486"/>
                <a:gd name="T31" fmla="*/ 235402046 h 364"/>
                <a:gd name="T32" fmla="*/ 394362205 w 486"/>
                <a:gd name="T33" fmla="*/ 49208591 h 364"/>
                <a:gd name="T34" fmla="*/ 270874828 w 486"/>
                <a:gd name="T35" fmla="*/ 0 h 364"/>
                <a:gd name="T36" fmla="*/ 227057062 w 486"/>
                <a:gd name="T37" fmla="*/ 182203257 h 364"/>
                <a:gd name="T38" fmla="*/ 204484448 w 486"/>
                <a:gd name="T39" fmla="*/ 251361683 h 364"/>
                <a:gd name="T40" fmla="*/ 276186981 w 486"/>
                <a:gd name="T41" fmla="*/ 190183652 h 364"/>
                <a:gd name="T42" fmla="*/ 383740205 w 486"/>
                <a:gd name="T43" fmla="*/ 238061409 h 364"/>
                <a:gd name="T44" fmla="*/ 389051205 w 486"/>
                <a:gd name="T45" fmla="*/ 226091970 h 364"/>
                <a:gd name="T46" fmla="*/ 301415671 w 486"/>
                <a:gd name="T47" fmla="*/ 172894334 h 364"/>
                <a:gd name="T48" fmla="*/ 272203443 w 486"/>
                <a:gd name="T49" fmla="*/ 176883378 h 364"/>
                <a:gd name="T50" fmla="*/ 265563828 w 486"/>
                <a:gd name="T51" fmla="*/ 184863773 h 364"/>
                <a:gd name="T52" fmla="*/ 240335138 w 486"/>
                <a:gd name="T53" fmla="*/ 178214213 h 364"/>
                <a:gd name="T54" fmla="*/ 236351600 w 486"/>
                <a:gd name="T55" fmla="*/ 171563499 h 364"/>
                <a:gd name="T56" fmla="*/ 270874828 w 486"/>
                <a:gd name="T57" fmla="*/ 11969439 h 364"/>
                <a:gd name="T58" fmla="*/ 366478590 w 486"/>
                <a:gd name="T59" fmla="*/ 65168228 h 364"/>
                <a:gd name="T60" fmla="*/ 489965966 w 486"/>
                <a:gd name="T61" fmla="*/ 143635577 h 364"/>
                <a:gd name="T62" fmla="*/ 412952433 w 486"/>
                <a:gd name="T63" fmla="*/ 230082167 h 364"/>
                <a:gd name="T64" fmla="*/ 394362205 w 486"/>
                <a:gd name="T65" fmla="*/ 230082167 h 364"/>
                <a:gd name="T66" fmla="*/ 184566757 w 486"/>
                <a:gd name="T67" fmla="*/ 414945940 h 364"/>
                <a:gd name="T68" fmla="*/ 188550295 w 486"/>
                <a:gd name="T69" fmla="*/ 308549516 h 364"/>
                <a:gd name="T70" fmla="*/ 65062919 w 486"/>
                <a:gd name="T71" fmla="*/ 308549516 h 364"/>
                <a:gd name="T72" fmla="*/ 71702533 w 486"/>
                <a:gd name="T73" fmla="*/ 413615105 h 364"/>
                <a:gd name="T74" fmla="*/ 6639614 w 486"/>
                <a:gd name="T75" fmla="*/ 484103212 h 364"/>
                <a:gd name="T76" fmla="*/ 253613214 w 486"/>
                <a:gd name="T77" fmla="*/ 477453652 h 364"/>
                <a:gd name="T78" fmla="*/ 78340995 w 486"/>
                <a:gd name="T79" fmla="*/ 308549516 h 364"/>
                <a:gd name="T80" fmla="*/ 175272219 w 486"/>
                <a:gd name="T81" fmla="*/ 308549516 h 364"/>
                <a:gd name="T82" fmla="*/ 78340995 w 486"/>
                <a:gd name="T83" fmla="*/ 308549516 h 364"/>
                <a:gd name="T84" fmla="*/ 74357457 w 486"/>
                <a:gd name="T85" fmla="*/ 425585698 h 364"/>
                <a:gd name="T86" fmla="*/ 102242224 w 486"/>
                <a:gd name="T87" fmla="*/ 380367304 h 364"/>
                <a:gd name="T88" fmla="*/ 152699605 w 486"/>
                <a:gd name="T89" fmla="*/ 380367304 h 364"/>
                <a:gd name="T90" fmla="*/ 181911833 w 486"/>
                <a:gd name="T91" fmla="*/ 426915379 h 364"/>
                <a:gd name="T92" fmla="*/ 13278076 w 486"/>
                <a:gd name="T93" fmla="*/ 472133773 h 36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86" h="364">
                  <a:moveTo>
                    <a:pt x="434" y="312"/>
                  </a:moveTo>
                  <a:cubicBezTo>
                    <a:pt x="423" y="309"/>
                    <a:pt x="419" y="290"/>
                    <a:pt x="419" y="279"/>
                  </a:cubicBezTo>
                  <a:cubicBezTo>
                    <a:pt x="429" y="267"/>
                    <a:pt x="437" y="250"/>
                    <a:pt x="437" y="232"/>
                  </a:cubicBezTo>
                  <a:cubicBezTo>
                    <a:pt x="437" y="195"/>
                    <a:pt x="419" y="171"/>
                    <a:pt x="390" y="171"/>
                  </a:cubicBezTo>
                  <a:cubicBezTo>
                    <a:pt x="362" y="171"/>
                    <a:pt x="344" y="195"/>
                    <a:pt x="344" y="232"/>
                  </a:cubicBezTo>
                  <a:cubicBezTo>
                    <a:pt x="344" y="251"/>
                    <a:pt x="352" y="268"/>
                    <a:pt x="363" y="279"/>
                  </a:cubicBezTo>
                  <a:cubicBezTo>
                    <a:pt x="362" y="293"/>
                    <a:pt x="358" y="308"/>
                    <a:pt x="348" y="311"/>
                  </a:cubicBezTo>
                  <a:cubicBezTo>
                    <a:pt x="304" y="320"/>
                    <a:pt x="295" y="342"/>
                    <a:pt x="295" y="359"/>
                  </a:cubicBezTo>
                  <a:cubicBezTo>
                    <a:pt x="295" y="362"/>
                    <a:pt x="297" y="364"/>
                    <a:pt x="300" y="364"/>
                  </a:cubicBezTo>
                  <a:cubicBezTo>
                    <a:pt x="481" y="364"/>
                    <a:pt x="481" y="364"/>
                    <a:pt x="481" y="364"/>
                  </a:cubicBezTo>
                  <a:cubicBezTo>
                    <a:pt x="483" y="364"/>
                    <a:pt x="486" y="362"/>
                    <a:pt x="486" y="359"/>
                  </a:cubicBezTo>
                  <a:cubicBezTo>
                    <a:pt x="486" y="343"/>
                    <a:pt x="477" y="321"/>
                    <a:pt x="434" y="312"/>
                  </a:cubicBezTo>
                  <a:close/>
                  <a:moveTo>
                    <a:pt x="354" y="232"/>
                  </a:moveTo>
                  <a:cubicBezTo>
                    <a:pt x="354" y="185"/>
                    <a:pt x="382" y="181"/>
                    <a:pt x="390" y="181"/>
                  </a:cubicBezTo>
                  <a:cubicBezTo>
                    <a:pt x="399" y="181"/>
                    <a:pt x="427" y="185"/>
                    <a:pt x="427" y="232"/>
                  </a:cubicBezTo>
                  <a:cubicBezTo>
                    <a:pt x="427" y="261"/>
                    <a:pt x="408" y="283"/>
                    <a:pt x="390" y="283"/>
                  </a:cubicBezTo>
                  <a:cubicBezTo>
                    <a:pt x="373" y="283"/>
                    <a:pt x="354" y="261"/>
                    <a:pt x="354" y="232"/>
                  </a:cubicBezTo>
                  <a:close/>
                  <a:moveTo>
                    <a:pt x="305" y="355"/>
                  </a:moveTo>
                  <a:cubicBezTo>
                    <a:pt x="307" y="338"/>
                    <a:pt x="323" y="326"/>
                    <a:pt x="351" y="320"/>
                  </a:cubicBezTo>
                  <a:cubicBezTo>
                    <a:pt x="351" y="320"/>
                    <a:pt x="351" y="320"/>
                    <a:pt x="351" y="320"/>
                  </a:cubicBezTo>
                  <a:cubicBezTo>
                    <a:pt x="364" y="316"/>
                    <a:pt x="370" y="301"/>
                    <a:pt x="372" y="286"/>
                  </a:cubicBezTo>
                  <a:cubicBezTo>
                    <a:pt x="377" y="290"/>
                    <a:pt x="384" y="292"/>
                    <a:pt x="390" y="292"/>
                  </a:cubicBezTo>
                  <a:cubicBezTo>
                    <a:pt x="397" y="292"/>
                    <a:pt x="404" y="290"/>
                    <a:pt x="410" y="286"/>
                  </a:cubicBezTo>
                  <a:cubicBezTo>
                    <a:pt x="412" y="302"/>
                    <a:pt x="418" y="317"/>
                    <a:pt x="431" y="321"/>
                  </a:cubicBezTo>
                  <a:cubicBezTo>
                    <a:pt x="431" y="321"/>
                    <a:pt x="431" y="321"/>
                    <a:pt x="432" y="321"/>
                  </a:cubicBezTo>
                  <a:cubicBezTo>
                    <a:pt x="459" y="326"/>
                    <a:pt x="474" y="338"/>
                    <a:pt x="476" y="355"/>
                  </a:cubicBezTo>
                  <a:lnTo>
                    <a:pt x="305" y="355"/>
                  </a:lnTo>
                  <a:close/>
                  <a:moveTo>
                    <a:pt x="322" y="216"/>
                  </a:moveTo>
                  <a:cubicBezTo>
                    <a:pt x="323" y="216"/>
                    <a:pt x="323" y="216"/>
                    <a:pt x="324" y="216"/>
                  </a:cubicBezTo>
                  <a:cubicBezTo>
                    <a:pt x="325" y="216"/>
                    <a:pt x="327" y="216"/>
                    <a:pt x="327" y="215"/>
                  </a:cubicBezTo>
                  <a:cubicBezTo>
                    <a:pt x="329" y="214"/>
                    <a:pt x="330" y="212"/>
                    <a:pt x="329" y="210"/>
                  </a:cubicBezTo>
                  <a:cubicBezTo>
                    <a:pt x="329" y="210"/>
                    <a:pt x="322" y="195"/>
                    <a:pt x="321" y="177"/>
                  </a:cubicBezTo>
                  <a:cubicBezTo>
                    <a:pt x="355" y="168"/>
                    <a:pt x="378" y="140"/>
                    <a:pt x="378" y="108"/>
                  </a:cubicBezTo>
                  <a:cubicBezTo>
                    <a:pt x="378" y="69"/>
                    <a:pt x="342" y="37"/>
                    <a:pt x="297" y="37"/>
                  </a:cubicBezTo>
                  <a:cubicBezTo>
                    <a:pt x="290" y="37"/>
                    <a:pt x="283" y="37"/>
                    <a:pt x="277" y="39"/>
                  </a:cubicBezTo>
                  <a:cubicBezTo>
                    <a:pt x="263" y="15"/>
                    <a:pt x="235" y="0"/>
                    <a:pt x="204" y="0"/>
                  </a:cubicBezTo>
                  <a:cubicBezTo>
                    <a:pt x="159" y="0"/>
                    <a:pt x="123" y="32"/>
                    <a:pt x="123" y="71"/>
                  </a:cubicBezTo>
                  <a:cubicBezTo>
                    <a:pt x="123" y="100"/>
                    <a:pt x="142" y="125"/>
                    <a:pt x="171" y="137"/>
                  </a:cubicBezTo>
                  <a:cubicBezTo>
                    <a:pt x="170" y="163"/>
                    <a:pt x="154" y="183"/>
                    <a:pt x="154" y="183"/>
                  </a:cubicBezTo>
                  <a:cubicBezTo>
                    <a:pt x="153" y="185"/>
                    <a:pt x="153" y="188"/>
                    <a:pt x="154" y="189"/>
                  </a:cubicBezTo>
                  <a:cubicBezTo>
                    <a:pt x="156" y="191"/>
                    <a:pt x="158" y="191"/>
                    <a:pt x="160" y="191"/>
                  </a:cubicBezTo>
                  <a:cubicBezTo>
                    <a:pt x="185" y="179"/>
                    <a:pt x="201" y="164"/>
                    <a:pt x="208" y="143"/>
                  </a:cubicBezTo>
                  <a:cubicBezTo>
                    <a:pt x="214" y="142"/>
                    <a:pt x="219" y="142"/>
                    <a:pt x="224" y="141"/>
                  </a:cubicBezTo>
                  <a:cubicBezTo>
                    <a:pt x="237" y="163"/>
                    <a:pt x="261" y="177"/>
                    <a:pt x="289" y="179"/>
                  </a:cubicBezTo>
                  <a:cubicBezTo>
                    <a:pt x="296" y="193"/>
                    <a:pt x="306" y="205"/>
                    <a:pt x="322" y="216"/>
                  </a:cubicBezTo>
                  <a:close/>
                  <a:moveTo>
                    <a:pt x="293" y="170"/>
                  </a:moveTo>
                  <a:cubicBezTo>
                    <a:pt x="266" y="169"/>
                    <a:pt x="242" y="155"/>
                    <a:pt x="231" y="133"/>
                  </a:cubicBezTo>
                  <a:cubicBezTo>
                    <a:pt x="230" y="131"/>
                    <a:pt x="228" y="130"/>
                    <a:pt x="227" y="130"/>
                  </a:cubicBezTo>
                  <a:cubicBezTo>
                    <a:pt x="226" y="130"/>
                    <a:pt x="226" y="130"/>
                    <a:pt x="225" y="131"/>
                  </a:cubicBezTo>
                  <a:cubicBezTo>
                    <a:pt x="219" y="132"/>
                    <a:pt x="212" y="133"/>
                    <a:pt x="205" y="133"/>
                  </a:cubicBezTo>
                  <a:cubicBezTo>
                    <a:pt x="202" y="133"/>
                    <a:pt x="201" y="135"/>
                    <a:pt x="200" y="137"/>
                  </a:cubicBezTo>
                  <a:cubicBezTo>
                    <a:pt x="200" y="138"/>
                    <a:pt x="200" y="138"/>
                    <a:pt x="200" y="139"/>
                  </a:cubicBezTo>
                  <a:cubicBezTo>
                    <a:pt x="195" y="154"/>
                    <a:pt x="185" y="165"/>
                    <a:pt x="170" y="175"/>
                  </a:cubicBezTo>
                  <a:cubicBezTo>
                    <a:pt x="175" y="165"/>
                    <a:pt x="180" y="150"/>
                    <a:pt x="181" y="134"/>
                  </a:cubicBezTo>
                  <a:cubicBezTo>
                    <a:pt x="181" y="134"/>
                    <a:pt x="181" y="134"/>
                    <a:pt x="181" y="134"/>
                  </a:cubicBezTo>
                  <a:cubicBezTo>
                    <a:pt x="181" y="132"/>
                    <a:pt x="180" y="130"/>
                    <a:pt x="178" y="129"/>
                  </a:cubicBezTo>
                  <a:cubicBezTo>
                    <a:pt x="150" y="120"/>
                    <a:pt x="132" y="97"/>
                    <a:pt x="132" y="71"/>
                  </a:cubicBezTo>
                  <a:cubicBezTo>
                    <a:pt x="132" y="37"/>
                    <a:pt x="164" y="9"/>
                    <a:pt x="204" y="9"/>
                  </a:cubicBezTo>
                  <a:cubicBezTo>
                    <a:pt x="233" y="9"/>
                    <a:pt x="259" y="24"/>
                    <a:pt x="270" y="47"/>
                  </a:cubicBezTo>
                  <a:cubicBezTo>
                    <a:pt x="271" y="48"/>
                    <a:pt x="273" y="49"/>
                    <a:pt x="276" y="49"/>
                  </a:cubicBezTo>
                  <a:cubicBezTo>
                    <a:pt x="282" y="47"/>
                    <a:pt x="290" y="46"/>
                    <a:pt x="297" y="46"/>
                  </a:cubicBezTo>
                  <a:cubicBezTo>
                    <a:pt x="337" y="46"/>
                    <a:pt x="369" y="74"/>
                    <a:pt x="369" y="108"/>
                  </a:cubicBezTo>
                  <a:cubicBezTo>
                    <a:pt x="369" y="137"/>
                    <a:pt x="347" y="162"/>
                    <a:pt x="315" y="169"/>
                  </a:cubicBezTo>
                  <a:cubicBezTo>
                    <a:pt x="313" y="169"/>
                    <a:pt x="311" y="171"/>
                    <a:pt x="311" y="173"/>
                  </a:cubicBezTo>
                  <a:cubicBezTo>
                    <a:pt x="311" y="183"/>
                    <a:pt x="313" y="191"/>
                    <a:pt x="315" y="198"/>
                  </a:cubicBezTo>
                  <a:cubicBezTo>
                    <a:pt x="306" y="190"/>
                    <a:pt x="301" y="182"/>
                    <a:pt x="297" y="173"/>
                  </a:cubicBezTo>
                  <a:cubicBezTo>
                    <a:pt x="296" y="171"/>
                    <a:pt x="295" y="170"/>
                    <a:pt x="293" y="170"/>
                  </a:cubicBezTo>
                  <a:close/>
                  <a:moveTo>
                    <a:pt x="139" y="312"/>
                  </a:moveTo>
                  <a:cubicBezTo>
                    <a:pt x="128" y="309"/>
                    <a:pt x="124" y="290"/>
                    <a:pt x="124" y="279"/>
                  </a:cubicBezTo>
                  <a:cubicBezTo>
                    <a:pt x="135" y="267"/>
                    <a:pt x="142" y="250"/>
                    <a:pt x="142" y="232"/>
                  </a:cubicBezTo>
                  <a:cubicBezTo>
                    <a:pt x="142" y="195"/>
                    <a:pt x="124" y="171"/>
                    <a:pt x="96" y="171"/>
                  </a:cubicBezTo>
                  <a:cubicBezTo>
                    <a:pt x="67" y="171"/>
                    <a:pt x="49" y="195"/>
                    <a:pt x="49" y="232"/>
                  </a:cubicBezTo>
                  <a:cubicBezTo>
                    <a:pt x="49" y="251"/>
                    <a:pt x="57" y="268"/>
                    <a:pt x="68" y="279"/>
                  </a:cubicBezTo>
                  <a:cubicBezTo>
                    <a:pt x="67" y="293"/>
                    <a:pt x="63" y="308"/>
                    <a:pt x="54" y="311"/>
                  </a:cubicBezTo>
                  <a:cubicBezTo>
                    <a:pt x="10" y="320"/>
                    <a:pt x="0" y="342"/>
                    <a:pt x="0" y="359"/>
                  </a:cubicBezTo>
                  <a:cubicBezTo>
                    <a:pt x="0" y="362"/>
                    <a:pt x="3" y="364"/>
                    <a:pt x="5" y="364"/>
                  </a:cubicBezTo>
                  <a:cubicBezTo>
                    <a:pt x="186" y="364"/>
                    <a:pt x="186" y="364"/>
                    <a:pt x="186" y="364"/>
                  </a:cubicBezTo>
                  <a:cubicBezTo>
                    <a:pt x="189" y="364"/>
                    <a:pt x="191" y="362"/>
                    <a:pt x="191" y="359"/>
                  </a:cubicBezTo>
                  <a:cubicBezTo>
                    <a:pt x="191" y="343"/>
                    <a:pt x="182" y="321"/>
                    <a:pt x="139" y="312"/>
                  </a:cubicBezTo>
                  <a:close/>
                  <a:moveTo>
                    <a:pt x="59" y="232"/>
                  </a:moveTo>
                  <a:cubicBezTo>
                    <a:pt x="59" y="185"/>
                    <a:pt x="87" y="181"/>
                    <a:pt x="96" y="181"/>
                  </a:cubicBezTo>
                  <a:cubicBezTo>
                    <a:pt x="104" y="181"/>
                    <a:pt x="132" y="185"/>
                    <a:pt x="132" y="232"/>
                  </a:cubicBezTo>
                  <a:cubicBezTo>
                    <a:pt x="132" y="261"/>
                    <a:pt x="113" y="283"/>
                    <a:pt x="96" y="283"/>
                  </a:cubicBezTo>
                  <a:cubicBezTo>
                    <a:pt x="78" y="283"/>
                    <a:pt x="59" y="261"/>
                    <a:pt x="59" y="232"/>
                  </a:cubicBezTo>
                  <a:close/>
                  <a:moveTo>
                    <a:pt x="10" y="355"/>
                  </a:moveTo>
                  <a:cubicBezTo>
                    <a:pt x="12" y="338"/>
                    <a:pt x="28" y="326"/>
                    <a:pt x="56" y="320"/>
                  </a:cubicBezTo>
                  <a:cubicBezTo>
                    <a:pt x="56" y="320"/>
                    <a:pt x="56" y="320"/>
                    <a:pt x="56" y="320"/>
                  </a:cubicBezTo>
                  <a:cubicBezTo>
                    <a:pt x="69" y="316"/>
                    <a:pt x="75" y="301"/>
                    <a:pt x="77" y="286"/>
                  </a:cubicBezTo>
                  <a:cubicBezTo>
                    <a:pt x="83" y="290"/>
                    <a:pt x="89" y="292"/>
                    <a:pt x="96" y="292"/>
                  </a:cubicBezTo>
                  <a:cubicBezTo>
                    <a:pt x="102" y="292"/>
                    <a:pt x="109" y="290"/>
                    <a:pt x="115" y="286"/>
                  </a:cubicBezTo>
                  <a:cubicBezTo>
                    <a:pt x="117" y="302"/>
                    <a:pt x="123" y="317"/>
                    <a:pt x="136" y="321"/>
                  </a:cubicBezTo>
                  <a:cubicBezTo>
                    <a:pt x="137" y="321"/>
                    <a:pt x="137" y="321"/>
                    <a:pt x="137" y="321"/>
                  </a:cubicBezTo>
                  <a:cubicBezTo>
                    <a:pt x="164" y="326"/>
                    <a:pt x="179" y="338"/>
                    <a:pt x="181" y="355"/>
                  </a:cubicBezTo>
                  <a:lnTo>
                    <a:pt x="10" y="355"/>
                  </a:lnTo>
                  <a:close/>
                </a:path>
              </a:pathLst>
            </a:custGeom>
            <a:solidFill>
              <a:srgbClr val="0078B8"/>
            </a:solidFill>
            <a:ln w="9525">
              <a:solidFill>
                <a:srgbClr val="0078B8"/>
              </a:solidFill>
              <a:round/>
              <a:headEnd/>
              <a:tailEnd/>
            </a:ln>
          </p:spPr>
          <p:txBody>
            <a:bodyPr lIns="68580" tIns="34290" rIns="68580" bIns="34290"/>
            <a:lstStyle/>
            <a:p>
              <a:endParaRPr lang="en-NZ"/>
            </a:p>
          </p:txBody>
        </p:sp>
      </p:grpSp>
      <p:sp>
        <p:nvSpPr>
          <p:cNvPr id="18" name="Prostokąt 20">
            <a:extLst>
              <a:ext uri="{FF2B5EF4-FFF2-40B4-BE49-F238E27FC236}">
                <a16:creationId xmlns:a16="http://schemas.microsoft.com/office/drawing/2014/main" id="{0859AFCC-F8BD-0010-3923-86AE8BA4F9F1}"/>
              </a:ext>
            </a:extLst>
          </p:cNvPr>
          <p:cNvSpPr/>
          <p:nvPr/>
        </p:nvSpPr>
        <p:spPr>
          <a:xfrm>
            <a:off x="1173163" y="920750"/>
            <a:ext cx="1470025" cy="400050"/>
          </a:xfrm>
          <a:prstGeom prst="rect">
            <a:avLst/>
          </a:prstGeom>
        </p:spPr>
        <p:txBody>
          <a:bodyPr wrap="none">
            <a:spAutoFit/>
          </a:bodyPr>
          <a:lstStyle/>
          <a:p>
            <a:pPr defTabSz="913203" eaLnBrk="1" fontAlgn="auto" hangingPunct="1">
              <a:spcBef>
                <a:spcPts val="0"/>
              </a:spcBef>
              <a:spcAft>
                <a:spcPts val="0"/>
              </a:spcAft>
              <a:defRPr/>
            </a:pPr>
            <a:r>
              <a:rPr lang="en-NZ" altLang="pl-PL" sz="2000" b="1" kern="800" spc="-39">
                <a:solidFill>
                  <a:srgbClr val="0078B8"/>
                </a:solidFill>
                <a:latin typeface="Century Gothic" panose="020B0502020202020204" pitchFamily="34" charset="0"/>
              </a:rPr>
              <a:t>Irritated by</a:t>
            </a:r>
            <a:endParaRPr lang="pl-PL" altLang="pl-PL" sz="2000" b="1" kern="800" spc="-39">
              <a:solidFill>
                <a:srgbClr val="0078B8"/>
              </a:solidFill>
              <a:latin typeface="Century Gothic" panose="020B0502020202020204" pitchFamily="34" charset="0"/>
            </a:endParaRPr>
          </a:p>
        </p:txBody>
      </p:sp>
      <p:sp>
        <p:nvSpPr>
          <p:cNvPr id="19" name="Prostokąt 21">
            <a:extLst>
              <a:ext uri="{FF2B5EF4-FFF2-40B4-BE49-F238E27FC236}">
                <a16:creationId xmlns:a16="http://schemas.microsoft.com/office/drawing/2014/main" id="{C185E286-176E-F588-D2C2-FB9AE3C274AF}"/>
              </a:ext>
            </a:extLst>
          </p:cNvPr>
          <p:cNvSpPr/>
          <p:nvPr/>
        </p:nvSpPr>
        <p:spPr>
          <a:xfrm>
            <a:off x="1173163" y="2225675"/>
            <a:ext cx="3198812" cy="400050"/>
          </a:xfrm>
          <a:prstGeom prst="rect">
            <a:avLst/>
          </a:prstGeom>
        </p:spPr>
        <p:txBody>
          <a:bodyPr wrap="none">
            <a:spAutoFit/>
          </a:bodyPr>
          <a:lstStyle/>
          <a:p>
            <a:pPr defTabSz="913203" eaLnBrk="1" fontAlgn="auto" hangingPunct="1">
              <a:spcBef>
                <a:spcPts val="0"/>
              </a:spcBef>
              <a:spcAft>
                <a:spcPts val="0"/>
              </a:spcAft>
              <a:defRPr/>
            </a:pPr>
            <a:r>
              <a:rPr lang="en-NZ" altLang="pl-PL" sz="2000" b="1" kern="800" spc="-39">
                <a:solidFill>
                  <a:srgbClr val="0078B8"/>
                </a:solidFill>
                <a:latin typeface="Century Gothic" panose="020B0502020202020204" pitchFamily="34" charset="0"/>
              </a:rPr>
              <a:t>Relationship to Supervisor</a:t>
            </a:r>
            <a:endParaRPr lang="pl-PL" altLang="pl-PL" sz="2000" b="1" kern="800" spc="-39">
              <a:solidFill>
                <a:srgbClr val="0078B8"/>
              </a:solidFill>
              <a:latin typeface="Century Gothic" panose="020B0502020202020204" pitchFamily="34" charset="0"/>
            </a:endParaRPr>
          </a:p>
        </p:txBody>
      </p:sp>
      <p:sp>
        <p:nvSpPr>
          <p:cNvPr id="20" name="Prostokąt 22">
            <a:extLst>
              <a:ext uri="{FF2B5EF4-FFF2-40B4-BE49-F238E27FC236}">
                <a16:creationId xmlns:a16="http://schemas.microsoft.com/office/drawing/2014/main" id="{EA3C510E-F5A6-2B74-F051-973C8F5DB08F}"/>
              </a:ext>
            </a:extLst>
          </p:cNvPr>
          <p:cNvSpPr/>
          <p:nvPr/>
        </p:nvSpPr>
        <p:spPr>
          <a:xfrm>
            <a:off x="1173163" y="3917951"/>
            <a:ext cx="4608801" cy="414337"/>
          </a:xfrm>
          <a:prstGeom prst="rect">
            <a:avLst/>
          </a:prstGeom>
        </p:spPr>
        <p:txBody>
          <a:bodyPr wrap="square">
            <a:spAutoFit/>
          </a:bodyPr>
          <a:lstStyle/>
          <a:p>
            <a:pPr defTabSz="913203" eaLnBrk="1" fontAlgn="auto" hangingPunct="1">
              <a:spcBef>
                <a:spcPts val="0"/>
              </a:spcBef>
              <a:spcAft>
                <a:spcPts val="0"/>
              </a:spcAft>
              <a:defRPr/>
            </a:pPr>
            <a:r>
              <a:rPr lang="en-NZ" altLang="pl-PL" sz="2000" b="1" kern="800" spc="-39">
                <a:solidFill>
                  <a:srgbClr val="0078B8"/>
                </a:solidFill>
                <a:latin typeface="Century Gothic" panose="020B0502020202020204" pitchFamily="34" charset="0"/>
              </a:rPr>
              <a:t>Effective as a Leader if they</a:t>
            </a:r>
            <a:endParaRPr lang="pl-PL" altLang="pl-PL" sz="2000" b="1" kern="800" spc="-39">
              <a:solidFill>
                <a:srgbClr val="0078B8"/>
              </a:solidFill>
              <a:latin typeface="Century Gothic" panose="020B0502020202020204" pitchFamily="34" charset="0"/>
            </a:endParaRPr>
          </a:p>
        </p:txBody>
      </p:sp>
      <p:sp>
        <p:nvSpPr>
          <p:cNvPr id="21" name="Prostokąt 23">
            <a:extLst>
              <a:ext uri="{FF2B5EF4-FFF2-40B4-BE49-F238E27FC236}">
                <a16:creationId xmlns:a16="http://schemas.microsoft.com/office/drawing/2014/main" id="{E6FD3FF2-D39D-56A9-790C-982232F4A0F8}"/>
              </a:ext>
            </a:extLst>
          </p:cNvPr>
          <p:cNvSpPr>
            <a:spLocks noChangeArrowheads="1"/>
          </p:cNvSpPr>
          <p:nvPr/>
        </p:nvSpPr>
        <p:spPr bwMode="auto">
          <a:xfrm>
            <a:off x="1173163" y="1274763"/>
            <a:ext cx="368776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Clr>
                <a:schemeClr val="tx1"/>
              </a:buClr>
              <a:buFont typeface="Arial" panose="020B0604020202020204" pitchFamily="34" charset="0"/>
              <a:buChar char="•"/>
            </a:pPr>
            <a:r>
              <a:rPr lang="en-US" altLang="en-US">
                <a:solidFill>
                  <a:srgbClr val="000000"/>
                </a:solidFill>
                <a:latin typeface="Century Gothic" panose="020B0502020202020204" pitchFamily="34" charset="0"/>
              </a:rPr>
              <a:t>Surprises</a:t>
            </a:r>
          </a:p>
          <a:p>
            <a:pPr eaLnBrk="1" hangingPunct="1">
              <a:spcBef>
                <a:spcPct val="20000"/>
              </a:spcBef>
              <a:buClr>
                <a:schemeClr val="tx1"/>
              </a:buClr>
              <a:buFont typeface="Arial" panose="020B0604020202020204" pitchFamily="34" charset="0"/>
              <a:buChar char="•"/>
            </a:pPr>
            <a:r>
              <a:rPr lang="en-US" altLang="en-US">
                <a:solidFill>
                  <a:srgbClr val="000000"/>
                </a:solidFill>
                <a:latin typeface="Century Gothic" panose="020B0502020202020204" pitchFamily="34" charset="0"/>
              </a:rPr>
              <a:t>Unpredictable situations</a:t>
            </a:r>
          </a:p>
        </p:txBody>
      </p:sp>
      <p:sp>
        <p:nvSpPr>
          <p:cNvPr id="22" name="Prostokąt 24">
            <a:extLst>
              <a:ext uri="{FF2B5EF4-FFF2-40B4-BE49-F238E27FC236}">
                <a16:creationId xmlns:a16="http://schemas.microsoft.com/office/drawing/2014/main" id="{190468C5-6C62-4384-0210-B2649E7950B5}"/>
              </a:ext>
            </a:extLst>
          </p:cNvPr>
          <p:cNvSpPr>
            <a:spLocks noChangeArrowheads="1"/>
          </p:cNvSpPr>
          <p:nvPr/>
        </p:nvSpPr>
        <p:spPr bwMode="auto">
          <a:xfrm>
            <a:off x="1173163" y="2579688"/>
            <a:ext cx="4751387"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buFont typeface="Arial" panose="020B0604020202020204" pitchFamily="34" charset="0"/>
              <a:buChar char="•"/>
            </a:pPr>
            <a:r>
              <a:rPr lang="en-US" altLang="en-US">
                <a:solidFill>
                  <a:srgbClr val="000000"/>
                </a:solidFill>
                <a:latin typeface="Century Gothic" panose="020B0502020202020204" pitchFamily="34" charset="0"/>
              </a:rPr>
              <a:t>Same as to other employees (doesn’t need a connection with them)</a:t>
            </a:r>
          </a:p>
          <a:p>
            <a:pPr>
              <a:buFont typeface="Arial" panose="020B0604020202020204" pitchFamily="34" charset="0"/>
              <a:buChar char="•"/>
            </a:pPr>
            <a:r>
              <a:rPr lang="en-US" altLang="en-US">
                <a:solidFill>
                  <a:srgbClr val="000000"/>
                </a:solidFill>
                <a:latin typeface="Century Gothic" panose="020B0502020202020204" pitchFamily="34" charset="0"/>
              </a:rPr>
              <a:t>Seeks safety from conflicts and new situations</a:t>
            </a:r>
          </a:p>
        </p:txBody>
      </p:sp>
      <p:sp>
        <p:nvSpPr>
          <p:cNvPr id="23" name="Prostokąt 25">
            <a:extLst>
              <a:ext uri="{FF2B5EF4-FFF2-40B4-BE49-F238E27FC236}">
                <a16:creationId xmlns:a16="http://schemas.microsoft.com/office/drawing/2014/main" id="{86BF165E-0E6B-E99E-C368-644FC1FF0440}"/>
              </a:ext>
            </a:extLst>
          </p:cNvPr>
          <p:cNvSpPr>
            <a:spLocks noChangeArrowheads="1"/>
          </p:cNvSpPr>
          <p:nvPr/>
        </p:nvSpPr>
        <p:spPr bwMode="auto">
          <a:xfrm>
            <a:off x="1173163" y="4292600"/>
            <a:ext cx="8669337"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defTabSz="760413">
              <a:defRPr>
                <a:solidFill>
                  <a:schemeClr val="tx1"/>
                </a:solidFill>
                <a:latin typeface="Calibri" panose="020F0502020204030204" pitchFamily="34" charset="0"/>
              </a:defRPr>
            </a:lvl1pPr>
            <a:lvl2pPr marL="742950" indent="-285750" defTabSz="760413">
              <a:defRPr>
                <a:solidFill>
                  <a:schemeClr val="tx1"/>
                </a:solidFill>
                <a:latin typeface="Calibri" panose="020F0502020204030204" pitchFamily="34" charset="0"/>
              </a:defRPr>
            </a:lvl2pPr>
            <a:lvl3pPr marL="1143000" indent="-228600" defTabSz="760413">
              <a:defRPr>
                <a:solidFill>
                  <a:schemeClr val="tx1"/>
                </a:solidFill>
                <a:latin typeface="Calibri" panose="020F0502020204030204" pitchFamily="34" charset="0"/>
              </a:defRPr>
            </a:lvl3pPr>
            <a:lvl4pPr marL="1600200" indent="-228600" defTabSz="760413">
              <a:defRPr>
                <a:solidFill>
                  <a:schemeClr val="tx1"/>
                </a:solidFill>
                <a:latin typeface="Calibri" panose="020F0502020204030204" pitchFamily="34" charset="0"/>
              </a:defRPr>
            </a:lvl4pPr>
            <a:lvl5pPr marL="2057400" indent="-228600" defTabSz="760413">
              <a:defRPr>
                <a:solidFill>
                  <a:schemeClr val="tx1"/>
                </a:solidFill>
                <a:latin typeface="Calibri" panose="020F0502020204030204" pitchFamily="34" charset="0"/>
              </a:defRPr>
            </a:lvl5pPr>
            <a:lvl6pPr marL="2514600" indent="-228600" defTabSz="760413" eaLnBrk="0" fontAlgn="base" hangingPunct="0">
              <a:spcBef>
                <a:spcPct val="0"/>
              </a:spcBef>
              <a:spcAft>
                <a:spcPct val="0"/>
              </a:spcAft>
              <a:defRPr>
                <a:solidFill>
                  <a:schemeClr val="tx1"/>
                </a:solidFill>
                <a:latin typeface="Calibri" panose="020F0502020204030204" pitchFamily="34" charset="0"/>
              </a:defRPr>
            </a:lvl6pPr>
            <a:lvl7pPr marL="2971800" indent="-228600" defTabSz="760413" eaLnBrk="0" fontAlgn="base" hangingPunct="0">
              <a:spcBef>
                <a:spcPct val="0"/>
              </a:spcBef>
              <a:spcAft>
                <a:spcPct val="0"/>
              </a:spcAft>
              <a:defRPr>
                <a:solidFill>
                  <a:schemeClr val="tx1"/>
                </a:solidFill>
                <a:latin typeface="Calibri" panose="020F0502020204030204" pitchFamily="34" charset="0"/>
              </a:defRPr>
            </a:lvl7pPr>
            <a:lvl8pPr marL="3429000" indent="-228600" defTabSz="760413" eaLnBrk="0" fontAlgn="base" hangingPunct="0">
              <a:spcBef>
                <a:spcPct val="0"/>
              </a:spcBef>
              <a:spcAft>
                <a:spcPct val="0"/>
              </a:spcAft>
              <a:defRPr>
                <a:solidFill>
                  <a:schemeClr val="tx1"/>
                </a:solidFill>
                <a:latin typeface="Calibri" panose="020F0502020204030204" pitchFamily="34" charset="0"/>
              </a:defRPr>
            </a:lvl8pPr>
            <a:lvl9pPr marL="3886200" indent="-228600" defTabSz="760413" eaLnBrk="0" fontAlgn="base" hangingPunct="0">
              <a:spcBef>
                <a:spcPct val="0"/>
              </a:spcBef>
              <a:spcAft>
                <a:spcPct val="0"/>
              </a:spcAft>
              <a:defRPr>
                <a:solidFill>
                  <a:schemeClr val="tx1"/>
                </a:solidFill>
                <a:latin typeface="Calibri" panose="020F0502020204030204" pitchFamily="34" charset="0"/>
              </a:defRPr>
            </a:lvl9pPr>
          </a:lstStyle>
          <a:p>
            <a:pPr eaLnBrk="1" hangingPunct="1">
              <a:spcAft>
                <a:spcPts val="600"/>
              </a:spcAft>
              <a:buSzPct val="100000"/>
              <a:buFont typeface="Arial" panose="020B0604020202020204" pitchFamily="34" charset="0"/>
              <a:buChar char="•"/>
            </a:pPr>
            <a:r>
              <a:rPr lang="en-US" altLang="en-US">
                <a:solidFill>
                  <a:srgbClr val="000000"/>
                </a:solidFill>
                <a:latin typeface="Century Gothic" panose="020B0502020202020204" pitchFamily="34" charset="0"/>
                <a:cs typeface="Arial" panose="020B0604020202020204" pitchFamily="34" charset="0"/>
              </a:rPr>
              <a:t>Would </a:t>
            </a:r>
            <a:r>
              <a:rPr lang="en-US" altLang="en-US" err="1">
                <a:solidFill>
                  <a:srgbClr val="000000"/>
                </a:solidFill>
                <a:latin typeface="Century Gothic" panose="020B0502020202020204" pitchFamily="34" charset="0"/>
                <a:cs typeface="Arial" panose="020B0604020202020204" pitchFamily="34" charset="0"/>
              </a:rPr>
              <a:t>emphasise</a:t>
            </a:r>
            <a:r>
              <a:rPr lang="en-US" altLang="en-US">
                <a:solidFill>
                  <a:srgbClr val="000000"/>
                </a:solidFill>
                <a:latin typeface="Century Gothic" panose="020B0502020202020204" pitchFamily="34" charset="0"/>
                <a:cs typeface="Arial" panose="020B0604020202020204" pitchFamily="34" charset="0"/>
              </a:rPr>
              <a:t> positive issues.</a:t>
            </a:r>
          </a:p>
          <a:p>
            <a:pPr eaLnBrk="1" hangingPunct="1">
              <a:spcAft>
                <a:spcPts val="600"/>
              </a:spcAft>
              <a:buSzPct val="100000"/>
              <a:buFont typeface="Arial" panose="020B0604020202020204" pitchFamily="34" charset="0"/>
              <a:buChar char="•"/>
            </a:pPr>
            <a:r>
              <a:rPr lang="en-US" altLang="en-US">
                <a:solidFill>
                  <a:srgbClr val="000000"/>
                </a:solidFill>
                <a:latin typeface="Century Gothic" panose="020B0502020202020204" pitchFamily="34" charset="0"/>
                <a:cs typeface="Arial" panose="020B0604020202020204" pitchFamily="34" charset="0"/>
              </a:rPr>
              <a:t>Would talk about their own feelings and thoughts.</a:t>
            </a:r>
          </a:p>
          <a:p>
            <a:pPr eaLnBrk="1" hangingPunct="1">
              <a:spcAft>
                <a:spcPts val="600"/>
              </a:spcAft>
              <a:buSzPct val="100000"/>
              <a:buFont typeface="Arial" panose="020B0604020202020204" pitchFamily="34" charset="0"/>
              <a:buChar char="•"/>
            </a:pPr>
            <a:r>
              <a:rPr lang="en-US" altLang="en-US">
                <a:solidFill>
                  <a:srgbClr val="000000"/>
                </a:solidFill>
                <a:latin typeface="Century Gothic" panose="020B0502020202020204" pitchFamily="34" charset="0"/>
                <a:cs typeface="Arial" panose="020B0604020202020204" pitchFamily="34" charset="0"/>
              </a:rPr>
              <a:t>Would not appeal to the rules of the discussion and to other people.</a:t>
            </a:r>
          </a:p>
        </p:txBody>
      </p:sp>
      <p:sp>
        <p:nvSpPr>
          <p:cNvPr id="335886" name="Symbol zastępczy numeru slajdu 26">
            <a:extLst>
              <a:ext uri="{FF2B5EF4-FFF2-40B4-BE49-F238E27FC236}">
                <a16:creationId xmlns:a16="http://schemas.microsoft.com/office/drawing/2014/main" id="{06A9D58B-4CBA-0BBC-2F0A-6AC88CE902E2}"/>
              </a:ext>
            </a:extLst>
          </p:cNvPr>
          <p:cNvSpPr txBox="1">
            <a:spLocks noChangeArrowheads="1"/>
          </p:cNvSpPr>
          <p:nvPr/>
        </p:nvSpPr>
        <p:spPr bwMode="auto">
          <a:xfrm>
            <a:off x="10664825" y="6262688"/>
            <a:ext cx="11557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fld id="{83BCC93B-4E89-4128-A282-7CF4DEC5EA3B}" type="slidenum">
              <a:rPr lang="pl-PL" altLang="en-US">
                <a:latin typeface="Century Gothic" panose="020B0502020202020204" pitchFamily="34" charset="0"/>
              </a:rPr>
              <a:pPr eaLnBrk="1" hangingPunct="1"/>
              <a:t>143</a:t>
            </a:fld>
            <a:endParaRPr lang="pl-PL" altLang="en-US">
              <a:latin typeface="Century Gothic" panose="020B0502020202020204" pitchFamily="34" charset="0"/>
            </a:endParaRPr>
          </a:p>
        </p:txBody>
      </p:sp>
      <p:grpSp>
        <p:nvGrpSpPr>
          <p:cNvPr id="28" name="Group 27">
            <a:extLst>
              <a:ext uri="{FF2B5EF4-FFF2-40B4-BE49-F238E27FC236}">
                <a16:creationId xmlns:a16="http://schemas.microsoft.com/office/drawing/2014/main" id="{E47C681B-D5CF-B97B-C91C-A1DCD85EFA9F}"/>
              </a:ext>
            </a:extLst>
          </p:cNvPr>
          <p:cNvGrpSpPr>
            <a:grpSpLocks/>
          </p:cNvGrpSpPr>
          <p:nvPr/>
        </p:nvGrpSpPr>
        <p:grpSpPr bwMode="auto">
          <a:xfrm>
            <a:off x="327025" y="2411413"/>
            <a:ext cx="706438" cy="706437"/>
            <a:chOff x="327162" y="2412085"/>
            <a:chExt cx="705985" cy="705985"/>
          </a:xfrm>
        </p:grpSpPr>
        <p:sp>
          <p:nvSpPr>
            <p:cNvPr id="29" name="Oval 23">
              <a:extLst>
                <a:ext uri="{FF2B5EF4-FFF2-40B4-BE49-F238E27FC236}">
                  <a16:creationId xmlns:a16="http://schemas.microsoft.com/office/drawing/2014/main" id="{F9E3C0A3-2A3C-59C7-7451-CB079C7E0C41}"/>
                </a:ext>
              </a:extLst>
            </p:cNvPr>
            <p:cNvSpPr>
              <a:spLocks noChangeArrowheads="1"/>
            </p:cNvSpPr>
            <p:nvPr/>
          </p:nvSpPr>
          <p:spPr bwMode="auto">
            <a:xfrm>
              <a:off x="327162" y="2412085"/>
              <a:ext cx="705985" cy="705985"/>
            </a:xfrm>
            <a:prstGeom prst="ellipse">
              <a:avLst/>
            </a:prstGeom>
            <a:ln w="19050" cap="rnd">
              <a:solidFill>
                <a:schemeClr val="bg2">
                  <a:lumMod val="75000"/>
                </a:schemeClr>
              </a:solidFill>
              <a:round/>
            </a:ln>
          </p:spPr>
          <p:style>
            <a:lnRef idx="1">
              <a:schemeClr val="accent1"/>
            </a:lnRef>
            <a:fillRef idx="0">
              <a:schemeClr val="accent1"/>
            </a:fillRef>
            <a:effectRef idx="0">
              <a:schemeClr val="accent1"/>
            </a:effectRef>
            <a:fontRef idx="minor">
              <a:schemeClr val="tx1"/>
            </a:fontRef>
          </p:style>
          <p:txBody>
            <a:bodyPr lIns="68580" tIns="34290" rIns="68580" bIns="34290"/>
            <a:lstStyle/>
            <a:p>
              <a:pPr defTabSz="913203" eaLnBrk="1" fontAlgn="auto" hangingPunct="1">
                <a:spcBef>
                  <a:spcPts val="0"/>
                </a:spcBef>
                <a:spcAft>
                  <a:spcPts val="0"/>
                </a:spcAft>
                <a:defRPr/>
              </a:pPr>
              <a:endParaRPr lang="en-US">
                <a:latin typeface="Century Gothic" panose="020B0502020202020204" pitchFamily="34" charset="0"/>
              </a:endParaRPr>
            </a:p>
          </p:txBody>
        </p:sp>
        <p:sp>
          <p:nvSpPr>
            <p:cNvPr id="30" name="Oval 29">
              <a:extLst>
                <a:ext uri="{FF2B5EF4-FFF2-40B4-BE49-F238E27FC236}">
                  <a16:creationId xmlns:a16="http://schemas.microsoft.com/office/drawing/2014/main" id="{69351617-7A02-FBE0-0EA0-96E66E57067D}"/>
                </a:ext>
              </a:extLst>
            </p:cNvPr>
            <p:cNvSpPr/>
            <p:nvPr/>
          </p:nvSpPr>
          <p:spPr>
            <a:xfrm>
              <a:off x="471532" y="2545350"/>
              <a:ext cx="345853" cy="342681"/>
            </a:xfrm>
            <a:prstGeom prst="ellipse">
              <a:avLst/>
            </a:prstGeom>
            <a:noFill/>
            <a:ln>
              <a:solidFill>
                <a:srgbClr val="0078B8"/>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31" name="Rectangle 30">
              <a:extLst>
                <a:ext uri="{FF2B5EF4-FFF2-40B4-BE49-F238E27FC236}">
                  <a16:creationId xmlns:a16="http://schemas.microsoft.com/office/drawing/2014/main" id="{1933CAEB-2FCE-1391-3812-F4ED7C787125}"/>
                </a:ext>
              </a:extLst>
            </p:cNvPr>
            <p:cNvSpPr/>
            <p:nvPr/>
          </p:nvSpPr>
          <p:spPr>
            <a:xfrm rot="2654407">
              <a:off x="734888" y="2878511"/>
              <a:ext cx="164994" cy="71391"/>
            </a:xfrm>
            <a:prstGeom prst="rect">
              <a:avLst/>
            </a:prstGeom>
            <a:noFill/>
            <a:ln>
              <a:solidFill>
                <a:srgbClr val="0078B8"/>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grpSp>
      <p:grpSp>
        <p:nvGrpSpPr>
          <p:cNvPr id="335888" name="Group 32">
            <a:extLst>
              <a:ext uri="{FF2B5EF4-FFF2-40B4-BE49-F238E27FC236}">
                <a16:creationId xmlns:a16="http://schemas.microsoft.com/office/drawing/2014/main" id="{EB7F8705-D9EA-EAE1-223F-63FDC2A879E9}"/>
              </a:ext>
            </a:extLst>
          </p:cNvPr>
          <p:cNvGrpSpPr>
            <a:grpSpLocks/>
          </p:cNvGrpSpPr>
          <p:nvPr/>
        </p:nvGrpSpPr>
        <p:grpSpPr bwMode="auto">
          <a:xfrm>
            <a:off x="9604375" y="204788"/>
            <a:ext cx="2849563" cy="376237"/>
            <a:chOff x="9604598" y="204437"/>
            <a:chExt cx="2848654" cy="377134"/>
          </a:xfrm>
        </p:grpSpPr>
        <p:sp>
          <p:nvSpPr>
            <p:cNvPr id="34" name="Prostokąt zaokrąglony 7">
              <a:extLst>
                <a:ext uri="{FF2B5EF4-FFF2-40B4-BE49-F238E27FC236}">
                  <a16:creationId xmlns:a16="http://schemas.microsoft.com/office/drawing/2014/main" id="{29261F1B-84A1-448B-D94B-D30A5881B0DE}"/>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6 of LM Section</a:t>
              </a:r>
              <a:endParaRPr lang="en-US" sz="1100" b="1">
                <a:solidFill>
                  <a:schemeClr val="bg1"/>
                </a:solidFill>
                <a:latin typeface="Century Gothic" panose="020B0502020202020204" pitchFamily="34" charset="0"/>
              </a:endParaRPr>
            </a:p>
          </p:txBody>
        </p:sp>
        <p:pic>
          <p:nvPicPr>
            <p:cNvPr id="335891" name="Graphic 34" descr="Closed book with solid fill">
              <a:extLst>
                <a:ext uri="{FF2B5EF4-FFF2-40B4-BE49-F238E27FC236}">
                  <a16:creationId xmlns:a16="http://schemas.microsoft.com/office/drawing/2014/main" id="{B649D4D0-3A22-4133-1C96-EE6BA625299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36" name="Obraz 10">
            <a:extLst>
              <a:ext uri="{FF2B5EF4-FFF2-40B4-BE49-F238E27FC236}">
                <a16:creationId xmlns:a16="http://schemas.microsoft.com/office/drawing/2014/main" id="{9E538FCC-C7FC-0861-2089-9FC3E8F46DC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256588" y="771525"/>
            <a:ext cx="3292475" cy="5491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250" fill="hold"/>
                                        <p:tgtEl>
                                          <p:spTgt spid="3"/>
                                        </p:tgtEl>
                                        <p:attrNameLst>
                                          <p:attrName>ppt_x</p:attrName>
                                        </p:attrNameLst>
                                      </p:cBhvr>
                                      <p:tavLst>
                                        <p:tav tm="0">
                                          <p:val>
                                            <p:strVal val="1+#ppt_w/2"/>
                                          </p:val>
                                        </p:tav>
                                        <p:tav tm="100000">
                                          <p:val>
                                            <p:strVal val="#ppt_x"/>
                                          </p:val>
                                        </p:tav>
                                      </p:tavLst>
                                    </p:anim>
                                    <p:anim calcmode="lin" valueType="num">
                                      <p:cBhvr additive="base">
                                        <p:cTn id="8" dur="125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25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250" fill="hold"/>
                                        <p:tgtEl>
                                          <p:spTgt spid="4"/>
                                        </p:tgtEl>
                                        <p:attrNameLst>
                                          <p:attrName>ppt_x</p:attrName>
                                        </p:attrNameLst>
                                      </p:cBhvr>
                                      <p:tavLst>
                                        <p:tav tm="0">
                                          <p:val>
                                            <p:strVal val="1+#ppt_w/2"/>
                                          </p:val>
                                        </p:tav>
                                        <p:tav tm="100000">
                                          <p:val>
                                            <p:strVal val="#ppt_x"/>
                                          </p:val>
                                        </p:tav>
                                      </p:tavLst>
                                    </p:anim>
                                    <p:anim calcmode="lin" valueType="num">
                                      <p:cBhvr additive="base">
                                        <p:cTn id="12" dur="1250" fill="hold"/>
                                        <p:tgtEl>
                                          <p:spTgt spid="4"/>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50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1250" fill="hold"/>
                                        <p:tgtEl>
                                          <p:spTgt spid="8"/>
                                        </p:tgtEl>
                                        <p:attrNameLst>
                                          <p:attrName>ppt_x</p:attrName>
                                        </p:attrNameLst>
                                      </p:cBhvr>
                                      <p:tavLst>
                                        <p:tav tm="0">
                                          <p:val>
                                            <p:strVal val="1+#ppt_w/2"/>
                                          </p:val>
                                        </p:tav>
                                        <p:tav tm="100000">
                                          <p:val>
                                            <p:strVal val="#ppt_x"/>
                                          </p:val>
                                        </p:tav>
                                      </p:tavLst>
                                    </p:anim>
                                    <p:anim calcmode="lin" valueType="num">
                                      <p:cBhvr additive="base">
                                        <p:cTn id="16" dur="1250" fill="hold"/>
                                        <p:tgtEl>
                                          <p:spTgt spid="8"/>
                                        </p:tgtEl>
                                        <p:attrNameLst>
                                          <p:attrName>ppt_y</p:attrName>
                                        </p:attrNameLst>
                                      </p:cBhvr>
                                      <p:tavLst>
                                        <p:tav tm="0">
                                          <p:val>
                                            <p:strVal val="#ppt_y"/>
                                          </p:val>
                                        </p:tav>
                                        <p:tav tm="100000">
                                          <p:val>
                                            <p:strVal val="#ppt_y"/>
                                          </p:val>
                                        </p:tav>
                                      </p:tavLst>
                                    </p:anim>
                                  </p:childTnLst>
                                </p:cTn>
                              </p:par>
                            </p:childTnLst>
                          </p:cTn>
                        </p:par>
                        <p:par>
                          <p:cTn id="17" fill="hold" nodeType="afterGroup">
                            <p:stCondLst>
                              <p:cond delay="1750"/>
                            </p:stCondLst>
                            <p:childTnLst>
                              <p:par>
                                <p:cTn id="18" presetID="49" presetClass="entr" presetSubtype="0" decel="100000" fill="hold" nodeType="afterEffect">
                                  <p:stCondLst>
                                    <p:cond delay="0"/>
                                  </p:stCondLst>
                                  <p:childTnLst>
                                    <p:set>
                                      <p:cBhvr>
                                        <p:cTn id="19" dur="1" fill="hold">
                                          <p:stCondLst>
                                            <p:cond delay="0"/>
                                          </p:stCondLst>
                                        </p:cTn>
                                        <p:tgtEl>
                                          <p:spTgt spid="11"/>
                                        </p:tgtEl>
                                        <p:attrNameLst>
                                          <p:attrName>style.visibility</p:attrName>
                                        </p:attrNameLst>
                                      </p:cBhvr>
                                      <p:to>
                                        <p:strVal val="visible"/>
                                      </p:to>
                                    </p:set>
                                    <p:anim calcmode="lin" valueType="num">
                                      <p:cBhvr>
                                        <p:cTn id="20" dur="500" fill="hold"/>
                                        <p:tgtEl>
                                          <p:spTgt spid="11"/>
                                        </p:tgtEl>
                                        <p:attrNameLst>
                                          <p:attrName>ppt_w</p:attrName>
                                        </p:attrNameLst>
                                      </p:cBhvr>
                                      <p:tavLst>
                                        <p:tav tm="0">
                                          <p:val>
                                            <p:fltVal val="0"/>
                                          </p:val>
                                        </p:tav>
                                        <p:tav tm="100000">
                                          <p:val>
                                            <p:strVal val="#ppt_w"/>
                                          </p:val>
                                        </p:tav>
                                      </p:tavLst>
                                    </p:anim>
                                    <p:anim calcmode="lin" valueType="num">
                                      <p:cBhvr>
                                        <p:cTn id="21" dur="500" fill="hold"/>
                                        <p:tgtEl>
                                          <p:spTgt spid="11"/>
                                        </p:tgtEl>
                                        <p:attrNameLst>
                                          <p:attrName>ppt_h</p:attrName>
                                        </p:attrNameLst>
                                      </p:cBhvr>
                                      <p:tavLst>
                                        <p:tav tm="0">
                                          <p:val>
                                            <p:fltVal val="0"/>
                                          </p:val>
                                        </p:tav>
                                        <p:tav tm="100000">
                                          <p:val>
                                            <p:strVal val="#ppt_h"/>
                                          </p:val>
                                        </p:tav>
                                      </p:tavLst>
                                    </p:anim>
                                    <p:anim calcmode="lin" valueType="num">
                                      <p:cBhvr>
                                        <p:cTn id="22" dur="500" fill="hold"/>
                                        <p:tgtEl>
                                          <p:spTgt spid="11"/>
                                        </p:tgtEl>
                                        <p:attrNameLst>
                                          <p:attrName>style.rotation</p:attrName>
                                        </p:attrNameLst>
                                      </p:cBhvr>
                                      <p:tavLst>
                                        <p:tav tm="0">
                                          <p:val>
                                            <p:fltVal val="360"/>
                                          </p:val>
                                        </p:tav>
                                        <p:tav tm="100000">
                                          <p:val>
                                            <p:fltVal val="0"/>
                                          </p:val>
                                        </p:tav>
                                      </p:tavLst>
                                    </p:anim>
                                    <p:animEffect transition="in" filter="fade">
                                      <p:cBhvr>
                                        <p:cTn id="23" dur="500"/>
                                        <p:tgtEl>
                                          <p:spTgt spid="11"/>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8"/>
                                        </p:tgtEl>
                                        <p:attrNameLst>
                                          <p:attrName>style.visibility</p:attrName>
                                        </p:attrNameLst>
                                      </p:cBhvr>
                                      <p:to>
                                        <p:strVal val="visible"/>
                                      </p:to>
                                    </p:set>
                                    <p:animEffect transition="in" filter="fade">
                                      <p:cBhvr>
                                        <p:cTn id="26" dur="500"/>
                                        <p:tgtEl>
                                          <p:spTgt spid="18"/>
                                        </p:tgtEl>
                                      </p:cBhvr>
                                    </p:animEffect>
                                  </p:childTnLst>
                                </p:cTn>
                              </p:par>
                            </p:childTnLst>
                          </p:cTn>
                        </p:par>
                        <p:par>
                          <p:cTn id="27" fill="hold" nodeType="afterGroup">
                            <p:stCondLst>
                              <p:cond delay="2250"/>
                            </p:stCondLst>
                            <p:childTnLst>
                              <p:par>
                                <p:cTn id="28" presetID="22" presetClass="entr" presetSubtype="1" fill="hold" grpId="0" nodeType="afterEffect">
                                  <p:stCondLst>
                                    <p:cond delay="0"/>
                                  </p:stCondLst>
                                  <p:childTnLst>
                                    <p:set>
                                      <p:cBhvr>
                                        <p:cTn id="29" dur="1" fill="hold">
                                          <p:stCondLst>
                                            <p:cond delay="0"/>
                                          </p:stCondLst>
                                        </p:cTn>
                                        <p:tgtEl>
                                          <p:spTgt spid="21"/>
                                        </p:tgtEl>
                                        <p:attrNameLst>
                                          <p:attrName>style.visibility</p:attrName>
                                        </p:attrNameLst>
                                      </p:cBhvr>
                                      <p:to>
                                        <p:strVal val="visible"/>
                                      </p:to>
                                    </p:set>
                                    <p:animEffect transition="in" filter="wipe(up)">
                                      <p:cBhvr>
                                        <p:cTn id="30" dur="500"/>
                                        <p:tgtEl>
                                          <p:spTgt spid="21"/>
                                        </p:tgtEl>
                                      </p:cBhvr>
                                    </p:animEffect>
                                  </p:childTnLst>
                                </p:cTn>
                              </p:par>
                            </p:childTnLst>
                          </p:cTn>
                        </p:par>
                        <p:par>
                          <p:cTn id="31" fill="hold" nodeType="afterGroup">
                            <p:stCondLst>
                              <p:cond delay="2750"/>
                            </p:stCondLst>
                            <p:childTnLst>
                              <p:par>
                                <p:cTn id="32" presetID="49" presetClass="entr" presetSubtype="0" decel="100000" fill="hold" nodeType="afterEffect">
                                  <p:stCondLst>
                                    <p:cond delay="0"/>
                                  </p:stCondLst>
                                  <p:childTnLst>
                                    <p:set>
                                      <p:cBhvr>
                                        <p:cTn id="33" dur="1" fill="hold">
                                          <p:stCondLst>
                                            <p:cond delay="0"/>
                                          </p:stCondLst>
                                        </p:cTn>
                                        <p:tgtEl>
                                          <p:spTgt spid="28"/>
                                        </p:tgtEl>
                                        <p:attrNameLst>
                                          <p:attrName>style.visibility</p:attrName>
                                        </p:attrNameLst>
                                      </p:cBhvr>
                                      <p:to>
                                        <p:strVal val="visible"/>
                                      </p:to>
                                    </p:set>
                                    <p:anim calcmode="lin" valueType="num">
                                      <p:cBhvr>
                                        <p:cTn id="34" dur="500" fill="hold"/>
                                        <p:tgtEl>
                                          <p:spTgt spid="28"/>
                                        </p:tgtEl>
                                        <p:attrNameLst>
                                          <p:attrName>ppt_w</p:attrName>
                                        </p:attrNameLst>
                                      </p:cBhvr>
                                      <p:tavLst>
                                        <p:tav tm="0">
                                          <p:val>
                                            <p:fltVal val="0"/>
                                          </p:val>
                                        </p:tav>
                                        <p:tav tm="100000">
                                          <p:val>
                                            <p:strVal val="#ppt_w"/>
                                          </p:val>
                                        </p:tav>
                                      </p:tavLst>
                                    </p:anim>
                                    <p:anim calcmode="lin" valueType="num">
                                      <p:cBhvr>
                                        <p:cTn id="35" dur="500" fill="hold"/>
                                        <p:tgtEl>
                                          <p:spTgt spid="28"/>
                                        </p:tgtEl>
                                        <p:attrNameLst>
                                          <p:attrName>ppt_h</p:attrName>
                                        </p:attrNameLst>
                                      </p:cBhvr>
                                      <p:tavLst>
                                        <p:tav tm="0">
                                          <p:val>
                                            <p:fltVal val="0"/>
                                          </p:val>
                                        </p:tav>
                                        <p:tav tm="100000">
                                          <p:val>
                                            <p:strVal val="#ppt_h"/>
                                          </p:val>
                                        </p:tav>
                                      </p:tavLst>
                                    </p:anim>
                                    <p:anim calcmode="lin" valueType="num">
                                      <p:cBhvr>
                                        <p:cTn id="36" dur="500" fill="hold"/>
                                        <p:tgtEl>
                                          <p:spTgt spid="28"/>
                                        </p:tgtEl>
                                        <p:attrNameLst>
                                          <p:attrName>style.rotation</p:attrName>
                                        </p:attrNameLst>
                                      </p:cBhvr>
                                      <p:tavLst>
                                        <p:tav tm="0">
                                          <p:val>
                                            <p:fltVal val="360"/>
                                          </p:val>
                                        </p:tav>
                                        <p:tav tm="100000">
                                          <p:val>
                                            <p:fltVal val="0"/>
                                          </p:val>
                                        </p:tav>
                                      </p:tavLst>
                                    </p:anim>
                                    <p:animEffect transition="in" filter="fade">
                                      <p:cBhvr>
                                        <p:cTn id="37" dur="500"/>
                                        <p:tgtEl>
                                          <p:spTgt spid="28"/>
                                        </p:tgtEl>
                                      </p:cBhvr>
                                    </p:animEffect>
                                  </p:childTnLst>
                                </p:cTn>
                              </p:par>
                              <p:par>
                                <p:cTn id="38" presetID="10" presetClass="entr" presetSubtype="0" fill="hold" grpId="0" nodeType="withEffect">
                                  <p:stCondLst>
                                    <p:cond delay="250"/>
                                  </p:stCondLst>
                                  <p:childTnLst>
                                    <p:set>
                                      <p:cBhvr>
                                        <p:cTn id="39" dur="1" fill="hold">
                                          <p:stCondLst>
                                            <p:cond delay="0"/>
                                          </p:stCondLst>
                                        </p:cTn>
                                        <p:tgtEl>
                                          <p:spTgt spid="19"/>
                                        </p:tgtEl>
                                        <p:attrNameLst>
                                          <p:attrName>style.visibility</p:attrName>
                                        </p:attrNameLst>
                                      </p:cBhvr>
                                      <p:to>
                                        <p:strVal val="visible"/>
                                      </p:to>
                                    </p:set>
                                    <p:animEffect transition="in" filter="fade">
                                      <p:cBhvr>
                                        <p:cTn id="40" dur="500"/>
                                        <p:tgtEl>
                                          <p:spTgt spid="19"/>
                                        </p:tgtEl>
                                      </p:cBhvr>
                                    </p:animEffect>
                                  </p:childTnLst>
                                </p:cTn>
                              </p:par>
                            </p:childTnLst>
                          </p:cTn>
                        </p:par>
                        <p:par>
                          <p:cTn id="41" fill="hold" nodeType="afterGroup">
                            <p:stCondLst>
                              <p:cond delay="3500"/>
                            </p:stCondLst>
                            <p:childTnLst>
                              <p:par>
                                <p:cTn id="42" presetID="22" presetClass="entr" presetSubtype="1" fill="hold" grpId="0" nodeType="afterEffect">
                                  <p:stCondLst>
                                    <p:cond delay="0"/>
                                  </p:stCondLst>
                                  <p:childTnLst>
                                    <p:set>
                                      <p:cBhvr>
                                        <p:cTn id="43" dur="1" fill="hold">
                                          <p:stCondLst>
                                            <p:cond delay="0"/>
                                          </p:stCondLst>
                                        </p:cTn>
                                        <p:tgtEl>
                                          <p:spTgt spid="22"/>
                                        </p:tgtEl>
                                        <p:attrNameLst>
                                          <p:attrName>style.visibility</p:attrName>
                                        </p:attrNameLst>
                                      </p:cBhvr>
                                      <p:to>
                                        <p:strVal val="visible"/>
                                      </p:to>
                                    </p:set>
                                    <p:animEffect transition="in" filter="wipe(up)">
                                      <p:cBhvr>
                                        <p:cTn id="44" dur="500"/>
                                        <p:tgtEl>
                                          <p:spTgt spid="22"/>
                                        </p:tgtEl>
                                      </p:cBhvr>
                                    </p:animEffect>
                                  </p:childTnLst>
                                </p:cTn>
                              </p:par>
                            </p:childTnLst>
                          </p:cTn>
                        </p:par>
                        <p:par>
                          <p:cTn id="45" fill="hold" nodeType="afterGroup">
                            <p:stCondLst>
                              <p:cond delay="4000"/>
                            </p:stCondLst>
                            <p:childTnLst>
                              <p:par>
                                <p:cTn id="46" presetID="49" presetClass="entr" presetSubtype="0" decel="100000" fill="hold" nodeType="afterEffect">
                                  <p:stCondLst>
                                    <p:cond delay="0"/>
                                  </p:stCondLst>
                                  <p:childTnLst>
                                    <p:set>
                                      <p:cBhvr>
                                        <p:cTn id="47" dur="1" fill="hold">
                                          <p:stCondLst>
                                            <p:cond delay="0"/>
                                          </p:stCondLst>
                                        </p:cTn>
                                        <p:tgtEl>
                                          <p:spTgt spid="15"/>
                                        </p:tgtEl>
                                        <p:attrNameLst>
                                          <p:attrName>style.visibility</p:attrName>
                                        </p:attrNameLst>
                                      </p:cBhvr>
                                      <p:to>
                                        <p:strVal val="visible"/>
                                      </p:to>
                                    </p:set>
                                    <p:anim calcmode="lin" valueType="num">
                                      <p:cBhvr>
                                        <p:cTn id="48" dur="500" fill="hold"/>
                                        <p:tgtEl>
                                          <p:spTgt spid="15"/>
                                        </p:tgtEl>
                                        <p:attrNameLst>
                                          <p:attrName>ppt_w</p:attrName>
                                        </p:attrNameLst>
                                      </p:cBhvr>
                                      <p:tavLst>
                                        <p:tav tm="0">
                                          <p:val>
                                            <p:fltVal val="0"/>
                                          </p:val>
                                        </p:tav>
                                        <p:tav tm="100000">
                                          <p:val>
                                            <p:strVal val="#ppt_w"/>
                                          </p:val>
                                        </p:tav>
                                      </p:tavLst>
                                    </p:anim>
                                    <p:anim calcmode="lin" valueType="num">
                                      <p:cBhvr>
                                        <p:cTn id="49" dur="500" fill="hold"/>
                                        <p:tgtEl>
                                          <p:spTgt spid="15"/>
                                        </p:tgtEl>
                                        <p:attrNameLst>
                                          <p:attrName>ppt_h</p:attrName>
                                        </p:attrNameLst>
                                      </p:cBhvr>
                                      <p:tavLst>
                                        <p:tav tm="0">
                                          <p:val>
                                            <p:fltVal val="0"/>
                                          </p:val>
                                        </p:tav>
                                        <p:tav tm="100000">
                                          <p:val>
                                            <p:strVal val="#ppt_h"/>
                                          </p:val>
                                        </p:tav>
                                      </p:tavLst>
                                    </p:anim>
                                    <p:anim calcmode="lin" valueType="num">
                                      <p:cBhvr>
                                        <p:cTn id="50" dur="500" fill="hold"/>
                                        <p:tgtEl>
                                          <p:spTgt spid="15"/>
                                        </p:tgtEl>
                                        <p:attrNameLst>
                                          <p:attrName>style.rotation</p:attrName>
                                        </p:attrNameLst>
                                      </p:cBhvr>
                                      <p:tavLst>
                                        <p:tav tm="0">
                                          <p:val>
                                            <p:fltVal val="360"/>
                                          </p:val>
                                        </p:tav>
                                        <p:tav tm="100000">
                                          <p:val>
                                            <p:fltVal val="0"/>
                                          </p:val>
                                        </p:tav>
                                      </p:tavLst>
                                    </p:anim>
                                    <p:animEffect transition="in" filter="fade">
                                      <p:cBhvr>
                                        <p:cTn id="51" dur="500"/>
                                        <p:tgtEl>
                                          <p:spTgt spid="15"/>
                                        </p:tgtEl>
                                      </p:cBhvr>
                                    </p:animEffect>
                                  </p:childTnLst>
                                </p:cTn>
                              </p:par>
                              <p:par>
                                <p:cTn id="52" presetID="10" presetClass="entr" presetSubtype="0" fill="hold" grpId="0" nodeType="withEffect">
                                  <p:stCondLst>
                                    <p:cond delay="250"/>
                                  </p:stCondLst>
                                  <p:childTnLst>
                                    <p:set>
                                      <p:cBhvr>
                                        <p:cTn id="53" dur="1" fill="hold">
                                          <p:stCondLst>
                                            <p:cond delay="0"/>
                                          </p:stCondLst>
                                        </p:cTn>
                                        <p:tgtEl>
                                          <p:spTgt spid="20"/>
                                        </p:tgtEl>
                                        <p:attrNameLst>
                                          <p:attrName>style.visibility</p:attrName>
                                        </p:attrNameLst>
                                      </p:cBhvr>
                                      <p:to>
                                        <p:strVal val="visible"/>
                                      </p:to>
                                    </p:set>
                                    <p:animEffect transition="in" filter="fade">
                                      <p:cBhvr>
                                        <p:cTn id="54" dur="500"/>
                                        <p:tgtEl>
                                          <p:spTgt spid="20"/>
                                        </p:tgtEl>
                                      </p:cBhvr>
                                    </p:animEffect>
                                  </p:childTnLst>
                                </p:cTn>
                              </p:par>
                            </p:childTnLst>
                          </p:cTn>
                        </p:par>
                        <p:par>
                          <p:cTn id="55" fill="hold" nodeType="afterGroup">
                            <p:stCondLst>
                              <p:cond delay="4750"/>
                            </p:stCondLst>
                            <p:childTnLst>
                              <p:par>
                                <p:cTn id="56" presetID="22" presetClass="entr" presetSubtype="1" fill="hold" grpId="0" nodeType="after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wipe(up)">
                                      <p:cBhvr>
                                        <p:cTn id="58" dur="500"/>
                                        <p:tgtEl>
                                          <p:spTgt spid="23"/>
                                        </p:tgtEl>
                                      </p:cBhvr>
                                    </p:animEffect>
                                  </p:childTnLst>
                                </p:cTn>
                              </p:par>
                              <p:par>
                                <p:cTn id="59" presetID="2" presetClass="entr" presetSubtype="2" fill="hold" nodeType="withEffect">
                                  <p:stCondLst>
                                    <p:cond delay="750"/>
                                  </p:stCondLst>
                                  <p:childTnLst>
                                    <p:set>
                                      <p:cBhvr>
                                        <p:cTn id="60" dur="1" fill="hold">
                                          <p:stCondLst>
                                            <p:cond delay="0"/>
                                          </p:stCondLst>
                                        </p:cTn>
                                        <p:tgtEl>
                                          <p:spTgt spid="36"/>
                                        </p:tgtEl>
                                        <p:attrNameLst>
                                          <p:attrName>style.visibility</p:attrName>
                                        </p:attrNameLst>
                                      </p:cBhvr>
                                      <p:to>
                                        <p:strVal val="visible"/>
                                      </p:to>
                                    </p:set>
                                    <p:anim calcmode="lin" valueType="num">
                                      <p:cBhvr additive="base">
                                        <p:cTn id="61" dur="1250" fill="hold"/>
                                        <p:tgtEl>
                                          <p:spTgt spid="36"/>
                                        </p:tgtEl>
                                        <p:attrNameLst>
                                          <p:attrName>ppt_x</p:attrName>
                                        </p:attrNameLst>
                                      </p:cBhvr>
                                      <p:tavLst>
                                        <p:tav tm="0">
                                          <p:val>
                                            <p:strVal val="1+#ppt_w/2"/>
                                          </p:val>
                                        </p:tav>
                                        <p:tav tm="100000">
                                          <p:val>
                                            <p:strVal val="#ppt_x"/>
                                          </p:val>
                                        </p:tav>
                                      </p:tavLst>
                                    </p:anim>
                                    <p:anim calcmode="lin" valueType="num">
                                      <p:cBhvr additive="base">
                                        <p:cTn id="62" dur="1250" fill="hold"/>
                                        <p:tgtEl>
                                          <p:spTgt spid="3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8" grpId="0"/>
      <p:bldP spid="19" grpId="0"/>
      <p:bldP spid="20" grpId="0"/>
      <p:bldP spid="21" grpId="0"/>
      <p:bldP spid="22" grpId="0"/>
      <p:bldP spid="23" grpId="0"/>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ounded Rectangle 25">
            <a:extLst>
              <a:ext uri="{FF2B5EF4-FFF2-40B4-BE49-F238E27FC236}">
                <a16:creationId xmlns:a16="http://schemas.microsoft.com/office/drawing/2014/main" id="{113847A3-E9CC-95BD-A3FB-979119A16859}"/>
              </a:ext>
            </a:extLst>
          </p:cNvPr>
          <p:cNvSpPr/>
          <p:nvPr/>
        </p:nvSpPr>
        <p:spPr>
          <a:xfrm>
            <a:off x="-444500" y="1057275"/>
            <a:ext cx="7704138" cy="877888"/>
          </a:xfrm>
          <a:prstGeom prst="round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337923" name="Text Placeholder 2">
            <a:extLst>
              <a:ext uri="{FF2B5EF4-FFF2-40B4-BE49-F238E27FC236}">
                <a16:creationId xmlns:a16="http://schemas.microsoft.com/office/drawing/2014/main" id="{733A9B4A-0656-982C-D5C0-281A95ADA1FE}"/>
              </a:ext>
            </a:extLst>
          </p:cNvPr>
          <p:cNvSpPr>
            <a:spLocks noGrp="1" noChangeArrowheads="1"/>
          </p:cNvSpPr>
          <p:nvPr>
            <p:ph type="body" sz="quarter" idx="4294967295"/>
          </p:nvPr>
        </p:nvSpPr>
        <p:spPr bwMode="auto">
          <a:xfrm>
            <a:off x="261938" y="188913"/>
            <a:ext cx="5383212" cy="3889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spcBef>
                <a:spcPct val="0"/>
              </a:spcBef>
              <a:buFont typeface="Arial" panose="020B0604020202020204" pitchFamily="34" charset="0"/>
              <a:buNone/>
            </a:pPr>
            <a:r>
              <a:rPr lang="en-NZ" altLang="en-US" sz="1800" b="1">
                <a:solidFill>
                  <a:schemeClr val="accent2"/>
                </a:solidFill>
                <a:latin typeface="Century Gothic" panose="020B0502020202020204" pitchFamily="34" charset="0"/>
              </a:rPr>
              <a:t>Exercise 3: </a:t>
            </a:r>
            <a:r>
              <a:rPr lang="en-NZ" altLang="en-US" sz="1800">
                <a:latin typeface="Century Gothic" panose="020B0502020202020204" pitchFamily="34" charset="0"/>
              </a:rPr>
              <a:t>Poor Atmosphere in a Team</a:t>
            </a:r>
            <a:endParaRPr lang="en-GB" altLang="en-US" sz="1800">
              <a:latin typeface="Century Gothic" panose="020B0502020202020204" pitchFamily="34" charset="0"/>
            </a:endParaRPr>
          </a:p>
        </p:txBody>
      </p:sp>
      <p:sp>
        <p:nvSpPr>
          <p:cNvPr id="337924" name="Rectangle 7">
            <a:extLst>
              <a:ext uri="{FF2B5EF4-FFF2-40B4-BE49-F238E27FC236}">
                <a16:creationId xmlns:a16="http://schemas.microsoft.com/office/drawing/2014/main" id="{65E5C529-0E46-3676-2039-D16BB47183A6}"/>
              </a:ext>
            </a:extLst>
          </p:cNvPr>
          <p:cNvSpPr>
            <a:spLocks noChangeArrowheads="1"/>
          </p:cNvSpPr>
          <p:nvPr/>
        </p:nvSpPr>
        <p:spPr bwMode="auto">
          <a:xfrm>
            <a:off x="334963" y="2071688"/>
            <a:ext cx="7088187" cy="4462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4" tIns="45718" rIns="91434" bIns="45718">
            <a:spAutoFit/>
          </a:bodyPr>
          <a:lstStyle>
            <a:lvl1pPr marL="49213">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US" altLang="en-US" dirty="0">
                <a:latin typeface="Century Gothic" panose="020B0502020202020204" pitchFamily="34" charset="0"/>
              </a:rPr>
              <a:t>She manages a practice of six staff – four dental specialists and two administrators. </a:t>
            </a:r>
            <a:br>
              <a:rPr lang="en-US" altLang="en-US" dirty="0">
                <a:latin typeface="Century Gothic" panose="020B0502020202020204" pitchFamily="34" charset="0"/>
              </a:rPr>
            </a:br>
            <a:r>
              <a:rPr lang="en-US" altLang="en-US" dirty="0">
                <a:latin typeface="Century Gothic" panose="020B0502020202020204" pitchFamily="34" charset="0"/>
              </a:rPr>
              <a:t>Their styles can be seen on the Shotgun Map. The manager is liked and respected; she works hard and strives to make decisions that will maintain business growth and keep people happy, when possible.</a:t>
            </a:r>
            <a:br>
              <a:rPr lang="en-US" altLang="en-US" dirty="0">
                <a:latin typeface="Century Gothic" panose="020B0502020202020204" pitchFamily="34" charset="0"/>
              </a:rPr>
            </a:br>
            <a:r>
              <a:rPr lang="en-US" altLang="en-US" dirty="0">
                <a:latin typeface="Century Gothic" panose="020B0502020202020204" pitchFamily="34" charset="0"/>
              </a:rPr>
              <a:t> </a:t>
            </a:r>
            <a:br>
              <a:rPr lang="en-US" altLang="en-US" dirty="0">
                <a:latin typeface="Century Gothic" panose="020B0502020202020204" pitchFamily="34" charset="0"/>
              </a:rPr>
            </a:br>
            <a:r>
              <a:rPr lang="en-US" altLang="en-US" dirty="0">
                <a:latin typeface="Century Gothic" panose="020B0502020202020204" pitchFamily="34" charset="0"/>
              </a:rPr>
              <a:t>However, for some reason the atmosphere is poor in this practice and a couple of staff members have even threatened to leave.</a:t>
            </a:r>
          </a:p>
          <a:p>
            <a:pPr eaLnBrk="1" hangingPunct="1"/>
            <a:endParaRPr lang="en-US" altLang="en-US" sz="2000" dirty="0">
              <a:latin typeface="Century Gothic" panose="020B0502020202020204" pitchFamily="34" charset="0"/>
              <a:cs typeface="Times New Roman" panose="02020603050405020304" pitchFamily="18" charset="0"/>
            </a:endParaRPr>
          </a:p>
          <a:p>
            <a:pPr eaLnBrk="1" hangingPunct="1">
              <a:buFont typeface="Calibri" panose="020F0502020204030204" pitchFamily="34" charset="0"/>
              <a:buAutoNum type="arabicPeriod"/>
            </a:pPr>
            <a:r>
              <a:rPr lang="pl-PL" altLang="en-US" sz="1600" b="1" dirty="0">
                <a:latin typeface="Century Gothic" panose="020B0502020202020204" pitchFamily="34" charset="0"/>
              </a:rPr>
              <a:t>What </a:t>
            </a:r>
            <a:r>
              <a:rPr lang="en-NZ" altLang="en-US" sz="1600" b="1" dirty="0">
                <a:latin typeface="Century Gothic" panose="020B0502020202020204" pitchFamily="34" charset="0"/>
              </a:rPr>
              <a:t>kinds of issues could be causing this? (Think of her style of management / her DISC style) </a:t>
            </a:r>
          </a:p>
          <a:p>
            <a:pPr eaLnBrk="1" hangingPunct="1">
              <a:buFont typeface="Calibri" panose="020F0502020204030204" pitchFamily="34" charset="0"/>
              <a:buAutoNum type="arabicPeriod"/>
            </a:pPr>
            <a:r>
              <a:rPr lang="en-NZ" altLang="en-US" sz="1600" b="1" dirty="0">
                <a:latin typeface="Century Gothic" panose="020B0502020202020204" pitchFamily="34" charset="0"/>
              </a:rPr>
              <a:t>How</a:t>
            </a:r>
            <a:r>
              <a:rPr lang="pl-PL" altLang="en-US" sz="1600" b="1" dirty="0">
                <a:latin typeface="Century Gothic" panose="020B0502020202020204" pitchFamily="34" charset="0"/>
              </a:rPr>
              <a:t> could</a:t>
            </a:r>
            <a:r>
              <a:rPr lang="en-NZ" altLang="en-US" sz="1600" b="1" dirty="0">
                <a:latin typeface="Century Gothic" panose="020B0502020202020204" pitchFamily="34" charset="0"/>
              </a:rPr>
              <a:t> she</a:t>
            </a:r>
            <a:r>
              <a:rPr lang="pl-PL" altLang="en-US" sz="1600" b="1" dirty="0">
                <a:latin typeface="Century Gothic" panose="020B0502020202020204" pitchFamily="34" charset="0"/>
              </a:rPr>
              <a:t> improve the atmosphere</a:t>
            </a:r>
            <a:r>
              <a:rPr lang="en-NZ" altLang="en-US" sz="1600" b="1" dirty="0">
                <a:latin typeface="Century Gothic" panose="020B0502020202020204" pitchFamily="34" charset="0"/>
              </a:rPr>
              <a:t> in the team?</a:t>
            </a:r>
          </a:p>
          <a:p>
            <a:pPr eaLnBrk="1" hangingPunct="1">
              <a:buFont typeface="Calibri" panose="020F0502020204030204" pitchFamily="34" charset="0"/>
              <a:buAutoNum type="arabicPeriod"/>
            </a:pPr>
            <a:r>
              <a:rPr lang="en-NZ" altLang="en-US" sz="1600" b="1" dirty="0">
                <a:latin typeface="Century Gothic" panose="020B0502020202020204" pitchFamily="34" charset="0"/>
                <a:cs typeface="Times New Roman" panose="02020603050405020304" pitchFamily="18" charset="0"/>
              </a:rPr>
              <a:t>How could she motivate the various team members?</a:t>
            </a:r>
            <a:endParaRPr lang="en-GB" altLang="en-US" b="1" dirty="0">
              <a:latin typeface="Century Gothic" panose="020B0502020202020204" pitchFamily="34" charset="0"/>
              <a:cs typeface="Times New Roman" panose="02020603050405020304" pitchFamily="18" charset="0"/>
            </a:endParaRPr>
          </a:p>
          <a:p>
            <a:pPr eaLnBrk="1" hangingPunct="1">
              <a:buFont typeface="Calibri" panose="020F0502020204030204" pitchFamily="34" charset="0"/>
              <a:buAutoNum type="arabicPeriod"/>
            </a:pPr>
            <a:endParaRPr lang="en-GB" altLang="en-US" sz="2000" dirty="0">
              <a:latin typeface="Century Gothic" panose="020B0502020202020204" pitchFamily="34" charset="0"/>
              <a:cs typeface="Times New Roman" panose="02020603050405020304" pitchFamily="18" charset="0"/>
            </a:endParaRPr>
          </a:p>
        </p:txBody>
      </p:sp>
      <p:sp>
        <p:nvSpPr>
          <p:cNvPr id="337925" name="Rectangle 5">
            <a:extLst>
              <a:ext uri="{FF2B5EF4-FFF2-40B4-BE49-F238E27FC236}">
                <a16:creationId xmlns:a16="http://schemas.microsoft.com/office/drawing/2014/main" id="{D8F3390C-53C6-E5CF-5D1D-37DD51142598}"/>
              </a:ext>
            </a:extLst>
          </p:cNvPr>
          <p:cNvSpPr>
            <a:spLocks noChangeArrowheads="1"/>
          </p:cNvSpPr>
          <p:nvPr/>
        </p:nvSpPr>
        <p:spPr bwMode="auto">
          <a:xfrm>
            <a:off x="334963" y="1055688"/>
            <a:ext cx="691197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US" altLang="en-US" sz="2400" b="1">
                <a:solidFill>
                  <a:schemeClr val="bg1"/>
                </a:solidFill>
                <a:latin typeface="Century Gothic" panose="020B0502020202020204" pitchFamily="34" charset="0"/>
              </a:rPr>
              <a:t>Circled in red is the manager of a dental practice.</a:t>
            </a:r>
            <a:endParaRPr lang="en-NZ" altLang="en-US" sz="2400">
              <a:solidFill>
                <a:schemeClr val="bg1"/>
              </a:solidFill>
              <a:latin typeface="Century Gothic" panose="020B0502020202020204" pitchFamily="34" charset="0"/>
            </a:endParaRPr>
          </a:p>
        </p:txBody>
      </p:sp>
      <p:grpSp>
        <p:nvGrpSpPr>
          <p:cNvPr id="337926" name="Group 8">
            <a:extLst>
              <a:ext uri="{FF2B5EF4-FFF2-40B4-BE49-F238E27FC236}">
                <a16:creationId xmlns:a16="http://schemas.microsoft.com/office/drawing/2014/main" id="{43F1AB75-B722-31FD-FBC2-032BEAE2FF9A}"/>
              </a:ext>
            </a:extLst>
          </p:cNvPr>
          <p:cNvGrpSpPr>
            <a:grpSpLocks/>
          </p:cNvGrpSpPr>
          <p:nvPr/>
        </p:nvGrpSpPr>
        <p:grpSpPr bwMode="auto">
          <a:xfrm>
            <a:off x="7820025" y="1155700"/>
            <a:ext cx="3732213" cy="3829050"/>
            <a:chOff x="7635764" y="3039089"/>
            <a:chExt cx="3355282" cy="3444080"/>
          </a:xfrm>
        </p:grpSpPr>
        <p:grpSp>
          <p:nvGrpSpPr>
            <p:cNvPr id="337934" name="Group 15">
              <a:extLst>
                <a:ext uri="{FF2B5EF4-FFF2-40B4-BE49-F238E27FC236}">
                  <a16:creationId xmlns:a16="http://schemas.microsoft.com/office/drawing/2014/main" id="{7029B707-D2E2-D941-ED90-BDEE0C1B4621}"/>
                </a:ext>
              </a:extLst>
            </p:cNvPr>
            <p:cNvGrpSpPr>
              <a:grpSpLocks/>
            </p:cNvGrpSpPr>
            <p:nvPr/>
          </p:nvGrpSpPr>
          <p:grpSpPr bwMode="auto">
            <a:xfrm>
              <a:off x="7635764" y="3039089"/>
              <a:ext cx="3355282" cy="3444080"/>
              <a:chOff x="6447066" y="952277"/>
              <a:chExt cx="4967583" cy="5099050"/>
            </a:xfrm>
          </p:grpSpPr>
          <p:pic>
            <p:nvPicPr>
              <p:cNvPr id="337937" name="Obraz 9">
                <a:extLst>
                  <a:ext uri="{FF2B5EF4-FFF2-40B4-BE49-F238E27FC236}">
                    <a16:creationId xmlns:a16="http://schemas.microsoft.com/office/drawing/2014/main" id="{3E7C505F-13A9-5731-C7CE-3A2A69DBA9F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47066" y="952277"/>
                <a:ext cx="4967583" cy="509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Oval 17">
                <a:extLst>
                  <a:ext uri="{FF2B5EF4-FFF2-40B4-BE49-F238E27FC236}">
                    <a16:creationId xmlns:a16="http://schemas.microsoft.com/office/drawing/2014/main" id="{4A451647-1572-8673-B447-CDEAD5FBA2D9}"/>
                  </a:ext>
                </a:extLst>
              </p:cNvPr>
              <p:cNvSpPr/>
              <p:nvPr/>
            </p:nvSpPr>
            <p:spPr>
              <a:xfrm>
                <a:off x="7258445" y="4501741"/>
                <a:ext cx="143682" cy="14375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19" name="Oval 18">
                <a:extLst>
                  <a:ext uri="{FF2B5EF4-FFF2-40B4-BE49-F238E27FC236}">
                    <a16:creationId xmlns:a16="http://schemas.microsoft.com/office/drawing/2014/main" id="{1B4AE743-D04A-8417-7960-D11BE8DDBED0}"/>
                  </a:ext>
                </a:extLst>
              </p:cNvPr>
              <p:cNvSpPr/>
              <p:nvPr/>
            </p:nvSpPr>
            <p:spPr>
              <a:xfrm>
                <a:off x="7402126" y="3315767"/>
                <a:ext cx="143682" cy="14375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20" name="Oval 19">
                <a:extLst>
                  <a:ext uri="{FF2B5EF4-FFF2-40B4-BE49-F238E27FC236}">
                    <a16:creationId xmlns:a16="http://schemas.microsoft.com/office/drawing/2014/main" id="{324BE3AB-0D38-F84F-644D-14ADBC58F3FC}"/>
                  </a:ext>
                </a:extLst>
              </p:cNvPr>
              <p:cNvSpPr/>
              <p:nvPr/>
            </p:nvSpPr>
            <p:spPr>
              <a:xfrm>
                <a:off x="8431141" y="5271249"/>
                <a:ext cx="143682" cy="14375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21" name="Oval 20">
                <a:extLst>
                  <a:ext uri="{FF2B5EF4-FFF2-40B4-BE49-F238E27FC236}">
                    <a16:creationId xmlns:a16="http://schemas.microsoft.com/office/drawing/2014/main" id="{83167356-C5C2-E2E5-1756-7F8B63BBFBB4}"/>
                  </a:ext>
                </a:extLst>
              </p:cNvPr>
              <p:cNvSpPr/>
              <p:nvPr/>
            </p:nvSpPr>
            <p:spPr>
              <a:xfrm>
                <a:off x="10730048" y="2916215"/>
                <a:ext cx="143682" cy="14375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22" name="Oval 21">
                <a:extLst>
                  <a:ext uri="{FF2B5EF4-FFF2-40B4-BE49-F238E27FC236}">
                    <a16:creationId xmlns:a16="http://schemas.microsoft.com/office/drawing/2014/main" id="{AE1B6AD0-21E1-45D0-92A6-FEBB00794555}"/>
                  </a:ext>
                </a:extLst>
              </p:cNvPr>
              <p:cNvSpPr/>
              <p:nvPr/>
            </p:nvSpPr>
            <p:spPr>
              <a:xfrm>
                <a:off x="9623224" y="5415003"/>
                <a:ext cx="145794" cy="14375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grpSp>
        <p:sp>
          <p:nvSpPr>
            <p:cNvPr id="23" name="Oval 22">
              <a:extLst>
                <a:ext uri="{FF2B5EF4-FFF2-40B4-BE49-F238E27FC236}">
                  <a16:creationId xmlns:a16="http://schemas.microsoft.com/office/drawing/2014/main" id="{8E29221D-707C-573E-4430-AE75BA7F4273}"/>
                </a:ext>
              </a:extLst>
            </p:cNvPr>
            <p:cNvSpPr/>
            <p:nvPr/>
          </p:nvSpPr>
          <p:spPr>
            <a:xfrm>
              <a:off x="9543894" y="4987450"/>
              <a:ext cx="97048" cy="97097"/>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24" name="Oval 23">
              <a:extLst>
                <a:ext uri="{FF2B5EF4-FFF2-40B4-BE49-F238E27FC236}">
                  <a16:creationId xmlns:a16="http://schemas.microsoft.com/office/drawing/2014/main" id="{1DF9A5DA-FAF6-705D-B4F4-BD86DA280C83}"/>
                </a:ext>
              </a:extLst>
            </p:cNvPr>
            <p:cNvSpPr/>
            <p:nvPr/>
          </p:nvSpPr>
          <p:spPr>
            <a:xfrm>
              <a:off x="8135274" y="4005774"/>
              <a:ext cx="97048" cy="97097"/>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grpSp>
      <p:sp>
        <p:nvSpPr>
          <p:cNvPr id="25" name="Oval 24">
            <a:extLst>
              <a:ext uri="{FF2B5EF4-FFF2-40B4-BE49-F238E27FC236}">
                <a16:creationId xmlns:a16="http://schemas.microsoft.com/office/drawing/2014/main" id="{0E62423A-4F10-C7FB-2663-1F0BBB27FECA}"/>
              </a:ext>
            </a:extLst>
          </p:cNvPr>
          <p:cNvSpPr/>
          <p:nvPr/>
        </p:nvSpPr>
        <p:spPr>
          <a:xfrm>
            <a:off x="8172450" y="2047082"/>
            <a:ext cx="514350" cy="474662"/>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grpSp>
        <p:nvGrpSpPr>
          <p:cNvPr id="27" name="Group 26">
            <a:extLst>
              <a:ext uri="{FF2B5EF4-FFF2-40B4-BE49-F238E27FC236}">
                <a16:creationId xmlns:a16="http://schemas.microsoft.com/office/drawing/2014/main" id="{D97AFF53-67F7-EE38-8269-35427E8E21A9}"/>
              </a:ext>
            </a:extLst>
          </p:cNvPr>
          <p:cNvGrpSpPr>
            <a:grpSpLocks/>
          </p:cNvGrpSpPr>
          <p:nvPr/>
        </p:nvGrpSpPr>
        <p:grpSpPr bwMode="auto">
          <a:xfrm flipH="1">
            <a:off x="4814888" y="117475"/>
            <a:ext cx="1050925" cy="804863"/>
            <a:chOff x="939800" y="783673"/>
            <a:chExt cx="1308101" cy="1002532"/>
          </a:xfrm>
        </p:grpSpPr>
        <p:pic>
          <p:nvPicPr>
            <p:cNvPr id="28" name="Picture 27">
              <a:extLst>
                <a:ext uri="{FF2B5EF4-FFF2-40B4-BE49-F238E27FC236}">
                  <a16:creationId xmlns:a16="http://schemas.microsoft.com/office/drawing/2014/main" id="{6BED8308-DDAF-1EFF-15C1-36D224498A22}"/>
                </a:ext>
              </a:extLst>
            </p:cNvPr>
            <p:cNvPicPr>
              <a:picLocks noChangeAspect="1"/>
            </p:cNvPicPr>
            <p:nvPr/>
          </p:nvPicPr>
          <p:blipFill>
            <a:blip r:embed="rId4" cstate="print">
              <a:duotone>
                <a:schemeClr val="accent2">
                  <a:shade val="45000"/>
                  <a:satMod val="135000"/>
                </a:schemeClr>
                <a:prstClr val="white"/>
              </a:duotone>
            </a:blip>
            <a:stretch>
              <a:fillRect/>
            </a:stretch>
          </p:blipFill>
          <p:spPr>
            <a:xfrm flipH="1">
              <a:off x="1257605" y="783673"/>
              <a:ext cx="990296" cy="990296"/>
            </a:xfrm>
            <a:prstGeom prst="rect">
              <a:avLst/>
            </a:prstGeom>
            <a:ln>
              <a:noFill/>
            </a:ln>
          </p:spPr>
        </p:pic>
        <p:sp>
          <p:nvSpPr>
            <p:cNvPr id="29" name="Oval 28">
              <a:extLst>
                <a:ext uri="{FF2B5EF4-FFF2-40B4-BE49-F238E27FC236}">
                  <a16:creationId xmlns:a16="http://schemas.microsoft.com/office/drawing/2014/main" id="{89CD0732-3389-DB2D-7743-D353DA670D45}"/>
                </a:ext>
              </a:extLst>
            </p:cNvPr>
            <p:cNvSpPr/>
            <p:nvPr/>
          </p:nvSpPr>
          <p:spPr>
            <a:xfrm>
              <a:off x="939800" y="1740725"/>
              <a:ext cx="1308101" cy="4548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solidFill>
                  <a:schemeClr val="accent2"/>
                </a:solidFill>
              </a:endParaRPr>
            </a:p>
          </p:txBody>
        </p:sp>
      </p:grpSp>
      <p:grpSp>
        <p:nvGrpSpPr>
          <p:cNvPr id="337929" name="Group 30">
            <a:extLst>
              <a:ext uri="{FF2B5EF4-FFF2-40B4-BE49-F238E27FC236}">
                <a16:creationId xmlns:a16="http://schemas.microsoft.com/office/drawing/2014/main" id="{965C1140-A1A5-1386-E48E-40E209673A04}"/>
              </a:ext>
            </a:extLst>
          </p:cNvPr>
          <p:cNvGrpSpPr>
            <a:grpSpLocks/>
          </p:cNvGrpSpPr>
          <p:nvPr/>
        </p:nvGrpSpPr>
        <p:grpSpPr bwMode="auto">
          <a:xfrm>
            <a:off x="9604375" y="204788"/>
            <a:ext cx="2849563" cy="376237"/>
            <a:chOff x="9604598" y="204437"/>
            <a:chExt cx="2848654" cy="377134"/>
          </a:xfrm>
        </p:grpSpPr>
        <p:sp>
          <p:nvSpPr>
            <p:cNvPr id="32" name="Prostokąt zaokrąglony 7">
              <a:extLst>
                <a:ext uri="{FF2B5EF4-FFF2-40B4-BE49-F238E27FC236}">
                  <a16:creationId xmlns:a16="http://schemas.microsoft.com/office/drawing/2014/main" id="{86638F47-EBFD-15FA-3F64-56BD55FE5FAC}"/>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7 of LM Section</a:t>
              </a:r>
              <a:endParaRPr lang="en-US" sz="1100" b="1">
                <a:solidFill>
                  <a:schemeClr val="bg1"/>
                </a:solidFill>
                <a:latin typeface="Century Gothic" panose="020B0502020202020204" pitchFamily="34" charset="0"/>
              </a:endParaRPr>
            </a:p>
          </p:txBody>
        </p:sp>
        <p:pic>
          <p:nvPicPr>
            <p:cNvPr id="337931" name="Graphic 32" descr="Closed book with solid fill">
              <a:extLst>
                <a:ext uri="{FF2B5EF4-FFF2-40B4-BE49-F238E27FC236}">
                  <a16:creationId xmlns:a16="http://schemas.microsoft.com/office/drawing/2014/main" id="{FD5E6D95-78A2-28D8-E7AE-9D32F6E388D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750" fill="hold"/>
                                        <p:tgtEl>
                                          <p:spTgt spid="27"/>
                                        </p:tgtEl>
                                        <p:attrNameLst>
                                          <p:attrName>ppt_x</p:attrName>
                                        </p:attrNameLst>
                                      </p:cBhvr>
                                      <p:tavLst>
                                        <p:tav tm="0">
                                          <p:val>
                                            <p:strVal val="1+#ppt_w/2"/>
                                          </p:val>
                                        </p:tav>
                                        <p:tav tm="100000">
                                          <p:val>
                                            <p:strVal val="#ppt_x"/>
                                          </p:val>
                                        </p:tav>
                                      </p:tavLst>
                                    </p:anim>
                                    <p:anim calcmode="lin" valueType="num">
                                      <p:cBhvr additive="base">
                                        <p:cTn id="8" dur="75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4EE4CCF-FB72-1C50-5CD0-6BD43AF90115}"/>
              </a:ext>
            </a:extLst>
          </p:cNvPr>
          <p:cNvSpPr>
            <a:spLocks noGrp="1" noChangeArrowheads="1"/>
          </p:cNvSpPr>
          <p:nvPr>
            <p:ph type="ctrTitle" idx="4294967295"/>
          </p:nvPr>
        </p:nvSpPr>
        <p:spPr bwMode="auto">
          <a:xfrm>
            <a:off x="4727575" y="3357563"/>
            <a:ext cx="6192838" cy="6477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3969" tIns="41985" rIns="83969" bIns="41985"/>
          <a:lstStyle/>
          <a:p>
            <a:pPr algn="l" eaLnBrk="1" hangingPunct="1"/>
            <a:r>
              <a:rPr lang="en-NZ" altLang="en-US" sz="3600" b="1">
                <a:solidFill>
                  <a:srgbClr val="F17E00"/>
                </a:solidFill>
                <a:latin typeface="Century Gothic" panose="020B0502020202020204" pitchFamily="34" charset="0"/>
              </a:rPr>
              <a:t>What's in the Lead &amp; Manage Report</a:t>
            </a:r>
            <a:endParaRPr lang="en-US" altLang="en-US"/>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4066" name="Picture 19" descr="A screen shot of a computer&#10;&#10;Description automatically generated">
            <a:extLst>
              <a:ext uri="{FF2B5EF4-FFF2-40B4-BE49-F238E27FC236}">
                <a16:creationId xmlns:a16="http://schemas.microsoft.com/office/drawing/2014/main" id="{FC97B338-D79D-8578-22D5-4C09CBE2ABC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183438" y="1036638"/>
            <a:ext cx="4156075" cy="5756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TextBox 11">
            <a:extLst>
              <a:ext uri="{FF2B5EF4-FFF2-40B4-BE49-F238E27FC236}">
                <a16:creationId xmlns:a16="http://schemas.microsoft.com/office/drawing/2014/main" id="{CD760BE4-1164-2D63-668F-CC987EAB667A}"/>
              </a:ext>
            </a:extLst>
          </p:cNvPr>
          <p:cNvSpPr txBox="1">
            <a:spLocks noChangeArrowheads="1"/>
          </p:cNvSpPr>
          <p:nvPr/>
        </p:nvSpPr>
        <p:spPr bwMode="auto">
          <a:xfrm>
            <a:off x="989013" y="2854325"/>
            <a:ext cx="5241925" cy="1754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buFont typeface="Arial" panose="020B0604020202020204" pitchFamily="34" charset="0"/>
              <a:buChar char="•"/>
            </a:pPr>
            <a:r>
              <a:rPr lang="en-NZ" altLang="en-US" i="1">
                <a:latin typeface="Century Gothic" panose="020B0502020202020204" pitchFamily="34" charset="0"/>
              </a:rPr>
              <a:t>Leadership &amp; Management Cultures</a:t>
            </a:r>
          </a:p>
          <a:p>
            <a:pPr eaLnBrk="1" hangingPunct="1">
              <a:buFont typeface="Arial" panose="020B0604020202020204" pitchFamily="34" charset="0"/>
              <a:buChar char="•"/>
            </a:pPr>
            <a:r>
              <a:rPr lang="en-NZ" altLang="en-US" i="1">
                <a:latin typeface="Century Gothic" panose="020B0502020202020204" pitchFamily="34" charset="0"/>
              </a:rPr>
              <a:t>Flexibility and 4Q Diamonds</a:t>
            </a:r>
          </a:p>
          <a:p>
            <a:pPr eaLnBrk="1" hangingPunct="1">
              <a:buFont typeface="Arial" panose="020B0604020202020204" pitchFamily="34" charset="0"/>
              <a:buChar char="•"/>
            </a:pPr>
            <a:r>
              <a:rPr lang="en-NZ" altLang="en-US" i="1">
                <a:latin typeface="Century Gothic" panose="020B0502020202020204" pitchFamily="34" charset="0"/>
              </a:rPr>
              <a:t>Leadership and Managerial Styles</a:t>
            </a:r>
          </a:p>
          <a:p>
            <a:pPr eaLnBrk="1" hangingPunct="1">
              <a:buFont typeface="Arial" panose="020B0604020202020204" pitchFamily="34" charset="0"/>
              <a:buChar char="•"/>
            </a:pPr>
            <a:r>
              <a:rPr lang="en-NZ" altLang="en-US" i="1">
                <a:latin typeface="Century Gothic" panose="020B0502020202020204" pitchFamily="34" charset="0"/>
              </a:rPr>
              <a:t>Leadership and Management behavioural competencies</a:t>
            </a:r>
          </a:p>
          <a:p>
            <a:pPr eaLnBrk="1" hangingPunct="1">
              <a:buFont typeface="Arial" panose="020B0604020202020204" pitchFamily="34" charset="0"/>
              <a:buChar char="•"/>
            </a:pPr>
            <a:r>
              <a:rPr lang="en-NZ" altLang="en-US" i="1">
                <a:latin typeface="Century Gothic" panose="020B0502020202020204" pitchFamily="34" charset="0"/>
              </a:rPr>
              <a:t>Tips to Improve Your Success as a Leader</a:t>
            </a:r>
          </a:p>
        </p:txBody>
      </p:sp>
      <p:grpSp>
        <p:nvGrpSpPr>
          <p:cNvPr id="13" name="Group 12">
            <a:extLst>
              <a:ext uri="{FF2B5EF4-FFF2-40B4-BE49-F238E27FC236}">
                <a16:creationId xmlns:a16="http://schemas.microsoft.com/office/drawing/2014/main" id="{D71DF8A9-6CC0-0DA3-CD3D-6C10C35D1B40}"/>
              </a:ext>
            </a:extLst>
          </p:cNvPr>
          <p:cNvGrpSpPr>
            <a:grpSpLocks/>
          </p:cNvGrpSpPr>
          <p:nvPr/>
        </p:nvGrpSpPr>
        <p:grpSpPr bwMode="auto">
          <a:xfrm>
            <a:off x="-223838" y="1036638"/>
            <a:ext cx="6894513" cy="1528762"/>
            <a:chOff x="6926556" y="765498"/>
            <a:chExt cx="6552728" cy="1426945"/>
          </a:xfrm>
        </p:grpSpPr>
        <p:sp>
          <p:nvSpPr>
            <p:cNvPr id="14" name="Rounded Rectangle 13">
              <a:extLst>
                <a:ext uri="{FF2B5EF4-FFF2-40B4-BE49-F238E27FC236}">
                  <a16:creationId xmlns:a16="http://schemas.microsoft.com/office/drawing/2014/main" id="{2B85F00D-DCD3-F5FC-2E95-0E4A30B01F11}"/>
                </a:ext>
              </a:extLst>
            </p:cNvPr>
            <p:cNvSpPr/>
            <p:nvPr/>
          </p:nvSpPr>
          <p:spPr>
            <a:xfrm>
              <a:off x="6926556" y="765498"/>
              <a:ext cx="6552728" cy="1426945"/>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344076" name="TextBox 14">
              <a:extLst>
                <a:ext uri="{FF2B5EF4-FFF2-40B4-BE49-F238E27FC236}">
                  <a16:creationId xmlns:a16="http://schemas.microsoft.com/office/drawing/2014/main" id="{50003817-FEBD-1EBE-E3B5-9BA369485154}"/>
                </a:ext>
              </a:extLst>
            </p:cNvPr>
            <p:cNvSpPr txBox="1">
              <a:spLocks noChangeArrowheads="1"/>
            </p:cNvSpPr>
            <p:nvPr/>
          </p:nvSpPr>
          <p:spPr bwMode="auto">
            <a:xfrm>
              <a:off x="7413538" y="895866"/>
              <a:ext cx="5849722" cy="12064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en-US" sz="2400" b="1" dirty="0">
                  <a:solidFill>
                    <a:schemeClr val="bg1"/>
                  </a:solidFill>
                  <a:latin typeface="Century Gothic" panose="020B0502020202020204" pitchFamily="34" charset="0"/>
                </a:rPr>
                <a:t>What is the Lead &amp; Manage Report?</a:t>
              </a:r>
              <a:br>
                <a:rPr lang="en-NZ" altLang="en-US" sz="2800" b="1" dirty="0">
                  <a:solidFill>
                    <a:schemeClr val="bg1"/>
                  </a:solidFill>
                  <a:latin typeface="Century Gothic" panose="020B0502020202020204" pitchFamily="34" charset="0"/>
                </a:rPr>
              </a:br>
              <a:r>
                <a:rPr lang="en-NZ" altLang="en-US" dirty="0">
                  <a:solidFill>
                    <a:schemeClr val="bg1"/>
                  </a:solidFill>
                  <a:latin typeface="Century Gothic" panose="020B0502020202020204" pitchFamily="34" charset="0"/>
                </a:rPr>
                <a:t>The Extended DISC® Lead &amp; Manage report is based on the model of situational leadership. It draws on the distinction between a Manager and a Leader</a:t>
              </a:r>
            </a:p>
          </p:txBody>
        </p:sp>
      </p:grpSp>
      <p:sp>
        <p:nvSpPr>
          <p:cNvPr id="344069" name="Text Placeholder 2">
            <a:extLst>
              <a:ext uri="{FF2B5EF4-FFF2-40B4-BE49-F238E27FC236}">
                <a16:creationId xmlns:a16="http://schemas.microsoft.com/office/drawing/2014/main" id="{6398891D-E2EC-83CA-6459-DA81EDBB5B71}"/>
              </a:ext>
            </a:extLst>
          </p:cNvPr>
          <p:cNvSpPr txBox="1">
            <a:spLocks noChangeArrowheads="1"/>
          </p:cNvSpPr>
          <p:nvPr/>
        </p:nvSpPr>
        <p:spPr bwMode="auto">
          <a:xfrm>
            <a:off x="334963" y="188913"/>
            <a:ext cx="3671887"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6463">
              <a:defRPr>
                <a:solidFill>
                  <a:schemeClr val="tx1"/>
                </a:solidFill>
                <a:latin typeface="Calibri" panose="020F0502020204030204" pitchFamily="34" charset="0"/>
              </a:defRPr>
            </a:lvl1pPr>
            <a:lvl2pPr marL="736600" indent="-282575" defTabSz="906463">
              <a:defRPr>
                <a:solidFill>
                  <a:schemeClr val="tx1"/>
                </a:solidFill>
                <a:latin typeface="Calibri" panose="020F0502020204030204" pitchFamily="34" charset="0"/>
              </a:defRPr>
            </a:lvl2pPr>
            <a:lvl3pPr marL="1133475" indent="-225425" defTabSz="906463">
              <a:defRPr>
                <a:solidFill>
                  <a:schemeClr val="tx1"/>
                </a:solidFill>
                <a:latin typeface="Calibri" panose="020F0502020204030204" pitchFamily="34" charset="0"/>
              </a:defRPr>
            </a:lvl3pPr>
            <a:lvl4pPr marL="1587500" indent="-225425" defTabSz="906463">
              <a:defRPr>
                <a:solidFill>
                  <a:schemeClr val="tx1"/>
                </a:solidFill>
                <a:latin typeface="Calibri" panose="020F0502020204030204" pitchFamily="34" charset="0"/>
              </a:defRPr>
            </a:lvl4pPr>
            <a:lvl5pPr marL="2041525" indent="-225425" defTabSz="906463">
              <a:defRPr>
                <a:solidFill>
                  <a:schemeClr val="tx1"/>
                </a:solidFill>
                <a:latin typeface="Calibri" panose="020F0502020204030204" pitchFamily="34" charset="0"/>
              </a:defRPr>
            </a:lvl5pPr>
            <a:lvl6pPr marL="2498725" indent="-225425" defTabSz="906463" eaLnBrk="0" fontAlgn="base" hangingPunct="0">
              <a:spcBef>
                <a:spcPct val="0"/>
              </a:spcBef>
              <a:spcAft>
                <a:spcPct val="0"/>
              </a:spcAft>
              <a:defRPr>
                <a:solidFill>
                  <a:schemeClr val="tx1"/>
                </a:solidFill>
                <a:latin typeface="Calibri" panose="020F0502020204030204" pitchFamily="34" charset="0"/>
              </a:defRPr>
            </a:lvl6pPr>
            <a:lvl7pPr marL="2955925" indent="-225425" defTabSz="906463" eaLnBrk="0" fontAlgn="base" hangingPunct="0">
              <a:spcBef>
                <a:spcPct val="0"/>
              </a:spcBef>
              <a:spcAft>
                <a:spcPct val="0"/>
              </a:spcAft>
              <a:defRPr>
                <a:solidFill>
                  <a:schemeClr val="tx1"/>
                </a:solidFill>
                <a:latin typeface="Calibri" panose="020F0502020204030204" pitchFamily="34" charset="0"/>
              </a:defRPr>
            </a:lvl7pPr>
            <a:lvl8pPr marL="3413125" indent="-225425" defTabSz="906463" eaLnBrk="0" fontAlgn="base" hangingPunct="0">
              <a:spcBef>
                <a:spcPct val="0"/>
              </a:spcBef>
              <a:spcAft>
                <a:spcPct val="0"/>
              </a:spcAft>
              <a:defRPr>
                <a:solidFill>
                  <a:schemeClr val="tx1"/>
                </a:solidFill>
                <a:latin typeface="Calibri" panose="020F0502020204030204" pitchFamily="34" charset="0"/>
              </a:defRPr>
            </a:lvl8pPr>
            <a:lvl9pPr marL="3870325" indent="-225425" defTabSz="906463"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NZ" altLang="en-US">
                <a:latin typeface="Century Gothic" panose="020B0502020202020204" pitchFamily="34" charset="0"/>
              </a:rPr>
              <a:t>Lead: Leadership Assessment</a:t>
            </a:r>
            <a:endParaRPr lang="en-GB" altLang="en-US">
              <a:latin typeface="Century Gothic" panose="020B0502020202020204" pitchFamily="34" charset="0"/>
            </a:endParaRPr>
          </a:p>
        </p:txBody>
      </p:sp>
      <p:sp>
        <p:nvSpPr>
          <p:cNvPr id="19" name="Rectangle 18">
            <a:extLst>
              <a:ext uri="{FF2B5EF4-FFF2-40B4-BE49-F238E27FC236}">
                <a16:creationId xmlns:a16="http://schemas.microsoft.com/office/drawing/2014/main" id="{C1AF4B2B-90CC-7DA8-B591-AE65F0CFB99B}"/>
              </a:ext>
            </a:extLst>
          </p:cNvPr>
          <p:cNvSpPr>
            <a:spLocks noChangeArrowheads="1"/>
          </p:cNvSpPr>
          <p:nvPr/>
        </p:nvSpPr>
        <p:spPr bwMode="auto">
          <a:xfrm>
            <a:off x="333375" y="5018088"/>
            <a:ext cx="609282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b="1">
                <a:latin typeface="Century Gothic" panose="020B0502020202020204" pitchFamily="34" charset="0"/>
              </a:rPr>
              <a:t>Have a read through the Leadership Report to discover more about your style and behaviours.</a:t>
            </a:r>
          </a:p>
        </p:txBody>
      </p:sp>
      <p:grpSp>
        <p:nvGrpSpPr>
          <p:cNvPr id="344072" name="Group 9">
            <a:extLst>
              <a:ext uri="{FF2B5EF4-FFF2-40B4-BE49-F238E27FC236}">
                <a16:creationId xmlns:a16="http://schemas.microsoft.com/office/drawing/2014/main" id="{A4C20362-BBC3-B26A-571B-CA630A33FB20}"/>
              </a:ext>
            </a:extLst>
          </p:cNvPr>
          <p:cNvGrpSpPr>
            <a:grpSpLocks/>
          </p:cNvGrpSpPr>
          <p:nvPr/>
        </p:nvGrpSpPr>
        <p:grpSpPr bwMode="auto">
          <a:xfrm>
            <a:off x="9604375" y="204788"/>
            <a:ext cx="2849563" cy="376237"/>
            <a:chOff x="9604598" y="204437"/>
            <a:chExt cx="2848654" cy="377134"/>
          </a:xfrm>
        </p:grpSpPr>
        <p:sp>
          <p:nvSpPr>
            <p:cNvPr id="11" name="Prostokąt zaokrąglony 7">
              <a:extLst>
                <a:ext uri="{FF2B5EF4-FFF2-40B4-BE49-F238E27FC236}">
                  <a16:creationId xmlns:a16="http://schemas.microsoft.com/office/drawing/2014/main" id="{9D46E59A-5634-99E8-BA9D-7743BFDF73A4}"/>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8 of LM Section</a:t>
              </a:r>
              <a:endParaRPr lang="en-US" sz="1100" b="1">
                <a:solidFill>
                  <a:schemeClr val="bg1"/>
                </a:solidFill>
                <a:latin typeface="Century Gothic" panose="020B0502020202020204" pitchFamily="34" charset="0"/>
              </a:endParaRPr>
            </a:p>
          </p:txBody>
        </p:sp>
        <p:pic>
          <p:nvPicPr>
            <p:cNvPr id="344074" name="Graphic 15" descr="Closed book with solid fill">
              <a:extLst>
                <a:ext uri="{FF2B5EF4-FFF2-40B4-BE49-F238E27FC236}">
                  <a16:creationId xmlns:a16="http://schemas.microsoft.com/office/drawing/2014/main" id="{10AD2ED4-BD4E-FF1B-F723-33CCE08A691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5" name="Picture 4" descr="Graphical user interface&#10;&#10;Description automatically generated">
            <a:extLst>
              <a:ext uri="{FF2B5EF4-FFF2-40B4-BE49-F238E27FC236}">
                <a16:creationId xmlns:a16="http://schemas.microsoft.com/office/drawing/2014/main" id="{8D5B83A3-4DD7-A887-3420-22FE2380CE4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742304" y="1695450"/>
            <a:ext cx="3097146" cy="4377300"/>
          </a:xfrm>
          <a:prstGeom prst="rect">
            <a:avLst/>
          </a:prstGeom>
        </p:spPr>
      </p:pic>
      <p:pic>
        <p:nvPicPr>
          <p:cNvPr id="2" name="Picture 1" descr="A document with text on it&#10;&#10;Description automatically generated">
            <a:extLst>
              <a:ext uri="{FF2B5EF4-FFF2-40B4-BE49-F238E27FC236}">
                <a16:creationId xmlns:a16="http://schemas.microsoft.com/office/drawing/2014/main" id="{846639EF-6CF9-ACBE-1586-0F92B9E2C1B6}"/>
              </a:ext>
            </a:extLst>
          </p:cNvPr>
          <p:cNvPicPr>
            <a:picLocks noChangeAspect="1"/>
          </p:cNvPicPr>
          <p:nvPr/>
        </p:nvPicPr>
        <p:blipFill>
          <a:blip r:embed="rId5">
            <a:extLst>
              <a:ext uri="{28A0092B-C50C-407E-A947-70E740481C1C}">
                <a14:useLocalDpi xmlns:a14="http://schemas.microsoft.com/office/drawing/2010/main" val="0"/>
              </a:ext>
            </a:extLst>
          </a:blip>
          <a:srcRect l="62665" t="94264" r="10825" b="1977"/>
          <a:stretch/>
        </p:blipFill>
        <p:spPr>
          <a:xfrm>
            <a:off x="9786589" y="5634990"/>
            <a:ext cx="880745" cy="17748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1000" fill="hold"/>
                                        <p:tgtEl>
                                          <p:spTgt spid="13"/>
                                        </p:tgtEl>
                                        <p:attrNameLst>
                                          <p:attrName>ppt_x</p:attrName>
                                        </p:attrNameLst>
                                      </p:cBhvr>
                                      <p:tavLst>
                                        <p:tav tm="0">
                                          <p:val>
                                            <p:strVal val="0-#ppt_w/2"/>
                                          </p:val>
                                        </p:tav>
                                        <p:tav tm="100000">
                                          <p:val>
                                            <p:strVal val="#ppt_x"/>
                                          </p:val>
                                        </p:tav>
                                      </p:tavLst>
                                    </p:anim>
                                    <p:anim calcmode="lin" valueType="num">
                                      <p:cBhvr additive="base">
                                        <p:cTn id="8" dur="1000" fill="hold"/>
                                        <p:tgtEl>
                                          <p:spTgt spid="13"/>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000"/>
                            </p:stCondLst>
                            <p:childTnLst>
                              <p:par>
                                <p:cTn id="10" presetID="9" presetClass="entr" presetSubtype="0" fill="hold" grpId="0" nodeType="afterEffect">
                                  <p:stCondLst>
                                    <p:cond delay="0"/>
                                  </p:stCondLst>
                                  <p:childTnLst>
                                    <p:set>
                                      <p:cBhvr>
                                        <p:cTn id="11" dur="1" fill="hold">
                                          <p:stCondLst>
                                            <p:cond delay="0"/>
                                          </p:stCondLst>
                                        </p:cTn>
                                        <p:tgtEl>
                                          <p:spTgt spid="12">
                                            <p:txEl>
                                              <p:pRg st="0" end="0"/>
                                            </p:txEl>
                                          </p:spTgt>
                                        </p:tgtEl>
                                        <p:attrNameLst>
                                          <p:attrName>style.visibility</p:attrName>
                                        </p:attrNameLst>
                                      </p:cBhvr>
                                      <p:to>
                                        <p:strVal val="visible"/>
                                      </p:to>
                                    </p:set>
                                    <p:animEffect transition="in" filter="dissolve">
                                      <p:cBhvr>
                                        <p:cTn id="12" dur="750"/>
                                        <p:tgtEl>
                                          <p:spTgt spid="12">
                                            <p:txEl>
                                              <p:pRg st="0" end="0"/>
                                            </p:txEl>
                                          </p:spTgt>
                                        </p:tgtEl>
                                      </p:cBhvr>
                                    </p:animEffect>
                                  </p:childTnLst>
                                </p:cTn>
                              </p:par>
                            </p:childTnLst>
                          </p:cTn>
                        </p:par>
                        <p:par>
                          <p:cTn id="13" fill="hold" nodeType="afterGroup">
                            <p:stCondLst>
                              <p:cond delay="1750"/>
                            </p:stCondLst>
                            <p:childTnLst>
                              <p:par>
                                <p:cTn id="14" presetID="9" presetClass="entr" presetSubtype="0" fill="hold" grpId="0" nodeType="afterEffect">
                                  <p:stCondLst>
                                    <p:cond delay="0"/>
                                  </p:stCondLst>
                                  <p:childTnLst>
                                    <p:set>
                                      <p:cBhvr>
                                        <p:cTn id="15" dur="1" fill="hold">
                                          <p:stCondLst>
                                            <p:cond delay="0"/>
                                          </p:stCondLst>
                                        </p:cTn>
                                        <p:tgtEl>
                                          <p:spTgt spid="12">
                                            <p:txEl>
                                              <p:pRg st="1" end="1"/>
                                            </p:txEl>
                                          </p:spTgt>
                                        </p:tgtEl>
                                        <p:attrNameLst>
                                          <p:attrName>style.visibility</p:attrName>
                                        </p:attrNameLst>
                                      </p:cBhvr>
                                      <p:to>
                                        <p:strVal val="visible"/>
                                      </p:to>
                                    </p:set>
                                    <p:animEffect transition="in" filter="dissolve">
                                      <p:cBhvr>
                                        <p:cTn id="16" dur="750"/>
                                        <p:tgtEl>
                                          <p:spTgt spid="12">
                                            <p:txEl>
                                              <p:pRg st="1" end="1"/>
                                            </p:txEl>
                                          </p:spTgt>
                                        </p:tgtEl>
                                      </p:cBhvr>
                                    </p:animEffect>
                                  </p:childTnLst>
                                </p:cTn>
                              </p:par>
                            </p:childTnLst>
                          </p:cTn>
                        </p:par>
                        <p:par>
                          <p:cTn id="17" fill="hold" nodeType="afterGroup">
                            <p:stCondLst>
                              <p:cond delay="2500"/>
                            </p:stCondLst>
                            <p:childTnLst>
                              <p:par>
                                <p:cTn id="18" presetID="9" presetClass="entr" presetSubtype="0" fill="hold" grpId="0" nodeType="afterEffect">
                                  <p:stCondLst>
                                    <p:cond delay="0"/>
                                  </p:stCondLst>
                                  <p:childTnLst>
                                    <p:set>
                                      <p:cBhvr>
                                        <p:cTn id="19" dur="1" fill="hold">
                                          <p:stCondLst>
                                            <p:cond delay="0"/>
                                          </p:stCondLst>
                                        </p:cTn>
                                        <p:tgtEl>
                                          <p:spTgt spid="12">
                                            <p:txEl>
                                              <p:pRg st="2" end="2"/>
                                            </p:txEl>
                                          </p:spTgt>
                                        </p:tgtEl>
                                        <p:attrNameLst>
                                          <p:attrName>style.visibility</p:attrName>
                                        </p:attrNameLst>
                                      </p:cBhvr>
                                      <p:to>
                                        <p:strVal val="visible"/>
                                      </p:to>
                                    </p:set>
                                    <p:animEffect transition="in" filter="dissolve">
                                      <p:cBhvr>
                                        <p:cTn id="20" dur="750"/>
                                        <p:tgtEl>
                                          <p:spTgt spid="12">
                                            <p:txEl>
                                              <p:pRg st="2" end="2"/>
                                            </p:txEl>
                                          </p:spTgt>
                                        </p:tgtEl>
                                      </p:cBhvr>
                                    </p:animEffect>
                                  </p:childTnLst>
                                </p:cTn>
                              </p:par>
                            </p:childTnLst>
                          </p:cTn>
                        </p:par>
                        <p:par>
                          <p:cTn id="21" fill="hold" nodeType="afterGroup">
                            <p:stCondLst>
                              <p:cond delay="3250"/>
                            </p:stCondLst>
                            <p:childTnLst>
                              <p:par>
                                <p:cTn id="22" presetID="9" presetClass="entr" presetSubtype="0" fill="hold" grpId="0" nodeType="afterEffect">
                                  <p:stCondLst>
                                    <p:cond delay="0"/>
                                  </p:stCondLst>
                                  <p:childTnLst>
                                    <p:set>
                                      <p:cBhvr>
                                        <p:cTn id="23" dur="1" fill="hold">
                                          <p:stCondLst>
                                            <p:cond delay="0"/>
                                          </p:stCondLst>
                                        </p:cTn>
                                        <p:tgtEl>
                                          <p:spTgt spid="12">
                                            <p:txEl>
                                              <p:pRg st="3" end="3"/>
                                            </p:txEl>
                                          </p:spTgt>
                                        </p:tgtEl>
                                        <p:attrNameLst>
                                          <p:attrName>style.visibility</p:attrName>
                                        </p:attrNameLst>
                                      </p:cBhvr>
                                      <p:to>
                                        <p:strVal val="visible"/>
                                      </p:to>
                                    </p:set>
                                    <p:animEffect transition="in" filter="dissolve">
                                      <p:cBhvr>
                                        <p:cTn id="24" dur="750"/>
                                        <p:tgtEl>
                                          <p:spTgt spid="12">
                                            <p:txEl>
                                              <p:pRg st="3" end="3"/>
                                            </p:txEl>
                                          </p:spTgt>
                                        </p:tgtEl>
                                      </p:cBhvr>
                                    </p:animEffect>
                                  </p:childTnLst>
                                </p:cTn>
                              </p:par>
                            </p:childTnLst>
                          </p:cTn>
                        </p:par>
                        <p:par>
                          <p:cTn id="25" fill="hold" nodeType="afterGroup">
                            <p:stCondLst>
                              <p:cond delay="4000"/>
                            </p:stCondLst>
                            <p:childTnLst>
                              <p:par>
                                <p:cTn id="26" presetID="9" presetClass="entr" presetSubtype="0" fill="hold" grpId="0" nodeType="afterEffect">
                                  <p:stCondLst>
                                    <p:cond delay="0"/>
                                  </p:stCondLst>
                                  <p:childTnLst>
                                    <p:set>
                                      <p:cBhvr>
                                        <p:cTn id="27" dur="1" fill="hold">
                                          <p:stCondLst>
                                            <p:cond delay="0"/>
                                          </p:stCondLst>
                                        </p:cTn>
                                        <p:tgtEl>
                                          <p:spTgt spid="12">
                                            <p:txEl>
                                              <p:pRg st="4" end="4"/>
                                            </p:txEl>
                                          </p:spTgt>
                                        </p:tgtEl>
                                        <p:attrNameLst>
                                          <p:attrName>style.visibility</p:attrName>
                                        </p:attrNameLst>
                                      </p:cBhvr>
                                      <p:to>
                                        <p:strVal val="visible"/>
                                      </p:to>
                                    </p:set>
                                    <p:animEffect transition="in" filter="dissolve">
                                      <p:cBhvr>
                                        <p:cTn id="28" dur="750"/>
                                        <p:tgtEl>
                                          <p:spTgt spid="12">
                                            <p:txEl>
                                              <p:pRg st="4" end="4"/>
                                            </p:txEl>
                                          </p:spTgt>
                                        </p:tgtEl>
                                      </p:cBhvr>
                                    </p:animEffect>
                                  </p:childTnLst>
                                </p:cTn>
                              </p:par>
                            </p:childTnLst>
                          </p:cTn>
                        </p:par>
                        <p:par>
                          <p:cTn id="29" fill="hold" nodeType="afterGroup">
                            <p:stCondLst>
                              <p:cond delay="4750"/>
                            </p:stCondLst>
                            <p:childTnLst>
                              <p:par>
                                <p:cTn id="30" presetID="10" presetClass="entr" presetSubtype="0" fill="hold" grpId="0" nodeType="afterEffect">
                                  <p:stCondLst>
                                    <p:cond delay="0"/>
                                  </p:stCondLst>
                                  <p:childTnLst>
                                    <p:set>
                                      <p:cBhvr>
                                        <p:cTn id="31" dur="1" fill="hold">
                                          <p:stCondLst>
                                            <p:cond delay="0"/>
                                          </p:stCondLst>
                                        </p:cTn>
                                        <p:tgtEl>
                                          <p:spTgt spid="19"/>
                                        </p:tgtEl>
                                        <p:attrNameLst>
                                          <p:attrName>style.visibility</p:attrName>
                                        </p:attrNameLst>
                                      </p:cBhvr>
                                      <p:to>
                                        <p:strVal val="visible"/>
                                      </p:to>
                                    </p:set>
                                    <p:animEffect transition="in" filter="fade">
                                      <p:cBhvr>
                                        <p:cTn id="32"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uiExpand="1" build="p"/>
      <p:bldP spid="19" grpId="0"/>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Placeholder 2">
            <a:extLst>
              <a:ext uri="{FF2B5EF4-FFF2-40B4-BE49-F238E27FC236}">
                <a16:creationId xmlns:a16="http://schemas.microsoft.com/office/drawing/2014/main" id="{93EA9357-9D98-B565-12DF-1CE1E9FE645D}"/>
              </a:ext>
            </a:extLst>
          </p:cNvPr>
          <p:cNvSpPr>
            <a:spLocks noGrp="1" noChangeArrowheads="1"/>
          </p:cNvSpPr>
          <p:nvPr>
            <p:ph type="body" sz="quarter" idx="4294967295"/>
          </p:nvPr>
        </p:nvSpPr>
        <p:spPr bwMode="auto">
          <a:xfrm>
            <a:off x="406400" y="188913"/>
            <a:ext cx="9658350" cy="4000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a:latin typeface="Century Gothic" panose="020B0502020202020204" pitchFamily="34" charset="0"/>
              </a:rPr>
              <a:t>Lead &amp; Manage Report: The 4 Quadrant Diamonds</a:t>
            </a:r>
          </a:p>
        </p:txBody>
      </p:sp>
      <p:sp>
        <p:nvSpPr>
          <p:cNvPr id="6" name="TextBox 5">
            <a:extLst>
              <a:ext uri="{FF2B5EF4-FFF2-40B4-BE49-F238E27FC236}">
                <a16:creationId xmlns:a16="http://schemas.microsoft.com/office/drawing/2014/main" id="{C4EB6311-AC4A-5036-59D0-BF6476560C90}"/>
              </a:ext>
            </a:extLst>
          </p:cNvPr>
          <p:cNvSpPr txBox="1"/>
          <p:nvPr/>
        </p:nvSpPr>
        <p:spPr>
          <a:xfrm>
            <a:off x="550863" y="1485900"/>
            <a:ext cx="8745537" cy="1974243"/>
          </a:xfrm>
          <a:prstGeom prst="rect">
            <a:avLst/>
          </a:prstGeom>
          <a:noFill/>
        </p:spPr>
        <p:txBody>
          <a:bodyPr lIns="90793" tIns="45395" rIns="90793" bIns="45395">
            <a:spAutoFit/>
          </a:bodyPr>
          <a:lstStyle/>
          <a:p>
            <a:pPr defTabSz="914342">
              <a:defRPr/>
            </a:pPr>
            <a:r>
              <a:rPr lang="en-NZ">
                <a:latin typeface="Century Gothic"/>
              </a:rPr>
              <a:t>This can be found on </a:t>
            </a:r>
            <a:r>
              <a:rPr lang="en-NZ" b="1">
                <a:latin typeface="Century Gothic"/>
              </a:rPr>
              <a:t>page 13</a:t>
            </a:r>
            <a:r>
              <a:rPr lang="en-NZ">
                <a:latin typeface="Century Gothic"/>
              </a:rPr>
              <a:t> of your report. The Leadership Diamond includes text relating to the various leadership behaviours of the different styles.</a:t>
            </a:r>
            <a:endParaRPr lang="en-NZ" sz="3200" baseline="30000">
              <a:latin typeface="Century Gothic"/>
            </a:endParaRPr>
          </a:p>
          <a:p>
            <a:pPr defTabSz="914342">
              <a:lnSpc>
                <a:spcPct val="150000"/>
              </a:lnSpc>
              <a:defRPr/>
            </a:pPr>
            <a:r>
              <a:rPr lang="en-US" sz="2400" b="1" baseline="30000">
                <a:solidFill>
                  <a:srgbClr val="F17E00"/>
                </a:solidFill>
                <a:latin typeface="Century Gothic" panose="020B0502020202020204" pitchFamily="34" charset="0"/>
              </a:rPr>
              <a:t>Questions:</a:t>
            </a:r>
          </a:p>
          <a:p>
            <a:pPr marL="283210" indent="-283210" defTabSz="914342">
              <a:spcAft>
                <a:spcPts val="600"/>
              </a:spcAft>
              <a:buFont typeface="Arial" panose="020B0604020202020204" pitchFamily="34" charset="0"/>
              <a:buChar char="•"/>
              <a:defRPr/>
            </a:pPr>
            <a:r>
              <a:rPr lang="en-US">
                <a:latin typeface="Century Gothic" panose="020B0502020202020204" pitchFamily="34" charset="0"/>
              </a:rPr>
              <a:t>What is your natural leadership style?</a:t>
            </a:r>
          </a:p>
          <a:p>
            <a:pPr marL="283210" indent="-283210" defTabSz="914342">
              <a:spcAft>
                <a:spcPts val="600"/>
              </a:spcAft>
              <a:buFont typeface="Arial" panose="020B0604020202020204" pitchFamily="34" charset="0"/>
              <a:buChar char="•"/>
              <a:defRPr/>
            </a:pPr>
            <a:r>
              <a:rPr lang="en-US">
                <a:latin typeface="Century Gothic" panose="020B0502020202020204" pitchFamily="34" charset="0"/>
              </a:rPr>
              <a:t>Are there areas that you need to make a conscious effort to remember?</a:t>
            </a:r>
          </a:p>
        </p:txBody>
      </p:sp>
      <p:sp>
        <p:nvSpPr>
          <p:cNvPr id="11" name="Prostokąt zaokrąglony 46">
            <a:extLst>
              <a:ext uri="{FF2B5EF4-FFF2-40B4-BE49-F238E27FC236}">
                <a16:creationId xmlns:a16="http://schemas.microsoft.com/office/drawing/2014/main" id="{0AB9AC7C-4A21-C831-199A-D564E0BEC424}"/>
              </a:ext>
            </a:extLst>
          </p:cNvPr>
          <p:cNvSpPr/>
          <p:nvPr/>
        </p:nvSpPr>
        <p:spPr>
          <a:xfrm>
            <a:off x="-887413" y="898525"/>
            <a:ext cx="5761038" cy="401638"/>
          </a:xfrm>
          <a:prstGeom prst="roundRect">
            <a:avLst/>
          </a:prstGeom>
          <a:solidFill>
            <a:srgbClr val="F17E00"/>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algn="r" defTabSz="913203" eaLnBrk="1" fontAlgn="auto" hangingPunct="1">
              <a:spcBef>
                <a:spcPts val="0"/>
              </a:spcBef>
              <a:spcAft>
                <a:spcPts val="0"/>
              </a:spcAft>
              <a:defRPr/>
            </a:pPr>
            <a:r>
              <a:rPr lang="en-NZ" sz="2000" b="1">
                <a:latin typeface="Century Gothic"/>
              </a:rPr>
              <a:t>The 4 Quadrant Leadership Diamond</a:t>
            </a:r>
            <a:endParaRPr lang="pl-PL" sz="2000" b="1">
              <a:latin typeface="Century Gothic"/>
            </a:endParaRPr>
          </a:p>
        </p:txBody>
      </p:sp>
      <p:sp>
        <p:nvSpPr>
          <p:cNvPr id="8" name="TextBox 7">
            <a:extLst>
              <a:ext uri="{FF2B5EF4-FFF2-40B4-BE49-F238E27FC236}">
                <a16:creationId xmlns:a16="http://schemas.microsoft.com/office/drawing/2014/main" id="{5D3DFDA6-F341-F718-BF9A-557C35215695}"/>
              </a:ext>
            </a:extLst>
          </p:cNvPr>
          <p:cNvSpPr txBox="1"/>
          <p:nvPr/>
        </p:nvSpPr>
        <p:spPr>
          <a:xfrm>
            <a:off x="550863" y="4040188"/>
            <a:ext cx="8745537" cy="1774188"/>
          </a:xfrm>
          <a:prstGeom prst="rect">
            <a:avLst/>
          </a:prstGeom>
          <a:noFill/>
        </p:spPr>
        <p:txBody>
          <a:bodyPr lIns="90793" tIns="45395" rIns="90793" bIns="45395">
            <a:spAutoFit/>
          </a:bodyPr>
          <a:lstStyle/>
          <a:p>
            <a:pPr defTabSz="914342">
              <a:defRPr/>
            </a:pPr>
            <a:r>
              <a:rPr lang="en-NZ">
                <a:latin typeface="Century Gothic"/>
              </a:rPr>
              <a:t>This is on </a:t>
            </a:r>
            <a:r>
              <a:rPr lang="en-NZ" b="1">
                <a:latin typeface="Century Gothic"/>
              </a:rPr>
              <a:t>page 9</a:t>
            </a:r>
            <a:r>
              <a:rPr lang="en-NZ">
                <a:latin typeface="Century Gothic"/>
              </a:rPr>
              <a:t> of your report. The Management Diamond includes text relating to the various management behaviours of the different styles.</a:t>
            </a:r>
            <a:endParaRPr lang="en-NZ" sz="3200" baseline="30000">
              <a:latin typeface="Century Gothic"/>
            </a:endParaRPr>
          </a:p>
          <a:p>
            <a:pPr defTabSz="914342">
              <a:lnSpc>
                <a:spcPct val="150000"/>
              </a:lnSpc>
              <a:defRPr/>
            </a:pPr>
            <a:r>
              <a:rPr lang="en-US" sz="2400" b="1" baseline="30000">
                <a:solidFill>
                  <a:srgbClr val="F17E00"/>
                </a:solidFill>
                <a:latin typeface="Century Gothic" panose="020B0502020202020204" pitchFamily="34" charset="0"/>
              </a:rPr>
              <a:t>Questions:</a:t>
            </a:r>
          </a:p>
          <a:p>
            <a:pPr marL="283210" indent="-283210" defTabSz="914342">
              <a:spcAft>
                <a:spcPts val="1200"/>
              </a:spcAft>
              <a:buFont typeface="Arial" panose="020B0604020202020204" pitchFamily="34" charset="0"/>
              <a:buChar char="•"/>
              <a:defRPr/>
            </a:pPr>
            <a:r>
              <a:rPr lang="en-US">
                <a:latin typeface="Century Gothic" panose="020B0502020202020204" pitchFamily="34" charset="0"/>
              </a:rPr>
              <a:t>What is your natural management style?</a:t>
            </a:r>
          </a:p>
          <a:p>
            <a:pPr marL="283210" indent="-283210" defTabSz="914342">
              <a:spcAft>
                <a:spcPts val="1200"/>
              </a:spcAft>
              <a:buFont typeface="Arial" panose="020B0604020202020204" pitchFamily="34" charset="0"/>
              <a:buChar char="•"/>
              <a:defRPr/>
            </a:pPr>
            <a:r>
              <a:rPr lang="en-US">
                <a:latin typeface="Century Gothic" panose="020B0502020202020204" pitchFamily="34" charset="0"/>
              </a:rPr>
              <a:t>Are there areas that you need to make a conscious effort to remember?</a:t>
            </a:r>
          </a:p>
        </p:txBody>
      </p:sp>
      <p:sp>
        <p:nvSpPr>
          <p:cNvPr id="12" name="Prostokąt zaokrąglony 46">
            <a:extLst>
              <a:ext uri="{FF2B5EF4-FFF2-40B4-BE49-F238E27FC236}">
                <a16:creationId xmlns:a16="http://schemas.microsoft.com/office/drawing/2014/main" id="{8A0F6429-8D39-CD18-2498-8D3127A36914}"/>
              </a:ext>
            </a:extLst>
          </p:cNvPr>
          <p:cNvSpPr/>
          <p:nvPr/>
        </p:nvSpPr>
        <p:spPr>
          <a:xfrm>
            <a:off x="-887413" y="3595688"/>
            <a:ext cx="6121401" cy="395287"/>
          </a:xfrm>
          <a:prstGeom prst="roundRect">
            <a:avLst/>
          </a:prstGeom>
          <a:solidFill>
            <a:srgbClr val="F17E00"/>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algn="r" defTabSz="913203" eaLnBrk="1" fontAlgn="auto" hangingPunct="1">
              <a:spcBef>
                <a:spcPts val="0"/>
              </a:spcBef>
              <a:spcAft>
                <a:spcPts val="0"/>
              </a:spcAft>
              <a:defRPr/>
            </a:pPr>
            <a:r>
              <a:rPr lang="en-NZ" sz="2000" b="1">
                <a:latin typeface="Century Gothic"/>
              </a:rPr>
              <a:t>The 4 Quadrant Management Diamond</a:t>
            </a:r>
            <a:endParaRPr lang="pl-PL" sz="2000" b="1">
              <a:latin typeface="Century Gothic"/>
            </a:endParaRPr>
          </a:p>
        </p:txBody>
      </p:sp>
      <p:pic>
        <p:nvPicPr>
          <p:cNvPr id="345095" name="Picture 2">
            <a:extLst>
              <a:ext uri="{FF2B5EF4-FFF2-40B4-BE49-F238E27FC236}">
                <a16:creationId xmlns:a16="http://schemas.microsoft.com/office/drawing/2014/main" id="{ADE4866A-0023-12D5-5AC9-68EA5D29F46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17969" t="42500" r="67865" b="15404"/>
          <a:stretch>
            <a:fillRect/>
          </a:stretch>
        </p:blipFill>
        <p:spPr bwMode="auto">
          <a:xfrm>
            <a:off x="9442450" y="981075"/>
            <a:ext cx="2362200" cy="197326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45096" name="Picture 3">
            <a:extLst>
              <a:ext uri="{FF2B5EF4-FFF2-40B4-BE49-F238E27FC236}">
                <a16:creationId xmlns:a16="http://schemas.microsoft.com/office/drawing/2014/main" id="{F956A513-A224-95D3-8330-97CEC1731D4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18021" t="42653" r="67760" b="15356"/>
          <a:stretch>
            <a:fillRect/>
          </a:stretch>
        </p:blipFill>
        <p:spPr bwMode="auto">
          <a:xfrm>
            <a:off x="9442450" y="3595688"/>
            <a:ext cx="2362200" cy="196056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1000" fill="hold"/>
                                        <p:tgtEl>
                                          <p:spTgt spid="11"/>
                                        </p:tgtEl>
                                        <p:attrNameLst>
                                          <p:attrName>ppt_x</p:attrName>
                                        </p:attrNameLst>
                                      </p:cBhvr>
                                      <p:tavLst>
                                        <p:tav tm="0">
                                          <p:val>
                                            <p:strVal val="0-#ppt_w/2"/>
                                          </p:val>
                                        </p:tav>
                                        <p:tav tm="100000">
                                          <p:val>
                                            <p:strVal val="#ppt_x"/>
                                          </p:val>
                                        </p:tav>
                                      </p:tavLst>
                                    </p:anim>
                                    <p:anim calcmode="lin" valueType="num">
                                      <p:cBhvr additive="base">
                                        <p:cTn id="8" dur="1000" fill="hold"/>
                                        <p:tgtEl>
                                          <p:spTgt spid="11"/>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000"/>
                            </p:stCondLst>
                            <p:childTnLst>
                              <p:par>
                                <p:cTn id="10" presetID="9" presetClass="entr" presetSubtype="0" fill="hold" grpId="0" nodeType="afterEffect">
                                  <p:stCondLst>
                                    <p:cond delay="0"/>
                                  </p:stCondLst>
                                  <p:childTnLst>
                                    <p:set>
                                      <p:cBhvr>
                                        <p:cTn id="11" dur="1" fill="hold">
                                          <p:stCondLst>
                                            <p:cond delay="0"/>
                                          </p:stCondLst>
                                        </p:cTn>
                                        <p:tgtEl>
                                          <p:spTgt spid="6">
                                            <p:txEl>
                                              <p:pRg st="0" end="0"/>
                                            </p:txEl>
                                          </p:spTgt>
                                        </p:tgtEl>
                                        <p:attrNameLst>
                                          <p:attrName>style.visibility</p:attrName>
                                        </p:attrNameLst>
                                      </p:cBhvr>
                                      <p:to>
                                        <p:strVal val="visible"/>
                                      </p:to>
                                    </p:set>
                                    <p:animEffect transition="in" filter="dissolve">
                                      <p:cBhvr>
                                        <p:cTn id="12" dur="750"/>
                                        <p:tgtEl>
                                          <p:spTgt spid="6">
                                            <p:txEl>
                                              <p:pRg st="0" end="0"/>
                                            </p:txEl>
                                          </p:spTgt>
                                        </p:tgtEl>
                                      </p:cBhvr>
                                    </p:animEffect>
                                  </p:childTnLst>
                                </p:cTn>
                              </p:par>
                            </p:childTnLst>
                          </p:cTn>
                        </p:par>
                        <p:par>
                          <p:cTn id="13" fill="hold" nodeType="afterGroup">
                            <p:stCondLst>
                              <p:cond delay="1750"/>
                            </p:stCondLst>
                            <p:childTnLst>
                              <p:par>
                                <p:cTn id="14" presetID="9" presetClass="entr" presetSubtype="0" fill="hold" grpId="0" nodeType="afterEffect">
                                  <p:stCondLst>
                                    <p:cond delay="0"/>
                                  </p:stCondLst>
                                  <p:childTnLst>
                                    <p:set>
                                      <p:cBhvr>
                                        <p:cTn id="15" dur="1" fill="hold">
                                          <p:stCondLst>
                                            <p:cond delay="0"/>
                                          </p:stCondLst>
                                        </p:cTn>
                                        <p:tgtEl>
                                          <p:spTgt spid="6">
                                            <p:txEl>
                                              <p:pRg st="1" end="1"/>
                                            </p:txEl>
                                          </p:spTgt>
                                        </p:tgtEl>
                                        <p:attrNameLst>
                                          <p:attrName>style.visibility</p:attrName>
                                        </p:attrNameLst>
                                      </p:cBhvr>
                                      <p:to>
                                        <p:strVal val="visible"/>
                                      </p:to>
                                    </p:set>
                                    <p:animEffect transition="in" filter="dissolve">
                                      <p:cBhvr>
                                        <p:cTn id="16" dur="750"/>
                                        <p:tgtEl>
                                          <p:spTgt spid="6">
                                            <p:txEl>
                                              <p:pRg st="1" end="1"/>
                                            </p:txEl>
                                          </p:spTgt>
                                        </p:tgtEl>
                                      </p:cBhvr>
                                    </p:animEffect>
                                  </p:childTnLst>
                                </p:cTn>
                              </p:par>
                            </p:childTnLst>
                          </p:cTn>
                        </p:par>
                        <p:par>
                          <p:cTn id="17" fill="hold" nodeType="afterGroup">
                            <p:stCondLst>
                              <p:cond delay="2500"/>
                            </p:stCondLst>
                            <p:childTnLst>
                              <p:par>
                                <p:cTn id="18" presetID="9" presetClass="entr" presetSubtype="0" fill="hold" grpId="0" nodeType="afterEffect">
                                  <p:stCondLst>
                                    <p:cond delay="0"/>
                                  </p:stCondLst>
                                  <p:childTnLst>
                                    <p:set>
                                      <p:cBhvr>
                                        <p:cTn id="19" dur="1" fill="hold">
                                          <p:stCondLst>
                                            <p:cond delay="0"/>
                                          </p:stCondLst>
                                        </p:cTn>
                                        <p:tgtEl>
                                          <p:spTgt spid="6">
                                            <p:txEl>
                                              <p:pRg st="2" end="2"/>
                                            </p:txEl>
                                          </p:spTgt>
                                        </p:tgtEl>
                                        <p:attrNameLst>
                                          <p:attrName>style.visibility</p:attrName>
                                        </p:attrNameLst>
                                      </p:cBhvr>
                                      <p:to>
                                        <p:strVal val="visible"/>
                                      </p:to>
                                    </p:set>
                                    <p:animEffect transition="in" filter="dissolve">
                                      <p:cBhvr>
                                        <p:cTn id="20" dur="750"/>
                                        <p:tgtEl>
                                          <p:spTgt spid="6">
                                            <p:txEl>
                                              <p:pRg st="2" end="2"/>
                                            </p:txEl>
                                          </p:spTgt>
                                        </p:tgtEl>
                                      </p:cBhvr>
                                    </p:animEffect>
                                  </p:childTnLst>
                                </p:cTn>
                              </p:par>
                            </p:childTnLst>
                          </p:cTn>
                        </p:par>
                        <p:par>
                          <p:cTn id="21" fill="hold" nodeType="afterGroup">
                            <p:stCondLst>
                              <p:cond delay="3250"/>
                            </p:stCondLst>
                            <p:childTnLst>
                              <p:par>
                                <p:cTn id="22" presetID="9" presetClass="entr" presetSubtype="0" fill="hold" grpId="0" nodeType="afterEffect">
                                  <p:stCondLst>
                                    <p:cond delay="0"/>
                                  </p:stCondLst>
                                  <p:childTnLst>
                                    <p:set>
                                      <p:cBhvr>
                                        <p:cTn id="23" dur="1" fill="hold">
                                          <p:stCondLst>
                                            <p:cond delay="0"/>
                                          </p:stCondLst>
                                        </p:cTn>
                                        <p:tgtEl>
                                          <p:spTgt spid="6">
                                            <p:txEl>
                                              <p:pRg st="3" end="3"/>
                                            </p:txEl>
                                          </p:spTgt>
                                        </p:tgtEl>
                                        <p:attrNameLst>
                                          <p:attrName>style.visibility</p:attrName>
                                        </p:attrNameLst>
                                      </p:cBhvr>
                                      <p:to>
                                        <p:strVal val="visible"/>
                                      </p:to>
                                    </p:set>
                                    <p:animEffect transition="in" filter="dissolve">
                                      <p:cBhvr>
                                        <p:cTn id="24" dur="750"/>
                                        <p:tgtEl>
                                          <p:spTgt spid="6">
                                            <p:txEl>
                                              <p:pRg st="3" end="3"/>
                                            </p:txEl>
                                          </p:spTgt>
                                        </p:tgtEl>
                                      </p:cBhvr>
                                    </p:animEffect>
                                  </p:childTnLst>
                                </p:cTn>
                              </p:par>
                            </p:childTnLst>
                          </p:cTn>
                        </p:par>
                        <p:par>
                          <p:cTn id="25" fill="hold" nodeType="afterGroup">
                            <p:stCondLst>
                              <p:cond delay="4000"/>
                            </p:stCondLst>
                            <p:childTnLst>
                              <p:par>
                                <p:cTn id="26" presetID="2" presetClass="entr" presetSubtype="8" fill="hold" grpId="0" nodeType="afterEffect">
                                  <p:stCondLst>
                                    <p:cond delay="0"/>
                                  </p:stCondLst>
                                  <p:childTnLst>
                                    <p:set>
                                      <p:cBhvr>
                                        <p:cTn id="27" dur="1" fill="hold">
                                          <p:stCondLst>
                                            <p:cond delay="0"/>
                                          </p:stCondLst>
                                        </p:cTn>
                                        <p:tgtEl>
                                          <p:spTgt spid="12"/>
                                        </p:tgtEl>
                                        <p:attrNameLst>
                                          <p:attrName>style.visibility</p:attrName>
                                        </p:attrNameLst>
                                      </p:cBhvr>
                                      <p:to>
                                        <p:strVal val="visible"/>
                                      </p:to>
                                    </p:set>
                                    <p:anim calcmode="lin" valueType="num">
                                      <p:cBhvr additive="base">
                                        <p:cTn id="28" dur="1000" fill="hold"/>
                                        <p:tgtEl>
                                          <p:spTgt spid="12"/>
                                        </p:tgtEl>
                                        <p:attrNameLst>
                                          <p:attrName>ppt_x</p:attrName>
                                        </p:attrNameLst>
                                      </p:cBhvr>
                                      <p:tavLst>
                                        <p:tav tm="0">
                                          <p:val>
                                            <p:strVal val="0-#ppt_w/2"/>
                                          </p:val>
                                        </p:tav>
                                        <p:tav tm="100000">
                                          <p:val>
                                            <p:strVal val="#ppt_x"/>
                                          </p:val>
                                        </p:tav>
                                      </p:tavLst>
                                    </p:anim>
                                    <p:anim calcmode="lin" valueType="num">
                                      <p:cBhvr additive="base">
                                        <p:cTn id="29" dur="1000" fill="hold"/>
                                        <p:tgtEl>
                                          <p:spTgt spid="12"/>
                                        </p:tgtEl>
                                        <p:attrNameLst>
                                          <p:attrName>ppt_y</p:attrName>
                                        </p:attrNameLst>
                                      </p:cBhvr>
                                      <p:tavLst>
                                        <p:tav tm="0">
                                          <p:val>
                                            <p:strVal val="#ppt_y"/>
                                          </p:val>
                                        </p:tav>
                                        <p:tav tm="100000">
                                          <p:val>
                                            <p:strVal val="#ppt_y"/>
                                          </p:val>
                                        </p:tav>
                                      </p:tavLst>
                                    </p:anim>
                                  </p:childTnLst>
                                </p:cTn>
                              </p:par>
                            </p:childTnLst>
                          </p:cTn>
                        </p:par>
                        <p:par>
                          <p:cTn id="30" fill="hold" nodeType="afterGroup">
                            <p:stCondLst>
                              <p:cond delay="5000"/>
                            </p:stCondLst>
                            <p:childTnLst>
                              <p:par>
                                <p:cTn id="31" presetID="9" presetClass="entr" presetSubtype="0" fill="hold" grpId="0" nodeType="afterEffect">
                                  <p:stCondLst>
                                    <p:cond delay="0"/>
                                  </p:stCondLst>
                                  <p:childTnLst>
                                    <p:set>
                                      <p:cBhvr>
                                        <p:cTn id="32" dur="1" fill="hold">
                                          <p:stCondLst>
                                            <p:cond delay="0"/>
                                          </p:stCondLst>
                                        </p:cTn>
                                        <p:tgtEl>
                                          <p:spTgt spid="8">
                                            <p:txEl>
                                              <p:pRg st="0" end="0"/>
                                            </p:txEl>
                                          </p:spTgt>
                                        </p:tgtEl>
                                        <p:attrNameLst>
                                          <p:attrName>style.visibility</p:attrName>
                                        </p:attrNameLst>
                                      </p:cBhvr>
                                      <p:to>
                                        <p:strVal val="visible"/>
                                      </p:to>
                                    </p:set>
                                    <p:animEffect transition="in" filter="dissolve">
                                      <p:cBhvr>
                                        <p:cTn id="33" dur="750"/>
                                        <p:tgtEl>
                                          <p:spTgt spid="8">
                                            <p:txEl>
                                              <p:pRg st="0" end="0"/>
                                            </p:txEl>
                                          </p:spTgt>
                                        </p:tgtEl>
                                      </p:cBhvr>
                                    </p:animEffect>
                                  </p:childTnLst>
                                </p:cTn>
                              </p:par>
                            </p:childTnLst>
                          </p:cTn>
                        </p:par>
                        <p:par>
                          <p:cTn id="34" fill="hold" nodeType="afterGroup">
                            <p:stCondLst>
                              <p:cond delay="5750"/>
                            </p:stCondLst>
                            <p:childTnLst>
                              <p:par>
                                <p:cTn id="35" presetID="9" presetClass="entr" presetSubtype="0" fill="hold" grpId="0" nodeType="afterEffect">
                                  <p:stCondLst>
                                    <p:cond delay="0"/>
                                  </p:stCondLst>
                                  <p:childTnLst>
                                    <p:set>
                                      <p:cBhvr>
                                        <p:cTn id="36" dur="1" fill="hold">
                                          <p:stCondLst>
                                            <p:cond delay="0"/>
                                          </p:stCondLst>
                                        </p:cTn>
                                        <p:tgtEl>
                                          <p:spTgt spid="8">
                                            <p:txEl>
                                              <p:pRg st="1" end="1"/>
                                            </p:txEl>
                                          </p:spTgt>
                                        </p:tgtEl>
                                        <p:attrNameLst>
                                          <p:attrName>style.visibility</p:attrName>
                                        </p:attrNameLst>
                                      </p:cBhvr>
                                      <p:to>
                                        <p:strVal val="visible"/>
                                      </p:to>
                                    </p:set>
                                    <p:animEffect transition="in" filter="dissolve">
                                      <p:cBhvr>
                                        <p:cTn id="37" dur="750"/>
                                        <p:tgtEl>
                                          <p:spTgt spid="8">
                                            <p:txEl>
                                              <p:pRg st="1" end="1"/>
                                            </p:txEl>
                                          </p:spTgt>
                                        </p:tgtEl>
                                      </p:cBhvr>
                                    </p:animEffect>
                                  </p:childTnLst>
                                </p:cTn>
                              </p:par>
                            </p:childTnLst>
                          </p:cTn>
                        </p:par>
                        <p:par>
                          <p:cTn id="38" fill="hold" nodeType="afterGroup">
                            <p:stCondLst>
                              <p:cond delay="6500"/>
                            </p:stCondLst>
                            <p:childTnLst>
                              <p:par>
                                <p:cTn id="39" presetID="9" presetClass="entr" presetSubtype="0" fill="hold" grpId="0" nodeType="afterEffect">
                                  <p:stCondLst>
                                    <p:cond delay="0"/>
                                  </p:stCondLst>
                                  <p:childTnLst>
                                    <p:set>
                                      <p:cBhvr>
                                        <p:cTn id="40" dur="1" fill="hold">
                                          <p:stCondLst>
                                            <p:cond delay="0"/>
                                          </p:stCondLst>
                                        </p:cTn>
                                        <p:tgtEl>
                                          <p:spTgt spid="8">
                                            <p:txEl>
                                              <p:pRg st="2" end="2"/>
                                            </p:txEl>
                                          </p:spTgt>
                                        </p:tgtEl>
                                        <p:attrNameLst>
                                          <p:attrName>style.visibility</p:attrName>
                                        </p:attrNameLst>
                                      </p:cBhvr>
                                      <p:to>
                                        <p:strVal val="visible"/>
                                      </p:to>
                                    </p:set>
                                    <p:animEffect transition="in" filter="dissolve">
                                      <p:cBhvr>
                                        <p:cTn id="41" dur="750"/>
                                        <p:tgtEl>
                                          <p:spTgt spid="8">
                                            <p:txEl>
                                              <p:pRg st="2" end="2"/>
                                            </p:txEl>
                                          </p:spTgt>
                                        </p:tgtEl>
                                      </p:cBhvr>
                                    </p:animEffect>
                                  </p:childTnLst>
                                </p:cTn>
                              </p:par>
                            </p:childTnLst>
                          </p:cTn>
                        </p:par>
                        <p:par>
                          <p:cTn id="42" fill="hold" nodeType="afterGroup">
                            <p:stCondLst>
                              <p:cond delay="7250"/>
                            </p:stCondLst>
                            <p:childTnLst>
                              <p:par>
                                <p:cTn id="43" presetID="9" presetClass="entr" presetSubtype="0" fill="hold" grpId="0" nodeType="afterEffect">
                                  <p:stCondLst>
                                    <p:cond delay="0"/>
                                  </p:stCondLst>
                                  <p:childTnLst>
                                    <p:set>
                                      <p:cBhvr>
                                        <p:cTn id="44" dur="1" fill="hold">
                                          <p:stCondLst>
                                            <p:cond delay="0"/>
                                          </p:stCondLst>
                                        </p:cTn>
                                        <p:tgtEl>
                                          <p:spTgt spid="8">
                                            <p:txEl>
                                              <p:pRg st="3" end="3"/>
                                            </p:txEl>
                                          </p:spTgt>
                                        </p:tgtEl>
                                        <p:attrNameLst>
                                          <p:attrName>style.visibility</p:attrName>
                                        </p:attrNameLst>
                                      </p:cBhvr>
                                      <p:to>
                                        <p:strVal val="visible"/>
                                      </p:to>
                                    </p:set>
                                    <p:animEffect transition="in" filter="dissolve">
                                      <p:cBhvr>
                                        <p:cTn id="45" dur="750"/>
                                        <p:tgtEl>
                                          <p:spTgt spid="8">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P spid="11" grpId="0" animBg="1"/>
      <p:bldP spid="8" grpId="0" build="p"/>
      <p:bldP spid="12" grpId="0" animBg="1"/>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5C09877-5C7B-B70F-2F81-EC207A162FEA}"/>
              </a:ext>
            </a:extLst>
          </p:cNvPr>
          <p:cNvSpPr>
            <a:spLocks noGrp="1" noChangeArrowheads="1"/>
          </p:cNvSpPr>
          <p:nvPr>
            <p:ph type="ctrTitle" idx="4294967295"/>
          </p:nvPr>
        </p:nvSpPr>
        <p:spPr bwMode="auto">
          <a:xfrm>
            <a:off x="4727575" y="3357563"/>
            <a:ext cx="6192838" cy="6477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3969" tIns="41985" rIns="83969" bIns="41985"/>
          <a:lstStyle/>
          <a:p>
            <a:pPr algn="l" eaLnBrk="1" hangingPunct="1"/>
            <a:r>
              <a:rPr lang="en-NZ" altLang="en-US" sz="3600" b="1">
                <a:solidFill>
                  <a:srgbClr val="F17E00"/>
                </a:solidFill>
                <a:latin typeface="Century Gothic" panose="020B0502020202020204" pitchFamily="34" charset="0"/>
              </a:rPr>
              <a:t>The Leadership Tools</a:t>
            </a:r>
            <a:endParaRPr lang="en-GB" altLang="en-US" sz="2400">
              <a:solidFill>
                <a:schemeClr val="tx2"/>
              </a:solidFill>
              <a:latin typeface="Century Gothic" panose="020B0502020202020204" pitchFamily="34" charset="0"/>
            </a:endParaRPr>
          </a:p>
        </p:txBody>
      </p:sp>
      <p:sp>
        <p:nvSpPr>
          <p:cNvPr id="3" name="Rectangle 2">
            <a:extLst>
              <a:ext uri="{FF2B5EF4-FFF2-40B4-BE49-F238E27FC236}">
                <a16:creationId xmlns:a16="http://schemas.microsoft.com/office/drawing/2014/main" id="{DD61F0A8-F80A-DEAF-8E40-238E84F130D0}"/>
              </a:ext>
            </a:extLst>
          </p:cNvPr>
          <p:cNvSpPr>
            <a:spLocks noChangeArrowheads="1"/>
          </p:cNvSpPr>
          <p:nvPr/>
        </p:nvSpPr>
        <p:spPr bwMode="auto">
          <a:xfrm>
            <a:off x="4727575" y="4070350"/>
            <a:ext cx="6092825"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sz="2400" dirty="0">
                <a:solidFill>
                  <a:schemeClr val="tx2"/>
                </a:solidFill>
                <a:latin typeface="Century Gothic" panose="020B0502020202020204" pitchFamily="34" charset="0"/>
              </a:rPr>
              <a:t>Powered by the FinxS®® Online </a:t>
            </a:r>
            <a:br>
              <a:rPr lang="en-NZ" altLang="en-US" sz="2400" dirty="0">
                <a:solidFill>
                  <a:schemeClr val="tx2"/>
                </a:solidFill>
                <a:latin typeface="Century Gothic" panose="020B0502020202020204" pitchFamily="34" charset="0"/>
              </a:rPr>
            </a:br>
            <a:r>
              <a:rPr lang="en-NZ" altLang="en-US" sz="2400" dirty="0">
                <a:solidFill>
                  <a:schemeClr val="tx2"/>
                </a:solidFill>
                <a:latin typeface="Century Gothic" panose="020B0502020202020204" pitchFamily="34" charset="0"/>
              </a:rPr>
              <a:t>Platform</a:t>
            </a:r>
            <a:endParaRPr lang="en-GB" altLang="en-US" sz="2400" dirty="0"/>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0-#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65985EF9-B3E0-6D6C-E51B-03502D86C4BF}"/>
              </a:ext>
            </a:extLst>
          </p:cNvPr>
          <p:cNvSpPr/>
          <p:nvPr/>
        </p:nvSpPr>
        <p:spPr>
          <a:xfrm>
            <a:off x="7646988" y="828675"/>
            <a:ext cx="3910012" cy="4994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pic>
        <p:nvPicPr>
          <p:cNvPr id="349187" name="Picture 1" descr="A screen shot of a computer&#10;&#10;Description automatically generated">
            <a:extLst>
              <a:ext uri="{FF2B5EF4-FFF2-40B4-BE49-F238E27FC236}">
                <a16:creationId xmlns:a16="http://schemas.microsoft.com/office/drawing/2014/main" id="{BEEE896E-9165-B2B2-B23D-A5F21D2A8F9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313613" y="252413"/>
            <a:ext cx="4589462" cy="6354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 name="Group 2">
            <a:extLst>
              <a:ext uri="{FF2B5EF4-FFF2-40B4-BE49-F238E27FC236}">
                <a16:creationId xmlns:a16="http://schemas.microsoft.com/office/drawing/2014/main" id="{C649FA75-E6B9-88AB-4353-A4AE20D24F19}"/>
              </a:ext>
            </a:extLst>
          </p:cNvPr>
          <p:cNvGrpSpPr>
            <a:grpSpLocks/>
          </p:cNvGrpSpPr>
          <p:nvPr/>
        </p:nvGrpSpPr>
        <p:grpSpPr bwMode="auto">
          <a:xfrm>
            <a:off x="-223838" y="1036638"/>
            <a:ext cx="6894513" cy="1528762"/>
            <a:chOff x="6926556" y="765498"/>
            <a:chExt cx="6552728" cy="1426945"/>
          </a:xfrm>
        </p:grpSpPr>
        <p:sp>
          <p:nvSpPr>
            <p:cNvPr id="4" name="Rounded Rectangle 3">
              <a:extLst>
                <a:ext uri="{FF2B5EF4-FFF2-40B4-BE49-F238E27FC236}">
                  <a16:creationId xmlns:a16="http://schemas.microsoft.com/office/drawing/2014/main" id="{6C0CEB6D-0611-B69E-AC31-1D15D5808CD8}"/>
                </a:ext>
              </a:extLst>
            </p:cNvPr>
            <p:cNvSpPr/>
            <p:nvPr/>
          </p:nvSpPr>
          <p:spPr>
            <a:xfrm>
              <a:off x="6926556" y="765498"/>
              <a:ext cx="6552728" cy="1426945"/>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349194" name="TextBox 4">
              <a:extLst>
                <a:ext uri="{FF2B5EF4-FFF2-40B4-BE49-F238E27FC236}">
                  <a16:creationId xmlns:a16="http://schemas.microsoft.com/office/drawing/2014/main" id="{2E5C5FB0-96EA-C881-483B-3D4BBF907190}"/>
                </a:ext>
              </a:extLst>
            </p:cNvPr>
            <p:cNvSpPr txBox="1">
              <a:spLocks noChangeArrowheads="1"/>
            </p:cNvSpPr>
            <p:nvPr/>
          </p:nvSpPr>
          <p:spPr bwMode="auto">
            <a:xfrm>
              <a:off x="7413538" y="895866"/>
              <a:ext cx="5849722" cy="12065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r>
                <a:rPr lang="en-NZ" altLang="en-US" sz="2400" b="1" dirty="0">
                  <a:solidFill>
                    <a:schemeClr val="bg1"/>
                  </a:solidFill>
                  <a:latin typeface="Century Gothic" panose="020B0502020202020204" pitchFamily="34" charset="0"/>
                </a:rPr>
                <a:t>Additional Features – Leadership Tips</a:t>
              </a:r>
            </a:p>
            <a:p>
              <a:pPr algn="r" eaLnBrk="1" hangingPunct="1"/>
              <a:r>
                <a:rPr lang="en-NZ" altLang="en-US" dirty="0">
                  <a:solidFill>
                    <a:schemeClr val="bg1"/>
                  </a:solidFill>
                  <a:latin typeface="Century Gothic" panose="020B0502020202020204" pitchFamily="34" charset="0"/>
                </a:rPr>
                <a:t>In your FinxS® account, you can add further information to the report, including tips on how to effectively lead an individual in various situations.</a:t>
              </a:r>
            </a:p>
          </p:txBody>
        </p:sp>
      </p:grpSp>
      <p:pic>
        <p:nvPicPr>
          <p:cNvPr id="349189" name="Picture 6" descr="Graphical user interface, text, application, email&#10;&#10;Description automatically generated">
            <a:extLst>
              <a:ext uri="{FF2B5EF4-FFF2-40B4-BE49-F238E27FC236}">
                <a16:creationId xmlns:a16="http://schemas.microsoft.com/office/drawing/2014/main" id="{FCB76521-39D4-4527-5310-5EC0450F54A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777163" y="1225550"/>
            <a:ext cx="3673475" cy="311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9190" name="Text Placeholder 2">
            <a:extLst>
              <a:ext uri="{FF2B5EF4-FFF2-40B4-BE49-F238E27FC236}">
                <a16:creationId xmlns:a16="http://schemas.microsoft.com/office/drawing/2014/main" id="{958C40B7-30D4-9B95-6671-352401DC4D1D}"/>
              </a:ext>
            </a:extLst>
          </p:cNvPr>
          <p:cNvSpPr txBox="1">
            <a:spLocks noChangeArrowheads="1"/>
          </p:cNvSpPr>
          <p:nvPr/>
        </p:nvSpPr>
        <p:spPr bwMode="auto">
          <a:xfrm>
            <a:off x="406400" y="188913"/>
            <a:ext cx="96583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6463">
              <a:defRPr>
                <a:solidFill>
                  <a:schemeClr val="tx1"/>
                </a:solidFill>
                <a:latin typeface="Calibri" panose="020F0502020204030204" pitchFamily="34" charset="0"/>
              </a:defRPr>
            </a:lvl1pPr>
            <a:lvl2pPr marL="736600" indent="-282575" defTabSz="906463">
              <a:defRPr>
                <a:solidFill>
                  <a:schemeClr val="tx1"/>
                </a:solidFill>
                <a:latin typeface="Calibri" panose="020F0502020204030204" pitchFamily="34" charset="0"/>
              </a:defRPr>
            </a:lvl2pPr>
            <a:lvl3pPr marL="1133475" indent="-225425" defTabSz="906463">
              <a:defRPr>
                <a:solidFill>
                  <a:schemeClr val="tx1"/>
                </a:solidFill>
                <a:latin typeface="Calibri" panose="020F0502020204030204" pitchFamily="34" charset="0"/>
              </a:defRPr>
            </a:lvl3pPr>
            <a:lvl4pPr marL="1587500" indent="-225425" defTabSz="906463">
              <a:defRPr>
                <a:solidFill>
                  <a:schemeClr val="tx1"/>
                </a:solidFill>
                <a:latin typeface="Calibri" panose="020F0502020204030204" pitchFamily="34" charset="0"/>
              </a:defRPr>
            </a:lvl4pPr>
            <a:lvl5pPr marL="2041525" indent="-225425" defTabSz="906463">
              <a:defRPr>
                <a:solidFill>
                  <a:schemeClr val="tx1"/>
                </a:solidFill>
                <a:latin typeface="Calibri" panose="020F0502020204030204" pitchFamily="34" charset="0"/>
              </a:defRPr>
            </a:lvl5pPr>
            <a:lvl6pPr marL="2498725" indent="-225425" defTabSz="906463" eaLnBrk="0" fontAlgn="base" hangingPunct="0">
              <a:spcBef>
                <a:spcPct val="0"/>
              </a:spcBef>
              <a:spcAft>
                <a:spcPct val="0"/>
              </a:spcAft>
              <a:defRPr>
                <a:solidFill>
                  <a:schemeClr val="tx1"/>
                </a:solidFill>
                <a:latin typeface="Calibri" panose="020F0502020204030204" pitchFamily="34" charset="0"/>
              </a:defRPr>
            </a:lvl6pPr>
            <a:lvl7pPr marL="2955925" indent="-225425" defTabSz="906463" eaLnBrk="0" fontAlgn="base" hangingPunct="0">
              <a:spcBef>
                <a:spcPct val="0"/>
              </a:spcBef>
              <a:spcAft>
                <a:spcPct val="0"/>
              </a:spcAft>
              <a:defRPr>
                <a:solidFill>
                  <a:schemeClr val="tx1"/>
                </a:solidFill>
                <a:latin typeface="Calibri" panose="020F0502020204030204" pitchFamily="34" charset="0"/>
              </a:defRPr>
            </a:lvl7pPr>
            <a:lvl8pPr marL="3413125" indent="-225425" defTabSz="906463" eaLnBrk="0" fontAlgn="base" hangingPunct="0">
              <a:spcBef>
                <a:spcPct val="0"/>
              </a:spcBef>
              <a:spcAft>
                <a:spcPct val="0"/>
              </a:spcAft>
              <a:defRPr>
                <a:solidFill>
                  <a:schemeClr val="tx1"/>
                </a:solidFill>
                <a:latin typeface="Calibri" panose="020F0502020204030204" pitchFamily="34" charset="0"/>
              </a:defRPr>
            </a:lvl8pPr>
            <a:lvl9pPr marL="3870325" indent="-225425" defTabSz="906463"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NZ" altLang="en-US">
                <a:latin typeface="Century Gothic" panose="020B0502020202020204" pitchFamily="34" charset="0"/>
              </a:rPr>
              <a:t>Additional Features</a:t>
            </a:r>
          </a:p>
        </p:txBody>
      </p:sp>
      <p:sp>
        <p:nvSpPr>
          <p:cNvPr id="9" name="Prostokąt zaokrąglony 46">
            <a:extLst>
              <a:ext uri="{FF2B5EF4-FFF2-40B4-BE49-F238E27FC236}">
                <a16:creationId xmlns:a16="http://schemas.microsoft.com/office/drawing/2014/main" id="{153C31EE-4E53-452A-5B6D-CD89D0D8CA3F}"/>
              </a:ext>
            </a:extLst>
          </p:cNvPr>
          <p:cNvSpPr/>
          <p:nvPr/>
        </p:nvSpPr>
        <p:spPr>
          <a:xfrm>
            <a:off x="-884238" y="2967038"/>
            <a:ext cx="5761038" cy="401637"/>
          </a:xfrm>
          <a:prstGeom prst="roundRect">
            <a:avLst/>
          </a:prstGeom>
          <a:solidFill>
            <a:srgbClr val="F17E00"/>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algn="r" defTabSz="913203" eaLnBrk="1" fontAlgn="auto" hangingPunct="1">
              <a:spcBef>
                <a:spcPts val="0"/>
              </a:spcBef>
              <a:spcAft>
                <a:spcPts val="0"/>
              </a:spcAft>
              <a:defRPr/>
            </a:pPr>
            <a:r>
              <a:rPr lang="en-NZ" sz="2000" b="1">
                <a:latin typeface="Century Gothic" panose="020B0502020202020204" pitchFamily="34" charset="0"/>
              </a:rPr>
              <a:t>Tips for Leading an Individual</a:t>
            </a:r>
            <a:endParaRPr lang="pl-PL" sz="2000" b="1">
              <a:latin typeface="Century Gothic" panose="020B0502020202020204" pitchFamily="34" charset="0"/>
            </a:endParaRPr>
          </a:p>
        </p:txBody>
      </p:sp>
      <p:sp>
        <p:nvSpPr>
          <p:cNvPr id="10" name="TextBox 9">
            <a:extLst>
              <a:ext uri="{FF2B5EF4-FFF2-40B4-BE49-F238E27FC236}">
                <a16:creationId xmlns:a16="http://schemas.microsoft.com/office/drawing/2014/main" id="{4C81976A-161E-4480-506A-DAE041F4741A}"/>
              </a:ext>
            </a:extLst>
          </p:cNvPr>
          <p:cNvSpPr txBox="1"/>
          <p:nvPr/>
        </p:nvSpPr>
        <p:spPr>
          <a:xfrm>
            <a:off x="542925" y="3732213"/>
            <a:ext cx="6037263" cy="2060575"/>
          </a:xfrm>
          <a:prstGeom prst="rect">
            <a:avLst/>
          </a:prstGeom>
          <a:noFill/>
        </p:spPr>
        <p:txBody>
          <a:bodyPr lIns="90793" tIns="45395" rIns="90793" bIns="45395">
            <a:spAutoFit/>
          </a:bodyPr>
          <a:lstStyle/>
          <a:p>
            <a:pPr marL="283210" indent="-283210" defTabSz="914342">
              <a:spcAft>
                <a:spcPts val="600"/>
              </a:spcAft>
              <a:buFont typeface="Arial" panose="020B0604020202020204" pitchFamily="34" charset="0"/>
              <a:buChar char="•"/>
              <a:defRPr/>
            </a:pPr>
            <a:r>
              <a:rPr lang="en-US">
                <a:latin typeface="Century Gothic" panose="020B0502020202020204" pitchFamily="34" charset="0"/>
              </a:rPr>
              <a:t>When a team is in its formative stages</a:t>
            </a:r>
            <a:endParaRPr lang="en-US">
              <a:latin typeface="+mn-lt"/>
            </a:endParaRPr>
          </a:p>
          <a:p>
            <a:pPr marL="283210" indent="-283210" defTabSz="914342">
              <a:spcAft>
                <a:spcPts val="600"/>
              </a:spcAft>
              <a:buFont typeface="Arial" panose="020B0604020202020204" pitchFamily="34" charset="0"/>
              <a:buChar char="•"/>
              <a:defRPr/>
            </a:pPr>
            <a:r>
              <a:rPr lang="en-US">
                <a:latin typeface="Century Gothic" panose="020B0502020202020204" pitchFamily="34" charset="0"/>
              </a:rPr>
              <a:t>When a team is stable</a:t>
            </a:r>
          </a:p>
          <a:p>
            <a:pPr marL="283210" indent="-283210" defTabSz="914342">
              <a:spcAft>
                <a:spcPts val="600"/>
              </a:spcAft>
              <a:buFont typeface="Arial" panose="020B0604020202020204" pitchFamily="34" charset="0"/>
              <a:buChar char="•"/>
              <a:defRPr/>
            </a:pPr>
            <a:r>
              <a:rPr lang="en-US">
                <a:latin typeface="Century Gothic" panose="020B0502020202020204" pitchFamily="34" charset="0"/>
              </a:rPr>
              <a:t>When a team is in crisis</a:t>
            </a:r>
          </a:p>
          <a:p>
            <a:pPr marL="283210" indent="-283210" defTabSz="914342" eaLnBrk="1" fontAlgn="auto" hangingPunct="1">
              <a:spcAft>
                <a:spcPts val="600"/>
              </a:spcAft>
              <a:buFont typeface="Arial" panose="020B0604020202020204" pitchFamily="34" charset="0"/>
              <a:buChar char="•"/>
              <a:defRPr/>
            </a:pPr>
            <a:endParaRPr lang="en-US">
              <a:latin typeface="Century Gothic" panose="020B0502020202020204" pitchFamily="34" charset="0"/>
            </a:endParaRPr>
          </a:p>
          <a:p>
            <a:pPr defTabSz="914342" eaLnBrk="1" fontAlgn="auto" hangingPunct="1">
              <a:spcAft>
                <a:spcPts val="600"/>
              </a:spcAft>
              <a:defRPr/>
            </a:pPr>
            <a:r>
              <a:rPr lang="en-US" sz="1600" i="1">
                <a:latin typeface="Century Gothic"/>
              </a:rPr>
              <a:t>*These tips are designed to help leaders manage an individual in a team situation.</a:t>
            </a:r>
            <a:endParaRPr lang="en-US" sz="1600" i="1">
              <a:latin typeface="Century Gothic" panose="020B0502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0-#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0-#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2000"/>
                            </p:stCondLst>
                            <p:childTnLst>
                              <p:par>
                                <p:cTn id="15" presetID="9" presetClass="entr" presetSubtype="0" fill="hold" grpId="0" nodeType="afterEffect">
                                  <p:stCondLst>
                                    <p:cond delay="0"/>
                                  </p:stCondLst>
                                  <p:childTnLst>
                                    <p:set>
                                      <p:cBhvr>
                                        <p:cTn id="16" dur="1" fill="hold">
                                          <p:stCondLst>
                                            <p:cond delay="0"/>
                                          </p:stCondLst>
                                        </p:cTn>
                                        <p:tgtEl>
                                          <p:spTgt spid="10">
                                            <p:txEl>
                                              <p:pRg st="0" end="0"/>
                                            </p:txEl>
                                          </p:spTgt>
                                        </p:tgtEl>
                                        <p:attrNameLst>
                                          <p:attrName>style.visibility</p:attrName>
                                        </p:attrNameLst>
                                      </p:cBhvr>
                                      <p:to>
                                        <p:strVal val="visible"/>
                                      </p:to>
                                    </p:set>
                                    <p:animEffect transition="in" filter="dissolve">
                                      <p:cBhvr>
                                        <p:cTn id="17" dur="750"/>
                                        <p:tgtEl>
                                          <p:spTgt spid="10">
                                            <p:txEl>
                                              <p:pRg st="0" end="0"/>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0">
                                            <p:txEl>
                                              <p:pRg st="1" end="1"/>
                                            </p:txEl>
                                          </p:spTgt>
                                        </p:tgtEl>
                                        <p:attrNameLst>
                                          <p:attrName>style.visibility</p:attrName>
                                        </p:attrNameLst>
                                      </p:cBhvr>
                                      <p:to>
                                        <p:strVal val="visible"/>
                                      </p:to>
                                    </p:set>
                                    <p:animEffect transition="in" filter="dissolve">
                                      <p:cBhvr>
                                        <p:cTn id="22" dur="750"/>
                                        <p:tgtEl>
                                          <p:spTgt spid="10">
                                            <p:txEl>
                                              <p:pRg st="1" end="1"/>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10">
                                            <p:txEl>
                                              <p:pRg st="2" end="2"/>
                                            </p:txEl>
                                          </p:spTgt>
                                        </p:tgtEl>
                                        <p:attrNameLst>
                                          <p:attrName>style.visibility</p:attrName>
                                        </p:attrNameLst>
                                      </p:cBhvr>
                                      <p:to>
                                        <p:strVal val="visible"/>
                                      </p:to>
                                    </p:set>
                                    <p:animEffect transition="in" filter="dissolve">
                                      <p:cBhvr>
                                        <p:cTn id="27" dur="750"/>
                                        <p:tgtEl>
                                          <p:spTgt spid="10">
                                            <p:txEl>
                                              <p:pRg st="2" end="2"/>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10">
                                            <p:txEl>
                                              <p:pRg st="4" end="4"/>
                                            </p:txEl>
                                          </p:spTgt>
                                        </p:tgtEl>
                                        <p:attrNameLst>
                                          <p:attrName>style.visibility</p:attrName>
                                        </p:attrNameLst>
                                      </p:cBhvr>
                                      <p:to>
                                        <p:strVal val="visible"/>
                                      </p:to>
                                    </p:set>
                                    <p:animEffect transition="in" filter="dissolve">
                                      <p:cBhvr>
                                        <p:cTn id="32" dur="750"/>
                                        <p:tgtEl>
                                          <p:spTgt spid="10">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build="p"/>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ymbol zastępczy tekstu 1">
            <a:extLst>
              <a:ext uri="{FF2B5EF4-FFF2-40B4-BE49-F238E27FC236}">
                <a16:creationId xmlns:a16="http://schemas.microsoft.com/office/drawing/2014/main" id="{FF7694F3-0A80-373C-6283-784E0C1A2E6A}"/>
              </a:ext>
            </a:extLst>
          </p:cNvPr>
          <p:cNvSpPr txBox="1">
            <a:spLocks noChangeArrowheads="1"/>
          </p:cNvSpPr>
          <p:nvPr/>
        </p:nvSpPr>
        <p:spPr bwMode="auto">
          <a:xfrm>
            <a:off x="4654550" y="3357563"/>
            <a:ext cx="8281988"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6463">
              <a:defRPr>
                <a:solidFill>
                  <a:schemeClr val="tx1"/>
                </a:solidFill>
                <a:latin typeface="Calibri" panose="020F0502020204030204" pitchFamily="34" charset="0"/>
              </a:defRPr>
            </a:lvl1pPr>
            <a:lvl2pPr marL="736600" indent="-282575" defTabSz="906463">
              <a:defRPr>
                <a:solidFill>
                  <a:schemeClr val="tx1"/>
                </a:solidFill>
                <a:latin typeface="Calibri" panose="020F0502020204030204" pitchFamily="34" charset="0"/>
              </a:defRPr>
            </a:lvl2pPr>
            <a:lvl3pPr marL="1133475" indent="-225425" defTabSz="906463">
              <a:defRPr>
                <a:solidFill>
                  <a:schemeClr val="tx1"/>
                </a:solidFill>
                <a:latin typeface="Calibri" panose="020F0502020204030204" pitchFamily="34" charset="0"/>
              </a:defRPr>
            </a:lvl3pPr>
            <a:lvl4pPr marL="1587500" indent="-225425" defTabSz="906463">
              <a:defRPr>
                <a:solidFill>
                  <a:schemeClr val="tx1"/>
                </a:solidFill>
                <a:latin typeface="Calibri" panose="020F0502020204030204" pitchFamily="34" charset="0"/>
              </a:defRPr>
            </a:lvl4pPr>
            <a:lvl5pPr marL="2041525" indent="-225425" defTabSz="906463">
              <a:defRPr>
                <a:solidFill>
                  <a:schemeClr val="tx1"/>
                </a:solidFill>
                <a:latin typeface="Calibri" panose="020F0502020204030204" pitchFamily="34" charset="0"/>
              </a:defRPr>
            </a:lvl5pPr>
            <a:lvl6pPr marL="2498725" indent="-225425" defTabSz="906463" eaLnBrk="0" fontAlgn="base" hangingPunct="0">
              <a:spcBef>
                <a:spcPct val="0"/>
              </a:spcBef>
              <a:spcAft>
                <a:spcPct val="0"/>
              </a:spcAft>
              <a:defRPr>
                <a:solidFill>
                  <a:schemeClr val="tx1"/>
                </a:solidFill>
                <a:latin typeface="Calibri" panose="020F0502020204030204" pitchFamily="34" charset="0"/>
              </a:defRPr>
            </a:lvl6pPr>
            <a:lvl7pPr marL="2955925" indent="-225425" defTabSz="906463" eaLnBrk="0" fontAlgn="base" hangingPunct="0">
              <a:spcBef>
                <a:spcPct val="0"/>
              </a:spcBef>
              <a:spcAft>
                <a:spcPct val="0"/>
              </a:spcAft>
              <a:defRPr>
                <a:solidFill>
                  <a:schemeClr val="tx1"/>
                </a:solidFill>
                <a:latin typeface="Calibri" panose="020F0502020204030204" pitchFamily="34" charset="0"/>
              </a:defRPr>
            </a:lvl7pPr>
            <a:lvl8pPr marL="3413125" indent="-225425" defTabSz="906463" eaLnBrk="0" fontAlgn="base" hangingPunct="0">
              <a:spcBef>
                <a:spcPct val="0"/>
              </a:spcBef>
              <a:spcAft>
                <a:spcPct val="0"/>
              </a:spcAft>
              <a:defRPr>
                <a:solidFill>
                  <a:schemeClr val="tx1"/>
                </a:solidFill>
                <a:latin typeface="Calibri" panose="020F0502020204030204" pitchFamily="34" charset="0"/>
              </a:defRPr>
            </a:lvl8pPr>
            <a:lvl9pPr marL="3870325" indent="-225425" defTabSz="906463"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NZ" altLang="en-US" sz="4000" b="1">
                <a:solidFill>
                  <a:srgbClr val="86D2E9"/>
                </a:solidFill>
                <a:latin typeface="Century Gothic" panose="020B0502020202020204" pitchFamily="34" charset="0"/>
              </a:rPr>
              <a:t>Stage 1: Self-Discovery</a:t>
            </a:r>
            <a:endParaRPr lang="pl-PL" altLang="en-US" sz="4000" b="1">
              <a:solidFill>
                <a:srgbClr val="86D2E9"/>
              </a:solidFill>
              <a:latin typeface="Century Gothic" panose="020B0502020202020204" pitchFamily="34" charset="0"/>
            </a:endParaRPr>
          </a:p>
        </p:txBody>
      </p:sp>
      <p:sp>
        <p:nvSpPr>
          <p:cNvPr id="5" name="Symbol zastępczy tekstu 2">
            <a:extLst>
              <a:ext uri="{FF2B5EF4-FFF2-40B4-BE49-F238E27FC236}">
                <a16:creationId xmlns:a16="http://schemas.microsoft.com/office/drawing/2014/main" id="{8B6EDFB4-5A0E-9428-CD10-123BAC8EC8BC}"/>
              </a:ext>
            </a:extLst>
          </p:cNvPr>
          <p:cNvSpPr txBox="1">
            <a:spLocks noChangeArrowheads="1"/>
          </p:cNvSpPr>
          <p:nvPr/>
        </p:nvSpPr>
        <p:spPr bwMode="auto">
          <a:xfrm>
            <a:off x="4654550" y="4065588"/>
            <a:ext cx="421957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6463">
              <a:defRPr>
                <a:solidFill>
                  <a:schemeClr val="tx1"/>
                </a:solidFill>
                <a:latin typeface="Calibri" panose="020F0502020204030204" pitchFamily="34" charset="0"/>
              </a:defRPr>
            </a:lvl1pPr>
            <a:lvl2pPr marL="736600" indent="-282575" defTabSz="906463">
              <a:defRPr>
                <a:solidFill>
                  <a:schemeClr val="tx1"/>
                </a:solidFill>
                <a:latin typeface="Calibri" panose="020F0502020204030204" pitchFamily="34" charset="0"/>
              </a:defRPr>
            </a:lvl2pPr>
            <a:lvl3pPr marL="1133475" indent="-225425" defTabSz="906463">
              <a:defRPr>
                <a:solidFill>
                  <a:schemeClr val="tx1"/>
                </a:solidFill>
                <a:latin typeface="Calibri" panose="020F0502020204030204" pitchFamily="34" charset="0"/>
              </a:defRPr>
            </a:lvl3pPr>
            <a:lvl4pPr marL="1587500" indent="-225425" defTabSz="906463">
              <a:defRPr>
                <a:solidFill>
                  <a:schemeClr val="tx1"/>
                </a:solidFill>
                <a:latin typeface="Calibri" panose="020F0502020204030204" pitchFamily="34" charset="0"/>
              </a:defRPr>
            </a:lvl4pPr>
            <a:lvl5pPr marL="2041525" indent="-225425" defTabSz="906463">
              <a:defRPr>
                <a:solidFill>
                  <a:schemeClr val="tx1"/>
                </a:solidFill>
                <a:latin typeface="Calibri" panose="020F0502020204030204" pitchFamily="34" charset="0"/>
              </a:defRPr>
            </a:lvl5pPr>
            <a:lvl6pPr marL="2498725" indent="-225425" defTabSz="906463" eaLnBrk="0" fontAlgn="base" hangingPunct="0">
              <a:spcBef>
                <a:spcPct val="0"/>
              </a:spcBef>
              <a:spcAft>
                <a:spcPct val="0"/>
              </a:spcAft>
              <a:defRPr>
                <a:solidFill>
                  <a:schemeClr val="tx1"/>
                </a:solidFill>
                <a:latin typeface="Calibri" panose="020F0502020204030204" pitchFamily="34" charset="0"/>
              </a:defRPr>
            </a:lvl6pPr>
            <a:lvl7pPr marL="2955925" indent="-225425" defTabSz="906463" eaLnBrk="0" fontAlgn="base" hangingPunct="0">
              <a:spcBef>
                <a:spcPct val="0"/>
              </a:spcBef>
              <a:spcAft>
                <a:spcPct val="0"/>
              </a:spcAft>
              <a:defRPr>
                <a:solidFill>
                  <a:schemeClr val="tx1"/>
                </a:solidFill>
                <a:latin typeface="Calibri" panose="020F0502020204030204" pitchFamily="34" charset="0"/>
              </a:defRPr>
            </a:lvl7pPr>
            <a:lvl8pPr marL="3413125" indent="-225425" defTabSz="906463" eaLnBrk="0" fontAlgn="base" hangingPunct="0">
              <a:spcBef>
                <a:spcPct val="0"/>
              </a:spcBef>
              <a:spcAft>
                <a:spcPct val="0"/>
              </a:spcAft>
              <a:defRPr>
                <a:solidFill>
                  <a:schemeClr val="tx1"/>
                </a:solidFill>
                <a:latin typeface="Calibri" panose="020F0502020204030204" pitchFamily="34" charset="0"/>
              </a:defRPr>
            </a:lvl8pPr>
            <a:lvl9pPr marL="3870325" indent="-225425" defTabSz="906463"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NZ" altLang="en-US" sz="3600">
                <a:latin typeface="Century Gothic" panose="020B0502020202020204" pitchFamily="34" charset="0"/>
              </a:rPr>
              <a:t>Know Yourself First</a:t>
            </a:r>
            <a:endParaRPr lang="pl-PL" altLang="en-US" sz="3600">
              <a:latin typeface="Century Gothic" panose="020B0502020202020204" pitchFamily="34" charset="0"/>
            </a:endParaRPr>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with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0-#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anim calcmode="lin" valueType="num">
                                      <p:cBhvr additive="base">
                                        <p:cTn id="11"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4">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P spid="5" grpId="0" build="p"/>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234" name="Text Placeholder 2">
            <a:extLst>
              <a:ext uri="{FF2B5EF4-FFF2-40B4-BE49-F238E27FC236}">
                <a16:creationId xmlns:a16="http://schemas.microsoft.com/office/drawing/2014/main" id="{733466FA-B43D-6BD2-52D4-D7A89F9E8CD8}"/>
              </a:ext>
            </a:extLst>
          </p:cNvPr>
          <p:cNvSpPr>
            <a:spLocks noGrp="1" noChangeArrowheads="1"/>
          </p:cNvSpPr>
          <p:nvPr>
            <p:ph type="body" sz="quarter" idx="4294967295"/>
          </p:nvPr>
        </p:nvSpPr>
        <p:spPr bwMode="auto">
          <a:xfrm>
            <a:off x="334963" y="188913"/>
            <a:ext cx="10544175" cy="4000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b="1">
                <a:solidFill>
                  <a:schemeClr val="accent2"/>
                </a:solidFill>
                <a:latin typeface="Century Gothic" panose="020B0502020202020204" pitchFamily="34" charset="0"/>
              </a:rPr>
              <a:t>Lead</a:t>
            </a:r>
            <a:r>
              <a:rPr lang="en-NZ" altLang="en-US" sz="1800">
                <a:solidFill>
                  <a:schemeClr val="accent2"/>
                </a:solidFill>
                <a:latin typeface="Century Gothic" panose="020B0502020202020204" pitchFamily="34" charset="0"/>
              </a:rPr>
              <a:t>: </a:t>
            </a:r>
            <a:r>
              <a:rPr lang="en-NZ" altLang="en-US" sz="1800">
                <a:latin typeface="Century Gothic" panose="020B0502020202020204" pitchFamily="34" charset="0"/>
              </a:rPr>
              <a:t>Using the </a:t>
            </a:r>
            <a:r>
              <a:rPr lang="en-NZ" altLang="en-US" sz="1800" b="1">
                <a:latin typeface="Century Gothic" panose="020B0502020202020204" pitchFamily="34" charset="0"/>
              </a:rPr>
              <a:t>Team &amp; Build Analysis </a:t>
            </a:r>
            <a:r>
              <a:rPr lang="en-NZ" altLang="en-US" sz="1800">
                <a:latin typeface="Century Gothic" panose="020B0502020202020204" pitchFamily="34" charset="0"/>
              </a:rPr>
              <a:t>for Leading</a:t>
            </a:r>
            <a:endParaRPr lang="en-GB" altLang="en-US" sz="1800">
              <a:latin typeface="Century Gothic" panose="020B0502020202020204" pitchFamily="34" charset="0"/>
            </a:endParaRPr>
          </a:p>
        </p:txBody>
      </p:sp>
      <p:sp>
        <p:nvSpPr>
          <p:cNvPr id="5" name="TextBox 4">
            <a:extLst>
              <a:ext uri="{FF2B5EF4-FFF2-40B4-BE49-F238E27FC236}">
                <a16:creationId xmlns:a16="http://schemas.microsoft.com/office/drawing/2014/main" id="{14354AE1-3353-4949-F151-2A18B6C272EC}"/>
              </a:ext>
            </a:extLst>
          </p:cNvPr>
          <p:cNvSpPr txBox="1">
            <a:spLocks noChangeArrowheads="1"/>
          </p:cNvSpPr>
          <p:nvPr/>
        </p:nvSpPr>
        <p:spPr bwMode="auto">
          <a:xfrm>
            <a:off x="241300" y="1773238"/>
            <a:ext cx="7726363" cy="40626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a:solidFill>
                  <a:schemeClr val="tx1"/>
                </a:solidFill>
                <a:latin typeface="Calibri" panose="020F0502020204030204" pitchFamily="34" charset="0"/>
              </a:defRPr>
            </a:lvl1pPr>
            <a:lvl2pPr marL="180975" indent="-180975">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lvl="1" eaLnBrk="1" hangingPunct="1">
              <a:spcAft>
                <a:spcPts val="1200"/>
              </a:spcAft>
              <a:buFont typeface="Arial" panose="020B0604020202020204" pitchFamily="34" charset="0"/>
              <a:buChar char="•"/>
            </a:pPr>
            <a:r>
              <a:rPr lang="en-NZ" altLang="en-US">
                <a:latin typeface="Century Gothic" panose="020B0502020202020204" pitchFamily="34" charset="0"/>
              </a:rPr>
              <a:t>What kind of Leadership Culture does the leader have </a:t>
            </a:r>
            <a:br>
              <a:rPr lang="en-NZ" altLang="en-US">
                <a:latin typeface="Century Gothic" panose="020B0502020202020204" pitchFamily="34" charset="0"/>
              </a:rPr>
            </a:br>
            <a:r>
              <a:rPr lang="en-NZ" altLang="en-US">
                <a:latin typeface="Century Gothic" panose="020B0502020202020204" pitchFamily="34" charset="0"/>
              </a:rPr>
              <a:t>compared to the team?</a:t>
            </a:r>
          </a:p>
          <a:p>
            <a:pPr lvl="1" eaLnBrk="1" hangingPunct="1">
              <a:spcAft>
                <a:spcPts val="1200"/>
              </a:spcAft>
              <a:buFont typeface="Arial" panose="020B0604020202020204" pitchFamily="34" charset="0"/>
              <a:buChar char="•"/>
            </a:pPr>
            <a:r>
              <a:rPr lang="en-NZ" altLang="en-US">
                <a:latin typeface="Century Gothic" panose="020B0502020202020204" pitchFamily="34" charset="0"/>
              </a:rPr>
              <a:t>Is it the right kind of Leadership approach for the team type?</a:t>
            </a:r>
          </a:p>
          <a:p>
            <a:pPr lvl="1" eaLnBrk="1" hangingPunct="1">
              <a:spcAft>
                <a:spcPts val="1200"/>
              </a:spcAft>
              <a:buFont typeface="Arial" panose="020B0604020202020204" pitchFamily="34" charset="0"/>
              <a:buChar char="•"/>
            </a:pPr>
            <a:r>
              <a:rPr lang="en-NZ" altLang="en-US">
                <a:latin typeface="Century Gothic" panose="020B0502020202020204" pitchFamily="34" charset="0"/>
              </a:rPr>
              <a:t>How does it benefit / challenge the individual team members?</a:t>
            </a:r>
          </a:p>
          <a:p>
            <a:pPr lvl="1" eaLnBrk="1" hangingPunct="1">
              <a:spcAft>
                <a:spcPts val="1200"/>
              </a:spcAft>
              <a:buFont typeface="Arial" panose="020B0604020202020204" pitchFamily="34" charset="0"/>
              <a:buChar char="•"/>
            </a:pPr>
            <a:r>
              <a:rPr lang="en-NZ" altLang="en-US">
                <a:latin typeface="Century Gothic" panose="020B0502020202020204" pitchFamily="34" charset="0"/>
              </a:rPr>
              <a:t>What kind of team type do you have? (Is it right for the situation?)</a:t>
            </a:r>
          </a:p>
          <a:p>
            <a:pPr lvl="1" eaLnBrk="1" hangingPunct="1">
              <a:spcAft>
                <a:spcPts val="1200"/>
              </a:spcAft>
              <a:buFont typeface="Arial" panose="020B0604020202020204" pitchFamily="34" charset="0"/>
              <a:buChar char="•"/>
            </a:pPr>
            <a:r>
              <a:rPr lang="en-NZ" altLang="en-US">
                <a:latin typeface="Century Gothic" panose="020B0502020202020204" pitchFamily="34" charset="0"/>
              </a:rPr>
              <a:t>Are there gaps in the Team Roles that need to be filled? (Consult the Shotgun Map).</a:t>
            </a:r>
          </a:p>
          <a:p>
            <a:pPr lvl="1" eaLnBrk="1" hangingPunct="1">
              <a:spcAft>
                <a:spcPts val="1200"/>
              </a:spcAft>
              <a:buFont typeface="Arial" panose="020B0604020202020204" pitchFamily="34" charset="0"/>
              <a:buChar char="•"/>
            </a:pPr>
            <a:r>
              <a:rPr lang="en-NZ" altLang="en-US">
                <a:latin typeface="Century Gothic" panose="020B0502020202020204" pitchFamily="34" charset="0"/>
              </a:rPr>
              <a:t>Do all the team members understand the team goals? (Consult the Arrow Map).</a:t>
            </a:r>
          </a:p>
          <a:p>
            <a:pPr lvl="1" eaLnBrk="1" hangingPunct="1">
              <a:spcAft>
                <a:spcPts val="1200"/>
              </a:spcAft>
              <a:buFont typeface="Arial" panose="020B0604020202020204" pitchFamily="34" charset="0"/>
              <a:buChar char="•"/>
            </a:pPr>
            <a:r>
              <a:rPr lang="en-NZ" altLang="en-US">
                <a:latin typeface="Century Gothic" panose="020B0502020202020204" pitchFamily="34" charset="0"/>
              </a:rPr>
              <a:t>Compare the Competencies to discover the team members’ natural strengths</a:t>
            </a:r>
            <a:endParaRPr lang="en-GB" altLang="en-US">
              <a:latin typeface="Century Gothic" panose="020B0502020202020204" pitchFamily="34" charset="0"/>
            </a:endParaRPr>
          </a:p>
        </p:txBody>
      </p:sp>
      <p:grpSp>
        <p:nvGrpSpPr>
          <p:cNvPr id="16" name="Group 15">
            <a:extLst>
              <a:ext uri="{FF2B5EF4-FFF2-40B4-BE49-F238E27FC236}">
                <a16:creationId xmlns:a16="http://schemas.microsoft.com/office/drawing/2014/main" id="{7B0B3F8A-440E-CBB5-BD77-1D3FCF1F4A34}"/>
              </a:ext>
            </a:extLst>
          </p:cNvPr>
          <p:cNvGrpSpPr>
            <a:grpSpLocks/>
          </p:cNvGrpSpPr>
          <p:nvPr/>
        </p:nvGrpSpPr>
        <p:grpSpPr bwMode="auto">
          <a:xfrm>
            <a:off x="-223838" y="774700"/>
            <a:ext cx="9271001" cy="763588"/>
            <a:chOff x="6926556" y="765499"/>
            <a:chExt cx="6552728" cy="713472"/>
          </a:xfrm>
        </p:grpSpPr>
        <p:sp>
          <p:nvSpPr>
            <p:cNvPr id="17" name="Rounded Rectangle 16">
              <a:extLst>
                <a:ext uri="{FF2B5EF4-FFF2-40B4-BE49-F238E27FC236}">
                  <a16:creationId xmlns:a16="http://schemas.microsoft.com/office/drawing/2014/main" id="{C8AD430D-2FE6-A2B4-49B9-349B5DA984CE}"/>
                </a:ext>
              </a:extLst>
            </p:cNvPr>
            <p:cNvSpPr/>
            <p:nvPr/>
          </p:nvSpPr>
          <p:spPr>
            <a:xfrm>
              <a:off x="6926556" y="765499"/>
              <a:ext cx="6552728" cy="713472"/>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351240" name="TextBox 17">
              <a:extLst>
                <a:ext uri="{FF2B5EF4-FFF2-40B4-BE49-F238E27FC236}">
                  <a16:creationId xmlns:a16="http://schemas.microsoft.com/office/drawing/2014/main" id="{68155F08-04AF-0FAB-312E-44BBFE370AF7}"/>
                </a:ext>
              </a:extLst>
            </p:cNvPr>
            <p:cNvSpPr txBox="1">
              <a:spLocks noChangeArrowheads="1"/>
            </p:cNvSpPr>
            <p:nvPr/>
          </p:nvSpPr>
          <p:spPr bwMode="auto">
            <a:xfrm>
              <a:off x="7255217" y="895866"/>
              <a:ext cx="6008043" cy="430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r>
                <a:rPr lang="en-NZ" altLang="en-US" sz="2400" b="1">
                  <a:solidFill>
                    <a:schemeClr val="bg1"/>
                  </a:solidFill>
                  <a:latin typeface="Century Gothic" panose="020B0502020202020204" pitchFamily="34" charset="0"/>
                </a:rPr>
                <a:t>Using the Team &amp; Build Report for Leadership Information</a:t>
              </a:r>
              <a:endParaRPr lang="en-NZ" altLang="en-US">
                <a:solidFill>
                  <a:schemeClr val="bg1"/>
                </a:solidFill>
                <a:latin typeface="Century Gothic" panose="020B0502020202020204" pitchFamily="34" charset="0"/>
              </a:endParaRPr>
            </a:p>
          </p:txBody>
        </p:sp>
      </p:grpSp>
      <p:pic>
        <p:nvPicPr>
          <p:cNvPr id="351238" name="Picture 18" descr="A screen shot of a computer&#10;&#10;Description automatically generated">
            <a:extLst>
              <a:ext uri="{FF2B5EF4-FFF2-40B4-BE49-F238E27FC236}">
                <a16:creationId xmlns:a16="http://schemas.microsoft.com/office/drawing/2014/main" id="{2F5FDC38-0BC5-9DAD-FE4A-264F517418E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89938" y="1773238"/>
            <a:ext cx="3559175" cy="4930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 name="Group 6">
            <a:extLst>
              <a:ext uri="{FF2B5EF4-FFF2-40B4-BE49-F238E27FC236}">
                <a16:creationId xmlns:a16="http://schemas.microsoft.com/office/drawing/2014/main" id="{2E75ECD7-F848-C19A-3FD5-0E4F8F525200}"/>
              </a:ext>
            </a:extLst>
          </p:cNvPr>
          <p:cNvGrpSpPr/>
          <p:nvPr/>
        </p:nvGrpSpPr>
        <p:grpSpPr>
          <a:xfrm>
            <a:off x="8915284" y="2323261"/>
            <a:ext cx="2508481" cy="3672727"/>
            <a:chOff x="7619819" y="1211119"/>
            <a:chExt cx="3071746" cy="4372640"/>
          </a:xfrm>
        </p:grpSpPr>
        <p:pic>
          <p:nvPicPr>
            <p:cNvPr id="8" name="Picture 7" descr="Graphical user interface&#10;&#10;Description automatically generated">
              <a:extLst>
                <a:ext uri="{FF2B5EF4-FFF2-40B4-BE49-F238E27FC236}">
                  <a16:creationId xmlns:a16="http://schemas.microsoft.com/office/drawing/2014/main" id="{84CC07BD-F77C-4F0C-5E9B-48C0EAA4C32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619819" y="1211119"/>
              <a:ext cx="3071746" cy="4372640"/>
            </a:xfrm>
            <a:prstGeom prst="rect">
              <a:avLst/>
            </a:prstGeom>
          </p:spPr>
        </p:pic>
        <p:sp>
          <p:nvSpPr>
            <p:cNvPr id="9" name="TextBox 8">
              <a:extLst>
                <a:ext uri="{FF2B5EF4-FFF2-40B4-BE49-F238E27FC236}">
                  <a16:creationId xmlns:a16="http://schemas.microsoft.com/office/drawing/2014/main" id="{31156598-1166-E54B-7C99-87B3BDBDB5E5}"/>
                </a:ext>
              </a:extLst>
            </p:cNvPr>
            <p:cNvSpPr txBox="1"/>
            <p:nvPr/>
          </p:nvSpPr>
          <p:spPr>
            <a:xfrm>
              <a:off x="7693797" y="2579131"/>
              <a:ext cx="1674992" cy="311465"/>
            </a:xfrm>
            <a:prstGeom prst="rect">
              <a:avLst/>
            </a:prstGeom>
            <a:solidFill>
              <a:schemeClr val="bg1"/>
            </a:solidFill>
          </p:spPr>
          <p:txBody>
            <a:bodyPr wrap="square" rtlCol="0">
              <a:spAutoFit/>
            </a:bodyPr>
            <a:lstStyle/>
            <a:p>
              <a:r>
                <a:rPr lang="en-NZ" sz="1100" b="1">
                  <a:solidFill>
                    <a:srgbClr val="6FBF4C"/>
                  </a:solidFill>
                  <a:latin typeface="Arial" panose="020B0604020202020204" pitchFamily="34" charset="0"/>
                  <a:cs typeface="Arial" panose="020B0604020202020204" pitchFamily="34" charset="0"/>
                </a:rPr>
                <a:t>Executive Team</a:t>
              </a:r>
            </a:p>
          </p:txBody>
        </p:sp>
        <p:sp>
          <p:nvSpPr>
            <p:cNvPr id="10" name="TextBox 9">
              <a:extLst>
                <a:ext uri="{FF2B5EF4-FFF2-40B4-BE49-F238E27FC236}">
                  <a16:creationId xmlns:a16="http://schemas.microsoft.com/office/drawing/2014/main" id="{D24326C5-C868-1545-2D7E-27A4E2526FE3}"/>
                </a:ext>
              </a:extLst>
            </p:cNvPr>
            <p:cNvSpPr txBox="1"/>
            <p:nvPr/>
          </p:nvSpPr>
          <p:spPr>
            <a:xfrm>
              <a:off x="7701573" y="2954857"/>
              <a:ext cx="1163998" cy="169276"/>
            </a:xfrm>
            <a:prstGeom prst="rect">
              <a:avLst/>
            </a:prstGeom>
            <a:solidFill>
              <a:schemeClr val="bg1"/>
            </a:solidFill>
          </p:spPr>
          <p:txBody>
            <a:bodyPr wrap="square" rtlCol="0">
              <a:spAutoFit/>
            </a:bodyPr>
            <a:lstStyle/>
            <a:p>
              <a:r>
                <a:rPr lang="en-NZ" sz="500" b="1">
                  <a:solidFill>
                    <a:srgbClr val="6FBF4C"/>
                  </a:solidFill>
                  <a:latin typeface="Arial" panose="020B0604020202020204" pitchFamily="34" charset="0"/>
                  <a:cs typeface="Arial" panose="020B0604020202020204" pitchFamily="34" charset="0"/>
                </a:rPr>
                <a:t>Test Organisation</a:t>
              </a:r>
            </a:p>
          </p:txBody>
        </p:sp>
      </p:grpSp>
      <p:pic>
        <p:nvPicPr>
          <p:cNvPr id="2" name="Picture 1" descr="A document with text on it&#10;&#10;Description automatically generated">
            <a:extLst>
              <a:ext uri="{FF2B5EF4-FFF2-40B4-BE49-F238E27FC236}">
                <a16:creationId xmlns:a16="http://schemas.microsoft.com/office/drawing/2014/main" id="{8D3A61BB-B735-3A1D-63CA-841840A9AB3A}"/>
              </a:ext>
            </a:extLst>
          </p:cNvPr>
          <p:cNvPicPr>
            <a:picLocks noChangeAspect="1"/>
          </p:cNvPicPr>
          <p:nvPr/>
        </p:nvPicPr>
        <p:blipFill>
          <a:blip r:embed="rId5">
            <a:extLst>
              <a:ext uri="{28A0092B-C50C-407E-A947-70E740481C1C}">
                <a14:useLocalDpi xmlns:a14="http://schemas.microsoft.com/office/drawing/2010/main" val="0"/>
              </a:ext>
            </a:extLst>
          </a:blip>
          <a:srcRect l="62665" t="94264" r="10825" b="1977"/>
          <a:stretch/>
        </p:blipFill>
        <p:spPr>
          <a:xfrm>
            <a:off x="10620902" y="5621833"/>
            <a:ext cx="880745" cy="177480"/>
          </a:xfrm>
          <a:prstGeom prst="rect">
            <a:avLst/>
          </a:prstGeom>
        </p:spPr>
      </p:pic>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1000" fill="hold"/>
                                        <p:tgtEl>
                                          <p:spTgt spid="16"/>
                                        </p:tgtEl>
                                        <p:attrNameLst>
                                          <p:attrName>ppt_x</p:attrName>
                                        </p:attrNameLst>
                                      </p:cBhvr>
                                      <p:tavLst>
                                        <p:tav tm="0">
                                          <p:val>
                                            <p:strVal val="0-#ppt_w/2"/>
                                          </p:val>
                                        </p:tav>
                                        <p:tav tm="100000">
                                          <p:val>
                                            <p:strVal val="#ppt_x"/>
                                          </p:val>
                                        </p:tav>
                                      </p:tavLst>
                                    </p:anim>
                                    <p:anim calcmode="lin" valueType="num">
                                      <p:cBhvr additive="base">
                                        <p:cTn id="8" dur="1000" fill="hold"/>
                                        <p:tgtEl>
                                          <p:spTgt spid="16"/>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000"/>
                            </p:stCondLst>
                            <p:childTnLst>
                              <p:par>
                                <p:cTn id="10" presetID="9" presetClass="entr" presetSubtype="0" fill="hold" nodeType="after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dissolve">
                                      <p:cBhvr>
                                        <p:cTn id="12" dur="500"/>
                                        <p:tgtEl>
                                          <p:spTgt spid="5">
                                            <p:txEl>
                                              <p:pRg st="0" end="0"/>
                                            </p:txEl>
                                          </p:spTgt>
                                        </p:tgtEl>
                                      </p:cBhvr>
                                    </p:animEffect>
                                  </p:childTnLst>
                                </p:cTn>
                              </p:par>
                            </p:childTnLst>
                          </p:cTn>
                        </p:par>
                        <p:par>
                          <p:cTn id="13" fill="hold" nodeType="afterGroup">
                            <p:stCondLst>
                              <p:cond delay="1500"/>
                            </p:stCondLst>
                            <p:childTnLst>
                              <p:par>
                                <p:cTn id="14" presetID="9" presetClass="entr" presetSubtype="0" fill="hold" nodeType="afterEffect">
                                  <p:stCondLst>
                                    <p:cond delay="0"/>
                                  </p:stCondLst>
                                  <p:childTnLst>
                                    <p:set>
                                      <p:cBhvr>
                                        <p:cTn id="15" dur="1" fill="hold">
                                          <p:stCondLst>
                                            <p:cond delay="0"/>
                                          </p:stCondLst>
                                        </p:cTn>
                                        <p:tgtEl>
                                          <p:spTgt spid="5">
                                            <p:txEl>
                                              <p:pRg st="1" end="1"/>
                                            </p:txEl>
                                          </p:spTgt>
                                        </p:tgtEl>
                                        <p:attrNameLst>
                                          <p:attrName>style.visibility</p:attrName>
                                        </p:attrNameLst>
                                      </p:cBhvr>
                                      <p:to>
                                        <p:strVal val="visible"/>
                                      </p:to>
                                    </p:set>
                                    <p:animEffect transition="in" filter="dissolve">
                                      <p:cBhvr>
                                        <p:cTn id="16" dur="500"/>
                                        <p:tgtEl>
                                          <p:spTgt spid="5">
                                            <p:txEl>
                                              <p:pRg st="1" end="1"/>
                                            </p:txEl>
                                          </p:spTgt>
                                        </p:tgtEl>
                                      </p:cBhvr>
                                    </p:animEffect>
                                  </p:childTnLst>
                                </p:cTn>
                              </p:par>
                            </p:childTnLst>
                          </p:cTn>
                        </p:par>
                        <p:par>
                          <p:cTn id="17" fill="hold" nodeType="afterGroup">
                            <p:stCondLst>
                              <p:cond delay="2000"/>
                            </p:stCondLst>
                            <p:childTnLst>
                              <p:par>
                                <p:cTn id="18" presetID="9" presetClass="entr" presetSubtype="0" fill="hold" nodeType="afterEffect">
                                  <p:stCondLst>
                                    <p:cond delay="0"/>
                                  </p:stCondLst>
                                  <p:childTnLst>
                                    <p:set>
                                      <p:cBhvr>
                                        <p:cTn id="19" dur="1" fill="hold">
                                          <p:stCondLst>
                                            <p:cond delay="0"/>
                                          </p:stCondLst>
                                        </p:cTn>
                                        <p:tgtEl>
                                          <p:spTgt spid="5">
                                            <p:txEl>
                                              <p:pRg st="2" end="2"/>
                                            </p:txEl>
                                          </p:spTgt>
                                        </p:tgtEl>
                                        <p:attrNameLst>
                                          <p:attrName>style.visibility</p:attrName>
                                        </p:attrNameLst>
                                      </p:cBhvr>
                                      <p:to>
                                        <p:strVal val="visible"/>
                                      </p:to>
                                    </p:set>
                                    <p:animEffect transition="in" filter="dissolve">
                                      <p:cBhvr>
                                        <p:cTn id="20" dur="500"/>
                                        <p:tgtEl>
                                          <p:spTgt spid="5">
                                            <p:txEl>
                                              <p:pRg st="2" end="2"/>
                                            </p:txEl>
                                          </p:spTgt>
                                        </p:tgtEl>
                                      </p:cBhvr>
                                    </p:animEffect>
                                  </p:childTnLst>
                                </p:cTn>
                              </p:par>
                            </p:childTnLst>
                          </p:cTn>
                        </p:par>
                        <p:par>
                          <p:cTn id="21" fill="hold" nodeType="afterGroup">
                            <p:stCondLst>
                              <p:cond delay="2500"/>
                            </p:stCondLst>
                            <p:childTnLst>
                              <p:par>
                                <p:cTn id="22" presetID="9" presetClass="entr" presetSubtype="0" fill="hold" nodeType="afterEffect">
                                  <p:stCondLst>
                                    <p:cond delay="0"/>
                                  </p:stCondLst>
                                  <p:childTnLst>
                                    <p:set>
                                      <p:cBhvr>
                                        <p:cTn id="23" dur="1" fill="hold">
                                          <p:stCondLst>
                                            <p:cond delay="0"/>
                                          </p:stCondLst>
                                        </p:cTn>
                                        <p:tgtEl>
                                          <p:spTgt spid="5">
                                            <p:txEl>
                                              <p:pRg st="3" end="3"/>
                                            </p:txEl>
                                          </p:spTgt>
                                        </p:tgtEl>
                                        <p:attrNameLst>
                                          <p:attrName>style.visibility</p:attrName>
                                        </p:attrNameLst>
                                      </p:cBhvr>
                                      <p:to>
                                        <p:strVal val="visible"/>
                                      </p:to>
                                    </p:set>
                                    <p:animEffect transition="in" filter="dissolve">
                                      <p:cBhvr>
                                        <p:cTn id="24" dur="500"/>
                                        <p:tgtEl>
                                          <p:spTgt spid="5">
                                            <p:txEl>
                                              <p:pRg st="3" end="3"/>
                                            </p:txEl>
                                          </p:spTgt>
                                        </p:tgtEl>
                                      </p:cBhvr>
                                    </p:animEffect>
                                  </p:childTnLst>
                                </p:cTn>
                              </p:par>
                            </p:childTnLst>
                          </p:cTn>
                        </p:par>
                        <p:par>
                          <p:cTn id="25" fill="hold" nodeType="afterGroup">
                            <p:stCondLst>
                              <p:cond delay="3000"/>
                            </p:stCondLst>
                            <p:childTnLst>
                              <p:par>
                                <p:cTn id="26" presetID="9" presetClass="entr" presetSubtype="0" fill="hold" nodeType="afterEffect">
                                  <p:stCondLst>
                                    <p:cond delay="0"/>
                                  </p:stCondLst>
                                  <p:childTnLst>
                                    <p:set>
                                      <p:cBhvr>
                                        <p:cTn id="27" dur="1" fill="hold">
                                          <p:stCondLst>
                                            <p:cond delay="0"/>
                                          </p:stCondLst>
                                        </p:cTn>
                                        <p:tgtEl>
                                          <p:spTgt spid="5">
                                            <p:txEl>
                                              <p:pRg st="4" end="4"/>
                                            </p:txEl>
                                          </p:spTgt>
                                        </p:tgtEl>
                                        <p:attrNameLst>
                                          <p:attrName>style.visibility</p:attrName>
                                        </p:attrNameLst>
                                      </p:cBhvr>
                                      <p:to>
                                        <p:strVal val="visible"/>
                                      </p:to>
                                    </p:set>
                                    <p:animEffect transition="in" filter="dissolve">
                                      <p:cBhvr>
                                        <p:cTn id="28" dur="500"/>
                                        <p:tgtEl>
                                          <p:spTgt spid="5">
                                            <p:txEl>
                                              <p:pRg st="4" end="4"/>
                                            </p:txEl>
                                          </p:spTgt>
                                        </p:tgtEl>
                                      </p:cBhvr>
                                    </p:animEffect>
                                  </p:childTnLst>
                                </p:cTn>
                              </p:par>
                            </p:childTnLst>
                          </p:cTn>
                        </p:par>
                        <p:par>
                          <p:cTn id="29" fill="hold" nodeType="afterGroup">
                            <p:stCondLst>
                              <p:cond delay="3500"/>
                            </p:stCondLst>
                            <p:childTnLst>
                              <p:par>
                                <p:cTn id="30" presetID="9" presetClass="entr" presetSubtype="0" fill="hold" nodeType="afterEffect">
                                  <p:stCondLst>
                                    <p:cond delay="0"/>
                                  </p:stCondLst>
                                  <p:childTnLst>
                                    <p:set>
                                      <p:cBhvr>
                                        <p:cTn id="31" dur="1" fill="hold">
                                          <p:stCondLst>
                                            <p:cond delay="0"/>
                                          </p:stCondLst>
                                        </p:cTn>
                                        <p:tgtEl>
                                          <p:spTgt spid="5">
                                            <p:txEl>
                                              <p:pRg st="5" end="5"/>
                                            </p:txEl>
                                          </p:spTgt>
                                        </p:tgtEl>
                                        <p:attrNameLst>
                                          <p:attrName>style.visibility</p:attrName>
                                        </p:attrNameLst>
                                      </p:cBhvr>
                                      <p:to>
                                        <p:strVal val="visible"/>
                                      </p:to>
                                    </p:set>
                                    <p:animEffect transition="in" filter="dissolve">
                                      <p:cBhvr>
                                        <p:cTn id="32" dur="500"/>
                                        <p:tgtEl>
                                          <p:spTgt spid="5">
                                            <p:txEl>
                                              <p:pRg st="5" end="5"/>
                                            </p:txEl>
                                          </p:spTgt>
                                        </p:tgtEl>
                                      </p:cBhvr>
                                    </p:animEffect>
                                  </p:childTnLst>
                                </p:cTn>
                              </p:par>
                            </p:childTnLst>
                          </p:cTn>
                        </p:par>
                        <p:par>
                          <p:cTn id="33" fill="hold" nodeType="afterGroup">
                            <p:stCondLst>
                              <p:cond delay="4000"/>
                            </p:stCondLst>
                            <p:childTnLst>
                              <p:par>
                                <p:cTn id="34" presetID="9" presetClass="entr" presetSubtype="0" fill="hold" nodeType="afterEffect">
                                  <p:stCondLst>
                                    <p:cond delay="0"/>
                                  </p:stCondLst>
                                  <p:childTnLst>
                                    <p:set>
                                      <p:cBhvr>
                                        <p:cTn id="35" dur="1" fill="hold">
                                          <p:stCondLst>
                                            <p:cond delay="0"/>
                                          </p:stCondLst>
                                        </p:cTn>
                                        <p:tgtEl>
                                          <p:spTgt spid="5">
                                            <p:txEl>
                                              <p:pRg st="6" end="6"/>
                                            </p:txEl>
                                          </p:spTgt>
                                        </p:tgtEl>
                                        <p:attrNameLst>
                                          <p:attrName>style.visibility</p:attrName>
                                        </p:attrNameLst>
                                      </p:cBhvr>
                                      <p:to>
                                        <p:strVal val="visible"/>
                                      </p:to>
                                    </p:set>
                                    <p:animEffect transition="in" filter="dissolve">
                                      <p:cBhvr>
                                        <p:cTn id="36" dur="500"/>
                                        <p:tgtEl>
                                          <p:spTgt spid="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3282" name="Obraz 9">
            <a:extLst>
              <a:ext uri="{FF2B5EF4-FFF2-40B4-BE49-F238E27FC236}">
                <a16:creationId xmlns:a16="http://schemas.microsoft.com/office/drawing/2014/main" id="{5799780D-144B-4025-414F-214EFC534BA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49700" y="663575"/>
            <a:ext cx="8112125" cy="668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ctangle 3">
            <a:extLst>
              <a:ext uri="{FF2B5EF4-FFF2-40B4-BE49-F238E27FC236}">
                <a16:creationId xmlns:a16="http://schemas.microsoft.com/office/drawing/2014/main" id="{E4B92B38-4FC1-0B19-5A7A-638269441D7F}"/>
              </a:ext>
            </a:extLst>
          </p:cNvPr>
          <p:cNvSpPr>
            <a:spLocks noChangeArrowheads="1"/>
          </p:cNvSpPr>
          <p:nvPr/>
        </p:nvSpPr>
        <p:spPr bwMode="auto">
          <a:xfrm>
            <a:off x="242888" y="1363663"/>
            <a:ext cx="3527425"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i="1">
                <a:solidFill>
                  <a:srgbClr val="000000"/>
                </a:solidFill>
                <a:latin typeface="Century Gothic" panose="020B0502020202020204" pitchFamily="34" charset="0"/>
              </a:rPr>
              <a:t>Understanding the different roles held by members of your team is key to understanding the leadership styles you may need to adopt.</a:t>
            </a:r>
          </a:p>
        </p:txBody>
      </p:sp>
      <p:sp>
        <p:nvSpPr>
          <p:cNvPr id="5" name="Prostokąt zaokrąglony 2">
            <a:extLst>
              <a:ext uri="{FF2B5EF4-FFF2-40B4-BE49-F238E27FC236}">
                <a16:creationId xmlns:a16="http://schemas.microsoft.com/office/drawing/2014/main" id="{FEA12FA1-CEB6-7E21-7FEC-F8C04BD2E9DD}"/>
              </a:ext>
            </a:extLst>
          </p:cNvPr>
          <p:cNvSpPr/>
          <p:nvPr/>
        </p:nvSpPr>
        <p:spPr>
          <a:xfrm>
            <a:off x="-2792413" y="663575"/>
            <a:ext cx="6427788" cy="490538"/>
          </a:xfrm>
          <a:prstGeom prst="roundRect">
            <a:avLst/>
          </a:prstGeom>
          <a:solidFill>
            <a:srgbClr val="F17E00"/>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algn="r" defTabSz="913203" eaLnBrk="1" fontAlgn="auto" hangingPunct="1">
              <a:spcBef>
                <a:spcPts val="0"/>
              </a:spcBef>
              <a:spcAft>
                <a:spcPts val="0"/>
              </a:spcAft>
              <a:defRPr/>
            </a:pPr>
            <a:r>
              <a:rPr lang="en-NZ" sz="2400" b="1">
                <a:latin typeface="Century Gothic" panose="020B0502020202020204" pitchFamily="34" charset="0"/>
              </a:rPr>
              <a:t>Team Roles</a:t>
            </a:r>
            <a:endParaRPr lang="pl-PL" sz="2400" b="1">
              <a:latin typeface="Century Gothic" panose="020B0502020202020204" pitchFamily="34" charset="0"/>
            </a:endParaRPr>
          </a:p>
        </p:txBody>
      </p:sp>
      <p:pic>
        <p:nvPicPr>
          <p:cNvPr id="7" name="Picture 6">
            <a:extLst>
              <a:ext uri="{FF2B5EF4-FFF2-40B4-BE49-F238E27FC236}">
                <a16:creationId xmlns:a16="http://schemas.microsoft.com/office/drawing/2014/main" id="{CC4D877C-6F46-7833-10F8-2D749D49294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27050" y="3160713"/>
            <a:ext cx="2959100" cy="2390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3286" name="Rectangle 7">
            <a:extLst>
              <a:ext uri="{FF2B5EF4-FFF2-40B4-BE49-F238E27FC236}">
                <a16:creationId xmlns:a16="http://schemas.microsoft.com/office/drawing/2014/main" id="{5600E7EE-D88B-F1B7-D5B7-EE05B261CF42}"/>
              </a:ext>
            </a:extLst>
          </p:cNvPr>
          <p:cNvSpPr>
            <a:spLocks noChangeArrowheads="1"/>
          </p:cNvSpPr>
          <p:nvPr/>
        </p:nvSpPr>
        <p:spPr bwMode="auto">
          <a:xfrm>
            <a:off x="349250" y="188913"/>
            <a:ext cx="497283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b="1">
                <a:solidFill>
                  <a:schemeClr val="accent2"/>
                </a:solidFill>
                <a:latin typeface="Century Gothic" panose="020B0502020202020204" pitchFamily="34" charset="0"/>
              </a:rPr>
              <a:t>Lead: </a:t>
            </a:r>
            <a:r>
              <a:rPr lang="en-NZ" altLang="en-US">
                <a:latin typeface="Century Gothic" panose="020B0502020202020204" pitchFamily="34" charset="0"/>
              </a:rPr>
              <a:t>Using the</a:t>
            </a:r>
            <a:r>
              <a:rPr lang="en-NZ" altLang="en-US" b="1">
                <a:latin typeface="Century Gothic" panose="020B0502020202020204" pitchFamily="34" charset="0"/>
              </a:rPr>
              <a:t> Team &amp; Build Analysis, p.16</a:t>
            </a:r>
            <a:endParaRPr lang="en-GB" altLang="en-US" b="1">
              <a:latin typeface="Century Gothic" panose="020B0502020202020204" pitchFamily="34" charset="0"/>
            </a:endParaRPr>
          </a:p>
        </p:txBody>
      </p:sp>
      <p:grpSp>
        <p:nvGrpSpPr>
          <p:cNvPr id="353288" name="Group 8">
            <a:extLst>
              <a:ext uri="{FF2B5EF4-FFF2-40B4-BE49-F238E27FC236}">
                <a16:creationId xmlns:a16="http://schemas.microsoft.com/office/drawing/2014/main" id="{18DAAD19-E51B-260E-A245-73864F97E153}"/>
              </a:ext>
            </a:extLst>
          </p:cNvPr>
          <p:cNvGrpSpPr>
            <a:grpSpLocks/>
          </p:cNvGrpSpPr>
          <p:nvPr/>
        </p:nvGrpSpPr>
        <p:grpSpPr bwMode="auto">
          <a:xfrm>
            <a:off x="9604375" y="204788"/>
            <a:ext cx="2849563" cy="376237"/>
            <a:chOff x="9604598" y="204437"/>
            <a:chExt cx="2848654" cy="377134"/>
          </a:xfrm>
        </p:grpSpPr>
        <p:sp>
          <p:nvSpPr>
            <p:cNvPr id="10" name="Prostokąt zaokrąglony 7">
              <a:extLst>
                <a:ext uri="{FF2B5EF4-FFF2-40B4-BE49-F238E27FC236}">
                  <a16:creationId xmlns:a16="http://schemas.microsoft.com/office/drawing/2014/main" id="{1CEB0BB1-4638-43EE-5861-3FB44193F3AA}"/>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9 of LM Section</a:t>
              </a:r>
              <a:endParaRPr lang="en-US" sz="1100" b="1">
                <a:solidFill>
                  <a:schemeClr val="bg1"/>
                </a:solidFill>
                <a:latin typeface="Century Gothic" panose="020B0502020202020204" pitchFamily="34" charset="0"/>
              </a:endParaRPr>
            </a:p>
          </p:txBody>
        </p:sp>
        <p:pic>
          <p:nvPicPr>
            <p:cNvPr id="353290" name="Graphic 10" descr="Closed book with solid fill">
              <a:extLst>
                <a:ext uri="{FF2B5EF4-FFF2-40B4-BE49-F238E27FC236}">
                  <a16:creationId xmlns:a16="http://schemas.microsoft.com/office/drawing/2014/main" id="{0E99081A-3CCB-EE3B-D210-EAF01936C7F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 name="Picture 1" descr="Graphical user interface, text, application, email&#10;&#10;Description automatically generated">
            <a:extLst>
              <a:ext uri="{FF2B5EF4-FFF2-40B4-BE49-F238E27FC236}">
                <a16:creationId xmlns:a16="http://schemas.microsoft.com/office/drawing/2014/main" id="{5914BAD7-18CA-B066-BA42-4676B0D59706}"/>
              </a:ext>
            </a:extLst>
          </p:cNvPr>
          <p:cNvPicPr>
            <a:picLocks noChangeAspect="1"/>
          </p:cNvPicPr>
          <p:nvPr/>
        </p:nvPicPr>
        <p:blipFill rotWithShape="1">
          <a:blip r:embed="rId6">
            <a:extLst>
              <a:ext uri="{28A0092B-C50C-407E-A947-70E740481C1C}">
                <a14:useLocalDpi xmlns:a14="http://schemas.microsoft.com/office/drawing/2010/main" val="0"/>
              </a:ext>
            </a:extLst>
          </a:blip>
          <a:srcRect b="26877"/>
          <a:stretch/>
        </p:blipFill>
        <p:spPr>
          <a:xfrm>
            <a:off x="5851420" y="1245735"/>
            <a:ext cx="4464715" cy="3932657"/>
          </a:xfrm>
          <a:prstGeom prst="rect">
            <a:avLst/>
          </a:prstGeom>
          <a:ln>
            <a:solidFill>
              <a:schemeClr val="bg2"/>
            </a:solidFill>
          </a:ln>
          <a:effec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0-#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000"/>
                            </p:stCondLst>
                            <p:childTnLst>
                              <p:par>
                                <p:cTn id="10" presetID="42" presetClass="entr" presetSubtype="0"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par>
                          <p:cTn id="15" fill="hold" nodeType="afterGroup">
                            <p:stCondLst>
                              <p:cond delay="2000"/>
                            </p:stCondLst>
                            <p:childTnLst>
                              <p:par>
                                <p:cTn id="16" presetID="10" presetClass="entr" presetSubtype="0" fill="hold" nodeType="afterEffect">
                                  <p:stCondLst>
                                    <p:cond delay="10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75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5330" name="Picture 2">
            <a:extLst>
              <a:ext uri="{FF2B5EF4-FFF2-40B4-BE49-F238E27FC236}">
                <a16:creationId xmlns:a16="http://schemas.microsoft.com/office/drawing/2014/main" id="{E18CD4C2-F553-C2D1-6A35-3993D7C458C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58907" t="11815" r="9375" b="4723"/>
          <a:stretch>
            <a:fillRect/>
          </a:stretch>
        </p:blipFill>
        <p:spPr bwMode="auto">
          <a:xfrm>
            <a:off x="5630863" y="1279525"/>
            <a:ext cx="5143500" cy="38068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55331" name="Obraz 9">
            <a:extLst>
              <a:ext uri="{FF2B5EF4-FFF2-40B4-BE49-F238E27FC236}">
                <a16:creationId xmlns:a16="http://schemas.microsoft.com/office/drawing/2014/main" id="{C23C9334-D36D-18BE-85C7-3AF22F42EDE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49700" y="663575"/>
            <a:ext cx="8112125" cy="668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ctangle 3">
            <a:extLst>
              <a:ext uri="{FF2B5EF4-FFF2-40B4-BE49-F238E27FC236}">
                <a16:creationId xmlns:a16="http://schemas.microsoft.com/office/drawing/2014/main" id="{415ADAD1-A707-5CD7-C3C8-00B6A5EB4A70}"/>
              </a:ext>
            </a:extLst>
          </p:cNvPr>
          <p:cNvSpPr>
            <a:spLocks noChangeArrowheads="1"/>
          </p:cNvSpPr>
          <p:nvPr/>
        </p:nvSpPr>
        <p:spPr bwMode="auto">
          <a:xfrm>
            <a:off x="242888" y="2820988"/>
            <a:ext cx="3527425"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i="1">
                <a:solidFill>
                  <a:srgbClr val="000000"/>
                </a:solidFill>
                <a:latin typeface="Century Gothic" panose="020B0502020202020204" pitchFamily="34" charset="0"/>
              </a:rPr>
              <a:t>Are there any Special Cases in your team members’ Profiles?</a:t>
            </a:r>
          </a:p>
        </p:txBody>
      </p:sp>
      <p:sp>
        <p:nvSpPr>
          <p:cNvPr id="5" name="Prostokąt zaokrąglony 2">
            <a:extLst>
              <a:ext uri="{FF2B5EF4-FFF2-40B4-BE49-F238E27FC236}">
                <a16:creationId xmlns:a16="http://schemas.microsoft.com/office/drawing/2014/main" id="{B6533012-6950-42BF-7DCD-795414E57058}"/>
              </a:ext>
            </a:extLst>
          </p:cNvPr>
          <p:cNvSpPr/>
          <p:nvPr/>
        </p:nvSpPr>
        <p:spPr>
          <a:xfrm>
            <a:off x="-2792413" y="969963"/>
            <a:ext cx="6427788" cy="490537"/>
          </a:xfrm>
          <a:prstGeom prst="roundRect">
            <a:avLst/>
          </a:prstGeom>
          <a:solidFill>
            <a:srgbClr val="F17E00"/>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algn="r" defTabSz="913203" eaLnBrk="1" fontAlgn="auto" hangingPunct="1">
              <a:spcBef>
                <a:spcPts val="0"/>
              </a:spcBef>
              <a:spcAft>
                <a:spcPts val="0"/>
              </a:spcAft>
              <a:defRPr/>
            </a:pPr>
            <a:r>
              <a:rPr lang="en-NZ" sz="2400" b="1">
                <a:latin typeface="Century Gothic" panose="020B0502020202020204" pitchFamily="34" charset="0"/>
              </a:rPr>
              <a:t>Team Profile Trends</a:t>
            </a:r>
            <a:endParaRPr lang="pl-PL" sz="2400" b="1">
              <a:latin typeface="Century Gothic" panose="020B0502020202020204" pitchFamily="34" charset="0"/>
            </a:endParaRPr>
          </a:p>
        </p:txBody>
      </p:sp>
      <p:sp>
        <p:nvSpPr>
          <p:cNvPr id="355334" name="Rectangle 7">
            <a:extLst>
              <a:ext uri="{FF2B5EF4-FFF2-40B4-BE49-F238E27FC236}">
                <a16:creationId xmlns:a16="http://schemas.microsoft.com/office/drawing/2014/main" id="{8AB576CD-AB27-B0DA-FDD0-0CFAC9A005CB}"/>
              </a:ext>
            </a:extLst>
          </p:cNvPr>
          <p:cNvSpPr>
            <a:spLocks noChangeArrowheads="1"/>
          </p:cNvSpPr>
          <p:nvPr/>
        </p:nvSpPr>
        <p:spPr bwMode="auto">
          <a:xfrm>
            <a:off x="349250" y="188913"/>
            <a:ext cx="42211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b="1">
                <a:solidFill>
                  <a:schemeClr val="accent2"/>
                </a:solidFill>
                <a:latin typeface="Century Gothic" panose="020B0502020202020204" pitchFamily="34" charset="0"/>
              </a:rPr>
              <a:t>Lead: </a:t>
            </a:r>
            <a:r>
              <a:rPr lang="en-NZ" altLang="en-US">
                <a:latin typeface="Century Gothic" panose="020B0502020202020204" pitchFamily="34" charset="0"/>
              </a:rPr>
              <a:t>Finding Trends in Team Profiles</a:t>
            </a:r>
            <a:endParaRPr lang="en-GB" altLang="en-US">
              <a:latin typeface="Century Gothic" panose="020B0502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0-#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000"/>
                            </p:stCondLst>
                            <p:childTnLst>
                              <p:par>
                                <p:cTn id="10" presetID="42" presetClass="entr" presetSubtype="0"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7378" name="Group 1">
            <a:extLst>
              <a:ext uri="{FF2B5EF4-FFF2-40B4-BE49-F238E27FC236}">
                <a16:creationId xmlns:a16="http://schemas.microsoft.com/office/drawing/2014/main" id="{CC6F4F3C-E8C1-A989-232C-0959C6FA0084}"/>
              </a:ext>
            </a:extLst>
          </p:cNvPr>
          <p:cNvGrpSpPr>
            <a:grpSpLocks noChangeAspect="1"/>
          </p:cNvGrpSpPr>
          <p:nvPr/>
        </p:nvGrpSpPr>
        <p:grpSpPr bwMode="auto">
          <a:xfrm>
            <a:off x="6311900" y="1036638"/>
            <a:ext cx="5807075" cy="5238750"/>
            <a:chOff x="-1348120" y="1139528"/>
            <a:chExt cx="9361040" cy="4825964"/>
          </a:xfrm>
        </p:grpSpPr>
        <p:grpSp>
          <p:nvGrpSpPr>
            <p:cNvPr id="357386" name="Group 2">
              <a:extLst>
                <a:ext uri="{FF2B5EF4-FFF2-40B4-BE49-F238E27FC236}">
                  <a16:creationId xmlns:a16="http://schemas.microsoft.com/office/drawing/2014/main" id="{3FA8D009-53C9-5ED8-3B6A-C7299796A830}"/>
                </a:ext>
              </a:extLst>
            </p:cNvPr>
            <p:cNvGrpSpPr>
              <a:grpSpLocks/>
            </p:cNvGrpSpPr>
            <p:nvPr/>
          </p:nvGrpSpPr>
          <p:grpSpPr bwMode="auto">
            <a:xfrm>
              <a:off x="-375492" y="1139528"/>
              <a:ext cx="7415784" cy="4700016"/>
              <a:chOff x="-375492" y="1139528"/>
              <a:chExt cx="7415784" cy="4700016"/>
            </a:xfrm>
          </p:grpSpPr>
          <p:grpSp>
            <p:nvGrpSpPr>
              <p:cNvPr id="357390" name="Group 6">
                <a:extLst>
                  <a:ext uri="{FF2B5EF4-FFF2-40B4-BE49-F238E27FC236}">
                    <a16:creationId xmlns:a16="http://schemas.microsoft.com/office/drawing/2014/main" id="{74B19DD1-DF76-67F4-3DA7-DA8E192A5F67}"/>
                  </a:ext>
                </a:extLst>
              </p:cNvPr>
              <p:cNvGrpSpPr>
                <a:grpSpLocks/>
              </p:cNvGrpSpPr>
              <p:nvPr/>
            </p:nvGrpSpPr>
            <p:grpSpPr bwMode="auto">
              <a:xfrm>
                <a:off x="-375492" y="1139528"/>
                <a:ext cx="7415784" cy="4700016"/>
                <a:chOff x="-375492" y="1139528"/>
                <a:chExt cx="7415784" cy="4700016"/>
              </a:xfrm>
            </p:grpSpPr>
            <p:sp>
              <p:nvSpPr>
                <p:cNvPr id="9" name="Freeform 8">
                  <a:extLst>
                    <a:ext uri="{FF2B5EF4-FFF2-40B4-BE49-F238E27FC236}">
                      <a16:creationId xmlns:a16="http://schemas.microsoft.com/office/drawing/2014/main" id="{2A88AF4B-BD09-0655-2788-D43D58820B00}"/>
                    </a:ext>
                  </a:extLst>
                </p:cNvPr>
                <p:cNvSpPr/>
                <p:nvPr/>
              </p:nvSpPr>
              <p:spPr>
                <a:xfrm>
                  <a:off x="-375677" y="1139528"/>
                  <a:ext cx="7416155" cy="4700197"/>
                </a:xfrm>
                <a:custGeom>
                  <a:avLst/>
                  <a:gdLst>
                    <a:gd name="connsiteX0" fmla="*/ 224028 w 7415784"/>
                    <a:gd name="connsiteY0" fmla="*/ 269748 h 4700016"/>
                    <a:gd name="connsiteX1" fmla="*/ 224028 w 7415784"/>
                    <a:gd name="connsiteY1" fmla="*/ 4430268 h 4700016"/>
                    <a:gd name="connsiteX2" fmla="*/ 7191756 w 7415784"/>
                    <a:gd name="connsiteY2" fmla="*/ 4430268 h 4700016"/>
                    <a:gd name="connsiteX3" fmla="*/ 7191756 w 7415784"/>
                    <a:gd name="connsiteY3" fmla="*/ 269748 h 4700016"/>
                    <a:gd name="connsiteX4" fmla="*/ 266867 w 7415784"/>
                    <a:gd name="connsiteY4" fmla="*/ 0 h 4700016"/>
                    <a:gd name="connsiteX5" fmla="*/ 7148917 w 7415784"/>
                    <a:gd name="connsiteY5" fmla="*/ 0 h 4700016"/>
                    <a:gd name="connsiteX6" fmla="*/ 7415784 w 7415784"/>
                    <a:gd name="connsiteY6" fmla="*/ 266867 h 4700016"/>
                    <a:gd name="connsiteX7" fmla="*/ 7415784 w 7415784"/>
                    <a:gd name="connsiteY7" fmla="*/ 4433149 h 4700016"/>
                    <a:gd name="connsiteX8" fmla="*/ 7148917 w 7415784"/>
                    <a:gd name="connsiteY8" fmla="*/ 4700016 h 4700016"/>
                    <a:gd name="connsiteX9" fmla="*/ 266867 w 7415784"/>
                    <a:gd name="connsiteY9" fmla="*/ 4700016 h 4700016"/>
                    <a:gd name="connsiteX10" fmla="*/ 0 w 7415784"/>
                    <a:gd name="connsiteY10" fmla="*/ 4433149 h 4700016"/>
                    <a:gd name="connsiteX11" fmla="*/ 0 w 7415784"/>
                    <a:gd name="connsiteY11" fmla="*/ 266867 h 4700016"/>
                    <a:gd name="connsiteX12" fmla="*/ 266867 w 7415784"/>
                    <a:gd name="connsiteY12" fmla="*/ 0 h 4700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5784" h="4700016">
                      <a:moveTo>
                        <a:pt x="224028" y="269748"/>
                      </a:moveTo>
                      <a:lnTo>
                        <a:pt x="224028" y="4430268"/>
                      </a:lnTo>
                      <a:lnTo>
                        <a:pt x="7191756" y="4430268"/>
                      </a:lnTo>
                      <a:lnTo>
                        <a:pt x="7191756" y="269748"/>
                      </a:lnTo>
                      <a:close/>
                      <a:moveTo>
                        <a:pt x="266867" y="0"/>
                      </a:moveTo>
                      <a:lnTo>
                        <a:pt x="7148917" y="0"/>
                      </a:lnTo>
                      <a:cubicBezTo>
                        <a:pt x="7296304" y="0"/>
                        <a:pt x="7415784" y="119480"/>
                        <a:pt x="7415784" y="266867"/>
                      </a:cubicBezTo>
                      <a:lnTo>
                        <a:pt x="7415784" y="4433149"/>
                      </a:lnTo>
                      <a:cubicBezTo>
                        <a:pt x="7415784" y="4580536"/>
                        <a:pt x="7296304" y="4700016"/>
                        <a:pt x="7148917" y="4700016"/>
                      </a:cubicBezTo>
                      <a:lnTo>
                        <a:pt x="266867" y="4700016"/>
                      </a:lnTo>
                      <a:cubicBezTo>
                        <a:pt x="119480" y="4700016"/>
                        <a:pt x="0" y="4580536"/>
                        <a:pt x="0" y="4433149"/>
                      </a:cubicBezTo>
                      <a:lnTo>
                        <a:pt x="0" y="266867"/>
                      </a:lnTo>
                      <a:cubicBezTo>
                        <a:pt x="0" y="119480"/>
                        <a:pt x="119480" y="0"/>
                        <a:pt x="266867" y="0"/>
                      </a:cubicBezTo>
                      <a:close/>
                    </a:path>
                  </a:pathLst>
                </a:cu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sp>
              <p:nvSpPr>
                <p:cNvPr id="10" name="Freeform 9">
                  <a:extLst>
                    <a:ext uri="{FF2B5EF4-FFF2-40B4-BE49-F238E27FC236}">
                      <a16:creationId xmlns:a16="http://schemas.microsoft.com/office/drawing/2014/main" id="{5AC56D70-A4A7-3BBD-28EB-44C327C80DCB}"/>
                    </a:ext>
                  </a:extLst>
                </p:cNvPr>
                <p:cNvSpPr/>
                <p:nvPr/>
              </p:nvSpPr>
              <p:spPr>
                <a:xfrm>
                  <a:off x="-357763" y="1160002"/>
                  <a:ext cx="7380328" cy="4659249"/>
                </a:xfrm>
                <a:custGeom>
                  <a:avLst/>
                  <a:gdLst>
                    <a:gd name="connsiteX0" fmla="*/ 252028 w 7380820"/>
                    <a:gd name="connsiteY0" fmla="*/ 295230 h 4658912"/>
                    <a:gd name="connsiteX1" fmla="*/ 252028 w 7380820"/>
                    <a:gd name="connsiteY1" fmla="*/ 4363682 h 4658912"/>
                    <a:gd name="connsiteX2" fmla="*/ 7128792 w 7380820"/>
                    <a:gd name="connsiteY2" fmla="*/ 4363682 h 4658912"/>
                    <a:gd name="connsiteX3" fmla="*/ 7128792 w 7380820"/>
                    <a:gd name="connsiteY3" fmla="*/ 295230 h 4658912"/>
                    <a:gd name="connsiteX4" fmla="*/ 264533 w 7380820"/>
                    <a:gd name="connsiteY4" fmla="*/ 0 h 4658912"/>
                    <a:gd name="connsiteX5" fmla="*/ 7116287 w 7380820"/>
                    <a:gd name="connsiteY5" fmla="*/ 0 h 4658912"/>
                    <a:gd name="connsiteX6" fmla="*/ 7380820 w 7380820"/>
                    <a:gd name="connsiteY6" fmla="*/ 264533 h 4658912"/>
                    <a:gd name="connsiteX7" fmla="*/ 7380820 w 7380820"/>
                    <a:gd name="connsiteY7" fmla="*/ 4394379 h 4658912"/>
                    <a:gd name="connsiteX8" fmla="*/ 7116287 w 7380820"/>
                    <a:gd name="connsiteY8" fmla="*/ 4658912 h 4658912"/>
                    <a:gd name="connsiteX9" fmla="*/ 264533 w 7380820"/>
                    <a:gd name="connsiteY9" fmla="*/ 4658912 h 4658912"/>
                    <a:gd name="connsiteX10" fmla="*/ 0 w 7380820"/>
                    <a:gd name="connsiteY10" fmla="*/ 4394379 h 4658912"/>
                    <a:gd name="connsiteX11" fmla="*/ 0 w 7380820"/>
                    <a:gd name="connsiteY11" fmla="*/ 264533 h 4658912"/>
                    <a:gd name="connsiteX12" fmla="*/ 264533 w 7380820"/>
                    <a:gd name="connsiteY12" fmla="*/ 0 h 4658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80820" h="4658912">
                      <a:moveTo>
                        <a:pt x="252028" y="295230"/>
                      </a:moveTo>
                      <a:lnTo>
                        <a:pt x="252028" y="4363682"/>
                      </a:lnTo>
                      <a:lnTo>
                        <a:pt x="7128792" y="4363682"/>
                      </a:lnTo>
                      <a:lnTo>
                        <a:pt x="7128792" y="295230"/>
                      </a:lnTo>
                      <a:close/>
                      <a:moveTo>
                        <a:pt x="264533" y="0"/>
                      </a:moveTo>
                      <a:lnTo>
                        <a:pt x="7116287" y="0"/>
                      </a:lnTo>
                      <a:cubicBezTo>
                        <a:pt x="7262385" y="0"/>
                        <a:pt x="7380820" y="118435"/>
                        <a:pt x="7380820" y="264533"/>
                      </a:cubicBezTo>
                      <a:lnTo>
                        <a:pt x="7380820" y="4394379"/>
                      </a:lnTo>
                      <a:cubicBezTo>
                        <a:pt x="7380820" y="4540477"/>
                        <a:pt x="7262385" y="4658912"/>
                        <a:pt x="7116287" y="4658912"/>
                      </a:cubicBezTo>
                      <a:lnTo>
                        <a:pt x="264533" y="4658912"/>
                      </a:lnTo>
                      <a:cubicBezTo>
                        <a:pt x="118435" y="4658912"/>
                        <a:pt x="0" y="4540477"/>
                        <a:pt x="0" y="4394379"/>
                      </a:cubicBezTo>
                      <a:lnTo>
                        <a:pt x="0" y="264533"/>
                      </a:lnTo>
                      <a:cubicBezTo>
                        <a:pt x="0" y="118435"/>
                        <a:pt x="118435" y="0"/>
                        <a:pt x="264533" y="0"/>
                      </a:cubicBezTo>
                      <a:close/>
                    </a:path>
                  </a:pathLst>
                </a:cu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sp>
              <p:nvSpPr>
                <p:cNvPr id="11" name="Freeform 10">
                  <a:extLst>
                    <a:ext uri="{FF2B5EF4-FFF2-40B4-BE49-F238E27FC236}">
                      <a16:creationId xmlns:a16="http://schemas.microsoft.com/office/drawing/2014/main" id="{0E9DC71D-88C4-9B17-50E4-6EBCAB3F7111}"/>
                    </a:ext>
                  </a:extLst>
                </p:cNvPr>
                <p:cNvSpPr/>
                <p:nvPr/>
              </p:nvSpPr>
              <p:spPr>
                <a:xfrm>
                  <a:off x="4509568" y="1139528"/>
                  <a:ext cx="2530909" cy="4700197"/>
                </a:xfrm>
                <a:custGeom>
                  <a:avLst/>
                  <a:gdLst>
                    <a:gd name="connsiteX0" fmla="*/ 0 w 2530610"/>
                    <a:gd name="connsiteY0" fmla="*/ 0 h 4700016"/>
                    <a:gd name="connsiteX1" fmla="*/ 2263743 w 2530610"/>
                    <a:gd name="connsiteY1" fmla="*/ 0 h 4700016"/>
                    <a:gd name="connsiteX2" fmla="*/ 2530610 w 2530610"/>
                    <a:gd name="connsiteY2" fmla="*/ 266867 h 4700016"/>
                    <a:gd name="connsiteX3" fmla="*/ 2530610 w 2530610"/>
                    <a:gd name="connsiteY3" fmla="*/ 4433149 h 4700016"/>
                    <a:gd name="connsiteX4" fmla="*/ 2263743 w 2530610"/>
                    <a:gd name="connsiteY4" fmla="*/ 4700016 h 4700016"/>
                    <a:gd name="connsiteX5" fmla="*/ 1961175 w 2530610"/>
                    <a:gd name="connsiteY5" fmla="*/ 4700016 h 4700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0610" h="4700016">
                      <a:moveTo>
                        <a:pt x="0" y="0"/>
                      </a:moveTo>
                      <a:lnTo>
                        <a:pt x="2263743" y="0"/>
                      </a:lnTo>
                      <a:cubicBezTo>
                        <a:pt x="2411130" y="0"/>
                        <a:pt x="2530610" y="119480"/>
                        <a:pt x="2530610" y="266867"/>
                      </a:cubicBezTo>
                      <a:lnTo>
                        <a:pt x="2530610" y="4433149"/>
                      </a:lnTo>
                      <a:cubicBezTo>
                        <a:pt x="2530610" y="4580536"/>
                        <a:pt x="2411130" y="4700016"/>
                        <a:pt x="2263743" y="4700016"/>
                      </a:cubicBezTo>
                      <a:lnTo>
                        <a:pt x="1961175" y="4700016"/>
                      </a:lnTo>
                      <a:close/>
                    </a:path>
                  </a:pathLst>
                </a:custGeom>
                <a:gradFill>
                  <a:gsLst>
                    <a:gs pos="0">
                      <a:srgbClr val="FFFFFF">
                        <a:alpha val="30000"/>
                      </a:srgbClr>
                    </a:gs>
                    <a:gs pos="100000">
                      <a:srgbClr val="FFFFFF">
                        <a:alpha val="0"/>
                      </a:srgbClr>
                    </a:gs>
                  </a:gsLst>
                  <a:lin ang="5400000" scaled="0"/>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grpSp>
          <p:sp>
            <p:nvSpPr>
              <p:cNvPr id="8" name="Oval 7">
                <a:extLst>
                  <a:ext uri="{FF2B5EF4-FFF2-40B4-BE49-F238E27FC236}">
                    <a16:creationId xmlns:a16="http://schemas.microsoft.com/office/drawing/2014/main" id="{3E4249DF-37D7-002F-012B-BF90CC5C2256}"/>
                  </a:ext>
                </a:extLst>
              </p:cNvPr>
              <p:cNvSpPr/>
              <p:nvPr/>
            </p:nvSpPr>
            <p:spPr>
              <a:xfrm>
                <a:off x="3260392" y="1241052"/>
                <a:ext cx="144016" cy="144016"/>
              </a:xfrm>
              <a:prstGeom prst="ellipse">
                <a:avLst/>
              </a:prstGeom>
              <a:gradFill flip="none" rotWithShape="1">
                <a:gsLst>
                  <a:gs pos="17000">
                    <a:schemeClr val="tx1"/>
                  </a:gs>
                  <a:gs pos="34000">
                    <a:srgbClr val="000000">
                      <a:lumMod val="84000"/>
                      <a:lumOff val="16000"/>
                    </a:srgbClr>
                  </a:gs>
                  <a:gs pos="100000">
                    <a:schemeClr val="bg1">
                      <a:lumMod val="50000"/>
                      <a:lumOff val="50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grpSp>
        <p:grpSp>
          <p:nvGrpSpPr>
            <p:cNvPr id="357387" name="Group 3">
              <a:extLst>
                <a:ext uri="{FF2B5EF4-FFF2-40B4-BE49-F238E27FC236}">
                  <a16:creationId xmlns:a16="http://schemas.microsoft.com/office/drawing/2014/main" id="{693A62C3-45F6-501B-0E35-2040CCCD3711}"/>
                </a:ext>
              </a:extLst>
            </p:cNvPr>
            <p:cNvGrpSpPr>
              <a:grpSpLocks/>
            </p:cNvGrpSpPr>
            <p:nvPr/>
          </p:nvGrpSpPr>
          <p:grpSpPr bwMode="auto">
            <a:xfrm>
              <a:off x="-1348120" y="5777968"/>
              <a:ext cx="9361040" cy="187524"/>
              <a:chOff x="-1348120" y="5777968"/>
              <a:chExt cx="9361040" cy="187524"/>
            </a:xfrm>
          </p:grpSpPr>
          <p:sp>
            <p:nvSpPr>
              <p:cNvPr id="5" name="Trapezoid 4">
                <a:extLst>
                  <a:ext uri="{FF2B5EF4-FFF2-40B4-BE49-F238E27FC236}">
                    <a16:creationId xmlns:a16="http://schemas.microsoft.com/office/drawing/2014/main" id="{F5D9804B-A13C-C28D-DC24-CE091EA70B0E}"/>
                  </a:ext>
                </a:extLst>
              </p:cNvPr>
              <p:cNvSpPr/>
              <p:nvPr/>
            </p:nvSpPr>
            <p:spPr>
              <a:xfrm flipV="1">
                <a:off x="-1348120" y="5928931"/>
                <a:ext cx="9361040" cy="36561"/>
              </a:xfrm>
              <a:prstGeom prst="trapezoid">
                <a:avLst>
                  <a:gd name="adj" fmla="val 814192"/>
                </a:avLst>
              </a:prstGeom>
              <a:solidFill>
                <a:srgbClr val="808080"/>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sp>
            <p:nvSpPr>
              <p:cNvPr id="6" name="Rectangle 5">
                <a:extLst>
                  <a:ext uri="{FF2B5EF4-FFF2-40B4-BE49-F238E27FC236}">
                    <a16:creationId xmlns:a16="http://schemas.microsoft.com/office/drawing/2014/main" id="{A1F2E7F6-B98B-477A-1447-4ED48D05D681}"/>
                  </a:ext>
                </a:extLst>
              </p:cNvPr>
              <p:cNvSpPr/>
              <p:nvPr/>
            </p:nvSpPr>
            <p:spPr>
              <a:xfrm>
                <a:off x="-1348120" y="5778303"/>
                <a:ext cx="9361040" cy="150628"/>
              </a:xfrm>
              <a:prstGeom prst="rect">
                <a:avLst/>
              </a:prstGeom>
              <a:solidFill>
                <a:srgbClr val="DDDDDD"/>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grpSp>
      </p:grpSp>
      <p:sp>
        <p:nvSpPr>
          <p:cNvPr id="12" name="TextBox 11">
            <a:extLst>
              <a:ext uri="{FF2B5EF4-FFF2-40B4-BE49-F238E27FC236}">
                <a16:creationId xmlns:a16="http://schemas.microsoft.com/office/drawing/2014/main" id="{859EFC5C-7FD2-F460-356C-BA10849AB0C3}"/>
              </a:ext>
            </a:extLst>
          </p:cNvPr>
          <p:cNvSpPr txBox="1">
            <a:spLocks noChangeArrowheads="1"/>
          </p:cNvSpPr>
          <p:nvPr/>
        </p:nvSpPr>
        <p:spPr bwMode="auto">
          <a:xfrm>
            <a:off x="477838" y="2278063"/>
            <a:ext cx="5689600" cy="203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buFont typeface="Arial" panose="020B0604020202020204" pitchFamily="34" charset="0"/>
              <a:buChar char="•"/>
            </a:pPr>
            <a:r>
              <a:rPr lang="en-NZ" altLang="en-US">
                <a:solidFill>
                  <a:schemeClr val="tx2"/>
                </a:solidFill>
                <a:latin typeface="Century Gothic" panose="020B0502020202020204" pitchFamily="34" charset="0"/>
              </a:rPr>
              <a:t>Natural &amp; adjusted styles mapped on one pair of Axes and one Diamond make comparison simple</a:t>
            </a:r>
          </a:p>
          <a:p>
            <a:pPr eaLnBrk="1" hangingPunct="1">
              <a:buFont typeface="Arial" panose="020B0604020202020204" pitchFamily="34" charset="0"/>
              <a:buChar char="•"/>
            </a:pPr>
            <a:r>
              <a:rPr lang="en-NZ" altLang="en-US">
                <a:solidFill>
                  <a:schemeClr val="tx2"/>
                </a:solidFill>
                <a:latin typeface="Century Gothic" panose="020B0502020202020204" pitchFamily="34" charset="0"/>
              </a:rPr>
              <a:t>Insight into potential challenges and conflicts</a:t>
            </a:r>
          </a:p>
          <a:p>
            <a:pPr eaLnBrk="1" hangingPunct="1">
              <a:buFont typeface="Arial" panose="020B0604020202020204" pitchFamily="34" charset="0"/>
              <a:buChar char="•"/>
            </a:pPr>
            <a:r>
              <a:rPr lang="en-NZ" altLang="en-US">
                <a:solidFill>
                  <a:schemeClr val="tx2"/>
                </a:solidFill>
                <a:latin typeface="Century Gothic" panose="020B0502020202020204" pitchFamily="34" charset="0"/>
              </a:rPr>
              <a:t>Easy comparison of communication styles </a:t>
            </a:r>
          </a:p>
          <a:p>
            <a:pPr eaLnBrk="1" hangingPunct="1">
              <a:buFont typeface="Arial" panose="020B0604020202020204" pitchFamily="34" charset="0"/>
              <a:buChar char="•"/>
            </a:pPr>
            <a:r>
              <a:rPr lang="en-NZ" altLang="en-US">
                <a:solidFill>
                  <a:schemeClr val="tx2"/>
                </a:solidFill>
                <a:latin typeface="Century Gothic" panose="020B0502020202020204" pitchFamily="34" charset="0"/>
              </a:rPr>
              <a:t>Similarities and differences made clear</a:t>
            </a:r>
          </a:p>
          <a:p>
            <a:pPr eaLnBrk="1" hangingPunct="1">
              <a:buFont typeface="Arial" panose="020B0604020202020204" pitchFamily="34" charset="0"/>
              <a:buChar char="•"/>
            </a:pPr>
            <a:endParaRPr lang="en-GB" altLang="en-US">
              <a:solidFill>
                <a:schemeClr val="tx2"/>
              </a:solidFill>
              <a:latin typeface="Century Gothic" panose="020B0502020202020204" pitchFamily="34" charset="0"/>
            </a:endParaRPr>
          </a:p>
        </p:txBody>
      </p:sp>
      <p:grpSp>
        <p:nvGrpSpPr>
          <p:cNvPr id="13" name="Group 12">
            <a:extLst>
              <a:ext uri="{FF2B5EF4-FFF2-40B4-BE49-F238E27FC236}">
                <a16:creationId xmlns:a16="http://schemas.microsoft.com/office/drawing/2014/main" id="{7CD7D0C3-61DF-9075-C5AE-25E63A113820}"/>
              </a:ext>
            </a:extLst>
          </p:cNvPr>
          <p:cNvGrpSpPr>
            <a:grpSpLocks/>
          </p:cNvGrpSpPr>
          <p:nvPr/>
        </p:nvGrpSpPr>
        <p:grpSpPr bwMode="auto">
          <a:xfrm>
            <a:off x="-425450" y="944563"/>
            <a:ext cx="6592888" cy="1135062"/>
            <a:chOff x="6926556" y="765498"/>
            <a:chExt cx="6552728" cy="1426945"/>
          </a:xfrm>
        </p:grpSpPr>
        <p:sp>
          <p:nvSpPr>
            <p:cNvPr id="14" name="Rounded Rectangle 13">
              <a:extLst>
                <a:ext uri="{FF2B5EF4-FFF2-40B4-BE49-F238E27FC236}">
                  <a16:creationId xmlns:a16="http://schemas.microsoft.com/office/drawing/2014/main" id="{F0ED6125-53A8-AE2A-7E57-C288759998F0}"/>
                </a:ext>
              </a:extLst>
            </p:cNvPr>
            <p:cNvSpPr/>
            <p:nvPr/>
          </p:nvSpPr>
          <p:spPr>
            <a:xfrm>
              <a:off x="6926556" y="765498"/>
              <a:ext cx="6552728" cy="1426945"/>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357385" name="TextBox 14">
              <a:extLst>
                <a:ext uri="{FF2B5EF4-FFF2-40B4-BE49-F238E27FC236}">
                  <a16:creationId xmlns:a16="http://schemas.microsoft.com/office/drawing/2014/main" id="{7877C785-2C7C-EF78-6906-499B32BCD469}"/>
                </a:ext>
              </a:extLst>
            </p:cNvPr>
            <p:cNvSpPr txBox="1">
              <a:spLocks noChangeArrowheads="1"/>
            </p:cNvSpPr>
            <p:nvPr/>
          </p:nvSpPr>
          <p:spPr bwMode="auto">
            <a:xfrm>
              <a:off x="7413538" y="775632"/>
              <a:ext cx="5849722" cy="1276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r>
                <a:rPr lang="en-NZ" altLang="en-US" sz="2400" b="1">
                  <a:solidFill>
                    <a:schemeClr val="bg1"/>
                  </a:solidFill>
                  <a:latin typeface="Century Gothic" panose="020B0502020202020204" pitchFamily="34" charset="0"/>
                </a:rPr>
                <a:t>What is the </a:t>
              </a:r>
              <a:r>
                <a:rPr lang="en-NZ" altLang="en-US" sz="2400" b="1" err="1">
                  <a:solidFill>
                    <a:schemeClr val="bg1"/>
                  </a:solidFill>
                  <a:latin typeface="Century Gothic" panose="020B0502020202020204" pitchFamily="34" charset="0"/>
                </a:rPr>
                <a:t>WorkPair</a:t>
              </a:r>
              <a:r>
                <a:rPr lang="en-NZ" altLang="en-US" sz="2400" b="1">
                  <a:solidFill>
                    <a:schemeClr val="bg1"/>
                  </a:solidFill>
                  <a:latin typeface="Century Gothic" panose="020B0502020202020204" pitchFamily="34" charset="0"/>
                </a:rPr>
                <a:t> Analysis?</a:t>
              </a:r>
              <a:br>
                <a:rPr lang="en-NZ" altLang="en-US" sz="2800" b="1">
                  <a:solidFill>
                    <a:schemeClr val="bg1"/>
                  </a:solidFill>
                  <a:latin typeface="Century Gothic" panose="020B0502020202020204" pitchFamily="34" charset="0"/>
                </a:rPr>
              </a:br>
              <a:r>
                <a:rPr lang="en-NZ" altLang="en-US">
                  <a:solidFill>
                    <a:schemeClr val="bg1"/>
                  </a:solidFill>
                  <a:latin typeface="Century Gothic" panose="020B0502020202020204" pitchFamily="34" charset="0"/>
                </a:rPr>
                <a:t>It’s a tool that combines two individuals’ </a:t>
              </a:r>
              <a:br>
                <a:rPr lang="en-NZ" altLang="en-US">
                  <a:solidFill>
                    <a:schemeClr val="bg1"/>
                  </a:solidFill>
                  <a:latin typeface="Century Gothic" panose="020B0502020202020204" pitchFamily="34" charset="0"/>
                </a:rPr>
              </a:br>
              <a:r>
                <a:rPr lang="en-NZ" altLang="en-US">
                  <a:solidFill>
                    <a:schemeClr val="bg1"/>
                  </a:solidFill>
                  <a:latin typeface="Century Gothic" panose="020B0502020202020204" pitchFamily="34" charset="0"/>
                </a:rPr>
                <a:t>assessments in one report</a:t>
              </a:r>
              <a:endParaRPr lang="en-GB" altLang="en-US">
                <a:solidFill>
                  <a:schemeClr val="bg1"/>
                </a:solidFill>
                <a:latin typeface="Century Gothic" panose="020B0502020202020204" pitchFamily="34" charset="0"/>
              </a:endParaRPr>
            </a:p>
          </p:txBody>
        </p:sp>
      </p:grpSp>
      <p:sp>
        <p:nvSpPr>
          <p:cNvPr id="357381" name="Text Placeholder 2">
            <a:extLst>
              <a:ext uri="{FF2B5EF4-FFF2-40B4-BE49-F238E27FC236}">
                <a16:creationId xmlns:a16="http://schemas.microsoft.com/office/drawing/2014/main" id="{3069DE2C-7107-CB89-635B-8837223D54E7}"/>
              </a:ext>
            </a:extLst>
          </p:cNvPr>
          <p:cNvSpPr txBox="1">
            <a:spLocks noChangeArrowheads="1"/>
          </p:cNvSpPr>
          <p:nvPr/>
        </p:nvSpPr>
        <p:spPr bwMode="auto">
          <a:xfrm>
            <a:off x="334963" y="188913"/>
            <a:ext cx="3671887"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6463">
              <a:defRPr>
                <a:solidFill>
                  <a:schemeClr val="tx1"/>
                </a:solidFill>
                <a:latin typeface="Calibri" panose="020F0502020204030204" pitchFamily="34" charset="0"/>
              </a:defRPr>
            </a:lvl1pPr>
            <a:lvl2pPr marL="736600" indent="-282575" defTabSz="906463">
              <a:defRPr>
                <a:solidFill>
                  <a:schemeClr val="tx1"/>
                </a:solidFill>
                <a:latin typeface="Calibri" panose="020F0502020204030204" pitchFamily="34" charset="0"/>
              </a:defRPr>
            </a:lvl2pPr>
            <a:lvl3pPr marL="1133475" indent="-225425" defTabSz="906463">
              <a:defRPr>
                <a:solidFill>
                  <a:schemeClr val="tx1"/>
                </a:solidFill>
                <a:latin typeface="Calibri" panose="020F0502020204030204" pitchFamily="34" charset="0"/>
              </a:defRPr>
            </a:lvl3pPr>
            <a:lvl4pPr marL="1587500" indent="-225425" defTabSz="906463">
              <a:defRPr>
                <a:solidFill>
                  <a:schemeClr val="tx1"/>
                </a:solidFill>
                <a:latin typeface="Calibri" panose="020F0502020204030204" pitchFamily="34" charset="0"/>
              </a:defRPr>
            </a:lvl4pPr>
            <a:lvl5pPr marL="2041525" indent="-225425" defTabSz="906463">
              <a:defRPr>
                <a:solidFill>
                  <a:schemeClr val="tx1"/>
                </a:solidFill>
                <a:latin typeface="Calibri" panose="020F0502020204030204" pitchFamily="34" charset="0"/>
              </a:defRPr>
            </a:lvl5pPr>
            <a:lvl6pPr marL="2498725" indent="-225425" defTabSz="906463" eaLnBrk="0" fontAlgn="base" hangingPunct="0">
              <a:spcBef>
                <a:spcPct val="0"/>
              </a:spcBef>
              <a:spcAft>
                <a:spcPct val="0"/>
              </a:spcAft>
              <a:defRPr>
                <a:solidFill>
                  <a:schemeClr val="tx1"/>
                </a:solidFill>
                <a:latin typeface="Calibri" panose="020F0502020204030204" pitchFamily="34" charset="0"/>
              </a:defRPr>
            </a:lvl6pPr>
            <a:lvl7pPr marL="2955925" indent="-225425" defTabSz="906463" eaLnBrk="0" fontAlgn="base" hangingPunct="0">
              <a:spcBef>
                <a:spcPct val="0"/>
              </a:spcBef>
              <a:spcAft>
                <a:spcPct val="0"/>
              </a:spcAft>
              <a:defRPr>
                <a:solidFill>
                  <a:schemeClr val="tx1"/>
                </a:solidFill>
                <a:latin typeface="Calibri" panose="020F0502020204030204" pitchFamily="34" charset="0"/>
              </a:defRPr>
            </a:lvl7pPr>
            <a:lvl8pPr marL="3413125" indent="-225425" defTabSz="906463" eaLnBrk="0" fontAlgn="base" hangingPunct="0">
              <a:spcBef>
                <a:spcPct val="0"/>
              </a:spcBef>
              <a:spcAft>
                <a:spcPct val="0"/>
              </a:spcAft>
              <a:defRPr>
                <a:solidFill>
                  <a:schemeClr val="tx1"/>
                </a:solidFill>
                <a:latin typeface="Calibri" panose="020F0502020204030204" pitchFamily="34" charset="0"/>
              </a:defRPr>
            </a:lvl8pPr>
            <a:lvl9pPr marL="3870325" indent="-225425" defTabSz="906463"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NZ" altLang="en-US" b="1">
                <a:solidFill>
                  <a:schemeClr val="accent2"/>
                </a:solidFill>
                <a:latin typeface="Century Gothic" panose="020B0502020202020204" pitchFamily="34" charset="0"/>
              </a:rPr>
              <a:t>Lead: </a:t>
            </a:r>
            <a:r>
              <a:rPr lang="en-NZ" altLang="en-US">
                <a:latin typeface="Century Gothic" panose="020B0502020202020204" pitchFamily="34" charset="0"/>
              </a:rPr>
              <a:t>Leadership Assessment</a:t>
            </a:r>
            <a:endParaRPr lang="en-GB" altLang="en-US">
              <a:latin typeface="Century Gothic" panose="020B0502020202020204" pitchFamily="34" charset="0"/>
            </a:endParaRPr>
          </a:p>
        </p:txBody>
      </p:sp>
      <p:pic>
        <p:nvPicPr>
          <p:cNvPr id="357382" name="Picture 2">
            <a:extLst>
              <a:ext uri="{FF2B5EF4-FFF2-40B4-BE49-F238E27FC236}">
                <a16:creationId xmlns:a16="http://schemas.microsoft.com/office/drawing/2014/main" id="{65436616-BC31-D91A-D3EE-5EC359DE23E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67242" t="11655" r="16507" b="5566"/>
          <a:stretch>
            <a:fillRect/>
          </a:stretch>
        </p:blipFill>
        <p:spPr bwMode="auto">
          <a:xfrm>
            <a:off x="7754938" y="1497013"/>
            <a:ext cx="2919412" cy="41814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6" name="Rectangle 15">
            <a:extLst>
              <a:ext uri="{FF2B5EF4-FFF2-40B4-BE49-F238E27FC236}">
                <a16:creationId xmlns:a16="http://schemas.microsoft.com/office/drawing/2014/main" id="{E0D47950-DB89-C17A-FC04-B23139D9D598}"/>
              </a:ext>
            </a:extLst>
          </p:cNvPr>
          <p:cNvSpPr/>
          <p:nvPr/>
        </p:nvSpPr>
        <p:spPr>
          <a:xfrm>
            <a:off x="334963" y="4230688"/>
            <a:ext cx="6092825" cy="1754187"/>
          </a:xfrm>
          <a:prstGeom prst="rect">
            <a:avLst/>
          </a:prstGeom>
        </p:spPr>
        <p:txBody>
          <a:bodyPr>
            <a:spAutoFit/>
          </a:bodyPr>
          <a:lstStyle/>
          <a:p>
            <a:pPr defTabSz="914228" eaLnBrk="1" fontAlgn="auto" hangingPunct="1">
              <a:spcBef>
                <a:spcPts val="0"/>
              </a:spcBef>
              <a:spcAft>
                <a:spcPts val="0"/>
              </a:spcAft>
              <a:defRPr/>
            </a:pPr>
            <a:r>
              <a:rPr lang="en-NZ" b="1">
                <a:solidFill>
                  <a:schemeClr val="tx2"/>
                </a:solidFill>
                <a:latin typeface="Century Gothic" panose="020B0502020202020204" pitchFamily="34" charset="0"/>
              </a:rPr>
              <a:t>The Work Pair Analysis is commonly used for:</a:t>
            </a:r>
          </a:p>
          <a:p>
            <a:pPr marL="540000" indent="-342879" defTabSz="914228" eaLnBrk="1" fontAlgn="auto" hangingPunct="1">
              <a:spcBef>
                <a:spcPts val="0"/>
              </a:spcBef>
              <a:spcAft>
                <a:spcPts val="0"/>
              </a:spcAft>
              <a:buFont typeface="Arial" panose="020B0604020202020204" pitchFamily="34" charset="0"/>
              <a:buChar char="•"/>
              <a:defRPr/>
            </a:pPr>
            <a:r>
              <a:rPr lang="en-NZ">
                <a:solidFill>
                  <a:schemeClr val="tx2"/>
                </a:solidFill>
                <a:latin typeface="Century Gothic" panose="020B0502020202020204" pitchFamily="34" charset="0"/>
              </a:rPr>
              <a:t>Conflict management</a:t>
            </a:r>
          </a:p>
          <a:p>
            <a:pPr marL="540000" indent="-342879" defTabSz="914228" eaLnBrk="1" fontAlgn="auto" hangingPunct="1">
              <a:spcBef>
                <a:spcPts val="0"/>
              </a:spcBef>
              <a:spcAft>
                <a:spcPts val="0"/>
              </a:spcAft>
              <a:buFont typeface="Arial" panose="020B0604020202020204" pitchFamily="34" charset="0"/>
              <a:buChar char="•"/>
              <a:defRPr/>
            </a:pPr>
            <a:r>
              <a:rPr lang="en-NZ">
                <a:solidFill>
                  <a:schemeClr val="tx2"/>
                </a:solidFill>
                <a:latin typeface="Century Gothic" panose="020B0502020202020204" pitchFamily="34" charset="0"/>
              </a:rPr>
              <a:t>Succession planning</a:t>
            </a:r>
          </a:p>
          <a:p>
            <a:pPr marL="540000" indent="-342879" defTabSz="914228" eaLnBrk="1" fontAlgn="auto" hangingPunct="1">
              <a:spcBef>
                <a:spcPts val="0"/>
              </a:spcBef>
              <a:spcAft>
                <a:spcPts val="0"/>
              </a:spcAft>
              <a:buFont typeface="Arial" panose="020B0604020202020204" pitchFamily="34" charset="0"/>
              <a:buChar char="•"/>
              <a:defRPr/>
            </a:pPr>
            <a:r>
              <a:rPr lang="en-NZ">
                <a:solidFill>
                  <a:schemeClr val="tx2"/>
                </a:solidFill>
                <a:latin typeface="Century Gothic" panose="020B0502020202020204" pitchFamily="34" charset="0"/>
              </a:rPr>
              <a:t>Performance management</a:t>
            </a:r>
          </a:p>
          <a:p>
            <a:pPr marL="540000" indent="-342879" defTabSz="914228" eaLnBrk="1" fontAlgn="auto" hangingPunct="1">
              <a:spcBef>
                <a:spcPts val="0"/>
              </a:spcBef>
              <a:spcAft>
                <a:spcPts val="0"/>
              </a:spcAft>
              <a:buFont typeface="Arial" panose="020B0604020202020204" pitchFamily="34" charset="0"/>
              <a:buChar char="•"/>
              <a:defRPr/>
            </a:pPr>
            <a:r>
              <a:rPr lang="en-NZ">
                <a:solidFill>
                  <a:schemeClr val="tx2"/>
                </a:solidFill>
                <a:latin typeface="Century Gothic" panose="020B0502020202020204" pitchFamily="34" charset="0"/>
              </a:rPr>
              <a:t>Training needs’ identification</a:t>
            </a:r>
          </a:p>
          <a:p>
            <a:pPr marL="540000" indent="-342879" defTabSz="914228" eaLnBrk="1" fontAlgn="auto" hangingPunct="1">
              <a:spcBef>
                <a:spcPts val="0"/>
              </a:spcBef>
              <a:spcAft>
                <a:spcPts val="0"/>
              </a:spcAft>
              <a:buFont typeface="Arial" panose="020B0604020202020204" pitchFamily="34" charset="0"/>
              <a:buChar char="•"/>
              <a:defRPr/>
            </a:pPr>
            <a:r>
              <a:rPr lang="en-NZ">
                <a:solidFill>
                  <a:schemeClr val="tx2"/>
                </a:solidFill>
                <a:latin typeface="Century Gothic" panose="020B0502020202020204" pitchFamily="34" charset="0"/>
              </a:rPr>
              <a:t>Leadership and management development</a:t>
            </a:r>
          </a:p>
        </p:txBody>
      </p:sp>
      <p:pic>
        <p:nvPicPr>
          <p:cNvPr id="2" name="Picture 1" descr="A document with text on it&#10;&#10;Description automatically generated">
            <a:extLst>
              <a:ext uri="{FF2B5EF4-FFF2-40B4-BE49-F238E27FC236}">
                <a16:creationId xmlns:a16="http://schemas.microsoft.com/office/drawing/2014/main" id="{617C630B-68A4-0916-ECB9-5A6118980F82}"/>
              </a:ext>
            </a:extLst>
          </p:cNvPr>
          <p:cNvPicPr>
            <a:picLocks noChangeAspect="1"/>
          </p:cNvPicPr>
          <p:nvPr/>
        </p:nvPicPr>
        <p:blipFill>
          <a:blip r:embed="rId4">
            <a:extLst>
              <a:ext uri="{28A0092B-C50C-407E-A947-70E740481C1C}">
                <a14:useLocalDpi xmlns:a14="http://schemas.microsoft.com/office/drawing/2010/main" val="0"/>
              </a:ext>
            </a:extLst>
          </a:blip>
          <a:srcRect l="62665" t="94264" r="10825" b="1977"/>
          <a:stretch/>
        </p:blipFill>
        <p:spPr>
          <a:xfrm>
            <a:off x="9703626" y="5273835"/>
            <a:ext cx="880745" cy="17748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1000" fill="hold"/>
                                        <p:tgtEl>
                                          <p:spTgt spid="13"/>
                                        </p:tgtEl>
                                        <p:attrNameLst>
                                          <p:attrName>ppt_x</p:attrName>
                                        </p:attrNameLst>
                                      </p:cBhvr>
                                      <p:tavLst>
                                        <p:tav tm="0">
                                          <p:val>
                                            <p:strVal val="0-#ppt_w/2"/>
                                          </p:val>
                                        </p:tav>
                                        <p:tav tm="100000">
                                          <p:val>
                                            <p:strVal val="#ppt_x"/>
                                          </p:val>
                                        </p:tav>
                                      </p:tavLst>
                                    </p:anim>
                                    <p:anim calcmode="lin" valueType="num">
                                      <p:cBhvr additive="base">
                                        <p:cTn id="8" dur="1000" fill="hold"/>
                                        <p:tgtEl>
                                          <p:spTgt spid="13"/>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000"/>
                            </p:stCondLst>
                            <p:childTnLst>
                              <p:par>
                                <p:cTn id="10" presetID="9" presetClass="entr" presetSubtype="0" fill="hold" grpId="0" nodeType="afterEffect">
                                  <p:stCondLst>
                                    <p:cond delay="0"/>
                                  </p:stCondLst>
                                  <p:childTnLst>
                                    <p:set>
                                      <p:cBhvr>
                                        <p:cTn id="11" dur="1" fill="hold">
                                          <p:stCondLst>
                                            <p:cond delay="0"/>
                                          </p:stCondLst>
                                        </p:cTn>
                                        <p:tgtEl>
                                          <p:spTgt spid="12">
                                            <p:txEl>
                                              <p:pRg st="0" end="0"/>
                                            </p:txEl>
                                          </p:spTgt>
                                        </p:tgtEl>
                                        <p:attrNameLst>
                                          <p:attrName>style.visibility</p:attrName>
                                        </p:attrNameLst>
                                      </p:cBhvr>
                                      <p:to>
                                        <p:strVal val="visible"/>
                                      </p:to>
                                    </p:set>
                                    <p:animEffect transition="in" filter="dissolve">
                                      <p:cBhvr>
                                        <p:cTn id="12" dur="500"/>
                                        <p:tgtEl>
                                          <p:spTgt spid="12">
                                            <p:txEl>
                                              <p:pRg st="0" end="0"/>
                                            </p:txEl>
                                          </p:spTgt>
                                        </p:tgtEl>
                                      </p:cBhvr>
                                    </p:animEffect>
                                  </p:childTnLst>
                                </p:cTn>
                              </p:par>
                            </p:childTnLst>
                          </p:cTn>
                        </p:par>
                        <p:par>
                          <p:cTn id="13" fill="hold" nodeType="afterGroup">
                            <p:stCondLst>
                              <p:cond delay="1500"/>
                            </p:stCondLst>
                            <p:childTnLst>
                              <p:par>
                                <p:cTn id="14" presetID="9" presetClass="entr" presetSubtype="0" fill="hold" grpId="0" nodeType="afterEffect">
                                  <p:stCondLst>
                                    <p:cond delay="0"/>
                                  </p:stCondLst>
                                  <p:childTnLst>
                                    <p:set>
                                      <p:cBhvr>
                                        <p:cTn id="15" dur="1" fill="hold">
                                          <p:stCondLst>
                                            <p:cond delay="0"/>
                                          </p:stCondLst>
                                        </p:cTn>
                                        <p:tgtEl>
                                          <p:spTgt spid="12">
                                            <p:txEl>
                                              <p:pRg st="1" end="1"/>
                                            </p:txEl>
                                          </p:spTgt>
                                        </p:tgtEl>
                                        <p:attrNameLst>
                                          <p:attrName>style.visibility</p:attrName>
                                        </p:attrNameLst>
                                      </p:cBhvr>
                                      <p:to>
                                        <p:strVal val="visible"/>
                                      </p:to>
                                    </p:set>
                                    <p:animEffect transition="in" filter="dissolve">
                                      <p:cBhvr>
                                        <p:cTn id="16" dur="500"/>
                                        <p:tgtEl>
                                          <p:spTgt spid="12">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12">
                                            <p:txEl>
                                              <p:pRg st="2" end="2"/>
                                            </p:txEl>
                                          </p:spTgt>
                                        </p:tgtEl>
                                        <p:attrNameLst>
                                          <p:attrName>style.visibility</p:attrName>
                                        </p:attrNameLst>
                                      </p:cBhvr>
                                      <p:to>
                                        <p:strVal val="visible"/>
                                      </p:to>
                                    </p:set>
                                    <p:animEffect transition="in" filter="dissolve">
                                      <p:cBhvr>
                                        <p:cTn id="21" dur="500"/>
                                        <p:tgtEl>
                                          <p:spTgt spid="12">
                                            <p:txEl>
                                              <p:pRg st="2" end="2"/>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12">
                                            <p:txEl>
                                              <p:pRg st="3" end="3"/>
                                            </p:txEl>
                                          </p:spTgt>
                                        </p:tgtEl>
                                        <p:attrNameLst>
                                          <p:attrName>style.visibility</p:attrName>
                                        </p:attrNameLst>
                                      </p:cBhvr>
                                      <p:to>
                                        <p:strVal val="visible"/>
                                      </p:to>
                                    </p:set>
                                    <p:animEffect transition="in" filter="dissolve">
                                      <p:cBhvr>
                                        <p:cTn id="26" dur="500"/>
                                        <p:tgtEl>
                                          <p:spTgt spid="12">
                                            <p:txEl>
                                              <p:pRg st="3" end="3"/>
                                            </p:txEl>
                                          </p:spTgt>
                                        </p:tgtEl>
                                      </p:cBhvr>
                                    </p:animEffect>
                                  </p:childTnLst>
                                </p:cTn>
                              </p:par>
                            </p:childTnLst>
                          </p:cTn>
                        </p:par>
                        <p:par>
                          <p:cTn id="27" fill="hold" nodeType="afterGroup">
                            <p:stCondLst>
                              <p:cond delay="500"/>
                            </p:stCondLst>
                            <p:childTnLst>
                              <p:par>
                                <p:cTn id="28" presetID="9" presetClass="entr" presetSubtype="0" fill="hold" nodeType="afterEffect">
                                  <p:stCondLst>
                                    <p:cond delay="0"/>
                                  </p:stCondLst>
                                  <p:childTnLst>
                                    <p:set>
                                      <p:cBhvr>
                                        <p:cTn id="29" dur="1" fill="hold">
                                          <p:stCondLst>
                                            <p:cond delay="0"/>
                                          </p:stCondLst>
                                        </p:cTn>
                                        <p:tgtEl>
                                          <p:spTgt spid="16">
                                            <p:txEl>
                                              <p:pRg st="0" end="0"/>
                                            </p:txEl>
                                          </p:spTgt>
                                        </p:tgtEl>
                                        <p:attrNameLst>
                                          <p:attrName>style.visibility</p:attrName>
                                        </p:attrNameLst>
                                      </p:cBhvr>
                                      <p:to>
                                        <p:strVal val="visible"/>
                                      </p:to>
                                    </p:set>
                                    <p:animEffect transition="in" filter="dissolve">
                                      <p:cBhvr>
                                        <p:cTn id="30" dur="500"/>
                                        <p:tgtEl>
                                          <p:spTgt spid="16">
                                            <p:txEl>
                                              <p:pRg st="0" end="0"/>
                                            </p:txEl>
                                          </p:spTgt>
                                        </p:tgtEl>
                                      </p:cBhvr>
                                    </p:animEffect>
                                  </p:childTnLst>
                                </p:cTn>
                              </p:par>
                            </p:childTnLst>
                          </p:cTn>
                        </p:par>
                        <p:par>
                          <p:cTn id="31" fill="hold" nodeType="afterGroup">
                            <p:stCondLst>
                              <p:cond delay="1000"/>
                            </p:stCondLst>
                            <p:childTnLst>
                              <p:par>
                                <p:cTn id="32" presetID="9" presetClass="entr" presetSubtype="0" fill="hold" nodeType="afterEffect">
                                  <p:stCondLst>
                                    <p:cond delay="0"/>
                                  </p:stCondLst>
                                  <p:childTnLst>
                                    <p:set>
                                      <p:cBhvr>
                                        <p:cTn id="33" dur="1" fill="hold">
                                          <p:stCondLst>
                                            <p:cond delay="0"/>
                                          </p:stCondLst>
                                        </p:cTn>
                                        <p:tgtEl>
                                          <p:spTgt spid="16">
                                            <p:txEl>
                                              <p:pRg st="1" end="1"/>
                                            </p:txEl>
                                          </p:spTgt>
                                        </p:tgtEl>
                                        <p:attrNameLst>
                                          <p:attrName>style.visibility</p:attrName>
                                        </p:attrNameLst>
                                      </p:cBhvr>
                                      <p:to>
                                        <p:strVal val="visible"/>
                                      </p:to>
                                    </p:set>
                                    <p:animEffect transition="in" filter="dissolve">
                                      <p:cBhvr>
                                        <p:cTn id="34" dur="500"/>
                                        <p:tgtEl>
                                          <p:spTgt spid="16">
                                            <p:txEl>
                                              <p:pRg st="1" end="1"/>
                                            </p:txEl>
                                          </p:spTgt>
                                        </p:tgtEl>
                                      </p:cBhvr>
                                    </p:animEffect>
                                  </p:childTnLst>
                                </p:cTn>
                              </p:par>
                            </p:childTnLst>
                          </p:cTn>
                        </p:par>
                        <p:par>
                          <p:cTn id="35" fill="hold" nodeType="afterGroup">
                            <p:stCondLst>
                              <p:cond delay="1500"/>
                            </p:stCondLst>
                            <p:childTnLst>
                              <p:par>
                                <p:cTn id="36" presetID="9" presetClass="entr" presetSubtype="0" fill="hold" nodeType="afterEffect">
                                  <p:stCondLst>
                                    <p:cond delay="0"/>
                                  </p:stCondLst>
                                  <p:childTnLst>
                                    <p:set>
                                      <p:cBhvr>
                                        <p:cTn id="37" dur="1" fill="hold">
                                          <p:stCondLst>
                                            <p:cond delay="0"/>
                                          </p:stCondLst>
                                        </p:cTn>
                                        <p:tgtEl>
                                          <p:spTgt spid="16">
                                            <p:txEl>
                                              <p:pRg st="2" end="2"/>
                                            </p:txEl>
                                          </p:spTgt>
                                        </p:tgtEl>
                                        <p:attrNameLst>
                                          <p:attrName>style.visibility</p:attrName>
                                        </p:attrNameLst>
                                      </p:cBhvr>
                                      <p:to>
                                        <p:strVal val="visible"/>
                                      </p:to>
                                    </p:set>
                                    <p:animEffect transition="in" filter="dissolve">
                                      <p:cBhvr>
                                        <p:cTn id="38" dur="500"/>
                                        <p:tgtEl>
                                          <p:spTgt spid="16">
                                            <p:txEl>
                                              <p:pRg st="2" end="2"/>
                                            </p:txEl>
                                          </p:spTgt>
                                        </p:tgtEl>
                                      </p:cBhvr>
                                    </p:animEffect>
                                  </p:childTnLst>
                                </p:cTn>
                              </p:par>
                            </p:childTnLst>
                          </p:cTn>
                        </p:par>
                        <p:par>
                          <p:cTn id="39" fill="hold" nodeType="afterGroup">
                            <p:stCondLst>
                              <p:cond delay="2000"/>
                            </p:stCondLst>
                            <p:childTnLst>
                              <p:par>
                                <p:cTn id="40" presetID="9" presetClass="entr" presetSubtype="0" fill="hold" nodeType="afterEffect">
                                  <p:stCondLst>
                                    <p:cond delay="0"/>
                                  </p:stCondLst>
                                  <p:childTnLst>
                                    <p:set>
                                      <p:cBhvr>
                                        <p:cTn id="41" dur="1" fill="hold">
                                          <p:stCondLst>
                                            <p:cond delay="0"/>
                                          </p:stCondLst>
                                        </p:cTn>
                                        <p:tgtEl>
                                          <p:spTgt spid="16">
                                            <p:txEl>
                                              <p:pRg st="3" end="3"/>
                                            </p:txEl>
                                          </p:spTgt>
                                        </p:tgtEl>
                                        <p:attrNameLst>
                                          <p:attrName>style.visibility</p:attrName>
                                        </p:attrNameLst>
                                      </p:cBhvr>
                                      <p:to>
                                        <p:strVal val="visible"/>
                                      </p:to>
                                    </p:set>
                                    <p:animEffect transition="in" filter="dissolve">
                                      <p:cBhvr>
                                        <p:cTn id="42" dur="500"/>
                                        <p:tgtEl>
                                          <p:spTgt spid="16">
                                            <p:txEl>
                                              <p:pRg st="3" end="3"/>
                                            </p:txEl>
                                          </p:spTgt>
                                        </p:tgtEl>
                                      </p:cBhvr>
                                    </p:animEffect>
                                  </p:childTnLst>
                                </p:cTn>
                              </p:par>
                            </p:childTnLst>
                          </p:cTn>
                        </p:par>
                        <p:par>
                          <p:cTn id="43" fill="hold" nodeType="afterGroup">
                            <p:stCondLst>
                              <p:cond delay="2500"/>
                            </p:stCondLst>
                            <p:childTnLst>
                              <p:par>
                                <p:cTn id="44" presetID="9" presetClass="entr" presetSubtype="0" fill="hold" nodeType="afterEffect">
                                  <p:stCondLst>
                                    <p:cond delay="0"/>
                                  </p:stCondLst>
                                  <p:childTnLst>
                                    <p:set>
                                      <p:cBhvr>
                                        <p:cTn id="45" dur="1" fill="hold">
                                          <p:stCondLst>
                                            <p:cond delay="0"/>
                                          </p:stCondLst>
                                        </p:cTn>
                                        <p:tgtEl>
                                          <p:spTgt spid="16">
                                            <p:txEl>
                                              <p:pRg st="4" end="4"/>
                                            </p:txEl>
                                          </p:spTgt>
                                        </p:tgtEl>
                                        <p:attrNameLst>
                                          <p:attrName>style.visibility</p:attrName>
                                        </p:attrNameLst>
                                      </p:cBhvr>
                                      <p:to>
                                        <p:strVal val="visible"/>
                                      </p:to>
                                    </p:set>
                                    <p:animEffect transition="in" filter="dissolve">
                                      <p:cBhvr>
                                        <p:cTn id="46" dur="500"/>
                                        <p:tgtEl>
                                          <p:spTgt spid="16">
                                            <p:txEl>
                                              <p:pRg st="4" end="4"/>
                                            </p:txEl>
                                          </p:spTgt>
                                        </p:tgtEl>
                                      </p:cBhvr>
                                    </p:animEffect>
                                  </p:childTnLst>
                                </p:cTn>
                              </p:par>
                            </p:childTnLst>
                          </p:cTn>
                        </p:par>
                        <p:par>
                          <p:cTn id="47" fill="hold" nodeType="afterGroup">
                            <p:stCondLst>
                              <p:cond delay="3000"/>
                            </p:stCondLst>
                            <p:childTnLst>
                              <p:par>
                                <p:cTn id="48" presetID="9" presetClass="entr" presetSubtype="0" fill="hold" nodeType="afterEffect">
                                  <p:stCondLst>
                                    <p:cond delay="0"/>
                                  </p:stCondLst>
                                  <p:childTnLst>
                                    <p:set>
                                      <p:cBhvr>
                                        <p:cTn id="49" dur="1" fill="hold">
                                          <p:stCondLst>
                                            <p:cond delay="0"/>
                                          </p:stCondLst>
                                        </p:cTn>
                                        <p:tgtEl>
                                          <p:spTgt spid="16">
                                            <p:txEl>
                                              <p:pRg st="5" end="5"/>
                                            </p:txEl>
                                          </p:spTgt>
                                        </p:tgtEl>
                                        <p:attrNameLst>
                                          <p:attrName>style.visibility</p:attrName>
                                        </p:attrNameLst>
                                      </p:cBhvr>
                                      <p:to>
                                        <p:strVal val="visible"/>
                                      </p:to>
                                    </p:set>
                                    <p:animEffect transition="in" filter="dissolve">
                                      <p:cBhvr>
                                        <p:cTn id="50" dur="500"/>
                                        <p:tgtEl>
                                          <p:spTgt spid="16">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uiExpand="1" build="p"/>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9426" name="Obraz 9">
            <a:extLst>
              <a:ext uri="{FF2B5EF4-FFF2-40B4-BE49-F238E27FC236}">
                <a16:creationId xmlns:a16="http://schemas.microsoft.com/office/drawing/2014/main" id="{FB2C8F69-4409-A182-7875-6E8AECF1278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75275" y="917575"/>
            <a:ext cx="6686550" cy="6432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Prostokąt zaokrąglony 2">
            <a:extLst>
              <a:ext uri="{FF2B5EF4-FFF2-40B4-BE49-F238E27FC236}">
                <a16:creationId xmlns:a16="http://schemas.microsoft.com/office/drawing/2014/main" id="{70C2FA00-D765-5779-19BC-8BD7FB768E9D}"/>
              </a:ext>
            </a:extLst>
          </p:cNvPr>
          <p:cNvSpPr/>
          <p:nvPr/>
        </p:nvSpPr>
        <p:spPr>
          <a:xfrm>
            <a:off x="-1422400" y="1212850"/>
            <a:ext cx="6427788" cy="490538"/>
          </a:xfrm>
          <a:prstGeom prst="roundRect">
            <a:avLst/>
          </a:prstGeom>
          <a:solidFill>
            <a:srgbClr val="F17E00"/>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algn="r" defTabSz="913203" eaLnBrk="1" fontAlgn="auto" hangingPunct="1">
              <a:spcBef>
                <a:spcPts val="0"/>
              </a:spcBef>
              <a:spcAft>
                <a:spcPts val="0"/>
              </a:spcAft>
              <a:defRPr/>
            </a:pPr>
            <a:r>
              <a:rPr lang="en-NZ" sz="2400" b="1">
                <a:latin typeface="Century Gothic" panose="020B0502020202020204" pitchFamily="34" charset="0"/>
              </a:rPr>
              <a:t>Diamond and Competencies</a:t>
            </a:r>
            <a:endParaRPr lang="pl-PL" sz="2400" b="1">
              <a:latin typeface="Century Gothic" panose="020B0502020202020204" pitchFamily="34" charset="0"/>
            </a:endParaRPr>
          </a:p>
        </p:txBody>
      </p:sp>
      <p:sp>
        <p:nvSpPr>
          <p:cNvPr id="359428" name="Rectangle 7">
            <a:extLst>
              <a:ext uri="{FF2B5EF4-FFF2-40B4-BE49-F238E27FC236}">
                <a16:creationId xmlns:a16="http://schemas.microsoft.com/office/drawing/2014/main" id="{2B035BCF-DD1D-EA23-DC93-9E36A259D518}"/>
              </a:ext>
            </a:extLst>
          </p:cNvPr>
          <p:cNvSpPr>
            <a:spLocks noChangeArrowheads="1"/>
          </p:cNvSpPr>
          <p:nvPr/>
        </p:nvSpPr>
        <p:spPr bwMode="auto">
          <a:xfrm>
            <a:off x="349250" y="188913"/>
            <a:ext cx="44418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a:latin typeface="Century Gothic" panose="020B0502020202020204" pitchFamily="34" charset="0"/>
              </a:rPr>
              <a:t>Lead: Work Pair Analysis - Applications</a:t>
            </a:r>
            <a:endParaRPr lang="en-GB" altLang="en-US">
              <a:latin typeface="Century Gothic" panose="020B0502020202020204" pitchFamily="34" charset="0"/>
            </a:endParaRPr>
          </a:p>
        </p:txBody>
      </p:sp>
      <p:pic>
        <p:nvPicPr>
          <p:cNvPr id="359429" name="Picture 2">
            <a:extLst>
              <a:ext uri="{FF2B5EF4-FFF2-40B4-BE49-F238E27FC236}">
                <a16:creationId xmlns:a16="http://schemas.microsoft.com/office/drawing/2014/main" id="{D30C40F1-748F-B591-8ED3-4837A216F8F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62500" t="20000" r="13335" b="7037"/>
          <a:stretch>
            <a:fillRect/>
          </a:stretch>
        </p:blipFill>
        <p:spPr bwMode="auto">
          <a:xfrm>
            <a:off x="674688" y="2062163"/>
            <a:ext cx="4137025" cy="351313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59430" name="Picture 3">
            <a:extLst>
              <a:ext uri="{FF2B5EF4-FFF2-40B4-BE49-F238E27FC236}">
                <a16:creationId xmlns:a16="http://schemas.microsoft.com/office/drawing/2014/main" id="{1B1F587B-3AFA-1794-6FFE-EAF4A8C6F8B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l="62708" t="11650" r="12057" b="13499"/>
          <a:stretch>
            <a:fillRect/>
          </a:stretch>
        </p:blipFill>
        <p:spPr bwMode="auto">
          <a:xfrm>
            <a:off x="6565900" y="1557338"/>
            <a:ext cx="4306888" cy="35941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0-#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61474" name="Group 1">
            <a:extLst>
              <a:ext uri="{FF2B5EF4-FFF2-40B4-BE49-F238E27FC236}">
                <a16:creationId xmlns:a16="http://schemas.microsoft.com/office/drawing/2014/main" id="{9E62A682-BABA-CC1A-FE66-A82A63FDA633}"/>
              </a:ext>
            </a:extLst>
          </p:cNvPr>
          <p:cNvGrpSpPr>
            <a:grpSpLocks noChangeAspect="1"/>
          </p:cNvGrpSpPr>
          <p:nvPr/>
        </p:nvGrpSpPr>
        <p:grpSpPr bwMode="auto">
          <a:xfrm>
            <a:off x="6311900" y="1036638"/>
            <a:ext cx="5807075" cy="5238750"/>
            <a:chOff x="-1348120" y="1139528"/>
            <a:chExt cx="9361040" cy="4825964"/>
          </a:xfrm>
        </p:grpSpPr>
        <p:grpSp>
          <p:nvGrpSpPr>
            <p:cNvPr id="361481" name="Group 2">
              <a:extLst>
                <a:ext uri="{FF2B5EF4-FFF2-40B4-BE49-F238E27FC236}">
                  <a16:creationId xmlns:a16="http://schemas.microsoft.com/office/drawing/2014/main" id="{0FC0EC3B-608B-CF01-D0E2-7263D199BDBB}"/>
                </a:ext>
              </a:extLst>
            </p:cNvPr>
            <p:cNvGrpSpPr>
              <a:grpSpLocks/>
            </p:cNvGrpSpPr>
            <p:nvPr/>
          </p:nvGrpSpPr>
          <p:grpSpPr bwMode="auto">
            <a:xfrm>
              <a:off x="-375492" y="1139528"/>
              <a:ext cx="7415784" cy="4700016"/>
              <a:chOff x="-375492" y="1139528"/>
              <a:chExt cx="7415784" cy="4700016"/>
            </a:xfrm>
          </p:grpSpPr>
          <p:grpSp>
            <p:nvGrpSpPr>
              <p:cNvPr id="361485" name="Group 6">
                <a:extLst>
                  <a:ext uri="{FF2B5EF4-FFF2-40B4-BE49-F238E27FC236}">
                    <a16:creationId xmlns:a16="http://schemas.microsoft.com/office/drawing/2014/main" id="{345DA322-A05E-335D-7412-F80C04D86471}"/>
                  </a:ext>
                </a:extLst>
              </p:cNvPr>
              <p:cNvGrpSpPr>
                <a:grpSpLocks/>
              </p:cNvGrpSpPr>
              <p:nvPr/>
            </p:nvGrpSpPr>
            <p:grpSpPr bwMode="auto">
              <a:xfrm>
                <a:off x="-375492" y="1139528"/>
                <a:ext cx="7415784" cy="4700016"/>
                <a:chOff x="-375492" y="1139528"/>
                <a:chExt cx="7415784" cy="4700016"/>
              </a:xfrm>
            </p:grpSpPr>
            <p:sp>
              <p:nvSpPr>
                <p:cNvPr id="9" name="Freeform 8">
                  <a:extLst>
                    <a:ext uri="{FF2B5EF4-FFF2-40B4-BE49-F238E27FC236}">
                      <a16:creationId xmlns:a16="http://schemas.microsoft.com/office/drawing/2014/main" id="{011DAB7C-9A6F-45FD-7D6F-D9802E5D711C}"/>
                    </a:ext>
                  </a:extLst>
                </p:cNvPr>
                <p:cNvSpPr/>
                <p:nvPr/>
              </p:nvSpPr>
              <p:spPr>
                <a:xfrm>
                  <a:off x="-375677" y="1139528"/>
                  <a:ext cx="7416155" cy="4700197"/>
                </a:xfrm>
                <a:custGeom>
                  <a:avLst/>
                  <a:gdLst>
                    <a:gd name="connsiteX0" fmla="*/ 224028 w 7415784"/>
                    <a:gd name="connsiteY0" fmla="*/ 269748 h 4700016"/>
                    <a:gd name="connsiteX1" fmla="*/ 224028 w 7415784"/>
                    <a:gd name="connsiteY1" fmla="*/ 4430268 h 4700016"/>
                    <a:gd name="connsiteX2" fmla="*/ 7191756 w 7415784"/>
                    <a:gd name="connsiteY2" fmla="*/ 4430268 h 4700016"/>
                    <a:gd name="connsiteX3" fmla="*/ 7191756 w 7415784"/>
                    <a:gd name="connsiteY3" fmla="*/ 269748 h 4700016"/>
                    <a:gd name="connsiteX4" fmla="*/ 266867 w 7415784"/>
                    <a:gd name="connsiteY4" fmla="*/ 0 h 4700016"/>
                    <a:gd name="connsiteX5" fmla="*/ 7148917 w 7415784"/>
                    <a:gd name="connsiteY5" fmla="*/ 0 h 4700016"/>
                    <a:gd name="connsiteX6" fmla="*/ 7415784 w 7415784"/>
                    <a:gd name="connsiteY6" fmla="*/ 266867 h 4700016"/>
                    <a:gd name="connsiteX7" fmla="*/ 7415784 w 7415784"/>
                    <a:gd name="connsiteY7" fmla="*/ 4433149 h 4700016"/>
                    <a:gd name="connsiteX8" fmla="*/ 7148917 w 7415784"/>
                    <a:gd name="connsiteY8" fmla="*/ 4700016 h 4700016"/>
                    <a:gd name="connsiteX9" fmla="*/ 266867 w 7415784"/>
                    <a:gd name="connsiteY9" fmla="*/ 4700016 h 4700016"/>
                    <a:gd name="connsiteX10" fmla="*/ 0 w 7415784"/>
                    <a:gd name="connsiteY10" fmla="*/ 4433149 h 4700016"/>
                    <a:gd name="connsiteX11" fmla="*/ 0 w 7415784"/>
                    <a:gd name="connsiteY11" fmla="*/ 266867 h 4700016"/>
                    <a:gd name="connsiteX12" fmla="*/ 266867 w 7415784"/>
                    <a:gd name="connsiteY12" fmla="*/ 0 h 4700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5784" h="4700016">
                      <a:moveTo>
                        <a:pt x="224028" y="269748"/>
                      </a:moveTo>
                      <a:lnTo>
                        <a:pt x="224028" y="4430268"/>
                      </a:lnTo>
                      <a:lnTo>
                        <a:pt x="7191756" y="4430268"/>
                      </a:lnTo>
                      <a:lnTo>
                        <a:pt x="7191756" y="269748"/>
                      </a:lnTo>
                      <a:close/>
                      <a:moveTo>
                        <a:pt x="266867" y="0"/>
                      </a:moveTo>
                      <a:lnTo>
                        <a:pt x="7148917" y="0"/>
                      </a:lnTo>
                      <a:cubicBezTo>
                        <a:pt x="7296304" y="0"/>
                        <a:pt x="7415784" y="119480"/>
                        <a:pt x="7415784" y="266867"/>
                      </a:cubicBezTo>
                      <a:lnTo>
                        <a:pt x="7415784" y="4433149"/>
                      </a:lnTo>
                      <a:cubicBezTo>
                        <a:pt x="7415784" y="4580536"/>
                        <a:pt x="7296304" y="4700016"/>
                        <a:pt x="7148917" y="4700016"/>
                      </a:cubicBezTo>
                      <a:lnTo>
                        <a:pt x="266867" y="4700016"/>
                      </a:lnTo>
                      <a:cubicBezTo>
                        <a:pt x="119480" y="4700016"/>
                        <a:pt x="0" y="4580536"/>
                        <a:pt x="0" y="4433149"/>
                      </a:cubicBezTo>
                      <a:lnTo>
                        <a:pt x="0" y="266867"/>
                      </a:lnTo>
                      <a:cubicBezTo>
                        <a:pt x="0" y="119480"/>
                        <a:pt x="119480" y="0"/>
                        <a:pt x="266867" y="0"/>
                      </a:cubicBezTo>
                      <a:close/>
                    </a:path>
                  </a:pathLst>
                </a:cu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sp>
              <p:nvSpPr>
                <p:cNvPr id="10" name="Freeform 9">
                  <a:extLst>
                    <a:ext uri="{FF2B5EF4-FFF2-40B4-BE49-F238E27FC236}">
                      <a16:creationId xmlns:a16="http://schemas.microsoft.com/office/drawing/2014/main" id="{20D55A98-A15F-4D65-0B96-47758E192F1E}"/>
                    </a:ext>
                  </a:extLst>
                </p:cNvPr>
                <p:cNvSpPr/>
                <p:nvPr/>
              </p:nvSpPr>
              <p:spPr>
                <a:xfrm>
                  <a:off x="-357763" y="1160002"/>
                  <a:ext cx="7380328" cy="4659249"/>
                </a:xfrm>
                <a:custGeom>
                  <a:avLst/>
                  <a:gdLst>
                    <a:gd name="connsiteX0" fmla="*/ 252028 w 7380820"/>
                    <a:gd name="connsiteY0" fmla="*/ 295230 h 4658912"/>
                    <a:gd name="connsiteX1" fmla="*/ 252028 w 7380820"/>
                    <a:gd name="connsiteY1" fmla="*/ 4363682 h 4658912"/>
                    <a:gd name="connsiteX2" fmla="*/ 7128792 w 7380820"/>
                    <a:gd name="connsiteY2" fmla="*/ 4363682 h 4658912"/>
                    <a:gd name="connsiteX3" fmla="*/ 7128792 w 7380820"/>
                    <a:gd name="connsiteY3" fmla="*/ 295230 h 4658912"/>
                    <a:gd name="connsiteX4" fmla="*/ 264533 w 7380820"/>
                    <a:gd name="connsiteY4" fmla="*/ 0 h 4658912"/>
                    <a:gd name="connsiteX5" fmla="*/ 7116287 w 7380820"/>
                    <a:gd name="connsiteY5" fmla="*/ 0 h 4658912"/>
                    <a:gd name="connsiteX6" fmla="*/ 7380820 w 7380820"/>
                    <a:gd name="connsiteY6" fmla="*/ 264533 h 4658912"/>
                    <a:gd name="connsiteX7" fmla="*/ 7380820 w 7380820"/>
                    <a:gd name="connsiteY7" fmla="*/ 4394379 h 4658912"/>
                    <a:gd name="connsiteX8" fmla="*/ 7116287 w 7380820"/>
                    <a:gd name="connsiteY8" fmla="*/ 4658912 h 4658912"/>
                    <a:gd name="connsiteX9" fmla="*/ 264533 w 7380820"/>
                    <a:gd name="connsiteY9" fmla="*/ 4658912 h 4658912"/>
                    <a:gd name="connsiteX10" fmla="*/ 0 w 7380820"/>
                    <a:gd name="connsiteY10" fmla="*/ 4394379 h 4658912"/>
                    <a:gd name="connsiteX11" fmla="*/ 0 w 7380820"/>
                    <a:gd name="connsiteY11" fmla="*/ 264533 h 4658912"/>
                    <a:gd name="connsiteX12" fmla="*/ 264533 w 7380820"/>
                    <a:gd name="connsiteY12" fmla="*/ 0 h 4658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80820" h="4658912">
                      <a:moveTo>
                        <a:pt x="252028" y="295230"/>
                      </a:moveTo>
                      <a:lnTo>
                        <a:pt x="252028" y="4363682"/>
                      </a:lnTo>
                      <a:lnTo>
                        <a:pt x="7128792" y="4363682"/>
                      </a:lnTo>
                      <a:lnTo>
                        <a:pt x="7128792" y="295230"/>
                      </a:lnTo>
                      <a:close/>
                      <a:moveTo>
                        <a:pt x="264533" y="0"/>
                      </a:moveTo>
                      <a:lnTo>
                        <a:pt x="7116287" y="0"/>
                      </a:lnTo>
                      <a:cubicBezTo>
                        <a:pt x="7262385" y="0"/>
                        <a:pt x="7380820" y="118435"/>
                        <a:pt x="7380820" y="264533"/>
                      </a:cubicBezTo>
                      <a:lnTo>
                        <a:pt x="7380820" y="4394379"/>
                      </a:lnTo>
                      <a:cubicBezTo>
                        <a:pt x="7380820" y="4540477"/>
                        <a:pt x="7262385" y="4658912"/>
                        <a:pt x="7116287" y="4658912"/>
                      </a:cubicBezTo>
                      <a:lnTo>
                        <a:pt x="264533" y="4658912"/>
                      </a:lnTo>
                      <a:cubicBezTo>
                        <a:pt x="118435" y="4658912"/>
                        <a:pt x="0" y="4540477"/>
                        <a:pt x="0" y="4394379"/>
                      </a:cubicBezTo>
                      <a:lnTo>
                        <a:pt x="0" y="264533"/>
                      </a:lnTo>
                      <a:cubicBezTo>
                        <a:pt x="0" y="118435"/>
                        <a:pt x="118435" y="0"/>
                        <a:pt x="264533" y="0"/>
                      </a:cubicBezTo>
                      <a:close/>
                    </a:path>
                  </a:pathLst>
                </a:cu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sp>
              <p:nvSpPr>
                <p:cNvPr id="11" name="Freeform 10">
                  <a:extLst>
                    <a:ext uri="{FF2B5EF4-FFF2-40B4-BE49-F238E27FC236}">
                      <a16:creationId xmlns:a16="http://schemas.microsoft.com/office/drawing/2014/main" id="{A8BD79C8-6683-5D28-79B1-747E0B2FA015}"/>
                    </a:ext>
                  </a:extLst>
                </p:cNvPr>
                <p:cNvSpPr/>
                <p:nvPr/>
              </p:nvSpPr>
              <p:spPr>
                <a:xfrm>
                  <a:off x="4509568" y="1139528"/>
                  <a:ext cx="2530909" cy="4700197"/>
                </a:xfrm>
                <a:custGeom>
                  <a:avLst/>
                  <a:gdLst>
                    <a:gd name="connsiteX0" fmla="*/ 0 w 2530610"/>
                    <a:gd name="connsiteY0" fmla="*/ 0 h 4700016"/>
                    <a:gd name="connsiteX1" fmla="*/ 2263743 w 2530610"/>
                    <a:gd name="connsiteY1" fmla="*/ 0 h 4700016"/>
                    <a:gd name="connsiteX2" fmla="*/ 2530610 w 2530610"/>
                    <a:gd name="connsiteY2" fmla="*/ 266867 h 4700016"/>
                    <a:gd name="connsiteX3" fmla="*/ 2530610 w 2530610"/>
                    <a:gd name="connsiteY3" fmla="*/ 4433149 h 4700016"/>
                    <a:gd name="connsiteX4" fmla="*/ 2263743 w 2530610"/>
                    <a:gd name="connsiteY4" fmla="*/ 4700016 h 4700016"/>
                    <a:gd name="connsiteX5" fmla="*/ 1961175 w 2530610"/>
                    <a:gd name="connsiteY5" fmla="*/ 4700016 h 4700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0610" h="4700016">
                      <a:moveTo>
                        <a:pt x="0" y="0"/>
                      </a:moveTo>
                      <a:lnTo>
                        <a:pt x="2263743" y="0"/>
                      </a:lnTo>
                      <a:cubicBezTo>
                        <a:pt x="2411130" y="0"/>
                        <a:pt x="2530610" y="119480"/>
                        <a:pt x="2530610" y="266867"/>
                      </a:cubicBezTo>
                      <a:lnTo>
                        <a:pt x="2530610" y="4433149"/>
                      </a:lnTo>
                      <a:cubicBezTo>
                        <a:pt x="2530610" y="4580536"/>
                        <a:pt x="2411130" y="4700016"/>
                        <a:pt x="2263743" y="4700016"/>
                      </a:cubicBezTo>
                      <a:lnTo>
                        <a:pt x="1961175" y="4700016"/>
                      </a:lnTo>
                      <a:close/>
                    </a:path>
                  </a:pathLst>
                </a:custGeom>
                <a:gradFill>
                  <a:gsLst>
                    <a:gs pos="0">
                      <a:srgbClr val="FFFFFF">
                        <a:alpha val="30000"/>
                      </a:srgbClr>
                    </a:gs>
                    <a:gs pos="100000">
                      <a:srgbClr val="FFFFFF">
                        <a:alpha val="0"/>
                      </a:srgbClr>
                    </a:gs>
                  </a:gsLst>
                  <a:lin ang="5400000" scaled="0"/>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grpSp>
          <p:sp>
            <p:nvSpPr>
              <p:cNvPr id="8" name="Oval 7">
                <a:extLst>
                  <a:ext uri="{FF2B5EF4-FFF2-40B4-BE49-F238E27FC236}">
                    <a16:creationId xmlns:a16="http://schemas.microsoft.com/office/drawing/2014/main" id="{FB830FB6-E037-85ED-CEB2-23DB337DC40E}"/>
                  </a:ext>
                </a:extLst>
              </p:cNvPr>
              <p:cNvSpPr/>
              <p:nvPr/>
            </p:nvSpPr>
            <p:spPr>
              <a:xfrm>
                <a:off x="3260392" y="1241052"/>
                <a:ext cx="144016" cy="144016"/>
              </a:xfrm>
              <a:prstGeom prst="ellipse">
                <a:avLst/>
              </a:prstGeom>
              <a:gradFill flip="none" rotWithShape="1">
                <a:gsLst>
                  <a:gs pos="17000">
                    <a:schemeClr val="tx1"/>
                  </a:gs>
                  <a:gs pos="34000">
                    <a:srgbClr val="000000">
                      <a:lumMod val="84000"/>
                      <a:lumOff val="16000"/>
                    </a:srgbClr>
                  </a:gs>
                  <a:gs pos="100000">
                    <a:schemeClr val="bg1">
                      <a:lumMod val="50000"/>
                      <a:lumOff val="50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grpSp>
        <p:grpSp>
          <p:nvGrpSpPr>
            <p:cNvPr id="361482" name="Group 3">
              <a:extLst>
                <a:ext uri="{FF2B5EF4-FFF2-40B4-BE49-F238E27FC236}">
                  <a16:creationId xmlns:a16="http://schemas.microsoft.com/office/drawing/2014/main" id="{2F7A7B8E-EF38-7CDA-6E57-98448B0807E3}"/>
                </a:ext>
              </a:extLst>
            </p:cNvPr>
            <p:cNvGrpSpPr>
              <a:grpSpLocks/>
            </p:cNvGrpSpPr>
            <p:nvPr/>
          </p:nvGrpSpPr>
          <p:grpSpPr bwMode="auto">
            <a:xfrm>
              <a:off x="-1348120" y="5777968"/>
              <a:ext cx="9361040" cy="187524"/>
              <a:chOff x="-1348120" y="5777968"/>
              <a:chExt cx="9361040" cy="187524"/>
            </a:xfrm>
          </p:grpSpPr>
          <p:sp>
            <p:nvSpPr>
              <p:cNvPr id="5" name="Trapezoid 4">
                <a:extLst>
                  <a:ext uri="{FF2B5EF4-FFF2-40B4-BE49-F238E27FC236}">
                    <a16:creationId xmlns:a16="http://schemas.microsoft.com/office/drawing/2014/main" id="{675B43DB-6F57-FAD5-539B-D5B57C95938F}"/>
                  </a:ext>
                </a:extLst>
              </p:cNvPr>
              <p:cNvSpPr/>
              <p:nvPr/>
            </p:nvSpPr>
            <p:spPr>
              <a:xfrm flipV="1">
                <a:off x="-1348120" y="5928931"/>
                <a:ext cx="9361040" cy="36561"/>
              </a:xfrm>
              <a:prstGeom prst="trapezoid">
                <a:avLst>
                  <a:gd name="adj" fmla="val 814192"/>
                </a:avLst>
              </a:prstGeom>
              <a:solidFill>
                <a:srgbClr val="808080"/>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sp>
            <p:nvSpPr>
              <p:cNvPr id="6" name="Rectangle 5">
                <a:extLst>
                  <a:ext uri="{FF2B5EF4-FFF2-40B4-BE49-F238E27FC236}">
                    <a16:creationId xmlns:a16="http://schemas.microsoft.com/office/drawing/2014/main" id="{F6C9DB48-6E83-6A91-1731-BCD488357EF5}"/>
                  </a:ext>
                </a:extLst>
              </p:cNvPr>
              <p:cNvSpPr/>
              <p:nvPr/>
            </p:nvSpPr>
            <p:spPr>
              <a:xfrm>
                <a:off x="-1348120" y="5778303"/>
                <a:ext cx="9361040" cy="150628"/>
              </a:xfrm>
              <a:prstGeom prst="rect">
                <a:avLst/>
              </a:prstGeom>
              <a:solidFill>
                <a:srgbClr val="DDDDDD"/>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grpSp>
      </p:grpSp>
      <p:sp>
        <p:nvSpPr>
          <p:cNvPr id="12" name="TextBox 11">
            <a:extLst>
              <a:ext uri="{FF2B5EF4-FFF2-40B4-BE49-F238E27FC236}">
                <a16:creationId xmlns:a16="http://schemas.microsoft.com/office/drawing/2014/main" id="{033B0F70-9F43-C023-731E-614061944EBA}"/>
              </a:ext>
            </a:extLst>
          </p:cNvPr>
          <p:cNvSpPr txBox="1">
            <a:spLocks noChangeArrowheads="1"/>
          </p:cNvSpPr>
          <p:nvPr/>
        </p:nvSpPr>
        <p:spPr bwMode="auto">
          <a:xfrm>
            <a:off x="495300" y="2925763"/>
            <a:ext cx="5456238" cy="2066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ts val="2200"/>
              </a:lnSpc>
              <a:buFont typeface="Arial" panose="020B0604020202020204" pitchFamily="34" charset="0"/>
              <a:buChar char="•"/>
            </a:pPr>
            <a:r>
              <a:rPr lang="en-NZ" altLang="en-US">
                <a:latin typeface="Century Gothic" panose="020B0502020202020204" pitchFamily="34" charset="0"/>
              </a:rPr>
              <a:t>It is used to measure the skills, competencies </a:t>
            </a:r>
            <a:br>
              <a:rPr lang="en-NZ" altLang="en-US">
                <a:latin typeface="Century Gothic" panose="020B0502020202020204" pitchFamily="34" charset="0"/>
              </a:rPr>
            </a:br>
            <a:r>
              <a:rPr lang="en-NZ" altLang="en-US">
                <a:latin typeface="Century Gothic" panose="020B0502020202020204" pitchFamily="34" charset="0"/>
              </a:rPr>
              <a:t>and behaviours of the individual.  </a:t>
            </a:r>
          </a:p>
          <a:p>
            <a:pPr eaLnBrk="1" hangingPunct="1">
              <a:lnSpc>
                <a:spcPts val="2200"/>
              </a:lnSpc>
              <a:buFont typeface="Arial" panose="020B0604020202020204" pitchFamily="34" charset="0"/>
              <a:buChar char="•"/>
            </a:pPr>
            <a:r>
              <a:rPr lang="en-NZ" altLang="en-US">
                <a:latin typeface="Century Gothic" panose="020B0502020202020204" pitchFamily="34" charset="0"/>
              </a:rPr>
              <a:t>It combines the individual’s self-assessment with feedback from managers, peers and direct reports anonymously into one report.</a:t>
            </a:r>
          </a:p>
          <a:p>
            <a:pPr eaLnBrk="1" hangingPunct="1">
              <a:lnSpc>
                <a:spcPts val="2200"/>
              </a:lnSpc>
              <a:buFont typeface="Arial" panose="020B0604020202020204" pitchFamily="34" charset="0"/>
              <a:buChar char="•"/>
            </a:pPr>
            <a:r>
              <a:rPr lang="en-NZ" altLang="en-US">
                <a:latin typeface="Century Gothic" panose="020B0502020202020204" pitchFamily="34" charset="0"/>
              </a:rPr>
              <a:t>It can be used to map specific paths in the individual’s performance and development.</a:t>
            </a:r>
            <a:endParaRPr lang="en-GB" altLang="en-US">
              <a:latin typeface="Century Gothic" panose="020B0502020202020204" pitchFamily="34" charset="0"/>
            </a:endParaRPr>
          </a:p>
        </p:txBody>
      </p:sp>
      <p:grpSp>
        <p:nvGrpSpPr>
          <p:cNvPr id="13" name="Group 12">
            <a:extLst>
              <a:ext uri="{FF2B5EF4-FFF2-40B4-BE49-F238E27FC236}">
                <a16:creationId xmlns:a16="http://schemas.microsoft.com/office/drawing/2014/main" id="{217A7AE6-CE08-BE4F-1A7A-16724C92DAE4}"/>
              </a:ext>
            </a:extLst>
          </p:cNvPr>
          <p:cNvGrpSpPr>
            <a:grpSpLocks/>
          </p:cNvGrpSpPr>
          <p:nvPr/>
        </p:nvGrpSpPr>
        <p:grpSpPr bwMode="auto">
          <a:xfrm>
            <a:off x="-223838" y="1036638"/>
            <a:ext cx="6894513" cy="1528762"/>
            <a:chOff x="6926556" y="765498"/>
            <a:chExt cx="6552728" cy="1426945"/>
          </a:xfrm>
        </p:grpSpPr>
        <p:sp>
          <p:nvSpPr>
            <p:cNvPr id="14" name="Rounded Rectangle 13">
              <a:extLst>
                <a:ext uri="{FF2B5EF4-FFF2-40B4-BE49-F238E27FC236}">
                  <a16:creationId xmlns:a16="http://schemas.microsoft.com/office/drawing/2014/main" id="{3DF0C077-C1C3-8879-2851-9FA719BD89A9}"/>
                </a:ext>
              </a:extLst>
            </p:cNvPr>
            <p:cNvSpPr/>
            <p:nvPr/>
          </p:nvSpPr>
          <p:spPr>
            <a:xfrm>
              <a:off x="6926556" y="765498"/>
              <a:ext cx="6552728" cy="1426945"/>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361480" name="TextBox 14">
              <a:extLst>
                <a:ext uri="{FF2B5EF4-FFF2-40B4-BE49-F238E27FC236}">
                  <a16:creationId xmlns:a16="http://schemas.microsoft.com/office/drawing/2014/main" id="{6C9D3BE0-3B83-474C-BBA7-7D17FA47E513}"/>
                </a:ext>
              </a:extLst>
            </p:cNvPr>
            <p:cNvSpPr txBox="1">
              <a:spLocks noChangeArrowheads="1"/>
            </p:cNvSpPr>
            <p:nvPr/>
          </p:nvSpPr>
          <p:spPr bwMode="auto">
            <a:xfrm>
              <a:off x="7413538" y="987579"/>
              <a:ext cx="5849722" cy="94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r>
                <a:rPr lang="en-NZ" altLang="en-US" sz="2400" b="1">
                  <a:solidFill>
                    <a:schemeClr val="bg1"/>
                  </a:solidFill>
                  <a:latin typeface="Century Gothic" panose="020B0502020202020204" pitchFamily="34" charset="0"/>
                </a:rPr>
                <a:t>What is an Open 360 Assessment?</a:t>
              </a:r>
              <a:br>
                <a:rPr lang="en-NZ" altLang="en-US" sz="2800" b="1">
                  <a:solidFill>
                    <a:schemeClr val="bg1"/>
                  </a:solidFill>
                  <a:latin typeface="Century Gothic" panose="020B0502020202020204" pitchFamily="34" charset="0"/>
                </a:rPr>
              </a:br>
              <a:r>
                <a:rPr lang="en-NZ" altLang="en-US">
                  <a:solidFill>
                    <a:schemeClr val="bg1"/>
                  </a:solidFill>
                  <a:latin typeface="Century Gothic" panose="020B0502020202020204" pitchFamily="34" charset="0"/>
                </a:rPr>
                <a:t>An Open 360 is a tool that provides feedback </a:t>
              </a:r>
              <a:br>
                <a:rPr lang="en-NZ" altLang="en-US">
                  <a:solidFill>
                    <a:schemeClr val="bg1"/>
                  </a:solidFill>
                  <a:latin typeface="Century Gothic" panose="020B0502020202020204" pitchFamily="34" charset="0"/>
                </a:rPr>
              </a:br>
              <a:r>
                <a:rPr lang="en-NZ" altLang="en-US">
                  <a:solidFill>
                    <a:schemeClr val="bg1"/>
                  </a:solidFill>
                  <a:latin typeface="Century Gothic" panose="020B0502020202020204" pitchFamily="34" charset="0"/>
                </a:rPr>
                <a:t>on an individual’s performance.</a:t>
              </a:r>
              <a:endParaRPr lang="en-GB" altLang="en-US">
                <a:solidFill>
                  <a:schemeClr val="bg1"/>
                </a:solidFill>
                <a:latin typeface="Century Gothic" panose="020B0502020202020204" pitchFamily="34" charset="0"/>
              </a:endParaRPr>
            </a:p>
          </p:txBody>
        </p:sp>
      </p:grpSp>
      <p:sp>
        <p:nvSpPr>
          <p:cNvPr id="361477" name="Text Placeholder 2">
            <a:extLst>
              <a:ext uri="{FF2B5EF4-FFF2-40B4-BE49-F238E27FC236}">
                <a16:creationId xmlns:a16="http://schemas.microsoft.com/office/drawing/2014/main" id="{CF87E153-4D64-B0BB-77E0-BB75C49D0D79}"/>
              </a:ext>
            </a:extLst>
          </p:cNvPr>
          <p:cNvSpPr txBox="1">
            <a:spLocks noChangeArrowheads="1"/>
          </p:cNvSpPr>
          <p:nvPr/>
        </p:nvSpPr>
        <p:spPr bwMode="auto">
          <a:xfrm>
            <a:off x="334963" y="188913"/>
            <a:ext cx="3671887"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6463">
              <a:defRPr>
                <a:solidFill>
                  <a:schemeClr val="tx1"/>
                </a:solidFill>
                <a:latin typeface="Calibri" panose="020F0502020204030204" pitchFamily="34" charset="0"/>
              </a:defRPr>
            </a:lvl1pPr>
            <a:lvl2pPr marL="736600" indent="-282575" defTabSz="906463">
              <a:defRPr>
                <a:solidFill>
                  <a:schemeClr val="tx1"/>
                </a:solidFill>
                <a:latin typeface="Calibri" panose="020F0502020204030204" pitchFamily="34" charset="0"/>
              </a:defRPr>
            </a:lvl2pPr>
            <a:lvl3pPr marL="1133475" indent="-225425" defTabSz="906463">
              <a:defRPr>
                <a:solidFill>
                  <a:schemeClr val="tx1"/>
                </a:solidFill>
                <a:latin typeface="Calibri" panose="020F0502020204030204" pitchFamily="34" charset="0"/>
              </a:defRPr>
            </a:lvl3pPr>
            <a:lvl4pPr marL="1587500" indent="-225425" defTabSz="906463">
              <a:defRPr>
                <a:solidFill>
                  <a:schemeClr val="tx1"/>
                </a:solidFill>
                <a:latin typeface="Calibri" panose="020F0502020204030204" pitchFamily="34" charset="0"/>
              </a:defRPr>
            </a:lvl4pPr>
            <a:lvl5pPr marL="2041525" indent="-225425" defTabSz="906463">
              <a:defRPr>
                <a:solidFill>
                  <a:schemeClr val="tx1"/>
                </a:solidFill>
                <a:latin typeface="Calibri" panose="020F0502020204030204" pitchFamily="34" charset="0"/>
              </a:defRPr>
            </a:lvl5pPr>
            <a:lvl6pPr marL="2498725" indent="-225425" defTabSz="906463" eaLnBrk="0" fontAlgn="base" hangingPunct="0">
              <a:spcBef>
                <a:spcPct val="0"/>
              </a:spcBef>
              <a:spcAft>
                <a:spcPct val="0"/>
              </a:spcAft>
              <a:defRPr>
                <a:solidFill>
                  <a:schemeClr val="tx1"/>
                </a:solidFill>
                <a:latin typeface="Calibri" panose="020F0502020204030204" pitchFamily="34" charset="0"/>
              </a:defRPr>
            </a:lvl6pPr>
            <a:lvl7pPr marL="2955925" indent="-225425" defTabSz="906463" eaLnBrk="0" fontAlgn="base" hangingPunct="0">
              <a:spcBef>
                <a:spcPct val="0"/>
              </a:spcBef>
              <a:spcAft>
                <a:spcPct val="0"/>
              </a:spcAft>
              <a:defRPr>
                <a:solidFill>
                  <a:schemeClr val="tx1"/>
                </a:solidFill>
                <a:latin typeface="Calibri" panose="020F0502020204030204" pitchFamily="34" charset="0"/>
              </a:defRPr>
            </a:lvl7pPr>
            <a:lvl8pPr marL="3413125" indent="-225425" defTabSz="906463" eaLnBrk="0" fontAlgn="base" hangingPunct="0">
              <a:spcBef>
                <a:spcPct val="0"/>
              </a:spcBef>
              <a:spcAft>
                <a:spcPct val="0"/>
              </a:spcAft>
              <a:defRPr>
                <a:solidFill>
                  <a:schemeClr val="tx1"/>
                </a:solidFill>
                <a:latin typeface="Calibri" panose="020F0502020204030204" pitchFamily="34" charset="0"/>
              </a:defRPr>
            </a:lvl8pPr>
            <a:lvl9pPr marL="3870325" indent="-225425" defTabSz="906463"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NZ" altLang="en-US">
                <a:latin typeface="Century Gothic" panose="020B0502020202020204" pitchFamily="34" charset="0"/>
              </a:rPr>
              <a:t>Lead: Open 360  – What Is It?</a:t>
            </a:r>
            <a:endParaRPr lang="en-GB" altLang="en-US">
              <a:latin typeface="Century Gothic" panose="020B0502020202020204" pitchFamily="34" charset="0"/>
            </a:endParaRPr>
          </a:p>
        </p:txBody>
      </p:sp>
      <p:pic>
        <p:nvPicPr>
          <p:cNvPr id="3" name="Picture 2" descr="A hand pressing a button&#10;&#10;Description automatically generated">
            <a:extLst>
              <a:ext uri="{FF2B5EF4-FFF2-40B4-BE49-F238E27FC236}">
                <a16:creationId xmlns:a16="http://schemas.microsoft.com/office/drawing/2014/main" id="{9D4C90E2-9546-EB56-EA2F-F88619ED012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727542" y="1432432"/>
            <a:ext cx="3003164" cy="4271963"/>
          </a:xfrm>
          <a:prstGeom prst="rect">
            <a:avLst/>
          </a:prstGeom>
        </p:spPr>
      </p:pic>
      <p:pic>
        <p:nvPicPr>
          <p:cNvPr id="4" name="Picture 3" descr="A document with text on it&#10;&#10;Description automatically generated">
            <a:extLst>
              <a:ext uri="{FF2B5EF4-FFF2-40B4-BE49-F238E27FC236}">
                <a16:creationId xmlns:a16="http://schemas.microsoft.com/office/drawing/2014/main" id="{0214D08A-936D-E203-88BB-75D8379AEC17}"/>
              </a:ext>
            </a:extLst>
          </p:cNvPr>
          <p:cNvPicPr>
            <a:picLocks noChangeAspect="1"/>
          </p:cNvPicPr>
          <p:nvPr/>
        </p:nvPicPr>
        <p:blipFill>
          <a:blip r:embed="rId3">
            <a:extLst>
              <a:ext uri="{28A0092B-C50C-407E-A947-70E740481C1C}">
                <a14:useLocalDpi xmlns:a14="http://schemas.microsoft.com/office/drawing/2010/main" val="0"/>
              </a:ext>
            </a:extLst>
          </a:blip>
          <a:srcRect l="62665" t="94264" r="10825" b="1977"/>
          <a:stretch/>
        </p:blipFill>
        <p:spPr>
          <a:xfrm>
            <a:off x="9711214" y="5269234"/>
            <a:ext cx="880745" cy="17748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1000" fill="hold"/>
                                        <p:tgtEl>
                                          <p:spTgt spid="13"/>
                                        </p:tgtEl>
                                        <p:attrNameLst>
                                          <p:attrName>ppt_x</p:attrName>
                                        </p:attrNameLst>
                                      </p:cBhvr>
                                      <p:tavLst>
                                        <p:tav tm="0">
                                          <p:val>
                                            <p:strVal val="0-#ppt_w/2"/>
                                          </p:val>
                                        </p:tav>
                                        <p:tav tm="100000">
                                          <p:val>
                                            <p:strVal val="#ppt_x"/>
                                          </p:val>
                                        </p:tav>
                                      </p:tavLst>
                                    </p:anim>
                                    <p:anim calcmode="lin" valueType="num">
                                      <p:cBhvr additive="base">
                                        <p:cTn id="8" dur="1000" fill="hold"/>
                                        <p:tgtEl>
                                          <p:spTgt spid="13"/>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000"/>
                            </p:stCondLst>
                            <p:childTnLst>
                              <p:par>
                                <p:cTn id="10" presetID="9" presetClass="entr" presetSubtype="0" fill="hold" grpId="0" nodeType="afterEffect">
                                  <p:stCondLst>
                                    <p:cond delay="0"/>
                                  </p:stCondLst>
                                  <p:childTnLst>
                                    <p:set>
                                      <p:cBhvr>
                                        <p:cTn id="11" dur="1" fill="hold">
                                          <p:stCondLst>
                                            <p:cond delay="0"/>
                                          </p:stCondLst>
                                        </p:cTn>
                                        <p:tgtEl>
                                          <p:spTgt spid="12">
                                            <p:txEl>
                                              <p:pRg st="0" end="0"/>
                                            </p:txEl>
                                          </p:spTgt>
                                        </p:tgtEl>
                                        <p:attrNameLst>
                                          <p:attrName>style.visibility</p:attrName>
                                        </p:attrNameLst>
                                      </p:cBhvr>
                                      <p:to>
                                        <p:strVal val="visible"/>
                                      </p:to>
                                    </p:set>
                                    <p:animEffect transition="in" filter="dissolve">
                                      <p:cBhvr>
                                        <p:cTn id="12" dur="750"/>
                                        <p:tgtEl>
                                          <p:spTgt spid="12">
                                            <p:txEl>
                                              <p:pRg st="0" end="0"/>
                                            </p:txEl>
                                          </p:spTgt>
                                        </p:tgtEl>
                                      </p:cBhvr>
                                    </p:animEffect>
                                  </p:childTnLst>
                                </p:cTn>
                              </p:par>
                            </p:childTnLst>
                          </p:cTn>
                        </p:par>
                        <p:par>
                          <p:cTn id="13" fill="hold" nodeType="afterGroup">
                            <p:stCondLst>
                              <p:cond delay="1750"/>
                            </p:stCondLst>
                            <p:childTnLst>
                              <p:par>
                                <p:cTn id="14" presetID="9" presetClass="entr" presetSubtype="0" fill="hold" grpId="0" nodeType="afterEffect">
                                  <p:stCondLst>
                                    <p:cond delay="0"/>
                                  </p:stCondLst>
                                  <p:childTnLst>
                                    <p:set>
                                      <p:cBhvr>
                                        <p:cTn id="15" dur="1" fill="hold">
                                          <p:stCondLst>
                                            <p:cond delay="0"/>
                                          </p:stCondLst>
                                        </p:cTn>
                                        <p:tgtEl>
                                          <p:spTgt spid="12">
                                            <p:txEl>
                                              <p:pRg st="1" end="1"/>
                                            </p:txEl>
                                          </p:spTgt>
                                        </p:tgtEl>
                                        <p:attrNameLst>
                                          <p:attrName>style.visibility</p:attrName>
                                        </p:attrNameLst>
                                      </p:cBhvr>
                                      <p:to>
                                        <p:strVal val="visible"/>
                                      </p:to>
                                    </p:set>
                                    <p:animEffect transition="in" filter="dissolve">
                                      <p:cBhvr>
                                        <p:cTn id="16" dur="750"/>
                                        <p:tgtEl>
                                          <p:spTgt spid="12">
                                            <p:txEl>
                                              <p:pRg st="1" end="1"/>
                                            </p:txEl>
                                          </p:spTgt>
                                        </p:tgtEl>
                                      </p:cBhvr>
                                    </p:animEffect>
                                  </p:childTnLst>
                                </p:cTn>
                              </p:par>
                            </p:childTnLst>
                          </p:cTn>
                        </p:par>
                        <p:par>
                          <p:cTn id="17" fill="hold" nodeType="afterGroup">
                            <p:stCondLst>
                              <p:cond delay="2500"/>
                            </p:stCondLst>
                            <p:childTnLst>
                              <p:par>
                                <p:cTn id="18" presetID="9" presetClass="entr" presetSubtype="0" fill="hold" grpId="0" nodeType="afterEffect">
                                  <p:stCondLst>
                                    <p:cond delay="0"/>
                                  </p:stCondLst>
                                  <p:childTnLst>
                                    <p:set>
                                      <p:cBhvr>
                                        <p:cTn id="19" dur="1" fill="hold">
                                          <p:stCondLst>
                                            <p:cond delay="0"/>
                                          </p:stCondLst>
                                        </p:cTn>
                                        <p:tgtEl>
                                          <p:spTgt spid="12">
                                            <p:txEl>
                                              <p:pRg st="2" end="2"/>
                                            </p:txEl>
                                          </p:spTgt>
                                        </p:tgtEl>
                                        <p:attrNameLst>
                                          <p:attrName>style.visibility</p:attrName>
                                        </p:attrNameLst>
                                      </p:cBhvr>
                                      <p:to>
                                        <p:strVal val="visible"/>
                                      </p:to>
                                    </p:set>
                                    <p:animEffect transition="in" filter="dissolve">
                                      <p:cBhvr>
                                        <p:cTn id="20" dur="750"/>
                                        <p:tgtEl>
                                          <p:spTgt spid="1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uiExpand="1" build="p"/>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62498" name="Group 1">
            <a:extLst>
              <a:ext uri="{FF2B5EF4-FFF2-40B4-BE49-F238E27FC236}">
                <a16:creationId xmlns:a16="http://schemas.microsoft.com/office/drawing/2014/main" id="{C07BE437-7D7F-7487-ADEF-BB7DFD70856E}"/>
              </a:ext>
            </a:extLst>
          </p:cNvPr>
          <p:cNvGrpSpPr>
            <a:grpSpLocks noChangeAspect="1"/>
          </p:cNvGrpSpPr>
          <p:nvPr/>
        </p:nvGrpSpPr>
        <p:grpSpPr bwMode="auto">
          <a:xfrm>
            <a:off x="6311900" y="1036638"/>
            <a:ext cx="5807075" cy="5238750"/>
            <a:chOff x="-1348120" y="1139528"/>
            <a:chExt cx="9361040" cy="4825964"/>
          </a:xfrm>
        </p:grpSpPr>
        <p:grpSp>
          <p:nvGrpSpPr>
            <p:cNvPr id="362503" name="Group 2">
              <a:extLst>
                <a:ext uri="{FF2B5EF4-FFF2-40B4-BE49-F238E27FC236}">
                  <a16:creationId xmlns:a16="http://schemas.microsoft.com/office/drawing/2014/main" id="{D06F50A1-8B86-3B0B-3DCE-4EA8BBEEA3F1}"/>
                </a:ext>
              </a:extLst>
            </p:cNvPr>
            <p:cNvGrpSpPr>
              <a:grpSpLocks/>
            </p:cNvGrpSpPr>
            <p:nvPr/>
          </p:nvGrpSpPr>
          <p:grpSpPr bwMode="auto">
            <a:xfrm>
              <a:off x="-375492" y="1139528"/>
              <a:ext cx="7415784" cy="4700016"/>
              <a:chOff x="-375492" y="1139528"/>
              <a:chExt cx="7415784" cy="4700016"/>
            </a:xfrm>
          </p:grpSpPr>
          <p:grpSp>
            <p:nvGrpSpPr>
              <p:cNvPr id="362507" name="Group 6">
                <a:extLst>
                  <a:ext uri="{FF2B5EF4-FFF2-40B4-BE49-F238E27FC236}">
                    <a16:creationId xmlns:a16="http://schemas.microsoft.com/office/drawing/2014/main" id="{0CA4CD65-9348-9CE0-EED5-ACC6EDE7315E}"/>
                  </a:ext>
                </a:extLst>
              </p:cNvPr>
              <p:cNvGrpSpPr>
                <a:grpSpLocks/>
              </p:cNvGrpSpPr>
              <p:nvPr/>
            </p:nvGrpSpPr>
            <p:grpSpPr bwMode="auto">
              <a:xfrm>
                <a:off x="-375492" y="1139528"/>
                <a:ext cx="7415784" cy="4700016"/>
                <a:chOff x="-375492" y="1139528"/>
                <a:chExt cx="7415784" cy="4700016"/>
              </a:xfrm>
            </p:grpSpPr>
            <p:sp>
              <p:nvSpPr>
                <p:cNvPr id="9" name="Freeform 8">
                  <a:extLst>
                    <a:ext uri="{FF2B5EF4-FFF2-40B4-BE49-F238E27FC236}">
                      <a16:creationId xmlns:a16="http://schemas.microsoft.com/office/drawing/2014/main" id="{282FC806-3785-F03B-EF6D-46A4175B3907}"/>
                    </a:ext>
                  </a:extLst>
                </p:cNvPr>
                <p:cNvSpPr/>
                <p:nvPr/>
              </p:nvSpPr>
              <p:spPr>
                <a:xfrm>
                  <a:off x="-375677" y="1139528"/>
                  <a:ext cx="7416155" cy="4700197"/>
                </a:xfrm>
                <a:custGeom>
                  <a:avLst/>
                  <a:gdLst>
                    <a:gd name="connsiteX0" fmla="*/ 224028 w 7415784"/>
                    <a:gd name="connsiteY0" fmla="*/ 269748 h 4700016"/>
                    <a:gd name="connsiteX1" fmla="*/ 224028 w 7415784"/>
                    <a:gd name="connsiteY1" fmla="*/ 4430268 h 4700016"/>
                    <a:gd name="connsiteX2" fmla="*/ 7191756 w 7415784"/>
                    <a:gd name="connsiteY2" fmla="*/ 4430268 h 4700016"/>
                    <a:gd name="connsiteX3" fmla="*/ 7191756 w 7415784"/>
                    <a:gd name="connsiteY3" fmla="*/ 269748 h 4700016"/>
                    <a:gd name="connsiteX4" fmla="*/ 266867 w 7415784"/>
                    <a:gd name="connsiteY4" fmla="*/ 0 h 4700016"/>
                    <a:gd name="connsiteX5" fmla="*/ 7148917 w 7415784"/>
                    <a:gd name="connsiteY5" fmla="*/ 0 h 4700016"/>
                    <a:gd name="connsiteX6" fmla="*/ 7415784 w 7415784"/>
                    <a:gd name="connsiteY6" fmla="*/ 266867 h 4700016"/>
                    <a:gd name="connsiteX7" fmla="*/ 7415784 w 7415784"/>
                    <a:gd name="connsiteY7" fmla="*/ 4433149 h 4700016"/>
                    <a:gd name="connsiteX8" fmla="*/ 7148917 w 7415784"/>
                    <a:gd name="connsiteY8" fmla="*/ 4700016 h 4700016"/>
                    <a:gd name="connsiteX9" fmla="*/ 266867 w 7415784"/>
                    <a:gd name="connsiteY9" fmla="*/ 4700016 h 4700016"/>
                    <a:gd name="connsiteX10" fmla="*/ 0 w 7415784"/>
                    <a:gd name="connsiteY10" fmla="*/ 4433149 h 4700016"/>
                    <a:gd name="connsiteX11" fmla="*/ 0 w 7415784"/>
                    <a:gd name="connsiteY11" fmla="*/ 266867 h 4700016"/>
                    <a:gd name="connsiteX12" fmla="*/ 266867 w 7415784"/>
                    <a:gd name="connsiteY12" fmla="*/ 0 h 4700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5784" h="4700016">
                      <a:moveTo>
                        <a:pt x="224028" y="269748"/>
                      </a:moveTo>
                      <a:lnTo>
                        <a:pt x="224028" y="4430268"/>
                      </a:lnTo>
                      <a:lnTo>
                        <a:pt x="7191756" y="4430268"/>
                      </a:lnTo>
                      <a:lnTo>
                        <a:pt x="7191756" y="269748"/>
                      </a:lnTo>
                      <a:close/>
                      <a:moveTo>
                        <a:pt x="266867" y="0"/>
                      </a:moveTo>
                      <a:lnTo>
                        <a:pt x="7148917" y="0"/>
                      </a:lnTo>
                      <a:cubicBezTo>
                        <a:pt x="7296304" y="0"/>
                        <a:pt x="7415784" y="119480"/>
                        <a:pt x="7415784" y="266867"/>
                      </a:cubicBezTo>
                      <a:lnTo>
                        <a:pt x="7415784" y="4433149"/>
                      </a:lnTo>
                      <a:cubicBezTo>
                        <a:pt x="7415784" y="4580536"/>
                        <a:pt x="7296304" y="4700016"/>
                        <a:pt x="7148917" y="4700016"/>
                      </a:cubicBezTo>
                      <a:lnTo>
                        <a:pt x="266867" y="4700016"/>
                      </a:lnTo>
                      <a:cubicBezTo>
                        <a:pt x="119480" y="4700016"/>
                        <a:pt x="0" y="4580536"/>
                        <a:pt x="0" y="4433149"/>
                      </a:cubicBezTo>
                      <a:lnTo>
                        <a:pt x="0" y="266867"/>
                      </a:lnTo>
                      <a:cubicBezTo>
                        <a:pt x="0" y="119480"/>
                        <a:pt x="119480" y="0"/>
                        <a:pt x="266867" y="0"/>
                      </a:cubicBezTo>
                      <a:close/>
                    </a:path>
                  </a:pathLst>
                </a:cu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sp>
              <p:nvSpPr>
                <p:cNvPr id="10" name="Freeform 9">
                  <a:extLst>
                    <a:ext uri="{FF2B5EF4-FFF2-40B4-BE49-F238E27FC236}">
                      <a16:creationId xmlns:a16="http://schemas.microsoft.com/office/drawing/2014/main" id="{D0AC926C-C4D2-D4A3-D18A-B1B62B22E9C6}"/>
                    </a:ext>
                  </a:extLst>
                </p:cNvPr>
                <p:cNvSpPr/>
                <p:nvPr/>
              </p:nvSpPr>
              <p:spPr>
                <a:xfrm>
                  <a:off x="-357763" y="1160002"/>
                  <a:ext cx="7380328" cy="4659249"/>
                </a:xfrm>
                <a:custGeom>
                  <a:avLst/>
                  <a:gdLst>
                    <a:gd name="connsiteX0" fmla="*/ 252028 w 7380820"/>
                    <a:gd name="connsiteY0" fmla="*/ 295230 h 4658912"/>
                    <a:gd name="connsiteX1" fmla="*/ 252028 w 7380820"/>
                    <a:gd name="connsiteY1" fmla="*/ 4363682 h 4658912"/>
                    <a:gd name="connsiteX2" fmla="*/ 7128792 w 7380820"/>
                    <a:gd name="connsiteY2" fmla="*/ 4363682 h 4658912"/>
                    <a:gd name="connsiteX3" fmla="*/ 7128792 w 7380820"/>
                    <a:gd name="connsiteY3" fmla="*/ 295230 h 4658912"/>
                    <a:gd name="connsiteX4" fmla="*/ 264533 w 7380820"/>
                    <a:gd name="connsiteY4" fmla="*/ 0 h 4658912"/>
                    <a:gd name="connsiteX5" fmla="*/ 7116287 w 7380820"/>
                    <a:gd name="connsiteY5" fmla="*/ 0 h 4658912"/>
                    <a:gd name="connsiteX6" fmla="*/ 7380820 w 7380820"/>
                    <a:gd name="connsiteY6" fmla="*/ 264533 h 4658912"/>
                    <a:gd name="connsiteX7" fmla="*/ 7380820 w 7380820"/>
                    <a:gd name="connsiteY7" fmla="*/ 4394379 h 4658912"/>
                    <a:gd name="connsiteX8" fmla="*/ 7116287 w 7380820"/>
                    <a:gd name="connsiteY8" fmla="*/ 4658912 h 4658912"/>
                    <a:gd name="connsiteX9" fmla="*/ 264533 w 7380820"/>
                    <a:gd name="connsiteY9" fmla="*/ 4658912 h 4658912"/>
                    <a:gd name="connsiteX10" fmla="*/ 0 w 7380820"/>
                    <a:gd name="connsiteY10" fmla="*/ 4394379 h 4658912"/>
                    <a:gd name="connsiteX11" fmla="*/ 0 w 7380820"/>
                    <a:gd name="connsiteY11" fmla="*/ 264533 h 4658912"/>
                    <a:gd name="connsiteX12" fmla="*/ 264533 w 7380820"/>
                    <a:gd name="connsiteY12" fmla="*/ 0 h 4658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80820" h="4658912">
                      <a:moveTo>
                        <a:pt x="252028" y="295230"/>
                      </a:moveTo>
                      <a:lnTo>
                        <a:pt x="252028" y="4363682"/>
                      </a:lnTo>
                      <a:lnTo>
                        <a:pt x="7128792" y="4363682"/>
                      </a:lnTo>
                      <a:lnTo>
                        <a:pt x="7128792" y="295230"/>
                      </a:lnTo>
                      <a:close/>
                      <a:moveTo>
                        <a:pt x="264533" y="0"/>
                      </a:moveTo>
                      <a:lnTo>
                        <a:pt x="7116287" y="0"/>
                      </a:lnTo>
                      <a:cubicBezTo>
                        <a:pt x="7262385" y="0"/>
                        <a:pt x="7380820" y="118435"/>
                        <a:pt x="7380820" y="264533"/>
                      </a:cubicBezTo>
                      <a:lnTo>
                        <a:pt x="7380820" y="4394379"/>
                      </a:lnTo>
                      <a:cubicBezTo>
                        <a:pt x="7380820" y="4540477"/>
                        <a:pt x="7262385" y="4658912"/>
                        <a:pt x="7116287" y="4658912"/>
                      </a:cubicBezTo>
                      <a:lnTo>
                        <a:pt x="264533" y="4658912"/>
                      </a:lnTo>
                      <a:cubicBezTo>
                        <a:pt x="118435" y="4658912"/>
                        <a:pt x="0" y="4540477"/>
                        <a:pt x="0" y="4394379"/>
                      </a:cubicBezTo>
                      <a:lnTo>
                        <a:pt x="0" y="264533"/>
                      </a:lnTo>
                      <a:cubicBezTo>
                        <a:pt x="0" y="118435"/>
                        <a:pt x="118435" y="0"/>
                        <a:pt x="264533" y="0"/>
                      </a:cubicBezTo>
                      <a:close/>
                    </a:path>
                  </a:pathLst>
                </a:cu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sp>
              <p:nvSpPr>
                <p:cNvPr id="11" name="Freeform 10">
                  <a:extLst>
                    <a:ext uri="{FF2B5EF4-FFF2-40B4-BE49-F238E27FC236}">
                      <a16:creationId xmlns:a16="http://schemas.microsoft.com/office/drawing/2014/main" id="{28576EAA-D77D-3ED1-7FF8-87B43A2E2B88}"/>
                    </a:ext>
                  </a:extLst>
                </p:cNvPr>
                <p:cNvSpPr/>
                <p:nvPr/>
              </p:nvSpPr>
              <p:spPr>
                <a:xfrm>
                  <a:off x="4509568" y="1139528"/>
                  <a:ext cx="2530909" cy="4700197"/>
                </a:xfrm>
                <a:custGeom>
                  <a:avLst/>
                  <a:gdLst>
                    <a:gd name="connsiteX0" fmla="*/ 0 w 2530610"/>
                    <a:gd name="connsiteY0" fmla="*/ 0 h 4700016"/>
                    <a:gd name="connsiteX1" fmla="*/ 2263743 w 2530610"/>
                    <a:gd name="connsiteY1" fmla="*/ 0 h 4700016"/>
                    <a:gd name="connsiteX2" fmla="*/ 2530610 w 2530610"/>
                    <a:gd name="connsiteY2" fmla="*/ 266867 h 4700016"/>
                    <a:gd name="connsiteX3" fmla="*/ 2530610 w 2530610"/>
                    <a:gd name="connsiteY3" fmla="*/ 4433149 h 4700016"/>
                    <a:gd name="connsiteX4" fmla="*/ 2263743 w 2530610"/>
                    <a:gd name="connsiteY4" fmla="*/ 4700016 h 4700016"/>
                    <a:gd name="connsiteX5" fmla="*/ 1961175 w 2530610"/>
                    <a:gd name="connsiteY5" fmla="*/ 4700016 h 4700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0610" h="4700016">
                      <a:moveTo>
                        <a:pt x="0" y="0"/>
                      </a:moveTo>
                      <a:lnTo>
                        <a:pt x="2263743" y="0"/>
                      </a:lnTo>
                      <a:cubicBezTo>
                        <a:pt x="2411130" y="0"/>
                        <a:pt x="2530610" y="119480"/>
                        <a:pt x="2530610" y="266867"/>
                      </a:cubicBezTo>
                      <a:lnTo>
                        <a:pt x="2530610" y="4433149"/>
                      </a:lnTo>
                      <a:cubicBezTo>
                        <a:pt x="2530610" y="4580536"/>
                        <a:pt x="2411130" y="4700016"/>
                        <a:pt x="2263743" y="4700016"/>
                      </a:cubicBezTo>
                      <a:lnTo>
                        <a:pt x="1961175" y="4700016"/>
                      </a:lnTo>
                      <a:close/>
                    </a:path>
                  </a:pathLst>
                </a:custGeom>
                <a:gradFill>
                  <a:gsLst>
                    <a:gs pos="0">
                      <a:srgbClr val="FFFFFF">
                        <a:alpha val="30000"/>
                      </a:srgbClr>
                    </a:gs>
                    <a:gs pos="100000">
                      <a:srgbClr val="FFFFFF">
                        <a:alpha val="0"/>
                      </a:srgbClr>
                    </a:gs>
                  </a:gsLst>
                  <a:lin ang="5400000" scaled="0"/>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grpSp>
          <p:sp>
            <p:nvSpPr>
              <p:cNvPr id="8" name="Oval 7">
                <a:extLst>
                  <a:ext uri="{FF2B5EF4-FFF2-40B4-BE49-F238E27FC236}">
                    <a16:creationId xmlns:a16="http://schemas.microsoft.com/office/drawing/2014/main" id="{5131BC80-DEE6-F0DD-B774-4B5DBD480A75}"/>
                  </a:ext>
                </a:extLst>
              </p:cNvPr>
              <p:cNvSpPr/>
              <p:nvPr/>
            </p:nvSpPr>
            <p:spPr>
              <a:xfrm>
                <a:off x="3260392" y="1241052"/>
                <a:ext cx="144016" cy="144016"/>
              </a:xfrm>
              <a:prstGeom prst="ellipse">
                <a:avLst/>
              </a:prstGeom>
              <a:gradFill flip="none" rotWithShape="1">
                <a:gsLst>
                  <a:gs pos="17000">
                    <a:schemeClr val="tx1"/>
                  </a:gs>
                  <a:gs pos="34000">
                    <a:srgbClr val="000000">
                      <a:lumMod val="84000"/>
                      <a:lumOff val="16000"/>
                    </a:srgbClr>
                  </a:gs>
                  <a:gs pos="100000">
                    <a:schemeClr val="bg1">
                      <a:lumMod val="50000"/>
                      <a:lumOff val="50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grpSp>
        <p:grpSp>
          <p:nvGrpSpPr>
            <p:cNvPr id="362504" name="Group 3">
              <a:extLst>
                <a:ext uri="{FF2B5EF4-FFF2-40B4-BE49-F238E27FC236}">
                  <a16:creationId xmlns:a16="http://schemas.microsoft.com/office/drawing/2014/main" id="{28FD59B1-BEAB-9973-415E-2EAD824B75DA}"/>
                </a:ext>
              </a:extLst>
            </p:cNvPr>
            <p:cNvGrpSpPr>
              <a:grpSpLocks/>
            </p:cNvGrpSpPr>
            <p:nvPr/>
          </p:nvGrpSpPr>
          <p:grpSpPr bwMode="auto">
            <a:xfrm>
              <a:off x="-1348120" y="5777968"/>
              <a:ext cx="9361040" cy="187524"/>
              <a:chOff x="-1348120" y="5777968"/>
              <a:chExt cx="9361040" cy="187524"/>
            </a:xfrm>
          </p:grpSpPr>
          <p:sp>
            <p:nvSpPr>
              <p:cNvPr id="5" name="Trapezoid 4">
                <a:extLst>
                  <a:ext uri="{FF2B5EF4-FFF2-40B4-BE49-F238E27FC236}">
                    <a16:creationId xmlns:a16="http://schemas.microsoft.com/office/drawing/2014/main" id="{F3083BDE-0B9C-554F-91D5-25ADE836BF08}"/>
                  </a:ext>
                </a:extLst>
              </p:cNvPr>
              <p:cNvSpPr/>
              <p:nvPr/>
            </p:nvSpPr>
            <p:spPr>
              <a:xfrm flipV="1">
                <a:off x="-1348120" y="5928931"/>
                <a:ext cx="9361040" cy="36561"/>
              </a:xfrm>
              <a:prstGeom prst="trapezoid">
                <a:avLst>
                  <a:gd name="adj" fmla="val 814192"/>
                </a:avLst>
              </a:prstGeom>
              <a:solidFill>
                <a:srgbClr val="808080"/>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sp>
            <p:nvSpPr>
              <p:cNvPr id="6" name="Rectangle 5">
                <a:extLst>
                  <a:ext uri="{FF2B5EF4-FFF2-40B4-BE49-F238E27FC236}">
                    <a16:creationId xmlns:a16="http://schemas.microsoft.com/office/drawing/2014/main" id="{67D7D367-0B5C-E1B2-5F2E-167CD87ECFE1}"/>
                  </a:ext>
                </a:extLst>
              </p:cNvPr>
              <p:cNvSpPr/>
              <p:nvPr/>
            </p:nvSpPr>
            <p:spPr>
              <a:xfrm>
                <a:off x="-1348120" y="5778303"/>
                <a:ext cx="9361040" cy="150628"/>
              </a:xfrm>
              <a:prstGeom prst="rect">
                <a:avLst/>
              </a:prstGeom>
              <a:solidFill>
                <a:srgbClr val="DDDDDD"/>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grpSp>
      </p:grpSp>
      <p:sp>
        <p:nvSpPr>
          <p:cNvPr id="12" name="TextBox 11">
            <a:extLst>
              <a:ext uri="{FF2B5EF4-FFF2-40B4-BE49-F238E27FC236}">
                <a16:creationId xmlns:a16="http://schemas.microsoft.com/office/drawing/2014/main" id="{02FF2AD7-DC1B-E259-9F42-A81C27FABFB0}"/>
              </a:ext>
            </a:extLst>
          </p:cNvPr>
          <p:cNvSpPr txBox="1">
            <a:spLocks noChangeArrowheads="1"/>
          </p:cNvSpPr>
          <p:nvPr/>
        </p:nvSpPr>
        <p:spPr bwMode="auto">
          <a:xfrm>
            <a:off x="465138" y="2517775"/>
            <a:ext cx="5456237" cy="213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658813" indent="-285750">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spcAft>
                <a:spcPts val="600"/>
              </a:spcAft>
              <a:buClr>
                <a:schemeClr val="tx1"/>
              </a:buClr>
              <a:buFont typeface="Arial" panose="020B0604020202020204" pitchFamily="34" charset="0"/>
              <a:buChar char="•"/>
            </a:pPr>
            <a:r>
              <a:rPr lang="en-NZ" altLang="en-US">
                <a:solidFill>
                  <a:schemeClr val="tx2"/>
                </a:solidFill>
                <a:latin typeface="Century Gothic" panose="020B0502020202020204" pitchFamily="34" charset="0"/>
              </a:rPr>
              <a:t>Performance appraisals</a:t>
            </a:r>
          </a:p>
          <a:p>
            <a:pPr eaLnBrk="1" hangingPunct="1">
              <a:spcAft>
                <a:spcPts val="600"/>
              </a:spcAft>
              <a:buClr>
                <a:schemeClr val="tx1"/>
              </a:buClr>
              <a:buFont typeface="Arial" panose="020B0604020202020204" pitchFamily="34" charset="0"/>
              <a:buChar char="•"/>
            </a:pPr>
            <a:r>
              <a:rPr lang="en-NZ" altLang="en-US">
                <a:solidFill>
                  <a:schemeClr val="tx2"/>
                </a:solidFill>
                <a:latin typeface="Century Gothic" panose="020B0502020202020204" pitchFamily="34" charset="0"/>
              </a:rPr>
              <a:t>Performance management</a:t>
            </a:r>
          </a:p>
          <a:p>
            <a:pPr eaLnBrk="1" hangingPunct="1">
              <a:spcAft>
                <a:spcPts val="600"/>
              </a:spcAft>
              <a:buClr>
                <a:schemeClr val="tx1"/>
              </a:buClr>
              <a:buFont typeface="Arial" panose="020B0604020202020204" pitchFamily="34" charset="0"/>
              <a:buChar char="•"/>
            </a:pPr>
            <a:r>
              <a:rPr lang="en-NZ" altLang="en-US">
                <a:solidFill>
                  <a:schemeClr val="tx2"/>
                </a:solidFill>
                <a:latin typeface="Century Gothic" panose="020B0502020202020204" pitchFamily="34" charset="0"/>
              </a:rPr>
              <a:t>Team evaluations</a:t>
            </a:r>
          </a:p>
          <a:p>
            <a:pPr eaLnBrk="1" hangingPunct="1">
              <a:spcAft>
                <a:spcPts val="600"/>
              </a:spcAft>
              <a:buClr>
                <a:schemeClr val="tx1"/>
              </a:buClr>
              <a:buFont typeface="Arial" panose="020B0604020202020204" pitchFamily="34" charset="0"/>
              <a:buChar char="•"/>
            </a:pPr>
            <a:r>
              <a:rPr lang="en-NZ" altLang="en-US">
                <a:solidFill>
                  <a:schemeClr val="tx2"/>
                </a:solidFill>
                <a:latin typeface="Century Gothic" panose="020B0502020202020204" pitchFamily="34" charset="0"/>
              </a:rPr>
              <a:t>Training needs’ identification</a:t>
            </a:r>
          </a:p>
          <a:p>
            <a:pPr eaLnBrk="1" hangingPunct="1">
              <a:spcAft>
                <a:spcPts val="600"/>
              </a:spcAft>
              <a:buClr>
                <a:schemeClr val="tx1"/>
              </a:buClr>
              <a:buFont typeface="Arial" panose="020B0604020202020204" pitchFamily="34" charset="0"/>
              <a:buChar char="•"/>
            </a:pPr>
            <a:r>
              <a:rPr lang="en-NZ" altLang="en-US">
                <a:solidFill>
                  <a:schemeClr val="tx2"/>
                </a:solidFill>
                <a:latin typeface="Century Gothic" panose="020B0502020202020204" pitchFamily="34" charset="0"/>
              </a:rPr>
              <a:t>Leadership development</a:t>
            </a:r>
          </a:p>
          <a:p>
            <a:pPr eaLnBrk="1" hangingPunct="1">
              <a:spcAft>
                <a:spcPts val="600"/>
              </a:spcAft>
              <a:buClr>
                <a:schemeClr val="tx1"/>
              </a:buClr>
              <a:buFont typeface="Arial" panose="020B0604020202020204" pitchFamily="34" charset="0"/>
              <a:buChar char="•"/>
            </a:pPr>
            <a:r>
              <a:rPr lang="en-NZ" altLang="en-US">
                <a:solidFill>
                  <a:schemeClr val="tx2"/>
                </a:solidFill>
                <a:latin typeface="Century Gothic" panose="020B0502020202020204" pitchFamily="34" charset="0"/>
              </a:rPr>
              <a:t>Skills development</a:t>
            </a:r>
          </a:p>
        </p:txBody>
      </p:sp>
      <p:grpSp>
        <p:nvGrpSpPr>
          <p:cNvPr id="13" name="Group 12">
            <a:extLst>
              <a:ext uri="{FF2B5EF4-FFF2-40B4-BE49-F238E27FC236}">
                <a16:creationId xmlns:a16="http://schemas.microsoft.com/office/drawing/2014/main" id="{FE0C67B8-CD8B-49D7-0062-BBE2FE34573A}"/>
              </a:ext>
            </a:extLst>
          </p:cNvPr>
          <p:cNvGrpSpPr/>
          <p:nvPr/>
        </p:nvGrpSpPr>
        <p:grpSpPr>
          <a:xfrm>
            <a:off x="-236691" y="1094731"/>
            <a:ext cx="5971948" cy="610068"/>
            <a:chOff x="6926556" y="765498"/>
            <a:chExt cx="6552728" cy="1426945"/>
          </a:xfrm>
          <a:solidFill>
            <a:srgbClr val="F17E00"/>
          </a:solidFill>
        </p:grpSpPr>
        <p:sp>
          <p:nvSpPr>
            <p:cNvPr id="14" name="Rounded Rectangle 13">
              <a:extLst>
                <a:ext uri="{FF2B5EF4-FFF2-40B4-BE49-F238E27FC236}">
                  <a16:creationId xmlns:a16="http://schemas.microsoft.com/office/drawing/2014/main" id="{8B8F21D6-2410-1F4B-42F4-0271C984A4F5}"/>
                </a:ext>
              </a:extLst>
            </p:cNvPr>
            <p:cNvSpPr/>
            <p:nvPr/>
          </p:nvSpPr>
          <p:spPr>
            <a:xfrm>
              <a:off x="6926556" y="765498"/>
              <a:ext cx="6552728" cy="1426945"/>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15" name="TextBox 14">
              <a:extLst>
                <a:ext uri="{FF2B5EF4-FFF2-40B4-BE49-F238E27FC236}">
                  <a16:creationId xmlns:a16="http://schemas.microsoft.com/office/drawing/2014/main" id="{4E88A3A6-5151-A9A7-A745-96212437DE88}"/>
                </a:ext>
              </a:extLst>
            </p:cNvPr>
            <p:cNvSpPr txBox="1"/>
            <p:nvPr/>
          </p:nvSpPr>
          <p:spPr>
            <a:xfrm>
              <a:off x="7413538" y="987579"/>
              <a:ext cx="5849722" cy="430869"/>
            </a:xfrm>
            <a:prstGeom prst="rect">
              <a:avLst/>
            </a:prstGeom>
            <a:grpFill/>
          </p:spPr>
          <p:txBody>
            <a:bodyPr>
              <a:spAutoFit/>
            </a:bodyPr>
            <a:lstStyle/>
            <a:p>
              <a:pPr algn="r" defTabSz="913203" eaLnBrk="1" fontAlgn="auto" hangingPunct="1">
                <a:spcBef>
                  <a:spcPts val="0"/>
                </a:spcBef>
                <a:spcAft>
                  <a:spcPts val="0"/>
                </a:spcAft>
                <a:defRPr/>
              </a:pPr>
              <a:r>
                <a:rPr lang="en-NZ" sz="2400" b="1">
                  <a:solidFill>
                    <a:schemeClr val="bg1"/>
                  </a:solidFill>
                  <a:latin typeface="Century Gothic" panose="020B0502020202020204" pitchFamily="34" charset="0"/>
                </a:rPr>
                <a:t>Common uses of an Open 360</a:t>
              </a:r>
              <a:endParaRPr lang="en-GB">
                <a:solidFill>
                  <a:schemeClr val="bg1"/>
                </a:solidFill>
                <a:latin typeface="Century Gothic" panose="020B0502020202020204" pitchFamily="34" charset="0"/>
              </a:endParaRPr>
            </a:p>
          </p:txBody>
        </p:sp>
      </p:grpSp>
      <p:sp>
        <p:nvSpPr>
          <p:cNvPr id="362501" name="Text Placeholder 2">
            <a:extLst>
              <a:ext uri="{FF2B5EF4-FFF2-40B4-BE49-F238E27FC236}">
                <a16:creationId xmlns:a16="http://schemas.microsoft.com/office/drawing/2014/main" id="{C148E8FB-27A1-2086-5761-0131169C42DB}"/>
              </a:ext>
            </a:extLst>
          </p:cNvPr>
          <p:cNvSpPr txBox="1">
            <a:spLocks noChangeArrowheads="1"/>
          </p:cNvSpPr>
          <p:nvPr/>
        </p:nvSpPr>
        <p:spPr bwMode="auto">
          <a:xfrm>
            <a:off x="334963" y="188913"/>
            <a:ext cx="3671887"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6463">
              <a:defRPr>
                <a:solidFill>
                  <a:schemeClr val="tx1"/>
                </a:solidFill>
                <a:latin typeface="Calibri" panose="020F0502020204030204" pitchFamily="34" charset="0"/>
              </a:defRPr>
            </a:lvl1pPr>
            <a:lvl2pPr marL="736600" indent="-282575" defTabSz="906463">
              <a:defRPr>
                <a:solidFill>
                  <a:schemeClr val="tx1"/>
                </a:solidFill>
                <a:latin typeface="Calibri" panose="020F0502020204030204" pitchFamily="34" charset="0"/>
              </a:defRPr>
            </a:lvl2pPr>
            <a:lvl3pPr marL="1133475" indent="-225425" defTabSz="906463">
              <a:defRPr>
                <a:solidFill>
                  <a:schemeClr val="tx1"/>
                </a:solidFill>
                <a:latin typeface="Calibri" panose="020F0502020204030204" pitchFamily="34" charset="0"/>
              </a:defRPr>
            </a:lvl3pPr>
            <a:lvl4pPr marL="1587500" indent="-225425" defTabSz="906463">
              <a:defRPr>
                <a:solidFill>
                  <a:schemeClr val="tx1"/>
                </a:solidFill>
                <a:latin typeface="Calibri" panose="020F0502020204030204" pitchFamily="34" charset="0"/>
              </a:defRPr>
            </a:lvl4pPr>
            <a:lvl5pPr marL="2041525" indent="-225425" defTabSz="906463">
              <a:defRPr>
                <a:solidFill>
                  <a:schemeClr val="tx1"/>
                </a:solidFill>
                <a:latin typeface="Calibri" panose="020F0502020204030204" pitchFamily="34" charset="0"/>
              </a:defRPr>
            </a:lvl5pPr>
            <a:lvl6pPr marL="2498725" indent="-225425" defTabSz="906463" eaLnBrk="0" fontAlgn="base" hangingPunct="0">
              <a:spcBef>
                <a:spcPct val="0"/>
              </a:spcBef>
              <a:spcAft>
                <a:spcPct val="0"/>
              </a:spcAft>
              <a:defRPr>
                <a:solidFill>
                  <a:schemeClr val="tx1"/>
                </a:solidFill>
                <a:latin typeface="Calibri" panose="020F0502020204030204" pitchFamily="34" charset="0"/>
              </a:defRPr>
            </a:lvl6pPr>
            <a:lvl7pPr marL="2955925" indent="-225425" defTabSz="906463" eaLnBrk="0" fontAlgn="base" hangingPunct="0">
              <a:spcBef>
                <a:spcPct val="0"/>
              </a:spcBef>
              <a:spcAft>
                <a:spcPct val="0"/>
              </a:spcAft>
              <a:defRPr>
                <a:solidFill>
                  <a:schemeClr val="tx1"/>
                </a:solidFill>
                <a:latin typeface="Calibri" panose="020F0502020204030204" pitchFamily="34" charset="0"/>
              </a:defRPr>
            </a:lvl7pPr>
            <a:lvl8pPr marL="3413125" indent="-225425" defTabSz="906463" eaLnBrk="0" fontAlgn="base" hangingPunct="0">
              <a:spcBef>
                <a:spcPct val="0"/>
              </a:spcBef>
              <a:spcAft>
                <a:spcPct val="0"/>
              </a:spcAft>
              <a:defRPr>
                <a:solidFill>
                  <a:schemeClr val="tx1"/>
                </a:solidFill>
                <a:latin typeface="Calibri" panose="020F0502020204030204" pitchFamily="34" charset="0"/>
              </a:defRPr>
            </a:lvl8pPr>
            <a:lvl9pPr marL="3870325" indent="-225425" defTabSz="906463"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NZ" altLang="en-US">
                <a:latin typeface="Century Gothic" panose="020B0502020202020204" pitchFamily="34" charset="0"/>
              </a:rPr>
              <a:t>Lead: Open 360  – What Is It?</a:t>
            </a:r>
            <a:endParaRPr lang="en-GB" altLang="en-US">
              <a:latin typeface="Century Gothic" panose="020B0502020202020204" pitchFamily="34" charset="0"/>
            </a:endParaRPr>
          </a:p>
        </p:txBody>
      </p:sp>
      <p:pic>
        <p:nvPicPr>
          <p:cNvPr id="3" name="Picture 2" descr="A hand pressing a button&#10;&#10;Description automatically generated">
            <a:extLst>
              <a:ext uri="{FF2B5EF4-FFF2-40B4-BE49-F238E27FC236}">
                <a16:creationId xmlns:a16="http://schemas.microsoft.com/office/drawing/2014/main" id="{D657CB82-3936-108C-BCC7-363D29B0390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790687" y="1466692"/>
            <a:ext cx="3016146" cy="4278003"/>
          </a:xfrm>
          <a:prstGeom prst="rect">
            <a:avLst/>
          </a:prstGeom>
        </p:spPr>
      </p:pic>
      <p:pic>
        <p:nvPicPr>
          <p:cNvPr id="4" name="Picture 3" descr="A document with text on it&#10;&#10;Description automatically generated">
            <a:extLst>
              <a:ext uri="{FF2B5EF4-FFF2-40B4-BE49-F238E27FC236}">
                <a16:creationId xmlns:a16="http://schemas.microsoft.com/office/drawing/2014/main" id="{39CA7D95-CF0E-1BAF-24F9-C3BC5B39FDEB}"/>
              </a:ext>
            </a:extLst>
          </p:cNvPr>
          <p:cNvPicPr>
            <a:picLocks noChangeAspect="1"/>
          </p:cNvPicPr>
          <p:nvPr/>
        </p:nvPicPr>
        <p:blipFill>
          <a:blip r:embed="rId3">
            <a:extLst>
              <a:ext uri="{28A0092B-C50C-407E-A947-70E740481C1C}">
                <a14:useLocalDpi xmlns:a14="http://schemas.microsoft.com/office/drawing/2010/main" val="0"/>
              </a:ext>
            </a:extLst>
          </a:blip>
          <a:srcRect l="62665" t="94264" r="10825" b="1977"/>
          <a:stretch/>
        </p:blipFill>
        <p:spPr>
          <a:xfrm>
            <a:off x="9787341" y="5304156"/>
            <a:ext cx="880745" cy="17748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1000" fill="hold"/>
                                        <p:tgtEl>
                                          <p:spTgt spid="13"/>
                                        </p:tgtEl>
                                        <p:attrNameLst>
                                          <p:attrName>ppt_x</p:attrName>
                                        </p:attrNameLst>
                                      </p:cBhvr>
                                      <p:tavLst>
                                        <p:tav tm="0">
                                          <p:val>
                                            <p:strVal val="0-#ppt_w/2"/>
                                          </p:val>
                                        </p:tav>
                                        <p:tav tm="100000">
                                          <p:val>
                                            <p:strVal val="#ppt_x"/>
                                          </p:val>
                                        </p:tav>
                                      </p:tavLst>
                                    </p:anim>
                                    <p:anim calcmode="lin" valueType="num">
                                      <p:cBhvr additive="base">
                                        <p:cTn id="8" dur="1000" fill="hold"/>
                                        <p:tgtEl>
                                          <p:spTgt spid="13"/>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000"/>
                            </p:stCondLst>
                            <p:childTnLst>
                              <p:par>
                                <p:cTn id="10" presetID="9" presetClass="entr" presetSubtype="0" fill="hold" grpId="0" nodeType="afterEffect">
                                  <p:stCondLst>
                                    <p:cond delay="0"/>
                                  </p:stCondLst>
                                  <p:childTnLst>
                                    <p:set>
                                      <p:cBhvr>
                                        <p:cTn id="11" dur="1" fill="hold">
                                          <p:stCondLst>
                                            <p:cond delay="0"/>
                                          </p:stCondLst>
                                        </p:cTn>
                                        <p:tgtEl>
                                          <p:spTgt spid="12">
                                            <p:txEl>
                                              <p:pRg st="0" end="0"/>
                                            </p:txEl>
                                          </p:spTgt>
                                        </p:tgtEl>
                                        <p:attrNameLst>
                                          <p:attrName>style.visibility</p:attrName>
                                        </p:attrNameLst>
                                      </p:cBhvr>
                                      <p:to>
                                        <p:strVal val="visible"/>
                                      </p:to>
                                    </p:set>
                                    <p:animEffect transition="in" filter="dissolve">
                                      <p:cBhvr>
                                        <p:cTn id="12" dur="500"/>
                                        <p:tgtEl>
                                          <p:spTgt spid="12">
                                            <p:txEl>
                                              <p:pRg st="0" end="0"/>
                                            </p:txEl>
                                          </p:spTgt>
                                        </p:tgtEl>
                                      </p:cBhvr>
                                    </p:animEffect>
                                  </p:childTnLst>
                                </p:cTn>
                              </p:par>
                            </p:childTnLst>
                          </p:cTn>
                        </p:par>
                        <p:par>
                          <p:cTn id="13" fill="hold" nodeType="afterGroup">
                            <p:stCondLst>
                              <p:cond delay="1500"/>
                            </p:stCondLst>
                            <p:childTnLst>
                              <p:par>
                                <p:cTn id="14" presetID="9" presetClass="entr" presetSubtype="0" fill="hold" grpId="0" nodeType="afterEffect">
                                  <p:stCondLst>
                                    <p:cond delay="0"/>
                                  </p:stCondLst>
                                  <p:childTnLst>
                                    <p:set>
                                      <p:cBhvr>
                                        <p:cTn id="15" dur="1" fill="hold">
                                          <p:stCondLst>
                                            <p:cond delay="0"/>
                                          </p:stCondLst>
                                        </p:cTn>
                                        <p:tgtEl>
                                          <p:spTgt spid="12">
                                            <p:txEl>
                                              <p:pRg st="1" end="1"/>
                                            </p:txEl>
                                          </p:spTgt>
                                        </p:tgtEl>
                                        <p:attrNameLst>
                                          <p:attrName>style.visibility</p:attrName>
                                        </p:attrNameLst>
                                      </p:cBhvr>
                                      <p:to>
                                        <p:strVal val="visible"/>
                                      </p:to>
                                    </p:set>
                                    <p:animEffect transition="in" filter="dissolve">
                                      <p:cBhvr>
                                        <p:cTn id="16" dur="500"/>
                                        <p:tgtEl>
                                          <p:spTgt spid="12">
                                            <p:txEl>
                                              <p:pRg st="1" end="1"/>
                                            </p:txEl>
                                          </p:spTgt>
                                        </p:tgtEl>
                                      </p:cBhvr>
                                    </p:animEffect>
                                  </p:childTnLst>
                                </p:cTn>
                              </p:par>
                            </p:childTnLst>
                          </p:cTn>
                        </p:par>
                        <p:par>
                          <p:cTn id="17" fill="hold" nodeType="afterGroup">
                            <p:stCondLst>
                              <p:cond delay="2000"/>
                            </p:stCondLst>
                            <p:childTnLst>
                              <p:par>
                                <p:cTn id="18" presetID="9" presetClass="entr" presetSubtype="0" fill="hold" grpId="0" nodeType="afterEffect">
                                  <p:stCondLst>
                                    <p:cond delay="0"/>
                                  </p:stCondLst>
                                  <p:childTnLst>
                                    <p:set>
                                      <p:cBhvr>
                                        <p:cTn id="19" dur="1" fill="hold">
                                          <p:stCondLst>
                                            <p:cond delay="0"/>
                                          </p:stCondLst>
                                        </p:cTn>
                                        <p:tgtEl>
                                          <p:spTgt spid="12">
                                            <p:txEl>
                                              <p:pRg st="2" end="2"/>
                                            </p:txEl>
                                          </p:spTgt>
                                        </p:tgtEl>
                                        <p:attrNameLst>
                                          <p:attrName>style.visibility</p:attrName>
                                        </p:attrNameLst>
                                      </p:cBhvr>
                                      <p:to>
                                        <p:strVal val="visible"/>
                                      </p:to>
                                    </p:set>
                                    <p:animEffect transition="in" filter="dissolve">
                                      <p:cBhvr>
                                        <p:cTn id="20" dur="500"/>
                                        <p:tgtEl>
                                          <p:spTgt spid="12">
                                            <p:txEl>
                                              <p:pRg st="2" end="2"/>
                                            </p:txEl>
                                          </p:spTgt>
                                        </p:tgtEl>
                                      </p:cBhvr>
                                    </p:animEffect>
                                  </p:childTnLst>
                                </p:cTn>
                              </p:par>
                            </p:childTnLst>
                          </p:cTn>
                        </p:par>
                        <p:par>
                          <p:cTn id="21" fill="hold" nodeType="afterGroup">
                            <p:stCondLst>
                              <p:cond delay="2500"/>
                            </p:stCondLst>
                            <p:childTnLst>
                              <p:par>
                                <p:cTn id="22" presetID="9" presetClass="entr" presetSubtype="0" fill="hold" grpId="0" nodeType="afterEffect">
                                  <p:stCondLst>
                                    <p:cond delay="0"/>
                                  </p:stCondLst>
                                  <p:childTnLst>
                                    <p:set>
                                      <p:cBhvr>
                                        <p:cTn id="23" dur="1" fill="hold">
                                          <p:stCondLst>
                                            <p:cond delay="0"/>
                                          </p:stCondLst>
                                        </p:cTn>
                                        <p:tgtEl>
                                          <p:spTgt spid="12">
                                            <p:txEl>
                                              <p:pRg st="3" end="3"/>
                                            </p:txEl>
                                          </p:spTgt>
                                        </p:tgtEl>
                                        <p:attrNameLst>
                                          <p:attrName>style.visibility</p:attrName>
                                        </p:attrNameLst>
                                      </p:cBhvr>
                                      <p:to>
                                        <p:strVal val="visible"/>
                                      </p:to>
                                    </p:set>
                                    <p:animEffect transition="in" filter="dissolve">
                                      <p:cBhvr>
                                        <p:cTn id="24" dur="500"/>
                                        <p:tgtEl>
                                          <p:spTgt spid="12">
                                            <p:txEl>
                                              <p:pRg st="3" end="3"/>
                                            </p:txEl>
                                          </p:spTgt>
                                        </p:tgtEl>
                                      </p:cBhvr>
                                    </p:animEffect>
                                  </p:childTnLst>
                                </p:cTn>
                              </p:par>
                            </p:childTnLst>
                          </p:cTn>
                        </p:par>
                        <p:par>
                          <p:cTn id="25" fill="hold" nodeType="afterGroup">
                            <p:stCondLst>
                              <p:cond delay="3000"/>
                            </p:stCondLst>
                            <p:childTnLst>
                              <p:par>
                                <p:cTn id="26" presetID="9" presetClass="entr" presetSubtype="0" fill="hold" grpId="0" nodeType="afterEffect">
                                  <p:stCondLst>
                                    <p:cond delay="0"/>
                                  </p:stCondLst>
                                  <p:childTnLst>
                                    <p:set>
                                      <p:cBhvr>
                                        <p:cTn id="27" dur="1" fill="hold">
                                          <p:stCondLst>
                                            <p:cond delay="0"/>
                                          </p:stCondLst>
                                        </p:cTn>
                                        <p:tgtEl>
                                          <p:spTgt spid="12">
                                            <p:txEl>
                                              <p:pRg st="4" end="4"/>
                                            </p:txEl>
                                          </p:spTgt>
                                        </p:tgtEl>
                                        <p:attrNameLst>
                                          <p:attrName>style.visibility</p:attrName>
                                        </p:attrNameLst>
                                      </p:cBhvr>
                                      <p:to>
                                        <p:strVal val="visible"/>
                                      </p:to>
                                    </p:set>
                                    <p:animEffect transition="in" filter="dissolve">
                                      <p:cBhvr>
                                        <p:cTn id="28" dur="500"/>
                                        <p:tgtEl>
                                          <p:spTgt spid="12">
                                            <p:txEl>
                                              <p:pRg st="4" end="4"/>
                                            </p:txEl>
                                          </p:spTgt>
                                        </p:tgtEl>
                                      </p:cBhvr>
                                    </p:animEffect>
                                  </p:childTnLst>
                                </p:cTn>
                              </p:par>
                            </p:childTnLst>
                          </p:cTn>
                        </p:par>
                        <p:par>
                          <p:cTn id="29" fill="hold" nodeType="afterGroup">
                            <p:stCondLst>
                              <p:cond delay="3500"/>
                            </p:stCondLst>
                            <p:childTnLst>
                              <p:par>
                                <p:cTn id="30" presetID="9" presetClass="entr" presetSubtype="0" fill="hold" grpId="0" nodeType="afterEffect">
                                  <p:stCondLst>
                                    <p:cond delay="0"/>
                                  </p:stCondLst>
                                  <p:childTnLst>
                                    <p:set>
                                      <p:cBhvr>
                                        <p:cTn id="31" dur="1" fill="hold">
                                          <p:stCondLst>
                                            <p:cond delay="0"/>
                                          </p:stCondLst>
                                        </p:cTn>
                                        <p:tgtEl>
                                          <p:spTgt spid="12">
                                            <p:txEl>
                                              <p:pRg st="5" end="5"/>
                                            </p:txEl>
                                          </p:spTgt>
                                        </p:tgtEl>
                                        <p:attrNameLst>
                                          <p:attrName>style.visibility</p:attrName>
                                        </p:attrNameLst>
                                      </p:cBhvr>
                                      <p:to>
                                        <p:strVal val="visible"/>
                                      </p:to>
                                    </p:set>
                                    <p:animEffect transition="in" filter="dissolve">
                                      <p:cBhvr>
                                        <p:cTn id="32" dur="500"/>
                                        <p:tgtEl>
                                          <p:spTgt spid="12">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uiExpand="1" build="p"/>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8" name="Rounded Rectangle 417">
            <a:extLst>
              <a:ext uri="{FF2B5EF4-FFF2-40B4-BE49-F238E27FC236}">
                <a16:creationId xmlns:a16="http://schemas.microsoft.com/office/drawing/2014/main" id="{4A1FF7C6-5802-2301-FB12-E69BE04DD056}"/>
              </a:ext>
            </a:extLst>
          </p:cNvPr>
          <p:cNvSpPr/>
          <p:nvPr/>
        </p:nvSpPr>
        <p:spPr>
          <a:xfrm>
            <a:off x="-1249363" y="930275"/>
            <a:ext cx="4392613" cy="430213"/>
          </a:xfrm>
          <a:prstGeom prst="round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363523" name="Content Placeholder 2">
            <a:extLst>
              <a:ext uri="{FF2B5EF4-FFF2-40B4-BE49-F238E27FC236}">
                <a16:creationId xmlns:a16="http://schemas.microsoft.com/office/drawing/2014/main" id="{F1B89991-6C15-11FA-B59D-C25885771514}"/>
              </a:ext>
            </a:extLst>
          </p:cNvPr>
          <p:cNvSpPr>
            <a:spLocks noGrp="1" noChangeArrowheads="1"/>
          </p:cNvSpPr>
          <p:nvPr>
            <p:ph type="body" sz="quarter" idx="4294967295"/>
          </p:nvPr>
        </p:nvSpPr>
        <p:spPr bwMode="auto">
          <a:xfrm>
            <a:off x="325438" y="1595438"/>
            <a:ext cx="5413375" cy="24590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spcBef>
                <a:spcPct val="0"/>
              </a:spcBef>
              <a:buFont typeface="Arial" panose="020B0604020202020204" pitchFamily="34" charset="0"/>
              <a:buNone/>
            </a:pPr>
            <a:r>
              <a:rPr lang="en-US" altLang="en-US" sz="1600">
                <a:latin typeface="Century Gothic" panose="020B0502020202020204" pitchFamily="34" charset="0"/>
              </a:rPr>
              <a:t>Here is a management team and their Managing Director. You are a consultant to the Managing Director.  He says he has some communication challenges with his management team. </a:t>
            </a:r>
            <a:br>
              <a:rPr lang="en-US" altLang="en-US" sz="1600">
                <a:latin typeface="Century Gothic" panose="020B0502020202020204" pitchFamily="34" charset="0"/>
              </a:rPr>
            </a:br>
            <a:br>
              <a:rPr lang="en-US" altLang="en-US" sz="1600">
                <a:latin typeface="Century Gothic" panose="020B0502020202020204" pitchFamily="34" charset="0"/>
              </a:rPr>
            </a:br>
            <a:r>
              <a:rPr lang="en-US" altLang="en-US" sz="1600">
                <a:latin typeface="Century Gothic" panose="020B0502020202020204" pitchFamily="34" charset="0"/>
              </a:rPr>
              <a:t>The Profiles of his team are shown here. Identify their styles. What trends can you see? Special Cases? Is there evidence of pressure or stress?</a:t>
            </a:r>
            <a:br>
              <a:rPr lang="en-US" altLang="en-US" sz="1600">
                <a:latin typeface="Century Gothic" panose="020B0502020202020204" pitchFamily="34" charset="0"/>
              </a:rPr>
            </a:br>
            <a:endParaRPr lang="en-US" altLang="en-US" sz="1600">
              <a:latin typeface="Century Gothic" panose="020B0502020202020204" pitchFamily="34" charset="0"/>
            </a:endParaRPr>
          </a:p>
        </p:txBody>
      </p:sp>
      <p:sp>
        <p:nvSpPr>
          <p:cNvPr id="363524" name="Text Placeholder 2">
            <a:extLst>
              <a:ext uri="{FF2B5EF4-FFF2-40B4-BE49-F238E27FC236}">
                <a16:creationId xmlns:a16="http://schemas.microsoft.com/office/drawing/2014/main" id="{3E25D16F-D6D7-C093-6997-B3CF9371814D}"/>
              </a:ext>
            </a:extLst>
          </p:cNvPr>
          <p:cNvSpPr txBox="1">
            <a:spLocks noChangeArrowheads="1"/>
          </p:cNvSpPr>
          <p:nvPr/>
        </p:nvSpPr>
        <p:spPr bwMode="auto">
          <a:xfrm>
            <a:off x="363538" y="222250"/>
            <a:ext cx="4125912" cy="376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4" tIns="45718" rIns="91434" bIns="45718"/>
          <a:lstStyle>
            <a:lvl1pPr defTabSz="906463">
              <a:defRPr>
                <a:solidFill>
                  <a:schemeClr val="tx1"/>
                </a:solidFill>
                <a:latin typeface="Calibri" panose="020F0502020204030204" pitchFamily="34" charset="0"/>
              </a:defRPr>
            </a:lvl1pPr>
            <a:lvl2pPr marL="736600" indent="-282575" defTabSz="906463">
              <a:defRPr>
                <a:solidFill>
                  <a:schemeClr val="tx1"/>
                </a:solidFill>
                <a:latin typeface="Calibri" panose="020F0502020204030204" pitchFamily="34" charset="0"/>
              </a:defRPr>
            </a:lvl2pPr>
            <a:lvl3pPr marL="1133475" indent="-225425" defTabSz="906463">
              <a:defRPr>
                <a:solidFill>
                  <a:schemeClr val="tx1"/>
                </a:solidFill>
                <a:latin typeface="Calibri" panose="020F0502020204030204" pitchFamily="34" charset="0"/>
              </a:defRPr>
            </a:lvl3pPr>
            <a:lvl4pPr marL="1587500" indent="-225425" defTabSz="906463">
              <a:defRPr>
                <a:solidFill>
                  <a:schemeClr val="tx1"/>
                </a:solidFill>
                <a:latin typeface="Calibri" panose="020F0502020204030204" pitchFamily="34" charset="0"/>
              </a:defRPr>
            </a:lvl4pPr>
            <a:lvl5pPr marL="2041525" indent="-225425" defTabSz="906463">
              <a:defRPr>
                <a:solidFill>
                  <a:schemeClr val="tx1"/>
                </a:solidFill>
                <a:latin typeface="Calibri" panose="020F0502020204030204" pitchFamily="34" charset="0"/>
              </a:defRPr>
            </a:lvl5pPr>
            <a:lvl6pPr marL="2498725" indent="-225425" defTabSz="906463" eaLnBrk="0" fontAlgn="base" hangingPunct="0">
              <a:spcBef>
                <a:spcPct val="0"/>
              </a:spcBef>
              <a:spcAft>
                <a:spcPct val="0"/>
              </a:spcAft>
              <a:defRPr>
                <a:solidFill>
                  <a:schemeClr val="tx1"/>
                </a:solidFill>
                <a:latin typeface="Calibri" panose="020F0502020204030204" pitchFamily="34" charset="0"/>
              </a:defRPr>
            </a:lvl6pPr>
            <a:lvl7pPr marL="2955925" indent="-225425" defTabSz="906463" eaLnBrk="0" fontAlgn="base" hangingPunct="0">
              <a:spcBef>
                <a:spcPct val="0"/>
              </a:spcBef>
              <a:spcAft>
                <a:spcPct val="0"/>
              </a:spcAft>
              <a:defRPr>
                <a:solidFill>
                  <a:schemeClr val="tx1"/>
                </a:solidFill>
                <a:latin typeface="Calibri" panose="020F0502020204030204" pitchFamily="34" charset="0"/>
              </a:defRPr>
            </a:lvl7pPr>
            <a:lvl8pPr marL="3413125" indent="-225425" defTabSz="906463" eaLnBrk="0" fontAlgn="base" hangingPunct="0">
              <a:spcBef>
                <a:spcPct val="0"/>
              </a:spcBef>
              <a:spcAft>
                <a:spcPct val="0"/>
              </a:spcAft>
              <a:defRPr>
                <a:solidFill>
                  <a:schemeClr val="tx1"/>
                </a:solidFill>
                <a:latin typeface="Calibri" panose="020F0502020204030204" pitchFamily="34" charset="0"/>
              </a:defRPr>
            </a:lvl8pPr>
            <a:lvl9pPr marL="3870325" indent="-225425" defTabSz="906463"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NZ" altLang="en-US" b="1">
                <a:solidFill>
                  <a:srgbClr val="F17E00"/>
                </a:solidFill>
                <a:latin typeface="Century Gothic" panose="020B0502020202020204" pitchFamily="34" charset="0"/>
              </a:rPr>
              <a:t>Lead</a:t>
            </a:r>
            <a:r>
              <a:rPr lang="en-NZ" altLang="en-US">
                <a:solidFill>
                  <a:srgbClr val="F17E00"/>
                </a:solidFill>
                <a:latin typeface="Century Gothic" panose="020B0502020202020204" pitchFamily="34" charset="0"/>
              </a:rPr>
              <a:t>: </a:t>
            </a:r>
            <a:r>
              <a:rPr lang="en-NZ" altLang="en-US">
                <a:latin typeface="Century Gothic" panose="020B0502020202020204" pitchFamily="34" charset="0"/>
              </a:rPr>
              <a:t>Discussion - Trends in Profiles</a:t>
            </a:r>
            <a:endParaRPr lang="en-GB" altLang="en-US">
              <a:latin typeface="Century Gothic" panose="020B0502020202020204" pitchFamily="34" charset="0"/>
            </a:endParaRPr>
          </a:p>
        </p:txBody>
      </p:sp>
      <p:grpSp>
        <p:nvGrpSpPr>
          <p:cNvPr id="363525" name="Group 1">
            <a:extLst>
              <a:ext uri="{FF2B5EF4-FFF2-40B4-BE49-F238E27FC236}">
                <a16:creationId xmlns:a16="http://schemas.microsoft.com/office/drawing/2014/main" id="{43ECE4D0-93A1-5C49-D9C4-40C0510F8CBF}"/>
              </a:ext>
            </a:extLst>
          </p:cNvPr>
          <p:cNvGrpSpPr>
            <a:grpSpLocks/>
          </p:cNvGrpSpPr>
          <p:nvPr/>
        </p:nvGrpSpPr>
        <p:grpSpPr bwMode="auto">
          <a:xfrm>
            <a:off x="6958013" y="1098550"/>
            <a:ext cx="1328737" cy="1441450"/>
            <a:chOff x="7475639" y="245979"/>
            <a:chExt cx="1746612" cy="1892179"/>
          </a:xfrm>
        </p:grpSpPr>
        <p:grpSp>
          <p:nvGrpSpPr>
            <p:cNvPr id="363833" name="Grupa 2">
              <a:extLst>
                <a:ext uri="{FF2B5EF4-FFF2-40B4-BE49-F238E27FC236}">
                  <a16:creationId xmlns:a16="http://schemas.microsoft.com/office/drawing/2014/main" id="{B9247676-586A-F5C9-D312-EB28C86C6F20}"/>
                </a:ext>
              </a:extLst>
            </p:cNvPr>
            <p:cNvGrpSpPr>
              <a:grpSpLocks/>
            </p:cNvGrpSpPr>
            <p:nvPr/>
          </p:nvGrpSpPr>
          <p:grpSpPr bwMode="auto">
            <a:xfrm>
              <a:off x="7475639" y="245979"/>
              <a:ext cx="1244992" cy="1892179"/>
              <a:chOff x="3134998" y="1033067"/>
              <a:chExt cx="3057758" cy="4647282"/>
            </a:xfrm>
          </p:grpSpPr>
          <p:sp>
            <p:nvSpPr>
              <p:cNvPr id="363854" name="Rectangle 15">
                <a:extLst>
                  <a:ext uri="{FF2B5EF4-FFF2-40B4-BE49-F238E27FC236}">
                    <a16:creationId xmlns:a16="http://schemas.microsoft.com/office/drawing/2014/main" id="{7C698A4E-FC50-F471-988E-548D3D3B2656}"/>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855" name="Rectangle 12">
                <a:extLst>
                  <a:ext uri="{FF2B5EF4-FFF2-40B4-BE49-F238E27FC236}">
                    <a16:creationId xmlns:a16="http://schemas.microsoft.com/office/drawing/2014/main" id="{E723DA91-EC78-DA26-A916-564A69998DE2}"/>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856" name="Rectangle 13">
                <a:extLst>
                  <a:ext uri="{FF2B5EF4-FFF2-40B4-BE49-F238E27FC236}">
                    <a16:creationId xmlns:a16="http://schemas.microsoft.com/office/drawing/2014/main" id="{4A9FB444-F17C-29B8-63B7-C7C0F29CF172}"/>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857" name="Text Box 43">
                <a:extLst>
                  <a:ext uri="{FF2B5EF4-FFF2-40B4-BE49-F238E27FC236}">
                    <a16:creationId xmlns:a16="http://schemas.microsoft.com/office/drawing/2014/main" id="{EC1EE035-A8C0-91D0-FC17-31B29794A876}"/>
                  </a:ext>
                </a:extLst>
              </p:cNvPr>
              <p:cNvSpPr txBox="1">
                <a:spLocks noChangeArrowheads="1"/>
              </p:cNvSpPr>
              <p:nvPr/>
            </p:nvSpPr>
            <p:spPr bwMode="auto">
              <a:xfrm>
                <a:off x="4180507" y="1033067"/>
                <a:ext cx="2012249" cy="363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900" b="1">
                    <a:solidFill>
                      <a:srgbClr val="272274"/>
                    </a:solidFill>
                    <a:latin typeface="Century Gothic" panose="020B0502020202020204" pitchFamily="34" charset="0"/>
                    <a:ea typeface="ＭＳ Ｐゴシック" panose="020B0600070205080204" pitchFamily="34" charset="-128"/>
                  </a:rPr>
                  <a:t>   </a:t>
                </a:r>
                <a:r>
                  <a:rPr lang="en-NZ" altLang="en-US" sz="1000" b="1">
                    <a:solidFill>
                      <a:srgbClr val="5F5F5F"/>
                    </a:solidFill>
                    <a:latin typeface="Century Gothic" panose="020B0502020202020204" pitchFamily="34" charset="0"/>
                    <a:ea typeface="ＭＳ Ｐゴシック" panose="020B0600070205080204" pitchFamily="34" charset="-128"/>
                  </a:rPr>
                  <a:t>Manager One</a:t>
                </a:r>
                <a:endParaRPr lang="en-US" altLang="en-US" sz="1000" b="1">
                  <a:solidFill>
                    <a:srgbClr val="5F5F5F"/>
                  </a:solidFill>
                  <a:latin typeface="Century Gothic" panose="020B0502020202020204" pitchFamily="34" charset="0"/>
                  <a:ea typeface="ＭＳ Ｐゴシック" panose="020B0600070205080204" pitchFamily="34" charset="-128"/>
                </a:endParaRPr>
              </a:p>
            </p:txBody>
          </p:sp>
          <p:grpSp>
            <p:nvGrpSpPr>
              <p:cNvPr id="363858" name="Grupa 7">
                <a:extLst>
                  <a:ext uri="{FF2B5EF4-FFF2-40B4-BE49-F238E27FC236}">
                    <a16:creationId xmlns:a16="http://schemas.microsoft.com/office/drawing/2014/main" id="{6C788DC1-779C-7B37-EAC7-DF682C97C8C7}"/>
                  </a:ext>
                </a:extLst>
              </p:cNvPr>
              <p:cNvGrpSpPr>
                <a:grpSpLocks/>
              </p:cNvGrpSpPr>
              <p:nvPr/>
            </p:nvGrpSpPr>
            <p:grpSpPr bwMode="auto">
              <a:xfrm>
                <a:off x="3134998" y="1517736"/>
                <a:ext cx="2019850" cy="4162612"/>
                <a:chOff x="3636165" y="1814460"/>
                <a:chExt cx="1696621" cy="3496486"/>
              </a:xfrm>
            </p:grpSpPr>
            <p:grpSp>
              <p:nvGrpSpPr>
                <p:cNvPr id="363859" name="Group 28">
                  <a:extLst>
                    <a:ext uri="{FF2B5EF4-FFF2-40B4-BE49-F238E27FC236}">
                      <a16:creationId xmlns:a16="http://schemas.microsoft.com/office/drawing/2014/main" id="{07AF3F09-83B4-850F-7675-F3B5A3C45372}"/>
                    </a:ext>
                  </a:extLst>
                </p:cNvPr>
                <p:cNvGrpSpPr>
                  <a:grpSpLocks/>
                </p:cNvGrpSpPr>
                <p:nvPr/>
              </p:nvGrpSpPr>
              <p:grpSpPr bwMode="auto">
                <a:xfrm>
                  <a:off x="3636165" y="1819139"/>
                  <a:ext cx="1696621" cy="3491807"/>
                  <a:chOff x="1684" y="1082"/>
                  <a:chExt cx="2391" cy="3083"/>
                </a:xfrm>
              </p:grpSpPr>
              <p:sp>
                <p:nvSpPr>
                  <p:cNvPr id="363864" name="Rectangle 29">
                    <a:extLst>
                      <a:ext uri="{FF2B5EF4-FFF2-40B4-BE49-F238E27FC236}">
                        <a16:creationId xmlns:a16="http://schemas.microsoft.com/office/drawing/2014/main" id="{BBA1063B-911F-82B0-BB7B-9D8FB3D422C8}"/>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865" name="Line 30">
                    <a:extLst>
                      <a:ext uri="{FF2B5EF4-FFF2-40B4-BE49-F238E27FC236}">
                        <a16:creationId xmlns:a16="http://schemas.microsoft.com/office/drawing/2014/main" id="{E2786305-1D1E-3A15-284C-8429A57CD7C4}"/>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3860" name="Line 31">
                  <a:extLst>
                    <a:ext uri="{FF2B5EF4-FFF2-40B4-BE49-F238E27FC236}">
                      <a16:creationId xmlns:a16="http://schemas.microsoft.com/office/drawing/2014/main" id="{02652824-77A4-9EA4-B598-E6875B38F955}"/>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861" name="Line 32">
                  <a:extLst>
                    <a:ext uri="{FF2B5EF4-FFF2-40B4-BE49-F238E27FC236}">
                      <a16:creationId xmlns:a16="http://schemas.microsoft.com/office/drawing/2014/main" id="{D0772BFF-4201-04AF-9014-F9E2D1B68B76}"/>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862" name="Line 33">
                  <a:extLst>
                    <a:ext uri="{FF2B5EF4-FFF2-40B4-BE49-F238E27FC236}">
                      <a16:creationId xmlns:a16="http://schemas.microsoft.com/office/drawing/2014/main" id="{70BE25E3-3D94-2F84-C246-C4444F0F3A62}"/>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863" name="Line 34">
                  <a:extLst>
                    <a:ext uri="{FF2B5EF4-FFF2-40B4-BE49-F238E27FC236}">
                      <a16:creationId xmlns:a16="http://schemas.microsoft.com/office/drawing/2014/main" id="{7E468743-2EAE-5FE7-9811-6ECECE0D625A}"/>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3834" name="Grupa 15">
              <a:extLst>
                <a:ext uri="{FF2B5EF4-FFF2-40B4-BE49-F238E27FC236}">
                  <a16:creationId xmlns:a16="http://schemas.microsoft.com/office/drawing/2014/main" id="{F244C0A0-3214-3503-2C6C-657B274575C5}"/>
                </a:ext>
              </a:extLst>
            </p:cNvPr>
            <p:cNvGrpSpPr>
              <a:grpSpLocks/>
            </p:cNvGrpSpPr>
            <p:nvPr/>
          </p:nvGrpSpPr>
          <p:grpSpPr bwMode="auto">
            <a:xfrm>
              <a:off x="8399462" y="436507"/>
              <a:ext cx="822789" cy="1695647"/>
              <a:chOff x="3134998" y="1517736"/>
              <a:chExt cx="2019850" cy="4162613"/>
            </a:xfrm>
          </p:grpSpPr>
          <p:sp>
            <p:nvSpPr>
              <p:cNvPr id="363843" name="Rectangle 15">
                <a:extLst>
                  <a:ext uri="{FF2B5EF4-FFF2-40B4-BE49-F238E27FC236}">
                    <a16:creationId xmlns:a16="http://schemas.microsoft.com/office/drawing/2014/main" id="{30B1E71E-2A10-8F47-8204-81721D5079FC}"/>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844" name="Rectangle 12">
                <a:extLst>
                  <a:ext uri="{FF2B5EF4-FFF2-40B4-BE49-F238E27FC236}">
                    <a16:creationId xmlns:a16="http://schemas.microsoft.com/office/drawing/2014/main" id="{94B34A7C-CE10-AEB7-A02C-9C8A8DC5FF54}"/>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845" name="Rectangle 13">
                <a:extLst>
                  <a:ext uri="{FF2B5EF4-FFF2-40B4-BE49-F238E27FC236}">
                    <a16:creationId xmlns:a16="http://schemas.microsoft.com/office/drawing/2014/main" id="{48571CD2-6F4F-0A1A-F59F-6A02D2FA0120}"/>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grpSp>
            <p:nvGrpSpPr>
              <p:cNvPr id="363846" name="Grupa 20">
                <a:extLst>
                  <a:ext uri="{FF2B5EF4-FFF2-40B4-BE49-F238E27FC236}">
                    <a16:creationId xmlns:a16="http://schemas.microsoft.com/office/drawing/2014/main" id="{34E2CA0F-2922-0F73-E2A3-B0C1A81F26C9}"/>
                  </a:ext>
                </a:extLst>
              </p:cNvPr>
              <p:cNvGrpSpPr>
                <a:grpSpLocks/>
              </p:cNvGrpSpPr>
              <p:nvPr/>
            </p:nvGrpSpPr>
            <p:grpSpPr bwMode="auto">
              <a:xfrm>
                <a:off x="3134998" y="1517736"/>
                <a:ext cx="2019850" cy="4162612"/>
                <a:chOff x="3636165" y="1814460"/>
                <a:chExt cx="1696621" cy="3496486"/>
              </a:xfrm>
            </p:grpSpPr>
            <p:sp>
              <p:nvSpPr>
                <p:cNvPr id="363847" name="Line 34">
                  <a:extLst>
                    <a:ext uri="{FF2B5EF4-FFF2-40B4-BE49-F238E27FC236}">
                      <a16:creationId xmlns:a16="http://schemas.microsoft.com/office/drawing/2014/main" id="{839AF23A-7968-AEA3-BC8E-F0979C7F6A0E}"/>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nvGrpSpPr>
                <p:cNvPr id="363848" name="Group 59">
                  <a:extLst>
                    <a:ext uri="{FF2B5EF4-FFF2-40B4-BE49-F238E27FC236}">
                      <a16:creationId xmlns:a16="http://schemas.microsoft.com/office/drawing/2014/main" id="{3349F163-E43F-29C4-493A-AFD798C52D7E}"/>
                    </a:ext>
                  </a:extLst>
                </p:cNvPr>
                <p:cNvGrpSpPr>
                  <a:grpSpLocks/>
                </p:cNvGrpSpPr>
                <p:nvPr/>
              </p:nvGrpSpPr>
              <p:grpSpPr bwMode="auto">
                <a:xfrm>
                  <a:off x="3636165" y="1819139"/>
                  <a:ext cx="1696621" cy="3491807"/>
                  <a:chOff x="1684" y="1082"/>
                  <a:chExt cx="2391" cy="3083"/>
                </a:xfrm>
              </p:grpSpPr>
              <p:sp>
                <p:nvSpPr>
                  <p:cNvPr id="363852" name="Rectangle 29">
                    <a:extLst>
                      <a:ext uri="{FF2B5EF4-FFF2-40B4-BE49-F238E27FC236}">
                        <a16:creationId xmlns:a16="http://schemas.microsoft.com/office/drawing/2014/main" id="{05DCB38D-3475-B6C3-14E3-E9F6F9AA5B20}"/>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853" name="Line 30">
                    <a:extLst>
                      <a:ext uri="{FF2B5EF4-FFF2-40B4-BE49-F238E27FC236}">
                        <a16:creationId xmlns:a16="http://schemas.microsoft.com/office/drawing/2014/main" id="{430774A4-13E6-C74E-99E5-3A45EA815394}"/>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3849" name="Line 31">
                  <a:extLst>
                    <a:ext uri="{FF2B5EF4-FFF2-40B4-BE49-F238E27FC236}">
                      <a16:creationId xmlns:a16="http://schemas.microsoft.com/office/drawing/2014/main" id="{23770872-7E0D-3AF7-D89D-537941EF179B}"/>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850" name="Line 32">
                  <a:extLst>
                    <a:ext uri="{FF2B5EF4-FFF2-40B4-BE49-F238E27FC236}">
                      <a16:creationId xmlns:a16="http://schemas.microsoft.com/office/drawing/2014/main" id="{49174A96-D201-20FA-2C37-E9A1EA3E5D0A}"/>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851" name="Line 33">
                  <a:extLst>
                    <a:ext uri="{FF2B5EF4-FFF2-40B4-BE49-F238E27FC236}">
                      <a16:creationId xmlns:a16="http://schemas.microsoft.com/office/drawing/2014/main" id="{D64C4469-1901-AF21-5C14-6F027EFB8831}"/>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3835" name="Grupa 33">
              <a:extLst>
                <a:ext uri="{FF2B5EF4-FFF2-40B4-BE49-F238E27FC236}">
                  <a16:creationId xmlns:a16="http://schemas.microsoft.com/office/drawing/2014/main" id="{5708BB01-8091-346C-D8A9-28C3C5DFCC75}"/>
                </a:ext>
              </a:extLst>
            </p:cNvPr>
            <p:cNvGrpSpPr>
              <a:grpSpLocks/>
            </p:cNvGrpSpPr>
            <p:nvPr/>
          </p:nvGrpSpPr>
          <p:grpSpPr bwMode="auto">
            <a:xfrm>
              <a:off x="8558633" y="511339"/>
              <a:ext cx="497175" cy="1406287"/>
              <a:chOff x="2792036" y="2225408"/>
              <a:chExt cx="872231" cy="2467151"/>
            </a:xfrm>
          </p:grpSpPr>
          <p:sp>
            <p:nvSpPr>
              <p:cNvPr id="363840" name="Line 35">
                <a:extLst>
                  <a:ext uri="{FF2B5EF4-FFF2-40B4-BE49-F238E27FC236}">
                    <a16:creationId xmlns:a16="http://schemas.microsoft.com/office/drawing/2014/main" id="{FBAAE16C-7A06-2164-C75C-DDCDCFBEA3B4}"/>
                  </a:ext>
                </a:extLst>
              </p:cNvPr>
              <p:cNvSpPr>
                <a:spLocks noChangeShapeType="1"/>
              </p:cNvSpPr>
              <p:nvPr/>
            </p:nvSpPr>
            <p:spPr bwMode="auto">
              <a:xfrm>
                <a:off x="2792036" y="3808257"/>
                <a:ext cx="284209" cy="884302"/>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841" name="Line 36">
                <a:extLst>
                  <a:ext uri="{FF2B5EF4-FFF2-40B4-BE49-F238E27FC236}">
                    <a16:creationId xmlns:a16="http://schemas.microsoft.com/office/drawing/2014/main" id="{0EC990FF-0EFC-BD99-521E-34C39B4692E8}"/>
                  </a:ext>
                </a:extLst>
              </p:cNvPr>
              <p:cNvSpPr>
                <a:spLocks noChangeShapeType="1"/>
              </p:cNvSpPr>
              <p:nvPr/>
            </p:nvSpPr>
            <p:spPr bwMode="auto">
              <a:xfrm flipH="1">
                <a:off x="3076243" y="2296606"/>
                <a:ext cx="297519" cy="2395953"/>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842" name="Line 37">
                <a:extLst>
                  <a:ext uri="{FF2B5EF4-FFF2-40B4-BE49-F238E27FC236}">
                    <a16:creationId xmlns:a16="http://schemas.microsoft.com/office/drawing/2014/main" id="{BA34BAD1-0822-8BAD-73E0-1398AA0E9CC7}"/>
                  </a:ext>
                </a:extLst>
              </p:cNvPr>
              <p:cNvSpPr>
                <a:spLocks noChangeShapeType="1"/>
              </p:cNvSpPr>
              <p:nvPr/>
            </p:nvSpPr>
            <p:spPr bwMode="auto">
              <a:xfrm flipV="1">
                <a:off x="3379083" y="2225408"/>
                <a:ext cx="285184" cy="7119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363836" name="Grupa 33">
              <a:extLst>
                <a:ext uri="{FF2B5EF4-FFF2-40B4-BE49-F238E27FC236}">
                  <a16:creationId xmlns:a16="http://schemas.microsoft.com/office/drawing/2014/main" id="{35FECA7C-4AF6-728D-698D-95866F1F8C74}"/>
                </a:ext>
              </a:extLst>
            </p:cNvPr>
            <p:cNvGrpSpPr>
              <a:grpSpLocks/>
            </p:cNvGrpSpPr>
            <p:nvPr/>
          </p:nvGrpSpPr>
          <p:grpSpPr bwMode="auto">
            <a:xfrm>
              <a:off x="7639673" y="909513"/>
              <a:ext cx="488294" cy="728233"/>
              <a:chOff x="2796369" y="3172432"/>
              <a:chExt cx="856648" cy="1277589"/>
            </a:xfrm>
          </p:grpSpPr>
          <p:sp>
            <p:nvSpPr>
              <p:cNvPr id="363837" name="Line 35">
                <a:extLst>
                  <a:ext uri="{FF2B5EF4-FFF2-40B4-BE49-F238E27FC236}">
                    <a16:creationId xmlns:a16="http://schemas.microsoft.com/office/drawing/2014/main" id="{CCBC7D6C-BD38-A8F2-56C6-7DF7C67B7CF8}"/>
                  </a:ext>
                </a:extLst>
              </p:cNvPr>
              <p:cNvSpPr>
                <a:spLocks noChangeShapeType="1"/>
              </p:cNvSpPr>
              <p:nvPr/>
            </p:nvSpPr>
            <p:spPr bwMode="auto">
              <a:xfrm>
                <a:off x="2796369" y="4309389"/>
                <a:ext cx="275406" cy="140632"/>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838" name="Line 36">
                <a:extLst>
                  <a:ext uri="{FF2B5EF4-FFF2-40B4-BE49-F238E27FC236}">
                    <a16:creationId xmlns:a16="http://schemas.microsoft.com/office/drawing/2014/main" id="{9FA53585-3C18-47A4-C7D8-A1325395096D}"/>
                  </a:ext>
                </a:extLst>
              </p:cNvPr>
              <p:cNvSpPr>
                <a:spLocks noChangeShapeType="1"/>
              </p:cNvSpPr>
              <p:nvPr/>
            </p:nvSpPr>
            <p:spPr bwMode="auto">
              <a:xfrm flipH="1">
                <a:off x="3085396" y="3172432"/>
                <a:ext cx="278443" cy="127758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839" name="Line 37">
                <a:extLst>
                  <a:ext uri="{FF2B5EF4-FFF2-40B4-BE49-F238E27FC236}">
                    <a16:creationId xmlns:a16="http://schemas.microsoft.com/office/drawing/2014/main" id="{FE822180-E673-8ACC-7C31-2C077CDA8757}"/>
                  </a:ext>
                </a:extLst>
              </p:cNvPr>
              <p:cNvSpPr>
                <a:spLocks noChangeShapeType="1"/>
              </p:cNvSpPr>
              <p:nvPr/>
            </p:nvSpPr>
            <p:spPr bwMode="auto">
              <a:xfrm>
                <a:off x="3363841" y="3172436"/>
                <a:ext cx="289176" cy="25265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3526" name="Group 73">
            <a:extLst>
              <a:ext uri="{FF2B5EF4-FFF2-40B4-BE49-F238E27FC236}">
                <a16:creationId xmlns:a16="http://schemas.microsoft.com/office/drawing/2014/main" id="{38602F73-231E-CEA5-0FAE-DA65847BDF22}"/>
              </a:ext>
            </a:extLst>
          </p:cNvPr>
          <p:cNvGrpSpPr>
            <a:grpSpLocks/>
          </p:cNvGrpSpPr>
          <p:nvPr/>
        </p:nvGrpSpPr>
        <p:grpSpPr bwMode="auto">
          <a:xfrm>
            <a:off x="8613775" y="1101725"/>
            <a:ext cx="1328738" cy="1441450"/>
            <a:chOff x="7475639" y="245979"/>
            <a:chExt cx="1746612" cy="1892179"/>
          </a:xfrm>
        </p:grpSpPr>
        <p:grpSp>
          <p:nvGrpSpPr>
            <p:cNvPr id="363800" name="Grupa 2">
              <a:extLst>
                <a:ext uri="{FF2B5EF4-FFF2-40B4-BE49-F238E27FC236}">
                  <a16:creationId xmlns:a16="http://schemas.microsoft.com/office/drawing/2014/main" id="{C4AE81D6-F4A3-854E-5922-C06B651134AF}"/>
                </a:ext>
              </a:extLst>
            </p:cNvPr>
            <p:cNvGrpSpPr>
              <a:grpSpLocks/>
            </p:cNvGrpSpPr>
            <p:nvPr/>
          </p:nvGrpSpPr>
          <p:grpSpPr bwMode="auto">
            <a:xfrm>
              <a:off x="7475639" y="245979"/>
              <a:ext cx="1244992" cy="1892179"/>
              <a:chOff x="3134998" y="1033067"/>
              <a:chExt cx="3057758" cy="4647282"/>
            </a:xfrm>
          </p:grpSpPr>
          <p:sp>
            <p:nvSpPr>
              <p:cNvPr id="363821" name="Rectangle 15">
                <a:extLst>
                  <a:ext uri="{FF2B5EF4-FFF2-40B4-BE49-F238E27FC236}">
                    <a16:creationId xmlns:a16="http://schemas.microsoft.com/office/drawing/2014/main" id="{79E81B4B-DAF5-13E3-C0A1-F6D7F2620F04}"/>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822" name="Rectangle 12">
                <a:extLst>
                  <a:ext uri="{FF2B5EF4-FFF2-40B4-BE49-F238E27FC236}">
                    <a16:creationId xmlns:a16="http://schemas.microsoft.com/office/drawing/2014/main" id="{E24FEB66-0EA6-1CC4-E63B-3CD49D8F0DA8}"/>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823" name="Rectangle 13">
                <a:extLst>
                  <a:ext uri="{FF2B5EF4-FFF2-40B4-BE49-F238E27FC236}">
                    <a16:creationId xmlns:a16="http://schemas.microsoft.com/office/drawing/2014/main" id="{F0DE30E6-E28C-E347-5234-15D3E5DAD4D7}"/>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824" name="Text Box 43">
                <a:extLst>
                  <a:ext uri="{FF2B5EF4-FFF2-40B4-BE49-F238E27FC236}">
                    <a16:creationId xmlns:a16="http://schemas.microsoft.com/office/drawing/2014/main" id="{FF941288-937C-1AB6-F1E7-20F86D360211}"/>
                  </a:ext>
                </a:extLst>
              </p:cNvPr>
              <p:cNvSpPr txBox="1">
                <a:spLocks noChangeArrowheads="1"/>
              </p:cNvSpPr>
              <p:nvPr/>
            </p:nvSpPr>
            <p:spPr bwMode="auto">
              <a:xfrm>
                <a:off x="4180507" y="1033067"/>
                <a:ext cx="2012249" cy="363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900" b="1">
                    <a:solidFill>
                      <a:srgbClr val="272274"/>
                    </a:solidFill>
                    <a:latin typeface="Century Gothic" panose="020B0502020202020204" pitchFamily="34" charset="0"/>
                    <a:ea typeface="ＭＳ Ｐゴシック" panose="020B0600070205080204" pitchFamily="34" charset="-128"/>
                  </a:rPr>
                  <a:t>   </a:t>
                </a:r>
                <a:r>
                  <a:rPr lang="en-NZ" altLang="en-US" sz="1000" b="1">
                    <a:solidFill>
                      <a:srgbClr val="5F5F5F"/>
                    </a:solidFill>
                    <a:latin typeface="Century Gothic" panose="020B0502020202020204" pitchFamily="34" charset="0"/>
                    <a:ea typeface="ＭＳ Ｐゴシック" panose="020B0600070205080204" pitchFamily="34" charset="-128"/>
                  </a:rPr>
                  <a:t>Manager Two</a:t>
                </a:r>
                <a:endParaRPr lang="en-US" altLang="en-US" sz="1000" b="1">
                  <a:solidFill>
                    <a:srgbClr val="5F5F5F"/>
                  </a:solidFill>
                  <a:latin typeface="Century Gothic" panose="020B0502020202020204" pitchFamily="34" charset="0"/>
                  <a:ea typeface="ＭＳ Ｐゴシック" panose="020B0600070205080204" pitchFamily="34" charset="-128"/>
                </a:endParaRPr>
              </a:p>
            </p:txBody>
          </p:sp>
          <p:grpSp>
            <p:nvGrpSpPr>
              <p:cNvPr id="363825" name="Grupa 7">
                <a:extLst>
                  <a:ext uri="{FF2B5EF4-FFF2-40B4-BE49-F238E27FC236}">
                    <a16:creationId xmlns:a16="http://schemas.microsoft.com/office/drawing/2014/main" id="{5427BB7A-3667-D2D8-A78E-6465F01A356C}"/>
                  </a:ext>
                </a:extLst>
              </p:cNvPr>
              <p:cNvGrpSpPr>
                <a:grpSpLocks/>
              </p:cNvGrpSpPr>
              <p:nvPr/>
            </p:nvGrpSpPr>
            <p:grpSpPr bwMode="auto">
              <a:xfrm>
                <a:off x="3134998" y="1517736"/>
                <a:ext cx="2019850" cy="4162612"/>
                <a:chOff x="3636165" y="1814460"/>
                <a:chExt cx="1696621" cy="3496486"/>
              </a:xfrm>
            </p:grpSpPr>
            <p:grpSp>
              <p:nvGrpSpPr>
                <p:cNvPr id="363826" name="Group 28">
                  <a:extLst>
                    <a:ext uri="{FF2B5EF4-FFF2-40B4-BE49-F238E27FC236}">
                      <a16:creationId xmlns:a16="http://schemas.microsoft.com/office/drawing/2014/main" id="{2A8C476F-9E75-5BF6-9E70-B0780A19DB4D}"/>
                    </a:ext>
                  </a:extLst>
                </p:cNvPr>
                <p:cNvGrpSpPr>
                  <a:grpSpLocks/>
                </p:cNvGrpSpPr>
                <p:nvPr/>
              </p:nvGrpSpPr>
              <p:grpSpPr bwMode="auto">
                <a:xfrm>
                  <a:off x="3636165" y="1819139"/>
                  <a:ext cx="1696621" cy="3491807"/>
                  <a:chOff x="1684" y="1082"/>
                  <a:chExt cx="2391" cy="3083"/>
                </a:xfrm>
              </p:grpSpPr>
              <p:sp>
                <p:nvSpPr>
                  <p:cNvPr id="363831" name="Rectangle 29">
                    <a:extLst>
                      <a:ext uri="{FF2B5EF4-FFF2-40B4-BE49-F238E27FC236}">
                        <a16:creationId xmlns:a16="http://schemas.microsoft.com/office/drawing/2014/main" id="{B9015355-6AA5-7F3D-922D-4BC595BB467B}"/>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832" name="Line 30">
                    <a:extLst>
                      <a:ext uri="{FF2B5EF4-FFF2-40B4-BE49-F238E27FC236}">
                        <a16:creationId xmlns:a16="http://schemas.microsoft.com/office/drawing/2014/main" id="{13CDA580-7AE4-A99C-7C9C-F647174637C3}"/>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3827" name="Line 31">
                  <a:extLst>
                    <a:ext uri="{FF2B5EF4-FFF2-40B4-BE49-F238E27FC236}">
                      <a16:creationId xmlns:a16="http://schemas.microsoft.com/office/drawing/2014/main" id="{D04AAFD2-71F7-8BBB-1AD4-C9370AAC3B16}"/>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828" name="Line 32">
                  <a:extLst>
                    <a:ext uri="{FF2B5EF4-FFF2-40B4-BE49-F238E27FC236}">
                      <a16:creationId xmlns:a16="http://schemas.microsoft.com/office/drawing/2014/main" id="{9FAF3C05-2025-9E4F-1EFC-DC13036A705C}"/>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829" name="Line 33">
                  <a:extLst>
                    <a:ext uri="{FF2B5EF4-FFF2-40B4-BE49-F238E27FC236}">
                      <a16:creationId xmlns:a16="http://schemas.microsoft.com/office/drawing/2014/main" id="{D17BEEA2-B17C-E80A-B31B-3ED8DB5D0665}"/>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830" name="Line 34">
                  <a:extLst>
                    <a:ext uri="{FF2B5EF4-FFF2-40B4-BE49-F238E27FC236}">
                      <a16:creationId xmlns:a16="http://schemas.microsoft.com/office/drawing/2014/main" id="{228BC479-8B55-7972-3A83-CB1461EFB488}"/>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3801" name="Grupa 15">
              <a:extLst>
                <a:ext uri="{FF2B5EF4-FFF2-40B4-BE49-F238E27FC236}">
                  <a16:creationId xmlns:a16="http://schemas.microsoft.com/office/drawing/2014/main" id="{110C915C-C77E-9093-282B-0B3723E87EF3}"/>
                </a:ext>
              </a:extLst>
            </p:cNvPr>
            <p:cNvGrpSpPr>
              <a:grpSpLocks/>
            </p:cNvGrpSpPr>
            <p:nvPr/>
          </p:nvGrpSpPr>
          <p:grpSpPr bwMode="auto">
            <a:xfrm>
              <a:off x="8399462" y="436507"/>
              <a:ext cx="822789" cy="1695647"/>
              <a:chOff x="3134998" y="1517736"/>
              <a:chExt cx="2019850" cy="4162613"/>
            </a:xfrm>
          </p:grpSpPr>
          <p:sp>
            <p:nvSpPr>
              <p:cNvPr id="363810" name="Rectangle 15">
                <a:extLst>
                  <a:ext uri="{FF2B5EF4-FFF2-40B4-BE49-F238E27FC236}">
                    <a16:creationId xmlns:a16="http://schemas.microsoft.com/office/drawing/2014/main" id="{62E2D87A-0FE0-D542-72DF-CC9A2A4CA29E}"/>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811" name="Rectangle 12">
                <a:extLst>
                  <a:ext uri="{FF2B5EF4-FFF2-40B4-BE49-F238E27FC236}">
                    <a16:creationId xmlns:a16="http://schemas.microsoft.com/office/drawing/2014/main" id="{5D9E33F3-2431-CEA5-14A2-55680F3F6AE5}"/>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812" name="Rectangle 13">
                <a:extLst>
                  <a:ext uri="{FF2B5EF4-FFF2-40B4-BE49-F238E27FC236}">
                    <a16:creationId xmlns:a16="http://schemas.microsoft.com/office/drawing/2014/main" id="{318AEF06-5698-6158-D7FA-4F1FA4ECAC78}"/>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grpSp>
            <p:nvGrpSpPr>
              <p:cNvPr id="363813" name="Grupa 20">
                <a:extLst>
                  <a:ext uri="{FF2B5EF4-FFF2-40B4-BE49-F238E27FC236}">
                    <a16:creationId xmlns:a16="http://schemas.microsoft.com/office/drawing/2014/main" id="{1CC55108-8E4C-C832-5177-CB197BAF556F}"/>
                  </a:ext>
                </a:extLst>
              </p:cNvPr>
              <p:cNvGrpSpPr>
                <a:grpSpLocks/>
              </p:cNvGrpSpPr>
              <p:nvPr/>
            </p:nvGrpSpPr>
            <p:grpSpPr bwMode="auto">
              <a:xfrm>
                <a:off x="3134998" y="1517736"/>
                <a:ext cx="2019850" cy="4162612"/>
                <a:chOff x="3636165" y="1814460"/>
                <a:chExt cx="1696621" cy="3496486"/>
              </a:xfrm>
            </p:grpSpPr>
            <p:sp>
              <p:nvSpPr>
                <p:cNvPr id="363814" name="Line 34">
                  <a:extLst>
                    <a:ext uri="{FF2B5EF4-FFF2-40B4-BE49-F238E27FC236}">
                      <a16:creationId xmlns:a16="http://schemas.microsoft.com/office/drawing/2014/main" id="{3D1C5D86-553E-B3D1-2692-94E03A813157}"/>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nvGrpSpPr>
                <p:cNvPr id="363815" name="Group 89">
                  <a:extLst>
                    <a:ext uri="{FF2B5EF4-FFF2-40B4-BE49-F238E27FC236}">
                      <a16:creationId xmlns:a16="http://schemas.microsoft.com/office/drawing/2014/main" id="{38EE5A53-8637-9AAE-2D4B-A436E1CCAB61}"/>
                    </a:ext>
                  </a:extLst>
                </p:cNvPr>
                <p:cNvGrpSpPr>
                  <a:grpSpLocks/>
                </p:cNvGrpSpPr>
                <p:nvPr/>
              </p:nvGrpSpPr>
              <p:grpSpPr bwMode="auto">
                <a:xfrm>
                  <a:off x="3636165" y="1819139"/>
                  <a:ext cx="1696621" cy="3491807"/>
                  <a:chOff x="1684" y="1082"/>
                  <a:chExt cx="2391" cy="3083"/>
                </a:xfrm>
              </p:grpSpPr>
              <p:sp>
                <p:nvSpPr>
                  <p:cNvPr id="363819" name="Rectangle 29">
                    <a:extLst>
                      <a:ext uri="{FF2B5EF4-FFF2-40B4-BE49-F238E27FC236}">
                        <a16:creationId xmlns:a16="http://schemas.microsoft.com/office/drawing/2014/main" id="{33594087-3CFC-F569-12E7-F4830E3EC58A}"/>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820" name="Line 30">
                    <a:extLst>
                      <a:ext uri="{FF2B5EF4-FFF2-40B4-BE49-F238E27FC236}">
                        <a16:creationId xmlns:a16="http://schemas.microsoft.com/office/drawing/2014/main" id="{AEB781FD-BA9F-344B-FDCE-080AD5E0D20E}"/>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3816" name="Line 31">
                  <a:extLst>
                    <a:ext uri="{FF2B5EF4-FFF2-40B4-BE49-F238E27FC236}">
                      <a16:creationId xmlns:a16="http://schemas.microsoft.com/office/drawing/2014/main" id="{85A971E4-4F43-CDC3-DF4C-1A5859DAB5C8}"/>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817" name="Line 32">
                  <a:extLst>
                    <a:ext uri="{FF2B5EF4-FFF2-40B4-BE49-F238E27FC236}">
                      <a16:creationId xmlns:a16="http://schemas.microsoft.com/office/drawing/2014/main" id="{0CE45E1B-4203-188C-30D9-B656ADD249FA}"/>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818" name="Line 33">
                  <a:extLst>
                    <a:ext uri="{FF2B5EF4-FFF2-40B4-BE49-F238E27FC236}">
                      <a16:creationId xmlns:a16="http://schemas.microsoft.com/office/drawing/2014/main" id="{664471C3-4208-B13D-8329-B4887E707C2E}"/>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3802" name="Grupa 33">
              <a:extLst>
                <a:ext uri="{FF2B5EF4-FFF2-40B4-BE49-F238E27FC236}">
                  <a16:creationId xmlns:a16="http://schemas.microsoft.com/office/drawing/2014/main" id="{CA91C33A-19BB-C0BA-0B2B-4B4FE135A080}"/>
                </a:ext>
              </a:extLst>
            </p:cNvPr>
            <p:cNvGrpSpPr>
              <a:grpSpLocks/>
            </p:cNvGrpSpPr>
            <p:nvPr/>
          </p:nvGrpSpPr>
          <p:grpSpPr bwMode="auto">
            <a:xfrm>
              <a:off x="8558630" y="902333"/>
              <a:ext cx="497176" cy="511237"/>
              <a:chOff x="2792031" y="2911357"/>
              <a:chExt cx="872233" cy="896900"/>
            </a:xfrm>
          </p:grpSpPr>
          <p:sp>
            <p:nvSpPr>
              <p:cNvPr id="363807" name="Line 35">
                <a:extLst>
                  <a:ext uri="{FF2B5EF4-FFF2-40B4-BE49-F238E27FC236}">
                    <a16:creationId xmlns:a16="http://schemas.microsoft.com/office/drawing/2014/main" id="{2E2192AE-7EF4-2A13-9038-3342E1664CC9}"/>
                  </a:ext>
                </a:extLst>
              </p:cNvPr>
              <p:cNvSpPr>
                <a:spLocks noChangeShapeType="1"/>
              </p:cNvSpPr>
              <p:nvPr/>
            </p:nvSpPr>
            <p:spPr bwMode="auto">
              <a:xfrm>
                <a:off x="2792031" y="3667631"/>
                <a:ext cx="284213" cy="140626"/>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808" name="Line 36">
                <a:extLst>
                  <a:ext uri="{FF2B5EF4-FFF2-40B4-BE49-F238E27FC236}">
                    <a16:creationId xmlns:a16="http://schemas.microsoft.com/office/drawing/2014/main" id="{A63CD17D-E614-7A15-03F9-37E7EA4B9FD3}"/>
                  </a:ext>
                </a:extLst>
              </p:cNvPr>
              <p:cNvSpPr>
                <a:spLocks noChangeShapeType="1"/>
              </p:cNvSpPr>
              <p:nvPr/>
            </p:nvSpPr>
            <p:spPr bwMode="auto">
              <a:xfrm flipH="1">
                <a:off x="3086146" y="3578146"/>
                <a:ext cx="292935" cy="23011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809" name="Line 37">
                <a:extLst>
                  <a:ext uri="{FF2B5EF4-FFF2-40B4-BE49-F238E27FC236}">
                    <a16:creationId xmlns:a16="http://schemas.microsoft.com/office/drawing/2014/main" id="{46C379DC-0623-A7C3-56CD-7A712D089770}"/>
                  </a:ext>
                </a:extLst>
              </p:cNvPr>
              <p:cNvSpPr>
                <a:spLocks noChangeShapeType="1"/>
              </p:cNvSpPr>
              <p:nvPr/>
            </p:nvSpPr>
            <p:spPr bwMode="auto">
              <a:xfrm flipV="1">
                <a:off x="3379083" y="2911357"/>
                <a:ext cx="285181" cy="685952"/>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363803" name="Grupa 33">
              <a:extLst>
                <a:ext uri="{FF2B5EF4-FFF2-40B4-BE49-F238E27FC236}">
                  <a16:creationId xmlns:a16="http://schemas.microsoft.com/office/drawing/2014/main" id="{3EC7F1CE-6EF5-F468-77E6-4DCF0114CB27}"/>
                </a:ext>
              </a:extLst>
            </p:cNvPr>
            <p:cNvGrpSpPr>
              <a:grpSpLocks/>
            </p:cNvGrpSpPr>
            <p:nvPr/>
          </p:nvGrpSpPr>
          <p:grpSpPr bwMode="auto">
            <a:xfrm>
              <a:off x="7631616" y="981527"/>
              <a:ext cx="518805" cy="351885"/>
              <a:chOff x="2782235" y="3298766"/>
              <a:chExt cx="910176" cy="617335"/>
            </a:xfrm>
          </p:grpSpPr>
          <p:sp>
            <p:nvSpPr>
              <p:cNvPr id="363804" name="Line 35">
                <a:extLst>
                  <a:ext uri="{FF2B5EF4-FFF2-40B4-BE49-F238E27FC236}">
                    <a16:creationId xmlns:a16="http://schemas.microsoft.com/office/drawing/2014/main" id="{8DC26F9A-36E0-BAC1-2DC2-454537778875}"/>
                  </a:ext>
                </a:extLst>
              </p:cNvPr>
              <p:cNvSpPr>
                <a:spLocks noChangeShapeType="1"/>
              </p:cNvSpPr>
              <p:nvPr/>
            </p:nvSpPr>
            <p:spPr bwMode="auto">
              <a:xfrm flipV="1">
                <a:off x="2782235" y="3298766"/>
                <a:ext cx="275406" cy="61733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805" name="Line 36">
                <a:extLst>
                  <a:ext uri="{FF2B5EF4-FFF2-40B4-BE49-F238E27FC236}">
                    <a16:creationId xmlns:a16="http://schemas.microsoft.com/office/drawing/2014/main" id="{02D28647-4F8F-F3BB-6AFD-7B9146A0B332}"/>
                  </a:ext>
                </a:extLst>
              </p:cNvPr>
              <p:cNvSpPr>
                <a:spLocks noChangeShapeType="1"/>
              </p:cNvSpPr>
              <p:nvPr/>
            </p:nvSpPr>
            <p:spPr bwMode="auto">
              <a:xfrm flipH="1" flipV="1">
                <a:off x="3057638" y="3298766"/>
                <a:ext cx="345594" cy="30866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806" name="Line 37">
                <a:extLst>
                  <a:ext uri="{FF2B5EF4-FFF2-40B4-BE49-F238E27FC236}">
                    <a16:creationId xmlns:a16="http://schemas.microsoft.com/office/drawing/2014/main" id="{2C984305-B4B3-422A-269B-E4514B4E1F5B}"/>
                  </a:ext>
                </a:extLst>
              </p:cNvPr>
              <p:cNvSpPr>
                <a:spLocks noChangeShapeType="1"/>
              </p:cNvSpPr>
              <p:nvPr/>
            </p:nvSpPr>
            <p:spPr bwMode="auto">
              <a:xfrm>
                <a:off x="3403235" y="3607434"/>
                <a:ext cx="289176" cy="11236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3527" name="Group 107">
            <a:extLst>
              <a:ext uri="{FF2B5EF4-FFF2-40B4-BE49-F238E27FC236}">
                <a16:creationId xmlns:a16="http://schemas.microsoft.com/office/drawing/2014/main" id="{EB7B09AA-4E76-F7D8-742E-446D8D29E9C6}"/>
              </a:ext>
            </a:extLst>
          </p:cNvPr>
          <p:cNvGrpSpPr>
            <a:grpSpLocks/>
          </p:cNvGrpSpPr>
          <p:nvPr/>
        </p:nvGrpSpPr>
        <p:grpSpPr bwMode="auto">
          <a:xfrm>
            <a:off x="10310813" y="1101725"/>
            <a:ext cx="1328737" cy="1441450"/>
            <a:chOff x="7475639" y="245979"/>
            <a:chExt cx="1746612" cy="1892179"/>
          </a:xfrm>
        </p:grpSpPr>
        <p:grpSp>
          <p:nvGrpSpPr>
            <p:cNvPr id="363767" name="Grupa 2">
              <a:extLst>
                <a:ext uri="{FF2B5EF4-FFF2-40B4-BE49-F238E27FC236}">
                  <a16:creationId xmlns:a16="http://schemas.microsoft.com/office/drawing/2014/main" id="{71679462-1297-58C9-EF0C-2227422C24CA}"/>
                </a:ext>
              </a:extLst>
            </p:cNvPr>
            <p:cNvGrpSpPr>
              <a:grpSpLocks/>
            </p:cNvGrpSpPr>
            <p:nvPr/>
          </p:nvGrpSpPr>
          <p:grpSpPr bwMode="auto">
            <a:xfrm>
              <a:off x="7475639" y="245979"/>
              <a:ext cx="1244992" cy="1892179"/>
              <a:chOff x="3134998" y="1033067"/>
              <a:chExt cx="3057758" cy="4647282"/>
            </a:xfrm>
          </p:grpSpPr>
          <p:sp>
            <p:nvSpPr>
              <p:cNvPr id="363788" name="Rectangle 15">
                <a:extLst>
                  <a:ext uri="{FF2B5EF4-FFF2-40B4-BE49-F238E27FC236}">
                    <a16:creationId xmlns:a16="http://schemas.microsoft.com/office/drawing/2014/main" id="{FC86BE91-E7CD-BFAF-037B-AB40E97A1389}"/>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789" name="Rectangle 12">
                <a:extLst>
                  <a:ext uri="{FF2B5EF4-FFF2-40B4-BE49-F238E27FC236}">
                    <a16:creationId xmlns:a16="http://schemas.microsoft.com/office/drawing/2014/main" id="{94F2DFDA-E711-8352-E184-D446192D4670}"/>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790" name="Rectangle 13">
                <a:extLst>
                  <a:ext uri="{FF2B5EF4-FFF2-40B4-BE49-F238E27FC236}">
                    <a16:creationId xmlns:a16="http://schemas.microsoft.com/office/drawing/2014/main" id="{8D836D9B-1EF5-AE0F-888E-9DE8E3DA64AE}"/>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791" name="Text Box 43">
                <a:extLst>
                  <a:ext uri="{FF2B5EF4-FFF2-40B4-BE49-F238E27FC236}">
                    <a16:creationId xmlns:a16="http://schemas.microsoft.com/office/drawing/2014/main" id="{59E451E9-BFD6-B776-EE5F-6FC22A0ACD1B}"/>
                  </a:ext>
                </a:extLst>
              </p:cNvPr>
              <p:cNvSpPr txBox="1">
                <a:spLocks noChangeArrowheads="1"/>
              </p:cNvSpPr>
              <p:nvPr/>
            </p:nvSpPr>
            <p:spPr bwMode="auto">
              <a:xfrm>
                <a:off x="4180507" y="1033067"/>
                <a:ext cx="2012249" cy="363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900" b="1">
                    <a:solidFill>
                      <a:srgbClr val="272274"/>
                    </a:solidFill>
                    <a:latin typeface="Century Gothic" panose="020B0502020202020204" pitchFamily="34" charset="0"/>
                    <a:ea typeface="ＭＳ Ｐゴシック" panose="020B0600070205080204" pitchFamily="34" charset="-128"/>
                  </a:rPr>
                  <a:t>   </a:t>
                </a:r>
                <a:r>
                  <a:rPr lang="en-NZ" altLang="en-US" sz="1000" b="1">
                    <a:solidFill>
                      <a:srgbClr val="5F5F5F"/>
                    </a:solidFill>
                    <a:latin typeface="Century Gothic" panose="020B0502020202020204" pitchFamily="34" charset="0"/>
                    <a:ea typeface="ＭＳ Ｐゴシック" panose="020B0600070205080204" pitchFamily="34" charset="-128"/>
                  </a:rPr>
                  <a:t>Manager Three</a:t>
                </a:r>
                <a:endParaRPr lang="en-US" altLang="en-US" sz="1000" b="1">
                  <a:solidFill>
                    <a:srgbClr val="5F5F5F"/>
                  </a:solidFill>
                  <a:latin typeface="Century Gothic" panose="020B0502020202020204" pitchFamily="34" charset="0"/>
                  <a:ea typeface="ＭＳ Ｐゴシック" panose="020B0600070205080204" pitchFamily="34" charset="-128"/>
                </a:endParaRPr>
              </a:p>
            </p:txBody>
          </p:sp>
          <p:grpSp>
            <p:nvGrpSpPr>
              <p:cNvPr id="363792" name="Grupa 7">
                <a:extLst>
                  <a:ext uri="{FF2B5EF4-FFF2-40B4-BE49-F238E27FC236}">
                    <a16:creationId xmlns:a16="http://schemas.microsoft.com/office/drawing/2014/main" id="{9D87EBAF-6F1F-C28D-58B8-E7E26FEA9D96}"/>
                  </a:ext>
                </a:extLst>
              </p:cNvPr>
              <p:cNvGrpSpPr>
                <a:grpSpLocks/>
              </p:cNvGrpSpPr>
              <p:nvPr/>
            </p:nvGrpSpPr>
            <p:grpSpPr bwMode="auto">
              <a:xfrm>
                <a:off x="3134998" y="1517736"/>
                <a:ext cx="2019850" cy="4162612"/>
                <a:chOff x="3636165" y="1814460"/>
                <a:chExt cx="1696621" cy="3496486"/>
              </a:xfrm>
            </p:grpSpPr>
            <p:grpSp>
              <p:nvGrpSpPr>
                <p:cNvPr id="363793" name="Group 28">
                  <a:extLst>
                    <a:ext uri="{FF2B5EF4-FFF2-40B4-BE49-F238E27FC236}">
                      <a16:creationId xmlns:a16="http://schemas.microsoft.com/office/drawing/2014/main" id="{F5F7A73C-5E73-E76E-E3E1-1B684FBA5228}"/>
                    </a:ext>
                  </a:extLst>
                </p:cNvPr>
                <p:cNvGrpSpPr>
                  <a:grpSpLocks/>
                </p:cNvGrpSpPr>
                <p:nvPr/>
              </p:nvGrpSpPr>
              <p:grpSpPr bwMode="auto">
                <a:xfrm>
                  <a:off x="3636165" y="1819139"/>
                  <a:ext cx="1696621" cy="3491807"/>
                  <a:chOff x="1684" y="1082"/>
                  <a:chExt cx="2391" cy="3083"/>
                </a:xfrm>
              </p:grpSpPr>
              <p:sp>
                <p:nvSpPr>
                  <p:cNvPr id="363798" name="Rectangle 29">
                    <a:extLst>
                      <a:ext uri="{FF2B5EF4-FFF2-40B4-BE49-F238E27FC236}">
                        <a16:creationId xmlns:a16="http://schemas.microsoft.com/office/drawing/2014/main" id="{F0906F04-F258-FBAA-3DB8-E27E0E17D0E1}"/>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799" name="Line 30">
                    <a:extLst>
                      <a:ext uri="{FF2B5EF4-FFF2-40B4-BE49-F238E27FC236}">
                        <a16:creationId xmlns:a16="http://schemas.microsoft.com/office/drawing/2014/main" id="{C7AB8CB8-A444-A8C5-D587-0F1DC5388B93}"/>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3794" name="Line 31">
                  <a:extLst>
                    <a:ext uri="{FF2B5EF4-FFF2-40B4-BE49-F238E27FC236}">
                      <a16:creationId xmlns:a16="http://schemas.microsoft.com/office/drawing/2014/main" id="{5512A022-780C-5A10-1CA5-535574B98047}"/>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795" name="Line 32">
                  <a:extLst>
                    <a:ext uri="{FF2B5EF4-FFF2-40B4-BE49-F238E27FC236}">
                      <a16:creationId xmlns:a16="http://schemas.microsoft.com/office/drawing/2014/main" id="{4374F052-5208-9E80-14DA-6B359CC8CBA8}"/>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796" name="Line 33">
                  <a:extLst>
                    <a:ext uri="{FF2B5EF4-FFF2-40B4-BE49-F238E27FC236}">
                      <a16:creationId xmlns:a16="http://schemas.microsoft.com/office/drawing/2014/main" id="{8CC52F58-6267-3CC6-E59E-0222AF99ECEB}"/>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797" name="Line 34">
                  <a:extLst>
                    <a:ext uri="{FF2B5EF4-FFF2-40B4-BE49-F238E27FC236}">
                      <a16:creationId xmlns:a16="http://schemas.microsoft.com/office/drawing/2014/main" id="{56CAAA30-D630-8435-349F-A38CFB3945DB}"/>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3768" name="Grupa 15">
              <a:extLst>
                <a:ext uri="{FF2B5EF4-FFF2-40B4-BE49-F238E27FC236}">
                  <a16:creationId xmlns:a16="http://schemas.microsoft.com/office/drawing/2014/main" id="{CF9DC3BE-8444-01BE-3251-FF15D5A8D884}"/>
                </a:ext>
              </a:extLst>
            </p:cNvPr>
            <p:cNvGrpSpPr>
              <a:grpSpLocks/>
            </p:cNvGrpSpPr>
            <p:nvPr/>
          </p:nvGrpSpPr>
          <p:grpSpPr bwMode="auto">
            <a:xfrm>
              <a:off x="8399462" y="436507"/>
              <a:ext cx="822789" cy="1695647"/>
              <a:chOff x="3134998" y="1517736"/>
              <a:chExt cx="2019850" cy="4162613"/>
            </a:xfrm>
          </p:grpSpPr>
          <p:sp>
            <p:nvSpPr>
              <p:cNvPr id="363777" name="Rectangle 15">
                <a:extLst>
                  <a:ext uri="{FF2B5EF4-FFF2-40B4-BE49-F238E27FC236}">
                    <a16:creationId xmlns:a16="http://schemas.microsoft.com/office/drawing/2014/main" id="{8066786E-20F4-ACD2-2515-82E45D1F95EF}"/>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778" name="Rectangle 12">
                <a:extLst>
                  <a:ext uri="{FF2B5EF4-FFF2-40B4-BE49-F238E27FC236}">
                    <a16:creationId xmlns:a16="http://schemas.microsoft.com/office/drawing/2014/main" id="{B388395E-1B2E-45C2-6B9D-3B4C1E1AF5C3}"/>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779" name="Rectangle 13">
                <a:extLst>
                  <a:ext uri="{FF2B5EF4-FFF2-40B4-BE49-F238E27FC236}">
                    <a16:creationId xmlns:a16="http://schemas.microsoft.com/office/drawing/2014/main" id="{9B7B39F7-C7B7-1BE5-FD43-D03ED6658048}"/>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grpSp>
            <p:nvGrpSpPr>
              <p:cNvPr id="363780" name="Grupa 20">
                <a:extLst>
                  <a:ext uri="{FF2B5EF4-FFF2-40B4-BE49-F238E27FC236}">
                    <a16:creationId xmlns:a16="http://schemas.microsoft.com/office/drawing/2014/main" id="{9223A158-9243-6B5D-AC36-D78458AB66BD}"/>
                  </a:ext>
                </a:extLst>
              </p:cNvPr>
              <p:cNvGrpSpPr>
                <a:grpSpLocks/>
              </p:cNvGrpSpPr>
              <p:nvPr/>
            </p:nvGrpSpPr>
            <p:grpSpPr bwMode="auto">
              <a:xfrm>
                <a:off x="3134998" y="1517736"/>
                <a:ext cx="2019850" cy="4162612"/>
                <a:chOff x="3636165" y="1814460"/>
                <a:chExt cx="1696621" cy="3496486"/>
              </a:xfrm>
            </p:grpSpPr>
            <p:sp>
              <p:nvSpPr>
                <p:cNvPr id="363781" name="Line 34">
                  <a:extLst>
                    <a:ext uri="{FF2B5EF4-FFF2-40B4-BE49-F238E27FC236}">
                      <a16:creationId xmlns:a16="http://schemas.microsoft.com/office/drawing/2014/main" id="{3B8772DB-298F-D093-B014-72C84950278E}"/>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nvGrpSpPr>
                <p:cNvPr id="363782" name="Group 123">
                  <a:extLst>
                    <a:ext uri="{FF2B5EF4-FFF2-40B4-BE49-F238E27FC236}">
                      <a16:creationId xmlns:a16="http://schemas.microsoft.com/office/drawing/2014/main" id="{8B9862C0-375A-E92E-BF80-A1635AFC192E}"/>
                    </a:ext>
                  </a:extLst>
                </p:cNvPr>
                <p:cNvGrpSpPr>
                  <a:grpSpLocks/>
                </p:cNvGrpSpPr>
                <p:nvPr/>
              </p:nvGrpSpPr>
              <p:grpSpPr bwMode="auto">
                <a:xfrm>
                  <a:off x="3636165" y="1819139"/>
                  <a:ext cx="1696621" cy="3491807"/>
                  <a:chOff x="1684" y="1082"/>
                  <a:chExt cx="2391" cy="3083"/>
                </a:xfrm>
              </p:grpSpPr>
              <p:sp>
                <p:nvSpPr>
                  <p:cNvPr id="363786" name="Rectangle 29">
                    <a:extLst>
                      <a:ext uri="{FF2B5EF4-FFF2-40B4-BE49-F238E27FC236}">
                        <a16:creationId xmlns:a16="http://schemas.microsoft.com/office/drawing/2014/main" id="{7AE31976-1484-CD84-65FB-A43CFE150689}"/>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787" name="Line 30">
                    <a:extLst>
                      <a:ext uri="{FF2B5EF4-FFF2-40B4-BE49-F238E27FC236}">
                        <a16:creationId xmlns:a16="http://schemas.microsoft.com/office/drawing/2014/main" id="{4BD9C019-C8EE-CD5E-1880-779BA1441B36}"/>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3783" name="Line 31">
                  <a:extLst>
                    <a:ext uri="{FF2B5EF4-FFF2-40B4-BE49-F238E27FC236}">
                      <a16:creationId xmlns:a16="http://schemas.microsoft.com/office/drawing/2014/main" id="{0CA29FDD-B49A-0164-C96C-837238640F82}"/>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784" name="Line 32">
                  <a:extLst>
                    <a:ext uri="{FF2B5EF4-FFF2-40B4-BE49-F238E27FC236}">
                      <a16:creationId xmlns:a16="http://schemas.microsoft.com/office/drawing/2014/main" id="{BD63990B-5A9A-1D49-1500-9492F94FB228}"/>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785" name="Line 33">
                  <a:extLst>
                    <a:ext uri="{FF2B5EF4-FFF2-40B4-BE49-F238E27FC236}">
                      <a16:creationId xmlns:a16="http://schemas.microsoft.com/office/drawing/2014/main" id="{1549F15A-0838-B4D2-651D-9F95884869CB}"/>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3769" name="Grupa 33">
              <a:extLst>
                <a:ext uri="{FF2B5EF4-FFF2-40B4-BE49-F238E27FC236}">
                  <a16:creationId xmlns:a16="http://schemas.microsoft.com/office/drawing/2014/main" id="{54DD04BA-CC20-59AD-9E0A-021C03AE00C4}"/>
                </a:ext>
              </a:extLst>
            </p:cNvPr>
            <p:cNvGrpSpPr>
              <a:grpSpLocks/>
            </p:cNvGrpSpPr>
            <p:nvPr/>
          </p:nvGrpSpPr>
          <p:grpSpPr bwMode="auto">
            <a:xfrm>
              <a:off x="8558631" y="657437"/>
              <a:ext cx="493470" cy="947468"/>
              <a:chOff x="2792031" y="2481716"/>
              <a:chExt cx="865731" cy="1662210"/>
            </a:xfrm>
          </p:grpSpPr>
          <p:sp>
            <p:nvSpPr>
              <p:cNvPr id="363774" name="Line 35">
                <a:extLst>
                  <a:ext uri="{FF2B5EF4-FFF2-40B4-BE49-F238E27FC236}">
                    <a16:creationId xmlns:a16="http://schemas.microsoft.com/office/drawing/2014/main" id="{934BC35D-FE2F-84C7-2D85-2BC0C5D33CCD}"/>
                  </a:ext>
                </a:extLst>
              </p:cNvPr>
              <p:cNvSpPr>
                <a:spLocks noChangeShapeType="1"/>
              </p:cNvSpPr>
              <p:nvPr/>
            </p:nvSpPr>
            <p:spPr bwMode="auto">
              <a:xfrm>
                <a:off x="2792031" y="2481716"/>
                <a:ext cx="284209" cy="16886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775" name="Line 36">
                <a:extLst>
                  <a:ext uri="{FF2B5EF4-FFF2-40B4-BE49-F238E27FC236}">
                    <a16:creationId xmlns:a16="http://schemas.microsoft.com/office/drawing/2014/main" id="{E38809B0-4BE8-FBCE-5A81-E908D2687757}"/>
                  </a:ext>
                </a:extLst>
              </p:cNvPr>
              <p:cNvSpPr>
                <a:spLocks noChangeShapeType="1"/>
              </p:cNvSpPr>
              <p:nvPr/>
            </p:nvSpPr>
            <p:spPr bwMode="auto">
              <a:xfrm flipH="1" flipV="1">
                <a:off x="3076235" y="2650586"/>
                <a:ext cx="292207" cy="149334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776" name="Line 37">
                <a:extLst>
                  <a:ext uri="{FF2B5EF4-FFF2-40B4-BE49-F238E27FC236}">
                    <a16:creationId xmlns:a16="http://schemas.microsoft.com/office/drawing/2014/main" id="{EFDAA8E6-49C7-AD24-404B-6819C1577211}"/>
                  </a:ext>
                </a:extLst>
              </p:cNvPr>
              <p:cNvSpPr>
                <a:spLocks noChangeShapeType="1"/>
              </p:cNvSpPr>
              <p:nvPr/>
            </p:nvSpPr>
            <p:spPr bwMode="auto">
              <a:xfrm flipV="1">
                <a:off x="3368449" y="3397258"/>
                <a:ext cx="289313" cy="746666"/>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363770" name="Grupa 33">
              <a:extLst>
                <a:ext uri="{FF2B5EF4-FFF2-40B4-BE49-F238E27FC236}">
                  <a16:creationId xmlns:a16="http://schemas.microsoft.com/office/drawing/2014/main" id="{A88F28B6-782F-57AA-CFB6-446BCBFB335C}"/>
                </a:ext>
              </a:extLst>
            </p:cNvPr>
            <p:cNvGrpSpPr>
              <a:grpSpLocks/>
            </p:cNvGrpSpPr>
            <p:nvPr/>
          </p:nvGrpSpPr>
          <p:grpSpPr bwMode="auto">
            <a:xfrm>
              <a:off x="7631618" y="753696"/>
              <a:ext cx="496350" cy="945789"/>
              <a:chOff x="2782235" y="2899063"/>
              <a:chExt cx="870781" cy="1659258"/>
            </a:xfrm>
          </p:grpSpPr>
          <p:sp>
            <p:nvSpPr>
              <p:cNvPr id="363771" name="Line 35">
                <a:extLst>
                  <a:ext uri="{FF2B5EF4-FFF2-40B4-BE49-F238E27FC236}">
                    <a16:creationId xmlns:a16="http://schemas.microsoft.com/office/drawing/2014/main" id="{5E075E9A-D02A-6EDB-E1D0-27A1481AD934}"/>
                  </a:ext>
                </a:extLst>
              </p:cNvPr>
              <p:cNvSpPr>
                <a:spLocks noChangeShapeType="1"/>
              </p:cNvSpPr>
              <p:nvPr/>
            </p:nvSpPr>
            <p:spPr bwMode="auto">
              <a:xfrm>
                <a:off x="2782235" y="2899063"/>
                <a:ext cx="299449" cy="70837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772" name="Line 36">
                <a:extLst>
                  <a:ext uri="{FF2B5EF4-FFF2-40B4-BE49-F238E27FC236}">
                    <a16:creationId xmlns:a16="http://schemas.microsoft.com/office/drawing/2014/main" id="{2CD720B1-55C0-B4C6-FA6F-744759FADF44}"/>
                  </a:ext>
                </a:extLst>
              </p:cNvPr>
              <p:cNvSpPr>
                <a:spLocks noChangeShapeType="1"/>
              </p:cNvSpPr>
              <p:nvPr/>
            </p:nvSpPr>
            <p:spPr bwMode="auto">
              <a:xfrm flipH="1" flipV="1">
                <a:off x="3081681" y="3607432"/>
                <a:ext cx="282162" cy="95088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773" name="Line 37">
                <a:extLst>
                  <a:ext uri="{FF2B5EF4-FFF2-40B4-BE49-F238E27FC236}">
                    <a16:creationId xmlns:a16="http://schemas.microsoft.com/office/drawing/2014/main" id="{FBFB9EBB-8B64-8EF0-E97F-4AB3ED927DEA}"/>
                  </a:ext>
                </a:extLst>
              </p:cNvPr>
              <p:cNvSpPr>
                <a:spLocks noChangeShapeType="1"/>
              </p:cNvSpPr>
              <p:nvPr/>
            </p:nvSpPr>
            <p:spPr bwMode="auto">
              <a:xfrm flipV="1">
                <a:off x="3363845" y="3986407"/>
                <a:ext cx="289171" cy="571912"/>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3528" name="Group 141">
            <a:extLst>
              <a:ext uri="{FF2B5EF4-FFF2-40B4-BE49-F238E27FC236}">
                <a16:creationId xmlns:a16="http://schemas.microsoft.com/office/drawing/2014/main" id="{5C7C3E06-2D62-57FB-1A4C-A188025536A1}"/>
              </a:ext>
            </a:extLst>
          </p:cNvPr>
          <p:cNvGrpSpPr>
            <a:grpSpLocks/>
          </p:cNvGrpSpPr>
          <p:nvPr/>
        </p:nvGrpSpPr>
        <p:grpSpPr bwMode="auto">
          <a:xfrm>
            <a:off x="6958013" y="2738438"/>
            <a:ext cx="1328737" cy="1441450"/>
            <a:chOff x="7475639" y="245978"/>
            <a:chExt cx="1746612" cy="1892180"/>
          </a:xfrm>
        </p:grpSpPr>
        <p:grpSp>
          <p:nvGrpSpPr>
            <p:cNvPr id="363734" name="Grupa 2">
              <a:extLst>
                <a:ext uri="{FF2B5EF4-FFF2-40B4-BE49-F238E27FC236}">
                  <a16:creationId xmlns:a16="http://schemas.microsoft.com/office/drawing/2014/main" id="{434E8FED-F411-B61B-1D4A-ACCF445173B8}"/>
                </a:ext>
              </a:extLst>
            </p:cNvPr>
            <p:cNvGrpSpPr>
              <a:grpSpLocks/>
            </p:cNvGrpSpPr>
            <p:nvPr/>
          </p:nvGrpSpPr>
          <p:grpSpPr bwMode="auto">
            <a:xfrm>
              <a:off x="7475639" y="245978"/>
              <a:ext cx="1688403" cy="1892180"/>
              <a:chOff x="3134998" y="1033064"/>
              <a:chExt cx="4146796" cy="4647285"/>
            </a:xfrm>
          </p:grpSpPr>
          <p:sp>
            <p:nvSpPr>
              <p:cNvPr id="363755" name="Rectangle 15">
                <a:extLst>
                  <a:ext uri="{FF2B5EF4-FFF2-40B4-BE49-F238E27FC236}">
                    <a16:creationId xmlns:a16="http://schemas.microsoft.com/office/drawing/2014/main" id="{EE1862E3-8ED4-12DC-3C78-48DD35892EB8}"/>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756" name="Rectangle 12">
                <a:extLst>
                  <a:ext uri="{FF2B5EF4-FFF2-40B4-BE49-F238E27FC236}">
                    <a16:creationId xmlns:a16="http://schemas.microsoft.com/office/drawing/2014/main" id="{CB236B1A-C31A-F8E6-9A71-9FA00A9B2294}"/>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757" name="Rectangle 13">
                <a:extLst>
                  <a:ext uri="{FF2B5EF4-FFF2-40B4-BE49-F238E27FC236}">
                    <a16:creationId xmlns:a16="http://schemas.microsoft.com/office/drawing/2014/main" id="{3EA0BB97-421F-4936-3503-E90DECE0EDF8}"/>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758" name="Text Box 43">
                <a:extLst>
                  <a:ext uri="{FF2B5EF4-FFF2-40B4-BE49-F238E27FC236}">
                    <a16:creationId xmlns:a16="http://schemas.microsoft.com/office/drawing/2014/main" id="{D6ADF7E7-2C90-7DED-8690-B8BA3CA8CA78}"/>
                  </a:ext>
                </a:extLst>
              </p:cNvPr>
              <p:cNvSpPr txBox="1">
                <a:spLocks noChangeArrowheads="1"/>
              </p:cNvSpPr>
              <p:nvPr/>
            </p:nvSpPr>
            <p:spPr bwMode="auto">
              <a:xfrm>
                <a:off x="3134998" y="1033064"/>
                <a:ext cx="4146796" cy="4846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900" b="1">
                    <a:solidFill>
                      <a:srgbClr val="272274"/>
                    </a:solidFill>
                    <a:latin typeface="Century Gothic" panose="020B0502020202020204" pitchFamily="34" charset="0"/>
                    <a:ea typeface="ＭＳ Ｐゴシック" panose="020B0600070205080204" pitchFamily="34" charset="-128"/>
                  </a:rPr>
                  <a:t>   </a:t>
                </a:r>
                <a:r>
                  <a:rPr lang="en-NZ" altLang="en-US" sz="1000" b="1">
                    <a:solidFill>
                      <a:srgbClr val="5F5F5F"/>
                    </a:solidFill>
                    <a:latin typeface="Century Gothic" panose="020B0502020202020204" pitchFamily="34" charset="0"/>
                    <a:ea typeface="ＭＳ Ｐゴシック" panose="020B0600070205080204" pitchFamily="34" charset="-128"/>
                  </a:rPr>
                  <a:t>Manager Four</a:t>
                </a:r>
                <a:endParaRPr lang="en-US" altLang="en-US" sz="1000" b="1">
                  <a:solidFill>
                    <a:srgbClr val="5F5F5F"/>
                  </a:solidFill>
                  <a:latin typeface="Century Gothic" panose="020B0502020202020204" pitchFamily="34" charset="0"/>
                  <a:ea typeface="ＭＳ Ｐゴシック" panose="020B0600070205080204" pitchFamily="34" charset="-128"/>
                </a:endParaRPr>
              </a:p>
            </p:txBody>
          </p:sp>
          <p:grpSp>
            <p:nvGrpSpPr>
              <p:cNvPr id="363759" name="Grupa 7">
                <a:extLst>
                  <a:ext uri="{FF2B5EF4-FFF2-40B4-BE49-F238E27FC236}">
                    <a16:creationId xmlns:a16="http://schemas.microsoft.com/office/drawing/2014/main" id="{728DBC1F-77DC-194E-AA54-6F56AD0DA4B9}"/>
                  </a:ext>
                </a:extLst>
              </p:cNvPr>
              <p:cNvGrpSpPr>
                <a:grpSpLocks/>
              </p:cNvGrpSpPr>
              <p:nvPr/>
            </p:nvGrpSpPr>
            <p:grpSpPr bwMode="auto">
              <a:xfrm>
                <a:off x="3134998" y="1517736"/>
                <a:ext cx="2019850" cy="4162612"/>
                <a:chOff x="3636165" y="1814460"/>
                <a:chExt cx="1696621" cy="3496486"/>
              </a:xfrm>
            </p:grpSpPr>
            <p:grpSp>
              <p:nvGrpSpPr>
                <p:cNvPr id="363760" name="Group 28">
                  <a:extLst>
                    <a:ext uri="{FF2B5EF4-FFF2-40B4-BE49-F238E27FC236}">
                      <a16:creationId xmlns:a16="http://schemas.microsoft.com/office/drawing/2014/main" id="{4D79A45F-EB76-3C9B-6AA8-1A2E29B65991}"/>
                    </a:ext>
                  </a:extLst>
                </p:cNvPr>
                <p:cNvGrpSpPr>
                  <a:grpSpLocks/>
                </p:cNvGrpSpPr>
                <p:nvPr/>
              </p:nvGrpSpPr>
              <p:grpSpPr bwMode="auto">
                <a:xfrm>
                  <a:off x="3636165" y="1819139"/>
                  <a:ext cx="1696621" cy="3491807"/>
                  <a:chOff x="1684" y="1082"/>
                  <a:chExt cx="2391" cy="3083"/>
                </a:xfrm>
              </p:grpSpPr>
              <p:sp>
                <p:nvSpPr>
                  <p:cNvPr id="363765" name="Rectangle 29">
                    <a:extLst>
                      <a:ext uri="{FF2B5EF4-FFF2-40B4-BE49-F238E27FC236}">
                        <a16:creationId xmlns:a16="http://schemas.microsoft.com/office/drawing/2014/main" id="{D58D2618-7AA2-8012-1236-FCA0A7C86DCD}"/>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766" name="Line 30">
                    <a:extLst>
                      <a:ext uri="{FF2B5EF4-FFF2-40B4-BE49-F238E27FC236}">
                        <a16:creationId xmlns:a16="http://schemas.microsoft.com/office/drawing/2014/main" id="{F749B9CE-02BB-C586-340E-C24A0D16DD59}"/>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3761" name="Line 31">
                  <a:extLst>
                    <a:ext uri="{FF2B5EF4-FFF2-40B4-BE49-F238E27FC236}">
                      <a16:creationId xmlns:a16="http://schemas.microsoft.com/office/drawing/2014/main" id="{50790B73-A295-297C-8A73-10DA1540D20C}"/>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762" name="Line 32">
                  <a:extLst>
                    <a:ext uri="{FF2B5EF4-FFF2-40B4-BE49-F238E27FC236}">
                      <a16:creationId xmlns:a16="http://schemas.microsoft.com/office/drawing/2014/main" id="{FC473DE5-A1BF-6210-A3D5-95877DFC4777}"/>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763" name="Line 33">
                  <a:extLst>
                    <a:ext uri="{FF2B5EF4-FFF2-40B4-BE49-F238E27FC236}">
                      <a16:creationId xmlns:a16="http://schemas.microsoft.com/office/drawing/2014/main" id="{7219645D-9038-DD41-52F1-39BF1600C682}"/>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764" name="Line 34">
                  <a:extLst>
                    <a:ext uri="{FF2B5EF4-FFF2-40B4-BE49-F238E27FC236}">
                      <a16:creationId xmlns:a16="http://schemas.microsoft.com/office/drawing/2014/main" id="{AB12B1E2-C008-9C19-EC4E-93BD6975623E}"/>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3735" name="Grupa 15">
              <a:extLst>
                <a:ext uri="{FF2B5EF4-FFF2-40B4-BE49-F238E27FC236}">
                  <a16:creationId xmlns:a16="http://schemas.microsoft.com/office/drawing/2014/main" id="{21BE148E-2C8F-C88D-699C-758E710C59DA}"/>
                </a:ext>
              </a:extLst>
            </p:cNvPr>
            <p:cNvGrpSpPr>
              <a:grpSpLocks/>
            </p:cNvGrpSpPr>
            <p:nvPr/>
          </p:nvGrpSpPr>
          <p:grpSpPr bwMode="auto">
            <a:xfrm>
              <a:off x="8399462" y="436507"/>
              <a:ext cx="822789" cy="1695647"/>
              <a:chOff x="3134998" y="1517736"/>
              <a:chExt cx="2019850" cy="4162613"/>
            </a:xfrm>
          </p:grpSpPr>
          <p:sp>
            <p:nvSpPr>
              <p:cNvPr id="363744" name="Rectangle 15">
                <a:extLst>
                  <a:ext uri="{FF2B5EF4-FFF2-40B4-BE49-F238E27FC236}">
                    <a16:creationId xmlns:a16="http://schemas.microsoft.com/office/drawing/2014/main" id="{471E0E4E-29D9-5A00-FC05-64C3D3D190B4}"/>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745" name="Rectangle 12">
                <a:extLst>
                  <a:ext uri="{FF2B5EF4-FFF2-40B4-BE49-F238E27FC236}">
                    <a16:creationId xmlns:a16="http://schemas.microsoft.com/office/drawing/2014/main" id="{6CC61058-831C-7D97-9274-A3AD454B9F9D}"/>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746" name="Rectangle 13">
                <a:extLst>
                  <a:ext uri="{FF2B5EF4-FFF2-40B4-BE49-F238E27FC236}">
                    <a16:creationId xmlns:a16="http://schemas.microsoft.com/office/drawing/2014/main" id="{5881DCDA-C989-8248-2A27-6A4D48BC6D5E}"/>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grpSp>
            <p:nvGrpSpPr>
              <p:cNvPr id="363747" name="Grupa 20">
                <a:extLst>
                  <a:ext uri="{FF2B5EF4-FFF2-40B4-BE49-F238E27FC236}">
                    <a16:creationId xmlns:a16="http://schemas.microsoft.com/office/drawing/2014/main" id="{7224618B-EEF0-A130-4D3E-944602C29B16}"/>
                  </a:ext>
                </a:extLst>
              </p:cNvPr>
              <p:cNvGrpSpPr>
                <a:grpSpLocks/>
              </p:cNvGrpSpPr>
              <p:nvPr/>
            </p:nvGrpSpPr>
            <p:grpSpPr bwMode="auto">
              <a:xfrm>
                <a:off x="3134998" y="1517736"/>
                <a:ext cx="2019850" cy="4162612"/>
                <a:chOff x="3636165" y="1814460"/>
                <a:chExt cx="1696621" cy="3496486"/>
              </a:xfrm>
            </p:grpSpPr>
            <p:sp>
              <p:nvSpPr>
                <p:cNvPr id="363748" name="Line 34">
                  <a:extLst>
                    <a:ext uri="{FF2B5EF4-FFF2-40B4-BE49-F238E27FC236}">
                      <a16:creationId xmlns:a16="http://schemas.microsoft.com/office/drawing/2014/main" id="{9948E668-B82D-C100-8425-C6E2A628217D}"/>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nvGrpSpPr>
                <p:cNvPr id="363749" name="Group 157">
                  <a:extLst>
                    <a:ext uri="{FF2B5EF4-FFF2-40B4-BE49-F238E27FC236}">
                      <a16:creationId xmlns:a16="http://schemas.microsoft.com/office/drawing/2014/main" id="{8ACDE9A8-0B47-BE52-1A5B-F34DBE4F4FBB}"/>
                    </a:ext>
                  </a:extLst>
                </p:cNvPr>
                <p:cNvGrpSpPr>
                  <a:grpSpLocks/>
                </p:cNvGrpSpPr>
                <p:nvPr/>
              </p:nvGrpSpPr>
              <p:grpSpPr bwMode="auto">
                <a:xfrm>
                  <a:off x="3636165" y="1819139"/>
                  <a:ext cx="1696621" cy="3491807"/>
                  <a:chOff x="1684" y="1082"/>
                  <a:chExt cx="2391" cy="3083"/>
                </a:xfrm>
              </p:grpSpPr>
              <p:sp>
                <p:nvSpPr>
                  <p:cNvPr id="363753" name="Rectangle 29">
                    <a:extLst>
                      <a:ext uri="{FF2B5EF4-FFF2-40B4-BE49-F238E27FC236}">
                        <a16:creationId xmlns:a16="http://schemas.microsoft.com/office/drawing/2014/main" id="{566C4F3F-D805-7D2D-406F-5C0B35B6F18F}"/>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754" name="Line 30">
                    <a:extLst>
                      <a:ext uri="{FF2B5EF4-FFF2-40B4-BE49-F238E27FC236}">
                        <a16:creationId xmlns:a16="http://schemas.microsoft.com/office/drawing/2014/main" id="{7ECF9A32-FC48-0A2E-BDEF-86BA16C0A64D}"/>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3750" name="Line 31">
                  <a:extLst>
                    <a:ext uri="{FF2B5EF4-FFF2-40B4-BE49-F238E27FC236}">
                      <a16:creationId xmlns:a16="http://schemas.microsoft.com/office/drawing/2014/main" id="{CFBDE6B0-651E-D67D-0194-B8E98B7BB350}"/>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751" name="Line 32">
                  <a:extLst>
                    <a:ext uri="{FF2B5EF4-FFF2-40B4-BE49-F238E27FC236}">
                      <a16:creationId xmlns:a16="http://schemas.microsoft.com/office/drawing/2014/main" id="{A42C415A-7FC2-E828-C250-9E812652D382}"/>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752" name="Line 33">
                  <a:extLst>
                    <a:ext uri="{FF2B5EF4-FFF2-40B4-BE49-F238E27FC236}">
                      <a16:creationId xmlns:a16="http://schemas.microsoft.com/office/drawing/2014/main" id="{FE75FFD8-5C05-C241-6969-C90AFCD75D9C}"/>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3736" name="Grupa 33">
              <a:extLst>
                <a:ext uri="{FF2B5EF4-FFF2-40B4-BE49-F238E27FC236}">
                  <a16:creationId xmlns:a16="http://schemas.microsoft.com/office/drawing/2014/main" id="{97E73493-9FD7-BCF8-CE2B-056F173003C7}"/>
                </a:ext>
              </a:extLst>
            </p:cNvPr>
            <p:cNvGrpSpPr>
              <a:grpSpLocks/>
            </p:cNvGrpSpPr>
            <p:nvPr/>
          </p:nvGrpSpPr>
          <p:grpSpPr bwMode="auto">
            <a:xfrm>
              <a:off x="8558632" y="657436"/>
              <a:ext cx="493468" cy="756316"/>
              <a:chOff x="2792031" y="2481716"/>
              <a:chExt cx="865727" cy="1326859"/>
            </a:xfrm>
          </p:grpSpPr>
          <p:sp>
            <p:nvSpPr>
              <p:cNvPr id="363741" name="Line 35">
                <a:extLst>
                  <a:ext uri="{FF2B5EF4-FFF2-40B4-BE49-F238E27FC236}">
                    <a16:creationId xmlns:a16="http://schemas.microsoft.com/office/drawing/2014/main" id="{C78B8008-860D-0F0E-3B82-835FA3CBF6DD}"/>
                  </a:ext>
                </a:extLst>
              </p:cNvPr>
              <p:cNvSpPr>
                <a:spLocks noChangeShapeType="1"/>
              </p:cNvSpPr>
              <p:nvPr/>
            </p:nvSpPr>
            <p:spPr bwMode="auto">
              <a:xfrm>
                <a:off x="2792031" y="2481716"/>
                <a:ext cx="284204" cy="132685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742" name="Line 36">
                <a:extLst>
                  <a:ext uri="{FF2B5EF4-FFF2-40B4-BE49-F238E27FC236}">
                    <a16:creationId xmlns:a16="http://schemas.microsoft.com/office/drawing/2014/main" id="{B3DC4669-EB51-11B5-061B-BEB3543E9657}"/>
                  </a:ext>
                </a:extLst>
              </p:cNvPr>
              <p:cNvSpPr>
                <a:spLocks noChangeShapeType="1"/>
              </p:cNvSpPr>
              <p:nvPr/>
            </p:nvSpPr>
            <p:spPr bwMode="auto">
              <a:xfrm flipH="1">
                <a:off x="3076238" y="3397258"/>
                <a:ext cx="292209" cy="39573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743" name="Line 37">
                <a:extLst>
                  <a:ext uri="{FF2B5EF4-FFF2-40B4-BE49-F238E27FC236}">
                    <a16:creationId xmlns:a16="http://schemas.microsoft.com/office/drawing/2014/main" id="{F4F2B72A-230A-D9C3-6D33-02FF48E9A6C0}"/>
                  </a:ext>
                </a:extLst>
              </p:cNvPr>
              <p:cNvSpPr>
                <a:spLocks noChangeShapeType="1"/>
              </p:cNvSpPr>
              <p:nvPr/>
            </p:nvSpPr>
            <p:spPr bwMode="auto">
              <a:xfrm>
                <a:off x="3373763" y="3419656"/>
                <a:ext cx="283995" cy="37333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363737" name="Grupa 33">
              <a:extLst>
                <a:ext uri="{FF2B5EF4-FFF2-40B4-BE49-F238E27FC236}">
                  <a16:creationId xmlns:a16="http://schemas.microsoft.com/office/drawing/2014/main" id="{7B4854BB-C943-84BD-A858-EAD308F83309}"/>
                </a:ext>
              </a:extLst>
            </p:cNvPr>
            <p:cNvGrpSpPr>
              <a:grpSpLocks/>
            </p:cNvGrpSpPr>
            <p:nvPr/>
          </p:nvGrpSpPr>
          <p:grpSpPr bwMode="auto">
            <a:xfrm>
              <a:off x="7631619" y="753696"/>
              <a:ext cx="503762" cy="687551"/>
              <a:chOff x="2782235" y="2899061"/>
              <a:chExt cx="883784" cy="1206214"/>
            </a:xfrm>
          </p:grpSpPr>
          <p:sp>
            <p:nvSpPr>
              <p:cNvPr id="363738" name="Line 35">
                <a:extLst>
                  <a:ext uri="{FF2B5EF4-FFF2-40B4-BE49-F238E27FC236}">
                    <a16:creationId xmlns:a16="http://schemas.microsoft.com/office/drawing/2014/main" id="{F82D6509-52F5-77A9-E2B4-22B92ECB7D9F}"/>
                  </a:ext>
                </a:extLst>
              </p:cNvPr>
              <p:cNvSpPr>
                <a:spLocks noChangeShapeType="1"/>
              </p:cNvSpPr>
              <p:nvPr/>
            </p:nvSpPr>
            <p:spPr bwMode="auto">
              <a:xfrm>
                <a:off x="2782235" y="2899061"/>
                <a:ext cx="299448" cy="1206212"/>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739" name="Line 36">
                <a:extLst>
                  <a:ext uri="{FF2B5EF4-FFF2-40B4-BE49-F238E27FC236}">
                    <a16:creationId xmlns:a16="http://schemas.microsoft.com/office/drawing/2014/main" id="{F7DEA9ED-EFD9-05B3-380F-57D2DED9B7F5}"/>
                  </a:ext>
                </a:extLst>
              </p:cNvPr>
              <p:cNvSpPr>
                <a:spLocks noChangeShapeType="1"/>
              </p:cNvSpPr>
              <p:nvPr/>
            </p:nvSpPr>
            <p:spPr bwMode="auto">
              <a:xfrm flipH="1">
                <a:off x="3081679" y="4008809"/>
                <a:ext cx="282159" cy="96466"/>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740" name="Line 37">
                <a:extLst>
                  <a:ext uri="{FF2B5EF4-FFF2-40B4-BE49-F238E27FC236}">
                    <a16:creationId xmlns:a16="http://schemas.microsoft.com/office/drawing/2014/main" id="{692CBA85-B9AC-BF63-4572-8AA7D2EA9469}"/>
                  </a:ext>
                </a:extLst>
              </p:cNvPr>
              <p:cNvSpPr>
                <a:spLocks noChangeShapeType="1"/>
              </p:cNvSpPr>
              <p:nvPr/>
            </p:nvSpPr>
            <p:spPr bwMode="auto">
              <a:xfrm flipV="1">
                <a:off x="3363838" y="3739522"/>
                <a:ext cx="302181" cy="27380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3529" name="Group 212">
            <a:extLst>
              <a:ext uri="{FF2B5EF4-FFF2-40B4-BE49-F238E27FC236}">
                <a16:creationId xmlns:a16="http://schemas.microsoft.com/office/drawing/2014/main" id="{588EEA0B-AE99-3D44-147C-111F067E0CF7}"/>
              </a:ext>
            </a:extLst>
          </p:cNvPr>
          <p:cNvGrpSpPr>
            <a:grpSpLocks/>
          </p:cNvGrpSpPr>
          <p:nvPr/>
        </p:nvGrpSpPr>
        <p:grpSpPr bwMode="auto">
          <a:xfrm>
            <a:off x="4581525" y="4121150"/>
            <a:ext cx="1685925" cy="1827213"/>
            <a:chOff x="7475639" y="245979"/>
            <a:chExt cx="1746612" cy="1892179"/>
          </a:xfrm>
        </p:grpSpPr>
        <p:grpSp>
          <p:nvGrpSpPr>
            <p:cNvPr id="363701" name="Grupa 2">
              <a:extLst>
                <a:ext uri="{FF2B5EF4-FFF2-40B4-BE49-F238E27FC236}">
                  <a16:creationId xmlns:a16="http://schemas.microsoft.com/office/drawing/2014/main" id="{D9B17A25-F4C4-744F-D0F4-5D4334E668E5}"/>
                </a:ext>
              </a:extLst>
            </p:cNvPr>
            <p:cNvGrpSpPr>
              <a:grpSpLocks/>
            </p:cNvGrpSpPr>
            <p:nvPr/>
          </p:nvGrpSpPr>
          <p:grpSpPr bwMode="auto">
            <a:xfrm>
              <a:off x="7475639" y="245979"/>
              <a:ext cx="1244992" cy="1892179"/>
              <a:chOff x="3134998" y="1033067"/>
              <a:chExt cx="3057758" cy="4647282"/>
            </a:xfrm>
          </p:grpSpPr>
          <p:sp>
            <p:nvSpPr>
              <p:cNvPr id="363722" name="Rectangle 15">
                <a:extLst>
                  <a:ext uri="{FF2B5EF4-FFF2-40B4-BE49-F238E27FC236}">
                    <a16:creationId xmlns:a16="http://schemas.microsoft.com/office/drawing/2014/main" id="{44054370-D989-1E24-59AA-B0B1824F6436}"/>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723" name="Rectangle 12">
                <a:extLst>
                  <a:ext uri="{FF2B5EF4-FFF2-40B4-BE49-F238E27FC236}">
                    <a16:creationId xmlns:a16="http://schemas.microsoft.com/office/drawing/2014/main" id="{9BBFEB4F-4B30-113B-943A-837E2FD0D869}"/>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724" name="Rectangle 13">
                <a:extLst>
                  <a:ext uri="{FF2B5EF4-FFF2-40B4-BE49-F238E27FC236}">
                    <a16:creationId xmlns:a16="http://schemas.microsoft.com/office/drawing/2014/main" id="{275CBBBE-7200-4101-2275-6AA613236E16}"/>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238" name="Text Box 43">
                <a:extLst>
                  <a:ext uri="{FF2B5EF4-FFF2-40B4-BE49-F238E27FC236}">
                    <a16:creationId xmlns:a16="http://schemas.microsoft.com/office/drawing/2014/main" id="{0DF367D1-E8FB-D974-0D10-D93FCDFFAFA5}"/>
                  </a:ext>
                </a:extLst>
              </p:cNvPr>
              <p:cNvSpPr txBox="1">
                <a:spLocks noChangeArrowheads="1"/>
              </p:cNvSpPr>
              <p:nvPr/>
            </p:nvSpPr>
            <p:spPr bwMode="auto">
              <a:xfrm>
                <a:off x="4181184" y="1033067"/>
                <a:ext cx="2011582" cy="363384"/>
              </a:xfrm>
              <a:prstGeom prst="rect">
                <a:avLst/>
              </a:prstGeom>
              <a:noFill/>
              <a:ln w="12700">
                <a:noFill/>
                <a:miter lim="800000"/>
                <a:headEnd/>
                <a:tailEnd/>
              </a:ln>
            </p:spPr>
            <p:txBody>
              <a:bodyPr wrap="none" lIns="32466" tIns="16234" rIns="32466" bIns="16234" anchor="ctr"/>
              <a:lstStyle/>
              <a:p>
                <a:pPr algn="ctr" defTabSz="913203" eaLnBrk="1" fontAlgn="auto" hangingPunct="1">
                  <a:spcBef>
                    <a:spcPts val="0"/>
                  </a:spcBef>
                  <a:spcAft>
                    <a:spcPts val="0"/>
                  </a:spcAft>
                  <a:defRPr/>
                </a:pPr>
                <a:r>
                  <a:rPr lang="en-NZ" sz="1000" b="1">
                    <a:solidFill>
                      <a:schemeClr val="tx1">
                        <a:lumMod val="65000"/>
                        <a:lumOff val="35000"/>
                      </a:schemeClr>
                    </a:solidFill>
                    <a:latin typeface="Century Gothic" panose="020B0502020202020204" pitchFamily="34" charset="0"/>
                    <a:ea typeface="ＭＳ Ｐゴシック" pitchFamily="-112" charset="-128"/>
                    <a:cs typeface="ＭＳ Ｐゴシック" pitchFamily="-112" charset="-128"/>
                  </a:rPr>
                  <a:t>Managing Director</a:t>
                </a:r>
                <a:endParaRPr lang="en-US" sz="1050" b="1">
                  <a:solidFill>
                    <a:schemeClr val="tx1">
                      <a:lumMod val="65000"/>
                      <a:lumOff val="35000"/>
                    </a:schemeClr>
                  </a:solidFill>
                  <a:latin typeface="Century Gothic" panose="020B0502020202020204" pitchFamily="34" charset="0"/>
                  <a:ea typeface="ＭＳ Ｐゴシック" pitchFamily="-112" charset="-128"/>
                  <a:cs typeface="ＭＳ Ｐゴシック" pitchFamily="-112" charset="-128"/>
                </a:endParaRPr>
              </a:p>
            </p:txBody>
          </p:sp>
          <p:grpSp>
            <p:nvGrpSpPr>
              <p:cNvPr id="363726" name="Grupa 7">
                <a:extLst>
                  <a:ext uri="{FF2B5EF4-FFF2-40B4-BE49-F238E27FC236}">
                    <a16:creationId xmlns:a16="http://schemas.microsoft.com/office/drawing/2014/main" id="{650BB9EF-C76A-8372-D05D-1F97000E6651}"/>
                  </a:ext>
                </a:extLst>
              </p:cNvPr>
              <p:cNvGrpSpPr>
                <a:grpSpLocks/>
              </p:cNvGrpSpPr>
              <p:nvPr/>
            </p:nvGrpSpPr>
            <p:grpSpPr bwMode="auto">
              <a:xfrm>
                <a:off x="3134998" y="1517736"/>
                <a:ext cx="2019850" cy="4162612"/>
                <a:chOff x="3636165" y="1814460"/>
                <a:chExt cx="1696621" cy="3496486"/>
              </a:xfrm>
            </p:grpSpPr>
            <p:grpSp>
              <p:nvGrpSpPr>
                <p:cNvPr id="363727" name="Group 28">
                  <a:extLst>
                    <a:ext uri="{FF2B5EF4-FFF2-40B4-BE49-F238E27FC236}">
                      <a16:creationId xmlns:a16="http://schemas.microsoft.com/office/drawing/2014/main" id="{C5CD8CAB-0AD5-7D0A-4BF4-6A906C37FFBA}"/>
                    </a:ext>
                  </a:extLst>
                </p:cNvPr>
                <p:cNvGrpSpPr>
                  <a:grpSpLocks/>
                </p:cNvGrpSpPr>
                <p:nvPr/>
              </p:nvGrpSpPr>
              <p:grpSpPr bwMode="auto">
                <a:xfrm>
                  <a:off x="3636165" y="1819139"/>
                  <a:ext cx="1696621" cy="3491807"/>
                  <a:chOff x="1684" y="1082"/>
                  <a:chExt cx="2391" cy="3083"/>
                </a:xfrm>
              </p:grpSpPr>
              <p:sp>
                <p:nvSpPr>
                  <p:cNvPr id="363732" name="Rectangle 29">
                    <a:extLst>
                      <a:ext uri="{FF2B5EF4-FFF2-40B4-BE49-F238E27FC236}">
                        <a16:creationId xmlns:a16="http://schemas.microsoft.com/office/drawing/2014/main" id="{59B7F56B-9DA6-19F0-F333-2F785DB28AFC}"/>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733" name="Line 30">
                    <a:extLst>
                      <a:ext uri="{FF2B5EF4-FFF2-40B4-BE49-F238E27FC236}">
                        <a16:creationId xmlns:a16="http://schemas.microsoft.com/office/drawing/2014/main" id="{5CD76799-E8CC-AA8D-BC39-20DD89D309B6}"/>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3728" name="Line 31">
                  <a:extLst>
                    <a:ext uri="{FF2B5EF4-FFF2-40B4-BE49-F238E27FC236}">
                      <a16:creationId xmlns:a16="http://schemas.microsoft.com/office/drawing/2014/main" id="{C4B911E3-0C0D-40A3-04FC-AA024A18946A}"/>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729" name="Line 32">
                  <a:extLst>
                    <a:ext uri="{FF2B5EF4-FFF2-40B4-BE49-F238E27FC236}">
                      <a16:creationId xmlns:a16="http://schemas.microsoft.com/office/drawing/2014/main" id="{B9B72BB1-EA24-9E8B-F26D-778A94B79AB4}"/>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730" name="Line 33">
                  <a:extLst>
                    <a:ext uri="{FF2B5EF4-FFF2-40B4-BE49-F238E27FC236}">
                      <a16:creationId xmlns:a16="http://schemas.microsoft.com/office/drawing/2014/main" id="{093E7A36-AC2C-2489-29C2-F934A66D866C}"/>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731" name="Line 34">
                  <a:extLst>
                    <a:ext uri="{FF2B5EF4-FFF2-40B4-BE49-F238E27FC236}">
                      <a16:creationId xmlns:a16="http://schemas.microsoft.com/office/drawing/2014/main" id="{616FF370-A391-7A9F-E501-7F47C9AB9F48}"/>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3702" name="Grupa 15">
              <a:extLst>
                <a:ext uri="{FF2B5EF4-FFF2-40B4-BE49-F238E27FC236}">
                  <a16:creationId xmlns:a16="http://schemas.microsoft.com/office/drawing/2014/main" id="{3A7A1E76-03DE-3A28-6A36-F124744038D4}"/>
                </a:ext>
              </a:extLst>
            </p:cNvPr>
            <p:cNvGrpSpPr>
              <a:grpSpLocks/>
            </p:cNvGrpSpPr>
            <p:nvPr/>
          </p:nvGrpSpPr>
          <p:grpSpPr bwMode="auto">
            <a:xfrm>
              <a:off x="8399462" y="436507"/>
              <a:ext cx="822789" cy="1695647"/>
              <a:chOff x="3134998" y="1517736"/>
              <a:chExt cx="2019850" cy="4162613"/>
            </a:xfrm>
          </p:grpSpPr>
          <p:sp>
            <p:nvSpPr>
              <p:cNvPr id="363711" name="Rectangle 15">
                <a:extLst>
                  <a:ext uri="{FF2B5EF4-FFF2-40B4-BE49-F238E27FC236}">
                    <a16:creationId xmlns:a16="http://schemas.microsoft.com/office/drawing/2014/main" id="{6DD4FD81-9ABF-5578-0494-BC440D0B0A76}"/>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712" name="Rectangle 12">
                <a:extLst>
                  <a:ext uri="{FF2B5EF4-FFF2-40B4-BE49-F238E27FC236}">
                    <a16:creationId xmlns:a16="http://schemas.microsoft.com/office/drawing/2014/main" id="{446D6849-95A9-8F8C-34CF-065C8539DC66}"/>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713" name="Rectangle 13">
                <a:extLst>
                  <a:ext uri="{FF2B5EF4-FFF2-40B4-BE49-F238E27FC236}">
                    <a16:creationId xmlns:a16="http://schemas.microsoft.com/office/drawing/2014/main" id="{55F62FD9-CF80-AB11-1A88-E939F792CB78}"/>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grpSp>
            <p:nvGrpSpPr>
              <p:cNvPr id="363714" name="Grupa 20">
                <a:extLst>
                  <a:ext uri="{FF2B5EF4-FFF2-40B4-BE49-F238E27FC236}">
                    <a16:creationId xmlns:a16="http://schemas.microsoft.com/office/drawing/2014/main" id="{5C7F0BA8-2F14-D847-3BB2-3593C27042A9}"/>
                  </a:ext>
                </a:extLst>
              </p:cNvPr>
              <p:cNvGrpSpPr>
                <a:grpSpLocks/>
              </p:cNvGrpSpPr>
              <p:nvPr/>
            </p:nvGrpSpPr>
            <p:grpSpPr bwMode="auto">
              <a:xfrm>
                <a:off x="3134998" y="1517736"/>
                <a:ext cx="2019850" cy="4162612"/>
                <a:chOff x="3636165" y="1814460"/>
                <a:chExt cx="1696621" cy="3496486"/>
              </a:xfrm>
            </p:grpSpPr>
            <p:sp>
              <p:nvSpPr>
                <p:cNvPr id="363715" name="Line 34">
                  <a:extLst>
                    <a:ext uri="{FF2B5EF4-FFF2-40B4-BE49-F238E27FC236}">
                      <a16:creationId xmlns:a16="http://schemas.microsoft.com/office/drawing/2014/main" id="{1ED3D57C-D17B-76B2-BD84-D448FD93F492}"/>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nvGrpSpPr>
                <p:cNvPr id="363716" name="Group 228">
                  <a:extLst>
                    <a:ext uri="{FF2B5EF4-FFF2-40B4-BE49-F238E27FC236}">
                      <a16:creationId xmlns:a16="http://schemas.microsoft.com/office/drawing/2014/main" id="{47BA0E27-CE33-4C0D-B970-B268E1C705AD}"/>
                    </a:ext>
                  </a:extLst>
                </p:cNvPr>
                <p:cNvGrpSpPr>
                  <a:grpSpLocks/>
                </p:cNvGrpSpPr>
                <p:nvPr/>
              </p:nvGrpSpPr>
              <p:grpSpPr bwMode="auto">
                <a:xfrm>
                  <a:off x="3636165" y="1819139"/>
                  <a:ext cx="1696621" cy="3491807"/>
                  <a:chOff x="1684" y="1082"/>
                  <a:chExt cx="2391" cy="3083"/>
                </a:xfrm>
              </p:grpSpPr>
              <p:sp>
                <p:nvSpPr>
                  <p:cNvPr id="363720" name="Rectangle 29">
                    <a:extLst>
                      <a:ext uri="{FF2B5EF4-FFF2-40B4-BE49-F238E27FC236}">
                        <a16:creationId xmlns:a16="http://schemas.microsoft.com/office/drawing/2014/main" id="{6F6FE104-C696-ED30-40F5-073D5F63617F}"/>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721" name="Line 30">
                    <a:extLst>
                      <a:ext uri="{FF2B5EF4-FFF2-40B4-BE49-F238E27FC236}">
                        <a16:creationId xmlns:a16="http://schemas.microsoft.com/office/drawing/2014/main" id="{D780F639-8E21-245C-5E11-63EA0314EEDA}"/>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3717" name="Line 31">
                  <a:extLst>
                    <a:ext uri="{FF2B5EF4-FFF2-40B4-BE49-F238E27FC236}">
                      <a16:creationId xmlns:a16="http://schemas.microsoft.com/office/drawing/2014/main" id="{D9F6E69F-1C87-51AB-03D8-95961B74932D}"/>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718" name="Line 32">
                  <a:extLst>
                    <a:ext uri="{FF2B5EF4-FFF2-40B4-BE49-F238E27FC236}">
                      <a16:creationId xmlns:a16="http://schemas.microsoft.com/office/drawing/2014/main" id="{EDFA3B20-CA75-282D-C847-EDC1EB065846}"/>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719" name="Line 33">
                  <a:extLst>
                    <a:ext uri="{FF2B5EF4-FFF2-40B4-BE49-F238E27FC236}">
                      <a16:creationId xmlns:a16="http://schemas.microsoft.com/office/drawing/2014/main" id="{ADC48799-9374-09EF-6C23-F009FBB1D030}"/>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3703" name="Grupa 33">
              <a:extLst>
                <a:ext uri="{FF2B5EF4-FFF2-40B4-BE49-F238E27FC236}">
                  <a16:creationId xmlns:a16="http://schemas.microsoft.com/office/drawing/2014/main" id="{51A5402B-9930-F285-FD84-EC176353C994}"/>
                </a:ext>
              </a:extLst>
            </p:cNvPr>
            <p:cNvGrpSpPr>
              <a:grpSpLocks/>
            </p:cNvGrpSpPr>
            <p:nvPr/>
          </p:nvGrpSpPr>
          <p:grpSpPr bwMode="auto">
            <a:xfrm>
              <a:off x="8558633" y="511339"/>
              <a:ext cx="500884" cy="1145311"/>
              <a:chOff x="2792031" y="2225408"/>
              <a:chExt cx="878737" cy="2009300"/>
            </a:xfrm>
          </p:grpSpPr>
          <p:sp>
            <p:nvSpPr>
              <p:cNvPr id="363708" name="Line 35">
                <a:extLst>
                  <a:ext uri="{FF2B5EF4-FFF2-40B4-BE49-F238E27FC236}">
                    <a16:creationId xmlns:a16="http://schemas.microsoft.com/office/drawing/2014/main" id="{AAF0A3FD-7A7D-C789-C05A-687EB9876717}"/>
                  </a:ext>
                </a:extLst>
              </p:cNvPr>
              <p:cNvSpPr>
                <a:spLocks noChangeShapeType="1"/>
              </p:cNvSpPr>
              <p:nvPr/>
            </p:nvSpPr>
            <p:spPr bwMode="auto">
              <a:xfrm flipV="1">
                <a:off x="2792031" y="2225408"/>
                <a:ext cx="289160" cy="25630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709" name="Line 36">
                <a:extLst>
                  <a:ext uri="{FF2B5EF4-FFF2-40B4-BE49-F238E27FC236}">
                    <a16:creationId xmlns:a16="http://schemas.microsoft.com/office/drawing/2014/main" id="{D634D6E1-EB2C-851B-0B86-C3757C99E1A1}"/>
                  </a:ext>
                </a:extLst>
              </p:cNvPr>
              <p:cNvSpPr>
                <a:spLocks noChangeShapeType="1"/>
              </p:cNvSpPr>
              <p:nvPr/>
            </p:nvSpPr>
            <p:spPr bwMode="auto">
              <a:xfrm flipH="1" flipV="1">
                <a:off x="3076232" y="2237291"/>
                <a:ext cx="302843" cy="1340853"/>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710" name="Line 37">
                <a:extLst>
                  <a:ext uri="{FF2B5EF4-FFF2-40B4-BE49-F238E27FC236}">
                    <a16:creationId xmlns:a16="http://schemas.microsoft.com/office/drawing/2014/main" id="{84D6730F-6A5F-61C6-1DA4-C74C497C894C}"/>
                  </a:ext>
                </a:extLst>
              </p:cNvPr>
              <p:cNvSpPr>
                <a:spLocks noChangeShapeType="1"/>
              </p:cNvSpPr>
              <p:nvPr/>
            </p:nvSpPr>
            <p:spPr bwMode="auto">
              <a:xfrm>
                <a:off x="3379078" y="3568689"/>
                <a:ext cx="291690" cy="66601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363704" name="Grupa 33">
              <a:extLst>
                <a:ext uri="{FF2B5EF4-FFF2-40B4-BE49-F238E27FC236}">
                  <a16:creationId xmlns:a16="http://schemas.microsoft.com/office/drawing/2014/main" id="{8141CB82-EAEE-5205-D594-7A6D07EA63B0}"/>
                </a:ext>
              </a:extLst>
            </p:cNvPr>
            <p:cNvGrpSpPr>
              <a:grpSpLocks/>
            </p:cNvGrpSpPr>
            <p:nvPr/>
          </p:nvGrpSpPr>
          <p:grpSpPr bwMode="auto">
            <a:xfrm>
              <a:off x="7639676" y="815827"/>
              <a:ext cx="495708" cy="899379"/>
              <a:chOff x="2796367" y="3008055"/>
              <a:chExt cx="869654" cy="1577834"/>
            </a:xfrm>
          </p:grpSpPr>
          <p:sp>
            <p:nvSpPr>
              <p:cNvPr id="363705" name="Line 35">
                <a:extLst>
                  <a:ext uri="{FF2B5EF4-FFF2-40B4-BE49-F238E27FC236}">
                    <a16:creationId xmlns:a16="http://schemas.microsoft.com/office/drawing/2014/main" id="{BC5C815E-663E-E124-B993-91A96B844338}"/>
                  </a:ext>
                </a:extLst>
              </p:cNvPr>
              <p:cNvSpPr>
                <a:spLocks noChangeShapeType="1"/>
              </p:cNvSpPr>
              <p:nvPr/>
            </p:nvSpPr>
            <p:spPr bwMode="auto">
              <a:xfrm flipV="1">
                <a:off x="2796367" y="3045269"/>
                <a:ext cx="253535" cy="23993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706" name="Line 36">
                <a:extLst>
                  <a:ext uri="{FF2B5EF4-FFF2-40B4-BE49-F238E27FC236}">
                    <a16:creationId xmlns:a16="http://schemas.microsoft.com/office/drawing/2014/main" id="{ABEB8B5D-14FB-49E5-800C-8FD19D7537FC}"/>
                  </a:ext>
                </a:extLst>
              </p:cNvPr>
              <p:cNvSpPr>
                <a:spLocks noChangeShapeType="1"/>
              </p:cNvSpPr>
              <p:nvPr/>
            </p:nvSpPr>
            <p:spPr bwMode="auto">
              <a:xfrm flipH="1" flipV="1">
                <a:off x="3049898" y="3008055"/>
                <a:ext cx="313928" cy="13403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707" name="Line 37">
                <a:extLst>
                  <a:ext uri="{FF2B5EF4-FFF2-40B4-BE49-F238E27FC236}">
                    <a16:creationId xmlns:a16="http://schemas.microsoft.com/office/drawing/2014/main" id="{DE9EFB79-399E-1A4A-2B65-6BE7ABAA39DC}"/>
                  </a:ext>
                </a:extLst>
              </p:cNvPr>
              <p:cNvSpPr>
                <a:spLocks noChangeShapeType="1"/>
              </p:cNvSpPr>
              <p:nvPr/>
            </p:nvSpPr>
            <p:spPr bwMode="auto">
              <a:xfrm>
                <a:off x="3363833" y="4348388"/>
                <a:ext cx="302188" cy="23750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3530" name="Group 246">
            <a:extLst>
              <a:ext uri="{FF2B5EF4-FFF2-40B4-BE49-F238E27FC236}">
                <a16:creationId xmlns:a16="http://schemas.microsoft.com/office/drawing/2014/main" id="{EBFB06CF-F846-85D8-130E-2EE4ACBC92AA}"/>
              </a:ext>
            </a:extLst>
          </p:cNvPr>
          <p:cNvGrpSpPr>
            <a:grpSpLocks/>
          </p:cNvGrpSpPr>
          <p:nvPr/>
        </p:nvGrpSpPr>
        <p:grpSpPr bwMode="auto">
          <a:xfrm>
            <a:off x="8609013" y="2738438"/>
            <a:ext cx="1330325" cy="1441450"/>
            <a:chOff x="7475639" y="245979"/>
            <a:chExt cx="1746612" cy="1892179"/>
          </a:xfrm>
        </p:grpSpPr>
        <p:grpSp>
          <p:nvGrpSpPr>
            <p:cNvPr id="363668" name="Grupa 2">
              <a:extLst>
                <a:ext uri="{FF2B5EF4-FFF2-40B4-BE49-F238E27FC236}">
                  <a16:creationId xmlns:a16="http://schemas.microsoft.com/office/drawing/2014/main" id="{D285AA17-3E20-5E2E-43C7-8C7E131A6BA9}"/>
                </a:ext>
              </a:extLst>
            </p:cNvPr>
            <p:cNvGrpSpPr>
              <a:grpSpLocks/>
            </p:cNvGrpSpPr>
            <p:nvPr/>
          </p:nvGrpSpPr>
          <p:grpSpPr bwMode="auto">
            <a:xfrm>
              <a:off x="7475639" y="245979"/>
              <a:ext cx="1244992" cy="1892179"/>
              <a:chOff x="3134998" y="1033067"/>
              <a:chExt cx="3057758" cy="4647282"/>
            </a:xfrm>
          </p:grpSpPr>
          <p:sp>
            <p:nvSpPr>
              <p:cNvPr id="363689" name="Rectangle 15">
                <a:extLst>
                  <a:ext uri="{FF2B5EF4-FFF2-40B4-BE49-F238E27FC236}">
                    <a16:creationId xmlns:a16="http://schemas.microsoft.com/office/drawing/2014/main" id="{B288033A-C717-4364-4DC4-E66BA17F12DC}"/>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690" name="Rectangle 12">
                <a:extLst>
                  <a:ext uri="{FF2B5EF4-FFF2-40B4-BE49-F238E27FC236}">
                    <a16:creationId xmlns:a16="http://schemas.microsoft.com/office/drawing/2014/main" id="{478BBFE0-099D-379C-A365-488D0C84A2D1}"/>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691" name="Rectangle 13">
                <a:extLst>
                  <a:ext uri="{FF2B5EF4-FFF2-40B4-BE49-F238E27FC236}">
                    <a16:creationId xmlns:a16="http://schemas.microsoft.com/office/drawing/2014/main" id="{AB9371CE-6AA7-4B8D-E4BA-B9F449E6D98E}"/>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692" name="Text Box 43">
                <a:extLst>
                  <a:ext uri="{FF2B5EF4-FFF2-40B4-BE49-F238E27FC236}">
                    <a16:creationId xmlns:a16="http://schemas.microsoft.com/office/drawing/2014/main" id="{AE0566CC-FDAC-FE51-CDF8-BDCE75ECC282}"/>
                  </a:ext>
                </a:extLst>
              </p:cNvPr>
              <p:cNvSpPr txBox="1">
                <a:spLocks noChangeArrowheads="1"/>
              </p:cNvSpPr>
              <p:nvPr/>
            </p:nvSpPr>
            <p:spPr bwMode="auto">
              <a:xfrm>
                <a:off x="4180507" y="1033067"/>
                <a:ext cx="2012249" cy="363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900" b="1">
                    <a:solidFill>
                      <a:srgbClr val="272274"/>
                    </a:solidFill>
                    <a:latin typeface="Century Gothic" panose="020B0502020202020204" pitchFamily="34" charset="0"/>
                    <a:ea typeface="ＭＳ Ｐゴシック" panose="020B0600070205080204" pitchFamily="34" charset="-128"/>
                  </a:rPr>
                  <a:t>   </a:t>
                </a:r>
                <a:r>
                  <a:rPr lang="en-NZ" altLang="en-US" sz="1000" b="1">
                    <a:solidFill>
                      <a:srgbClr val="5F5F5F"/>
                    </a:solidFill>
                    <a:latin typeface="Century Gothic" panose="020B0502020202020204" pitchFamily="34" charset="0"/>
                    <a:ea typeface="ＭＳ Ｐゴシック" panose="020B0600070205080204" pitchFamily="34" charset="-128"/>
                  </a:rPr>
                  <a:t>Manager Five</a:t>
                </a:r>
                <a:endParaRPr lang="en-US" altLang="en-US" sz="1000" b="1">
                  <a:solidFill>
                    <a:srgbClr val="5F5F5F"/>
                  </a:solidFill>
                  <a:latin typeface="Century Gothic" panose="020B0502020202020204" pitchFamily="34" charset="0"/>
                  <a:ea typeface="ＭＳ Ｐゴシック" panose="020B0600070205080204" pitchFamily="34" charset="-128"/>
                </a:endParaRPr>
              </a:p>
            </p:txBody>
          </p:sp>
          <p:grpSp>
            <p:nvGrpSpPr>
              <p:cNvPr id="363693" name="Grupa 7">
                <a:extLst>
                  <a:ext uri="{FF2B5EF4-FFF2-40B4-BE49-F238E27FC236}">
                    <a16:creationId xmlns:a16="http://schemas.microsoft.com/office/drawing/2014/main" id="{CE05F6A2-98E8-F52E-EBB6-E023C1499246}"/>
                  </a:ext>
                </a:extLst>
              </p:cNvPr>
              <p:cNvGrpSpPr>
                <a:grpSpLocks/>
              </p:cNvGrpSpPr>
              <p:nvPr/>
            </p:nvGrpSpPr>
            <p:grpSpPr bwMode="auto">
              <a:xfrm>
                <a:off x="3134998" y="1517736"/>
                <a:ext cx="2019850" cy="4162612"/>
                <a:chOff x="3636165" y="1814460"/>
                <a:chExt cx="1696621" cy="3496486"/>
              </a:xfrm>
            </p:grpSpPr>
            <p:grpSp>
              <p:nvGrpSpPr>
                <p:cNvPr id="363694" name="Group 28">
                  <a:extLst>
                    <a:ext uri="{FF2B5EF4-FFF2-40B4-BE49-F238E27FC236}">
                      <a16:creationId xmlns:a16="http://schemas.microsoft.com/office/drawing/2014/main" id="{64725BD0-15EC-6EEE-AB9D-8E2B2DF45064}"/>
                    </a:ext>
                  </a:extLst>
                </p:cNvPr>
                <p:cNvGrpSpPr>
                  <a:grpSpLocks/>
                </p:cNvGrpSpPr>
                <p:nvPr/>
              </p:nvGrpSpPr>
              <p:grpSpPr bwMode="auto">
                <a:xfrm>
                  <a:off x="3636165" y="1819139"/>
                  <a:ext cx="1696621" cy="3491807"/>
                  <a:chOff x="1684" y="1082"/>
                  <a:chExt cx="2391" cy="3083"/>
                </a:xfrm>
              </p:grpSpPr>
              <p:sp>
                <p:nvSpPr>
                  <p:cNvPr id="363699" name="Rectangle 29">
                    <a:extLst>
                      <a:ext uri="{FF2B5EF4-FFF2-40B4-BE49-F238E27FC236}">
                        <a16:creationId xmlns:a16="http://schemas.microsoft.com/office/drawing/2014/main" id="{C10E97AA-6DAB-809E-6DF1-396FA808A511}"/>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700" name="Line 30">
                    <a:extLst>
                      <a:ext uri="{FF2B5EF4-FFF2-40B4-BE49-F238E27FC236}">
                        <a16:creationId xmlns:a16="http://schemas.microsoft.com/office/drawing/2014/main" id="{8647E387-970F-7086-3522-881504E3C43D}"/>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3695" name="Line 31">
                  <a:extLst>
                    <a:ext uri="{FF2B5EF4-FFF2-40B4-BE49-F238E27FC236}">
                      <a16:creationId xmlns:a16="http://schemas.microsoft.com/office/drawing/2014/main" id="{0212EEC6-D474-0E5E-EB92-3B3FB383EBE1}"/>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696" name="Line 32">
                  <a:extLst>
                    <a:ext uri="{FF2B5EF4-FFF2-40B4-BE49-F238E27FC236}">
                      <a16:creationId xmlns:a16="http://schemas.microsoft.com/office/drawing/2014/main" id="{60F9FB43-C34B-5737-7A67-CFF92CFD4C2E}"/>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697" name="Line 33">
                  <a:extLst>
                    <a:ext uri="{FF2B5EF4-FFF2-40B4-BE49-F238E27FC236}">
                      <a16:creationId xmlns:a16="http://schemas.microsoft.com/office/drawing/2014/main" id="{EABBFE6C-14D7-4A81-80EE-8F3CF9AB85B9}"/>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698" name="Line 34">
                  <a:extLst>
                    <a:ext uri="{FF2B5EF4-FFF2-40B4-BE49-F238E27FC236}">
                      <a16:creationId xmlns:a16="http://schemas.microsoft.com/office/drawing/2014/main" id="{AFC74BDE-E14E-60CE-CF43-A79408CED540}"/>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3669" name="Grupa 15">
              <a:extLst>
                <a:ext uri="{FF2B5EF4-FFF2-40B4-BE49-F238E27FC236}">
                  <a16:creationId xmlns:a16="http://schemas.microsoft.com/office/drawing/2014/main" id="{423C91F4-8035-1238-71F0-4A07B5131AE8}"/>
                </a:ext>
              </a:extLst>
            </p:cNvPr>
            <p:cNvGrpSpPr>
              <a:grpSpLocks/>
            </p:cNvGrpSpPr>
            <p:nvPr/>
          </p:nvGrpSpPr>
          <p:grpSpPr bwMode="auto">
            <a:xfrm>
              <a:off x="8399462" y="436507"/>
              <a:ext cx="822789" cy="1695647"/>
              <a:chOff x="3134998" y="1517736"/>
              <a:chExt cx="2019850" cy="4162613"/>
            </a:xfrm>
          </p:grpSpPr>
          <p:sp>
            <p:nvSpPr>
              <p:cNvPr id="363678" name="Rectangle 15">
                <a:extLst>
                  <a:ext uri="{FF2B5EF4-FFF2-40B4-BE49-F238E27FC236}">
                    <a16:creationId xmlns:a16="http://schemas.microsoft.com/office/drawing/2014/main" id="{8E71C00D-6453-8478-B80A-BEF5BB25777C}"/>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679" name="Rectangle 12">
                <a:extLst>
                  <a:ext uri="{FF2B5EF4-FFF2-40B4-BE49-F238E27FC236}">
                    <a16:creationId xmlns:a16="http://schemas.microsoft.com/office/drawing/2014/main" id="{6ADB62BD-0E46-1BDE-B294-351BB5F3D434}"/>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680" name="Rectangle 13">
                <a:extLst>
                  <a:ext uri="{FF2B5EF4-FFF2-40B4-BE49-F238E27FC236}">
                    <a16:creationId xmlns:a16="http://schemas.microsoft.com/office/drawing/2014/main" id="{0D526EB4-96B4-3EA9-8237-35AFA3E9C0E2}"/>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grpSp>
            <p:nvGrpSpPr>
              <p:cNvPr id="363681" name="Grupa 20">
                <a:extLst>
                  <a:ext uri="{FF2B5EF4-FFF2-40B4-BE49-F238E27FC236}">
                    <a16:creationId xmlns:a16="http://schemas.microsoft.com/office/drawing/2014/main" id="{8585CB7E-CBB5-5B0F-72AA-7057C640DCCB}"/>
                  </a:ext>
                </a:extLst>
              </p:cNvPr>
              <p:cNvGrpSpPr>
                <a:grpSpLocks/>
              </p:cNvGrpSpPr>
              <p:nvPr/>
            </p:nvGrpSpPr>
            <p:grpSpPr bwMode="auto">
              <a:xfrm>
                <a:off x="3134998" y="1517736"/>
                <a:ext cx="2019850" cy="4162612"/>
                <a:chOff x="3636165" y="1814460"/>
                <a:chExt cx="1696621" cy="3496486"/>
              </a:xfrm>
            </p:grpSpPr>
            <p:sp>
              <p:nvSpPr>
                <p:cNvPr id="363682" name="Line 34">
                  <a:extLst>
                    <a:ext uri="{FF2B5EF4-FFF2-40B4-BE49-F238E27FC236}">
                      <a16:creationId xmlns:a16="http://schemas.microsoft.com/office/drawing/2014/main" id="{09152A60-1644-2B57-91D6-82B7B3798D3C}"/>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nvGrpSpPr>
                <p:cNvPr id="363683" name="Group 262">
                  <a:extLst>
                    <a:ext uri="{FF2B5EF4-FFF2-40B4-BE49-F238E27FC236}">
                      <a16:creationId xmlns:a16="http://schemas.microsoft.com/office/drawing/2014/main" id="{D5E78010-1ADA-F40D-448D-EF957469EDE7}"/>
                    </a:ext>
                  </a:extLst>
                </p:cNvPr>
                <p:cNvGrpSpPr>
                  <a:grpSpLocks/>
                </p:cNvGrpSpPr>
                <p:nvPr/>
              </p:nvGrpSpPr>
              <p:grpSpPr bwMode="auto">
                <a:xfrm>
                  <a:off x="3636165" y="1819139"/>
                  <a:ext cx="1696621" cy="3491807"/>
                  <a:chOff x="1684" y="1082"/>
                  <a:chExt cx="2391" cy="3083"/>
                </a:xfrm>
              </p:grpSpPr>
              <p:sp>
                <p:nvSpPr>
                  <p:cNvPr id="363687" name="Rectangle 29">
                    <a:extLst>
                      <a:ext uri="{FF2B5EF4-FFF2-40B4-BE49-F238E27FC236}">
                        <a16:creationId xmlns:a16="http://schemas.microsoft.com/office/drawing/2014/main" id="{C3477E57-F4D7-586A-1D55-5856442DA3FE}"/>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688" name="Line 30">
                    <a:extLst>
                      <a:ext uri="{FF2B5EF4-FFF2-40B4-BE49-F238E27FC236}">
                        <a16:creationId xmlns:a16="http://schemas.microsoft.com/office/drawing/2014/main" id="{AC7EED8A-C0CF-854F-C730-9262896D9323}"/>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3684" name="Line 31">
                  <a:extLst>
                    <a:ext uri="{FF2B5EF4-FFF2-40B4-BE49-F238E27FC236}">
                      <a16:creationId xmlns:a16="http://schemas.microsoft.com/office/drawing/2014/main" id="{FACF0ACC-CA31-CEAE-D50E-F16EEB176BC9}"/>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685" name="Line 32">
                  <a:extLst>
                    <a:ext uri="{FF2B5EF4-FFF2-40B4-BE49-F238E27FC236}">
                      <a16:creationId xmlns:a16="http://schemas.microsoft.com/office/drawing/2014/main" id="{7DFAC4A4-E833-2B03-D6A4-763E25D40AF9}"/>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686" name="Line 33">
                  <a:extLst>
                    <a:ext uri="{FF2B5EF4-FFF2-40B4-BE49-F238E27FC236}">
                      <a16:creationId xmlns:a16="http://schemas.microsoft.com/office/drawing/2014/main" id="{BC470274-F9C6-269F-46AD-51AAFA30CD79}"/>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3670" name="Grupa 33">
              <a:extLst>
                <a:ext uri="{FF2B5EF4-FFF2-40B4-BE49-F238E27FC236}">
                  <a16:creationId xmlns:a16="http://schemas.microsoft.com/office/drawing/2014/main" id="{F35C2CBA-3492-C964-40B7-6D5B7E28C751}"/>
                </a:ext>
              </a:extLst>
            </p:cNvPr>
            <p:cNvGrpSpPr>
              <a:grpSpLocks/>
            </p:cNvGrpSpPr>
            <p:nvPr/>
          </p:nvGrpSpPr>
          <p:grpSpPr bwMode="auto">
            <a:xfrm>
              <a:off x="8558632" y="511339"/>
              <a:ext cx="493465" cy="1534798"/>
              <a:chOff x="2792031" y="2225408"/>
              <a:chExt cx="865722" cy="2692605"/>
            </a:xfrm>
          </p:grpSpPr>
          <p:sp>
            <p:nvSpPr>
              <p:cNvPr id="363675" name="Line 35">
                <a:extLst>
                  <a:ext uri="{FF2B5EF4-FFF2-40B4-BE49-F238E27FC236}">
                    <a16:creationId xmlns:a16="http://schemas.microsoft.com/office/drawing/2014/main" id="{22820133-A5B7-E25E-00FC-743705C623A1}"/>
                  </a:ext>
                </a:extLst>
              </p:cNvPr>
              <p:cNvSpPr>
                <a:spLocks noChangeShapeType="1"/>
              </p:cNvSpPr>
              <p:nvPr/>
            </p:nvSpPr>
            <p:spPr bwMode="auto">
              <a:xfrm>
                <a:off x="2792031" y="2481716"/>
                <a:ext cx="294117" cy="243629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676" name="Line 36">
                <a:extLst>
                  <a:ext uri="{FF2B5EF4-FFF2-40B4-BE49-F238E27FC236}">
                    <a16:creationId xmlns:a16="http://schemas.microsoft.com/office/drawing/2014/main" id="{BD994124-400D-DBD2-7EDB-14095EECA5D4}"/>
                  </a:ext>
                </a:extLst>
              </p:cNvPr>
              <p:cNvSpPr>
                <a:spLocks noChangeShapeType="1"/>
              </p:cNvSpPr>
              <p:nvPr/>
            </p:nvSpPr>
            <p:spPr bwMode="auto">
              <a:xfrm flipH="1">
                <a:off x="3086145" y="3397259"/>
                <a:ext cx="282298" cy="151570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677" name="Line 37">
                <a:extLst>
                  <a:ext uri="{FF2B5EF4-FFF2-40B4-BE49-F238E27FC236}">
                    <a16:creationId xmlns:a16="http://schemas.microsoft.com/office/drawing/2014/main" id="{D262CF7A-67B3-FE99-DE13-6B38EB6BA182}"/>
                  </a:ext>
                </a:extLst>
              </p:cNvPr>
              <p:cNvSpPr>
                <a:spLocks noChangeShapeType="1"/>
              </p:cNvSpPr>
              <p:nvPr/>
            </p:nvSpPr>
            <p:spPr bwMode="auto">
              <a:xfrm flipV="1">
                <a:off x="3373764" y="2225408"/>
                <a:ext cx="283989" cy="119424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363671" name="Grupa 33">
              <a:extLst>
                <a:ext uri="{FF2B5EF4-FFF2-40B4-BE49-F238E27FC236}">
                  <a16:creationId xmlns:a16="http://schemas.microsoft.com/office/drawing/2014/main" id="{F4E56613-9219-30FC-1D72-113C6B309637}"/>
                </a:ext>
              </a:extLst>
            </p:cNvPr>
            <p:cNvGrpSpPr>
              <a:grpSpLocks/>
            </p:cNvGrpSpPr>
            <p:nvPr/>
          </p:nvGrpSpPr>
          <p:grpSpPr bwMode="auto">
            <a:xfrm>
              <a:off x="7631617" y="753697"/>
              <a:ext cx="496348" cy="874812"/>
              <a:chOff x="2782235" y="2899061"/>
              <a:chExt cx="870778" cy="1534737"/>
            </a:xfrm>
          </p:grpSpPr>
          <p:sp>
            <p:nvSpPr>
              <p:cNvPr id="363672" name="Line 35">
                <a:extLst>
                  <a:ext uri="{FF2B5EF4-FFF2-40B4-BE49-F238E27FC236}">
                    <a16:creationId xmlns:a16="http://schemas.microsoft.com/office/drawing/2014/main" id="{48164410-623B-DA15-43A3-4EE13F25277E}"/>
                  </a:ext>
                </a:extLst>
              </p:cNvPr>
              <p:cNvSpPr>
                <a:spLocks noChangeShapeType="1"/>
              </p:cNvSpPr>
              <p:nvPr/>
            </p:nvSpPr>
            <p:spPr bwMode="auto">
              <a:xfrm>
                <a:off x="2782235" y="2899061"/>
                <a:ext cx="289535" cy="153473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673" name="Line 36">
                <a:extLst>
                  <a:ext uri="{FF2B5EF4-FFF2-40B4-BE49-F238E27FC236}">
                    <a16:creationId xmlns:a16="http://schemas.microsoft.com/office/drawing/2014/main" id="{68F1A329-49EA-035F-C084-E6F14A8AC14D}"/>
                  </a:ext>
                </a:extLst>
              </p:cNvPr>
              <p:cNvSpPr>
                <a:spLocks noChangeShapeType="1"/>
              </p:cNvSpPr>
              <p:nvPr/>
            </p:nvSpPr>
            <p:spPr bwMode="auto">
              <a:xfrm flipH="1">
                <a:off x="3103053" y="4337332"/>
                <a:ext cx="282159" cy="96466"/>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674" name="Line 37">
                <a:extLst>
                  <a:ext uri="{FF2B5EF4-FFF2-40B4-BE49-F238E27FC236}">
                    <a16:creationId xmlns:a16="http://schemas.microsoft.com/office/drawing/2014/main" id="{CA6491B7-B0E7-7154-F656-73BD31B1416B}"/>
                  </a:ext>
                </a:extLst>
              </p:cNvPr>
              <p:cNvSpPr>
                <a:spLocks noChangeShapeType="1"/>
              </p:cNvSpPr>
              <p:nvPr/>
            </p:nvSpPr>
            <p:spPr bwMode="auto">
              <a:xfrm flipV="1">
                <a:off x="3385214" y="3668121"/>
                <a:ext cx="267799" cy="67373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3531" name="Group 280">
            <a:extLst>
              <a:ext uri="{FF2B5EF4-FFF2-40B4-BE49-F238E27FC236}">
                <a16:creationId xmlns:a16="http://schemas.microsoft.com/office/drawing/2014/main" id="{059F4138-711C-DBB4-E2DC-2F7D7DEB5EDA}"/>
              </a:ext>
            </a:extLst>
          </p:cNvPr>
          <p:cNvGrpSpPr>
            <a:grpSpLocks/>
          </p:cNvGrpSpPr>
          <p:nvPr/>
        </p:nvGrpSpPr>
        <p:grpSpPr bwMode="auto">
          <a:xfrm>
            <a:off x="10307638" y="2728913"/>
            <a:ext cx="1330325" cy="1441450"/>
            <a:chOff x="7475639" y="245978"/>
            <a:chExt cx="1746612" cy="1892180"/>
          </a:xfrm>
        </p:grpSpPr>
        <p:grpSp>
          <p:nvGrpSpPr>
            <p:cNvPr id="363635" name="Grupa 2">
              <a:extLst>
                <a:ext uri="{FF2B5EF4-FFF2-40B4-BE49-F238E27FC236}">
                  <a16:creationId xmlns:a16="http://schemas.microsoft.com/office/drawing/2014/main" id="{ACFAAEFE-EBF9-5A61-4693-79E101763F95}"/>
                </a:ext>
              </a:extLst>
            </p:cNvPr>
            <p:cNvGrpSpPr>
              <a:grpSpLocks/>
            </p:cNvGrpSpPr>
            <p:nvPr/>
          </p:nvGrpSpPr>
          <p:grpSpPr bwMode="auto">
            <a:xfrm>
              <a:off x="7475639" y="245978"/>
              <a:ext cx="1743514" cy="1892180"/>
              <a:chOff x="3134998" y="1033064"/>
              <a:chExt cx="4282152" cy="4647285"/>
            </a:xfrm>
          </p:grpSpPr>
          <p:sp>
            <p:nvSpPr>
              <p:cNvPr id="363656" name="Rectangle 15">
                <a:extLst>
                  <a:ext uri="{FF2B5EF4-FFF2-40B4-BE49-F238E27FC236}">
                    <a16:creationId xmlns:a16="http://schemas.microsoft.com/office/drawing/2014/main" id="{AE468AF4-D1E6-294A-0B08-298321107867}"/>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657" name="Rectangle 12">
                <a:extLst>
                  <a:ext uri="{FF2B5EF4-FFF2-40B4-BE49-F238E27FC236}">
                    <a16:creationId xmlns:a16="http://schemas.microsoft.com/office/drawing/2014/main" id="{CD72F41D-7BEF-3102-55B4-C2B980E16CE1}"/>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658" name="Rectangle 13">
                <a:extLst>
                  <a:ext uri="{FF2B5EF4-FFF2-40B4-BE49-F238E27FC236}">
                    <a16:creationId xmlns:a16="http://schemas.microsoft.com/office/drawing/2014/main" id="{90823DD5-9BC7-651E-073F-292930B14E28}"/>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659" name="Text Box 43">
                <a:extLst>
                  <a:ext uri="{FF2B5EF4-FFF2-40B4-BE49-F238E27FC236}">
                    <a16:creationId xmlns:a16="http://schemas.microsoft.com/office/drawing/2014/main" id="{99B5D834-3FCE-61DA-BF35-3B5AA5ECDFA5}"/>
                  </a:ext>
                </a:extLst>
              </p:cNvPr>
              <p:cNvSpPr txBox="1">
                <a:spLocks noChangeArrowheads="1"/>
              </p:cNvSpPr>
              <p:nvPr/>
            </p:nvSpPr>
            <p:spPr bwMode="auto">
              <a:xfrm>
                <a:off x="3142605" y="1033064"/>
                <a:ext cx="4274545" cy="4679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900" b="1">
                    <a:solidFill>
                      <a:srgbClr val="272274"/>
                    </a:solidFill>
                    <a:latin typeface="Century Gothic" panose="020B0502020202020204" pitchFamily="34" charset="0"/>
                    <a:ea typeface="ＭＳ Ｐゴシック" panose="020B0600070205080204" pitchFamily="34" charset="-128"/>
                  </a:rPr>
                  <a:t>   </a:t>
                </a:r>
                <a:r>
                  <a:rPr lang="en-NZ" altLang="en-US" sz="1000" b="1">
                    <a:solidFill>
                      <a:srgbClr val="5F5F5F"/>
                    </a:solidFill>
                    <a:latin typeface="Century Gothic" panose="020B0502020202020204" pitchFamily="34" charset="0"/>
                    <a:ea typeface="ＭＳ Ｐゴシック" panose="020B0600070205080204" pitchFamily="34" charset="-128"/>
                  </a:rPr>
                  <a:t>Manager Six</a:t>
                </a:r>
                <a:endParaRPr lang="en-US" altLang="en-US" sz="1000" b="1">
                  <a:solidFill>
                    <a:srgbClr val="5F5F5F"/>
                  </a:solidFill>
                  <a:latin typeface="Century Gothic" panose="020B0502020202020204" pitchFamily="34" charset="0"/>
                  <a:ea typeface="ＭＳ Ｐゴシック" panose="020B0600070205080204" pitchFamily="34" charset="-128"/>
                </a:endParaRPr>
              </a:p>
            </p:txBody>
          </p:sp>
          <p:grpSp>
            <p:nvGrpSpPr>
              <p:cNvPr id="363660" name="Grupa 7">
                <a:extLst>
                  <a:ext uri="{FF2B5EF4-FFF2-40B4-BE49-F238E27FC236}">
                    <a16:creationId xmlns:a16="http://schemas.microsoft.com/office/drawing/2014/main" id="{F0FBCEDF-93A9-ED44-0E1A-1925B6A55049}"/>
                  </a:ext>
                </a:extLst>
              </p:cNvPr>
              <p:cNvGrpSpPr>
                <a:grpSpLocks/>
              </p:cNvGrpSpPr>
              <p:nvPr/>
            </p:nvGrpSpPr>
            <p:grpSpPr bwMode="auto">
              <a:xfrm>
                <a:off x="3134998" y="1517736"/>
                <a:ext cx="2019850" cy="4162612"/>
                <a:chOff x="3636165" y="1814460"/>
                <a:chExt cx="1696621" cy="3496486"/>
              </a:xfrm>
            </p:grpSpPr>
            <p:grpSp>
              <p:nvGrpSpPr>
                <p:cNvPr id="363661" name="Group 28">
                  <a:extLst>
                    <a:ext uri="{FF2B5EF4-FFF2-40B4-BE49-F238E27FC236}">
                      <a16:creationId xmlns:a16="http://schemas.microsoft.com/office/drawing/2014/main" id="{DF8CC413-85D2-D9FD-F7B8-2732C8EC9AFB}"/>
                    </a:ext>
                  </a:extLst>
                </p:cNvPr>
                <p:cNvGrpSpPr>
                  <a:grpSpLocks/>
                </p:cNvGrpSpPr>
                <p:nvPr/>
              </p:nvGrpSpPr>
              <p:grpSpPr bwMode="auto">
                <a:xfrm>
                  <a:off x="3636165" y="1819139"/>
                  <a:ext cx="1696621" cy="3491807"/>
                  <a:chOff x="1684" y="1082"/>
                  <a:chExt cx="2391" cy="3083"/>
                </a:xfrm>
              </p:grpSpPr>
              <p:sp>
                <p:nvSpPr>
                  <p:cNvPr id="363666" name="Rectangle 29">
                    <a:extLst>
                      <a:ext uri="{FF2B5EF4-FFF2-40B4-BE49-F238E27FC236}">
                        <a16:creationId xmlns:a16="http://schemas.microsoft.com/office/drawing/2014/main" id="{E8492AEB-B40E-431B-63D6-9A215DC75DA4}"/>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667" name="Line 30">
                    <a:extLst>
                      <a:ext uri="{FF2B5EF4-FFF2-40B4-BE49-F238E27FC236}">
                        <a16:creationId xmlns:a16="http://schemas.microsoft.com/office/drawing/2014/main" id="{4D171F1D-21A2-7278-76F1-EF55D7B13CD2}"/>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3662" name="Line 31">
                  <a:extLst>
                    <a:ext uri="{FF2B5EF4-FFF2-40B4-BE49-F238E27FC236}">
                      <a16:creationId xmlns:a16="http://schemas.microsoft.com/office/drawing/2014/main" id="{F88C7639-C6B2-D6B3-0C10-1D03D5C17A20}"/>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663" name="Line 32">
                  <a:extLst>
                    <a:ext uri="{FF2B5EF4-FFF2-40B4-BE49-F238E27FC236}">
                      <a16:creationId xmlns:a16="http://schemas.microsoft.com/office/drawing/2014/main" id="{8BDBBB46-918F-7A6D-D1A3-DE4D8AD28187}"/>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664" name="Line 33">
                  <a:extLst>
                    <a:ext uri="{FF2B5EF4-FFF2-40B4-BE49-F238E27FC236}">
                      <a16:creationId xmlns:a16="http://schemas.microsoft.com/office/drawing/2014/main" id="{D2B31B82-04BD-EF3C-4946-D5CAC66FA3C1}"/>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665" name="Line 34">
                  <a:extLst>
                    <a:ext uri="{FF2B5EF4-FFF2-40B4-BE49-F238E27FC236}">
                      <a16:creationId xmlns:a16="http://schemas.microsoft.com/office/drawing/2014/main" id="{402AED3D-CA10-77E4-7926-A3AFE870961C}"/>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3636" name="Grupa 15">
              <a:extLst>
                <a:ext uri="{FF2B5EF4-FFF2-40B4-BE49-F238E27FC236}">
                  <a16:creationId xmlns:a16="http://schemas.microsoft.com/office/drawing/2014/main" id="{C3A3C5C7-79B9-05C7-8AD7-13D2B953035F}"/>
                </a:ext>
              </a:extLst>
            </p:cNvPr>
            <p:cNvGrpSpPr>
              <a:grpSpLocks/>
            </p:cNvGrpSpPr>
            <p:nvPr/>
          </p:nvGrpSpPr>
          <p:grpSpPr bwMode="auto">
            <a:xfrm>
              <a:off x="8399462" y="436507"/>
              <a:ext cx="822789" cy="1695647"/>
              <a:chOff x="3134998" y="1517736"/>
              <a:chExt cx="2019850" cy="4162613"/>
            </a:xfrm>
          </p:grpSpPr>
          <p:sp>
            <p:nvSpPr>
              <p:cNvPr id="363645" name="Rectangle 15">
                <a:extLst>
                  <a:ext uri="{FF2B5EF4-FFF2-40B4-BE49-F238E27FC236}">
                    <a16:creationId xmlns:a16="http://schemas.microsoft.com/office/drawing/2014/main" id="{00626CEB-6EC0-F581-BC4C-6E6021A82DA9}"/>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646" name="Rectangle 12">
                <a:extLst>
                  <a:ext uri="{FF2B5EF4-FFF2-40B4-BE49-F238E27FC236}">
                    <a16:creationId xmlns:a16="http://schemas.microsoft.com/office/drawing/2014/main" id="{54EBBF14-521C-5FA2-4DB6-BF9755F36115}"/>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647" name="Rectangle 13">
                <a:extLst>
                  <a:ext uri="{FF2B5EF4-FFF2-40B4-BE49-F238E27FC236}">
                    <a16:creationId xmlns:a16="http://schemas.microsoft.com/office/drawing/2014/main" id="{57E881A3-9A1C-987D-5481-FEE030AB3FFA}"/>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grpSp>
            <p:nvGrpSpPr>
              <p:cNvPr id="363648" name="Grupa 20">
                <a:extLst>
                  <a:ext uri="{FF2B5EF4-FFF2-40B4-BE49-F238E27FC236}">
                    <a16:creationId xmlns:a16="http://schemas.microsoft.com/office/drawing/2014/main" id="{03F87330-63A7-A68C-B076-48A704252C89}"/>
                  </a:ext>
                </a:extLst>
              </p:cNvPr>
              <p:cNvGrpSpPr>
                <a:grpSpLocks/>
              </p:cNvGrpSpPr>
              <p:nvPr/>
            </p:nvGrpSpPr>
            <p:grpSpPr bwMode="auto">
              <a:xfrm>
                <a:off x="3134998" y="1517736"/>
                <a:ext cx="2019850" cy="4162612"/>
                <a:chOff x="3636165" y="1814460"/>
                <a:chExt cx="1696621" cy="3496486"/>
              </a:xfrm>
            </p:grpSpPr>
            <p:sp>
              <p:nvSpPr>
                <p:cNvPr id="363649" name="Line 34">
                  <a:extLst>
                    <a:ext uri="{FF2B5EF4-FFF2-40B4-BE49-F238E27FC236}">
                      <a16:creationId xmlns:a16="http://schemas.microsoft.com/office/drawing/2014/main" id="{62E9FC3D-AC40-6F89-9127-360004FF94EB}"/>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nvGrpSpPr>
                <p:cNvPr id="363650" name="Group 296">
                  <a:extLst>
                    <a:ext uri="{FF2B5EF4-FFF2-40B4-BE49-F238E27FC236}">
                      <a16:creationId xmlns:a16="http://schemas.microsoft.com/office/drawing/2014/main" id="{FF398CD2-2F08-9E7E-2B53-4B71E1BBE797}"/>
                    </a:ext>
                  </a:extLst>
                </p:cNvPr>
                <p:cNvGrpSpPr>
                  <a:grpSpLocks/>
                </p:cNvGrpSpPr>
                <p:nvPr/>
              </p:nvGrpSpPr>
              <p:grpSpPr bwMode="auto">
                <a:xfrm>
                  <a:off x="3636165" y="1819139"/>
                  <a:ext cx="1696621" cy="3491807"/>
                  <a:chOff x="1684" y="1082"/>
                  <a:chExt cx="2391" cy="3083"/>
                </a:xfrm>
              </p:grpSpPr>
              <p:sp>
                <p:nvSpPr>
                  <p:cNvPr id="363654" name="Rectangle 29">
                    <a:extLst>
                      <a:ext uri="{FF2B5EF4-FFF2-40B4-BE49-F238E27FC236}">
                        <a16:creationId xmlns:a16="http://schemas.microsoft.com/office/drawing/2014/main" id="{450DEA9E-B064-1067-BEFE-2F783C1E47A4}"/>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655" name="Line 30">
                    <a:extLst>
                      <a:ext uri="{FF2B5EF4-FFF2-40B4-BE49-F238E27FC236}">
                        <a16:creationId xmlns:a16="http://schemas.microsoft.com/office/drawing/2014/main" id="{5E9572C7-72D5-BE48-83CF-35B829A5FBF2}"/>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3651" name="Line 31">
                  <a:extLst>
                    <a:ext uri="{FF2B5EF4-FFF2-40B4-BE49-F238E27FC236}">
                      <a16:creationId xmlns:a16="http://schemas.microsoft.com/office/drawing/2014/main" id="{C3900AFB-2D4E-FE76-49C0-26CCFD2EE41F}"/>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652" name="Line 32">
                  <a:extLst>
                    <a:ext uri="{FF2B5EF4-FFF2-40B4-BE49-F238E27FC236}">
                      <a16:creationId xmlns:a16="http://schemas.microsoft.com/office/drawing/2014/main" id="{2ADD3B52-70B3-D447-50B1-FE3C0380A2E7}"/>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653" name="Line 33">
                  <a:extLst>
                    <a:ext uri="{FF2B5EF4-FFF2-40B4-BE49-F238E27FC236}">
                      <a16:creationId xmlns:a16="http://schemas.microsoft.com/office/drawing/2014/main" id="{E0D6D4A2-0131-B1A4-0471-46D20AE5D604}"/>
                    </a:ext>
                  </a:extLst>
                </p:cNvPr>
                <p:cNvSpPr>
                  <a:spLocks noChangeShapeType="1"/>
                </p:cNvSpPr>
                <p:nvPr/>
              </p:nvSpPr>
              <p:spPr bwMode="auto">
                <a:xfrm flipH="1" flipV="1">
                  <a:off x="4641876" y="1814460"/>
                  <a:ext cx="12502" cy="3488550"/>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3637" name="Grupa 33">
              <a:extLst>
                <a:ext uri="{FF2B5EF4-FFF2-40B4-BE49-F238E27FC236}">
                  <a16:creationId xmlns:a16="http://schemas.microsoft.com/office/drawing/2014/main" id="{2BBDD348-4AB1-F6D1-8261-B17226EA68D3}"/>
                </a:ext>
              </a:extLst>
            </p:cNvPr>
            <p:cNvGrpSpPr>
              <a:grpSpLocks/>
            </p:cNvGrpSpPr>
            <p:nvPr/>
          </p:nvGrpSpPr>
          <p:grpSpPr bwMode="auto">
            <a:xfrm>
              <a:off x="8563573" y="511339"/>
              <a:ext cx="488522" cy="1202532"/>
              <a:chOff x="2800702" y="2225406"/>
              <a:chExt cx="857051" cy="2109687"/>
            </a:xfrm>
          </p:grpSpPr>
          <p:sp>
            <p:nvSpPr>
              <p:cNvPr id="363642" name="Line 35">
                <a:extLst>
                  <a:ext uri="{FF2B5EF4-FFF2-40B4-BE49-F238E27FC236}">
                    <a16:creationId xmlns:a16="http://schemas.microsoft.com/office/drawing/2014/main" id="{9979C975-713B-2797-1503-DD4A7EDFBAE5}"/>
                  </a:ext>
                </a:extLst>
              </p:cNvPr>
              <p:cNvSpPr>
                <a:spLocks noChangeShapeType="1"/>
              </p:cNvSpPr>
              <p:nvPr/>
            </p:nvSpPr>
            <p:spPr bwMode="auto">
              <a:xfrm>
                <a:off x="2800702" y="3419661"/>
                <a:ext cx="275540" cy="915432"/>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643" name="Line 36">
                <a:extLst>
                  <a:ext uri="{FF2B5EF4-FFF2-40B4-BE49-F238E27FC236}">
                    <a16:creationId xmlns:a16="http://schemas.microsoft.com/office/drawing/2014/main" id="{210732FA-AEC3-D6FF-DB9A-0CD3BE26F8A2}"/>
                  </a:ext>
                </a:extLst>
              </p:cNvPr>
              <p:cNvSpPr>
                <a:spLocks noChangeShapeType="1"/>
              </p:cNvSpPr>
              <p:nvPr/>
            </p:nvSpPr>
            <p:spPr bwMode="auto">
              <a:xfrm flipH="1">
                <a:off x="3086148" y="3837304"/>
                <a:ext cx="282292" cy="49778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644" name="Line 37">
                <a:extLst>
                  <a:ext uri="{FF2B5EF4-FFF2-40B4-BE49-F238E27FC236}">
                    <a16:creationId xmlns:a16="http://schemas.microsoft.com/office/drawing/2014/main" id="{AFB06A84-8B00-1A8C-A80A-B57ACF519BC8}"/>
                  </a:ext>
                </a:extLst>
              </p:cNvPr>
              <p:cNvSpPr>
                <a:spLocks noChangeShapeType="1"/>
              </p:cNvSpPr>
              <p:nvPr/>
            </p:nvSpPr>
            <p:spPr bwMode="auto">
              <a:xfrm flipV="1">
                <a:off x="3368440" y="2225406"/>
                <a:ext cx="289313" cy="161189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363638" name="Grupa 33">
              <a:extLst>
                <a:ext uri="{FF2B5EF4-FFF2-40B4-BE49-F238E27FC236}">
                  <a16:creationId xmlns:a16="http://schemas.microsoft.com/office/drawing/2014/main" id="{48B03950-C871-0C1D-BB24-BB4B93B11D2F}"/>
                </a:ext>
              </a:extLst>
            </p:cNvPr>
            <p:cNvGrpSpPr>
              <a:grpSpLocks/>
            </p:cNvGrpSpPr>
            <p:nvPr/>
          </p:nvGrpSpPr>
          <p:grpSpPr bwMode="auto">
            <a:xfrm>
              <a:off x="7631617" y="753698"/>
              <a:ext cx="496348" cy="960171"/>
              <a:chOff x="2782235" y="2899061"/>
              <a:chExt cx="870778" cy="1684487"/>
            </a:xfrm>
          </p:grpSpPr>
          <p:sp>
            <p:nvSpPr>
              <p:cNvPr id="363639" name="Line 35">
                <a:extLst>
                  <a:ext uri="{FF2B5EF4-FFF2-40B4-BE49-F238E27FC236}">
                    <a16:creationId xmlns:a16="http://schemas.microsoft.com/office/drawing/2014/main" id="{C66F776F-123D-8811-AEC0-C4E1D25B881E}"/>
                  </a:ext>
                </a:extLst>
              </p:cNvPr>
              <p:cNvSpPr>
                <a:spLocks noChangeShapeType="1"/>
              </p:cNvSpPr>
              <p:nvPr/>
            </p:nvSpPr>
            <p:spPr bwMode="auto">
              <a:xfrm>
                <a:off x="2782235" y="2899061"/>
                <a:ext cx="289536" cy="168448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640" name="Line 36">
                <a:extLst>
                  <a:ext uri="{FF2B5EF4-FFF2-40B4-BE49-F238E27FC236}">
                    <a16:creationId xmlns:a16="http://schemas.microsoft.com/office/drawing/2014/main" id="{68C12E2C-BBE5-E1A9-1058-7971C98F2BE3}"/>
                  </a:ext>
                </a:extLst>
              </p:cNvPr>
              <p:cNvSpPr>
                <a:spLocks noChangeShapeType="1"/>
              </p:cNvSpPr>
              <p:nvPr/>
            </p:nvSpPr>
            <p:spPr bwMode="auto">
              <a:xfrm flipH="1">
                <a:off x="3071771" y="4085768"/>
                <a:ext cx="282160" cy="49778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641" name="Line 37">
                <a:extLst>
                  <a:ext uri="{FF2B5EF4-FFF2-40B4-BE49-F238E27FC236}">
                    <a16:creationId xmlns:a16="http://schemas.microsoft.com/office/drawing/2014/main" id="{6FFA2FDE-D5DD-28E1-FE02-FFF998A78DEC}"/>
                  </a:ext>
                </a:extLst>
              </p:cNvPr>
              <p:cNvSpPr>
                <a:spLocks noChangeShapeType="1"/>
              </p:cNvSpPr>
              <p:nvPr/>
            </p:nvSpPr>
            <p:spPr bwMode="auto">
              <a:xfrm flipV="1">
                <a:off x="3353931" y="3422062"/>
                <a:ext cx="299082" cy="663702"/>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3532" name="Group 314">
            <a:extLst>
              <a:ext uri="{FF2B5EF4-FFF2-40B4-BE49-F238E27FC236}">
                <a16:creationId xmlns:a16="http://schemas.microsoft.com/office/drawing/2014/main" id="{4029DE16-752E-0B43-9FEC-03809022C915}"/>
              </a:ext>
            </a:extLst>
          </p:cNvPr>
          <p:cNvGrpSpPr>
            <a:grpSpLocks/>
          </p:cNvGrpSpPr>
          <p:nvPr/>
        </p:nvGrpSpPr>
        <p:grpSpPr bwMode="auto">
          <a:xfrm>
            <a:off x="6954838" y="4451350"/>
            <a:ext cx="1330325" cy="1439863"/>
            <a:chOff x="7475639" y="245978"/>
            <a:chExt cx="1746612" cy="1892180"/>
          </a:xfrm>
        </p:grpSpPr>
        <p:grpSp>
          <p:nvGrpSpPr>
            <p:cNvPr id="363602" name="Grupa 2">
              <a:extLst>
                <a:ext uri="{FF2B5EF4-FFF2-40B4-BE49-F238E27FC236}">
                  <a16:creationId xmlns:a16="http://schemas.microsoft.com/office/drawing/2014/main" id="{B58D6DFA-3751-3BA1-365B-28AAFA0FF5AF}"/>
                </a:ext>
              </a:extLst>
            </p:cNvPr>
            <p:cNvGrpSpPr>
              <a:grpSpLocks/>
            </p:cNvGrpSpPr>
            <p:nvPr/>
          </p:nvGrpSpPr>
          <p:grpSpPr bwMode="auto">
            <a:xfrm>
              <a:off x="7475639" y="245978"/>
              <a:ext cx="1743514" cy="1892180"/>
              <a:chOff x="3134998" y="1033064"/>
              <a:chExt cx="4282151" cy="4647285"/>
            </a:xfrm>
          </p:grpSpPr>
          <p:sp>
            <p:nvSpPr>
              <p:cNvPr id="363623" name="Rectangle 15">
                <a:extLst>
                  <a:ext uri="{FF2B5EF4-FFF2-40B4-BE49-F238E27FC236}">
                    <a16:creationId xmlns:a16="http://schemas.microsoft.com/office/drawing/2014/main" id="{862A6EC4-F8CA-2523-0D19-01DB5076094F}"/>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624" name="Rectangle 12">
                <a:extLst>
                  <a:ext uri="{FF2B5EF4-FFF2-40B4-BE49-F238E27FC236}">
                    <a16:creationId xmlns:a16="http://schemas.microsoft.com/office/drawing/2014/main" id="{490012AC-D2EE-6BBD-2675-659B4CF8B8A3}"/>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625" name="Rectangle 13">
                <a:extLst>
                  <a:ext uri="{FF2B5EF4-FFF2-40B4-BE49-F238E27FC236}">
                    <a16:creationId xmlns:a16="http://schemas.microsoft.com/office/drawing/2014/main" id="{B58CAEC8-CC78-AC76-3F70-1DE52456843A}"/>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626" name="Text Box 43">
                <a:extLst>
                  <a:ext uri="{FF2B5EF4-FFF2-40B4-BE49-F238E27FC236}">
                    <a16:creationId xmlns:a16="http://schemas.microsoft.com/office/drawing/2014/main" id="{FE0CF3D2-D8C5-FE67-CA36-16B9DD3AF561}"/>
                  </a:ext>
                </a:extLst>
              </p:cNvPr>
              <p:cNvSpPr txBox="1">
                <a:spLocks noChangeArrowheads="1"/>
              </p:cNvSpPr>
              <p:nvPr/>
            </p:nvSpPr>
            <p:spPr bwMode="auto">
              <a:xfrm>
                <a:off x="3134998" y="1033064"/>
                <a:ext cx="4282151" cy="4846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900" b="1">
                    <a:solidFill>
                      <a:srgbClr val="272274"/>
                    </a:solidFill>
                    <a:latin typeface="Century Gothic" panose="020B0502020202020204" pitchFamily="34" charset="0"/>
                    <a:ea typeface="ＭＳ Ｐゴシック" panose="020B0600070205080204" pitchFamily="34" charset="-128"/>
                  </a:rPr>
                  <a:t>   </a:t>
                </a:r>
                <a:r>
                  <a:rPr lang="en-NZ" altLang="en-US" sz="1000" b="1">
                    <a:solidFill>
                      <a:srgbClr val="5F5F5F"/>
                    </a:solidFill>
                    <a:latin typeface="Century Gothic" panose="020B0502020202020204" pitchFamily="34" charset="0"/>
                    <a:ea typeface="ＭＳ Ｐゴシック" panose="020B0600070205080204" pitchFamily="34" charset="-128"/>
                  </a:rPr>
                  <a:t>Manager Seven</a:t>
                </a:r>
                <a:endParaRPr lang="en-US" altLang="en-US" sz="1000" b="1">
                  <a:solidFill>
                    <a:srgbClr val="5F5F5F"/>
                  </a:solidFill>
                  <a:latin typeface="Century Gothic" panose="020B0502020202020204" pitchFamily="34" charset="0"/>
                  <a:ea typeface="ＭＳ Ｐゴシック" panose="020B0600070205080204" pitchFamily="34" charset="-128"/>
                </a:endParaRPr>
              </a:p>
            </p:txBody>
          </p:sp>
          <p:grpSp>
            <p:nvGrpSpPr>
              <p:cNvPr id="363627" name="Grupa 7">
                <a:extLst>
                  <a:ext uri="{FF2B5EF4-FFF2-40B4-BE49-F238E27FC236}">
                    <a16:creationId xmlns:a16="http://schemas.microsoft.com/office/drawing/2014/main" id="{FC228D73-1081-6F58-7748-2639FA3B9273}"/>
                  </a:ext>
                </a:extLst>
              </p:cNvPr>
              <p:cNvGrpSpPr>
                <a:grpSpLocks/>
              </p:cNvGrpSpPr>
              <p:nvPr/>
            </p:nvGrpSpPr>
            <p:grpSpPr bwMode="auto">
              <a:xfrm>
                <a:off x="3134998" y="1517736"/>
                <a:ext cx="2019850" cy="4162612"/>
                <a:chOff x="3636165" y="1814460"/>
                <a:chExt cx="1696621" cy="3496486"/>
              </a:xfrm>
            </p:grpSpPr>
            <p:grpSp>
              <p:nvGrpSpPr>
                <p:cNvPr id="363628" name="Group 28">
                  <a:extLst>
                    <a:ext uri="{FF2B5EF4-FFF2-40B4-BE49-F238E27FC236}">
                      <a16:creationId xmlns:a16="http://schemas.microsoft.com/office/drawing/2014/main" id="{46C443DE-860A-4D3C-08A3-131C09AB7A9C}"/>
                    </a:ext>
                  </a:extLst>
                </p:cNvPr>
                <p:cNvGrpSpPr>
                  <a:grpSpLocks/>
                </p:cNvGrpSpPr>
                <p:nvPr/>
              </p:nvGrpSpPr>
              <p:grpSpPr bwMode="auto">
                <a:xfrm>
                  <a:off x="3636165" y="1819139"/>
                  <a:ext cx="1696621" cy="3491807"/>
                  <a:chOff x="1684" y="1082"/>
                  <a:chExt cx="2391" cy="3083"/>
                </a:xfrm>
              </p:grpSpPr>
              <p:sp>
                <p:nvSpPr>
                  <p:cNvPr id="363633" name="Rectangle 29">
                    <a:extLst>
                      <a:ext uri="{FF2B5EF4-FFF2-40B4-BE49-F238E27FC236}">
                        <a16:creationId xmlns:a16="http://schemas.microsoft.com/office/drawing/2014/main" id="{7A1D6BFE-52DC-9BFB-8DDB-51204A732239}"/>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634" name="Line 30">
                    <a:extLst>
                      <a:ext uri="{FF2B5EF4-FFF2-40B4-BE49-F238E27FC236}">
                        <a16:creationId xmlns:a16="http://schemas.microsoft.com/office/drawing/2014/main" id="{182BE192-1799-ED9B-9F4F-F9F88F76BBCD}"/>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3629" name="Line 31">
                  <a:extLst>
                    <a:ext uri="{FF2B5EF4-FFF2-40B4-BE49-F238E27FC236}">
                      <a16:creationId xmlns:a16="http://schemas.microsoft.com/office/drawing/2014/main" id="{234AE1A4-5262-6E83-CE0E-C63D0A35081F}"/>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630" name="Line 32">
                  <a:extLst>
                    <a:ext uri="{FF2B5EF4-FFF2-40B4-BE49-F238E27FC236}">
                      <a16:creationId xmlns:a16="http://schemas.microsoft.com/office/drawing/2014/main" id="{665A93AA-1AFD-FFF5-EF1E-A66535836359}"/>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631" name="Line 33">
                  <a:extLst>
                    <a:ext uri="{FF2B5EF4-FFF2-40B4-BE49-F238E27FC236}">
                      <a16:creationId xmlns:a16="http://schemas.microsoft.com/office/drawing/2014/main" id="{B44864E0-A926-7CA6-69F6-24413E7995BD}"/>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632" name="Line 34">
                  <a:extLst>
                    <a:ext uri="{FF2B5EF4-FFF2-40B4-BE49-F238E27FC236}">
                      <a16:creationId xmlns:a16="http://schemas.microsoft.com/office/drawing/2014/main" id="{04A03A16-9C83-8156-8933-BF86E576F65C}"/>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3603" name="Grupa 15">
              <a:extLst>
                <a:ext uri="{FF2B5EF4-FFF2-40B4-BE49-F238E27FC236}">
                  <a16:creationId xmlns:a16="http://schemas.microsoft.com/office/drawing/2014/main" id="{28983A0E-E6A3-77A2-1D46-66541899AE83}"/>
                </a:ext>
              </a:extLst>
            </p:cNvPr>
            <p:cNvGrpSpPr>
              <a:grpSpLocks/>
            </p:cNvGrpSpPr>
            <p:nvPr/>
          </p:nvGrpSpPr>
          <p:grpSpPr bwMode="auto">
            <a:xfrm>
              <a:off x="8399462" y="436507"/>
              <a:ext cx="822789" cy="1695647"/>
              <a:chOff x="3134998" y="1517736"/>
              <a:chExt cx="2019850" cy="4162613"/>
            </a:xfrm>
          </p:grpSpPr>
          <p:sp>
            <p:nvSpPr>
              <p:cNvPr id="363612" name="Rectangle 15">
                <a:extLst>
                  <a:ext uri="{FF2B5EF4-FFF2-40B4-BE49-F238E27FC236}">
                    <a16:creationId xmlns:a16="http://schemas.microsoft.com/office/drawing/2014/main" id="{61731A14-4F51-1758-C857-A92600D8C1A1}"/>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613" name="Rectangle 12">
                <a:extLst>
                  <a:ext uri="{FF2B5EF4-FFF2-40B4-BE49-F238E27FC236}">
                    <a16:creationId xmlns:a16="http://schemas.microsoft.com/office/drawing/2014/main" id="{C0542275-09BF-A09F-D8C8-F984F97DDC47}"/>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614" name="Rectangle 13">
                <a:extLst>
                  <a:ext uri="{FF2B5EF4-FFF2-40B4-BE49-F238E27FC236}">
                    <a16:creationId xmlns:a16="http://schemas.microsoft.com/office/drawing/2014/main" id="{AE5334BC-6A55-A025-D36E-4A362FF74F52}"/>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grpSp>
            <p:nvGrpSpPr>
              <p:cNvPr id="363615" name="Grupa 20">
                <a:extLst>
                  <a:ext uri="{FF2B5EF4-FFF2-40B4-BE49-F238E27FC236}">
                    <a16:creationId xmlns:a16="http://schemas.microsoft.com/office/drawing/2014/main" id="{6B548597-DC5B-5744-F170-5377CB840574}"/>
                  </a:ext>
                </a:extLst>
              </p:cNvPr>
              <p:cNvGrpSpPr>
                <a:grpSpLocks/>
              </p:cNvGrpSpPr>
              <p:nvPr/>
            </p:nvGrpSpPr>
            <p:grpSpPr bwMode="auto">
              <a:xfrm>
                <a:off x="3134998" y="1517736"/>
                <a:ext cx="2019850" cy="4162612"/>
                <a:chOff x="3636165" y="1814460"/>
                <a:chExt cx="1696621" cy="3496486"/>
              </a:xfrm>
            </p:grpSpPr>
            <p:sp>
              <p:nvSpPr>
                <p:cNvPr id="363616" name="Line 34">
                  <a:extLst>
                    <a:ext uri="{FF2B5EF4-FFF2-40B4-BE49-F238E27FC236}">
                      <a16:creationId xmlns:a16="http://schemas.microsoft.com/office/drawing/2014/main" id="{4512651A-ECE0-2947-F8F1-88E4A254DEB3}"/>
                    </a:ext>
                  </a:extLst>
                </p:cNvPr>
                <p:cNvSpPr>
                  <a:spLocks noChangeShapeType="1"/>
                </p:cNvSpPr>
                <p:nvPr/>
              </p:nvSpPr>
              <p:spPr bwMode="auto">
                <a:xfrm flipH="1" flipV="1">
                  <a:off x="4298428" y="1814462"/>
                  <a:ext cx="11649" cy="3488546"/>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nvGrpSpPr>
                <p:cNvPr id="363617" name="Group 330">
                  <a:extLst>
                    <a:ext uri="{FF2B5EF4-FFF2-40B4-BE49-F238E27FC236}">
                      <a16:creationId xmlns:a16="http://schemas.microsoft.com/office/drawing/2014/main" id="{B89E567C-0FFA-625E-3992-04E388D11042}"/>
                    </a:ext>
                  </a:extLst>
                </p:cNvPr>
                <p:cNvGrpSpPr>
                  <a:grpSpLocks/>
                </p:cNvGrpSpPr>
                <p:nvPr/>
              </p:nvGrpSpPr>
              <p:grpSpPr bwMode="auto">
                <a:xfrm>
                  <a:off x="3636165" y="1819139"/>
                  <a:ext cx="1696621" cy="3491807"/>
                  <a:chOff x="1684" y="1082"/>
                  <a:chExt cx="2391" cy="3083"/>
                </a:xfrm>
              </p:grpSpPr>
              <p:sp>
                <p:nvSpPr>
                  <p:cNvPr id="363621" name="Rectangle 29">
                    <a:extLst>
                      <a:ext uri="{FF2B5EF4-FFF2-40B4-BE49-F238E27FC236}">
                        <a16:creationId xmlns:a16="http://schemas.microsoft.com/office/drawing/2014/main" id="{1B3900C7-7088-89F0-0517-557DD0091B97}"/>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622" name="Line 30">
                    <a:extLst>
                      <a:ext uri="{FF2B5EF4-FFF2-40B4-BE49-F238E27FC236}">
                        <a16:creationId xmlns:a16="http://schemas.microsoft.com/office/drawing/2014/main" id="{01412277-23A8-ACF7-6A99-72CBB2488630}"/>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3618" name="Line 31">
                  <a:extLst>
                    <a:ext uri="{FF2B5EF4-FFF2-40B4-BE49-F238E27FC236}">
                      <a16:creationId xmlns:a16="http://schemas.microsoft.com/office/drawing/2014/main" id="{C00E9662-80CD-AAE5-5E19-BB35F1EC49F4}"/>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619" name="Line 32">
                  <a:extLst>
                    <a:ext uri="{FF2B5EF4-FFF2-40B4-BE49-F238E27FC236}">
                      <a16:creationId xmlns:a16="http://schemas.microsoft.com/office/drawing/2014/main" id="{6F40EBDA-0350-CE59-2282-AD02048D15F3}"/>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620" name="Line 33">
                  <a:extLst>
                    <a:ext uri="{FF2B5EF4-FFF2-40B4-BE49-F238E27FC236}">
                      <a16:creationId xmlns:a16="http://schemas.microsoft.com/office/drawing/2014/main" id="{D81CBE51-D1B9-96F0-3458-6211DDF7C821}"/>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3604" name="Grupa 33">
              <a:extLst>
                <a:ext uri="{FF2B5EF4-FFF2-40B4-BE49-F238E27FC236}">
                  <a16:creationId xmlns:a16="http://schemas.microsoft.com/office/drawing/2014/main" id="{4D0F1F7E-E4C5-800D-6738-45140D308129}"/>
                </a:ext>
              </a:extLst>
            </p:cNvPr>
            <p:cNvGrpSpPr>
              <a:grpSpLocks/>
            </p:cNvGrpSpPr>
            <p:nvPr/>
          </p:nvGrpSpPr>
          <p:grpSpPr bwMode="auto">
            <a:xfrm>
              <a:off x="8558633" y="617921"/>
              <a:ext cx="500884" cy="1040368"/>
              <a:chOff x="2792031" y="2412390"/>
              <a:chExt cx="878737" cy="1825191"/>
            </a:xfrm>
          </p:grpSpPr>
          <p:sp>
            <p:nvSpPr>
              <p:cNvPr id="363609" name="Line 35">
                <a:extLst>
                  <a:ext uri="{FF2B5EF4-FFF2-40B4-BE49-F238E27FC236}">
                    <a16:creationId xmlns:a16="http://schemas.microsoft.com/office/drawing/2014/main" id="{1A761F80-DB85-A30C-D763-1445067A5050}"/>
                  </a:ext>
                </a:extLst>
              </p:cNvPr>
              <p:cNvSpPr>
                <a:spLocks noChangeShapeType="1"/>
              </p:cNvSpPr>
              <p:nvPr/>
            </p:nvSpPr>
            <p:spPr bwMode="auto">
              <a:xfrm flipV="1">
                <a:off x="2792031" y="2412394"/>
                <a:ext cx="284206" cy="16592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610" name="Line 36">
                <a:extLst>
                  <a:ext uri="{FF2B5EF4-FFF2-40B4-BE49-F238E27FC236}">
                    <a16:creationId xmlns:a16="http://schemas.microsoft.com/office/drawing/2014/main" id="{1694D69F-8DB8-9AE3-8634-F77C251CF42C}"/>
                  </a:ext>
                </a:extLst>
              </p:cNvPr>
              <p:cNvSpPr>
                <a:spLocks noChangeShapeType="1"/>
              </p:cNvSpPr>
              <p:nvPr/>
            </p:nvSpPr>
            <p:spPr bwMode="auto">
              <a:xfrm flipH="1" flipV="1">
                <a:off x="3076235" y="2412390"/>
                <a:ext cx="302843" cy="182518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611" name="Line 37">
                <a:extLst>
                  <a:ext uri="{FF2B5EF4-FFF2-40B4-BE49-F238E27FC236}">
                    <a16:creationId xmlns:a16="http://schemas.microsoft.com/office/drawing/2014/main" id="{8A48D307-9DCA-3669-F348-13956A3A2196}"/>
                  </a:ext>
                </a:extLst>
              </p:cNvPr>
              <p:cNvSpPr>
                <a:spLocks noChangeShapeType="1"/>
              </p:cNvSpPr>
              <p:nvPr/>
            </p:nvSpPr>
            <p:spPr bwMode="auto">
              <a:xfrm flipV="1">
                <a:off x="3379075" y="4001222"/>
                <a:ext cx="291693" cy="23635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363605" name="Grupa 33">
              <a:extLst>
                <a:ext uri="{FF2B5EF4-FFF2-40B4-BE49-F238E27FC236}">
                  <a16:creationId xmlns:a16="http://schemas.microsoft.com/office/drawing/2014/main" id="{0EE4B1FC-0E74-F649-4A22-D7151D750A4F}"/>
                </a:ext>
              </a:extLst>
            </p:cNvPr>
            <p:cNvGrpSpPr>
              <a:grpSpLocks/>
            </p:cNvGrpSpPr>
            <p:nvPr/>
          </p:nvGrpSpPr>
          <p:grpSpPr bwMode="auto">
            <a:xfrm>
              <a:off x="7639674" y="712503"/>
              <a:ext cx="495708" cy="945788"/>
              <a:chOff x="2796365" y="2826792"/>
              <a:chExt cx="869654" cy="1659255"/>
            </a:xfrm>
          </p:grpSpPr>
          <p:sp>
            <p:nvSpPr>
              <p:cNvPr id="363606" name="Line 35">
                <a:extLst>
                  <a:ext uri="{FF2B5EF4-FFF2-40B4-BE49-F238E27FC236}">
                    <a16:creationId xmlns:a16="http://schemas.microsoft.com/office/drawing/2014/main" id="{F3D2C1CE-F08E-D8DF-9425-3343E24A7094}"/>
                  </a:ext>
                </a:extLst>
              </p:cNvPr>
              <p:cNvSpPr>
                <a:spLocks noChangeShapeType="1"/>
              </p:cNvSpPr>
              <p:nvPr/>
            </p:nvSpPr>
            <p:spPr bwMode="auto">
              <a:xfrm flipV="1">
                <a:off x="2796365" y="2826792"/>
                <a:ext cx="275405" cy="118201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607" name="Line 36">
                <a:extLst>
                  <a:ext uri="{FF2B5EF4-FFF2-40B4-BE49-F238E27FC236}">
                    <a16:creationId xmlns:a16="http://schemas.microsoft.com/office/drawing/2014/main" id="{A9AD2D06-C07C-83EF-471C-8B3CBA776B03}"/>
                  </a:ext>
                </a:extLst>
              </p:cNvPr>
              <p:cNvSpPr>
                <a:spLocks noChangeShapeType="1"/>
              </p:cNvSpPr>
              <p:nvPr/>
            </p:nvSpPr>
            <p:spPr bwMode="auto">
              <a:xfrm flipH="1" flipV="1">
                <a:off x="3071770" y="2826792"/>
                <a:ext cx="292068" cy="118201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608" name="Line 37">
                <a:extLst>
                  <a:ext uri="{FF2B5EF4-FFF2-40B4-BE49-F238E27FC236}">
                    <a16:creationId xmlns:a16="http://schemas.microsoft.com/office/drawing/2014/main" id="{802C9480-AB40-0C51-1C70-52F4381DD715}"/>
                  </a:ext>
                </a:extLst>
              </p:cNvPr>
              <p:cNvSpPr>
                <a:spLocks noChangeShapeType="1"/>
              </p:cNvSpPr>
              <p:nvPr/>
            </p:nvSpPr>
            <p:spPr bwMode="auto">
              <a:xfrm>
                <a:off x="3363838" y="4013328"/>
                <a:ext cx="302181" cy="47271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3533" name="Group 348">
            <a:extLst>
              <a:ext uri="{FF2B5EF4-FFF2-40B4-BE49-F238E27FC236}">
                <a16:creationId xmlns:a16="http://schemas.microsoft.com/office/drawing/2014/main" id="{1EF65581-1133-0CE8-5E60-D4EF0A22017A}"/>
              </a:ext>
            </a:extLst>
          </p:cNvPr>
          <p:cNvGrpSpPr>
            <a:grpSpLocks/>
          </p:cNvGrpSpPr>
          <p:nvPr/>
        </p:nvGrpSpPr>
        <p:grpSpPr bwMode="auto">
          <a:xfrm>
            <a:off x="8613775" y="4462463"/>
            <a:ext cx="1328738" cy="1439862"/>
            <a:chOff x="7475639" y="245978"/>
            <a:chExt cx="1746612" cy="1892180"/>
          </a:xfrm>
        </p:grpSpPr>
        <p:grpSp>
          <p:nvGrpSpPr>
            <p:cNvPr id="363569" name="Grupa 2">
              <a:extLst>
                <a:ext uri="{FF2B5EF4-FFF2-40B4-BE49-F238E27FC236}">
                  <a16:creationId xmlns:a16="http://schemas.microsoft.com/office/drawing/2014/main" id="{61E34F7C-9B9A-09ED-D0C8-5F1B3CD76DCD}"/>
                </a:ext>
              </a:extLst>
            </p:cNvPr>
            <p:cNvGrpSpPr>
              <a:grpSpLocks/>
            </p:cNvGrpSpPr>
            <p:nvPr/>
          </p:nvGrpSpPr>
          <p:grpSpPr bwMode="auto">
            <a:xfrm>
              <a:off x="7475639" y="245978"/>
              <a:ext cx="1743516" cy="1892180"/>
              <a:chOff x="3134998" y="1033064"/>
              <a:chExt cx="4282155" cy="4647285"/>
            </a:xfrm>
          </p:grpSpPr>
          <p:sp>
            <p:nvSpPr>
              <p:cNvPr id="363590" name="Rectangle 15">
                <a:extLst>
                  <a:ext uri="{FF2B5EF4-FFF2-40B4-BE49-F238E27FC236}">
                    <a16:creationId xmlns:a16="http://schemas.microsoft.com/office/drawing/2014/main" id="{9AC3D162-F278-6118-3888-9C798BEA4D0D}"/>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591" name="Rectangle 12">
                <a:extLst>
                  <a:ext uri="{FF2B5EF4-FFF2-40B4-BE49-F238E27FC236}">
                    <a16:creationId xmlns:a16="http://schemas.microsoft.com/office/drawing/2014/main" id="{85682920-FB47-F62C-81C0-175F5B86D4D0}"/>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592" name="Rectangle 13">
                <a:extLst>
                  <a:ext uri="{FF2B5EF4-FFF2-40B4-BE49-F238E27FC236}">
                    <a16:creationId xmlns:a16="http://schemas.microsoft.com/office/drawing/2014/main" id="{58A4CF30-8556-4EAD-32F4-570AD968F63D}"/>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593" name="Text Box 43">
                <a:extLst>
                  <a:ext uri="{FF2B5EF4-FFF2-40B4-BE49-F238E27FC236}">
                    <a16:creationId xmlns:a16="http://schemas.microsoft.com/office/drawing/2014/main" id="{6F88BBAA-D069-6BC0-0CC7-458D1B8C0AD1}"/>
                  </a:ext>
                </a:extLst>
              </p:cNvPr>
              <p:cNvSpPr txBox="1">
                <a:spLocks noChangeArrowheads="1"/>
              </p:cNvSpPr>
              <p:nvPr/>
            </p:nvSpPr>
            <p:spPr bwMode="auto">
              <a:xfrm>
                <a:off x="3134998" y="1033064"/>
                <a:ext cx="4282155" cy="4884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900" b="1">
                    <a:solidFill>
                      <a:srgbClr val="272274"/>
                    </a:solidFill>
                    <a:latin typeface="Century Gothic" panose="020B0502020202020204" pitchFamily="34" charset="0"/>
                    <a:ea typeface="ＭＳ Ｐゴシック" panose="020B0600070205080204" pitchFamily="34" charset="-128"/>
                  </a:rPr>
                  <a:t>   </a:t>
                </a:r>
                <a:r>
                  <a:rPr lang="en-NZ" altLang="en-US" sz="1000" b="1">
                    <a:solidFill>
                      <a:srgbClr val="5F5F5F"/>
                    </a:solidFill>
                    <a:latin typeface="Century Gothic" panose="020B0502020202020204" pitchFamily="34" charset="0"/>
                    <a:ea typeface="ＭＳ Ｐゴシック" panose="020B0600070205080204" pitchFamily="34" charset="-128"/>
                  </a:rPr>
                  <a:t>Manager Eight</a:t>
                </a:r>
                <a:endParaRPr lang="en-US" altLang="en-US" sz="1000" b="1">
                  <a:solidFill>
                    <a:srgbClr val="5F5F5F"/>
                  </a:solidFill>
                  <a:latin typeface="Century Gothic" panose="020B0502020202020204" pitchFamily="34" charset="0"/>
                  <a:ea typeface="ＭＳ Ｐゴシック" panose="020B0600070205080204" pitchFamily="34" charset="-128"/>
                </a:endParaRPr>
              </a:p>
            </p:txBody>
          </p:sp>
          <p:grpSp>
            <p:nvGrpSpPr>
              <p:cNvPr id="363594" name="Grupa 7">
                <a:extLst>
                  <a:ext uri="{FF2B5EF4-FFF2-40B4-BE49-F238E27FC236}">
                    <a16:creationId xmlns:a16="http://schemas.microsoft.com/office/drawing/2014/main" id="{D1320DB3-A250-D861-FFAC-02A155D63190}"/>
                  </a:ext>
                </a:extLst>
              </p:cNvPr>
              <p:cNvGrpSpPr>
                <a:grpSpLocks/>
              </p:cNvGrpSpPr>
              <p:nvPr/>
            </p:nvGrpSpPr>
            <p:grpSpPr bwMode="auto">
              <a:xfrm>
                <a:off x="3134998" y="1517736"/>
                <a:ext cx="2019850" cy="4162612"/>
                <a:chOff x="3636165" y="1814460"/>
                <a:chExt cx="1696621" cy="3496486"/>
              </a:xfrm>
            </p:grpSpPr>
            <p:grpSp>
              <p:nvGrpSpPr>
                <p:cNvPr id="363595" name="Group 28">
                  <a:extLst>
                    <a:ext uri="{FF2B5EF4-FFF2-40B4-BE49-F238E27FC236}">
                      <a16:creationId xmlns:a16="http://schemas.microsoft.com/office/drawing/2014/main" id="{29717B91-2520-604A-84DF-051F742C9347}"/>
                    </a:ext>
                  </a:extLst>
                </p:cNvPr>
                <p:cNvGrpSpPr>
                  <a:grpSpLocks/>
                </p:cNvGrpSpPr>
                <p:nvPr/>
              </p:nvGrpSpPr>
              <p:grpSpPr bwMode="auto">
                <a:xfrm>
                  <a:off x="3636165" y="1819139"/>
                  <a:ext cx="1696621" cy="3491807"/>
                  <a:chOff x="1684" y="1082"/>
                  <a:chExt cx="2391" cy="3083"/>
                </a:xfrm>
              </p:grpSpPr>
              <p:sp>
                <p:nvSpPr>
                  <p:cNvPr id="363600" name="Rectangle 29">
                    <a:extLst>
                      <a:ext uri="{FF2B5EF4-FFF2-40B4-BE49-F238E27FC236}">
                        <a16:creationId xmlns:a16="http://schemas.microsoft.com/office/drawing/2014/main" id="{4E806701-2634-144C-AAEB-CF09116D0EC6}"/>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601" name="Line 30">
                    <a:extLst>
                      <a:ext uri="{FF2B5EF4-FFF2-40B4-BE49-F238E27FC236}">
                        <a16:creationId xmlns:a16="http://schemas.microsoft.com/office/drawing/2014/main" id="{2ABF1F00-FCDB-A75D-A0FE-229D28FF5764}"/>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3596" name="Line 31">
                  <a:extLst>
                    <a:ext uri="{FF2B5EF4-FFF2-40B4-BE49-F238E27FC236}">
                      <a16:creationId xmlns:a16="http://schemas.microsoft.com/office/drawing/2014/main" id="{B9B86798-62F8-3DC7-7ABE-85231BE61923}"/>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597" name="Line 32">
                  <a:extLst>
                    <a:ext uri="{FF2B5EF4-FFF2-40B4-BE49-F238E27FC236}">
                      <a16:creationId xmlns:a16="http://schemas.microsoft.com/office/drawing/2014/main" id="{F4C7ABF8-85B7-EAEF-2576-8D3EF2D1A412}"/>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598" name="Line 33">
                  <a:extLst>
                    <a:ext uri="{FF2B5EF4-FFF2-40B4-BE49-F238E27FC236}">
                      <a16:creationId xmlns:a16="http://schemas.microsoft.com/office/drawing/2014/main" id="{5C26478D-80E3-7834-EA83-8FD7B8A347F9}"/>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599" name="Line 34">
                  <a:extLst>
                    <a:ext uri="{FF2B5EF4-FFF2-40B4-BE49-F238E27FC236}">
                      <a16:creationId xmlns:a16="http://schemas.microsoft.com/office/drawing/2014/main" id="{6B5DE23D-7FE3-E574-2BBB-ABB79D200C07}"/>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3570" name="Grupa 15">
              <a:extLst>
                <a:ext uri="{FF2B5EF4-FFF2-40B4-BE49-F238E27FC236}">
                  <a16:creationId xmlns:a16="http://schemas.microsoft.com/office/drawing/2014/main" id="{1CFA9352-A27C-1291-0417-237894802798}"/>
                </a:ext>
              </a:extLst>
            </p:cNvPr>
            <p:cNvGrpSpPr>
              <a:grpSpLocks/>
            </p:cNvGrpSpPr>
            <p:nvPr/>
          </p:nvGrpSpPr>
          <p:grpSpPr bwMode="auto">
            <a:xfrm>
              <a:off x="8399462" y="436507"/>
              <a:ext cx="822789" cy="1695647"/>
              <a:chOff x="3134998" y="1517736"/>
              <a:chExt cx="2019850" cy="4162613"/>
            </a:xfrm>
          </p:grpSpPr>
          <p:sp>
            <p:nvSpPr>
              <p:cNvPr id="363579" name="Rectangle 15">
                <a:extLst>
                  <a:ext uri="{FF2B5EF4-FFF2-40B4-BE49-F238E27FC236}">
                    <a16:creationId xmlns:a16="http://schemas.microsoft.com/office/drawing/2014/main" id="{DCC30C3C-AE31-607B-4161-B6CA1C991AE6}"/>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580" name="Rectangle 12">
                <a:extLst>
                  <a:ext uri="{FF2B5EF4-FFF2-40B4-BE49-F238E27FC236}">
                    <a16:creationId xmlns:a16="http://schemas.microsoft.com/office/drawing/2014/main" id="{D9AE71D5-CC80-CCAA-B2CD-05A759B0DC1D}"/>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581" name="Rectangle 13">
                <a:extLst>
                  <a:ext uri="{FF2B5EF4-FFF2-40B4-BE49-F238E27FC236}">
                    <a16:creationId xmlns:a16="http://schemas.microsoft.com/office/drawing/2014/main" id="{85103947-9906-7888-1578-DABD36626286}"/>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grpSp>
            <p:nvGrpSpPr>
              <p:cNvPr id="363582" name="Grupa 20">
                <a:extLst>
                  <a:ext uri="{FF2B5EF4-FFF2-40B4-BE49-F238E27FC236}">
                    <a16:creationId xmlns:a16="http://schemas.microsoft.com/office/drawing/2014/main" id="{BDA2BF36-A167-6F0C-D69F-C523C86FD317}"/>
                  </a:ext>
                </a:extLst>
              </p:cNvPr>
              <p:cNvGrpSpPr>
                <a:grpSpLocks/>
              </p:cNvGrpSpPr>
              <p:nvPr/>
            </p:nvGrpSpPr>
            <p:grpSpPr bwMode="auto">
              <a:xfrm>
                <a:off x="3134998" y="1517736"/>
                <a:ext cx="2019850" cy="4162612"/>
                <a:chOff x="3636165" y="1814460"/>
                <a:chExt cx="1696621" cy="3496486"/>
              </a:xfrm>
            </p:grpSpPr>
            <p:sp>
              <p:nvSpPr>
                <p:cNvPr id="363583" name="Line 34">
                  <a:extLst>
                    <a:ext uri="{FF2B5EF4-FFF2-40B4-BE49-F238E27FC236}">
                      <a16:creationId xmlns:a16="http://schemas.microsoft.com/office/drawing/2014/main" id="{E64E738E-587C-E6EE-CA99-C30F84E2477D}"/>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nvGrpSpPr>
                <p:cNvPr id="363584" name="Group 364">
                  <a:extLst>
                    <a:ext uri="{FF2B5EF4-FFF2-40B4-BE49-F238E27FC236}">
                      <a16:creationId xmlns:a16="http://schemas.microsoft.com/office/drawing/2014/main" id="{21A99D90-C253-B6E9-DF38-6219ED17CB60}"/>
                    </a:ext>
                  </a:extLst>
                </p:cNvPr>
                <p:cNvGrpSpPr>
                  <a:grpSpLocks/>
                </p:cNvGrpSpPr>
                <p:nvPr/>
              </p:nvGrpSpPr>
              <p:grpSpPr bwMode="auto">
                <a:xfrm>
                  <a:off x="3636165" y="1819139"/>
                  <a:ext cx="1696621" cy="3491807"/>
                  <a:chOff x="1684" y="1082"/>
                  <a:chExt cx="2391" cy="3083"/>
                </a:xfrm>
              </p:grpSpPr>
              <p:sp>
                <p:nvSpPr>
                  <p:cNvPr id="363588" name="Rectangle 29">
                    <a:extLst>
                      <a:ext uri="{FF2B5EF4-FFF2-40B4-BE49-F238E27FC236}">
                        <a16:creationId xmlns:a16="http://schemas.microsoft.com/office/drawing/2014/main" id="{64B0DF92-53E5-26F2-C74B-71F1C540B6F7}"/>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589" name="Line 30">
                    <a:extLst>
                      <a:ext uri="{FF2B5EF4-FFF2-40B4-BE49-F238E27FC236}">
                        <a16:creationId xmlns:a16="http://schemas.microsoft.com/office/drawing/2014/main" id="{79C1FCFA-7C9B-0F97-1D38-50BF26ED067E}"/>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3585" name="Line 31">
                  <a:extLst>
                    <a:ext uri="{FF2B5EF4-FFF2-40B4-BE49-F238E27FC236}">
                      <a16:creationId xmlns:a16="http://schemas.microsoft.com/office/drawing/2014/main" id="{43C1C97C-B8F4-47A5-DE96-C23A786D87B8}"/>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586" name="Line 32">
                  <a:extLst>
                    <a:ext uri="{FF2B5EF4-FFF2-40B4-BE49-F238E27FC236}">
                      <a16:creationId xmlns:a16="http://schemas.microsoft.com/office/drawing/2014/main" id="{E49849C4-4D18-AD71-CB5A-1894BE58A5BE}"/>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587" name="Line 33">
                  <a:extLst>
                    <a:ext uri="{FF2B5EF4-FFF2-40B4-BE49-F238E27FC236}">
                      <a16:creationId xmlns:a16="http://schemas.microsoft.com/office/drawing/2014/main" id="{4986E392-DB4E-F837-EF48-6953048B3DCC}"/>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3571" name="Grupa 33">
              <a:extLst>
                <a:ext uri="{FF2B5EF4-FFF2-40B4-BE49-F238E27FC236}">
                  <a16:creationId xmlns:a16="http://schemas.microsoft.com/office/drawing/2014/main" id="{EDF327CA-CCD6-B9F3-2F51-6309B14CEE46}"/>
                </a:ext>
              </a:extLst>
            </p:cNvPr>
            <p:cNvGrpSpPr>
              <a:grpSpLocks/>
            </p:cNvGrpSpPr>
            <p:nvPr/>
          </p:nvGrpSpPr>
          <p:grpSpPr bwMode="auto">
            <a:xfrm>
              <a:off x="8563573" y="749755"/>
              <a:ext cx="488526" cy="655117"/>
              <a:chOff x="2800702" y="2643674"/>
              <a:chExt cx="857058" cy="1149317"/>
            </a:xfrm>
          </p:grpSpPr>
          <p:sp>
            <p:nvSpPr>
              <p:cNvPr id="363576" name="Line 35">
                <a:extLst>
                  <a:ext uri="{FF2B5EF4-FFF2-40B4-BE49-F238E27FC236}">
                    <a16:creationId xmlns:a16="http://schemas.microsoft.com/office/drawing/2014/main" id="{2D2DB2FD-9344-15DC-EE82-33DA99D7978E}"/>
                  </a:ext>
                </a:extLst>
              </p:cNvPr>
              <p:cNvSpPr>
                <a:spLocks noChangeShapeType="1"/>
              </p:cNvSpPr>
              <p:nvPr/>
            </p:nvSpPr>
            <p:spPr bwMode="auto">
              <a:xfrm flipV="1">
                <a:off x="2800702" y="3760342"/>
                <a:ext cx="285451" cy="3264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577" name="Line 36">
                <a:extLst>
                  <a:ext uri="{FF2B5EF4-FFF2-40B4-BE49-F238E27FC236}">
                    <a16:creationId xmlns:a16="http://schemas.microsoft.com/office/drawing/2014/main" id="{881DC596-F8CF-0866-B9BA-F4E43E6605B8}"/>
                  </a:ext>
                </a:extLst>
              </p:cNvPr>
              <p:cNvSpPr>
                <a:spLocks noChangeShapeType="1"/>
              </p:cNvSpPr>
              <p:nvPr/>
            </p:nvSpPr>
            <p:spPr bwMode="auto">
              <a:xfrm flipH="1">
                <a:off x="3086151" y="3397258"/>
                <a:ext cx="282294" cy="363083"/>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578" name="Line 37">
                <a:extLst>
                  <a:ext uri="{FF2B5EF4-FFF2-40B4-BE49-F238E27FC236}">
                    <a16:creationId xmlns:a16="http://schemas.microsoft.com/office/drawing/2014/main" id="{2B763D55-6F63-DE1F-7E24-AB54E0067F18}"/>
                  </a:ext>
                </a:extLst>
              </p:cNvPr>
              <p:cNvSpPr>
                <a:spLocks noChangeShapeType="1"/>
              </p:cNvSpPr>
              <p:nvPr/>
            </p:nvSpPr>
            <p:spPr bwMode="auto">
              <a:xfrm flipV="1">
                <a:off x="3368447" y="2643674"/>
                <a:ext cx="289313" cy="77598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363572" name="Grupa 33">
              <a:extLst>
                <a:ext uri="{FF2B5EF4-FFF2-40B4-BE49-F238E27FC236}">
                  <a16:creationId xmlns:a16="http://schemas.microsoft.com/office/drawing/2014/main" id="{56E71745-BE61-8441-58BF-454B3F002412}"/>
                </a:ext>
              </a:extLst>
            </p:cNvPr>
            <p:cNvGrpSpPr>
              <a:grpSpLocks/>
            </p:cNvGrpSpPr>
            <p:nvPr/>
          </p:nvGrpSpPr>
          <p:grpSpPr bwMode="auto">
            <a:xfrm>
              <a:off x="7639674" y="1035594"/>
              <a:ext cx="495708" cy="405654"/>
              <a:chOff x="2796365" y="3393611"/>
              <a:chExt cx="869654" cy="711664"/>
            </a:xfrm>
          </p:grpSpPr>
          <p:sp>
            <p:nvSpPr>
              <p:cNvPr id="363573" name="Line 35">
                <a:extLst>
                  <a:ext uri="{FF2B5EF4-FFF2-40B4-BE49-F238E27FC236}">
                    <a16:creationId xmlns:a16="http://schemas.microsoft.com/office/drawing/2014/main" id="{4154F025-8DE7-0F16-9084-C74B11FF0758}"/>
                  </a:ext>
                </a:extLst>
              </p:cNvPr>
              <p:cNvSpPr>
                <a:spLocks noChangeShapeType="1"/>
              </p:cNvSpPr>
              <p:nvPr/>
            </p:nvSpPr>
            <p:spPr bwMode="auto">
              <a:xfrm>
                <a:off x="2796365" y="3393611"/>
                <a:ext cx="285318" cy="71166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574" name="Line 36">
                <a:extLst>
                  <a:ext uri="{FF2B5EF4-FFF2-40B4-BE49-F238E27FC236}">
                    <a16:creationId xmlns:a16="http://schemas.microsoft.com/office/drawing/2014/main" id="{5972C51D-5B39-75B9-7C09-319FD81C4D1B}"/>
                  </a:ext>
                </a:extLst>
              </p:cNvPr>
              <p:cNvSpPr>
                <a:spLocks noChangeShapeType="1"/>
              </p:cNvSpPr>
              <p:nvPr/>
            </p:nvSpPr>
            <p:spPr bwMode="auto">
              <a:xfrm flipH="1">
                <a:off x="3081679" y="4008809"/>
                <a:ext cx="282159" cy="96466"/>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575" name="Line 37">
                <a:extLst>
                  <a:ext uri="{FF2B5EF4-FFF2-40B4-BE49-F238E27FC236}">
                    <a16:creationId xmlns:a16="http://schemas.microsoft.com/office/drawing/2014/main" id="{D55B80D4-5FAE-2EC3-6E0B-83DAF3AE4971}"/>
                  </a:ext>
                </a:extLst>
              </p:cNvPr>
              <p:cNvSpPr>
                <a:spLocks noChangeShapeType="1"/>
              </p:cNvSpPr>
              <p:nvPr/>
            </p:nvSpPr>
            <p:spPr bwMode="auto">
              <a:xfrm flipV="1">
                <a:off x="3363838" y="3739522"/>
                <a:ext cx="302181" cy="27380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3534" name="Group 382">
            <a:extLst>
              <a:ext uri="{FF2B5EF4-FFF2-40B4-BE49-F238E27FC236}">
                <a16:creationId xmlns:a16="http://schemas.microsoft.com/office/drawing/2014/main" id="{DA555A9C-1130-418B-070E-281935245638}"/>
              </a:ext>
            </a:extLst>
          </p:cNvPr>
          <p:cNvGrpSpPr>
            <a:grpSpLocks/>
          </p:cNvGrpSpPr>
          <p:nvPr/>
        </p:nvGrpSpPr>
        <p:grpSpPr bwMode="auto">
          <a:xfrm>
            <a:off x="10280650" y="4440238"/>
            <a:ext cx="1328738" cy="1441450"/>
            <a:chOff x="7475639" y="245978"/>
            <a:chExt cx="1746612" cy="1892180"/>
          </a:xfrm>
        </p:grpSpPr>
        <p:grpSp>
          <p:nvGrpSpPr>
            <p:cNvPr id="363536" name="Grupa 2">
              <a:extLst>
                <a:ext uri="{FF2B5EF4-FFF2-40B4-BE49-F238E27FC236}">
                  <a16:creationId xmlns:a16="http://schemas.microsoft.com/office/drawing/2014/main" id="{8DEE29CE-E154-BA62-892E-DFBCDAFA5DD3}"/>
                </a:ext>
              </a:extLst>
            </p:cNvPr>
            <p:cNvGrpSpPr>
              <a:grpSpLocks/>
            </p:cNvGrpSpPr>
            <p:nvPr/>
          </p:nvGrpSpPr>
          <p:grpSpPr bwMode="auto">
            <a:xfrm>
              <a:off x="7475639" y="245978"/>
              <a:ext cx="1743516" cy="1892180"/>
              <a:chOff x="3134998" y="1033064"/>
              <a:chExt cx="4282155" cy="4647285"/>
            </a:xfrm>
          </p:grpSpPr>
          <p:sp>
            <p:nvSpPr>
              <p:cNvPr id="363557" name="Rectangle 15">
                <a:extLst>
                  <a:ext uri="{FF2B5EF4-FFF2-40B4-BE49-F238E27FC236}">
                    <a16:creationId xmlns:a16="http://schemas.microsoft.com/office/drawing/2014/main" id="{39F21785-9126-D643-273C-537879B7B1FD}"/>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558" name="Rectangle 12">
                <a:extLst>
                  <a:ext uri="{FF2B5EF4-FFF2-40B4-BE49-F238E27FC236}">
                    <a16:creationId xmlns:a16="http://schemas.microsoft.com/office/drawing/2014/main" id="{C9FB8A63-D69B-1AFB-1FC6-DF1E83D3D52C}"/>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559" name="Rectangle 13">
                <a:extLst>
                  <a:ext uri="{FF2B5EF4-FFF2-40B4-BE49-F238E27FC236}">
                    <a16:creationId xmlns:a16="http://schemas.microsoft.com/office/drawing/2014/main" id="{11161CF5-9C92-813E-6605-8D329F46D1CD}"/>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560" name="Text Box 43">
                <a:extLst>
                  <a:ext uri="{FF2B5EF4-FFF2-40B4-BE49-F238E27FC236}">
                    <a16:creationId xmlns:a16="http://schemas.microsoft.com/office/drawing/2014/main" id="{82211946-0BB1-46F9-A013-99DDE8095AEA}"/>
                  </a:ext>
                </a:extLst>
              </p:cNvPr>
              <p:cNvSpPr txBox="1">
                <a:spLocks noChangeArrowheads="1"/>
              </p:cNvSpPr>
              <p:nvPr/>
            </p:nvSpPr>
            <p:spPr bwMode="auto">
              <a:xfrm>
                <a:off x="3134998" y="1033064"/>
                <a:ext cx="4282155" cy="4884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900" b="1">
                    <a:solidFill>
                      <a:srgbClr val="272274"/>
                    </a:solidFill>
                    <a:latin typeface="Century Gothic" panose="020B0502020202020204" pitchFamily="34" charset="0"/>
                    <a:ea typeface="ＭＳ Ｐゴシック" panose="020B0600070205080204" pitchFamily="34" charset="-128"/>
                  </a:rPr>
                  <a:t>   </a:t>
                </a:r>
                <a:r>
                  <a:rPr lang="en-NZ" altLang="en-US" sz="1000" b="1">
                    <a:solidFill>
                      <a:srgbClr val="5F5F5F"/>
                    </a:solidFill>
                    <a:latin typeface="Century Gothic" panose="020B0502020202020204" pitchFamily="34" charset="0"/>
                    <a:ea typeface="ＭＳ Ｐゴシック" panose="020B0600070205080204" pitchFamily="34" charset="-128"/>
                  </a:rPr>
                  <a:t>Manager Nine</a:t>
                </a:r>
                <a:endParaRPr lang="en-US" altLang="en-US" sz="1000" b="1">
                  <a:solidFill>
                    <a:srgbClr val="5F5F5F"/>
                  </a:solidFill>
                  <a:latin typeface="Century Gothic" panose="020B0502020202020204" pitchFamily="34" charset="0"/>
                  <a:ea typeface="ＭＳ Ｐゴシック" panose="020B0600070205080204" pitchFamily="34" charset="-128"/>
                </a:endParaRPr>
              </a:p>
            </p:txBody>
          </p:sp>
          <p:grpSp>
            <p:nvGrpSpPr>
              <p:cNvPr id="363561" name="Grupa 7">
                <a:extLst>
                  <a:ext uri="{FF2B5EF4-FFF2-40B4-BE49-F238E27FC236}">
                    <a16:creationId xmlns:a16="http://schemas.microsoft.com/office/drawing/2014/main" id="{9EBD0445-F705-53C7-36BE-A59000E6EB8A}"/>
                  </a:ext>
                </a:extLst>
              </p:cNvPr>
              <p:cNvGrpSpPr>
                <a:grpSpLocks/>
              </p:cNvGrpSpPr>
              <p:nvPr/>
            </p:nvGrpSpPr>
            <p:grpSpPr bwMode="auto">
              <a:xfrm>
                <a:off x="3134998" y="1517736"/>
                <a:ext cx="2019850" cy="4162612"/>
                <a:chOff x="3636165" y="1814460"/>
                <a:chExt cx="1696621" cy="3496486"/>
              </a:xfrm>
            </p:grpSpPr>
            <p:grpSp>
              <p:nvGrpSpPr>
                <p:cNvPr id="363562" name="Group 28">
                  <a:extLst>
                    <a:ext uri="{FF2B5EF4-FFF2-40B4-BE49-F238E27FC236}">
                      <a16:creationId xmlns:a16="http://schemas.microsoft.com/office/drawing/2014/main" id="{1B2EE7E9-FE10-2CB2-F671-A2C67025ED40}"/>
                    </a:ext>
                  </a:extLst>
                </p:cNvPr>
                <p:cNvGrpSpPr>
                  <a:grpSpLocks/>
                </p:cNvGrpSpPr>
                <p:nvPr/>
              </p:nvGrpSpPr>
              <p:grpSpPr bwMode="auto">
                <a:xfrm>
                  <a:off x="3636165" y="1819139"/>
                  <a:ext cx="1696621" cy="3491807"/>
                  <a:chOff x="1684" y="1082"/>
                  <a:chExt cx="2391" cy="3083"/>
                </a:xfrm>
              </p:grpSpPr>
              <p:sp>
                <p:nvSpPr>
                  <p:cNvPr id="363567" name="Rectangle 29">
                    <a:extLst>
                      <a:ext uri="{FF2B5EF4-FFF2-40B4-BE49-F238E27FC236}">
                        <a16:creationId xmlns:a16="http://schemas.microsoft.com/office/drawing/2014/main" id="{98CD5BF3-A745-A4BD-34AC-603E576A3302}"/>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568" name="Line 30">
                    <a:extLst>
                      <a:ext uri="{FF2B5EF4-FFF2-40B4-BE49-F238E27FC236}">
                        <a16:creationId xmlns:a16="http://schemas.microsoft.com/office/drawing/2014/main" id="{79D09C1E-577F-EF4F-5DAE-6079097B2927}"/>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3563" name="Line 31">
                  <a:extLst>
                    <a:ext uri="{FF2B5EF4-FFF2-40B4-BE49-F238E27FC236}">
                      <a16:creationId xmlns:a16="http://schemas.microsoft.com/office/drawing/2014/main" id="{D85267BF-4715-A131-BF12-775470298E33}"/>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564" name="Line 32">
                  <a:extLst>
                    <a:ext uri="{FF2B5EF4-FFF2-40B4-BE49-F238E27FC236}">
                      <a16:creationId xmlns:a16="http://schemas.microsoft.com/office/drawing/2014/main" id="{8A954A94-BB94-97D2-BB1D-204D8B346D54}"/>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565" name="Line 33">
                  <a:extLst>
                    <a:ext uri="{FF2B5EF4-FFF2-40B4-BE49-F238E27FC236}">
                      <a16:creationId xmlns:a16="http://schemas.microsoft.com/office/drawing/2014/main" id="{12CA7C0A-5E8A-7E5B-4DF9-A4963E949BEA}"/>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566" name="Line 34">
                  <a:extLst>
                    <a:ext uri="{FF2B5EF4-FFF2-40B4-BE49-F238E27FC236}">
                      <a16:creationId xmlns:a16="http://schemas.microsoft.com/office/drawing/2014/main" id="{E1019948-5735-94F0-C519-A202499119DA}"/>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3537" name="Grupa 15">
              <a:extLst>
                <a:ext uri="{FF2B5EF4-FFF2-40B4-BE49-F238E27FC236}">
                  <a16:creationId xmlns:a16="http://schemas.microsoft.com/office/drawing/2014/main" id="{70AAD373-9214-63CC-75B0-101624E3CB26}"/>
                </a:ext>
              </a:extLst>
            </p:cNvPr>
            <p:cNvGrpSpPr>
              <a:grpSpLocks/>
            </p:cNvGrpSpPr>
            <p:nvPr/>
          </p:nvGrpSpPr>
          <p:grpSpPr bwMode="auto">
            <a:xfrm>
              <a:off x="8399462" y="436507"/>
              <a:ext cx="822789" cy="1695647"/>
              <a:chOff x="3134998" y="1517736"/>
              <a:chExt cx="2019850" cy="4162613"/>
            </a:xfrm>
          </p:grpSpPr>
          <p:sp>
            <p:nvSpPr>
              <p:cNvPr id="363546" name="Rectangle 15">
                <a:extLst>
                  <a:ext uri="{FF2B5EF4-FFF2-40B4-BE49-F238E27FC236}">
                    <a16:creationId xmlns:a16="http://schemas.microsoft.com/office/drawing/2014/main" id="{AC82310B-C4A5-4CC5-5732-2F9792609E18}"/>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547" name="Rectangle 12">
                <a:extLst>
                  <a:ext uri="{FF2B5EF4-FFF2-40B4-BE49-F238E27FC236}">
                    <a16:creationId xmlns:a16="http://schemas.microsoft.com/office/drawing/2014/main" id="{341A0CB6-C350-9FF4-AB68-671C8DB1B2FD}"/>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548" name="Rectangle 13">
                <a:extLst>
                  <a:ext uri="{FF2B5EF4-FFF2-40B4-BE49-F238E27FC236}">
                    <a16:creationId xmlns:a16="http://schemas.microsoft.com/office/drawing/2014/main" id="{4957C1CA-E84E-A6B5-C6C1-77E88BC38229}"/>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grpSp>
            <p:nvGrpSpPr>
              <p:cNvPr id="363549" name="Grupa 20">
                <a:extLst>
                  <a:ext uri="{FF2B5EF4-FFF2-40B4-BE49-F238E27FC236}">
                    <a16:creationId xmlns:a16="http://schemas.microsoft.com/office/drawing/2014/main" id="{21AEA91C-58F3-181D-D794-9C1026CBFC64}"/>
                  </a:ext>
                </a:extLst>
              </p:cNvPr>
              <p:cNvGrpSpPr>
                <a:grpSpLocks/>
              </p:cNvGrpSpPr>
              <p:nvPr/>
            </p:nvGrpSpPr>
            <p:grpSpPr bwMode="auto">
              <a:xfrm>
                <a:off x="3134998" y="1517736"/>
                <a:ext cx="2019850" cy="4162612"/>
                <a:chOff x="3636165" y="1814460"/>
                <a:chExt cx="1696621" cy="3496486"/>
              </a:xfrm>
            </p:grpSpPr>
            <p:sp>
              <p:nvSpPr>
                <p:cNvPr id="363550" name="Line 34">
                  <a:extLst>
                    <a:ext uri="{FF2B5EF4-FFF2-40B4-BE49-F238E27FC236}">
                      <a16:creationId xmlns:a16="http://schemas.microsoft.com/office/drawing/2014/main" id="{B9B1FB6B-76E2-54CD-3C5B-B1DEAD02AA13}"/>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nvGrpSpPr>
                <p:cNvPr id="363551" name="Group 398">
                  <a:extLst>
                    <a:ext uri="{FF2B5EF4-FFF2-40B4-BE49-F238E27FC236}">
                      <a16:creationId xmlns:a16="http://schemas.microsoft.com/office/drawing/2014/main" id="{F0A45504-9ACE-86A2-A4A7-FDB044F59BD1}"/>
                    </a:ext>
                  </a:extLst>
                </p:cNvPr>
                <p:cNvGrpSpPr>
                  <a:grpSpLocks/>
                </p:cNvGrpSpPr>
                <p:nvPr/>
              </p:nvGrpSpPr>
              <p:grpSpPr bwMode="auto">
                <a:xfrm>
                  <a:off x="3636165" y="1819139"/>
                  <a:ext cx="1696621" cy="3491807"/>
                  <a:chOff x="1684" y="1082"/>
                  <a:chExt cx="2391" cy="3083"/>
                </a:xfrm>
              </p:grpSpPr>
              <p:sp>
                <p:nvSpPr>
                  <p:cNvPr id="363555" name="Rectangle 29">
                    <a:extLst>
                      <a:ext uri="{FF2B5EF4-FFF2-40B4-BE49-F238E27FC236}">
                        <a16:creationId xmlns:a16="http://schemas.microsoft.com/office/drawing/2014/main" id="{29951F48-9CDC-3A61-3D37-5DA1B37BC490}"/>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3556" name="Line 30">
                    <a:extLst>
                      <a:ext uri="{FF2B5EF4-FFF2-40B4-BE49-F238E27FC236}">
                        <a16:creationId xmlns:a16="http://schemas.microsoft.com/office/drawing/2014/main" id="{56CDDC2B-44A8-0A6E-A45C-DA6F9CFBFA35}"/>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3552" name="Line 31">
                  <a:extLst>
                    <a:ext uri="{FF2B5EF4-FFF2-40B4-BE49-F238E27FC236}">
                      <a16:creationId xmlns:a16="http://schemas.microsoft.com/office/drawing/2014/main" id="{927DB902-A981-3626-54E2-E18941931F5C}"/>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553" name="Line 32">
                  <a:extLst>
                    <a:ext uri="{FF2B5EF4-FFF2-40B4-BE49-F238E27FC236}">
                      <a16:creationId xmlns:a16="http://schemas.microsoft.com/office/drawing/2014/main" id="{77886D6E-88D4-8030-55B8-6F551C3932CA}"/>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554" name="Line 33">
                  <a:extLst>
                    <a:ext uri="{FF2B5EF4-FFF2-40B4-BE49-F238E27FC236}">
                      <a16:creationId xmlns:a16="http://schemas.microsoft.com/office/drawing/2014/main" id="{F261483F-F279-6BCF-193F-FC100F92788B}"/>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3538" name="Grupa 33">
              <a:extLst>
                <a:ext uri="{FF2B5EF4-FFF2-40B4-BE49-F238E27FC236}">
                  <a16:creationId xmlns:a16="http://schemas.microsoft.com/office/drawing/2014/main" id="{C19D7BDB-A3D1-662D-9F09-16D7D5679EAF}"/>
                </a:ext>
              </a:extLst>
            </p:cNvPr>
            <p:cNvGrpSpPr>
              <a:grpSpLocks/>
            </p:cNvGrpSpPr>
            <p:nvPr/>
          </p:nvGrpSpPr>
          <p:grpSpPr bwMode="auto">
            <a:xfrm>
              <a:off x="8557701" y="873071"/>
              <a:ext cx="494398" cy="730354"/>
              <a:chOff x="2790402" y="2860015"/>
              <a:chExt cx="867360" cy="1281310"/>
            </a:xfrm>
          </p:grpSpPr>
          <p:sp>
            <p:nvSpPr>
              <p:cNvPr id="363543" name="Line 35">
                <a:extLst>
                  <a:ext uri="{FF2B5EF4-FFF2-40B4-BE49-F238E27FC236}">
                    <a16:creationId xmlns:a16="http://schemas.microsoft.com/office/drawing/2014/main" id="{E60AAA13-EBC5-3DA2-C079-86411879DF01}"/>
                  </a:ext>
                </a:extLst>
              </p:cNvPr>
              <p:cNvSpPr>
                <a:spLocks noChangeShapeType="1"/>
              </p:cNvSpPr>
              <p:nvPr/>
            </p:nvSpPr>
            <p:spPr bwMode="auto">
              <a:xfrm flipV="1">
                <a:off x="2790402" y="2860015"/>
                <a:ext cx="285452" cy="3264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544" name="Line 36">
                <a:extLst>
                  <a:ext uri="{FF2B5EF4-FFF2-40B4-BE49-F238E27FC236}">
                    <a16:creationId xmlns:a16="http://schemas.microsoft.com/office/drawing/2014/main" id="{752AA59C-B143-FE7C-38D5-6961A4C24EA5}"/>
                  </a:ext>
                </a:extLst>
              </p:cNvPr>
              <p:cNvSpPr>
                <a:spLocks noChangeShapeType="1"/>
              </p:cNvSpPr>
              <p:nvPr/>
            </p:nvSpPr>
            <p:spPr bwMode="auto">
              <a:xfrm flipH="1" flipV="1">
                <a:off x="3075855" y="2860015"/>
                <a:ext cx="292588" cy="9087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545" name="Line 37">
                <a:extLst>
                  <a:ext uri="{FF2B5EF4-FFF2-40B4-BE49-F238E27FC236}">
                    <a16:creationId xmlns:a16="http://schemas.microsoft.com/office/drawing/2014/main" id="{325033D5-E43D-EE9A-3E4D-C71B648F5956}"/>
                  </a:ext>
                </a:extLst>
              </p:cNvPr>
              <p:cNvSpPr>
                <a:spLocks noChangeShapeType="1"/>
              </p:cNvSpPr>
              <p:nvPr/>
            </p:nvSpPr>
            <p:spPr bwMode="auto">
              <a:xfrm>
                <a:off x="3368449" y="3791197"/>
                <a:ext cx="289313" cy="35012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363539" name="Grupa 33">
              <a:extLst>
                <a:ext uri="{FF2B5EF4-FFF2-40B4-BE49-F238E27FC236}">
                  <a16:creationId xmlns:a16="http://schemas.microsoft.com/office/drawing/2014/main" id="{8E516635-E4FA-6083-5D4B-CFCC5B1272D5}"/>
                </a:ext>
              </a:extLst>
            </p:cNvPr>
            <p:cNvGrpSpPr>
              <a:grpSpLocks/>
            </p:cNvGrpSpPr>
            <p:nvPr/>
          </p:nvGrpSpPr>
          <p:grpSpPr bwMode="auto">
            <a:xfrm>
              <a:off x="7639674" y="749758"/>
              <a:ext cx="488294" cy="939068"/>
              <a:chOff x="2796365" y="2892145"/>
              <a:chExt cx="856647" cy="1647462"/>
            </a:xfrm>
          </p:grpSpPr>
          <p:sp>
            <p:nvSpPr>
              <p:cNvPr id="363540" name="Line 35">
                <a:extLst>
                  <a:ext uri="{FF2B5EF4-FFF2-40B4-BE49-F238E27FC236}">
                    <a16:creationId xmlns:a16="http://schemas.microsoft.com/office/drawing/2014/main" id="{B23D2F24-3563-C809-3BF0-31E2EBB5DD10}"/>
                  </a:ext>
                </a:extLst>
              </p:cNvPr>
              <p:cNvSpPr>
                <a:spLocks noChangeShapeType="1"/>
              </p:cNvSpPr>
              <p:nvPr/>
            </p:nvSpPr>
            <p:spPr bwMode="auto">
              <a:xfrm>
                <a:off x="2796365" y="2892145"/>
                <a:ext cx="285318" cy="33656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541" name="Line 36">
                <a:extLst>
                  <a:ext uri="{FF2B5EF4-FFF2-40B4-BE49-F238E27FC236}">
                    <a16:creationId xmlns:a16="http://schemas.microsoft.com/office/drawing/2014/main" id="{325BD2B3-2C40-0F4C-9B9F-16C17FB2B4B7}"/>
                  </a:ext>
                </a:extLst>
              </p:cNvPr>
              <p:cNvSpPr>
                <a:spLocks noChangeShapeType="1"/>
              </p:cNvSpPr>
              <p:nvPr/>
            </p:nvSpPr>
            <p:spPr bwMode="auto">
              <a:xfrm flipH="1" flipV="1">
                <a:off x="3071768" y="3228711"/>
                <a:ext cx="328169" cy="125043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3542" name="Line 37">
                <a:extLst>
                  <a:ext uri="{FF2B5EF4-FFF2-40B4-BE49-F238E27FC236}">
                    <a16:creationId xmlns:a16="http://schemas.microsoft.com/office/drawing/2014/main" id="{78BE9490-A134-FA7C-6B39-E6E9FDA245D1}"/>
                  </a:ext>
                </a:extLst>
              </p:cNvPr>
              <p:cNvSpPr>
                <a:spLocks noChangeShapeType="1"/>
              </p:cNvSpPr>
              <p:nvPr/>
            </p:nvSpPr>
            <p:spPr bwMode="auto">
              <a:xfrm>
                <a:off x="3374470" y="4479152"/>
                <a:ext cx="278542" cy="6045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sp>
        <p:nvSpPr>
          <p:cNvPr id="363535" name="Text Placeholder 2">
            <a:extLst>
              <a:ext uri="{FF2B5EF4-FFF2-40B4-BE49-F238E27FC236}">
                <a16:creationId xmlns:a16="http://schemas.microsoft.com/office/drawing/2014/main" id="{591A1939-F9C3-0C09-EBBD-EA041F1B979D}"/>
              </a:ext>
            </a:extLst>
          </p:cNvPr>
          <p:cNvSpPr txBox="1">
            <a:spLocks noChangeArrowheads="1"/>
          </p:cNvSpPr>
          <p:nvPr/>
        </p:nvSpPr>
        <p:spPr bwMode="auto">
          <a:xfrm>
            <a:off x="261938" y="909638"/>
            <a:ext cx="4125912" cy="37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4" tIns="45718" rIns="91434" bIns="45718"/>
          <a:lstStyle>
            <a:lvl1pPr defTabSz="906463">
              <a:defRPr>
                <a:solidFill>
                  <a:schemeClr val="tx1"/>
                </a:solidFill>
                <a:latin typeface="Calibri" panose="020F0502020204030204" pitchFamily="34" charset="0"/>
              </a:defRPr>
            </a:lvl1pPr>
            <a:lvl2pPr marL="736600" indent="-282575" defTabSz="906463">
              <a:defRPr>
                <a:solidFill>
                  <a:schemeClr val="tx1"/>
                </a:solidFill>
                <a:latin typeface="Calibri" panose="020F0502020204030204" pitchFamily="34" charset="0"/>
              </a:defRPr>
            </a:lvl2pPr>
            <a:lvl3pPr marL="1133475" indent="-225425" defTabSz="906463">
              <a:defRPr>
                <a:solidFill>
                  <a:schemeClr val="tx1"/>
                </a:solidFill>
                <a:latin typeface="Calibri" panose="020F0502020204030204" pitchFamily="34" charset="0"/>
              </a:defRPr>
            </a:lvl3pPr>
            <a:lvl4pPr marL="1587500" indent="-225425" defTabSz="906463">
              <a:defRPr>
                <a:solidFill>
                  <a:schemeClr val="tx1"/>
                </a:solidFill>
                <a:latin typeface="Calibri" panose="020F0502020204030204" pitchFamily="34" charset="0"/>
              </a:defRPr>
            </a:lvl4pPr>
            <a:lvl5pPr marL="2041525" indent="-225425" defTabSz="906463">
              <a:defRPr>
                <a:solidFill>
                  <a:schemeClr val="tx1"/>
                </a:solidFill>
                <a:latin typeface="Calibri" panose="020F0502020204030204" pitchFamily="34" charset="0"/>
              </a:defRPr>
            </a:lvl5pPr>
            <a:lvl6pPr marL="2498725" indent="-225425" defTabSz="906463" eaLnBrk="0" fontAlgn="base" hangingPunct="0">
              <a:spcBef>
                <a:spcPct val="0"/>
              </a:spcBef>
              <a:spcAft>
                <a:spcPct val="0"/>
              </a:spcAft>
              <a:defRPr>
                <a:solidFill>
                  <a:schemeClr val="tx1"/>
                </a:solidFill>
                <a:latin typeface="Calibri" panose="020F0502020204030204" pitchFamily="34" charset="0"/>
              </a:defRPr>
            </a:lvl6pPr>
            <a:lvl7pPr marL="2955925" indent="-225425" defTabSz="906463" eaLnBrk="0" fontAlgn="base" hangingPunct="0">
              <a:spcBef>
                <a:spcPct val="0"/>
              </a:spcBef>
              <a:spcAft>
                <a:spcPct val="0"/>
              </a:spcAft>
              <a:defRPr>
                <a:solidFill>
                  <a:schemeClr val="tx1"/>
                </a:solidFill>
                <a:latin typeface="Calibri" panose="020F0502020204030204" pitchFamily="34" charset="0"/>
              </a:defRPr>
            </a:lvl7pPr>
            <a:lvl8pPr marL="3413125" indent="-225425" defTabSz="906463" eaLnBrk="0" fontAlgn="base" hangingPunct="0">
              <a:spcBef>
                <a:spcPct val="0"/>
              </a:spcBef>
              <a:spcAft>
                <a:spcPct val="0"/>
              </a:spcAft>
              <a:defRPr>
                <a:solidFill>
                  <a:schemeClr val="tx1"/>
                </a:solidFill>
                <a:latin typeface="Calibri" panose="020F0502020204030204" pitchFamily="34" charset="0"/>
              </a:defRPr>
            </a:lvl8pPr>
            <a:lvl9pPr marL="3870325" indent="-225425" defTabSz="906463"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NZ" altLang="en-US" sz="2400" b="1">
                <a:solidFill>
                  <a:schemeClr val="bg1"/>
                </a:solidFill>
                <a:latin typeface="Century Gothic" panose="020B0502020202020204" pitchFamily="34" charset="0"/>
              </a:rPr>
              <a:t>Trends in Profiles</a:t>
            </a:r>
            <a:endParaRPr lang="en-GB" altLang="en-US" sz="2400" b="1">
              <a:solidFill>
                <a:schemeClr val="bg1"/>
              </a:solidFill>
              <a:latin typeface="Century Gothic" panose="020B0502020202020204" pitchFamily="34" charset="0"/>
            </a:endParaRPr>
          </a:p>
        </p:txBody>
      </p:sp>
    </p:spTree>
  </p:cSld>
  <p:clrMapOvr>
    <a:masterClrMapping/>
  </p:clrMapOvr>
  <p:transition>
    <p:cut/>
  </p:transition>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 name="Rounded Rectangle 408">
            <a:extLst>
              <a:ext uri="{FF2B5EF4-FFF2-40B4-BE49-F238E27FC236}">
                <a16:creationId xmlns:a16="http://schemas.microsoft.com/office/drawing/2014/main" id="{224286BD-2475-131B-4508-8D1DC8F78677}"/>
              </a:ext>
            </a:extLst>
          </p:cNvPr>
          <p:cNvSpPr/>
          <p:nvPr/>
        </p:nvSpPr>
        <p:spPr>
          <a:xfrm>
            <a:off x="-1249363" y="930275"/>
            <a:ext cx="4392613" cy="430213"/>
          </a:xfrm>
          <a:prstGeom prst="round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365571" name="Rectangle 4">
            <a:extLst>
              <a:ext uri="{FF2B5EF4-FFF2-40B4-BE49-F238E27FC236}">
                <a16:creationId xmlns:a16="http://schemas.microsoft.com/office/drawing/2014/main" id="{7B91A2A0-C5B1-43F7-E229-6EDA24112F7A}"/>
              </a:ext>
            </a:extLst>
          </p:cNvPr>
          <p:cNvSpPr>
            <a:spLocks noChangeArrowheads="1"/>
          </p:cNvSpPr>
          <p:nvPr/>
        </p:nvSpPr>
        <p:spPr bwMode="auto">
          <a:xfrm>
            <a:off x="352425" y="1703388"/>
            <a:ext cx="5543550" cy="184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4" tIns="45718" rIns="91434" bIns="45718"/>
          <a:lstStyle>
            <a:lvl1pPr>
              <a:tabLst>
                <a:tab pos="1079500" algn="l"/>
              </a:tabLst>
              <a:defRPr>
                <a:solidFill>
                  <a:schemeClr val="tx1"/>
                </a:solidFill>
                <a:latin typeface="Calibri" panose="020F0502020204030204" pitchFamily="34" charset="0"/>
              </a:defRPr>
            </a:lvl1pPr>
            <a:lvl2pPr marL="742950" indent="-285750">
              <a:tabLst>
                <a:tab pos="1079500" algn="l"/>
              </a:tabLst>
              <a:defRPr>
                <a:solidFill>
                  <a:schemeClr val="tx1"/>
                </a:solidFill>
                <a:latin typeface="Calibri" panose="020F0502020204030204" pitchFamily="34" charset="0"/>
              </a:defRPr>
            </a:lvl2pPr>
            <a:lvl3pPr marL="1143000" indent="-228600">
              <a:tabLst>
                <a:tab pos="1079500" algn="l"/>
              </a:tabLst>
              <a:defRPr>
                <a:solidFill>
                  <a:schemeClr val="tx1"/>
                </a:solidFill>
                <a:latin typeface="Calibri" panose="020F0502020204030204" pitchFamily="34" charset="0"/>
              </a:defRPr>
            </a:lvl3pPr>
            <a:lvl4pPr marL="1600200" indent="-228600">
              <a:tabLst>
                <a:tab pos="1079500" algn="l"/>
              </a:tabLst>
              <a:defRPr>
                <a:solidFill>
                  <a:schemeClr val="tx1"/>
                </a:solidFill>
                <a:latin typeface="Calibri" panose="020F0502020204030204" pitchFamily="34" charset="0"/>
              </a:defRPr>
            </a:lvl4pPr>
            <a:lvl5pPr marL="2057400" indent="-228600">
              <a:tabLst>
                <a:tab pos="1079500" algn="l"/>
              </a:tabLst>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tabLst>
                <a:tab pos="1079500" algn="l"/>
              </a:tabLs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tabLst>
                <a:tab pos="1079500" algn="l"/>
              </a:tabLs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tabLst>
                <a:tab pos="1079500" algn="l"/>
              </a:tabLs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tabLst>
                <a:tab pos="1079500" algn="l"/>
              </a:tabLst>
              <a:defRPr>
                <a:solidFill>
                  <a:schemeClr val="tx1"/>
                </a:solidFill>
                <a:latin typeface="Calibri" panose="020F0502020204030204" pitchFamily="34" charset="0"/>
              </a:defRPr>
            </a:lvl9pPr>
          </a:lstStyle>
          <a:p>
            <a:pPr>
              <a:lnSpc>
                <a:spcPct val="150000"/>
              </a:lnSpc>
              <a:spcBef>
                <a:spcPct val="60000"/>
              </a:spcBef>
              <a:buClr>
                <a:srgbClr val="00B0F0"/>
              </a:buClr>
            </a:pPr>
            <a:r>
              <a:rPr kumimoji="1" lang="en-US" altLang="en-US" sz="2000" b="1">
                <a:latin typeface="Century Gothic" panose="020B0502020202020204" pitchFamily="34" charset="0"/>
                <a:ea typeface="宋体" panose="02010600030101010101" pitchFamily="2" charset="-122"/>
              </a:rPr>
              <a:t>Answer:</a:t>
            </a:r>
            <a:br>
              <a:rPr kumimoji="1" lang="en-US" altLang="en-US" b="1">
                <a:latin typeface="Century Gothic" panose="020B0502020202020204" pitchFamily="34" charset="0"/>
                <a:ea typeface="宋体" panose="02010600030101010101" pitchFamily="2" charset="-122"/>
              </a:rPr>
            </a:br>
            <a:r>
              <a:rPr kumimoji="1" lang="en-US" altLang="en-US" b="1">
                <a:latin typeface="Century Gothic" panose="020B0502020202020204" pitchFamily="34" charset="0"/>
                <a:ea typeface="宋体" panose="02010600030101010101" pitchFamily="2" charset="-122"/>
              </a:rPr>
              <a:t>Three of the four managers who feel uncertainty have the same natural behavioural style (dominant style of C).</a:t>
            </a:r>
          </a:p>
        </p:txBody>
      </p:sp>
      <p:grpSp>
        <p:nvGrpSpPr>
          <p:cNvPr id="365572" name="Group 3">
            <a:extLst>
              <a:ext uri="{FF2B5EF4-FFF2-40B4-BE49-F238E27FC236}">
                <a16:creationId xmlns:a16="http://schemas.microsoft.com/office/drawing/2014/main" id="{FC7FCCD9-3BAA-2AC6-349F-A0FC6194D757}"/>
              </a:ext>
            </a:extLst>
          </p:cNvPr>
          <p:cNvGrpSpPr>
            <a:grpSpLocks/>
          </p:cNvGrpSpPr>
          <p:nvPr/>
        </p:nvGrpSpPr>
        <p:grpSpPr bwMode="auto">
          <a:xfrm>
            <a:off x="6902450" y="1111250"/>
            <a:ext cx="4687888" cy="4803775"/>
            <a:chOff x="8640892" y="403983"/>
            <a:chExt cx="4687803" cy="4803973"/>
          </a:xfrm>
        </p:grpSpPr>
        <p:grpSp>
          <p:nvGrpSpPr>
            <p:cNvPr id="365615" name="Group 55">
              <a:extLst>
                <a:ext uri="{FF2B5EF4-FFF2-40B4-BE49-F238E27FC236}">
                  <a16:creationId xmlns:a16="http://schemas.microsoft.com/office/drawing/2014/main" id="{51577E3D-87DE-9C17-FEB0-A67FF55C61DD}"/>
                </a:ext>
              </a:extLst>
            </p:cNvPr>
            <p:cNvGrpSpPr>
              <a:grpSpLocks/>
            </p:cNvGrpSpPr>
            <p:nvPr/>
          </p:nvGrpSpPr>
          <p:grpSpPr bwMode="auto">
            <a:xfrm>
              <a:off x="8646179" y="403983"/>
              <a:ext cx="1329786" cy="1440614"/>
              <a:chOff x="7475639" y="245979"/>
              <a:chExt cx="1746612" cy="1892179"/>
            </a:xfrm>
          </p:grpSpPr>
          <p:grpSp>
            <p:nvGrpSpPr>
              <p:cNvPr id="365893" name="Grupa 2">
                <a:extLst>
                  <a:ext uri="{FF2B5EF4-FFF2-40B4-BE49-F238E27FC236}">
                    <a16:creationId xmlns:a16="http://schemas.microsoft.com/office/drawing/2014/main" id="{CA6CB858-ED29-BA54-C98F-FD6869E099C4}"/>
                  </a:ext>
                </a:extLst>
              </p:cNvPr>
              <p:cNvGrpSpPr>
                <a:grpSpLocks/>
              </p:cNvGrpSpPr>
              <p:nvPr/>
            </p:nvGrpSpPr>
            <p:grpSpPr bwMode="auto">
              <a:xfrm>
                <a:off x="7475639" y="245979"/>
                <a:ext cx="1244992" cy="1892179"/>
                <a:chOff x="3134998" y="1033067"/>
                <a:chExt cx="3057758" cy="4647282"/>
              </a:xfrm>
            </p:grpSpPr>
            <p:sp>
              <p:nvSpPr>
                <p:cNvPr id="365914" name="Rectangle 15">
                  <a:extLst>
                    <a:ext uri="{FF2B5EF4-FFF2-40B4-BE49-F238E27FC236}">
                      <a16:creationId xmlns:a16="http://schemas.microsoft.com/office/drawing/2014/main" id="{B8BD6975-6017-CE3C-918F-04D71585B9A4}"/>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915" name="Rectangle 12">
                  <a:extLst>
                    <a:ext uri="{FF2B5EF4-FFF2-40B4-BE49-F238E27FC236}">
                      <a16:creationId xmlns:a16="http://schemas.microsoft.com/office/drawing/2014/main" id="{BA13ECF7-935E-9BEF-265C-8F8B86FD423E}"/>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916" name="Rectangle 13">
                  <a:extLst>
                    <a:ext uri="{FF2B5EF4-FFF2-40B4-BE49-F238E27FC236}">
                      <a16:creationId xmlns:a16="http://schemas.microsoft.com/office/drawing/2014/main" id="{569C793D-9A79-91B8-F21C-92BB22F1A3B1}"/>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917" name="Text Box 43">
                  <a:extLst>
                    <a:ext uri="{FF2B5EF4-FFF2-40B4-BE49-F238E27FC236}">
                      <a16:creationId xmlns:a16="http://schemas.microsoft.com/office/drawing/2014/main" id="{83C3149E-354F-D158-9CE1-95EDE1DC2F70}"/>
                    </a:ext>
                  </a:extLst>
                </p:cNvPr>
                <p:cNvSpPr txBox="1">
                  <a:spLocks noChangeArrowheads="1"/>
                </p:cNvSpPr>
                <p:nvPr/>
              </p:nvSpPr>
              <p:spPr bwMode="auto">
                <a:xfrm>
                  <a:off x="4180507" y="1033067"/>
                  <a:ext cx="2012249" cy="363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900" b="1">
                      <a:solidFill>
                        <a:srgbClr val="272274"/>
                      </a:solidFill>
                      <a:latin typeface="Century Gothic" panose="020B0502020202020204" pitchFamily="34" charset="0"/>
                      <a:ea typeface="ＭＳ Ｐゴシック" panose="020B0600070205080204" pitchFamily="34" charset="-128"/>
                    </a:rPr>
                    <a:t>   </a:t>
                  </a:r>
                  <a:r>
                    <a:rPr lang="en-NZ" altLang="en-US" sz="1000" b="1">
                      <a:solidFill>
                        <a:srgbClr val="5F5F5F"/>
                      </a:solidFill>
                      <a:latin typeface="Century Gothic" panose="020B0502020202020204" pitchFamily="34" charset="0"/>
                      <a:ea typeface="ＭＳ Ｐゴシック" panose="020B0600070205080204" pitchFamily="34" charset="-128"/>
                    </a:rPr>
                    <a:t>Manager One</a:t>
                  </a:r>
                  <a:endParaRPr lang="en-US" altLang="en-US" sz="1000" b="1">
                    <a:solidFill>
                      <a:srgbClr val="5F5F5F"/>
                    </a:solidFill>
                    <a:latin typeface="Century Gothic" panose="020B0502020202020204" pitchFamily="34" charset="0"/>
                    <a:ea typeface="ＭＳ Ｐゴシック" panose="020B0600070205080204" pitchFamily="34" charset="-128"/>
                  </a:endParaRPr>
                </a:p>
              </p:txBody>
            </p:sp>
            <p:grpSp>
              <p:nvGrpSpPr>
                <p:cNvPr id="365918" name="Grupa 7">
                  <a:extLst>
                    <a:ext uri="{FF2B5EF4-FFF2-40B4-BE49-F238E27FC236}">
                      <a16:creationId xmlns:a16="http://schemas.microsoft.com/office/drawing/2014/main" id="{21782365-CD79-D938-F21F-6AC8079E886B}"/>
                    </a:ext>
                  </a:extLst>
                </p:cNvPr>
                <p:cNvGrpSpPr>
                  <a:grpSpLocks/>
                </p:cNvGrpSpPr>
                <p:nvPr/>
              </p:nvGrpSpPr>
              <p:grpSpPr bwMode="auto">
                <a:xfrm>
                  <a:off x="3134998" y="1517736"/>
                  <a:ext cx="2019850" cy="4162612"/>
                  <a:chOff x="3636165" y="1814460"/>
                  <a:chExt cx="1696621" cy="3496486"/>
                </a:xfrm>
              </p:grpSpPr>
              <p:grpSp>
                <p:nvGrpSpPr>
                  <p:cNvPr id="365919" name="Group 28">
                    <a:extLst>
                      <a:ext uri="{FF2B5EF4-FFF2-40B4-BE49-F238E27FC236}">
                        <a16:creationId xmlns:a16="http://schemas.microsoft.com/office/drawing/2014/main" id="{0178E56C-D8E7-BBCC-ADD6-3851974FE15E}"/>
                      </a:ext>
                    </a:extLst>
                  </p:cNvPr>
                  <p:cNvGrpSpPr>
                    <a:grpSpLocks/>
                  </p:cNvGrpSpPr>
                  <p:nvPr/>
                </p:nvGrpSpPr>
                <p:grpSpPr bwMode="auto">
                  <a:xfrm>
                    <a:off x="3636165" y="1819139"/>
                    <a:ext cx="1696621" cy="3491807"/>
                    <a:chOff x="1684" y="1082"/>
                    <a:chExt cx="2391" cy="3083"/>
                  </a:xfrm>
                </p:grpSpPr>
                <p:sp>
                  <p:nvSpPr>
                    <p:cNvPr id="365924" name="Rectangle 29">
                      <a:extLst>
                        <a:ext uri="{FF2B5EF4-FFF2-40B4-BE49-F238E27FC236}">
                          <a16:creationId xmlns:a16="http://schemas.microsoft.com/office/drawing/2014/main" id="{5D7966FD-1E2E-F7AD-B77E-7D3173A2A15E}"/>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925" name="Line 30">
                      <a:extLst>
                        <a:ext uri="{FF2B5EF4-FFF2-40B4-BE49-F238E27FC236}">
                          <a16:creationId xmlns:a16="http://schemas.microsoft.com/office/drawing/2014/main" id="{17AD1F05-A710-D444-1565-00A5D16772A8}"/>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5920" name="Line 31">
                    <a:extLst>
                      <a:ext uri="{FF2B5EF4-FFF2-40B4-BE49-F238E27FC236}">
                        <a16:creationId xmlns:a16="http://schemas.microsoft.com/office/drawing/2014/main" id="{45E46F75-723E-18CB-616C-17CE7D125542}"/>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921" name="Line 32">
                    <a:extLst>
                      <a:ext uri="{FF2B5EF4-FFF2-40B4-BE49-F238E27FC236}">
                        <a16:creationId xmlns:a16="http://schemas.microsoft.com/office/drawing/2014/main" id="{CB0F3E10-3218-E0D4-741F-17E211C7F87B}"/>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922" name="Line 33">
                    <a:extLst>
                      <a:ext uri="{FF2B5EF4-FFF2-40B4-BE49-F238E27FC236}">
                        <a16:creationId xmlns:a16="http://schemas.microsoft.com/office/drawing/2014/main" id="{2F107E2D-F2F8-3CB3-B342-D06D3818C8B6}"/>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923" name="Line 34">
                    <a:extLst>
                      <a:ext uri="{FF2B5EF4-FFF2-40B4-BE49-F238E27FC236}">
                        <a16:creationId xmlns:a16="http://schemas.microsoft.com/office/drawing/2014/main" id="{8CBD558C-BF40-7ECE-A9E7-4D457F2E6C6E}"/>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5894" name="Grupa 15">
                <a:extLst>
                  <a:ext uri="{FF2B5EF4-FFF2-40B4-BE49-F238E27FC236}">
                    <a16:creationId xmlns:a16="http://schemas.microsoft.com/office/drawing/2014/main" id="{79595AA4-9F7A-EADF-BD35-6B14A75E69F2}"/>
                  </a:ext>
                </a:extLst>
              </p:cNvPr>
              <p:cNvGrpSpPr>
                <a:grpSpLocks/>
              </p:cNvGrpSpPr>
              <p:nvPr/>
            </p:nvGrpSpPr>
            <p:grpSpPr bwMode="auto">
              <a:xfrm>
                <a:off x="8399462" y="436507"/>
                <a:ext cx="822789" cy="1695647"/>
                <a:chOff x="3134998" y="1517736"/>
                <a:chExt cx="2019850" cy="4162613"/>
              </a:xfrm>
            </p:grpSpPr>
            <p:sp>
              <p:nvSpPr>
                <p:cNvPr id="365903" name="Rectangle 15">
                  <a:extLst>
                    <a:ext uri="{FF2B5EF4-FFF2-40B4-BE49-F238E27FC236}">
                      <a16:creationId xmlns:a16="http://schemas.microsoft.com/office/drawing/2014/main" id="{AF1FCAC0-5E34-6279-AED4-E5E29FA57A5D}"/>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904" name="Rectangle 12">
                  <a:extLst>
                    <a:ext uri="{FF2B5EF4-FFF2-40B4-BE49-F238E27FC236}">
                      <a16:creationId xmlns:a16="http://schemas.microsoft.com/office/drawing/2014/main" id="{7C7851C1-54FB-574C-C5CA-A193BBB6E78B}"/>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905" name="Rectangle 13">
                  <a:extLst>
                    <a:ext uri="{FF2B5EF4-FFF2-40B4-BE49-F238E27FC236}">
                      <a16:creationId xmlns:a16="http://schemas.microsoft.com/office/drawing/2014/main" id="{892458D4-7DA2-88A1-EB84-F0144045BD74}"/>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grpSp>
              <p:nvGrpSpPr>
                <p:cNvPr id="365906" name="Grupa 20">
                  <a:extLst>
                    <a:ext uri="{FF2B5EF4-FFF2-40B4-BE49-F238E27FC236}">
                      <a16:creationId xmlns:a16="http://schemas.microsoft.com/office/drawing/2014/main" id="{93DBCEAF-CA35-1A37-3A5B-DC48A2AB2294}"/>
                    </a:ext>
                  </a:extLst>
                </p:cNvPr>
                <p:cNvGrpSpPr>
                  <a:grpSpLocks/>
                </p:cNvGrpSpPr>
                <p:nvPr/>
              </p:nvGrpSpPr>
              <p:grpSpPr bwMode="auto">
                <a:xfrm>
                  <a:off x="3134998" y="1517736"/>
                  <a:ext cx="2019850" cy="4162612"/>
                  <a:chOff x="3636165" y="1814460"/>
                  <a:chExt cx="1696621" cy="3496486"/>
                </a:xfrm>
              </p:grpSpPr>
              <p:sp>
                <p:nvSpPr>
                  <p:cNvPr id="365907" name="Line 34">
                    <a:extLst>
                      <a:ext uri="{FF2B5EF4-FFF2-40B4-BE49-F238E27FC236}">
                        <a16:creationId xmlns:a16="http://schemas.microsoft.com/office/drawing/2014/main" id="{B03BE7F6-5106-9A4C-D0FE-0CA0174DCB73}"/>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nvGrpSpPr>
                  <p:cNvPr id="365908" name="Group 71">
                    <a:extLst>
                      <a:ext uri="{FF2B5EF4-FFF2-40B4-BE49-F238E27FC236}">
                        <a16:creationId xmlns:a16="http://schemas.microsoft.com/office/drawing/2014/main" id="{58044F10-6E3C-3450-53C3-D1BC57BDEC45}"/>
                      </a:ext>
                    </a:extLst>
                  </p:cNvPr>
                  <p:cNvGrpSpPr>
                    <a:grpSpLocks/>
                  </p:cNvGrpSpPr>
                  <p:nvPr/>
                </p:nvGrpSpPr>
                <p:grpSpPr bwMode="auto">
                  <a:xfrm>
                    <a:off x="3636165" y="1819139"/>
                    <a:ext cx="1696621" cy="3491807"/>
                    <a:chOff x="1684" y="1082"/>
                    <a:chExt cx="2391" cy="3083"/>
                  </a:xfrm>
                </p:grpSpPr>
                <p:sp>
                  <p:nvSpPr>
                    <p:cNvPr id="365912" name="Rectangle 29">
                      <a:extLst>
                        <a:ext uri="{FF2B5EF4-FFF2-40B4-BE49-F238E27FC236}">
                          <a16:creationId xmlns:a16="http://schemas.microsoft.com/office/drawing/2014/main" id="{CFC5DB2F-67FF-D478-A71D-B7C6D43CFEDE}"/>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913" name="Line 30">
                      <a:extLst>
                        <a:ext uri="{FF2B5EF4-FFF2-40B4-BE49-F238E27FC236}">
                          <a16:creationId xmlns:a16="http://schemas.microsoft.com/office/drawing/2014/main" id="{112670A3-4BED-362C-E934-BB1CE4A8579C}"/>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5909" name="Line 31">
                    <a:extLst>
                      <a:ext uri="{FF2B5EF4-FFF2-40B4-BE49-F238E27FC236}">
                        <a16:creationId xmlns:a16="http://schemas.microsoft.com/office/drawing/2014/main" id="{ADA0A4A5-F795-A1CC-C98C-667859BFA735}"/>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910" name="Line 32">
                    <a:extLst>
                      <a:ext uri="{FF2B5EF4-FFF2-40B4-BE49-F238E27FC236}">
                        <a16:creationId xmlns:a16="http://schemas.microsoft.com/office/drawing/2014/main" id="{9238CEBE-EE35-2646-B8FE-44545F7FEEAA}"/>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911" name="Line 33">
                    <a:extLst>
                      <a:ext uri="{FF2B5EF4-FFF2-40B4-BE49-F238E27FC236}">
                        <a16:creationId xmlns:a16="http://schemas.microsoft.com/office/drawing/2014/main" id="{34BB8CF0-95EF-F7C7-FEBB-AF0B5A93A528}"/>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5895" name="Grupa 33">
                <a:extLst>
                  <a:ext uri="{FF2B5EF4-FFF2-40B4-BE49-F238E27FC236}">
                    <a16:creationId xmlns:a16="http://schemas.microsoft.com/office/drawing/2014/main" id="{DA7AA3EF-8F47-8CA9-6436-9765EA2887FA}"/>
                  </a:ext>
                </a:extLst>
              </p:cNvPr>
              <p:cNvGrpSpPr>
                <a:grpSpLocks/>
              </p:cNvGrpSpPr>
              <p:nvPr/>
            </p:nvGrpSpPr>
            <p:grpSpPr bwMode="auto">
              <a:xfrm>
                <a:off x="8558633" y="511339"/>
                <a:ext cx="497175" cy="1406287"/>
                <a:chOff x="2792036" y="2225408"/>
                <a:chExt cx="872231" cy="2467151"/>
              </a:xfrm>
            </p:grpSpPr>
            <p:sp>
              <p:nvSpPr>
                <p:cNvPr id="365900" name="Line 35">
                  <a:extLst>
                    <a:ext uri="{FF2B5EF4-FFF2-40B4-BE49-F238E27FC236}">
                      <a16:creationId xmlns:a16="http://schemas.microsoft.com/office/drawing/2014/main" id="{2ECE272E-C231-C676-096F-E7923CF64194}"/>
                    </a:ext>
                  </a:extLst>
                </p:cNvPr>
                <p:cNvSpPr>
                  <a:spLocks noChangeShapeType="1"/>
                </p:cNvSpPr>
                <p:nvPr/>
              </p:nvSpPr>
              <p:spPr bwMode="auto">
                <a:xfrm>
                  <a:off x="2792036" y="3808257"/>
                  <a:ext cx="284209" cy="884302"/>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901" name="Line 36">
                  <a:extLst>
                    <a:ext uri="{FF2B5EF4-FFF2-40B4-BE49-F238E27FC236}">
                      <a16:creationId xmlns:a16="http://schemas.microsoft.com/office/drawing/2014/main" id="{169901CC-26D4-C860-6D73-100CB7276ACA}"/>
                    </a:ext>
                  </a:extLst>
                </p:cNvPr>
                <p:cNvSpPr>
                  <a:spLocks noChangeShapeType="1"/>
                </p:cNvSpPr>
                <p:nvPr/>
              </p:nvSpPr>
              <p:spPr bwMode="auto">
                <a:xfrm flipH="1">
                  <a:off x="3076243" y="2296606"/>
                  <a:ext cx="297519" cy="2395953"/>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902" name="Line 37">
                  <a:extLst>
                    <a:ext uri="{FF2B5EF4-FFF2-40B4-BE49-F238E27FC236}">
                      <a16:creationId xmlns:a16="http://schemas.microsoft.com/office/drawing/2014/main" id="{DD51F99F-D5DF-AEEC-2C84-4F2461F8D1FB}"/>
                    </a:ext>
                  </a:extLst>
                </p:cNvPr>
                <p:cNvSpPr>
                  <a:spLocks noChangeShapeType="1"/>
                </p:cNvSpPr>
                <p:nvPr/>
              </p:nvSpPr>
              <p:spPr bwMode="auto">
                <a:xfrm flipV="1">
                  <a:off x="3379083" y="2225408"/>
                  <a:ext cx="285184" cy="7119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365896" name="Grupa 33">
                <a:extLst>
                  <a:ext uri="{FF2B5EF4-FFF2-40B4-BE49-F238E27FC236}">
                    <a16:creationId xmlns:a16="http://schemas.microsoft.com/office/drawing/2014/main" id="{8887FEAC-19D6-D7A6-3EDD-50009B5E9698}"/>
                  </a:ext>
                </a:extLst>
              </p:cNvPr>
              <p:cNvGrpSpPr>
                <a:grpSpLocks/>
              </p:cNvGrpSpPr>
              <p:nvPr/>
            </p:nvGrpSpPr>
            <p:grpSpPr bwMode="auto">
              <a:xfrm>
                <a:off x="7639673" y="909513"/>
                <a:ext cx="488294" cy="728233"/>
                <a:chOff x="2796369" y="3172432"/>
                <a:chExt cx="856648" cy="1277589"/>
              </a:xfrm>
            </p:grpSpPr>
            <p:sp>
              <p:nvSpPr>
                <p:cNvPr id="365897" name="Line 35">
                  <a:extLst>
                    <a:ext uri="{FF2B5EF4-FFF2-40B4-BE49-F238E27FC236}">
                      <a16:creationId xmlns:a16="http://schemas.microsoft.com/office/drawing/2014/main" id="{5886EE1E-187C-DC2F-794D-87CC4BF39A2F}"/>
                    </a:ext>
                  </a:extLst>
                </p:cNvPr>
                <p:cNvSpPr>
                  <a:spLocks noChangeShapeType="1"/>
                </p:cNvSpPr>
                <p:nvPr/>
              </p:nvSpPr>
              <p:spPr bwMode="auto">
                <a:xfrm>
                  <a:off x="2796369" y="4309389"/>
                  <a:ext cx="275406" cy="140632"/>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898" name="Line 36">
                  <a:extLst>
                    <a:ext uri="{FF2B5EF4-FFF2-40B4-BE49-F238E27FC236}">
                      <a16:creationId xmlns:a16="http://schemas.microsoft.com/office/drawing/2014/main" id="{FC16CFE6-AF62-BE49-B073-E1267570F224}"/>
                    </a:ext>
                  </a:extLst>
                </p:cNvPr>
                <p:cNvSpPr>
                  <a:spLocks noChangeShapeType="1"/>
                </p:cNvSpPr>
                <p:nvPr/>
              </p:nvSpPr>
              <p:spPr bwMode="auto">
                <a:xfrm flipH="1">
                  <a:off x="3085396" y="3172432"/>
                  <a:ext cx="278443" cy="127758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899" name="Line 37">
                  <a:extLst>
                    <a:ext uri="{FF2B5EF4-FFF2-40B4-BE49-F238E27FC236}">
                      <a16:creationId xmlns:a16="http://schemas.microsoft.com/office/drawing/2014/main" id="{E9CAE8D5-8307-DE94-CEAD-E828DB80CC31}"/>
                    </a:ext>
                  </a:extLst>
                </p:cNvPr>
                <p:cNvSpPr>
                  <a:spLocks noChangeShapeType="1"/>
                </p:cNvSpPr>
                <p:nvPr/>
              </p:nvSpPr>
              <p:spPr bwMode="auto">
                <a:xfrm>
                  <a:off x="3363841" y="3172436"/>
                  <a:ext cx="289176" cy="25265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5616" name="Group 89">
              <a:extLst>
                <a:ext uri="{FF2B5EF4-FFF2-40B4-BE49-F238E27FC236}">
                  <a16:creationId xmlns:a16="http://schemas.microsoft.com/office/drawing/2014/main" id="{72B42C32-B24A-BEF6-2978-5F064A22CAC6}"/>
                </a:ext>
              </a:extLst>
            </p:cNvPr>
            <p:cNvGrpSpPr>
              <a:grpSpLocks/>
            </p:cNvGrpSpPr>
            <p:nvPr/>
          </p:nvGrpSpPr>
          <p:grpSpPr bwMode="auto">
            <a:xfrm>
              <a:off x="10302008" y="406855"/>
              <a:ext cx="1329786" cy="1440614"/>
              <a:chOff x="7475639" y="245979"/>
              <a:chExt cx="1746612" cy="1892179"/>
            </a:xfrm>
          </p:grpSpPr>
          <p:grpSp>
            <p:nvGrpSpPr>
              <p:cNvPr id="365860" name="Grupa 2">
                <a:extLst>
                  <a:ext uri="{FF2B5EF4-FFF2-40B4-BE49-F238E27FC236}">
                    <a16:creationId xmlns:a16="http://schemas.microsoft.com/office/drawing/2014/main" id="{C20CF071-F20D-2274-531C-B6354639FA3A}"/>
                  </a:ext>
                </a:extLst>
              </p:cNvPr>
              <p:cNvGrpSpPr>
                <a:grpSpLocks/>
              </p:cNvGrpSpPr>
              <p:nvPr/>
            </p:nvGrpSpPr>
            <p:grpSpPr bwMode="auto">
              <a:xfrm>
                <a:off x="7475639" y="245979"/>
                <a:ext cx="1244992" cy="1892179"/>
                <a:chOff x="3134998" y="1033067"/>
                <a:chExt cx="3057758" cy="4647282"/>
              </a:xfrm>
            </p:grpSpPr>
            <p:sp>
              <p:nvSpPr>
                <p:cNvPr id="365881" name="Rectangle 15">
                  <a:extLst>
                    <a:ext uri="{FF2B5EF4-FFF2-40B4-BE49-F238E27FC236}">
                      <a16:creationId xmlns:a16="http://schemas.microsoft.com/office/drawing/2014/main" id="{D408298B-EBC2-61B2-6283-2FAD47ED8EDB}"/>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882" name="Rectangle 12">
                  <a:extLst>
                    <a:ext uri="{FF2B5EF4-FFF2-40B4-BE49-F238E27FC236}">
                      <a16:creationId xmlns:a16="http://schemas.microsoft.com/office/drawing/2014/main" id="{9F745594-E131-D6DF-5FF6-1DCA0DA14396}"/>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883" name="Rectangle 13">
                  <a:extLst>
                    <a:ext uri="{FF2B5EF4-FFF2-40B4-BE49-F238E27FC236}">
                      <a16:creationId xmlns:a16="http://schemas.microsoft.com/office/drawing/2014/main" id="{43163817-F94F-E463-781E-60D5059919C0}"/>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884" name="Text Box 43">
                  <a:extLst>
                    <a:ext uri="{FF2B5EF4-FFF2-40B4-BE49-F238E27FC236}">
                      <a16:creationId xmlns:a16="http://schemas.microsoft.com/office/drawing/2014/main" id="{A9262FB4-0E68-D855-52B5-F3D2C48F4208}"/>
                    </a:ext>
                  </a:extLst>
                </p:cNvPr>
                <p:cNvSpPr txBox="1">
                  <a:spLocks noChangeArrowheads="1"/>
                </p:cNvSpPr>
                <p:nvPr/>
              </p:nvSpPr>
              <p:spPr bwMode="auto">
                <a:xfrm>
                  <a:off x="4180507" y="1033067"/>
                  <a:ext cx="2012249" cy="363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900" b="1">
                      <a:solidFill>
                        <a:srgbClr val="272274"/>
                      </a:solidFill>
                      <a:latin typeface="Century Gothic" panose="020B0502020202020204" pitchFamily="34" charset="0"/>
                      <a:ea typeface="ＭＳ Ｐゴシック" panose="020B0600070205080204" pitchFamily="34" charset="-128"/>
                    </a:rPr>
                    <a:t>   </a:t>
                  </a:r>
                  <a:r>
                    <a:rPr lang="en-NZ" altLang="en-US" sz="1000" b="1">
                      <a:solidFill>
                        <a:srgbClr val="5F5F5F"/>
                      </a:solidFill>
                      <a:latin typeface="Century Gothic" panose="020B0502020202020204" pitchFamily="34" charset="0"/>
                      <a:ea typeface="ＭＳ Ｐゴシック" panose="020B0600070205080204" pitchFamily="34" charset="-128"/>
                    </a:rPr>
                    <a:t>Manager Two</a:t>
                  </a:r>
                  <a:endParaRPr lang="en-US" altLang="en-US" sz="1000" b="1">
                    <a:solidFill>
                      <a:srgbClr val="5F5F5F"/>
                    </a:solidFill>
                    <a:latin typeface="Century Gothic" panose="020B0502020202020204" pitchFamily="34" charset="0"/>
                    <a:ea typeface="ＭＳ Ｐゴシック" panose="020B0600070205080204" pitchFamily="34" charset="-128"/>
                  </a:endParaRPr>
                </a:p>
              </p:txBody>
            </p:sp>
            <p:grpSp>
              <p:nvGrpSpPr>
                <p:cNvPr id="365885" name="Grupa 7">
                  <a:extLst>
                    <a:ext uri="{FF2B5EF4-FFF2-40B4-BE49-F238E27FC236}">
                      <a16:creationId xmlns:a16="http://schemas.microsoft.com/office/drawing/2014/main" id="{C7D37543-3960-7730-4FBA-D3EB6FB1FE25}"/>
                    </a:ext>
                  </a:extLst>
                </p:cNvPr>
                <p:cNvGrpSpPr>
                  <a:grpSpLocks/>
                </p:cNvGrpSpPr>
                <p:nvPr/>
              </p:nvGrpSpPr>
              <p:grpSpPr bwMode="auto">
                <a:xfrm>
                  <a:off x="3134998" y="1517736"/>
                  <a:ext cx="2019850" cy="4162612"/>
                  <a:chOff x="3636165" y="1814460"/>
                  <a:chExt cx="1696621" cy="3496486"/>
                </a:xfrm>
              </p:grpSpPr>
              <p:grpSp>
                <p:nvGrpSpPr>
                  <p:cNvPr id="365886" name="Group 28">
                    <a:extLst>
                      <a:ext uri="{FF2B5EF4-FFF2-40B4-BE49-F238E27FC236}">
                        <a16:creationId xmlns:a16="http://schemas.microsoft.com/office/drawing/2014/main" id="{82A9C264-5E24-63C2-F5CB-0D7EF35D74AE}"/>
                      </a:ext>
                    </a:extLst>
                  </p:cNvPr>
                  <p:cNvGrpSpPr>
                    <a:grpSpLocks/>
                  </p:cNvGrpSpPr>
                  <p:nvPr/>
                </p:nvGrpSpPr>
                <p:grpSpPr bwMode="auto">
                  <a:xfrm>
                    <a:off x="3636165" y="1819139"/>
                    <a:ext cx="1696621" cy="3491807"/>
                    <a:chOff x="1684" y="1082"/>
                    <a:chExt cx="2391" cy="3083"/>
                  </a:xfrm>
                </p:grpSpPr>
                <p:sp>
                  <p:nvSpPr>
                    <p:cNvPr id="365891" name="Rectangle 29">
                      <a:extLst>
                        <a:ext uri="{FF2B5EF4-FFF2-40B4-BE49-F238E27FC236}">
                          <a16:creationId xmlns:a16="http://schemas.microsoft.com/office/drawing/2014/main" id="{B8A44BB7-9C1F-78FE-673F-739A30F2E85C}"/>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892" name="Line 30">
                      <a:extLst>
                        <a:ext uri="{FF2B5EF4-FFF2-40B4-BE49-F238E27FC236}">
                          <a16:creationId xmlns:a16="http://schemas.microsoft.com/office/drawing/2014/main" id="{7C174A03-91D7-88F6-9F7B-A15A4F2DCF26}"/>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5887" name="Line 31">
                    <a:extLst>
                      <a:ext uri="{FF2B5EF4-FFF2-40B4-BE49-F238E27FC236}">
                        <a16:creationId xmlns:a16="http://schemas.microsoft.com/office/drawing/2014/main" id="{86542BE6-A460-6903-0298-A135CA068312}"/>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888" name="Line 32">
                    <a:extLst>
                      <a:ext uri="{FF2B5EF4-FFF2-40B4-BE49-F238E27FC236}">
                        <a16:creationId xmlns:a16="http://schemas.microsoft.com/office/drawing/2014/main" id="{C8638B33-3EFD-D6DE-3680-C8A4A236D3E2}"/>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889" name="Line 33">
                    <a:extLst>
                      <a:ext uri="{FF2B5EF4-FFF2-40B4-BE49-F238E27FC236}">
                        <a16:creationId xmlns:a16="http://schemas.microsoft.com/office/drawing/2014/main" id="{86E4A87F-53B1-D5B2-EA12-5AA9B555820B}"/>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890" name="Line 34">
                    <a:extLst>
                      <a:ext uri="{FF2B5EF4-FFF2-40B4-BE49-F238E27FC236}">
                        <a16:creationId xmlns:a16="http://schemas.microsoft.com/office/drawing/2014/main" id="{6D63AD00-BDDF-85A8-51DE-67B2E9152E39}"/>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5861" name="Grupa 15">
                <a:extLst>
                  <a:ext uri="{FF2B5EF4-FFF2-40B4-BE49-F238E27FC236}">
                    <a16:creationId xmlns:a16="http://schemas.microsoft.com/office/drawing/2014/main" id="{F7231871-9443-257F-FBB7-7F6EA5545AB9}"/>
                  </a:ext>
                </a:extLst>
              </p:cNvPr>
              <p:cNvGrpSpPr>
                <a:grpSpLocks/>
              </p:cNvGrpSpPr>
              <p:nvPr/>
            </p:nvGrpSpPr>
            <p:grpSpPr bwMode="auto">
              <a:xfrm>
                <a:off x="8399462" y="436507"/>
                <a:ext cx="822789" cy="1695647"/>
                <a:chOff x="3134998" y="1517736"/>
                <a:chExt cx="2019850" cy="4162613"/>
              </a:xfrm>
            </p:grpSpPr>
            <p:sp>
              <p:nvSpPr>
                <p:cNvPr id="365870" name="Rectangle 15">
                  <a:extLst>
                    <a:ext uri="{FF2B5EF4-FFF2-40B4-BE49-F238E27FC236}">
                      <a16:creationId xmlns:a16="http://schemas.microsoft.com/office/drawing/2014/main" id="{B47A66FF-7A66-8E34-FFE0-5E4EF05B99B1}"/>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871" name="Rectangle 12">
                  <a:extLst>
                    <a:ext uri="{FF2B5EF4-FFF2-40B4-BE49-F238E27FC236}">
                      <a16:creationId xmlns:a16="http://schemas.microsoft.com/office/drawing/2014/main" id="{0345A6A2-BE73-FDC6-3A31-A561D108FBB5}"/>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872" name="Rectangle 13">
                  <a:extLst>
                    <a:ext uri="{FF2B5EF4-FFF2-40B4-BE49-F238E27FC236}">
                      <a16:creationId xmlns:a16="http://schemas.microsoft.com/office/drawing/2014/main" id="{331F8ED4-1351-BA25-1A2D-B5967D68927F}"/>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grpSp>
              <p:nvGrpSpPr>
                <p:cNvPr id="365873" name="Grupa 20">
                  <a:extLst>
                    <a:ext uri="{FF2B5EF4-FFF2-40B4-BE49-F238E27FC236}">
                      <a16:creationId xmlns:a16="http://schemas.microsoft.com/office/drawing/2014/main" id="{2D362ADF-BA97-0BC2-DB67-EADB8174F0CC}"/>
                    </a:ext>
                  </a:extLst>
                </p:cNvPr>
                <p:cNvGrpSpPr>
                  <a:grpSpLocks/>
                </p:cNvGrpSpPr>
                <p:nvPr/>
              </p:nvGrpSpPr>
              <p:grpSpPr bwMode="auto">
                <a:xfrm>
                  <a:off x="3134998" y="1517736"/>
                  <a:ext cx="2019850" cy="4162612"/>
                  <a:chOff x="3636165" y="1814460"/>
                  <a:chExt cx="1696621" cy="3496486"/>
                </a:xfrm>
              </p:grpSpPr>
              <p:sp>
                <p:nvSpPr>
                  <p:cNvPr id="365874" name="Line 34">
                    <a:extLst>
                      <a:ext uri="{FF2B5EF4-FFF2-40B4-BE49-F238E27FC236}">
                        <a16:creationId xmlns:a16="http://schemas.microsoft.com/office/drawing/2014/main" id="{7ECB8E33-2677-1912-C5B9-62B8D5C5954F}"/>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nvGrpSpPr>
                  <p:cNvPr id="365875" name="Group 105">
                    <a:extLst>
                      <a:ext uri="{FF2B5EF4-FFF2-40B4-BE49-F238E27FC236}">
                        <a16:creationId xmlns:a16="http://schemas.microsoft.com/office/drawing/2014/main" id="{D33082A6-CEF1-4C6C-9D08-2C6577956AC1}"/>
                      </a:ext>
                    </a:extLst>
                  </p:cNvPr>
                  <p:cNvGrpSpPr>
                    <a:grpSpLocks/>
                  </p:cNvGrpSpPr>
                  <p:nvPr/>
                </p:nvGrpSpPr>
                <p:grpSpPr bwMode="auto">
                  <a:xfrm>
                    <a:off x="3636165" y="1819139"/>
                    <a:ext cx="1696621" cy="3491807"/>
                    <a:chOff x="1684" y="1082"/>
                    <a:chExt cx="2391" cy="3083"/>
                  </a:xfrm>
                </p:grpSpPr>
                <p:sp>
                  <p:nvSpPr>
                    <p:cNvPr id="365879" name="Rectangle 29">
                      <a:extLst>
                        <a:ext uri="{FF2B5EF4-FFF2-40B4-BE49-F238E27FC236}">
                          <a16:creationId xmlns:a16="http://schemas.microsoft.com/office/drawing/2014/main" id="{D6181924-6AF8-75FE-568C-90A5D07D9023}"/>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880" name="Line 30">
                      <a:extLst>
                        <a:ext uri="{FF2B5EF4-FFF2-40B4-BE49-F238E27FC236}">
                          <a16:creationId xmlns:a16="http://schemas.microsoft.com/office/drawing/2014/main" id="{02B303A0-4D9D-19B7-6265-EAAFC228743F}"/>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5876" name="Line 31">
                    <a:extLst>
                      <a:ext uri="{FF2B5EF4-FFF2-40B4-BE49-F238E27FC236}">
                        <a16:creationId xmlns:a16="http://schemas.microsoft.com/office/drawing/2014/main" id="{50E340EE-DE76-4CCF-702B-E19C91EFE57D}"/>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877" name="Line 32">
                    <a:extLst>
                      <a:ext uri="{FF2B5EF4-FFF2-40B4-BE49-F238E27FC236}">
                        <a16:creationId xmlns:a16="http://schemas.microsoft.com/office/drawing/2014/main" id="{635C7A80-6274-8D37-BF05-2CD4D0B65EA5}"/>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878" name="Line 33">
                    <a:extLst>
                      <a:ext uri="{FF2B5EF4-FFF2-40B4-BE49-F238E27FC236}">
                        <a16:creationId xmlns:a16="http://schemas.microsoft.com/office/drawing/2014/main" id="{F9CF15B3-7AC6-8CF5-92FB-BFEC278C1D6C}"/>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5862" name="Grupa 33">
                <a:extLst>
                  <a:ext uri="{FF2B5EF4-FFF2-40B4-BE49-F238E27FC236}">
                    <a16:creationId xmlns:a16="http://schemas.microsoft.com/office/drawing/2014/main" id="{A24B32CB-6828-F8D6-9109-8C1F3C8D0A23}"/>
                  </a:ext>
                </a:extLst>
              </p:cNvPr>
              <p:cNvGrpSpPr>
                <a:grpSpLocks/>
              </p:cNvGrpSpPr>
              <p:nvPr/>
            </p:nvGrpSpPr>
            <p:grpSpPr bwMode="auto">
              <a:xfrm>
                <a:off x="8558630" y="902333"/>
                <a:ext cx="497176" cy="511237"/>
                <a:chOff x="2792031" y="2911357"/>
                <a:chExt cx="872233" cy="896900"/>
              </a:xfrm>
            </p:grpSpPr>
            <p:sp>
              <p:nvSpPr>
                <p:cNvPr id="365867" name="Line 35">
                  <a:extLst>
                    <a:ext uri="{FF2B5EF4-FFF2-40B4-BE49-F238E27FC236}">
                      <a16:creationId xmlns:a16="http://schemas.microsoft.com/office/drawing/2014/main" id="{4FDD72AE-9B20-BDF0-207D-DBE5EDC6FD35}"/>
                    </a:ext>
                  </a:extLst>
                </p:cNvPr>
                <p:cNvSpPr>
                  <a:spLocks noChangeShapeType="1"/>
                </p:cNvSpPr>
                <p:nvPr/>
              </p:nvSpPr>
              <p:spPr bwMode="auto">
                <a:xfrm>
                  <a:off x="2792031" y="3667631"/>
                  <a:ext cx="284213" cy="140626"/>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868" name="Line 36">
                  <a:extLst>
                    <a:ext uri="{FF2B5EF4-FFF2-40B4-BE49-F238E27FC236}">
                      <a16:creationId xmlns:a16="http://schemas.microsoft.com/office/drawing/2014/main" id="{A47D871E-8364-1DEF-6469-5B9741FAA3F9}"/>
                    </a:ext>
                  </a:extLst>
                </p:cNvPr>
                <p:cNvSpPr>
                  <a:spLocks noChangeShapeType="1"/>
                </p:cNvSpPr>
                <p:nvPr/>
              </p:nvSpPr>
              <p:spPr bwMode="auto">
                <a:xfrm flipH="1">
                  <a:off x="3086146" y="3578146"/>
                  <a:ext cx="292935" cy="23011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869" name="Line 37">
                  <a:extLst>
                    <a:ext uri="{FF2B5EF4-FFF2-40B4-BE49-F238E27FC236}">
                      <a16:creationId xmlns:a16="http://schemas.microsoft.com/office/drawing/2014/main" id="{D7B29118-AF55-8558-61F1-32F52F837C2D}"/>
                    </a:ext>
                  </a:extLst>
                </p:cNvPr>
                <p:cNvSpPr>
                  <a:spLocks noChangeShapeType="1"/>
                </p:cNvSpPr>
                <p:nvPr/>
              </p:nvSpPr>
              <p:spPr bwMode="auto">
                <a:xfrm flipV="1">
                  <a:off x="3379083" y="2911357"/>
                  <a:ext cx="285181" cy="685952"/>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365863" name="Grupa 33">
                <a:extLst>
                  <a:ext uri="{FF2B5EF4-FFF2-40B4-BE49-F238E27FC236}">
                    <a16:creationId xmlns:a16="http://schemas.microsoft.com/office/drawing/2014/main" id="{98449E1A-2802-870F-4979-14AE2B4353E9}"/>
                  </a:ext>
                </a:extLst>
              </p:cNvPr>
              <p:cNvGrpSpPr>
                <a:grpSpLocks/>
              </p:cNvGrpSpPr>
              <p:nvPr/>
            </p:nvGrpSpPr>
            <p:grpSpPr bwMode="auto">
              <a:xfrm>
                <a:off x="7631616" y="981527"/>
                <a:ext cx="518805" cy="351885"/>
                <a:chOff x="2782235" y="3298766"/>
                <a:chExt cx="910176" cy="617335"/>
              </a:xfrm>
            </p:grpSpPr>
            <p:sp>
              <p:nvSpPr>
                <p:cNvPr id="365864" name="Line 35">
                  <a:extLst>
                    <a:ext uri="{FF2B5EF4-FFF2-40B4-BE49-F238E27FC236}">
                      <a16:creationId xmlns:a16="http://schemas.microsoft.com/office/drawing/2014/main" id="{5923F978-E1E1-132C-2E96-F1C0576D61B0}"/>
                    </a:ext>
                  </a:extLst>
                </p:cNvPr>
                <p:cNvSpPr>
                  <a:spLocks noChangeShapeType="1"/>
                </p:cNvSpPr>
                <p:nvPr/>
              </p:nvSpPr>
              <p:spPr bwMode="auto">
                <a:xfrm flipV="1">
                  <a:off x="2782235" y="3298766"/>
                  <a:ext cx="275406" cy="61733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865" name="Line 36">
                  <a:extLst>
                    <a:ext uri="{FF2B5EF4-FFF2-40B4-BE49-F238E27FC236}">
                      <a16:creationId xmlns:a16="http://schemas.microsoft.com/office/drawing/2014/main" id="{2C9AA271-C815-EB4D-63FD-657A3A5F9D65}"/>
                    </a:ext>
                  </a:extLst>
                </p:cNvPr>
                <p:cNvSpPr>
                  <a:spLocks noChangeShapeType="1"/>
                </p:cNvSpPr>
                <p:nvPr/>
              </p:nvSpPr>
              <p:spPr bwMode="auto">
                <a:xfrm flipH="1" flipV="1">
                  <a:off x="3057638" y="3298766"/>
                  <a:ext cx="345594" cy="30866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866" name="Line 37">
                  <a:extLst>
                    <a:ext uri="{FF2B5EF4-FFF2-40B4-BE49-F238E27FC236}">
                      <a16:creationId xmlns:a16="http://schemas.microsoft.com/office/drawing/2014/main" id="{45096BD4-F396-A381-495E-FFE4D3DDCA3E}"/>
                    </a:ext>
                  </a:extLst>
                </p:cNvPr>
                <p:cNvSpPr>
                  <a:spLocks noChangeShapeType="1"/>
                </p:cNvSpPr>
                <p:nvPr/>
              </p:nvSpPr>
              <p:spPr bwMode="auto">
                <a:xfrm>
                  <a:off x="3403235" y="3607434"/>
                  <a:ext cx="289176" cy="11236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5617" name="Group 123">
              <a:extLst>
                <a:ext uri="{FF2B5EF4-FFF2-40B4-BE49-F238E27FC236}">
                  <a16:creationId xmlns:a16="http://schemas.microsoft.com/office/drawing/2014/main" id="{E409D683-F04F-EA83-8C38-3C2510B72AF1}"/>
                </a:ext>
              </a:extLst>
            </p:cNvPr>
            <p:cNvGrpSpPr>
              <a:grpSpLocks/>
            </p:cNvGrpSpPr>
            <p:nvPr/>
          </p:nvGrpSpPr>
          <p:grpSpPr bwMode="auto">
            <a:xfrm>
              <a:off x="11998909" y="406855"/>
              <a:ext cx="1329786" cy="1440614"/>
              <a:chOff x="7475639" y="245979"/>
              <a:chExt cx="1746612" cy="1892179"/>
            </a:xfrm>
          </p:grpSpPr>
          <p:grpSp>
            <p:nvGrpSpPr>
              <p:cNvPr id="365827" name="Grupa 2">
                <a:extLst>
                  <a:ext uri="{FF2B5EF4-FFF2-40B4-BE49-F238E27FC236}">
                    <a16:creationId xmlns:a16="http://schemas.microsoft.com/office/drawing/2014/main" id="{DBA66E6C-C7D1-C555-CF7F-45CA01696EF6}"/>
                  </a:ext>
                </a:extLst>
              </p:cNvPr>
              <p:cNvGrpSpPr>
                <a:grpSpLocks/>
              </p:cNvGrpSpPr>
              <p:nvPr/>
            </p:nvGrpSpPr>
            <p:grpSpPr bwMode="auto">
              <a:xfrm>
                <a:off x="7475639" y="245979"/>
                <a:ext cx="1244992" cy="1892179"/>
                <a:chOff x="3134998" y="1033067"/>
                <a:chExt cx="3057758" cy="4647282"/>
              </a:xfrm>
            </p:grpSpPr>
            <p:sp>
              <p:nvSpPr>
                <p:cNvPr id="365848" name="Rectangle 15">
                  <a:extLst>
                    <a:ext uri="{FF2B5EF4-FFF2-40B4-BE49-F238E27FC236}">
                      <a16:creationId xmlns:a16="http://schemas.microsoft.com/office/drawing/2014/main" id="{DF39BEAF-7066-594C-E5E3-A5D11AC6311F}"/>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849" name="Rectangle 12">
                  <a:extLst>
                    <a:ext uri="{FF2B5EF4-FFF2-40B4-BE49-F238E27FC236}">
                      <a16:creationId xmlns:a16="http://schemas.microsoft.com/office/drawing/2014/main" id="{CFC619E0-30CA-6DBB-EB18-DA2EDAB80CC0}"/>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850" name="Rectangle 13">
                  <a:extLst>
                    <a:ext uri="{FF2B5EF4-FFF2-40B4-BE49-F238E27FC236}">
                      <a16:creationId xmlns:a16="http://schemas.microsoft.com/office/drawing/2014/main" id="{30F58D20-F6F8-855B-C162-2A065C4A868D}"/>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851" name="Text Box 43">
                  <a:extLst>
                    <a:ext uri="{FF2B5EF4-FFF2-40B4-BE49-F238E27FC236}">
                      <a16:creationId xmlns:a16="http://schemas.microsoft.com/office/drawing/2014/main" id="{13CA70F8-86BE-2471-1C14-EA3A31E63082}"/>
                    </a:ext>
                  </a:extLst>
                </p:cNvPr>
                <p:cNvSpPr txBox="1">
                  <a:spLocks noChangeArrowheads="1"/>
                </p:cNvSpPr>
                <p:nvPr/>
              </p:nvSpPr>
              <p:spPr bwMode="auto">
                <a:xfrm>
                  <a:off x="4180507" y="1033067"/>
                  <a:ext cx="2012249" cy="363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900" b="1">
                      <a:solidFill>
                        <a:srgbClr val="272274"/>
                      </a:solidFill>
                      <a:latin typeface="Century Gothic" panose="020B0502020202020204" pitchFamily="34" charset="0"/>
                      <a:ea typeface="ＭＳ Ｐゴシック" panose="020B0600070205080204" pitchFamily="34" charset="-128"/>
                    </a:rPr>
                    <a:t>   </a:t>
                  </a:r>
                  <a:r>
                    <a:rPr lang="en-NZ" altLang="en-US" sz="1000" b="1">
                      <a:solidFill>
                        <a:srgbClr val="5F5F5F"/>
                      </a:solidFill>
                      <a:latin typeface="Century Gothic" panose="020B0502020202020204" pitchFamily="34" charset="0"/>
                      <a:ea typeface="ＭＳ Ｐゴシック" panose="020B0600070205080204" pitchFamily="34" charset="-128"/>
                    </a:rPr>
                    <a:t>Manager Three</a:t>
                  </a:r>
                  <a:endParaRPr lang="en-US" altLang="en-US" sz="1000" b="1">
                    <a:solidFill>
                      <a:srgbClr val="5F5F5F"/>
                    </a:solidFill>
                    <a:latin typeface="Century Gothic" panose="020B0502020202020204" pitchFamily="34" charset="0"/>
                    <a:ea typeface="ＭＳ Ｐゴシック" panose="020B0600070205080204" pitchFamily="34" charset="-128"/>
                  </a:endParaRPr>
                </a:p>
              </p:txBody>
            </p:sp>
            <p:grpSp>
              <p:nvGrpSpPr>
                <p:cNvPr id="365852" name="Grupa 7">
                  <a:extLst>
                    <a:ext uri="{FF2B5EF4-FFF2-40B4-BE49-F238E27FC236}">
                      <a16:creationId xmlns:a16="http://schemas.microsoft.com/office/drawing/2014/main" id="{E4A59FBF-B0FA-E75E-E51D-245C04BDEA92}"/>
                    </a:ext>
                  </a:extLst>
                </p:cNvPr>
                <p:cNvGrpSpPr>
                  <a:grpSpLocks/>
                </p:cNvGrpSpPr>
                <p:nvPr/>
              </p:nvGrpSpPr>
              <p:grpSpPr bwMode="auto">
                <a:xfrm>
                  <a:off x="3134998" y="1517736"/>
                  <a:ext cx="2019850" cy="4162612"/>
                  <a:chOff x="3636165" y="1814460"/>
                  <a:chExt cx="1696621" cy="3496486"/>
                </a:xfrm>
              </p:grpSpPr>
              <p:grpSp>
                <p:nvGrpSpPr>
                  <p:cNvPr id="365853" name="Group 28">
                    <a:extLst>
                      <a:ext uri="{FF2B5EF4-FFF2-40B4-BE49-F238E27FC236}">
                        <a16:creationId xmlns:a16="http://schemas.microsoft.com/office/drawing/2014/main" id="{F98E8BB9-C526-CEEE-53AF-508509CEE631}"/>
                      </a:ext>
                    </a:extLst>
                  </p:cNvPr>
                  <p:cNvGrpSpPr>
                    <a:grpSpLocks/>
                  </p:cNvGrpSpPr>
                  <p:nvPr/>
                </p:nvGrpSpPr>
                <p:grpSpPr bwMode="auto">
                  <a:xfrm>
                    <a:off x="3636165" y="1819139"/>
                    <a:ext cx="1696621" cy="3491807"/>
                    <a:chOff x="1684" y="1082"/>
                    <a:chExt cx="2391" cy="3083"/>
                  </a:xfrm>
                </p:grpSpPr>
                <p:sp>
                  <p:nvSpPr>
                    <p:cNvPr id="365858" name="Rectangle 29">
                      <a:extLst>
                        <a:ext uri="{FF2B5EF4-FFF2-40B4-BE49-F238E27FC236}">
                          <a16:creationId xmlns:a16="http://schemas.microsoft.com/office/drawing/2014/main" id="{473DB8BD-81A6-3183-DBE8-CC726C6219C2}"/>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859" name="Line 30">
                      <a:extLst>
                        <a:ext uri="{FF2B5EF4-FFF2-40B4-BE49-F238E27FC236}">
                          <a16:creationId xmlns:a16="http://schemas.microsoft.com/office/drawing/2014/main" id="{3738C840-F86C-B680-EA63-DEBCD36EFFE3}"/>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5854" name="Line 31">
                    <a:extLst>
                      <a:ext uri="{FF2B5EF4-FFF2-40B4-BE49-F238E27FC236}">
                        <a16:creationId xmlns:a16="http://schemas.microsoft.com/office/drawing/2014/main" id="{72085F26-8DF4-D7CF-1F8C-6CF19368C9C1}"/>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855" name="Line 32">
                    <a:extLst>
                      <a:ext uri="{FF2B5EF4-FFF2-40B4-BE49-F238E27FC236}">
                        <a16:creationId xmlns:a16="http://schemas.microsoft.com/office/drawing/2014/main" id="{4A854D04-8C64-49C8-99A0-CC83EEA1C38F}"/>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856" name="Line 33">
                    <a:extLst>
                      <a:ext uri="{FF2B5EF4-FFF2-40B4-BE49-F238E27FC236}">
                        <a16:creationId xmlns:a16="http://schemas.microsoft.com/office/drawing/2014/main" id="{BD0A4B8B-78E6-26DB-B55D-7507B7319AB3}"/>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857" name="Line 34">
                    <a:extLst>
                      <a:ext uri="{FF2B5EF4-FFF2-40B4-BE49-F238E27FC236}">
                        <a16:creationId xmlns:a16="http://schemas.microsoft.com/office/drawing/2014/main" id="{AEB84BEF-C008-D6B5-AFCA-2E3505694644}"/>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5828" name="Grupa 15">
                <a:extLst>
                  <a:ext uri="{FF2B5EF4-FFF2-40B4-BE49-F238E27FC236}">
                    <a16:creationId xmlns:a16="http://schemas.microsoft.com/office/drawing/2014/main" id="{5C65148B-FC81-B4C0-ED7D-FF5CDDA85DF4}"/>
                  </a:ext>
                </a:extLst>
              </p:cNvPr>
              <p:cNvGrpSpPr>
                <a:grpSpLocks/>
              </p:cNvGrpSpPr>
              <p:nvPr/>
            </p:nvGrpSpPr>
            <p:grpSpPr bwMode="auto">
              <a:xfrm>
                <a:off x="8399462" y="436507"/>
                <a:ext cx="822789" cy="1695647"/>
                <a:chOff x="3134998" y="1517736"/>
                <a:chExt cx="2019850" cy="4162613"/>
              </a:xfrm>
            </p:grpSpPr>
            <p:sp>
              <p:nvSpPr>
                <p:cNvPr id="365837" name="Rectangle 15">
                  <a:extLst>
                    <a:ext uri="{FF2B5EF4-FFF2-40B4-BE49-F238E27FC236}">
                      <a16:creationId xmlns:a16="http://schemas.microsoft.com/office/drawing/2014/main" id="{8928EC75-D546-E3DA-4BAA-28B01883D872}"/>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838" name="Rectangle 12">
                  <a:extLst>
                    <a:ext uri="{FF2B5EF4-FFF2-40B4-BE49-F238E27FC236}">
                      <a16:creationId xmlns:a16="http://schemas.microsoft.com/office/drawing/2014/main" id="{2417763C-AB98-FC07-F1EF-580236642B94}"/>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839" name="Rectangle 13">
                  <a:extLst>
                    <a:ext uri="{FF2B5EF4-FFF2-40B4-BE49-F238E27FC236}">
                      <a16:creationId xmlns:a16="http://schemas.microsoft.com/office/drawing/2014/main" id="{58724F6E-E7C2-9560-B9FF-65FF75C42BDA}"/>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grpSp>
              <p:nvGrpSpPr>
                <p:cNvPr id="365840" name="Grupa 20">
                  <a:extLst>
                    <a:ext uri="{FF2B5EF4-FFF2-40B4-BE49-F238E27FC236}">
                      <a16:creationId xmlns:a16="http://schemas.microsoft.com/office/drawing/2014/main" id="{87EFA7B8-420B-6A5D-0354-C2498B183D15}"/>
                    </a:ext>
                  </a:extLst>
                </p:cNvPr>
                <p:cNvGrpSpPr>
                  <a:grpSpLocks/>
                </p:cNvGrpSpPr>
                <p:nvPr/>
              </p:nvGrpSpPr>
              <p:grpSpPr bwMode="auto">
                <a:xfrm>
                  <a:off x="3134998" y="1517736"/>
                  <a:ext cx="2019850" cy="4162612"/>
                  <a:chOff x="3636165" y="1814460"/>
                  <a:chExt cx="1696621" cy="3496486"/>
                </a:xfrm>
              </p:grpSpPr>
              <p:sp>
                <p:nvSpPr>
                  <p:cNvPr id="365841" name="Line 34">
                    <a:extLst>
                      <a:ext uri="{FF2B5EF4-FFF2-40B4-BE49-F238E27FC236}">
                        <a16:creationId xmlns:a16="http://schemas.microsoft.com/office/drawing/2014/main" id="{CE2A7844-BDE7-8DE3-708F-26F76EA72D39}"/>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nvGrpSpPr>
                  <p:cNvPr id="365842" name="Group 139">
                    <a:extLst>
                      <a:ext uri="{FF2B5EF4-FFF2-40B4-BE49-F238E27FC236}">
                        <a16:creationId xmlns:a16="http://schemas.microsoft.com/office/drawing/2014/main" id="{1DC88DC8-3657-96A8-0278-B9645D6BE6BC}"/>
                      </a:ext>
                    </a:extLst>
                  </p:cNvPr>
                  <p:cNvGrpSpPr>
                    <a:grpSpLocks/>
                  </p:cNvGrpSpPr>
                  <p:nvPr/>
                </p:nvGrpSpPr>
                <p:grpSpPr bwMode="auto">
                  <a:xfrm>
                    <a:off x="3636165" y="1819139"/>
                    <a:ext cx="1696621" cy="3491807"/>
                    <a:chOff x="1684" y="1082"/>
                    <a:chExt cx="2391" cy="3083"/>
                  </a:xfrm>
                </p:grpSpPr>
                <p:sp>
                  <p:nvSpPr>
                    <p:cNvPr id="365846" name="Rectangle 29">
                      <a:extLst>
                        <a:ext uri="{FF2B5EF4-FFF2-40B4-BE49-F238E27FC236}">
                          <a16:creationId xmlns:a16="http://schemas.microsoft.com/office/drawing/2014/main" id="{D26E6B69-E69F-B709-4A1B-FE5A2791314B}"/>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847" name="Line 30">
                      <a:extLst>
                        <a:ext uri="{FF2B5EF4-FFF2-40B4-BE49-F238E27FC236}">
                          <a16:creationId xmlns:a16="http://schemas.microsoft.com/office/drawing/2014/main" id="{74332773-2833-199F-9AEA-7D6E2C170E35}"/>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5843" name="Line 31">
                    <a:extLst>
                      <a:ext uri="{FF2B5EF4-FFF2-40B4-BE49-F238E27FC236}">
                        <a16:creationId xmlns:a16="http://schemas.microsoft.com/office/drawing/2014/main" id="{59076599-BC8C-E098-B86B-81ABD6B49F83}"/>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844" name="Line 32">
                    <a:extLst>
                      <a:ext uri="{FF2B5EF4-FFF2-40B4-BE49-F238E27FC236}">
                        <a16:creationId xmlns:a16="http://schemas.microsoft.com/office/drawing/2014/main" id="{37940597-16FB-C9D6-7B6C-91A2EE9352B6}"/>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845" name="Line 33">
                    <a:extLst>
                      <a:ext uri="{FF2B5EF4-FFF2-40B4-BE49-F238E27FC236}">
                        <a16:creationId xmlns:a16="http://schemas.microsoft.com/office/drawing/2014/main" id="{21D0888D-D019-81B8-96B2-97F2BDC22F36}"/>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5829" name="Grupa 33">
                <a:extLst>
                  <a:ext uri="{FF2B5EF4-FFF2-40B4-BE49-F238E27FC236}">
                    <a16:creationId xmlns:a16="http://schemas.microsoft.com/office/drawing/2014/main" id="{02C8F207-1D71-8C1F-C2CE-48C3D207A164}"/>
                  </a:ext>
                </a:extLst>
              </p:cNvPr>
              <p:cNvGrpSpPr>
                <a:grpSpLocks/>
              </p:cNvGrpSpPr>
              <p:nvPr/>
            </p:nvGrpSpPr>
            <p:grpSpPr bwMode="auto">
              <a:xfrm>
                <a:off x="8558631" y="657437"/>
                <a:ext cx="493470" cy="947468"/>
                <a:chOff x="2792031" y="2481716"/>
                <a:chExt cx="865731" cy="1662210"/>
              </a:xfrm>
            </p:grpSpPr>
            <p:sp>
              <p:nvSpPr>
                <p:cNvPr id="365834" name="Line 35">
                  <a:extLst>
                    <a:ext uri="{FF2B5EF4-FFF2-40B4-BE49-F238E27FC236}">
                      <a16:creationId xmlns:a16="http://schemas.microsoft.com/office/drawing/2014/main" id="{D0BA02B4-D374-F4A3-ACF1-4D0937CB78CF}"/>
                    </a:ext>
                  </a:extLst>
                </p:cNvPr>
                <p:cNvSpPr>
                  <a:spLocks noChangeShapeType="1"/>
                </p:cNvSpPr>
                <p:nvPr/>
              </p:nvSpPr>
              <p:spPr bwMode="auto">
                <a:xfrm>
                  <a:off x="2792031" y="2481716"/>
                  <a:ext cx="284209" cy="16886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835" name="Line 36">
                  <a:extLst>
                    <a:ext uri="{FF2B5EF4-FFF2-40B4-BE49-F238E27FC236}">
                      <a16:creationId xmlns:a16="http://schemas.microsoft.com/office/drawing/2014/main" id="{624059EC-8BFF-93EA-F270-1F9AB8F29A56}"/>
                    </a:ext>
                  </a:extLst>
                </p:cNvPr>
                <p:cNvSpPr>
                  <a:spLocks noChangeShapeType="1"/>
                </p:cNvSpPr>
                <p:nvPr/>
              </p:nvSpPr>
              <p:spPr bwMode="auto">
                <a:xfrm flipH="1" flipV="1">
                  <a:off x="3076235" y="2650586"/>
                  <a:ext cx="292207" cy="149334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836" name="Line 37">
                  <a:extLst>
                    <a:ext uri="{FF2B5EF4-FFF2-40B4-BE49-F238E27FC236}">
                      <a16:creationId xmlns:a16="http://schemas.microsoft.com/office/drawing/2014/main" id="{5BD8F01E-1633-8354-29BA-23C75A310360}"/>
                    </a:ext>
                  </a:extLst>
                </p:cNvPr>
                <p:cNvSpPr>
                  <a:spLocks noChangeShapeType="1"/>
                </p:cNvSpPr>
                <p:nvPr/>
              </p:nvSpPr>
              <p:spPr bwMode="auto">
                <a:xfrm flipV="1">
                  <a:off x="3368449" y="3397258"/>
                  <a:ext cx="289313" cy="746666"/>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365830" name="Grupa 33">
                <a:extLst>
                  <a:ext uri="{FF2B5EF4-FFF2-40B4-BE49-F238E27FC236}">
                    <a16:creationId xmlns:a16="http://schemas.microsoft.com/office/drawing/2014/main" id="{01744DDF-29C3-F6CE-203E-6F26BE6FB4B3}"/>
                  </a:ext>
                </a:extLst>
              </p:cNvPr>
              <p:cNvGrpSpPr>
                <a:grpSpLocks/>
              </p:cNvGrpSpPr>
              <p:nvPr/>
            </p:nvGrpSpPr>
            <p:grpSpPr bwMode="auto">
              <a:xfrm>
                <a:off x="7631618" y="753696"/>
                <a:ext cx="496350" cy="945789"/>
                <a:chOff x="2782235" y="2899063"/>
                <a:chExt cx="870781" cy="1659258"/>
              </a:xfrm>
            </p:grpSpPr>
            <p:sp>
              <p:nvSpPr>
                <p:cNvPr id="365831" name="Line 35">
                  <a:extLst>
                    <a:ext uri="{FF2B5EF4-FFF2-40B4-BE49-F238E27FC236}">
                      <a16:creationId xmlns:a16="http://schemas.microsoft.com/office/drawing/2014/main" id="{5E02D7DC-7E96-DBE1-D6BC-4BDD546428B1}"/>
                    </a:ext>
                  </a:extLst>
                </p:cNvPr>
                <p:cNvSpPr>
                  <a:spLocks noChangeShapeType="1"/>
                </p:cNvSpPr>
                <p:nvPr/>
              </p:nvSpPr>
              <p:spPr bwMode="auto">
                <a:xfrm>
                  <a:off x="2782235" y="2899063"/>
                  <a:ext cx="299449" cy="70837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832" name="Line 36">
                  <a:extLst>
                    <a:ext uri="{FF2B5EF4-FFF2-40B4-BE49-F238E27FC236}">
                      <a16:creationId xmlns:a16="http://schemas.microsoft.com/office/drawing/2014/main" id="{61E7A711-43A8-C90D-3379-244417F6233F}"/>
                    </a:ext>
                  </a:extLst>
                </p:cNvPr>
                <p:cNvSpPr>
                  <a:spLocks noChangeShapeType="1"/>
                </p:cNvSpPr>
                <p:nvPr/>
              </p:nvSpPr>
              <p:spPr bwMode="auto">
                <a:xfrm flipH="1" flipV="1">
                  <a:off x="3081681" y="3607432"/>
                  <a:ext cx="282162" cy="95088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833" name="Line 37">
                  <a:extLst>
                    <a:ext uri="{FF2B5EF4-FFF2-40B4-BE49-F238E27FC236}">
                      <a16:creationId xmlns:a16="http://schemas.microsoft.com/office/drawing/2014/main" id="{3352FD17-FE54-8340-8CB9-CFB08CD40A4D}"/>
                    </a:ext>
                  </a:extLst>
                </p:cNvPr>
                <p:cNvSpPr>
                  <a:spLocks noChangeShapeType="1"/>
                </p:cNvSpPr>
                <p:nvPr/>
              </p:nvSpPr>
              <p:spPr bwMode="auto">
                <a:xfrm flipV="1">
                  <a:off x="3363845" y="3986407"/>
                  <a:ext cx="289171" cy="571912"/>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5618" name="Group 157">
              <a:extLst>
                <a:ext uri="{FF2B5EF4-FFF2-40B4-BE49-F238E27FC236}">
                  <a16:creationId xmlns:a16="http://schemas.microsoft.com/office/drawing/2014/main" id="{071FF11A-C936-5552-0087-7E7DF5B9C793}"/>
                </a:ext>
              </a:extLst>
            </p:cNvPr>
            <p:cNvGrpSpPr>
              <a:grpSpLocks/>
            </p:cNvGrpSpPr>
            <p:nvPr/>
          </p:nvGrpSpPr>
          <p:grpSpPr bwMode="auto">
            <a:xfrm>
              <a:off x="8646179" y="2043984"/>
              <a:ext cx="1329786" cy="1440615"/>
              <a:chOff x="7475639" y="245978"/>
              <a:chExt cx="1746612" cy="1892180"/>
            </a:xfrm>
          </p:grpSpPr>
          <p:grpSp>
            <p:nvGrpSpPr>
              <p:cNvPr id="365794" name="Grupa 2">
                <a:extLst>
                  <a:ext uri="{FF2B5EF4-FFF2-40B4-BE49-F238E27FC236}">
                    <a16:creationId xmlns:a16="http://schemas.microsoft.com/office/drawing/2014/main" id="{57137FBD-6F5F-DC5D-9C4C-82384C6AC469}"/>
                  </a:ext>
                </a:extLst>
              </p:cNvPr>
              <p:cNvGrpSpPr>
                <a:grpSpLocks/>
              </p:cNvGrpSpPr>
              <p:nvPr/>
            </p:nvGrpSpPr>
            <p:grpSpPr bwMode="auto">
              <a:xfrm>
                <a:off x="7475639" y="245978"/>
                <a:ext cx="1688403" cy="1892180"/>
                <a:chOff x="3134998" y="1033064"/>
                <a:chExt cx="4146796" cy="4647285"/>
              </a:xfrm>
            </p:grpSpPr>
            <p:sp>
              <p:nvSpPr>
                <p:cNvPr id="365815" name="Rectangle 15">
                  <a:extLst>
                    <a:ext uri="{FF2B5EF4-FFF2-40B4-BE49-F238E27FC236}">
                      <a16:creationId xmlns:a16="http://schemas.microsoft.com/office/drawing/2014/main" id="{7B78B94B-1FDC-BB01-3216-DD7A437CABFA}"/>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816" name="Rectangle 12">
                  <a:extLst>
                    <a:ext uri="{FF2B5EF4-FFF2-40B4-BE49-F238E27FC236}">
                      <a16:creationId xmlns:a16="http://schemas.microsoft.com/office/drawing/2014/main" id="{E881E86D-B809-DBF3-15D3-281F3BECF25F}"/>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817" name="Rectangle 13">
                  <a:extLst>
                    <a:ext uri="{FF2B5EF4-FFF2-40B4-BE49-F238E27FC236}">
                      <a16:creationId xmlns:a16="http://schemas.microsoft.com/office/drawing/2014/main" id="{DAD3C313-235E-4AEB-CB62-D3F4423331E9}"/>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818" name="Text Box 43">
                  <a:extLst>
                    <a:ext uri="{FF2B5EF4-FFF2-40B4-BE49-F238E27FC236}">
                      <a16:creationId xmlns:a16="http://schemas.microsoft.com/office/drawing/2014/main" id="{0F4FAAD5-B00D-6858-C8C0-D535F3B5B8E9}"/>
                    </a:ext>
                  </a:extLst>
                </p:cNvPr>
                <p:cNvSpPr txBox="1">
                  <a:spLocks noChangeArrowheads="1"/>
                </p:cNvSpPr>
                <p:nvPr/>
              </p:nvSpPr>
              <p:spPr bwMode="auto">
                <a:xfrm>
                  <a:off x="3134998" y="1033064"/>
                  <a:ext cx="4146796" cy="4846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900" b="1">
                      <a:solidFill>
                        <a:srgbClr val="272274"/>
                      </a:solidFill>
                      <a:latin typeface="Century Gothic" panose="020B0502020202020204" pitchFamily="34" charset="0"/>
                      <a:ea typeface="ＭＳ Ｐゴシック" panose="020B0600070205080204" pitchFamily="34" charset="-128"/>
                    </a:rPr>
                    <a:t>   </a:t>
                  </a:r>
                  <a:r>
                    <a:rPr lang="en-NZ" altLang="en-US" sz="1000" b="1">
                      <a:solidFill>
                        <a:srgbClr val="5F5F5F"/>
                      </a:solidFill>
                      <a:latin typeface="Century Gothic" panose="020B0502020202020204" pitchFamily="34" charset="0"/>
                      <a:ea typeface="ＭＳ Ｐゴシック" panose="020B0600070205080204" pitchFamily="34" charset="-128"/>
                    </a:rPr>
                    <a:t>Manager Four</a:t>
                  </a:r>
                  <a:endParaRPr lang="en-US" altLang="en-US" sz="1000" b="1">
                    <a:solidFill>
                      <a:srgbClr val="5F5F5F"/>
                    </a:solidFill>
                    <a:latin typeface="Century Gothic" panose="020B0502020202020204" pitchFamily="34" charset="0"/>
                    <a:ea typeface="ＭＳ Ｐゴシック" panose="020B0600070205080204" pitchFamily="34" charset="-128"/>
                  </a:endParaRPr>
                </a:p>
              </p:txBody>
            </p:sp>
            <p:grpSp>
              <p:nvGrpSpPr>
                <p:cNvPr id="365819" name="Grupa 7">
                  <a:extLst>
                    <a:ext uri="{FF2B5EF4-FFF2-40B4-BE49-F238E27FC236}">
                      <a16:creationId xmlns:a16="http://schemas.microsoft.com/office/drawing/2014/main" id="{DE49B2FF-A5F5-8615-95C4-93AA17CB3673}"/>
                    </a:ext>
                  </a:extLst>
                </p:cNvPr>
                <p:cNvGrpSpPr>
                  <a:grpSpLocks/>
                </p:cNvGrpSpPr>
                <p:nvPr/>
              </p:nvGrpSpPr>
              <p:grpSpPr bwMode="auto">
                <a:xfrm>
                  <a:off x="3134998" y="1517736"/>
                  <a:ext cx="2019850" cy="4162612"/>
                  <a:chOff x="3636165" y="1814460"/>
                  <a:chExt cx="1696621" cy="3496486"/>
                </a:xfrm>
              </p:grpSpPr>
              <p:grpSp>
                <p:nvGrpSpPr>
                  <p:cNvPr id="365820" name="Group 28">
                    <a:extLst>
                      <a:ext uri="{FF2B5EF4-FFF2-40B4-BE49-F238E27FC236}">
                        <a16:creationId xmlns:a16="http://schemas.microsoft.com/office/drawing/2014/main" id="{F9A1400D-09FA-C4CB-F3EA-722A8B1672D2}"/>
                      </a:ext>
                    </a:extLst>
                  </p:cNvPr>
                  <p:cNvGrpSpPr>
                    <a:grpSpLocks/>
                  </p:cNvGrpSpPr>
                  <p:nvPr/>
                </p:nvGrpSpPr>
                <p:grpSpPr bwMode="auto">
                  <a:xfrm>
                    <a:off x="3636165" y="1819139"/>
                    <a:ext cx="1696621" cy="3491807"/>
                    <a:chOff x="1684" y="1082"/>
                    <a:chExt cx="2391" cy="3083"/>
                  </a:xfrm>
                </p:grpSpPr>
                <p:sp>
                  <p:nvSpPr>
                    <p:cNvPr id="365825" name="Rectangle 29">
                      <a:extLst>
                        <a:ext uri="{FF2B5EF4-FFF2-40B4-BE49-F238E27FC236}">
                          <a16:creationId xmlns:a16="http://schemas.microsoft.com/office/drawing/2014/main" id="{00C5112E-F54A-381D-F02D-52F1CCCDC8CD}"/>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826" name="Line 30">
                      <a:extLst>
                        <a:ext uri="{FF2B5EF4-FFF2-40B4-BE49-F238E27FC236}">
                          <a16:creationId xmlns:a16="http://schemas.microsoft.com/office/drawing/2014/main" id="{AC4B08B3-7632-AE4C-B989-E0938B704AE8}"/>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5821" name="Line 31">
                    <a:extLst>
                      <a:ext uri="{FF2B5EF4-FFF2-40B4-BE49-F238E27FC236}">
                        <a16:creationId xmlns:a16="http://schemas.microsoft.com/office/drawing/2014/main" id="{A3096E57-1BB4-8A89-12B0-97ADCF543477}"/>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822" name="Line 32">
                    <a:extLst>
                      <a:ext uri="{FF2B5EF4-FFF2-40B4-BE49-F238E27FC236}">
                        <a16:creationId xmlns:a16="http://schemas.microsoft.com/office/drawing/2014/main" id="{8F6C0117-3842-DE15-97D0-C50199FA159F}"/>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823" name="Line 33">
                    <a:extLst>
                      <a:ext uri="{FF2B5EF4-FFF2-40B4-BE49-F238E27FC236}">
                        <a16:creationId xmlns:a16="http://schemas.microsoft.com/office/drawing/2014/main" id="{AA2EDB9B-CCB4-D22A-221B-52C295C2113D}"/>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824" name="Line 34">
                    <a:extLst>
                      <a:ext uri="{FF2B5EF4-FFF2-40B4-BE49-F238E27FC236}">
                        <a16:creationId xmlns:a16="http://schemas.microsoft.com/office/drawing/2014/main" id="{30FDDC5B-46D1-52B0-93A1-37E0C7A268A8}"/>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5795" name="Grupa 15">
                <a:extLst>
                  <a:ext uri="{FF2B5EF4-FFF2-40B4-BE49-F238E27FC236}">
                    <a16:creationId xmlns:a16="http://schemas.microsoft.com/office/drawing/2014/main" id="{F6D5DFDC-892C-29A7-1347-5F30E056A4E0}"/>
                  </a:ext>
                </a:extLst>
              </p:cNvPr>
              <p:cNvGrpSpPr>
                <a:grpSpLocks/>
              </p:cNvGrpSpPr>
              <p:nvPr/>
            </p:nvGrpSpPr>
            <p:grpSpPr bwMode="auto">
              <a:xfrm>
                <a:off x="8399462" y="436507"/>
                <a:ext cx="822789" cy="1695647"/>
                <a:chOff x="3134998" y="1517736"/>
                <a:chExt cx="2019850" cy="4162613"/>
              </a:xfrm>
            </p:grpSpPr>
            <p:sp>
              <p:nvSpPr>
                <p:cNvPr id="365804" name="Rectangle 15">
                  <a:extLst>
                    <a:ext uri="{FF2B5EF4-FFF2-40B4-BE49-F238E27FC236}">
                      <a16:creationId xmlns:a16="http://schemas.microsoft.com/office/drawing/2014/main" id="{33AB1133-BE38-7737-339D-21B09CAEE131}"/>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805" name="Rectangle 12">
                  <a:extLst>
                    <a:ext uri="{FF2B5EF4-FFF2-40B4-BE49-F238E27FC236}">
                      <a16:creationId xmlns:a16="http://schemas.microsoft.com/office/drawing/2014/main" id="{32F7F6F9-FC54-7768-2948-10C42FED2D76}"/>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806" name="Rectangle 13">
                  <a:extLst>
                    <a:ext uri="{FF2B5EF4-FFF2-40B4-BE49-F238E27FC236}">
                      <a16:creationId xmlns:a16="http://schemas.microsoft.com/office/drawing/2014/main" id="{8D20BCC4-A446-5ECA-8A56-80B399E0C43A}"/>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grpSp>
              <p:nvGrpSpPr>
                <p:cNvPr id="365807" name="Grupa 20">
                  <a:extLst>
                    <a:ext uri="{FF2B5EF4-FFF2-40B4-BE49-F238E27FC236}">
                      <a16:creationId xmlns:a16="http://schemas.microsoft.com/office/drawing/2014/main" id="{B5E04E83-8979-DFCD-BB33-5EF3A5A45854}"/>
                    </a:ext>
                  </a:extLst>
                </p:cNvPr>
                <p:cNvGrpSpPr>
                  <a:grpSpLocks/>
                </p:cNvGrpSpPr>
                <p:nvPr/>
              </p:nvGrpSpPr>
              <p:grpSpPr bwMode="auto">
                <a:xfrm>
                  <a:off x="3134998" y="1517736"/>
                  <a:ext cx="2019850" cy="4162612"/>
                  <a:chOff x="3636165" y="1814460"/>
                  <a:chExt cx="1696621" cy="3496486"/>
                </a:xfrm>
              </p:grpSpPr>
              <p:sp>
                <p:nvSpPr>
                  <p:cNvPr id="365808" name="Line 34">
                    <a:extLst>
                      <a:ext uri="{FF2B5EF4-FFF2-40B4-BE49-F238E27FC236}">
                        <a16:creationId xmlns:a16="http://schemas.microsoft.com/office/drawing/2014/main" id="{1E993936-7F7C-E8AF-4231-5B55748DD944}"/>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nvGrpSpPr>
                  <p:cNvPr id="365809" name="Group 173">
                    <a:extLst>
                      <a:ext uri="{FF2B5EF4-FFF2-40B4-BE49-F238E27FC236}">
                        <a16:creationId xmlns:a16="http://schemas.microsoft.com/office/drawing/2014/main" id="{AAAFF607-1156-C7A2-BC69-E623C8F28FD4}"/>
                      </a:ext>
                    </a:extLst>
                  </p:cNvPr>
                  <p:cNvGrpSpPr>
                    <a:grpSpLocks/>
                  </p:cNvGrpSpPr>
                  <p:nvPr/>
                </p:nvGrpSpPr>
                <p:grpSpPr bwMode="auto">
                  <a:xfrm>
                    <a:off x="3636165" y="1819139"/>
                    <a:ext cx="1696621" cy="3491807"/>
                    <a:chOff x="1684" y="1082"/>
                    <a:chExt cx="2391" cy="3083"/>
                  </a:xfrm>
                </p:grpSpPr>
                <p:sp>
                  <p:nvSpPr>
                    <p:cNvPr id="365813" name="Rectangle 29">
                      <a:extLst>
                        <a:ext uri="{FF2B5EF4-FFF2-40B4-BE49-F238E27FC236}">
                          <a16:creationId xmlns:a16="http://schemas.microsoft.com/office/drawing/2014/main" id="{1E1C9C5D-DE4B-1A2D-E6F0-4C1DB9A80049}"/>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814" name="Line 30">
                      <a:extLst>
                        <a:ext uri="{FF2B5EF4-FFF2-40B4-BE49-F238E27FC236}">
                          <a16:creationId xmlns:a16="http://schemas.microsoft.com/office/drawing/2014/main" id="{80FE6B63-3A6C-DF07-5B63-960DA790244D}"/>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5810" name="Line 31">
                    <a:extLst>
                      <a:ext uri="{FF2B5EF4-FFF2-40B4-BE49-F238E27FC236}">
                        <a16:creationId xmlns:a16="http://schemas.microsoft.com/office/drawing/2014/main" id="{8EA4429A-E80E-96DB-356B-158F65DBF070}"/>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811" name="Line 32">
                    <a:extLst>
                      <a:ext uri="{FF2B5EF4-FFF2-40B4-BE49-F238E27FC236}">
                        <a16:creationId xmlns:a16="http://schemas.microsoft.com/office/drawing/2014/main" id="{B95DF9AE-F150-A47D-AF92-CC3125321955}"/>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812" name="Line 33">
                    <a:extLst>
                      <a:ext uri="{FF2B5EF4-FFF2-40B4-BE49-F238E27FC236}">
                        <a16:creationId xmlns:a16="http://schemas.microsoft.com/office/drawing/2014/main" id="{5A2E867D-FA0C-B640-27B8-5138A089A7B0}"/>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5796" name="Grupa 33">
                <a:extLst>
                  <a:ext uri="{FF2B5EF4-FFF2-40B4-BE49-F238E27FC236}">
                    <a16:creationId xmlns:a16="http://schemas.microsoft.com/office/drawing/2014/main" id="{6A901E55-2F79-832C-579E-CC77BB455269}"/>
                  </a:ext>
                </a:extLst>
              </p:cNvPr>
              <p:cNvGrpSpPr>
                <a:grpSpLocks/>
              </p:cNvGrpSpPr>
              <p:nvPr/>
            </p:nvGrpSpPr>
            <p:grpSpPr bwMode="auto">
              <a:xfrm>
                <a:off x="8558632" y="657436"/>
                <a:ext cx="493468" cy="756316"/>
                <a:chOff x="2792031" y="2481716"/>
                <a:chExt cx="865727" cy="1326859"/>
              </a:xfrm>
            </p:grpSpPr>
            <p:sp>
              <p:nvSpPr>
                <p:cNvPr id="365801" name="Line 35">
                  <a:extLst>
                    <a:ext uri="{FF2B5EF4-FFF2-40B4-BE49-F238E27FC236}">
                      <a16:creationId xmlns:a16="http://schemas.microsoft.com/office/drawing/2014/main" id="{F9B941BF-6A3E-FA41-61AF-4B80B8F9FEDF}"/>
                    </a:ext>
                  </a:extLst>
                </p:cNvPr>
                <p:cNvSpPr>
                  <a:spLocks noChangeShapeType="1"/>
                </p:cNvSpPr>
                <p:nvPr/>
              </p:nvSpPr>
              <p:spPr bwMode="auto">
                <a:xfrm>
                  <a:off x="2792031" y="2481716"/>
                  <a:ext cx="284204" cy="132685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802" name="Line 36">
                  <a:extLst>
                    <a:ext uri="{FF2B5EF4-FFF2-40B4-BE49-F238E27FC236}">
                      <a16:creationId xmlns:a16="http://schemas.microsoft.com/office/drawing/2014/main" id="{90937E6D-C3A5-5DCA-F22A-C029853F4BD8}"/>
                    </a:ext>
                  </a:extLst>
                </p:cNvPr>
                <p:cNvSpPr>
                  <a:spLocks noChangeShapeType="1"/>
                </p:cNvSpPr>
                <p:nvPr/>
              </p:nvSpPr>
              <p:spPr bwMode="auto">
                <a:xfrm flipH="1">
                  <a:off x="3076238" y="3397258"/>
                  <a:ext cx="292209" cy="39573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803" name="Line 37">
                  <a:extLst>
                    <a:ext uri="{FF2B5EF4-FFF2-40B4-BE49-F238E27FC236}">
                      <a16:creationId xmlns:a16="http://schemas.microsoft.com/office/drawing/2014/main" id="{93DEFD4B-AD96-D4CF-73DB-72826454359F}"/>
                    </a:ext>
                  </a:extLst>
                </p:cNvPr>
                <p:cNvSpPr>
                  <a:spLocks noChangeShapeType="1"/>
                </p:cNvSpPr>
                <p:nvPr/>
              </p:nvSpPr>
              <p:spPr bwMode="auto">
                <a:xfrm>
                  <a:off x="3373763" y="3419656"/>
                  <a:ext cx="283995" cy="37333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365797" name="Grupa 33">
                <a:extLst>
                  <a:ext uri="{FF2B5EF4-FFF2-40B4-BE49-F238E27FC236}">
                    <a16:creationId xmlns:a16="http://schemas.microsoft.com/office/drawing/2014/main" id="{DE11EA4E-12A5-17C5-8FB2-53C515449CF2}"/>
                  </a:ext>
                </a:extLst>
              </p:cNvPr>
              <p:cNvGrpSpPr>
                <a:grpSpLocks/>
              </p:cNvGrpSpPr>
              <p:nvPr/>
            </p:nvGrpSpPr>
            <p:grpSpPr bwMode="auto">
              <a:xfrm>
                <a:off x="7639674" y="851702"/>
                <a:ext cx="495708" cy="589545"/>
                <a:chOff x="2796365" y="3070999"/>
                <a:chExt cx="869654" cy="1034276"/>
              </a:xfrm>
            </p:grpSpPr>
            <p:sp>
              <p:nvSpPr>
                <p:cNvPr id="365798" name="Line 35">
                  <a:extLst>
                    <a:ext uri="{FF2B5EF4-FFF2-40B4-BE49-F238E27FC236}">
                      <a16:creationId xmlns:a16="http://schemas.microsoft.com/office/drawing/2014/main" id="{9D524EF5-397C-218B-A478-86DA926276B4}"/>
                    </a:ext>
                  </a:extLst>
                </p:cNvPr>
                <p:cNvSpPr>
                  <a:spLocks noChangeShapeType="1"/>
                </p:cNvSpPr>
                <p:nvPr/>
              </p:nvSpPr>
              <p:spPr bwMode="auto">
                <a:xfrm>
                  <a:off x="2796365" y="3070999"/>
                  <a:ext cx="285318" cy="103427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799" name="Line 36">
                  <a:extLst>
                    <a:ext uri="{FF2B5EF4-FFF2-40B4-BE49-F238E27FC236}">
                      <a16:creationId xmlns:a16="http://schemas.microsoft.com/office/drawing/2014/main" id="{31E507EE-6E2A-CA8B-BC92-5D7004CF4FAA}"/>
                    </a:ext>
                  </a:extLst>
                </p:cNvPr>
                <p:cNvSpPr>
                  <a:spLocks noChangeShapeType="1"/>
                </p:cNvSpPr>
                <p:nvPr/>
              </p:nvSpPr>
              <p:spPr bwMode="auto">
                <a:xfrm flipH="1">
                  <a:off x="3081679" y="4008809"/>
                  <a:ext cx="282159" cy="96466"/>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800" name="Line 37">
                  <a:extLst>
                    <a:ext uri="{FF2B5EF4-FFF2-40B4-BE49-F238E27FC236}">
                      <a16:creationId xmlns:a16="http://schemas.microsoft.com/office/drawing/2014/main" id="{6D649A7C-1C8C-C308-89A2-8D9E566565BA}"/>
                    </a:ext>
                  </a:extLst>
                </p:cNvPr>
                <p:cNvSpPr>
                  <a:spLocks noChangeShapeType="1"/>
                </p:cNvSpPr>
                <p:nvPr/>
              </p:nvSpPr>
              <p:spPr bwMode="auto">
                <a:xfrm flipV="1">
                  <a:off x="3363838" y="3739522"/>
                  <a:ext cx="302181" cy="27380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5619" name="Group 191">
              <a:extLst>
                <a:ext uri="{FF2B5EF4-FFF2-40B4-BE49-F238E27FC236}">
                  <a16:creationId xmlns:a16="http://schemas.microsoft.com/office/drawing/2014/main" id="{4A0C3548-CD13-D97F-8700-19076F725EBA}"/>
                </a:ext>
              </a:extLst>
            </p:cNvPr>
            <p:cNvGrpSpPr>
              <a:grpSpLocks/>
            </p:cNvGrpSpPr>
            <p:nvPr/>
          </p:nvGrpSpPr>
          <p:grpSpPr bwMode="auto">
            <a:xfrm>
              <a:off x="10297707" y="2043985"/>
              <a:ext cx="1329786" cy="1440614"/>
              <a:chOff x="7475639" y="245979"/>
              <a:chExt cx="1746612" cy="1892179"/>
            </a:xfrm>
          </p:grpSpPr>
          <p:grpSp>
            <p:nvGrpSpPr>
              <p:cNvPr id="365761" name="Grupa 2">
                <a:extLst>
                  <a:ext uri="{FF2B5EF4-FFF2-40B4-BE49-F238E27FC236}">
                    <a16:creationId xmlns:a16="http://schemas.microsoft.com/office/drawing/2014/main" id="{734B5D71-EFE4-E23A-2861-E7022D62EE0A}"/>
                  </a:ext>
                </a:extLst>
              </p:cNvPr>
              <p:cNvGrpSpPr>
                <a:grpSpLocks/>
              </p:cNvGrpSpPr>
              <p:nvPr/>
            </p:nvGrpSpPr>
            <p:grpSpPr bwMode="auto">
              <a:xfrm>
                <a:off x="7475639" y="245979"/>
                <a:ext cx="1244992" cy="1892179"/>
                <a:chOff x="3134998" y="1033067"/>
                <a:chExt cx="3057758" cy="4647282"/>
              </a:xfrm>
            </p:grpSpPr>
            <p:sp>
              <p:nvSpPr>
                <p:cNvPr id="365782" name="Rectangle 15">
                  <a:extLst>
                    <a:ext uri="{FF2B5EF4-FFF2-40B4-BE49-F238E27FC236}">
                      <a16:creationId xmlns:a16="http://schemas.microsoft.com/office/drawing/2014/main" id="{2F9055E5-AABF-EBAB-29BD-60AF42F0FA31}"/>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783" name="Rectangle 12">
                  <a:extLst>
                    <a:ext uri="{FF2B5EF4-FFF2-40B4-BE49-F238E27FC236}">
                      <a16:creationId xmlns:a16="http://schemas.microsoft.com/office/drawing/2014/main" id="{3B631844-E4BA-911D-6892-7188DCFE21AE}"/>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784" name="Rectangle 13">
                  <a:extLst>
                    <a:ext uri="{FF2B5EF4-FFF2-40B4-BE49-F238E27FC236}">
                      <a16:creationId xmlns:a16="http://schemas.microsoft.com/office/drawing/2014/main" id="{8B6A34CB-43AA-B190-3EEE-CB56DE7766B9}"/>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785" name="Text Box 43">
                  <a:extLst>
                    <a:ext uri="{FF2B5EF4-FFF2-40B4-BE49-F238E27FC236}">
                      <a16:creationId xmlns:a16="http://schemas.microsoft.com/office/drawing/2014/main" id="{071FCC07-3EF0-6354-9DA8-84814361A286}"/>
                    </a:ext>
                  </a:extLst>
                </p:cNvPr>
                <p:cNvSpPr txBox="1">
                  <a:spLocks noChangeArrowheads="1"/>
                </p:cNvSpPr>
                <p:nvPr/>
              </p:nvSpPr>
              <p:spPr bwMode="auto">
                <a:xfrm>
                  <a:off x="4180507" y="1033067"/>
                  <a:ext cx="2012249" cy="363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900" b="1">
                      <a:solidFill>
                        <a:srgbClr val="272274"/>
                      </a:solidFill>
                      <a:latin typeface="Century Gothic" panose="020B0502020202020204" pitchFamily="34" charset="0"/>
                      <a:ea typeface="ＭＳ Ｐゴシック" panose="020B0600070205080204" pitchFamily="34" charset="-128"/>
                    </a:rPr>
                    <a:t>   </a:t>
                  </a:r>
                  <a:r>
                    <a:rPr lang="en-NZ" altLang="en-US" sz="1000" b="1">
                      <a:solidFill>
                        <a:srgbClr val="5F5F5F"/>
                      </a:solidFill>
                      <a:latin typeface="Century Gothic" panose="020B0502020202020204" pitchFamily="34" charset="0"/>
                      <a:ea typeface="ＭＳ Ｐゴシック" panose="020B0600070205080204" pitchFamily="34" charset="-128"/>
                    </a:rPr>
                    <a:t>Manager Five</a:t>
                  </a:r>
                  <a:endParaRPr lang="en-US" altLang="en-US" sz="1000" b="1">
                    <a:solidFill>
                      <a:srgbClr val="5F5F5F"/>
                    </a:solidFill>
                    <a:latin typeface="Century Gothic" panose="020B0502020202020204" pitchFamily="34" charset="0"/>
                    <a:ea typeface="ＭＳ Ｐゴシック" panose="020B0600070205080204" pitchFamily="34" charset="-128"/>
                  </a:endParaRPr>
                </a:p>
              </p:txBody>
            </p:sp>
            <p:grpSp>
              <p:nvGrpSpPr>
                <p:cNvPr id="365786" name="Grupa 7">
                  <a:extLst>
                    <a:ext uri="{FF2B5EF4-FFF2-40B4-BE49-F238E27FC236}">
                      <a16:creationId xmlns:a16="http://schemas.microsoft.com/office/drawing/2014/main" id="{68C32A1F-15D4-5705-866F-BAFACFE8421A}"/>
                    </a:ext>
                  </a:extLst>
                </p:cNvPr>
                <p:cNvGrpSpPr>
                  <a:grpSpLocks/>
                </p:cNvGrpSpPr>
                <p:nvPr/>
              </p:nvGrpSpPr>
              <p:grpSpPr bwMode="auto">
                <a:xfrm>
                  <a:off x="3134998" y="1517736"/>
                  <a:ext cx="2019850" cy="4162612"/>
                  <a:chOff x="3636165" y="1814460"/>
                  <a:chExt cx="1696621" cy="3496486"/>
                </a:xfrm>
              </p:grpSpPr>
              <p:grpSp>
                <p:nvGrpSpPr>
                  <p:cNvPr id="365787" name="Group 28">
                    <a:extLst>
                      <a:ext uri="{FF2B5EF4-FFF2-40B4-BE49-F238E27FC236}">
                        <a16:creationId xmlns:a16="http://schemas.microsoft.com/office/drawing/2014/main" id="{04824AA5-08A5-4197-FD12-E2B15BE4CC04}"/>
                      </a:ext>
                    </a:extLst>
                  </p:cNvPr>
                  <p:cNvGrpSpPr>
                    <a:grpSpLocks/>
                  </p:cNvGrpSpPr>
                  <p:nvPr/>
                </p:nvGrpSpPr>
                <p:grpSpPr bwMode="auto">
                  <a:xfrm>
                    <a:off x="3636165" y="1819139"/>
                    <a:ext cx="1696621" cy="3491807"/>
                    <a:chOff x="1684" y="1082"/>
                    <a:chExt cx="2391" cy="3083"/>
                  </a:xfrm>
                </p:grpSpPr>
                <p:sp>
                  <p:nvSpPr>
                    <p:cNvPr id="365792" name="Rectangle 29">
                      <a:extLst>
                        <a:ext uri="{FF2B5EF4-FFF2-40B4-BE49-F238E27FC236}">
                          <a16:creationId xmlns:a16="http://schemas.microsoft.com/office/drawing/2014/main" id="{573CB8D2-14CC-B885-9C27-9D2EA397BDAB}"/>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793" name="Line 30">
                      <a:extLst>
                        <a:ext uri="{FF2B5EF4-FFF2-40B4-BE49-F238E27FC236}">
                          <a16:creationId xmlns:a16="http://schemas.microsoft.com/office/drawing/2014/main" id="{125975AB-AE61-2391-2CBF-8D48BBFB18EC}"/>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5788" name="Line 31">
                    <a:extLst>
                      <a:ext uri="{FF2B5EF4-FFF2-40B4-BE49-F238E27FC236}">
                        <a16:creationId xmlns:a16="http://schemas.microsoft.com/office/drawing/2014/main" id="{1BF6C48C-BF83-2A78-97D8-FA7F303F283C}"/>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789" name="Line 32">
                    <a:extLst>
                      <a:ext uri="{FF2B5EF4-FFF2-40B4-BE49-F238E27FC236}">
                        <a16:creationId xmlns:a16="http://schemas.microsoft.com/office/drawing/2014/main" id="{A6582A73-8518-2E56-8EF9-553D16906FA0}"/>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790" name="Line 33">
                    <a:extLst>
                      <a:ext uri="{FF2B5EF4-FFF2-40B4-BE49-F238E27FC236}">
                        <a16:creationId xmlns:a16="http://schemas.microsoft.com/office/drawing/2014/main" id="{1EFD9E8D-9AAA-1795-DFA0-F955EA348093}"/>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791" name="Line 34">
                    <a:extLst>
                      <a:ext uri="{FF2B5EF4-FFF2-40B4-BE49-F238E27FC236}">
                        <a16:creationId xmlns:a16="http://schemas.microsoft.com/office/drawing/2014/main" id="{221E90F7-748F-94BB-F560-C1E183FE3A98}"/>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5762" name="Grupa 15">
                <a:extLst>
                  <a:ext uri="{FF2B5EF4-FFF2-40B4-BE49-F238E27FC236}">
                    <a16:creationId xmlns:a16="http://schemas.microsoft.com/office/drawing/2014/main" id="{B7E9C88D-8A11-B5E8-497C-E690A53859F1}"/>
                  </a:ext>
                </a:extLst>
              </p:cNvPr>
              <p:cNvGrpSpPr>
                <a:grpSpLocks/>
              </p:cNvGrpSpPr>
              <p:nvPr/>
            </p:nvGrpSpPr>
            <p:grpSpPr bwMode="auto">
              <a:xfrm>
                <a:off x="8399462" y="436507"/>
                <a:ext cx="822789" cy="1695647"/>
                <a:chOff x="3134998" y="1517736"/>
                <a:chExt cx="2019850" cy="4162613"/>
              </a:xfrm>
            </p:grpSpPr>
            <p:sp>
              <p:nvSpPr>
                <p:cNvPr id="365771" name="Rectangle 15">
                  <a:extLst>
                    <a:ext uri="{FF2B5EF4-FFF2-40B4-BE49-F238E27FC236}">
                      <a16:creationId xmlns:a16="http://schemas.microsoft.com/office/drawing/2014/main" id="{76384539-E2B2-C6E3-E5C8-C81B218EFF4F}"/>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772" name="Rectangle 12">
                  <a:extLst>
                    <a:ext uri="{FF2B5EF4-FFF2-40B4-BE49-F238E27FC236}">
                      <a16:creationId xmlns:a16="http://schemas.microsoft.com/office/drawing/2014/main" id="{C2B318B1-261B-2D5E-8C58-AF4AE40EB811}"/>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773" name="Rectangle 13">
                  <a:extLst>
                    <a:ext uri="{FF2B5EF4-FFF2-40B4-BE49-F238E27FC236}">
                      <a16:creationId xmlns:a16="http://schemas.microsoft.com/office/drawing/2014/main" id="{781F7001-5F75-45C2-A6F9-FFBA735C299B}"/>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grpSp>
              <p:nvGrpSpPr>
                <p:cNvPr id="365774" name="Grupa 20">
                  <a:extLst>
                    <a:ext uri="{FF2B5EF4-FFF2-40B4-BE49-F238E27FC236}">
                      <a16:creationId xmlns:a16="http://schemas.microsoft.com/office/drawing/2014/main" id="{310708D1-0895-C38D-F893-BFF40B846FB0}"/>
                    </a:ext>
                  </a:extLst>
                </p:cNvPr>
                <p:cNvGrpSpPr>
                  <a:grpSpLocks/>
                </p:cNvGrpSpPr>
                <p:nvPr/>
              </p:nvGrpSpPr>
              <p:grpSpPr bwMode="auto">
                <a:xfrm>
                  <a:off x="3134998" y="1517736"/>
                  <a:ext cx="2019850" cy="4162612"/>
                  <a:chOff x="3636165" y="1814460"/>
                  <a:chExt cx="1696621" cy="3496486"/>
                </a:xfrm>
              </p:grpSpPr>
              <p:sp>
                <p:nvSpPr>
                  <p:cNvPr id="365775" name="Line 34">
                    <a:extLst>
                      <a:ext uri="{FF2B5EF4-FFF2-40B4-BE49-F238E27FC236}">
                        <a16:creationId xmlns:a16="http://schemas.microsoft.com/office/drawing/2014/main" id="{81DB4006-E446-7ADC-8A8A-F47C0C4D0953}"/>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nvGrpSpPr>
                  <p:cNvPr id="365776" name="Group 207">
                    <a:extLst>
                      <a:ext uri="{FF2B5EF4-FFF2-40B4-BE49-F238E27FC236}">
                        <a16:creationId xmlns:a16="http://schemas.microsoft.com/office/drawing/2014/main" id="{7263B4D0-DDA7-190F-86B9-81CF7083A49A}"/>
                      </a:ext>
                    </a:extLst>
                  </p:cNvPr>
                  <p:cNvGrpSpPr>
                    <a:grpSpLocks/>
                  </p:cNvGrpSpPr>
                  <p:nvPr/>
                </p:nvGrpSpPr>
                <p:grpSpPr bwMode="auto">
                  <a:xfrm>
                    <a:off x="3636165" y="1819139"/>
                    <a:ext cx="1696621" cy="3491807"/>
                    <a:chOff x="1684" y="1082"/>
                    <a:chExt cx="2391" cy="3083"/>
                  </a:xfrm>
                </p:grpSpPr>
                <p:sp>
                  <p:nvSpPr>
                    <p:cNvPr id="365780" name="Rectangle 29">
                      <a:extLst>
                        <a:ext uri="{FF2B5EF4-FFF2-40B4-BE49-F238E27FC236}">
                          <a16:creationId xmlns:a16="http://schemas.microsoft.com/office/drawing/2014/main" id="{A8BD9CC5-6A38-EDD4-BA44-9D15ABD59EE5}"/>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781" name="Line 30">
                      <a:extLst>
                        <a:ext uri="{FF2B5EF4-FFF2-40B4-BE49-F238E27FC236}">
                          <a16:creationId xmlns:a16="http://schemas.microsoft.com/office/drawing/2014/main" id="{898A162E-E7DE-0ECB-0D09-A126CCCFB7C9}"/>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5777" name="Line 31">
                    <a:extLst>
                      <a:ext uri="{FF2B5EF4-FFF2-40B4-BE49-F238E27FC236}">
                        <a16:creationId xmlns:a16="http://schemas.microsoft.com/office/drawing/2014/main" id="{5C6526DA-6722-65FA-9806-8A7FD8F0324F}"/>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778" name="Line 32">
                    <a:extLst>
                      <a:ext uri="{FF2B5EF4-FFF2-40B4-BE49-F238E27FC236}">
                        <a16:creationId xmlns:a16="http://schemas.microsoft.com/office/drawing/2014/main" id="{D3907AF0-AD5B-AB7E-A7F2-C3C8543A2DB9}"/>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779" name="Line 33">
                    <a:extLst>
                      <a:ext uri="{FF2B5EF4-FFF2-40B4-BE49-F238E27FC236}">
                        <a16:creationId xmlns:a16="http://schemas.microsoft.com/office/drawing/2014/main" id="{0E976154-469B-4AC7-B9C5-CF386C08A6EA}"/>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5763" name="Grupa 33">
                <a:extLst>
                  <a:ext uri="{FF2B5EF4-FFF2-40B4-BE49-F238E27FC236}">
                    <a16:creationId xmlns:a16="http://schemas.microsoft.com/office/drawing/2014/main" id="{4FF0D566-3EB9-228D-3AC4-BF81F7D5FDE5}"/>
                  </a:ext>
                </a:extLst>
              </p:cNvPr>
              <p:cNvGrpSpPr>
                <a:grpSpLocks/>
              </p:cNvGrpSpPr>
              <p:nvPr/>
            </p:nvGrpSpPr>
            <p:grpSpPr bwMode="auto">
              <a:xfrm>
                <a:off x="8558632" y="511339"/>
                <a:ext cx="493465" cy="1534798"/>
                <a:chOff x="2792031" y="2225408"/>
                <a:chExt cx="865722" cy="2692605"/>
              </a:xfrm>
            </p:grpSpPr>
            <p:sp>
              <p:nvSpPr>
                <p:cNvPr id="365768" name="Line 35">
                  <a:extLst>
                    <a:ext uri="{FF2B5EF4-FFF2-40B4-BE49-F238E27FC236}">
                      <a16:creationId xmlns:a16="http://schemas.microsoft.com/office/drawing/2014/main" id="{ABAE8389-AE95-8D18-4675-A7AEEA0EADB3}"/>
                    </a:ext>
                  </a:extLst>
                </p:cNvPr>
                <p:cNvSpPr>
                  <a:spLocks noChangeShapeType="1"/>
                </p:cNvSpPr>
                <p:nvPr/>
              </p:nvSpPr>
              <p:spPr bwMode="auto">
                <a:xfrm>
                  <a:off x="2792031" y="2481716"/>
                  <a:ext cx="294117" cy="243629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769" name="Line 36">
                  <a:extLst>
                    <a:ext uri="{FF2B5EF4-FFF2-40B4-BE49-F238E27FC236}">
                      <a16:creationId xmlns:a16="http://schemas.microsoft.com/office/drawing/2014/main" id="{EDF9422E-4F5E-3491-654F-8B28ACFC8E22}"/>
                    </a:ext>
                  </a:extLst>
                </p:cNvPr>
                <p:cNvSpPr>
                  <a:spLocks noChangeShapeType="1"/>
                </p:cNvSpPr>
                <p:nvPr/>
              </p:nvSpPr>
              <p:spPr bwMode="auto">
                <a:xfrm flipH="1">
                  <a:off x="3086145" y="3397259"/>
                  <a:ext cx="282298" cy="151570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770" name="Line 37">
                  <a:extLst>
                    <a:ext uri="{FF2B5EF4-FFF2-40B4-BE49-F238E27FC236}">
                      <a16:creationId xmlns:a16="http://schemas.microsoft.com/office/drawing/2014/main" id="{1335A266-B507-6D18-E4C5-B62B85E728D3}"/>
                    </a:ext>
                  </a:extLst>
                </p:cNvPr>
                <p:cNvSpPr>
                  <a:spLocks noChangeShapeType="1"/>
                </p:cNvSpPr>
                <p:nvPr/>
              </p:nvSpPr>
              <p:spPr bwMode="auto">
                <a:xfrm flipV="1">
                  <a:off x="3373764" y="2225408"/>
                  <a:ext cx="283989" cy="119424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365764" name="Grupa 33">
                <a:extLst>
                  <a:ext uri="{FF2B5EF4-FFF2-40B4-BE49-F238E27FC236}">
                    <a16:creationId xmlns:a16="http://schemas.microsoft.com/office/drawing/2014/main" id="{E6B4290B-80D5-674E-2436-ACF4437232CE}"/>
                  </a:ext>
                </a:extLst>
              </p:cNvPr>
              <p:cNvGrpSpPr>
                <a:grpSpLocks/>
              </p:cNvGrpSpPr>
              <p:nvPr/>
            </p:nvGrpSpPr>
            <p:grpSpPr bwMode="auto">
              <a:xfrm>
                <a:off x="7631617" y="753697"/>
                <a:ext cx="496348" cy="874812"/>
                <a:chOff x="2782235" y="2899061"/>
                <a:chExt cx="870778" cy="1534737"/>
              </a:xfrm>
            </p:grpSpPr>
            <p:sp>
              <p:nvSpPr>
                <p:cNvPr id="365765" name="Line 35">
                  <a:extLst>
                    <a:ext uri="{FF2B5EF4-FFF2-40B4-BE49-F238E27FC236}">
                      <a16:creationId xmlns:a16="http://schemas.microsoft.com/office/drawing/2014/main" id="{AA4052E2-1471-E26C-7DFD-6A1A37D3C1E5}"/>
                    </a:ext>
                  </a:extLst>
                </p:cNvPr>
                <p:cNvSpPr>
                  <a:spLocks noChangeShapeType="1"/>
                </p:cNvSpPr>
                <p:nvPr/>
              </p:nvSpPr>
              <p:spPr bwMode="auto">
                <a:xfrm>
                  <a:off x="2782235" y="2899061"/>
                  <a:ext cx="289535" cy="153473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766" name="Line 36">
                  <a:extLst>
                    <a:ext uri="{FF2B5EF4-FFF2-40B4-BE49-F238E27FC236}">
                      <a16:creationId xmlns:a16="http://schemas.microsoft.com/office/drawing/2014/main" id="{E58E11FD-BA0E-C1C7-83E4-19691C3A3C58}"/>
                    </a:ext>
                  </a:extLst>
                </p:cNvPr>
                <p:cNvSpPr>
                  <a:spLocks noChangeShapeType="1"/>
                </p:cNvSpPr>
                <p:nvPr/>
              </p:nvSpPr>
              <p:spPr bwMode="auto">
                <a:xfrm flipH="1">
                  <a:off x="3103053" y="4337332"/>
                  <a:ext cx="282159" cy="96466"/>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767" name="Line 37">
                  <a:extLst>
                    <a:ext uri="{FF2B5EF4-FFF2-40B4-BE49-F238E27FC236}">
                      <a16:creationId xmlns:a16="http://schemas.microsoft.com/office/drawing/2014/main" id="{AC756AAE-BBED-D0E6-A1E1-FA872074D381}"/>
                    </a:ext>
                  </a:extLst>
                </p:cNvPr>
                <p:cNvSpPr>
                  <a:spLocks noChangeShapeType="1"/>
                </p:cNvSpPr>
                <p:nvPr/>
              </p:nvSpPr>
              <p:spPr bwMode="auto">
                <a:xfrm flipV="1">
                  <a:off x="3385214" y="3668121"/>
                  <a:ext cx="267799" cy="67373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5620" name="Group 225">
              <a:extLst>
                <a:ext uri="{FF2B5EF4-FFF2-40B4-BE49-F238E27FC236}">
                  <a16:creationId xmlns:a16="http://schemas.microsoft.com/office/drawing/2014/main" id="{58E6F88B-1135-34FC-476F-3AFEC7B6FA4D}"/>
                </a:ext>
              </a:extLst>
            </p:cNvPr>
            <p:cNvGrpSpPr>
              <a:grpSpLocks/>
            </p:cNvGrpSpPr>
            <p:nvPr/>
          </p:nvGrpSpPr>
          <p:grpSpPr bwMode="auto">
            <a:xfrm>
              <a:off x="11996551" y="2034262"/>
              <a:ext cx="1329786" cy="1440615"/>
              <a:chOff x="7475639" y="245978"/>
              <a:chExt cx="1746612" cy="1892180"/>
            </a:xfrm>
          </p:grpSpPr>
          <p:grpSp>
            <p:nvGrpSpPr>
              <p:cNvPr id="365728" name="Grupa 2">
                <a:extLst>
                  <a:ext uri="{FF2B5EF4-FFF2-40B4-BE49-F238E27FC236}">
                    <a16:creationId xmlns:a16="http://schemas.microsoft.com/office/drawing/2014/main" id="{44FD58B1-8388-29F5-A0CB-E46F1ADD11AA}"/>
                  </a:ext>
                </a:extLst>
              </p:cNvPr>
              <p:cNvGrpSpPr>
                <a:grpSpLocks/>
              </p:cNvGrpSpPr>
              <p:nvPr/>
            </p:nvGrpSpPr>
            <p:grpSpPr bwMode="auto">
              <a:xfrm>
                <a:off x="7475639" y="245978"/>
                <a:ext cx="1743514" cy="1892180"/>
                <a:chOff x="3134998" y="1033064"/>
                <a:chExt cx="4282152" cy="4647285"/>
              </a:xfrm>
            </p:grpSpPr>
            <p:sp>
              <p:nvSpPr>
                <p:cNvPr id="365749" name="Rectangle 15">
                  <a:extLst>
                    <a:ext uri="{FF2B5EF4-FFF2-40B4-BE49-F238E27FC236}">
                      <a16:creationId xmlns:a16="http://schemas.microsoft.com/office/drawing/2014/main" id="{0C11815C-D21D-6D5E-3983-AE8CA19E5A58}"/>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750" name="Rectangle 12">
                  <a:extLst>
                    <a:ext uri="{FF2B5EF4-FFF2-40B4-BE49-F238E27FC236}">
                      <a16:creationId xmlns:a16="http://schemas.microsoft.com/office/drawing/2014/main" id="{AC9DBA84-0DC6-EABA-454F-B77DC55D7622}"/>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751" name="Rectangle 13">
                  <a:extLst>
                    <a:ext uri="{FF2B5EF4-FFF2-40B4-BE49-F238E27FC236}">
                      <a16:creationId xmlns:a16="http://schemas.microsoft.com/office/drawing/2014/main" id="{25A8232B-E020-BD76-3719-7DCE28403680}"/>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752" name="Text Box 43">
                  <a:extLst>
                    <a:ext uri="{FF2B5EF4-FFF2-40B4-BE49-F238E27FC236}">
                      <a16:creationId xmlns:a16="http://schemas.microsoft.com/office/drawing/2014/main" id="{23326FD6-D0A6-EBC4-BF10-27D89C06B393}"/>
                    </a:ext>
                  </a:extLst>
                </p:cNvPr>
                <p:cNvSpPr txBox="1">
                  <a:spLocks noChangeArrowheads="1"/>
                </p:cNvSpPr>
                <p:nvPr/>
              </p:nvSpPr>
              <p:spPr bwMode="auto">
                <a:xfrm>
                  <a:off x="3142605" y="1033064"/>
                  <a:ext cx="4274545" cy="4679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900" b="1">
                      <a:solidFill>
                        <a:srgbClr val="272274"/>
                      </a:solidFill>
                      <a:latin typeface="Century Gothic" panose="020B0502020202020204" pitchFamily="34" charset="0"/>
                      <a:ea typeface="ＭＳ Ｐゴシック" panose="020B0600070205080204" pitchFamily="34" charset="-128"/>
                    </a:rPr>
                    <a:t>   </a:t>
                  </a:r>
                  <a:r>
                    <a:rPr lang="en-NZ" altLang="en-US" sz="1000" b="1">
                      <a:solidFill>
                        <a:srgbClr val="5F5F5F"/>
                      </a:solidFill>
                      <a:latin typeface="Century Gothic" panose="020B0502020202020204" pitchFamily="34" charset="0"/>
                      <a:ea typeface="ＭＳ Ｐゴシック" panose="020B0600070205080204" pitchFamily="34" charset="-128"/>
                    </a:rPr>
                    <a:t>Manager Six</a:t>
                  </a:r>
                  <a:endParaRPr lang="en-US" altLang="en-US" sz="1000" b="1">
                    <a:solidFill>
                      <a:srgbClr val="5F5F5F"/>
                    </a:solidFill>
                    <a:latin typeface="Century Gothic" panose="020B0502020202020204" pitchFamily="34" charset="0"/>
                    <a:ea typeface="ＭＳ Ｐゴシック" panose="020B0600070205080204" pitchFamily="34" charset="-128"/>
                  </a:endParaRPr>
                </a:p>
              </p:txBody>
            </p:sp>
            <p:grpSp>
              <p:nvGrpSpPr>
                <p:cNvPr id="365753" name="Grupa 7">
                  <a:extLst>
                    <a:ext uri="{FF2B5EF4-FFF2-40B4-BE49-F238E27FC236}">
                      <a16:creationId xmlns:a16="http://schemas.microsoft.com/office/drawing/2014/main" id="{844BE084-AAD4-37A6-8CF0-E11BFA8907E0}"/>
                    </a:ext>
                  </a:extLst>
                </p:cNvPr>
                <p:cNvGrpSpPr>
                  <a:grpSpLocks/>
                </p:cNvGrpSpPr>
                <p:nvPr/>
              </p:nvGrpSpPr>
              <p:grpSpPr bwMode="auto">
                <a:xfrm>
                  <a:off x="3134998" y="1517736"/>
                  <a:ext cx="2019850" cy="4162612"/>
                  <a:chOff x="3636165" y="1814460"/>
                  <a:chExt cx="1696621" cy="3496486"/>
                </a:xfrm>
              </p:grpSpPr>
              <p:grpSp>
                <p:nvGrpSpPr>
                  <p:cNvPr id="365754" name="Group 28">
                    <a:extLst>
                      <a:ext uri="{FF2B5EF4-FFF2-40B4-BE49-F238E27FC236}">
                        <a16:creationId xmlns:a16="http://schemas.microsoft.com/office/drawing/2014/main" id="{4B41B933-4ED9-2620-6BCB-D697F6B9C915}"/>
                      </a:ext>
                    </a:extLst>
                  </p:cNvPr>
                  <p:cNvGrpSpPr>
                    <a:grpSpLocks/>
                  </p:cNvGrpSpPr>
                  <p:nvPr/>
                </p:nvGrpSpPr>
                <p:grpSpPr bwMode="auto">
                  <a:xfrm>
                    <a:off x="3636165" y="1819139"/>
                    <a:ext cx="1696621" cy="3491807"/>
                    <a:chOff x="1684" y="1082"/>
                    <a:chExt cx="2391" cy="3083"/>
                  </a:xfrm>
                </p:grpSpPr>
                <p:sp>
                  <p:nvSpPr>
                    <p:cNvPr id="365759" name="Rectangle 29">
                      <a:extLst>
                        <a:ext uri="{FF2B5EF4-FFF2-40B4-BE49-F238E27FC236}">
                          <a16:creationId xmlns:a16="http://schemas.microsoft.com/office/drawing/2014/main" id="{5CA1E922-070E-8994-5DAE-9A24691E9A55}"/>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760" name="Line 30">
                      <a:extLst>
                        <a:ext uri="{FF2B5EF4-FFF2-40B4-BE49-F238E27FC236}">
                          <a16:creationId xmlns:a16="http://schemas.microsoft.com/office/drawing/2014/main" id="{F8773DEA-4FB3-3EDD-A97A-2974188FDB52}"/>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5755" name="Line 31">
                    <a:extLst>
                      <a:ext uri="{FF2B5EF4-FFF2-40B4-BE49-F238E27FC236}">
                        <a16:creationId xmlns:a16="http://schemas.microsoft.com/office/drawing/2014/main" id="{BB9CCFB3-FE8E-E961-D639-28FF0C945064}"/>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756" name="Line 32">
                    <a:extLst>
                      <a:ext uri="{FF2B5EF4-FFF2-40B4-BE49-F238E27FC236}">
                        <a16:creationId xmlns:a16="http://schemas.microsoft.com/office/drawing/2014/main" id="{D212C6BF-14E3-54CF-B8DD-1984B06778EF}"/>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757" name="Line 33">
                    <a:extLst>
                      <a:ext uri="{FF2B5EF4-FFF2-40B4-BE49-F238E27FC236}">
                        <a16:creationId xmlns:a16="http://schemas.microsoft.com/office/drawing/2014/main" id="{C7F6995B-60F7-2ECD-9FB5-823FB3068C2F}"/>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758" name="Line 34">
                    <a:extLst>
                      <a:ext uri="{FF2B5EF4-FFF2-40B4-BE49-F238E27FC236}">
                        <a16:creationId xmlns:a16="http://schemas.microsoft.com/office/drawing/2014/main" id="{2EDEFC0C-470E-DDC4-A7B4-EB6224B2122F}"/>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5729" name="Grupa 15">
                <a:extLst>
                  <a:ext uri="{FF2B5EF4-FFF2-40B4-BE49-F238E27FC236}">
                    <a16:creationId xmlns:a16="http://schemas.microsoft.com/office/drawing/2014/main" id="{8787735B-6E83-BDF4-7A9E-A4330DCCDF0E}"/>
                  </a:ext>
                </a:extLst>
              </p:cNvPr>
              <p:cNvGrpSpPr>
                <a:grpSpLocks/>
              </p:cNvGrpSpPr>
              <p:nvPr/>
            </p:nvGrpSpPr>
            <p:grpSpPr bwMode="auto">
              <a:xfrm>
                <a:off x="8399462" y="436507"/>
                <a:ext cx="822789" cy="1695647"/>
                <a:chOff x="3134998" y="1517736"/>
                <a:chExt cx="2019850" cy="4162613"/>
              </a:xfrm>
            </p:grpSpPr>
            <p:sp>
              <p:nvSpPr>
                <p:cNvPr id="365738" name="Rectangle 15">
                  <a:extLst>
                    <a:ext uri="{FF2B5EF4-FFF2-40B4-BE49-F238E27FC236}">
                      <a16:creationId xmlns:a16="http://schemas.microsoft.com/office/drawing/2014/main" id="{14FD9AE8-E775-2291-24FD-EE2CD854BA58}"/>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739" name="Rectangle 12">
                  <a:extLst>
                    <a:ext uri="{FF2B5EF4-FFF2-40B4-BE49-F238E27FC236}">
                      <a16:creationId xmlns:a16="http://schemas.microsoft.com/office/drawing/2014/main" id="{88C34051-4DA3-7629-A266-0E8A063BEAA6}"/>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740" name="Rectangle 13">
                  <a:extLst>
                    <a:ext uri="{FF2B5EF4-FFF2-40B4-BE49-F238E27FC236}">
                      <a16:creationId xmlns:a16="http://schemas.microsoft.com/office/drawing/2014/main" id="{407A4DDF-AA64-79AE-9E00-3500260783EE}"/>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grpSp>
              <p:nvGrpSpPr>
                <p:cNvPr id="365741" name="Grupa 20">
                  <a:extLst>
                    <a:ext uri="{FF2B5EF4-FFF2-40B4-BE49-F238E27FC236}">
                      <a16:creationId xmlns:a16="http://schemas.microsoft.com/office/drawing/2014/main" id="{3DA84D0A-FC8A-012F-E9E8-23A4CA78B24B}"/>
                    </a:ext>
                  </a:extLst>
                </p:cNvPr>
                <p:cNvGrpSpPr>
                  <a:grpSpLocks/>
                </p:cNvGrpSpPr>
                <p:nvPr/>
              </p:nvGrpSpPr>
              <p:grpSpPr bwMode="auto">
                <a:xfrm>
                  <a:off x="3134998" y="1517736"/>
                  <a:ext cx="2019850" cy="4162612"/>
                  <a:chOff x="3636165" y="1814460"/>
                  <a:chExt cx="1696621" cy="3496486"/>
                </a:xfrm>
              </p:grpSpPr>
              <p:sp>
                <p:nvSpPr>
                  <p:cNvPr id="365742" name="Line 34">
                    <a:extLst>
                      <a:ext uri="{FF2B5EF4-FFF2-40B4-BE49-F238E27FC236}">
                        <a16:creationId xmlns:a16="http://schemas.microsoft.com/office/drawing/2014/main" id="{600DA1FB-B0D2-C8BE-5988-44DC9C9F57BC}"/>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nvGrpSpPr>
                  <p:cNvPr id="365743" name="Group 241">
                    <a:extLst>
                      <a:ext uri="{FF2B5EF4-FFF2-40B4-BE49-F238E27FC236}">
                        <a16:creationId xmlns:a16="http://schemas.microsoft.com/office/drawing/2014/main" id="{A39B6A48-A13C-5AFD-DB84-C82F86F0D67D}"/>
                      </a:ext>
                    </a:extLst>
                  </p:cNvPr>
                  <p:cNvGrpSpPr>
                    <a:grpSpLocks/>
                  </p:cNvGrpSpPr>
                  <p:nvPr/>
                </p:nvGrpSpPr>
                <p:grpSpPr bwMode="auto">
                  <a:xfrm>
                    <a:off x="3636165" y="1819139"/>
                    <a:ext cx="1696621" cy="3491807"/>
                    <a:chOff x="1684" y="1082"/>
                    <a:chExt cx="2391" cy="3083"/>
                  </a:xfrm>
                </p:grpSpPr>
                <p:sp>
                  <p:nvSpPr>
                    <p:cNvPr id="365747" name="Rectangle 29">
                      <a:extLst>
                        <a:ext uri="{FF2B5EF4-FFF2-40B4-BE49-F238E27FC236}">
                          <a16:creationId xmlns:a16="http://schemas.microsoft.com/office/drawing/2014/main" id="{D4AF2B7F-79A6-306F-EDB7-C10125B7A4A6}"/>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748" name="Line 30">
                      <a:extLst>
                        <a:ext uri="{FF2B5EF4-FFF2-40B4-BE49-F238E27FC236}">
                          <a16:creationId xmlns:a16="http://schemas.microsoft.com/office/drawing/2014/main" id="{2C2639F1-344D-14C7-FEDC-EFBF749A2FD4}"/>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5744" name="Line 31">
                    <a:extLst>
                      <a:ext uri="{FF2B5EF4-FFF2-40B4-BE49-F238E27FC236}">
                        <a16:creationId xmlns:a16="http://schemas.microsoft.com/office/drawing/2014/main" id="{1B1BD7B8-384F-5F85-B556-35E1B8945C39}"/>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745" name="Line 32">
                    <a:extLst>
                      <a:ext uri="{FF2B5EF4-FFF2-40B4-BE49-F238E27FC236}">
                        <a16:creationId xmlns:a16="http://schemas.microsoft.com/office/drawing/2014/main" id="{A28C5324-888D-1D1C-9552-D8D60B40AF84}"/>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746" name="Line 33">
                    <a:extLst>
                      <a:ext uri="{FF2B5EF4-FFF2-40B4-BE49-F238E27FC236}">
                        <a16:creationId xmlns:a16="http://schemas.microsoft.com/office/drawing/2014/main" id="{61F91EC7-208E-62BB-F383-73C5B7ABC038}"/>
                      </a:ext>
                    </a:extLst>
                  </p:cNvPr>
                  <p:cNvSpPr>
                    <a:spLocks noChangeShapeType="1"/>
                  </p:cNvSpPr>
                  <p:nvPr/>
                </p:nvSpPr>
                <p:spPr bwMode="auto">
                  <a:xfrm flipH="1" flipV="1">
                    <a:off x="4641876" y="1814460"/>
                    <a:ext cx="12502" cy="3488550"/>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5730" name="Grupa 33">
                <a:extLst>
                  <a:ext uri="{FF2B5EF4-FFF2-40B4-BE49-F238E27FC236}">
                    <a16:creationId xmlns:a16="http://schemas.microsoft.com/office/drawing/2014/main" id="{19EC1FBC-9384-5FE5-0992-A8792FF9FF82}"/>
                  </a:ext>
                </a:extLst>
              </p:cNvPr>
              <p:cNvGrpSpPr>
                <a:grpSpLocks/>
              </p:cNvGrpSpPr>
              <p:nvPr/>
            </p:nvGrpSpPr>
            <p:grpSpPr bwMode="auto">
              <a:xfrm>
                <a:off x="8563573" y="511339"/>
                <a:ext cx="488522" cy="1202532"/>
                <a:chOff x="2800702" y="2225406"/>
                <a:chExt cx="857051" cy="2109687"/>
              </a:xfrm>
            </p:grpSpPr>
            <p:sp>
              <p:nvSpPr>
                <p:cNvPr id="365735" name="Line 35">
                  <a:extLst>
                    <a:ext uri="{FF2B5EF4-FFF2-40B4-BE49-F238E27FC236}">
                      <a16:creationId xmlns:a16="http://schemas.microsoft.com/office/drawing/2014/main" id="{D662A1D9-19CE-4C82-3B84-2B78CF37604D}"/>
                    </a:ext>
                  </a:extLst>
                </p:cNvPr>
                <p:cNvSpPr>
                  <a:spLocks noChangeShapeType="1"/>
                </p:cNvSpPr>
                <p:nvPr/>
              </p:nvSpPr>
              <p:spPr bwMode="auto">
                <a:xfrm>
                  <a:off x="2800702" y="3419661"/>
                  <a:ext cx="275540" cy="915432"/>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736" name="Line 36">
                  <a:extLst>
                    <a:ext uri="{FF2B5EF4-FFF2-40B4-BE49-F238E27FC236}">
                      <a16:creationId xmlns:a16="http://schemas.microsoft.com/office/drawing/2014/main" id="{81F2DF68-193B-023D-1191-61EF0127C309}"/>
                    </a:ext>
                  </a:extLst>
                </p:cNvPr>
                <p:cNvSpPr>
                  <a:spLocks noChangeShapeType="1"/>
                </p:cNvSpPr>
                <p:nvPr/>
              </p:nvSpPr>
              <p:spPr bwMode="auto">
                <a:xfrm flipH="1">
                  <a:off x="3086148" y="3837304"/>
                  <a:ext cx="282292" cy="49778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737" name="Line 37">
                  <a:extLst>
                    <a:ext uri="{FF2B5EF4-FFF2-40B4-BE49-F238E27FC236}">
                      <a16:creationId xmlns:a16="http://schemas.microsoft.com/office/drawing/2014/main" id="{EC6DE619-1D90-771B-10D3-F6044A48A1FB}"/>
                    </a:ext>
                  </a:extLst>
                </p:cNvPr>
                <p:cNvSpPr>
                  <a:spLocks noChangeShapeType="1"/>
                </p:cNvSpPr>
                <p:nvPr/>
              </p:nvSpPr>
              <p:spPr bwMode="auto">
                <a:xfrm flipV="1">
                  <a:off x="3368440" y="2225406"/>
                  <a:ext cx="289313" cy="161189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365731" name="Grupa 33">
                <a:extLst>
                  <a:ext uri="{FF2B5EF4-FFF2-40B4-BE49-F238E27FC236}">
                    <a16:creationId xmlns:a16="http://schemas.microsoft.com/office/drawing/2014/main" id="{FC350734-2D8C-69A7-2FF1-665C5F1C9740}"/>
                  </a:ext>
                </a:extLst>
              </p:cNvPr>
              <p:cNvGrpSpPr>
                <a:grpSpLocks/>
              </p:cNvGrpSpPr>
              <p:nvPr/>
            </p:nvGrpSpPr>
            <p:grpSpPr bwMode="auto">
              <a:xfrm>
                <a:off x="7631617" y="753698"/>
                <a:ext cx="496348" cy="960171"/>
                <a:chOff x="2782235" y="2899061"/>
                <a:chExt cx="870778" cy="1684487"/>
              </a:xfrm>
            </p:grpSpPr>
            <p:sp>
              <p:nvSpPr>
                <p:cNvPr id="365732" name="Line 35">
                  <a:extLst>
                    <a:ext uri="{FF2B5EF4-FFF2-40B4-BE49-F238E27FC236}">
                      <a16:creationId xmlns:a16="http://schemas.microsoft.com/office/drawing/2014/main" id="{17BBC45E-80ED-A7CF-57CA-ECAC30E32C9E}"/>
                    </a:ext>
                  </a:extLst>
                </p:cNvPr>
                <p:cNvSpPr>
                  <a:spLocks noChangeShapeType="1"/>
                </p:cNvSpPr>
                <p:nvPr/>
              </p:nvSpPr>
              <p:spPr bwMode="auto">
                <a:xfrm>
                  <a:off x="2782235" y="2899061"/>
                  <a:ext cx="289536" cy="168448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733" name="Line 36">
                  <a:extLst>
                    <a:ext uri="{FF2B5EF4-FFF2-40B4-BE49-F238E27FC236}">
                      <a16:creationId xmlns:a16="http://schemas.microsoft.com/office/drawing/2014/main" id="{DC1AA2CB-7AF3-B1C4-16DE-52992C03C1F9}"/>
                    </a:ext>
                  </a:extLst>
                </p:cNvPr>
                <p:cNvSpPr>
                  <a:spLocks noChangeShapeType="1"/>
                </p:cNvSpPr>
                <p:nvPr/>
              </p:nvSpPr>
              <p:spPr bwMode="auto">
                <a:xfrm flipH="1">
                  <a:off x="3071771" y="4085768"/>
                  <a:ext cx="282160" cy="49778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734" name="Line 37">
                  <a:extLst>
                    <a:ext uri="{FF2B5EF4-FFF2-40B4-BE49-F238E27FC236}">
                      <a16:creationId xmlns:a16="http://schemas.microsoft.com/office/drawing/2014/main" id="{41EDA474-3A2A-175D-B148-7833791F6194}"/>
                    </a:ext>
                  </a:extLst>
                </p:cNvPr>
                <p:cNvSpPr>
                  <a:spLocks noChangeShapeType="1"/>
                </p:cNvSpPr>
                <p:nvPr/>
              </p:nvSpPr>
              <p:spPr bwMode="auto">
                <a:xfrm flipV="1">
                  <a:off x="3353931" y="3422062"/>
                  <a:ext cx="299082" cy="663702"/>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5621" name="Group 259">
              <a:extLst>
                <a:ext uri="{FF2B5EF4-FFF2-40B4-BE49-F238E27FC236}">
                  <a16:creationId xmlns:a16="http://schemas.microsoft.com/office/drawing/2014/main" id="{EB157FC0-D863-C729-1540-D7B15697FDE5}"/>
                </a:ext>
              </a:extLst>
            </p:cNvPr>
            <p:cNvGrpSpPr>
              <a:grpSpLocks/>
            </p:cNvGrpSpPr>
            <p:nvPr/>
          </p:nvGrpSpPr>
          <p:grpSpPr bwMode="auto">
            <a:xfrm>
              <a:off x="8643821" y="3756036"/>
              <a:ext cx="1329786" cy="1440615"/>
              <a:chOff x="7475639" y="245978"/>
              <a:chExt cx="1746612" cy="1892180"/>
            </a:xfrm>
          </p:grpSpPr>
          <p:grpSp>
            <p:nvGrpSpPr>
              <p:cNvPr id="365695" name="Grupa 2">
                <a:extLst>
                  <a:ext uri="{FF2B5EF4-FFF2-40B4-BE49-F238E27FC236}">
                    <a16:creationId xmlns:a16="http://schemas.microsoft.com/office/drawing/2014/main" id="{1DFD339B-8A20-85AD-F952-791C9F287AA7}"/>
                  </a:ext>
                </a:extLst>
              </p:cNvPr>
              <p:cNvGrpSpPr>
                <a:grpSpLocks/>
              </p:cNvGrpSpPr>
              <p:nvPr/>
            </p:nvGrpSpPr>
            <p:grpSpPr bwMode="auto">
              <a:xfrm>
                <a:off x="7475639" y="245978"/>
                <a:ext cx="1743514" cy="1892180"/>
                <a:chOff x="3134998" y="1033064"/>
                <a:chExt cx="4282151" cy="4647285"/>
              </a:xfrm>
            </p:grpSpPr>
            <p:sp>
              <p:nvSpPr>
                <p:cNvPr id="365716" name="Rectangle 15">
                  <a:extLst>
                    <a:ext uri="{FF2B5EF4-FFF2-40B4-BE49-F238E27FC236}">
                      <a16:creationId xmlns:a16="http://schemas.microsoft.com/office/drawing/2014/main" id="{D60E4DEB-4C3F-D134-08DD-3AC2712E2E08}"/>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717" name="Rectangle 12">
                  <a:extLst>
                    <a:ext uri="{FF2B5EF4-FFF2-40B4-BE49-F238E27FC236}">
                      <a16:creationId xmlns:a16="http://schemas.microsoft.com/office/drawing/2014/main" id="{BF6DD0BA-2228-95C8-626C-7FC7DCAFECF3}"/>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718" name="Rectangle 13">
                  <a:extLst>
                    <a:ext uri="{FF2B5EF4-FFF2-40B4-BE49-F238E27FC236}">
                      <a16:creationId xmlns:a16="http://schemas.microsoft.com/office/drawing/2014/main" id="{BDE42744-781B-E5FA-2A20-E46845D68D42}"/>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719" name="Text Box 43">
                  <a:extLst>
                    <a:ext uri="{FF2B5EF4-FFF2-40B4-BE49-F238E27FC236}">
                      <a16:creationId xmlns:a16="http://schemas.microsoft.com/office/drawing/2014/main" id="{DCB16452-E2C6-0F03-94A3-2F3A20FE6002}"/>
                    </a:ext>
                  </a:extLst>
                </p:cNvPr>
                <p:cNvSpPr txBox="1">
                  <a:spLocks noChangeArrowheads="1"/>
                </p:cNvSpPr>
                <p:nvPr/>
              </p:nvSpPr>
              <p:spPr bwMode="auto">
                <a:xfrm>
                  <a:off x="3134998" y="1033064"/>
                  <a:ext cx="4282151" cy="4846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900" b="1">
                      <a:solidFill>
                        <a:srgbClr val="272274"/>
                      </a:solidFill>
                      <a:latin typeface="Century Gothic" panose="020B0502020202020204" pitchFamily="34" charset="0"/>
                      <a:ea typeface="ＭＳ Ｐゴシック" panose="020B0600070205080204" pitchFamily="34" charset="-128"/>
                    </a:rPr>
                    <a:t>   </a:t>
                  </a:r>
                  <a:r>
                    <a:rPr lang="en-NZ" altLang="en-US" sz="1000" b="1">
                      <a:solidFill>
                        <a:srgbClr val="5F5F5F"/>
                      </a:solidFill>
                      <a:latin typeface="Century Gothic" panose="020B0502020202020204" pitchFamily="34" charset="0"/>
                      <a:ea typeface="ＭＳ Ｐゴシック" panose="020B0600070205080204" pitchFamily="34" charset="-128"/>
                    </a:rPr>
                    <a:t>Manager Seven</a:t>
                  </a:r>
                  <a:endParaRPr lang="en-US" altLang="en-US" sz="1000" b="1">
                    <a:solidFill>
                      <a:srgbClr val="5F5F5F"/>
                    </a:solidFill>
                    <a:latin typeface="Century Gothic" panose="020B0502020202020204" pitchFamily="34" charset="0"/>
                    <a:ea typeface="ＭＳ Ｐゴシック" panose="020B0600070205080204" pitchFamily="34" charset="-128"/>
                  </a:endParaRPr>
                </a:p>
              </p:txBody>
            </p:sp>
            <p:grpSp>
              <p:nvGrpSpPr>
                <p:cNvPr id="365720" name="Grupa 7">
                  <a:extLst>
                    <a:ext uri="{FF2B5EF4-FFF2-40B4-BE49-F238E27FC236}">
                      <a16:creationId xmlns:a16="http://schemas.microsoft.com/office/drawing/2014/main" id="{6B8B41AA-7B85-EEAB-0769-7AE35FD1D98E}"/>
                    </a:ext>
                  </a:extLst>
                </p:cNvPr>
                <p:cNvGrpSpPr>
                  <a:grpSpLocks/>
                </p:cNvGrpSpPr>
                <p:nvPr/>
              </p:nvGrpSpPr>
              <p:grpSpPr bwMode="auto">
                <a:xfrm>
                  <a:off x="3134998" y="1517736"/>
                  <a:ext cx="2019850" cy="4162612"/>
                  <a:chOff x="3636165" y="1814460"/>
                  <a:chExt cx="1696621" cy="3496486"/>
                </a:xfrm>
              </p:grpSpPr>
              <p:grpSp>
                <p:nvGrpSpPr>
                  <p:cNvPr id="365721" name="Group 28">
                    <a:extLst>
                      <a:ext uri="{FF2B5EF4-FFF2-40B4-BE49-F238E27FC236}">
                        <a16:creationId xmlns:a16="http://schemas.microsoft.com/office/drawing/2014/main" id="{97D0239B-5EAA-90B3-DEA8-E0B640727AC4}"/>
                      </a:ext>
                    </a:extLst>
                  </p:cNvPr>
                  <p:cNvGrpSpPr>
                    <a:grpSpLocks/>
                  </p:cNvGrpSpPr>
                  <p:nvPr/>
                </p:nvGrpSpPr>
                <p:grpSpPr bwMode="auto">
                  <a:xfrm>
                    <a:off x="3636165" y="1819139"/>
                    <a:ext cx="1696621" cy="3491807"/>
                    <a:chOff x="1684" y="1082"/>
                    <a:chExt cx="2391" cy="3083"/>
                  </a:xfrm>
                </p:grpSpPr>
                <p:sp>
                  <p:nvSpPr>
                    <p:cNvPr id="365726" name="Rectangle 29">
                      <a:extLst>
                        <a:ext uri="{FF2B5EF4-FFF2-40B4-BE49-F238E27FC236}">
                          <a16:creationId xmlns:a16="http://schemas.microsoft.com/office/drawing/2014/main" id="{B0C6E756-6255-F4C5-B2A7-C4AF6092C36B}"/>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727" name="Line 30">
                      <a:extLst>
                        <a:ext uri="{FF2B5EF4-FFF2-40B4-BE49-F238E27FC236}">
                          <a16:creationId xmlns:a16="http://schemas.microsoft.com/office/drawing/2014/main" id="{C64D063A-4EE4-81C3-21AC-5897BCE0B640}"/>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5722" name="Line 31">
                    <a:extLst>
                      <a:ext uri="{FF2B5EF4-FFF2-40B4-BE49-F238E27FC236}">
                        <a16:creationId xmlns:a16="http://schemas.microsoft.com/office/drawing/2014/main" id="{DF26E4AB-F4C7-5EA5-C332-F487DD6E84D2}"/>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723" name="Line 32">
                    <a:extLst>
                      <a:ext uri="{FF2B5EF4-FFF2-40B4-BE49-F238E27FC236}">
                        <a16:creationId xmlns:a16="http://schemas.microsoft.com/office/drawing/2014/main" id="{5DD42A50-DDE5-819F-8977-464F400716E6}"/>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724" name="Line 33">
                    <a:extLst>
                      <a:ext uri="{FF2B5EF4-FFF2-40B4-BE49-F238E27FC236}">
                        <a16:creationId xmlns:a16="http://schemas.microsoft.com/office/drawing/2014/main" id="{AC8334A5-BAB5-60D4-8745-1CD3BDED809E}"/>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725" name="Line 34">
                    <a:extLst>
                      <a:ext uri="{FF2B5EF4-FFF2-40B4-BE49-F238E27FC236}">
                        <a16:creationId xmlns:a16="http://schemas.microsoft.com/office/drawing/2014/main" id="{9251C8A1-7EEA-47F4-D77C-936F44C8DFB1}"/>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5696" name="Grupa 15">
                <a:extLst>
                  <a:ext uri="{FF2B5EF4-FFF2-40B4-BE49-F238E27FC236}">
                    <a16:creationId xmlns:a16="http://schemas.microsoft.com/office/drawing/2014/main" id="{BF1DB975-92EE-FD01-3218-75C268B97E58}"/>
                  </a:ext>
                </a:extLst>
              </p:cNvPr>
              <p:cNvGrpSpPr>
                <a:grpSpLocks/>
              </p:cNvGrpSpPr>
              <p:nvPr/>
            </p:nvGrpSpPr>
            <p:grpSpPr bwMode="auto">
              <a:xfrm>
                <a:off x="8399462" y="436507"/>
                <a:ext cx="822789" cy="1695647"/>
                <a:chOff x="3134998" y="1517736"/>
                <a:chExt cx="2019850" cy="4162613"/>
              </a:xfrm>
            </p:grpSpPr>
            <p:sp>
              <p:nvSpPr>
                <p:cNvPr id="365705" name="Rectangle 15">
                  <a:extLst>
                    <a:ext uri="{FF2B5EF4-FFF2-40B4-BE49-F238E27FC236}">
                      <a16:creationId xmlns:a16="http://schemas.microsoft.com/office/drawing/2014/main" id="{418BCCCD-D321-18F6-A7FE-E1E3C379D65D}"/>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706" name="Rectangle 12">
                  <a:extLst>
                    <a:ext uri="{FF2B5EF4-FFF2-40B4-BE49-F238E27FC236}">
                      <a16:creationId xmlns:a16="http://schemas.microsoft.com/office/drawing/2014/main" id="{6DE09873-4938-8BB5-CA9B-17F73E9EB3F4}"/>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707" name="Rectangle 13">
                  <a:extLst>
                    <a:ext uri="{FF2B5EF4-FFF2-40B4-BE49-F238E27FC236}">
                      <a16:creationId xmlns:a16="http://schemas.microsoft.com/office/drawing/2014/main" id="{11E8FB96-5CBE-1EF6-C827-2101C8D7FC84}"/>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grpSp>
              <p:nvGrpSpPr>
                <p:cNvPr id="365708" name="Grupa 20">
                  <a:extLst>
                    <a:ext uri="{FF2B5EF4-FFF2-40B4-BE49-F238E27FC236}">
                      <a16:creationId xmlns:a16="http://schemas.microsoft.com/office/drawing/2014/main" id="{EE71519F-388A-FADB-7586-E3A9FA646885}"/>
                    </a:ext>
                  </a:extLst>
                </p:cNvPr>
                <p:cNvGrpSpPr>
                  <a:grpSpLocks/>
                </p:cNvGrpSpPr>
                <p:nvPr/>
              </p:nvGrpSpPr>
              <p:grpSpPr bwMode="auto">
                <a:xfrm>
                  <a:off x="3134998" y="1517736"/>
                  <a:ext cx="2019850" cy="4162612"/>
                  <a:chOff x="3636165" y="1814460"/>
                  <a:chExt cx="1696621" cy="3496486"/>
                </a:xfrm>
              </p:grpSpPr>
              <p:sp>
                <p:nvSpPr>
                  <p:cNvPr id="365709" name="Line 34">
                    <a:extLst>
                      <a:ext uri="{FF2B5EF4-FFF2-40B4-BE49-F238E27FC236}">
                        <a16:creationId xmlns:a16="http://schemas.microsoft.com/office/drawing/2014/main" id="{32E18987-E6FA-AEC7-DE13-2661CD3D5764}"/>
                      </a:ext>
                    </a:extLst>
                  </p:cNvPr>
                  <p:cNvSpPr>
                    <a:spLocks noChangeShapeType="1"/>
                  </p:cNvSpPr>
                  <p:nvPr/>
                </p:nvSpPr>
                <p:spPr bwMode="auto">
                  <a:xfrm flipH="1" flipV="1">
                    <a:off x="4298428" y="1814462"/>
                    <a:ext cx="11649" cy="3488546"/>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nvGrpSpPr>
                  <p:cNvPr id="365710" name="Group 275">
                    <a:extLst>
                      <a:ext uri="{FF2B5EF4-FFF2-40B4-BE49-F238E27FC236}">
                        <a16:creationId xmlns:a16="http://schemas.microsoft.com/office/drawing/2014/main" id="{9921ABFD-5CD7-F30F-A574-DC7FD40A3D60}"/>
                      </a:ext>
                    </a:extLst>
                  </p:cNvPr>
                  <p:cNvGrpSpPr>
                    <a:grpSpLocks/>
                  </p:cNvGrpSpPr>
                  <p:nvPr/>
                </p:nvGrpSpPr>
                <p:grpSpPr bwMode="auto">
                  <a:xfrm>
                    <a:off x="3636165" y="1819139"/>
                    <a:ext cx="1696621" cy="3491807"/>
                    <a:chOff x="1684" y="1082"/>
                    <a:chExt cx="2391" cy="3083"/>
                  </a:xfrm>
                </p:grpSpPr>
                <p:sp>
                  <p:nvSpPr>
                    <p:cNvPr id="365714" name="Rectangle 29">
                      <a:extLst>
                        <a:ext uri="{FF2B5EF4-FFF2-40B4-BE49-F238E27FC236}">
                          <a16:creationId xmlns:a16="http://schemas.microsoft.com/office/drawing/2014/main" id="{A518159F-2E6D-A86D-BEEA-CF10A54C523E}"/>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715" name="Line 30">
                      <a:extLst>
                        <a:ext uri="{FF2B5EF4-FFF2-40B4-BE49-F238E27FC236}">
                          <a16:creationId xmlns:a16="http://schemas.microsoft.com/office/drawing/2014/main" id="{3D0CB57C-D0F6-9EEA-86B1-BA6FF4705B11}"/>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5711" name="Line 31">
                    <a:extLst>
                      <a:ext uri="{FF2B5EF4-FFF2-40B4-BE49-F238E27FC236}">
                        <a16:creationId xmlns:a16="http://schemas.microsoft.com/office/drawing/2014/main" id="{1CC2473B-FED7-0C7D-7A70-7F8C61E36A96}"/>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712" name="Line 32">
                    <a:extLst>
                      <a:ext uri="{FF2B5EF4-FFF2-40B4-BE49-F238E27FC236}">
                        <a16:creationId xmlns:a16="http://schemas.microsoft.com/office/drawing/2014/main" id="{13ACBFDE-4172-BD4B-861B-DA79B4BF7FF7}"/>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713" name="Line 33">
                    <a:extLst>
                      <a:ext uri="{FF2B5EF4-FFF2-40B4-BE49-F238E27FC236}">
                        <a16:creationId xmlns:a16="http://schemas.microsoft.com/office/drawing/2014/main" id="{E6EDCF13-EBD1-06C5-F5CE-D46A6750DEE4}"/>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5697" name="Grupa 33">
                <a:extLst>
                  <a:ext uri="{FF2B5EF4-FFF2-40B4-BE49-F238E27FC236}">
                    <a16:creationId xmlns:a16="http://schemas.microsoft.com/office/drawing/2014/main" id="{15D928AF-87F7-B8F3-D991-CFE982822BB6}"/>
                  </a:ext>
                </a:extLst>
              </p:cNvPr>
              <p:cNvGrpSpPr>
                <a:grpSpLocks/>
              </p:cNvGrpSpPr>
              <p:nvPr/>
            </p:nvGrpSpPr>
            <p:grpSpPr bwMode="auto">
              <a:xfrm>
                <a:off x="8558633" y="617921"/>
                <a:ext cx="500884" cy="1040368"/>
                <a:chOff x="2792031" y="2412390"/>
                <a:chExt cx="878737" cy="1825191"/>
              </a:xfrm>
            </p:grpSpPr>
            <p:sp>
              <p:nvSpPr>
                <p:cNvPr id="365702" name="Line 35">
                  <a:extLst>
                    <a:ext uri="{FF2B5EF4-FFF2-40B4-BE49-F238E27FC236}">
                      <a16:creationId xmlns:a16="http://schemas.microsoft.com/office/drawing/2014/main" id="{B863D0FE-6199-D0A0-0DB9-867E227D3258}"/>
                    </a:ext>
                  </a:extLst>
                </p:cNvPr>
                <p:cNvSpPr>
                  <a:spLocks noChangeShapeType="1"/>
                </p:cNvSpPr>
                <p:nvPr/>
              </p:nvSpPr>
              <p:spPr bwMode="auto">
                <a:xfrm flipV="1">
                  <a:off x="2792031" y="2412394"/>
                  <a:ext cx="284206" cy="16592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703" name="Line 36">
                  <a:extLst>
                    <a:ext uri="{FF2B5EF4-FFF2-40B4-BE49-F238E27FC236}">
                      <a16:creationId xmlns:a16="http://schemas.microsoft.com/office/drawing/2014/main" id="{EF46E169-D6C8-0A4F-5111-19FD23B1350A}"/>
                    </a:ext>
                  </a:extLst>
                </p:cNvPr>
                <p:cNvSpPr>
                  <a:spLocks noChangeShapeType="1"/>
                </p:cNvSpPr>
                <p:nvPr/>
              </p:nvSpPr>
              <p:spPr bwMode="auto">
                <a:xfrm flipH="1" flipV="1">
                  <a:off x="3076235" y="2412390"/>
                  <a:ext cx="302843" cy="182518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704" name="Line 37">
                  <a:extLst>
                    <a:ext uri="{FF2B5EF4-FFF2-40B4-BE49-F238E27FC236}">
                      <a16:creationId xmlns:a16="http://schemas.microsoft.com/office/drawing/2014/main" id="{DB4AF2D0-B1AC-DF66-0820-3C55D4648748}"/>
                    </a:ext>
                  </a:extLst>
                </p:cNvPr>
                <p:cNvSpPr>
                  <a:spLocks noChangeShapeType="1"/>
                </p:cNvSpPr>
                <p:nvPr/>
              </p:nvSpPr>
              <p:spPr bwMode="auto">
                <a:xfrm flipV="1">
                  <a:off x="3379075" y="4001222"/>
                  <a:ext cx="291693" cy="23635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365698" name="Grupa 33">
                <a:extLst>
                  <a:ext uri="{FF2B5EF4-FFF2-40B4-BE49-F238E27FC236}">
                    <a16:creationId xmlns:a16="http://schemas.microsoft.com/office/drawing/2014/main" id="{3DDCB51D-CFA7-B3A2-0D43-B496903DE89C}"/>
                  </a:ext>
                </a:extLst>
              </p:cNvPr>
              <p:cNvGrpSpPr>
                <a:grpSpLocks/>
              </p:cNvGrpSpPr>
              <p:nvPr/>
            </p:nvGrpSpPr>
            <p:grpSpPr bwMode="auto">
              <a:xfrm>
                <a:off x="7639674" y="712503"/>
                <a:ext cx="495708" cy="945788"/>
                <a:chOff x="2796365" y="2826792"/>
                <a:chExt cx="869654" cy="1659255"/>
              </a:xfrm>
            </p:grpSpPr>
            <p:sp>
              <p:nvSpPr>
                <p:cNvPr id="365699" name="Line 35">
                  <a:extLst>
                    <a:ext uri="{FF2B5EF4-FFF2-40B4-BE49-F238E27FC236}">
                      <a16:creationId xmlns:a16="http://schemas.microsoft.com/office/drawing/2014/main" id="{25EAC6DE-27B7-0C29-A138-85F5D528C028}"/>
                    </a:ext>
                  </a:extLst>
                </p:cNvPr>
                <p:cNvSpPr>
                  <a:spLocks noChangeShapeType="1"/>
                </p:cNvSpPr>
                <p:nvPr/>
              </p:nvSpPr>
              <p:spPr bwMode="auto">
                <a:xfrm flipV="1">
                  <a:off x="2796365" y="2826792"/>
                  <a:ext cx="275405" cy="118201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700" name="Line 36">
                  <a:extLst>
                    <a:ext uri="{FF2B5EF4-FFF2-40B4-BE49-F238E27FC236}">
                      <a16:creationId xmlns:a16="http://schemas.microsoft.com/office/drawing/2014/main" id="{CC10E118-7A33-ECC5-A7F5-447CD7686A50}"/>
                    </a:ext>
                  </a:extLst>
                </p:cNvPr>
                <p:cNvSpPr>
                  <a:spLocks noChangeShapeType="1"/>
                </p:cNvSpPr>
                <p:nvPr/>
              </p:nvSpPr>
              <p:spPr bwMode="auto">
                <a:xfrm flipH="1" flipV="1">
                  <a:off x="3071770" y="2826792"/>
                  <a:ext cx="292068" cy="118201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701" name="Line 37">
                  <a:extLst>
                    <a:ext uri="{FF2B5EF4-FFF2-40B4-BE49-F238E27FC236}">
                      <a16:creationId xmlns:a16="http://schemas.microsoft.com/office/drawing/2014/main" id="{83B3742B-EF58-6127-D83B-0BDA25BE6436}"/>
                    </a:ext>
                  </a:extLst>
                </p:cNvPr>
                <p:cNvSpPr>
                  <a:spLocks noChangeShapeType="1"/>
                </p:cNvSpPr>
                <p:nvPr/>
              </p:nvSpPr>
              <p:spPr bwMode="auto">
                <a:xfrm>
                  <a:off x="3363838" y="4013328"/>
                  <a:ext cx="302181" cy="47271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5622" name="Group 293">
              <a:extLst>
                <a:ext uri="{FF2B5EF4-FFF2-40B4-BE49-F238E27FC236}">
                  <a16:creationId xmlns:a16="http://schemas.microsoft.com/office/drawing/2014/main" id="{78416195-8F52-B701-548E-1497DAF65E26}"/>
                </a:ext>
              </a:extLst>
            </p:cNvPr>
            <p:cNvGrpSpPr>
              <a:grpSpLocks/>
            </p:cNvGrpSpPr>
            <p:nvPr/>
          </p:nvGrpSpPr>
          <p:grpSpPr bwMode="auto">
            <a:xfrm>
              <a:off x="10302008" y="3767341"/>
              <a:ext cx="1329786" cy="1440615"/>
              <a:chOff x="7475639" y="245978"/>
              <a:chExt cx="1746612" cy="1892180"/>
            </a:xfrm>
          </p:grpSpPr>
          <p:grpSp>
            <p:nvGrpSpPr>
              <p:cNvPr id="365662" name="Grupa 2">
                <a:extLst>
                  <a:ext uri="{FF2B5EF4-FFF2-40B4-BE49-F238E27FC236}">
                    <a16:creationId xmlns:a16="http://schemas.microsoft.com/office/drawing/2014/main" id="{2F371F1B-ADA5-CC59-F9F9-EE8ECD3C7876}"/>
                  </a:ext>
                </a:extLst>
              </p:cNvPr>
              <p:cNvGrpSpPr>
                <a:grpSpLocks/>
              </p:cNvGrpSpPr>
              <p:nvPr/>
            </p:nvGrpSpPr>
            <p:grpSpPr bwMode="auto">
              <a:xfrm>
                <a:off x="7475639" y="245978"/>
                <a:ext cx="1743516" cy="1892180"/>
                <a:chOff x="3134998" y="1033064"/>
                <a:chExt cx="4282155" cy="4647285"/>
              </a:xfrm>
            </p:grpSpPr>
            <p:sp>
              <p:nvSpPr>
                <p:cNvPr id="365683" name="Rectangle 15">
                  <a:extLst>
                    <a:ext uri="{FF2B5EF4-FFF2-40B4-BE49-F238E27FC236}">
                      <a16:creationId xmlns:a16="http://schemas.microsoft.com/office/drawing/2014/main" id="{B3982FA9-0AF1-86C9-3160-3862D5831B22}"/>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684" name="Rectangle 12">
                  <a:extLst>
                    <a:ext uri="{FF2B5EF4-FFF2-40B4-BE49-F238E27FC236}">
                      <a16:creationId xmlns:a16="http://schemas.microsoft.com/office/drawing/2014/main" id="{27810F32-7D1D-6F49-EA14-61F98CD6592F}"/>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685" name="Rectangle 13">
                  <a:extLst>
                    <a:ext uri="{FF2B5EF4-FFF2-40B4-BE49-F238E27FC236}">
                      <a16:creationId xmlns:a16="http://schemas.microsoft.com/office/drawing/2014/main" id="{5176D54E-B311-595C-7B1D-9755974A8767}"/>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686" name="Text Box 43">
                  <a:extLst>
                    <a:ext uri="{FF2B5EF4-FFF2-40B4-BE49-F238E27FC236}">
                      <a16:creationId xmlns:a16="http://schemas.microsoft.com/office/drawing/2014/main" id="{BC22A495-4496-07C2-BE13-7FD0E757857B}"/>
                    </a:ext>
                  </a:extLst>
                </p:cNvPr>
                <p:cNvSpPr txBox="1">
                  <a:spLocks noChangeArrowheads="1"/>
                </p:cNvSpPr>
                <p:nvPr/>
              </p:nvSpPr>
              <p:spPr bwMode="auto">
                <a:xfrm>
                  <a:off x="3134998" y="1033064"/>
                  <a:ext cx="4282155" cy="4884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900" b="1">
                      <a:solidFill>
                        <a:srgbClr val="272274"/>
                      </a:solidFill>
                      <a:latin typeface="Century Gothic" panose="020B0502020202020204" pitchFamily="34" charset="0"/>
                      <a:ea typeface="ＭＳ Ｐゴシック" panose="020B0600070205080204" pitchFamily="34" charset="-128"/>
                    </a:rPr>
                    <a:t>   </a:t>
                  </a:r>
                  <a:r>
                    <a:rPr lang="en-NZ" altLang="en-US" sz="1000" b="1">
                      <a:solidFill>
                        <a:srgbClr val="5F5F5F"/>
                      </a:solidFill>
                      <a:latin typeface="Century Gothic" panose="020B0502020202020204" pitchFamily="34" charset="0"/>
                      <a:ea typeface="ＭＳ Ｐゴシック" panose="020B0600070205080204" pitchFamily="34" charset="-128"/>
                    </a:rPr>
                    <a:t>Manager Eight</a:t>
                  </a:r>
                  <a:endParaRPr lang="en-US" altLang="en-US" sz="1000" b="1">
                    <a:solidFill>
                      <a:srgbClr val="5F5F5F"/>
                    </a:solidFill>
                    <a:latin typeface="Century Gothic" panose="020B0502020202020204" pitchFamily="34" charset="0"/>
                    <a:ea typeface="ＭＳ Ｐゴシック" panose="020B0600070205080204" pitchFamily="34" charset="-128"/>
                  </a:endParaRPr>
                </a:p>
              </p:txBody>
            </p:sp>
            <p:grpSp>
              <p:nvGrpSpPr>
                <p:cNvPr id="365687" name="Grupa 7">
                  <a:extLst>
                    <a:ext uri="{FF2B5EF4-FFF2-40B4-BE49-F238E27FC236}">
                      <a16:creationId xmlns:a16="http://schemas.microsoft.com/office/drawing/2014/main" id="{6DC37EC3-3BB3-7B02-D0FE-3205E00D84B0}"/>
                    </a:ext>
                  </a:extLst>
                </p:cNvPr>
                <p:cNvGrpSpPr>
                  <a:grpSpLocks/>
                </p:cNvGrpSpPr>
                <p:nvPr/>
              </p:nvGrpSpPr>
              <p:grpSpPr bwMode="auto">
                <a:xfrm>
                  <a:off x="3134998" y="1517736"/>
                  <a:ext cx="2019850" cy="4162612"/>
                  <a:chOff x="3636165" y="1814460"/>
                  <a:chExt cx="1696621" cy="3496486"/>
                </a:xfrm>
              </p:grpSpPr>
              <p:grpSp>
                <p:nvGrpSpPr>
                  <p:cNvPr id="365688" name="Group 28">
                    <a:extLst>
                      <a:ext uri="{FF2B5EF4-FFF2-40B4-BE49-F238E27FC236}">
                        <a16:creationId xmlns:a16="http://schemas.microsoft.com/office/drawing/2014/main" id="{9A982601-61A7-EC7A-3CF7-E6EBDFF17A0D}"/>
                      </a:ext>
                    </a:extLst>
                  </p:cNvPr>
                  <p:cNvGrpSpPr>
                    <a:grpSpLocks/>
                  </p:cNvGrpSpPr>
                  <p:nvPr/>
                </p:nvGrpSpPr>
                <p:grpSpPr bwMode="auto">
                  <a:xfrm>
                    <a:off x="3636165" y="1819139"/>
                    <a:ext cx="1696621" cy="3491807"/>
                    <a:chOff x="1684" y="1082"/>
                    <a:chExt cx="2391" cy="3083"/>
                  </a:xfrm>
                </p:grpSpPr>
                <p:sp>
                  <p:nvSpPr>
                    <p:cNvPr id="365693" name="Rectangle 29">
                      <a:extLst>
                        <a:ext uri="{FF2B5EF4-FFF2-40B4-BE49-F238E27FC236}">
                          <a16:creationId xmlns:a16="http://schemas.microsoft.com/office/drawing/2014/main" id="{787E0C97-AF40-08F3-5C01-428CB5C195D4}"/>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694" name="Line 30">
                      <a:extLst>
                        <a:ext uri="{FF2B5EF4-FFF2-40B4-BE49-F238E27FC236}">
                          <a16:creationId xmlns:a16="http://schemas.microsoft.com/office/drawing/2014/main" id="{F33EB414-F6FA-9469-2A49-A61B926E4561}"/>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5689" name="Line 31">
                    <a:extLst>
                      <a:ext uri="{FF2B5EF4-FFF2-40B4-BE49-F238E27FC236}">
                        <a16:creationId xmlns:a16="http://schemas.microsoft.com/office/drawing/2014/main" id="{691DF425-0DB5-FCC4-63A2-B1EAE4026848}"/>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690" name="Line 32">
                    <a:extLst>
                      <a:ext uri="{FF2B5EF4-FFF2-40B4-BE49-F238E27FC236}">
                        <a16:creationId xmlns:a16="http://schemas.microsoft.com/office/drawing/2014/main" id="{25B8C17F-80AA-AFEC-A731-7F3343E570FD}"/>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691" name="Line 33">
                    <a:extLst>
                      <a:ext uri="{FF2B5EF4-FFF2-40B4-BE49-F238E27FC236}">
                        <a16:creationId xmlns:a16="http://schemas.microsoft.com/office/drawing/2014/main" id="{C85ABA1D-5533-56CF-0168-87DB887FE712}"/>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692" name="Line 34">
                    <a:extLst>
                      <a:ext uri="{FF2B5EF4-FFF2-40B4-BE49-F238E27FC236}">
                        <a16:creationId xmlns:a16="http://schemas.microsoft.com/office/drawing/2014/main" id="{577FA5F2-E2C6-B018-EB16-1AB9CFF406B9}"/>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5663" name="Grupa 15">
                <a:extLst>
                  <a:ext uri="{FF2B5EF4-FFF2-40B4-BE49-F238E27FC236}">
                    <a16:creationId xmlns:a16="http://schemas.microsoft.com/office/drawing/2014/main" id="{11736BBB-5646-2B42-AE59-61CDF08F1279}"/>
                  </a:ext>
                </a:extLst>
              </p:cNvPr>
              <p:cNvGrpSpPr>
                <a:grpSpLocks/>
              </p:cNvGrpSpPr>
              <p:nvPr/>
            </p:nvGrpSpPr>
            <p:grpSpPr bwMode="auto">
              <a:xfrm>
                <a:off x="8399462" y="436507"/>
                <a:ext cx="822789" cy="1695647"/>
                <a:chOff x="3134998" y="1517736"/>
                <a:chExt cx="2019850" cy="4162613"/>
              </a:xfrm>
            </p:grpSpPr>
            <p:sp>
              <p:nvSpPr>
                <p:cNvPr id="365672" name="Rectangle 15">
                  <a:extLst>
                    <a:ext uri="{FF2B5EF4-FFF2-40B4-BE49-F238E27FC236}">
                      <a16:creationId xmlns:a16="http://schemas.microsoft.com/office/drawing/2014/main" id="{474AB837-F979-A7B5-676F-0AF747707C8A}"/>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673" name="Rectangle 12">
                  <a:extLst>
                    <a:ext uri="{FF2B5EF4-FFF2-40B4-BE49-F238E27FC236}">
                      <a16:creationId xmlns:a16="http://schemas.microsoft.com/office/drawing/2014/main" id="{43D5F947-4412-94AB-58DA-2007DC392D72}"/>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674" name="Rectangle 13">
                  <a:extLst>
                    <a:ext uri="{FF2B5EF4-FFF2-40B4-BE49-F238E27FC236}">
                      <a16:creationId xmlns:a16="http://schemas.microsoft.com/office/drawing/2014/main" id="{1EBE4287-2658-CC5B-CBE9-3E62B9B3AE1C}"/>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grpSp>
              <p:nvGrpSpPr>
                <p:cNvPr id="365675" name="Grupa 20">
                  <a:extLst>
                    <a:ext uri="{FF2B5EF4-FFF2-40B4-BE49-F238E27FC236}">
                      <a16:creationId xmlns:a16="http://schemas.microsoft.com/office/drawing/2014/main" id="{3D554FC5-661D-2F1F-B320-72CAF137801F}"/>
                    </a:ext>
                  </a:extLst>
                </p:cNvPr>
                <p:cNvGrpSpPr>
                  <a:grpSpLocks/>
                </p:cNvGrpSpPr>
                <p:nvPr/>
              </p:nvGrpSpPr>
              <p:grpSpPr bwMode="auto">
                <a:xfrm>
                  <a:off x="3134998" y="1517736"/>
                  <a:ext cx="2019850" cy="4162612"/>
                  <a:chOff x="3636165" y="1814460"/>
                  <a:chExt cx="1696621" cy="3496486"/>
                </a:xfrm>
              </p:grpSpPr>
              <p:sp>
                <p:nvSpPr>
                  <p:cNvPr id="365676" name="Line 34">
                    <a:extLst>
                      <a:ext uri="{FF2B5EF4-FFF2-40B4-BE49-F238E27FC236}">
                        <a16:creationId xmlns:a16="http://schemas.microsoft.com/office/drawing/2014/main" id="{3531A073-E0E3-E733-EE16-049AA1C0CEA6}"/>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nvGrpSpPr>
                  <p:cNvPr id="365677" name="Group 309">
                    <a:extLst>
                      <a:ext uri="{FF2B5EF4-FFF2-40B4-BE49-F238E27FC236}">
                        <a16:creationId xmlns:a16="http://schemas.microsoft.com/office/drawing/2014/main" id="{C3725DC0-6776-E9EC-FE59-71788B2A8555}"/>
                      </a:ext>
                    </a:extLst>
                  </p:cNvPr>
                  <p:cNvGrpSpPr>
                    <a:grpSpLocks/>
                  </p:cNvGrpSpPr>
                  <p:nvPr/>
                </p:nvGrpSpPr>
                <p:grpSpPr bwMode="auto">
                  <a:xfrm>
                    <a:off x="3636165" y="1819139"/>
                    <a:ext cx="1696621" cy="3491807"/>
                    <a:chOff x="1684" y="1082"/>
                    <a:chExt cx="2391" cy="3083"/>
                  </a:xfrm>
                </p:grpSpPr>
                <p:sp>
                  <p:nvSpPr>
                    <p:cNvPr id="365681" name="Rectangle 29">
                      <a:extLst>
                        <a:ext uri="{FF2B5EF4-FFF2-40B4-BE49-F238E27FC236}">
                          <a16:creationId xmlns:a16="http://schemas.microsoft.com/office/drawing/2014/main" id="{0FF0885B-6ABF-5789-8ACB-764172A66CD3}"/>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682" name="Line 30">
                      <a:extLst>
                        <a:ext uri="{FF2B5EF4-FFF2-40B4-BE49-F238E27FC236}">
                          <a16:creationId xmlns:a16="http://schemas.microsoft.com/office/drawing/2014/main" id="{00DF43B0-4B69-A968-D530-F23862CC7F8A}"/>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5678" name="Line 31">
                    <a:extLst>
                      <a:ext uri="{FF2B5EF4-FFF2-40B4-BE49-F238E27FC236}">
                        <a16:creationId xmlns:a16="http://schemas.microsoft.com/office/drawing/2014/main" id="{A8BA2A76-C311-1A8B-6EB6-9E37F3B454E8}"/>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679" name="Line 32">
                    <a:extLst>
                      <a:ext uri="{FF2B5EF4-FFF2-40B4-BE49-F238E27FC236}">
                        <a16:creationId xmlns:a16="http://schemas.microsoft.com/office/drawing/2014/main" id="{6DF2CD43-E1AA-44ED-28A9-B243A0D7A877}"/>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680" name="Line 33">
                    <a:extLst>
                      <a:ext uri="{FF2B5EF4-FFF2-40B4-BE49-F238E27FC236}">
                        <a16:creationId xmlns:a16="http://schemas.microsoft.com/office/drawing/2014/main" id="{E637D2D7-6008-2CFD-35C4-9B2B78171F4F}"/>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5664" name="Grupa 33">
                <a:extLst>
                  <a:ext uri="{FF2B5EF4-FFF2-40B4-BE49-F238E27FC236}">
                    <a16:creationId xmlns:a16="http://schemas.microsoft.com/office/drawing/2014/main" id="{E51B641B-0D9A-2962-4827-F60FD560DB3C}"/>
                  </a:ext>
                </a:extLst>
              </p:cNvPr>
              <p:cNvGrpSpPr>
                <a:grpSpLocks/>
              </p:cNvGrpSpPr>
              <p:nvPr/>
            </p:nvGrpSpPr>
            <p:grpSpPr bwMode="auto">
              <a:xfrm>
                <a:off x="8563573" y="749755"/>
                <a:ext cx="488526" cy="655117"/>
                <a:chOff x="2800702" y="2643674"/>
                <a:chExt cx="857058" cy="1149317"/>
              </a:xfrm>
            </p:grpSpPr>
            <p:sp>
              <p:nvSpPr>
                <p:cNvPr id="365669" name="Line 35">
                  <a:extLst>
                    <a:ext uri="{FF2B5EF4-FFF2-40B4-BE49-F238E27FC236}">
                      <a16:creationId xmlns:a16="http://schemas.microsoft.com/office/drawing/2014/main" id="{92B4E722-2492-EB77-EB7B-BAE006354201}"/>
                    </a:ext>
                  </a:extLst>
                </p:cNvPr>
                <p:cNvSpPr>
                  <a:spLocks noChangeShapeType="1"/>
                </p:cNvSpPr>
                <p:nvPr/>
              </p:nvSpPr>
              <p:spPr bwMode="auto">
                <a:xfrm flipV="1">
                  <a:off x="2800702" y="3760342"/>
                  <a:ext cx="285451" cy="3264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670" name="Line 36">
                  <a:extLst>
                    <a:ext uri="{FF2B5EF4-FFF2-40B4-BE49-F238E27FC236}">
                      <a16:creationId xmlns:a16="http://schemas.microsoft.com/office/drawing/2014/main" id="{510A7610-84D5-6202-A9FF-53E5FA838811}"/>
                    </a:ext>
                  </a:extLst>
                </p:cNvPr>
                <p:cNvSpPr>
                  <a:spLocks noChangeShapeType="1"/>
                </p:cNvSpPr>
                <p:nvPr/>
              </p:nvSpPr>
              <p:spPr bwMode="auto">
                <a:xfrm flipH="1">
                  <a:off x="3086151" y="3397258"/>
                  <a:ext cx="282294" cy="363083"/>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671" name="Line 37">
                  <a:extLst>
                    <a:ext uri="{FF2B5EF4-FFF2-40B4-BE49-F238E27FC236}">
                      <a16:creationId xmlns:a16="http://schemas.microsoft.com/office/drawing/2014/main" id="{4838405E-6000-F44F-116F-2D00996FBBC0}"/>
                    </a:ext>
                  </a:extLst>
                </p:cNvPr>
                <p:cNvSpPr>
                  <a:spLocks noChangeShapeType="1"/>
                </p:cNvSpPr>
                <p:nvPr/>
              </p:nvSpPr>
              <p:spPr bwMode="auto">
                <a:xfrm flipV="1">
                  <a:off x="3368447" y="2643674"/>
                  <a:ext cx="289313" cy="77598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365665" name="Grupa 33">
                <a:extLst>
                  <a:ext uri="{FF2B5EF4-FFF2-40B4-BE49-F238E27FC236}">
                    <a16:creationId xmlns:a16="http://schemas.microsoft.com/office/drawing/2014/main" id="{2FDB2C8A-DE64-870A-8C86-3F9C3ECD95AC}"/>
                  </a:ext>
                </a:extLst>
              </p:cNvPr>
              <p:cNvGrpSpPr>
                <a:grpSpLocks/>
              </p:cNvGrpSpPr>
              <p:nvPr/>
            </p:nvGrpSpPr>
            <p:grpSpPr bwMode="auto">
              <a:xfrm>
                <a:off x="7639674" y="1035594"/>
                <a:ext cx="495708" cy="405654"/>
                <a:chOff x="2796365" y="3393611"/>
                <a:chExt cx="869654" cy="711664"/>
              </a:xfrm>
            </p:grpSpPr>
            <p:sp>
              <p:nvSpPr>
                <p:cNvPr id="365666" name="Line 35">
                  <a:extLst>
                    <a:ext uri="{FF2B5EF4-FFF2-40B4-BE49-F238E27FC236}">
                      <a16:creationId xmlns:a16="http://schemas.microsoft.com/office/drawing/2014/main" id="{C6056EBB-A62D-7480-84B2-D0B4542E8E26}"/>
                    </a:ext>
                  </a:extLst>
                </p:cNvPr>
                <p:cNvSpPr>
                  <a:spLocks noChangeShapeType="1"/>
                </p:cNvSpPr>
                <p:nvPr/>
              </p:nvSpPr>
              <p:spPr bwMode="auto">
                <a:xfrm>
                  <a:off x="2796365" y="3393611"/>
                  <a:ext cx="285318" cy="71166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667" name="Line 36">
                  <a:extLst>
                    <a:ext uri="{FF2B5EF4-FFF2-40B4-BE49-F238E27FC236}">
                      <a16:creationId xmlns:a16="http://schemas.microsoft.com/office/drawing/2014/main" id="{28D6023E-089D-D72B-4503-54BCE603B443}"/>
                    </a:ext>
                  </a:extLst>
                </p:cNvPr>
                <p:cNvSpPr>
                  <a:spLocks noChangeShapeType="1"/>
                </p:cNvSpPr>
                <p:nvPr/>
              </p:nvSpPr>
              <p:spPr bwMode="auto">
                <a:xfrm flipH="1">
                  <a:off x="3081679" y="4008809"/>
                  <a:ext cx="282159" cy="96466"/>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668" name="Line 37">
                  <a:extLst>
                    <a:ext uri="{FF2B5EF4-FFF2-40B4-BE49-F238E27FC236}">
                      <a16:creationId xmlns:a16="http://schemas.microsoft.com/office/drawing/2014/main" id="{5473035D-A163-D73B-3BD7-3E9CD475C9DB}"/>
                    </a:ext>
                  </a:extLst>
                </p:cNvPr>
                <p:cNvSpPr>
                  <a:spLocks noChangeShapeType="1"/>
                </p:cNvSpPr>
                <p:nvPr/>
              </p:nvSpPr>
              <p:spPr bwMode="auto">
                <a:xfrm flipV="1">
                  <a:off x="3363838" y="3739522"/>
                  <a:ext cx="302181" cy="27380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5623" name="Group 327">
              <a:extLst>
                <a:ext uri="{FF2B5EF4-FFF2-40B4-BE49-F238E27FC236}">
                  <a16:creationId xmlns:a16="http://schemas.microsoft.com/office/drawing/2014/main" id="{32E5EF7E-2441-201E-F660-7065A72B6323}"/>
                </a:ext>
              </a:extLst>
            </p:cNvPr>
            <p:cNvGrpSpPr>
              <a:grpSpLocks/>
            </p:cNvGrpSpPr>
            <p:nvPr/>
          </p:nvGrpSpPr>
          <p:grpSpPr bwMode="auto">
            <a:xfrm>
              <a:off x="11968979" y="3745345"/>
              <a:ext cx="1329786" cy="1440615"/>
              <a:chOff x="7475639" y="245978"/>
              <a:chExt cx="1746612" cy="1892180"/>
            </a:xfrm>
          </p:grpSpPr>
          <p:grpSp>
            <p:nvGrpSpPr>
              <p:cNvPr id="365629" name="Grupa 2">
                <a:extLst>
                  <a:ext uri="{FF2B5EF4-FFF2-40B4-BE49-F238E27FC236}">
                    <a16:creationId xmlns:a16="http://schemas.microsoft.com/office/drawing/2014/main" id="{2510A0B6-6ED1-09FB-698C-846EF205A344}"/>
                  </a:ext>
                </a:extLst>
              </p:cNvPr>
              <p:cNvGrpSpPr>
                <a:grpSpLocks/>
              </p:cNvGrpSpPr>
              <p:nvPr/>
            </p:nvGrpSpPr>
            <p:grpSpPr bwMode="auto">
              <a:xfrm>
                <a:off x="7475639" y="245978"/>
                <a:ext cx="1743516" cy="1892180"/>
                <a:chOff x="3134998" y="1033064"/>
                <a:chExt cx="4282155" cy="4647285"/>
              </a:xfrm>
            </p:grpSpPr>
            <p:sp>
              <p:nvSpPr>
                <p:cNvPr id="365650" name="Rectangle 15">
                  <a:extLst>
                    <a:ext uri="{FF2B5EF4-FFF2-40B4-BE49-F238E27FC236}">
                      <a16:creationId xmlns:a16="http://schemas.microsoft.com/office/drawing/2014/main" id="{AACB6187-60B6-1A4C-AA58-0552201ABDD0}"/>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651" name="Rectangle 12">
                  <a:extLst>
                    <a:ext uri="{FF2B5EF4-FFF2-40B4-BE49-F238E27FC236}">
                      <a16:creationId xmlns:a16="http://schemas.microsoft.com/office/drawing/2014/main" id="{277B3D38-D57C-3AD9-9880-30B7E41C335C}"/>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652" name="Rectangle 13">
                  <a:extLst>
                    <a:ext uri="{FF2B5EF4-FFF2-40B4-BE49-F238E27FC236}">
                      <a16:creationId xmlns:a16="http://schemas.microsoft.com/office/drawing/2014/main" id="{5C752C29-5215-F48D-06FE-79A2E3F88CDB}"/>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653" name="Text Box 43">
                  <a:extLst>
                    <a:ext uri="{FF2B5EF4-FFF2-40B4-BE49-F238E27FC236}">
                      <a16:creationId xmlns:a16="http://schemas.microsoft.com/office/drawing/2014/main" id="{33A016D2-FE10-3781-1F70-C4922F36BFC3}"/>
                    </a:ext>
                  </a:extLst>
                </p:cNvPr>
                <p:cNvSpPr txBox="1">
                  <a:spLocks noChangeArrowheads="1"/>
                </p:cNvSpPr>
                <p:nvPr/>
              </p:nvSpPr>
              <p:spPr bwMode="auto">
                <a:xfrm>
                  <a:off x="3134998" y="1033064"/>
                  <a:ext cx="4282155" cy="4884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900" b="1">
                      <a:solidFill>
                        <a:srgbClr val="272274"/>
                      </a:solidFill>
                      <a:latin typeface="Century Gothic" panose="020B0502020202020204" pitchFamily="34" charset="0"/>
                      <a:ea typeface="ＭＳ Ｐゴシック" panose="020B0600070205080204" pitchFamily="34" charset="-128"/>
                    </a:rPr>
                    <a:t>   </a:t>
                  </a:r>
                  <a:r>
                    <a:rPr lang="en-NZ" altLang="en-US" sz="1000" b="1">
                      <a:solidFill>
                        <a:srgbClr val="5F5F5F"/>
                      </a:solidFill>
                      <a:latin typeface="Century Gothic" panose="020B0502020202020204" pitchFamily="34" charset="0"/>
                      <a:ea typeface="ＭＳ Ｐゴシック" panose="020B0600070205080204" pitchFamily="34" charset="-128"/>
                    </a:rPr>
                    <a:t>Manager Nine</a:t>
                  </a:r>
                  <a:endParaRPr lang="en-US" altLang="en-US" sz="1000" b="1">
                    <a:solidFill>
                      <a:srgbClr val="5F5F5F"/>
                    </a:solidFill>
                    <a:latin typeface="Century Gothic" panose="020B0502020202020204" pitchFamily="34" charset="0"/>
                    <a:ea typeface="ＭＳ Ｐゴシック" panose="020B0600070205080204" pitchFamily="34" charset="-128"/>
                  </a:endParaRPr>
                </a:p>
              </p:txBody>
            </p:sp>
            <p:grpSp>
              <p:nvGrpSpPr>
                <p:cNvPr id="365654" name="Grupa 7">
                  <a:extLst>
                    <a:ext uri="{FF2B5EF4-FFF2-40B4-BE49-F238E27FC236}">
                      <a16:creationId xmlns:a16="http://schemas.microsoft.com/office/drawing/2014/main" id="{057CAD63-F077-7A5E-F684-00ACCB9014DA}"/>
                    </a:ext>
                  </a:extLst>
                </p:cNvPr>
                <p:cNvGrpSpPr>
                  <a:grpSpLocks/>
                </p:cNvGrpSpPr>
                <p:nvPr/>
              </p:nvGrpSpPr>
              <p:grpSpPr bwMode="auto">
                <a:xfrm>
                  <a:off x="3134998" y="1517736"/>
                  <a:ext cx="2019850" cy="4162612"/>
                  <a:chOff x="3636165" y="1814460"/>
                  <a:chExt cx="1696621" cy="3496486"/>
                </a:xfrm>
              </p:grpSpPr>
              <p:grpSp>
                <p:nvGrpSpPr>
                  <p:cNvPr id="365655" name="Group 28">
                    <a:extLst>
                      <a:ext uri="{FF2B5EF4-FFF2-40B4-BE49-F238E27FC236}">
                        <a16:creationId xmlns:a16="http://schemas.microsoft.com/office/drawing/2014/main" id="{29C0BDD5-CD78-9F53-C47F-F39C1C2430A5}"/>
                      </a:ext>
                    </a:extLst>
                  </p:cNvPr>
                  <p:cNvGrpSpPr>
                    <a:grpSpLocks/>
                  </p:cNvGrpSpPr>
                  <p:nvPr/>
                </p:nvGrpSpPr>
                <p:grpSpPr bwMode="auto">
                  <a:xfrm>
                    <a:off x="3636165" y="1819139"/>
                    <a:ext cx="1696621" cy="3491807"/>
                    <a:chOff x="1684" y="1082"/>
                    <a:chExt cx="2391" cy="3083"/>
                  </a:xfrm>
                </p:grpSpPr>
                <p:sp>
                  <p:nvSpPr>
                    <p:cNvPr id="365660" name="Rectangle 29">
                      <a:extLst>
                        <a:ext uri="{FF2B5EF4-FFF2-40B4-BE49-F238E27FC236}">
                          <a16:creationId xmlns:a16="http://schemas.microsoft.com/office/drawing/2014/main" id="{677CB9C2-869B-E30D-68A0-2012B0D1F7D5}"/>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661" name="Line 30">
                      <a:extLst>
                        <a:ext uri="{FF2B5EF4-FFF2-40B4-BE49-F238E27FC236}">
                          <a16:creationId xmlns:a16="http://schemas.microsoft.com/office/drawing/2014/main" id="{88DEC0D2-07D7-6661-CC5A-E2C00153EEAB}"/>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5656" name="Line 31">
                    <a:extLst>
                      <a:ext uri="{FF2B5EF4-FFF2-40B4-BE49-F238E27FC236}">
                        <a16:creationId xmlns:a16="http://schemas.microsoft.com/office/drawing/2014/main" id="{9BCCB62F-909D-4799-85E2-3F78143AD18E}"/>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657" name="Line 32">
                    <a:extLst>
                      <a:ext uri="{FF2B5EF4-FFF2-40B4-BE49-F238E27FC236}">
                        <a16:creationId xmlns:a16="http://schemas.microsoft.com/office/drawing/2014/main" id="{BB6FD8D4-3BA7-9739-D1B5-E3704295D1C2}"/>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658" name="Line 33">
                    <a:extLst>
                      <a:ext uri="{FF2B5EF4-FFF2-40B4-BE49-F238E27FC236}">
                        <a16:creationId xmlns:a16="http://schemas.microsoft.com/office/drawing/2014/main" id="{87E9BB75-6618-7F15-FE28-7C94597971B9}"/>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659" name="Line 34">
                    <a:extLst>
                      <a:ext uri="{FF2B5EF4-FFF2-40B4-BE49-F238E27FC236}">
                        <a16:creationId xmlns:a16="http://schemas.microsoft.com/office/drawing/2014/main" id="{1DF09B68-114A-49D0-7D99-E24B7DAE2019}"/>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5630" name="Grupa 15">
                <a:extLst>
                  <a:ext uri="{FF2B5EF4-FFF2-40B4-BE49-F238E27FC236}">
                    <a16:creationId xmlns:a16="http://schemas.microsoft.com/office/drawing/2014/main" id="{F984678C-5BCE-020F-C133-46152E1495DB}"/>
                  </a:ext>
                </a:extLst>
              </p:cNvPr>
              <p:cNvGrpSpPr>
                <a:grpSpLocks/>
              </p:cNvGrpSpPr>
              <p:nvPr/>
            </p:nvGrpSpPr>
            <p:grpSpPr bwMode="auto">
              <a:xfrm>
                <a:off x="8399462" y="436507"/>
                <a:ext cx="822789" cy="1695647"/>
                <a:chOff x="3134998" y="1517736"/>
                <a:chExt cx="2019850" cy="4162613"/>
              </a:xfrm>
            </p:grpSpPr>
            <p:sp>
              <p:nvSpPr>
                <p:cNvPr id="365639" name="Rectangle 15">
                  <a:extLst>
                    <a:ext uri="{FF2B5EF4-FFF2-40B4-BE49-F238E27FC236}">
                      <a16:creationId xmlns:a16="http://schemas.microsoft.com/office/drawing/2014/main" id="{A8519AA1-9B94-4174-F00E-6DE69B3E55AB}"/>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640" name="Rectangle 12">
                  <a:extLst>
                    <a:ext uri="{FF2B5EF4-FFF2-40B4-BE49-F238E27FC236}">
                      <a16:creationId xmlns:a16="http://schemas.microsoft.com/office/drawing/2014/main" id="{83A7AE0B-500F-7949-C5A8-A044A7115469}"/>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641" name="Rectangle 13">
                  <a:extLst>
                    <a:ext uri="{FF2B5EF4-FFF2-40B4-BE49-F238E27FC236}">
                      <a16:creationId xmlns:a16="http://schemas.microsoft.com/office/drawing/2014/main" id="{326BC499-212B-460C-7603-8F4FA6545F96}"/>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grpSp>
              <p:nvGrpSpPr>
                <p:cNvPr id="365642" name="Grupa 20">
                  <a:extLst>
                    <a:ext uri="{FF2B5EF4-FFF2-40B4-BE49-F238E27FC236}">
                      <a16:creationId xmlns:a16="http://schemas.microsoft.com/office/drawing/2014/main" id="{2E14BB28-BEA7-A334-143D-0EE01A630771}"/>
                    </a:ext>
                  </a:extLst>
                </p:cNvPr>
                <p:cNvGrpSpPr>
                  <a:grpSpLocks/>
                </p:cNvGrpSpPr>
                <p:nvPr/>
              </p:nvGrpSpPr>
              <p:grpSpPr bwMode="auto">
                <a:xfrm>
                  <a:off x="3134998" y="1517736"/>
                  <a:ext cx="2019850" cy="4162612"/>
                  <a:chOff x="3636165" y="1814460"/>
                  <a:chExt cx="1696621" cy="3496486"/>
                </a:xfrm>
              </p:grpSpPr>
              <p:sp>
                <p:nvSpPr>
                  <p:cNvPr id="365643" name="Line 34">
                    <a:extLst>
                      <a:ext uri="{FF2B5EF4-FFF2-40B4-BE49-F238E27FC236}">
                        <a16:creationId xmlns:a16="http://schemas.microsoft.com/office/drawing/2014/main" id="{E2538D8C-8A17-0073-C85C-CCCA933D6078}"/>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nvGrpSpPr>
                  <p:cNvPr id="365644" name="Group 343">
                    <a:extLst>
                      <a:ext uri="{FF2B5EF4-FFF2-40B4-BE49-F238E27FC236}">
                        <a16:creationId xmlns:a16="http://schemas.microsoft.com/office/drawing/2014/main" id="{1B3A75E9-E8DB-BD6C-0F04-ADE5FEFFD2EE}"/>
                      </a:ext>
                    </a:extLst>
                  </p:cNvPr>
                  <p:cNvGrpSpPr>
                    <a:grpSpLocks/>
                  </p:cNvGrpSpPr>
                  <p:nvPr/>
                </p:nvGrpSpPr>
                <p:grpSpPr bwMode="auto">
                  <a:xfrm>
                    <a:off x="3636165" y="1819139"/>
                    <a:ext cx="1696621" cy="3491807"/>
                    <a:chOff x="1684" y="1082"/>
                    <a:chExt cx="2391" cy="3083"/>
                  </a:xfrm>
                </p:grpSpPr>
                <p:sp>
                  <p:nvSpPr>
                    <p:cNvPr id="365648" name="Rectangle 29">
                      <a:extLst>
                        <a:ext uri="{FF2B5EF4-FFF2-40B4-BE49-F238E27FC236}">
                          <a16:creationId xmlns:a16="http://schemas.microsoft.com/office/drawing/2014/main" id="{018512FC-7C64-0E4D-4771-6FAD7361090A}"/>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649" name="Line 30">
                      <a:extLst>
                        <a:ext uri="{FF2B5EF4-FFF2-40B4-BE49-F238E27FC236}">
                          <a16:creationId xmlns:a16="http://schemas.microsoft.com/office/drawing/2014/main" id="{03058E86-4DFD-3FE4-C8AF-08602B20F2E2}"/>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5645" name="Line 31">
                    <a:extLst>
                      <a:ext uri="{FF2B5EF4-FFF2-40B4-BE49-F238E27FC236}">
                        <a16:creationId xmlns:a16="http://schemas.microsoft.com/office/drawing/2014/main" id="{CDA36C0F-A926-D3B5-43F5-A2C16AD86C5F}"/>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646" name="Line 32">
                    <a:extLst>
                      <a:ext uri="{FF2B5EF4-FFF2-40B4-BE49-F238E27FC236}">
                        <a16:creationId xmlns:a16="http://schemas.microsoft.com/office/drawing/2014/main" id="{74D230B4-84FC-2674-B3FC-74A1AB46AE9A}"/>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647" name="Line 33">
                    <a:extLst>
                      <a:ext uri="{FF2B5EF4-FFF2-40B4-BE49-F238E27FC236}">
                        <a16:creationId xmlns:a16="http://schemas.microsoft.com/office/drawing/2014/main" id="{03397FE1-C89A-C09F-E4D9-6B3804C9BCAE}"/>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5631" name="Grupa 33">
                <a:extLst>
                  <a:ext uri="{FF2B5EF4-FFF2-40B4-BE49-F238E27FC236}">
                    <a16:creationId xmlns:a16="http://schemas.microsoft.com/office/drawing/2014/main" id="{E10213F0-B1C8-2926-039B-9A307961997B}"/>
                  </a:ext>
                </a:extLst>
              </p:cNvPr>
              <p:cNvGrpSpPr>
                <a:grpSpLocks/>
              </p:cNvGrpSpPr>
              <p:nvPr/>
            </p:nvGrpSpPr>
            <p:grpSpPr bwMode="auto">
              <a:xfrm>
                <a:off x="8557707" y="882288"/>
                <a:ext cx="494396" cy="730352"/>
                <a:chOff x="2790411" y="2876185"/>
                <a:chExt cx="867356" cy="1281306"/>
              </a:xfrm>
            </p:grpSpPr>
            <p:sp>
              <p:nvSpPr>
                <p:cNvPr id="365636" name="Line 35">
                  <a:extLst>
                    <a:ext uri="{FF2B5EF4-FFF2-40B4-BE49-F238E27FC236}">
                      <a16:creationId xmlns:a16="http://schemas.microsoft.com/office/drawing/2014/main" id="{00A7E0A0-8BFC-398A-DFF1-A414FE7A957F}"/>
                    </a:ext>
                  </a:extLst>
                </p:cNvPr>
                <p:cNvSpPr>
                  <a:spLocks noChangeShapeType="1"/>
                </p:cNvSpPr>
                <p:nvPr/>
              </p:nvSpPr>
              <p:spPr bwMode="auto">
                <a:xfrm flipV="1">
                  <a:off x="2790411" y="2876185"/>
                  <a:ext cx="285450" cy="3264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637" name="Line 36">
                  <a:extLst>
                    <a:ext uri="{FF2B5EF4-FFF2-40B4-BE49-F238E27FC236}">
                      <a16:creationId xmlns:a16="http://schemas.microsoft.com/office/drawing/2014/main" id="{8845ABFC-0E41-9B4C-D016-D1090D51CB35}"/>
                    </a:ext>
                  </a:extLst>
                </p:cNvPr>
                <p:cNvSpPr>
                  <a:spLocks noChangeShapeType="1"/>
                </p:cNvSpPr>
                <p:nvPr/>
              </p:nvSpPr>
              <p:spPr bwMode="auto">
                <a:xfrm flipH="1" flipV="1">
                  <a:off x="3075859" y="2876185"/>
                  <a:ext cx="292587" cy="90879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638" name="Line 37">
                  <a:extLst>
                    <a:ext uri="{FF2B5EF4-FFF2-40B4-BE49-F238E27FC236}">
                      <a16:creationId xmlns:a16="http://schemas.microsoft.com/office/drawing/2014/main" id="{940052A8-9BED-20A1-2C06-620D282CFB80}"/>
                    </a:ext>
                  </a:extLst>
                </p:cNvPr>
                <p:cNvSpPr>
                  <a:spLocks noChangeShapeType="1"/>
                </p:cNvSpPr>
                <p:nvPr/>
              </p:nvSpPr>
              <p:spPr bwMode="auto">
                <a:xfrm>
                  <a:off x="3368455" y="3807362"/>
                  <a:ext cx="289312" cy="35012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365632" name="Grupa 33">
                <a:extLst>
                  <a:ext uri="{FF2B5EF4-FFF2-40B4-BE49-F238E27FC236}">
                    <a16:creationId xmlns:a16="http://schemas.microsoft.com/office/drawing/2014/main" id="{7D1EBF9B-FF53-9611-F97C-6C033EB7F6E1}"/>
                  </a:ext>
                </a:extLst>
              </p:cNvPr>
              <p:cNvGrpSpPr>
                <a:grpSpLocks/>
              </p:cNvGrpSpPr>
              <p:nvPr/>
            </p:nvGrpSpPr>
            <p:grpSpPr bwMode="auto">
              <a:xfrm>
                <a:off x="7639674" y="749758"/>
                <a:ext cx="488294" cy="939068"/>
                <a:chOff x="2796365" y="2892145"/>
                <a:chExt cx="856647" cy="1647462"/>
              </a:xfrm>
            </p:grpSpPr>
            <p:sp>
              <p:nvSpPr>
                <p:cNvPr id="365633" name="Line 35">
                  <a:extLst>
                    <a:ext uri="{FF2B5EF4-FFF2-40B4-BE49-F238E27FC236}">
                      <a16:creationId xmlns:a16="http://schemas.microsoft.com/office/drawing/2014/main" id="{6DA3548F-0106-51F6-86E4-A3876105C8E0}"/>
                    </a:ext>
                  </a:extLst>
                </p:cNvPr>
                <p:cNvSpPr>
                  <a:spLocks noChangeShapeType="1"/>
                </p:cNvSpPr>
                <p:nvPr/>
              </p:nvSpPr>
              <p:spPr bwMode="auto">
                <a:xfrm>
                  <a:off x="2796365" y="2892145"/>
                  <a:ext cx="285318" cy="33656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634" name="Line 36">
                  <a:extLst>
                    <a:ext uri="{FF2B5EF4-FFF2-40B4-BE49-F238E27FC236}">
                      <a16:creationId xmlns:a16="http://schemas.microsoft.com/office/drawing/2014/main" id="{EB65D076-766D-344F-FC9D-6FFDF66E12AA}"/>
                    </a:ext>
                  </a:extLst>
                </p:cNvPr>
                <p:cNvSpPr>
                  <a:spLocks noChangeShapeType="1"/>
                </p:cNvSpPr>
                <p:nvPr/>
              </p:nvSpPr>
              <p:spPr bwMode="auto">
                <a:xfrm flipH="1" flipV="1">
                  <a:off x="3071768" y="3228711"/>
                  <a:ext cx="328169" cy="125043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635" name="Line 37">
                  <a:extLst>
                    <a:ext uri="{FF2B5EF4-FFF2-40B4-BE49-F238E27FC236}">
                      <a16:creationId xmlns:a16="http://schemas.microsoft.com/office/drawing/2014/main" id="{51347C96-52D9-8A7D-CF08-99E448AE021B}"/>
                    </a:ext>
                  </a:extLst>
                </p:cNvPr>
                <p:cNvSpPr>
                  <a:spLocks noChangeShapeType="1"/>
                </p:cNvSpPr>
                <p:nvPr/>
              </p:nvSpPr>
              <p:spPr bwMode="auto">
                <a:xfrm>
                  <a:off x="3374470" y="4479152"/>
                  <a:ext cx="278542" cy="6045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sp>
          <p:nvSpPr>
            <p:cNvPr id="365624" name="Line 54">
              <a:extLst>
                <a:ext uri="{FF2B5EF4-FFF2-40B4-BE49-F238E27FC236}">
                  <a16:creationId xmlns:a16="http://schemas.microsoft.com/office/drawing/2014/main" id="{266BA752-551A-D58F-5534-142820BB7FD9}"/>
                </a:ext>
              </a:extLst>
            </p:cNvPr>
            <p:cNvSpPr>
              <a:spLocks noChangeShapeType="1"/>
            </p:cNvSpPr>
            <p:nvPr/>
          </p:nvSpPr>
          <p:spPr bwMode="auto">
            <a:xfrm>
              <a:off x="8640892" y="2645159"/>
              <a:ext cx="621421" cy="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en-NZ"/>
            </a:p>
          </p:txBody>
        </p:sp>
        <p:sp>
          <p:nvSpPr>
            <p:cNvPr id="365625" name="Line 55">
              <a:extLst>
                <a:ext uri="{FF2B5EF4-FFF2-40B4-BE49-F238E27FC236}">
                  <a16:creationId xmlns:a16="http://schemas.microsoft.com/office/drawing/2014/main" id="{ADA04294-3D07-7E0D-77FF-EA8C315FC6B6}"/>
                </a:ext>
              </a:extLst>
            </p:cNvPr>
            <p:cNvSpPr>
              <a:spLocks noChangeShapeType="1"/>
            </p:cNvSpPr>
            <p:nvPr/>
          </p:nvSpPr>
          <p:spPr bwMode="auto">
            <a:xfrm>
              <a:off x="8646179" y="2991517"/>
              <a:ext cx="616134" cy="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en-NZ"/>
            </a:p>
          </p:txBody>
        </p:sp>
        <p:sp>
          <p:nvSpPr>
            <p:cNvPr id="365626" name="Line 44">
              <a:extLst>
                <a:ext uri="{FF2B5EF4-FFF2-40B4-BE49-F238E27FC236}">
                  <a16:creationId xmlns:a16="http://schemas.microsoft.com/office/drawing/2014/main" id="{DB03E1D8-0CAC-0554-2212-2A230C955E89}"/>
                </a:ext>
              </a:extLst>
            </p:cNvPr>
            <p:cNvSpPr>
              <a:spLocks noChangeShapeType="1"/>
            </p:cNvSpPr>
            <p:nvPr/>
          </p:nvSpPr>
          <p:spPr bwMode="auto">
            <a:xfrm>
              <a:off x="10297707" y="4332934"/>
              <a:ext cx="619477" cy="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en-NZ"/>
            </a:p>
          </p:txBody>
        </p:sp>
        <p:sp>
          <p:nvSpPr>
            <p:cNvPr id="365627" name="Line 45">
              <a:extLst>
                <a:ext uri="{FF2B5EF4-FFF2-40B4-BE49-F238E27FC236}">
                  <a16:creationId xmlns:a16="http://schemas.microsoft.com/office/drawing/2014/main" id="{B11AEA90-C67B-CB16-92AE-F8B06EDC7258}"/>
                </a:ext>
              </a:extLst>
            </p:cNvPr>
            <p:cNvSpPr>
              <a:spLocks noChangeShapeType="1"/>
            </p:cNvSpPr>
            <p:nvPr/>
          </p:nvSpPr>
          <p:spPr bwMode="auto">
            <a:xfrm flipV="1">
              <a:off x="10297707" y="4724407"/>
              <a:ext cx="640288" cy="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en-NZ"/>
            </a:p>
          </p:txBody>
        </p:sp>
        <p:sp>
          <p:nvSpPr>
            <p:cNvPr id="365628" name="Oval 57">
              <a:extLst>
                <a:ext uri="{FF2B5EF4-FFF2-40B4-BE49-F238E27FC236}">
                  <a16:creationId xmlns:a16="http://schemas.microsoft.com/office/drawing/2014/main" id="{ECBD705B-4E82-86AC-9C72-1FF59ED0B82A}"/>
                </a:ext>
              </a:extLst>
            </p:cNvPr>
            <p:cNvSpPr>
              <a:spLocks noChangeArrowheads="1"/>
            </p:cNvSpPr>
            <p:nvPr/>
          </p:nvSpPr>
          <p:spPr bwMode="auto">
            <a:xfrm>
              <a:off x="11359965" y="4081071"/>
              <a:ext cx="256152" cy="187295"/>
            </a:xfrm>
            <a:prstGeom prst="ellipse">
              <a:avLst/>
            </a:prstGeom>
            <a:noFill/>
            <a:ln w="38100" algn="ctr">
              <a:solidFill>
                <a:srgbClr val="A5002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a:spcBef>
                  <a:spcPct val="40000"/>
                </a:spcBef>
                <a:buClr>
                  <a:srgbClr val="000000"/>
                </a:buClr>
                <a:buFontTx/>
                <a:buChar char="–"/>
              </a:pPr>
              <a:endParaRPr kumimoji="1" lang="en-US" altLang="en-US" sz="2000">
                <a:solidFill>
                  <a:srgbClr val="3333FF"/>
                </a:solidFill>
                <a:latin typeface="Century Gothic" panose="020B0502020202020204" pitchFamily="34" charset="0"/>
                <a:ea typeface="宋体" panose="02010600030101010101" pitchFamily="2" charset="-122"/>
                <a:cs typeface="Times New Roman" panose="02020603050405020304" pitchFamily="18" charset="0"/>
              </a:endParaRPr>
            </a:p>
          </p:txBody>
        </p:sp>
      </p:grpSp>
      <p:sp>
        <p:nvSpPr>
          <p:cNvPr id="365573" name="Line 48">
            <a:extLst>
              <a:ext uri="{FF2B5EF4-FFF2-40B4-BE49-F238E27FC236}">
                <a16:creationId xmlns:a16="http://schemas.microsoft.com/office/drawing/2014/main" id="{BCAE94F5-EE00-5D9F-9F8A-751CF5B69493}"/>
              </a:ext>
            </a:extLst>
          </p:cNvPr>
          <p:cNvSpPr>
            <a:spLocks noChangeShapeType="1"/>
          </p:cNvSpPr>
          <p:nvPr/>
        </p:nvSpPr>
        <p:spPr bwMode="auto">
          <a:xfrm>
            <a:off x="8564563" y="1641475"/>
            <a:ext cx="635000" cy="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en-NZ"/>
          </a:p>
        </p:txBody>
      </p:sp>
      <p:sp>
        <p:nvSpPr>
          <p:cNvPr id="365574" name="Line 49">
            <a:extLst>
              <a:ext uri="{FF2B5EF4-FFF2-40B4-BE49-F238E27FC236}">
                <a16:creationId xmlns:a16="http://schemas.microsoft.com/office/drawing/2014/main" id="{10FC02C2-D150-C9DE-1F53-4E55863967E2}"/>
              </a:ext>
            </a:extLst>
          </p:cNvPr>
          <p:cNvSpPr>
            <a:spLocks noChangeShapeType="1"/>
          </p:cNvSpPr>
          <p:nvPr/>
        </p:nvSpPr>
        <p:spPr bwMode="auto">
          <a:xfrm>
            <a:off x="8564563" y="1987550"/>
            <a:ext cx="635000" cy="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en-NZ"/>
          </a:p>
        </p:txBody>
      </p:sp>
      <p:sp>
        <p:nvSpPr>
          <p:cNvPr id="365575" name="Oval 56">
            <a:extLst>
              <a:ext uri="{FF2B5EF4-FFF2-40B4-BE49-F238E27FC236}">
                <a16:creationId xmlns:a16="http://schemas.microsoft.com/office/drawing/2014/main" id="{A662CF60-1E73-1E5A-448E-F38D24BDF184}"/>
              </a:ext>
            </a:extLst>
          </p:cNvPr>
          <p:cNvSpPr>
            <a:spLocks noChangeArrowheads="1"/>
          </p:cNvSpPr>
          <p:nvPr/>
        </p:nvSpPr>
        <p:spPr bwMode="auto">
          <a:xfrm>
            <a:off x="9634538" y="1530350"/>
            <a:ext cx="244475" cy="173038"/>
          </a:xfrm>
          <a:prstGeom prst="ellipse">
            <a:avLst/>
          </a:prstGeom>
          <a:noFill/>
          <a:ln w="38100" algn="ctr">
            <a:solidFill>
              <a:srgbClr val="A5002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a:spcBef>
                <a:spcPct val="40000"/>
              </a:spcBef>
              <a:buClr>
                <a:srgbClr val="000000"/>
              </a:buClr>
              <a:buFontTx/>
              <a:buChar char="–"/>
            </a:pPr>
            <a:endParaRPr kumimoji="1" lang="en-US" altLang="en-US" sz="2000">
              <a:solidFill>
                <a:srgbClr val="3333FF"/>
              </a:solidFill>
              <a:latin typeface="Century Gothic" panose="020B0502020202020204" pitchFamily="34" charset="0"/>
              <a:ea typeface="宋体" panose="02010600030101010101" pitchFamily="2" charset="-122"/>
              <a:cs typeface="Times New Roman" panose="02020603050405020304" pitchFamily="18" charset="0"/>
            </a:endParaRPr>
          </a:p>
        </p:txBody>
      </p:sp>
      <p:sp>
        <p:nvSpPr>
          <p:cNvPr id="365576" name="Line 48">
            <a:extLst>
              <a:ext uri="{FF2B5EF4-FFF2-40B4-BE49-F238E27FC236}">
                <a16:creationId xmlns:a16="http://schemas.microsoft.com/office/drawing/2014/main" id="{A302FC23-65EB-9467-A86F-34016B5446E7}"/>
              </a:ext>
            </a:extLst>
          </p:cNvPr>
          <p:cNvSpPr>
            <a:spLocks noChangeShapeType="1"/>
          </p:cNvSpPr>
          <p:nvPr/>
        </p:nvSpPr>
        <p:spPr bwMode="auto">
          <a:xfrm>
            <a:off x="6884988" y="1617663"/>
            <a:ext cx="636587" cy="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en-NZ"/>
          </a:p>
        </p:txBody>
      </p:sp>
      <p:sp>
        <p:nvSpPr>
          <p:cNvPr id="365577" name="Line 48">
            <a:extLst>
              <a:ext uri="{FF2B5EF4-FFF2-40B4-BE49-F238E27FC236}">
                <a16:creationId xmlns:a16="http://schemas.microsoft.com/office/drawing/2014/main" id="{0E2CE3AA-87EA-78F7-021F-E6FBFFA5C4AA}"/>
              </a:ext>
            </a:extLst>
          </p:cNvPr>
          <p:cNvSpPr>
            <a:spLocks noChangeShapeType="1"/>
          </p:cNvSpPr>
          <p:nvPr/>
        </p:nvSpPr>
        <p:spPr bwMode="auto">
          <a:xfrm>
            <a:off x="6894513" y="2217738"/>
            <a:ext cx="636587" cy="0"/>
          </a:xfrm>
          <a:prstGeom prst="line">
            <a:avLst/>
          </a:prstGeom>
          <a:noFill/>
          <a:ln w="38100">
            <a:solidFill>
              <a:srgbClr val="FF0000"/>
            </a:solidFill>
            <a:round/>
            <a:headEnd/>
            <a:tailEnd/>
          </a:ln>
          <a:extLst>
            <a:ext uri="{909E8E84-426E-40DD-AFC4-6F175D3DCCD1}">
              <a14:hiddenFill xmlns:a14="http://schemas.microsoft.com/office/drawing/2010/main">
                <a:noFill/>
              </a14:hiddenFill>
            </a:ext>
          </a:extLst>
        </p:spPr>
        <p:txBody>
          <a:bodyPr/>
          <a:lstStyle/>
          <a:p>
            <a:endParaRPr lang="en-NZ"/>
          </a:p>
        </p:txBody>
      </p:sp>
      <p:sp>
        <p:nvSpPr>
          <p:cNvPr id="365578" name="Oval 56">
            <a:extLst>
              <a:ext uri="{FF2B5EF4-FFF2-40B4-BE49-F238E27FC236}">
                <a16:creationId xmlns:a16="http://schemas.microsoft.com/office/drawing/2014/main" id="{D361A994-BD34-300C-92F8-078390990EB4}"/>
              </a:ext>
            </a:extLst>
          </p:cNvPr>
          <p:cNvSpPr>
            <a:spLocks noChangeArrowheads="1"/>
          </p:cNvSpPr>
          <p:nvPr/>
        </p:nvSpPr>
        <p:spPr bwMode="auto">
          <a:xfrm>
            <a:off x="7978775" y="1223963"/>
            <a:ext cx="242888" cy="174625"/>
          </a:xfrm>
          <a:prstGeom prst="ellipse">
            <a:avLst/>
          </a:prstGeom>
          <a:noFill/>
          <a:ln w="38100" algn="ctr">
            <a:solidFill>
              <a:srgbClr val="A5002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a:spcBef>
                <a:spcPct val="40000"/>
              </a:spcBef>
              <a:buClr>
                <a:srgbClr val="000000"/>
              </a:buClr>
              <a:buFontTx/>
              <a:buChar char="–"/>
            </a:pPr>
            <a:endParaRPr kumimoji="1" lang="en-US" altLang="en-US" sz="2000">
              <a:solidFill>
                <a:srgbClr val="3333FF"/>
              </a:solidFill>
              <a:latin typeface="Century Gothic" panose="020B0502020202020204" pitchFamily="34" charset="0"/>
              <a:ea typeface="宋体" panose="02010600030101010101" pitchFamily="2" charset="-122"/>
              <a:cs typeface="Times New Roman" panose="02020603050405020304" pitchFamily="18" charset="0"/>
            </a:endParaRPr>
          </a:p>
        </p:txBody>
      </p:sp>
      <p:grpSp>
        <p:nvGrpSpPr>
          <p:cNvPr id="365579" name="Group 372">
            <a:extLst>
              <a:ext uri="{FF2B5EF4-FFF2-40B4-BE49-F238E27FC236}">
                <a16:creationId xmlns:a16="http://schemas.microsoft.com/office/drawing/2014/main" id="{102DAA18-D5D9-D2FC-1EC9-C169B4DF1875}"/>
              </a:ext>
            </a:extLst>
          </p:cNvPr>
          <p:cNvGrpSpPr>
            <a:grpSpLocks/>
          </p:cNvGrpSpPr>
          <p:nvPr/>
        </p:nvGrpSpPr>
        <p:grpSpPr bwMode="auto">
          <a:xfrm>
            <a:off x="4625975" y="4122738"/>
            <a:ext cx="1685925" cy="1827212"/>
            <a:chOff x="7475639" y="245979"/>
            <a:chExt cx="1746612" cy="1892179"/>
          </a:xfrm>
        </p:grpSpPr>
        <p:grpSp>
          <p:nvGrpSpPr>
            <p:cNvPr id="365582" name="Grupa 2">
              <a:extLst>
                <a:ext uri="{FF2B5EF4-FFF2-40B4-BE49-F238E27FC236}">
                  <a16:creationId xmlns:a16="http://schemas.microsoft.com/office/drawing/2014/main" id="{F29CBADC-A829-9B9E-E371-4830D138C294}"/>
                </a:ext>
              </a:extLst>
            </p:cNvPr>
            <p:cNvGrpSpPr>
              <a:grpSpLocks/>
            </p:cNvGrpSpPr>
            <p:nvPr/>
          </p:nvGrpSpPr>
          <p:grpSpPr bwMode="auto">
            <a:xfrm>
              <a:off x="7475639" y="245979"/>
              <a:ext cx="1244992" cy="1892179"/>
              <a:chOff x="3134998" y="1033067"/>
              <a:chExt cx="3057758" cy="4647282"/>
            </a:xfrm>
          </p:grpSpPr>
          <p:sp>
            <p:nvSpPr>
              <p:cNvPr id="365603" name="Rectangle 15">
                <a:extLst>
                  <a:ext uri="{FF2B5EF4-FFF2-40B4-BE49-F238E27FC236}">
                    <a16:creationId xmlns:a16="http://schemas.microsoft.com/office/drawing/2014/main" id="{8334580A-542C-CB51-3E61-FCD2FD2E414A}"/>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604" name="Rectangle 12">
                <a:extLst>
                  <a:ext uri="{FF2B5EF4-FFF2-40B4-BE49-F238E27FC236}">
                    <a16:creationId xmlns:a16="http://schemas.microsoft.com/office/drawing/2014/main" id="{D0C37FE5-E48F-59AC-BFE5-FFA2E1CD3462}"/>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605" name="Rectangle 13">
                <a:extLst>
                  <a:ext uri="{FF2B5EF4-FFF2-40B4-BE49-F238E27FC236}">
                    <a16:creationId xmlns:a16="http://schemas.microsoft.com/office/drawing/2014/main" id="{9ADF0675-D336-485D-0C3C-EBA1520C794A}"/>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98" name="Text Box 43">
                <a:extLst>
                  <a:ext uri="{FF2B5EF4-FFF2-40B4-BE49-F238E27FC236}">
                    <a16:creationId xmlns:a16="http://schemas.microsoft.com/office/drawing/2014/main" id="{426FCB1B-0489-3684-F81D-C8C040D6ED88}"/>
                  </a:ext>
                </a:extLst>
              </p:cNvPr>
              <p:cNvSpPr txBox="1">
                <a:spLocks noChangeArrowheads="1"/>
              </p:cNvSpPr>
              <p:nvPr/>
            </p:nvSpPr>
            <p:spPr bwMode="auto">
              <a:xfrm>
                <a:off x="4181184" y="1033067"/>
                <a:ext cx="2011582" cy="363384"/>
              </a:xfrm>
              <a:prstGeom prst="rect">
                <a:avLst/>
              </a:prstGeom>
              <a:noFill/>
              <a:ln w="12700">
                <a:noFill/>
                <a:miter lim="800000"/>
                <a:headEnd/>
                <a:tailEnd/>
              </a:ln>
            </p:spPr>
            <p:txBody>
              <a:bodyPr wrap="none" lIns="32466" tIns="16234" rIns="32466" bIns="16234" anchor="ctr"/>
              <a:lstStyle/>
              <a:p>
                <a:pPr algn="ctr" defTabSz="913203" eaLnBrk="1" fontAlgn="auto" hangingPunct="1">
                  <a:spcBef>
                    <a:spcPts val="0"/>
                  </a:spcBef>
                  <a:spcAft>
                    <a:spcPts val="0"/>
                  </a:spcAft>
                  <a:defRPr/>
                </a:pPr>
                <a:r>
                  <a:rPr lang="en-NZ" sz="1000" b="1">
                    <a:solidFill>
                      <a:schemeClr val="tx1">
                        <a:lumMod val="65000"/>
                        <a:lumOff val="35000"/>
                      </a:schemeClr>
                    </a:solidFill>
                    <a:latin typeface="Century Gothic" panose="020B0502020202020204" pitchFamily="34" charset="0"/>
                    <a:ea typeface="ＭＳ Ｐゴシック" pitchFamily="-112" charset="-128"/>
                    <a:cs typeface="ＭＳ Ｐゴシック" pitchFamily="-112" charset="-128"/>
                  </a:rPr>
                  <a:t>Managing Director</a:t>
                </a:r>
                <a:endParaRPr lang="en-US" sz="1050" b="1">
                  <a:solidFill>
                    <a:schemeClr val="tx1">
                      <a:lumMod val="65000"/>
                      <a:lumOff val="35000"/>
                    </a:schemeClr>
                  </a:solidFill>
                  <a:latin typeface="Century Gothic" panose="020B0502020202020204" pitchFamily="34" charset="0"/>
                  <a:ea typeface="ＭＳ Ｐゴシック" pitchFamily="-112" charset="-128"/>
                  <a:cs typeface="ＭＳ Ｐゴシック" pitchFamily="-112" charset="-128"/>
                </a:endParaRPr>
              </a:p>
            </p:txBody>
          </p:sp>
          <p:grpSp>
            <p:nvGrpSpPr>
              <p:cNvPr id="365607" name="Grupa 7">
                <a:extLst>
                  <a:ext uri="{FF2B5EF4-FFF2-40B4-BE49-F238E27FC236}">
                    <a16:creationId xmlns:a16="http://schemas.microsoft.com/office/drawing/2014/main" id="{A9A54E5B-3211-9030-6469-FA54D498BBB2}"/>
                  </a:ext>
                </a:extLst>
              </p:cNvPr>
              <p:cNvGrpSpPr>
                <a:grpSpLocks/>
              </p:cNvGrpSpPr>
              <p:nvPr/>
            </p:nvGrpSpPr>
            <p:grpSpPr bwMode="auto">
              <a:xfrm>
                <a:off x="3134998" y="1517736"/>
                <a:ext cx="2019850" cy="4162612"/>
                <a:chOff x="3636165" y="1814460"/>
                <a:chExt cx="1696621" cy="3496486"/>
              </a:xfrm>
            </p:grpSpPr>
            <p:grpSp>
              <p:nvGrpSpPr>
                <p:cNvPr id="365608" name="Group 28">
                  <a:extLst>
                    <a:ext uri="{FF2B5EF4-FFF2-40B4-BE49-F238E27FC236}">
                      <a16:creationId xmlns:a16="http://schemas.microsoft.com/office/drawing/2014/main" id="{AE10D541-BC74-FFDB-B58B-85B3622D21F0}"/>
                    </a:ext>
                  </a:extLst>
                </p:cNvPr>
                <p:cNvGrpSpPr>
                  <a:grpSpLocks/>
                </p:cNvGrpSpPr>
                <p:nvPr/>
              </p:nvGrpSpPr>
              <p:grpSpPr bwMode="auto">
                <a:xfrm>
                  <a:off x="3636165" y="1819139"/>
                  <a:ext cx="1696621" cy="3491807"/>
                  <a:chOff x="1684" y="1082"/>
                  <a:chExt cx="2391" cy="3083"/>
                </a:xfrm>
              </p:grpSpPr>
              <p:sp>
                <p:nvSpPr>
                  <p:cNvPr id="365613" name="Rectangle 29">
                    <a:extLst>
                      <a:ext uri="{FF2B5EF4-FFF2-40B4-BE49-F238E27FC236}">
                        <a16:creationId xmlns:a16="http://schemas.microsoft.com/office/drawing/2014/main" id="{C1D05672-3455-1B76-620E-F47E73A9AC73}"/>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614" name="Line 30">
                    <a:extLst>
                      <a:ext uri="{FF2B5EF4-FFF2-40B4-BE49-F238E27FC236}">
                        <a16:creationId xmlns:a16="http://schemas.microsoft.com/office/drawing/2014/main" id="{5586249D-2B47-8904-067D-8EEE8D01B604}"/>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5609" name="Line 31">
                  <a:extLst>
                    <a:ext uri="{FF2B5EF4-FFF2-40B4-BE49-F238E27FC236}">
                      <a16:creationId xmlns:a16="http://schemas.microsoft.com/office/drawing/2014/main" id="{E8F0BBB9-1BB9-7876-ADB1-B66E359ACB5E}"/>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610" name="Line 32">
                  <a:extLst>
                    <a:ext uri="{FF2B5EF4-FFF2-40B4-BE49-F238E27FC236}">
                      <a16:creationId xmlns:a16="http://schemas.microsoft.com/office/drawing/2014/main" id="{58A224C3-F0CA-DFE4-96A9-6F8C7CDB80C9}"/>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611" name="Line 33">
                  <a:extLst>
                    <a:ext uri="{FF2B5EF4-FFF2-40B4-BE49-F238E27FC236}">
                      <a16:creationId xmlns:a16="http://schemas.microsoft.com/office/drawing/2014/main" id="{AFA16F0C-B262-140F-265E-8FAFD5BACC83}"/>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612" name="Line 34">
                  <a:extLst>
                    <a:ext uri="{FF2B5EF4-FFF2-40B4-BE49-F238E27FC236}">
                      <a16:creationId xmlns:a16="http://schemas.microsoft.com/office/drawing/2014/main" id="{EE209CC3-3DB4-55FC-21CA-4B654BC8F20A}"/>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5583" name="Grupa 15">
              <a:extLst>
                <a:ext uri="{FF2B5EF4-FFF2-40B4-BE49-F238E27FC236}">
                  <a16:creationId xmlns:a16="http://schemas.microsoft.com/office/drawing/2014/main" id="{E5040455-CC85-4E9A-8746-BB0E60CD83BD}"/>
                </a:ext>
              </a:extLst>
            </p:cNvPr>
            <p:cNvGrpSpPr>
              <a:grpSpLocks/>
            </p:cNvGrpSpPr>
            <p:nvPr/>
          </p:nvGrpSpPr>
          <p:grpSpPr bwMode="auto">
            <a:xfrm>
              <a:off x="8399462" y="436507"/>
              <a:ext cx="822789" cy="1695647"/>
              <a:chOff x="3134998" y="1517736"/>
              <a:chExt cx="2019850" cy="4162613"/>
            </a:xfrm>
          </p:grpSpPr>
          <p:sp>
            <p:nvSpPr>
              <p:cNvPr id="365592" name="Rectangle 15">
                <a:extLst>
                  <a:ext uri="{FF2B5EF4-FFF2-40B4-BE49-F238E27FC236}">
                    <a16:creationId xmlns:a16="http://schemas.microsoft.com/office/drawing/2014/main" id="{DBA8E12F-A90A-8830-B8E2-1ECE5AF86C47}"/>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593" name="Rectangle 12">
                <a:extLst>
                  <a:ext uri="{FF2B5EF4-FFF2-40B4-BE49-F238E27FC236}">
                    <a16:creationId xmlns:a16="http://schemas.microsoft.com/office/drawing/2014/main" id="{CB8A41A2-DBBF-EA3C-787B-D62E710A8524}"/>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594" name="Rectangle 13">
                <a:extLst>
                  <a:ext uri="{FF2B5EF4-FFF2-40B4-BE49-F238E27FC236}">
                    <a16:creationId xmlns:a16="http://schemas.microsoft.com/office/drawing/2014/main" id="{2A6B56B7-682E-C024-0B4C-1BD77DD6E067}"/>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grpSp>
            <p:nvGrpSpPr>
              <p:cNvPr id="365595" name="Grupa 20">
                <a:extLst>
                  <a:ext uri="{FF2B5EF4-FFF2-40B4-BE49-F238E27FC236}">
                    <a16:creationId xmlns:a16="http://schemas.microsoft.com/office/drawing/2014/main" id="{27C514A9-60F2-9840-3A50-28273FE61FAA}"/>
                  </a:ext>
                </a:extLst>
              </p:cNvPr>
              <p:cNvGrpSpPr>
                <a:grpSpLocks/>
              </p:cNvGrpSpPr>
              <p:nvPr/>
            </p:nvGrpSpPr>
            <p:grpSpPr bwMode="auto">
              <a:xfrm>
                <a:off x="3134998" y="1517736"/>
                <a:ext cx="2019850" cy="4162612"/>
                <a:chOff x="3636165" y="1814460"/>
                <a:chExt cx="1696621" cy="3496486"/>
              </a:xfrm>
            </p:grpSpPr>
            <p:sp>
              <p:nvSpPr>
                <p:cNvPr id="365596" name="Line 34">
                  <a:extLst>
                    <a:ext uri="{FF2B5EF4-FFF2-40B4-BE49-F238E27FC236}">
                      <a16:creationId xmlns:a16="http://schemas.microsoft.com/office/drawing/2014/main" id="{2C3776B3-7DF6-53FB-BF63-1C47DB8E70A7}"/>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nvGrpSpPr>
                <p:cNvPr id="365597" name="Group 388">
                  <a:extLst>
                    <a:ext uri="{FF2B5EF4-FFF2-40B4-BE49-F238E27FC236}">
                      <a16:creationId xmlns:a16="http://schemas.microsoft.com/office/drawing/2014/main" id="{157D82BD-27F9-773E-522F-01E042B73A1D}"/>
                    </a:ext>
                  </a:extLst>
                </p:cNvPr>
                <p:cNvGrpSpPr>
                  <a:grpSpLocks/>
                </p:cNvGrpSpPr>
                <p:nvPr/>
              </p:nvGrpSpPr>
              <p:grpSpPr bwMode="auto">
                <a:xfrm>
                  <a:off x="3636165" y="1819139"/>
                  <a:ext cx="1696621" cy="3491807"/>
                  <a:chOff x="1684" y="1082"/>
                  <a:chExt cx="2391" cy="3083"/>
                </a:xfrm>
              </p:grpSpPr>
              <p:sp>
                <p:nvSpPr>
                  <p:cNvPr id="365601" name="Rectangle 29">
                    <a:extLst>
                      <a:ext uri="{FF2B5EF4-FFF2-40B4-BE49-F238E27FC236}">
                        <a16:creationId xmlns:a16="http://schemas.microsoft.com/office/drawing/2014/main" id="{111E9FA7-A405-B80F-17C2-CAABB2109B36}"/>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5602" name="Line 30">
                    <a:extLst>
                      <a:ext uri="{FF2B5EF4-FFF2-40B4-BE49-F238E27FC236}">
                        <a16:creationId xmlns:a16="http://schemas.microsoft.com/office/drawing/2014/main" id="{E3A234BE-9B61-E533-8E7F-993A2F990C89}"/>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5598" name="Line 31">
                  <a:extLst>
                    <a:ext uri="{FF2B5EF4-FFF2-40B4-BE49-F238E27FC236}">
                      <a16:creationId xmlns:a16="http://schemas.microsoft.com/office/drawing/2014/main" id="{30265134-57C3-BB66-C22F-52379A25030E}"/>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599" name="Line 32">
                  <a:extLst>
                    <a:ext uri="{FF2B5EF4-FFF2-40B4-BE49-F238E27FC236}">
                      <a16:creationId xmlns:a16="http://schemas.microsoft.com/office/drawing/2014/main" id="{7B7C0356-DDB7-7B85-A430-4E06D0214D13}"/>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600" name="Line 33">
                  <a:extLst>
                    <a:ext uri="{FF2B5EF4-FFF2-40B4-BE49-F238E27FC236}">
                      <a16:creationId xmlns:a16="http://schemas.microsoft.com/office/drawing/2014/main" id="{F0647F69-46AE-34C4-EF76-98185F8F8DF5}"/>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5584" name="Grupa 33">
              <a:extLst>
                <a:ext uri="{FF2B5EF4-FFF2-40B4-BE49-F238E27FC236}">
                  <a16:creationId xmlns:a16="http://schemas.microsoft.com/office/drawing/2014/main" id="{995083C1-380E-4E66-B523-C4A44A26C977}"/>
                </a:ext>
              </a:extLst>
            </p:cNvPr>
            <p:cNvGrpSpPr>
              <a:grpSpLocks/>
            </p:cNvGrpSpPr>
            <p:nvPr/>
          </p:nvGrpSpPr>
          <p:grpSpPr bwMode="auto">
            <a:xfrm>
              <a:off x="8558633" y="511339"/>
              <a:ext cx="500884" cy="1145311"/>
              <a:chOff x="2792031" y="2225408"/>
              <a:chExt cx="878737" cy="2009300"/>
            </a:xfrm>
          </p:grpSpPr>
          <p:sp>
            <p:nvSpPr>
              <p:cNvPr id="365589" name="Line 35">
                <a:extLst>
                  <a:ext uri="{FF2B5EF4-FFF2-40B4-BE49-F238E27FC236}">
                    <a16:creationId xmlns:a16="http://schemas.microsoft.com/office/drawing/2014/main" id="{71F5BC81-7718-C7B8-36E5-E5D1F3B149DF}"/>
                  </a:ext>
                </a:extLst>
              </p:cNvPr>
              <p:cNvSpPr>
                <a:spLocks noChangeShapeType="1"/>
              </p:cNvSpPr>
              <p:nvPr/>
            </p:nvSpPr>
            <p:spPr bwMode="auto">
              <a:xfrm flipV="1">
                <a:off x="2792031" y="2225408"/>
                <a:ext cx="289160" cy="25630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590" name="Line 36">
                <a:extLst>
                  <a:ext uri="{FF2B5EF4-FFF2-40B4-BE49-F238E27FC236}">
                    <a16:creationId xmlns:a16="http://schemas.microsoft.com/office/drawing/2014/main" id="{BE644653-0B8F-F175-31A3-20FF0A02624B}"/>
                  </a:ext>
                </a:extLst>
              </p:cNvPr>
              <p:cNvSpPr>
                <a:spLocks noChangeShapeType="1"/>
              </p:cNvSpPr>
              <p:nvPr/>
            </p:nvSpPr>
            <p:spPr bwMode="auto">
              <a:xfrm flipH="1" flipV="1">
                <a:off x="3076232" y="2237291"/>
                <a:ext cx="302843" cy="1340853"/>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591" name="Line 37">
                <a:extLst>
                  <a:ext uri="{FF2B5EF4-FFF2-40B4-BE49-F238E27FC236}">
                    <a16:creationId xmlns:a16="http://schemas.microsoft.com/office/drawing/2014/main" id="{13B66751-CC30-6929-B92E-1D1B9C2BC273}"/>
                  </a:ext>
                </a:extLst>
              </p:cNvPr>
              <p:cNvSpPr>
                <a:spLocks noChangeShapeType="1"/>
              </p:cNvSpPr>
              <p:nvPr/>
            </p:nvSpPr>
            <p:spPr bwMode="auto">
              <a:xfrm>
                <a:off x="3379078" y="3568689"/>
                <a:ext cx="291690" cy="66601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365585" name="Grupa 33">
              <a:extLst>
                <a:ext uri="{FF2B5EF4-FFF2-40B4-BE49-F238E27FC236}">
                  <a16:creationId xmlns:a16="http://schemas.microsoft.com/office/drawing/2014/main" id="{55A24577-0348-0A43-AF9E-192553535BA5}"/>
                </a:ext>
              </a:extLst>
            </p:cNvPr>
            <p:cNvGrpSpPr>
              <a:grpSpLocks/>
            </p:cNvGrpSpPr>
            <p:nvPr/>
          </p:nvGrpSpPr>
          <p:grpSpPr bwMode="auto">
            <a:xfrm>
              <a:off x="7639676" y="815827"/>
              <a:ext cx="495708" cy="899379"/>
              <a:chOff x="2796367" y="3008055"/>
              <a:chExt cx="869654" cy="1577834"/>
            </a:xfrm>
          </p:grpSpPr>
          <p:sp>
            <p:nvSpPr>
              <p:cNvPr id="365586" name="Line 35">
                <a:extLst>
                  <a:ext uri="{FF2B5EF4-FFF2-40B4-BE49-F238E27FC236}">
                    <a16:creationId xmlns:a16="http://schemas.microsoft.com/office/drawing/2014/main" id="{3DFA38AA-C3CB-FA2A-1688-2FF2B83B7C6F}"/>
                  </a:ext>
                </a:extLst>
              </p:cNvPr>
              <p:cNvSpPr>
                <a:spLocks noChangeShapeType="1"/>
              </p:cNvSpPr>
              <p:nvPr/>
            </p:nvSpPr>
            <p:spPr bwMode="auto">
              <a:xfrm flipV="1">
                <a:off x="2796367" y="3045269"/>
                <a:ext cx="253535" cy="23993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587" name="Line 36">
                <a:extLst>
                  <a:ext uri="{FF2B5EF4-FFF2-40B4-BE49-F238E27FC236}">
                    <a16:creationId xmlns:a16="http://schemas.microsoft.com/office/drawing/2014/main" id="{8A2F7EF2-204B-2B12-25BF-D74B3EBA28AE}"/>
                  </a:ext>
                </a:extLst>
              </p:cNvPr>
              <p:cNvSpPr>
                <a:spLocks noChangeShapeType="1"/>
              </p:cNvSpPr>
              <p:nvPr/>
            </p:nvSpPr>
            <p:spPr bwMode="auto">
              <a:xfrm flipH="1" flipV="1">
                <a:off x="3049898" y="3008055"/>
                <a:ext cx="313928" cy="13403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5588" name="Line 37">
                <a:extLst>
                  <a:ext uri="{FF2B5EF4-FFF2-40B4-BE49-F238E27FC236}">
                    <a16:creationId xmlns:a16="http://schemas.microsoft.com/office/drawing/2014/main" id="{0F32134A-31CB-DF08-4120-A82B943AE84F}"/>
                  </a:ext>
                </a:extLst>
              </p:cNvPr>
              <p:cNvSpPr>
                <a:spLocks noChangeShapeType="1"/>
              </p:cNvSpPr>
              <p:nvPr/>
            </p:nvSpPr>
            <p:spPr bwMode="auto">
              <a:xfrm>
                <a:off x="3363833" y="4348388"/>
                <a:ext cx="302188" cy="23750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sp>
        <p:nvSpPr>
          <p:cNvPr id="365580" name="Text Placeholder 2">
            <a:extLst>
              <a:ext uri="{FF2B5EF4-FFF2-40B4-BE49-F238E27FC236}">
                <a16:creationId xmlns:a16="http://schemas.microsoft.com/office/drawing/2014/main" id="{A7BBCE23-566A-8168-402E-79E09EFB1358}"/>
              </a:ext>
            </a:extLst>
          </p:cNvPr>
          <p:cNvSpPr txBox="1">
            <a:spLocks noChangeArrowheads="1"/>
          </p:cNvSpPr>
          <p:nvPr/>
        </p:nvSpPr>
        <p:spPr bwMode="auto">
          <a:xfrm>
            <a:off x="363538" y="222250"/>
            <a:ext cx="4125912" cy="376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4" tIns="45718" rIns="91434" bIns="45718"/>
          <a:lstStyle>
            <a:lvl1pPr defTabSz="906463">
              <a:defRPr>
                <a:solidFill>
                  <a:schemeClr val="tx1"/>
                </a:solidFill>
                <a:latin typeface="Calibri" panose="020F0502020204030204" pitchFamily="34" charset="0"/>
              </a:defRPr>
            </a:lvl1pPr>
            <a:lvl2pPr marL="736600" indent="-282575" defTabSz="906463">
              <a:defRPr>
                <a:solidFill>
                  <a:schemeClr val="tx1"/>
                </a:solidFill>
                <a:latin typeface="Calibri" panose="020F0502020204030204" pitchFamily="34" charset="0"/>
              </a:defRPr>
            </a:lvl2pPr>
            <a:lvl3pPr marL="1133475" indent="-225425" defTabSz="906463">
              <a:defRPr>
                <a:solidFill>
                  <a:schemeClr val="tx1"/>
                </a:solidFill>
                <a:latin typeface="Calibri" panose="020F0502020204030204" pitchFamily="34" charset="0"/>
              </a:defRPr>
            </a:lvl3pPr>
            <a:lvl4pPr marL="1587500" indent="-225425" defTabSz="906463">
              <a:defRPr>
                <a:solidFill>
                  <a:schemeClr val="tx1"/>
                </a:solidFill>
                <a:latin typeface="Calibri" panose="020F0502020204030204" pitchFamily="34" charset="0"/>
              </a:defRPr>
            </a:lvl4pPr>
            <a:lvl5pPr marL="2041525" indent="-225425" defTabSz="906463">
              <a:defRPr>
                <a:solidFill>
                  <a:schemeClr val="tx1"/>
                </a:solidFill>
                <a:latin typeface="Calibri" panose="020F0502020204030204" pitchFamily="34" charset="0"/>
              </a:defRPr>
            </a:lvl5pPr>
            <a:lvl6pPr marL="2498725" indent="-225425" defTabSz="906463" eaLnBrk="0" fontAlgn="base" hangingPunct="0">
              <a:spcBef>
                <a:spcPct val="0"/>
              </a:spcBef>
              <a:spcAft>
                <a:spcPct val="0"/>
              </a:spcAft>
              <a:defRPr>
                <a:solidFill>
                  <a:schemeClr val="tx1"/>
                </a:solidFill>
                <a:latin typeface="Calibri" panose="020F0502020204030204" pitchFamily="34" charset="0"/>
              </a:defRPr>
            </a:lvl6pPr>
            <a:lvl7pPr marL="2955925" indent="-225425" defTabSz="906463" eaLnBrk="0" fontAlgn="base" hangingPunct="0">
              <a:spcBef>
                <a:spcPct val="0"/>
              </a:spcBef>
              <a:spcAft>
                <a:spcPct val="0"/>
              </a:spcAft>
              <a:defRPr>
                <a:solidFill>
                  <a:schemeClr val="tx1"/>
                </a:solidFill>
                <a:latin typeface="Calibri" panose="020F0502020204030204" pitchFamily="34" charset="0"/>
              </a:defRPr>
            </a:lvl7pPr>
            <a:lvl8pPr marL="3413125" indent="-225425" defTabSz="906463" eaLnBrk="0" fontAlgn="base" hangingPunct="0">
              <a:spcBef>
                <a:spcPct val="0"/>
              </a:spcBef>
              <a:spcAft>
                <a:spcPct val="0"/>
              </a:spcAft>
              <a:defRPr>
                <a:solidFill>
                  <a:schemeClr val="tx1"/>
                </a:solidFill>
                <a:latin typeface="Calibri" panose="020F0502020204030204" pitchFamily="34" charset="0"/>
              </a:defRPr>
            </a:lvl8pPr>
            <a:lvl9pPr marL="3870325" indent="-225425" defTabSz="906463"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NZ" altLang="en-US" b="1">
                <a:solidFill>
                  <a:srgbClr val="F17E00"/>
                </a:solidFill>
                <a:latin typeface="Century Gothic" panose="020B0502020202020204" pitchFamily="34" charset="0"/>
              </a:rPr>
              <a:t>Lead</a:t>
            </a:r>
            <a:r>
              <a:rPr lang="en-NZ" altLang="en-US">
                <a:solidFill>
                  <a:srgbClr val="F17E00"/>
                </a:solidFill>
                <a:latin typeface="Century Gothic" panose="020B0502020202020204" pitchFamily="34" charset="0"/>
              </a:rPr>
              <a:t>: </a:t>
            </a:r>
            <a:r>
              <a:rPr lang="en-NZ" altLang="en-US">
                <a:latin typeface="Century Gothic" panose="020B0502020202020204" pitchFamily="34" charset="0"/>
              </a:rPr>
              <a:t>Discussion - Trends in Profiles</a:t>
            </a:r>
            <a:endParaRPr lang="en-GB" altLang="en-US">
              <a:latin typeface="Century Gothic" panose="020B0502020202020204" pitchFamily="34" charset="0"/>
            </a:endParaRPr>
          </a:p>
        </p:txBody>
      </p:sp>
      <p:sp>
        <p:nvSpPr>
          <p:cNvPr id="365581" name="Text Placeholder 2">
            <a:extLst>
              <a:ext uri="{FF2B5EF4-FFF2-40B4-BE49-F238E27FC236}">
                <a16:creationId xmlns:a16="http://schemas.microsoft.com/office/drawing/2014/main" id="{D85E7CC0-7D6A-490A-5E0E-D08FFD01CBA3}"/>
              </a:ext>
            </a:extLst>
          </p:cNvPr>
          <p:cNvSpPr txBox="1">
            <a:spLocks noChangeArrowheads="1"/>
          </p:cNvSpPr>
          <p:nvPr/>
        </p:nvSpPr>
        <p:spPr bwMode="auto">
          <a:xfrm>
            <a:off x="261938" y="909638"/>
            <a:ext cx="4125912" cy="37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4" tIns="45718" rIns="91434" bIns="45718"/>
          <a:lstStyle>
            <a:lvl1pPr defTabSz="906463">
              <a:defRPr>
                <a:solidFill>
                  <a:schemeClr val="tx1"/>
                </a:solidFill>
                <a:latin typeface="Calibri" panose="020F0502020204030204" pitchFamily="34" charset="0"/>
              </a:defRPr>
            </a:lvl1pPr>
            <a:lvl2pPr marL="736600" indent="-282575" defTabSz="906463">
              <a:defRPr>
                <a:solidFill>
                  <a:schemeClr val="tx1"/>
                </a:solidFill>
                <a:latin typeface="Calibri" panose="020F0502020204030204" pitchFamily="34" charset="0"/>
              </a:defRPr>
            </a:lvl2pPr>
            <a:lvl3pPr marL="1133475" indent="-225425" defTabSz="906463">
              <a:defRPr>
                <a:solidFill>
                  <a:schemeClr val="tx1"/>
                </a:solidFill>
                <a:latin typeface="Calibri" panose="020F0502020204030204" pitchFamily="34" charset="0"/>
              </a:defRPr>
            </a:lvl3pPr>
            <a:lvl4pPr marL="1587500" indent="-225425" defTabSz="906463">
              <a:defRPr>
                <a:solidFill>
                  <a:schemeClr val="tx1"/>
                </a:solidFill>
                <a:latin typeface="Calibri" panose="020F0502020204030204" pitchFamily="34" charset="0"/>
              </a:defRPr>
            </a:lvl4pPr>
            <a:lvl5pPr marL="2041525" indent="-225425" defTabSz="906463">
              <a:defRPr>
                <a:solidFill>
                  <a:schemeClr val="tx1"/>
                </a:solidFill>
                <a:latin typeface="Calibri" panose="020F0502020204030204" pitchFamily="34" charset="0"/>
              </a:defRPr>
            </a:lvl5pPr>
            <a:lvl6pPr marL="2498725" indent="-225425" defTabSz="906463" eaLnBrk="0" fontAlgn="base" hangingPunct="0">
              <a:spcBef>
                <a:spcPct val="0"/>
              </a:spcBef>
              <a:spcAft>
                <a:spcPct val="0"/>
              </a:spcAft>
              <a:defRPr>
                <a:solidFill>
                  <a:schemeClr val="tx1"/>
                </a:solidFill>
                <a:latin typeface="Calibri" panose="020F0502020204030204" pitchFamily="34" charset="0"/>
              </a:defRPr>
            </a:lvl6pPr>
            <a:lvl7pPr marL="2955925" indent="-225425" defTabSz="906463" eaLnBrk="0" fontAlgn="base" hangingPunct="0">
              <a:spcBef>
                <a:spcPct val="0"/>
              </a:spcBef>
              <a:spcAft>
                <a:spcPct val="0"/>
              </a:spcAft>
              <a:defRPr>
                <a:solidFill>
                  <a:schemeClr val="tx1"/>
                </a:solidFill>
                <a:latin typeface="Calibri" panose="020F0502020204030204" pitchFamily="34" charset="0"/>
              </a:defRPr>
            </a:lvl7pPr>
            <a:lvl8pPr marL="3413125" indent="-225425" defTabSz="906463" eaLnBrk="0" fontAlgn="base" hangingPunct="0">
              <a:spcBef>
                <a:spcPct val="0"/>
              </a:spcBef>
              <a:spcAft>
                <a:spcPct val="0"/>
              </a:spcAft>
              <a:defRPr>
                <a:solidFill>
                  <a:schemeClr val="tx1"/>
                </a:solidFill>
                <a:latin typeface="Calibri" panose="020F0502020204030204" pitchFamily="34" charset="0"/>
              </a:defRPr>
            </a:lvl8pPr>
            <a:lvl9pPr marL="3870325" indent="-225425" defTabSz="906463"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NZ" altLang="en-US" sz="2400" b="1">
                <a:solidFill>
                  <a:schemeClr val="bg1"/>
                </a:solidFill>
                <a:latin typeface="Century Gothic" panose="020B0502020202020204" pitchFamily="34" charset="0"/>
              </a:rPr>
              <a:t>Trends in Profiles</a:t>
            </a:r>
            <a:endParaRPr lang="en-GB" altLang="en-US" sz="2400" b="1">
              <a:solidFill>
                <a:schemeClr val="bg1"/>
              </a:solidFill>
              <a:latin typeface="Century Gothic" panose="020B0502020202020204" pitchFamily="34" charset="0"/>
            </a:endParaRPr>
          </a:p>
        </p:txBody>
      </p:sp>
    </p:spTree>
  </p:cSld>
  <p:clrMapOvr>
    <a:masterClrMapping/>
  </p:clrMapOvr>
  <p:transition>
    <p:cut/>
  </p:transition>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 name="Rounded Rectangle 408">
            <a:extLst>
              <a:ext uri="{FF2B5EF4-FFF2-40B4-BE49-F238E27FC236}">
                <a16:creationId xmlns:a16="http://schemas.microsoft.com/office/drawing/2014/main" id="{4BBA5C3E-1C97-D7B0-3615-5A0C56BBB713}"/>
              </a:ext>
            </a:extLst>
          </p:cNvPr>
          <p:cNvSpPr/>
          <p:nvPr/>
        </p:nvSpPr>
        <p:spPr>
          <a:xfrm>
            <a:off x="-1249363" y="930275"/>
            <a:ext cx="4392613" cy="430213"/>
          </a:xfrm>
          <a:prstGeom prst="round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367619" name="Rectangle 4">
            <a:extLst>
              <a:ext uri="{FF2B5EF4-FFF2-40B4-BE49-F238E27FC236}">
                <a16:creationId xmlns:a16="http://schemas.microsoft.com/office/drawing/2014/main" id="{788D7F3C-4216-F85D-E6AB-A9211A8793B4}"/>
              </a:ext>
            </a:extLst>
          </p:cNvPr>
          <p:cNvSpPr>
            <a:spLocks noChangeArrowheads="1"/>
          </p:cNvSpPr>
          <p:nvPr/>
        </p:nvSpPr>
        <p:spPr bwMode="auto">
          <a:xfrm>
            <a:off x="352425" y="1703388"/>
            <a:ext cx="5543550" cy="184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4" tIns="45718" rIns="91434" bIns="45718"/>
          <a:lstStyle>
            <a:lvl1pPr>
              <a:tabLst>
                <a:tab pos="1079500" algn="l"/>
              </a:tabLst>
              <a:defRPr>
                <a:solidFill>
                  <a:schemeClr val="tx1"/>
                </a:solidFill>
                <a:latin typeface="Calibri" panose="020F0502020204030204" pitchFamily="34" charset="0"/>
              </a:defRPr>
            </a:lvl1pPr>
            <a:lvl2pPr marL="742950" indent="-285750">
              <a:tabLst>
                <a:tab pos="1079500" algn="l"/>
              </a:tabLst>
              <a:defRPr>
                <a:solidFill>
                  <a:schemeClr val="tx1"/>
                </a:solidFill>
                <a:latin typeface="Calibri" panose="020F0502020204030204" pitchFamily="34" charset="0"/>
              </a:defRPr>
            </a:lvl2pPr>
            <a:lvl3pPr marL="1143000" indent="-228600">
              <a:tabLst>
                <a:tab pos="1079500" algn="l"/>
              </a:tabLst>
              <a:defRPr>
                <a:solidFill>
                  <a:schemeClr val="tx1"/>
                </a:solidFill>
                <a:latin typeface="Calibri" panose="020F0502020204030204" pitchFamily="34" charset="0"/>
              </a:defRPr>
            </a:lvl3pPr>
            <a:lvl4pPr marL="1600200" indent="-228600">
              <a:tabLst>
                <a:tab pos="1079500" algn="l"/>
              </a:tabLst>
              <a:defRPr>
                <a:solidFill>
                  <a:schemeClr val="tx1"/>
                </a:solidFill>
                <a:latin typeface="Calibri" panose="020F0502020204030204" pitchFamily="34" charset="0"/>
              </a:defRPr>
            </a:lvl4pPr>
            <a:lvl5pPr marL="2057400" indent="-228600">
              <a:tabLst>
                <a:tab pos="1079500" algn="l"/>
              </a:tabLst>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tabLst>
                <a:tab pos="1079500" algn="l"/>
              </a:tabLs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tabLst>
                <a:tab pos="1079500" algn="l"/>
              </a:tabLs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tabLst>
                <a:tab pos="1079500" algn="l"/>
              </a:tabLs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tabLst>
                <a:tab pos="1079500" algn="l"/>
              </a:tabLst>
              <a:defRPr>
                <a:solidFill>
                  <a:schemeClr val="tx1"/>
                </a:solidFill>
                <a:latin typeface="Calibri" panose="020F0502020204030204" pitchFamily="34" charset="0"/>
              </a:defRPr>
            </a:lvl9pPr>
          </a:lstStyle>
          <a:p>
            <a:pPr>
              <a:lnSpc>
                <a:spcPct val="150000"/>
              </a:lnSpc>
              <a:spcBef>
                <a:spcPct val="60000"/>
              </a:spcBef>
              <a:buClr>
                <a:srgbClr val="00B0F0"/>
              </a:buClr>
            </a:pPr>
            <a:r>
              <a:rPr kumimoji="1" lang="en-US" altLang="en-US" sz="2000" b="1">
                <a:latin typeface="Century Gothic" panose="020B0502020202020204" pitchFamily="34" charset="0"/>
                <a:ea typeface="宋体" panose="02010600030101010101" pitchFamily="2" charset="-122"/>
              </a:rPr>
              <a:t>Answer:</a:t>
            </a:r>
            <a:br>
              <a:rPr kumimoji="1" lang="en-US" altLang="en-US" b="1">
                <a:latin typeface="Century Gothic" panose="020B0502020202020204" pitchFamily="34" charset="0"/>
                <a:ea typeface="宋体" panose="02010600030101010101" pitchFamily="2" charset="-122"/>
              </a:rPr>
            </a:br>
            <a:r>
              <a:rPr kumimoji="1" lang="en-US" altLang="en-US" b="1">
                <a:latin typeface="Century Gothic" panose="020B0502020202020204" pitchFamily="34" charset="0"/>
                <a:ea typeface="宋体" panose="02010600030101010101" pitchFamily="2" charset="-122"/>
              </a:rPr>
              <a:t>The managers with no major disturbing feelings have the same Profile as the Managing Director.</a:t>
            </a:r>
          </a:p>
        </p:txBody>
      </p:sp>
      <p:grpSp>
        <p:nvGrpSpPr>
          <p:cNvPr id="367620" name="Group 3">
            <a:extLst>
              <a:ext uri="{FF2B5EF4-FFF2-40B4-BE49-F238E27FC236}">
                <a16:creationId xmlns:a16="http://schemas.microsoft.com/office/drawing/2014/main" id="{8B87667A-E6D8-1258-FFCF-6CAA1C0F09CA}"/>
              </a:ext>
            </a:extLst>
          </p:cNvPr>
          <p:cNvGrpSpPr>
            <a:grpSpLocks/>
          </p:cNvGrpSpPr>
          <p:nvPr/>
        </p:nvGrpSpPr>
        <p:grpSpPr bwMode="auto">
          <a:xfrm>
            <a:off x="6905625" y="1111250"/>
            <a:ext cx="4684713" cy="4803775"/>
            <a:chOff x="8643821" y="403983"/>
            <a:chExt cx="4684874" cy="4803973"/>
          </a:xfrm>
        </p:grpSpPr>
        <p:grpSp>
          <p:nvGrpSpPr>
            <p:cNvPr id="367660" name="Group 55">
              <a:extLst>
                <a:ext uri="{FF2B5EF4-FFF2-40B4-BE49-F238E27FC236}">
                  <a16:creationId xmlns:a16="http://schemas.microsoft.com/office/drawing/2014/main" id="{D64E7EA0-4C66-7CB8-6701-F0903ACF6CA4}"/>
                </a:ext>
              </a:extLst>
            </p:cNvPr>
            <p:cNvGrpSpPr>
              <a:grpSpLocks/>
            </p:cNvGrpSpPr>
            <p:nvPr/>
          </p:nvGrpSpPr>
          <p:grpSpPr bwMode="auto">
            <a:xfrm>
              <a:off x="8646179" y="403983"/>
              <a:ext cx="1329786" cy="1440614"/>
              <a:chOff x="7475639" y="245979"/>
              <a:chExt cx="1746612" cy="1892179"/>
            </a:xfrm>
          </p:grpSpPr>
          <p:grpSp>
            <p:nvGrpSpPr>
              <p:cNvPr id="367933" name="Grupa 2">
                <a:extLst>
                  <a:ext uri="{FF2B5EF4-FFF2-40B4-BE49-F238E27FC236}">
                    <a16:creationId xmlns:a16="http://schemas.microsoft.com/office/drawing/2014/main" id="{0396247C-52E3-7F5E-889A-7F95B81AB3D2}"/>
                  </a:ext>
                </a:extLst>
              </p:cNvPr>
              <p:cNvGrpSpPr>
                <a:grpSpLocks/>
              </p:cNvGrpSpPr>
              <p:nvPr/>
            </p:nvGrpSpPr>
            <p:grpSpPr bwMode="auto">
              <a:xfrm>
                <a:off x="7475639" y="245979"/>
                <a:ext cx="1244992" cy="1892179"/>
                <a:chOff x="3134998" y="1033067"/>
                <a:chExt cx="3057758" cy="4647282"/>
              </a:xfrm>
            </p:grpSpPr>
            <p:sp>
              <p:nvSpPr>
                <p:cNvPr id="367954" name="Rectangle 15">
                  <a:extLst>
                    <a:ext uri="{FF2B5EF4-FFF2-40B4-BE49-F238E27FC236}">
                      <a16:creationId xmlns:a16="http://schemas.microsoft.com/office/drawing/2014/main" id="{E622EF17-DDBB-3F06-6A63-DDA82E078D7B}"/>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955" name="Rectangle 12">
                  <a:extLst>
                    <a:ext uri="{FF2B5EF4-FFF2-40B4-BE49-F238E27FC236}">
                      <a16:creationId xmlns:a16="http://schemas.microsoft.com/office/drawing/2014/main" id="{B6415239-91E2-A6E8-B06C-6CD816120B3B}"/>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956" name="Rectangle 13">
                  <a:extLst>
                    <a:ext uri="{FF2B5EF4-FFF2-40B4-BE49-F238E27FC236}">
                      <a16:creationId xmlns:a16="http://schemas.microsoft.com/office/drawing/2014/main" id="{F462E50C-ED49-4D6A-A166-A659BE2CE064}"/>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957" name="Text Box 43">
                  <a:extLst>
                    <a:ext uri="{FF2B5EF4-FFF2-40B4-BE49-F238E27FC236}">
                      <a16:creationId xmlns:a16="http://schemas.microsoft.com/office/drawing/2014/main" id="{942EAE2C-6560-5687-802C-A8676838333F}"/>
                    </a:ext>
                  </a:extLst>
                </p:cNvPr>
                <p:cNvSpPr txBox="1">
                  <a:spLocks noChangeArrowheads="1"/>
                </p:cNvSpPr>
                <p:nvPr/>
              </p:nvSpPr>
              <p:spPr bwMode="auto">
                <a:xfrm>
                  <a:off x="4180507" y="1033067"/>
                  <a:ext cx="2012249" cy="363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900" b="1">
                      <a:solidFill>
                        <a:srgbClr val="272274"/>
                      </a:solidFill>
                      <a:latin typeface="Century Gothic" panose="020B0502020202020204" pitchFamily="34" charset="0"/>
                      <a:ea typeface="ＭＳ Ｐゴシック" panose="020B0600070205080204" pitchFamily="34" charset="-128"/>
                    </a:rPr>
                    <a:t>   </a:t>
                  </a:r>
                  <a:r>
                    <a:rPr lang="en-NZ" altLang="en-US" sz="1000" b="1">
                      <a:solidFill>
                        <a:srgbClr val="5F5F5F"/>
                      </a:solidFill>
                      <a:latin typeface="Century Gothic" panose="020B0502020202020204" pitchFamily="34" charset="0"/>
                      <a:ea typeface="ＭＳ Ｐゴシック" panose="020B0600070205080204" pitchFamily="34" charset="-128"/>
                    </a:rPr>
                    <a:t>Manager One</a:t>
                  </a:r>
                  <a:endParaRPr lang="en-US" altLang="en-US" sz="1000" b="1">
                    <a:solidFill>
                      <a:srgbClr val="5F5F5F"/>
                    </a:solidFill>
                    <a:latin typeface="Century Gothic" panose="020B0502020202020204" pitchFamily="34" charset="0"/>
                    <a:ea typeface="ＭＳ Ｐゴシック" panose="020B0600070205080204" pitchFamily="34" charset="-128"/>
                  </a:endParaRPr>
                </a:p>
              </p:txBody>
            </p:sp>
            <p:grpSp>
              <p:nvGrpSpPr>
                <p:cNvPr id="367958" name="Grupa 7">
                  <a:extLst>
                    <a:ext uri="{FF2B5EF4-FFF2-40B4-BE49-F238E27FC236}">
                      <a16:creationId xmlns:a16="http://schemas.microsoft.com/office/drawing/2014/main" id="{EE25237D-81D5-7CA9-01D8-8220706890E5}"/>
                    </a:ext>
                  </a:extLst>
                </p:cNvPr>
                <p:cNvGrpSpPr>
                  <a:grpSpLocks/>
                </p:cNvGrpSpPr>
                <p:nvPr/>
              </p:nvGrpSpPr>
              <p:grpSpPr bwMode="auto">
                <a:xfrm>
                  <a:off x="3134998" y="1517736"/>
                  <a:ext cx="2019850" cy="4162612"/>
                  <a:chOff x="3636165" y="1814460"/>
                  <a:chExt cx="1696621" cy="3496486"/>
                </a:xfrm>
              </p:grpSpPr>
              <p:grpSp>
                <p:nvGrpSpPr>
                  <p:cNvPr id="367959" name="Group 28">
                    <a:extLst>
                      <a:ext uri="{FF2B5EF4-FFF2-40B4-BE49-F238E27FC236}">
                        <a16:creationId xmlns:a16="http://schemas.microsoft.com/office/drawing/2014/main" id="{45A38D08-C7C1-ECA5-B4B1-22AF38EA75C3}"/>
                      </a:ext>
                    </a:extLst>
                  </p:cNvPr>
                  <p:cNvGrpSpPr>
                    <a:grpSpLocks/>
                  </p:cNvGrpSpPr>
                  <p:nvPr/>
                </p:nvGrpSpPr>
                <p:grpSpPr bwMode="auto">
                  <a:xfrm>
                    <a:off x="3636165" y="1819139"/>
                    <a:ext cx="1696621" cy="3491807"/>
                    <a:chOff x="1684" y="1082"/>
                    <a:chExt cx="2391" cy="3083"/>
                  </a:xfrm>
                </p:grpSpPr>
                <p:sp>
                  <p:nvSpPr>
                    <p:cNvPr id="367964" name="Rectangle 29">
                      <a:extLst>
                        <a:ext uri="{FF2B5EF4-FFF2-40B4-BE49-F238E27FC236}">
                          <a16:creationId xmlns:a16="http://schemas.microsoft.com/office/drawing/2014/main" id="{B7303D61-D92E-C90F-117A-8DBB6F11C519}"/>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965" name="Line 30">
                      <a:extLst>
                        <a:ext uri="{FF2B5EF4-FFF2-40B4-BE49-F238E27FC236}">
                          <a16:creationId xmlns:a16="http://schemas.microsoft.com/office/drawing/2014/main" id="{E4C383A4-ED8E-EA88-2291-BA880895563E}"/>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7960" name="Line 31">
                    <a:extLst>
                      <a:ext uri="{FF2B5EF4-FFF2-40B4-BE49-F238E27FC236}">
                        <a16:creationId xmlns:a16="http://schemas.microsoft.com/office/drawing/2014/main" id="{4ED567BD-8C62-11BB-988C-5E3FF702DB98}"/>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961" name="Line 32">
                    <a:extLst>
                      <a:ext uri="{FF2B5EF4-FFF2-40B4-BE49-F238E27FC236}">
                        <a16:creationId xmlns:a16="http://schemas.microsoft.com/office/drawing/2014/main" id="{E71C6B9F-05CF-7B3B-F786-8F3E25F5F30E}"/>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962" name="Line 33">
                    <a:extLst>
                      <a:ext uri="{FF2B5EF4-FFF2-40B4-BE49-F238E27FC236}">
                        <a16:creationId xmlns:a16="http://schemas.microsoft.com/office/drawing/2014/main" id="{660F36C8-52CD-063D-C153-A8EA99D94BB8}"/>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963" name="Line 34">
                    <a:extLst>
                      <a:ext uri="{FF2B5EF4-FFF2-40B4-BE49-F238E27FC236}">
                        <a16:creationId xmlns:a16="http://schemas.microsoft.com/office/drawing/2014/main" id="{6C48E903-B376-3882-EEF7-093276C30EBD}"/>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7934" name="Grupa 15">
                <a:extLst>
                  <a:ext uri="{FF2B5EF4-FFF2-40B4-BE49-F238E27FC236}">
                    <a16:creationId xmlns:a16="http://schemas.microsoft.com/office/drawing/2014/main" id="{C6A9B8EE-C419-868C-E7B4-B7D0525E1279}"/>
                  </a:ext>
                </a:extLst>
              </p:cNvPr>
              <p:cNvGrpSpPr>
                <a:grpSpLocks/>
              </p:cNvGrpSpPr>
              <p:nvPr/>
            </p:nvGrpSpPr>
            <p:grpSpPr bwMode="auto">
              <a:xfrm>
                <a:off x="8399462" y="436507"/>
                <a:ext cx="822789" cy="1695647"/>
                <a:chOff x="3134998" y="1517736"/>
                <a:chExt cx="2019850" cy="4162613"/>
              </a:xfrm>
            </p:grpSpPr>
            <p:sp>
              <p:nvSpPr>
                <p:cNvPr id="367943" name="Rectangle 15">
                  <a:extLst>
                    <a:ext uri="{FF2B5EF4-FFF2-40B4-BE49-F238E27FC236}">
                      <a16:creationId xmlns:a16="http://schemas.microsoft.com/office/drawing/2014/main" id="{74F00B2A-3474-94CB-F1B2-0A420A43272E}"/>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944" name="Rectangle 12">
                  <a:extLst>
                    <a:ext uri="{FF2B5EF4-FFF2-40B4-BE49-F238E27FC236}">
                      <a16:creationId xmlns:a16="http://schemas.microsoft.com/office/drawing/2014/main" id="{01D8A588-6832-FD58-D703-1F9FD87BD741}"/>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945" name="Rectangle 13">
                  <a:extLst>
                    <a:ext uri="{FF2B5EF4-FFF2-40B4-BE49-F238E27FC236}">
                      <a16:creationId xmlns:a16="http://schemas.microsoft.com/office/drawing/2014/main" id="{FEC89F8D-B34A-00E5-87E3-7E61F3903ED1}"/>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grpSp>
              <p:nvGrpSpPr>
                <p:cNvPr id="367946" name="Grupa 20">
                  <a:extLst>
                    <a:ext uri="{FF2B5EF4-FFF2-40B4-BE49-F238E27FC236}">
                      <a16:creationId xmlns:a16="http://schemas.microsoft.com/office/drawing/2014/main" id="{1E500AAF-0B71-6A25-E33A-63F739D87E22}"/>
                    </a:ext>
                  </a:extLst>
                </p:cNvPr>
                <p:cNvGrpSpPr>
                  <a:grpSpLocks/>
                </p:cNvGrpSpPr>
                <p:nvPr/>
              </p:nvGrpSpPr>
              <p:grpSpPr bwMode="auto">
                <a:xfrm>
                  <a:off x="3134998" y="1517736"/>
                  <a:ext cx="2019850" cy="4162612"/>
                  <a:chOff x="3636165" y="1814460"/>
                  <a:chExt cx="1696621" cy="3496486"/>
                </a:xfrm>
              </p:grpSpPr>
              <p:sp>
                <p:nvSpPr>
                  <p:cNvPr id="367947" name="Line 34">
                    <a:extLst>
                      <a:ext uri="{FF2B5EF4-FFF2-40B4-BE49-F238E27FC236}">
                        <a16:creationId xmlns:a16="http://schemas.microsoft.com/office/drawing/2014/main" id="{4C6DD6EF-CAA9-3FE7-3245-E07B592880F2}"/>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nvGrpSpPr>
                  <p:cNvPr id="367948" name="Group 71">
                    <a:extLst>
                      <a:ext uri="{FF2B5EF4-FFF2-40B4-BE49-F238E27FC236}">
                        <a16:creationId xmlns:a16="http://schemas.microsoft.com/office/drawing/2014/main" id="{8DB988AF-46E9-22B7-0B57-415929699CBA}"/>
                      </a:ext>
                    </a:extLst>
                  </p:cNvPr>
                  <p:cNvGrpSpPr>
                    <a:grpSpLocks/>
                  </p:cNvGrpSpPr>
                  <p:nvPr/>
                </p:nvGrpSpPr>
                <p:grpSpPr bwMode="auto">
                  <a:xfrm>
                    <a:off x="3636165" y="1819139"/>
                    <a:ext cx="1696621" cy="3491807"/>
                    <a:chOff x="1684" y="1082"/>
                    <a:chExt cx="2391" cy="3083"/>
                  </a:xfrm>
                </p:grpSpPr>
                <p:sp>
                  <p:nvSpPr>
                    <p:cNvPr id="367952" name="Rectangle 29">
                      <a:extLst>
                        <a:ext uri="{FF2B5EF4-FFF2-40B4-BE49-F238E27FC236}">
                          <a16:creationId xmlns:a16="http://schemas.microsoft.com/office/drawing/2014/main" id="{E2601BC3-EC60-6225-6DDF-5D6F9A5CF67C}"/>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953" name="Line 30">
                      <a:extLst>
                        <a:ext uri="{FF2B5EF4-FFF2-40B4-BE49-F238E27FC236}">
                          <a16:creationId xmlns:a16="http://schemas.microsoft.com/office/drawing/2014/main" id="{34CAF7B6-26E0-C90F-5A75-679F454A61DA}"/>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7949" name="Line 31">
                    <a:extLst>
                      <a:ext uri="{FF2B5EF4-FFF2-40B4-BE49-F238E27FC236}">
                        <a16:creationId xmlns:a16="http://schemas.microsoft.com/office/drawing/2014/main" id="{39D3866E-5985-4E28-4960-A21486A72ACE}"/>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950" name="Line 32">
                    <a:extLst>
                      <a:ext uri="{FF2B5EF4-FFF2-40B4-BE49-F238E27FC236}">
                        <a16:creationId xmlns:a16="http://schemas.microsoft.com/office/drawing/2014/main" id="{7E5201BB-B55E-DD22-3BFC-C8BDF214A318}"/>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951" name="Line 33">
                    <a:extLst>
                      <a:ext uri="{FF2B5EF4-FFF2-40B4-BE49-F238E27FC236}">
                        <a16:creationId xmlns:a16="http://schemas.microsoft.com/office/drawing/2014/main" id="{304D0F6B-98EF-E38C-B3C9-ADFFBEDB9FF8}"/>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7935" name="Grupa 33">
                <a:extLst>
                  <a:ext uri="{FF2B5EF4-FFF2-40B4-BE49-F238E27FC236}">
                    <a16:creationId xmlns:a16="http://schemas.microsoft.com/office/drawing/2014/main" id="{236D9FEC-5ECD-800B-6AD4-8E176E8E3767}"/>
                  </a:ext>
                </a:extLst>
              </p:cNvPr>
              <p:cNvGrpSpPr>
                <a:grpSpLocks/>
              </p:cNvGrpSpPr>
              <p:nvPr/>
            </p:nvGrpSpPr>
            <p:grpSpPr bwMode="auto">
              <a:xfrm>
                <a:off x="8558633" y="511339"/>
                <a:ext cx="497175" cy="1406287"/>
                <a:chOff x="2792036" y="2225408"/>
                <a:chExt cx="872231" cy="2467151"/>
              </a:xfrm>
            </p:grpSpPr>
            <p:sp>
              <p:nvSpPr>
                <p:cNvPr id="367940" name="Line 35">
                  <a:extLst>
                    <a:ext uri="{FF2B5EF4-FFF2-40B4-BE49-F238E27FC236}">
                      <a16:creationId xmlns:a16="http://schemas.microsoft.com/office/drawing/2014/main" id="{27B4FC26-9C7E-3A3B-56BD-023F6507BFC4}"/>
                    </a:ext>
                  </a:extLst>
                </p:cNvPr>
                <p:cNvSpPr>
                  <a:spLocks noChangeShapeType="1"/>
                </p:cNvSpPr>
                <p:nvPr/>
              </p:nvSpPr>
              <p:spPr bwMode="auto">
                <a:xfrm>
                  <a:off x="2792036" y="3808257"/>
                  <a:ext cx="284209" cy="884302"/>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941" name="Line 36">
                  <a:extLst>
                    <a:ext uri="{FF2B5EF4-FFF2-40B4-BE49-F238E27FC236}">
                      <a16:creationId xmlns:a16="http://schemas.microsoft.com/office/drawing/2014/main" id="{39DD9961-1C9D-8F02-8410-C4A1E04278BA}"/>
                    </a:ext>
                  </a:extLst>
                </p:cNvPr>
                <p:cNvSpPr>
                  <a:spLocks noChangeShapeType="1"/>
                </p:cNvSpPr>
                <p:nvPr/>
              </p:nvSpPr>
              <p:spPr bwMode="auto">
                <a:xfrm flipH="1">
                  <a:off x="3076243" y="2296606"/>
                  <a:ext cx="297519" cy="2395953"/>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942" name="Line 37">
                  <a:extLst>
                    <a:ext uri="{FF2B5EF4-FFF2-40B4-BE49-F238E27FC236}">
                      <a16:creationId xmlns:a16="http://schemas.microsoft.com/office/drawing/2014/main" id="{767F7ABE-794C-0989-8C16-50942088BA4F}"/>
                    </a:ext>
                  </a:extLst>
                </p:cNvPr>
                <p:cNvSpPr>
                  <a:spLocks noChangeShapeType="1"/>
                </p:cNvSpPr>
                <p:nvPr/>
              </p:nvSpPr>
              <p:spPr bwMode="auto">
                <a:xfrm flipV="1">
                  <a:off x="3379083" y="2225408"/>
                  <a:ext cx="285184" cy="7119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367936" name="Grupa 33">
                <a:extLst>
                  <a:ext uri="{FF2B5EF4-FFF2-40B4-BE49-F238E27FC236}">
                    <a16:creationId xmlns:a16="http://schemas.microsoft.com/office/drawing/2014/main" id="{F164DC0B-A8A2-2F60-E1EB-AF6532E2163D}"/>
                  </a:ext>
                </a:extLst>
              </p:cNvPr>
              <p:cNvGrpSpPr>
                <a:grpSpLocks/>
              </p:cNvGrpSpPr>
              <p:nvPr/>
            </p:nvGrpSpPr>
            <p:grpSpPr bwMode="auto">
              <a:xfrm>
                <a:off x="7639673" y="909513"/>
                <a:ext cx="488294" cy="728233"/>
                <a:chOff x="2796369" y="3172432"/>
                <a:chExt cx="856648" cy="1277589"/>
              </a:xfrm>
            </p:grpSpPr>
            <p:sp>
              <p:nvSpPr>
                <p:cNvPr id="367937" name="Line 35">
                  <a:extLst>
                    <a:ext uri="{FF2B5EF4-FFF2-40B4-BE49-F238E27FC236}">
                      <a16:creationId xmlns:a16="http://schemas.microsoft.com/office/drawing/2014/main" id="{E62DCB08-9DF3-1214-A307-64C01EC9B1A8}"/>
                    </a:ext>
                  </a:extLst>
                </p:cNvPr>
                <p:cNvSpPr>
                  <a:spLocks noChangeShapeType="1"/>
                </p:cNvSpPr>
                <p:nvPr/>
              </p:nvSpPr>
              <p:spPr bwMode="auto">
                <a:xfrm>
                  <a:off x="2796369" y="4309389"/>
                  <a:ext cx="275406" cy="140632"/>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938" name="Line 36">
                  <a:extLst>
                    <a:ext uri="{FF2B5EF4-FFF2-40B4-BE49-F238E27FC236}">
                      <a16:creationId xmlns:a16="http://schemas.microsoft.com/office/drawing/2014/main" id="{742E705E-C5EF-7E1B-06D6-9F176D8C8C4D}"/>
                    </a:ext>
                  </a:extLst>
                </p:cNvPr>
                <p:cNvSpPr>
                  <a:spLocks noChangeShapeType="1"/>
                </p:cNvSpPr>
                <p:nvPr/>
              </p:nvSpPr>
              <p:spPr bwMode="auto">
                <a:xfrm flipH="1">
                  <a:off x="3085396" y="3172432"/>
                  <a:ext cx="278443" cy="127758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939" name="Line 37">
                  <a:extLst>
                    <a:ext uri="{FF2B5EF4-FFF2-40B4-BE49-F238E27FC236}">
                      <a16:creationId xmlns:a16="http://schemas.microsoft.com/office/drawing/2014/main" id="{29E62C88-3ACA-BFB3-0D5C-80748D8265DB}"/>
                    </a:ext>
                  </a:extLst>
                </p:cNvPr>
                <p:cNvSpPr>
                  <a:spLocks noChangeShapeType="1"/>
                </p:cNvSpPr>
                <p:nvPr/>
              </p:nvSpPr>
              <p:spPr bwMode="auto">
                <a:xfrm>
                  <a:off x="3363841" y="3172436"/>
                  <a:ext cx="289176" cy="25265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7661" name="Group 89">
              <a:extLst>
                <a:ext uri="{FF2B5EF4-FFF2-40B4-BE49-F238E27FC236}">
                  <a16:creationId xmlns:a16="http://schemas.microsoft.com/office/drawing/2014/main" id="{122355A1-16C7-496B-D2C7-E1E6856A63F1}"/>
                </a:ext>
              </a:extLst>
            </p:cNvPr>
            <p:cNvGrpSpPr>
              <a:grpSpLocks/>
            </p:cNvGrpSpPr>
            <p:nvPr/>
          </p:nvGrpSpPr>
          <p:grpSpPr bwMode="auto">
            <a:xfrm>
              <a:off x="10302008" y="406855"/>
              <a:ext cx="1329786" cy="1440614"/>
              <a:chOff x="7475639" y="245979"/>
              <a:chExt cx="1746612" cy="1892179"/>
            </a:xfrm>
          </p:grpSpPr>
          <p:grpSp>
            <p:nvGrpSpPr>
              <p:cNvPr id="367900" name="Grupa 2">
                <a:extLst>
                  <a:ext uri="{FF2B5EF4-FFF2-40B4-BE49-F238E27FC236}">
                    <a16:creationId xmlns:a16="http://schemas.microsoft.com/office/drawing/2014/main" id="{84153354-D302-FE92-0146-B27F94BDFD8E}"/>
                  </a:ext>
                </a:extLst>
              </p:cNvPr>
              <p:cNvGrpSpPr>
                <a:grpSpLocks/>
              </p:cNvGrpSpPr>
              <p:nvPr/>
            </p:nvGrpSpPr>
            <p:grpSpPr bwMode="auto">
              <a:xfrm>
                <a:off x="7475639" y="245979"/>
                <a:ext cx="1244992" cy="1892179"/>
                <a:chOff x="3134998" y="1033067"/>
                <a:chExt cx="3057758" cy="4647282"/>
              </a:xfrm>
            </p:grpSpPr>
            <p:sp>
              <p:nvSpPr>
                <p:cNvPr id="367921" name="Rectangle 15">
                  <a:extLst>
                    <a:ext uri="{FF2B5EF4-FFF2-40B4-BE49-F238E27FC236}">
                      <a16:creationId xmlns:a16="http://schemas.microsoft.com/office/drawing/2014/main" id="{A87EA983-9D99-0550-5E2B-F4EFEA42DF73}"/>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922" name="Rectangle 12">
                  <a:extLst>
                    <a:ext uri="{FF2B5EF4-FFF2-40B4-BE49-F238E27FC236}">
                      <a16:creationId xmlns:a16="http://schemas.microsoft.com/office/drawing/2014/main" id="{5D808570-31EA-CB81-4A80-739F53556321}"/>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923" name="Rectangle 13">
                  <a:extLst>
                    <a:ext uri="{FF2B5EF4-FFF2-40B4-BE49-F238E27FC236}">
                      <a16:creationId xmlns:a16="http://schemas.microsoft.com/office/drawing/2014/main" id="{BAAA56A0-4AB6-5FD0-AED4-794FA6247C3F}"/>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924" name="Text Box 43">
                  <a:extLst>
                    <a:ext uri="{FF2B5EF4-FFF2-40B4-BE49-F238E27FC236}">
                      <a16:creationId xmlns:a16="http://schemas.microsoft.com/office/drawing/2014/main" id="{F6BC8E6B-A753-137A-18CE-2F73AB76D0FD}"/>
                    </a:ext>
                  </a:extLst>
                </p:cNvPr>
                <p:cNvSpPr txBox="1">
                  <a:spLocks noChangeArrowheads="1"/>
                </p:cNvSpPr>
                <p:nvPr/>
              </p:nvSpPr>
              <p:spPr bwMode="auto">
                <a:xfrm>
                  <a:off x="4180507" y="1033067"/>
                  <a:ext cx="2012249" cy="363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900" b="1">
                      <a:solidFill>
                        <a:srgbClr val="272274"/>
                      </a:solidFill>
                      <a:latin typeface="Century Gothic" panose="020B0502020202020204" pitchFamily="34" charset="0"/>
                      <a:ea typeface="ＭＳ Ｐゴシック" panose="020B0600070205080204" pitchFamily="34" charset="-128"/>
                    </a:rPr>
                    <a:t>   </a:t>
                  </a:r>
                  <a:r>
                    <a:rPr lang="en-NZ" altLang="en-US" sz="1000" b="1">
                      <a:solidFill>
                        <a:srgbClr val="5F5F5F"/>
                      </a:solidFill>
                      <a:latin typeface="Century Gothic" panose="020B0502020202020204" pitchFamily="34" charset="0"/>
                      <a:ea typeface="ＭＳ Ｐゴシック" panose="020B0600070205080204" pitchFamily="34" charset="-128"/>
                    </a:rPr>
                    <a:t>Manager Two</a:t>
                  </a:r>
                  <a:endParaRPr lang="en-US" altLang="en-US" sz="1000" b="1">
                    <a:solidFill>
                      <a:srgbClr val="5F5F5F"/>
                    </a:solidFill>
                    <a:latin typeface="Century Gothic" panose="020B0502020202020204" pitchFamily="34" charset="0"/>
                    <a:ea typeface="ＭＳ Ｐゴシック" panose="020B0600070205080204" pitchFamily="34" charset="-128"/>
                  </a:endParaRPr>
                </a:p>
              </p:txBody>
            </p:sp>
            <p:grpSp>
              <p:nvGrpSpPr>
                <p:cNvPr id="367925" name="Grupa 7">
                  <a:extLst>
                    <a:ext uri="{FF2B5EF4-FFF2-40B4-BE49-F238E27FC236}">
                      <a16:creationId xmlns:a16="http://schemas.microsoft.com/office/drawing/2014/main" id="{5D9CB0B1-7410-660D-ED53-FAB12FC71208}"/>
                    </a:ext>
                  </a:extLst>
                </p:cNvPr>
                <p:cNvGrpSpPr>
                  <a:grpSpLocks/>
                </p:cNvGrpSpPr>
                <p:nvPr/>
              </p:nvGrpSpPr>
              <p:grpSpPr bwMode="auto">
                <a:xfrm>
                  <a:off x="3134998" y="1517736"/>
                  <a:ext cx="2019850" cy="4162612"/>
                  <a:chOff x="3636165" y="1814460"/>
                  <a:chExt cx="1696621" cy="3496486"/>
                </a:xfrm>
              </p:grpSpPr>
              <p:grpSp>
                <p:nvGrpSpPr>
                  <p:cNvPr id="367926" name="Group 28">
                    <a:extLst>
                      <a:ext uri="{FF2B5EF4-FFF2-40B4-BE49-F238E27FC236}">
                        <a16:creationId xmlns:a16="http://schemas.microsoft.com/office/drawing/2014/main" id="{F5758653-2AF6-9EB4-7780-824DF3B05628}"/>
                      </a:ext>
                    </a:extLst>
                  </p:cNvPr>
                  <p:cNvGrpSpPr>
                    <a:grpSpLocks/>
                  </p:cNvGrpSpPr>
                  <p:nvPr/>
                </p:nvGrpSpPr>
                <p:grpSpPr bwMode="auto">
                  <a:xfrm>
                    <a:off x="3636165" y="1819139"/>
                    <a:ext cx="1696621" cy="3491807"/>
                    <a:chOff x="1684" y="1082"/>
                    <a:chExt cx="2391" cy="3083"/>
                  </a:xfrm>
                </p:grpSpPr>
                <p:sp>
                  <p:nvSpPr>
                    <p:cNvPr id="367931" name="Rectangle 29">
                      <a:extLst>
                        <a:ext uri="{FF2B5EF4-FFF2-40B4-BE49-F238E27FC236}">
                          <a16:creationId xmlns:a16="http://schemas.microsoft.com/office/drawing/2014/main" id="{12BAE4F8-3663-5BE2-1049-E32062DED3FD}"/>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932" name="Line 30">
                      <a:extLst>
                        <a:ext uri="{FF2B5EF4-FFF2-40B4-BE49-F238E27FC236}">
                          <a16:creationId xmlns:a16="http://schemas.microsoft.com/office/drawing/2014/main" id="{1C4EF1F5-7A64-5988-3B4B-AF9C750D5D5D}"/>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7927" name="Line 31">
                    <a:extLst>
                      <a:ext uri="{FF2B5EF4-FFF2-40B4-BE49-F238E27FC236}">
                        <a16:creationId xmlns:a16="http://schemas.microsoft.com/office/drawing/2014/main" id="{88F7FCCE-B241-1336-3AC7-D50C9B75DFDA}"/>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928" name="Line 32">
                    <a:extLst>
                      <a:ext uri="{FF2B5EF4-FFF2-40B4-BE49-F238E27FC236}">
                        <a16:creationId xmlns:a16="http://schemas.microsoft.com/office/drawing/2014/main" id="{E37E9D0B-2F7A-A4D9-721F-32630533E71D}"/>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929" name="Line 33">
                    <a:extLst>
                      <a:ext uri="{FF2B5EF4-FFF2-40B4-BE49-F238E27FC236}">
                        <a16:creationId xmlns:a16="http://schemas.microsoft.com/office/drawing/2014/main" id="{516971B0-D4BE-7ACF-CD85-AD8A7F01937D}"/>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930" name="Line 34">
                    <a:extLst>
                      <a:ext uri="{FF2B5EF4-FFF2-40B4-BE49-F238E27FC236}">
                        <a16:creationId xmlns:a16="http://schemas.microsoft.com/office/drawing/2014/main" id="{20EF41E0-48CB-113C-83BA-A6159089F483}"/>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7901" name="Grupa 15">
                <a:extLst>
                  <a:ext uri="{FF2B5EF4-FFF2-40B4-BE49-F238E27FC236}">
                    <a16:creationId xmlns:a16="http://schemas.microsoft.com/office/drawing/2014/main" id="{D48E50C6-EA68-26DD-C589-A922125328B3}"/>
                  </a:ext>
                </a:extLst>
              </p:cNvPr>
              <p:cNvGrpSpPr>
                <a:grpSpLocks/>
              </p:cNvGrpSpPr>
              <p:nvPr/>
            </p:nvGrpSpPr>
            <p:grpSpPr bwMode="auto">
              <a:xfrm>
                <a:off x="8399462" y="436507"/>
                <a:ext cx="822789" cy="1695647"/>
                <a:chOff x="3134998" y="1517736"/>
                <a:chExt cx="2019850" cy="4162613"/>
              </a:xfrm>
            </p:grpSpPr>
            <p:sp>
              <p:nvSpPr>
                <p:cNvPr id="367910" name="Rectangle 15">
                  <a:extLst>
                    <a:ext uri="{FF2B5EF4-FFF2-40B4-BE49-F238E27FC236}">
                      <a16:creationId xmlns:a16="http://schemas.microsoft.com/office/drawing/2014/main" id="{411359D1-1287-F2D3-CA2D-AD26DF3A91FA}"/>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911" name="Rectangle 12">
                  <a:extLst>
                    <a:ext uri="{FF2B5EF4-FFF2-40B4-BE49-F238E27FC236}">
                      <a16:creationId xmlns:a16="http://schemas.microsoft.com/office/drawing/2014/main" id="{E036234F-16E9-E46C-905A-02B6F3FCF453}"/>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912" name="Rectangle 13">
                  <a:extLst>
                    <a:ext uri="{FF2B5EF4-FFF2-40B4-BE49-F238E27FC236}">
                      <a16:creationId xmlns:a16="http://schemas.microsoft.com/office/drawing/2014/main" id="{35551C4E-CE64-542B-4E24-71E912DF837B}"/>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grpSp>
              <p:nvGrpSpPr>
                <p:cNvPr id="367913" name="Grupa 20">
                  <a:extLst>
                    <a:ext uri="{FF2B5EF4-FFF2-40B4-BE49-F238E27FC236}">
                      <a16:creationId xmlns:a16="http://schemas.microsoft.com/office/drawing/2014/main" id="{6A38CBF2-3CCE-9128-F41A-78C1BFCBC0BD}"/>
                    </a:ext>
                  </a:extLst>
                </p:cNvPr>
                <p:cNvGrpSpPr>
                  <a:grpSpLocks/>
                </p:cNvGrpSpPr>
                <p:nvPr/>
              </p:nvGrpSpPr>
              <p:grpSpPr bwMode="auto">
                <a:xfrm>
                  <a:off x="3134998" y="1517736"/>
                  <a:ext cx="2019850" cy="4162612"/>
                  <a:chOff x="3636165" y="1814460"/>
                  <a:chExt cx="1696621" cy="3496486"/>
                </a:xfrm>
              </p:grpSpPr>
              <p:sp>
                <p:nvSpPr>
                  <p:cNvPr id="367914" name="Line 34">
                    <a:extLst>
                      <a:ext uri="{FF2B5EF4-FFF2-40B4-BE49-F238E27FC236}">
                        <a16:creationId xmlns:a16="http://schemas.microsoft.com/office/drawing/2014/main" id="{93E01F64-6FD5-E0FE-B4D6-5545616A3DA6}"/>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nvGrpSpPr>
                  <p:cNvPr id="367915" name="Group 105">
                    <a:extLst>
                      <a:ext uri="{FF2B5EF4-FFF2-40B4-BE49-F238E27FC236}">
                        <a16:creationId xmlns:a16="http://schemas.microsoft.com/office/drawing/2014/main" id="{BF98EC4D-54D3-B094-0CB5-3043F3460E3D}"/>
                      </a:ext>
                    </a:extLst>
                  </p:cNvPr>
                  <p:cNvGrpSpPr>
                    <a:grpSpLocks/>
                  </p:cNvGrpSpPr>
                  <p:nvPr/>
                </p:nvGrpSpPr>
                <p:grpSpPr bwMode="auto">
                  <a:xfrm>
                    <a:off x="3636165" y="1819139"/>
                    <a:ext cx="1696621" cy="3491807"/>
                    <a:chOff x="1684" y="1082"/>
                    <a:chExt cx="2391" cy="3083"/>
                  </a:xfrm>
                </p:grpSpPr>
                <p:sp>
                  <p:nvSpPr>
                    <p:cNvPr id="367919" name="Rectangle 29">
                      <a:extLst>
                        <a:ext uri="{FF2B5EF4-FFF2-40B4-BE49-F238E27FC236}">
                          <a16:creationId xmlns:a16="http://schemas.microsoft.com/office/drawing/2014/main" id="{4AE9BA26-6BFD-D454-765E-6F557D24F24B}"/>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920" name="Line 30">
                      <a:extLst>
                        <a:ext uri="{FF2B5EF4-FFF2-40B4-BE49-F238E27FC236}">
                          <a16:creationId xmlns:a16="http://schemas.microsoft.com/office/drawing/2014/main" id="{CD277CB6-A90D-5AF1-FE4B-094FAFF5B503}"/>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7916" name="Line 31">
                    <a:extLst>
                      <a:ext uri="{FF2B5EF4-FFF2-40B4-BE49-F238E27FC236}">
                        <a16:creationId xmlns:a16="http://schemas.microsoft.com/office/drawing/2014/main" id="{D7785917-A933-5A67-F162-A2AB02A4225F}"/>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917" name="Line 32">
                    <a:extLst>
                      <a:ext uri="{FF2B5EF4-FFF2-40B4-BE49-F238E27FC236}">
                        <a16:creationId xmlns:a16="http://schemas.microsoft.com/office/drawing/2014/main" id="{0C691FF6-6E60-B92F-4076-817E4A215FC6}"/>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918" name="Line 33">
                    <a:extLst>
                      <a:ext uri="{FF2B5EF4-FFF2-40B4-BE49-F238E27FC236}">
                        <a16:creationId xmlns:a16="http://schemas.microsoft.com/office/drawing/2014/main" id="{2B34E6A1-7A75-91FD-2238-D7191ECD6071}"/>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7902" name="Grupa 33">
                <a:extLst>
                  <a:ext uri="{FF2B5EF4-FFF2-40B4-BE49-F238E27FC236}">
                    <a16:creationId xmlns:a16="http://schemas.microsoft.com/office/drawing/2014/main" id="{A3D62650-200F-06DC-0F2B-838DC3B5A8FA}"/>
                  </a:ext>
                </a:extLst>
              </p:cNvPr>
              <p:cNvGrpSpPr>
                <a:grpSpLocks/>
              </p:cNvGrpSpPr>
              <p:nvPr/>
            </p:nvGrpSpPr>
            <p:grpSpPr bwMode="auto">
              <a:xfrm>
                <a:off x="8558630" y="902333"/>
                <a:ext cx="497176" cy="511237"/>
                <a:chOff x="2792031" y="2911357"/>
                <a:chExt cx="872233" cy="896900"/>
              </a:xfrm>
            </p:grpSpPr>
            <p:sp>
              <p:nvSpPr>
                <p:cNvPr id="367907" name="Line 35">
                  <a:extLst>
                    <a:ext uri="{FF2B5EF4-FFF2-40B4-BE49-F238E27FC236}">
                      <a16:creationId xmlns:a16="http://schemas.microsoft.com/office/drawing/2014/main" id="{6CB164FE-CC2E-F0F1-2ED2-1CB5EEE6EE98}"/>
                    </a:ext>
                  </a:extLst>
                </p:cNvPr>
                <p:cNvSpPr>
                  <a:spLocks noChangeShapeType="1"/>
                </p:cNvSpPr>
                <p:nvPr/>
              </p:nvSpPr>
              <p:spPr bwMode="auto">
                <a:xfrm>
                  <a:off x="2792031" y="3667631"/>
                  <a:ext cx="284213" cy="140626"/>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908" name="Line 36">
                  <a:extLst>
                    <a:ext uri="{FF2B5EF4-FFF2-40B4-BE49-F238E27FC236}">
                      <a16:creationId xmlns:a16="http://schemas.microsoft.com/office/drawing/2014/main" id="{76414D38-8826-3EDE-D6D2-771FB29019BD}"/>
                    </a:ext>
                  </a:extLst>
                </p:cNvPr>
                <p:cNvSpPr>
                  <a:spLocks noChangeShapeType="1"/>
                </p:cNvSpPr>
                <p:nvPr/>
              </p:nvSpPr>
              <p:spPr bwMode="auto">
                <a:xfrm flipH="1">
                  <a:off x="3086146" y="3578146"/>
                  <a:ext cx="292935" cy="23011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909" name="Line 37">
                  <a:extLst>
                    <a:ext uri="{FF2B5EF4-FFF2-40B4-BE49-F238E27FC236}">
                      <a16:creationId xmlns:a16="http://schemas.microsoft.com/office/drawing/2014/main" id="{7DB9F870-1D01-FF8F-A760-0C16EB88AF91}"/>
                    </a:ext>
                  </a:extLst>
                </p:cNvPr>
                <p:cNvSpPr>
                  <a:spLocks noChangeShapeType="1"/>
                </p:cNvSpPr>
                <p:nvPr/>
              </p:nvSpPr>
              <p:spPr bwMode="auto">
                <a:xfrm flipV="1">
                  <a:off x="3379083" y="2911357"/>
                  <a:ext cx="285181" cy="685952"/>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367903" name="Grupa 33">
                <a:extLst>
                  <a:ext uri="{FF2B5EF4-FFF2-40B4-BE49-F238E27FC236}">
                    <a16:creationId xmlns:a16="http://schemas.microsoft.com/office/drawing/2014/main" id="{B5AE5AFA-13BC-976D-3D5D-41DCACD2DBC3}"/>
                  </a:ext>
                </a:extLst>
              </p:cNvPr>
              <p:cNvGrpSpPr>
                <a:grpSpLocks/>
              </p:cNvGrpSpPr>
              <p:nvPr/>
            </p:nvGrpSpPr>
            <p:grpSpPr bwMode="auto">
              <a:xfrm>
                <a:off x="7631616" y="981527"/>
                <a:ext cx="518805" cy="351885"/>
                <a:chOff x="2782235" y="3298766"/>
                <a:chExt cx="910176" cy="617335"/>
              </a:xfrm>
            </p:grpSpPr>
            <p:sp>
              <p:nvSpPr>
                <p:cNvPr id="367904" name="Line 35">
                  <a:extLst>
                    <a:ext uri="{FF2B5EF4-FFF2-40B4-BE49-F238E27FC236}">
                      <a16:creationId xmlns:a16="http://schemas.microsoft.com/office/drawing/2014/main" id="{C83B3428-F1D8-60F6-9587-16865D429E37}"/>
                    </a:ext>
                  </a:extLst>
                </p:cNvPr>
                <p:cNvSpPr>
                  <a:spLocks noChangeShapeType="1"/>
                </p:cNvSpPr>
                <p:nvPr/>
              </p:nvSpPr>
              <p:spPr bwMode="auto">
                <a:xfrm flipV="1">
                  <a:off x="2782235" y="3298766"/>
                  <a:ext cx="275406" cy="61733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905" name="Line 36">
                  <a:extLst>
                    <a:ext uri="{FF2B5EF4-FFF2-40B4-BE49-F238E27FC236}">
                      <a16:creationId xmlns:a16="http://schemas.microsoft.com/office/drawing/2014/main" id="{F33F8394-7DFF-219E-E45A-1055196E9A78}"/>
                    </a:ext>
                  </a:extLst>
                </p:cNvPr>
                <p:cNvSpPr>
                  <a:spLocks noChangeShapeType="1"/>
                </p:cNvSpPr>
                <p:nvPr/>
              </p:nvSpPr>
              <p:spPr bwMode="auto">
                <a:xfrm flipH="1" flipV="1">
                  <a:off x="3057638" y="3298766"/>
                  <a:ext cx="345594" cy="30866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906" name="Line 37">
                  <a:extLst>
                    <a:ext uri="{FF2B5EF4-FFF2-40B4-BE49-F238E27FC236}">
                      <a16:creationId xmlns:a16="http://schemas.microsoft.com/office/drawing/2014/main" id="{6EA96C32-A09D-0D14-8D4A-AA64927A6B28}"/>
                    </a:ext>
                  </a:extLst>
                </p:cNvPr>
                <p:cNvSpPr>
                  <a:spLocks noChangeShapeType="1"/>
                </p:cNvSpPr>
                <p:nvPr/>
              </p:nvSpPr>
              <p:spPr bwMode="auto">
                <a:xfrm>
                  <a:off x="3403235" y="3607434"/>
                  <a:ext cx="289176" cy="11236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7662" name="Group 123">
              <a:extLst>
                <a:ext uri="{FF2B5EF4-FFF2-40B4-BE49-F238E27FC236}">
                  <a16:creationId xmlns:a16="http://schemas.microsoft.com/office/drawing/2014/main" id="{DFE1F90F-7BB7-B70D-017F-8C29BC4FDD84}"/>
                </a:ext>
              </a:extLst>
            </p:cNvPr>
            <p:cNvGrpSpPr>
              <a:grpSpLocks/>
            </p:cNvGrpSpPr>
            <p:nvPr/>
          </p:nvGrpSpPr>
          <p:grpSpPr bwMode="auto">
            <a:xfrm>
              <a:off x="11998909" y="406855"/>
              <a:ext cx="1329786" cy="1440614"/>
              <a:chOff x="7475639" y="245979"/>
              <a:chExt cx="1746612" cy="1892179"/>
            </a:xfrm>
          </p:grpSpPr>
          <p:grpSp>
            <p:nvGrpSpPr>
              <p:cNvPr id="367867" name="Grupa 2">
                <a:extLst>
                  <a:ext uri="{FF2B5EF4-FFF2-40B4-BE49-F238E27FC236}">
                    <a16:creationId xmlns:a16="http://schemas.microsoft.com/office/drawing/2014/main" id="{31B60899-47FF-DCB9-9F2C-4097408AC7F0}"/>
                  </a:ext>
                </a:extLst>
              </p:cNvPr>
              <p:cNvGrpSpPr>
                <a:grpSpLocks/>
              </p:cNvGrpSpPr>
              <p:nvPr/>
            </p:nvGrpSpPr>
            <p:grpSpPr bwMode="auto">
              <a:xfrm>
                <a:off x="7475639" y="245979"/>
                <a:ext cx="1244992" cy="1892179"/>
                <a:chOff x="3134998" y="1033067"/>
                <a:chExt cx="3057758" cy="4647282"/>
              </a:xfrm>
            </p:grpSpPr>
            <p:sp>
              <p:nvSpPr>
                <p:cNvPr id="367888" name="Rectangle 15">
                  <a:extLst>
                    <a:ext uri="{FF2B5EF4-FFF2-40B4-BE49-F238E27FC236}">
                      <a16:creationId xmlns:a16="http://schemas.microsoft.com/office/drawing/2014/main" id="{A6D3FEFD-E3B2-3A5B-D55F-A7D2D22A94C1}"/>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889" name="Rectangle 12">
                  <a:extLst>
                    <a:ext uri="{FF2B5EF4-FFF2-40B4-BE49-F238E27FC236}">
                      <a16:creationId xmlns:a16="http://schemas.microsoft.com/office/drawing/2014/main" id="{F196D1DB-B70A-2DDF-CB7E-7B2BF6A3BF91}"/>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890" name="Rectangle 13">
                  <a:extLst>
                    <a:ext uri="{FF2B5EF4-FFF2-40B4-BE49-F238E27FC236}">
                      <a16:creationId xmlns:a16="http://schemas.microsoft.com/office/drawing/2014/main" id="{153FD726-0185-8B84-1184-51DC72201F63}"/>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891" name="Text Box 43">
                  <a:extLst>
                    <a:ext uri="{FF2B5EF4-FFF2-40B4-BE49-F238E27FC236}">
                      <a16:creationId xmlns:a16="http://schemas.microsoft.com/office/drawing/2014/main" id="{7F22D909-4258-6C52-2B16-765DB9C32148}"/>
                    </a:ext>
                  </a:extLst>
                </p:cNvPr>
                <p:cNvSpPr txBox="1">
                  <a:spLocks noChangeArrowheads="1"/>
                </p:cNvSpPr>
                <p:nvPr/>
              </p:nvSpPr>
              <p:spPr bwMode="auto">
                <a:xfrm>
                  <a:off x="4180507" y="1033067"/>
                  <a:ext cx="2012249" cy="363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900" b="1">
                      <a:solidFill>
                        <a:srgbClr val="272274"/>
                      </a:solidFill>
                      <a:latin typeface="Century Gothic" panose="020B0502020202020204" pitchFamily="34" charset="0"/>
                      <a:ea typeface="ＭＳ Ｐゴシック" panose="020B0600070205080204" pitchFamily="34" charset="-128"/>
                    </a:rPr>
                    <a:t>   </a:t>
                  </a:r>
                  <a:r>
                    <a:rPr lang="en-NZ" altLang="en-US" sz="1000" b="1">
                      <a:solidFill>
                        <a:srgbClr val="5F5F5F"/>
                      </a:solidFill>
                      <a:latin typeface="Century Gothic" panose="020B0502020202020204" pitchFamily="34" charset="0"/>
                      <a:ea typeface="ＭＳ Ｐゴシック" panose="020B0600070205080204" pitchFamily="34" charset="-128"/>
                    </a:rPr>
                    <a:t>Manager Three</a:t>
                  </a:r>
                  <a:endParaRPr lang="en-US" altLang="en-US" sz="1000" b="1">
                    <a:solidFill>
                      <a:srgbClr val="5F5F5F"/>
                    </a:solidFill>
                    <a:latin typeface="Century Gothic" panose="020B0502020202020204" pitchFamily="34" charset="0"/>
                    <a:ea typeface="ＭＳ Ｐゴシック" panose="020B0600070205080204" pitchFamily="34" charset="-128"/>
                  </a:endParaRPr>
                </a:p>
              </p:txBody>
            </p:sp>
            <p:grpSp>
              <p:nvGrpSpPr>
                <p:cNvPr id="367892" name="Grupa 7">
                  <a:extLst>
                    <a:ext uri="{FF2B5EF4-FFF2-40B4-BE49-F238E27FC236}">
                      <a16:creationId xmlns:a16="http://schemas.microsoft.com/office/drawing/2014/main" id="{5F1B9265-4B6A-E06F-53CB-F816E817057A}"/>
                    </a:ext>
                  </a:extLst>
                </p:cNvPr>
                <p:cNvGrpSpPr>
                  <a:grpSpLocks/>
                </p:cNvGrpSpPr>
                <p:nvPr/>
              </p:nvGrpSpPr>
              <p:grpSpPr bwMode="auto">
                <a:xfrm>
                  <a:off x="3134998" y="1517736"/>
                  <a:ext cx="2019850" cy="4162612"/>
                  <a:chOff x="3636165" y="1814460"/>
                  <a:chExt cx="1696621" cy="3496486"/>
                </a:xfrm>
              </p:grpSpPr>
              <p:grpSp>
                <p:nvGrpSpPr>
                  <p:cNvPr id="367893" name="Group 28">
                    <a:extLst>
                      <a:ext uri="{FF2B5EF4-FFF2-40B4-BE49-F238E27FC236}">
                        <a16:creationId xmlns:a16="http://schemas.microsoft.com/office/drawing/2014/main" id="{4F859E15-06C8-C352-B52E-2E142DBE3C27}"/>
                      </a:ext>
                    </a:extLst>
                  </p:cNvPr>
                  <p:cNvGrpSpPr>
                    <a:grpSpLocks/>
                  </p:cNvGrpSpPr>
                  <p:nvPr/>
                </p:nvGrpSpPr>
                <p:grpSpPr bwMode="auto">
                  <a:xfrm>
                    <a:off x="3636165" y="1819139"/>
                    <a:ext cx="1696621" cy="3491807"/>
                    <a:chOff x="1684" y="1082"/>
                    <a:chExt cx="2391" cy="3083"/>
                  </a:xfrm>
                </p:grpSpPr>
                <p:sp>
                  <p:nvSpPr>
                    <p:cNvPr id="367898" name="Rectangle 29">
                      <a:extLst>
                        <a:ext uri="{FF2B5EF4-FFF2-40B4-BE49-F238E27FC236}">
                          <a16:creationId xmlns:a16="http://schemas.microsoft.com/office/drawing/2014/main" id="{666A8342-6010-F352-375F-0CD0E82AC849}"/>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899" name="Line 30">
                      <a:extLst>
                        <a:ext uri="{FF2B5EF4-FFF2-40B4-BE49-F238E27FC236}">
                          <a16:creationId xmlns:a16="http://schemas.microsoft.com/office/drawing/2014/main" id="{B86ED44D-FA0A-0358-A6DF-0CEEDF8E3AAE}"/>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7894" name="Line 31">
                    <a:extLst>
                      <a:ext uri="{FF2B5EF4-FFF2-40B4-BE49-F238E27FC236}">
                        <a16:creationId xmlns:a16="http://schemas.microsoft.com/office/drawing/2014/main" id="{0088A46C-267A-0669-84CC-972227099A14}"/>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895" name="Line 32">
                    <a:extLst>
                      <a:ext uri="{FF2B5EF4-FFF2-40B4-BE49-F238E27FC236}">
                        <a16:creationId xmlns:a16="http://schemas.microsoft.com/office/drawing/2014/main" id="{5DA1DDF4-7DB6-2BBC-A4D7-2834B05C13D1}"/>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896" name="Line 33">
                    <a:extLst>
                      <a:ext uri="{FF2B5EF4-FFF2-40B4-BE49-F238E27FC236}">
                        <a16:creationId xmlns:a16="http://schemas.microsoft.com/office/drawing/2014/main" id="{D13E5F92-7E00-3699-30DC-7BB114EA2EB8}"/>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897" name="Line 34">
                    <a:extLst>
                      <a:ext uri="{FF2B5EF4-FFF2-40B4-BE49-F238E27FC236}">
                        <a16:creationId xmlns:a16="http://schemas.microsoft.com/office/drawing/2014/main" id="{0753BF81-F3E0-CDBA-8EAD-4A31B8F549F6}"/>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7868" name="Grupa 15">
                <a:extLst>
                  <a:ext uri="{FF2B5EF4-FFF2-40B4-BE49-F238E27FC236}">
                    <a16:creationId xmlns:a16="http://schemas.microsoft.com/office/drawing/2014/main" id="{5898F862-36C3-0968-6EE0-7183E8B2A4A6}"/>
                  </a:ext>
                </a:extLst>
              </p:cNvPr>
              <p:cNvGrpSpPr>
                <a:grpSpLocks/>
              </p:cNvGrpSpPr>
              <p:nvPr/>
            </p:nvGrpSpPr>
            <p:grpSpPr bwMode="auto">
              <a:xfrm>
                <a:off x="8399462" y="436507"/>
                <a:ext cx="822789" cy="1695647"/>
                <a:chOff x="3134998" y="1517736"/>
                <a:chExt cx="2019850" cy="4162613"/>
              </a:xfrm>
            </p:grpSpPr>
            <p:sp>
              <p:nvSpPr>
                <p:cNvPr id="367877" name="Rectangle 15">
                  <a:extLst>
                    <a:ext uri="{FF2B5EF4-FFF2-40B4-BE49-F238E27FC236}">
                      <a16:creationId xmlns:a16="http://schemas.microsoft.com/office/drawing/2014/main" id="{BC39D5FA-A2FB-8D63-C66C-14945834B7DF}"/>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878" name="Rectangle 12">
                  <a:extLst>
                    <a:ext uri="{FF2B5EF4-FFF2-40B4-BE49-F238E27FC236}">
                      <a16:creationId xmlns:a16="http://schemas.microsoft.com/office/drawing/2014/main" id="{374AF5B4-B243-FE33-CDF4-E72B0E3D0C15}"/>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879" name="Rectangle 13">
                  <a:extLst>
                    <a:ext uri="{FF2B5EF4-FFF2-40B4-BE49-F238E27FC236}">
                      <a16:creationId xmlns:a16="http://schemas.microsoft.com/office/drawing/2014/main" id="{3A3959DF-8A55-8146-CD34-BCCBB0F52395}"/>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grpSp>
              <p:nvGrpSpPr>
                <p:cNvPr id="367880" name="Grupa 20">
                  <a:extLst>
                    <a:ext uri="{FF2B5EF4-FFF2-40B4-BE49-F238E27FC236}">
                      <a16:creationId xmlns:a16="http://schemas.microsoft.com/office/drawing/2014/main" id="{E1C48EDD-05CC-698D-ADDB-7A71B69B042B}"/>
                    </a:ext>
                  </a:extLst>
                </p:cNvPr>
                <p:cNvGrpSpPr>
                  <a:grpSpLocks/>
                </p:cNvGrpSpPr>
                <p:nvPr/>
              </p:nvGrpSpPr>
              <p:grpSpPr bwMode="auto">
                <a:xfrm>
                  <a:off x="3134998" y="1517736"/>
                  <a:ext cx="2019850" cy="4162612"/>
                  <a:chOff x="3636165" y="1814460"/>
                  <a:chExt cx="1696621" cy="3496486"/>
                </a:xfrm>
              </p:grpSpPr>
              <p:sp>
                <p:nvSpPr>
                  <p:cNvPr id="367881" name="Line 34">
                    <a:extLst>
                      <a:ext uri="{FF2B5EF4-FFF2-40B4-BE49-F238E27FC236}">
                        <a16:creationId xmlns:a16="http://schemas.microsoft.com/office/drawing/2014/main" id="{9946F536-9428-E32C-2452-41904445308C}"/>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nvGrpSpPr>
                  <p:cNvPr id="367882" name="Group 139">
                    <a:extLst>
                      <a:ext uri="{FF2B5EF4-FFF2-40B4-BE49-F238E27FC236}">
                        <a16:creationId xmlns:a16="http://schemas.microsoft.com/office/drawing/2014/main" id="{1AC8EC54-EA75-9CBB-9DA3-F0CA20080B4E}"/>
                      </a:ext>
                    </a:extLst>
                  </p:cNvPr>
                  <p:cNvGrpSpPr>
                    <a:grpSpLocks/>
                  </p:cNvGrpSpPr>
                  <p:nvPr/>
                </p:nvGrpSpPr>
                <p:grpSpPr bwMode="auto">
                  <a:xfrm>
                    <a:off x="3636165" y="1819139"/>
                    <a:ext cx="1696621" cy="3491807"/>
                    <a:chOff x="1684" y="1082"/>
                    <a:chExt cx="2391" cy="3083"/>
                  </a:xfrm>
                </p:grpSpPr>
                <p:sp>
                  <p:nvSpPr>
                    <p:cNvPr id="367886" name="Rectangle 29">
                      <a:extLst>
                        <a:ext uri="{FF2B5EF4-FFF2-40B4-BE49-F238E27FC236}">
                          <a16:creationId xmlns:a16="http://schemas.microsoft.com/office/drawing/2014/main" id="{9DFED641-44D5-0EE8-C9BC-4C3ABA4B77F8}"/>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887" name="Line 30">
                      <a:extLst>
                        <a:ext uri="{FF2B5EF4-FFF2-40B4-BE49-F238E27FC236}">
                          <a16:creationId xmlns:a16="http://schemas.microsoft.com/office/drawing/2014/main" id="{4334F23A-E05D-267F-6A94-35121DA69787}"/>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7883" name="Line 31">
                    <a:extLst>
                      <a:ext uri="{FF2B5EF4-FFF2-40B4-BE49-F238E27FC236}">
                        <a16:creationId xmlns:a16="http://schemas.microsoft.com/office/drawing/2014/main" id="{FD11D83B-25BF-9349-E88D-2A74513A0662}"/>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884" name="Line 32">
                    <a:extLst>
                      <a:ext uri="{FF2B5EF4-FFF2-40B4-BE49-F238E27FC236}">
                        <a16:creationId xmlns:a16="http://schemas.microsoft.com/office/drawing/2014/main" id="{900A4FDB-D22E-C8B3-B8FB-58F98D1E5DF5}"/>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885" name="Line 33">
                    <a:extLst>
                      <a:ext uri="{FF2B5EF4-FFF2-40B4-BE49-F238E27FC236}">
                        <a16:creationId xmlns:a16="http://schemas.microsoft.com/office/drawing/2014/main" id="{1CA623B2-642C-C2BC-1D78-F8F65B11921D}"/>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7869" name="Grupa 33">
                <a:extLst>
                  <a:ext uri="{FF2B5EF4-FFF2-40B4-BE49-F238E27FC236}">
                    <a16:creationId xmlns:a16="http://schemas.microsoft.com/office/drawing/2014/main" id="{1F9EB0F6-AC38-4C7A-9100-FB8F24E215A0}"/>
                  </a:ext>
                </a:extLst>
              </p:cNvPr>
              <p:cNvGrpSpPr>
                <a:grpSpLocks/>
              </p:cNvGrpSpPr>
              <p:nvPr/>
            </p:nvGrpSpPr>
            <p:grpSpPr bwMode="auto">
              <a:xfrm>
                <a:off x="8558631" y="657437"/>
                <a:ext cx="493470" cy="947468"/>
                <a:chOff x="2792031" y="2481716"/>
                <a:chExt cx="865731" cy="1662210"/>
              </a:xfrm>
            </p:grpSpPr>
            <p:sp>
              <p:nvSpPr>
                <p:cNvPr id="367874" name="Line 35">
                  <a:extLst>
                    <a:ext uri="{FF2B5EF4-FFF2-40B4-BE49-F238E27FC236}">
                      <a16:creationId xmlns:a16="http://schemas.microsoft.com/office/drawing/2014/main" id="{01EB2868-845F-B25E-E697-715D29E0BD1F}"/>
                    </a:ext>
                  </a:extLst>
                </p:cNvPr>
                <p:cNvSpPr>
                  <a:spLocks noChangeShapeType="1"/>
                </p:cNvSpPr>
                <p:nvPr/>
              </p:nvSpPr>
              <p:spPr bwMode="auto">
                <a:xfrm>
                  <a:off x="2792031" y="2481716"/>
                  <a:ext cx="284209" cy="16886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875" name="Line 36">
                  <a:extLst>
                    <a:ext uri="{FF2B5EF4-FFF2-40B4-BE49-F238E27FC236}">
                      <a16:creationId xmlns:a16="http://schemas.microsoft.com/office/drawing/2014/main" id="{D7838505-B11F-8F7F-1880-32F4AD450B82}"/>
                    </a:ext>
                  </a:extLst>
                </p:cNvPr>
                <p:cNvSpPr>
                  <a:spLocks noChangeShapeType="1"/>
                </p:cNvSpPr>
                <p:nvPr/>
              </p:nvSpPr>
              <p:spPr bwMode="auto">
                <a:xfrm flipH="1" flipV="1">
                  <a:off x="3076235" y="2650586"/>
                  <a:ext cx="292207" cy="149334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876" name="Line 37">
                  <a:extLst>
                    <a:ext uri="{FF2B5EF4-FFF2-40B4-BE49-F238E27FC236}">
                      <a16:creationId xmlns:a16="http://schemas.microsoft.com/office/drawing/2014/main" id="{96748DDF-C151-1E32-EDED-9324A93EDDAE}"/>
                    </a:ext>
                  </a:extLst>
                </p:cNvPr>
                <p:cNvSpPr>
                  <a:spLocks noChangeShapeType="1"/>
                </p:cNvSpPr>
                <p:nvPr/>
              </p:nvSpPr>
              <p:spPr bwMode="auto">
                <a:xfrm flipV="1">
                  <a:off x="3368449" y="3397258"/>
                  <a:ext cx="289313" cy="746666"/>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367870" name="Grupa 33">
                <a:extLst>
                  <a:ext uri="{FF2B5EF4-FFF2-40B4-BE49-F238E27FC236}">
                    <a16:creationId xmlns:a16="http://schemas.microsoft.com/office/drawing/2014/main" id="{D81C444C-8FF5-FD9B-5478-8431C82A0852}"/>
                  </a:ext>
                </a:extLst>
              </p:cNvPr>
              <p:cNvGrpSpPr>
                <a:grpSpLocks/>
              </p:cNvGrpSpPr>
              <p:nvPr/>
            </p:nvGrpSpPr>
            <p:grpSpPr bwMode="auto">
              <a:xfrm>
                <a:off x="7631618" y="753696"/>
                <a:ext cx="496350" cy="945789"/>
                <a:chOff x="2782235" y="2899063"/>
                <a:chExt cx="870781" cy="1659258"/>
              </a:xfrm>
            </p:grpSpPr>
            <p:sp>
              <p:nvSpPr>
                <p:cNvPr id="367871" name="Line 35">
                  <a:extLst>
                    <a:ext uri="{FF2B5EF4-FFF2-40B4-BE49-F238E27FC236}">
                      <a16:creationId xmlns:a16="http://schemas.microsoft.com/office/drawing/2014/main" id="{73020EA2-BD37-7F5D-A572-B34FF045B2CD}"/>
                    </a:ext>
                  </a:extLst>
                </p:cNvPr>
                <p:cNvSpPr>
                  <a:spLocks noChangeShapeType="1"/>
                </p:cNvSpPr>
                <p:nvPr/>
              </p:nvSpPr>
              <p:spPr bwMode="auto">
                <a:xfrm>
                  <a:off x="2782235" y="2899063"/>
                  <a:ext cx="299449" cy="70837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872" name="Line 36">
                  <a:extLst>
                    <a:ext uri="{FF2B5EF4-FFF2-40B4-BE49-F238E27FC236}">
                      <a16:creationId xmlns:a16="http://schemas.microsoft.com/office/drawing/2014/main" id="{ACA9EE0D-34CA-C5BB-B851-1D51F1DD9235}"/>
                    </a:ext>
                  </a:extLst>
                </p:cNvPr>
                <p:cNvSpPr>
                  <a:spLocks noChangeShapeType="1"/>
                </p:cNvSpPr>
                <p:nvPr/>
              </p:nvSpPr>
              <p:spPr bwMode="auto">
                <a:xfrm flipH="1" flipV="1">
                  <a:off x="3081681" y="3607432"/>
                  <a:ext cx="282162" cy="95088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873" name="Line 37">
                  <a:extLst>
                    <a:ext uri="{FF2B5EF4-FFF2-40B4-BE49-F238E27FC236}">
                      <a16:creationId xmlns:a16="http://schemas.microsoft.com/office/drawing/2014/main" id="{EFB5B9EA-CB6B-51F1-05B6-19D74EF52B48}"/>
                    </a:ext>
                  </a:extLst>
                </p:cNvPr>
                <p:cNvSpPr>
                  <a:spLocks noChangeShapeType="1"/>
                </p:cNvSpPr>
                <p:nvPr/>
              </p:nvSpPr>
              <p:spPr bwMode="auto">
                <a:xfrm flipV="1">
                  <a:off x="3363845" y="3986407"/>
                  <a:ext cx="289171" cy="571912"/>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7663" name="Group 157">
              <a:extLst>
                <a:ext uri="{FF2B5EF4-FFF2-40B4-BE49-F238E27FC236}">
                  <a16:creationId xmlns:a16="http://schemas.microsoft.com/office/drawing/2014/main" id="{64411FD8-4E46-63B6-45B9-C4CF13FF7F13}"/>
                </a:ext>
              </a:extLst>
            </p:cNvPr>
            <p:cNvGrpSpPr>
              <a:grpSpLocks/>
            </p:cNvGrpSpPr>
            <p:nvPr/>
          </p:nvGrpSpPr>
          <p:grpSpPr bwMode="auto">
            <a:xfrm>
              <a:off x="8646179" y="2043984"/>
              <a:ext cx="1329786" cy="1440615"/>
              <a:chOff x="7475639" y="245978"/>
              <a:chExt cx="1746612" cy="1892180"/>
            </a:xfrm>
          </p:grpSpPr>
          <p:grpSp>
            <p:nvGrpSpPr>
              <p:cNvPr id="367834" name="Grupa 2">
                <a:extLst>
                  <a:ext uri="{FF2B5EF4-FFF2-40B4-BE49-F238E27FC236}">
                    <a16:creationId xmlns:a16="http://schemas.microsoft.com/office/drawing/2014/main" id="{FF6CC9FB-5782-CD6E-12BD-3AA51D404E17}"/>
                  </a:ext>
                </a:extLst>
              </p:cNvPr>
              <p:cNvGrpSpPr>
                <a:grpSpLocks/>
              </p:cNvGrpSpPr>
              <p:nvPr/>
            </p:nvGrpSpPr>
            <p:grpSpPr bwMode="auto">
              <a:xfrm>
                <a:off x="7475639" y="245978"/>
                <a:ext cx="1688403" cy="1892180"/>
                <a:chOff x="3134998" y="1033064"/>
                <a:chExt cx="4146796" cy="4647285"/>
              </a:xfrm>
            </p:grpSpPr>
            <p:sp>
              <p:nvSpPr>
                <p:cNvPr id="367855" name="Rectangle 15">
                  <a:extLst>
                    <a:ext uri="{FF2B5EF4-FFF2-40B4-BE49-F238E27FC236}">
                      <a16:creationId xmlns:a16="http://schemas.microsoft.com/office/drawing/2014/main" id="{46780150-1A77-06EB-A416-BAC3DF769788}"/>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856" name="Rectangle 12">
                  <a:extLst>
                    <a:ext uri="{FF2B5EF4-FFF2-40B4-BE49-F238E27FC236}">
                      <a16:creationId xmlns:a16="http://schemas.microsoft.com/office/drawing/2014/main" id="{9B2BD213-866E-B84D-2EBC-113F655E72BF}"/>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857" name="Rectangle 13">
                  <a:extLst>
                    <a:ext uri="{FF2B5EF4-FFF2-40B4-BE49-F238E27FC236}">
                      <a16:creationId xmlns:a16="http://schemas.microsoft.com/office/drawing/2014/main" id="{ADF6345C-ED04-1BB2-91A8-3555209823DA}"/>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858" name="Text Box 43">
                  <a:extLst>
                    <a:ext uri="{FF2B5EF4-FFF2-40B4-BE49-F238E27FC236}">
                      <a16:creationId xmlns:a16="http://schemas.microsoft.com/office/drawing/2014/main" id="{F31CBCA7-D597-1C4C-8A22-3B61F294E3E7}"/>
                    </a:ext>
                  </a:extLst>
                </p:cNvPr>
                <p:cNvSpPr txBox="1">
                  <a:spLocks noChangeArrowheads="1"/>
                </p:cNvSpPr>
                <p:nvPr/>
              </p:nvSpPr>
              <p:spPr bwMode="auto">
                <a:xfrm>
                  <a:off x="3134998" y="1033064"/>
                  <a:ext cx="4146796" cy="4846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900" b="1">
                      <a:solidFill>
                        <a:srgbClr val="272274"/>
                      </a:solidFill>
                      <a:latin typeface="Century Gothic" panose="020B0502020202020204" pitchFamily="34" charset="0"/>
                      <a:ea typeface="ＭＳ Ｐゴシック" panose="020B0600070205080204" pitchFamily="34" charset="-128"/>
                    </a:rPr>
                    <a:t>   </a:t>
                  </a:r>
                  <a:r>
                    <a:rPr lang="en-NZ" altLang="en-US" sz="1000" b="1">
                      <a:solidFill>
                        <a:srgbClr val="5F5F5F"/>
                      </a:solidFill>
                      <a:latin typeface="Century Gothic" panose="020B0502020202020204" pitchFamily="34" charset="0"/>
                      <a:ea typeface="ＭＳ Ｐゴシック" panose="020B0600070205080204" pitchFamily="34" charset="-128"/>
                    </a:rPr>
                    <a:t>Manager Four</a:t>
                  </a:r>
                  <a:endParaRPr lang="en-US" altLang="en-US" sz="1000" b="1">
                    <a:solidFill>
                      <a:srgbClr val="5F5F5F"/>
                    </a:solidFill>
                    <a:latin typeface="Century Gothic" panose="020B0502020202020204" pitchFamily="34" charset="0"/>
                    <a:ea typeface="ＭＳ Ｐゴシック" panose="020B0600070205080204" pitchFamily="34" charset="-128"/>
                  </a:endParaRPr>
                </a:p>
              </p:txBody>
            </p:sp>
            <p:grpSp>
              <p:nvGrpSpPr>
                <p:cNvPr id="367859" name="Grupa 7">
                  <a:extLst>
                    <a:ext uri="{FF2B5EF4-FFF2-40B4-BE49-F238E27FC236}">
                      <a16:creationId xmlns:a16="http://schemas.microsoft.com/office/drawing/2014/main" id="{1DF0F592-26EB-78BD-C091-6D98FEA58AD0}"/>
                    </a:ext>
                  </a:extLst>
                </p:cNvPr>
                <p:cNvGrpSpPr>
                  <a:grpSpLocks/>
                </p:cNvGrpSpPr>
                <p:nvPr/>
              </p:nvGrpSpPr>
              <p:grpSpPr bwMode="auto">
                <a:xfrm>
                  <a:off x="3134998" y="1517736"/>
                  <a:ext cx="2019850" cy="4162612"/>
                  <a:chOff x="3636165" y="1814460"/>
                  <a:chExt cx="1696621" cy="3496486"/>
                </a:xfrm>
              </p:grpSpPr>
              <p:grpSp>
                <p:nvGrpSpPr>
                  <p:cNvPr id="367860" name="Group 28">
                    <a:extLst>
                      <a:ext uri="{FF2B5EF4-FFF2-40B4-BE49-F238E27FC236}">
                        <a16:creationId xmlns:a16="http://schemas.microsoft.com/office/drawing/2014/main" id="{7850EF22-8DCD-02AA-0F3C-E581C351E832}"/>
                      </a:ext>
                    </a:extLst>
                  </p:cNvPr>
                  <p:cNvGrpSpPr>
                    <a:grpSpLocks/>
                  </p:cNvGrpSpPr>
                  <p:nvPr/>
                </p:nvGrpSpPr>
                <p:grpSpPr bwMode="auto">
                  <a:xfrm>
                    <a:off x="3636165" y="1819139"/>
                    <a:ext cx="1696621" cy="3491807"/>
                    <a:chOff x="1684" y="1082"/>
                    <a:chExt cx="2391" cy="3083"/>
                  </a:xfrm>
                </p:grpSpPr>
                <p:sp>
                  <p:nvSpPr>
                    <p:cNvPr id="367865" name="Rectangle 29">
                      <a:extLst>
                        <a:ext uri="{FF2B5EF4-FFF2-40B4-BE49-F238E27FC236}">
                          <a16:creationId xmlns:a16="http://schemas.microsoft.com/office/drawing/2014/main" id="{200F6568-23FD-37C0-A2AB-50B74F19CA33}"/>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866" name="Line 30">
                      <a:extLst>
                        <a:ext uri="{FF2B5EF4-FFF2-40B4-BE49-F238E27FC236}">
                          <a16:creationId xmlns:a16="http://schemas.microsoft.com/office/drawing/2014/main" id="{27C84203-2CDC-90E6-1971-69C38070D2C2}"/>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7861" name="Line 31">
                    <a:extLst>
                      <a:ext uri="{FF2B5EF4-FFF2-40B4-BE49-F238E27FC236}">
                        <a16:creationId xmlns:a16="http://schemas.microsoft.com/office/drawing/2014/main" id="{68DCFD18-2111-EDBC-5C30-BC388F9CC219}"/>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862" name="Line 32">
                    <a:extLst>
                      <a:ext uri="{FF2B5EF4-FFF2-40B4-BE49-F238E27FC236}">
                        <a16:creationId xmlns:a16="http://schemas.microsoft.com/office/drawing/2014/main" id="{27260A26-D768-35C9-14C0-6FFEB9412D4A}"/>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863" name="Line 33">
                    <a:extLst>
                      <a:ext uri="{FF2B5EF4-FFF2-40B4-BE49-F238E27FC236}">
                        <a16:creationId xmlns:a16="http://schemas.microsoft.com/office/drawing/2014/main" id="{3C392690-CDEC-C37B-4875-ACFE41FF88D5}"/>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864" name="Line 34">
                    <a:extLst>
                      <a:ext uri="{FF2B5EF4-FFF2-40B4-BE49-F238E27FC236}">
                        <a16:creationId xmlns:a16="http://schemas.microsoft.com/office/drawing/2014/main" id="{E621A0F7-4E0D-3C31-7F12-71FB4DE9B829}"/>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7835" name="Grupa 15">
                <a:extLst>
                  <a:ext uri="{FF2B5EF4-FFF2-40B4-BE49-F238E27FC236}">
                    <a16:creationId xmlns:a16="http://schemas.microsoft.com/office/drawing/2014/main" id="{38510984-836C-1917-9E5E-714DA1DEE16A}"/>
                  </a:ext>
                </a:extLst>
              </p:cNvPr>
              <p:cNvGrpSpPr>
                <a:grpSpLocks/>
              </p:cNvGrpSpPr>
              <p:nvPr/>
            </p:nvGrpSpPr>
            <p:grpSpPr bwMode="auto">
              <a:xfrm>
                <a:off x="8399462" y="436507"/>
                <a:ext cx="822789" cy="1695647"/>
                <a:chOff x="3134998" y="1517736"/>
                <a:chExt cx="2019850" cy="4162613"/>
              </a:xfrm>
            </p:grpSpPr>
            <p:sp>
              <p:nvSpPr>
                <p:cNvPr id="367844" name="Rectangle 15">
                  <a:extLst>
                    <a:ext uri="{FF2B5EF4-FFF2-40B4-BE49-F238E27FC236}">
                      <a16:creationId xmlns:a16="http://schemas.microsoft.com/office/drawing/2014/main" id="{D36F8FFA-28CA-18A6-165D-2663099B3EA7}"/>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845" name="Rectangle 12">
                  <a:extLst>
                    <a:ext uri="{FF2B5EF4-FFF2-40B4-BE49-F238E27FC236}">
                      <a16:creationId xmlns:a16="http://schemas.microsoft.com/office/drawing/2014/main" id="{E77AF3CD-463D-953B-B2EF-435169A5CFC4}"/>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846" name="Rectangle 13">
                  <a:extLst>
                    <a:ext uri="{FF2B5EF4-FFF2-40B4-BE49-F238E27FC236}">
                      <a16:creationId xmlns:a16="http://schemas.microsoft.com/office/drawing/2014/main" id="{B3129FEA-FC14-D2BF-DB70-BB4CFDC50866}"/>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grpSp>
              <p:nvGrpSpPr>
                <p:cNvPr id="367847" name="Grupa 20">
                  <a:extLst>
                    <a:ext uri="{FF2B5EF4-FFF2-40B4-BE49-F238E27FC236}">
                      <a16:creationId xmlns:a16="http://schemas.microsoft.com/office/drawing/2014/main" id="{74A14557-E567-B312-1814-830F362B594F}"/>
                    </a:ext>
                  </a:extLst>
                </p:cNvPr>
                <p:cNvGrpSpPr>
                  <a:grpSpLocks/>
                </p:cNvGrpSpPr>
                <p:nvPr/>
              </p:nvGrpSpPr>
              <p:grpSpPr bwMode="auto">
                <a:xfrm>
                  <a:off x="3134998" y="1517736"/>
                  <a:ext cx="2019850" cy="4162612"/>
                  <a:chOff x="3636165" y="1814460"/>
                  <a:chExt cx="1696621" cy="3496486"/>
                </a:xfrm>
              </p:grpSpPr>
              <p:sp>
                <p:nvSpPr>
                  <p:cNvPr id="367848" name="Line 34">
                    <a:extLst>
                      <a:ext uri="{FF2B5EF4-FFF2-40B4-BE49-F238E27FC236}">
                        <a16:creationId xmlns:a16="http://schemas.microsoft.com/office/drawing/2014/main" id="{0B4DCAE5-E8FF-8161-9F71-4F6648C63C09}"/>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nvGrpSpPr>
                  <p:cNvPr id="367849" name="Group 173">
                    <a:extLst>
                      <a:ext uri="{FF2B5EF4-FFF2-40B4-BE49-F238E27FC236}">
                        <a16:creationId xmlns:a16="http://schemas.microsoft.com/office/drawing/2014/main" id="{56E5FDF8-77D2-35E5-ED0F-CFA9C0385244}"/>
                      </a:ext>
                    </a:extLst>
                  </p:cNvPr>
                  <p:cNvGrpSpPr>
                    <a:grpSpLocks/>
                  </p:cNvGrpSpPr>
                  <p:nvPr/>
                </p:nvGrpSpPr>
                <p:grpSpPr bwMode="auto">
                  <a:xfrm>
                    <a:off x="3636165" y="1819139"/>
                    <a:ext cx="1696621" cy="3491807"/>
                    <a:chOff x="1684" y="1082"/>
                    <a:chExt cx="2391" cy="3083"/>
                  </a:xfrm>
                </p:grpSpPr>
                <p:sp>
                  <p:nvSpPr>
                    <p:cNvPr id="367853" name="Rectangle 29">
                      <a:extLst>
                        <a:ext uri="{FF2B5EF4-FFF2-40B4-BE49-F238E27FC236}">
                          <a16:creationId xmlns:a16="http://schemas.microsoft.com/office/drawing/2014/main" id="{0FFC051D-A4C6-CB67-C221-B64B1A0C92B1}"/>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854" name="Line 30">
                      <a:extLst>
                        <a:ext uri="{FF2B5EF4-FFF2-40B4-BE49-F238E27FC236}">
                          <a16:creationId xmlns:a16="http://schemas.microsoft.com/office/drawing/2014/main" id="{4516E4FE-1C55-4C83-816F-89E2D39EE79A}"/>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7850" name="Line 31">
                    <a:extLst>
                      <a:ext uri="{FF2B5EF4-FFF2-40B4-BE49-F238E27FC236}">
                        <a16:creationId xmlns:a16="http://schemas.microsoft.com/office/drawing/2014/main" id="{3DFFC4EF-5C7F-670D-3B0B-FF2142D2049C}"/>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851" name="Line 32">
                    <a:extLst>
                      <a:ext uri="{FF2B5EF4-FFF2-40B4-BE49-F238E27FC236}">
                        <a16:creationId xmlns:a16="http://schemas.microsoft.com/office/drawing/2014/main" id="{6682FE27-7929-12E7-6EB5-3709462A5072}"/>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852" name="Line 33">
                    <a:extLst>
                      <a:ext uri="{FF2B5EF4-FFF2-40B4-BE49-F238E27FC236}">
                        <a16:creationId xmlns:a16="http://schemas.microsoft.com/office/drawing/2014/main" id="{FD91D21C-CC59-4977-83A8-E4C19CCC22D4}"/>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7836" name="Grupa 33">
                <a:extLst>
                  <a:ext uri="{FF2B5EF4-FFF2-40B4-BE49-F238E27FC236}">
                    <a16:creationId xmlns:a16="http://schemas.microsoft.com/office/drawing/2014/main" id="{1D3EED61-37BA-3937-76D1-F6F5729A92AD}"/>
                  </a:ext>
                </a:extLst>
              </p:cNvPr>
              <p:cNvGrpSpPr>
                <a:grpSpLocks/>
              </p:cNvGrpSpPr>
              <p:nvPr/>
            </p:nvGrpSpPr>
            <p:grpSpPr bwMode="auto">
              <a:xfrm>
                <a:off x="8558632" y="657436"/>
                <a:ext cx="493468" cy="756316"/>
                <a:chOff x="2792031" y="2481716"/>
                <a:chExt cx="865727" cy="1326859"/>
              </a:xfrm>
            </p:grpSpPr>
            <p:sp>
              <p:nvSpPr>
                <p:cNvPr id="367841" name="Line 35">
                  <a:extLst>
                    <a:ext uri="{FF2B5EF4-FFF2-40B4-BE49-F238E27FC236}">
                      <a16:creationId xmlns:a16="http://schemas.microsoft.com/office/drawing/2014/main" id="{9204E423-3FE8-6F9F-A803-9074BA4AE4EA}"/>
                    </a:ext>
                  </a:extLst>
                </p:cNvPr>
                <p:cNvSpPr>
                  <a:spLocks noChangeShapeType="1"/>
                </p:cNvSpPr>
                <p:nvPr/>
              </p:nvSpPr>
              <p:spPr bwMode="auto">
                <a:xfrm>
                  <a:off x="2792031" y="2481716"/>
                  <a:ext cx="284204" cy="132685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842" name="Line 36">
                  <a:extLst>
                    <a:ext uri="{FF2B5EF4-FFF2-40B4-BE49-F238E27FC236}">
                      <a16:creationId xmlns:a16="http://schemas.microsoft.com/office/drawing/2014/main" id="{1ABA4F3F-BDA5-0E1C-9F72-8C898267E1F3}"/>
                    </a:ext>
                  </a:extLst>
                </p:cNvPr>
                <p:cNvSpPr>
                  <a:spLocks noChangeShapeType="1"/>
                </p:cNvSpPr>
                <p:nvPr/>
              </p:nvSpPr>
              <p:spPr bwMode="auto">
                <a:xfrm flipH="1">
                  <a:off x="3076238" y="3397258"/>
                  <a:ext cx="292209" cy="39573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843" name="Line 37">
                  <a:extLst>
                    <a:ext uri="{FF2B5EF4-FFF2-40B4-BE49-F238E27FC236}">
                      <a16:creationId xmlns:a16="http://schemas.microsoft.com/office/drawing/2014/main" id="{1920E33C-6436-F539-B434-BC0A985BFF3E}"/>
                    </a:ext>
                  </a:extLst>
                </p:cNvPr>
                <p:cNvSpPr>
                  <a:spLocks noChangeShapeType="1"/>
                </p:cNvSpPr>
                <p:nvPr/>
              </p:nvSpPr>
              <p:spPr bwMode="auto">
                <a:xfrm>
                  <a:off x="3373763" y="3419656"/>
                  <a:ext cx="283995" cy="37333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367837" name="Grupa 33">
                <a:extLst>
                  <a:ext uri="{FF2B5EF4-FFF2-40B4-BE49-F238E27FC236}">
                    <a16:creationId xmlns:a16="http://schemas.microsoft.com/office/drawing/2014/main" id="{B3A58BC5-9E33-0D03-B1BC-7DBBB10A5DA2}"/>
                  </a:ext>
                </a:extLst>
              </p:cNvPr>
              <p:cNvGrpSpPr>
                <a:grpSpLocks/>
              </p:cNvGrpSpPr>
              <p:nvPr/>
            </p:nvGrpSpPr>
            <p:grpSpPr bwMode="auto">
              <a:xfrm>
                <a:off x="7639674" y="851702"/>
                <a:ext cx="495708" cy="589545"/>
                <a:chOff x="2796365" y="3070999"/>
                <a:chExt cx="869654" cy="1034276"/>
              </a:xfrm>
            </p:grpSpPr>
            <p:sp>
              <p:nvSpPr>
                <p:cNvPr id="367838" name="Line 35">
                  <a:extLst>
                    <a:ext uri="{FF2B5EF4-FFF2-40B4-BE49-F238E27FC236}">
                      <a16:creationId xmlns:a16="http://schemas.microsoft.com/office/drawing/2014/main" id="{EEB8F1CF-DC83-2C6F-58F9-45473A03840D}"/>
                    </a:ext>
                  </a:extLst>
                </p:cNvPr>
                <p:cNvSpPr>
                  <a:spLocks noChangeShapeType="1"/>
                </p:cNvSpPr>
                <p:nvPr/>
              </p:nvSpPr>
              <p:spPr bwMode="auto">
                <a:xfrm>
                  <a:off x="2796365" y="3070999"/>
                  <a:ext cx="285318" cy="103427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839" name="Line 36">
                  <a:extLst>
                    <a:ext uri="{FF2B5EF4-FFF2-40B4-BE49-F238E27FC236}">
                      <a16:creationId xmlns:a16="http://schemas.microsoft.com/office/drawing/2014/main" id="{989AF602-1ECD-8DC6-B19D-8A5129E2D70B}"/>
                    </a:ext>
                  </a:extLst>
                </p:cNvPr>
                <p:cNvSpPr>
                  <a:spLocks noChangeShapeType="1"/>
                </p:cNvSpPr>
                <p:nvPr/>
              </p:nvSpPr>
              <p:spPr bwMode="auto">
                <a:xfrm flipH="1">
                  <a:off x="3081679" y="4008809"/>
                  <a:ext cx="282159" cy="96466"/>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840" name="Line 37">
                  <a:extLst>
                    <a:ext uri="{FF2B5EF4-FFF2-40B4-BE49-F238E27FC236}">
                      <a16:creationId xmlns:a16="http://schemas.microsoft.com/office/drawing/2014/main" id="{3FAF6591-26F0-0212-74EC-B7F749F82F06}"/>
                    </a:ext>
                  </a:extLst>
                </p:cNvPr>
                <p:cNvSpPr>
                  <a:spLocks noChangeShapeType="1"/>
                </p:cNvSpPr>
                <p:nvPr/>
              </p:nvSpPr>
              <p:spPr bwMode="auto">
                <a:xfrm flipV="1">
                  <a:off x="3363838" y="3739522"/>
                  <a:ext cx="302181" cy="27380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7664" name="Group 191">
              <a:extLst>
                <a:ext uri="{FF2B5EF4-FFF2-40B4-BE49-F238E27FC236}">
                  <a16:creationId xmlns:a16="http://schemas.microsoft.com/office/drawing/2014/main" id="{02ACEFB1-4BEF-7919-6C2E-EDE4092474B8}"/>
                </a:ext>
              </a:extLst>
            </p:cNvPr>
            <p:cNvGrpSpPr>
              <a:grpSpLocks/>
            </p:cNvGrpSpPr>
            <p:nvPr/>
          </p:nvGrpSpPr>
          <p:grpSpPr bwMode="auto">
            <a:xfrm>
              <a:off x="10297707" y="2043985"/>
              <a:ext cx="1329786" cy="1440614"/>
              <a:chOff x="7475639" y="245979"/>
              <a:chExt cx="1746612" cy="1892179"/>
            </a:xfrm>
          </p:grpSpPr>
          <p:grpSp>
            <p:nvGrpSpPr>
              <p:cNvPr id="367801" name="Grupa 2">
                <a:extLst>
                  <a:ext uri="{FF2B5EF4-FFF2-40B4-BE49-F238E27FC236}">
                    <a16:creationId xmlns:a16="http://schemas.microsoft.com/office/drawing/2014/main" id="{41BF52D1-F575-0B79-758D-CB65FABD48D7}"/>
                  </a:ext>
                </a:extLst>
              </p:cNvPr>
              <p:cNvGrpSpPr>
                <a:grpSpLocks/>
              </p:cNvGrpSpPr>
              <p:nvPr/>
            </p:nvGrpSpPr>
            <p:grpSpPr bwMode="auto">
              <a:xfrm>
                <a:off x="7475639" y="245979"/>
                <a:ext cx="1244992" cy="1892179"/>
                <a:chOff x="3134998" y="1033067"/>
                <a:chExt cx="3057758" cy="4647282"/>
              </a:xfrm>
            </p:grpSpPr>
            <p:sp>
              <p:nvSpPr>
                <p:cNvPr id="367822" name="Rectangle 15">
                  <a:extLst>
                    <a:ext uri="{FF2B5EF4-FFF2-40B4-BE49-F238E27FC236}">
                      <a16:creationId xmlns:a16="http://schemas.microsoft.com/office/drawing/2014/main" id="{927C1CF2-CE02-42C4-8239-44F44F73BC52}"/>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823" name="Rectangle 12">
                  <a:extLst>
                    <a:ext uri="{FF2B5EF4-FFF2-40B4-BE49-F238E27FC236}">
                      <a16:creationId xmlns:a16="http://schemas.microsoft.com/office/drawing/2014/main" id="{B6A9E861-6445-DE48-4BEE-8607612C9048}"/>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824" name="Rectangle 13">
                  <a:extLst>
                    <a:ext uri="{FF2B5EF4-FFF2-40B4-BE49-F238E27FC236}">
                      <a16:creationId xmlns:a16="http://schemas.microsoft.com/office/drawing/2014/main" id="{C11FE616-70C7-A0E2-F17A-547DB76D8399}"/>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825" name="Text Box 43">
                  <a:extLst>
                    <a:ext uri="{FF2B5EF4-FFF2-40B4-BE49-F238E27FC236}">
                      <a16:creationId xmlns:a16="http://schemas.microsoft.com/office/drawing/2014/main" id="{5AB7E96D-8720-B517-BA3F-9C18137E7AA6}"/>
                    </a:ext>
                  </a:extLst>
                </p:cNvPr>
                <p:cNvSpPr txBox="1">
                  <a:spLocks noChangeArrowheads="1"/>
                </p:cNvSpPr>
                <p:nvPr/>
              </p:nvSpPr>
              <p:spPr bwMode="auto">
                <a:xfrm>
                  <a:off x="4180507" y="1033067"/>
                  <a:ext cx="2012249" cy="363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900" b="1">
                      <a:solidFill>
                        <a:srgbClr val="272274"/>
                      </a:solidFill>
                      <a:latin typeface="Century Gothic" panose="020B0502020202020204" pitchFamily="34" charset="0"/>
                      <a:ea typeface="ＭＳ Ｐゴシック" panose="020B0600070205080204" pitchFamily="34" charset="-128"/>
                    </a:rPr>
                    <a:t>   </a:t>
                  </a:r>
                  <a:r>
                    <a:rPr lang="en-NZ" altLang="en-US" sz="1000" b="1">
                      <a:solidFill>
                        <a:srgbClr val="5F5F5F"/>
                      </a:solidFill>
                      <a:latin typeface="Century Gothic" panose="020B0502020202020204" pitchFamily="34" charset="0"/>
                      <a:ea typeface="ＭＳ Ｐゴシック" panose="020B0600070205080204" pitchFamily="34" charset="-128"/>
                    </a:rPr>
                    <a:t>Manager Five</a:t>
                  </a:r>
                  <a:endParaRPr lang="en-US" altLang="en-US" sz="1000" b="1">
                    <a:solidFill>
                      <a:srgbClr val="5F5F5F"/>
                    </a:solidFill>
                    <a:latin typeface="Century Gothic" panose="020B0502020202020204" pitchFamily="34" charset="0"/>
                    <a:ea typeface="ＭＳ Ｐゴシック" panose="020B0600070205080204" pitchFamily="34" charset="-128"/>
                  </a:endParaRPr>
                </a:p>
              </p:txBody>
            </p:sp>
            <p:grpSp>
              <p:nvGrpSpPr>
                <p:cNvPr id="367826" name="Grupa 7">
                  <a:extLst>
                    <a:ext uri="{FF2B5EF4-FFF2-40B4-BE49-F238E27FC236}">
                      <a16:creationId xmlns:a16="http://schemas.microsoft.com/office/drawing/2014/main" id="{07E2C5DD-E27A-849B-A435-0212F1A32FD7}"/>
                    </a:ext>
                  </a:extLst>
                </p:cNvPr>
                <p:cNvGrpSpPr>
                  <a:grpSpLocks/>
                </p:cNvGrpSpPr>
                <p:nvPr/>
              </p:nvGrpSpPr>
              <p:grpSpPr bwMode="auto">
                <a:xfrm>
                  <a:off x="3134998" y="1517736"/>
                  <a:ext cx="2019850" cy="4162612"/>
                  <a:chOff x="3636165" y="1814460"/>
                  <a:chExt cx="1696621" cy="3496486"/>
                </a:xfrm>
              </p:grpSpPr>
              <p:grpSp>
                <p:nvGrpSpPr>
                  <p:cNvPr id="367827" name="Group 28">
                    <a:extLst>
                      <a:ext uri="{FF2B5EF4-FFF2-40B4-BE49-F238E27FC236}">
                        <a16:creationId xmlns:a16="http://schemas.microsoft.com/office/drawing/2014/main" id="{91373F2C-7E95-A5B9-1543-D5356D65A5F5}"/>
                      </a:ext>
                    </a:extLst>
                  </p:cNvPr>
                  <p:cNvGrpSpPr>
                    <a:grpSpLocks/>
                  </p:cNvGrpSpPr>
                  <p:nvPr/>
                </p:nvGrpSpPr>
                <p:grpSpPr bwMode="auto">
                  <a:xfrm>
                    <a:off x="3636165" y="1819139"/>
                    <a:ext cx="1696621" cy="3491807"/>
                    <a:chOff x="1684" y="1082"/>
                    <a:chExt cx="2391" cy="3083"/>
                  </a:xfrm>
                </p:grpSpPr>
                <p:sp>
                  <p:nvSpPr>
                    <p:cNvPr id="367832" name="Rectangle 29">
                      <a:extLst>
                        <a:ext uri="{FF2B5EF4-FFF2-40B4-BE49-F238E27FC236}">
                          <a16:creationId xmlns:a16="http://schemas.microsoft.com/office/drawing/2014/main" id="{F0471569-E7EB-A745-F5CC-273DA99DC3A9}"/>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833" name="Line 30">
                      <a:extLst>
                        <a:ext uri="{FF2B5EF4-FFF2-40B4-BE49-F238E27FC236}">
                          <a16:creationId xmlns:a16="http://schemas.microsoft.com/office/drawing/2014/main" id="{4E725594-9104-FADE-2B29-E9D5473E411C}"/>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7828" name="Line 31">
                    <a:extLst>
                      <a:ext uri="{FF2B5EF4-FFF2-40B4-BE49-F238E27FC236}">
                        <a16:creationId xmlns:a16="http://schemas.microsoft.com/office/drawing/2014/main" id="{668A4C3A-6D63-64F6-12E6-5369F4060573}"/>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829" name="Line 32">
                    <a:extLst>
                      <a:ext uri="{FF2B5EF4-FFF2-40B4-BE49-F238E27FC236}">
                        <a16:creationId xmlns:a16="http://schemas.microsoft.com/office/drawing/2014/main" id="{F32AAC72-198D-9D15-FFF0-5518E9EE4574}"/>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830" name="Line 33">
                    <a:extLst>
                      <a:ext uri="{FF2B5EF4-FFF2-40B4-BE49-F238E27FC236}">
                        <a16:creationId xmlns:a16="http://schemas.microsoft.com/office/drawing/2014/main" id="{14CEC7EA-F564-FF9B-10B0-7CFF205C9002}"/>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831" name="Line 34">
                    <a:extLst>
                      <a:ext uri="{FF2B5EF4-FFF2-40B4-BE49-F238E27FC236}">
                        <a16:creationId xmlns:a16="http://schemas.microsoft.com/office/drawing/2014/main" id="{CA315EF5-F145-862F-6107-D50D2A7A00E0}"/>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7802" name="Grupa 15">
                <a:extLst>
                  <a:ext uri="{FF2B5EF4-FFF2-40B4-BE49-F238E27FC236}">
                    <a16:creationId xmlns:a16="http://schemas.microsoft.com/office/drawing/2014/main" id="{8EEA0173-B489-692B-A249-66CEF2709D3F}"/>
                  </a:ext>
                </a:extLst>
              </p:cNvPr>
              <p:cNvGrpSpPr>
                <a:grpSpLocks/>
              </p:cNvGrpSpPr>
              <p:nvPr/>
            </p:nvGrpSpPr>
            <p:grpSpPr bwMode="auto">
              <a:xfrm>
                <a:off x="8399462" y="436507"/>
                <a:ext cx="822789" cy="1695647"/>
                <a:chOff x="3134998" y="1517736"/>
                <a:chExt cx="2019850" cy="4162613"/>
              </a:xfrm>
            </p:grpSpPr>
            <p:sp>
              <p:nvSpPr>
                <p:cNvPr id="367811" name="Rectangle 15">
                  <a:extLst>
                    <a:ext uri="{FF2B5EF4-FFF2-40B4-BE49-F238E27FC236}">
                      <a16:creationId xmlns:a16="http://schemas.microsoft.com/office/drawing/2014/main" id="{65BC355F-8601-7DFB-44E0-631A406BE4A4}"/>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812" name="Rectangle 12">
                  <a:extLst>
                    <a:ext uri="{FF2B5EF4-FFF2-40B4-BE49-F238E27FC236}">
                      <a16:creationId xmlns:a16="http://schemas.microsoft.com/office/drawing/2014/main" id="{F500E265-5138-FF26-A6EE-A112B7DF5586}"/>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813" name="Rectangle 13">
                  <a:extLst>
                    <a:ext uri="{FF2B5EF4-FFF2-40B4-BE49-F238E27FC236}">
                      <a16:creationId xmlns:a16="http://schemas.microsoft.com/office/drawing/2014/main" id="{27B7EC31-40A7-0BD8-066B-A490A483DA24}"/>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grpSp>
              <p:nvGrpSpPr>
                <p:cNvPr id="367814" name="Grupa 20">
                  <a:extLst>
                    <a:ext uri="{FF2B5EF4-FFF2-40B4-BE49-F238E27FC236}">
                      <a16:creationId xmlns:a16="http://schemas.microsoft.com/office/drawing/2014/main" id="{BA71F670-9FDE-1E73-6CBC-10F300FBAC1D}"/>
                    </a:ext>
                  </a:extLst>
                </p:cNvPr>
                <p:cNvGrpSpPr>
                  <a:grpSpLocks/>
                </p:cNvGrpSpPr>
                <p:nvPr/>
              </p:nvGrpSpPr>
              <p:grpSpPr bwMode="auto">
                <a:xfrm>
                  <a:off x="3134998" y="1517736"/>
                  <a:ext cx="2019850" cy="4162612"/>
                  <a:chOff x="3636165" y="1814460"/>
                  <a:chExt cx="1696621" cy="3496486"/>
                </a:xfrm>
              </p:grpSpPr>
              <p:sp>
                <p:nvSpPr>
                  <p:cNvPr id="367815" name="Line 34">
                    <a:extLst>
                      <a:ext uri="{FF2B5EF4-FFF2-40B4-BE49-F238E27FC236}">
                        <a16:creationId xmlns:a16="http://schemas.microsoft.com/office/drawing/2014/main" id="{D7FFE16A-8AC2-95A7-F5E3-F859B76B7E45}"/>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nvGrpSpPr>
                  <p:cNvPr id="367816" name="Group 207">
                    <a:extLst>
                      <a:ext uri="{FF2B5EF4-FFF2-40B4-BE49-F238E27FC236}">
                        <a16:creationId xmlns:a16="http://schemas.microsoft.com/office/drawing/2014/main" id="{EE061B98-618A-2ECB-6FC0-76B1CB4EE240}"/>
                      </a:ext>
                    </a:extLst>
                  </p:cNvPr>
                  <p:cNvGrpSpPr>
                    <a:grpSpLocks/>
                  </p:cNvGrpSpPr>
                  <p:nvPr/>
                </p:nvGrpSpPr>
                <p:grpSpPr bwMode="auto">
                  <a:xfrm>
                    <a:off x="3636165" y="1819139"/>
                    <a:ext cx="1696621" cy="3491807"/>
                    <a:chOff x="1684" y="1082"/>
                    <a:chExt cx="2391" cy="3083"/>
                  </a:xfrm>
                </p:grpSpPr>
                <p:sp>
                  <p:nvSpPr>
                    <p:cNvPr id="367820" name="Rectangle 29">
                      <a:extLst>
                        <a:ext uri="{FF2B5EF4-FFF2-40B4-BE49-F238E27FC236}">
                          <a16:creationId xmlns:a16="http://schemas.microsoft.com/office/drawing/2014/main" id="{271ED164-E855-7DB0-9DB1-25DDFFB37A20}"/>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821" name="Line 30">
                      <a:extLst>
                        <a:ext uri="{FF2B5EF4-FFF2-40B4-BE49-F238E27FC236}">
                          <a16:creationId xmlns:a16="http://schemas.microsoft.com/office/drawing/2014/main" id="{BD226A56-52E2-E8EF-8355-E0D5BD458178}"/>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7817" name="Line 31">
                    <a:extLst>
                      <a:ext uri="{FF2B5EF4-FFF2-40B4-BE49-F238E27FC236}">
                        <a16:creationId xmlns:a16="http://schemas.microsoft.com/office/drawing/2014/main" id="{B84F46CF-E157-F82E-4BD4-A2CB712B48F4}"/>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818" name="Line 32">
                    <a:extLst>
                      <a:ext uri="{FF2B5EF4-FFF2-40B4-BE49-F238E27FC236}">
                        <a16:creationId xmlns:a16="http://schemas.microsoft.com/office/drawing/2014/main" id="{5EF0E0CE-715C-D464-5504-5E74A0BB4970}"/>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819" name="Line 33">
                    <a:extLst>
                      <a:ext uri="{FF2B5EF4-FFF2-40B4-BE49-F238E27FC236}">
                        <a16:creationId xmlns:a16="http://schemas.microsoft.com/office/drawing/2014/main" id="{3F75B000-2996-23A7-8C2B-C0EB5EB1A41C}"/>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7803" name="Grupa 33">
                <a:extLst>
                  <a:ext uri="{FF2B5EF4-FFF2-40B4-BE49-F238E27FC236}">
                    <a16:creationId xmlns:a16="http://schemas.microsoft.com/office/drawing/2014/main" id="{03EC178B-DD33-62EB-9FDC-1B87DF7E59A4}"/>
                  </a:ext>
                </a:extLst>
              </p:cNvPr>
              <p:cNvGrpSpPr>
                <a:grpSpLocks/>
              </p:cNvGrpSpPr>
              <p:nvPr/>
            </p:nvGrpSpPr>
            <p:grpSpPr bwMode="auto">
              <a:xfrm>
                <a:off x="8558632" y="511339"/>
                <a:ext cx="493465" cy="1534798"/>
                <a:chOff x="2792031" y="2225408"/>
                <a:chExt cx="865722" cy="2692605"/>
              </a:xfrm>
            </p:grpSpPr>
            <p:sp>
              <p:nvSpPr>
                <p:cNvPr id="367808" name="Line 35">
                  <a:extLst>
                    <a:ext uri="{FF2B5EF4-FFF2-40B4-BE49-F238E27FC236}">
                      <a16:creationId xmlns:a16="http://schemas.microsoft.com/office/drawing/2014/main" id="{99A4E0FB-7025-0EE3-C0AB-239FC90721D0}"/>
                    </a:ext>
                  </a:extLst>
                </p:cNvPr>
                <p:cNvSpPr>
                  <a:spLocks noChangeShapeType="1"/>
                </p:cNvSpPr>
                <p:nvPr/>
              </p:nvSpPr>
              <p:spPr bwMode="auto">
                <a:xfrm>
                  <a:off x="2792031" y="2481716"/>
                  <a:ext cx="294117" cy="243629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809" name="Line 36">
                  <a:extLst>
                    <a:ext uri="{FF2B5EF4-FFF2-40B4-BE49-F238E27FC236}">
                      <a16:creationId xmlns:a16="http://schemas.microsoft.com/office/drawing/2014/main" id="{D889A9A2-37BC-F715-093E-D05F66F3D4FD}"/>
                    </a:ext>
                  </a:extLst>
                </p:cNvPr>
                <p:cNvSpPr>
                  <a:spLocks noChangeShapeType="1"/>
                </p:cNvSpPr>
                <p:nvPr/>
              </p:nvSpPr>
              <p:spPr bwMode="auto">
                <a:xfrm flipH="1">
                  <a:off x="3086145" y="3397259"/>
                  <a:ext cx="282298" cy="151570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810" name="Line 37">
                  <a:extLst>
                    <a:ext uri="{FF2B5EF4-FFF2-40B4-BE49-F238E27FC236}">
                      <a16:creationId xmlns:a16="http://schemas.microsoft.com/office/drawing/2014/main" id="{850DB43C-E87C-78B0-6E6E-D72CA16EF8CA}"/>
                    </a:ext>
                  </a:extLst>
                </p:cNvPr>
                <p:cNvSpPr>
                  <a:spLocks noChangeShapeType="1"/>
                </p:cNvSpPr>
                <p:nvPr/>
              </p:nvSpPr>
              <p:spPr bwMode="auto">
                <a:xfrm flipV="1">
                  <a:off x="3373764" y="2225408"/>
                  <a:ext cx="283989" cy="119424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367804" name="Grupa 33">
                <a:extLst>
                  <a:ext uri="{FF2B5EF4-FFF2-40B4-BE49-F238E27FC236}">
                    <a16:creationId xmlns:a16="http://schemas.microsoft.com/office/drawing/2014/main" id="{E83082E6-8F93-8A85-0886-08A1879F5085}"/>
                  </a:ext>
                </a:extLst>
              </p:cNvPr>
              <p:cNvGrpSpPr>
                <a:grpSpLocks/>
              </p:cNvGrpSpPr>
              <p:nvPr/>
            </p:nvGrpSpPr>
            <p:grpSpPr bwMode="auto">
              <a:xfrm>
                <a:off x="7631617" y="753697"/>
                <a:ext cx="496348" cy="874812"/>
                <a:chOff x="2782235" y="2899061"/>
                <a:chExt cx="870778" cy="1534737"/>
              </a:xfrm>
            </p:grpSpPr>
            <p:sp>
              <p:nvSpPr>
                <p:cNvPr id="367805" name="Line 35">
                  <a:extLst>
                    <a:ext uri="{FF2B5EF4-FFF2-40B4-BE49-F238E27FC236}">
                      <a16:creationId xmlns:a16="http://schemas.microsoft.com/office/drawing/2014/main" id="{AF837000-DA9C-D835-3E0C-4983D59AB286}"/>
                    </a:ext>
                  </a:extLst>
                </p:cNvPr>
                <p:cNvSpPr>
                  <a:spLocks noChangeShapeType="1"/>
                </p:cNvSpPr>
                <p:nvPr/>
              </p:nvSpPr>
              <p:spPr bwMode="auto">
                <a:xfrm>
                  <a:off x="2782235" y="2899061"/>
                  <a:ext cx="289535" cy="153473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806" name="Line 36">
                  <a:extLst>
                    <a:ext uri="{FF2B5EF4-FFF2-40B4-BE49-F238E27FC236}">
                      <a16:creationId xmlns:a16="http://schemas.microsoft.com/office/drawing/2014/main" id="{57DE6699-2E8B-63E5-1712-8C46F8F96776}"/>
                    </a:ext>
                  </a:extLst>
                </p:cNvPr>
                <p:cNvSpPr>
                  <a:spLocks noChangeShapeType="1"/>
                </p:cNvSpPr>
                <p:nvPr/>
              </p:nvSpPr>
              <p:spPr bwMode="auto">
                <a:xfrm flipH="1">
                  <a:off x="3103053" y="4337332"/>
                  <a:ext cx="282159" cy="96466"/>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807" name="Line 37">
                  <a:extLst>
                    <a:ext uri="{FF2B5EF4-FFF2-40B4-BE49-F238E27FC236}">
                      <a16:creationId xmlns:a16="http://schemas.microsoft.com/office/drawing/2014/main" id="{5EDD4DC4-56F8-7833-BE34-3C6BE094C8AB}"/>
                    </a:ext>
                  </a:extLst>
                </p:cNvPr>
                <p:cNvSpPr>
                  <a:spLocks noChangeShapeType="1"/>
                </p:cNvSpPr>
                <p:nvPr/>
              </p:nvSpPr>
              <p:spPr bwMode="auto">
                <a:xfrm flipV="1">
                  <a:off x="3385214" y="3668121"/>
                  <a:ext cx="267799" cy="67373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7665" name="Group 225">
              <a:extLst>
                <a:ext uri="{FF2B5EF4-FFF2-40B4-BE49-F238E27FC236}">
                  <a16:creationId xmlns:a16="http://schemas.microsoft.com/office/drawing/2014/main" id="{9584A76F-8623-3C45-41C3-7363ECDC6CC7}"/>
                </a:ext>
              </a:extLst>
            </p:cNvPr>
            <p:cNvGrpSpPr>
              <a:grpSpLocks/>
            </p:cNvGrpSpPr>
            <p:nvPr/>
          </p:nvGrpSpPr>
          <p:grpSpPr bwMode="auto">
            <a:xfrm>
              <a:off x="11996551" y="2034262"/>
              <a:ext cx="1329786" cy="1440615"/>
              <a:chOff x="7475639" y="245978"/>
              <a:chExt cx="1746612" cy="1892180"/>
            </a:xfrm>
          </p:grpSpPr>
          <p:grpSp>
            <p:nvGrpSpPr>
              <p:cNvPr id="367768" name="Grupa 2">
                <a:extLst>
                  <a:ext uri="{FF2B5EF4-FFF2-40B4-BE49-F238E27FC236}">
                    <a16:creationId xmlns:a16="http://schemas.microsoft.com/office/drawing/2014/main" id="{CBC48953-6084-F699-BD65-F6B444E8D0A2}"/>
                  </a:ext>
                </a:extLst>
              </p:cNvPr>
              <p:cNvGrpSpPr>
                <a:grpSpLocks/>
              </p:cNvGrpSpPr>
              <p:nvPr/>
            </p:nvGrpSpPr>
            <p:grpSpPr bwMode="auto">
              <a:xfrm>
                <a:off x="7475639" y="245978"/>
                <a:ext cx="1743514" cy="1892180"/>
                <a:chOff x="3134998" y="1033064"/>
                <a:chExt cx="4282152" cy="4647285"/>
              </a:xfrm>
            </p:grpSpPr>
            <p:sp>
              <p:nvSpPr>
                <p:cNvPr id="367789" name="Rectangle 15">
                  <a:extLst>
                    <a:ext uri="{FF2B5EF4-FFF2-40B4-BE49-F238E27FC236}">
                      <a16:creationId xmlns:a16="http://schemas.microsoft.com/office/drawing/2014/main" id="{B6C883ED-8A9C-BE8A-1F5F-FCFC8ADE628D}"/>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790" name="Rectangle 12">
                  <a:extLst>
                    <a:ext uri="{FF2B5EF4-FFF2-40B4-BE49-F238E27FC236}">
                      <a16:creationId xmlns:a16="http://schemas.microsoft.com/office/drawing/2014/main" id="{FE9DF52A-AD0E-5E16-5A4F-938E3229CCF0}"/>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791" name="Rectangle 13">
                  <a:extLst>
                    <a:ext uri="{FF2B5EF4-FFF2-40B4-BE49-F238E27FC236}">
                      <a16:creationId xmlns:a16="http://schemas.microsoft.com/office/drawing/2014/main" id="{C149CCF4-70FB-B532-7D59-B8CE2F7CD2FE}"/>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792" name="Text Box 43">
                  <a:extLst>
                    <a:ext uri="{FF2B5EF4-FFF2-40B4-BE49-F238E27FC236}">
                      <a16:creationId xmlns:a16="http://schemas.microsoft.com/office/drawing/2014/main" id="{8C20AD35-64E8-2B10-17D0-50C6F8D1E3F0}"/>
                    </a:ext>
                  </a:extLst>
                </p:cNvPr>
                <p:cNvSpPr txBox="1">
                  <a:spLocks noChangeArrowheads="1"/>
                </p:cNvSpPr>
                <p:nvPr/>
              </p:nvSpPr>
              <p:spPr bwMode="auto">
                <a:xfrm>
                  <a:off x="3142605" y="1033064"/>
                  <a:ext cx="4274545" cy="4679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900" b="1">
                      <a:solidFill>
                        <a:srgbClr val="272274"/>
                      </a:solidFill>
                      <a:latin typeface="Century Gothic" panose="020B0502020202020204" pitchFamily="34" charset="0"/>
                      <a:ea typeface="ＭＳ Ｐゴシック" panose="020B0600070205080204" pitchFamily="34" charset="-128"/>
                    </a:rPr>
                    <a:t>   </a:t>
                  </a:r>
                  <a:r>
                    <a:rPr lang="en-NZ" altLang="en-US" sz="1000" b="1">
                      <a:solidFill>
                        <a:srgbClr val="5F5F5F"/>
                      </a:solidFill>
                      <a:latin typeface="Century Gothic" panose="020B0502020202020204" pitchFamily="34" charset="0"/>
                      <a:ea typeface="ＭＳ Ｐゴシック" panose="020B0600070205080204" pitchFamily="34" charset="-128"/>
                    </a:rPr>
                    <a:t>Manager Six</a:t>
                  </a:r>
                  <a:endParaRPr lang="en-US" altLang="en-US" sz="1000" b="1">
                    <a:solidFill>
                      <a:srgbClr val="5F5F5F"/>
                    </a:solidFill>
                    <a:latin typeface="Century Gothic" panose="020B0502020202020204" pitchFamily="34" charset="0"/>
                    <a:ea typeface="ＭＳ Ｐゴシック" panose="020B0600070205080204" pitchFamily="34" charset="-128"/>
                  </a:endParaRPr>
                </a:p>
              </p:txBody>
            </p:sp>
            <p:grpSp>
              <p:nvGrpSpPr>
                <p:cNvPr id="367793" name="Grupa 7">
                  <a:extLst>
                    <a:ext uri="{FF2B5EF4-FFF2-40B4-BE49-F238E27FC236}">
                      <a16:creationId xmlns:a16="http://schemas.microsoft.com/office/drawing/2014/main" id="{107B1C6A-E284-BDBA-440F-6586B159D16C}"/>
                    </a:ext>
                  </a:extLst>
                </p:cNvPr>
                <p:cNvGrpSpPr>
                  <a:grpSpLocks/>
                </p:cNvGrpSpPr>
                <p:nvPr/>
              </p:nvGrpSpPr>
              <p:grpSpPr bwMode="auto">
                <a:xfrm>
                  <a:off x="3134998" y="1517736"/>
                  <a:ext cx="2019850" cy="4162612"/>
                  <a:chOff x="3636165" y="1814460"/>
                  <a:chExt cx="1696621" cy="3496486"/>
                </a:xfrm>
              </p:grpSpPr>
              <p:grpSp>
                <p:nvGrpSpPr>
                  <p:cNvPr id="367794" name="Group 28">
                    <a:extLst>
                      <a:ext uri="{FF2B5EF4-FFF2-40B4-BE49-F238E27FC236}">
                        <a16:creationId xmlns:a16="http://schemas.microsoft.com/office/drawing/2014/main" id="{9F7C7E12-D103-C624-F5FA-178395CE2C52}"/>
                      </a:ext>
                    </a:extLst>
                  </p:cNvPr>
                  <p:cNvGrpSpPr>
                    <a:grpSpLocks/>
                  </p:cNvGrpSpPr>
                  <p:nvPr/>
                </p:nvGrpSpPr>
                <p:grpSpPr bwMode="auto">
                  <a:xfrm>
                    <a:off x="3636165" y="1819139"/>
                    <a:ext cx="1696621" cy="3491807"/>
                    <a:chOff x="1684" y="1082"/>
                    <a:chExt cx="2391" cy="3083"/>
                  </a:xfrm>
                </p:grpSpPr>
                <p:sp>
                  <p:nvSpPr>
                    <p:cNvPr id="367799" name="Rectangle 29">
                      <a:extLst>
                        <a:ext uri="{FF2B5EF4-FFF2-40B4-BE49-F238E27FC236}">
                          <a16:creationId xmlns:a16="http://schemas.microsoft.com/office/drawing/2014/main" id="{5122A045-28C8-F807-66AD-773C24BE93B3}"/>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800" name="Line 30">
                      <a:extLst>
                        <a:ext uri="{FF2B5EF4-FFF2-40B4-BE49-F238E27FC236}">
                          <a16:creationId xmlns:a16="http://schemas.microsoft.com/office/drawing/2014/main" id="{04D56C3B-F890-8305-6DB5-B42AF1D71313}"/>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7795" name="Line 31">
                    <a:extLst>
                      <a:ext uri="{FF2B5EF4-FFF2-40B4-BE49-F238E27FC236}">
                        <a16:creationId xmlns:a16="http://schemas.microsoft.com/office/drawing/2014/main" id="{12C09931-3A54-7059-3F34-0CFE8FC540D9}"/>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796" name="Line 32">
                    <a:extLst>
                      <a:ext uri="{FF2B5EF4-FFF2-40B4-BE49-F238E27FC236}">
                        <a16:creationId xmlns:a16="http://schemas.microsoft.com/office/drawing/2014/main" id="{632686E9-BD05-F9B6-414E-37865BCCCBEA}"/>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797" name="Line 33">
                    <a:extLst>
                      <a:ext uri="{FF2B5EF4-FFF2-40B4-BE49-F238E27FC236}">
                        <a16:creationId xmlns:a16="http://schemas.microsoft.com/office/drawing/2014/main" id="{3DE97305-18CA-FA1A-A563-76E9384D6717}"/>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798" name="Line 34">
                    <a:extLst>
                      <a:ext uri="{FF2B5EF4-FFF2-40B4-BE49-F238E27FC236}">
                        <a16:creationId xmlns:a16="http://schemas.microsoft.com/office/drawing/2014/main" id="{181AB565-A87B-E045-0099-EA246C4A713E}"/>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7769" name="Grupa 15">
                <a:extLst>
                  <a:ext uri="{FF2B5EF4-FFF2-40B4-BE49-F238E27FC236}">
                    <a16:creationId xmlns:a16="http://schemas.microsoft.com/office/drawing/2014/main" id="{0A03E805-8C49-7A4A-34D0-F74BAADC7FB6}"/>
                  </a:ext>
                </a:extLst>
              </p:cNvPr>
              <p:cNvGrpSpPr>
                <a:grpSpLocks/>
              </p:cNvGrpSpPr>
              <p:nvPr/>
            </p:nvGrpSpPr>
            <p:grpSpPr bwMode="auto">
              <a:xfrm>
                <a:off x="8399462" y="436507"/>
                <a:ext cx="822789" cy="1695647"/>
                <a:chOff x="3134998" y="1517736"/>
                <a:chExt cx="2019850" cy="4162613"/>
              </a:xfrm>
            </p:grpSpPr>
            <p:sp>
              <p:nvSpPr>
                <p:cNvPr id="367778" name="Rectangle 15">
                  <a:extLst>
                    <a:ext uri="{FF2B5EF4-FFF2-40B4-BE49-F238E27FC236}">
                      <a16:creationId xmlns:a16="http://schemas.microsoft.com/office/drawing/2014/main" id="{C8F35EC1-23FF-2772-6416-714A9A8AB1F4}"/>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779" name="Rectangle 12">
                  <a:extLst>
                    <a:ext uri="{FF2B5EF4-FFF2-40B4-BE49-F238E27FC236}">
                      <a16:creationId xmlns:a16="http://schemas.microsoft.com/office/drawing/2014/main" id="{3E4EF38A-42AB-C587-A15F-9F0FFAF52815}"/>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780" name="Rectangle 13">
                  <a:extLst>
                    <a:ext uri="{FF2B5EF4-FFF2-40B4-BE49-F238E27FC236}">
                      <a16:creationId xmlns:a16="http://schemas.microsoft.com/office/drawing/2014/main" id="{AFB4651E-F652-9B51-EC9B-8EF9C5AEEE82}"/>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grpSp>
              <p:nvGrpSpPr>
                <p:cNvPr id="367781" name="Grupa 20">
                  <a:extLst>
                    <a:ext uri="{FF2B5EF4-FFF2-40B4-BE49-F238E27FC236}">
                      <a16:creationId xmlns:a16="http://schemas.microsoft.com/office/drawing/2014/main" id="{61C04C79-0EE8-2B91-50F4-93323198E41D}"/>
                    </a:ext>
                  </a:extLst>
                </p:cNvPr>
                <p:cNvGrpSpPr>
                  <a:grpSpLocks/>
                </p:cNvGrpSpPr>
                <p:nvPr/>
              </p:nvGrpSpPr>
              <p:grpSpPr bwMode="auto">
                <a:xfrm>
                  <a:off x="3134998" y="1517736"/>
                  <a:ext cx="2019850" cy="4162612"/>
                  <a:chOff x="3636165" y="1814460"/>
                  <a:chExt cx="1696621" cy="3496486"/>
                </a:xfrm>
              </p:grpSpPr>
              <p:sp>
                <p:nvSpPr>
                  <p:cNvPr id="367782" name="Line 34">
                    <a:extLst>
                      <a:ext uri="{FF2B5EF4-FFF2-40B4-BE49-F238E27FC236}">
                        <a16:creationId xmlns:a16="http://schemas.microsoft.com/office/drawing/2014/main" id="{D1E513C2-9719-F412-C1E5-1A78BADD2448}"/>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nvGrpSpPr>
                  <p:cNvPr id="367783" name="Group 241">
                    <a:extLst>
                      <a:ext uri="{FF2B5EF4-FFF2-40B4-BE49-F238E27FC236}">
                        <a16:creationId xmlns:a16="http://schemas.microsoft.com/office/drawing/2014/main" id="{2CA4965D-9C26-FA6A-DA9A-A5C5B0BCA941}"/>
                      </a:ext>
                    </a:extLst>
                  </p:cNvPr>
                  <p:cNvGrpSpPr>
                    <a:grpSpLocks/>
                  </p:cNvGrpSpPr>
                  <p:nvPr/>
                </p:nvGrpSpPr>
                <p:grpSpPr bwMode="auto">
                  <a:xfrm>
                    <a:off x="3636165" y="1819139"/>
                    <a:ext cx="1696621" cy="3491807"/>
                    <a:chOff x="1684" y="1082"/>
                    <a:chExt cx="2391" cy="3083"/>
                  </a:xfrm>
                </p:grpSpPr>
                <p:sp>
                  <p:nvSpPr>
                    <p:cNvPr id="367787" name="Rectangle 29">
                      <a:extLst>
                        <a:ext uri="{FF2B5EF4-FFF2-40B4-BE49-F238E27FC236}">
                          <a16:creationId xmlns:a16="http://schemas.microsoft.com/office/drawing/2014/main" id="{053E6D62-2762-EE30-9E97-823F466DC527}"/>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788" name="Line 30">
                      <a:extLst>
                        <a:ext uri="{FF2B5EF4-FFF2-40B4-BE49-F238E27FC236}">
                          <a16:creationId xmlns:a16="http://schemas.microsoft.com/office/drawing/2014/main" id="{F11AEB48-6368-EA85-5D04-2FCA5BC15776}"/>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7784" name="Line 31">
                    <a:extLst>
                      <a:ext uri="{FF2B5EF4-FFF2-40B4-BE49-F238E27FC236}">
                        <a16:creationId xmlns:a16="http://schemas.microsoft.com/office/drawing/2014/main" id="{B53B9174-CE24-57F5-091B-9B6B834C6EA0}"/>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785" name="Line 32">
                    <a:extLst>
                      <a:ext uri="{FF2B5EF4-FFF2-40B4-BE49-F238E27FC236}">
                        <a16:creationId xmlns:a16="http://schemas.microsoft.com/office/drawing/2014/main" id="{24918630-02CD-63EB-3C28-5FFC519FEE05}"/>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786" name="Line 33">
                    <a:extLst>
                      <a:ext uri="{FF2B5EF4-FFF2-40B4-BE49-F238E27FC236}">
                        <a16:creationId xmlns:a16="http://schemas.microsoft.com/office/drawing/2014/main" id="{FF90C5FF-E831-9DD3-BA77-BC175A7CACF5}"/>
                      </a:ext>
                    </a:extLst>
                  </p:cNvPr>
                  <p:cNvSpPr>
                    <a:spLocks noChangeShapeType="1"/>
                  </p:cNvSpPr>
                  <p:nvPr/>
                </p:nvSpPr>
                <p:spPr bwMode="auto">
                  <a:xfrm flipH="1" flipV="1">
                    <a:off x="4641876" y="1814460"/>
                    <a:ext cx="12502" cy="3488550"/>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7770" name="Grupa 33">
                <a:extLst>
                  <a:ext uri="{FF2B5EF4-FFF2-40B4-BE49-F238E27FC236}">
                    <a16:creationId xmlns:a16="http://schemas.microsoft.com/office/drawing/2014/main" id="{95A2FCE4-9400-CF9F-C875-0CA52CDF2A86}"/>
                  </a:ext>
                </a:extLst>
              </p:cNvPr>
              <p:cNvGrpSpPr>
                <a:grpSpLocks/>
              </p:cNvGrpSpPr>
              <p:nvPr/>
            </p:nvGrpSpPr>
            <p:grpSpPr bwMode="auto">
              <a:xfrm>
                <a:off x="8563573" y="511339"/>
                <a:ext cx="488522" cy="1202532"/>
                <a:chOff x="2800702" y="2225406"/>
                <a:chExt cx="857051" cy="2109687"/>
              </a:xfrm>
            </p:grpSpPr>
            <p:sp>
              <p:nvSpPr>
                <p:cNvPr id="367775" name="Line 35">
                  <a:extLst>
                    <a:ext uri="{FF2B5EF4-FFF2-40B4-BE49-F238E27FC236}">
                      <a16:creationId xmlns:a16="http://schemas.microsoft.com/office/drawing/2014/main" id="{0446313B-604A-E7C4-AF9F-297A8466C1C6}"/>
                    </a:ext>
                  </a:extLst>
                </p:cNvPr>
                <p:cNvSpPr>
                  <a:spLocks noChangeShapeType="1"/>
                </p:cNvSpPr>
                <p:nvPr/>
              </p:nvSpPr>
              <p:spPr bwMode="auto">
                <a:xfrm>
                  <a:off x="2800702" y="3419661"/>
                  <a:ext cx="275540" cy="915432"/>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776" name="Line 36">
                  <a:extLst>
                    <a:ext uri="{FF2B5EF4-FFF2-40B4-BE49-F238E27FC236}">
                      <a16:creationId xmlns:a16="http://schemas.microsoft.com/office/drawing/2014/main" id="{3DB33475-4384-570E-F28C-32A9027F6763}"/>
                    </a:ext>
                  </a:extLst>
                </p:cNvPr>
                <p:cNvSpPr>
                  <a:spLocks noChangeShapeType="1"/>
                </p:cNvSpPr>
                <p:nvPr/>
              </p:nvSpPr>
              <p:spPr bwMode="auto">
                <a:xfrm flipH="1">
                  <a:off x="3086148" y="3837304"/>
                  <a:ext cx="282292" cy="49778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777" name="Line 37">
                  <a:extLst>
                    <a:ext uri="{FF2B5EF4-FFF2-40B4-BE49-F238E27FC236}">
                      <a16:creationId xmlns:a16="http://schemas.microsoft.com/office/drawing/2014/main" id="{ED2B17C2-C516-B04B-BEF9-DA31A8340416}"/>
                    </a:ext>
                  </a:extLst>
                </p:cNvPr>
                <p:cNvSpPr>
                  <a:spLocks noChangeShapeType="1"/>
                </p:cNvSpPr>
                <p:nvPr/>
              </p:nvSpPr>
              <p:spPr bwMode="auto">
                <a:xfrm flipV="1">
                  <a:off x="3368440" y="2225406"/>
                  <a:ext cx="289313" cy="161189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367771" name="Grupa 33">
                <a:extLst>
                  <a:ext uri="{FF2B5EF4-FFF2-40B4-BE49-F238E27FC236}">
                    <a16:creationId xmlns:a16="http://schemas.microsoft.com/office/drawing/2014/main" id="{844373AF-4F1C-A552-7618-A19F55E988BC}"/>
                  </a:ext>
                </a:extLst>
              </p:cNvPr>
              <p:cNvGrpSpPr>
                <a:grpSpLocks/>
              </p:cNvGrpSpPr>
              <p:nvPr/>
            </p:nvGrpSpPr>
            <p:grpSpPr bwMode="auto">
              <a:xfrm>
                <a:off x="7631617" y="753698"/>
                <a:ext cx="496348" cy="960171"/>
                <a:chOff x="2782235" y="2899061"/>
                <a:chExt cx="870778" cy="1684487"/>
              </a:xfrm>
            </p:grpSpPr>
            <p:sp>
              <p:nvSpPr>
                <p:cNvPr id="367772" name="Line 35">
                  <a:extLst>
                    <a:ext uri="{FF2B5EF4-FFF2-40B4-BE49-F238E27FC236}">
                      <a16:creationId xmlns:a16="http://schemas.microsoft.com/office/drawing/2014/main" id="{0B1C1795-0AFC-3A7A-E6BB-405289CFE525}"/>
                    </a:ext>
                  </a:extLst>
                </p:cNvPr>
                <p:cNvSpPr>
                  <a:spLocks noChangeShapeType="1"/>
                </p:cNvSpPr>
                <p:nvPr/>
              </p:nvSpPr>
              <p:spPr bwMode="auto">
                <a:xfrm>
                  <a:off x="2782235" y="2899061"/>
                  <a:ext cx="289536" cy="168448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773" name="Line 36">
                  <a:extLst>
                    <a:ext uri="{FF2B5EF4-FFF2-40B4-BE49-F238E27FC236}">
                      <a16:creationId xmlns:a16="http://schemas.microsoft.com/office/drawing/2014/main" id="{E4F01D4A-A5B2-9673-D1F0-D6D145361DE8}"/>
                    </a:ext>
                  </a:extLst>
                </p:cNvPr>
                <p:cNvSpPr>
                  <a:spLocks noChangeShapeType="1"/>
                </p:cNvSpPr>
                <p:nvPr/>
              </p:nvSpPr>
              <p:spPr bwMode="auto">
                <a:xfrm flipH="1">
                  <a:off x="3071771" y="4085768"/>
                  <a:ext cx="282160" cy="49778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774" name="Line 37">
                  <a:extLst>
                    <a:ext uri="{FF2B5EF4-FFF2-40B4-BE49-F238E27FC236}">
                      <a16:creationId xmlns:a16="http://schemas.microsoft.com/office/drawing/2014/main" id="{8BDD4D72-9697-D146-2D08-C1400C80BD81}"/>
                    </a:ext>
                  </a:extLst>
                </p:cNvPr>
                <p:cNvSpPr>
                  <a:spLocks noChangeShapeType="1"/>
                </p:cNvSpPr>
                <p:nvPr/>
              </p:nvSpPr>
              <p:spPr bwMode="auto">
                <a:xfrm flipV="1">
                  <a:off x="3353931" y="3422062"/>
                  <a:ext cx="299082" cy="663702"/>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7666" name="Group 259">
              <a:extLst>
                <a:ext uri="{FF2B5EF4-FFF2-40B4-BE49-F238E27FC236}">
                  <a16:creationId xmlns:a16="http://schemas.microsoft.com/office/drawing/2014/main" id="{FED2C947-CE18-51A2-95A6-0459BE8EAA54}"/>
                </a:ext>
              </a:extLst>
            </p:cNvPr>
            <p:cNvGrpSpPr>
              <a:grpSpLocks/>
            </p:cNvGrpSpPr>
            <p:nvPr/>
          </p:nvGrpSpPr>
          <p:grpSpPr bwMode="auto">
            <a:xfrm>
              <a:off x="8643821" y="3756036"/>
              <a:ext cx="1329786" cy="1440615"/>
              <a:chOff x="7475639" y="245978"/>
              <a:chExt cx="1746612" cy="1892180"/>
            </a:xfrm>
          </p:grpSpPr>
          <p:grpSp>
            <p:nvGrpSpPr>
              <p:cNvPr id="367735" name="Grupa 2">
                <a:extLst>
                  <a:ext uri="{FF2B5EF4-FFF2-40B4-BE49-F238E27FC236}">
                    <a16:creationId xmlns:a16="http://schemas.microsoft.com/office/drawing/2014/main" id="{79DCBFD4-A071-0220-BF3A-5B89E6CF13EE}"/>
                  </a:ext>
                </a:extLst>
              </p:cNvPr>
              <p:cNvGrpSpPr>
                <a:grpSpLocks/>
              </p:cNvGrpSpPr>
              <p:nvPr/>
            </p:nvGrpSpPr>
            <p:grpSpPr bwMode="auto">
              <a:xfrm>
                <a:off x="7475639" y="245978"/>
                <a:ext cx="1743514" cy="1892180"/>
                <a:chOff x="3134998" y="1033064"/>
                <a:chExt cx="4282151" cy="4647285"/>
              </a:xfrm>
            </p:grpSpPr>
            <p:sp>
              <p:nvSpPr>
                <p:cNvPr id="367756" name="Rectangle 15">
                  <a:extLst>
                    <a:ext uri="{FF2B5EF4-FFF2-40B4-BE49-F238E27FC236}">
                      <a16:creationId xmlns:a16="http://schemas.microsoft.com/office/drawing/2014/main" id="{2A191494-24BF-3EA1-FA9F-56B62BE77549}"/>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757" name="Rectangle 12">
                  <a:extLst>
                    <a:ext uri="{FF2B5EF4-FFF2-40B4-BE49-F238E27FC236}">
                      <a16:creationId xmlns:a16="http://schemas.microsoft.com/office/drawing/2014/main" id="{CCC74622-1F44-7341-7299-6160D4720DE4}"/>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758" name="Rectangle 13">
                  <a:extLst>
                    <a:ext uri="{FF2B5EF4-FFF2-40B4-BE49-F238E27FC236}">
                      <a16:creationId xmlns:a16="http://schemas.microsoft.com/office/drawing/2014/main" id="{DF2A1FAA-47A8-D962-1238-1B7E65389AF5}"/>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759" name="Text Box 43">
                  <a:extLst>
                    <a:ext uri="{FF2B5EF4-FFF2-40B4-BE49-F238E27FC236}">
                      <a16:creationId xmlns:a16="http://schemas.microsoft.com/office/drawing/2014/main" id="{274A1A75-2B83-0BC1-C598-1C19E35C729A}"/>
                    </a:ext>
                  </a:extLst>
                </p:cNvPr>
                <p:cNvSpPr txBox="1">
                  <a:spLocks noChangeArrowheads="1"/>
                </p:cNvSpPr>
                <p:nvPr/>
              </p:nvSpPr>
              <p:spPr bwMode="auto">
                <a:xfrm>
                  <a:off x="3134998" y="1033064"/>
                  <a:ext cx="4282151" cy="4846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900" b="1">
                      <a:solidFill>
                        <a:srgbClr val="272274"/>
                      </a:solidFill>
                      <a:latin typeface="Century Gothic" panose="020B0502020202020204" pitchFamily="34" charset="0"/>
                      <a:ea typeface="ＭＳ Ｐゴシック" panose="020B0600070205080204" pitchFamily="34" charset="-128"/>
                    </a:rPr>
                    <a:t>   </a:t>
                  </a:r>
                  <a:r>
                    <a:rPr lang="en-NZ" altLang="en-US" sz="1000" b="1">
                      <a:solidFill>
                        <a:srgbClr val="5F5F5F"/>
                      </a:solidFill>
                      <a:latin typeface="Century Gothic" panose="020B0502020202020204" pitchFamily="34" charset="0"/>
                      <a:ea typeface="ＭＳ Ｐゴシック" panose="020B0600070205080204" pitchFamily="34" charset="-128"/>
                    </a:rPr>
                    <a:t>Manager Seven</a:t>
                  </a:r>
                  <a:endParaRPr lang="en-US" altLang="en-US" sz="1000" b="1">
                    <a:solidFill>
                      <a:srgbClr val="5F5F5F"/>
                    </a:solidFill>
                    <a:latin typeface="Century Gothic" panose="020B0502020202020204" pitchFamily="34" charset="0"/>
                    <a:ea typeface="ＭＳ Ｐゴシック" panose="020B0600070205080204" pitchFamily="34" charset="-128"/>
                  </a:endParaRPr>
                </a:p>
              </p:txBody>
            </p:sp>
            <p:grpSp>
              <p:nvGrpSpPr>
                <p:cNvPr id="367760" name="Grupa 7">
                  <a:extLst>
                    <a:ext uri="{FF2B5EF4-FFF2-40B4-BE49-F238E27FC236}">
                      <a16:creationId xmlns:a16="http://schemas.microsoft.com/office/drawing/2014/main" id="{E4CE0916-A38A-7CDA-7340-12D3C84F8D51}"/>
                    </a:ext>
                  </a:extLst>
                </p:cNvPr>
                <p:cNvGrpSpPr>
                  <a:grpSpLocks/>
                </p:cNvGrpSpPr>
                <p:nvPr/>
              </p:nvGrpSpPr>
              <p:grpSpPr bwMode="auto">
                <a:xfrm>
                  <a:off x="3134998" y="1517736"/>
                  <a:ext cx="2019850" cy="4162612"/>
                  <a:chOff x="3636165" y="1814460"/>
                  <a:chExt cx="1696621" cy="3496486"/>
                </a:xfrm>
              </p:grpSpPr>
              <p:grpSp>
                <p:nvGrpSpPr>
                  <p:cNvPr id="367761" name="Group 28">
                    <a:extLst>
                      <a:ext uri="{FF2B5EF4-FFF2-40B4-BE49-F238E27FC236}">
                        <a16:creationId xmlns:a16="http://schemas.microsoft.com/office/drawing/2014/main" id="{5030F9BE-EFC5-EE8C-2302-EFC56844D87A}"/>
                      </a:ext>
                    </a:extLst>
                  </p:cNvPr>
                  <p:cNvGrpSpPr>
                    <a:grpSpLocks/>
                  </p:cNvGrpSpPr>
                  <p:nvPr/>
                </p:nvGrpSpPr>
                <p:grpSpPr bwMode="auto">
                  <a:xfrm>
                    <a:off x="3636165" y="1819139"/>
                    <a:ext cx="1696621" cy="3491807"/>
                    <a:chOff x="1684" y="1082"/>
                    <a:chExt cx="2391" cy="3083"/>
                  </a:xfrm>
                </p:grpSpPr>
                <p:sp>
                  <p:nvSpPr>
                    <p:cNvPr id="367766" name="Rectangle 29">
                      <a:extLst>
                        <a:ext uri="{FF2B5EF4-FFF2-40B4-BE49-F238E27FC236}">
                          <a16:creationId xmlns:a16="http://schemas.microsoft.com/office/drawing/2014/main" id="{85AAA9B9-B85E-F2FE-610B-DD351E914285}"/>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767" name="Line 30">
                      <a:extLst>
                        <a:ext uri="{FF2B5EF4-FFF2-40B4-BE49-F238E27FC236}">
                          <a16:creationId xmlns:a16="http://schemas.microsoft.com/office/drawing/2014/main" id="{1ABEB2EB-4A85-62FA-A9F0-D0D206F37E4C}"/>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7762" name="Line 31">
                    <a:extLst>
                      <a:ext uri="{FF2B5EF4-FFF2-40B4-BE49-F238E27FC236}">
                        <a16:creationId xmlns:a16="http://schemas.microsoft.com/office/drawing/2014/main" id="{BCFCBFE3-348E-7F2B-06B2-C3AC8E1F7CFE}"/>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763" name="Line 32">
                    <a:extLst>
                      <a:ext uri="{FF2B5EF4-FFF2-40B4-BE49-F238E27FC236}">
                        <a16:creationId xmlns:a16="http://schemas.microsoft.com/office/drawing/2014/main" id="{57BADCE0-6B33-EECD-353C-CD7A1813BE30}"/>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764" name="Line 33">
                    <a:extLst>
                      <a:ext uri="{FF2B5EF4-FFF2-40B4-BE49-F238E27FC236}">
                        <a16:creationId xmlns:a16="http://schemas.microsoft.com/office/drawing/2014/main" id="{28141F70-5991-EDC9-F1AD-3FB7FCC57922}"/>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765" name="Line 34">
                    <a:extLst>
                      <a:ext uri="{FF2B5EF4-FFF2-40B4-BE49-F238E27FC236}">
                        <a16:creationId xmlns:a16="http://schemas.microsoft.com/office/drawing/2014/main" id="{66D5D552-E4D1-EA58-CA09-AB9162305DAE}"/>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7736" name="Grupa 15">
                <a:extLst>
                  <a:ext uri="{FF2B5EF4-FFF2-40B4-BE49-F238E27FC236}">
                    <a16:creationId xmlns:a16="http://schemas.microsoft.com/office/drawing/2014/main" id="{E4B8031C-94BE-5F92-54A7-B0A154E973B1}"/>
                  </a:ext>
                </a:extLst>
              </p:cNvPr>
              <p:cNvGrpSpPr>
                <a:grpSpLocks/>
              </p:cNvGrpSpPr>
              <p:nvPr/>
            </p:nvGrpSpPr>
            <p:grpSpPr bwMode="auto">
              <a:xfrm>
                <a:off x="8399462" y="436507"/>
                <a:ext cx="822789" cy="1695647"/>
                <a:chOff x="3134998" y="1517736"/>
                <a:chExt cx="2019850" cy="4162613"/>
              </a:xfrm>
            </p:grpSpPr>
            <p:sp>
              <p:nvSpPr>
                <p:cNvPr id="367745" name="Rectangle 15">
                  <a:extLst>
                    <a:ext uri="{FF2B5EF4-FFF2-40B4-BE49-F238E27FC236}">
                      <a16:creationId xmlns:a16="http://schemas.microsoft.com/office/drawing/2014/main" id="{EE773BB4-08DC-E5B2-8096-9D016975AB52}"/>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746" name="Rectangle 12">
                  <a:extLst>
                    <a:ext uri="{FF2B5EF4-FFF2-40B4-BE49-F238E27FC236}">
                      <a16:creationId xmlns:a16="http://schemas.microsoft.com/office/drawing/2014/main" id="{BA859808-9378-BE3E-D52B-37F2805834BD}"/>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747" name="Rectangle 13">
                  <a:extLst>
                    <a:ext uri="{FF2B5EF4-FFF2-40B4-BE49-F238E27FC236}">
                      <a16:creationId xmlns:a16="http://schemas.microsoft.com/office/drawing/2014/main" id="{83F763A1-A0B8-4A7E-5EB9-3019B6D6F308}"/>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grpSp>
              <p:nvGrpSpPr>
                <p:cNvPr id="367748" name="Grupa 20">
                  <a:extLst>
                    <a:ext uri="{FF2B5EF4-FFF2-40B4-BE49-F238E27FC236}">
                      <a16:creationId xmlns:a16="http://schemas.microsoft.com/office/drawing/2014/main" id="{1D0C531D-B75F-FB98-FFE5-F745B7E02B64}"/>
                    </a:ext>
                  </a:extLst>
                </p:cNvPr>
                <p:cNvGrpSpPr>
                  <a:grpSpLocks/>
                </p:cNvGrpSpPr>
                <p:nvPr/>
              </p:nvGrpSpPr>
              <p:grpSpPr bwMode="auto">
                <a:xfrm>
                  <a:off x="3134998" y="1517736"/>
                  <a:ext cx="2019850" cy="4162612"/>
                  <a:chOff x="3636165" y="1814460"/>
                  <a:chExt cx="1696621" cy="3496486"/>
                </a:xfrm>
              </p:grpSpPr>
              <p:sp>
                <p:nvSpPr>
                  <p:cNvPr id="367749" name="Line 34">
                    <a:extLst>
                      <a:ext uri="{FF2B5EF4-FFF2-40B4-BE49-F238E27FC236}">
                        <a16:creationId xmlns:a16="http://schemas.microsoft.com/office/drawing/2014/main" id="{70684150-7D6F-7F74-DA64-2CF24A5EF261}"/>
                      </a:ext>
                    </a:extLst>
                  </p:cNvPr>
                  <p:cNvSpPr>
                    <a:spLocks noChangeShapeType="1"/>
                  </p:cNvSpPr>
                  <p:nvPr/>
                </p:nvSpPr>
                <p:spPr bwMode="auto">
                  <a:xfrm flipH="1" flipV="1">
                    <a:off x="4298428" y="1814462"/>
                    <a:ext cx="11649" cy="3488546"/>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nvGrpSpPr>
                  <p:cNvPr id="367750" name="Group 275">
                    <a:extLst>
                      <a:ext uri="{FF2B5EF4-FFF2-40B4-BE49-F238E27FC236}">
                        <a16:creationId xmlns:a16="http://schemas.microsoft.com/office/drawing/2014/main" id="{D0F70D1A-130C-C6BB-8B03-5A25875DD20F}"/>
                      </a:ext>
                    </a:extLst>
                  </p:cNvPr>
                  <p:cNvGrpSpPr>
                    <a:grpSpLocks/>
                  </p:cNvGrpSpPr>
                  <p:nvPr/>
                </p:nvGrpSpPr>
                <p:grpSpPr bwMode="auto">
                  <a:xfrm>
                    <a:off x="3636165" y="1819139"/>
                    <a:ext cx="1696621" cy="3491807"/>
                    <a:chOff x="1684" y="1082"/>
                    <a:chExt cx="2391" cy="3083"/>
                  </a:xfrm>
                </p:grpSpPr>
                <p:sp>
                  <p:nvSpPr>
                    <p:cNvPr id="367754" name="Rectangle 29">
                      <a:extLst>
                        <a:ext uri="{FF2B5EF4-FFF2-40B4-BE49-F238E27FC236}">
                          <a16:creationId xmlns:a16="http://schemas.microsoft.com/office/drawing/2014/main" id="{E32917E8-351D-0EF0-EE7E-C146E812B2EC}"/>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755" name="Line 30">
                      <a:extLst>
                        <a:ext uri="{FF2B5EF4-FFF2-40B4-BE49-F238E27FC236}">
                          <a16:creationId xmlns:a16="http://schemas.microsoft.com/office/drawing/2014/main" id="{B8AABF2F-177E-9229-61AC-299DA2147742}"/>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7751" name="Line 31">
                    <a:extLst>
                      <a:ext uri="{FF2B5EF4-FFF2-40B4-BE49-F238E27FC236}">
                        <a16:creationId xmlns:a16="http://schemas.microsoft.com/office/drawing/2014/main" id="{2B21F35F-598D-7262-4804-24E94475D323}"/>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752" name="Line 32">
                    <a:extLst>
                      <a:ext uri="{FF2B5EF4-FFF2-40B4-BE49-F238E27FC236}">
                        <a16:creationId xmlns:a16="http://schemas.microsoft.com/office/drawing/2014/main" id="{33FCD8D6-C611-3578-D36C-007E9A796D4F}"/>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753" name="Line 33">
                    <a:extLst>
                      <a:ext uri="{FF2B5EF4-FFF2-40B4-BE49-F238E27FC236}">
                        <a16:creationId xmlns:a16="http://schemas.microsoft.com/office/drawing/2014/main" id="{369B8172-B253-01C7-85E9-1634D35E1CBB}"/>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7737" name="Grupa 33">
                <a:extLst>
                  <a:ext uri="{FF2B5EF4-FFF2-40B4-BE49-F238E27FC236}">
                    <a16:creationId xmlns:a16="http://schemas.microsoft.com/office/drawing/2014/main" id="{229AEB43-6E28-CBE6-8404-8E353DE05141}"/>
                  </a:ext>
                </a:extLst>
              </p:cNvPr>
              <p:cNvGrpSpPr>
                <a:grpSpLocks/>
              </p:cNvGrpSpPr>
              <p:nvPr/>
            </p:nvGrpSpPr>
            <p:grpSpPr bwMode="auto">
              <a:xfrm>
                <a:off x="8558633" y="617921"/>
                <a:ext cx="500884" cy="1040368"/>
                <a:chOff x="2792031" y="2412390"/>
                <a:chExt cx="878737" cy="1825191"/>
              </a:xfrm>
            </p:grpSpPr>
            <p:sp>
              <p:nvSpPr>
                <p:cNvPr id="367742" name="Line 35">
                  <a:extLst>
                    <a:ext uri="{FF2B5EF4-FFF2-40B4-BE49-F238E27FC236}">
                      <a16:creationId xmlns:a16="http://schemas.microsoft.com/office/drawing/2014/main" id="{37C19C2E-5076-AD19-6BC0-FF58FA133AC8}"/>
                    </a:ext>
                  </a:extLst>
                </p:cNvPr>
                <p:cNvSpPr>
                  <a:spLocks noChangeShapeType="1"/>
                </p:cNvSpPr>
                <p:nvPr/>
              </p:nvSpPr>
              <p:spPr bwMode="auto">
                <a:xfrm flipV="1">
                  <a:off x="2792031" y="2412394"/>
                  <a:ext cx="284206" cy="16592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743" name="Line 36">
                  <a:extLst>
                    <a:ext uri="{FF2B5EF4-FFF2-40B4-BE49-F238E27FC236}">
                      <a16:creationId xmlns:a16="http://schemas.microsoft.com/office/drawing/2014/main" id="{ECA7B335-D2E0-B4A5-54F3-C868754715B6}"/>
                    </a:ext>
                  </a:extLst>
                </p:cNvPr>
                <p:cNvSpPr>
                  <a:spLocks noChangeShapeType="1"/>
                </p:cNvSpPr>
                <p:nvPr/>
              </p:nvSpPr>
              <p:spPr bwMode="auto">
                <a:xfrm flipH="1" flipV="1">
                  <a:off x="3076235" y="2412390"/>
                  <a:ext cx="302843" cy="182518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744" name="Line 37">
                  <a:extLst>
                    <a:ext uri="{FF2B5EF4-FFF2-40B4-BE49-F238E27FC236}">
                      <a16:creationId xmlns:a16="http://schemas.microsoft.com/office/drawing/2014/main" id="{79FED21F-3A74-4335-D0E1-E5FDA061D5F9}"/>
                    </a:ext>
                  </a:extLst>
                </p:cNvPr>
                <p:cNvSpPr>
                  <a:spLocks noChangeShapeType="1"/>
                </p:cNvSpPr>
                <p:nvPr/>
              </p:nvSpPr>
              <p:spPr bwMode="auto">
                <a:xfrm flipV="1">
                  <a:off x="3379075" y="4001222"/>
                  <a:ext cx="291693" cy="23635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367738" name="Grupa 33">
                <a:extLst>
                  <a:ext uri="{FF2B5EF4-FFF2-40B4-BE49-F238E27FC236}">
                    <a16:creationId xmlns:a16="http://schemas.microsoft.com/office/drawing/2014/main" id="{86542B4A-FB3C-25DE-0032-5A0E8D4DEA8C}"/>
                  </a:ext>
                </a:extLst>
              </p:cNvPr>
              <p:cNvGrpSpPr>
                <a:grpSpLocks/>
              </p:cNvGrpSpPr>
              <p:nvPr/>
            </p:nvGrpSpPr>
            <p:grpSpPr bwMode="auto">
              <a:xfrm>
                <a:off x="7639674" y="712503"/>
                <a:ext cx="495708" cy="945788"/>
                <a:chOff x="2796365" y="2826792"/>
                <a:chExt cx="869654" cy="1659255"/>
              </a:xfrm>
            </p:grpSpPr>
            <p:sp>
              <p:nvSpPr>
                <p:cNvPr id="367739" name="Line 35">
                  <a:extLst>
                    <a:ext uri="{FF2B5EF4-FFF2-40B4-BE49-F238E27FC236}">
                      <a16:creationId xmlns:a16="http://schemas.microsoft.com/office/drawing/2014/main" id="{E84C7DD4-3C75-0150-4701-07E6F555E37F}"/>
                    </a:ext>
                  </a:extLst>
                </p:cNvPr>
                <p:cNvSpPr>
                  <a:spLocks noChangeShapeType="1"/>
                </p:cNvSpPr>
                <p:nvPr/>
              </p:nvSpPr>
              <p:spPr bwMode="auto">
                <a:xfrm flipV="1">
                  <a:off x="2796365" y="2826792"/>
                  <a:ext cx="275405" cy="118201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740" name="Line 36">
                  <a:extLst>
                    <a:ext uri="{FF2B5EF4-FFF2-40B4-BE49-F238E27FC236}">
                      <a16:creationId xmlns:a16="http://schemas.microsoft.com/office/drawing/2014/main" id="{D1DA377D-9A12-032C-A9CE-5B470B2CFFB7}"/>
                    </a:ext>
                  </a:extLst>
                </p:cNvPr>
                <p:cNvSpPr>
                  <a:spLocks noChangeShapeType="1"/>
                </p:cNvSpPr>
                <p:nvPr/>
              </p:nvSpPr>
              <p:spPr bwMode="auto">
                <a:xfrm flipH="1" flipV="1">
                  <a:off x="3071770" y="2826792"/>
                  <a:ext cx="292068" cy="118201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741" name="Line 37">
                  <a:extLst>
                    <a:ext uri="{FF2B5EF4-FFF2-40B4-BE49-F238E27FC236}">
                      <a16:creationId xmlns:a16="http://schemas.microsoft.com/office/drawing/2014/main" id="{0BFDA6AA-B06E-DD0F-915C-F2A0A4573EB3}"/>
                    </a:ext>
                  </a:extLst>
                </p:cNvPr>
                <p:cNvSpPr>
                  <a:spLocks noChangeShapeType="1"/>
                </p:cNvSpPr>
                <p:nvPr/>
              </p:nvSpPr>
              <p:spPr bwMode="auto">
                <a:xfrm>
                  <a:off x="3363838" y="4013328"/>
                  <a:ext cx="302181" cy="47271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7667" name="Group 293">
              <a:extLst>
                <a:ext uri="{FF2B5EF4-FFF2-40B4-BE49-F238E27FC236}">
                  <a16:creationId xmlns:a16="http://schemas.microsoft.com/office/drawing/2014/main" id="{A37854D7-E537-822B-B519-2D68D03DD1CA}"/>
                </a:ext>
              </a:extLst>
            </p:cNvPr>
            <p:cNvGrpSpPr>
              <a:grpSpLocks/>
            </p:cNvGrpSpPr>
            <p:nvPr/>
          </p:nvGrpSpPr>
          <p:grpSpPr bwMode="auto">
            <a:xfrm>
              <a:off x="10302008" y="3767341"/>
              <a:ext cx="1329786" cy="1440615"/>
              <a:chOff x="7475639" y="245978"/>
              <a:chExt cx="1746612" cy="1892180"/>
            </a:xfrm>
          </p:grpSpPr>
          <p:grpSp>
            <p:nvGrpSpPr>
              <p:cNvPr id="367702" name="Grupa 2">
                <a:extLst>
                  <a:ext uri="{FF2B5EF4-FFF2-40B4-BE49-F238E27FC236}">
                    <a16:creationId xmlns:a16="http://schemas.microsoft.com/office/drawing/2014/main" id="{49D0B292-5855-7F82-B517-C258015A1989}"/>
                  </a:ext>
                </a:extLst>
              </p:cNvPr>
              <p:cNvGrpSpPr>
                <a:grpSpLocks/>
              </p:cNvGrpSpPr>
              <p:nvPr/>
            </p:nvGrpSpPr>
            <p:grpSpPr bwMode="auto">
              <a:xfrm>
                <a:off x="7475639" y="245978"/>
                <a:ext cx="1743516" cy="1892180"/>
                <a:chOff x="3134998" y="1033064"/>
                <a:chExt cx="4282155" cy="4647285"/>
              </a:xfrm>
            </p:grpSpPr>
            <p:sp>
              <p:nvSpPr>
                <p:cNvPr id="367723" name="Rectangle 15">
                  <a:extLst>
                    <a:ext uri="{FF2B5EF4-FFF2-40B4-BE49-F238E27FC236}">
                      <a16:creationId xmlns:a16="http://schemas.microsoft.com/office/drawing/2014/main" id="{860C1DB3-C310-2FC9-9608-21174CDFEC81}"/>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724" name="Rectangle 12">
                  <a:extLst>
                    <a:ext uri="{FF2B5EF4-FFF2-40B4-BE49-F238E27FC236}">
                      <a16:creationId xmlns:a16="http://schemas.microsoft.com/office/drawing/2014/main" id="{5789E2E4-BCD6-E235-C09A-068414EDA4D2}"/>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725" name="Rectangle 13">
                  <a:extLst>
                    <a:ext uri="{FF2B5EF4-FFF2-40B4-BE49-F238E27FC236}">
                      <a16:creationId xmlns:a16="http://schemas.microsoft.com/office/drawing/2014/main" id="{48D2F5B4-79BE-F0DB-2B1A-EFC60F82975D}"/>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726" name="Text Box 43">
                  <a:extLst>
                    <a:ext uri="{FF2B5EF4-FFF2-40B4-BE49-F238E27FC236}">
                      <a16:creationId xmlns:a16="http://schemas.microsoft.com/office/drawing/2014/main" id="{76309B90-0A9C-9710-BEF9-9C18F68433A7}"/>
                    </a:ext>
                  </a:extLst>
                </p:cNvPr>
                <p:cNvSpPr txBox="1">
                  <a:spLocks noChangeArrowheads="1"/>
                </p:cNvSpPr>
                <p:nvPr/>
              </p:nvSpPr>
              <p:spPr bwMode="auto">
                <a:xfrm>
                  <a:off x="3134998" y="1033064"/>
                  <a:ext cx="4282155" cy="4884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900" b="1">
                      <a:solidFill>
                        <a:srgbClr val="272274"/>
                      </a:solidFill>
                      <a:latin typeface="Century Gothic" panose="020B0502020202020204" pitchFamily="34" charset="0"/>
                      <a:ea typeface="ＭＳ Ｐゴシック" panose="020B0600070205080204" pitchFamily="34" charset="-128"/>
                    </a:rPr>
                    <a:t>   </a:t>
                  </a:r>
                  <a:r>
                    <a:rPr lang="en-NZ" altLang="en-US" sz="1000" b="1">
                      <a:solidFill>
                        <a:srgbClr val="5F5F5F"/>
                      </a:solidFill>
                      <a:latin typeface="Century Gothic" panose="020B0502020202020204" pitchFamily="34" charset="0"/>
                      <a:ea typeface="ＭＳ Ｐゴシック" panose="020B0600070205080204" pitchFamily="34" charset="-128"/>
                    </a:rPr>
                    <a:t>Manager Eight</a:t>
                  </a:r>
                  <a:endParaRPr lang="en-US" altLang="en-US" sz="1000" b="1">
                    <a:solidFill>
                      <a:srgbClr val="5F5F5F"/>
                    </a:solidFill>
                    <a:latin typeface="Century Gothic" panose="020B0502020202020204" pitchFamily="34" charset="0"/>
                    <a:ea typeface="ＭＳ Ｐゴシック" panose="020B0600070205080204" pitchFamily="34" charset="-128"/>
                  </a:endParaRPr>
                </a:p>
              </p:txBody>
            </p:sp>
            <p:grpSp>
              <p:nvGrpSpPr>
                <p:cNvPr id="367727" name="Grupa 7">
                  <a:extLst>
                    <a:ext uri="{FF2B5EF4-FFF2-40B4-BE49-F238E27FC236}">
                      <a16:creationId xmlns:a16="http://schemas.microsoft.com/office/drawing/2014/main" id="{C8AA4811-DBEB-17DE-B5DD-EFAB45A78532}"/>
                    </a:ext>
                  </a:extLst>
                </p:cNvPr>
                <p:cNvGrpSpPr>
                  <a:grpSpLocks/>
                </p:cNvGrpSpPr>
                <p:nvPr/>
              </p:nvGrpSpPr>
              <p:grpSpPr bwMode="auto">
                <a:xfrm>
                  <a:off x="3134998" y="1517736"/>
                  <a:ext cx="2019850" cy="4162612"/>
                  <a:chOff x="3636165" y="1814460"/>
                  <a:chExt cx="1696621" cy="3496486"/>
                </a:xfrm>
              </p:grpSpPr>
              <p:grpSp>
                <p:nvGrpSpPr>
                  <p:cNvPr id="367728" name="Group 28">
                    <a:extLst>
                      <a:ext uri="{FF2B5EF4-FFF2-40B4-BE49-F238E27FC236}">
                        <a16:creationId xmlns:a16="http://schemas.microsoft.com/office/drawing/2014/main" id="{0F5EBA39-72D7-D359-9F57-265A2BAF5CD9}"/>
                      </a:ext>
                    </a:extLst>
                  </p:cNvPr>
                  <p:cNvGrpSpPr>
                    <a:grpSpLocks/>
                  </p:cNvGrpSpPr>
                  <p:nvPr/>
                </p:nvGrpSpPr>
                <p:grpSpPr bwMode="auto">
                  <a:xfrm>
                    <a:off x="3636165" y="1819139"/>
                    <a:ext cx="1696621" cy="3491807"/>
                    <a:chOff x="1684" y="1082"/>
                    <a:chExt cx="2391" cy="3083"/>
                  </a:xfrm>
                </p:grpSpPr>
                <p:sp>
                  <p:nvSpPr>
                    <p:cNvPr id="367733" name="Rectangle 29">
                      <a:extLst>
                        <a:ext uri="{FF2B5EF4-FFF2-40B4-BE49-F238E27FC236}">
                          <a16:creationId xmlns:a16="http://schemas.microsoft.com/office/drawing/2014/main" id="{F34C29A9-0502-D1BB-DA85-A1503759330D}"/>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734" name="Line 30">
                      <a:extLst>
                        <a:ext uri="{FF2B5EF4-FFF2-40B4-BE49-F238E27FC236}">
                          <a16:creationId xmlns:a16="http://schemas.microsoft.com/office/drawing/2014/main" id="{B9228C0C-CE42-858C-70B1-0BA7887046E8}"/>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7729" name="Line 31">
                    <a:extLst>
                      <a:ext uri="{FF2B5EF4-FFF2-40B4-BE49-F238E27FC236}">
                        <a16:creationId xmlns:a16="http://schemas.microsoft.com/office/drawing/2014/main" id="{A8479C91-F783-C427-AEFF-3E811F595A11}"/>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730" name="Line 32">
                    <a:extLst>
                      <a:ext uri="{FF2B5EF4-FFF2-40B4-BE49-F238E27FC236}">
                        <a16:creationId xmlns:a16="http://schemas.microsoft.com/office/drawing/2014/main" id="{C5510756-17F3-6B3C-66B8-11F4FCB18DE4}"/>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731" name="Line 33">
                    <a:extLst>
                      <a:ext uri="{FF2B5EF4-FFF2-40B4-BE49-F238E27FC236}">
                        <a16:creationId xmlns:a16="http://schemas.microsoft.com/office/drawing/2014/main" id="{C79F3365-BDBA-DDE4-7CE8-6C1C3FCA84C2}"/>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732" name="Line 34">
                    <a:extLst>
                      <a:ext uri="{FF2B5EF4-FFF2-40B4-BE49-F238E27FC236}">
                        <a16:creationId xmlns:a16="http://schemas.microsoft.com/office/drawing/2014/main" id="{3649C8C0-FF38-E07D-6C5A-C49A843D66EF}"/>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7703" name="Grupa 15">
                <a:extLst>
                  <a:ext uri="{FF2B5EF4-FFF2-40B4-BE49-F238E27FC236}">
                    <a16:creationId xmlns:a16="http://schemas.microsoft.com/office/drawing/2014/main" id="{E8CBA9B3-BCA6-03DB-A845-24E31D6B7451}"/>
                  </a:ext>
                </a:extLst>
              </p:cNvPr>
              <p:cNvGrpSpPr>
                <a:grpSpLocks/>
              </p:cNvGrpSpPr>
              <p:nvPr/>
            </p:nvGrpSpPr>
            <p:grpSpPr bwMode="auto">
              <a:xfrm>
                <a:off x="8399462" y="436507"/>
                <a:ext cx="822789" cy="1695647"/>
                <a:chOff x="3134998" y="1517736"/>
                <a:chExt cx="2019850" cy="4162613"/>
              </a:xfrm>
            </p:grpSpPr>
            <p:sp>
              <p:nvSpPr>
                <p:cNvPr id="367712" name="Rectangle 15">
                  <a:extLst>
                    <a:ext uri="{FF2B5EF4-FFF2-40B4-BE49-F238E27FC236}">
                      <a16:creationId xmlns:a16="http://schemas.microsoft.com/office/drawing/2014/main" id="{C6596A1F-A00F-8019-7FA2-E3FF7A36B219}"/>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713" name="Rectangle 12">
                  <a:extLst>
                    <a:ext uri="{FF2B5EF4-FFF2-40B4-BE49-F238E27FC236}">
                      <a16:creationId xmlns:a16="http://schemas.microsoft.com/office/drawing/2014/main" id="{07520EC3-810D-3929-A379-5BA54BCDF070}"/>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714" name="Rectangle 13">
                  <a:extLst>
                    <a:ext uri="{FF2B5EF4-FFF2-40B4-BE49-F238E27FC236}">
                      <a16:creationId xmlns:a16="http://schemas.microsoft.com/office/drawing/2014/main" id="{5436389D-B015-DC28-1194-004D151E4BF5}"/>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grpSp>
              <p:nvGrpSpPr>
                <p:cNvPr id="367715" name="Grupa 20">
                  <a:extLst>
                    <a:ext uri="{FF2B5EF4-FFF2-40B4-BE49-F238E27FC236}">
                      <a16:creationId xmlns:a16="http://schemas.microsoft.com/office/drawing/2014/main" id="{586508E0-836F-416F-F466-0D8B66994CCB}"/>
                    </a:ext>
                  </a:extLst>
                </p:cNvPr>
                <p:cNvGrpSpPr>
                  <a:grpSpLocks/>
                </p:cNvGrpSpPr>
                <p:nvPr/>
              </p:nvGrpSpPr>
              <p:grpSpPr bwMode="auto">
                <a:xfrm>
                  <a:off x="3134998" y="1517736"/>
                  <a:ext cx="2019850" cy="4162612"/>
                  <a:chOff x="3636165" y="1814460"/>
                  <a:chExt cx="1696621" cy="3496486"/>
                </a:xfrm>
              </p:grpSpPr>
              <p:sp>
                <p:nvSpPr>
                  <p:cNvPr id="367716" name="Line 34">
                    <a:extLst>
                      <a:ext uri="{FF2B5EF4-FFF2-40B4-BE49-F238E27FC236}">
                        <a16:creationId xmlns:a16="http://schemas.microsoft.com/office/drawing/2014/main" id="{2BB5A7FD-1719-CA02-DE03-F7EDDEE4A71B}"/>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nvGrpSpPr>
                  <p:cNvPr id="367717" name="Group 309">
                    <a:extLst>
                      <a:ext uri="{FF2B5EF4-FFF2-40B4-BE49-F238E27FC236}">
                        <a16:creationId xmlns:a16="http://schemas.microsoft.com/office/drawing/2014/main" id="{D5A46164-9E05-C100-772A-92FCE0F5FADA}"/>
                      </a:ext>
                    </a:extLst>
                  </p:cNvPr>
                  <p:cNvGrpSpPr>
                    <a:grpSpLocks/>
                  </p:cNvGrpSpPr>
                  <p:nvPr/>
                </p:nvGrpSpPr>
                <p:grpSpPr bwMode="auto">
                  <a:xfrm>
                    <a:off x="3636165" y="1819139"/>
                    <a:ext cx="1696621" cy="3491807"/>
                    <a:chOff x="1684" y="1082"/>
                    <a:chExt cx="2391" cy="3083"/>
                  </a:xfrm>
                </p:grpSpPr>
                <p:sp>
                  <p:nvSpPr>
                    <p:cNvPr id="367721" name="Rectangle 29">
                      <a:extLst>
                        <a:ext uri="{FF2B5EF4-FFF2-40B4-BE49-F238E27FC236}">
                          <a16:creationId xmlns:a16="http://schemas.microsoft.com/office/drawing/2014/main" id="{4C1E904D-F033-3E7B-937E-244E08967B1E}"/>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722" name="Line 30">
                      <a:extLst>
                        <a:ext uri="{FF2B5EF4-FFF2-40B4-BE49-F238E27FC236}">
                          <a16:creationId xmlns:a16="http://schemas.microsoft.com/office/drawing/2014/main" id="{0034C6B2-3205-6DAC-07B2-27321DAE04CE}"/>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7718" name="Line 31">
                    <a:extLst>
                      <a:ext uri="{FF2B5EF4-FFF2-40B4-BE49-F238E27FC236}">
                        <a16:creationId xmlns:a16="http://schemas.microsoft.com/office/drawing/2014/main" id="{A723CCAF-9ACD-D9F3-BE38-A6610216D929}"/>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719" name="Line 32">
                    <a:extLst>
                      <a:ext uri="{FF2B5EF4-FFF2-40B4-BE49-F238E27FC236}">
                        <a16:creationId xmlns:a16="http://schemas.microsoft.com/office/drawing/2014/main" id="{BDE03F3E-7792-ACED-A4CE-CF734BC4EF40}"/>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720" name="Line 33">
                    <a:extLst>
                      <a:ext uri="{FF2B5EF4-FFF2-40B4-BE49-F238E27FC236}">
                        <a16:creationId xmlns:a16="http://schemas.microsoft.com/office/drawing/2014/main" id="{40287E8E-C586-E6F8-495A-1D0CC91F4295}"/>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7704" name="Grupa 33">
                <a:extLst>
                  <a:ext uri="{FF2B5EF4-FFF2-40B4-BE49-F238E27FC236}">
                    <a16:creationId xmlns:a16="http://schemas.microsoft.com/office/drawing/2014/main" id="{AE6C57BE-AFEB-F50A-0C15-38856B2D454C}"/>
                  </a:ext>
                </a:extLst>
              </p:cNvPr>
              <p:cNvGrpSpPr>
                <a:grpSpLocks/>
              </p:cNvGrpSpPr>
              <p:nvPr/>
            </p:nvGrpSpPr>
            <p:grpSpPr bwMode="auto">
              <a:xfrm>
                <a:off x="8563573" y="749755"/>
                <a:ext cx="488526" cy="655117"/>
                <a:chOff x="2800702" y="2643674"/>
                <a:chExt cx="857058" cy="1149317"/>
              </a:xfrm>
            </p:grpSpPr>
            <p:sp>
              <p:nvSpPr>
                <p:cNvPr id="367709" name="Line 35">
                  <a:extLst>
                    <a:ext uri="{FF2B5EF4-FFF2-40B4-BE49-F238E27FC236}">
                      <a16:creationId xmlns:a16="http://schemas.microsoft.com/office/drawing/2014/main" id="{DB63845F-F242-4784-A3E6-9C4B342BA30F}"/>
                    </a:ext>
                  </a:extLst>
                </p:cNvPr>
                <p:cNvSpPr>
                  <a:spLocks noChangeShapeType="1"/>
                </p:cNvSpPr>
                <p:nvPr/>
              </p:nvSpPr>
              <p:spPr bwMode="auto">
                <a:xfrm flipV="1">
                  <a:off x="2800702" y="3760342"/>
                  <a:ext cx="285451" cy="3264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710" name="Line 36">
                  <a:extLst>
                    <a:ext uri="{FF2B5EF4-FFF2-40B4-BE49-F238E27FC236}">
                      <a16:creationId xmlns:a16="http://schemas.microsoft.com/office/drawing/2014/main" id="{A306F6DB-CF2D-8027-9DCC-50465B2D2D15}"/>
                    </a:ext>
                  </a:extLst>
                </p:cNvPr>
                <p:cNvSpPr>
                  <a:spLocks noChangeShapeType="1"/>
                </p:cNvSpPr>
                <p:nvPr/>
              </p:nvSpPr>
              <p:spPr bwMode="auto">
                <a:xfrm flipH="1">
                  <a:off x="3086151" y="3397258"/>
                  <a:ext cx="282294" cy="363083"/>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711" name="Line 37">
                  <a:extLst>
                    <a:ext uri="{FF2B5EF4-FFF2-40B4-BE49-F238E27FC236}">
                      <a16:creationId xmlns:a16="http://schemas.microsoft.com/office/drawing/2014/main" id="{1659FAA8-C60E-9BA1-17EA-DFBB6DEF6E66}"/>
                    </a:ext>
                  </a:extLst>
                </p:cNvPr>
                <p:cNvSpPr>
                  <a:spLocks noChangeShapeType="1"/>
                </p:cNvSpPr>
                <p:nvPr/>
              </p:nvSpPr>
              <p:spPr bwMode="auto">
                <a:xfrm flipV="1">
                  <a:off x="3368447" y="2643674"/>
                  <a:ext cx="289313" cy="77598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367705" name="Grupa 33">
                <a:extLst>
                  <a:ext uri="{FF2B5EF4-FFF2-40B4-BE49-F238E27FC236}">
                    <a16:creationId xmlns:a16="http://schemas.microsoft.com/office/drawing/2014/main" id="{3E728AB1-47AA-46D6-1A74-988433BBA08E}"/>
                  </a:ext>
                </a:extLst>
              </p:cNvPr>
              <p:cNvGrpSpPr>
                <a:grpSpLocks/>
              </p:cNvGrpSpPr>
              <p:nvPr/>
            </p:nvGrpSpPr>
            <p:grpSpPr bwMode="auto">
              <a:xfrm>
                <a:off x="7639674" y="1035594"/>
                <a:ext cx="495708" cy="405654"/>
                <a:chOff x="2796365" y="3393611"/>
                <a:chExt cx="869654" cy="711664"/>
              </a:xfrm>
            </p:grpSpPr>
            <p:sp>
              <p:nvSpPr>
                <p:cNvPr id="367706" name="Line 35">
                  <a:extLst>
                    <a:ext uri="{FF2B5EF4-FFF2-40B4-BE49-F238E27FC236}">
                      <a16:creationId xmlns:a16="http://schemas.microsoft.com/office/drawing/2014/main" id="{3BA27F5E-5985-2C45-CFDE-276C019A846A}"/>
                    </a:ext>
                  </a:extLst>
                </p:cNvPr>
                <p:cNvSpPr>
                  <a:spLocks noChangeShapeType="1"/>
                </p:cNvSpPr>
                <p:nvPr/>
              </p:nvSpPr>
              <p:spPr bwMode="auto">
                <a:xfrm>
                  <a:off x="2796365" y="3393611"/>
                  <a:ext cx="285318" cy="71166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707" name="Line 36">
                  <a:extLst>
                    <a:ext uri="{FF2B5EF4-FFF2-40B4-BE49-F238E27FC236}">
                      <a16:creationId xmlns:a16="http://schemas.microsoft.com/office/drawing/2014/main" id="{C9B5E740-EFC1-4AEB-CFF6-B9D2FC50C958}"/>
                    </a:ext>
                  </a:extLst>
                </p:cNvPr>
                <p:cNvSpPr>
                  <a:spLocks noChangeShapeType="1"/>
                </p:cNvSpPr>
                <p:nvPr/>
              </p:nvSpPr>
              <p:spPr bwMode="auto">
                <a:xfrm flipH="1">
                  <a:off x="3081679" y="4008809"/>
                  <a:ext cx="282159" cy="96466"/>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708" name="Line 37">
                  <a:extLst>
                    <a:ext uri="{FF2B5EF4-FFF2-40B4-BE49-F238E27FC236}">
                      <a16:creationId xmlns:a16="http://schemas.microsoft.com/office/drawing/2014/main" id="{FCB0FEA6-B2C6-A033-7DCC-9F4408CFB185}"/>
                    </a:ext>
                  </a:extLst>
                </p:cNvPr>
                <p:cNvSpPr>
                  <a:spLocks noChangeShapeType="1"/>
                </p:cNvSpPr>
                <p:nvPr/>
              </p:nvSpPr>
              <p:spPr bwMode="auto">
                <a:xfrm flipV="1">
                  <a:off x="3363838" y="3739522"/>
                  <a:ext cx="302181" cy="27380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7668" name="Group 327">
              <a:extLst>
                <a:ext uri="{FF2B5EF4-FFF2-40B4-BE49-F238E27FC236}">
                  <a16:creationId xmlns:a16="http://schemas.microsoft.com/office/drawing/2014/main" id="{C7E861E8-6FDB-3957-1CA7-1FCE083D7A8A}"/>
                </a:ext>
              </a:extLst>
            </p:cNvPr>
            <p:cNvGrpSpPr>
              <a:grpSpLocks/>
            </p:cNvGrpSpPr>
            <p:nvPr/>
          </p:nvGrpSpPr>
          <p:grpSpPr bwMode="auto">
            <a:xfrm>
              <a:off x="11968979" y="3745345"/>
              <a:ext cx="1329786" cy="1440615"/>
              <a:chOff x="7475639" y="245978"/>
              <a:chExt cx="1746612" cy="1892180"/>
            </a:xfrm>
          </p:grpSpPr>
          <p:grpSp>
            <p:nvGrpSpPr>
              <p:cNvPr id="367669" name="Grupa 2">
                <a:extLst>
                  <a:ext uri="{FF2B5EF4-FFF2-40B4-BE49-F238E27FC236}">
                    <a16:creationId xmlns:a16="http://schemas.microsoft.com/office/drawing/2014/main" id="{130CE406-0A34-0DA1-F8B3-A29A248D9742}"/>
                  </a:ext>
                </a:extLst>
              </p:cNvPr>
              <p:cNvGrpSpPr>
                <a:grpSpLocks/>
              </p:cNvGrpSpPr>
              <p:nvPr/>
            </p:nvGrpSpPr>
            <p:grpSpPr bwMode="auto">
              <a:xfrm>
                <a:off x="7475639" y="245978"/>
                <a:ext cx="1743516" cy="1892180"/>
                <a:chOff x="3134998" y="1033064"/>
                <a:chExt cx="4282155" cy="4647285"/>
              </a:xfrm>
            </p:grpSpPr>
            <p:sp>
              <p:nvSpPr>
                <p:cNvPr id="367690" name="Rectangle 15">
                  <a:extLst>
                    <a:ext uri="{FF2B5EF4-FFF2-40B4-BE49-F238E27FC236}">
                      <a16:creationId xmlns:a16="http://schemas.microsoft.com/office/drawing/2014/main" id="{8BC9A4F6-D49C-C207-B91B-B3625B762C05}"/>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691" name="Rectangle 12">
                  <a:extLst>
                    <a:ext uri="{FF2B5EF4-FFF2-40B4-BE49-F238E27FC236}">
                      <a16:creationId xmlns:a16="http://schemas.microsoft.com/office/drawing/2014/main" id="{6BBE37EC-8E13-59C3-52D4-AC4204C2A6D6}"/>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692" name="Rectangle 13">
                  <a:extLst>
                    <a:ext uri="{FF2B5EF4-FFF2-40B4-BE49-F238E27FC236}">
                      <a16:creationId xmlns:a16="http://schemas.microsoft.com/office/drawing/2014/main" id="{5C45B073-F8CD-C8EA-B0DC-D65913401382}"/>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693" name="Text Box 43">
                  <a:extLst>
                    <a:ext uri="{FF2B5EF4-FFF2-40B4-BE49-F238E27FC236}">
                      <a16:creationId xmlns:a16="http://schemas.microsoft.com/office/drawing/2014/main" id="{D7DEDC4C-B5B0-99B3-F1AD-CF336E10A41A}"/>
                    </a:ext>
                  </a:extLst>
                </p:cNvPr>
                <p:cNvSpPr txBox="1">
                  <a:spLocks noChangeArrowheads="1"/>
                </p:cNvSpPr>
                <p:nvPr/>
              </p:nvSpPr>
              <p:spPr bwMode="auto">
                <a:xfrm>
                  <a:off x="3134998" y="1033064"/>
                  <a:ext cx="4282155" cy="4884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900" b="1">
                      <a:solidFill>
                        <a:srgbClr val="272274"/>
                      </a:solidFill>
                      <a:latin typeface="Century Gothic" panose="020B0502020202020204" pitchFamily="34" charset="0"/>
                      <a:ea typeface="ＭＳ Ｐゴシック" panose="020B0600070205080204" pitchFamily="34" charset="-128"/>
                    </a:rPr>
                    <a:t>   </a:t>
                  </a:r>
                  <a:r>
                    <a:rPr lang="en-NZ" altLang="en-US" sz="1000" b="1">
                      <a:solidFill>
                        <a:srgbClr val="5F5F5F"/>
                      </a:solidFill>
                      <a:latin typeface="Century Gothic" panose="020B0502020202020204" pitchFamily="34" charset="0"/>
                      <a:ea typeface="ＭＳ Ｐゴシック" panose="020B0600070205080204" pitchFamily="34" charset="-128"/>
                    </a:rPr>
                    <a:t>Manager Nine</a:t>
                  </a:r>
                  <a:endParaRPr lang="en-US" altLang="en-US" sz="1000" b="1">
                    <a:solidFill>
                      <a:srgbClr val="5F5F5F"/>
                    </a:solidFill>
                    <a:latin typeface="Century Gothic" panose="020B0502020202020204" pitchFamily="34" charset="0"/>
                    <a:ea typeface="ＭＳ Ｐゴシック" panose="020B0600070205080204" pitchFamily="34" charset="-128"/>
                  </a:endParaRPr>
                </a:p>
              </p:txBody>
            </p:sp>
            <p:grpSp>
              <p:nvGrpSpPr>
                <p:cNvPr id="367694" name="Grupa 7">
                  <a:extLst>
                    <a:ext uri="{FF2B5EF4-FFF2-40B4-BE49-F238E27FC236}">
                      <a16:creationId xmlns:a16="http://schemas.microsoft.com/office/drawing/2014/main" id="{640C4D48-27FA-833B-756C-3D4F7215E858}"/>
                    </a:ext>
                  </a:extLst>
                </p:cNvPr>
                <p:cNvGrpSpPr>
                  <a:grpSpLocks/>
                </p:cNvGrpSpPr>
                <p:nvPr/>
              </p:nvGrpSpPr>
              <p:grpSpPr bwMode="auto">
                <a:xfrm>
                  <a:off x="3134998" y="1517736"/>
                  <a:ext cx="2019850" cy="4162612"/>
                  <a:chOff x="3636165" y="1814460"/>
                  <a:chExt cx="1696621" cy="3496486"/>
                </a:xfrm>
              </p:grpSpPr>
              <p:grpSp>
                <p:nvGrpSpPr>
                  <p:cNvPr id="367695" name="Group 28">
                    <a:extLst>
                      <a:ext uri="{FF2B5EF4-FFF2-40B4-BE49-F238E27FC236}">
                        <a16:creationId xmlns:a16="http://schemas.microsoft.com/office/drawing/2014/main" id="{FE8C21D8-D87F-5DA2-EFE2-14252C8C485D}"/>
                      </a:ext>
                    </a:extLst>
                  </p:cNvPr>
                  <p:cNvGrpSpPr>
                    <a:grpSpLocks/>
                  </p:cNvGrpSpPr>
                  <p:nvPr/>
                </p:nvGrpSpPr>
                <p:grpSpPr bwMode="auto">
                  <a:xfrm>
                    <a:off x="3636165" y="1819139"/>
                    <a:ext cx="1696621" cy="3491807"/>
                    <a:chOff x="1684" y="1082"/>
                    <a:chExt cx="2391" cy="3083"/>
                  </a:xfrm>
                </p:grpSpPr>
                <p:sp>
                  <p:nvSpPr>
                    <p:cNvPr id="367700" name="Rectangle 29">
                      <a:extLst>
                        <a:ext uri="{FF2B5EF4-FFF2-40B4-BE49-F238E27FC236}">
                          <a16:creationId xmlns:a16="http://schemas.microsoft.com/office/drawing/2014/main" id="{DB06766C-EEE1-688C-DAD0-1717D0F704B8}"/>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701" name="Line 30">
                      <a:extLst>
                        <a:ext uri="{FF2B5EF4-FFF2-40B4-BE49-F238E27FC236}">
                          <a16:creationId xmlns:a16="http://schemas.microsoft.com/office/drawing/2014/main" id="{AE0559B8-444C-26C5-48D2-B6BF261583E1}"/>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7696" name="Line 31">
                    <a:extLst>
                      <a:ext uri="{FF2B5EF4-FFF2-40B4-BE49-F238E27FC236}">
                        <a16:creationId xmlns:a16="http://schemas.microsoft.com/office/drawing/2014/main" id="{2C63CA25-824F-1B7B-E980-CDA0D1925D44}"/>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697" name="Line 32">
                    <a:extLst>
                      <a:ext uri="{FF2B5EF4-FFF2-40B4-BE49-F238E27FC236}">
                        <a16:creationId xmlns:a16="http://schemas.microsoft.com/office/drawing/2014/main" id="{0A4A9181-972D-5E99-1668-6710D9E8E9E9}"/>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698" name="Line 33">
                    <a:extLst>
                      <a:ext uri="{FF2B5EF4-FFF2-40B4-BE49-F238E27FC236}">
                        <a16:creationId xmlns:a16="http://schemas.microsoft.com/office/drawing/2014/main" id="{F6D558DE-EC6A-5119-815A-AF94297B6128}"/>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699" name="Line 34">
                    <a:extLst>
                      <a:ext uri="{FF2B5EF4-FFF2-40B4-BE49-F238E27FC236}">
                        <a16:creationId xmlns:a16="http://schemas.microsoft.com/office/drawing/2014/main" id="{ECA7F7C2-49E0-DD2C-B2EC-B59E4644914A}"/>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7670" name="Grupa 15">
                <a:extLst>
                  <a:ext uri="{FF2B5EF4-FFF2-40B4-BE49-F238E27FC236}">
                    <a16:creationId xmlns:a16="http://schemas.microsoft.com/office/drawing/2014/main" id="{21089D1D-D8DC-01E5-0233-69933927BFD8}"/>
                  </a:ext>
                </a:extLst>
              </p:cNvPr>
              <p:cNvGrpSpPr>
                <a:grpSpLocks/>
              </p:cNvGrpSpPr>
              <p:nvPr/>
            </p:nvGrpSpPr>
            <p:grpSpPr bwMode="auto">
              <a:xfrm>
                <a:off x="8399462" y="436507"/>
                <a:ext cx="822789" cy="1695647"/>
                <a:chOff x="3134998" y="1517736"/>
                <a:chExt cx="2019850" cy="4162613"/>
              </a:xfrm>
            </p:grpSpPr>
            <p:sp>
              <p:nvSpPr>
                <p:cNvPr id="367679" name="Rectangle 15">
                  <a:extLst>
                    <a:ext uri="{FF2B5EF4-FFF2-40B4-BE49-F238E27FC236}">
                      <a16:creationId xmlns:a16="http://schemas.microsoft.com/office/drawing/2014/main" id="{60D473DE-CB88-1B59-0D7C-6C113C77872E}"/>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680" name="Rectangle 12">
                  <a:extLst>
                    <a:ext uri="{FF2B5EF4-FFF2-40B4-BE49-F238E27FC236}">
                      <a16:creationId xmlns:a16="http://schemas.microsoft.com/office/drawing/2014/main" id="{0FA22E56-97CE-EEDB-1BE7-0C243DBF39F1}"/>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681" name="Rectangle 13">
                  <a:extLst>
                    <a:ext uri="{FF2B5EF4-FFF2-40B4-BE49-F238E27FC236}">
                      <a16:creationId xmlns:a16="http://schemas.microsoft.com/office/drawing/2014/main" id="{5C96AD8F-E2B9-1FEB-C17A-43BC85E148BA}"/>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grpSp>
              <p:nvGrpSpPr>
                <p:cNvPr id="367682" name="Grupa 20">
                  <a:extLst>
                    <a:ext uri="{FF2B5EF4-FFF2-40B4-BE49-F238E27FC236}">
                      <a16:creationId xmlns:a16="http://schemas.microsoft.com/office/drawing/2014/main" id="{A7A90348-38EE-F92E-6104-B246008BAA2C}"/>
                    </a:ext>
                  </a:extLst>
                </p:cNvPr>
                <p:cNvGrpSpPr>
                  <a:grpSpLocks/>
                </p:cNvGrpSpPr>
                <p:nvPr/>
              </p:nvGrpSpPr>
              <p:grpSpPr bwMode="auto">
                <a:xfrm>
                  <a:off x="3134998" y="1517736"/>
                  <a:ext cx="2019850" cy="4162612"/>
                  <a:chOff x="3636165" y="1814460"/>
                  <a:chExt cx="1696621" cy="3496486"/>
                </a:xfrm>
              </p:grpSpPr>
              <p:sp>
                <p:nvSpPr>
                  <p:cNvPr id="367683" name="Line 34">
                    <a:extLst>
                      <a:ext uri="{FF2B5EF4-FFF2-40B4-BE49-F238E27FC236}">
                        <a16:creationId xmlns:a16="http://schemas.microsoft.com/office/drawing/2014/main" id="{3A3810A8-57E6-2815-46DA-F68E494F86DF}"/>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nvGrpSpPr>
                  <p:cNvPr id="367684" name="Group 343">
                    <a:extLst>
                      <a:ext uri="{FF2B5EF4-FFF2-40B4-BE49-F238E27FC236}">
                        <a16:creationId xmlns:a16="http://schemas.microsoft.com/office/drawing/2014/main" id="{71B9A30D-1C33-5FE2-E527-115D17943DCB}"/>
                      </a:ext>
                    </a:extLst>
                  </p:cNvPr>
                  <p:cNvGrpSpPr>
                    <a:grpSpLocks/>
                  </p:cNvGrpSpPr>
                  <p:nvPr/>
                </p:nvGrpSpPr>
                <p:grpSpPr bwMode="auto">
                  <a:xfrm>
                    <a:off x="3636165" y="1819139"/>
                    <a:ext cx="1696621" cy="3491807"/>
                    <a:chOff x="1684" y="1082"/>
                    <a:chExt cx="2391" cy="3083"/>
                  </a:xfrm>
                </p:grpSpPr>
                <p:sp>
                  <p:nvSpPr>
                    <p:cNvPr id="367688" name="Rectangle 29">
                      <a:extLst>
                        <a:ext uri="{FF2B5EF4-FFF2-40B4-BE49-F238E27FC236}">
                          <a16:creationId xmlns:a16="http://schemas.microsoft.com/office/drawing/2014/main" id="{582E0E50-D137-7A00-D4C1-5BAF81DC87BD}"/>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689" name="Line 30">
                      <a:extLst>
                        <a:ext uri="{FF2B5EF4-FFF2-40B4-BE49-F238E27FC236}">
                          <a16:creationId xmlns:a16="http://schemas.microsoft.com/office/drawing/2014/main" id="{E51214F0-7F3A-771D-8932-723D9CBAEAD9}"/>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7685" name="Line 31">
                    <a:extLst>
                      <a:ext uri="{FF2B5EF4-FFF2-40B4-BE49-F238E27FC236}">
                        <a16:creationId xmlns:a16="http://schemas.microsoft.com/office/drawing/2014/main" id="{9B7FB7D7-747F-003F-9B1F-50B1AAA9F032}"/>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686" name="Line 32">
                    <a:extLst>
                      <a:ext uri="{FF2B5EF4-FFF2-40B4-BE49-F238E27FC236}">
                        <a16:creationId xmlns:a16="http://schemas.microsoft.com/office/drawing/2014/main" id="{424D459D-EBDC-8439-50BD-8D01C8916D33}"/>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687" name="Line 33">
                    <a:extLst>
                      <a:ext uri="{FF2B5EF4-FFF2-40B4-BE49-F238E27FC236}">
                        <a16:creationId xmlns:a16="http://schemas.microsoft.com/office/drawing/2014/main" id="{B25247EB-686E-883E-96D5-2BF6388BD45B}"/>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7671" name="Grupa 33">
                <a:extLst>
                  <a:ext uri="{FF2B5EF4-FFF2-40B4-BE49-F238E27FC236}">
                    <a16:creationId xmlns:a16="http://schemas.microsoft.com/office/drawing/2014/main" id="{58D84E33-5D06-0E0C-83CC-BDE53ED2F458}"/>
                  </a:ext>
                </a:extLst>
              </p:cNvPr>
              <p:cNvGrpSpPr>
                <a:grpSpLocks/>
              </p:cNvGrpSpPr>
              <p:nvPr/>
            </p:nvGrpSpPr>
            <p:grpSpPr bwMode="auto">
              <a:xfrm>
                <a:off x="8573186" y="875508"/>
                <a:ext cx="494397" cy="730352"/>
                <a:chOff x="2817570" y="2864290"/>
                <a:chExt cx="867359" cy="1281306"/>
              </a:xfrm>
            </p:grpSpPr>
            <p:sp>
              <p:nvSpPr>
                <p:cNvPr id="367676" name="Line 35">
                  <a:extLst>
                    <a:ext uri="{FF2B5EF4-FFF2-40B4-BE49-F238E27FC236}">
                      <a16:creationId xmlns:a16="http://schemas.microsoft.com/office/drawing/2014/main" id="{A58A6895-D32B-7EEF-44A3-8B053FDB0966}"/>
                    </a:ext>
                  </a:extLst>
                </p:cNvPr>
                <p:cNvSpPr>
                  <a:spLocks noChangeShapeType="1"/>
                </p:cNvSpPr>
                <p:nvPr/>
              </p:nvSpPr>
              <p:spPr bwMode="auto">
                <a:xfrm flipV="1">
                  <a:off x="2817570" y="2864290"/>
                  <a:ext cx="285452" cy="3264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677" name="Line 36">
                  <a:extLst>
                    <a:ext uri="{FF2B5EF4-FFF2-40B4-BE49-F238E27FC236}">
                      <a16:creationId xmlns:a16="http://schemas.microsoft.com/office/drawing/2014/main" id="{9DDE04BE-4F02-9E9C-5CF4-805B60C100B0}"/>
                    </a:ext>
                  </a:extLst>
                </p:cNvPr>
                <p:cNvSpPr>
                  <a:spLocks noChangeShapeType="1"/>
                </p:cNvSpPr>
                <p:nvPr/>
              </p:nvSpPr>
              <p:spPr bwMode="auto">
                <a:xfrm flipH="1" flipV="1">
                  <a:off x="3103022" y="2864290"/>
                  <a:ext cx="292586" cy="90879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678" name="Line 37">
                  <a:extLst>
                    <a:ext uri="{FF2B5EF4-FFF2-40B4-BE49-F238E27FC236}">
                      <a16:creationId xmlns:a16="http://schemas.microsoft.com/office/drawing/2014/main" id="{9A0893ED-EF89-7BF3-3416-70B4E3752840}"/>
                    </a:ext>
                  </a:extLst>
                </p:cNvPr>
                <p:cNvSpPr>
                  <a:spLocks noChangeShapeType="1"/>
                </p:cNvSpPr>
                <p:nvPr/>
              </p:nvSpPr>
              <p:spPr bwMode="auto">
                <a:xfrm>
                  <a:off x="3395615" y="3795467"/>
                  <a:ext cx="289314" cy="35012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367672" name="Grupa 33">
                <a:extLst>
                  <a:ext uri="{FF2B5EF4-FFF2-40B4-BE49-F238E27FC236}">
                    <a16:creationId xmlns:a16="http://schemas.microsoft.com/office/drawing/2014/main" id="{0BDF30B7-4203-E0F9-B70D-5A5229076535}"/>
                  </a:ext>
                </a:extLst>
              </p:cNvPr>
              <p:cNvGrpSpPr>
                <a:grpSpLocks/>
              </p:cNvGrpSpPr>
              <p:nvPr/>
            </p:nvGrpSpPr>
            <p:grpSpPr bwMode="auto">
              <a:xfrm>
                <a:off x="7639674" y="749758"/>
                <a:ext cx="488294" cy="939068"/>
                <a:chOff x="2796365" y="2892145"/>
                <a:chExt cx="856647" cy="1647462"/>
              </a:xfrm>
            </p:grpSpPr>
            <p:sp>
              <p:nvSpPr>
                <p:cNvPr id="367673" name="Line 35">
                  <a:extLst>
                    <a:ext uri="{FF2B5EF4-FFF2-40B4-BE49-F238E27FC236}">
                      <a16:creationId xmlns:a16="http://schemas.microsoft.com/office/drawing/2014/main" id="{065A162E-F055-705E-9EC6-AFD5F28698E6}"/>
                    </a:ext>
                  </a:extLst>
                </p:cNvPr>
                <p:cNvSpPr>
                  <a:spLocks noChangeShapeType="1"/>
                </p:cNvSpPr>
                <p:nvPr/>
              </p:nvSpPr>
              <p:spPr bwMode="auto">
                <a:xfrm>
                  <a:off x="2796365" y="2892145"/>
                  <a:ext cx="285318" cy="33656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674" name="Line 36">
                  <a:extLst>
                    <a:ext uri="{FF2B5EF4-FFF2-40B4-BE49-F238E27FC236}">
                      <a16:creationId xmlns:a16="http://schemas.microsoft.com/office/drawing/2014/main" id="{C7B79B22-FE11-517D-9865-8C1B0C40E846}"/>
                    </a:ext>
                  </a:extLst>
                </p:cNvPr>
                <p:cNvSpPr>
                  <a:spLocks noChangeShapeType="1"/>
                </p:cNvSpPr>
                <p:nvPr/>
              </p:nvSpPr>
              <p:spPr bwMode="auto">
                <a:xfrm flipH="1" flipV="1">
                  <a:off x="3071768" y="3228711"/>
                  <a:ext cx="328169" cy="125043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675" name="Line 37">
                  <a:extLst>
                    <a:ext uri="{FF2B5EF4-FFF2-40B4-BE49-F238E27FC236}">
                      <a16:creationId xmlns:a16="http://schemas.microsoft.com/office/drawing/2014/main" id="{2DF4E0E4-DA1D-97B2-B5D2-1B0D8DB557D2}"/>
                    </a:ext>
                  </a:extLst>
                </p:cNvPr>
                <p:cNvSpPr>
                  <a:spLocks noChangeShapeType="1"/>
                </p:cNvSpPr>
                <p:nvPr/>
              </p:nvSpPr>
              <p:spPr bwMode="auto">
                <a:xfrm>
                  <a:off x="3374470" y="4479152"/>
                  <a:ext cx="278542" cy="6045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grpSp>
        <p:nvGrpSpPr>
          <p:cNvPr id="367621" name="Group 372">
            <a:extLst>
              <a:ext uri="{FF2B5EF4-FFF2-40B4-BE49-F238E27FC236}">
                <a16:creationId xmlns:a16="http://schemas.microsoft.com/office/drawing/2014/main" id="{3D78FC12-8F43-3FE9-C1FD-1BEB481422EC}"/>
              </a:ext>
            </a:extLst>
          </p:cNvPr>
          <p:cNvGrpSpPr>
            <a:grpSpLocks/>
          </p:cNvGrpSpPr>
          <p:nvPr/>
        </p:nvGrpSpPr>
        <p:grpSpPr bwMode="auto">
          <a:xfrm>
            <a:off x="4208463" y="4121150"/>
            <a:ext cx="1687512" cy="1827213"/>
            <a:chOff x="7475639" y="245979"/>
            <a:chExt cx="1746612" cy="1892179"/>
          </a:xfrm>
        </p:grpSpPr>
        <p:grpSp>
          <p:nvGrpSpPr>
            <p:cNvPr id="367627" name="Grupa 2">
              <a:extLst>
                <a:ext uri="{FF2B5EF4-FFF2-40B4-BE49-F238E27FC236}">
                  <a16:creationId xmlns:a16="http://schemas.microsoft.com/office/drawing/2014/main" id="{6CBFBCFA-6ACE-1ABE-44F0-7D75B362472F}"/>
                </a:ext>
              </a:extLst>
            </p:cNvPr>
            <p:cNvGrpSpPr>
              <a:grpSpLocks/>
            </p:cNvGrpSpPr>
            <p:nvPr/>
          </p:nvGrpSpPr>
          <p:grpSpPr bwMode="auto">
            <a:xfrm>
              <a:off x="7475639" y="245979"/>
              <a:ext cx="1244992" cy="1892179"/>
              <a:chOff x="3134998" y="1033067"/>
              <a:chExt cx="3057758" cy="4647282"/>
            </a:xfrm>
          </p:grpSpPr>
          <p:sp>
            <p:nvSpPr>
              <p:cNvPr id="367648" name="Rectangle 15">
                <a:extLst>
                  <a:ext uri="{FF2B5EF4-FFF2-40B4-BE49-F238E27FC236}">
                    <a16:creationId xmlns:a16="http://schemas.microsoft.com/office/drawing/2014/main" id="{32BB3D79-5631-2C0C-D9FC-28A75A654001}"/>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649" name="Rectangle 12">
                <a:extLst>
                  <a:ext uri="{FF2B5EF4-FFF2-40B4-BE49-F238E27FC236}">
                    <a16:creationId xmlns:a16="http://schemas.microsoft.com/office/drawing/2014/main" id="{2C4743B3-0E93-91CC-0229-0AA57EA021C5}"/>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650" name="Rectangle 13">
                <a:extLst>
                  <a:ext uri="{FF2B5EF4-FFF2-40B4-BE49-F238E27FC236}">
                    <a16:creationId xmlns:a16="http://schemas.microsoft.com/office/drawing/2014/main" id="{366585A8-A0B7-4B5F-2A17-D48737431DCC}"/>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98" name="Text Box 43">
                <a:extLst>
                  <a:ext uri="{FF2B5EF4-FFF2-40B4-BE49-F238E27FC236}">
                    <a16:creationId xmlns:a16="http://schemas.microsoft.com/office/drawing/2014/main" id="{60F05071-5551-BAE3-924E-F52BF216D24F}"/>
                  </a:ext>
                </a:extLst>
              </p:cNvPr>
              <p:cNvSpPr txBox="1">
                <a:spLocks noChangeArrowheads="1"/>
              </p:cNvSpPr>
              <p:nvPr/>
            </p:nvSpPr>
            <p:spPr bwMode="auto">
              <a:xfrm>
                <a:off x="4180197" y="1033067"/>
                <a:ext cx="2013728" cy="363384"/>
              </a:xfrm>
              <a:prstGeom prst="rect">
                <a:avLst/>
              </a:prstGeom>
              <a:noFill/>
              <a:ln w="12700">
                <a:noFill/>
                <a:miter lim="800000"/>
                <a:headEnd/>
                <a:tailEnd/>
              </a:ln>
            </p:spPr>
            <p:txBody>
              <a:bodyPr wrap="none" lIns="32466" tIns="16234" rIns="32466" bIns="16234" anchor="ctr"/>
              <a:lstStyle/>
              <a:p>
                <a:pPr algn="ctr" defTabSz="913203" eaLnBrk="1" fontAlgn="auto" hangingPunct="1">
                  <a:spcBef>
                    <a:spcPts val="0"/>
                  </a:spcBef>
                  <a:spcAft>
                    <a:spcPts val="0"/>
                  </a:spcAft>
                  <a:defRPr/>
                </a:pPr>
                <a:r>
                  <a:rPr lang="en-NZ" sz="1000" b="1">
                    <a:solidFill>
                      <a:schemeClr val="tx1">
                        <a:lumMod val="65000"/>
                        <a:lumOff val="35000"/>
                      </a:schemeClr>
                    </a:solidFill>
                    <a:latin typeface="Century Gothic" panose="020B0502020202020204" pitchFamily="34" charset="0"/>
                    <a:ea typeface="ＭＳ Ｐゴシック" pitchFamily="-112" charset="-128"/>
                    <a:cs typeface="ＭＳ Ｐゴシック" pitchFamily="-112" charset="-128"/>
                  </a:rPr>
                  <a:t>Managing Director</a:t>
                </a:r>
                <a:endParaRPr lang="en-US" sz="1050" b="1">
                  <a:solidFill>
                    <a:schemeClr val="tx1">
                      <a:lumMod val="65000"/>
                      <a:lumOff val="35000"/>
                    </a:schemeClr>
                  </a:solidFill>
                  <a:latin typeface="Century Gothic" panose="020B0502020202020204" pitchFamily="34" charset="0"/>
                  <a:ea typeface="ＭＳ Ｐゴシック" pitchFamily="-112" charset="-128"/>
                  <a:cs typeface="ＭＳ Ｐゴシック" pitchFamily="-112" charset="-128"/>
                </a:endParaRPr>
              </a:p>
            </p:txBody>
          </p:sp>
          <p:grpSp>
            <p:nvGrpSpPr>
              <p:cNvPr id="367652" name="Grupa 7">
                <a:extLst>
                  <a:ext uri="{FF2B5EF4-FFF2-40B4-BE49-F238E27FC236}">
                    <a16:creationId xmlns:a16="http://schemas.microsoft.com/office/drawing/2014/main" id="{0B39ABF5-EAB6-FE4D-7A05-50FC993904F1}"/>
                  </a:ext>
                </a:extLst>
              </p:cNvPr>
              <p:cNvGrpSpPr>
                <a:grpSpLocks/>
              </p:cNvGrpSpPr>
              <p:nvPr/>
            </p:nvGrpSpPr>
            <p:grpSpPr bwMode="auto">
              <a:xfrm>
                <a:off x="3134998" y="1517736"/>
                <a:ext cx="2019850" cy="4162612"/>
                <a:chOff x="3636165" y="1814460"/>
                <a:chExt cx="1696621" cy="3496486"/>
              </a:xfrm>
            </p:grpSpPr>
            <p:grpSp>
              <p:nvGrpSpPr>
                <p:cNvPr id="367653" name="Group 28">
                  <a:extLst>
                    <a:ext uri="{FF2B5EF4-FFF2-40B4-BE49-F238E27FC236}">
                      <a16:creationId xmlns:a16="http://schemas.microsoft.com/office/drawing/2014/main" id="{D1F4C0C5-FC32-3AB5-20C2-E3D599D08AA0}"/>
                    </a:ext>
                  </a:extLst>
                </p:cNvPr>
                <p:cNvGrpSpPr>
                  <a:grpSpLocks/>
                </p:cNvGrpSpPr>
                <p:nvPr/>
              </p:nvGrpSpPr>
              <p:grpSpPr bwMode="auto">
                <a:xfrm>
                  <a:off x="3636165" y="1819139"/>
                  <a:ext cx="1696621" cy="3491807"/>
                  <a:chOff x="1684" y="1082"/>
                  <a:chExt cx="2391" cy="3083"/>
                </a:xfrm>
              </p:grpSpPr>
              <p:sp>
                <p:nvSpPr>
                  <p:cNvPr id="367658" name="Rectangle 29">
                    <a:extLst>
                      <a:ext uri="{FF2B5EF4-FFF2-40B4-BE49-F238E27FC236}">
                        <a16:creationId xmlns:a16="http://schemas.microsoft.com/office/drawing/2014/main" id="{3C89A609-64A2-B7DB-0F68-481888D116E9}"/>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659" name="Line 30">
                    <a:extLst>
                      <a:ext uri="{FF2B5EF4-FFF2-40B4-BE49-F238E27FC236}">
                        <a16:creationId xmlns:a16="http://schemas.microsoft.com/office/drawing/2014/main" id="{EF0188FA-C964-DB4C-5AA9-3B3B31CFA510}"/>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7654" name="Line 31">
                  <a:extLst>
                    <a:ext uri="{FF2B5EF4-FFF2-40B4-BE49-F238E27FC236}">
                      <a16:creationId xmlns:a16="http://schemas.microsoft.com/office/drawing/2014/main" id="{0541590C-E1E5-BD37-195A-1493CA66C4EA}"/>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655" name="Line 32">
                  <a:extLst>
                    <a:ext uri="{FF2B5EF4-FFF2-40B4-BE49-F238E27FC236}">
                      <a16:creationId xmlns:a16="http://schemas.microsoft.com/office/drawing/2014/main" id="{C8C95EB1-9980-2F3B-2B50-2DFF3CCAB2E5}"/>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656" name="Line 33">
                  <a:extLst>
                    <a:ext uri="{FF2B5EF4-FFF2-40B4-BE49-F238E27FC236}">
                      <a16:creationId xmlns:a16="http://schemas.microsoft.com/office/drawing/2014/main" id="{553541FE-8F7C-7E50-F6C3-517C7625A9D3}"/>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657" name="Line 34">
                  <a:extLst>
                    <a:ext uri="{FF2B5EF4-FFF2-40B4-BE49-F238E27FC236}">
                      <a16:creationId xmlns:a16="http://schemas.microsoft.com/office/drawing/2014/main" id="{D9BAE517-E9B0-00E1-62F9-E01281CABA87}"/>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7628" name="Grupa 15">
              <a:extLst>
                <a:ext uri="{FF2B5EF4-FFF2-40B4-BE49-F238E27FC236}">
                  <a16:creationId xmlns:a16="http://schemas.microsoft.com/office/drawing/2014/main" id="{4556642B-CF3B-1BE0-7598-290194BAFF50}"/>
                </a:ext>
              </a:extLst>
            </p:cNvPr>
            <p:cNvGrpSpPr>
              <a:grpSpLocks/>
            </p:cNvGrpSpPr>
            <p:nvPr/>
          </p:nvGrpSpPr>
          <p:grpSpPr bwMode="auto">
            <a:xfrm>
              <a:off x="8399462" y="436507"/>
              <a:ext cx="822789" cy="1695647"/>
              <a:chOff x="3134998" y="1517736"/>
              <a:chExt cx="2019850" cy="4162613"/>
            </a:xfrm>
          </p:grpSpPr>
          <p:sp>
            <p:nvSpPr>
              <p:cNvPr id="367637" name="Rectangle 15">
                <a:extLst>
                  <a:ext uri="{FF2B5EF4-FFF2-40B4-BE49-F238E27FC236}">
                    <a16:creationId xmlns:a16="http://schemas.microsoft.com/office/drawing/2014/main" id="{D2F146A6-5AC0-3BC4-01BD-918BA322110F}"/>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638" name="Rectangle 12">
                <a:extLst>
                  <a:ext uri="{FF2B5EF4-FFF2-40B4-BE49-F238E27FC236}">
                    <a16:creationId xmlns:a16="http://schemas.microsoft.com/office/drawing/2014/main" id="{26F2FB0D-B40D-F740-C6FB-22474C2BAC23}"/>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639" name="Rectangle 13">
                <a:extLst>
                  <a:ext uri="{FF2B5EF4-FFF2-40B4-BE49-F238E27FC236}">
                    <a16:creationId xmlns:a16="http://schemas.microsoft.com/office/drawing/2014/main" id="{33A24400-54E5-4F28-8C37-6CEF6C665103}"/>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grpSp>
            <p:nvGrpSpPr>
              <p:cNvPr id="367640" name="Grupa 20">
                <a:extLst>
                  <a:ext uri="{FF2B5EF4-FFF2-40B4-BE49-F238E27FC236}">
                    <a16:creationId xmlns:a16="http://schemas.microsoft.com/office/drawing/2014/main" id="{56C6EFC2-8E87-9924-DDF8-352FE9AA9C1D}"/>
                  </a:ext>
                </a:extLst>
              </p:cNvPr>
              <p:cNvGrpSpPr>
                <a:grpSpLocks/>
              </p:cNvGrpSpPr>
              <p:nvPr/>
            </p:nvGrpSpPr>
            <p:grpSpPr bwMode="auto">
              <a:xfrm>
                <a:off x="3134998" y="1517736"/>
                <a:ext cx="2019850" cy="4162612"/>
                <a:chOff x="3636165" y="1814460"/>
                <a:chExt cx="1696621" cy="3496486"/>
              </a:xfrm>
            </p:grpSpPr>
            <p:sp>
              <p:nvSpPr>
                <p:cNvPr id="367641" name="Line 34">
                  <a:extLst>
                    <a:ext uri="{FF2B5EF4-FFF2-40B4-BE49-F238E27FC236}">
                      <a16:creationId xmlns:a16="http://schemas.microsoft.com/office/drawing/2014/main" id="{6BBB842B-87B3-B228-E556-7EB527615016}"/>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nvGrpSpPr>
                <p:cNvPr id="367642" name="Group 388">
                  <a:extLst>
                    <a:ext uri="{FF2B5EF4-FFF2-40B4-BE49-F238E27FC236}">
                      <a16:creationId xmlns:a16="http://schemas.microsoft.com/office/drawing/2014/main" id="{9614A170-F4EB-ABC8-D107-6152289B4A13}"/>
                    </a:ext>
                  </a:extLst>
                </p:cNvPr>
                <p:cNvGrpSpPr>
                  <a:grpSpLocks/>
                </p:cNvGrpSpPr>
                <p:nvPr/>
              </p:nvGrpSpPr>
              <p:grpSpPr bwMode="auto">
                <a:xfrm>
                  <a:off x="3636165" y="1819139"/>
                  <a:ext cx="1696621" cy="3491807"/>
                  <a:chOff x="1684" y="1082"/>
                  <a:chExt cx="2391" cy="3083"/>
                </a:xfrm>
              </p:grpSpPr>
              <p:sp>
                <p:nvSpPr>
                  <p:cNvPr id="367646" name="Rectangle 29">
                    <a:extLst>
                      <a:ext uri="{FF2B5EF4-FFF2-40B4-BE49-F238E27FC236}">
                        <a16:creationId xmlns:a16="http://schemas.microsoft.com/office/drawing/2014/main" id="{09C858BA-6FA8-4AC7-F3E4-2541FF68F9E9}"/>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647" name="Line 30">
                    <a:extLst>
                      <a:ext uri="{FF2B5EF4-FFF2-40B4-BE49-F238E27FC236}">
                        <a16:creationId xmlns:a16="http://schemas.microsoft.com/office/drawing/2014/main" id="{8C8F53B5-475B-7B50-45F9-EAB20B69348F}"/>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7643" name="Line 31">
                  <a:extLst>
                    <a:ext uri="{FF2B5EF4-FFF2-40B4-BE49-F238E27FC236}">
                      <a16:creationId xmlns:a16="http://schemas.microsoft.com/office/drawing/2014/main" id="{141A915F-9D21-1CE1-AC3A-67D69A68C4A0}"/>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644" name="Line 32">
                  <a:extLst>
                    <a:ext uri="{FF2B5EF4-FFF2-40B4-BE49-F238E27FC236}">
                      <a16:creationId xmlns:a16="http://schemas.microsoft.com/office/drawing/2014/main" id="{4C37267B-4688-5AFB-7724-8A54E5CC0DD2}"/>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645" name="Line 33">
                  <a:extLst>
                    <a:ext uri="{FF2B5EF4-FFF2-40B4-BE49-F238E27FC236}">
                      <a16:creationId xmlns:a16="http://schemas.microsoft.com/office/drawing/2014/main" id="{B7884B8A-E4F9-E1DE-0B57-E05B55636BBA}"/>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7629" name="Grupa 33">
              <a:extLst>
                <a:ext uri="{FF2B5EF4-FFF2-40B4-BE49-F238E27FC236}">
                  <a16:creationId xmlns:a16="http://schemas.microsoft.com/office/drawing/2014/main" id="{5074D254-498B-F8F2-4FB9-6474BEEA8811}"/>
                </a:ext>
              </a:extLst>
            </p:cNvPr>
            <p:cNvGrpSpPr>
              <a:grpSpLocks/>
            </p:cNvGrpSpPr>
            <p:nvPr/>
          </p:nvGrpSpPr>
          <p:grpSpPr bwMode="auto">
            <a:xfrm>
              <a:off x="8558633" y="511339"/>
              <a:ext cx="500884" cy="1145311"/>
              <a:chOff x="2792031" y="2225408"/>
              <a:chExt cx="878737" cy="2009300"/>
            </a:xfrm>
          </p:grpSpPr>
          <p:sp>
            <p:nvSpPr>
              <p:cNvPr id="367634" name="Line 35">
                <a:extLst>
                  <a:ext uri="{FF2B5EF4-FFF2-40B4-BE49-F238E27FC236}">
                    <a16:creationId xmlns:a16="http://schemas.microsoft.com/office/drawing/2014/main" id="{7D30913F-F9FC-141E-DC27-FF4C1CEB5329}"/>
                  </a:ext>
                </a:extLst>
              </p:cNvPr>
              <p:cNvSpPr>
                <a:spLocks noChangeShapeType="1"/>
              </p:cNvSpPr>
              <p:nvPr/>
            </p:nvSpPr>
            <p:spPr bwMode="auto">
              <a:xfrm flipV="1">
                <a:off x="2792031" y="2225408"/>
                <a:ext cx="289160" cy="25630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635" name="Line 36">
                <a:extLst>
                  <a:ext uri="{FF2B5EF4-FFF2-40B4-BE49-F238E27FC236}">
                    <a16:creationId xmlns:a16="http://schemas.microsoft.com/office/drawing/2014/main" id="{74466761-5300-1F37-1A50-398F128A8BA2}"/>
                  </a:ext>
                </a:extLst>
              </p:cNvPr>
              <p:cNvSpPr>
                <a:spLocks noChangeShapeType="1"/>
              </p:cNvSpPr>
              <p:nvPr/>
            </p:nvSpPr>
            <p:spPr bwMode="auto">
              <a:xfrm flipH="1" flipV="1">
                <a:off x="3076232" y="2237291"/>
                <a:ext cx="302843" cy="1340853"/>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636" name="Line 37">
                <a:extLst>
                  <a:ext uri="{FF2B5EF4-FFF2-40B4-BE49-F238E27FC236}">
                    <a16:creationId xmlns:a16="http://schemas.microsoft.com/office/drawing/2014/main" id="{D65F9ADD-B9F9-2501-0218-C536C9924160}"/>
                  </a:ext>
                </a:extLst>
              </p:cNvPr>
              <p:cNvSpPr>
                <a:spLocks noChangeShapeType="1"/>
              </p:cNvSpPr>
              <p:nvPr/>
            </p:nvSpPr>
            <p:spPr bwMode="auto">
              <a:xfrm>
                <a:off x="3379078" y="3568689"/>
                <a:ext cx="291690" cy="66601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367630" name="Grupa 33">
              <a:extLst>
                <a:ext uri="{FF2B5EF4-FFF2-40B4-BE49-F238E27FC236}">
                  <a16:creationId xmlns:a16="http://schemas.microsoft.com/office/drawing/2014/main" id="{AE2066BA-1D51-30FD-B795-16F616EFE04B}"/>
                </a:ext>
              </a:extLst>
            </p:cNvPr>
            <p:cNvGrpSpPr>
              <a:grpSpLocks/>
            </p:cNvGrpSpPr>
            <p:nvPr/>
          </p:nvGrpSpPr>
          <p:grpSpPr bwMode="auto">
            <a:xfrm>
              <a:off x="7639676" y="815827"/>
              <a:ext cx="495708" cy="899379"/>
              <a:chOff x="2796367" y="3008055"/>
              <a:chExt cx="869654" cy="1577834"/>
            </a:xfrm>
          </p:grpSpPr>
          <p:sp>
            <p:nvSpPr>
              <p:cNvPr id="367631" name="Line 35">
                <a:extLst>
                  <a:ext uri="{FF2B5EF4-FFF2-40B4-BE49-F238E27FC236}">
                    <a16:creationId xmlns:a16="http://schemas.microsoft.com/office/drawing/2014/main" id="{798C6378-3AD5-8280-1085-57BDC3E0870C}"/>
                  </a:ext>
                </a:extLst>
              </p:cNvPr>
              <p:cNvSpPr>
                <a:spLocks noChangeShapeType="1"/>
              </p:cNvSpPr>
              <p:nvPr/>
            </p:nvSpPr>
            <p:spPr bwMode="auto">
              <a:xfrm flipV="1">
                <a:off x="2796367" y="3045269"/>
                <a:ext cx="253535" cy="23993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632" name="Line 36">
                <a:extLst>
                  <a:ext uri="{FF2B5EF4-FFF2-40B4-BE49-F238E27FC236}">
                    <a16:creationId xmlns:a16="http://schemas.microsoft.com/office/drawing/2014/main" id="{0458808A-892C-037A-AB2F-45D3A03B590C}"/>
                  </a:ext>
                </a:extLst>
              </p:cNvPr>
              <p:cNvSpPr>
                <a:spLocks noChangeShapeType="1"/>
              </p:cNvSpPr>
              <p:nvPr/>
            </p:nvSpPr>
            <p:spPr bwMode="auto">
              <a:xfrm flipH="1" flipV="1">
                <a:off x="3049898" y="3008055"/>
                <a:ext cx="313928" cy="13403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7633" name="Line 37">
                <a:extLst>
                  <a:ext uri="{FF2B5EF4-FFF2-40B4-BE49-F238E27FC236}">
                    <a16:creationId xmlns:a16="http://schemas.microsoft.com/office/drawing/2014/main" id="{A2828036-132B-257B-26BF-36EDF25C68AC}"/>
                  </a:ext>
                </a:extLst>
              </p:cNvPr>
              <p:cNvSpPr>
                <a:spLocks noChangeShapeType="1"/>
              </p:cNvSpPr>
              <p:nvPr/>
            </p:nvSpPr>
            <p:spPr bwMode="auto">
              <a:xfrm>
                <a:off x="3363833" y="4348388"/>
                <a:ext cx="302188" cy="23750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sp>
        <p:nvSpPr>
          <p:cNvPr id="367622" name="Text Placeholder 2">
            <a:extLst>
              <a:ext uri="{FF2B5EF4-FFF2-40B4-BE49-F238E27FC236}">
                <a16:creationId xmlns:a16="http://schemas.microsoft.com/office/drawing/2014/main" id="{30084860-A372-CF6A-EF5F-CC701C54D91F}"/>
              </a:ext>
            </a:extLst>
          </p:cNvPr>
          <p:cNvSpPr txBox="1">
            <a:spLocks noChangeArrowheads="1"/>
          </p:cNvSpPr>
          <p:nvPr/>
        </p:nvSpPr>
        <p:spPr bwMode="auto">
          <a:xfrm>
            <a:off x="363538" y="222250"/>
            <a:ext cx="4125912" cy="376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4" tIns="45718" rIns="91434" bIns="45718"/>
          <a:lstStyle>
            <a:lvl1pPr defTabSz="906463">
              <a:defRPr>
                <a:solidFill>
                  <a:schemeClr val="tx1"/>
                </a:solidFill>
                <a:latin typeface="Calibri" panose="020F0502020204030204" pitchFamily="34" charset="0"/>
              </a:defRPr>
            </a:lvl1pPr>
            <a:lvl2pPr marL="736600" indent="-282575" defTabSz="906463">
              <a:defRPr>
                <a:solidFill>
                  <a:schemeClr val="tx1"/>
                </a:solidFill>
                <a:latin typeface="Calibri" panose="020F0502020204030204" pitchFamily="34" charset="0"/>
              </a:defRPr>
            </a:lvl2pPr>
            <a:lvl3pPr marL="1133475" indent="-225425" defTabSz="906463">
              <a:defRPr>
                <a:solidFill>
                  <a:schemeClr val="tx1"/>
                </a:solidFill>
                <a:latin typeface="Calibri" panose="020F0502020204030204" pitchFamily="34" charset="0"/>
              </a:defRPr>
            </a:lvl3pPr>
            <a:lvl4pPr marL="1587500" indent="-225425" defTabSz="906463">
              <a:defRPr>
                <a:solidFill>
                  <a:schemeClr val="tx1"/>
                </a:solidFill>
                <a:latin typeface="Calibri" panose="020F0502020204030204" pitchFamily="34" charset="0"/>
              </a:defRPr>
            </a:lvl4pPr>
            <a:lvl5pPr marL="2041525" indent="-225425" defTabSz="906463">
              <a:defRPr>
                <a:solidFill>
                  <a:schemeClr val="tx1"/>
                </a:solidFill>
                <a:latin typeface="Calibri" panose="020F0502020204030204" pitchFamily="34" charset="0"/>
              </a:defRPr>
            </a:lvl5pPr>
            <a:lvl6pPr marL="2498725" indent="-225425" defTabSz="906463" eaLnBrk="0" fontAlgn="base" hangingPunct="0">
              <a:spcBef>
                <a:spcPct val="0"/>
              </a:spcBef>
              <a:spcAft>
                <a:spcPct val="0"/>
              </a:spcAft>
              <a:defRPr>
                <a:solidFill>
                  <a:schemeClr val="tx1"/>
                </a:solidFill>
                <a:latin typeface="Calibri" panose="020F0502020204030204" pitchFamily="34" charset="0"/>
              </a:defRPr>
            </a:lvl6pPr>
            <a:lvl7pPr marL="2955925" indent="-225425" defTabSz="906463" eaLnBrk="0" fontAlgn="base" hangingPunct="0">
              <a:spcBef>
                <a:spcPct val="0"/>
              </a:spcBef>
              <a:spcAft>
                <a:spcPct val="0"/>
              </a:spcAft>
              <a:defRPr>
                <a:solidFill>
                  <a:schemeClr val="tx1"/>
                </a:solidFill>
                <a:latin typeface="Calibri" panose="020F0502020204030204" pitchFamily="34" charset="0"/>
              </a:defRPr>
            </a:lvl7pPr>
            <a:lvl8pPr marL="3413125" indent="-225425" defTabSz="906463" eaLnBrk="0" fontAlgn="base" hangingPunct="0">
              <a:spcBef>
                <a:spcPct val="0"/>
              </a:spcBef>
              <a:spcAft>
                <a:spcPct val="0"/>
              </a:spcAft>
              <a:defRPr>
                <a:solidFill>
                  <a:schemeClr val="tx1"/>
                </a:solidFill>
                <a:latin typeface="Calibri" panose="020F0502020204030204" pitchFamily="34" charset="0"/>
              </a:defRPr>
            </a:lvl8pPr>
            <a:lvl9pPr marL="3870325" indent="-225425" defTabSz="906463"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NZ" altLang="en-US" b="1">
                <a:solidFill>
                  <a:srgbClr val="F17E00"/>
                </a:solidFill>
                <a:latin typeface="Century Gothic" panose="020B0502020202020204" pitchFamily="34" charset="0"/>
              </a:rPr>
              <a:t>Lead</a:t>
            </a:r>
            <a:r>
              <a:rPr lang="en-NZ" altLang="en-US">
                <a:solidFill>
                  <a:srgbClr val="F17E00"/>
                </a:solidFill>
                <a:latin typeface="Century Gothic" panose="020B0502020202020204" pitchFamily="34" charset="0"/>
              </a:rPr>
              <a:t>: </a:t>
            </a:r>
            <a:r>
              <a:rPr lang="en-NZ" altLang="en-US">
                <a:latin typeface="Century Gothic" panose="020B0502020202020204" pitchFamily="34" charset="0"/>
              </a:rPr>
              <a:t>Discussion - Trends in Profiles</a:t>
            </a:r>
            <a:endParaRPr lang="en-GB" altLang="en-US">
              <a:latin typeface="Century Gothic" panose="020B0502020202020204" pitchFamily="34" charset="0"/>
            </a:endParaRPr>
          </a:p>
        </p:txBody>
      </p:sp>
      <p:sp>
        <p:nvSpPr>
          <p:cNvPr id="367623" name="Text Placeholder 2">
            <a:extLst>
              <a:ext uri="{FF2B5EF4-FFF2-40B4-BE49-F238E27FC236}">
                <a16:creationId xmlns:a16="http://schemas.microsoft.com/office/drawing/2014/main" id="{D16DBB3A-5483-6F4E-CA46-E47B5BE93AB6}"/>
              </a:ext>
            </a:extLst>
          </p:cNvPr>
          <p:cNvSpPr txBox="1">
            <a:spLocks noChangeArrowheads="1"/>
          </p:cNvSpPr>
          <p:nvPr/>
        </p:nvSpPr>
        <p:spPr bwMode="auto">
          <a:xfrm>
            <a:off x="261938" y="909638"/>
            <a:ext cx="4125912" cy="37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4" tIns="45718" rIns="91434" bIns="45718"/>
          <a:lstStyle>
            <a:lvl1pPr defTabSz="906463">
              <a:defRPr>
                <a:solidFill>
                  <a:schemeClr val="tx1"/>
                </a:solidFill>
                <a:latin typeface="Calibri" panose="020F0502020204030204" pitchFamily="34" charset="0"/>
              </a:defRPr>
            </a:lvl1pPr>
            <a:lvl2pPr marL="736600" indent="-282575" defTabSz="906463">
              <a:defRPr>
                <a:solidFill>
                  <a:schemeClr val="tx1"/>
                </a:solidFill>
                <a:latin typeface="Calibri" panose="020F0502020204030204" pitchFamily="34" charset="0"/>
              </a:defRPr>
            </a:lvl2pPr>
            <a:lvl3pPr marL="1133475" indent="-225425" defTabSz="906463">
              <a:defRPr>
                <a:solidFill>
                  <a:schemeClr val="tx1"/>
                </a:solidFill>
                <a:latin typeface="Calibri" panose="020F0502020204030204" pitchFamily="34" charset="0"/>
              </a:defRPr>
            </a:lvl3pPr>
            <a:lvl4pPr marL="1587500" indent="-225425" defTabSz="906463">
              <a:defRPr>
                <a:solidFill>
                  <a:schemeClr val="tx1"/>
                </a:solidFill>
                <a:latin typeface="Calibri" panose="020F0502020204030204" pitchFamily="34" charset="0"/>
              </a:defRPr>
            </a:lvl4pPr>
            <a:lvl5pPr marL="2041525" indent="-225425" defTabSz="906463">
              <a:defRPr>
                <a:solidFill>
                  <a:schemeClr val="tx1"/>
                </a:solidFill>
                <a:latin typeface="Calibri" panose="020F0502020204030204" pitchFamily="34" charset="0"/>
              </a:defRPr>
            </a:lvl5pPr>
            <a:lvl6pPr marL="2498725" indent="-225425" defTabSz="906463" eaLnBrk="0" fontAlgn="base" hangingPunct="0">
              <a:spcBef>
                <a:spcPct val="0"/>
              </a:spcBef>
              <a:spcAft>
                <a:spcPct val="0"/>
              </a:spcAft>
              <a:defRPr>
                <a:solidFill>
                  <a:schemeClr val="tx1"/>
                </a:solidFill>
                <a:latin typeface="Calibri" panose="020F0502020204030204" pitchFamily="34" charset="0"/>
              </a:defRPr>
            </a:lvl6pPr>
            <a:lvl7pPr marL="2955925" indent="-225425" defTabSz="906463" eaLnBrk="0" fontAlgn="base" hangingPunct="0">
              <a:spcBef>
                <a:spcPct val="0"/>
              </a:spcBef>
              <a:spcAft>
                <a:spcPct val="0"/>
              </a:spcAft>
              <a:defRPr>
                <a:solidFill>
                  <a:schemeClr val="tx1"/>
                </a:solidFill>
                <a:latin typeface="Calibri" panose="020F0502020204030204" pitchFamily="34" charset="0"/>
              </a:defRPr>
            </a:lvl7pPr>
            <a:lvl8pPr marL="3413125" indent="-225425" defTabSz="906463" eaLnBrk="0" fontAlgn="base" hangingPunct="0">
              <a:spcBef>
                <a:spcPct val="0"/>
              </a:spcBef>
              <a:spcAft>
                <a:spcPct val="0"/>
              </a:spcAft>
              <a:defRPr>
                <a:solidFill>
                  <a:schemeClr val="tx1"/>
                </a:solidFill>
                <a:latin typeface="Calibri" panose="020F0502020204030204" pitchFamily="34" charset="0"/>
              </a:defRPr>
            </a:lvl8pPr>
            <a:lvl9pPr marL="3870325" indent="-225425" defTabSz="906463"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NZ" altLang="en-US" sz="2400" b="1">
                <a:solidFill>
                  <a:schemeClr val="bg1"/>
                </a:solidFill>
                <a:latin typeface="Century Gothic" panose="020B0502020202020204" pitchFamily="34" charset="0"/>
              </a:rPr>
              <a:t>Trends in Profiles</a:t>
            </a:r>
            <a:endParaRPr lang="en-GB" altLang="en-US" sz="2400" b="1">
              <a:solidFill>
                <a:schemeClr val="bg1"/>
              </a:solidFill>
              <a:latin typeface="Century Gothic" panose="020B0502020202020204" pitchFamily="34" charset="0"/>
            </a:endParaRPr>
          </a:p>
        </p:txBody>
      </p:sp>
      <p:sp>
        <p:nvSpPr>
          <p:cNvPr id="410" name="Rectangle 54">
            <a:extLst>
              <a:ext uri="{FF2B5EF4-FFF2-40B4-BE49-F238E27FC236}">
                <a16:creationId xmlns:a16="http://schemas.microsoft.com/office/drawing/2014/main" id="{025B80FF-7C0C-0884-56E0-3379606621BD}"/>
              </a:ext>
            </a:extLst>
          </p:cNvPr>
          <p:cNvSpPr>
            <a:spLocks noChangeArrowheads="1"/>
          </p:cNvSpPr>
          <p:nvPr/>
        </p:nvSpPr>
        <p:spPr bwMode="auto">
          <a:xfrm>
            <a:off x="10098088" y="1066800"/>
            <a:ext cx="1685925" cy="1562100"/>
          </a:xfrm>
          <a:prstGeom prst="rect">
            <a:avLst/>
          </a:prstGeom>
          <a:noFill/>
          <a:ln w="28575" algn="ctr">
            <a:solidFill>
              <a:srgbClr val="FF0000"/>
            </a:solidFill>
            <a:miter lim="800000"/>
            <a:headEnd/>
            <a:tailEnd/>
          </a:ln>
          <a:effectLst/>
        </p:spPr>
        <p:txBody>
          <a:bodyPr wrap="none" lIns="91434" tIns="45718" rIns="91434" bIns="45718" anchor="ctr"/>
          <a:lstStyle/>
          <a:p>
            <a:pPr algn="ctr" defTabSz="914342">
              <a:spcBef>
                <a:spcPct val="40000"/>
              </a:spcBef>
              <a:buClr>
                <a:srgbClr val="000000"/>
              </a:buClr>
              <a:buFontTx/>
              <a:buChar char="–"/>
              <a:defRPr/>
            </a:pPr>
            <a:endParaRPr kumimoji="1" lang="en-US" sz="2000">
              <a:solidFill>
                <a:srgbClr val="3333FF"/>
              </a:solidFill>
              <a:effectLst>
                <a:outerShdw blurRad="38100" dist="38100" dir="2700000" algn="tl">
                  <a:srgbClr val="000000">
                    <a:alpha val="43137"/>
                  </a:srgbClr>
                </a:outerShdw>
              </a:effectLst>
              <a:latin typeface="Tahoma" pitchFamily="34" charset="0"/>
              <a:ea typeface="SimSun" pitchFamily="2" charset="-122"/>
              <a:cs typeface="Times New Roman" pitchFamily="18" charset="0"/>
            </a:endParaRPr>
          </a:p>
        </p:txBody>
      </p:sp>
      <p:sp>
        <p:nvSpPr>
          <p:cNvPr id="412" name="Rectangle 54">
            <a:extLst>
              <a:ext uri="{FF2B5EF4-FFF2-40B4-BE49-F238E27FC236}">
                <a16:creationId xmlns:a16="http://schemas.microsoft.com/office/drawing/2014/main" id="{1DB0AC69-AE5B-B72B-1D67-57C0DE645B5A}"/>
              </a:ext>
            </a:extLst>
          </p:cNvPr>
          <p:cNvSpPr>
            <a:spLocks noChangeArrowheads="1"/>
          </p:cNvSpPr>
          <p:nvPr/>
        </p:nvSpPr>
        <p:spPr bwMode="auto">
          <a:xfrm>
            <a:off x="6726238" y="4438650"/>
            <a:ext cx="1685925" cy="1562100"/>
          </a:xfrm>
          <a:prstGeom prst="rect">
            <a:avLst/>
          </a:prstGeom>
          <a:noFill/>
          <a:ln w="28575" algn="ctr">
            <a:solidFill>
              <a:srgbClr val="FF0000"/>
            </a:solidFill>
            <a:miter lim="800000"/>
            <a:headEnd/>
            <a:tailEnd/>
          </a:ln>
          <a:effectLst/>
        </p:spPr>
        <p:txBody>
          <a:bodyPr wrap="none" lIns="91434" tIns="45718" rIns="91434" bIns="45718" anchor="ctr"/>
          <a:lstStyle/>
          <a:p>
            <a:pPr algn="ctr" defTabSz="914342">
              <a:spcBef>
                <a:spcPct val="40000"/>
              </a:spcBef>
              <a:buClr>
                <a:srgbClr val="000000"/>
              </a:buClr>
              <a:buFontTx/>
              <a:buChar char="–"/>
              <a:defRPr/>
            </a:pPr>
            <a:endParaRPr kumimoji="1" lang="en-US" sz="2000">
              <a:solidFill>
                <a:srgbClr val="3333FF"/>
              </a:solidFill>
              <a:effectLst>
                <a:outerShdw blurRad="38100" dist="38100" dir="2700000" algn="tl">
                  <a:srgbClr val="000000">
                    <a:alpha val="43137"/>
                  </a:srgbClr>
                </a:outerShdw>
              </a:effectLst>
              <a:latin typeface="Tahoma" pitchFamily="34" charset="0"/>
              <a:ea typeface="SimSun" pitchFamily="2" charset="-122"/>
              <a:cs typeface="Times New Roman" pitchFamily="18" charset="0"/>
            </a:endParaRPr>
          </a:p>
        </p:txBody>
      </p:sp>
      <p:sp>
        <p:nvSpPr>
          <p:cNvPr id="413" name="Rectangle 54">
            <a:extLst>
              <a:ext uri="{FF2B5EF4-FFF2-40B4-BE49-F238E27FC236}">
                <a16:creationId xmlns:a16="http://schemas.microsoft.com/office/drawing/2014/main" id="{70C682DD-85B8-A698-36B4-FD64BAA3BD2A}"/>
              </a:ext>
            </a:extLst>
          </p:cNvPr>
          <p:cNvSpPr>
            <a:spLocks noChangeArrowheads="1"/>
          </p:cNvSpPr>
          <p:nvPr/>
        </p:nvSpPr>
        <p:spPr bwMode="auto">
          <a:xfrm>
            <a:off x="10053638" y="4438650"/>
            <a:ext cx="1685925" cy="1562100"/>
          </a:xfrm>
          <a:prstGeom prst="rect">
            <a:avLst/>
          </a:prstGeom>
          <a:noFill/>
          <a:ln w="28575" algn="ctr">
            <a:solidFill>
              <a:srgbClr val="FF0000"/>
            </a:solidFill>
            <a:miter lim="800000"/>
            <a:headEnd/>
            <a:tailEnd/>
          </a:ln>
          <a:effectLst/>
        </p:spPr>
        <p:txBody>
          <a:bodyPr wrap="none" lIns="91434" tIns="45718" rIns="91434" bIns="45718" anchor="ctr"/>
          <a:lstStyle/>
          <a:p>
            <a:pPr algn="ctr" defTabSz="914342">
              <a:spcBef>
                <a:spcPct val="40000"/>
              </a:spcBef>
              <a:buClr>
                <a:srgbClr val="000000"/>
              </a:buClr>
              <a:buFontTx/>
              <a:buChar char="–"/>
              <a:defRPr/>
            </a:pPr>
            <a:endParaRPr kumimoji="1" lang="en-US" sz="2000">
              <a:solidFill>
                <a:srgbClr val="3333FF"/>
              </a:solidFill>
              <a:effectLst>
                <a:outerShdw blurRad="38100" dist="38100" dir="2700000" algn="tl">
                  <a:srgbClr val="000000">
                    <a:alpha val="43137"/>
                  </a:srgbClr>
                </a:outerShdw>
              </a:effectLst>
              <a:latin typeface="Tahoma" pitchFamily="34" charset="0"/>
              <a:ea typeface="SimSun" pitchFamily="2" charset="-122"/>
              <a:cs typeface="Times New Roman" pitchFamily="18" charset="0"/>
            </a:endParaRPr>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1" presetClass="entr" presetSubtype="0" fill="hold" grpId="0" nodeType="afterEffect">
                                  <p:stCondLst>
                                    <p:cond delay="0"/>
                                  </p:stCondLst>
                                  <p:childTnLst>
                                    <p:set>
                                      <p:cBhvr>
                                        <p:cTn id="6" dur="1" fill="hold">
                                          <p:stCondLst>
                                            <p:cond delay="0"/>
                                          </p:stCondLst>
                                        </p:cTn>
                                        <p:tgtEl>
                                          <p:spTgt spid="410"/>
                                        </p:tgtEl>
                                        <p:attrNameLst>
                                          <p:attrName>style.visibility</p:attrName>
                                        </p:attrNameLst>
                                      </p:cBhvr>
                                      <p:to>
                                        <p:strVal val="visible"/>
                                      </p:to>
                                    </p:set>
                                    <p:anim calcmode="lin" valueType="num">
                                      <p:cBhvr>
                                        <p:cTn id="7" dur="1000" fill="hold"/>
                                        <p:tgtEl>
                                          <p:spTgt spid="410"/>
                                        </p:tgtEl>
                                        <p:attrNameLst>
                                          <p:attrName>ppt_w</p:attrName>
                                        </p:attrNameLst>
                                      </p:cBhvr>
                                      <p:tavLst>
                                        <p:tav tm="0">
                                          <p:val>
                                            <p:fltVal val="0"/>
                                          </p:val>
                                        </p:tav>
                                        <p:tav tm="100000">
                                          <p:val>
                                            <p:strVal val="#ppt_w"/>
                                          </p:val>
                                        </p:tav>
                                      </p:tavLst>
                                    </p:anim>
                                    <p:anim calcmode="lin" valueType="num">
                                      <p:cBhvr>
                                        <p:cTn id="8" dur="1000" fill="hold"/>
                                        <p:tgtEl>
                                          <p:spTgt spid="410"/>
                                        </p:tgtEl>
                                        <p:attrNameLst>
                                          <p:attrName>ppt_h</p:attrName>
                                        </p:attrNameLst>
                                      </p:cBhvr>
                                      <p:tavLst>
                                        <p:tav tm="0">
                                          <p:val>
                                            <p:fltVal val="0"/>
                                          </p:val>
                                        </p:tav>
                                        <p:tav tm="100000">
                                          <p:val>
                                            <p:strVal val="#ppt_h"/>
                                          </p:val>
                                        </p:tav>
                                      </p:tavLst>
                                    </p:anim>
                                    <p:anim calcmode="lin" valueType="num">
                                      <p:cBhvr>
                                        <p:cTn id="9" dur="1000" fill="hold"/>
                                        <p:tgtEl>
                                          <p:spTgt spid="410"/>
                                        </p:tgtEl>
                                        <p:attrNameLst>
                                          <p:attrName>style.rotation</p:attrName>
                                        </p:attrNameLst>
                                      </p:cBhvr>
                                      <p:tavLst>
                                        <p:tav tm="0">
                                          <p:val>
                                            <p:fltVal val="90"/>
                                          </p:val>
                                        </p:tav>
                                        <p:tav tm="100000">
                                          <p:val>
                                            <p:fltVal val="0"/>
                                          </p:val>
                                        </p:tav>
                                      </p:tavLst>
                                    </p:anim>
                                    <p:animEffect transition="in" filter="fade">
                                      <p:cBhvr>
                                        <p:cTn id="10" dur="1000"/>
                                        <p:tgtEl>
                                          <p:spTgt spid="410"/>
                                        </p:tgtEl>
                                      </p:cBhvr>
                                    </p:animEffect>
                                  </p:childTnLst>
                                </p:cTn>
                              </p:par>
                            </p:childTnLst>
                          </p:cTn>
                        </p:par>
                        <p:par>
                          <p:cTn id="11" fill="hold" nodeType="afterGroup">
                            <p:stCondLst>
                              <p:cond delay="1000"/>
                            </p:stCondLst>
                            <p:childTnLst>
                              <p:par>
                                <p:cTn id="12" presetID="31" presetClass="entr" presetSubtype="0" fill="hold" grpId="0" nodeType="afterEffect">
                                  <p:stCondLst>
                                    <p:cond delay="0"/>
                                  </p:stCondLst>
                                  <p:childTnLst>
                                    <p:set>
                                      <p:cBhvr>
                                        <p:cTn id="13" dur="1" fill="hold">
                                          <p:stCondLst>
                                            <p:cond delay="0"/>
                                          </p:stCondLst>
                                        </p:cTn>
                                        <p:tgtEl>
                                          <p:spTgt spid="412"/>
                                        </p:tgtEl>
                                        <p:attrNameLst>
                                          <p:attrName>style.visibility</p:attrName>
                                        </p:attrNameLst>
                                      </p:cBhvr>
                                      <p:to>
                                        <p:strVal val="visible"/>
                                      </p:to>
                                    </p:set>
                                    <p:anim calcmode="lin" valueType="num">
                                      <p:cBhvr>
                                        <p:cTn id="14" dur="1000" fill="hold"/>
                                        <p:tgtEl>
                                          <p:spTgt spid="412"/>
                                        </p:tgtEl>
                                        <p:attrNameLst>
                                          <p:attrName>ppt_w</p:attrName>
                                        </p:attrNameLst>
                                      </p:cBhvr>
                                      <p:tavLst>
                                        <p:tav tm="0">
                                          <p:val>
                                            <p:fltVal val="0"/>
                                          </p:val>
                                        </p:tav>
                                        <p:tav tm="100000">
                                          <p:val>
                                            <p:strVal val="#ppt_w"/>
                                          </p:val>
                                        </p:tav>
                                      </p:tavLst>
                                    </p:anim>
                                    <p:anim calcmode="lin" valueType="num">
                                      <p:cBhvr>
                                        <p:cTn id="15" dur="1000" fill="hold"/>
                                        <p:tgtEl>
                                          <p:spTgt spid="412"/>
                                        </p:tgtEl>
                                        <p:attrNameLst>
                                          <p:attrName>ppt_h</p:attrName>
                                        </p:attrNameLst>
                                      </p:cBhvr>
                                      <p:tavLst>
                                        <p:tav tm="0">
                                          <p:val>
                                            <p:fltVal val="0"/>
                                          </p:val>
                                        </p:tav>
                                        <p:tav tm="100000">
                                          <p:val>
                                            <p:strVal val="#ppt_h"/>
                                          </p:val>
                                        </p:tav>
                                      </p:tavLst>
                                    </p:anim>
                                    <p:anim calcmode="lin" valueType="num">
                                      <p:cBhvr>
                                        <p:cTn id="16" dur="1000" fill="hold"/>
                                        <p:tgtEl>
                                          <p:spTgt spid="412"/>
                                        </p:tgtEl>
                                        <p:attrNameLst>
                                          <p:attrName>style.rotation</p:attrName>
                                        </p:attrNameLst>
                                      </p:cBhvr>
                                      <p:tavLst>
                                        <p:tav tm="0">
                                          <p:val>
                                            <p:fltVal val="90"/>
                                          </p:val>
                                        </p:tav>
                                        <p:tav tm="100000">
                                          <p:val>
                                            <p:fltVal val="0"/>
                                          </p:val>
                                        </p:tav>
                                      </p:tavLst>
                                    </p:anim>
                                    <p:animEffect transition="in" filter="fade">
                                      <p:cBhvr>
                                        <p:cTn id="17" dur="1000"/>
                                        <p:tgtEl>
                                          <p:spTgt spid="412"/>
                                        </p:tgtEl>
                                      </p:cBhvr>
                                    </p:animEffect>
                                  </p:childTnLst>
                                </p:cTn>
                              </p:par>
                            </p:childTnLst>
                          </p:cTn>
                        </p:par>
                        <p:par>
                          <p:cTn id="18" fill="hold" nodeType="afterGroup">
                            <p:stCondLst>
                              <p:cond delay="2000"/>
                            </p:stCondLst>
                            <p:childTnLst>
                              <p:par>
                                <p:cTn id="19" presetID="31" presetClass="entr" presetSubtype="0" fill="hold" grpId="0" nodeType="afterEffect">
                                  <p:stCondLst>
                                    <p:cond delay="0"/>
                                  </p:stCondLst>
                                  <p:childTnLst>
                                    <p:set>
                                      <p:cBhvr>
                                        <p:cTn id="20" dur="1" fill="hold">
                                          <p:stCondLst>
                                            <p:cond delay="0"/>
                                          </p:stCondLst>
                                        </p:cTn>
                                        <p:tgtEl>
                                          <p:spTgt spid="413"/>
                                        </p:tgtEl>
                                        <p:attrNameLst>
                                          <p:attrName>style.visibility</p:attrName>
                                        </p:attrNameLst>
                                      </p:cBhvr>
                                      <p:to>
                                        <p:strVal val="visible"/>
                                      </p:to>
                                    </p:set>
                                    <p:anim calcmode="lin" valueType="num">
                                      <p:cBhvr>
                                        <p:cTn id="21" dur="1000" fill="hold"/>
                                        <p:tgtEl>
                                          <p:spTgt spid="413"/>
                                        </p:tgtEl>
                                        <p:attrNameLst>
                                          <p:attrName>ppt_w</p:attrName>
                                        </p:attrNameLst>
                                      </p:cBhvr>
                                      <p:tavLst>
                                        <p:tav tm="0">
                                          <p:val>
                                            <p:fltVal val="0"/>
                                          </p:val>
                                        </p:tav>
                                        <p:tav tm="100000">
                                          <p:val>
                                            <p:strVal val="#ppt_w"/>
                                          </p:val>
                                        </p:tav>
                                      </p:tavLst>
                                    </p:anim>
                                    <p:anim calcmode="lin" valueType="num">
                                      <p:cBhvr>
                                        <p:cTn id="22" dur="1000" fill="hold"/>
                                        <p:tgtEl>
                                          <p:spTgt spid="413"/>
                                        </p:tgtEl>
                                        <p:attrNameLst>
                                          <p:attrName>ppt_h</p:attrName>
                                        </p:attrNameLst>
                                      </p:cBhvr>
                                      <p:tavLst>
                                        <p:tav tm="0">
                                          <p:val>
                                            <p:fltVal val="0"/>
                                          </p:val>
                                        </p:tav>
                                        <p:tav tm="100000">
                                          <p:val>
                                            <p:strVal val="#ppt_h"/>
                                          </p:val>
                                        </p:tav>
                                      </p:tavLst>
                                    </p:anim>
                                    <p:anim calcmode="lin" valueType="num">
                                      <p:cBhvr>
                                        <p:cTn id="23" dur="1000" fill="hold"/>
                                        <p:tgtEl>
                                          <p:spTgt spid="413"/>
                                        </p:tgtEl>
                                        <p:attrNameLst>
                                          <p:attrName>style.rotation</p:attrName>
                                        </p:attrNameLst>
                                      </p:cBhvr>
                                      <p:tavLst>
                                        <p:tav tm="0">
                                          <p:val>
                                            <p:fltVal val="90"/>
                                          </p:val>
                                        </p:tav>
                                        <p:tav tm="100000">
                                          <p:val>
                                            <p:fltVal val="0"/>
                                          </p:val>
                                        </p:tav>
                                      </p:tavLst>
                                    </p:anim>
                                    <p:animEffect transition="in" filter="fade">
                                      <p:cBhvr>
                                        <p:cTn id="24" dur="1000"/>
                                        <p:tgtEl>
                                          <p:spTgt spid="4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0" grpId="0" animBg="1"/>
      <p:bldP spid="412" grpId="0" animBg="1"/>
      <p:bldP spid="413"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Text Placeholder 2">
            <a:extLst>
              <a:ext uri="{FF2B5EF4-FFF2-40B4-BE49-F238E27FC236}">
                <a16:creationId xmlns:a16="http://schemas.microsoft.com/office/drawing/2014/main" id="{2DF50B09-E5CE-8E4B-81C8-8CEEDB49E518}"/>
              </a:ext>
            </a:extLst>
          </p:cNvPr>
          <p:cNvSpPr>
            <a:spLocks noGrp="1" noChangeArrowheads="1"/>
          </p:cNvSpPr>
          <p:nvPr>
            <p:ph type="body" sz="quarter" idx="4294967295"/>
          </p:nvPr>
        </p:nvSpPr>
        <p:spPr bwMode="auto">
          <a:xfrm>
            <a:off x="274638" y="188913"/>
            <a:ext cx="10367962" cy="3238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b="1" dirty="0">
                <a:solidFill>
                  <a:srgbClr val="86D2E9"/>
                </a:solidFill>
                <a:latin typeface="Century Gothic" panose="020B0502020202020204" pitchFamily="34" charset="0"/>
              </a:rPr>
              <a:t>Self-Discovery</a:t>
            </a:r>
            <a:r>
              <a:rPr lang="en-NZ" altLang="en-US" sz="1800" dirty="0">
                <a:latin typeface="Century Gothic" panose="020B0502020202020204" pitchFamily="34" charset="0"/>
              </a:rPr>
              <a:t> with Extended DISC®</a:t>
            </a:r>
          </a:p>
        </p:txBody>
      </p:sp>
      <p:grpSp>
        <p:nvGrpSpPr>
          <p:cNvPr id="7" name="Group 6">
            <a:extLst>
              <a:ext uri="{FF2B5EF4-FFF2-40B4-BE49-F238E27FC236}">
                <a16:creationId xmlns:a16="http://schemas.microsoft.com/office/drawing/2014/main" id="{4778C736-6D06-E2EA-95C1-802BEA6337F2}"/>
              </a:ext>
            </a:extLst>
          </p:cNvPr>
          <p:cNvGrpSpPr>
            <a:grpSpLocks/>
          </p:cNvGrpSpPr>
          <p:nvPr/>
        </p:nvGrpSpPr>
        <p:grpSpPr bwMode="auto">
          <a:xfrm>
            <a:off x="6815138" y="765175"/>
            <a:ext cx="6553200" cy="1584325"/>
            <a:chOff x="6815286" y="765498"/>
            <a:chExt cx="6552728" cy="1584176"/>
          </a:xfrm>
        </p:grpSpPr>
        <p:sp>
          <p:nvSpPr>
            <p:cNvPr id="5" name="Rounded Rectangle 4">
              <a:extLst>
                <a:ext uri="{FF2B5EF4-FFF2-40B4-BE49-F238E27FC236}">
                  <a16:creationId xmlns:a16="http://schemas.microsoft.com/office/drawing/2014/main" id="{3166AD68-DC7C-4335-E638-EA5B526B1E7E}"/>
                </a:ext>
              </a:extLst>
            </p:cNvPr>
            <p:cNvSpPr/>
            <p:nvPr/>
          </p:nvSpPr>
          <p:spPr>
            <a:xfrm>
              <a:off x="6815286" y="765498"/>
              <a:ext cx="6552728" cy="1584176"/>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84003" name="TextBox 5">
              <a:extLst>
                <a:ext uri="{FF2B5EF4-FFF2-40B4-BE49-F238E27FC236}">
                  <a16:creationId xmlns:a16="http://schemas.microsoft.com/office/drawing/2014/main" id="{C9659546-23AE-FC59-409C-3E55C103ED88}"/>
                </a:ext>
              </a:extLst>
            </p:cNvPr>
            <p:cNvSpPr txBox="1">
              <a:spLocks noChangeArrowheads="1"/>
            </p:cNvSpPr>
            <p:nvPr/>
          </p:nvSpPr>
          <p:spPr bwMode="auto">
            <a:xfrm>
              <a:off x="7180666" y="895866"/>
              <a:ext cx="5015087"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sz="2000" b="1" dirty="0">
                  <a:solidFill>
                    <a:schemeClr val="bg1"/>
                  </a:solidFill>
                  <a:latin typeface="Century Gothic" panose="020B0502020202020204" pitchFamily="34" charset="0"/>
                </a:rPr>
                <a:t>Refer to the </a:t>
              </a:r>
              <a:r>
                <a:rPr lang="en-NZ" altLang="en-US" sz="2000" b="1" dirty="0">
                  <a:solidFill>
                    <a:srgbClr val="86D2E9"/>
                  </a:solidFill>
                  <a:latin typeface="Century Gothic" panose="020B0502020202020204" pitchFamily="34" charset="0"/>
                </a:rPr>
                <a:t>Extended DISC®</a:t>
              </a:r>
              <a:r>
                <a:rPr lang="en-NZ" altLang="en-US" sz="2000" b="1" baseline="30000" dirty="0">
                  <a:solidFill>
                    <a:srgbClr val="86D2E9"/>
                  </a:solidFill>
                  <a:latin typeface="Century Gothic" panose="020B0502020202020204" pitchFamily="34" charset="0"/>
                </a:rPr>
                <a:t>© </a:t>
              </a:r>
              <a:r>
                <a:rPr lang="en-NZ" altLang="en-US" sz="2000" b="1" dirty="0">
                  <a:solidFill>
                    <a:srgbClr val="86D2E9"/>
                  </a:solidFill>
                  <a:latin typeface="Century Gothic" panose="020B0502020202020204" pitchFamily="34" charset="0"/>
                </a:rPr>
                <a:t>Standard Assessment  or Grow &amp; Develop Assessment </a:t>
              </a:r>
              <a:r>
                <a:rPr lang="en-NZ" altLang="en-US" sz="2000" b="1" dirty="0">
                  <a:solidFill>
                    <a:schemeClr val="bg1"/>
                  </a:solidFill>
                  <a:latin typeface="Century Gothic" panose="020B0502020202020204" pitchFamily="34" charset="0"/>
                </a:rPr>
                <a:t>to find the different development indicators.</a:t>
              </a:r>
              <a:endParaRPr lang="en-NZ" altLang="en-US" sz="2000" b="1" i="1" dirty="0">
                <a:solidFill>
                  <a:schemeClr val="bg1"/>
                </a:solidFill>
                <a:latin typeface="Century Gothic" panose="020B0502020202020204" pitchFamily="34" charset="0"/>
              </a:endParaRPr>
            </a:p>
          </p:txBody>
        </p:sp>
      </p:grpSp>
      <p:grpSp>
        <p:nvGrpSpPr>
          <p:cNvPr id="13" name="Grupa 2">
            <a:extLst>
              <a:ext uri="{FF2B5EF4-FFF2-40B4-BE49-F238E27FC236}">
                <a16:creationId xmlns:a16="http://schemas.microsoft.com/office/drawing/2014/main" id="{F3E4AB8E-1D44-7A9A-476D-2CD9421BCE23}"/>
              </a:ext>
            </a:extLst>
          </p:cNvPr>
          <p:cNvGrpSpPr/>
          <p:nvPr/>
        </p:nvGrpSpPr>
        <p:grpSpPr>
          <a:xfrm>
            <a:off x="-171280" y="656479"/>
            <a:ext cx="5693833" cy="461665"/>
            <a:chOff x="6096000" y="4628233"/>
            <a:chExt cx="6428442" cy="461665"/>
          </a:xfrm>
          <a:solidFill>
            <a:srgbClr val="86D2E9"/>
          </a:solidFill>
        </p:grpSpPr>
        <p:sp>
          <p:nvSpPr>
            <p:cNvPr id="14" name="Prostokąt zaokrąglony 3">
              <a:extLst>
                <a:ext uri="{FF2B5EF4-FFF2-40B4-BE49-F238E27FC236}">
                  <a16:creationId xmlns:a16="http://schemas.microsoft.com/office/drawing/2014/main" id="{3EC47040-6185-82CC-91E8-653742C8E615}"/>
                </a:ext>
              </a:extLst>
            </p:cNvPr>
            <p:cNvSpPr/>
            <p:nvPr/>
          </p:nvSpPr>
          <p:spPr>
            <a:xfrm>
              <a:off x="6096000" y="4628233"/>
              <a:ext cx="6428442" cy="461665"/>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defTabSz="913203" eaLnBrk="1" fontAlgn="auto" hangingPunct="1">
                <a:spcBef>
                  <a:spcPts val="0"/>
                </a:spcBef>
                <a:spcAft>
                  <a:spcPts val="0"/>
                </a:spcAft>
                <a:defRPr/>
              </a:pPr>
              <a:endParaRPr lang="pl-PL">
                <a:latin typeface="Century Gothic" panose="020B0502020202020204" pitchFamily="34" charset="0"/>
              </a:endParaRPr>
            </a:p>
          </p:txBody>
        </p:sp>
        <p:sp>
          <p:nvSpPr>
            <p:cNvPr id="15" name="TextBox 91">
              <a:extLst>
                <a:ext uri="{FF2B5EF4-FFF2-40B4-BE49-F238E27FC236}">
                  <a16:creationId xmlns:a16="http://schemas.microsoft.com/office/drawing/2014/main" id="{779B51E3-EE90-769A-74AF-5B5AC73D9053}"/>
                </a:ext>
              </a:extLst>
            </p:cNvPr>
            <p:cNvSpPr txBox="1"/>
            <p:nvPr/>
          </p:nvSpPr>
          <p:spPr>
            <a:xfrm>
              <a:off x="6188806" y="4628233"/>
              <a:ext cx="6219286" cy="461665"/>
            </a:xfrm>
            <a:prstGeom prst="rect">
              <a:avLst/>
            </a:prstGeom>
            <a:grpFill/>
          </p:spPr>
          <p:txBody>
            <a:bodyPr>
              <a:spAutoFit/>
            </a:bodyPr>
            <a:lstStyle/>
            <a:p>
              <a:pPr algn="r" defTabSz="913203" eaLnBrk="1" fontAlgn="auto" hangingPunct="1">
                <a:spcBef>
                  <a:spcPts val="0"/>
                </a:spcBef>
                <a:spcAft>
                  <a:spcPts val="0"/>
                </a:spcAft>
                <a:defRPr/>
              </a:pPr>
              <a:r>
                <a:rPr lang="en-NZ" sz="2400" b="1">
                  <a:solidFill>
                    <a:schemeClr val="bg1"/>
                  </a:solidFill>
                  <a:latin typeface="Century Gothic" panose="020B0502020202020204" pitchFamily="34" charset="0"/>
                </a:rPr>
                <a:t>Development Indicators</a:t>
              </a:r>
              <a:endParaRPr lang="en-US" sz="2400" b="1">
                <a:solidFill>
                  <a:schemeClr val="bg1"/>
                </a:solidFill>
                <a:latin typeface="Century Gothic" panose="020B0502020202020204" pitchFamily="34" charset="0"/>
              </a:endParaRPr>
            </a:p>
          </p:txBody>
        </p:sp>
      </p:grpSp>
      <p:grpSp>
        <p:nvGrpSpPr>
          <p:cNvPr id="75" name="Grupa 12">
            <a:extLst>
              <a:ext uri="{FF2B5EF4-FFF2-40B4-BE49-F238E27FC236}">
                <a16:creationId xmlns:a16="http://schemas.microsoft.com/office/drawing/2014/main" id="{F7614E90-2A29-26F7-91DE-11AFC84A0185}"/>
              </a:ext>
            </a:extLst>
          </p:cNvPr>
          <p:cNvGrpSpPr>
            <a:grpSpLocks/>
          </p:cNvGrpSpPr>
          <p:nvPr/>
        </p:nvGrpSpPr>
        <p:grpSpPr bwMode="auto">
          <a:xfrm>
            <a:off x="287338" y="1362075"/>
            <a:ext cx="5441950" cy="358775"/>
            <a:chOff x="4432014" y="1731488"/>
            <a:chExt cx="4127785" cy="859313"/>
          </a:xfrm>
        </p:grpSpPr>
        <p:sp>
          <p:nvSpPr>
            <p:cNvPr id="76" name="Prostokąt zaokrąglony 26">
              <a:extLst>
                <a:ext uri="{FF2B5EF4-FFF2-40B4-BE49-F238E27FC236}">
                  <a16:creationId xmlns:a16="http://schemas.microsoft.com/office/drawing/2014/main" id="{608E1D5F-E781-0933-A8EC-3373E54A158C}"/>
                </a:ext>
              </a:extLst>
            </p:cNvPr>
            <p:cNvSpPr/>
            <p:nvPr/>
          </p:nvSpPr>
          <p:spPr>
            <a:xfrm>
              <a:off x="4432014" y="1769511"/>
              <a:ext cx="4127785" cy="821290"/>
            </a:xfrm>
            <a:prstGeom prst="roundRect">
              <a:avLst/>
            </a:prstGeom>
            <a:noFill/>
            <a:ln w="19050">
              <a:solidFill>
                <a:schemeClr val="bg1">
                  <a:lumMod val="6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0" tIns="0" rIns="0" bIns="0" spcCol="1270" anchor="ctr"/>
            <a:lstStyle/>
            <a:p>
              <a:pPr algn="ctr" defTabSz="800100" eaLnBrk="1" fontAlgn="auto" hangingPunct="1">
                <a:lnSpc>
                  <a:spcPct val="90000"/>
                </a:lnSpc>
                <a:spcAft>
                  <a:spcPct val="35000"/>
                </a:spcAft>
                <a:defRPr/>
              </a:pPr>
              <a:endParaRPr lang="pl-PL">
                <a:solidFill>
                  <a:schemeClr val="tx1"/>
                </a:solidFill>
                <a:latin typeface="Century Gothic" panose="020B0502020202020204" pitchFamily="34" charset="0"/>
              </a:endParaRPr>
            </a:p>
          </p:txBody>
        </p:sp>
        <p:sp>
          <p:nvSpPr>
            <p:cNvPr id="84000" name="Rectangle 33">
              <a:extLst>
                <a:ext uri="{FF2B5EF4-FFF2-40B4-BE49-F238E27FC236}">
                  <a16:creationId xmlns:a16="http://schemas.microsoft.com/office/drawing/2014/main" id="{7807D923-ED47-27F3-3A75-365AA393496B}"/>
                </a:ext>
              </a:extLst>
            </p:cNvPr>
            <p:cNvSpPr>
              <a:spLocks noChangeArrowheads="1"/>
            </p:cNvSpPr>
            <p:nvPr/>
          </p:nvSpPr>
          <p:spPr bwMode="auto">
            <a:xfrm>
              <a:off x="5011475" y="1731488"/>
              <a:ext cx="3421419" cy="814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9067" tIns="44537" rIns="89067" bIns="44537">
              <a:spAutoFit/>
            </a:bodyPr>
            <a:lstStyle>
              <a:lvl1pPr defTabSz="1470025">
                <a:defRPr>
                  <a:solidFill>
                    <a:schemeClr val="tx1"/>
                  </a:solidFill>
                  <a:latin typeface="Calibri" panose="020F0502020204030204" pitchFamily="34" charset="0"/>
                </a:defRPr>
              </a:lvl1pPr>
              <a:lvl2pPr marL="742950" indent="-285750" defTabSz="1470025">
                <a:defRPr>
                  <a:solidFill>
                    <a:schemeClr val="tx1"/>
                  </a:solidFill>
                  <a:latin typeface="Calibri" panose="020F0502020204030204" pitchFamily="34" charset="0"/>
                </a:defRPr>
              </a:lvl2pPr>
              <a:lvl3pPr marL="1143000" indent="-228600" defTabSz="1470025">
                <a:defRPr>
                  <a:solidFill>
                    <a:schemeClr val="tx1"/>
                  </a:solidFill>
                  <a:latin typeface="Calibri" panose="020F0502020204030204" pitchFamily="34" charset="0"/>
                </a:defRPr>
              </a:lvl3pPr>
              <a:lvl4pPr marL="1600200" indent="-228600" defTabSz="1470025">
                <a:defRPr>
                  <a:solidFill>
                    <a:schemeClr val="tx1"/>
                  </a:solidFill>
                  <a:latin typeface="Calibri" panose="020F0502020204030204" pitchFamily="34" charset="0"/>
                </a:defRPr>
              </a:lvl4pPr>
              <a:lvl5pPr marL="2057400" indent="-228600" defTabSz="1470025">
                <a:defRPr>
                  <a:solidFill>
                    <a:schemeClr val="tx1"/>
                  </a:solidFill>
                  <a:latin typeface="Calibri" panose="020F0502020204030204" pitchFamily="34" charset="0"/>
                </a:defRPr>
              </a:lvl5pPr>
              <a:lvl6pPr marL="2514600" indent="-228600" defTabSz="1470025" eaLnBrk="0" fontAlgn="base" hangingPunct="0">
                <a:spcBef>
                  <a:spcPct val="0"/>
                </a:spcBef>
                <a:spcAft>
                  <a:spcPct val="0"/>
                </a:spcAft>
                <a:defRPr>
                  <a:solidFill>
                    <a:schemeClr val="tx1"/>
                  </a:solidFill>
                  <a:latin typeface="Calibri" panose="020F0502020204030204" pitchFamily="34" charset="0"/>
                </a:defRPr>
              </a:lvl6pPr>
              <a:lvl7pPr marL="2971800" indent="-228600" defTabSz="1470025" eaLnBrk="0" fontAlgn="base" hangingPunct="0">
                <a:spcBef>
                  <a:spcPct val="0"/>
                </a:spcBef>
                <a:spcAft>
                  <a:spcPct val="0"/>
                </a:spcAft>
                <a:defRPr>
                  <a:solidFill>
                    <a:schemeClr val="tx1"/>
                  </a:solidFill>
                  <a:latin typeface="Calibri" panose="020F0502020204030204" pitchFamily="34" charset="0"/>
                </a:defRPr>
              </a:lvl7pPr>
              <a:lvl8pPr marL="3429000" indent="-228600" defTabSz="1470025" eaLnBrk="0" fontAlgn="base" hangingPunct="0">
                <a:spcBef>
                  <a:spcPct val="0"/>
                </a:spcBef>
                <a:spcAft>
                  <a:spcPct val="0"/>
                </a:spcAft>
                <a:defRPr>
                  <a:solidFill>
                    <a:schemeClr val="tx1"/>
                  </a:solidFill>
                  <a:latin typeface="Calibri" panose="020F0502020204030204" pitchFamily="34" charset="0"/>
                </a:defRPr>
              </a:lvl8pPr>
              <a:lvl9pPr marL="3886200" indent="-228600" defTabSz="1470025"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90000"/>
                </a:lnSpc>
              </a:pPr>
              <a:r>
                <a:rPr lang="en-NZ" altLang="en-US">
                  <a:solidFill>
                    <a:srgbClr val="39393B"/>
                  </a:solidFill>
                  <a:latin typeface="Century Gothic" panose="020B0502020202020204" pitchFamily="34" charset="0"/>
                  <a:cs typeface="Times New Roman" panose="02020603050405020304" pitchFamily="18" charset="0"/>
                </a:rPr>
                <a:t>DISC Styles</a:t>
              </a:r>
              <a:endParaRPr lang="pl-PL" altLang="en-US">
                <a:solidFill>
                  <a:srgbClr val="39393B"/>
                </a:solidFill>
                <a:latin typeface="Century Gothic" panose="020B0502020202020204" pitchFamily="34" charset="0"/>
                <a:cs typeface="Times New Roman" panose="02020603050405020304" pitchFamily="18" charset="0"/>
              </a:endParaRPr>
            </a:p>
          </p:txBody>
        </p:sp>
        <p:sp>
          <p:nvSpPr>
            <p:cNvPr id="78" name="Prostokąt z rogami zaokrąglonymi z jednej strony 57">
              <a:extLst>
                <a:ext uri="{FF2B5EF4-FFF2-40B4-BE49-F238E27FC236}">
                  <a16:creationId xmlns:a16="http://schemas.microsoft.com/office/drawing/2014/main" id="{9E4FEA56-8F8F-DA48-4B4D-A84D809CE40B}"/>
                </a:ext>
              </a:extLst>
            </p:cNvPr>
            <p:cNvSpPr/>
            <p:nvPr/>
          </p:nvSpPr>
          <p:spPr>
            <a:xfrm rot="16200000">
              <a:off x="4268407" y="1940723"/>
              <a:ext cx="813686" cy="486472"/>
            </a:xfrm>
            <a:prstGeom prst="round2Same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lIns="0" tIns="0" rIns="0" anchor="ctr"/>
            <a:lstStyle/>
            <a:p>
              <a:pPr algn="ctr" defTabSz="913203" eaLnBrk="1" fontAlgn="auto" hangingPunct="1">
                <a:spcBef>
                  <a:spcPts val="0"/>
                </a:spcBef>
                <a:spcAft>
                  <a:spcPts val="0"/>
                </a:spcAft>
                <a:defRPr/>
              </a:pPr>
              <a:r>
                <a:rPr lang="en-NZ" sz="2000" b="1">
                  <a:latin typeface="Century Gothic" panose="020B0502020202020204" pitchFamily="34" charset="0"/>
                </a:rPr>
                <a:t>1</a:t>
              </a:r>
              <a:endParaRPr lang="pl-PL" sz="2000" b="1">
                <a:latin typeface="Century Gothic" panose="020B0502020202020204" pitchFamily="34" charset="0"/>
              </a:endParaRPr>
            </a:p>
          </p:txBody>
        </p:sp>
      </p:grpSp>
      <p:grpSp>
        <p:nvGrpSpPr>
          <p:cNvPr id="83" name="Grupa 12">
            <a:extLst>
              <a:ext uri="{FF2B5EF4-FFF2-40B4-BE49-F238E27FC236}">
                <a16:creationId xmlns:a16="http://schemas.microsoft.com/office/drawing/2014/main" id="{D298F890-C761-1836-87B6-2DDD0ACD2092}"/>
              </a:ext>
            </a:extLst>
          </p:cNvPr>
          <p:cNvGrpSpPr>
            <a:grpSpLocks/>
          </p:cNvGrpSpPr>
          <p:nvPr/>
        </p:nvGrpSpPr>
        <p:grpSpPr bwMode="auto">
          <a:xfrm>
            <a:off x="280988" y="3408363"/>
            <a:ext cx="5456237" cy="342900"/>
            <a:chOff x="4432014" y="1769778"/>
            <a:chExt cx="4127785" cy="821023"/>
          </a:xfrm>
        </p:grpSpPr>
        <p:sp>
          <p:nvSpPr>
            <p:cNvPr id="84" name="Prostokąt zaokrąglony 26">
              <a:extLst>
                <a:ext uri="{FF2B5EF4-FFF2-40B4-BE49-F238E27FC236}">
                  <a16:creationId xmlns:a16="http://schemas.microsoft.com/office/drawing/2014/main" id="{89EF99C8-F83A-518E-7293-25BC71CA9153}"/>
                </a:ext>
              </a:extLst>
            </p:cNvPr>
            <p:cNvSpPr/>
            <p:nvPr/>
          </p:nvSpPr>
          <p:spPr>
            <a:xfrm>
              <a:off x="4432014" y="1769778"/>
              <a:ext cx="4127785" cy="821023"/>
            </a:xfrm>
            <a:prstGeom prst="roundRect">
              <a:avLst/>
            </a:prstGeom>
            <a:noFill/>
            <a:ln w="19050">
              <a:solidFill>
                <a:schemeClr val="bg1">
                  <a:lumMod val="6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0" tIns="0" rIns="0" bIns="0" spcCol="1270" anchor="ctr"/>
            <a:lstStyle/>
            <a:p>
              <a:pPr algn="ctr" defTabSz="800100" eaLnBrk="1" fontAlgn="auto" hangingPunct="1">
                <a:lnSpc>
                  <a:spcPct val="90000"/>
                </a:lnSpc>
                <a:spcAft>
                  <a:spcPct val="35000"/>
                </a:spcAft>
                <a:defRPr/>
              </a:pPr>
              <a:endParaRPr lang="pl-PL">
                <a:solidFill>
                  <a:schemeClr val="tx1"/>
                </a:solidFill>
                <a:latin typeface="Century Gothic" panose="020B0502020202020204" pitchFamily="34" charset="0"/>
              </a:endParaRPr>
            </a:p>
          </p:txBody>
        </p:sp>
        <p:sp>
          <p:nvSpPr>
            <p:cNvPr id="83997" name="Rectangle 33">
              <a:extLst>
                <a:ext uri="{FF2B5EF4-FFF2-40B4-BE49-F238E27FC236}">
                  <a16:creationId xmlns:a16="http://schemas.microsoft.com/office/drawing/2014/main" id="{6A77C59C-0BD1-FFFE-8601-5B1A0E86A739}"/>
                </a:ext>
              </a:extLst>
            </p:cNvPr>
            <p:cNvSpPr>
              <a:spLocks noChangeArrowheads="1"/>
            </p:cNvSpPr>
            <p:nvPr/>
          </p:nvSpPr>
          <p:spPr bwMode="auto">
            <a:xfrm>
              <a:off x="5003361" y="1769778"/>
              <a:ext cx="3421419" cy="814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9067" tIns="44537" rIns="89067" bIns="44537">
              <a:spAutoFit/>
            </a:bodyPr>
            <a:lstStyle>
              <a:lvl1pPr defTabSz="1470025">
                <a:defRPr>
                  <a:solidFill>
                    <a:schemeClr val="tx1"/>
                  </a:solidFill>
                  <a:latin typeface="Calibri" panose="020F0502020204030204" pitchFamily="34" charset="0"/>
                </a:defRPr>
              </a:lvl1pPr>
              <a:lvl2pPr marL="742950" indent="-285750" defTabSz="1470025">
                <a:defRPr>
                  <a:solidFill>
                    <a:schemeClr val="tx1"/>
                  </a:solidFill>
                  <a:latin typeface="Calibri" panose="020F0502020204030204" pitchFamily="34" charset="0"/>
                </a:defRPr>
              </a:lvl2pPr>
              <a:lvl3pPr marL="1143000" indent="-228600" defTabSz="1470025">
                <a:defRPr>
                  <a:solidFill>
                    <a:schemeClr val="tx1"/>
                  </a:solidFill>
                  <a:latin typeface="Calibri" panose="020F0502020204030204" pitchFamily="34" charset="0"/>
                </a:defRPr>
              </a:lvl3pPr>
              <a:lvl4pPr marL="1600200" indent="-228600" defTabSz="1470025">
                <a:defRPr>
                  <a:solidFill>
                    <a:schemeClr val="tx1"/>
                  </a:solidFill>
                  <a:latin typeface="Calibri" panose="020F0502020204030204" pitchFamily="34" charset="0"/>
                </a:defRPr>
              </a:lvl4pPr>
              <a:lvl5pPr marL="2057400" indent="-228600" defTabSz="1470025">
                <a:defRPr>
                  <a:solidFill>
                    <a:schemeClr val="tx1"/>
                  </a:solidFill>
                  <a:latin typeface="Calibri" panose="020F0502020204030204" pitchFamily="34" charset="0"/>
                </a:defRPr>
              </a:lvl5pPr>
              <a:lvl6pPr marL="2514600" indent="-228600" defTabSz="1470025" eaLnBrk="0" fontAlgn="base" hangingPunct="0">
                <a:spcBef>
                  <a:spcPct val="0"/>
                </a:spcBef>
                <a:spcAft>
                  <a:spcPct val="0"/>
                </a:spcAft>
                <a:defRPr>
                  <a:solidFill>
                    <a:schemeClr val="tx1"/>
                  </a:solidFill>
                  <a:latin typeface="Calibri" panose="020F0502020204030204" pitchFamily="34" charset="0"/>
                </a:defRPr>
              </a:lvl6pPr>
              <a:lvl7pPr marL="2971800" indent="-228600" defTabSz="1470025" eaLnBrk="0" fontAlgn="base" hangingPunct="0">
                <a:spcBef>
                  <a:spcPct val="0"/>
                </a:spcBef>
                <a:spcAft>
                  <a:spcPct val="0"/>
                </a:spcAft>
                <a:defRPr>
                  <a:solidFill>
                    <a:schemeClr val="tx1"/>
                  </a:solidFill>
                  <a:latin typeface="Calibri" panose="020F0502020204030204" pitchFamily="34" charset="0"/>
                </a:defRPr>
              </a:lvl7pPr>
              <a:lvl8pPr marL="3429000" indent="-228600" defTabSz="1470025" eaLnBrk="0" fontAlgn="base" hangingPunct="0">
                <a:spcBef>
                  <a:spcPct val="0"/>
                </a:spcBef>
                <a:spcAft>
                  <a:spcPct val="0"/>
                </a:spcAft>
                <a:defRPr>
                  <a:solidFill>
                    <a:schemeClr val="tx1"/>
                  </a:solidFill>
                  <a:latin typeface="Calibri" panose="020F0502020204030204" pitchFamily="34" charset="0"/>
                </a:defRPr>
              </a:lvl8pPr>
              <a:lvl9pPr marL="3886200" indent="-228600" defTabSz="1470025"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90000"/>
                </a:lnSpc>
              </a:pPr>
              <a:r>
                <a:rPr lang="en-NZ" altLang="en-US">
                  <a:solidFill>
                    <a:srgbClr val="39393B"/>
                  </a:solidFill>
                  <a:latin typeface="Century Gothic" panose="020B0502020202020204" pitchFamily="34" charset="0"/>
                  <a:cs typeface="Times New Roman" panose="02020603050405020304" pitchFamily="18" charset="0"/>
                </a:rPr>
                <a:t>Motivators and Demotivators</a:t>
              </a:r>
              <a:endParaRPr lang="pl-PL" altLang="en-US">
                <a:solidFill>
                  <a:srgbClr val="39393B"/>
                </a:solidFill>
                <a:latin typeface="Century Gothic" panose="020B0502020202020204" pitchFamily="34" charset="0"/>
                <a:cs typeface="Times New Roman" panose="02020603050405020304" pitchFamily="18" charset="0"/>
              </a:endParaRPr>
            </a:p>
          </p:txBody>
        </p:sp>
        <p:sp>
          <p:nvSpPr>
            <p:cNvPr id="86" name="Prostokąt z rogami zaokrąglonymi z jednej strony 57">
              <a:extLst>
                <a:ext uri="{FF2B5EF4-FFF2-40B4-BE49-F238E27FC236}">
                  <a16:creationId xmlns:a16="http://schemas.microsoft.com/office/drawing/2014/main" id="{7DE1DC85-4041-E04C-BE4E-9CC6AE35B7D6}"/>
                </a:ext>
              </a:extLst>
            </p:cNvPr>
            <p:cNvSpPr/>
            <p:nvPr/>
          </p:nvSpPr>
          <p:spPr>
            <a:xfrm rot="16200000">
              <a:off x="4267902" y="1941493"/>
              <a:ext cx="813421" cy="485198"/>
            </a:xfrm>
            <a:prstGeom prst="round2Same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lIns="0" tIns="0" rIns="0" anchor="ctr"/>
            <a:lstStyle/>
            <a:p>
              <a:pPr algn="ctr" defTabSz="913203" eaLnBrk="1" fontAlgn="auto" hangingPunct="1">
                <a:spcBef>
                  <a:spcPts val="0"/>
                </a:spcBef>
                <a:spcAft>
                  <a:spcPts val="0"/>
                </a:spcAft>
                <a:defRPr/>
              </a:pPr>
              <a:r>
                <a:rPr lang="en-NZ" sz="2000" b="1">
                  <a:latin typeface="Century Gothic" panose="020B0502020202020204" pitchFamily="34" charset="0"/>
                </a:rPr>
                <a:t>4</a:t>
              </a:r>
              <a:endParaRPr lang="pl-PL" sz="2000" b="1">
                <a:latin typeface="Century Gothic" panose="020B0502020202020204" pitchFamily="34" charset="0"/>
              </a:endParaRPr>
            </a:p>
          </p:txBody>
        </p:sp>
      </p:grpSp>
      <p:grpSp>
        <p:nvGrpSpPr>
          <p:cNvPr id="87" name="Grupa 12">
            <a:extLst>
              <a:ext uri="{FF2B5EF4-FFF2-40B4-BE49-F238E27FC236}">
                <a16:creationId xmlns:a16="http://schemas.microsoft.com/office/drawing/2014/main" id="{9792494E-E9A6-3498-9D1F-1F17B2FB44E1}"/>
              </a:ext>
            </a:extLst>
          </p:cNvPr>
          <p:cNvGrpSpPr>
            <a:grpSpLocks/>
          </p:cNvGrpSpPr>
          <p:nvPr/>
        </p:nvGrpSpPr>
        <p:grpSpPr bwMode="auto">
          <a:xfrm>
            <a:off x="290513" y="2722563"/>
            <a:ext cx="5464175" cy="358775"/>
            <a:chOff x="4432014" y="1731488"/>
            <a:chExt cx="4127785" cy="859313"/>
          </a:xfrm>
        </p:grpSpPr>
        <p:sp>
          <p:nvSpPr>
            <p:cNvPr id="88" name="Prostokąt zaokrąglony 26">
              <a:extLst>
                <a:ext uri="{FF2B5EF4-FFF2-40B4-BE49-F238E27FC236}">
                  <a16:creationId xmlns:a16="http://schemas.microsoft.com/office/drawing/2014/main" id="{E96859D1-2A36-BE8B-BD5F-06934236BD66}"/>
                </a:ext>
              </a:extLst>
            </p:cNvPr>
            <p:cNvSpPr/>
            <p:nvPr/>
          </p:nvSpPr>
          <p:spPr>
            <a:xfrm>
              <a:off x="4432014" y="1769511"/>
              <a:ext cx="4127785" cy="821290"/>
            </a:xfrm>
            <a:prstGeom prst="roundRect">
              <a:avLst/>
            </a:prstGeom>
            <a:noFill/>
            <a:ln w="19050">
              <a:solidFill>
                <a:schemeClr val="bg1">
                  <a:lumMod val="6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0" tIns="0" rIns="0" bIns="0" spcCol="1270" anchor="ctr"/>
            <a:lstStyle/>
            <a:p>
              <a:pPr algn="ctr" defTabSz="800100" eaLnBrk="1" fontAlgn="auto" hangingPunct="1">
                <a:lnSpc>
                  <a:spcPct val="90000"/>
                </a:lnSpc>
                <a:spcAft>
                  <a:spcPct val="35000"/>
                </a:spcAft>
                <a:defRPr/>
              </a:pPr>
              <a:endParaRPr lang="pl-PL">
                <a:solidFill>
                  <a:schemeClr val="tx1"/>
                </a:solidFill>
                <a:latin typeface="Century Gothic" panose="020B0502020202020204" pitchFamily="34" charset="0"/>
              </a:endParaRPr>
            </a:p>
          </p:txBody>
        </p:sp>
        <p:sp>
          <p:nvSpPr>
            <p:cNvPr id="83994" name="Rectangle 33">
              <a:extLst>
                <a:ext uri="{FF2B5EF4-FFF2-40B4-BE49-F238E27FC236}">
                  <a16:creationId xmlns:a16="http://schemas.microsoft.com/office/drawing/2014/main" id="{A8F10D7D-5A13-F432-583B-FC9F82B0271F}"/>
                </a:ext>
              </a:extLst>
            </p:cNvPr>
            <p:cNvSpPr>
              <a:spLocks noChangeArrowheads="1"/>
            </p:cNvSpPr>
            <p:nvPr/>
          </p:nvSpPr>
          <p:spPr bwMode="auto">
            <a:xfrm>
              <a:off x="5008361" y="1731488"/>
              <a:ext cx="3421419" cy="814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9067" tIns="44537" rIns="89067" bIns="44537">
              <a:spAutoFit/>
            </a:bodyPr>
            <a:lstStyle>
              <a:lvl1pPr defTabSz="1470025">
                <a:defRPr>
                  <a:solidFill>
                    <a:schemeClr val="tx1"/>
                  </a:solidFill>
                  <a:latin typeface="Calibri" panose="020F0502020204030204" pitchFamily="34" charset="0"/>
                </a:defRPr>
              </a:lvl1pPr>
              <a:lvl2pPr marL="742950" indent="-285750" defTabSz="1470025">
                <a:defRPr>
                  <a:solidFill>
                    <a:schemeClr val="tx1"/>
                  </a:solidFill>
                  <a:latin typeface="Calibri" panose="020F0502020204030204" pitchFamily="34" charset="0"/>
                </a:defRPr>
              </a:lvl2pPr>
              <a:lvl3pPr marL="1143000" indent="-228600" defTabSz="1470025">
                <a:defRPr>
                  <a:solidFill>
                    <a:schemeClr val="tx1"/>
                  </a:solidFill>
                  <a:latin typeface="Calibri" panose="020F0502020204030204" pitchFamily="34" charset="0"/>
                </a:defRPr>
              </a:lvl3pPr>
              <a:lvl4pPr marL="1600200" indent="-228600" defTabSz="1470025">
                <a:defRPr>
                  <a:solidFill>
                    <a:schemeClr val="tx1"/>
                  </a:solidFill>
                  <a:latin typeface="Calibri" panose="020F0502020204030204" pitchFamily="34" charset="0"/>
                </a:defRPr>
              </a:lvl4pPr>
              <a:lvl5pPr marL="2057400" indent="-228600" defTabSz="1470025">
                <a:defRPr>
                  <a:solidFill>
                    <a:schemeClr val="tx1"/>
                  </a:solidFill>
                  <a:latin typeface="Calibri" panose="020F0502020204030204" pitchFamily="34" charset="0"/>
                </a:defRPr>
              </a:lvl5pPr>
              <a:lvl6pPr marL="2514600" indent="-228600" defTabSz="1470025" eaLnBrk="0" fontAlgn="base" hangingPunct="0">
                <a:spcBef>
                  <a:spcPct val="0"/>
                </a:spcBef>
                <a:spcAft>
                  <a:spcPct val="0"/>
                </a:spcAft>
                <a:defRPr>
                  <a:solidFill>
                    <a:schemeClr val="tx1"/>
                  </a:solidFill>
                  <a:latin typeface="Calibri" panose="020F0502020204030204" pitchFamily="34" charset="0"/>
                </a:defRPr>
              </a:lvl6pPr>
              <a:lvl7pPr marL="2971800" indent="-228600" defTabSz="1470025" eaLnBrk="0" fontAlgn="base" hangingPunct="0">
                <a:spcBef>
                  <a:spcPct val="0"/>
                </a:spcBef>
                <a:spcAft>
                  <a:spcPct val="0"/>
                </a:spcAft>
                <a:defRPr>
                  <a:solidFill>
                    <a:schemeClr val="tx1"/>
                  </a:solidFill>
                  <a:latin typeface="Calibri" panose="020F0502020204030204" pitchFamily="34" charset="0"/>
                </a:defRPr>
              </a:lvl7pPr>
              <a:lvl8pPr marL="3429000" indent="-228600" defTabSz="1470025" eaLnBrk="0" fontAlgn="base" hangingPunct="0">
                <a:spcBef>
                  <a:spcPct val="0"/>
                </a:spcBef>
                <a:spcAft>
                  <a:spcPct val="0"/>
                </a:spcAft>
                <a:defRPr>
                  <a:solidFill>
                    <a:schemeClr val="tx1"/>
                  </a:solidFill>
                  <a:latin typeface="Calibri" panose="020F0502020204030204" pitchFamily="34" charset="0"/>
                </a:defRPr>
              </a:lvl8pPr>
              <a:lvl9pPr marL="3886200" indent="-228600" defTabSz="1470025"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90000"/>
                </a:lnSpc>
              </a:pPr>
              <a:r>
                <a:rPr lang="en-NZ" altLang="en-US">
                  <a:solidFill>
                    <a:srgbClr val="39393B"/>
                  </a:solidFill>
                  <a:latin typeface="Century Gothic" panose="020B0502020202020204" pitchFamily="34" charset="0"/>
                  <a:cs typeface="Times New Roman" panose="02020603050405020304" pitchFamily="18" charset="0"/>
                </a:rPr>
                <a:t>Strengths and Pressure Spots</a:t>
              </a:r>
              <a:endParaRPr lang="pl-PL" altLang="en-US">
                <a:solidFill>
                  <a:srgbClr val="39393B"/>
                </a:solidFill>
                <a:latin typeface="Century Gothic" panose="020B0502020202020204" pitchFamily="34" charset="0"/>
                <a:cs typeface="Times New Roman" panose="02020603050405020304" pitchFamily="18" charset="0"/>
              </a:endParaRPr>
            </a:p>
          </p:txBody>
        </p:sp>
        <p:sp>
          <p:nvSpPr>
            <p:cNvPr id="90" name="Prostokąt z rogami zaokrąglonymi z jednej strony 57">
              <a:extLst>
                <a:ext uri="{FF2B5EF4-FFF2-40B4-BE49-F238E27FC236}">
                  <a16:creationId xmlns:a16="http://schemas.microsoft.com/office/drawing/2014/main" id="{75BF8BAC-FD34-2477-93BC-91061CA61694}"/>
                </a:ext>
              </a:extLst>
            </p:cNvPr>
            <p:cNvSpPr/>
            <p:nvPr/>
          </p:nvSpPr>
          <p:spPr>
            <a:xfrm rot="16200000">
              <a:off x="4267417" y="1941713"/>
              <a:ext cx="813686" cy="484493"/>
            </a:xfrm>
            <a:prstGeom prst="round2Same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lIns="0" tIns="0" rIns="0" anchor="ctr"/>
            <a:lstStyle/>
            <a:p>
              <a:pPr algn="ctr" defTabSz="913203" eaLnBrk="1" fontAlgn="auto" hangingPunct="1">
                <a:spcBef>
                  <a:spcPts val="0"/>
                </a:spcBef>
                <a:spcAft>
                  <a:spcPts val="0"/>
                </a:spcAft>
                <a:defRPr/>
              </a:pPr>
              <a:r>
                <a:rPr lang="en-NZ" sz="2000" b="1">
                  <a:latin typeface="Century Gothic" panose="020B0502020202020204" pitchFamily="34" charset="0"/>
                </a:rPr>
                <a:t>3</a:t>
              </a:r>
              <a:endParaRPr lang="pl-PL" sz="2000" b="1">
                <a:latin typeface="Century Gothic" panose="020B0502020202020204" pitchFamily="34" charset="0"/>
              </a:endParaRPr>
            </a:p>
          </p:txBody>
        </p:sp>
      </p:grpSp>
      <p:grpSp>
        <p:nvGrpSpPr>
          <p:cNvPr id="99" name="Grupa 12">
            <a:extLst>
              <a:ext uri="{FF2B5EF4-FFF2-40B4-BE49-F238E27FC236}">
                <a16:creationId xmlns:a16="http://schemas.microsoft.com/office/drawing/2014/main" id="{02667683-C40B-30E9-A2A9-C4DE127349B2}"/>
              </a:ext>
            </a:extLst>
          </p:cNvPr>
          <p:cNvGrpSpPr>
            <a:grpSpLocks/>
          </p:cNvGrpSpPr>
          <p:nvPr/>
        </p:nvGrpSpPr>
        <p:grpSpPr bwMode="auto">
          <a:xfrm>
            <a:off x="269875" y="4708525"/>
            <a:ext cx="5467350" cy="357188"/>
            <a:chOff x="4432014" y="1731488"/>
            <a:chExt cx="4127785" cy="859312"/>
          </a:xfrm>
        </p:grpSpPr>
        <p:sp>
          <p:nvSpPr>
            <p:cNvPr id="100" name="Prostokąt zaokrąglony 26">
              <a:extLst>
                <a:ext uri="{FF2B5EF4-FFF2-40B4-BE49-F238E27FC236}">
                  <a16:creationId xmlns:a16="http://schemas.microsoft.com/office/drawing/2014/main" id="{D49C5B07-5578-99B8-744A-0CED785AD6CF}"/>
                </a:ext>
              </a:extLst>
            </p:cNvPr>
            <p:cNvSpPr/>
            <p:nvPr/>
          </p:nvSpPr>
          <p:spPr>
            <a:xfrm>
              <a:off x="4432014" y="1769680"/>
              <a:ext cx="4127785" cy="821120"/>
            </a:xfrm>
            <a:prstGeom prst="roundRect">
              <a:avLst/>
            </a:prstGeom>
            <a:noFill/>
            <a:ln w="19050">
              <a:solidFill>
                <a:schemeClr val="bg1">
                  <a:lumMod val="6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0" tIns="0" rIns="0" bIns="0" spcCol="1270" anchor="ctr"/>
            <a:lstStyle/>
            <a:p>
              <a:pPr algn="ctr" defTabSz="800100" eaLnBrk="1" fontAlgn="auto" hangingPunct="1">
                <a:lnSpc>
                  <a:spcPct val="90000"/>
                </a:lnSpc>
                <a:spcAft>
                  <a:spcPct val="35000"/>
                </a:spcAft>
                <a:defRPr/>
              </a:pPr>
              <a:endParaRPr lang="pl-PL">
                <a:solidFill>
                  <a:schemeClr val="tx1"/>
                </a:solidFill>
                <a:latin typeface="Century Gothic" panose="020B0502020202020204" pitchFamily="34" charset="0"/>
              </a:endParaRPr>
            </a:p>
          </p:txBody>
        </p:sp>
        <p:sp>
          <p:nvSpPr>
            <p:cNvPr id="83991" name="Rectangle 33">
              <a:extLst>
                <a:ext uri="{FF2B5EF4-FFF2-40B4-BE49-F238E27FC236}">
                  <a16:creationId xmlns:a16="http://schemas.microsoft.com/office/drawing/2014/main" id="{12A15F69-569C-4820-1BED-C344A3C72E90}"/>
                </a:ext>
              </a:extLst>
            </p:cNvPr>
            <p:cNvSpPr>
              <a:spLocks noChangeArrowheads="1"/>
            </p:cNvSpPr>
            <p:nvPr/>
          </p:nvSpPr>
          <p:spPr bwMode="auto">
            <a:xfrm>
              <a:off x="5010718" y="1731488"/>
              <a:ext cx="3421419" cy="8143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9067" tIns="44537" rIns="89067" bIns="44537">
              <a:spAutoFit/>
            </a:bodyPr>
            <a:lstStyle>
              <a:lvl1pPr defTabSz="1470025">
                <a:defRPr>
                  <a:solidFill>
                    <a:schemeClr val="tx1"/>
                  </a:solidFill>
                  <a:latin typeface="Calibri" panose="020F0502020204030204" pitchFamily="34" charset="0"/>
                </a:defRPr>
              </a:lvl1pPr>
              <a:lvl2pPr marL="742950" indent="-285750" defTabSz="1470025">
                <a:defRPr>
                  <a:solidFill>
                    <a:schemeClr val="tx1"/>
                  </a:solidFill>
                  <a:latin typeface="Calibri" panose="020F0502020204030204" pitchFamily="34" charset="0"/>
                </a:defRPr>
              </a:lvl2pPr>
              <a:lvl3pPr marL="1143000" indent="-228600" defTabSz="1470025">
                <a:defRPr>
                  <a:solidFill>
                    <a:schemeClr val="tx1"/>
                  </a:solidFill>
                  <a:latin typeface="Calibri" panose="020F0502020204030204" pitchFamily="34" charset="0"/>
                </a:defRPr>
              </a:lvl3pPr>
              <a:lvl4pPr marL="1600200" indent="-228600" defTabSz="1470025">
                <a:defRPr>
                  <a:solidFill>
                    <a:schemeClr val="tx1"/>
                  </a:solidFill>
                  <a:latin typeface="Calibri" panose="020F0502020204030204" pitchFamily="34" charset="0"/>
                </a:defRPr>
              </a:lvl4pPr>
              <a:lvl5pPr marL="2057400" indent="-228600" defTabSz="1470025">
                <a:defRPr>
                  <a:solidFill>
                    <a:schemeClr val="tx1"/>
                  </a:solidFill>
                  <a:latin typeface="Calibri" panose="020F0502020204030204" pitchFamily="34" charset="0"/>
                </a:defRPr>
              </a:lvl5pPr>
              <a:lvl6pPr marL="2514600" indent="-228600" defTabSz="1470025" eaLnBrk="0" fontAlgn="base" hangingPunct="0">
                <a:spcBef>
                  <a:spcPct val="0"/>
                </a:spcBef>
                <a:spcAft>
                  <a:spcPct val="0"/>
                </a:spcAft>
                <a:defRPr>
                  <a:solidFill>
                    <a:schemeClr val="tx1"/>
                  </a:solidFill>
                  <a:latin typeface="Calibri" panose="020F0502020204030204" pitchFamily="34" charset="0"/>
                </a:defRPr>
              </a:lvl6pPr>
              <a:lvl7pPr marL="2971800" indent="-228600" defTabSz="1470025" eaLnBrk="0" fontAlgn="base" hangingPunct="0">
                <a:spcBef>
                  <a:spcPct val="0"/>
                </a:spcBef>
                <a:spcAft>
                  <a:spcPct val="0"/>
                </a:spcAft>
                <a:defRPr>
                  <a:solidFill>
                    <a:schemeClr val="tx1"/>
                  </a:solidFill>
                  <a:latin typeface="Calibri" panose="020F0502020204030204" pitchFamily="34" charset="0"/>
                </a:defRPr>
              </a:lvl7pPr>
              <a:lvl8pPr marL="3429000" indent="-228600" defTabSz="1470025" eaLnBrk="0" fontAlgn="base" hangingPunct="0">
                <a:spcBef>
                  <a:spcPct val="0"/>
                </a:spcBef>
                <a:spcAft>
                  <a:spcPct val="0"/>
                </a:spcAft>
                <a:defRPr>
                  <a:solidFill>
                    <a:schemeClr val="tx1"/>
                  </a:solidFill>
                  <a:latin typeface="Calibri" panose="020F0502020204030204" pitchFamily="34" charset="0"/>
                </a:defRPr>
              </a:lvl8pPr>
              <a:lvl9pPr marL="3886200" indent="-228600" defTabSz="1470025"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90000"/>
                </a:lnSpc>
              </a:pPr>
              <a:r>
                <a:rPr lang="en-NZ" altLang="en-US">
                  <a:solidFill>
                    <a:srgbClr val="39393B"/>
                  </a:solidFill>
                  <a:latin typeface="Century Gothic" panose="020B0502020202020204" pitchFamily="34" charset="0"/>
                  <a:cs typeface="Times New Roman" panose="02020603050405020304" pitchFamily="18" charset="0"/>
                </a:rPr>
                <a:t>The Perceptions of Others</a:t>
              </a:r>
              <a:endParaRPr lang="pl-PL" altLang="en-US">
                <a:solidFill>
                  <a:srgbClr val="39393B"/>
                </a:solidFill>
                <a:latin typeface="Century Gothic" panose="020B0502020202020204" pitchFamily="34" charset="0"/>
                <a:cs typeface="Times New Roman" panose="02020603050405020304" pitchFamily="18" charset="0"/>
              </a:endParaRPr>
            </a:p>
          </p:txBody>
        </p:sp>
        <p:sp>
          <p:nvSpPr>
            <p:cNvPr id="102" name="Prostokąt z rogami zaokrąglonymi z jednej strony 57">
              <a:extLst>
                <a:ext uri="{FF2B5EF4-FFF2-40B4-BE49-F238E27FC236}">
                  <a16:creationId xmlns:a16="http://schemas.microsoft.com/office/drawing/2014/main" id="{29E6DD8C-3FC9-EEBE-74FB-978D7361C107}"/>
                </a:ext>
              </a:extLst>
            </p:cNvPr>
            <p:cNvSpPr/>
            <p:nvPr/>
          </p:nvSpPr>
          <p:spPr>
            <a:xfrm rot="16200000">
              <a:off x="4267379" y="1941953"/>
              <a:ext cx="813482" cy="484212"/>
            </a:xfrm>
            <a:prstGeom prst="round2Same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lIns="0" tIns="0" rIns="0" anchor="ctr"/>
            <a:lstStyle/>
            <a:p>
              <a:pPr algn="ctr" defTabSz="913203" eaLnBrk="1" fontAlgn="auto" hangingPunct="1">
                <a:spcBef>
                  <a:spcPts val="0"/>
                </a:spcBef>
                <a:spcAft>
                  <a:spcPts val="0"/>
                </a:spcAft>
                <a:defRPr/>
              </a:pPr>
              <a:r>
                <a:rPr lang="en-NZ" sz="2000" b="1">
                  <a:latin typeface="Century Gothic" panose="020B0502020202020204" pitchFamily="34" charset="0"/>
                </a:rPr>
                <a:t>6</a:t>
              </a:r>
              <a:endParaRPr lang="pl-PL" sz="2000" b="1">
                <a:latin typeface="Century Gothic" panose="020B0502020202020204" pitchFamily="34" charset="0"/>
              </a:endParaRPr>
            </a:p>
          </p:txBody>
        </p:sp>
      </p:grpSp>
      <p:grpSp>
        <p:nvGrpSpPr>
          <p:cNvPr id="103" name="Grupa 12">
            <a:extLst>
              <a:ext uri="{FF2B5EF4-FFF2-40B4-BE49-F238E27FC236}">
                <a16:creationId xmlns:a16="http://schemas.microsoft.com/office/drawing/2014/main" id="{5B82E538-4141-05D6-8996-A8198AF0398F}"/>
              </a:ext>
            </a:extLst>
          </p:cNvPr>
          <p:cNvGrpSpPr>
            <a:grpSpLocks/>
          </p:cNvGrpSpPr>
          <p:nvPr/>
        </p:nvGrpSpPr>
        <p:grpSpPr bwMode="auto">
          <a:xfrm>
            <a:off x="271463" y="4051300"/>
            <a:ext cx="5457825" cy="358775"/>
            <a:chOff x="4432014" y="1731488"/>
            <a:chExt cx="4127785" cy="859312"/>
          </a:xfrm>
        </p:grpSpPr>
        <p:sp>
          <p:nvSpPr>
            <p:cNvPr id="104" name="Prostokąt zaokrąglony 26">
              <a:extLst>
                <a:ext uri="{FF2B5EF4-FFF2-40B4-BE49-F238E27FC236}">
                  <a16:creationId xmlns:a16="http://schemas.microsoft.com/office/drawing/2014/main" id="{CF177A01-6458-6813-7011-A9D34E0A755C}"/>
                </a:ext>
              </a:extLst>
            </p:cNvPr>
            <p:cNvSpPr/>
            <p:nvPr/>
          </p:nvSpPr>
          <p:spPr>
            <a:xfrm>
              <a:off x="4432014" y="1769511"/>
              <a:ext cx="4127785" cy="821289"/>
            </a:xfrm>
            <a:prstGeom prst="roundRect">
              <a:avLst/>
            </a:prstGeom>
            <a:noFill/>
            <a:ln w="19050">
              <a:solidFill>
                <a:schemeClr val="bg1">
                  <a:lumMod val="6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0" tIns="0" rIns="0" bIns="0" spcCol="1270" anchor="ctr"/>
            <a:lstStyle/>
            <a:p>
              <a:pPr algn="ctr" defTabSz="800100" eaLnBrk="1" fontAlgn="auto" hangingPunct="1">
                <a:lnSpc>
                  <a:spcPct val="90000"/>
                </a:lnSpc>
                <a:spcAft>
                  <a:spcPct val="35000"/>
                </a:spcAft>
                <a:defRPr/>
              </a:pPr>
              <a:endParaRPr lang="pl-PL">
                <a:solidFill>
                  <a:schemeClr val="tx1"/>
                </a:solidFill>
                <a:latin typeface="Century Gothic" panose="020B0502020202020204" pitchFamily="34" charset="0"/>
              </a:endParaRPr>
            </a:p>
          </p:txBody>
        </p:sp>
        <p:sp>
          <p:nvSpPr>
            <p:cNvPr id="83988" name="Rectangle 33">
              <a:extLst>
                <a:ext uri="{FF2B5EF4-FFF2-40B4-BE49-F238E27FC236}">
                  <a16:creationId xmlns:a16="http://schemas.microsoft.com/office/drawing/2014/main" id="{FCCE5B42-EF3D-D8E9-3682-66DBF3BEDD2F}"/>
                </a:ext>
              </a:extLst>
            </p:cNvPr>
            <p:cNvSpPr>
              <a:spLocks noChangeArrowheads="1"/>
            </p:cNvSpPr>
            <p:nvPr/>
          </p:nvSpPr>
          <p:spPr bwMode="auto">
            <a:xfrm>
              <a:off x="5010037" y="1731488"/>
              <a:ext cx="3421419" cy="8143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9067" tIns="44537" rIns="89067" bIns="44537">
              <a:spAutoFit/>
            </a:bodyPr>
            <a:lstStyle>
              <a:lvl1pPr defTabSz="1470025">
                <a:defRPr>
                  <a:solidFill>
                    <a:schemeClr val="tx1"/>
                  </a:solidFill>
                  <a:latin typeface="Calibri" panose="020F0502020204030204" pitchFamily="34" charset="0"/>
                </a:defRPr>
              </a:lvl1pPr>
              <a:lvl2pPr marL="742950" indent="-285750" defTabSz="1470025">
                <a:defRPr>
                  <a:solidFill>
                    <a:schemeClr val="tx1"/>
                  </a:solidFill>
                  <a:latin typeface="Calibri" panose="020F0502020204030204" pitchFamily="34" charset="0"/>
                </a:defRPr>
              </a:lvl2pPr>
              <a:lvl3pPr marL="1143000" indent="-228600" defTabSz="1470025">
                <a:defRPr>
                  <a:solidFill>
                    <a:schemeClr val="tx1"/>
                  </a:solidFill>
                  <a:latin typeface="Calibri" panose="020F0502020204030204" pitchFamily="34" charset="0"/>
                </a:defRPr>
              </a:lvl3pPr>
              <a:lvl4pPr marL="1600200" indent="-228600" defTabSz="1470025">
                <a:defRPr>
                  <a:solidFill>
                    <a:schemeClr val="tx1"/>
                  </a:solidFill>
                  <a:latin typeface="Calibri" panose="020F0502020204030204" pitchFamily="34" charset="0"/>
                </a:defRPr>
              </a:lvl4pPr>
              <a:lvl5pPr marL="2057400" indent="-228600" defTabSz="1470025">
                <a:defRPr>
                  <a:solidFill>
                    <a:schemeClr val="tx1"/>
                  </a:solidFill>
                  <a:latin typeface="Calibri" panose="020F0502020204030204" pitchFamily="34" charset="0"/>
                </a:defRPr>
              </a:lvl5pPr>
              <a:lvl6pPr marL="2514600" indent="-228600" defTabSz="1470025" eaLnBrk="0" fontAlgn="base" hangingPunct="0">
                <a:spcBef>
                  <a:spcPct val="0"/>
                </a:spcBef>
                <a:spcAft>
                  <a:spcPct val="0"/>
                </a:spcAft>
                <a:defRPr>
                  <a:solidFill>
                    <a:schemeClr val="tx1"/>
                  </a:solidFill>
                  <a:latin typeface="Calibri" panose="020F0502020204030204" pitchFamily="34" charset="0"/>
                </a:defRPr>
              </a:lvl6pPr>
              <a:lvl7pPr marL="2971800" indent="-228600" defTabSz="1470025" eaLnBrk="0" fontAlgn="base" hangingPunct="0">
                <a:spcBef>
                  <a:spcPct val="0"/>
                </a:spcBef>
                <a:spcAft>
                  <a:spcPct val="0"/>
                </a:spcAft>
                <a:defRPr>
                  <a:solidFill>
                    <a:schemeClr val="tx1"/>
                  </a:solidFill>
                  <a:latin typeface="Calibri" panose="020F0502020204030204" pitchFamily="34" charset="0"/>
                </a:defRPr>
              </a:lvl7pPr>
              <a:lvl8pPr marL="3429000" indent="-228600" defTabSz="1470025" eaLnBrk="0" fontAlgn="base" hangingPunct="0">
                <a:spcBef>
                  <a:spcPct val="0"/>
                </a:spcBef>
                <a:spcAft>
                  <a:spcPct val="0"/>
                </a:spcAft>
                <a:defRPr>
                  <a:solidFill>
                    <a:schemeClr val="tx1"/>
                  </a:solidFill>
                  <a:latin typeface="Calibri" panose="020F0502020204030204" pitchFamily="34" charset="0"/>
                </a:defRPr>
              </a:lvl8pPr>
              <a:lvl9pPr marL="3886200" indent="-228600" defTabSz="1470025"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90000"/>
                </a:lnSpc>
              </a:pPr>
              <a:r>
                <a:rPr lang="en-NZ" altLang="en-US">
                  <a:solidFill>
                    <a:srgbClr val="39393B"/>
                  </a:solidFill>
                  <a:latin typeface="Century Gothic" panose="020B0502020202020204" pitchFamily="34" charset="0"/>
                  <a:cs typeface="Times New Roman" panose="02020603050405020304" pitchFamily="18" charset="0"/>
                </a:rPr>
                <a:t>Working in a Team</a:t>
              </a:r>
              <a:endParaRPr lang="pl-PL" altLang="en-US">
                <a:solidFill>
                  <a:srgbClr val="39393B"/>
                </a:solidFill>
                <a:latin typeface="Century Gothic" panose="020B0502020202020204" pitchFamily="34" charset="0"/>
                <a:cs typeface="Times New Roman" panose="02020603050405020304" pitchFamily="18" charset="0"/>
              </a:endParaRPr>
            </a:p>
          </p:txBody>
        </p:sp>
        <p:sp>
          <p:nvSpPr>
            <p:cNvPr id="106" name="Prostokąt z rogami zaokrąglonymi z jednej strony 57">
              <a:extLst>
                <a:ext uri="{FF2B5EF4-FFF2-40B4-BE49-F238E27FC236}">
                  <a16:creationId xmlns:a16="http://schemas.microsoft.com/office/drawing/2014/main" id="{0C5B6BE4-153D-C41A-1115-036B30B61F13}"/>
                </a:ext>
              </a:extLst>
            </p:cNvPr>
            <p:cNvSpPr/>
            <p:nvPr/>
          </p:nvSpPr>
          <p:spPr>
            <a:xfrm rot="16200000">
              <a:off x="4267700" y="1941430"/>
              <a:ext cx="813685" cy="485057"/>
            </a:xfrm>
            <a:prstGeom prst="round2Same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lIns="0" tIns="0" rIns="0" anchor="ctr"/>
            <a:lstStyle/>
            <a:p>
              <a:pPr algn="ctr" defTabSz="913203" eaLnBrk="1" fontAlgn="auto" hangingPunct="1">
                <a:spcBef>
                  <a:spcPts val="0"/>
                </a:spcBef>
                <a:spcAft>
                  <a:spcPts val="0"/>
                </a:spcAft>
                <a:defRPr/>
              </a:pPr>
              <a:r>
                <a:rPr lang="en-NZ" sz="2000" b="1">
                  <a:latin typeface="Century Gothic" panose="020B0502020202020204" pitchFamily="34" charset="0"/>
                </a:rPr>
                <a:t>5</a:t>
              </a:r>
              <a:endParaRPr lang="pl-PL" sz="2000" b="1">
                <a:latin typeface="Century Gothic" panose="020B0502020202020204" pitchFamily="34" charset="0"/>
              </a:endParaRPr>
            </a:p>
          </p:txBody>
        </p:sp>
      </p:grpSp>
      <p:grpSp>
        <p:nvGrpSpPr>
          <p:cNvPr id="47" name="Grupa 12">
            <a:extLst>
              <a:ext uri="{FF2B5EF4-FFF2-40B4-BE49-F238E27FC236}">
                <a16:creationId xmlns:a16="http://schemas.microsoft.com/office/drawing/2014/main" id="{A4F879E3-31AD-FFFB-077A-22F7EB683CC3}"/>
              </a:ext>
            </a:extLst>
          </p:cNvPr>
          <p:cNvGrpSpPr>
            <a:grpSpLocks/>
          </p:cNvGrpSpPr>
          <p:nvPr/>
        </p:nvGrpSpPr>
        <p:grpSpPr bwMode="auto">
          <a:xfrm>
            <a:off x="284163" y="2046288"/>
            <a:ext cx="5448300" cy="350837"/>
            <a:chOff x="4432014" y="1748314"/>
            <a:chExt cx="4127785" cy="842486"/>
          </a:xfrm>
        </p:grpSpPr>
        <p:sp>
          <p:nvSpPr>
            <p:cNvPr id="48" name="Prostokąt zaokrąglony 26">
              <a:extLst>
                <a:ext uri="{FF2B5EF4-FFF2-40B4-BE49-F238E27FC236}">
                  <a16:creationId xmlns:a16="http://schemas.microsoft.com/office/drawing/2014/main" id="{491C195B-C0A0-9AF6-793C-4EE53F541374}"/>
                </a:ext>
              </a:extLst>
            </p:cNvPr>
            <p:cNvSpPr/>
            <p:nvPr/>
          </p:nvSpPr>
          <p:spPr>
            <a:xfrm>
              <a:off x="4432014" y="1771187"/>
              <a:ext cx="4127785" cy="819613"/>
            </a:xfrm>
            <a:prstGeom prst="roundRect">
              <a:avLst/>
            </a:prstGeom>
            <a:noFill/>
            <a:ln w="19050">
              <a:solidFill>
                <a:schemeClr val="bg1">
                  <a:lumMod val="6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0" tIns="0" rIns="0" bIns="0" spcCol="1270" anchor="ctr"/>
            <a:lstStyle/>
            <a:p>
              <a:pPr algn="ctr" defTabSz="800100" eaLnBrk="1" fontAlgn="auto" hangingPunct="1">
                <a:lnSpc>
                  <a:spcPct val="90000"/>
                </a:lnSpc>
                <a:spcAft>
                  <a:spcPct val="35000"/>
                </a:spcAft>
                <a:defRPr/>
              </a:pPr>
              <a:endParaRPr lang="pl-PL">
                <a:solidFill>
                  <a:schemeClr val="tx1"/>
                </a:solidFill>
                <a:latin typeface="Century Gothic" panose="020B0502020202020204" pitchFamily="34" charset="0"/>
              </a:endParaRPr>
            </a:p>
          </p:txBody>
        </p:sp>
        <p:sp>
          <p:nvSpPr>
            <p:cNvPr id="83985" name="Rectangle 33">
              <a:extLst>
                <a:ext uri="{FF2B5EF4-FFF2-40B4-BE49-F238E27FC236}">
                  <a16:creationId xmlns:a16="http://schemas.microsoft.com/office/drawing/2014/main" id="{C40E6C16-C259-9130-1DA6-E44227723A74}"/>
                </a:ext>
              </a:extLst>
            </p:cNvPr>
            <p:cNvSpPr>
              <a:spLocks noChangeArrowheads="1"/>
            </p:cNvSpPr>
            <p:nvPr/>
          </p:nvSpPr>
          <p:spPr bwMode="auto">
            <a:xfrm>
              <a:off x="5010540" y="1748314"/>
              <a:ext cx="3421419" cy="8143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9067" tIns="44537" rIns="89067" bIns="44537">
              <a:spAutoFit/>
            </a:bodyPr>
            <a:lstStyle>
              <a:lvl1pPr defTabSz="1470025">
                <a:defRPr>
                  <a:solidFill>
                    <a:schemeClr val="tx1"/>
                  </a:solidFill>
                  <a:latin typeface="Calibri" panose="020F0502020204030204" pitchFamily="34" charset="0"/>
                </a:defRPr>
              </a:lvl1pPr>
              <a:lvl2pPr marL="742950" indent="-285750" defTabSz="1470025">
                <a:defRPr>
                  <a:solidFill>
                    <a:schemeClr val="tx1"/>
                  </a:solidFill>
                  <a:latin typeface="Calibri" panose="020F0502020204030204" pitchFamily="34" charset="0"/>
                </a:defRPr>
              </a:lvl2pPr>
              <a:lvl3pPr marL="1143000" indent="-228600" defTabSz="1470025">
                <a:defRPr>
                  <a:solidFill>
                    <a:schemeClr val="tx1"/>
                  </a:solidFill>
                  <a:latin typeface="Calibri" panose="020F0502020204030204" pitchFamily="34" charset="0"/>
                </a:defRPr>
              </a:lvl3pPr>
              <a:lvl4pPr marL="1600200" indent="-228600" defTabSz="1470025">
                <a:defRPr>
                  <a:solidFill>
                    <a:schemeClr val="tx1"/>
                  </a:solidFill>
                  <a:latin typeface="Calibri" panose="020F0502020204030204" pitchFamily="34" charset="0"/>
                </a:defRPr>
              </a:lvl4pPr>
              <a:lvl5pPr marL="2057400" indent="-228600" defTabSz="1470025">
                <a:defRPr>
                  <a:solidFill>
                    <a:schemeClr val="tx1"/>
                  </a:solidFill>
                  <a:latin typeface="Calibri" panose="020F0502020204030204" pitchFamily="34" charset="0"/>
                </a:defRPr>
              </a:lvl5pPr>
              <a:lvl6pPr marL="2514600" indent="-228600" defTabSz="1470025" eaLnBrk="0" fontAlgn="base" hangingPunct="0">
                <a:spcBef>
                  <a:spcPct val="0"/>
                </a:spcBef>
                <a:spcAft>
                  <a:spcPct val="0"/>
                </a:spcAft>
                <a:defRPr>
                  <a:solidFill>
                    <a:schemeClr val="tx1"/>
                  </a:solidFill>
                  <a:latin typeface="Calibri" panose="020F0502020204030204" pitchFamily="34" charset="0"/>
                </a:defRPr>
              </a:lvl6pPr>
              <a:lvl7pPr marL="2971800" indent="-228600" defTabSz="1470025" eaLnBrk="0" fontAlgn="base" hangingPunct="0">
                <a:spcBef>
                  <a:spcPct val="0"/>
                </a:spcBef>
                <a:spcAft>
                  <a:spcPct val="0"/>
                </a:spcAft>
                <a:defRPr>
                  <a:solidFill>
                    <a:schemeClr val="tx1"/>
                  </a:solidFill>
                  <a:latin typeface="Calibri" panose="020F0502020204030204" pitchFamily="34" charset="0"/>
                </a:defRPr>
              </a:lvl7pPr>
              <a:lvl8pPr marL="3429000" indent="-228600" defTabSz="1470025" eaLnBrk="0" fontAlgn="base" hangingPunct="0">
                <a:spcBef>
                  <a:spcPct val="0"/>
                </a:spcBef>
                <a:spcAft>
                  <a:spcPct val="0"/>
                </a:spcAft>
                <a:defRPr>
                  <a:solidFill>
                    <a:schemeClr val="tx1"/>
                  </a:solidFill>
                  <a:latin typeface="Calibri" panose="020F0502020204030204" pitchFamily="34" charset="0"/>
                </a:defRPr>
              </a:lvl8pPr>
              <a:lvl9pPr marL="3886200" indent="-228600" defTabSz="1470025"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90000"/>
                </a:lnSpc>
              </a:pPr>
              <a:r>
                <a:rPr lang="en-NZ" altLang="en-US">
                  <a:solidFill>
                    <a:srgbClr val="39393B"/>
                  </a:solidFill>
                  <a:latin typeface="Century Gothic" panose="020B0502020202020204" pitchFamily="34" charset="0"/>
                  <a:cs typeface="Times New Roman" panose="02020603050405020304" pitchFamily="18" charset="0"/>
                </a:rPr>
                <a:t>Special Cases</a:t>
              </a:r>
              <a:endParaRPr lang="pl-PL" altLang="en-US">
                <a:solidFill>
                  <a:srgbClr val="39393B"/>
                </a:solidFill>
                <a:latin typeface="Century Gothic" panose="020B0502020202020204" pitchFamily="34" charset="0"/>
                <a:cs typeface="Times New Roman" panose="02020603050405020304" pitchFamily="18" charset="0"/>
              </a:endParaRPr>
            </a:p>
          </p:txBody>
        </p:sp>
        <p:sp>
          <p:nvSpPr>
            <p:cNvPr id="50" name="Prostokąt z rogami zaokrąglonymi z jednej strony 57">
              <a:extLst>
                <a:ext uri="{FF2B5EF4-FFF2-40B4-BE49-F238E27FC236}">
                  <a16:creationId xmlns:a16="http://schemas.microsoft.com/office/drawing/2014/main" id="{6549AACD-A7DD-D622-5DBD-CF49FCA07248}"/>
                </a:ext>
              </a:extLst>
            </p:cNvPr>
            <p:cNvSpPr/>
            <p:nvPr/>
          </p:nvSpPr>
          <p:spPr>
            <a:xfrm rot="16200000">
              <a:off x="4267065" y="1939948"/>
              <a:ext cx="815802" cy="485905"/>
            </a:xfrm>
            <a:prstGeom prst="round2Same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lIns="0" tIns="0" rIns="0" anchor="ctr"/>
            <a:lstStyle/>
            <a:p>
              <a:pPr algn="ctr" defTabSz="913203" eaLnBrk="1" fontAlgn="auto" hangingPunct="1">
                <a:spcBef>
                  <a:spcPts val="0"/>
                </a:spcBef>
                <a:spcAft>
                  <a:spcPts val="0"/>
                </a:spcAft>
                <a:defRPr/>
              </a:pPr>
              <a:r>
                <a:rPr lang="en-NZ" sz="2000" b="1">
                  <a:latin typeface="Century Gothic" panose="020B0502020202020204" pitchFamily="34" charset="0"/>
                </a:rPr>
                <a:t>2</a:t>
              </a:r>
            </a:p>
          </p:txBody>
        </p:sp>
      </p:grpSp>
      <p:grpSp>
        <p:nvGrpSpPr>
          <p:cNvPr id="83981" name="Group 50">
            <a:extLst>
              <a:ext uri="{FF2B5EF4-FFF2-40B4-BE49-F238E27FC236}">
                <a16:creationId xmlns:a16="http://schemas.microsoft.com/office/drawing/2014/main" id="{C21ED02D-C2EB-F441-2E0B-2C02E1821561}"/>
              </a:ext>
            </a:extLst>
          </p:cNvPr>
          <p:cNvGrpSpPr>
            <a:grpSpLocks/>
          </p:cNvGrpSpPr>
          <p:nvPr/>
        </p:nvGrpSpPr>
        <p:grpSpPr bwMode="auto">
          <a:xfrm>
            <a:off x="9604375" y="204788"/>
            <a:ext cx="2849563" cy="376237"/>
            <a:chOff x="9604598" y="204437"/>
            <a:chExt cx="2848654" cy="377134"/>
          </a:xfrm>
        </p:grpSpPr>
        <p:sp>
          <p:nvSpPr>
            <p:cNvPr id="52" name="Prostokąt zaokrąglony 7">
              <a:extLst>
                <a:ext uri="{FF2B5EF4-FFF2-40B4-BE49-F238E27FC236}">
                  <a16:creationId xmlns:a16="http://schemas.microsoft.com/office/drawing/2014/main" id="{FE95735C-21D5-6E45-0B28-68A5F2E9DAFC}"/>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7 of GD Section</a:t>
              </a:r>
              <a:endParaRPr lang="en-US" sz="1100" b="1">
                <a:solidFill>
                  <a:schemeClr val="bg1"/>
                </a:solidFill>
                <a:latin typeface="Century Gothic" panose="020B0502020202020204" pitchFamily="34" charset="0"/>
              </a:endParaRPr>
            </a:p>
          </p:txBody>
        </p:sp>
        <p:pic>
          <p:nvPicPr>
            <p:cNvPr id="83983" name="Graphic 52" descr="Closed book with solid fill">
              <a:extLst>
                <a:ext uri="{FF2B5EF4-FFF2-40B4-BE49-F238E27FC236}">
                  <a16:creationId xmlns:a16="http://schemas.microsoft.com/office/drawing/2014/main" id="{4188BAB0-8BD3-7FFB-6DC3-207078BD0E2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3" name="Picture 2" descr="A hand touching a button&#10;&#10;Description automatically generated">
            <a:extLst>
              <a:ext uri="{FF2B5EF4-FFF2-40B4-BE49-F238E27FC236}">
                <a16:creationId xmlns:a16="http://schemas.microsoft.com/office/drawing/2014/main" id="{9094FEB7-0EF3-02AD-561E-8C242470F6F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618488" y="2842418"/>
            <a:ext cx="2207428" cy="3121615"/>
          </a:xfrm>
          <a:prstGeom prst="rect">
            <a:avLst/>
          </a:prstGeom>
          <a:effectLst>
            <a:outerShdw blurRad="50800" dist="38100" dir="2700000" algn="tl" rotWithShape="0">
              <a:prstClr val="black">
                <a:alpha val="40000"/>
              </a:prstClr>
            </a:outerShdw>
          </a:effectLst>
        </p:spPr>
      </p:pic>
      <p:pic>
        <p:nvPicPr>
          <p:cNvPr id="9" name="Picture 8" descr="A screen shot of a person's hand pointing at a screen&#10;&#10;Description automatically generated">
            <a:extLst>
              <a:ext uri="{FF2B5EF4-FFF2-40B4-BE49-F238E27FC236}">
                <a16:creationId xmlns:a16="http://schemas.microsoft.com/office/drawing/2014/main" id="{65FB56BD-D29B-10CC-FEB9-BA95B6D89571}"/>
              </a:ext>
            </a:extLst>
          </p:cNvPr>
          <p:cNvPicPr>
            <a:picLocks noChangeAspect="1"/>
          </p:cNvPicPr>
          <p:nvPr/>
        </p:nvPicPr>
        <p:blipFill>
          <a:blip r:embed="rId5">
            <a:extLst>
              <a:ext uri="{28A0092B-C50C-407E-A947-70E740481C1C}">
                <a14:useLocalDpi xmlns:a14="http://schemas.microsoft.com/office/drawing/2010/main" val="0"/>
              </a:ext>
            </a:extLst>
          </a:blip>
          <a:srcRect t="442"/>
          <a:stretch/>
        </p:blipFill>
        <p:spPr>
          <a:xfrm>
            <a:off x="6878054" y="2856251"/>
            <a:ext cx="2207428" cy="3121615"/>
          </a:xfrm>
          <a:prstGeom prst="rect">
            <a:avLst/>
          </a:prstGeom>
          <a:ln>
            <a:solidFill>
              <a:schemeClr val="bg1">
                <a:lumMod val="85000"/>
              </a:schemeClr>
            </a:solidFill>
          </a:ln>
          <a:effectLst>
            <a:outerShdw blurRad="50800" dist="38100" dir="2700000" algn="tl" rotWithShape="0">
              <a:prstClr val="black">
                <a:alpha val="40000"/>
              </a:prstClr>
            </a:outerShdw>
          </a:effectLst>
        </p:spPr>
      </p:pic>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nodeType="after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additive="base">
                                        <p:cTn id="12" dur="1250" fill="hold"/>
                                        <p:tgtEl>
                                          <p:spTgt spid="13"/>
                                        </p:tgtEl>
                                        <p:attrNameLst>
                                          <p:attrName>ppt_x</p:attrName>
                                        </p:attrNameLst>
                                      </p:cBhvr>
                                      <p:tavLst>
                                        <p:tav tm="0">
                                          <p:val>
                                            <p:strVal val="0-#ppt_w/2"/>
                                          </p:val>
                                        </p:tav>
                                        <p:tav tm="100000">
                                          <p:val>
                                            <p:strVal val="#ppt_x"/>
                                          </p:val>
                                        </p:tav>
                                      </p:tavLst>
                                    </p:anim>
                                    <p:anim calcmode="lin" valueType="num">
                                      <p:cBhvr additive="base">
                                        <p:cTn id="13" dur="1250" fill="hold"/>
                                        <p:tgtEl>
                                          <p:spTgt spid="13"/>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750"/>
                            </p:stCondLst>
                            <p:childTnLst>
                              <p:par>
                                <p:cTn id="15" presetID="2" presetClass="entr" presetSubtype="8" fill="hold" nodeType="afterEffect">
                                  <p:stCondLst>
                                    <p:cond delay="0"/>
                                  </p:stCondLst>
                                  <p:childTnLst>
                                    <p:set>
                                      <p:cBhvr>
                                        <p:cTn id="16" dur="1" fill="hold">
                                          <p:stCondLst>
                                            <p:cond delay="0"/>
                                          </p:stCondLst>
                                        </p:cTn>
                                        <p:tgtEl>
                                          <p:spTgt spid="75"/>
                                        </p:tgtEl>
                                        <p:attrNameLst>
                                          <p:attrName>style.visibility</p:attrName>
                                        </p:attrNameLst>
                                      </p:cBhvr>
                                      <p:to>
                                        <p:strVal val="visible"/>
                                      </p:to>
                                    </p:set>
                                    <p:anim calcmode="lin" valueType="num">
                                      <p:cBhvr additive="base">
                                        <p:cTn id="17" dur="1250" fill="hold"/>
                                        <p:tgtEl>
                                          <p:spTgt spid="75"/>
                                        </p:tgtEl>
                                        <p:attrNameLst>
                                          <p:attrName>ppt_x</p:attrName>
                                        </p:attrNameLst>
                                      </p:cBhvr>
                                      <p:tavLst>
                                        <p:tav tm="0">
                                          <p:val>
                                            <p:strVal val="0-#ppt_w/2"/>
                                          </p:val>
                                        </p:tav>
                                        <p:tav tm="100000">
                                          <p:val>
                                            <p:strVal val="#ppt_x"/>
                                          </p:val>
                                        </p:tav>
                                      </p:tavLst>
                                    </p:anim>
                                    <p:anim calcmode="lin" valueType="num">
                                      <p:cBhvr additive="base">
                                        <p:cTn id="18" dur="1250" fill="hold"/>
                                        <p:tgtEl>
                                          <p:spTgt spid="75"/>
                                        </p:tgtEl>
                                        <p:attrNameLst>
                                          <p:attrName>ppt_y</p:attrName>
                                        </p:attrNameLst>
                                      </p:cBhvr>
                                      <p:tavLst>
                                        <p:tav tm="0">
                                          <p:val>
                                            <p:strVal val="#ppt_y"/>
                                          </p:val>
                                        </p:tav>
                                        <p:tav tm="100000">
                                          <p:val>
                                            <p:strVal val="#ppt_y"/>
                                          </p:val>
                                        </p:tav>
                                      </p:tavLst>
                                    </p:anim>
                                  </p:childTnLst>
                                </p:cTn>
                              </p:par>
                            </p:childTnLst>
                          </p:cTn>
                        </p:par>
                        <p:par>
                          <p:cTn id="19" fill="hold" nodeType="afterGroup">
                            <p:stCondLst>
                              <p:cond delay="3000"/>
                            </p:stCondLst>
                            <p:childTnLst>
                              <p:par>
                                <p:cTn id="20" presetID="2" presetClass="entr" presetSubtype="8" fill="hold" nodeType="afterEffect">
                                  <p:stCondLst>
                                    <p:cond delay="0"/>
                                  </p:stCondLst>
                                  <p:childTnLst>
                                    <p:set>
                                      <p:cBhvr>
                                        <p:cTn id="21" dur="1" fill="hold">
                                          <p:stCondLst>
                                            <p:cond delay="0"/>
                                          </p:stCondLst>
                                        </p:cTn>
                                        <p:tgtEl>
                                          <p:spTgt spid="47"/>
                                        </p:tgtEl>
                                        <p:attrNameLst>
                                          <p:attrName>style.visibility</p:attrName>
                                        </p:attrNameLst>
                                      </p:cBhvr>
                                      <p:to>
                                        <p:strVal val="visible"/>
                                      </p:to>
                                    </p:set>
                                    <p:anim calcmode="lin" valueType="num">
                                      <p:cBhvr additive="base">
                                        <p:cTn id="22" dur="1250" fill="hold"/>
                                        <p:tgtEl>
                                          <p:spTgt spid="47"/>
                                        </p:tgtEl>
                                        <p:attrNameLst>
                                          <p:attrName>ppt_x</p:attrName>
                                        </p:attrNameLst>
                                      </p:cBhvr>
                                      <p:tavLst>
                                        <p:tav tm="0">
                                          <p:val>
                                            <p:strVal val="0-#ppt_w/2"/>
                                          </p:val>
                                        </p:tav>
                                        <p:tav tm="100000">
                                          <p:val>
                                            <p:strVal val="#ppt_x"/>
                                          </p:val>
                                        </p:tav>
                                      </p:tavLst>
                                    </p:anim>
                                    <p:anim calcmode="lin" valueType="num">
                                      <p:cBhvr additive="base">
                                        <p:cTn id="23" dur="1250" fill="hold"/>
                                        <p:tgtEl>
                                          <p:spTgt spid="47"/>
                                        </p:tgtEl>
                                        <p:attrNameLst>
                                          <p:attrName>ppt_y</p:attrName>
                                        </p:attrNameLst>
                                      </p:cBhvr>
                                      <p:tavLst>
                                        <p:tav tm="0">
                                          <p:val>
                                            <p:strVal val="#ppt_y"/>
                                          </p:val>
                                        </p:tav>
                                        <p:tav tm="100000">
                                          <p:val>
                                            <p:strVal val="#ppt_y"/>
                                          </p:val>
                                        </p:tav>
                                      </p:tavLst>
                                    </p:anim>
                                  </p:childTnLst>
                                </p:cTn>
                              </p:par>
                            </p:childTnLst>
                          </p:cTn>
                        </p:par>
                        <p:par>
                          <p:cTn id="24" fill="hold" nodeType="afterGroup">
                            <p:stCondLst>
                              <p:cond delay="4250"/>
                            </p:stCondLst>
                            <p:childTnLst>
                              <p:par>
                                <p:cTn id="25" presetID="2" presetClass="entr" presetSubtype="8" fill="hold" nodeType="afterEffect">
                                  <p:stCondLst>
                                    <p:cond delay="0"/>
                                  </p:stCondLst>
                                  <p:childTnLst>
                                    <p:set>
                                      <p:cBhvr>
                                        <p:cTn id="26" dur="1" fill="hold">
                                          <p:stCondLst>
                                            <p:cond delay="0"/>
                                          </p:stCondLst>
                                        </p:cTn>
                                        <p:tgtEl>
                                          <p:spTgt spid="87"/>
                                        </p:tgtEl>
                                        <p:attrNameLst>
                                          <p:attrName>style.visibility</p:attrName>
                                        </p:attrNameLst>
                                      </p:cBhvr>
                                      <p:to>
                                        <p:strVal val="visible"/>
                                      </p:to>
                                    </p:set>
                                    <p:anim calcmode="lin" valueType="num">
                                      <p:cBhvr additive="base">
                                        <p:cTn id="27" dur="1250" fill="hold"/>
                                        <p:tgtEl>
                                          <p:spTgt spid="87"/>
                                        </p:tgtEl>
                                        <p:attrNameLst>
                                          <p:attrName>ppt_x</p:attrName>
                                        </p:attrNameLst>
                                      </p:cBhvr>
                                      <p:tavLst>
                                        <p:tav tm="0">
                                          <p:val>
                                            <p:strVal val="0-#ppt_w/2"/>
                                          </p:val>
                                        </p:tav>
                                        <p:tav tm="100000">
                                          <p:val>
                                            <p:strVal val="#ppt_x"/>
                                          </p:val>
                                        </p:tav>
                                      </p:tavLst>
                                    </p:anim>
                                    <p:anim calcmode="lin" valueType="num">
                                      <p:cBhvr additive="base">
                                        <p:cTn id="28" dur="1250" fill="hold"/>
                                        <p:tgtEl>
                                          <p:spTgt spid="87"/>
                                        </p:tgtEl>
                                        <p:attrNameLst>
                                          <p:attrName>ppt_y</p:attrName>
                                        </p:attrNameLst>
                                      </p:cBhvr>
                                      <p:tavLst>
                                        <p:tav tm="0">
                                          <p:val>
                                            <p:strVal val="#ppt_y"/>
                                          </p:val>
                                        </p:tav>
                                        <p:tav tm="100000">
                                          <p:val>
                                            <p:strVal val="#ppt_y"/>
                                          </p:val>
                                        </p:tav>
                                      </p:tavLst>
                                    </p:anim>
                                  </p:childTnLst>
                                </p:cTn>
                              </p:par>
                            </p:childTnLst>
                          </p:cTn>
                        </p:par>
                        <p:par>
                          <p:cTn id="29" fill="hold" nodeType="afterGroup">
                            <p:stCondLst>
                              <p:cond delay="5500"/>
                            </p:stCondLst>
                            <p:childTnLst>
                              <p:par>
                                <p:cTn id="30" presetID="2" presetClass="entr" presetSubtype="8" fill="hold" nodeType="afterEffect">
                                  <p:stCondLst>
                                    <p:cond delay="0"/>
                                  </p:stCondLst>
                                  <p:childTnLst>
                                    <p:set>
                                      <p:cBhvr>
                                        <p:cTn id="31" dur="1" fill="hold">
                                          <p:stCondLst>
                                            <p:cond delay="0"/>
                                          </p:stCondLst>
                                        </p:cTn>
                                        <p:tgtEl>
                                          <p:spTgt spid="83"/>
                                        </p:tgtEl>
                                        <p:attrNameLst>
                                          <p:attrName>style.visibility</p:attrName>
                                        </p:attrNameLst>
                                      </p:cBhvr>
                                      <p:to>
                                        <p:strVal val="visible"/>
                                      </p:to>
                                    </p:set>
                                    <p:anim calcmode="lin" valueType="num">
                                      <p:cBhvr additive="base">
                                        <p:cTn id="32" dur="1250" fill="hold"/>
                                        <p:tgtEl>
                                          <p:spTgt spid="83"/>
                                        </p:tgtEl>
                                        <p:attrNameLst>
                                          <p:attrName>ppt_x</p:attrName>
                                        </p:attrNameLst>
                                      </p:cBhvr>
                                      <p:tavLst>
                                        <p:tav tm="0">
                                          <p:val>
                                            <p:strVal val="0-#ppt_w/2"/>
                                          </p:val>
                                        </p:tav>
                                        <p:tav tm="100000">
                                          <p:val>
                                            <p:strVal val="#ppt_x"/>
                                          </p:val>
                                        </p:tav>
                                      </p:tavLst>
                                    </p:anim>
                                    <p:anim calcmode="lin" valueType="num">
                                      <p:cBhvr additive="base">
                                        <p:cTn id="33" dur="1250" fill="hold"/>
                                        <p:tgtEl>
                                          <p:spTgt spid="83"/>
                                        </p:tgtEl>
                                        <p:attrNameLst>
                                          <p:attrName>ppt_y</p:attrName>
                                        </p:attrNameLst>
                                      </p:cBhvr>
                                      <p:tavLst>
                                        <p:tav tm="0">
                                          <p:val>
                                            <p:strVal val="#ppt_y"/>
                                          </p:val>
                                        </p:tav>
                                        <p:tav tm="100000">
                                          <p:val>
                                            <p:strVal val="#ppt_y"/>
                                          </p:val>
                                        </p:tav>
                                      </p:tavLst>
                                    </p:anim>
                                  </p:childTnLst>
                                </p:cTn>
                              </p:par>
                            </p:childTnLst>
                          </p:cTn>
                        </p:par>
                        <p:par>
                          <p:cTn id="34" fill="hold" nodeType="afterGroup">
                            <p:stCondLst>
                              <p:cond delay="6750"/>
                            </p:stCondLst>
                            <p:childTnLst>
                              <p:par>
                                <p:cTn id="35" presetID="2" presetClass="entr" presetSubtype="8" fill="hold" nodeType="afterEffect">
                                  <p:stCondLst>
                                    <p:cond delay="0"/>
                                  </p:stCondLst>
                                  <p:childTnLst>
                                    <p:set>
                                      <p:cBhvr>
                                        <p:cTn id="36" dur="1" fill="hold">
                                          <p:stCondLst>
                                            <p:cond delay="0"/>
                                          </p:stCondLst>
                                        </p:cTn>
                                        <p:tgtEl>
                                          <p:spTgt spid="103"/>
                                        </p:tgtEl>
                                        <p:attrNameLst>
                                          <p:attrName>style.visibility</p:attrName>
                                        </p:attrNameLst>
                                      </p:cBhvr>
                                      <p:to>
                                        <p:strVal val="visible"/>
                                      </p:to>
                                    </p:set>
                                    <p:anim calcmode="lin" valueType="num">
                                      <p:cBhvr additive="base">
                                        <p:cTn id="37" dur="1250" fill="hold"/>
                                        <p:tgtEl>
                                          <p:spTgt spid="103"/>
                                        </p:tgtEl>
                                        <p:attrNameLst>
                                          <p:attrName>ppt_x</p:attrName>
                                        </p:attrNameLst>
                                      </p:cBhvr>
                                      <p:tavLst>
                                        <p:tav tm="0">
                                          <p:val>
                                            <p:strVal val="0-#ppt_w/2"/>
                                          </p:val>
                                        </p:tav>
                                        <p:tav tm="100000">
                                          <p:val>
                                            <p:strVal val="#ppt_x"/>
                                          </p:val>
                                        </p:tav>
                                      </p:tavLst>
                                    </p:anim>
                                    <p:anim calcmode="lin" valueType="num">
                                      <p:cBhvr additive="base">
                                        <p:cTn id="38" dur="1250" fill="hold"/>
                                        <p:tgtEl>
                                          <p:spTgt spid="103"/>
                                        </p:tgtEl>
                                        <p:attrNameLst>
                                          <p:attrName>ppt_y</p:attrName>
                                        </p:attrNameLst>
                                      </p:cBhvr>
                                      <p:tavLst>
                                        <p:tav tm="0">
                                          <p:val>
                                            <p:strVal val="#ppt_y"/>
                                          </p:val>
                                        </p:tav>
                                        <p:tav tm="100000">
                                          <p:val>
                                            <p:strVal val="#ppt_y"/>
                                          </p:val>
                                        </p:tav>
                                      </p:tavLst>
                                    </p:anim>
                                  </p:childTnLst>
                                </p:cTn>
                              </p:par>
                            </p:childTnLst>
                          </p:cTn>
                        </p:par>
                        <p:par>
                          <p:cTn id="39" fill="hold" nodeType="afterGroup">
                            <p:stCondLst>
                              <p:cond delay="8000"/>
                            </p:stCondLst>
                            <p:childTnLst>
                              <p:par>
                                <p:cTn id="40" presetID="2" presetClass="entr" presetSubtype="8" fill="hold" nodeType="afterEffect">
                                  <p:stCondLst>
                                    <p:cond delay="0"/>
                                  </p:stCondLst>
                                  <p:childTnLst>
                                    <p:set>
                                      <p:cBhvr>
                                        <p:cTn id="41" dur="1" fill="hold">
                                          <p:stCondLst>
                                            <p:cond delay="0"/>
                                          </p:stCondLst>
                                        </p:cTn>
                                        <p:tgtEl>
                                          <p:spTgt spid="99"/>
                                        </p:tgtEl>
                                        <p:attrNameLst>
                                          <p:attrName>style.visibility</p:attrName>
                                        </p:attrNameLst>
                                      </p:cBhvr>
                                      <p:to>
                                        <p:strVal val="visible"/>
                                      </p:to>
                                    </p:set>
                                    <p:anim calcmode="lin" valueType="num">
                                      <p:cBhvr additive="base">
                                        <p:cTn id="42" dur="1250" fill="hold"/>
                                        <p:tgtEl>
                                          <p:spTgt spid="99"/>
                                        </p:tgtEl>
                                        <p:attrNameLst>
                                          <p:attrName>ppt_x</p:attrName>
                                        </p:attrNameLst>
                                      </p:cBhvr>
                                      <p:tavLst>
                                        <p:tav tm="0">
                                          <p:val>
                                            <p:strVal val="0-#ppt_w/2"/>
                                          </p:val>
                                        </p:tav>
                                        <p:tav tm="100000">
                                          <p:val>
                                            <p:strVal val="#ppt_x"/>
                                          </p:val>
                                        </p:tav>
                                      </p:tavLst>
                                    </p:anim>
                                    <p:anim calcmode="lin" valueType="num">
                                      <p:cBhvr additive="base">
                                        <p:cTn id="43" dur="1250" fill="hold"/>
                                        <p:tgtEl>
                                          <p:spTgt spid="9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 name="Rounded Rectangle 408">
            <a:extLst>
              <a:ext uri="{FF2B5EF4-FFF2-40B4-BE49-F238E27FC236}">
                <a16:creationId xmlns:a16="http://schemas.microsoft.com/office/drawing/2014/main" id="{726D2A1D-7D41-B243-5EAE-A28A68EB4CDB}"/>
              </a:ext>
            </a:extLst>
          </p:cNvPr>
          <p:cNvSpPr/>
          <p:nvPr/>
        </p:nvSpPr>
        <p:spPr>
          <a:xfrm>
            <a:off x="-1249363" y="930275"/>
            <a:ext cx="4392613" cy="430213"/>
          </a:xfrm>
          <a:prstGeom prst="round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grpSp>
        <p:nvGrpSpPr>
          <p:cNvPr id="369667" name="Group 55">
            <a:extLst>
              <a:ext uri="{FF2B5EF4-FFF2-40B4-BE49-F238E27FC236}">
                <a16:creationId xmlns:a16="http://schemas.microsoft.com/office/drawing/2014/main" id="{BD5BE772-FA84-C641-02E7-570F26D15695}"/>
              </a:ext>
            </a:extLst>
          </p:cNvPr>
          <p:cNvGrpSpPr>
            <a:grpSpLocks/>
          </p:cNvGrpSpPr>
          <p:nvPr/>
        </p:nvGrpSpPr>
        <p:grpSpPr bwMode="auto">
          <a:xfrm>
            <a:off x="1846263" y="4652963"/>
            <a:ext cx="1330325" cy="1441450"/>
            <a:chOff x="7475639" y="245979"/>
            <a:chExt cx="1746612" cy="1892179"/>
          </a:xfrm>
        </p:grpSpPr>
        <p:grpSp>
          <p:nvGrpSpPr>
            <p:cNvPr id="369911" name="Grupa 2">
              <a:extLst>
                <a:ext uri="{FF2B5EF4-FFF2-40B4-BE49-F238E27FC236}">
                  <a16:creationId xmlns:a16="http://schemas.microsoft.com/office/drawing/2014/main" id="{96AAB8C1-5E6A-19F6-AC36-6D2C06E78FBD}"/>
                </a:ext>
              </a:extLst>
            </p:cNvPr>
            <p:cNvGrpSpPr>
              <a:grpSpLocks/>
            </p:cNvGrpSpPr>
            <p:nvPr/>
          </p:nvGrpSpPr>
          <p:grpSpPr bwMode="auto">
            <a:xfrm>
              <a:off x="7475639" y="245979"/>
              <a:ext cx="1244992" cy="1892179"/>
              <a:chOff x="3134998" y="1033067"/>
              <a:chExt cx="3057758" cy="4647282"/>
            </a:xfrm>
          </p:grpSpPr>
          <p:sp>
            <p:nvSpPr>
              <p:cNvPr id="369932" name="Rectangle 15">
                <a:extLst>
                  <a:ext uri="{FF2B5EF4-FFF2-40B4-BE49-F238E27FC236}">
                    <a16:creationId xmlns:a16="http://schemas.microsoft.com/office/drawing/2014/main" id="{E165B891-3605-7C43-D275-355A18EC529A}"/>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9933" name="Rectangle 12">
                <a:extLst>
                  <a:ext uri="{FF2B5EF4-FFF2-40B4-BE49-F238E27FC236}">
                    <a16:creationId xmlns:a16="http://schemas.microsoft.com/office/drawing/2014/main" id="{E5417944-E495-D1BD-6E5C-C258BE5EA1F0}"/>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9934" name="Rectangle 13">
                <a:extLst>
                  <a:ext uri="{FF2B5EF4-FFF2-40B4-BE49-F238E27FC236}">
                    <a16:creationId xmlns:a16="http://schemas.microsoft.com/office/drawing/2014/main" id="{84F1E447-6D26-3CE9-AF51-A137267BAAD8}"/>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9935" name="Text Box 43">
                <a:extLst>
                  <a:ext uri="{FF2B5EF4-FFF2-40B4-BE49-F238E27FC236}">
                    <a16:creationId xmlns:a16="http://schemas.microsoft.com/office/drawing/2014/main" id="{EECF6221-160C-7F55-65EF-97C4E0BA393B}"/>
                  </a:ext>
                </a:extLst>
              </p:cNvPr>
              <p:cNvSpPr txBox="1">
                <a:spLocks noChangeArrowheads="1"/>
              </p:cNvSpPr>
              <p:nvPr/>
            </p:nvSpPr>
            <p:spPr bwMode="auto">
              <a:xfrm>
                <a:off x="4180507" y="1033067"/>
                <a:ext cx="2012249" cy="363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900" b="1">
                    <a:solidFill>
                      <a:srgbClr val="272274"/>
                    </a:solidFill>
                    <a:latin typeface="Century Gothic" panose="020B0502020202020204" pitchFamily="34" charset="0"/>
                    <a:ea typeface="ＭＳ Ｐゴシック" panose="020B0600070205080204" pitchFamily="34" charset="-128"/>
                  </a:rPr>
                  <a:t>   </a:t>
                </a:r>
                <a:r>
                  <a:rPr lang="en-NZ" altLang="en-US" sz="1000" b="1">
                    <a:solidFill>
                      <a:srgbClr val="5F5F5F"/>
                    </a:solidFill>
                    <a:latin typeface="Century Gothic" panose="020B0502020202020204" pitchFamily="34" charset="0"/>
                    <a:ea typeface="ＭＳ Ｐゴシック" panose="020B0600070205080204" pitchFamily="34" charset="-128"/>
                  </a:rPr>
                  <a:t>Manager One</a:t>
                </a:r>
                <a:endParaRPr lang="en-US" altLang="en-US" sz="1000" b="1">
                  <a:solidFill>
                    <a:srgbClr val="5F5F5F"/>
                  </a:solidFill>
                  <a:latin typeface="Century Gothic" panose="020B0502020202020204" pitchFamily="34" charset="0"/>
                  <a:ea typeface="ＭＳ Ｐゴシック" panose="020B0600070205080204" pitchFamily="34" charset="-128"/>
                </a:endParaRPr>
              </a:p>
            </p:txBody>
          </p:sp>
          <p:grpSp>
            <p:nvGrpSpPr>
              <p:cNvPr id="369936" name="Grupa 7">
                <a:extLst>
                  <a:ext uri="{FF2B5EF4-FFF2-40B4-BE49-F238E27FC236}">
                    <a16:creationId xmlns:a16="http://schemas.microsoft.com/office/drawing/2014/main" id="{68564570-6486-A087-C2AC-C8CA48FA8751}"/>
                  </a:ext>
                </a:extLst>
              </p:cNvPr>
              <p:cNvGrpSpPr>
                <a:grpSpLocks/>
              </p:cNvGrpSpPr>
              <p:nvPr/>
            </p:nvGrpSpPr>
            <p:grpSpPr bwMode="auto">
              <a:xfrm>
                <a:off x="3134998" y="1517736"/>
                <a:ext cx="2019850" cy="4162612"/>
                <a:chOff x="3636165" y="1814460"/>
                <a:chExt cx="1696621" cy="3496486"/>
              </a:xfrm>
            </p:grpSpPr>
            <p:grpSp>
              <p:nvGrpSpPr>
                <p:cNvPr id="369937" name="Group 28">
                  <a:extLst>
                    <a:ext uri="{FF2B5EF4-FFF2-40B4-BE49-F238E27FC236}">
                      <a16:creationId xmlns:a16="http://schemas.microsoft.com/office/drawing/2014/main" id="{7C319EB0-A760-5D4E-DAB2-C9380688FF9B}"/>
                    </a:ext>
                  </a:extLst>
                </p:cNvPr>
                <p:cNvGrpSpPr>
                  <a:grpSpLocks/>
                </p:cNvGrpSpPr>
                <p:nvPr/>
              </p:nvGrpSpPr>
              <p:grpSpPr bwMode="auto">
                <a:xfrm>
                  <a:off x="3636165" y="1819139"/>
                  <a:ext cx="1696621" cy="3491807"/>
                  <a:chOff x="1684" y="1082"/>
                  <a:chExt cx="2391" cy="3083"/>
                </a:xfrm>
              </p:grpSpPr>
              <p:sp>
                <p:nvSpPr>
                  <p:cNvPr id="369942" name="Rectangle 29">
                    <a:extLst>
                      <a:ext uri="{FF2B5EF4-FFF2-40B4-BE49-F238E27FC236}">
                        <a16:creationId xmlns:a16="http://schemas.microsoft.com/office/drawing/2014/main" id="{A2F37236-9C6F-9052-F556-D012B812ACC0}"/>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9943" name="Line 30">
                    <a:extLst>
                      <a:ext uri="{FF2B5EF4-FFF2-40B4-BE49-F238E27FC236}">
                        <a16:creationId xmlns:a16="http://schemas.microsoft.com/office/drawing/2014/main" id="{F54F7C32-21A0-CCC6-2BF3-8BE2E0348EB2}"/>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9938" name="Line 31">
                  <a:extLst>
                    <a:ext uri="{FF2B5EF4-FFF2-40B4-BE49-F238E27FC236}">
                      <a16:creationId xmlns:a16="http://schemas.microsoft.com/office/drawing/2014/main" id="{C29F7932-B956-694A-74BA-E175477CAF48}"/>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939" name="Line 32">
                  <a:extLst>
                    <a:ext uri="{FF2B5EF4-FFF2-40B4-BE49-F238E27FC236}">
                      <a16:creationId xmlns:a16="http://schemas.microsoft.com/office/drawing/2014/main" id="{43A603DB-0104-9EB7-259F-1074EA9136F5}"/>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940" name="Line 33">
                  <a:extLst>
                    <a:ext uri="{FF2B5EF4-FFF2-40B4-BE49-F238E27FC236}">
                      <a16:creationId xmlns:a16="http://schemas.microsoft.com/office/drawing/2014/main" id="{A10F100B-2B25-2ABE-77B0-27DA1B9908B9}"/>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941" name="Line 34">
                  <a:extLst>
                    <a:ext uri="{FF2B5EF4-FFF2-40B4-BE49-F238E27FC236}">
                      <a16:creationId xmlns:a16="http://schemas.microsoft.com/office/drawing/2014/main" id="{098043FC-91D2-07C8-DF2F-77FDC0FD81DB}"/>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9912" name="Grupa 15">
              <a:extLst>
                <a:ext uri="{FF2B5EF4-FFF2-40B4-BE49-F238E27FC236}">
                  <a16:creationId xmlns:a16="http://schemas.microsoft.com/office/drawing/2014/main" id="{E9FB5F4D-1DA8-DF3E-5464-997B56FE267A}"/>
                </a:ext>
              </a:extLst>
            </p:cNvPr>
            <p:cNvGrpSpPr>
              <a:grpSpLocks/>
            </p:cNvGrpSpPr>
            <p:nvPr/>
          </p:nvGrpSpPr>
          <p:grpSpPr bwMode="auto">
            <a:xfrm>
              <a:off x="8399462" y="436507"/>
              <a:ext cx="822789" cy="1695647"/>
              <a:chOff x="3134998" y="1517736"/>
              <a:chExt cx="2019850" cy="4162613"/>
            </a:xfrm>
          </p:grpSpPr>
          <p:sp>
            <p:nvSpPr>
              <p:cNvPr id="369921" name="Rectangle 15">
                <a:extLst>
                  <a:ext uri="{FF2B5EF4-FFF2-40B4-BE49-F238E27FC236}">
                    <a16:creationId xmlns:a16="http://schemas.microsoft.com/office/drawing/2014/main" id="{D39B272E-0E8B-DB5A-D162-97F0271BE8A5}"/>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9922" name="Rectangle 12">
                <a:extLst>
                  <a:ext uri="{FF2B5EF4-FFF2-40B4-BE49-F238E27FC236}">
                    <a16:creationId xmlns:a16="http://schemas.microsoft.com/office/drawing/2014/main" id="{0C10BFCB-4D29-F9DC-FDEB-9A58562E3106}"/>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9923" name="Rectangle 13">
                <a:extLst>
                  <a:ext uri="{FF2B5EF4-FFF2-40B4-BE49-F238E27FC236}">
                    <a16:creationId xmlns:a16="http://schemas.microsoft.com/office/drawing/2014/main" id="{7CEEA9E7-32EA-0C47-B598-7DDCBF5F0BB6}"/>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grpSp>
            <p:nvGrpSpPr>
              <p:cNvPr id="369924" name="Grupa 20">
                <a:extLst>
                  <a:ext uri="{FF2B5EF4-FFF2-40B4-BE49-F238E27FC236}">
                    <a16:creationId xmlns:a16="http://schemas.microsoft.com/office/drawing/2014/main" id="{02A31D07-BA62-D919-19BE-69CF7521E520}"/>
                  </a:ext>
                </a:extLst>
              </p:cNvPr>
              <p:cNvGrpSpPr>
                <a:grpSpLocks/>
              </p:cNvGrpSpPr>
              <p:nvPr/>
            </p:nvGrpSpPr>
            <p:grpSpPr bwMode="auto">
              <a:xfrm>
                <a:off x="3134998" y="1517736"/>
                <a:ext cx="2019850" cy="4162612"/>
                <a:chOff x="3636165" y="1814460"/>
                <a:chExt cx="1696621" cy="3496486"/>
              </a:xfrm>
            </p:grpSpPr>
            <p:sp>
              <p:nvSpPr>
                <p:cNvPr id="369925" name="Line 34">
                  <a:extLst>
                    <a:ext uri="{FF2B5EF4-FFF2-40B4-BE49-F238E27FC236}">
                      <a16:creationId xmlns:a16="http://schemas.microsoft.com/office/drawing/2014/main" id="{202926EA-D7C2-82BA-E3BB-D448E4E88187}"/>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nvGrpSpPr>
                <p:cNvPr id="369926" name="Group 71">
                  <a:extLst>
                    <a:ext uri="{FF2B5EF4-FFF2-40B4-BE49-F238E27FC236}">
                      <a16:creationId xmlns:a16="http://schemas.microsoft.com/office/drawing/2014/main" id="{2F3D26C9-1201-E58F-834F-B0AD7C3AF77E}"/>
                    </a:ext>
                  </a:extLst>
                </p:cNvPr>
                <p:cNvGrpSpPr>
                  <a:grpSpLocks/>
                </p:cNvGrpSpPr>
                <p:nvPr/>
              </p:nvGrpSpPr>
              <p:grpSpPr bwMode="auto">
                <a:xfrm>
                  <a:off x="3636165" y="1819139"/>
                  <a:ext cx="1696621" cy="3491807"/>
                  <a:chOff x="1684" y="1082"/>
                  <a:chExt cx="2391" cy="3083"/>
                </a:xfrm>
              </p:grpSpPr>
              <p:sp>
                <p:nvSpPr>
                  <p:cNvPr id="369930" name="Rectangle 29">
                    <a:extLst>
                      <a:ext uri="{FF2B5EF4-FFF2-40B4-BE49-F238E27FC236}">
                        <a16:creationId xmlns:a16="http://schemas.microsoft.com/office/drawing/2014/main" id="{04AE3DB4-E0BD-0002-EB16-47ECED5E703D}"/>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9931" name="Line 30">
                    <a:extLst>
                      <a:ext uri="{FF2B5EF4-FFF2-40B4-BE49-F238E27FC236}">
                        <a16:creationId xmlns:a16="http://schemas.microsoft.com/office/drawing/2014/main" id="{C9B81B39-6CB6-03EC-3EEC-757FA5B6473D}"/>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9927" name="Line 31">
                  <a:extLst>
                    <a:ext uri="{FF2B5EF4-FFF2-40B4-BE49-F238E27FC236}">
                      <a16:creationId xmlns:a16="http://schemas.microsoft.com/office/drawing/2014/main" id="{CDFA256E-D4F2-93BC-E5DB-BC38444BB0C9}"/>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928" name="Line 32">
                  <a:extLst>
                    <a:ext uri="{FF2B5EF4-FFF2-40B4-BE49-F238E27FC236}">
                      <a16:creationId xmlns:a16="http://schemas.microsoft.com/office/drawing/2014/main" id="{6509335E-7782-0D2C-6518-E01080536FD9}"/>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929" name="Line 33">
                  <a:extLst>
                    <a:ext uri="{FF2B5EF4-FFF2-40B4-BE49-F238E27FC236}">
                      <a16:creationId xmlns:a16="http://schemas.microsoft.com/office/drawing/2014/main" id="{11F6BE21-1637-175E-BC18-201509F8B8E7}"/>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9913" name="Grupa 33">
              <a:extLst>
                <a:ext uri="{FF2B5EF4-FFF2-40B4-BE49-F238E27FC236}">
                  <a16:creationId xmlns:a16="http://schemas.microsoft.com/office/drawing/2014/main" id="{D642E9D9-193B-BC5C-B28B-5958FEFA6D58}"/>
                </a:ext>
              </a:extLst>
            </p:cNvPr>
            <p:cNvGrpSpPr>
              <a:grpSpLocks/>
            </p:cNvGrpSpPr>
            <p:nvPr/>
          </p:nvGrpSpPr>
          <p:grpSpPr bwMode="auto">
            <a:xfrm>
              <a:off x="8558633" y="511339"/>
              <a:ext cx="497175" cy="1406287"/>
              <a:chOff x="2792036" y="2225408"/>
              <a:chExt cx="872231" cy="2467151"/>
            </a:xfrm>
          </p:grpSpPr>
          <p:sp>
            <p:nvSpPr>
              <p:cNvPr id="369918" name="Line 35">
                <a:extLst>
                  <a:ext uri="{FF2B5EF4-FFF2-40B4-BE49-F238E27FC236}">
                    <a16:creationId xmlns:a16="http://schemas.microsoft.com/office/drawing/2014/main" id="{DB3EAF6B-9C6B-8260-C743-70519E61A491}"/>
                  </a:ext>
                </a:extLst>
              </p:cNvPr>
              <p:cNvSpPr>
                <a:spLocks noChangeShapeType="1"/>
              </p:cNvSpPr>
              <p:nvPr/>
            </p:nvSpPr>
            <p:spPr bwMode="auto">
              <a:xfrm>
                <a:off x="2792036" y="3808257"/>
                <a:ext cx="284209" cy="884302"/>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919" name="Line 36">
                <a:extLst>
                  <a:ext uri="{FF2B5EF4-FFF2-40B4-BE49-F238E27FC236}">
                    <a16:creationId xmlns:a16="http://schemas.microsoft.com/office/drawing/2014/main" id="{9EB6D5FB-F2A7-094A-08AA-359EEB8C46B1}"/>
                  </a:ext>
                </a:extLst>
              </p:cNvPr>
              <p:cNvSpPr>
                <a:spLocks noChangeShapeType="1"/>
              </p:cNvSpPr>
              <p:nvPr/>
            </p:nvSpPr>
            <p:spPr bwMode="auto">
              <a:xfrm flipH="1">
                <a:off x="3076243" y="2296606"/>
                <a:ext cx="297519" cy="2395953"/>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920" name="Line 37">
                <a:extLst>
                  <a:ext uri="{FF2B5EF4-FFF2-40B4-BE49-F238E27FC236}">
                    <a16:creationId xmlns:a16="http://schemas.microsoft.com/office/drawing/2014/main" id="{458A13D1-E34F-B7A7-B0C2-E3AAF4740093}"/>
                  </a:ext>
                </a:extLst>
              </p:cNvPr>
              <p:cNvSpPr>
                <a:spLocks noChangeShapeType="1"/>
              </p:cNvSpPr>
              <p:nvPr/>
            </p:nvSpPr>
            <p:spPr bwMode="auto">
              <a:xfrm flipV="1">
                <a:off x="3379083" y="2225408"/>
                <a:ext cx="285184" cy="7119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369914" name="Grupa 33">
              <a:extLst>
                <a:ext uri="{FF2B5EF4-FFF2-40B4-BE49-F238E27FC236}">
                  <a16:creationId xmlns:a16="http://schemas.microsoft.com/office/drawing/2014/main" id="{0447EA80-E9C1-5683-B255-9DD3A9193B66}"/>
                </a:ext>
              </a:extLst>
            </p:cNvPr>
            <p:cNvGrpSpPr>
              <a:grpSpLocks/>
            </p:cNvGrpSpPr>
            <p:nvPr/>
          </p:nvGrpSpPr>
          <p:grpSpPr bwMode="auto">
            <a:xfrm>
              <a:off x="7639673" y="909513"/>
              <a:ext cx="488294" cy="728233"/>
              <a:chOff x="2796369" y="3172432"/>
              <a:chExt cx="856648" cy="1277589"/>
            </a:xfrm>
          </p:grpSpPr>
          <p:sp>
            <p:nvSpPr>
              <p:cNvPr id="369915" name="Line 35">
                <a:extLst>
                  <a:ext uri="{FF2B5EF4-FFF2-40B4-BE49-F238E27FC236}">
                    <a16:creationId xmlns:a16="http://schemas.microsoft.com/office/drawing/2014/main" id="{E5FDCFCD-33CC-A763-01A9-308F5D034813}"/>
                  </a:ext>
                </a:extLst>
              </p:cNvPr>
              <p:cNvSpPr>
                <a:spLocks noChangeShapeType="1"/>
              </p:cNvSpPr>
              <p:nvPr/>
            </p:nvSpPr>
            <p:spPr bwMode="auto">
              <a:xfrm>
                <a:off x="2796369" y="4309389"/>
                <a:ext cx="275406" cy="140632"/>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916" name="Line 36">
                <a:extLst>
                  <a:ext uri="{FF2B5EF4-FFF2-40B4-BE49-F238E27FC236}">
                    <a16:creationId xmlns:a16="http://schemas.microsoft.com/office/drawing/2014/main" id="{B78C83BF-F23F-D928-21B7-721FCFD98454}"/>
                  </a:ext>
                </a:extLst>
              </p:cNvPr>
              <p:cNvSpPr>
                <a:spLocks noChangeShapeType="1"/>
              </p:cNvSpPr>
              <p:nvPr/>
            </p:nvSpPr>
            <p:spPr bwMode="auto">
              <a:xfrm flipH="1">
                <a:off x="3085396" y="3172432"/>
                <a:ext cx="278443" cy="127758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917" name="Line 37">
                <a:extLst>
                  <a:ext uri="{FF2B5EF4-FFF2-40B4-BE49-F238E27FC236}">
                    <a16:creationId xmlns:a16="http://schemas.microsoft.com/office/drawing/2014/main" id="{1A746D05-D58C-F4E3-190E-D4343E32AD74}"/>
                  </a:ext>
                </a:extLst>
              </p:cNvPr>
              <p:cNvSpPr>
                <a:spLocks noChangeShapeType="1"/>
              </p:cNvSpPr>
              <p:nvPr/>
            </p:nvSpPr>
            <p:spPr bwMode="auto">
              <a:xfrm>
                <a:off x="3363841" y="3172436"/>
                <a:ext cx="289176" cy="25265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9668" name="Group 89">
            <a:extLst>
              <a:ext uri="{FF2B5EF4-FFF2-40B4-BE49-F238E27FC236}">
                <a16:creationId xmlns:a16="http://schemas.microsoft.com/office/drawing/2014/main" id="{A04F3CBA-C543-6A49-C1C3-E46F88DBB41F}"/>
              </a:ext>
            </a:extLst>
          </p:cNvPr>
          <p:cNvGrpSpPr>
            <a:grpSpLocks/>
          </p:cNvGrpSpPr>
          <p:nvPr/>
        </p:nvGrpSpPr>
        <p:grpSpPr bwMode="auto">
          <a:xfrm>
            <a:off x="3559175" y="2992438"/>
            <a:ext cx="1330325" cy="1441450"/>
            <a:chOff x="7475639" y="245979"/>
            <a:chExt cx="1746612" cy="1892179"/>
          </a:xfrm>
        </p:grpSpPr>
        <p:grpSp>
          <p:nvGrpSpPr>
            <p:cNvPr id="369878" name="Grupa 2">
              <a:extLst>
                <a:ext uri="{FF2B5EF4-FFF2-40B4-BE49-F238E27FC236}">
                  <a16:creationId xmlns:a16="http://schemas.microsoft.com/office/drawing/2014/main" id="{0A64594B-2B14-2C19-A039-84EAAD233058}"/>
                </a:ext>
              </a:extLst>
            </p:cNvPr>
            <p:cNvGrpSpPr>
              <a:grpSpLocks/>
            </p:cNvGrpSpPr>
            <p:nvPr/>
          </p:nvGrpSpPr>
          <p:grpSpPr bwMode="auto">
            <a:xfrm>
              <a:off x="7475639" y="245979"/>
              <a:ext cx="1244992" cy="1892179"/>
              <a:chOff x="3134998" y="1033067"/>
              <a:chExt cx="3057758" cy="4647282"/>
            </a:xfrm>
          </p:grpSpPr>
          <p:sp>
            <p:nvSpPr>
              <p:cNvPr id="369899" name="Rectangle 15">
                <a:extLst>
                  <a:ext uri="{FF2B5EF4-FFF2-40B4-BE49-F238E27FC236}">
                    <a16:creationId xmlns:a16="http://schemas.microsoft.com/office/drawing/2014/main" id="{87A214CE-5122-6F3D-5AA2-9155E02A580F}"/>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9900" name="Rectangle 12">
                <a:extLst>
                  <a:ext uri="{FF2B5EF4-FFF2-40B4-BE49-F238E27FC236}">
                    <a16:creationId xmlns:a16="http://schemas.microsoft.com/office/drawing/2014/main" id="{338EAE97-1637-D78D-CD30-A695F03F6338}"/>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9901" name="Rectangle 13">
                <a:extLst>
                  <a:ext uri="{FF2B5EF4-FFF2-40B4-BE49-F238E27FC236}">
                    <a16:creationId xmlns:a16="http://schemas.microsoft.com/office/drawing/2014/main" id="{50481461-EDEF-FF6C-7618-63DDB8DF69EE}"/>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9902" name="Text Box 43">
                <a:extLst>
                  <a:ext uri="{FF2B5EF4-FFF2-40B4-BE49-F238E27FC236}">
                    <a16:creationId xmlns:a16="http://schemas.microsoft.com/office/drawing/2014/main" id="{EF79A11D-4F42-DB6A-6A30-89A1124CF820}"/>
                  </a:ext>
                </a:extLst>
              </p:cNvPr>
              <p:cNvSpPr txBox="1">
                <a:spLocks noChangeArrowheads="1"/>
              </p:cNvSpPr>
              <p:nvPr/>
            </p:nvSpPr>
            <p:spPr bwMode="auto">
              <a:xfrm>
                <a:off x="4180507" y="1033067"/>
                <a:ext cx="2012249" cy="363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900" b="1">
                    <a:solidFill>
                      <a:srgbClr val="272274"/>
                    </a:solidFill>
                    <a:latin typeface="Century Gothic" panose="020B0502020202020204" pitchFamily="34" charset="0"/>
                    <a:ea typeface="ＭＳ Ｐゴシック" panose="020B0600070205080204" pitchFamily="34" charset="-128"/>
                  </a:rPr>
                  <a:t>   </a:t>
                </a:r>
                <a:r>
                  <a:rPr lang="en-NZ" altLang="en-US" sz="1000" b="1">
                    <a:solidFill>
                      <a:srgbClr val="5F5F5F"/>
                    </a:solidFill>
                    <a:latin typeface="Century Gothic" panose="020B0502020202020204" pitchFamily="34" charset="0"/>
                    <a:ea typeface="ＭＳ Ｐゴシック" panose="020B0600070205080204" pitchFamily="34" charset="-128"/>
                  </a:rPr>
                  <a:t>Manager Two</a:t>
                </a:r>
                <a:endParaRPr lang="en-US" altLang="en-US" sz="1000" b="1">
                  <a:solidFill>
                    <a:srgbClr val="5F5F5F"/>
                  </a:solidFill>
                  <a:latin typeface="Century Gothic" panose="020B0502020202020204" pitchFamily="34" charset="0"/>
                  <a:ea typeface="ＭＳ Ｐゴシック" panose="020B0600070205080204" pitchFamily="34" charset="-128"/>
                </a:endParaRPr>
              </a:p>
            </p:txBody>
          </p:sp>
          <p:grpSp>
            <p:nvGrpSpPr>
              <p:cNvPr id="369903" name="Grupa 7">
                <a:extLst>
                  <a:ext uri="{FF2B5EF4-FFF2-40B4-BE49-F238E27FC236}">
                    <a16:creationId xmlns:a16="http://schemas.microsoft.com/office/drawing/2014/main" id="{861834E5-7B66-0B59-D169-C3EAC2047766}"/>
                  </a:ext>
                </a:extLst>
              </p:cNvPr>
              <p:cNvGrpSpPr>
                <a:grpSpLocks/>
              </p:cNvGrpSpPr>
              <p:nvPr/>
            </p:nvGrpSpPr>
            <p:grpSpPr bwMode="auto">
              <a:xfrm>
                <a:off x="3134998" y="1517736"/>
                <a:ext cx="2019850" cy="4162612"/>
                <a:chOff x="3636165" y="1814460"/>
                <a:chExt cx="1696621" cy="3496486"/>
              </a:xfrm>
            </p:grpSpPr>
            <p:grpSp>
              <p:nvGrpSpPr>
                <p:cNvPr id="369904" name="Group 28">
                  <a:extLst>
                    <a:ext uri="{FF2B5EF4-FFF2-40B4-BE49-F238E27FC236}">
                      <a16:creationId xmlns:a16="http://schemas.microsoft.com/office/drawing/2014/main" id="{049E8EA8-AC6E-3792-98C7-4BD49F948B90}"/>
                    </a:ext>
                  </a:extLst>
                </p:cNvPr>
                <p:cNvGrpSpPr>
                  <a:grpSpLocks/>
                </p:cNvGrpSpPr>
                <p:nvPr/>
              </p:nvGrpSpPr>
              <p:grpSpPr bwMode="auto">
                <a:xfrm>
                  <a:off x="3636165" y="1819139"/>
                  <a:ext cx="1696621" cy="3491807"/>
                  <a:chOff x="1684" y="1082"/>
                  <a:chExt cx="2391" cy="3083"/>
                </a:xfrm>
              </p:grpSpPr>
              <p:sp>
                <p:nvSpPr>
                  <p:cNvPr id="369909" name="Rectangle 29">
                    <a:extLst>
                      <a:ext uri="{FF2B5EF4-FFF2-40B4-BE49-F238E27FC236}">
                        <a16:creationId xmlns:a16="http://schemas.microsoft.com/office/drawing/2014/main" id="{19459FF6-9EBF-27AC-8D3F-3E124555A07A}"/>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9910" name="Line 30">
                    <a:extLst>
                      <a:ext uri="{FF2B5EF4-FFF2-40B4-BE49-F238E27FC236}">
                        <a16:creationId xmlns:a16="http://schemas.microsoft.com/office/drawing/2014/main" id="{06EC920F-DA53-6151-D8BC-7133158198AF}"/>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9905" name="Line 31">
                  <a:extLst>
                    <a:ext uri="{FF2B5EF4-FFF2-40B4-BE49-F238E27FC236}">
                      <a16:creationId xmlns:a16="http://schemas.microsoft.com/office/drawing/2014/main" id="{D54FF48D-4C5C-8CD1-246F-AA737ECA71CE}"/>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906" name="Line 32">
                  <a:extLst>
                    <a:ext uri="{FF2B5EF4-FFF2-40B4-BE49-F238E27FC236}">
                      <a16:creationId xmlns:a16="http://schemas.microsoft.com/office/drawing/2014/main" id="{0CD838B3-8B38-8B05-FA2B-86597F6D25B7}"/>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907" name="Line 33">
                  <a:extLst>
                    <a:ext uri="{FF2B5EF4-FFF2-40B4-BE49-F238E27FC236}">
                      <a16:creationId xmlns:a16="http://schemas.microsoft.com/office/drawing/2014/main" id="{E660864B-57FA-E474-BFA0-A0DFA3ADA9D2}"/>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908" name="Line 34">
                  <a:extLst>
                    <a:ext uri="{FF2B5EF4-FFF2-40B4-BE49-F238E27FC236}">
                      <a16:creationId xmlns:a16="http://schemas.microsoft.com/office/drawing/2014/main" id="{2D61426C-CDC0-DB96-1E51-779443F8F3CB}"/>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9879" name="Grupa 15">
              <a:extLst>
                <a:ext uri="{FF2B5EF4-FFF2-40B4-BE49-F238E27FC236}">
                  <a16:creationId xmlns:a16="http://schemas.microsoft.com/office/drawing/2014/main" id="{4A1D8684-7612-5171-B598-FA433F73DE67}"/>
                </a:ext>
              </a:extLst>
            </p:cNvPr>
            <p:cNvGrpSpPr>
              <a:grpSpLocks/>
            </p:cNvGrpSpPr>
            <p:nvPr/>
          </p:nvGrpSpPr>
          <p:grpSpPr bwMode="auto">
            <a:xfrm>
              <a:off x="8399462" y="436507"/>
              <a:ext cx="822789" cy="1695647"/>
              <a:chOff x="3134998" y="1517736"/>
              <a:chExt cx="2019850" cy="4162613"/>
            </a:xfrm>
          </p:grpSpPr>
          <p:sp>
            <p:nvSpPr>
              <p:cNvPr id="369888" name="Rectangle 15">
                <a:extLst>
                  <a:ext uri="{FF2B5EF4-FFF2-40B4-BE49-F238E27FC236}">
                    <a16:creationId xmlns:a16="http://schemas.microsoft.com/office/drawing/2014/main" id="{D6467340-F560-215E-C92E-13E6F0C0ED98}"/>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9889" name="Rectangle 12">
                <a:extLst>
                  <a:ext uri="{FF2B5EF4-FFF2-40B4-BE49-F238E27FC236}">
                    <a16:creationId xmlns:a16="http://schemas.microsoft.com/office/drawing/2014/main" id="{F3B7B356-729E-6170-6C40-2C38B79B62D5}"/>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9890" name="Rectangle 13">
                <a:extLst>
                  <a:ext uri="{FF2B5EF4-FFF2-40B4-BE49-F238E27FC236}">
                    <a16:creationId xmlns:a16="http://schemas.microsoft.com/office/drawing/2014/main" id="{F8907F98-FB2B-5E3D-E6BD-793B1C794C0A}"/>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grpSp>
            <p:nvGrpSpPr>
              <p:cNvPr id="369891" name="Grupa 20">
                <a:extLst>
                  <a:ext uri="{FF2B5EF4-FFF2-40B4-BE49-F238E27FC236}">
                    <a16:creationId xmlns:a16="http://schemas.microsoft.com/office/drawing/2014/main" id="{25A13528-D8C0-7947-29B6-140BD7395F58}"/>
                  </a:ext>
                </a:extLst>
              </p:cNvPr>
              <p:cNvGrpSpPr>
                <a:grpSpLocks/>
              </p:cNvGrpSpPr>
              <p:nvPr/>
            </p:nvGrpSpPr>
            <p:grpSpPr bwMode="auto">
              <a:xfrm>
                <a:off x="3134998" y="1517736"/>
                <a:ext cx="2019850" cy="4162612"/>
                <a:chOff x="3636165" y="1814460"/>
                <a:chExt cx="1696621" cy="3496486"/>
              </a:xfrm>
            </p:grpSpPr>
            <p:sp>
              <p:nvSpPr>
                <p:cNvPr id="369892" name="Line 34">
                  <a:extLst>
                    <a:ext uri="{FF2B5EF4-FFF2-40B4-BE49-F238E27FC236}">
                      <a16:creationId xmlns:a16="http://schemas.microsoft.com/office/drawing/2014/main" id="{3EAAF4DB-63E8-9F04-2245-DCF862933015}"/>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nvGrpSpPr>
                <p:cNvPr id="369893" name="Group 105">
                  <a:extLst>
                    <a:ext uri="{FF2B5EF4-FFF2-40B4-BE49-F238E27FC236}">
                      <a16:creationId xmlns:a16="http://schemas.microsoft.com/office/drawing/2014/main" id="{3378CBB8-86AD-F3C0-992E-58F2116488FD}"/>
                    </a:ext>
                  </a:extLst>
                </p:cNvPr>
                <p:cNvGrpSpPr>
                  <a:grpSpLocks/>
                </p:cNvGrpSpPr>
                <p:nvPr/>
              </p:nvGrpSpPr>
              <p:grpSpPr bwMode="auto">
                <a:xfrm>
                  <a:off x="3636165" y="1819139"/>
                  <a:ext cx="1696621" cy="3491807"/>
                  <a:chOff x="1684" y="1082"/>
                  <a:chExt cx="2391" cy="3083"/>
                </a:xfrm>
              </p:grpSpPr>
              <p:sp>
                <p:nvSpPr>
                  <p:cNvPr id="369897" name="Rectangle 29">
                    <a:extLst>
                      <a:ext uri="{FF2B5EF4-FFF2-40B4-BE49-F238E27FC236}">
                        <a16:creationId xmlns:a16="http://schemas.microsoft.com/office/drawing/2014/main" id="{18447520-25B8-B147-D920-4D5084A497C6}"/>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9898" name="Line 30">
                    <a:extLst>
                      <a:ext uri="{FF2B5EF4-FFF2-40B4-BE49-F238E27FC236}">
                        <a16:creationId xmlns:a16="http://schemas.microsoft.com/office/drawing/2014/main" id="{C36D6B94-1213-9C59-FAD9-E3B7E0A00CB6}"/>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9894" name="Line 31">
                  <a:extLst>
                    <a:ext uri="{FF2B5EF4-FFF2-40B4-BE49-F238E27FC236}">
                      <a16:creationId xmlns:a16="http://schemas.microsoft.com/office/drawing/2014/main" id="{CE1CF5CD-DB04-1ACC-134A-4E66F027DBB4}"/>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895" name="Line 32">
                  <a:extLst>
                    <a:ext uri="{FF2B5EF4-FFF2-40B4-BE49-F238E27FC236}">
                      <a16:creationId xmlns:a16="http://schemas.microsoft.com/office/drawing/2014/main" id="{4EB5A79E-5C5C-2C50-17A9-0ED67BA6A598}"/>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896" name="Line 33">
                  <a:extLst>
                    <a:ext uri="{FF2B5EF4-FFF2-40B4-BE49-F238E27FC236}">
                      <a16:creationId xmlns:a16="http://schemas.microsoft.com/office/drawing/2014/main" id="{69C592BD-F162-8DCA-D625-469B4C2B96E5}"/>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9880" name="Grupa 33">
              <a:extLst>
                <a:ext uri="{FF2B5EF4-FFF2-40B4-BE49-F238E27FC236}">
                  <a16:creationId xmlns:a16="http://schemas.microsoft.com/office/drawing/2014/main" id="{BC679FBC-1DCE-6F4D-AD7C-5DD5BF1D39CC}"/>
                </a:ext>
              </a:extLst>
            </p:cNvPr>
            <p:cNvGrpSpPr>
              <a:grpSpLocks/>
            </p:cNvGrpSpPr>
            <p:nvPr/>
          </p:nvGrpSpPr>
          <p:grpSpPr bwMode="auto">
            <a:xfrm>
              <a:off x="8558630" y="902333"/>
              <a:ext cx="497176" cy="511237"/>
              <a:chOff x="2792031" y="2911357"/>
              <a:chExt cx="872233" cy="896900"/>
            </a:xfrm>
          </p:grpSpPr>
          <p:sp>
            <p:nvSpPr>
              <p:cNvPr id="369885" name="Line 35">
                <a:extLst>
                  <a:ext uri="{FF2B5EF4-FFF2-40B4-BE49-F238E27FC236}">
                    <a16:creationId xmlns:a16="http://schemas.microsoft.com/office/drawing/2014/main" id="{1B373946-88F7-78D0-BD56-F00BECE97066}"/>
                  </a:ext>
                </a:extLst>
              </p:cNvPr>
              <p:cNvSpPr>
                <a:spLocks noChangeShapeType="1"/>
              </p:cNvSpPr>
              <p:nvPr/>
            </p:nvSpPr>
            <p:spPr bwMode="auto">
              <a:xfrm>
                <a:off x="2792031" y="3667631"/>
                <a:ext cx="284213" cy="140626"/>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886" name="Line 36">
                <a:extLst>
                  <a:ext uri="{FF2B5EF4-FFF2-40B4-BE49-F238E27FC236}">
                    <a16:creationId xmlns:a16="http://schemas.microsoft.com/office/drawing/2014/main" id="{2C941E3A-3D7E-D667-9E3B-21E90BAE1234}"/>
                  </a:ext>
                </a:extLst>
              </p:cNvPr>
              <p:cNvSpPr>
                <a:spLocks noChangeShapeType="1"/>
              </p:cNvSpPr>
              <p:nvPr/>
            </p:nvSpPr>
            <p:spPr bwMode="auto">
              <a:xfrm flipH="1">
                <a:off x="3086146" y="3578146"/>
                <a:ext cx="292935" cy="23011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887" name="Line 37">
                <a:extLst>
                  <a:ext uri="{FF2B5EF4-FFF2-40B4-BE49-F238E27FC236}">
                    <a16:creationId xmlns:a16="http://schemas.microsoft.com/office/drawing/2014/main" id="{05FE5814-24C3-88D5-50C8-1053906ECACA}"/>
                  </a:ext>
                </a:extLst>
              </p:cNvPr>
              <p:cNvSpPr>
                <a:spLocks noChangeShapeType="1"/>
              </p:cNvSpPr>
              <p:nvPr/>
            </p:nvSpPr>
            <p:spPr bwMode="auto">
              <a:xfrm flipV="1">
                <a:off x="3379083" y="2911357"/>
                <a:ext cx="285181" cy="685952"/>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369881" name="Grupa 33">
              <a:extLst>
                <a:ext uri="{FF2B5EF4-FFF2-40B4-BE49-F238E27FC236}">
                  <a16:creationId xmlns:a16="http://schemas.microsoft.com/office/drawing/2014/main" id="{95E080BA-BC36-FCD0-46F7-D3404CAEF175}"/>
                </a:ext>
              </a:extLst>
            </p:cNvPr>
            <p:cNvGrpSpPr>
              <a:grpSpLocks/>
            </p:cNvGrpSpPr>
            <p:nvPr/>
          </p:nvGrpSpPr>
          <p:grpSpPr bwMode="auto">
            <a:xfrm>
              <a:off x="7631616" y="981527"/>
              <a:ext cx="518805" cy="351885"/>
              <a:chOff x="2782235" y="3298766"/>
              <a:chExt cx="910176" cy="617335"/>
            </a:xfrm>
          </p:grpSpPr>
          <p:sp>
            <p:nvSpPr>
              <p:cNvPr id="369882" name="Line 35">
                <a:extLst>
                  <a:ext uri="{FF2B5EF4-FFF2-40B4-BE49-F238E27FC236}">
                    <a16:creationId xmlns:a16="http://schemas.microsoft.com/office/drawing/2014/main" id="{4540ABB9-BB02-3841-BB0C-2E5D7A717AB1}"/>
                  </a:ext>
                </a:extLst>
              </p:cNvPr>
              <p:cNvSpPr>
                <a:spLocks noChangeShapeType="1"/>
              </p:cNvSpPr>
              <p:nvPr/>
            </p:nvSpPr>
            <p:spPr bwMode="auto">
              <a:xfrm flipV="1">
                <a:off x="2782235" y="3298766"/>
                <a:ext cx="275406" cy="61733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883" name="Line 36">
                <a:extLst>
                  <a:ext uri="{FF2B5EF4-FFF2-40B4-BE49-F238E27FC236}">
                    <a16:creationId xmlns:a16="http://schemas.microsoft.com/office/drawing/2014/main" id="{E2A0FAE8-C14F-6D04-F00B-D1789696CC93}"/>
                  </a:ext>
                </a:extLst>
              </p:cNvPr>
              <p:cNvSpPr>
                <a:spLocks noChangeShapeType="1"/>
              </p:cNvSpPr>
              <p:nvPr/>
            </p:nvSpPr>
            <p:spPr bwMode="auto">
              <a:xfrm flipH="1" flipV="1">
                <a:off x="3057638" y="3298766"/>
                <a:ext cx="345594" cy="30866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884" name="Line 37">
                <a:extLst>
                  <a:ext uri="{FF2B5EF4-FFF2-40B4-BE49-F238E27FC236}">
                    <a16:creationId xmlns:a16="http://schemas.microsoft.com/office/drawing/2014/main" id="{EFF1F2DF-5E59-48BF-8B53-50882697CBFA}"/>
                  </a:ext>
                </a:extLst>
              </p:cNvPr>
              <p:cNvSpPr>
                <a:spLocks noChangeShapeType="1"/>
              </p:cNvSpPr>
              <p:nvPr/>
            </p:nvSpPr>
            <p:spPr bwMode="auto">
              <a:xfrm>
                <a:off x="3403235" y="3607434"/>
                <a:ext cx="289176" cy="11236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9669" name="Group 123">
            <a:extLst>
              <a:ext uri="{FF2B5EF4-FFF2-40B4-BE49-F238E27FC236}">
                <a16:creationId xmlns:a16="http://schemas.microsoft.com/office/drawing/2014/main" id="{CC7F26F3-3075-4B53-A1ED-9644D7257025}"/>
              </a:ext>
            </a:extLst>
          </p:cNvPr>
          <p:cNvGrpSpPr>
            <a:grpSpLocks/>
          </p:cNvGrpSpPr>
          <p:nvPr/>
        </p:nvGrpSpPr>
        <p:grpSpPr bwMode="auto">
          <a:xfrm>
            <a:off x="7978775" y="2967038"/>
            <a:ext cx="1330325" cy="1439862"/>
            <a:chOff x="7475639" y="245979"/>
            <a:chExt cx="1746612" cy="1892179"/>
          </a:xfrm>
        </p:grpSpPr>
        <p:grpSp>
          <p:nvGrpSpPr>
            <p:cNvPr id="369845" name="Grupa 2">
              <a:extLst>
                <a:ext uri="{FF2B5EF4-FFF2-40B4-BE49-F238E27FC236}">
                  <a16:creationId xmlns:a16="http://schemas.microsoft.com/office/drawing/2014/main" id="{9020837F-26CF-BD5B-656A-EBBA5F29335F}"/>
                </a:ext>
              </a:extLst>
            </p:cNvPr>
            <p:cNvGrpSpPr>
              <a:grpSpLocks/>
            </p:cNvGrpSpPr>
            <p:nvPr/>
          </p:nvGrpSpPr>
          <p:grpSpPr bwMode="auto">
            <a:xfrm>
              <a:off x="7475639" y="245979"/>
              <a:ext cx="1244992" cy="1892179"/>
              <a:chOff x="3134998" y="1033067"/>
              <a:chExt cx="3057758" cy="4647282"/>
            </a:xfrm>
          </p:grpSpPr>
          <p:sp>
            <p:nvSpPr>
              <p:cNvPr id="369866" name="Rectangle 15">
                <a:extLst>
                  <a:ext uri="{FF2B5EF4-FFF2-40B4-BE49-F238E27FC236}">
                    <a16:creationId xmlns:a16="http://schemas.microsoft.com/office/drawing/2014/main" id="{07414C17-105E-40FD-1F11-F2CC0F0CE0FB}"/>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9867" name="Rectangle 12">
                <a:extLst>
                  <a:ext uri="{FF2B5EF4-FFF2-40B4-BE49-F238E27FC236}">
                    <a16:creationId xmlns:a16="http://schemas.microsoft.com/office/drawing/2014/main" id="{E4F05B04-C63C-B6FB-7092-65830FC01C8C}"/>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9868" name="Rectangle 13">
                <a:extLst>
                  <a:ext uri="{FF2B5EF4-FFF2-40B4-BE49-F238E27FC236}">
                    <a16:creationId xmlns:a16="http://schemas.microsoft.com/office/drawing/2014/main" id="{CFF6BAE7-DA94-0E7D-5C4D-5CDD07FBA2DA}"/>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9869" name="Text Box 43">
                <a:extLst>
                  <a:ext uri="{FF2B5EF4-FFF2-40B4-BE49-F238E27FC236}">
                    <a16:creationId xmlns:a16="http://schemas.microsoft.com/office/drawing/2014/main" id="{65C8F63F-EA94-5E15-299E-476E1CA04CB6}"/>
                  </a:ext>
                </a:extLst>
              </p:cNvPr>
              <p:cNvSpPr txBox="1">
                <a:spLocks noChangeArrowheads="1"/>
              </p:cNvSpPr>
              <p:nvPr/>
            </p:nvSpPr>
            <p:spPr bwMode="auto">
              <a:xfrm>
                <a:off x="4180507" y="1033067"/>
                <a:ext cx="2012249" cy="363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900" b="1">
                    <a:solidFill>
                      <a:srgbClr val="272274"/>
                    </a:solidFill>
                    <a:latin typeface="Century Gothic" panose="020B0502020202020204" pitchFamily="34" charset="0"/>
                    <a:ea typeface="ＭＳ Ｐゴシック" panose="020B0600070205080204" pitchFamily="34" charset="-128"/>
                  </a:rPr>
                  <a:t>   </a:t>
                </a:r>
                <a:r>
                  <a:rPr lang="en-NZ" altLang="en-US" sz="1000" b="1">
                    <a:solidFill>
                      <a:srgbClr val="5F5F5F"/>
                    </a:solidFill>
                    <a:latin typeface="Century Gothic" panose="020B0502020202020204" pitchFamily="34" charset="0"/>
                    <a:ea typeface="ＭＳ Ｐゴシック" panose="020B0600070205080204" pitchFamily="34" charset="-128"/>
                  </a:rPr>
                  <a:t>Manager Three</a:t>
                </a:r>
                <a:endParaRPr lang="en-US" altLang="en-US" sz="1000" b="1">
                  <a:solidFill>
                    <a:srgbClr val="5F5F5F"/>
                  </a:solidFill>
                  <a:latin typeface="Century Gothic" panose="020B0502020202020204" pitchFamily="34" charset="0"/>
                  <a:ea typeface="ＭＳ Ｐゴシック" panose="020B0600070205080204" pitchFamily="34" charset="-128"/>
                </a:endParaRPr>
              </a:p>
            </p:txBody>
          </p:sp>
          <p:grpSp>
            <p:nvGrpSpPr>
              <p:cNvPr id="369870" name="Grupa 7">
                <a:extLst>
                  <a:ext uri="{FF2B5EF4-FFF2-40B4-BE49-F238E27FC236}">
                    <a16:creationId xmlns:a16="http://schemas.microsoft.com/office/drawing/2014/main" id="{4F4FA022-5163-A3EC-7FE4-625EA442152A}"/>
                  </a:ext>
                </a:extLst>
              </p:cNvPr>
              <p:cNvGrpSpPr>
                <a:grpSpLocks/>
              </p:cNvGrpSpPr>
              <p:nvPr/>
            </p:nvGrpSpPr>
            <p:grpSpPr bwMode="auto">
              <a:xfrm>
                <a:off x="3134998" y="1517736"/>
                <a:ext cx="2019850" cy="4162612"/>
                <a:chOff x="3636165" y="1814460"/>
                <a:chExt cx="1696621" cy="3496486"/>
              </a:xfrm>
            </p:grpSpPr>
            <p:grpSp>
              <p:nvGrpSpPr>
                <p:cNvPr id="369871" name="Group 28">
                  <a:extLst>
                    <a:ext uri="{FF2B5EF4-FFF2-40B4-BE49-F238E27FC236}">
                      <a16:creationId xmlns:a16="http://schemas.microsoft.com/office/drawing/2014/main" id="{5015577B-FDD9-8EDA-133D-F3FC473102CF}"/>
                    </a:ext>
                  </a:extLst>
                </p:cNvPr>
                <p:cNvGrpSpPr>
                  <a:grpSpLocks/>
                </p:cNvGrpSpPr>
                <p:nvPr/>
              </p:nvGrpSpPr>
              <p:grpSpPr bwMode="auto">
                <a:xfrm>
                  <a:off x="3636165" y="1819139"/>
                  <a:ext cx="1696621" cy="3491807"/>
                  <a:chOff x="1684" y="1082"/>
                  <a:chExt cx="2391" cy="3083"/>
                </a:xfrm>
              </p:grpSpPr>
              <p:sp>
                <p:nvSpPr>
                  <p:cNvPr id="369876" name="Rectangle 29">
                    <a:extLst>
                      <a:ext uri="{FF2B5EF4-FFF2-40B4-BE49-F238E27FC236}">
                        <a16:creationId xmlns:a16="http://schemas.microsoft.com/office/drawing/2014/main" id="{9897818E-79C9-2760-A139-20A8C5CA29D5}"/>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9877" name="Line 30">
                    <a:extLst>
                      <a:ext uri="{FF2B5EF4-FFF2-40B4-BE49-F238E27FC236}">
                        <a16:creationId xmlns:a16="http://schemas.microsoft.com/office/drawing/2014/main" id="{226C1154-E7F6-EB30-EA2C-42A6C601DF59}"/>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9872" name="Line 31">
                  <a:extLst>
                    <a:ext uri="{FF2B5EF4-FFF2-40B4-BE49-F238E27FC236}">
                      <a16:creationId xmlns:a16="http://schemas.microsoft.com/office/drawing/2014/main" id="{0DDBD4F7-1B3F-4748-8442-1A2DFDDC5035}"/>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873" name="Line 32">
                  <a:extLst>
                    <a:ext uri="{FF2B5EF4-FFF2-40B4-BE49-F238E27FC236}">
                      <a16:creationId xmlns:a16="http://schemas.microsoft.com/office/drawing/2014/main" id="{6A795784-B7C3-CD95-9A73-7083C1065A97}"/>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874" name="Line 33">
                  <a:extLst>
                    <a:ext uri="{FF2B5EF4-FFF2-40B4-BE49-F238E27FC236}">
                      <a16:creationId xmlns:a16="http://schemas.microsoft.com/office/drawing/2014/main" id="{44F56955-D193-59FB-290F-AD7F526099FF}"/>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875" name="Line 34">
                  <a:extLst>
                    <a:ext uri="{FF2B5EF4-FFF2-40B4-BE49-F238E27FC236}">
                      <a16:creationId xmlns:a16="http://schemas.microsoft.com/office/drawing/2014/main" id="{0A720473-F520-0439-7E39-E02781882037}"/>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9846" name="Grupa 15">
              <a:extLst>
                <a:ext uri="{FF2B5EF4-FFF2-40B4-BE49-F238E27FC236}">
                  <a16:creationId xmlns:a16="http://schemas.microsoft.com/office/drawing/2014/main" id="{D37C006C-342A-4D01-9EF3-B0691E08F952}"/>
                </a:ext>
              </a:extLst>
            </p:cNvPr>
            <p:cNvGrpSpPr>
              <a:grpSpLocks/>
            </p:cNvGrpSpPr>
            <p:nvPr/>
          </p:nvGrpSpPr>
          <p:grpSpPr bwMode="auto">
            <a:xfrm>
              <a:off x="8399462" y="436507"/>
              <a:ext cx="822789" cy="1695647"/>
              <a:chOff x="3134998" y="1517736"/>
              <a:chExt cx="2019850" cy="4162613"/>
            </a:xfrm>
          </p:grpSpPr>
          <p:sp>
            <p:nvSpPr>
              <p:cNvPr id="369855" name="Rectangle 15">
                <a:extLst>
                  <a:ext uri="{FF2B5EF4-FFF2-40B4-BE49-F238E27FC236}">
                    <a16:creationId xmlns:a16="http://schemas.microsoft.com/office/drawing/2014/main" id="{3521B09F-A880-F79E-C737-A1B7402CDEA9}"/>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9856" name="Rectangle 12">
                <a:extLst>
                  <a:ext uri="{FF2B5EF4-FFF2-40B4-BE49-F238E27FC236}">
                    <a16:creationId xmlns:a16="http://schemas.microsoft.com/office/drawing/2014/main" id="{0BB59DBC-105E-D67A-6C06-FD79275B5208}"/>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9857" name="Rectangle 13">
                <a:extLst>
                  <a:ext uri="{FF2B5EF4-FFF2-40B4-BE49-F238E27FC236}">
                    <a16:creationId xmlns:a16="http://schemas.microsoft.com/office/drawing/2014/main" id="{A5A6231B-F710-74F8-C8F1-E82DD913BE01}"/>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grpSp>
            <p:nvGrpSpPr>
              <p:cNvPr id="369858" name="Grupa 20">
                <a:extLst>
                  <a:ext uri="{FF2B5EF4-FFF2-40B4-BE49-F238E27FC236}">
                    <a16:creationId xmlns:a16="http://schemas.microsoft.com/office/drawing/2014/main" id="{3EC11AF8-6D41-4DDA-894F-FC94CE2BE801}"/>
                  </a:ext>
                </a:extLst>
              </p:cNvPr>
              <p:cNvGrpSpPr>
                <a:grpSpLocks/>
              </p:cNvGrpSpPr>
              <p:nvPr/>
            </p:nvGrpSpPr>
            <p:grpSpPr bwMode="auto">
              <a:xfrm>
                <a:off x="3134998" y="1517736"/>
                <a:ext cx="2019850" cy="4162612"/>
                <a:chOff x="3636165" y="1814460"/>
                <a:chExt cx="1696621" cy="3496486"/>
              </a:xfrm>
            </p:grpSpPr>
            <p:sp>
              <p:nvSpPr>
                <p:cNvPr id="369859" name="Line 34">
                  <a:extLst>
                    <a:ext uri="{FF2B5EF4-FFF2-40B4-BE49-F238E27FC236}">
                      <a16:creationId xmlns:a16="http://schemas.microsoft.com/office/drawing/2014/main" id="{24C0F1FA-7ED3-B082-B0DB-66F52F5F25C4}"/>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nvGrpSpPr>
                <p:cNvPr id="369860" name="Group 139">
                  <a:extLst>
                    <a:ext uri="{FF2B5EF4-FFF2-40B4-BE49-F238E27FC236}">
                      <a16:creationId xmlns:a16="http://schemas.microsoft.com/office/drawing/2014/main" id="{43634798-22DE-10AE-9B85-7A6487C7EF72}"/>
                    </a:ext>
                  </a:extLst>
                </p:cNvPr>
                <p:cNvGrpSpPr>
                  <a:grpSpLocks/>
                </p:cNvGrpSpPr>
                <p:nvPr/>
              </p:nvGrpSpPr>
              <p:grpSpPr bwMode="auto">
                <a:xfrm>
                  <a:off x="3636165" y="1819139"/>
                  <a:ext cx="1696621" cy="3491807"/>
                  <a:chOff x="1684" y="1082"/>
                  <a:chExt cx="2391" cy="3083"/>
                </a:xfrm>
              </p:grpSpPr>
              <p:sp>
                <p:nvSpPr>
                  <p:cNvPr id="369864" name="Rectangle 29">
                    <a:extLst>
                      <a:ext uri="{FF2B5EF4-FFF2-40B4-BE49-F238E27FC236}">
                        <a16:creationId xmlns:a16="http://schemas.microsoft.com/office/drawing/2014/main" id="{2FE3A236-B649-9502-526D-9A49AD02FD93}"/>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9865" name="Line 30">
                    <a:extLst>
                      <a:ext uri="{FF2B5EF4-FFF2-40B4-BE49-F238E27FC236}">
                        <a16:creationId xmlns:a16="http://schemas.microsoft.com/office/drawing/2014/main" id="{2AD45EE7-0186-BA1A-9D52-DB6B68D7ECE0}"/>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9861" name="Line 31">
                  <a:extLst>
                    <a:ext uri="{FF2B5EF4-FFF2-40B4-BE49-F238E27FC236}">
                      <a16:creationId xmlns:a16="http://schemas.microsoft.com/office/drawing/2014/main" id="{63D0C649-ED11-02AA-E168-5D91115F3259}"/>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862" name="Line 32">
                  <a:extLst>
                    <a:ext uri="{FF2B5EF4-FFF2-40B4-BE49-F238E27FC236}">
                      <a16:creationId xmlns:a16="http://schemas.microsoft.com/office/drawing/2014/main" id="{43E0F340-65A5-9706-B114-4AFB566136BA}"/>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863" name="Line 33">
                  <a:extLst>
                    <a:ext uri="{FF2B5EF4-FFF2-40B4-BE49-F238E27FC236}">
                      <a16:creationId xmlns:a16="http://schemas.microsoft.com/office/drawing/2014/main" id="{74A38EDF-7AF6-DA2B-A28B-5B7E1A8BF698}"/>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9847" name="Grupa 33">
              <a:extLst>
                <a:ext uri="{FF2B5EF4-FFF2-40B4-BE49-F238E27FC236}">
                  <a16:creationId xmlns:a16="http://schemas.microsoft.com/office/drawing/2014/main" id="{D1629635-903E-61AA-B744-2E30CDFD0D24}"/>
                </a:ext>
              </a:extLst>
            </p:cNvPr>
            <p:cNvGrpSpPr>
              <a:grpSpLocks/>
            </p:cNvGrpSpPr>
            <p:nvPr/>
          </p:nvGrpSpPr>
          <p:grpSpPr bwMode="auto">
            <a:xfrm>
              <a:off x="8558631" y="657437"/>
              <a:ext cx="493470" cy="947468"/>
              <a:chOff x="2792031" y="2481716"/>
              <a:chExt cx="865731" cy="1662210"/>
            </a:xfrm>
          </p:grpSpPr>
          <p:sp>
            <p:nvSpPr>
              <p:cNvPr id="369852" name="Line 35">
                <a:extLst>
                  <a:ext uri="{FF2B5EF4-FFF2-40B4-BE49-F238E27FC236}">
                    <a16:creationId xmlns:a16="http://schemas.microsoft.com/office/drawing/2014/main" id="{A788FC73-1B14-30E9-FA6A-0F348E266973}"/>
                  </a:ext>
                </a:extLst>
              </p:cNvPr>
              <p:cNvSpPr>
                <a:spLocks noChangeShapeType="1"/>
              </p:cNvSpPr>
              <p:nvPr/>
            </p:nvSpPr>
            <p:spPr bwMode="auto">
              <a:xfrm>
                <a:off x="2792031" y="2481716"/>
                <a:ext cx="284209" cy="16886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853" name="Line 36">
                <a:extLst>
                  <a:ext uri="{FF2B5EF4-FFF2-40B4-BE49-F238E27FC236}">
                    <a16:creationId xmlns:a16="http://schemas.microsoft.com/office/drawing/2014/main" id="{4E3DD6C4-37D0-753C-6429-58F39DEDC9CA}"/>
                  </a:ext>
                </a:extLst>
              </p:cNvPr>
              <p:cNvSpPr>
                <a:spLocks noChangeShapeType="1"/>
              </p:cNvSpPr>
              <p:nvPr/>
            </p:nvSpPr>
            <p:spPr bwMode="auto">
              <a:xfrm flipH="1" flipV="1">
                <a:off x="3076235" y="2650586"/>
                <a:ext cx="292207" cy="149334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854" name="Line 37">
                <a:extLst>
                  <a:ext uri="{FF2B5EF4-FFF2-40B4-BE49-F238E27FC236}">
                    <a16:creationId xmlns:a16="http://schemas.microsoft.com/office/drawing/2014/main" id="{24B4546A-AF98-CB7F-CA43-692887672BB0}"/>
                  </a:ext>
                </a:extLst>
              </p:cNvPr>
              <p:cNvSpPr>
                <a:spLocks noChangeShapeType="1"/>
              </p:cNvSpPr>
              <p:nvPr/>
            </p:nvSpPr>
            <p:spPr bwMode="auto">
              <a:xfrm flipV="1">
                <a:off x="3368449" y="3397258"/>
                <a:ext cx="289313" cy="746666"/>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369848" name="Grupa 33">
              <a:extLst>
                <a:ext uri="{FF2B5EF4-FFF2-40B4-BE49-F238E27FC236}">
                  <a16:creationId xmlns:a16="http://schemas.microsoft.com/office/drawing/2014/main" id="{27135108-E2AF-269C-C250-31D0353FD3B9}"/>
                </a:ext>
              </a:extLst>
            </p:cNvPr>
            <p:cNvGrpSpPr>
              <a:grpSpLocks/>
            </p:cNvGrpSpPr>
            <p:nvPr/>
          </p:nvGrpSpPr>
          <p:grpSpPr bwMode="auto">
            <a:xfrm>
              <a:off x="7631618" y="753696"/>
              <a:ext cx="496350" cy="945789"/>
              <a:chOff x="2782235" y="2899063"/>
              <a:chExt cx="870781" cy="1659258"/>
            </a:xfrm>
          </p:grpSpPr>
          <p:sp>
            <p:nvSpPr>
              <p:cNvPr id="369849" name="Line 35">
                <a:extLst>
                  <a:ext uri="{FF2B5EF4-FFF2-40B4-BE49-F238E27FC236}">
                    <a16:creationId xmlns:a16="http://schemas.microsoft.com/office/drawing/2014/main" id="{993A4472-769E-8346-A99E-98CA60530896}"/>
                  </a:ext>
                </a:extLst>
              </p:cNvPr>
              <p:cNvSpPr>
                <a:spLocks noChangeShapeType="1"/>
              </p:cNvSpPr>
              <p:nvPr/>
            </p:nvSpPr>
            <p:spPr bwMode="auto">
              <a:xfrm>
                <a:off x="2782235" y="2899063"/>
                <a:ext cx="299449" cy="70837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850" name="Line 36">
                <a:extLst>
                  <a:ext uri="{FF2B5EF4-FFF2-40B4-BE49-F238E27FC236}">
                    <a16:creationId xmlns:a16="http://schemas.microsoft.com/office/drawing/2014/main" id="{5CCF389B-C0D6-7CB3-83CF-758F60CB5635}"/>
                  </a:ext>
                </a:extLst>
              </p:cNvPr>
              <p:cNvSpPr>
                <a:spLocks noChangeShapeType="1"/>
              </p:cNvSpPr>
              <p:nvPr/>
            </p:nvSpPr>
            <p:spPr bwMode="auto">
              <a:xfrm flipH="1" flipV="1">
                <a:off x="3081681" y="3607432"/>
                <a:ext cx="282162" cy="95088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851" name="Line 37">
                <a:extLst>
                  <a:ext uri="{FF2B5EF4-FFF2-40B4-BE49-F238E27FC236}">
                    <a16:creationId xmlns:a16="http://schemas.microsoft.com/office/drawing/2014/main" id="{9BAB498B-880F-B362-7E18-09C453EC96E5}"/>
                  </a:ext>
                </a:extLst>
              </p:cNvPr>
              <p:cNvSpPr>
                <a:spLocks noChangeShapeType="1"/>
              </p:cNvSpPr>
              <p:nvPr/>
            </p:nvSpPr>
            <p:spPr bwMode="auto">
              <a:xfrm flipV="1">
                <a:off x="3363845" y="3986407"/>
                <a:ext cx="289171" cy="571912"/>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9670" name="Group 157">
            <a:extLst>
              <a:ext uri="{FF2B5EF4-FFF2-40B4-BE49-F238E27FC236}">
                <a16:creationId xmlns:a16="http://schemas.microsoft.com/office/drawing/2014/main" id="{6FBD2739-A27B-83AF-1866-461E466C86B0}"/>
              </a:ext>
            </a:extLst>
          </p:cNvPr>
          <p:cNvGrpSpPr>
            <a:grpSpLocks/>
          </p:cNvGrpSpPr>
          <p:nvPr/>
        </p:nvGrpSpPr>
        <p:grpSpPr bwMode="auto">
          <a:xfrm>
            <a:off x="3570288" y="4641850"/>
            <a:ext cx="1328737" cy="1441450"/>
            <a:chOff x="7475639" y="245978"/>
            <a:chExt cx="1746612" cy="1892180"/>
          </a:xfrm>
        </p:grpSpPr>
        <p:grpSp>
          <p:nvGrpSpPr>
            <p:cNvPr id="369812" name="Grupa 2">
              <a:extLst>
                <a:ext uri="{FF2B5EF4-FFF2-40B4-BE49-F238E27FC236}">
                  <a16:creationId xmlns:a16="http://schemas.microsoft.com/office/drawing/2014/main" id="{ED5F4FCA-2B2D-ACF4-5B1F-023AEE5FF8FC}"/>
                </a:ext>
              </a:extLst>
            </p:cNvPr>
            <p:cNvGrpSpPr>
              <a:grpSpLocks/>
            </p:cNvGrpSpPr>
            <p:nvPr/>
          </p:nvGrpSpPr>
          <p:grpSpPr bwMode="auto">
            <a:xfrm>
              <a:off x="7475639" y="245978"/>
              <a:ext cx="1688403" cy="1892180"/>
              <a:chOff x="3134998" y="1033064"/>
              <a:chExt cx="4146796" cy="4647285"/>
            </a:xfrm>
          </p:grpSpPr>
          <p:sp>
            <p:nvSpPr>
              <p:cNvPr id="369833" name="Rectangle 15">
                <a:extLst>
                  <a:ext uri="{FF2B5EF4-FFF2-40B4-BE49-F238E27FC236}">
                    <a16:creationId xmlns:a16="http://schemas.microsoft.com/office/drawing/2014/main" id="{D1F4601B-E8D8-B062-162E-D539D3EAA3AF}"/>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9834" name="Rectangle 12">
                <a:extLst>
                  <a:ext uri="{FF2B5EF4-FFF2-40B4-BE49-F238E27FC236}">
                    <a16:creationId xmlns:a16="http://schemas.microsoft.com/office/drawing/2014/main" id="{362A9E2E-67A6-E4F9-AFB5-9318FB764E52}"/>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9835" name="Rectangle 13">
                <a:extLst>
                  <a:ext uri="{FF2B5EF4-FFF2-40B4-BE49-F238E27FC236}">
                    <a16:creationId xmlns:a16="http://schemas.microsoft.com/office/drawing/2014/main" id="{ABF8FB50-E366-FEB3-5644-FBA1AE286811}"/>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9836" name="Text Box 43">
                <a:extLst>
                  <a:ext uri="{FF2B5EF4-FFF2-40B4-BE49-F238E27FC236}">
                    <a16:creationId xmlns:a16="http://schemas.microsoft.com/office/drawing/2014/main" id="{2F774B56-7204-D7E7-1907-18362ED0AC4B}"/>
                  </a:ext>
                </a:extLst>
              </p:cNvPr>
              <p:cNvSpPr txBox="1">
                <a:spLocks noChangeArrowheads="1"/>
              </p:cNvSpPr>
              <p:nvPr/>
            </p:nvSpPr>
            <p:spPr bwMode="auto">
              <a:xfrm>
                <a:off x="3134998" y="1033064"/>
                <a:ext cx="4146796" cy="4846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900" b="1">
                    <a:solidFill>
                      <a:srgbClr val="272274"/>
                    </a:solidFill>
                    <a:latin typeface="Century Gothic" panose="020B0502020202020204" pitchFamily="34" charset="0"/>
                    <a:ea typeface="ＭＳ Ｐゴシック" panose="020B0600070205080204" pitchFamily="34" charset="-128"/>
                  </a:rPr>
                  <a:t>   </a:t>
                </a:r>
                <a:r>
                  <a:rPr lang="en-NZ" altLang="en-US" sz="1000" b="1">
                    <a:solidFill>
                      <a:srgbClr val="5F5F5F"/>
                    </a:solidFill>
                    <a:latin typeface="Century Gothic" panose="020B0502020202020204" pitchFamily="34" charset="0"/>
                    <a:ea typeface="ＭＳ Ｐゴシック" panose="020B0600070205080204" pitchFamily="34" charset="-128"/>
                  </a:rPr>
                  <a:t>Manager Four</a:t>
                </a:r>
                <a:endParaRPr lang="en-US" altLang="en-US" sz="1000" b="1">
                  <a:solidFill>
                    <a:srgbClr val="5F5F5F"/>
                  </a:solidFill>
                  <a:latin typeface="Century Gothic" panose="020B0502020202020204" pitchFamily="34" charset="0"/>
                  <a:ea typeface="ＭＳ Ｐゴシック" panose="020B0600070205080204" pitchFamily="34" charset="-128"/>
                </a:endParaRPr>
              </a:p>
            </p:txBody>
          </p:sp>
          <p:grpSp>
            <p:nvGrpSpPr>
              <p:cNvPr id="369837" name="Grupa 7">
                <a:extLst>
                  <a:ext uri="{FF2B5EF4-FFF2-40B4-BE49-F238E27FC236}">
                    <a16:creationId xmlns:a16="http://schemas.microsoft.com/office/drawing/2014/main" id="{6F774DEC-EC7D-F30F-E1D3-D86B7A0F89A2}"/>
                  </a:ext>
                </a:extLst>
              </p:cNvPr>
              <p:cNvGrpSpPr>
                <a:grpSpLocks/>
              </p:cNvGrpSpPr>
              <p:nvPr/>
            </p:nvGrpSpPr>
            <p:grpSpPr bwMode="auto">
              <a:xfrm>
                <a:off x="3134998" y="1517736"/>
                <a:ext cx="2019850" cy="4162612"/>
                <a:chOff x="3636165" y="1814460"/>
                <a:chExt cx="1696621" cy="3496486"/>
              </a:xfrm>
            </p:grpSpPr>
            <p:grpSp>
              <p:nvGrpSpPr>
                <p:cNvPr id="369838" name="Group 28">
                  <a:extLst>
                    <a:ext uri="{FF2B5EF4-FFF2-40B4-BE49-F238E27FC236}">
                      <a16:creationId xmlns:a16="http://schemas.microsoft.com/office/drawing/2014/main" id="{6B685208-DE46-0BE2-F442-80968E0B224F}"/>
                    </a:ext>
                  </a:extLst>
                </p:cNvPr>
                <p:cNvGrpSpPr>
                  <a:grpSpLocks/>
                </p:cNvGrpSpPr>
                <p:nvPr/>
              </p:nvGrpSpPr>
              <p:grpSpPr bwMode="auto">
                <a:xfrm>
                  <a:off x="3636165" y="1819139"/>
                  <a:ext cx="1696621" cy="3491807"/>
                  <a:chOff x="1684" y="1082"/>
                  <a:chExt cx="2391" cy="3083"/>
                </a:xfrm>
              </p:grpSpPr>
              <p:sp>
                <p:nvSpPr>
                  <p:cNvPr id="369843" name="Rectangle 29">
                    <a:extLst>
                      <a:ext uri="{FF2B5EF4-FFF2-40B4-BE49-F238E27FC236}">
                        <a16:creationId xmlns:a16="http://schemas.microsoft.com/office/drawing/2014/main" id="{7E678018-1ED9-CF60-D5F2-9FD007AA50DD}"/>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9844" name="Line 30">
                    <a:extLst>
                      <a:ext uri="{FF2B5EF4-FFF2-40B4-BE49-F238E27FC236}">
                        <a16:creationId xmlns:a16="http://schemas.microsoft.com/office/drawing/2014/main" id="{3F0DEEE8-F71C-9985-3CA5-2DF19D7908E9}"/>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9839" name="Line 31">
                  <a:extLst>
                    <a:ext uri="{FF2B5EF4-FFF2-40B4-BE49-F238E27FC236}">
                      <a16:creationId xmlns:a16="http://schemas.microsoft.com/office/drawing/2014/main" id="{EE45FDD3-5A35-5A4C-A0DD-EB87D3DB5E7E}"/>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840" name="Line 32">
                  <a:extLst>
                    <a:ext uri="{FF2B5EF4-FFF2-40B4-BE49-F238E27FC236}">
                      <a16:creationId xmlns:a16="http://schemas.microsoft.com/office/drawing/2014/main" id="{56F08F89-11B8-82F8-5E75-E766FFED21F1}"/>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841" name="Line 33">
                  <a:extLst>
                    <a:ext uri="{FF2B5EF4-FFF2-40B4-BE49-F238E27FC236}">
                      <a16:creationId xmlns:a16="http://schemas.microsoft.com/office/drawing/2014/main" id="{C8432451-EFB5-F77D-EFC2-70EF34B11597}"/>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842" name="Line 34">
                  <a:extLst>
                    <a:ext uri="{FF2B5EF4-FFF2-40B4-BE49-F238E27FC236}">
                      <a16:creationId xmlns:a16="http://schemas.microsoft.com/office/drawing/2014/main" id="{0BCA31EC-1A5D-F12F-1B0C-B8345D1518A0}"/>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9813" name="Grupa 15">
              <a:extLst>
                <a:ext uri="{FF2B5EF4-FFF2-40B4-BE49-F238E27FC236}">
                  <a16:creationId xmlns:a16="http://schemas.microsoft.com/office/drawing/2014/main" id="{5A613907-83CA-D7DD-996E-E36A15CBF92E}"/>
                </a:ext>
              </a:extLst>
            </p:cNvPr>
            <p:cNvGrpSpPr>
              <a:grpSpLocks/>
            </p:cNvGrpSpPr>
            <p:nvPr/>
          </p:nvGrpSpPr>
          <p:grpSpPr bwMode="auto">
            <a:xfrm>
              <a:off x="8399462" y="436507"/>
              <a:ext cx="822789" cy="1695647"/>
              <a:chOff x="3134998" y="1517736"/>
              <a:chExt cx="2019850" cy="4162613"/>
            </a:xfrm>
          </p:grpSpPr>
          <p:sp>
            <p:nvSpPr>
              <p:cNvPr id="369822" name="Rectangle 15">
                <a:extLst>
                  <a:ext uri="{FF2B5EF4-FFF2-40B4-BE49-F238E27FC236}">
                    <a16:creationId xmlns:a16="http://schemas.microsoft.com/office/drawing/2014/main" id="{7D538FA7-842D-3DD7-0DF2-8C5A01F94AB7}"/>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9823" name="Rectangle 12">
                <a:extLst>
                  <a:ext uri="{FF2B5EF4-FFF2-40B4-BE49-F238E27FC236}">
                    <a16:creationId xmlns:a16="http://schemas.microsoft.com/office/drawing/2014/main" id="{D2584D5D-5B6B-35CC-E803-EFE00A809FE9}"/>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9824" name="Rectangle 13">
                <a:extLst>
                  <a:ext uri="{FF2B5EF4-FFF2-40B4-BE49-F238E27FC236}">
                    <a16:creationId xmlns:a16="http://schemas.microsoft.com/office/drawing/2014/main" id="{B89B7B01-D23E-9243-7097-D542019131DD}"/>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grpSp>
            <p:nvGrpSpPr>
              <p:cNvPr id="369825" name="Grupa 20">
                <a:extLst>
                  <a:ext uri="{FF2B5EF4-FFF2-40B4-BE49-F238E27FC236}">
                    <a16:creationId xmlns:a16="http://schemas.microsoft.com/office/drawing/2014/main" id="{4CD222D1-DA59-9DB0-67DD-17671E62187E}"/>
                  </a:ext>
                </a:extLst>
              </p:cNvPr>
              <p:cNvGrpSpPr>
                <a:grpSpLocks/>
              </p:cNvGrpSpPr>
              <p:nvPr/>
            </p:nvGrpSpPr>
            <p:grpSpPr bwMode="auto">
              <a:xfrm>
                <a:off x="3134998" y="1517736"/>
                <a:ext cx="2019850" cy="4162612"/>
                <a:chOff x="3636165" y="1814460"/>
                <a:chExt cx="1696621" cy="3496486"/>
              </a:xfrm>
            </p:grpSpPr>
            <p:sp>
              <p:nvSpPr>
                <p:cNvPr id="369826" name="Line 34">
                  <a:extLst>
                    <a:ext uri="{FF2B5EF4-FFF2-40B4-BE49-F238E27FC236}">
                      <a16:creationId xmlns:a16="http://schemas.microsoft.com/office/drawing/2014/main" id="{C8CF8747-CB26-C933-EFDD-52513DCEE7A1}"/>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nvGrpSpPr>
                <p:cNvPr id="369827" name="Group 173">
                  <a:extLst>
                    <a:ext uri="{FF2B5EF4-FFF2-40B4-BE49-F238E27FC236}">
                      <a16:creationId xmlns:a16="http://schemas.microsoft.com/office/drawing/2014/main" id="{6B36BB37-E821-0E19-C020-86E5830F19F2}"/>
                    </a:ext>
                  </a:extLst>
                </p:cNvPr>
                <p:cNvGrpSpPr>
                  <a:grpSpLocks/>
                </p:cNvGrpSpPr>
                <p:nvPr/>
              </p:nvGrpSpPr>
              <p:grpSpPr bwMode="auto">
                <a:xfrm>
                  <a:off x="3636165" y="1819139"/>
                  <a:ext cx="1696621" cy="3491807"/>
                  <a:chOff x="1684" y="1082"/>
                  <a:chExt cx="2391" cy="3083"/>
                </a:xfrm>
              </p:grpSpPr>
              <p:sp>
                <p:nvSpPr>
                  <p:cNvPr id="369831" name="Rectangle 29">
                    <a:extLst>
                      <a:ext uri="{FF2B5EF4-FFF2-40B4-BE49-F238E27FC236}">
                        <a16:creationId xmlns:a16="http://schemas.microsoft.com/office/drawing/2014/main" id="{A704DF55-3DEE-9726-C756-49BC8B59092F}"/>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9832" name="Line 30">
                    <a:extLst>
                      <a:ext uri="{FF2B5EF4-FFF2-40B4-BE49-F238E27FC236}">
                        <a16:creationId xmlns:a16="http://schemas.microsoft.com/office/drawing/2014/main" id="{B985FBC7-BE20-400A-7C08-62F5CE020A89}"/>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9828" name="Line 31">
                  <a:extLst>
                    <a:ext uri="{FF2B5EF4-FFF2-40B4-BE49-F238E27FC236}">
                      <a16:creationId xmlns:a16="http://schemas.microsoft.com/office/drawing/2014/main" id="{BA871DD9-9E35-56C9-C1F5-3FA9305F56F2}"/>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829" name="Line 32">
                  <a:extLst>
                    <a:ext uri="{FF2B5EF4-FFF2-40B4-BE49-F238E27FC236}">
                      <a16:creationId xmlns:a16="http://schemas.microsoft.com/office/drawing/2014/main" id="{2F729EAE-0652-390B-1A7E-8225B85577D1}"/>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830" name="Line 33">
                  <a:extLst>
                    <a:ext uri="{FF2B5EF4-FFF2-40B4-BE49-F238E27FC236}">
                      <a16:creationId xmlns:a16="http://schemas.microsoft.com/office/drawing/2014/main" id="{6602A0CC-99A0-D161-9B2F-42E44BEFC51A}"/>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9814" name="Grupa 33">
              <a:extLst>
                <a:ext uri="{FF2B5EF4-FFF2-40B4-BE49-F238E27FC236}">
                  <a16:creationId xmlns:a16="http://schemas.microsoft.com/office/drawing/2014/main" id="{C1645C00-843B-53D3-C76A-0A07CAA625BE}"/>
                </a:ext>
              </a:extLst>
            </p:cNvPr>
            <p:cNvGrpSpPr>
              <a:grpSpLocks/>
            </p:cNvGrpSpPr>
            <p:nvPr/>
          </p:nvGrpSpPr>
          <p:grpSpPr bwMode="auto">
            <a:xfrm>
              <a:off x="8558632" y="657436"/>
              <a:ext cx="493468" cy="756316"/>
              <a:chOff x="2792031" y="2481716"/>
              <a:chExt cx="865727" cy="1326859"/>
            </a:xfrm>
          </p:grpSpPr>
          <p:sp>
            <p:nvSpPr>
              <p:cNvPr id="369819" name="Line 35">
                <a:extLst>
                  <a:ext uri="{FF2B5EF4-FFF2-40B4-BE49-F238E27FC236}">
                    <a16:creationId xmlns:a16="http://schemas.microsoft.com/office/drawing/2014/main" id="{9BF3B6D3-83BB-47B7-40A5-8BD3303F05BF}"/>
                  </a:ext>
                </a:extLst>
              </p:cNvPr>
              <p:cNvSpPr>
                <a:spLocks noChangeShapeType="1"/>
              </p:cNvSpPr>
              <p:nvPr/>
            </p:nvSpPr>
            <p:spPr bwMode="auto">
              <a:xfrm>
                <a:off x="2792031" y="2481716"/>
                <a:ext cx="284204" cy="132685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820" name="Line 36">
                <a:extLst>
                  <a:ext uri="{FF2B5EF4-FFF2-40B4-BE49-F238E27FC236}">
                    <a16:creationId xmlns:a16="http://schemas.microsoft.com/office/drawing/2014/main" id="{51A2534F-D0F7-4236-5CA5-00AC2580C00F}"/>
                  </a:ext>
                </a:extLst>
              </p:cNvPr>
              <p:cNvSpPr>
                <a:spLocks noChangeShapeType="1"/>
              </p:cNvSpPr>
              <p:nvPr/>
            </p:nvSpPr>
            <p:spPr bwMode="auto">
              <a:xfrm flipH="1">
                <a:off x="3076238" y="3397258"/>
                <a:ext cx="292209" cy="39573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821" name="Line 37">
                <a:extLst>
                  <a:ext uri="{FF2B5EF4-FFF2-40B4-BE49-F238E27FC236}">
                    <a16:creationId xmlns:a16="http://schemas.microsoft.com/office/drawing/2014/main" id="{DC3EC69F-07BC-C230-29E6-967CE59FFD8F}"/>
                  </a:ext>
                </a:extLst>
              </p:cNvPr>
              <p:cNvSpPr>
                <a:spLocks noChangeShapeType="1"/>
              </p:cNvSpPr>
              <p:nvPr/>
            </p:nvSpPr>
            <p:spPr bwMode="auto">
              <a:xfrm>
                <a:off x="3373763" y="3419656"/>
                <a:ext cx="283995" cy="37333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369815" name="Grupa 33">
              <a:extLst>
                <a:ext uri="{FF2B5EF4-FFF2-40B4-BE49-F238E27FC236}">
                  <a16:creationId xmlns:a16="http://schemas.microsoft.com/office/drawing/2014/main" id="{F8FB57F4-6DFD-5430-8AA2-D7F36AD0295F}"/>
                </a:ext>
              </a:extLst>
            </p:cNvPr>
            <p:cNvGrpSpPr>
              <a:grpSpLocks/>
            </p:cNvGrpSpPr>
            <p:nvPr/>
          </p:nvGrpSpPr>
          <p:grpSpPr bwMode="auto">
            <a:xfrm>
              <a:off x="7639674" y="851702"/>
              <a:ext cx="495708" cy="589545"/>
              <a:chOff x="2796365" y="3070999"/>
              <a:chExt cx="869654" cy="1034276"/>
            </a:xfrm>
          </p:grpSpPr>
          <p:sp>
            <p:nvSpPr>
              <p:cNvPr id="369816" name="Line 35">
                <a:extLst>
                  <a:ext uri="{FF2B5EF4-FFF2-40B4-BE49-F238E27FC236}">
                    <a16:creationId xmlns:a16="http://schemas.microsoft.com/office/drawing/2014/main" id="{9A0C7AA7-388E-ED0D-EF53-0172D2D700F4}"/>
                  </a:ext>
                </a:extLst>
              </p:cNvPr>
              <p:cNvSpPr>
                <a:spLocks noChangeShapeType="1"/>
              </p:cNvSpPr>
              <p:nvPr/>
            </p:nvSpPr>
            <p:spPr bwMode="auto">
              <a:xfrm>
                <a:off x="2796365" y="3070999"/>
                <a:ext cx="285318" cy="103427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817" name="Line 36">
                <a:extLst>
                  <a:ext uri="{FF2B5EF4-FFF2-40B4-BE49-F238E27FC236}">
                    <a16:creationId xmlns:a16="http://schemas.microsoft.com/office/drawing/2014/main" id="{2BD87683-F40B-AF6E-AEF5-4138F38278FA}"/>
                  </a:ext>
                </a:extLst>
              </p:cNvPr>
              <p:cNvSpPr>
                <a:spLocks noChangeShapeType="1"/>
              </p:cNvSpPr>
              <p:nvPr/>
            </p:nvSpPr>
            <p:spPr bwMode="auto">
              <a:xfrm flipH="1">
                <a:off x="3081679" y="4008809"/>
                <a:ext cx="282159" cy="96466"/>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818" name="Line 37">
                <a:extLst>
                  <a:ext uri="{FF2B5EF4-FFF2-40B4-BE49-F238E27FC236}">
                    <a16:creationId xmlns:a16="http://schemas.microsoft.com/office/drawing/2014/main" id="{ADCB8D04-872A-4BD9-A72C-FA7D2BA99AAA}"/>
                  </a:ext>
                </a:extLst>
              </p:cNvPr>
              <p:cNvSpPr>
                <a:spLocks noChangeShapeType="1"/>
              </p:cNvSpPr>
              <p:nvPr/>
            </p:nvSpPr>
            <p:spPr bwMode="auto">
              <a:xfrm flipV="1">
                <a:off x="3363838" y="3739522"/>
                <a:ext cx="302181" cy="27380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9671" name="Group 259">
            <a:extLst>
              <a:ext uri="{FF2B5EF4-FFF2-40B4-BE49-F238E27FC236}">
                <a16:creationId xmlns:a16="http://schemas.microsoft.com/office/drawing/2014/main" id="{833B73A5-813F-CF7D-1260-CF60E1EA2A20}"/>
              </a:ext>
            </a:extLst>
          </p:cNvPr>
          <p:cNvGrpSpPr>
            <a:grpSpLocks/>
          </p:cNvGrpSpPr>
          <p:nvPr/>
        </p:nvGrpSpPr>
        <p:grpSpPr bwMode="auto">
          <a:xfrm>
            <a:off x="7974013" y="4573588"/>
            <a:ext cx="1328737" cy="1441450"/>
            <a:chOff x="7475639" y="245978"/>
            <a:chExt cx="1746612" cy="1892180"/>
          </a:xfrm>
        </p:grpSpPr>
        <p:grpSp>
          <p:nvGrpSpPr>
            <p:cNvPr id="369779" name="Grupa 2">
              <a:extLst>
                <a:ext uri="{FF2B5EF4-FFF2-40B4-BE49-F238E27FC236}">
                  <a16:creationId xmlns:a16="http://schemas.microsoft.com/office/drawing/2014/main" id="{1C8D576D-6A67-BD0C-5FB1-02256D67FDAD}"/>
                </a:ext>
              </a:extLst>
            </p:cNvPr>
            <p:cNvGrpSpPr>
              <a:grpSpLocks/>
            </p:cNvGrpSpPr>
            <p:nvPr/>
          </p:nvGrpSpPr>
          <p:grpSpPr bwMode="auto">
            <a:xfrm>
              <a:off x="7475639" y="245978"/>
              <a:ext cx="1743514" cy="1892180"/>
              <a:chOff x="3134998" y="1033064"/>
              <a:chExt cx="4282151" cy="4647285"/>
            </a:xfrm>
          </p:grpSpPr>
          <p:sp>
            <p:nvSpPr>
              <p:cNvPr id="369800" name="Rectangle 15">
                <a:extLst>
                  <a:ext uri="{FF2B5EF4-FFF2-40B4-BE49-F238E27FC236}">
                    <a16:creationId xmlns:a16="http://schemas.microsoft.com/office/drawing/2014/main" id="{52F13248-8DD0-B1D7-6445-9276E9990D33}"/>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9801" name="Rectangle 12">
                <a:extLst>
                  <a:ext uri="{FF2B5EF4-FFF2-40B4-BE49-F238E27FC236}">
                    <a16:creationId xmlns:a16="http://schemas.microsoft.com/office/drawing/2014/main" id="{2FBA229C-3AEE-2824-63D1-F96E6BD81C50}"/>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9802" name="Rectangle 13">
                <a:extLst>
                  <a:ext uri="{FF2B5EF4-FFF2-40B4-BE49-F238E27FC236}">
                    <a16:creationId xmlns:a16="http://schemas.microsoft.com/office/drawing/2014/main" id="{5D23328C-8490-4CF6-48C1-B1D8CA465D8B}"/>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9803" name="Text Box 43">
                <a:extLst>
                  <a:ext uri="{FF2B5EF4-FFF2-40B4-BE49-F238E27FC236}">
                    <a16:creationId xmlns:a16="http://schemas.microsoft.com/office/drawing/2014/main" id="{2245A7AE-2E81-C3C1-D8A2-64AE9BE7B32E}"/>
                  </a:ext>
                </a:extLst>
              </p:cNvPr>
              <p:cNvSpPr txBox="1">
                <a:spLocks noChangeArrowheads="1"/>
              </p:cNvSpPr>
              <p:nvPr/>
            </p:nvSpPr>
            <p:spPr bwMode="auto">
              <a:xfrm>
                <a:off x="3134998" y="1033064"/>
                <a:ext cx="4282151" cy="4846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900" b="1">
                    <a:solidFill>
                      <a:srgbClr val="272274"/>
                    </a:solidFill>
                    <a:latin typeface="Century Gothic" panose="020B0502020202020204" pitchFamily="34" charset="0"/>
                    <a:ea typeface="ＭＳ Ｐゴシック" panose="020B0600070205080204" pitchFamily="34" charset="-128"/>
                  </a:rPr>
                  <a:t>   </a:t>
                </a:r>
                <a:r>
                  <a:rPr lang="en-NZ" altLang="en-US" sz="1000" b="1">
                    <a:solidFill>
                      <a:srgbClr val="5F5F5F"/>
                    </a:solidFill>
                    <a:latin typeface="Century Gothic" panose="020B0502020202020204" pitchFamily="34" charset="0"/>
                    <a:ea typeface="ＭＳ Ｐゴシック" panose="020B0600070205080204" pitchFamily="34" charset="-128"/>
                  </a:rPr>
                  <a:t>Manager Seven</a:t>
                </a:r>
                <a:endParaRPr lang="en-US" altLang="en-US" sz="1000" b="1">
                  <a:solidFill>
                    <a:srgbClr val="5F5F5F"/>
                  </a:solidFill>
                  <a:latin typeface="Century Gothic" panose="020B0502020202020204" pitchFamily="34" charset="0"/>
                  <a:ea typeface="ＭＳ Ｐゴシック" panose="020B0600070205080204" pitchFamily="34" charset="-128"/>
                </a:endParaRPr>
              </a:p>
            </p:txBody>
          </p:sp>
          <p:grpSp>
            <p:nvGrpSpPr>
              <p:cNvPr id="369804" name="Grupa 7">
                <a:extLst>
                  <a:ext uri="{FF2B5EF4-FFF2-40B4-BE49-F238E27FC236}">
                    <a16:creationId xmlns:a16="http://schemas.microsoft.com/office/drawing/2014/main" id="{1C4A07E0-22FE-74FB-F8A3-CE94B8E3CB92}"/>
                  </a:ext>
                </a:extLst>
              </p:cNvPr>
              <p:cNvGrpSpPr>
                <a:grpSpLocks/>
              </p:cNvGrpSpPr>
              <p:nvPr/>
            </p:nvGrpSpPr>
            <p:grpSpPr bwMode="auto">
              <a:xfrm>
                <a:off x="3134998" y="1517736"/>
                <a:ext cx="2019850" cy="4162612"/>
                <a:chOff x="3636165" y="1814460"/>
                <a:chExt cx="1696621" cy="3496486"/>
              </a:xfrm>
            </p:grpSpPr>
            <p:grpSp>
              <p:nvGrpSpPr>
                <p:cNvPr id="369805" name="Group 28">
                  <a:extLst>
                    <a:ext uri="{FF2B5EF4-FFF2-40B4-BE49-F238E27FC236}">
                      <a16:creationId xmlns:a16="http://schemas.microsoft.com/office/drawing/2014/main" id="{D1C384EE-C10D-6C1A-DFF1-6A6D2D352CC8}"/>
                    </a:ext>
                  </a:extLst>
                </p:cNvPr>
                <p:cNvGrpSpPr>
                  <a:grpSpLocks/>
                </p:cNvGrpSpPr>
                <p:nvPr/>
              </p:nvGrpSpPr>
              <p:grpSpPr bwMode="auto">
                <a:xfrm>
                  <a:off x="3636165" y="1819139"/>
                  <a:ext cx="1696621" cy="3491807"/>
                  <a:chOff x="1684" y="1082"/>
                  <a:chExt cx="2391" cy="3083"/>
                </a:xfrm>
              </p:grpSpPr>
              <p:sp>
                <p:nvSpPr>
                  <p:cNvPr id="369810" name="Rectangle 29">
                    <a:extLst>
                      <a:ext uri="{FF2B5EF4-FFF2-40B4-BE49-F238E27FC236}">
                        <a16:creationId xmlns:a16="http://schemas.microsoft.com/office/drawing/2014/main" id="{5DED5A15-A48B-3404-B9CD-23B0784E64DB}"/>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9811" name="Line 30">
                    <a:extLst>
                      <a:ext uri="{FF2B5EF4-FFF2-40B4-BE49-F238E27FC236}">
                        <a16:creationId xmlns:a16="http://schemas.microsoft.com/office/drawing/2014/main" id="{4738EE4A-42BC-E6B1-0BFD-A332F2CCBA44}"/>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9806" name="Line 31">
                  <a:extLst>
                    <a:ext uri="{FF2B5EF4-FFF2-40B4-BE49-F238E27FC236}">
                      <a16:creationId xmlns:a16="http://schemas.microsoft.com/office/drawing/2014/main" id="{CC4668BD-0C91-880E-6EE7-55BFCB52F6C6}"/>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807" name="Line 32">
                  <a:extLst>
                    <a:ext uri="{FF2B5EF4-FFF2-40B4-BE49-F238E27FC236}">
                      <a16:creationId xmlns:a16="http://schemas.microsoft.com/office/drawing/2014/main" id="{9B4709D6-3AB1-F828-44B6-FB11676344CE}"/>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808" name="Line 33">
                  <a:extLst>
                    <a:ext uri="{FF2B5EF4-FFF2-40B4-BE49-F238E27FC236}">
                      <a16:creationId xmlns:a16="http://schemas.microsoft.com/office/drawing/2014/main" id="{7A795518-771A-5E0C-C8D7-748FBBFC3B78}"/>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809" name="Line 34">
                  <a:extLst>
                    <a:ext uri="{FF2B5EF4-FFF2-40B4-BE49-F238E27FC236}">
                      <a16:creationId xmlns:a16="http://schemas.microsoft.com/office/drawing/2014/main" id="{5908BB6A-3D7A-7BE4-9E13-53DD6CDBB50A}"/>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9780" name="Grupa 15">
              <a:extLst>
                <a:ext uri="{FF2B5EF4-FFF2-40B4-BE49-F238E27FC236}">
                  <a16:creationId xmlns:a16="http://schemas.microsoft.com/office/drawing/2014/main" id="{1633FC6E-5339-F5D0-9ECB-36ACDD96F42C}"/>
                </a:ext>
              </a:extLst>
            </p:cNvPr>
            <p:cNvGrpSpPr>
              <a:grpSpLocks/>
            </p:cNvGrpSpPr>
            <p:nvPr/>
          </p:nvGrpSpPr>
          <p:grpSpPr bwMode="auto">
            <a:xfrm>
              <a:off x="8399462" y="436507"/>
              <a:ext cx="822789" cy="1695647"/>
              <a:chOff x="3134998" y="1517736"/>
              <a:chExt cx="2019850" cy="4162613"/>
            </a:xfrm>
          </p:grpSpPr>
          <p:sp>
            <p:nvSpPr>
              <p:cNvPr id="369789" name="Rectangle 15">
                <a:extLst>
                  <a:ext uri="{FF2B5EF4-FFF2-40B4-BE49-F238E27FC236}">
                    <a16:creationId xmlns:a16="http://schemas.microsoft.com/office/drawing/2014/main" id="{5BD7F623-CAD5-37CF-B181-D758A6D7CBDB}"/>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9790" name="Rectangle 12">
                <a:extLst>
                  <a:ext uri="{FF2B5EF4-FFF2-40B4-BE49-F238E27FC236}">
                    <a16:creationId xmlns:a16="http://schemas.microsoft.com/office/drawing/2014/main" id="{9C860343-B9E4-C9F6-AF9F-01C79DDDFCBA}"/>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9791" name="Rectangle 13">
                <a:extLst>
                  <a:ext uri="{FF2B5EF4-FFF2-40B4-BE49-F238E27FC236}">
                    <a16:creationId xmlns:a16="http://schemas.microsoft.com/office/drawing/2014/main" id="{63FC08E0-A589-A348-4A74-76B0C0D65F2A}"/>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grpSp>
            <p:nvGrpSpPr>
              <p:cNvPr id="369792" name="Grupa 20">
                <a:extLst>
                  <a:ext uri="{FF2B5EF4-FFF2-40B4-BE49-F238E27FC236}">
                    <a16:creationId xmlns:a16="http://schemas.microsoft.com/office/drawing/2014/main" id="{D3C60C08-402C-33A4-F987-7E51604E27DF}"/>
                  </a:ext>
                </a:extLst>
              </p:cNvPr>
              <p:cNvGrpSpPr>
                <a:grpSpLocks/>
              </p:cNvGrpSpPr>
              <p:nvPr/>
            </p:nvGrpSpPr>
            <p:grpSpPr bwMode="auto">
              <a:xfrm>
                <a:off x="3134998" y="1517736"/>
                <a:ext cx="2019850" cy="4162612"/>
                <a:chOff x="3636165" y="1814460"/>
                <a:chExt cx="1696621" cy="3496486"/>
              </a:xfrm>
            </p:grpSpPr>
            <p:sp>
              <p:nvSpPr>
                <p:cNvPr id="369793" name="Line 34">
                  <a:extLst>
                    <a:ext uri="{FF2B5EF4-FFF2-40B4-BE49-F238E27FC236}">
                      <a16:creationId xmlns:a16="http://schemas.microsoft.com/office/drawing/2014/main" id="{CCA0DEC8-2667-1F5C-DA7A-F04BD7603E2E}"/>
                    </a:ext>
                  </a:extLst>
                </p:cNvPr>
                <p:cNvSpPr>
                  <a:spLocks noChangeShapeType="1"/>
                </p:cNvSpPr>
                <p:nvPr/>
              </p:nvSpPr>
              <p:spPr bwMode="auto">
                <a:xfrm flipH="1" flipV="1">
                  <a:off x="4298428" y="1814462"/>
                  <a:ext cx="11649" cy="3488546"/>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nvGrpSpPr>
                <p:cNvPr id="369794" name="Group 275">
                  <a:extLst>
                    <a:ext uri="{FF2B5EF4-FFF2-40B4-BE49-F238E27FC236}">
                      <a16:creationId xmlns:a16="http://schemas.microsoft.com/office/drawing/2014/main" id="{78EA5CAE-D024-F373-B797-0EA549A5A568}"/>
                    </a:ext>
                  </a:extLst>
                </p:cNvPr>
                <p:cNvGrpSpPr>
                  <a:grpSpLocks/>
                </p:cNvGrpSpPr>
                <p:nvPr/>
              </p:nvGrpSpPr>
              <p:grpSpPr bwMode="auto">
                <a:xfrm>
                  <a:off x="3636165" y="1819139"/>
                  <a:ext cx="1696621" cy="3491807"/>
                  <a:chOff x="1684" y="1082"/>
                  <a:chExt cx="2391" cy="3083"/>
                </a:xfrm>
              </p:grpSpPr>
              <p:sp>
                <p:nvSpPr>
                  <p:cNvPr id="369798" name="Rectangle 29">
                    <a:extLst>
                      <a:ext uri="{FF2B5EF4-FFF2-40B4-BE49-F238E27FC236}">
                        <a16:creationId xmlns:a16="http://schemas.microsoft.com/office/drawing/2014/main" id="{ED507AD5-C2C2-95A5-B047-295429FD699D}"/>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9799" name="Line 30">
                    <a:extLst>
                      <a:ext uri="{FF2B5EF4-FFF2-40B4-BE49-F238E27FC236}">
                        <a16:creationId xmlns:a16="http://schemas.microsoft.com/office/drawing/2014/main" id="{C6A6E496-E961-3F3B-47E5-45C1AF65C76D}"/>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9795" name="Line 31">
                  <a:extLst>
                    <a:ext uri="{FF2B5EF4-FFF2-40B4-BE49-F238E27FC236}">
                      <a16:creationId xmlns:a16="http://schemas.microsoft.com/office/drawing/2014/main" id="{E299BCA3-52DD-1ACE-1BDD-CC0BD5F958E5}"/>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796" name="Line 32">
                  <a:extLst>
                    <a:ext uri="{FF2B5EF4-FFF2-40B4-BE49-F238E27FC236}">
                      <a16:creationId xmlns:a16="http://schemas.microsoft.com/office/drawing/2014/main" id="{3ACEC092-356F-FE4C-2F15-1901F1D5B01D}"/>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797" name="Line 33">
                  <a:extLst>
                    <a:ext uri="{FF2B5EF4-FFF2-40B4-BE49-F238E27FC236}">
                      <a16:creationId xmlns:a16="http://schemas.microsoft.com/office/drawing/2014/main" id="{D23F7DC4-88FF-5C74-6603-A3F1FE6B3A6A}"/>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9781" name="Grupa 33">
              <a:extLst>
                <a:ext uri="{FF2B5EF4-FFF2-40B4-BE49-F238E27FC236}">
                  <a16:creationId xmlns:a16="http://schemas.microsoft.com/office/drawing/2014/main" id="{1780FCBC-5E8A-E28C-DE31-B5B2B29BEA0F}"/>
                </a:ext>
              </a:extLst>
            </p:cNvPr>
            <p:cNvGrpSpPr>
              <a:grpSpLocks/>
            </p:cNvGrpSpPr>
            <p:nvPr/>
          </p:nvGrpSpPr>
          <p:grpSpPr bwMode="auto">
            <a:xfrm>
              <a:off x="8558633" y="617921"/>
              <a:ext cx="500884" cy="1040368"/>
              <a:chOff x="2792031" y="2412390"/>
              <a:chExt cx="878737" cy="1825191"/>
            </a:xfrm>
          </p:grpSpPr>
          <p:sp>
            <p:nvSpPr>
              <p:cNvPr id="369786" name="Line 35">
                <a:extLst>
                  <a:ext uri="{FF2B5EF4-FFF2-40B4-BE49-F238E27FC236}">
                    <a16:creationId xmlns:a16="http://schemas.microsoft.com/office/drawing/2014/main" id="{C24A3A70-6AEB-83B1-9D18-63B954D70BF8}"/>
                  </a:ext>
                </a:extLst>
              </p:cNvPr>
              <p:cNvSpPr>
                <a:spLocks noChangeShapeType="1"/>
              </p:cNvSpPr>
              <p:nvPr/>
            </p:nvSpPr>
            <p:spPr bwMode="auto">
              <a:xfrm flipV="1">
                <a:off x="2792031" y="2412394"/>
                <a:ext cx="284206" cy="16592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787" name="Line 36">
                <a:extLst>
                  <a:ext uri="{FF2B5EF4-FFF2-40B4-BE49-F238E27FC236}">
                    <a16:creationId xmlns:a16="http://schemas.microsoft.com/office/drawing/2014/main" id="{EF05FD85-9D24-3903-8FF3-6483B5B83B13}"/>
                  </a:ext>
                </a:extLst>
              </p:cNvPr>
              <p:cNvSpPr>
                <a:spLocks noChangeShapeType="1"/>
              </p:cNvSpPr>
              <p:nvPr/>
            </p:nvSpPr>
            <p:spPr bwMode="auto">
              <a:xfrm flipH="1" flipV="1">
                <a:off x="3076235" y="2412390"/>
                <a:ext cx="302843" cy="182518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788" name="Line 37">
                <a:extLst>
                  <a:ext uri="{FF2B5EF4-FFF2-40B4-BE49-F238E27FC236}">
                    <a16:creationId xmlns:a16="http://schemas.microsoft.com/office/drawing/2014/main" id="{CE54BC63-C2CF-A974-A3D3-AE7E984A0791}"/>
                  </a:ext>
                </a:extLst>
              </p:cNvPr>
              <p:cNvSpPr>
                <a:spLocks noChangeShapeType="1"/>
              </p:cNvSpPr>
              <p:nvPr/>
            </p:nvSpPr>
            <p:spPr bwMode="auto">
              <a:xfrm flipV="1">
                <a:off x="3379075" y="4001222"/>
                <a:ext cx="291693" cy="23635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369782" name="Grupa 33">
              <a:extLst>
                <a:ext uri="{FF2B5EF4-FFF2-40B4-BE49-F238E27FC236}">
                  <a16:creationId xmlns:a16="http://schemas.microsoft.com/office/drawing/2014/main" id="{3882A1A5-86E6-A39A-21B4-C2D7E31982F0}"/>
                </a:ext>
              </a:extLst>
            </p:cNvPr>
            <p:cNvGrpSpPr>
              <a:grpSpLocks/>
            </p:cNvGrpSpPr>
            <p:nvPr/>
          </p:nvGrpSpPr>
          <p:grpSpPr bwMode="auto">
            <a:xfrm>
              <a:off x="7639674" y="712503"/>
              <a:ext cx="495708" cy="945788"/>
              <a:chOff x="2796365" y="2826792"/>
              <a:chExt cx="869654" cy="1659255"/>
            </a:xfrm>
          </p:grpSpPr>
          <p:sp>
            <p:nvSpPr>
              <p:cNvPr id="369783" name="Line 35">
                <a:extLst>
                  <a:ext uri="{FF2B5EF4-FFF2-40B4-BE49-F238E27FC236}">
                    <a16:creationId xmlns:a16="http://schemas.microsoft.com/office/drawing/2014/main" id="{7811A1E9-BCDE-BAE0-9CE6-25E9235C9CE3}"/>
                  </a:ext>
                </a:extLst>
              </p:cNvPr>
              <p:cNvSpPr>
                <a:spLocks noChangeShapeType="1"/>
              </p:cNvSpPr>
              <p:nvPr/>
            </p:nvSpPr>
            <p:spPr bwMode="auto">
              <a:xfrm flipV="1">
                <a:off x="2796365" y="2826792"/>
                <a:ext cx="275405" cy="118201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784" name="Line 36">
                <a:extLst>
                  <a:ext uri="{FF2B5EF4-FFF2-40B4-BE49-F238E27FC236}">
                    <a16:creationId xmlns:a16="http://schemas.microsoft.com/office/drawing/2014/main" id="{5BB3583F-22B1-5BCD-D742-E9AFF4A0A949}"/>
                  </a:ext>
                </a:extLst>
              </p:cNvPr>
              <p:cNvSpPr>
                <a:spLocks noChangeShapeType="1"/>
              </p:cNvSpPr>
              <p:nvPr/>
            </p:nvSpPr>
            <p:spPr bwMode="auto">
              <a:xfrm flipH="1" flipV="1">
                <a:off x="3071770" y="2826792"/>
                <a:ext cx="292068" cy="118201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785" name="Line 37">
                <a:extLst>
                  <a:ext uri="{FF2B5EF4-FFF2-40B4-BE49-F238E27FC236}">
                    <a16:creationId xmlns:a16="http://schemas.microsoft.com/office/drawing/2014/main" id="{C3B4F19F-52C9-3CAB-4F21-13CEEC724936}"/>
                  </a:ext>
                </a:extLst>
              </p:cNvPr>
              <p:cNvSpPr>
                <a:spLocks noChangeShapeType="1"/>
              </p:cNvSpPr>
              <p:nvPr/>
            </p:nvSpPr>
            <p:spPr bwMode="auto">
              <a:xfrm>
                <a:off x="3363838" y="4013328"/>
                <a:ext cx="302181" cy="47271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9672" name="Group 293">
            <a:extLst>
              <a:ext uri="{FF2B5EF4-FFF2-40B4-BE49-F238E27FC236}">
                <a16:creationId xmlns:a16="http://schemas.microsoft.com/office/drawing/2014/main" id="{BF75347F-3D43-982D-1470-1BC733A2FEEF}"/>
              </a:ext>
            </a:extLst>
          </p:cNvPr>
          <p:cNvGrpSpPr>
            <a:grpSpLocks/>
          </p:cNvGrpSpPr>
          <p:nvPr/>
        </p:nvGrpSpPr>
        <p:grpSpPr bwMode="auto">
          <a:xfrm>
            <a:off x="1846263" y="2997200"/>
            <a:ext cx="1330325" cy="1441450"/>
            <a:chOff x="7475639" y="245978"/>
            <a:chExt cx="1746612" cy="1892180"/>
          </a:xfrm>
        </p:grpSpPr>
        <p:grpSp>
          <p:nvGrpSpPr>
            <p:cNvPr id="369746" name="Grupa 2">
              <a:extLst>
                <a:ext uri="{FF2B5EF4-FFF2-40B4-BE49-F238E27FC236}">
                  <a16:creationId xmlns:a16="http://schemas.microsoft.com/office/drawing/2014/main" id="{13A754FB-E231-7DD2-58A2-8400E0C8FB14}"/>
                </a:ext>
              </a:extLst>
            </p:cNvPr>
            <p:cNvGrpSpPr>
              <a:grpSpLocks/>
            </p:cNvGrpSpPr>
            <p:nvPr/>
          </p:nvGrpSpPr>
          <p:grpSpPr bwMode="auto">
            <a:xfrm>
              <a:off x="7475639" y="245978"/>
              <a:ext cx="1743516" cy="1892180"/>
              <a:chOff x="3134998" y="1033064"/>
              <a:chExt cx="4282155" cy="4647285"/>
            </a:xfrm>
          </p:grpSpPr>
          <p:sp>
            <p:nvSpPr>
              <p:cNvPr id="369767" name="Rectangle 15">
                <a:extLst>
                  <a:ext uri="{FF2B5EF4-FFF2-40B4-BE49-F238E27FC236}">
                    <a16:creationId xmlns:a16="http://schemas.microsoft.com/office/drawing/2014/main" id="{BB13177E-9D0C-48F1-3041-9C56462B4643}"/>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9768" name="Rectangle 12">
                <a:extLst>
                  <a:ext uri="{FF2B5EF4-FFF2-40B4-BE49-F238E27FC236}">
                    <a16:creationId xmlns:a16="http://schemas.microsoft.com/office/drawing/2014/main" id="{1629249A-4156-25C8-6E1A-01AE728A5C51}"/>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9769" name="Rectangle 13">
                <a:extLst>
                  <a:ext uri="{FF2B5EF4-FFF2-40B4-BE49-F238E27FC236}">
                    <a16:creationId xmlns:a16="http://schemas.microsoft.com/office/drawing/2014/main" id="{37B8E66F-32A0-8CD6-6F74-1E717866ECDA}"/>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9770" name="Text Box 43">
                <a:extLst>
                  <a:ext uri="{FF2B5EF4-FFF2-40B4-BE49-F238E27FC236}">
                    <a16:creationId xmlns:a16="http://schemas.microsoft.com/office/drawing/2014/main" id="{491D36FA-3F92-BF5C-AB0A-786DF16B89DF}"/>
                  </a:ext>
                </a:extLst>
              </p:cNvPr>
              <p:cNvSpPr txBox="1">
                <a:spLocks noChangeArrowheads="1"/>
              </p:cNvSpPr>
              <p:nvPr/>
            </p:nvSpPr>
            <p:spPr bwMode="auto">
              <a:xfrm>
                <a:off x="3134998" y="1033064"/>
                <a:ext cx="4282155" cy="4884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900" b="1">
                    <a:solidFill>
                      <a:srgbClr val="272274"/>
                    </a:solidFill>
                    <a:latin typeface="Century Gothic" panose="020B0502020202020204" pitchFamily="34" charset="0"/>
                    <a:ea typeface="ＭＳ Ｐゴシック" panose="020B0600070205080204" pitchFamily="34" charset="-128"/>
                  </a:rPr>
                  <a:t>   </a:t>
                </a:r>
                <a:r>
                  <a:rPr lang="en-NZ" altLang="en-US" sz="1000" b="1">
                    <a:solidFill>
                      <a:srgbClr val="5F5F5F"/>
                    </a:solidFill>
                    <a:latin typeface="Century Gothic" panose="020B0502020202020204" pitchFamily="34" charset="0"/>
                    <a:ea typeface="ＭＳ Ｐゴシック" panose="020B0600070205080204" pitchFamily="34" charset="-128"/>
                  </a:rPr>
                  <a:t>Manager Eight</a:t>
                </a:r>
                <a:endParaRPr lang="en-US" altLang="en-US" sz="1000" b="1">
                  <a:solidFill>
                    <a:srgbClr val="5F5F5F"/>
                  </a:solidFill>
                  <a:latin typeface="Century Gothic" panose="020B0502020202020204" pitchFamily="34" charset="0"/>
                  <a:ea typeface="ＭＳ Ｐゴシック" panose="020B0600070205080204" pitchFamily="34" charset="-128"/>
                </a:endParaRPr>
              </a:p>
            </p:txBody>
          </p:sp>
          <p:grpSp>
            <p:nvGrpSpPr>
              <p:cNvPr id="369771" name="Grupa 7">
                <a:extLst>
                  <a:ext uri="{FF2B5EF4-FFF2-40B4-BE49-F238E27FC236}">
                    <a16:creationId xmlns:a16="http://schemas.microsoft.com/office/drawing/2014/main" id="{94E83A50-2E11-D524-4485-B6EC76659483}"/>
                  </a:ext>
                </a:extLst>
              </p:cNvPr>
              <p:cNvGrpSpPr>
                <a:grpSpLocks/>
              </p:cNvGrpSpPr>
              <p:nvPr/>
            </p:nvGrpSpPr>
            <p:grpSpPr bwMode="auto">
              <a:xfrm>
                <a:off x="3134998" y="1517736"/>
                <a:ext cx="2019850" cy="4162612"/>
                <a:chOff x="3636165" y="1814460"/>
                <a:chExt cx="1696621" cy="3496486"/>
              </a:xfrm>
            </p:grpSpPr>
            <p:grpSp>
              <p:nvGrpSpPr>
                <p:cNvPr id="369772" name="Group 28">
                  <a:extLst>
                    <a:ext uri="{FF2B5EF4-FFF2-40B4-BE49-F238E27FC236}">
                      <a16:creationId xmlns:a16="http://schemas.microsoft.com/office/drawing/2014/main" id="{F9DC4F7D-8527-E6F8-7FCA-DB71C0C774DD}"/>
                    </a:ext>
                  </a:extLst>
                </p:cNvPr>
                <p:cNvGrpSpPr>
                  <a:grpSpLocks/>
                </p:cNvGrpSpPr>
                <p:nvPr/>
              </p:nvGrpSpPr>
              <p:grpSpPr bwMode="auto">
                <a:xfrm>
                  <a:off x="3636165" y="1819139"/>
                  <a:ext cx="1696621" cy="3491807"/>
                  <a:chOff x="1684" y="1082"/>
                  <a:chExt cx="2391" cy="3083"/>
                </a:xfrm>
              </p:grpSpPr>
              <p:sp>
                <p:nvSpPr>
                  <p:cNvPr id="369777" name="Rectangle 29">
                    <a:extLst>
                      <a:ext uri="{FF2B5EF4-FFF2-40B4-BE49-F238E27FC236}">
                        <a16:creationId xmlns:a16="http://schemas.microsoft.com/office/drawing/2014/main" id="{24182AD8-24AB-67C6-751D-787A1B9F9864}"/>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9778" name="Line 30">
                    <a:extLst>
                      <a:ext uri="{FF2B5EF4-FFF2-40B4-BE49-F238E27FC236}">
                        <a16:creationId xmlns:a16="http://schemas.microsoft.com/office/drawing/2014/main" id="{C69D2561-D6EA-D586-A13F-DC6B385A7F38}"/>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9773" name="Line 31">
                  <a:extLst>
                    <a:ext uri="{FF2B5EF4-FFF2-40B4-BE49-F238E27FC236}">
                      <a16:creationId xmlns:a16="http://schemas.microsoft.com/office/drawing/2014/main" id="{A43EDBE2-FE4F-C0E5-437E-65DE44C2FEEA}"/>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774" name="Line 32">
                  <a:extLst>
                    <a:ext uri="{FF2B5EF4-FFF2-40B4-BE49-F238E27FC236}">
                      <a16:creationId xmlns:a16="http://schemas.microsoft.com/office/drawing/2014/main" id="{DCC9AE19-5772-AA77-F5C7-9F4B54E8F0BA}"/>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775" name="Line 33">
                  <a:extLst>
                    <a:ext uri="{FF2B5EF4-FFF2-40B4-BE49-F238E27FC236}">
                      <a16:creationId xmlns:a16="http://schemas.microsoft.com/office/drawing/2014/main" id="{469444AC-E074-16D4-328A-533CC98920FF}"/>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776" name="Line 34">
                  <a:extLst>
                    <a:ext uri="{FF2B5EF4-FFF2-40B4-BE49-F238E27FC236}">
                      <a16:creationId xmlns:a16="http://schemas.microsoft.com/office/drawing/2014/main" id="{822A4F2E-9910-7A0E-11B3-7FC7FA509E21}"/>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9747" name="Grupa 15">
              <a:extLst>
                <a:ext uri="{FF2B5EF4-FFF2-40B4-BE49-F238E27FC236}">
                  <a16:creationId xmlns:a16="http://schemas.microsoft.com/office/drawing/2014/main" id="{40C162B7-2C0B-7667-70AC-210C4337D239}"/>
                </a:ext>
              </a:extLst>
            </p:cNvPr>
            <p:cNvGrpSpPr>
              <a:grpSpLocks/>
            </p:cNvGrpSpPr>
            <p:nvPr/>
          </p:nvGrpSpPr>
          <p:grpSpPr bwMode="auto">
            <a:xfrm>
              <a:off x="8399462" y="436507"/>
              <a:ext cx="822789" cy="1695647"/>
              <a:chOff x="3134998" y="1517736"/>
              <a:chExt cx="2019850" cy="4162613"/>
            </a:xfrm>
          </p:grpSpPr>
          <p:sp>
            <p:nvSpPr>
              <p:cNvPr id="369756" name="Rectangle 15">
                <a:extLst>
                  <a:ext uri="{FF2B5EF4-FFF2-40B4-BE49-F238E27FC236}">
                    <a16:creationId xmlns:a16="http://schemas.microsoft.com/office/drawing/2014/main" id="{5493DFC1-03B6-3A2C-74F2-3324E555B01D}"/>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9757" name="Rectangle 12">
                <a:extLst>
                  <a:ext uri="{FF2B5EF4-FFF2-40B4-BE49-F238E27FC236}">
                    <a16:creationId xmlns:a16="http://schemas.microsoft.com/office/drawing/2014/main" id="{4FB27653-ACAD-A281-2770-A93B04905D8B}"/>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9758" name="Rectangle 13">
                <a:extLst>
                  <a:ext uri="{FF2B5EF4-FFF2-40B4-BE49-F238E27FC236}">
                    <a16:creationId xmlns:a16="http://schemas.microsoft.com/office/drawing/2014/main" id="{077A5469-D3CF-5793-6079-49B167CF8B6E}"/>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grpSp>
            <p:nvGrpSpPr>
              <p:cNvPr id="369759" name="Grupa 20">
                <a:extLst>
                  <a:ext uri="{FF2B5EF4-FFF2-40B4-BE49-F238E27FC236}">
                    <a16:creationId xmlns:a16="http://schemas.microsoft.com/office/drawing/2014/main" id="{13A2442B-8066-A642-F7E8-BD64DCB51DF9}"/>
                  </a:ext>
                </a:extLst>
              </p:cNvPr>
              <p:cNvGrpSpPr>
                <a:grpSpLocks/>
              </p:cNvGrpSpPr>
              <p:nvPr/>
            </p:nvGrpSpPr>
            <p:grpSpPr bwMode="auto">
              <a:xfrm>
                <a:off x="3134998" y="1517736"/>
                <a:ext cx="2019850" cy="4162612"/>
                <a:chOff x="3636165" y="1814460"/>
                <a:chExt cx="1696621" cy="3496486"/>
              </a:xfrm>
            </p:grpSpPr>
            <p:sp>
              <p:nvSpPr>
                <p:cNvPr id="369760" name="Line 34">
                  <a:extLst>
                    <a:ext uri="{FF2B5EF4-FFF2-40B4-BE49-F238E27FC236}">
                      <a16:creationId xmlns:a16="http://schemas.microsoft.com/office/drawing/2014/main" id="{DBCF1E98-325E-FF08-CD29-29323D9A31D1}"/>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nvGrpSpPr>
                <p:cNvPr id="369761" name="Group 309">
                  <a:extLst>
                    <a:ext uri="{FF2B5EF4-FFF2-40B4-BE49-F238E27FC236}">
                      <a16:creationId xmlns:a16="http://schemas.microsoft.com/office/drawing/2014/main" id="{CC9371E9-628C-AEFF-94A4-0AD3D981585B}"/>
                    </a:ext>
                  </a:extLst>
                </p:cNvPr>
                <p:cNvGrpSpPr>
                  <a:grpSpLocks/>
                </p:cNvGrpSpPr>
                <p:nvPr/>
              </p:nvGrpSpPr>
              <p:grpSpPr bwMode="auto">
                <a:xfrm>
                  <a:off x="3636165" y="1819139"/>
                  <a:ext cx="1696621" cy="3491807"/>
                  <a:chOff x="1684" y="1082"/>
                  <a:chExt cx="2391" cy="3083"/>
                </a:xfrm>
              </p:grpSpPr>
              <p:sp>
                <p:nvSpPr>
                  <p:cNvPr id="369765" name="Rectangle 29">
                    <a:extLst>
                      <a:ext uri="{FF2B5EF4-FFF2-40B4-BE49-F238E27FC236}">
                        <a16:creationId xmlns:a16="http://schemas.microsoft.com/office/drawing/2014/main" id="{7D3CC744-DEA3-074A-F861-6644A2495C23}"/>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9766" name="Line 30">
                    <a:extLst>
                      <a:ext uri="{FF2B5EF4-FFF2-40B4-BE49-F238E27FC236}">
                        <a16:creationId xmlns:a16="http://schemas.microsoft.com/office/drawing/2014/main" id="{0FFB6F9A-D42F-0C35-76CB-ED3F16B0FFC8}"/>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9762" name="Line 31">
                  <a:extLst>
                    <a:ext uri="{FF2B5EF4-FFF2-40B4-BE49-F238E27FC236}">
                      <a16:creationId xmlns:a16="http://schemas.microsoft.com/office/drawing/2014/main" id="{FF7A3A4D-6D1E-7998-3351-1DE80696D741}"/>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763" name="Line 32">
                  <a:extLst>
                    <a:ext uri="{FF2B5EF4-FFF2-40B4-BE49-F238E27FC236}">
                      <a16:creationId xmlns:a16="http://schemas.microsoft.com/office/drawing/2014/main" id="{67344B6A-5DD0-6745-BB26-F06E183630B1}"/>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764" name="Line 33">
                  <a:extLst>
                    <a:ext uri="{FF2B5EF4-FFF2-40B4-BE49-F238E27FC236}">
                      <a16:creationId xmlns:a16="http://schemas.microsoft.com/office/drawing/2014/main" id="{C934F1E7-FA9B-00EB-A395-37DBB55CFBF6}"/>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9748" name="Grupa 33">
              <a:extLst>
                <a:ext uri="{FF2B5EF4-FFF2-40B4-BE49-F238E27FC236}">
                  <a16:creationId xmlns:a16="http://schemas.microsoft.com/office/drawing/2014/main" id="{568BA24D-4A4C-FCA7-8D37-5BCF958EF70A}"/>
                </a:ext>
              </a:extLst>
            </p:cNvPr>
            <p:cNvGrpSpPr>
              <a:grpSpLocks/>
            </p:cNvGrpSpPr>
            <p:nvPr/>
          </p:nvGrpSpPr>
          <p:grpSpPr bwMode="auto">
            <a:xfrm>
              <a:off x="8563573" y="749755"/>
              <a:ext cx="488526" cy="655117"/>
              <a:chOff x="2800702" y="2643674"/>
              <a:chExt cx="857058" cy="1149317"/>
            </a:xfrm>
          </p:grpSpPr>
          <p:sp>
            <p:nvSpPr>
              <p:cNvPr id="369753" name="Line 35">
                <a:extLst>
                  <a:ext uri="{FF2B5EF4-FFF2-40B4-BE49-F238E27FC236}">
                    <a16:creationId xmlns:a16="http://schemas.microsoft.com/office/drawing/2014/main" id="{E2A41262-B326-97E0-786D-FD383A4AD775}"/>
                  </a:ext>
                </a:extLst>
              </p:cNvPr>
              <p:cNvSpPr>
                <a:spLocks noChangeShapeType="1"/>
              </p:cNvSpPr>
              <p:nvPr/>
            </p:nvSpPr>
            <p:spPr bwMode="auto">
              <a:xfrm flipV="1">
                <a:off x="2800702" y="3760342"/>
                <a:ext cx="285451" cy="3264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754" name="Line 36">
                <a:extLst>
                  <a:ext uri="{FF2B5EF4-FFF2-40B4-BE49-F238E27FC236}">
                    <a16:creationId xmlns:a16="http://schemas.microsoft.com/office/drawing/2014/main" id="{DB7DFBF1-850F-3086-CBA1-80CB5BAF352E}"/>
                  </a:ext>
                </a:extLst>
              </p:cNvPr>
              <p:cNvSpPr>
                <a:spLocks noChangeShapeType="1"/>
              </p:cNvSpPr>
              <p:nvPr/>
            </p:nvSpPr>
            <p:spPr bwMode="auto">
              <a:xfrm flipH="1">
                <a:off x="3086151" y="3397258"/>
                <a:ext cx="282294" cy="363083"/>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755" name="Line 37">
                <a:extLst>
                  <a:ext uri="{FF2B5EF4-FFF2-40B4-BE49-F238E27FC236}">
                    <a16:creationId xmlns:a16="http://schemas.microsoft.com/office/drawing/2014/main" id="{12AD7B14-855D-BAB3-6B78-4CA88E682820}"/>
                  </a:ext>
                </a:extLst>
              </p:cNvPr>
              <p:cNvSpPr>
                <a:spLocks noChangeShapeType="1"/>
              </p:cNvSpPr>
              <p:nvPr/>
            </p:nvSpPr>
            <p:spPr bwMode="auto">
              <a:xfrm flipV="1">
                <a:off x="3368447" y="2643674"/>
                <a:ext cx="289313" cy="77598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369749" name="Grupa 33">
              <a:extLst>
                <a:ext uri="{FF2B5EF4-FFF2-40B4-BE49-F238E27FC236}">
                  <a16:creationId xmlns:a16="http://schemas.microsoft.com/office/drawing/2014/main" id="{834A3EB7-2843-851E-6270-DDD7D1D3B802}"/>
                </a:ext>
              </a:extLst>
            </p:cNvPr>
            <p:cNvGrpSpPr>
              <a:grpSpLocks/>
            </p:cNvGrpSpPr>
            <p:nvPr/>
          </p:nvGrpSpPr>
          <p:grpSpPr bwMode="auto">
            <a:xfrm>
              <a:off x="7639674" y="1035594"/>
              <a:ext cx="495708" cy="405654"/>
              <a:chOff x="2796365" y="3393611"/>
              <a:chExt cx="869654" cy="711664"/>
            </a:xfrm>
          </p:grpSpPr>
          <p:sp>
            <p:nvSpPr>
              <p:cNvPr id="369750" name="Line 35">
                <a:extLst>
                  <a:ext uri="{FF2B5EF4-FFF2-40B4-BE49-F238E27FC236}">
                    <a16:creationId xmlns:a16="http://schemas.microsoft.com/office/drawing/2014/main" id="{E6986F12-1FFA-7296-C027-2C346C8F9DAB}"/>
                  </a:ext>
                </a:extLst>
              </p:cNvPr>
              <p:cNvSpPr>
                <a:spLocks noChangeShapeType="1"/>
              </p:cNvSpPr>
              <p:nvPr/>
            </p:nvSpPr>
            <p:spPr bwMode="auto">
              <a:xfrm>
                <a:off x="2796365" y="3393611"/>
                <a:ext cx="285318" cy="71166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751" name="Line 36">
                <a:extLst>
                  <a:ext uri="{FF2B5EF4-FFF2-40B4-BE49-F238E27FC236}">
                    <a16:creationId xmlns:a16="http://schemas.microsoft.com/office/drawing/2014/main" id="{6163F6F2-4002-9B66-8D71-4566B6FC568F}"/>
                  </a:ext>
                </a:extLst>
              </p:cNvPr>
              <p:cNvSpPr>
                <a:spLocks noChangeShapeType="1"/>
              </p:cNvSpPr>
              <p:nvPr/>
            </p:nvSpPr>
            <p:spPr bwMode="auto">
              <a:xfrm flipH="1">
                <a:off x="3081679" y="4008809"/>
                <a:ext cx="282159" cy="96466"/>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752" name="Line 37">
                <a:extLst>
                  <a:ext uri="{FF2B5EF4-FFF2-40B4-BE49-F238E27FC236}">
                    <a16:creationId xmlns:a16="http://schemas.microsoft.com/office/drawing/2014/main" id="{983E05ED-44F1-B4BE-4521-A48DC5ABF199}"/>
                  </a:ext>
                </a:extLst>
              </p:cNvPr>
              <p:cNvSpPr>
                <a:spLocks noChangeShapeType="1"/>
              </p:cNvSpPr>
              <p:nvPr/>
            </p:nvSpPr>
            <p:spPr bwMode="auto">
              <a:xfrm flipV="1">
                <a:off x="3363838" y="3739522"/>
                <a:ext cx="302181" cy="27380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9673" name="Group 327">
            <a:extLst>
              <a:ext uri="{FF2B5EF4-FFF2-40B4-BE49-F238E27FC236}">
                <a16:creationId xmlns:a16="http://schemas.microsoft.com/office/drawing/2014/main" id="{6D80C781-65CD-1C7F-5C54-7A077A62577B}"/>
              </a:ext>
            </a:extLst>
          </p:cNvPr>
          <p:cNvGrpSpPr>
            <a:grpSpLocks/>
          </p:cNvGrpSpPr>
          <p:nvPr/>
        </p:nvGrpSpPr>
        <p:grpSpPr bwMode="auto">
          <a:xfrm>
            <a:off x="9551988" y="2957513"/>
            <a:ext cx="1328737" cy="1439862"/>
            <a:chOff x="7475639" y="245978"/>
            <a:chExt cx="1746612" cy="1892180"/>
          </a:xfrm>
        </p:grpSpPr>
        <p:grpSp>
          <p:nvGrpSpPr>
            <p:cNvPr id="369713" name="Grupa 2">
              <a:extLst>
                <a:ext uri="{FF2B5EF4-FFF2-40B4-BE49-F238E27FC236}">
                  <a16:creationId xmlns:a16="http://schemas.microsoft.com/office/drawing/2014/main" id="{BF460300-32F0-2354-E5E6-BB28DBE39CEB}"/>
                </a:ext>
              </a:extLst>
            </p:cNvPr>
            <p:cNvGrpSpPr>
              <a:grpSpLocks/>
            </p:cNvGrpSpPr>
            <p:nvPr/>
          </p:nvGrpSpPr>
          <p:grpSpPr bwMode="auto">
            <a:xfrm>
              <a:off x="7475639" y="245978"/>
              <a:ext cx="1743516" cy="1892180"/>
              <a:chOff x="3134998" y="1033064"/>
              <a:chExt cx="4282155" cy="4647285"/>
            </a:xfrm>
          </p:grpSpPr>
          <p:sp>
            <p:nvSpPr>
              <p:cNvPr id="369734" name="Rectangle 15">
                <a:extLst>
                  <a:ext uri="{FF2B5EF4-FFF2-40B4-BE49-F238E27FC236}">
                    <a16:creationId xmlns:a16="http://schemas.microsoft.com/office/drawing/2014/main" id="{52DC78FA-80E6-6A67-74AB-EC2C5F371555}"/>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9735" name="Rectangle 12">
                <a:extLst>
                  <a:ext uri="{FF2B5EF4-FFF2-40B4-BE49-F238E27FC236}">
                    <a16:creationId xmlns:a16="http://schemas.microsoft.com/office/drawing/2014/main" id="{2775196E-A27F-295A-F148-0E80962CBABC}"/>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9736" name="Rectangle 13">
                <a:extLst>
                  <a:ext uri="{FF2B5EF4-FFF2-40B4-BE49-F238E27FC236}">
                    <a16:creationId xmlns:a16="http://schemas.microsoft.com/office/drawing/2014/main" id="{A446BE1C-F6C0-8D86-D233-45B88BB09F33}"/>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9737" name="Text Box 43">
                <a:extLst>
                  <a:ext uri="{FF2B5EF4-FFF2-40B4-BE49-F238E27FC236}">
                    <a16:creationId xmlns:a16="http://schemas.microsoft.com/office/drawing/2014/main" id="{CCEAE0D8-6A41-B222-3292-5B5C28249C4B}"/>
                  </a:ext>
                </a:extLst>
              </p:cNvPr>
              <p:cNvSpPr txBox="1">
                <a:spLocks noChangeArrowheads="1"/>
              </p:cNvSpPr>
              <p:nvPr/>
            </p:nvSpPr>
            <p:spPr bwMode="auto">
              <a:xfrm>
                <a:off x="3134998" y="1033064"/>
                <a:ext cx="4282155" cy="4884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900" b="1">
                    <a:solidFill>
                      <a:srgbClr val="272274"/>
                    </a:solidFill>
                    <a:latin typeface="Century Gothic" panose="020B0502020202020204" pitchFamily="34" charset="0"/>
                    <a:ea typeface="ＭＳ Ｐゴシック" panose="020B0600070205080204" pitchFamily="34" charset="-128"/>
                  </a:rPr>
                  <a:t>   </a:t>
                </a:r>
                <a:r>
                  <a:rPr lang="en-NZ" altLang="en-US" sz="1000" b="1">
                    <a:solidFill>
                      <a:srgbClr val="5F5F5F"/>
                    </a:solidFill>
                    <a:latin typeface="Century Gothic" panose="020B0502020202020204" pitchFamily="34" charset="0"/>
                    <a:ea typeface="ＭＳ Ｐゴシック" panose="020B0600070205080204" pitchFamily="34" charset="-128"/>
                  </a:rPr>
                  <a:t>Manager Nine</a:t>
                </a:r>
                <a:endParaRPr lang="en-US" altLang="en-US" sz="1000" b="1">
                  <a:solidFill>
                    <a:srgbClr val="5F5F5F"/>
                  </a:solidFill>
                  <a:latin typeface="Century Gothic" panose="020B0502020202020204" pitchFamily="34" charset="0"/>
                  <a:ea typeface="ＭＳ Ｐゴシック" panose="020B0600070205080204" pitchFamily="34" charset="-128"/>
                </a:endParaRPr>
              </a:p>
            </p:txBody>
          </p:sp>
          <p:grpSp>
            <p:nvGrpSpPr>
              <p:cNvPr id="369738" name="Grupa 7">
                <a:extLst>
                  <a:ext uri="{FF2B5EF4-FFF2-40B4-BE49-F238E27FC236}">
                    <a16:creationId xmlns:a16="http://schemas.microsoft.com/office/drawing/2014/main" id="{85EEC720-3C96-4C85-B9F3-0985FA8F0FC0}"/>
                  </a:ext>
                </a:extLst>
              </p:cNvPr>
              <p:cNvGrpSpPr>
                <a:grpSpLocks/>
              </p:cNvGrpSpPr>
              <p:nvPr/>
            </p:nvGrpSpPr>
            <p:grpSpPr bwMode="auto">
              <a:xfrm>
                <a:off x="3134998" y="1517736"/>
                <a:ext cx="2019850" cy="4162612"/>
                <a:chOff x="3636165" y="1814460"/>
                <a:chExt cx="1696621" cy="3496486"/>
              </a:xfrm>
            </p:grpSpPr>
            <p:grpSp>
              <p:nvGrpSpPr>
                <p:cNvPr id="369739" name="Group 28">
                  <a:extLst>
                    <a:ext uri="{FF2B5EF4-FFF2-40B4-BE49-F238E27FC236}">
                      <a16:creationId xmlns:a16="http://schemas.microsoft.com/office/drawing/2014/main" id="{3D69B02C-C462-EBCA-06F3-5B6E33081ECD}"/>
                    </a:ext>
                  </a:extLst>
                </p:cNvPr>
                <p:cNvGrpSpPr>
                  <a:grpSpLocks/>
                </p:cNvGrpSpPr>
                <p:nvPr/>
              </p:nvGrpSpPr>
              <p:grpSpPr bwMode="auto">
                <a:xfrm>
                  <a:off x="3636165" y="1819139"/>
                  <a:ext cx="1696621" cy="3491807"/>
                  <a:chOff x="1684" y="1082"/>
                  <a:chExt cx="2391" cy="3083"/>
                </a:xfrm>
              </p:grpSpPr>
              <p:sp>
                <p:nvSpPr>
                  <p:cNvPr id="369744" name="Rectangle 29">
                    <a:extLst>
                      <a:ext uri="{FF2B5EF4-FFF2-40B4-BE49-F238E27FC236}">
                        <a16:creationId xmlns:a16="http://schemas.microsoft.com/office/drawing/2014/main" id="{1385194D-C007-25F1-71F1-1319D3B611F8}"/>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9745" name="Line 30">
                    <a:extLst>
                      <a:ext uri="{FF2B5EF4-FFF2-40B4-BE49-F238E27FC236}">
                        <a16:creationId xmlns:a16="http://schemas.microsoft.com/office/drawing/2014/main" id="{FEE52D69-EA98-E089-1FBF-4925CED34D5D}"/>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9740" name="Line 31">
                  <a:extLst>
                    <a:ext uri="{FF2B5EF4-FFF2-40B4-BE49-F238E27FC236}">
                      <a16:creationId xmlns:a16="http://schemas.microsoft.com/office/drawing/2014/main" id="{207B9507-8AD0-8C27-9E0F-184899E5C72C}"/>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741" name="Line 32">
                  <a:extLst>
                    <a:ext uri="{FF2B5EF4-FFF2-40B4-BE49-F238E27FC236}">
                      <a16:creationId xmlns:a16="http://schemas.microsoft.com/office/drawing/2014/main" id="{29848CB7-A376-324D-D9DB-4005D572B791}"/>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742" name="Line 33">
                  <a:extLst>
                    <a:ext uri="{FF2B5EF4-FFF2-40B4-BE49-F238E27FC236}">
                      <a16:creationId xmlns:a16="http://schemas.microsoft.com/office/drawing/2014/main" id="{26E4AE58-C7B8-9F48-0C73-D7EDB4342440}"/>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743" name="Line 34">
                  <a:extLst>
                    <a:ext uri="{FF2B5EF4-FFF2-40B4-BE49-F238E27FC236}">
                      <a16:creationId xmlns:a16="http://schemas.microsoft.com/office/drawing/2014/main" id="{3BFFA33E-B819-89A0-AD88-5D563C574B21}"/>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9714" name="Grupa 15">
              <a:extLst>
                <a:ext uri="{FF2B5EF4-FFF2-40B4-BE49-F238E27FC236}">
                  <a16:creationId xmlns:a16="http://schemas.microsoft.com/office/drawing/2014/main" id="{C7EA0C13-E101-D7CA-B2E9-D8D5C7441F30}"/>
                </a:ext>
              </a:extLst>
            </p:cNvPr>
            <p:cNvGrpSpPr>
              <a:grpSpLocks/>
            </p:cNvGrpSpPr>
            <p:nvPr/>
          </p:nvGrpSpPr>
          <p:grpSpPr bwMode="auto">
            <a:xfrm>
              <a:off x="8399462" y="436507"/>
              <a:ext cx="822789" cy="1695647"/>
              <a:chOff x="3134998" y="1517736"/>
              <a:chExt cx="2019850" cy="4162613"/>
            </a:xfrm>
          </p:grpSpPr>
          <p:sp>
            <p:nvSpPr>
              <p:cNvPr id="369723" name="Rectangle 15">
                <a:extLst>
                  <a:ext uri="{FF2B5EF4-FFF2-40B4-BE49-F238E27FC236}">
                    <a16:creationId xmlns:a16="http://schemas.microsoft.com/office/drawing/2014/main" id="{40BE5E0A-E26B-37CB-4A06-1914111B0605}"/>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9724" name="Rectangle 12">
                <a:extLst>
                  <a:ext uri="{FF2B5EF4-FFF2-40B4-BE49-F238E27FC236}">
                    <a16:creationId xmlns:a16="http://schemas.microsoft.com/office/drawing/2014/main" id="{89A9CEBD-063D-B46A-B25C-52934B7717DF}"/>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9725" name="Rectangle 13">
                <a:extLst>
                  <a:ext uri="{FF2B5EF4-FFF2-40B4-BE49-F238E27FC236}">
                    <a16:creationId xmlns:a16="http://schemas.microsoft.com/office/drawing/2014/main" id="{1DBFC75F-4BD9-6141-CDB8-E6961A929204}"/>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grpSp>
            <p:nvGrpSpPr>
              <p:cNvPr id="369726" name="Grupa 20">
                <a:extLst>
                  <a:ext uri="{FF2B5EF4-FFF2-40B4-BE49-F238E27FC236}">
                    <a16:creationId xmlns:a16="http://schemas.microsoft.com/office/drawing/2014/main" id="{CDE35E20-DDE4-46EF-C7D5-37949BBFD0D9}"/>
                  </a:ext>
                </a:extLst>
              </p:cNvPr>
              <p:cNvGrpSpPr>
                <a:grpSpLocks/>
              </p:cNvGrpSpPr>
              <p:nvPr/>
            </p:nvGrpSpPr>
            <p:grpSpPr bwMode="auto">
              <a:xfrm>
                <a:off x="3134998" y="1517736"/>
                <a:ext cx="2019850" cy="4162612"/>
                <a:chOff x="3636165" y="1814460"/>
                <a:chExt cx="1696621" cy="3496486"/>
              </a:xfrm>
            </p:grpSpPr>
            <p:sp>
              <p:nvSpPr>
                <p:cNvPr id="369727" name="Line 34">
                  <a:extLst>
                    <a:ext uri="{FF2B5EF4-FFF2-40B4-BE49-F238E27FC236}">
                      <a16:creationId xmlns:a16="http://schemas.microsoft.com/office/drawing/2014/main" id="{43537D6E-94D9-EC07-2D25-E3794FD2550D}"/>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nvGrpSpPr>
                <p:cNvPr id="369728" name="Group 343">
                  <a:extLst>
                    <a:ext uri="{FF2B5EF4-FFF2-40B4-BE49-F238E27FC236}">
                      <a16:creationId xmlns:a16="http://schemas.microsoft.com/office/drawing/2014/main" id="{4F92523B-59C4-0016-11A9-0D51B8FDAC96}"/>
                    </a:ext>
                  </a:extLst>
                </p:cNvPr>
                <p:cNvGrpSpPr>
                  <a:grpSpLocks/>
                </p:cNvGrpSpPr>
                <p:nvPr/>
              </p:nvGrpSpPr>
              <p:grpSpPr bwMode="auto">
                <a:xfrm>
                  <a:off x="3636165" y="1819139"/>
                  <a:ext cx="1696621" cy="3491807"/>
                  <a:chOff x="1684" y="1082"/>
                  <a:chExt cx="2391" cy="3083"/>
                </a:xfrm>
              </p:grpSpPr>
              <p:sp>
                <p:nvSpPr>
                  <p:cNvPr id="369732" name="Rectangle 29">
                    <a:extLst>
                      <a:ext uri="{FF2B5EF4-FFF2-40B4-BE49-F238E27FC236}">
                        <a16:creationId xmlns:a16="http://schemas.microsoft.com/office/drawing/2014/main" id="{096A7713-EB4A-1546-6D8C-77A6BE25E28D}"/>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9733" name="Line 30">
                    <a:extLst>
                      <a:ext uri="{FF2B5EF4-FFF2-40B4-BE49-F238E27FC236}">
                        <a16:creationId xmlns:a16="http://schemas.microsoft.com/office/drawing/2014/main" id="{61A1D89A-68E3-B9BE-6139-6D97EE31688E}"/>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9729" name="Line 31">
                  <a:extLst>
                    <a:ext uri="{FF2B5EF4-FFF2-40B4-BE49-F238E27FC236}">
                      <a16:creationId xmlns:a16="http://schemas.microsoft.com/office/drawing/2014/main" id="{0A8A7EE4-01EE-63B8-B2A0-DB9CB10A86CC}"/>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730" name="Line 32">
                  <a:extLst>
                    <a:ext uri="{FF2B5EF4-FFF2-40B4-BE49-F238E27FC236}">
                      <a16:creationId xmlns:a16="http://schemas.microsoft.com/office/drawing/2014/main" id="{D424B231-7D76-0B18-1E6C-C5AB75066CA9}"/>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731" name="Line 33">
                  <a:extLst>
                    <a:ext uri="{FF2B5EF4-FFF2-40B4-BE49-F238E27FC236}">
                      <a16:creationId xmlns:a16="http://schemas.microsoft.com/office/drawing/2014/main" id="{AD226951-B048-D57D-2BC9-FFA55E8E43FD}"/>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9715" name="Grupa 33">
              <a:extLst>
                <a:ext uri="{FF2B5EF4-FFF2-40B4-BE49-F238E27FC236}">
                  <a16:creationId xmlns:a16="http://schemas.microsoft.com/office/drawing/2014/main" id="{4669BB53-4EAE-FFB2-2584-DCC5D62B3E95}"/>
                </a:ext>
              </a:extLst>
            </p:cNvPr>
            <p:cNvGrpSpPr>
              <a:grpSpLocks/>
            </p:cNvGrpSpPr>
            <p:nvPr/>
          </p:nvGrpSpPr>
          <p:grpSpPr bwMode="auto">
            <a:xfrm>
              <a:off x="8573190" y="887165"/>
              <a:ext cx="494397" cy="730352"/>
              <a:chOff x="2817575" y="2884741"/>
              <a:chExt cx="867358" cy="1281306"/>
            </a:xfrm>
          </p:grpSpPr>
          <p:sp>
            <p:nvSpPr>
              <p:cNvPr id="369720" name="Line 35">
                <a:extLst>
                  <a:ext uri="{FF2B5EF4-FFF2-40B4-BE49-F238E27FC236}">
                    <a16:creationId xmlns:a16="http://schemas.microsoft.com/office/drawing/2014/main" id="{EAED6B50-1112-2073-373F-A271AE097520}"/>
                  </a:ext>
                </a:extLst>
              </p:cNvPr>
              <p:cNvSpPr>
                <a:spLocks noChangeShapeType="1"/>
              </p:cNvSpPr>
              <p:nvPr/>
            </p:nvSpPr>
            <p:spPr bwMode="auto">
              <a:xfrm flipV="1">
                <a:off x="2817575" y="2884741"/>
                <a:ext cx="285450" cy="3264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721" name="Line 36">
                <a:extLst>
                  <a:ext uri="{FF2B5EF4-FFF2-40B4-BE49-F238E27FC236}">
                    <a16:creationId xmlns:a16="http://schemas.microsoft.com/office/drawing/2014/main" id="{1808BB42-55DE-07DE-B12A-C3F8827C3848}"/>
                  </a:ext>
                </a:extLst>
              </p:cNvPr>
              <p:cNvSpPr>
                <a:spLocks noChangeShapeType="1"/>
              </p:cNvSpPr>
              <p:nvPr/>
            </p:nvSpPr>
            <p:spPr bwMode="auto">
              <a:xfrm flipH="1" flipV="1">
                <a:off x="3103025" y="2884741"/>
                <a:ext cx="292588" cy="90879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722" name="Line 37">
                <a:extLst>
                  <a:ext uri="{FF2B5EF4-FFF2-40B4-BE49-F238E27FC236}">
                    <a16:creationId xmlns:a16="http://schemas.microsoft.com/office/drawing/2014/main" id="{413E292E-6959-7022-F30A-23F3A057C699}"/>
                  </a:ext>
                </a:extLst>
              </p:cNvPr>
              <p:cNvSpPr>
                <a:spLocks noChangeShapeType="1"/>
              </p:cNvSpPr>
              <p:nvPr/>
            </p:nvSpPr>
            <p:spPr bwMode="auto">
              <a:xfrm>
                <a:off x="3395620" y="3815920"/>
                <a:ext cx="289313" cy="35012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369716" name="Grupa 33">
              <a:extLst>
                <a:ext uri="{FF2B5EF4-FFF2-40B4-BE49-F238E27FC236}">
                  <a16:creationId xmlns:a16="http://schemas.microsoft.com/office/drawing/2014/main" id="{DAD266DB-C1D1-0D17-5549-EBB27ABA20C6}"/>
                </a:ext>
              </a:extLst>
            </p:cNvPr>
            <p:cNvGrpSpPr>
              <a:grpSpLocks/>
            </p:cNvGrpSpPr>
            <p:nvPr/>
          </p:nvGrpSpPr>
          <p:grpSpPr bwMode="auto">
            <a:xfrm>
              <a:off x="7639674" y="749758"/>
              <a:ext cx="488294" cy="939068"/>
              <a:chOff x="2796365" y="2892145"/>
              <a:chExt cx="856647" cy="1647462"/>
            </a:xfrm>
          </p:grpSpPr>
          <p:sp>
            <p:nvSpPr>
              <p:cNvPr id="369717" name="Line 35">
                <a:extLst>
                  <a:ext uri="{FF2B5EF4-FFF2-40B4-BE49-F238E27FC236}">
                    <a16:creationId xmlns:a16="http://schemas.microsoft.com/office/drawing/2014/main" id="{0F84CD7F-42C6-FD2A-0A5E-26E28489A75E}"/>
                  </a:ext>
                </a:extLst>
              </p:cNvPr>
              <p:cNvSpPr>
                <a:spLocks noChangeShapeType="1"/>
              </p:cNvSpPr>
              <p:nvPr/>
            </p:nvSpPr>
            <p:spPr bwMode="auto">
              <a:xfrm>
                <a:off x="2796365" y="2892145"/>
                <a:ext cx="285318" cy="33656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718" name="Line 36">
                <a:extLst>
                  <a:ext uri="{FF2B5EF4-FFF2-40B4-BE49-F238E27FC236}">
                    <a16:creationId xmlns:a16="http://schemas.microsoft.com/office/drawing/2014/main" id="{6D25CCAC-4E5B-97D2-B74E-5FB31498A914}"/>
                  </a:ext>
                </a:extLst>
              </p:cNvPr>
              <p:cNvSpPr>
                <a:spLocks noChangeShapeType="1"/>
              </p:cNvSpPr>
              <p:nvPr/>
            </p:nvSpPr>
            <p:spPr bwMode="auto">
              <a:xfrm flipH="1" flipV="1">
                <a:off x="3071768" y="3228711"/>
                <a:ext cx="328169" cy="125043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719" name="Line 37">
                <a:extLst>
                  <a:ext uri="{FF2B5EF4-FFF2-40B4-BE49-F238E27FC236}">
                    <a16:creationId xmlns:a16="http://schemas.microsoft.com/office/drawing/2014/main" id="{B729C22F-19A1-A33F-5645-75E65305A515}"/>
                  </a:ext>
                </a:extLst>
              </p:cNvPr>
              <p:cNvSpPr>
                <a:spLocks noChangeShapeType="1"/>
              </p:cNvSpPr>
              <p:nvPr/>
            </p:nvSpPr>
            <p:spPr bwMode="auto">
              <a:xfrm>
                <a:off x="3374470" y="4479152"/>
                <a:ext cx="278542" cy="6045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9674" name="Group 372">
            <a:extLst>
              <a:ext uri="{FF2B5EF4-FFF2-40B4-BE49-F238E27FC236}">
                <a16:creationId xmlns:a16="http://schemas.microsoft.com/office/drawing/2014/main" id="{EB09DA85-D7C1-A29C-2B40-05EECB7899E9}"/>
              </a:ext>
            </a:extLst>
          </p:cNvPr>
          <p:cNvGrpSpPr>
            <a:grpSpLocks/>
          </p:cNvGrpSpPr>
          <p:nvPr/>
        </p:nvGrpSpPr>
        <p:grpSpPr bwMode="auto">
          <a:xfrm>
            <a:off x="5559425" y="3636963"/>
            <a:ext cx="1687513" cy="1827212"/>
            <a:chOff x="7475639" y="245979"/>
            <a:chExt cx="1746612" cy="1892179"/>
          </a:xfrm>
        </p:grpSpPr>
        <p:grpSp>
          <p:nvGrpSpPr>
            <p:cNvPr id="369680" name="Grupa 2">
              <a:extLst>
                <a:ext uri="{FF2B5EF4-FFF2-40B4-BE49-F238E27FC236}">
                  <a16:creationId xmlns:a16="http://schemas.microsoft.com/office/drawing/2014/main" id="{F4007201-842F-5934-D026-949A6FB35E92}"/>
                </a:ext>
              </a:extLst>
            </p:cNvPr>
            <p:cNvGrpSpPr>
              <a:grpSpLocks/>
            </p:cNvGrpSpPr>
            <p:nvPr/>
          </p:nvGrpSpPr>
          <p:grpSpPr bwMode="auto">
            <a:xfrm>
              <a:off x="7475639" y="245979"/>
              <a:ext cx="1244992" cy="1892179"/>
              <a:chOff x="3134998" y="1033067"/>
              <a:chExt cx="3057758" cy="4647282"/>
            </a:xfrm>
          </p:grpSpPr>
          <p:sp>
            <p:nvSpPr>
              <p:cNvPr id="369701" name="Rectangle 15">
                <a:extLst>
                  <a:ext uri="{FF2B5EF4-FFF2-40B4-BE49-F238E27FC236}">
                    <a16:creationId xmlns:a16="http://schemas.microsoft.com/office/drawing/2014/main" id="{F2F3BEA0-9BA1-CBA5-DA1E-2567C959955B}"/>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9702" name="Rectangle 12">
                <a:extLst>
                  <a:ext uri="{FF2B5EF4-FFF2-40B4-BE49-F238E27FC236}">
                    <a16:creationId xmlns:a16="http://schemas.microsoft.com/office/drawing/2014/main" id="{56525FB6-A5BD-8A6D-FEA5-EA4F668B2579}"/>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9703" name="Rectangle 13">
                <a:extLst>
                  <a:ext uri="{FF2B5EF4-FFF2-40B4-BE49-F238E27FC236}">
                    <a16:creationId xmlns:a16="http://schemas.microsoft.com/office/drawing/2014/main" id="{D8762BA3-62C9-D25F-4873-4E28761175A2}"/>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98" name="Text Box 43">
                <a:extLst>
                  <a:ext uri="{FF2B5EF4-FFF2-40B4-BE49-F238E27FC236}">
                    <a16:creationId xmlns:a16="http://schemas.microsoft.com/office/drawing/2014/main" id="{1C6E1D6B-E2E8-57D6-9B8D-C482983A92EE}"/>
                  </a:ext>
                </a:extLst>
              </p:cNvPr>
              <p:cNvSpPr txBox="1">
                <a:spLocks noChangeArrowheads="1"/>
              </p:cNvSpPr>
              <p:nvPr/>
            </p:nvSpPr>
            <p:spPr bwMode="auto">
              <a:xfrm>
                <a:off x="4180199" y="1033067"/>
                <a:ext cx="2013724" cy="363384"/>
              </a:xfrm>
              <a:prstGeom prst="rect">
                <a:avLst/>
              </a:prstGeom>
              <a:noFill/>
              <a:ln w="12700">
                <a:noFill/>
                <a:miter lim="800000"/>
                <a:headEnd/>
                <a:tailEnd/>
              </a:ln>
            </p:spPr>
            <p:txBody>
              <a:bodyPr wrap="none" lIns="32466" tIns="16234" rIns="32466" bIns="16234" anchor="ctr"/>
              <a:lstStyle/>
              <a:p>
                <a:pPr algn="ctr" defTabSz="913203" eaLnBrk="1" fontAlgn="auto" hangingPunct="1">
                  <a:spcBef>
                    <a:spcPts val="0"/>
                  </a:spcBef>
                  <a:spcAft>
                    <a:spcPts val="0"/>
                  </a:spcAft>
                  <a:defRPr/>
                </a:pPr>
                <a:r>
                  <a:rPr lang="en-NZ" sz="1000" b="1">
                    <a:solidFill>
                      <a:schemeClr val="tx1">
                        <a:lumMod val="65000"/>
                        <a:lumOff val="35000"/>
                      </a:schemeClr>
                    </a:solidFill>
                    <a:latin typeface="Century Gothic" panose="020B0502020202020204" pitchFamily="34" charset="0"/>
                    <a:ea typeface="ＭＳ Ｐゴシック" pitchFamily="-112" charset="-128"/>
                    <a:cs typeface="ＭＳ Ｐゴシック" pitchFamily="-112" charset="-128"/>
                  </a:rPr>
                  <a:t>Managing Director</a:t>
                </a:r>
                <a:endParaRPr lang="en-US" sz="1050" b="1">
                  <a:solidFill>
                    <a:schemeClr val="tx1">
                      <a:lumMod val="65000"/>
                      <a:lumOff val="35000"/>
                    </a:schemeClr>
                  </a:solidFill>
                  <a:latin typeface="Century Gothic" panose="020B0502020202020204" pitchFamily="34" charset="0"/>
                  <a:ea typeface="ＭＳ Ｐゴシック" pitchFamily="-112" charset="-128"/>
                  <a:cs typeface="ＭＳ Ｐゴシック" pitchFamily="-112" charset="-128"/>
                </a:endParaRPr>
              </a:p>
            </p:txBody>
          </p:sp>
          <p:grpSp>
            <p:nvGrpSpPr>
              <p:cNvPr id="369705" name="Grupa 7">
                <a:extLst>
                  <a:ext uri="{FF2B5EF4-FFF2-40B4-BE49-F238E27FC236}">
                    <a16:creationId xmlns:a16="http://schemas.microsoft.com/office/drawing/2014/main" id="{1BA712C0-B0FD-C159-1E7F-C0BD11BA4335}"/>
                  </a:ext>
                </a:extLst>
              </p:cNvPr>
              <p:cNvGrpSpPr>
                <a:grpSpLocks/>
              </p:cNvGrpSpPr>
              <p:nvPr/>
            </p:nvGrpSpPr>
            <p:grpSpPr bwMode="auto">
              <a:xfrm>
                <a:off x="3134998" y="1517736"/>
                <a:ext cx="2019850" cy="4162612"/>
                <a:chOff x="3636165" y="1814460"/>
                <a:chExt cx="1696621" cy="3496486"/>
              </a:xfrm>
            </p:grpSpPr>
            <p:grpSp>
              <p:nvGrpSpPr>
                <p:cNvPr id="369706" name="Group 28">
                  <a:extLst>
                    <a:ext uri="{FF2B5EF4-FFF2-40B4-BE49-F238E27FC236}">
                      <a16:creationId xmlns:a16="http://schemas.microsoft.com/office/drawing/2014/main" id="{BEA6B067-7602-6B53-058C-74D2061B95E8}"/>
                    </a:ext>
                  </a:extLst>
                </p:cNvPr>
                <p:cNvGrpSpPr>
                  <a:grpSpLocks/>
                </p:cNvGrpSpPr>
                <p:nvPr/>
              </p:nvGrpSpPr>
              <p:grpSpPr bwMode="auto">
                <a:xfrm>
                  <a:off x="3636165" y="1819139"/>
                  <a:ext cx="1696621" cy="3491807"/>
                  <a:chOff x="1684" y="1082"/>
                  <a:chExt cx="2391" cy="3083"/>
                </a:xfrm>
              </p:grpSpPr>
              <p:sp>
                <p:nvSpPr>
                  <p:cNvPr id="369711" name="Rectangle 29">
                    <a:extLst>
                      <a:ext uri="{FF2B5EF4-FFF2-40B4-BE49-F238E27FC236}">
                        <a16:creationId xmlns:a16="http://schemas.microsoft.com/office/drawing/2014/main" id="{EF01442E-69A4-A567-7D4A-A5C331DCFA3B}"/>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9712" name="Line 30">
                    <a:extLst>
                      <a:ext uri="{FF2B5EF4-FFF2-40B4-BE49-F238E27FC236}">
                        <a16:creationId xmlns:a16="http://schemas.microsoft.com/office/drawing/2014/main" id="{C92B91DF-5BA6-D1C7-762A-D2765DB84C8C}"/>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9707" name="Line 31">
                  <a:extLst>
                    <a:ext uri="{FF2B5EF4-FFF2-40B4-BE49-F238E27FC236}">
                      <a16:creationId xmlns:a16="http://schemas.microsoft.com/office/drawing/2014/main" id="{C1EBCCFD-44C9-3C90-9A0E-3FADE994185C}"/>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708" name="Line 32">
                  <a:extLst>
                    <a:ext uri="{FF2B5EF4-FFF2-40B4-BE49-F238E27FC236}">
                      <a16:creationId xmlns:a16="http://schemas.microsoft.com/office/drawing/2014/main" id="{EFC74875-A58E-59BA-4246-F21C7448BB32}"/>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709" name="Line 33">
                  <a:extLst>
                    <a:ext uri="{FF2B5EF4-FFF2-40B4-BE49-F238E27FC236}">
                      <a16:creationId xmlns:a16="http://schemas.microsoft.com/office/drawing/2014/main" id="{33270605-FB2F-4396-6C67-301C5F4E84B9}"/>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710" name="Line 34">
                  <a:extLst>
                    <a:ext uri="{FF2B5EF4-FFF2-40B4-BE49-F238E27FC236}">
                      <a16:creationId xmlns:a16="http://schemas.microsoft.com/office/drawing/2014/main" id="{57B41AD1-B4E5-F44E-BD58-DF40E37AE2A1}"/>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9681" name="Grupa 15">
              <a:extLst>
                <a:ext uri="{FF2B5EF4-FFF2-40B4-BE49-F238E27FC236}">
                  <a16:creationId xmlns:a16="http://schemas.microsoft.com/office/drawing/2014/main" id="{9302DC16-79B7-87F6-21C7-DB468C175EA1}"/>
                </a:ext>
              </a:extLst>
            </p:cNvPr>
            <p:cNvGrpSpPr>
              <a:grpSpLocks/>
            </p:cNvGrpSpPr>
            <p:nvPr/>
          </p:nvGrpSpPr>
          <p:grpSpPr bwMode="auto">
            <a:xfrm>
              <a:off x="8399462" y="436507"/>
              <a:ext cx="822789" cy="1701651"/>
              <a:chOff x="3134998" y="1517736"/>
              <a:chExt cx="2019850" cy="4177353"/>
            </a:xfrm>
          </p:grpSpPr>
          <p:sp>
            <p:nvSpPr>
              <p:cNvPr id="369690" name="Rectangle 15">
                <a:extLst>
                  <a:ext uri="{FF2B5EF4-FFF2-40B4-BE49-F238E27FC236}">
                    <a16:creationId xmlns:a16="http://schemas.microsoft.com/office/drawing/2014/main" id="{DFA394A0-FCB9-D6EA-95D1-E865E16F628A}"/>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9691" name="Rectangle 12">
                <a:extLst>
                  <a:ext uri="{FF2B5EF4-FFF2-40B4-BE49-F238E27FC236}">
                    <a16:creationId xmlns:a16="http://schemas.microsoft.com/office/drawing/2014/main" id="{AB46557C-EA87-E6F5-0CAF-72287852C5A0}"/>
                  </a:ext>
                </a:extLst>
              </p:cNvPr>
              <p:cNvSpPr>
                <a:spLocks noChangeArrowheads="1"/>
              </p:cNvSpPr>
              <p:nvPr/>
            </p:nvSpPr>
            <p:spPr bwMode="auto">
              <a:xfrm>
                <a:off x="3134998" y="5331245"/>
                <a:ext cx="2012249" cy="36384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9692" name="Rectangle 13">
                <a:extLst>
                  <a:ext uri="{FF2B5EF4-FFF2-40B4-BE49-F238E27FC236}">
                    <a16:creationId xmlns:a16="http://schemas.microsoft.com/office/drawing/2014/main" id="{A3371904-939D-0AEF-DDB3-52926BAEE46C}"/>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grpSp>
            <p:nvGrpSpPr>
              <p:cNvPr id="369693" name="Grupa 20">
                <a:extLst>
                  <a:ext uri="{FF2B5EF4-FFF2-40B4-BE49-F238E27FC236}">
                    <a16:creationId xmlns:a16="http://schemas.microsoft.com/office/drawing/2014/main" id="{D8CDD5F2-8720-EEFE-F811-FFDBDF34C25D}"/>
                  </a:ext>
                </a:extLst>
              </p:cNvPr>
              <p:cNvGrpSpPr>
                <a:grpSpLocks/>
              </p:cNvGrpSpPr>
              <p:nvPr/>
            </p:nvGrpSpPr>
            <p:grpSpPr bwMode="auto">
              <a:xfrm>
                <a:off x="3134998" y="1517736"/>
                <a:ext cx="2019850" cy="4162612"/>
                <a:chOff x="3636165" y="1814460"/>
                <a:chExt cx="1696621" cy="3496486"/>
              </a:xfrm>
            </p:grpSpPr>
            <p:sp>
              <p:nvSpPr>
                <p:cNvPr id="369694" name="Line 34">
                  <a:extLst>
                    <a:ext uri="{FF2B5EF4-FFF2-40B4-BE49-F238E27FC236}">
                      <a16:creationId xmlns:a16="http://schemas.microsoft.com/office/drawing/2014/main" id="{1E5D5C38-D3FD-B962-E711-0C62809EAB7D}"/>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nvGrpSpPr>
                <p:cNvPr id="369695" name="Group 388">
                  <a:extLst>
                    <a:ext uri="{FF2B5EF4-FFF2-40B4-BE49-F238E27FC236}">
                      <a16:creationId xmlns:a16="http://schemas.microsoft.com/office/drawing/2014/main" id="{14C1E3A4-4089-97FA-0947-7674273E0B22}"/>
                    </a:ext>
                  </a:extLst>
                </p:cNvPr>
                <p:cNvGrpSpPr>
                  <a:grpSpLocks/>
                </p:cNvGrpSpPr>
                <p:nvPr/>
              </p:nvGrpSpPr>
              <p:grpSpPr bwMode="auto">
                <a:xfrm>
                  <a:off x="3636165" y="1819139"/>
                  <a:ext cx="1696621" cy="3491807"/>
                  <a:chOff x="1684" y="1082"/>
                  <a:chExt cx="2391" cy="3083"/>
                </a:xfrm>
              </p:grpSpPr>
              <p:sp>
                <p:nvSpPr>
                  <p:cNvPr id="369699" name="Rectangle 29">
                    <a:extLst>
                      <a:ext uri="{FF2B5EF4-FFF2-40B4-BE49-F238E27FC236}">
                        <a16:creationId xmlns:a16="http://schemas.microsoft.com/office/drawing/2014/main" id="{DED65C5B-B5F3-D732-4E1C-44FD16CA5F10}"/>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9700" name="Line 30">
                    <a:extLst>
                      <a:ext uri="{FF2B5EF4-FFF2-40B4-BE49-F238E27FC236}">
                        <a16:creationId xmlns:a16="http://schemas.microsoft.com/office/drawing/2014/main" id="{FA2249E9-79E2-2DD2-8A9D-ED93E0776DE9}"/>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69696" name="Line 31">
                  <a:extLst>
                    <a:ext uri="{FF2B5EF4-FFF2-40B4-BE49-F238E27FC236}">
                      <a16:creationId xmlns:a16="http://schemas.microsoft.com/office/drawing/2014/main" id="{5F3CE92C-5FD5-C217-0F46-2C48BD58D7AB}"/>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697" name="Line 32">
                  <a:extLst>
                    <a:ext uri="{FF2B5EF4-FFF2-40B4-BE49-F238E27FC236}">
                      <a16:creationId xmlns:a16="http://schemas.microsoft.com/office/drawing/2014/main" id="{A5E3C51A-5887-F08F-697A-2CF03D6BAF39}"/>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698" name="Line 33">
                  <a:extLst>
                    <a:ext uri="{FF2B5EF4-FFF2-40B4-BE49-F238E27FC236}">
                      <a16:creationId xmlns:a16="http://schemas.microsoft.com/office/drawing/2014/main" id="{1EC553A5-88F3-1DFE-806B-E2D5CB71A5A1}"/>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69682" name="Grupa 33">
              <a:extLst>
                <a:ext uri="{FF2B5EF4-FFF2-40B4-BE49-F238E27FC236}">
                  <a16:creationId xmlns:a16="http://schemas.microsoft.com/office/drawing/2014/main" id="{5F01108E-E894-356D-8D6D-E93F3E995160}"/>
                </a:ext>
              </a:extLst>
            </p:cNvPr>
            <p:cNvGrpSpPr>
              <a:grpSpLocks/>
            </p:cNvGrpSpPr>
            <p:nvPr/>
          </p:nvGrpSpPr>
          <p:grpSpPr bwMode="auto">
            <a:xfrm>
              <a:off x="8558633" y="511339"/>
              <a:ext cx="500884" cy="1145311"/>
              <a:chOff x="2792031" y="2225408"/>
              <a:chExt cx="878737" cy="2009300"/>
            </a:xfrm>
          </p:grpSpPr>
          <p:sp>
            <p:nvSpPr>
              <p:cNvPr id="369687" name="Line 35">
                <a:extLst>
                  <a:ext uri="{FF2B5EF4-FFF2-40B4-BE49-F238E27FC236}">
                    <a16:creationId xmlns:a16="http://schemas.microsoft.com/office/drawing/2014/main" id="{680215C2-67BA-BAE0-3374-D79D516CD588}"/>
                  </a:ext>
                </a:extLst>
              </p:cNvPr>
              <p:cNvSpPr>
                <a:spLocks noChangeShapeType="1"/>
              </p:cNvSpPr>
              <p:nvPr/>
            </p:nvSpPr>
            <p:spPr bwMode="auto">
              <a:xfrm flipV="1">
                <a:off x="2792031" y="2225408"/>
                <a:ext cx="289160" cy="25630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688" name="Line 36">
                <a:extLst>
                  <a:ext uri="{FF2B5EF4-FFF2-40B4-BE49-F238E27FC236}">
                    <a16:creationId xmlns:a16="http://schemas.microsoft.com/office/drawing/2014/main" id="{B3FDC7B7-51DB-83E5-81CD-B8768DC024CB}"/>
                  </a:ext>
                </a:extLst>
              </p:cNvPr>
              <p:cNvSpPr>
                <a:spLocks noChangeShapeType="1"/>
              </p:cNvSpPr>
              <p:nvPr/>
            </p:nvSpPr>
            <p:spPr bwMode="auto">
              <a:xfrm flipH="1" flipV="1">
                <a:off x="3076232" y="2237291"/>
                <a:ext cx="302843" cy="1340853"/>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689" name="Line 37">
                <a:extLst>
                  <a:ext uri="{FF2B5EF4-FFF2-40B4-BE49-F238E27FC236}">
                    <a16:creationId xmlns:a16="http://schemas.microsoft.com/office/drawing/2014/main" id="{C341B48B-5D5B-68B3-1C10-5F2DEFC3ED14}"/>
                  </a:ext>
                </a:extLst>
              </p:cNvPr>
              <p:cNvSpPr>
                <a:spLocks noChangeShapeType="1"/>
              </p:cNvSpPr>
              <p:nvPr/>
            </p:nvSpPr>
            <p:spPr bwMode="auto">
              <a:xfrm>
                <a:off x="3379078" y="3568689"/>
                <a:ext cx="291690" cy="66601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369683" name="Grupa 33">
              <a:extLst>
                <a:ext uri="{FF2B5EF4-FFF2-40B4-BE49-F238E27FC236}">
                  <a16:creationId xmlns:a16="http://schemas.microsoft.com/office/drawing/2014/main" id="{583109BD-D8A1-BB5D-641E-726CBAB1C0EC}"/>
                </a:ext>
              </a:extLst>
            </p:cNvPr>
            <p:cNvGrpSpPr>
              <a:grpSpLocks/>
            </p:cNvGrpSpPr>
            <p:nvPr/>
          </p:nvGrpSpPr>
          <p:grpSpPr bwMode="auto">
            <a:xfrm>
              <a:off x="7639676" y="815827"/>
              <a:ext cx="495708" cy="899379"/>
              <a:chOff x="2796367" y="3008055"/>
              <a:chExt cx="869654" cy="1577834"/>
            </a:xfrm>
          </p:grpSpPr>
          <p:sp>
            <p:nvSpPr>
              <p:cNvPr id="369684" name="Line 35">
                <a:extLst>
                  <a:ext uri="{FF2B5EF4-FFF2-40B4-BE49-F238E27FC236}">
                    <a16:creationId xmlns:a16="http://schemas.microsoft.com/office/drawing/2014/main" id="{904DDC29-80B5-9817-8397-767C6AA88E27}"/>
                  </a:ext>
                </a:extLst>
              </p:cNvPr>
              <p:cNvSpPr>
                <a:spLocks noChangeShapeType="1"/>
              </p:cNvSpPr>
              <p:nvPr/>
            </p:nvSpPr>
            <p:spPr bwMode="auto">
              <a:xfrm flipV="1">
                <a:off x="2796367" y="3045269"/>
                <a:ext cx="253535" cy="23993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685" name="Line 36">
                <a:extLst>
                  <a:ext uri="{FF2B5EF4-FFF2-40B4-BE49-F238E27FC236}">
                    <a16:creationId xmlns:a16="http://schemas.microsoft.com/office/drawing/2014/main" id="{B667E3C8-1244-9508-923D-D9632FAA31A5}"/>
                  </a:ext>
                </a:extLst>
              </p:cNvPr>
              <p:cNvSpPr>
                <a:spLocks noChangeShapeType="1"/>
              </p:cNvSpPr>
              <p:nvPr/>
            </p:nvSpPr>
            <p:spPr bwMode="auto">
              <a:xfrm flipH="1" flipV="1">
                <a:off x="3049898" y="3008055"/>
                <a:ext cx="313928" cy="134033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9686" name="Line 37">
                <a:extLst>
                  <a:ext uri="{FF2B5EF4-FFF2-40B4-BE49-F238E27FC236}">
                    <a16:creationId xmlns:a16="http://schemas.microsoft.com/office/drawing/2014/main" id="{4F201AB6-AF61-2069-BC5B-829A10C5E981}"/>
                  </a:ext>
                </a:extLst>
              </p:cNvPr>
              <p:cNvSpPr>
                <a:spLocks noChangeShapeType="1"/>
              </p:cNvSpPr>
              <p:nvPr/>
            </p:nvSpPr>
            <p:spPr bwMode="auto">
              <a:xfrm>
                <a:off x="3363833" y="4348388"/>
                <a:ext cx="302188" cy="23750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sp>
        <p:nvSpPr>
          <p:cNvPr id="369675" name="Text Placeholder 2">
            <a:extLst>
              <a:ext uri="{FF2B5EF4-FFF2-40B4-BE49-F238E27FC236}">
                <a16:creationId xmlns:a16="http://schemas.microsoft.com/office/drawing/2014/main" id="{4259C4F8-0FC7-5C35-0D59-3BC432348E3F}"/>
              </a:ext>
            </a:extLst>
          </p:cNvPr>
          <p:cNvSpPr txBox="1">
            <a:spLocks noChangeArrowheads="1"/>
          </p:cNvSpPr>
          <p:nvPr/>
        </p:nvSpPr>
        <p:spPr bwMode="auto">
          <a:xfrm>
            <a:off x="363538" y="222250"/>
            <a:ext cx="4125912" cy="376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4" tIns="45718" rIns="91434" bIns="45718"/>
          <a:lstStyle>
            <a:lvl1pPr defTabSz="906463">
              <a:defRPr>
                <a:solidFill>
                  <a:schemeClr val="tx1"/>
                </a:solidFill>
                <a:latin typeface="Calibri" panose="020F0502020204030204" pitchFamily="34" charset="0"/>
              </a:defRPr>
            </a:lvl1pPr>
            <a:lvl2pPr marL="736600" indent="-282575" defTabSz="906463">
              <a:defRPr>
                <a:solidFill>
                  <a:schemeClr val="tx1"/>
                </a:solidFill>
                <a:latin typeface="Calibri" panose="020F0502020204030204" pitchFamily="34" charset="0"/>
              </a:defRPr>
            </a:lvl2pPr>
            <a:lvl3pPr marL="1133475" indent="-225425" defTabSz="906463">
              <a:defRPr>
                <a:solidFill>
                  <a:schemeClr val="tx1"/>
                </a:solidFill>
                <a:latin typeface="Calibri" panose="020F0502020204030204" pitchFamily="34" charset="0"/>
              </a:defRPr>
            </a:lvl3pPr>
            <a:lvl4pPr marL="1587500" indent="-225425" defTabSz="906463">
              <a:defRPr>
                <a:solidFill>
                  <a:schemeClr val="tx1"/>
                </a:solidFill>
                <a:latin typeface="Calibri" panose="020F0502020204030204" pitchFamily="34" charset="0"/>
              </a:defRPr>
            </a:lvl4pPr>
            <a:lvl5pPr marL="2041525" indent="-225425" defTabSz="906463">
              <a:defRPr>
                <a:solidFill>
                  <a:schemeClr val="tx1"/>
                </a:solidFill>
                <a:latin typeface="Calibri" panose="020F0502020204030204" pitchFamily="34" charset="0"/>
              </a:defRPr>
            </a:lvl5pPr>
            <a:lvl6pPr marL="2498725" indent="-225425" defTabSz="906463" eaLnBrk="0" fontAlgn="base" hangingPunct="0">
              <a:spcBef>
                <a:spcPct val="0"/>
              </a:spcBef>
              <a:spcAft>
                <a:spcPct val="0"/>
              </a:spcAft>
              <a:defRPr>
                <a:solidFill>
                  <a:schemeClr val="tx1"/>
                </a:solidFill>
                <a:latin typeface="Calibri" panose="020F0502020204030204" pitchFamily="34" charset="0"/>
              </a:defRPr>
            </a:lvl6pPr>
            <a:lvl7pPr marL="2955925" indent="-225425" defTabSz="906463" eaLnBrk="0" fontAlgn="base" hangingPunct="0">
              <a:spcBef>
                <a:spcPct val="0"/>
              </a:spcBef>
              <a:spcAft>
                <a:spcPct val="0"/>
              </a:spcAft>
              <a:defRPr>
                <a:solidFill>
                  <a:schemeClr val="tx1"/>
                </a:solidFill>
                <a:latin typeface="Calibri" panose="020F0502020204030204" pitchFamily="34" charset="0"/>
              </a:defRPr>
            </a:lvl7pPr>
            <a:lvl8pPr marL="3413125" indent="-225425" defTabSz="906463" eaLnBrk="0" fontAlgn="base" hangingPunct="0">
              <a:spcBef>
                <a:spcPct val="0"/>
              </a:spcBef>
              <a:spcAft>
                <a:spcPct val="0"/>
              </a:spcAft>
              <a:defRPr>
                <a:solidFill>
                  <a:schemeClr val="tx1"/>
                </a:solidFill>
                <a:latin typeface="Calibri" panose="020F0502020204030204" pitchFamily="34" charset="0"/>
              </a:defRPr>
            </a:lvl8pPr>
            <a:lvl9pPr marL="3870325" indent="-225425" defTabSz="906463"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NZ" altLang="en-US" b="1">
                <a:solidFill>
                  <a:srgbClr val="F17E00"/>
                </a:solidFill>
                <a:latin typeface="Century Gothic" panose="020B0502020202020204" pitchFamily="34" charset="0"/>
              </a:rPr>
              <a:t>Lead</a:t>
            </a:r>
            <a:r>
              <a:rPr lang="en-NZ" altLang="en-US">
                <a:solidFill>
                  <a:srgbClr val="F17E00"/>
                </a:solidFill>
                <a:latin typeface="Century Gothic" panose="020B0502020202020204" pitchFamily="34" charset="0"/>
              </a:rPr>
              <a:t>: </a:t>
            </a:r>
            <a:r>
              <a:rPr lang="en-NZ" altLang="en-US">
                <a:latin typeface="Century Gothic" panose="020B0502020202020204" pitchFamily="34" charset="0"/>
              </a:rPr>
              <a:t>Discussion - Trends in Profiles</a:t>
            </a:r>
            <a:endParaRPr lang="en-GB" altLang="en-US">
              <a:latin typeface="Century Gothic" panose="020B0502020202020204" pitchFamily="34" charset="0"/>
            </a:endParaRPr>
          </a:p>
        </p:txBody>
      </p:sp>
      <p:sp>
        <p:nvSpPr>
          <p:cNvPr id="369676" name="Text Placeholder 2">
            <a:extLst>
              <a:ext uri="{FF2B5EF4-FFF2-40B4-BE49-F238E27FC236}">
                <a16:creationId xmlns:a16="http://schemas.microsoft.com/office/drawing/2014/main" id="{4AAECA94-767C-9D79-4895-7C933800EC0A}"/>
              </a:ext>
            </a:extLst>
          </p:cNvPr>
          <p:cNvSpPr txBox="1">
            <a:spLocks noChangeArrowheads="1"/>
          </p:cNvSpPr>
          <p:nvPr/>
        </p:nvSpPr>
        <p:spPr bwMode="auto">
          <a:xfrm>
            <a:off x="261938" y="909638"/>
            <a:ext cx="4125912" cy="37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4" tIns="45718" rIns="91434" bIns="45718"/>
          <a:lstStyle>
            <a:lvl1pPr defTabSz="906463">
              <a:defRPr>
                <a:solidFill>
                  <a:schemeClr val="tx1"/>
                </a:solidFill>
                <a:latin typeface="Calibri" panose="020F0502020204030204" pitchFamily="34" charset="0"/>
              </a:defRPr>
            </a:lvl1pPr>
            <a:lvl2pPr marL="736600" indent="-282575" defTabSz="906463">
              <a:defRPr>
                <a:solidFill>
                  <a:schemeClr val="tx1"/>
                </a:solidFill>
                <a:latin typeface="Calibri" panose="020F0502020204030204" pitchFamily="34" charset="0"/>
              </a:defRPr>
            </a:lvl2pPr>
            <a:lvl3pPr marL="1133475" indent="-225425" defTabSz="906463">
              <a:defRPr>
                <a:solidFill>
                  <a:schemeClr val="tx1"/>
                </a:solidFill>
                <a:latin typeface="Calibri" panose="020F0502020204030204" pitchFamily="34" charset="0"/>
              </a:defRPr>
            </a:lvl3pPr>
            <a:lvl4pPr marL="1587500" indent="-225425" defTabSz="906463">
              <a:defRPr>
                <a:solidFill>
                  <a:schemeClr val="tx1"/>
                </a:solidFill>
                <a:latin typeface="Calibri" panose="020F0502020204030204" pitchFamily="34" charset="0"/>
              </a:defRPr>
            </a:lvl4pPr>
            <a:lvl5pPr marL="2041525" indent="-225425" defTabSz="906463">
              <a:defRPr>
                <a:solidFill>
                  <a:schemeClr val="tx1"/>
                </a:solidFill>
                <a:latin typeface="Calibri" panose="020F0502020204030204" pitchFamily="34" charset="0"/>
              </a:defRPr>
            </a:lvl5pPr>
            <a:lvl6pPr marL="2498725" indent="-225425" defTabSz="906463" eaLnBrk="0" fontAlgn="base" hangingPunct="0">
              <a:spcBef>
                <a:spcPct val="0"/>
              </a:spcBef>
              <a:spcAft>
                <a:spcPct val="0"/>
              </a:spcAft>
              <a:defRPr>
                <a:solidFill>
                  <a:schemeClr val="tx1"/>
                </a:solidFill>
                <a:latin typeface="Calibri" panose="020F0502020204030204" pitchFamily="34" charset="0"/>
              </a:defRPr>
            </a:lvl6pPr>
            <a:lvl7pPr marL="2955925" indent="-225425" defTabSz="906463" eaLnBrk="0" fontAlgn="base" hangingPunct="0">
              <a:spcBef>
                <a:spcPct val="0"/>
              </a:spcBef>
              <a:spcAft>
                <a:spcPct val="0"/>
              </a:spcAft>
              <a:defRPr>
                <a:solidFill>
                  <a:schemeClr val="tx1"/>
                </a:solidFill>
                <a:latin typeface="Calibri" panose="020F0502020204030204" pitchFamily="34" charset="0"/>
              </a:defRPr>
            </a:lvl7pPr>
            <a:lvl8pPr marL="3413125" indent="-225425" defTabSz="906463" eaLnBrk="0" fontAlgn="base" hangingPunct="0">
              <a:spcBef>
                <a:spcPct val="0"/>
              </a:spcBef>
              <a:spcAft>
                <a:spcPct val="0"/>
              </a:spcAft>
              <a:defRPr>
                <a:solidFill>
                  <a:schemeClr val="tx1"/>
                </a:solidFill>
                <a:latin typeface="Calibri" panose="020F0502020204030204" pitchFamily="34" charset="0"/>
              </a:defRPr>
            </a:lvl8pPr>
            <a:lvl9pPr marL="3870325" indent="-225425" defTabSz="906463"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NZ" altLang="en-US" sz="2400" b="1">
                <a:solidFill>
                  <a:schemeClr val="bg1"/>
                </a:solidFill>
                <a:latin typeface="Century Gothic" panose="020B0502020202020204" pitchFamily="34" charset="0"/>
              </a:rPr>
              <a:t>Trends in Profiles</a:t>
            </a:r>
            <a:endParaRPr lang="en-GB" altLang="en-US" sz="2400" b="1">
              <a:solidFill>
                <a:schemeClr val="bg1"/>
              </a:solidFill>
              <a:latin typeface="Century Gothic" panose="020B0502020202020204" pitchFamily="34" charset="0"/>
            </a:endParaRPr>
          </a:p>
        </p:txBody>
      </p:sp>
      <p:sp>
        <p:nvSpPr>
          <p:cNvPr id="369677" name="TextBox 1">
            <a:extLst>
              <a:ext uri="{FF2B5EF4-FFF2-40B4-BE49-F238E27FC236}">
                <a16:creationId xmlns:a16="http://schemas.microsoft.com/office/drawing/2014/main" id="{1EB31871-6AD0-A4D7-8439-6934DA431768}"/>
              </a:ext>
            </a:extLst>
          </p:cNvPr>
          <p:cNvSpPr txBox="1">
            <a:spLocks noChangeArrowheads="1"/>
          </p:cNvSpPr>
          <p:nvPr/>
        </p:nvSpPr>
        <p:spPr bwMode="auto">
          <a:xfrm>
            <a:off x="544513" y="1614488"/>
            <a:ext cx="7434262"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b="1">
                <a:latin typeface="Century Gothic" panose="020B0502020202020204" pitchFamily="34" charset="0"/>
              </a:rPr>
              <a:t> </a:t>
            </a:r>
            <a:r>
              <a:rPr lang="en-NZ" altLang="en-US">
                <a:latin typeface="Century Gothic" panose="020B0502020202020204" pitchFamily="34" charset="0"/>
              </a:rPr>
              <a:t>When comparing the Managing Director’s natural style to the various managers’ styles, what assumptions and conclusions can we draw?</a:t>
            </a:r>
            <a:endParaRPr lang="en-GB" altLang="en-US">
              <a:latin typeface="Century Gothic" panose="020B0502020202020204" pitchFamily="34" charset="0"/>
            </a:endParaRPr>
          </a:p>
        </p:txBody>
      </p:sp>
      <p:sp>
        <p:nvSpPr>
          <p:cNvPr id="362" name="Rectangle 44">
            <a:extLst>
              <a:ext uri="{FF2B5EF4-FFF2-40B4-BE49-F238E27FC236}">
                <a16:creationId xmlns:a16="http://schemas.microsoft.com/office/drawing/2014/main" id="{70240C67-5332-531B-8E6D-4062221DB822}"/>
              </a:ext>
            </a:extLst>
          </p:cNvPr>
          <p:cNvSpPr>
            <a:spLocks noChangeArrowheads="1"/>
          </p:cNvSpPr>
          <p:nvPr/>
        </p:nvSpPr>
        <p:spPr bwMode="auto">
          <a:xfrm>
            <a:off x="4984750" y="4287838"/>
            <a:ext cx="488950" cy="706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34" tIns="45718" rIns="91434" bIns="45718">
            <a:spAutoFit/>
          </a:bodyPr>
          <a:lstStyle>
            <a:lvl1pPr marL="1209675" indent="-1209675">
              <a:tabLst>
                <a:tab pos="1522413" algn="l"/>
              </a:tabLst>
              <a:defRPr>
                <a:solidFill>
                  <a:schemeClr val="tx1"/>
                </a:solidFill>
                <a:latin typeface="Calibri" panose="020F0502020204030204" pitchFamily="34" charset="0"/>
              </a:defRPr>
            </a:lvl1pPr>
            <a:lvl2pPr marL="742950" indent="-285750">
              <a:tabLst>
                <a:tab pos="1522413" algn="l"/>
              </a:tabLst>
              <a:defRPr>
                <a:solidFill>
                  <a:schemeClr val="tx1"/>
                </a:solidFill>
                <a:latin typeface="Calibri" panose="020F0502020204030204" pitchFamily="34" charset="0"/>
              </a:defRPr>
            </a:lvl2pPr>
            <a:lvl3pPr marL="1143000" indent="-228600">
              <a:tabLst>
                <a:tab pos="1522413" algn="l"/>
              </a:tabLst>
              <a:defRPr>
                <a:solidFill>
                  <a:schemeClr val="tx1"/>
                </a:solidFill>
                <a:latin typeface="Calibri" panose="020F0502020204030204" pitchFamily="34" charset="0"/>
              </a:defRPr>
            </a:lvl3pPr>
            <a:lvl4pPr marL="1600200" indent="-228600">
              <a:tabLst>
                <a:tab pos="1522413" algn="l"/>
              </a:tabLst>
              <a:defRPr>
                <a:solidFill>
                  <a:schemeClr val="tx1"/>
                </a:solidFill>
                <a:latin typeface="Calibri" panose="020F0502020204030204" pitchFamily="34" charset="0"/>
              </a:defRPr>
            </a:lvl4pPr>
            <a:lvl5pPr marL="2057400" indent="-228600">
              <a:tabLst>
                <a:tab pos="1522413" algn="l"/>
              </a:tabLst>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tabLst>
                <a:tab pos="1522413" algn="l"/>
              </a:tabLs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tabLst>
                <a:tab pos="1522413" algn="l"/>
              </a:tabLs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tabLst>
                <a:tab pos="1522413" algn="l"/>
              </a:tabLs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tabLst>
                <a:tab pos="1522413" algn="l"/>
              </a:tabLst>
              <a:defRPr>
                <a:solidFill>
                  <a:schemeClr val="tx1"/>
                </a:solidFill>
                <a:latin typeface="Calibri" panose="020F0502020204030204" pitchFamily="34" charset="0"/>
              </a:defRPr>
            </a:lvl9pPr>
          </a:lstStyle>
          <a:p>
            <a:pPr algn="ctr">
              <a:spcBef>
                <a:spcPct val="40000"/>
              </a:spcBef>
              <a:buClr>
                <a:srgbClr val="000000"/>
              </a:buClr>
            </a:pPr>
            <a:r>
              <a:rPr kumimoji="1" lang="en-US" altLang="en-US" sz="4000">
                <a:solidFill>
                  <a:srgbClr val="A50021"/>
                </a:solidFill>
                <a:latin typeface="Century Gothic" panose="020B0502020202020204" pitchFamily="34" charset="0"/>
                <a:ea typeface="宋体" panose="02010600030101010101" pitchFamily="2" charset="-122"/>
                <a:cs typeface="Times New Roman" panose="02020603050405020304" pitchFamily="18" charset="0"/>
              </a:rPr>
              <a:t>?</a:t>
            </a:r>
          </a:p>
        </p:txBody>
      </p:sp>
      <p:sp>
        <p:nvSpPr>
          <p:cNvPr id="363" name="Rectangle 49">
            <a:extLst>
              <a:ext uri="{FF2B5EF4-FFF2-40B4-BE49-F238E27FC236}">
                <a16:creationId xmlns:a16="http://schemas.microsoft.com/office/drawing/2014/main" id="{E58CC5E7-6A48-AC16-DBFA-FD312DEB9785}"/>
              </a:ext>
            </a:extLst>
          </p:cNvPr>
          <p:cNvSpPr>
            <a:spLocks noChangeArrowheads="1"/>
          </p:cNvSpPr>
          <p:nvPr/>
        </p:nvSpPr>
        <p:spPr bwMode="auto">
          <a:xfrm>
            <a:off x="7472363" y="4268788"/>
            <a:ext cx="336550"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91434" tIns="45718" rIns="91434" bIns="45718">
            <a:spAutoFit/>
          </a:bodyPr>
          <a:lstStyle>
            <a:lvl1pPr marL="1209675" indent="-1209675">
              <a:tabLst>
                <a:tab pos="1522413" algn="l"/>
              </a:tabLst>
              <a:defRPr>
                <a:solidFill>
                  <a:schemeClr val="tx1"/>
                </a:solidFill>
                <a:latin typeface="Calibri" panose="020F0502020204030204" pitchFamily="34" charset="0"/>
              </a:defRPr>
            </a:lvl1pPr>
            <a:lvl2pPr marL="742950" indent="-285750">
              <a:tabLst>
                <a:tab pos="1522413" algn="l"/>
              </a:tabLst>
              <a:defRPr>
                <a:solidFill>
                  <a:schemeClr val="tx1"/>
                </a:solidFill>
                <a:latin typeface="Calibri" panose="020F0502020204030204" pitchFamily="34" charset="0"/>
              </a:defRPr>
            </a:lvl2pPr>
            <a:lvl3pPr marL="1143000" indent="-228600">
              <a:tabLst>
                <a:tab pos="1522413" algn="l"/>
              </a:tabLst>
              <a:defRPr>
                <a:solidFill>
                  <a:schemeClr val="tx1"/>
                </a:solidFill>
                <a:latin typeface="Calibri" panose="020F0502020204030204" pitchFamily="34" charset="0"/>
              </a:defRPr>
            </a:lvl3pPr>
            <a:lvl4pPr marL="1600200" indent="-228600">
              <a:tabLst>
                <a:tab pos="1522413" algn="l"/>
              </a:tabLst>
              <a:defRPr>
                <a:solidFill>
                  <a:schemeClr val="tx1"/>
                </a:solidFill>
                <a:latin typeface="Calibri" panose="020F0502020204030204" pitchFamily="34" charset="0"/>
              </a:defRPr>
            </a:lvl4pPr>
            <a:lvl5pPr marL="2057400" indent="-228600">
              <a:tabLst>
                <a:tab pos="1522413" algn="l"/>
              </a:tabLst>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tabLst>
                <a:tab pos="1522413" algn="l"/>
              </a:tabLs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tabLst>
                <a:tab pos="1522413" algn="l"/>
              </a:tabLs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tabLst>
                <a:tab pos="1522413" algn="l"/>
              </a:tabLs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tabLst>
                <a:tab pos="1522413" algn="l"/>
              </a:tabLst>
              <a:defRPr>
                <a:solidFill>
                  <a:schemeClr val="tx1"/>
                </a:solidFill>
                <a:latin typeface="Calibri" panose="020F0502020204030204" pitchFamily="34" charset="0"/>
              </a:defRPr>
            </a:lvl9pPr>
          </a:lstStyle>
          <a:p>
            <a:pPr algn="ctr">
              <a:spcBef>
                <a:spcPct val="40000"/>
              </a:spcBef>
              <a:buClr>
                <a:srgbClr val="000000"/>
              </a:buClr>
            </a:pPr>
            <a:r>
              <a:rPr kumimoji="1" lang="en-US" altLang="en-US" sz="4000">
                <a:solidFill>
                  <a:srgbClr val="008000"/>
                </a:solidFill>
                <a:latin typeface="Century Gothic" panose="020B0502020202020204" pitchFamily="34" charset="0"/>
                <a:ea typeface="宋体" panose="02010600030101010101" pitchFamily="2" charset="-122"/>
                <a:cs typeface="Times New Roman" panose="02020603050405020304" pitchFamily="18" charset="0"/>
              </a:rPr>
              <a:t>!</a:t>
            </a:r>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62"/>
                                        </p:tgtEl>
                                        <p:attrNameLst>
                                          <p:attrName>style.visibility</p:attrName>
                                        </p:attrNameLst>
                                      </p:cBhvr>
                                      <p:to>
                                        <p:strVal val="visible"/>
                                      </p:to>
                                    </p:set>
                                    <p:animEffect transition="in" filter="dissolve">
                                      <p:cBhvr>
                                        <p:cTn id="7" dur="500"/>
                                        <p:tgtEl>
                                          <p:spTgt spid="362"/>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363"/>
                                        </p:tgtEl>
                                        <p:attrNameLst>
                                          <p:attrName>style.visibility</p:attrName>
                                        </p:attrNameLst>
                                      </p:cBhvr>
                                      <p:to>
                                        <p:strVal val="visible"/>
                                      </p:to>
                                    </p:set>
                                    <p:animEffect transition="in" filter="dissolve">
                                      <p:cBhvr>
                                        <p:cTn id="11" dur="500"/>
                                        <p:tgtEl>
                                          <p:spTgt spid="3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2" grpId="0"/>
      <p:bldP spid="363" grpId="0"/>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4">
            <a:extLst>
              <a:ext uri="{FF2B5EF4-FFF2-40B4-BE49-F238E27FC236}">
                <a16:creationId xmlns:a16="http://schemas.microsoft.com/office/drawing/2014/main" id="{77AB988B-5745-0049-8FDA-46E512214A64}"/>
              </a:ext>
            </a:extLst>
          </p:cNvPr>
          <p:cNvSpPr>
            <a:spLocks noChangeArrowheads="1"/>
          </p:cNvSpPr>
          <p:nvPr/>
        </p:nvSpPr>
        <p:spPr bwMode="auto">
          <a:xfrm>
            <a:off x="382588" y="1557338"/>
            <a:ext cx="9675812" cy="1052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4" tIns="45718" rIns="91434" bIns="45718"/>
          <a:lstStyle>
            <a:lvl1pPr>
              <a:tabLst>
                <a:tab pos="1077913" algn="l"/>
              </a:tabLst>
              <a:defRPr>
                <a:solidFill>
                  <a:schemeClr val="tx1"/>
                </a:solidFill>
                <a:latin typeface="Calibri" panose="020F0502020204030204" pitchFamily="34" charset="0"/>
              </a:defRPr>
            </a:lvl1pPr>
            <a:lvl2pPr marL="742950" indent="-285750">
              <a:tabLst>
                <a:tab pos="1077913" algn="l"/>
              </a:tabLst>
              <a:defRPr>
                <a:solidFill>
                  <a:schemeClr val="tx1"/>
                </a:solidFill>
                <a:latin typeface="Calibri" panose="020F0502020204030204" pitchFamily="34" charset="0"/>
              </a:defRPr>
            </a:lvl2pPr>
            <a:lvl3pPr marL="1143000" indent="-228600">
              <a:tabLst>
                <a:tab pos="1077913" algn="l"/>
              </a:tabLst>
              <a:defRPr>
                <a:solidFill>
                  <a:schemeClr val="tx1"/>
                </a:solidFill>
                <a:latin typeface="Calibri" panose="020F0502020204030204" pitchFamily="34" charset="0"/>
              </a:defRPr>
            </a:lvl3pPr>
            <a:lvl4pPr marL="1600200" indent="-228600">
              <a:tabLst>
                <a:tab pos="1077913" algn="l"/>
              </a:tabLst>
              <a:defRPr>
                <a:solidFill>
                  <a:schemeClr val="tx1"/>
                </a:solidFill>
                <a:latin typeface="Calibri" panose="020F0502020204030204" pitchFamily="34" charset="0"/>
              </a:defRPr>
            </a:lvl4pPr>
            <a:lvl5pPr marL="2057400" indent="-228600">
              <a:tabLst>
                <a:tab pos="1077913" algn="l"/>
              </a:tabLst>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tabLst>
                <a:tab pos="1077913" algn="l"/>
              </a:tabLs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tabLst>
                <a:tab pos="1077913" algn="l"/>
              </a:tabLs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tabLst>
                <a:tab pos="1077913" algn="l"/>
              </a:tabLs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tabLst>
                <a:tab pos="1077913" algn="l"/>
              </a:tabLst>
              <a:defRPr>
                <a:solidFill>
                  <a:schemeClr val="tx1"/>
                </a:solidFill>
                <a:latin typeface="Calibri" panose="020F0502020204030204" pitchFamily="34" charset="0"/>
              </a:defRPr>
            </a:lvl9pPr>
          </a:lstStyle>
          <a:p>
            <a:pPr>
              <a:lnSpc>
                <a:spcPct val="150000"/>
              </a:lnSpc>
              <a:spcBef>
                <a:spcPct val="60000"/>
              </a:spcBef>
              <a:buClr>
                <a:srgbClr val="000000"/>
              </a:buClr>
            </a:pPr>
            <a:r>
              <a:rPr kumimoji="1" lang="en-US" altLang="en-US" b="1">
                <a:latin typeface="Century Gothic" panose="020B0502020202020204" pitchFamily="34" charset="0"/>
                <a:ea typeface="宋体" panose="02010600030101010101" pitchFamily="2" charset="-122"/>
                <a:cs typeface="Arial" panose="020B0604020202020204" pitchFamily="34" charset="0"/>
              </a:rPr>
              <a:t>TIP: </a:t>
            </a:r>
            <a:r>
              <a:rPr kumimoji="1" lang="en-US" altLang="en-US">
                <a:latin typeface="Century Gothic" panose="020B0502020202020204" pitchFamily="34" charset="0"/>
                <a:ea typeface="宋体" panose="02010600030101010101" pitchFamily="2" charset="-122"/>
                <a:cs typeface="Arial" panose="020B0604020202020204" pitchFamily="34" charset="0"/>
              </a:rPr>
              <a:t>Remember to look at the Name Map to see where the managers are sitting on the Diamond in relation to the Managing Director.</a:t>
            </a:r>
          </a:p>
        </p:txBody>
      </p:sp>
      <p:sp>
        <p:nvSpPr>
          <p:cNvPr id="371715" name="Rectangle 3">
            <a:extLst>
              <a:ext uri="{FF2B5EF4-FFF2-40B4-BE49-F238E27FC236}">
                <a16:creationId xmlns:a16="http://schemas.microsoft.com/office/drawing/2014/main" id="{4C17B58B-F8AC-DFCA-F702-704693656E11}"/>
              </a:ext>
            </a:extLst>
          </p:cNvPr>
          <p:cNvSpPr>
            <a:spLocks noChangeArrowheads="1"/>
          </p:cNvSpPr>
          <p:nvPr/>
        </p:nvSpPr>
        <p:spPr bwMode="auto">
          <a:xfrm>
            <a:off x="334963" y="252413"/>
            <a:ext cx="3970337"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b="1">
                <a:solidFill>
                  <a:srgbClr val="F17E00"/>
                </a:solidFill>
                <a:latin typeface="Century Gothic" panose="020B0502020202020204" pitchFamily="34" charset="0"/>
              </a:rPr>
              <a:t>Lead</a:t>
            </a:r>
            <a:r>
              <a:rPr lang="en-NZ" altLang="en-US">
                <a:solidFill>
                  <a:srgbClr val="F17E00"/>
                </a:solidFill>
                <a:latin typeface="Century Gothic" panose="020B0502020202020204" pitchFamily="34" charset="0"/>
              </a:rPr>
              <a:t>: </a:t>
            </a:r>
            <a:r>
              <a:rPr lang="en-NZ" altLang="en-US">
                <a:latin typeface="Century Gothic" panose="020B0502020202020204" pitchFamily="34" charset="0"/>
              </a:rPr>
              <a:t>Discussion - Trends in Profiles</a:t>
            </a:r>
            <a:endParaRPr lang="en-GB" altLang="en-US">
              <a:latin typeface="Century Gothic" panose="020B0502020202020204" pitchFamily="34" charset="0"/>
            </a:endParaRPr>
          </a:p>
        </p:txBody>
      </p:sp>
      <p:grpSp>
        <p:nvGrpSpPr>
          <p:cNvPr id="371716" name="Group 4">
            <a:extLst>
              <a:ext uri="{FF2B5EF4-FFF2-40B4-BE49-F238E27FC236}">
                <a16:creationId xmlns:a16="http://schemas.microsoft.com/office/drawing/2014/main" id="{E083CC99-DCAF-918F-7A37-C167008A39E6}"/>
              </a:ext>
            </a:extLst>
          </p:cNvPr>
          <p:cNvGrpSpPr>
            <a:grpSpLocks/>
          </p:cNvGrpSpPr>
          <p:nvPr/>
        </p:nvGrpSpPr>
        <p:grpSpPr bwMode="auto">
          <a:xfrm>
            <a:off x="4229100" y="2552700"/>
            <a:ext cx="3732213" cy="3829050"/>
            <a:chOff x="6326033" y="2355457"/>
            <a:chExt cx="3731419" cy="3830172"/>
          </a:xfrm>
        </p:grpSpPr>
        <p:pic>
          <p:nvPicPr>
            <p:cNvPr id="371719" name="Obraz 9">
              <a:extLst>
                <a:ext uri="{FF2B5EF4-FFF2-40B4-BE49-F238E27FC236}">
                  <a16:creationId xmlns:a16="http://schemas.microsoft.com/office/drawing/2014/main" id="{84BA3D37-2172-49BB-797F-0DEC779383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26033" y="2355457"/>
              <a:ext cx="3731419" cy="3830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 name="Rectangle 40">
              <a:extLst>
                <a:ext uri="{FF2B5EF4-FFF2-40B4-BE49-F238E27FC236}">
                  <a16:creationId xmlns:a16="http://schemas.microsoft.com/office/drawing/2014/main" id="{5A80528E-7258-E969-3CF3-302788A73B14}"/>
                </a:ext>
              </a:extLst>
            </p:cNvPr>
            <p:cNvSpPr/>
            <p:nvPr/>
          </p:nvSpPr>
          <p:spPr>
            <a:xfrm>
              <a:off x="9467028" y="4327710"/>
              <a:ext cx="323781" cy="27313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anchor="ctr"/>
            <a:lstStyle/>
            <a:p>
              <a:pPr algn="ctr" defTabSz="913203" eaLnBrk="1" fontAlgn="auto" hangingPunct="1">
                <a:spcBef>
                  <a:spcPts val="0"/>
                </a:spcBef>
                <a:spcAft>
                  <a:spcPts val="0"/>
                </a:spcAft>
                <a:defRPr/>
              </a:pPr>
              <a:r>
                <a:rPr lang="en-NZ" sz="1600" b="1">
                  <a:solidFill>
                    <a:schemeClr val="accent3">
                      <a:lumMod val="20000"/>
                      <a:lumOff val="80000"/>
                    </a:schemeClr>
                  </a:solidFill>
                </a:rPr>
                <a:t>MD</a:t>
              </a:r>
            </a:p>
          </p:txBody>
        </p:sp>
        <p:sp>
          <p:nvSpPr>
            <p:cNvPr id="42" name="Rectangle 41">
              <a:extLst>
                <a:ext uri="{FF2B5EF4-FFF2-40B4-BE49-F238E27FC236}">
                  <a16:creationId xmlns:a16="http://schemas.microsoft.com/office/drawing/2014/main" id="{CE884C8A-AB96-FDA3-1ED5-A2C565A9FDC8}"/>
                </a:ext>
              </a:extLst>
            </p:cNvPr>
            <p:cNvSpPr/>
            <p:nvPr/>
          </p:nvSpPr>
          <p:spPr>
            <a:xfrm>
              <a:off x="9048017" y="4302302"/>
              <a:ext cx="323781" cy="273130"/>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anchor="ctr"/>
            <a:lstStyle/>
            <a:p>
              <a:pPr algn="ctr" defTabSz="913203" eaLnBrk="1" fontAlgn="auto" hangingPunct="1">
                <a:spcBef>
                  <a:spcPts val="0"/>
                </a:spcBef>
                <a:spcAft>
                  <a:spcPts val="0"/>
                </a:spcAft>
                <a:defRPr/>
              </a:pPr>
              <a:r>
                <a:rPr lang="en-NZ" sz="1600" b="1"/>
                <a:t>OK</a:t>
              </a:r>
            </a:p>
          </p:txBody>
        </p:sp>
        <p:sp>
          <p:nvSpPr>
            <p:cNvPr id="45" name="Rectangle 44">
              <a:extLst>
                <a:ext uri="{FF2B5EF4-FFF2-40B4-BE49-F238E27FC236}">
                  <a16:creationId xmlns:a16="http://schemas.microsoft.com/office/drawing/2014/main" id="{5929218C-DD29-576E-935C-4911DC1E5B96}"/>
                </a:ext>
              </a:extLst>
            </p:cNvPr>
            <p:cNvSpPr/>
            <p:nvPr/>
          </p:nvSpPr>
          <p:spPr>
            <a:xfrm>
              <a:off x="9371798" y="4869206"/>
              <a:ext cx="323781" cy="273130"/>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anchor="ctr"/>
            <a:lstStyle/>
            <a:p>
              <a:pPr algn="ctr" defTabSz="913203" eaLnBrk="1" fontAlgn="auto" hangingPunct="1">
                <a:spcBef>
                  <a:spcPts val="0"/>
                </a:spcBef>
                <a:spcAft>
                  <a:spcPts val="0"/>
                </a:spcAft>
                <a:defRPr/>
              </a:pPr>
              <a:r>
                <a:rPr lang="en-NZ" sz="1600" b="1"/>
                <a:t>OK</a:t>
              </a:r>
            </a:p>
          </p:txBody>
        </p:sp>
        <p:sp>
          <p:nvSpPr>
            <p:cNvPr id="47" name="Rectangle 46">
              <a:extLst>
                <a:ext uri="{FF2B5EF4-FFF2-40B4-BE49-F238E27FC236}">
                  <a16:creationId xmlns:a16="http://schemas.microsoft.com/office/drawing/2014/main" id="{EFB11B36-B1C9-A5C7-63C9-60CBA71A2CB7}"/>
                </a:ext>
              </a:extLst>
            </p:cNvPr>
            <p:cNvSpPr/>
            <p:nvPr/>
          </p:nvSpPr>
          <p:spPr>
            <a:xfrm>
              <a:off x="7841773" y="2965236"/>
              <a:ext cx="323781" cy="273130"/>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anchor="ctr"/>
            <a:lstStyle/>
            <a:p>
              <a:pPr algn="ctr" defTabSz="913203" eaLnBrk="1" fontAlgn="auto" hangingPunct="1">
                <a:spcBef>
                  <a:spcPts val="0"/>
                </a:spcBef>
                <a:spcAft>
                  <a:spcPts val="0"/>
                </a:spcAft>
                <a:defRPr/>
              </a:pPr>
              <a:r>
                <a:rPr lang="en-NZ" sz="1600" b="1"/>
                <a:t>X</a:t>
              </a:r>
            </a:p>
          </p:txBody>
        </p:sp>
        <p:sp>
          <p:nvSpPr>
            <p:cNvPr id="48" name="Rectangle 47">
              <a:extLst>
                <a:ext uri="{FF2B5EF4-FFF2-40B4-BE49-F238E27FC236}">
                  <a16:creationId xmlns:a16="http://schemas.microsoft.com/office/drawing/2014/main" id="{1E17D1AA-E5B5-82C8-1377-53C76AB657B9}"/>
                </a:ext>
              </a:extLst>
            </p:cNvPr>
            <p:cNvSpPr/>
            <p:nvPr/>
          </p:nvSpPr>
          <p:spPr>
            <a:xfrm>
              <a:off x="7171991" y="2965236"/>
              <a:ext cx="325368" cy="273130"/>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anchor="ctr"/>
            <a:lstStyle/>
            <a:p>
              <a:pPr algn="ctr" defTabSz="913203" eaLnBrk="1" fontAlgn="auto" hangingPunct="1">
                <a:spcBef>
                  <a:spcPts val="0"/>
                </a:spcBef>
                <a:spcAft>
                  <a:spcPts val="0"/>
                </a:spcAft>
                <a:defRPr/>
              </a:pPr>
              <a:r>
                <a:rPr lang="en-NZ" sz="1600" b="1"/>
                <a:t>X</a:t>
              </a:r>
            </a:p>
          </p:txBody>
        </p:sp>
        <p:sp>
          <p:nvSpPr>
            <p:cNvPr id="49" name="Rectangle 48">
              <a:extLst>
                <a:ext uri="{FF2B5EF4-FFF2-40B4-BE49-F238E27FC236}">
                  <a16:creationId xmlns:a16="http://schemas.microsoft.com/office/drawing/2014/main" id="{5D7C56EE-92E0-7A0F-E196-B334F49732A5}"/>
                </a:ext>
              </a:extLst>
            </p:cNvPr>
            <p:cNvSpPr/>
            <p:nvPr/>
          </p:nvSpPr>
          <p:spPr>
            <a:xfrm>
              <a:off x="9048017" y="3925955"/>
              <a:ext cx="323781" cy="273130"/>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anchor="ctr"/>
            <a:lstStyle/>
            <a:p>
              <a:pPr algn="ctr" defTabSz="913203" eaLnBrk="1" fontAlgn="auto" hangingPunct="1">
                <a:spcBef>
                  <a:spcPts val="0"/>
                </a:spcBef>
                <a:spcAft>
                  <a:spcPts val="0"/>
                </a:spcAft>
                <a:defRPr/>
              </a:pPr>
              <a:r>
                <a:rPr lang="en-NZ" sz="1600" b="1"/>
                <a:t>OK</a:t>
              </a:r>
            </a:p>
          </p:txBody>
        </p:sp>
        <p:sp>
          <p:nvSpPr>
            <p:cNvPr id="50" name="Rectangle 49">
              <a:extLst>
                <a:ext uri="{FF2B5EF4-FFF2-40B4-BE49-F238E27FC236}">
                  <a16:creationId xmlns:a16="http://schemas.microsoft.com/office/drawing/2014/main" id="{A64F120D-A6FD-7E9B-3D8B-EBA3E9B4C366}"/>
                </a:ext>
              </a:extLst>
            </p:cNvPr>
            <p:cNvSpPr/>
            <p:nvPr/>
          </p:nvSpPr>
          <p:spPr>
            <a:xfrm>
              <a:off x="8384583" y="3738575"/>
              <a:ext cx="323781" cy="273130"/>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anchor="ctr"/>
            <a:lstStyle/>
            <a:p>
              <a:pPr algn="ctr" defTabSz="913203" eaLnBrk="1" fontAlgn="auto" hangingPunct="1">
                <a:spcBef>
                  <a:spcPts val="0"/>
                </a:spcBef>
                <a:spcAft>
                  <a:spcPts val="0"/>
                </a:spcAft>
                <a:defRPr/>
              </a:pPr>
              <a:r>
                <a:rPr lang="en-NZ" sz="1600" b="1"/>
                <a:t>X</a:t>
              </a:r>
            </a:p>
          </p:txBody>
        </p:sp>
        <p:sp>
          <p:nvSpPr>
            <p:cNvPr id="51" name="Rectangle 50">
              <a:extLst>
                <a:ext uri="{FF2B5EF4-FFF2-40B4-BE49-F238E27FC236}">
                  <a16:creationId xmlns:a16="http://schemas.microsoft.com/office/drawing/2014/main" id="{10193865-F3BB-8AB1-AC58-B3D7D28797A8}"/>
                </a:ext>
              </a:extLst>
            </p:cNvPr>
            <p:cNvSpPr/>
            <p:nvPr/>
          </p:nvSpPr>
          <p:spPr>
            <a:xfrm>
              <a:off x="7005338" y="3935483"/>
              <a:ext cx="325369" cy="273130"/>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anchor="ctr"/>
            <a:lstStyle/>
            <a:p>
              <a:pPr algn="ctr" defTabSz="913203" eaLnBrk="1" fontAlgn="auto" hangingPunct="1">
                <a:spcBef>
                  <a:spcPts val="0"/>
                </a:spcBef>
                <a:spcAft>
                  <a:spcPts val="0"/>
                </a:spcAft>
                <a:defRPr/>
              </a:pPr>
              <a:r>
                <a:rPr lang="en-NZ" sz="1600" b="1"/>
                <a:t>X</a:t>
              </a:r>
            </a:p>
          </p:txBody>
        </p:sp>
      </p:grpSp>
      <p:sp>
        <p:nvSpPr>
          <p:cNvPr id="53" name="Rounded Rectangle 52">
            <a:extLst>
              <a:ext uri="{FF2B5EF4-FFF2-40B4-BE49-F238E27FC236}">
                <a16:creationId xmlns:a16="http://schemas.microsoft.com/office/drawing/2014/main" id="{B93081C7-93F6-6BC8-F8F5-9F51A3630BF8}"/>
              </a:ext>
            </a:extLst>
          </p:cNvPr>
          <p:cNvSpPr/>
          <p:nvPr/>
        </p:nvSpPr>
        <p:spPr>
          <a:xfrm>
            <a:off x="-1249363" y="930275"/>
            <a:ext cx="4392613" cy="430213"/>
          </a:xfrm>
          <a:prstGeom prst="round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371718" name="Text Placeholder 2">
            <a:extLst>
              <a:ext uri="{FF2B5EF4-FFF2-40B4-BE49-F238E27FC236}">
                <a16:creationId xmlns:a16="http://schemas.microsoft.com/office/drawing/2014/main" id="{3A086788-9A9B-00DA-65EB-89E6044557AE}"/>
              </a:ext>
            </a:extLst>
          </p:cNvPr>
          <p:cNvSpPr txBox="1">
            <a:spLocks noChangeArrowheads="1"/>
          </p:cNvSpPr>
          <p:nvPr/>
        </p:nvSpPr>
        <p:spPr bwMode="auto">
          <a:xfrm>
            <a:off x="261938" y="909638"/>
            <a:ext cx="4125912" cy="37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4" tIns="45718" rIns="91434" bIns="45718"/>
          <a:lstStyle>
            <a:lvl1pPr defTabSz="906463">
              <a:defRPr>
                <a:solidFill>
                  <a:schemeClr val="tx1"/>
                </a:solidFill>
                <a:latin typeface="Calibri" panose="020F0502020204030204" pitchFamily="34" charset="0"/>
              </a:defRPr>
            </a:lvl1pPr>
            <a:lvl2pPr marL="736600" indent="-282575" defTabSz="906463">
              <a:defRPr>
                <a:solidFill>
                  <a:schemeClr val="tx1"/>
                </a:solidFill>
                <a:latin typeface="Calibri" panose="020F0502020204030204" pitchFamily="34" charset="0"/>
              </a:defRPr>
            </a:lvl2pPr>
            <a:lvl3pPr marL="1133475" indent="-225425" defTabSz="906463">
              <a:defRPr>
                <a:solidFill>
                  <a:schemeClr val="tx1"/>
                </a:solidFill>
                <a:latin typeface="Calibri" panose="020F0502020204030204" pitchFamily="34" charset="0"/>
              </a:defRPr>
            </a:lvl3pPr>
            <a:lvl4pPr marL="1587500" indent="-225425" defTabSz="906463">
              <a:defRPr>
                <a:solidFill>
                  <a:schemeClr val="tx1"/>
                </a:solidFill>
                <a:latin typeface="Calibri" panose="020F0502020204030204" pitchFamily="34" charset="0"/>
              </a:defRPr>
            </a:lvl4pPr>
            <a:lvl5pPr marL="2041525" indent="-225425" defTabSz="906463">
              <a:defRPr>
                <a:solidFill>
                  <a:schemeClr val="tx1"/>
                </a:solidFill>
                <a:latin typeface="Calibri" panose="020F0502020204030204" pitchFamily="34" charset="0"/>
              </a:defRPr>
            </a:lvl5pPr>
            <a:lvl6pPr marL="2498725" indent="-225425" defTabSz="906463" eaLnBrk="0" fontAlgn="base" hangingPunct="0">
              <a:spcBef>
                <a:spcPct val="0"/>
              </a:spcBef>
              <a:spcAft>
                <a:spcPct val="0"/>
              </a:spcAft>
              <a:defRPr>
                <a:solidFill>
                  <a:schemeClr val="tx1"/>
                </a:solidFill>
                <a:latin typeface="Calibri" panose="020F0502020204030204" pitchFamily="34" charset="0"/>
              </a:defRPr>
            </a:lvl6pPr>
            <a:lvl7pPr marL="2955925" indent="-225425" defTabSz="906463" eaLnBrk="0" fontAlgn="base" hangingPunct="0">
              <a:spcBef>
                <a:spcPct val="0"/>
              </a:spcBef>
              <a:spcAft>
                <a:spcPct val="0"/>
              </a:spcAft>
              <a:defRPr>
                <a:solidFill>
                  <a:schemeClr val="tx1"/>
                </a:solidFill>
                <a:latin typeface="Calibri" panose="020F0502020204030204" pitchFamily="34" charset="0"/>
              </a:defRPr>
            </a:lvl7pPr>
            <a:lvl8pPr marL="3413125" indent="-225425" defTabSz="906463" eaLnBrk="0" fontAlgn="base" hangingPunct="0">
              <a:spcBef>
                <a:spcPct val="0"/>
              </a:spcBef>
              <a:spcAft>
                <a:spcPct val="0"/>
              </a:spcAft>
              <a:defRPr>
                <a:solidFill>
                  <a:schemeClr val="tx1"/>
                </a:solidFill>
                <a:latin typeface="Calibri" panose="020F0502020204030204" pitchFamily="34" charset="0"/>
              </a:defRPr>
            </a:lvl8pPr>
            <a:lvl9pPr marL="3870325" indent="-225425" defTabSz="906463"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NZ" altLang="en-US" sz="2400" b="1">
                <a:solidFill>
                  <a:schemeClr val="bg1"/>
                </a:solidFill>
                <a:latin typeface="Century Gothic" panose="020B0502020202020204" pitchFamily="34" charset="0"/>
              </a:rPr>
              <a:t>Trends in Profiles</a:t>
            </a:r>
            <a:endParaRPr lang="en-GB" altLang="en-US" sz="2400" b="1">
              <a:solidFill>
                <a:schemeClr val="bg1"/>
              </a:solidFill>
              <a:latin typeface="Century Gothic" panose="020B0502020202020204" pitchFamily="34" charset="0"/>
            </a:endParaRPr>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dissolve">
                                      <p:cBhvr>
                                        <p:cTn id="7" dur="500"/>
                                        <p:tgtEl>
                                          <p:spTgt spid="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allAtOnce"/>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10" name="Text Placeholder 2">
            <a:extLst>
              <a:ext uri="{FF2B5EF4-FFF2-40B4-BE49-F238E27FC236}">
                <a16:creationId xmlns:a16="http://schemas.microsoft.com/office/drawing/2014/main" id="{029D4A57-86DF-37BE-6A9F-FEC55E9B4038}"/>
              </a:ext>
            </a:extLst>
          </p:cNvPr>
          <p:cNvSpPr>
            <a:spLocks noGrp="1" noChangeArrowheads="1"/>
          </p:cNvSpPr>
          <p:nvPr>
            <p:ph type="body" sz="quarter" idx="4294967295"/>
          </p:nvPr>
        </p:nvSpPr>
        <p:spPr bwMode="auto">
          <a:xfrm>
            <a:off x="301625" y="188913"/>
            <a:ext cx="5062538" cy="4000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b="1">
                <a:solidFill>
                  <a:srgbClr val="FF8633"/>
                </a:solidFill>
                <a:latin typeface="Century Gothic" panose="020B0502020202020204" pitchFamily="34" charset="0"/>
              </a:rPr>
              <a:t>Exercise 4: </a:t>
            </a:r>
            <a:r>
              <a:rPr lang="en-NZ" altLang="en-US" sz="1800">
                <a:latin typeface="Century Gothic" panose="020B0502020202020204" pitchFamily="34" charset="0"/>
              </a:rPr>
              <a:t>Leader of Accounting - Jody</a:t>
            </a:r>
            <a:endParaRPr lang="en-GB" altLang="en-US" sz="1800">
              <a:latin typeface="Century Gothic" panose="020B0502020202020204" pitchFamily="34" charset="0"/>
            </a:endParaRPr>
          </a:p>
        </p:txBody>
      </p:sp>
      <p:sp>
        <p:nvSpPr>
          <p:cNvPr id="28" name="TextBox 27">
            <a:extLst>
              <a:ext uri="{FF2B5EF4-FFF2-40B4-BE49-F238E27FC236}">
                <a16:creationId xmlns:a16="http://schemas.microsoft.com/office/drawing/2014/main" id="{A39146E4-B7FE-68F3-5CBF-1216BD7CD20A}"/>
              </a:ext>
            </a:extLst>
          </p:cNvPr>
          <p:cNvSpPr txBox="1"/>
          <p:nvPr/>
        </p:nvSpPr>
        <p:spPr>
          <a:xfrm>
            <a:off x="588963" y="1974850"/>
            <a:ext cx="4414837" cy="3785648"/>
          </a:xfrm>
          <a:prstGeom prst="rect">
            <a:avLst/>
          </a:prstGeom>
          <a:noFill/>
        </p:spPr>
        <p:txBody>
          <a:bodyPr lIns="91434" tIns="45718" rIns="91434" bIns="45718">
            <a:spAutoFit/>
          </a:bodyPr>
          <a:lstStyle/>
          <a:p>
            <a:pPr defTabSz="913203" eaLnBrk="1" fontAlgn="auto" hangingPunct="1">
              <a:spcBef>
                <a:spcPts val="0"/>
              </a:spcBef>
              <a:spcAft>
                <a:spcPts val="0"/>
              </a:spcAft>
              <a:defRPr/>
            </a:pPr>
            <a:r>
              <a:rPr lang="en-US" sz="1600">
                <a:latin typeface="Century Gothic" panose="020B0502020202020204" pitchFamily="34" charset="0"/>
              </a:rPr>
              <a:t>Jody is head of an accounting department.  She likes to be with people and thinks positively about her organisation.  </a:t>
            </a:r>
          </a:p>
          <a:p>
            <a:pPr defTabSz="913203" eaLnBrk="1" fontAlgn="auto" hangingPunct="1">
              <a:spcBef>
                <a:spcPts val="0"/>
              </a:spcBef>
              <a:spcAft>
                <a:spcPts val="0"/>
              </a:spcAft>
              <a:defRPr/>
            </a:pPr>
            <a:endParaRPr lang="en-US" sz="1600">
              <a:latin typeface="Century Gothic" panose="020B0502020202020204" pitchFamily="34" charset="0"/>
            </a:endParaRPr>
          </a:p>
          <a:p>
            <a:pPr defTabSz="913203" eaLnBrk="1" fontAlgn="auto" hangingPunct="1">
              <a:spcBef>
                <a:spcPts val="0"/>
              </a:spcBef>
              <a:spcAft>
                <a:spcPts val="0"/>
              </a:spcAft>
              <a:defRPr/>
            </a:pPr>
            <a:r>
              <a:rPr lang="en-US" sz="1600">
                <a:latin typeface="Century Gothic" panose="020B0502020202020204" pitchFamily="34" charset="0"/>
              </a:rPr>
              <a:t>All her team are SC or CS styles.</a:t>
            </a:r>
          </a:p>
          <a:p>
            <a:pPr defTabSz="913203" eaLnBrk="1" fontAlgn="auto" hangingPunct="1">
              <a:spcBef>
                <a:spcPts val="0"/>
              </a:spcBef>
              <a:spcAft>
                <a:spcPts val="0"/>
              </a:spcAft>
              <a:defRPr/>
            </a:pPr>
            <a:endParaRPr lang="en-US" sz="1600">
              <a:latin typeface="Century Gothic" panose="020B0502020202020204" pitchFamily="34" charset="0"/>
            </a:endParaRPr>
          </a:p>
          <a:p>
            <a:pPr defTabSz="913203" eaLnBrk="1" fontAlgn="auto" hangingPunct="1">
              <a:spcBef>
                <a:spcPts val="0"/>
              </a:spcBef>
              <a:spcAft>
                <a:spcPts val="0"/>
              </a:spcAft>
              <a:defRPr/>
            </a:pPr>
            <a:r>
              <a:rPr lang="en-US" sz="1600" b="1">
                <a:solidFill>
                  <a:srgbClr val="FF8633"/>
                </a:solidFill>
                <a:latin typeface="Century Gothic" panose="020B0502020202020204" pitchFamily="34" charset="0"/>
              </a:rPr>
              <a:t>Discussion:</a:t>
            </a:r>
          </a:p>
          <a:p>
            <a:pPr marL="285732" indent="-285732" defTabSz="913203" eaLnBrk="1" fontAlgn="auto" hangingPunct="1">
              <a:spcBef>
                <a:spcPts val="0"/>
              </a:spcBef>
              <a:spcAft>
                <a:spcPts val="0"/>
              </a:spcAft>
              <a:buFont typeface="Arial" panose="020B0604020202020204" pitchFamily="34" charset="0"/>
              <a:buChar char="•"/>
              <a:defRPr/>
            </a:pPr>
            <a:r>
              <a:rPr lang="en-US" sz="1600">
                <a:latin typeface="Century Gothic" panose="020B0502020202020204" pitchFamily="34" charset="0"/>
              </a:rPr>
              <a:t>What is Jody’s natural management style?</a:t>
            </a:r>
          </a:p>
          <a:p>
            <a:pPr marL="285732" indent="-285732" defTabSz="913203" eaLnBrk="1" fontAlgn="auto" hangingPunct="1">
              <a:spcBef>
                <a:spcPts val="0"/>
              </a:spcBef>
              <a:spcAft>
                <a:spcPts val="0"/>
              </a:spcAft>
              <a:buFont typeface="Arial" panose="020B0604020202020204" pitchFamily="34" charset="0"/>
              <a:buChar char="•"/>
              <a:defRPr/>
            </a:pPr>
            <a:r>
              <a:rPr lang="en-US" sz="1600">
                <a:latin typeface="Century Gothic" panose="020B0502020202020204" pitchFamily="34" charset="0"/>
              </a:rPr>
              <a:t>What might her team members like and not like about her style?</a:t>
            </a:r>
          </a:p>
          <a:p>
            <a:pPr marL="285732" indent="-285732" defTabSz="913203" eaLnBrk="1" fontAlgn="auto" hangingPunct="1">
              <a:spcBef>
                <a:spcPts val="0"/>
              </a:spcBef>
              <a:spcAft>
                <a:spcPts val="0"/>
              </a:spcAft>
              <a:buFont typeface="Arial" panose="020B0604020202020204" pitchFamily="34" charset="0"/>
              <a:buChar char="•"/>
              <a:defRPr/>
            </a:pPr>
            <a:r>
              <a:rPr lang="en-US" sz="1600">
                <a:latin typeface="Century Gothic" panose="020B0502020202020204" pitchFamily="34" charset="0"/>
              </a:rPr>
              <a:t>How could she improve her management style for this particular team?</a:t>
            </a:r>
          </a:p>
        </p:txBody>
      </p:sp>
      <p:grpSp>
        <p:nvGrpSpPr>
          <p:cNvPr id="29" name="Group 28">
            <a:extLst>
              <a:ext uri="{FF2B5EF4-FFF2-40B4-BE49-F238E27FC236}">
                <a16:creationId xmlns:a16="http://schemas.microsoft.com/office/drawing/2014/main" id="{E78A907F-E31D-9951-338E-D6BEF02A4693}"/>
              </a:ext>
            </a:extLst>
          </p:cNvPr>
          <p:cNvGrpSpPr>
            <a:grpSpLocks/>
          </p:cNvGrpSpPr>
          <p:nvPr/>
        </p:nvGrpSpPr>
        <p:grpSpPr bwMode="auto">
          <a:xfrm>
            <a:off x="4684713" y="107950"/>
            <a:ext cx="906462" cy="695325"/>
            <a:chOff x="939800" y="783673"/>
            <a:chExt cx="1308101" cy="1002532"/>
          </a:xfrm>
        </p:grpSpPr>
        <p:pic>
          <p:nvPicPr>
            <p:cNvPr id="30" name="Picture 29">
              <a:extLst>
                <a:ext uri="{FF2B5EF4-FFF2-40B4-BE49-F238E27FC236}">
                  <a16:creationId xmlns:a16="http://schemas.microsoft.com/office/drawing/2014/main" id="{B5E47AC3-8F71-F8B7-98DA-824B6666E50A}"/>
                </a:ext>
              </a:extLst>
            </p:cNvPr>
            <p:cNvPicPr>
              <a:picLocks noChangeAspect="1"/>
            </p:cNvPicPr>
            <p:nvPr/>
          </p:nvPicPr>
          <p:blipFill>
            <a:blip r:embed="rId3" cstate="print">
              <a:duotone>
                <a:schemeClr val="accent2">
                  <a:shade val="45000"/>
                  <a:satMod val="135000"/>
                </a:schemeClr>
                <a:prstClr val="white"/>
              </a:duotone>
            </a:blip>
            <a:stretch>
              <a:fillRect/>
            </a:stretch>
          </p:blipFill>
          <p:spPr>
            <a:xfrm flipH="1">
              <a:off x="1257605" y="783673"/>
              <a:ext cx="990296" cy="990296"/>
            </a:xfrm>
            <a:prstGeom prst="rect">
              <a:avLst/>
            </a:prstGeom>
            <a:ln>
              <a:noFill/>
            </a:ln>
          </p:spPr>
        </p:pic>
        <p:sp>
          <p:nvSpPr>
            <p:cNvPr id="46" name="Oval 45">
              <a:extLst>
                <a:ext uri="{FF2B5EF4-FFF2-40B4-BE49-F238E27FC236}">
                  <a16:creationId xmlns:a16="http://schemas.microsoft.com/office/drawing/2014/main" id="{79DC113C-B576-4EEA-D375-2809FD6ADC1D}"/>
                </a:ext>
              </a:extLst>
            </p:cNvPr>
            <p:cNvSpPr/>
            <p:nvPr/>
          </p:nvSpPr>
          <p:spPr>
            <a:xfrm>
              <a:off x="939800" y="1740427"/>
              <a:ext cx="1308101" cy="45778"/>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grpSp>
      <p:grpSp>
        <p:nvGrpSpPr>
          <p:cNvPr id="375813" name="Group 47">
            <a:extLst>
              <a:ext uri="{FF2B5EF4-FFF2-40B4-BE49-F238E27FC236}">
                <a16:creationId xmlns:a16="http://schemas.microsoft.com/office/drawing/2014/main" id="{7145045D-3EEF-D4B5-D956-D9DF13BE4749}"/>
              </a:ext>
            </a:extLst>
          </p:cNvPr>
          <p:cNvGrpSpPr>
            <a:grpSpLocks/>
          </p:cNvGrpSpPr>
          <p:nvPr/>
        </p:nvGrpSpPr>
        <p:grpSpPr bwMode="auto">
          <a:xfrm>
            <a:off x="6778625" y="1328738"/>
            <a:ext cx="911225" cy="2108200"/>
            <a:chOff x="7472539" y="226992"/>
            <a:chExt cx="825498" cy="1911166"/>
          </a:xfrm>
        </p:grpSpPr>
        <p:grpSp>
          <p:nvGrpSpPr>
            <p:cNvPr id="375905" name="Grupa 2">
              <a:extLst>
                <a:ext uri="{FF2B5EF4-FFF2-40B4-BE49-F238E27FC236}">
                  <a16:creationId xmlns:a16="http://schemas.microsoft.com/office/drawing/2014/main" id="{D5319A39-AEC8-6177-6443-03150C03F3E8}"/>
                </a:ext>
              </a:extLst>
            </p:cNvPr>
            <p:cNvGrpSpPr>
              <a:grpSpLocks/>
            </p:cNvGrpSpPr>
            <p:nvPr/>
          </p:nvGrpSpPr>
          <p:grpSpPr bwMode="auto">
            <a:xfrm>
              <a:off x="7472539" y="226992"/>
              <a:ext cx="825498" cy="1911166"/>
              <a:chOff x="3127385" y="986433"/>
              <a:chExt cx="2027463" cy="4693916"/>
            </a:xfrm>
          </p:grpSpPr>
          <p:sp>
            <p:nvSpPr>
              <p:cNvPr id="375910" name="Rectangle 15">
                <a:extLst>
                  <a:ext uri="{FF2B5EF4-FFF2-40B4-BE49-F238E27FC236}">
                    <a16:creationId xmlns:a16="http://schemas.microsoft.com/office/drawing/2014/main" id="{2856145B-274D-C99D-B3EE-6AE79CB59FC6}"/>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75911" name="Rectangle 12">
                <a:extLst>
                  <a:ext uri="{FF2B5EF4-FFF2-40B4-BE49-F238E27FC236}">
                    <a16:creationId xmlns:a16="http://schemas.microsoft.com/office/drawing/2014/main" id="{010E61CB-6B7C-9700-7454-62E8E30F3615}"/>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75912" name="Rectangle 13">
                <a:extLst>
                  <a:ext uri="{FF2B5EF4-FFF2-40B4-BE49-F238E27FC236}">
                    <a16:creationId xmlns:a16="http://schemas.microsoft.com/office/drawing/2014/main" id="{DC9A5CA1-DB6F-15BB-8915-6F48D882A9C2}"/>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45" name="Text Box 43">
                <a:extLst>
                  <a:ext uri="{FF2B5EF4-FFF2-40B4-BE49-F238E27FC236}">
                    <a16:creationId xmlns:a16="http://schemas.microsoft.com/office/drawing/2014/main" id="{CFD8EC74-6995-E639-C08F-12718966292A}"/>
                  </a:ext>
                </a:extLst>
              </p:cNvPr>
              <p:cNvSpPr txBox="1">
                <a:spLocks noChangeArrowheads="1"/>
              </p:cNvSpPr>
              <p:nvPr/>
            </p:nvSpPr>
            <p:spPr bwMode="auto">
              <a:xfrm>
                <a:off x="3127385" y="986433"/>
                <a:ext cx="2013334" cy="364060"/>
              </a:xfrm>
              <a:prstGeom prst="rect">
                <a:avLst/>
              </a:prstGeom>
              <a:noFill/>
              <a:ln w="12700">
                <a:noFill/>
                <a:miter lim="800000"/>
                <a:headEnd/>
                <a:tailEnd/>
              </a:ln>
            </p:spPr>
            <p:txBody>
              <a:bodyPr wrap="none" lIns="32466" tIns="16234" rIns="32466" bIns="16234" anchor="ctr"/>
              <a:lstStyle/>
              <a:p>
                <a:pPr algn="ctr" defTabSz="913203" eaLnBrk="1" fontAlgn="auto" hangingPunct="1">
                  <a:spcBef>
                    <a:spcPts val="0"/>
                  </a:spcBef>
                  <a:spcAft>
                    <a:spcPts val="0"/>
                  </a:spcAft>
                  <a:defRPr/>
                </a:pPr>
                <a:r>
                  <a:rPr lang="en-NZ" sz="1000" b="1">
                    <a:solidFill>
                      <a:schemeClr val="tx2"/>
                    </a:solidFill>
                    <a:latin typeface="Century Gothic" panose="020B0502020202020204" pitchFamily="34" charset="0"/>
                    <a:ea typeface="ＭＳ Ｐゴシック" pitchFamily="-112" charset="-128"/>
                    <a:cs typeface="ＭＳ Ｐゴシック" pitchFamily="-112" charset="-128"/>
                  </a:rPr>
                  <a:t>Jody</a:t>
                </a:r>
                <a:endParaRPr lang="en-US" sz="1050" b="1">
                  <a:solidFill>
                    <a:schemeClr val="tx2"/>
                  </a:solidFill>
                  <a:latin typeface="Century Gothic" panose="020B0502020202020204" pitchFamily="34" charset="0"/>
                  <a:ea typeface="ＭＳ Ｐゴシック" pitchFamily="-112" charset="-128"/>
                  <a:cs typeface="ＭＳ Ｐゴシック" pitchFamily="-112" charset="-128"/>
                </a:endParaRPr>
              </a:p>
            </p:txBody>
          </p:sp>
          <p:grpSp>
            <p:nvGrpSpPr>
              <p:cNvPr id="375914" name="Grupa 7">
                <a:extLst>
                  <a:ext uri="{FF2B5EF4-FFF2-40B4-BE49-F238E27FC236}">
                    <a16:creationId xmlns:a16="http://schemas.microsoft.com/office/drawing/2014/main" id="{941E9A7A-6104-A53F-6C3E-BFC36C94E287}"/>
                  </a:ext>
                </a:extLst>
              </p:cNvPr>
              <p:cNvGrpSpPr>
                <a:grpSpLocks/>
              </p:cNvGrpSpPr>
              <p:nvPr/>
            </p:nvGrpSpPr>
            <p:grpSpPr bwMode="auto">
              <a:xfrm>
                <a:off x="3134998" y="1517736"/>
                <a:ext cx="2019850" cy="4162612"/>
                <a:chOff x="3636165" y="1814460"/>
                <a:chExt cx="1696621" cy="3496486"/>
              </a:xfrm>
            </p:grpSpPr>
            <p:grpSp>
              <p:nvGrpSpPr>
                <p:cNvPr id="375915" name="Group 28">
                  <a:extLst>
                    <a:ext uri="{FF2B5EF4-FFF2-40B4-BE49-F238E27FC236}">
                      <a16:creationId xmlns:a16="http://schemas.microsoft.com/office/drawing/2014/main" id="{44B5DF92-7160-5BB6-8B00-22852DBAF3BE}"/>
                    </a:ext>
                  </a:extLst>
                </p:cNvPr>
                <p:cNvGrpSpPr>
                  <a:grpSpLocks/>
                </p:cNvGrpSpPr>
                <p:nvPr/>
              </p:nvGrpSpPr>
              <p:grpSpPr bwMode="auto">
                <a:xfrm>
                  <a:off x="3636165" y="1819139"/>
                  <a:ext cx="1696621" cy="3491807"/>
                  <a:chOff x="1684" y="1082"/>
                  <a:chExt cx="2391" cy="3083"/>
                </a:xfrm>
              </p:grpSpPr>
              <p:sp>
                <p:nvSpPr>
                  <p:cNvPr id="375920" name="Rectangle 29">
                    <a:extLst>
                      <a:ext uri="{FF2B5EF4-FFF2-40B4-BE49-F238E27FC236}">
                        <a16:creationId xmlns:a16="http://schemas.microsoft.com/office/drawing/2014/main" id="{48B60824-F98B-1305-197C-D898719CA76A}"/>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75921" name="Line 30">
                    <a:extLst>
                      <a:ext uri="{FF2B5EF4-FFF2-40B4-BE49-F238E27FC236}">
                        <a16:creationId xmlns:a16="http://schemas.microsoft.com/office/drawing/2014/main" id="{7CB246BF-76F5-B002-1982-F9A4805128EC}"/>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75916" name="Line 31">
                  <a:extLst>
                    <a:ext uri="{FF2B5EF4-FFF2-40B4-BE49-F238E27FC236}">
                      <a16:creationId xmlns:a16="http://schemas.microsoft.com/office/drawing/2014/main" id="{D1FCDF8E-2FF9-6D62-CB56-E6814A1CFDF2}"/>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5917" name="Line 32">
                  <a:extLst>
                    <a:ext uri="{FF2B5EF4-FFF2-40B4-BE49-F238E27FC236}">
                      <a16:creationId xmlns:a16="http://schemas.microsoft.com/office/drawing/2014/main" id="{FE4866DD-4BD4-5930-55B3-061A3657EC57}"/>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5918" name="Line 33">
                  <a:extLst>
                    <a:ext uri="{FF2B5EF4-FFF2-40B4-BE49-F238E27FC236}">
                      <a16:creationId xmlns:a16="http://schemas.microsoft.com/office/drawing/2014/main" id="{36826AD3-9229-A7E2-59BF-1B5CA4241BC3}"/>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5919" name="Line 34">
                  <a:extLst>
                    <a:ext uri="{FF2B5EF4-FFF2-40B4-BE49-F238E27FC236}">
                      <a16:creationId xmlns:a16="http://schemas.microsoft.com/office/drawing/2014/main" id="{E944CB1C-BB1F-8975-178D-EA64C6E9BD5F}"/>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75906" name="Grupa 33">
              <a:extLst>
                <a:ext uri="{FF2B5EF4-FFF2-40B4-BE49-F238E27FC236}">
                  <a16:creationId xmlns:a16="http://schemas.microsoft.com/office/drawing/2014/main" id="{78E39F27-CFCF-CB6B-9365-81786512AA8F}"/>
                </a:ext>
              </a:extLst>
            </p:cNvPr>
            <p:cNvGrpSpPr>
              <a:grpSpLocks/>
            </p:cNvGrpSpPr>
            <p:nvPr/>
          </p:nvGrpSpPr>
          <p:grpSpPr bwMode="auto">
            <a:xfrm>
              <a:off x="7639673" y="591372"/>
              <a:ext cx="488294" cy="1017305"/>
              <a:chOff x="2796369" y="2614293"/>
              <a:chExt cx="856648" cy="1784727"/>
            </a:xfrm>
          </p:grpSpPr>
          <p:sp>
            <p:nvSpPr>
              <p:cNvPr id="375907" name="Line 35">
                <a:extLst>
                  <a:ext uri="{FF2B5EF4-FFF2-40B4-BE49-F238E27FC236}">
                    <a16:creationId xmlns:a16="http://schemas.microsoft.com/office/drawing/2014/main" id="{CFAA9E5D-0C25-81AB-749C-632611C278D3}"/>
                  </a:ext>
                </a:extLst>
              </p:cNvPr>
              <p:cNvSpPr>
                <a:spLocks noChangeShapeType="1"/>
              </p:cNvSpPr>
              <p:nvPr/>
            </p:nvSpPr>
            <p:spPr bwMode="auto">
              <a:xfrm flipV="1">
                <a:off x="2796369" y="2620913"/>
                <a:ext cx="275406" cy="168847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5908" name="Line 36">
                <a:extLst>
                  <a:ext uri="{FF2B5EF4-FFF2-40B4-BE49-F238E27FC236}">
                    <a16:creationId xmlns:a16="http://schemas.microsoft.com/office/drawing/2014/main" id="{F28FFD37-2B0B-477E-656A-3EB146C2E6E5}"/>
                  </a:ext>
                </a:extLst>
              </p:cNvPr>
              <p:cNvSpPr>
                <a:spLocks noChangeShapeType="1"/>
              </p:cNvSpPr>
              <p:nvPr/>
            </p:nvSpPr>
            <p:spPr bwMode="auto">
              <a:xfrm flipH="1" flipV="1">
                <a:off x="3085393" y="2614293"/>
                <a:ext cx="278443" cy="55813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5909" name="Line 37">
                <a:extLst>
                  <a:ext uri="{FF2B5EF4-FFF2-40B4-BE49-F238E27FC236}">
                    <a16:creationId xmlns:a16="http://schemas.microsoft.com/office/drawing/2014/main" id="{FDC7B8E7-2DF4-3754-89B5-A7C314E38F9B}"/>
                  </a:ext>
                </a:extLst>
              </p:cNvPr>
              <p:cNvSpPr>
                <a:spLocks noChangeShapeType="1"/>
              </p:cNvSpPr>
              <p:nvPr/>
            </p:nvSpPr>
            <p:spPr bwMode="auto">
              <a:xfrm>
                <a:off x="3363843" y="3172436"/>
                <a:ext cx="289174" cy="122658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75814" name="Group 357">
            <a:extLst>
              <a:ext uri="{FF2B5EF4-FFF2-40B4-BE49-F238E27FC236}">
                <a16:creationId xmlns:a16="http://schemas.microsoft.com/office/drawing/2014/main" id="{820C3514-2EBF-3006-27CB-474A7FFE9AA5}"/>
              </a:ext>
            </a:extLst>
          </p:cNvPr>
          <p:cNvGrpSpPr>
            <a:grpSpLocks/>
          </p:cNvGrpSpPr>
          <p:nvPr/>
        </p:nvGrpSpPr>
        <p:grpSpPr bwMode="auto">
          <a:xfrm>
            <a:off x="8139113" y="1335088"/>
            <a:ext cx="908050" cy="2105025"/>
            <a:chOff x="7472539" y="226992"/>
            <a:chExt cx="825498" cy="1911166"/>
          </a:xfrm>
        </p:grpSpPr>
        <p:grpSp>
          <p:nvGrpSpPr>
            <p:cNvPr id="375888" name="Grupa 2">
              <a:extLst>
                <a:ext uri="{FF2B5EF4-FFF2-40B4-BE49-F238E27FC236}">
                  <a16:creationId xmlns:a16="http://schemas.microsoft.com/office/drawing/2014/main" id="{EF3C26B6-CF03-80CA-E8AD-B8B7089584EA}"/>
                </a:ext>
              </a:extLst>
            </p:cNvPr>
            <p:cNvGrpSpPr>
              <a:grpSpLocks/>
            </p:cNvGrpSpPr>
            <p:nvPr/>
          </p:nvGrpSpPr>
          <p:grpSpPr bwMode="auto">
            <a:xfrm>
              <a:off x="7472539" y="226992"/>
              <a:ext cx="825498" cy="1911166"/>
              <a:chOff x="3127385" y="986433"/>
              <a:chExt cx="2027463" cy="4693916"/>
            </a:xfrm>
          </p:grpSpPr>
          <p:sp>
            <p:nvSpPr>
              <p:cNvPr id="375893" name="Rectangle 15">
                <a:extLst>
                  <a:ext uri="{FF2B5EF4-FFF2-40B4-BE49-F238E27FC236}">
                    <a16:creationId xmlns:a16="http://schemas.microsoft.com/office/drawing/2014/main" id="{3884AAC6-DE82-1209-5C2D-1B0022F76A22}"/>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75894" name="Rectangle 12">
                <a:extLst>
                  <a:ext uri="{FF2B5EF4-FFF2-40B4-BE49-F238E27FC236}">
                    <a16:creationId xmlns:a16="http://schemas.microsoft.com/office/drawing/2014/main" id="{3F5124F4-EABF-D742-CA98-9427FE517BCF}"/>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75895" name="Rectangle 13">
                <a:extLst>
                  <a:ext uri="{FF2B5EF4-FFF2-40B4-BE49-F238E27FC236}">
                    <a16:creationId xmlns:a16="http://schemas.microsoft.com/office/drawing/2014/main" id="{7A00E666-7A5C-05EB-385D-5814FD653E51}"/>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7" name="Text Box 43">
                <a:extLst>
                  <a:ext uri="{FF2B5EF4-FFF2-40B4-BE49-F238E27FC236}">
                    <a16:creationId xmlns:a16="http://schemas.microsoft.com/office/drawing/2014/main" id="{37639C1B-7710-BE1E-D932-0B358F9679A1}"/>
                  </a:ext>
                </a:extLst>
              </p:cNvPr>
              <p:cNvSpPr txBox="1">
                <a:spLocks noChangeArrowheads="1"/>
              </p:cNvSpPr>
              <p:nvPr/>
            </p:nvSpPr>
            <p:spPr bwMode="auto">
              <a:xfrm>
                <a:off x="3127385" y="986433"/>
                <a:ext cx="2013285" cy="364609"/>
              </a:xfrm>
              <a:prstGeom prst="rect">
                <a:avLst/>
              </a:prstGeom>
              <a:noFill/>
              <a:ln w="12700">
                <a:noFill/>
                <a:miter lim="800000"/>
                <a:headEnd/>
                <a:tailEnd/>
              </a:ln>
            </p:spPr>
            <p:txBody>
              <a:bodyPr wrap="none" lIns="32466" tIns="16234" rIns="32466" bIns="16234" anchor="ctr"/>
              <a:lstStyle/>
              <a:p>
                <a:pPr algn="ctr" defTabSz="913203" eaLnBrk="1" fontAlgn="auto" hangingPunct="1">
                  <a:spcBef>
                    <a:spcPts val="0"/>
                  </a:spcBef>
                  <a:spcAft>
                    <a:spcPts val="0"/>
                  </a:spcAft>
                  <a:defRPr/>
                </a:pPr>
                <a:r>
                  <a:rPr lang="en-NZ" sz="1000" b="1">
                    <a:solidFill>
                      <a:schemeClr val="tx2"/>
                    </a:solidFill>
                    <a:latin typeface="Century Gothic" panose="020B0502020202020204" pitchFamily="34" charset="0"/>
                    <a:ea typeface="ＭＳ Ｐゴシック" pitchFamily="-112" charset="-128"/>
                    <a:cs typeface="ＭＳ Ｐゴシック" pitchFamily="-112" charset="-128"/>
                  </a:rPr>
                  <a:t>Team Member One</a:t>
                </a:r>
                <a:endParaRPr lang="en-US" sz="1050" b="1">
                  <a:solidFill>
                    <a:schemeClr val="tx2"/>
                  </a:solidFill>
                  <a:latin typeface="Century Gothic" panose="020B0502020202020204" pitchFamily="34" charset="0"/>
                  <a:ea typeface="ＭＳ Ｐゴシック" pitchFamily="-112" charset="-128"/>
                  <a:cs typeface="ＭＳ Ｐゴシック" pitchFamily="-112" charset="-128"/>
                </a:endParaRPr>
              </a:p>
            </p:txBody>
          </p:sp>
          <p:grpSp>
            <p:nvGrpSpPr>
              <p:cNvPr id="375897" name="Grupa 7">
                <a:extLst>
                  <a:ext uri="{FF2B5EF4-FFF2-40B4-BE49-F238E27FC236}">
                    <a16:creationId xmlns:a16="http://schemas.microsoft.com/office/drawing/2014/main" id="{BAFA8429-0820-C538-3B53-0985C0B9049B}"/>
                  </a:ext>
                </a:extLst>
              </p:cNvPr>
              <p:cNvGrpSpPr>
                <a:grpSpLocks/>
              </p:cNvGrpSpPr>
              <p:nvPr/>
            </p:nvGrpSpPr>
            <p:grpSpPr bwMode="auto">
              <a:xfrm>
                <a:off x="3134998" y="1517736"/>
                <a:ext cx="2019850" cy="4162612"/>
                <a:chOff x="3636165" y="1814460"/>
                <a:chExt cx="1696621" cy="3496486"/>
              </a:xfrm>
            </p:grpSpPr>
            <p:grpSp>
              <p:nvGrpSpPr>
                <p:cNvPr id="375898" name="Group 28">
                  <a:extLst>
                    <a:ext uri="{FF2B5EF4-FFF2-40B4-BE49-F238E27FC236}">
                      <a16:creationId xmlns:a16="http://schemas.microsoft.com/office/drawing/2014/main" id="{71EB601F-4092-E3C8-EA55-15DDB8D7DCBD}"/>
                    </a:ext>
                  </a:extLst>
                </p:cNvPr>
                <p:cNvGrpSpPr>
                  <a:grpSpLocks/>
                </p:cNvGrpSpPr>
                <p:nvPr/>
              </p:nvGrpSpPr>
              <p:grpSpPr bwMode="auto">
                <a:xfrm>
                  <a:off x="3636165" y="1819139"/>
                  <a:ext cx="1696621" cy="3491807"/>
                  <a:chOff x="1684" y="1082"/>
                  <a:chExt cx="2391" cy="3083"/>
                </a:xfrm>
              </p:grpSpPr>
              <p:sp>
                <p:nvSpPr>
                  <p:cNvPr id="375903" name="Rectangle 29">
                    <a:extLst>
                      <a:ext uri="{FF2B5EF4-FFF2-40B4-BE49-F238E27FC236}">
                        <a16:creationId xmlns:a16="http://schemas.microsoft.com/office/drawing/2014/main" id="{2A6BD281-231B-A9CA-0AB3-9876B54018AB}"/>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75904" name="Line 30">
                    <a:extLst>
                      <a:ext uri="{FF2B5EF4-FFF2-40B4-BE49-F238E27FC236}">
                        <a16:creationId xmlns:a16="http://schemas.microsoft.com/office/drawing/2014/main" id="{B355E3A0-8558-8154-0720-16267BF0D2F5}"/>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75899" name="Line 31">
                  <a:extLst>
                    <a:ext uri="{FF2B5EF4-FFF2-40B4-BE49-F238E27FC236}">
                      <a16:creationId xmlns:a16="http://schemas.microsoft.com/office/drawing/2014/main" id="{56EB133A-A0AF-0EF7-611C-54622E51B306}"/>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5900" name="Line 32">
                  <a:extLst>
                    <a:ext uri="{FF2B5EF4-FFF2-40B4-BE49-F238E27FC236}">
                      <a16:creationId xmlns:a16="http://schemas.microsoft.com/office/drawing/2014/main" id="{7223DEC0-3245-B1D2-DE54-7C995D015510}"/>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5901" name="Line 33">
                  <a:extLst>
                    <a:ext uri="{FF2B5EF4-FFF2-40B4-BE49-F238E27FC236}">
                      <a16:creationId xmlns:a16="http://schemas.microsoft.com/office/drawing/2014/main" id="{A32DB080-EFBC-DF84-E967-469037214CAD}"/>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5902" name="Line 34">
                  <a:extLst>
                    <a:ext uri="{FF2B5EF4-FFF2-40B4-BE49-F238E27FC236}">
                      <a16:creationId xmlns:a16="http://schemas.microsoft.com/office/drawing/2014/main" id="{74B791C3-10B7-DBE4-FAEB-32B473EAA0F8}"/>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75889" name="Grupa 33">
              <a:extLst>
                <a:ext uri="{FF2B5EF4-FFF2-40B4-BE49-F238E27FC236}">
                  <a16:creationId xmlns:a16="http://schemas.microsoft.com/office/drawing/2014/main" id="{8FBD21E9-D8B2-FAF1-A2E6-9EC61256F01C}"/>
                </a:ext>
              </a:extLst>
            </p:cNvPr>
            <p:cNvGrpSpPr>
              <a:grpSpLocks/>
            </p:cNvGrpSpPr>
            <p:nvPr/>
          </p:nvGrpSpPr>
          <p:grpSpPr bwMode="auto">
            <a:xfrm>
              <a:off x="7639674" y="518113"/>
              <a:ext cx="495705" cy="1042159"/>
              <a:chOff x="2796369" y="2485771"/>
              <a:chExt cx="869649" cy="1828331"/>
            </a:xfrm>
          </p:grpSpPr>
          <p:sp>
            <p:nvSpPr>
              <p:cNvPr id="375890" name="Line 35">
                <a:extLst>
                  <a:ext uri="{FF2B5EF4-FFF2-40B4-BE49-F238E27FC236}">
                    <a16:creationId xmlns:a16="http://schemas.microsoft.com/office/drawing/2014/main" id="{D039E892-460B-16A9-D828-0758FD44BEAD}"/>
                  </a:ext>
                </a:extLst>
              </p:cNvPr>
              <p:cNvSpPr>
                <a:spLocks noChangeShapeType="1"/>
              </p:cNvSpPr>
              <p:nvPr/>
            </p:nvSpPr>
            <p:spPr bwMode="auto">
              <a:xfrm flipV="1">
                <a:off x="2796369" y="4309388"/>
                <a:ext cx="289021"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5891" name="Line 36">
                <a:extLst>
                  <a:ext uri="{FF2B5EF4-FFF2-40B4-BE49-F238E27FC236}">
                    <a16:creationId xmlns:a16="http://schemas.microsoft.com/office/drawing/2014/main" id="{C1B356B0-7A4F-5363-5DC5-ED669507B77F}"/>
                  </a:ext>
                </a:extLst>
              </p:cNvPr>
              <p:cNvSpPr>
                <a:spLocks noChangeShapeType="1"/>
              </p:cNvSpPr>
              <p:nvPr/>
            </p:nvSpPr>
            <p:spPr bwMode="auto">
              <a:xfrm flipH="1">
                <a:off x="3076725" y="2486803"/>
                <a:ext cx="287111" cy="182729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5892" name="Line 37">
                <a:extLst>
                  <a:ext uri="{FF2B5EF4-FFF2-40B4-BE49-F238E27FC236}">
                    <a16:creationId xmlns:a16="http://schemas.microsoft.com/office/drawing/2014/main" id="{1FD84F59-2D3F-EC79-07AE-E634EE03F6CB}"/>
                  </a:ext>
                </a:extLst>
              </p:cNvPr>
              <p:cNvSpPr>
                <a:spLocks noChangeShapeType="1"/>
              </p:cNvSpPr>
              <p:nvPr/>
            </p:nvSpPr>
            <p:spPr bwMode="auto">
              <a:xfrm>
                <a:off x="3352965" y="2485771"/>
                <a:ext cx="313053"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75815" name="Group 3">
            <a:extLst>
              <a:ext uri="{FF2B5EF4-FFF2-40B4-BE49-F238E27FC236}">
                <a16:creationId xmlns:a16="http://schemas.microsoft.com/office/drawing/2014/main" id="{1513A2E2-4D69-5995-228B-1902918E1260}"/>
              </a:ext>
            </a:extLst>
          </p:cNvPr>
          <p:cNvGrpSpPr>
            <a:grpSpLocks/>
          </p:cNvGrpSpPr>
          <p:nvPr/>
        </p:nvGrpSpPr>
        <p:grpSpPr bwMode="auto">
          <a:xfrm>
            <a:off x="9505950" y="1335088"/>
            <a:ext cx="909638" cy="2106612"/>
            <a:chOff x="10485899" y="2396226"/>
            <a:chExt cx="628495" cy="1455070"/>
          </a:xfrm>
        </p:grpSpPr>
        <p:grpSp>
          <p:nvGrpSpPr>
            <p:cNvPr id="375872" name="Grupa 2">
              <a:extLst>
                <a:ext uri="{FF2B5EF4-FFF2-40B4-BE49-F238E27FC236}">
                  <a16:creationId xmlns:a16="http://schemas.microsoft.com/office/drawing/2014/main" id="{703A1D26-8B7B-CDD8-9608-D673CE80CB3F}"/>
                </a:ext>
              </a:extLst>
            </p:cNvPr>
            <p:cNvGrpSpPr>
              <a:grpSpLocks/>
            </p:cNvGrpSpPr>
            <p:nvPr/>
          </p:nvGrpSpPr>
          <p:grpSpPr bwMode="auto">
            <a:xfrm>
              <a:off x="10485899" y="2396226"/>
              <a:ext cx="628495" cy="1455070"/>
              <a:chOff x="3127385" y="986433"/>
              <a:chExt cx="2027463" cy="4693916"/>
            </a:xfrm>
          </p:grpSpPr>
          <p:sp>
            <p:nvSpPr>
              <p:cNvPr id="375876" name="Rectangle 15">
                <a:extLst>
                  <a:ext uri="{FF2B5EF4-FFF2-40B4-BE49-F238E27FC236}">
                    <a16:creationId xmlns:a16="http://schemas.microsoft.com/office/drawing/2014/main" id="{074D9A5A-848D-B006-8F53-C5A2D14C567E}"/>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75877" name="Rectangle 12">
                <a:extLst>
                  <a:ext uri="{FF2B5EF4-FFF2-40B4-BE49-F238E27FC236}">
                    <a16:creationId xmlns:a16="http://schemas.microsoft.com/office/drawing/2014/main" id="{41BC7FD9-1F36-4C78-1C74-FF9F1D2F7C0E}"/>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75878" name="Rectangle 13">
                <a:extLst>
                  <a:ext uri="{FF2B5EF4-FFF2-40B4-BE49-F238E27FC236}">
                    <a16:creationId xmlns:a16="http://schemas.microsoft.com/office/drawing/2014/main" id="{D8749DF5-508D-AB9F-4278-19FB5A29E229}"/>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85" name="Text Box 43">
                <a:extLst>
                  <a:ext uri="{FF2B5EF4-FFF2-40B4-BE49-F238E27FC236}">
                    <a16:creationId xmlns:a16="http://schemas.microsoft.com/office/drawing/2014/main" id="{74A83D07-D4FE-AC11-3E47-B5CF1FBB43EF}"/>
                  </a:ext>
                </a:extLst>
              </p:cNvPr>
              <p:cNvSpPr txBox="1">
                <a:spLocks noChangeArrowheads="1"/>
              </p:cNvSpPr>
              <p:nvPr/>
            </p:nvSpPr>
            <p:spPr bwMode="auto">
              <a:xfrm>
                <a:off x="3127385" y="986433"/>
                <a:ext cx="2013310" cy="364335"/>
              </a:xfrm>
              <a:prstGeom prst="rect">
                <a:avLst/>
              </a:prstGeom>
              <a:noFill/>
              <a:ln w="12700">
                <a:noFill/>
                <a:miter lim="800000"/>
                <a:headEnd/>
                <a:tailEnd/>
              </a:ln>
            </p:spPr>
            <p:txBody>
              <a:bodyPr wrap="none" lIns="32466" tIns="16234" rIns="32466" bIns="16234" anchor="ctr"/>
              <a:lstStyle/>
              <a:p>
                <a:pPr algn="ctr" defTabSz="913203" eaLnBrk="1" fontAlgn="auto" hangingPunct="1">
                  <a:spcBef>
                    <a:spcPts val="0"/>
                  </a:spcBef>
                  <a:spcAft>
                    <a:spcPts val="0"/>
                  </a:spcAft>
                  <a:defRPr/>
                </a:pPr>
                <a:r>
                  <a:rPr lang="en-NZ" sz="1000" b="1">
                    <a:solidFill>
                      <a:schemeClr val="tx2"/>
                    </a:solidFill>
                    <a:latin typeface="Century Gothic" panose="020B0502020202020204" pitchFamily="34" charset="0"/>
                    <a:ea typeface="ＭＳ Ｐゴシック" pitchFamily="-112" charset="-128"/>
                    <a:cs typeface="ＭＳ Ｐゴシック" pitchFamily="-112" charset="-128"/>
                  </a:rPr>
                  <a:t>Team Member Two</a:t>
                </a:r>
                <a:endParaRPr lang="en-US" sz="1050" b="1">
                  <a:solidFill>
                    <a:schemeClr val="tx2"/>
                  </a:solidFill>
                  <a:latin typeface="Century Gothic" panose="020B0502020202020204" pitchFamily="34" charset="0"/>
                  <a:ea typeface="ＭＳ Ｐゴシック" pitchFamily="-112" charset="-128"/>
                  <a:cs typeface="ＭＳ Ｐゴシック" pitchFamily="-112" charset="-128"/>
                </a:endParaRPr>
              </a:p>
            </p:txBody>
          </p:sp>
          <p:grpSp>
            <p:nvGrpSpPr>
              <p:cNvPr id="375880" name="Grupa 7">
                <a:extLst>
                  <a:ext uri="{FF2B5EF4-FFF2-40B4-BE49-F238E27FC236}">
                    <a16:creationId xmlns:a16="http://schemas.microsoft.com/office/drawing/2014/main" id="{409C0E70-D68A-EC4A-E793-311741D83A37}"/>
                  </a:ext>
                </a:extLst>
              </p:cNvPr>
              <p:cNvGrpSpPr>
                <a:grpSpLocks/>
              </p:cNvGrpSpPr>
              <p:nvPr/>
            </p:nvGrpSpPr>
            <p:grpSpPr bwMode="auto">
              <a:xfrm>
                <a:off x="3134998" y="1517736"/>
                <a:ext cx="2019850" cy="4162612"/>
                <a:chOff x="3636165" y="1814460"/>
                <a:chExt cx="1696621" cy="3496486"/>
              </a:xfrm>
            </p:grpSpPr>
            <p:grpSp>
              <p:nvGrpSpPr>
                <p:cNvPr id="375881" name="Group 28">
                  <a:extLst>
                    <a:ext uri="{FF2B5EF4-FFF2-40B4-BE49-F238E27FC236}">
                      <a16:creationId xmlns:a16="http://schemas.microsoft.com/office/drawing/2014/main" id="{CA59E175-AC1A-C9E9-CBF1-6B1EF2DA814A}"/>
                    </a:ext>
                  </a:extLst>
                </p:cNvPr>
                <p:cNvGrpSpPr>
                  <a:grpSpLocks/>
                </p:cNvGrpSpPr>
                <p:nvPr/>
              </p:nvGrpSpPr>
              <p:grpSpPr bwMode="auto">
                <a:xfrm>
                  <a:off x="3636165" y="1819139"/>
                  <a:ext cx="1696621" cy="3491807"/>
                  <a:chOff x="1684" y="1082"/>
                  <a:chExt cx="2391" cy="3083"/>
                </a:xfrm>
              </p:grpSpPr>
              <p:sp>
                <p:nvSpPr>
                  <p:cNvPr id="375886" name="Rectangle 29">
                    <a:extLst>
                      <a:ext uri="{FF2B5EF4-FFF2-40B4-BE49-F238E27FC236}">
                        <a16:creationId xmlns:a16="http://schemas.microsoft.com/office/drawing/2014/main" id="{26FB6A88-EEE5-3AB5-48B1-AD8FA9AEA3BA}"/>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75887" name="Line 30">
                    <a:extLst>
                      <a:ext uri="{FF2B5EF4-FFF2-40B4-BE49-F238E27FC236}">
                        <a16:creationId xmlns:a16="http://schemas.microsoft.com/office/drawing/2014/main" id="{410D9A7D-FD06-8C64-C9E0-81DA1548ED68}"/>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75882" name="Line 31">
                  <a:extLst>
                    <a:ext uri="{FF2B5EF4-FFF2-40B4-BE49-F238E27FC236}">
                      <a16:creationId xmlns:a16="http://schemas.microsoft.com/office/drawing/2014/main" id="{E9CC902B-FBB5-34E1-0B47-04D49C8A4F92}"/>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5883" name="Line 32">
                  <a:extLst>
                    <a:ext uri="{FF2B5EF4-FFF2-40B4-BE49-F238E27FC236}">
                      <a16:creationId xmlns:a16="http://schemas.microsoft.com/office/drawing/2014/main" id="{B5927318-8AA5-2027-1AC6-557F611CF33B}"/>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5884" name="Line 33">
                  <a:extLst>
                    <a:ext uri="{FF2B5EF4-FFF2-40B4-BE49-F238E27FC236}">
                      <a16:creationId xmlns:a16="http://schemas.microsoft.com/office/drawing/2014/main" id="{473B4B4D-1EA9-6EAE-9631-DB15CA178257}"/>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5885" name="Line 34">
                  <a:extLst>
                    <a:ext uri="{FF2B5EF4-FFF2-40B4-BE49-F238E27FC236}">
                      <a16:creationId xmlns:a16="http://schemas.microsoft.com/office/drawing/2014/main" id="{3EA8A84B-2D60-96FF-0B5C-41F66451AF2F}"/>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sp>
          <p:nvSpPr>
            <p:cNvPr id="375873" name="Line 35">
              <a:extLst>
                <a:ext uri="{FF2B5EF4-FFF2-40B4-BE49-F238E27FC236}">
                  <a16:creationId xmlns:a16="http://schemas.microsoft.com/office/drawing/2014/main" id="{EFDE985C-3FAB-23C4-8AA1-282E069FA756}"/>
                </a:ext>
              </a:extLst>
            </p:cNvPr>
            <p:cNvSpPr>
              <a:spLocks noChangeShapeType="1"/>
            </p:cNvSpPr>
            <p:nvPr/>
          </p:nvSpPr>
          <p:spPr bwMode="auto">
            <a:xfrm flipV="1">
              <a:off x="10609386" y="3507290"/>
              <a:ext cx="136214" cy="119813"/>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5874" name="Line 36">
              <a:extLst>
                <a:ext uri="{FF2B5EF4-FFF2-40B4-BE49-F238E27FC236}">
                  <a16:creationId xmlns:a16="http://schemas.microsoft.com/office/drawing/2014/main" id="{46D386CD-CBA3-2511-6DAF-C37DF6414D46}"/>
                </a:ext>
              </a:extLst>
            </p:cNvPr>
            <p:cNvSpPr>
              <a:spLocks noChangeShapeType="1"/>
            </p:cNvSpPr>
            <p:nvPr/>
          </p:nvSpPr>
          <p:spPr bwMode="auto">
            <a:xfrm flipH="1">
              <a:off x="10745600" y="2715887"/>
              <a:ext cx="116122" cy="791406"/>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5875" name="Line 37">
              <a:extLst>
                <a:ext uri="{FF2B5EF4-FFF2-40B4-BE49-F238E27FC236}">
                  <a16:creationId xmlns:a16="http://schemas.microsoft.com/office/drawing/2014/main" id="{C429B8F9-0BF5-CD85-8099-BBFA9F489007}"/>
                </a:ext>
              </a:extLst>
            </p:cNvPr>
            <p:cNvSpPr>
              <a:spLocks noChangeShapeType="1"/>
            </p:cNvSpPr>
            <p:nvPr/>
          </p:nvSpPr>
          <p:spPr bwMode="auto">
            <a:xfrm>
              <a:off x="10861722" y="2715887"/>
              <a:ext cx="128834" cy="19997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375816" name="Group 5">
            <a:extLst>
              <a:ext uri="{FF2B5EF4-FFF2-40B4-BE49-F238E27FC236}">
                <a16:creationId xmlns:a16="http://schemas.microsoft.com/office/drawing/2014/main" id="{C9ADD85B-CB2B-D13E-59FA-D1318B4A390B}"/>
              </a:ext>
            </a:extLst>
          </p:cNvPr>
          <p:cNvGrpSpPr>
            <a:grpSpLocks/>
          </p:cNvGrpSpPr>
          <p:nvPr/>
        </p:nvGrpSpPr>
        <p:grpSpPr bwMode="auto">
          <a:xfrm>
            <a:off x="6780213" y="3598863"/>
            <a:ext cx="904875" cy="2092325"/>
            <a:chOff x="8396153" y="4149059"/>
            <a:chExt cx="628495" cy="1455070"/>
          </a:xfrm>
        </p:grpSpPr>
        <p:grpSp>
          <p:nvGrpSpPr>
            <p:cNvPr id="375856" name="Grupa 2">
              <a:extLst>
                <a:ext uri="{FF2B5EF4-FFF2-40B4-BE49-F238E27FC236}">
                  <a16:creationId xmlns:a16="http://schemas.microsoft.com/office/drawing/2014/main" id="{98669324-EA86-E852-B522-33B63B0437F3}"/>
                </a:ext>
              </a:extLst>
            </p:cNvPr>
            <p:cNvGrpSpPr>
              <a:grpSpLocks/>
            </p:cNvGrpSpPr>
            <p:nvPr/>
          </p:nvGrpSpPr>
          <p:grpSpPr bwMode="auto">
            <a:xfrm>
              <a:off x="8396153" y="4149059"/>
              <a:ext cx="628495" cy="1455070"/>
              <a:chOff x="3127385" y="986433"/>
              <a:chExt cx="2027463" cy="4693916"/>
            </a:xfrm>
          </p:grpSpPr>
          <p:sp>
            <p:nvSpPr>
              <p:cNvPr id="375860" name="Rectangle 15">
                <a:extLst>
                  <a:ext uri="{FF2B5EF4-FFF2-40B4-BE49-F238E27FC236}">
                    <a16:creationId xmlns:a16="http://schemas.microsoft.com/office/drawing/2014/main" id="{B7C9C557-87B6-D98F-6B84-B53960740576}"/>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75861" name="Rectangle 12">
                <a:extLst>
                  <a:ext uri="{FF2B5EF4-FFF2-40B4-BE49-F238E27FC236}">
                    <a16:creationId xmlns:a16="http://schemas.microsoft.com/office/drawing/2014/main" id="{EB8C5750-7A46-37AC-BE22-8EAAACD0FC54}"/>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75862" name="Rectangle 13">
                <a:extLst>
                  <a:ext uri="{FF2B5EF4-FFF2-40B4-BE49-F238E27FC236}">
                    <a16:creationId xmlns:a16="http://schemas.microsoft.com/office/drawing/2014/main" id="{AED57774-6C0A-89C2-3EF5-19F1ABAFF9BE}"/>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39" name="Text Box 43">
                <a:extLst>
                  <a:ext uri="{FF2B5EF4-FFF2-40B4-BE49-F238E27FC236}">
                    <a16:creationId xmlns:a16="http://schemas.microsoft.com/office/drawing/2014/main" id="{5AC161F3-C8DC-F2EA-DB74-097169270196}"/>
                  </a:ext>
                </a:extLst>
              </p:cNvPr>
              <p:cNvSpPr txBox="1">
                <a:spLocks noChangeArrowheads="1"/>
              </p:cNvSpPr>
              <p:nvPr/>
            </p:nvSpPr>
            <p:spPr bwMode="auto">
              <a:xfrm>
                <a:off x="3127385" y="986433"/>
                <a:ext cx="2013235" cy="363262"/>
              </a:xfrm>
              <a:prstGeom prst="rect">
                <a:avLst/>
              </a:prstGeom>
              <a:noFill/>
              <a:ln w="12700">
                <a:noFill/>
                <a:miter lim="800000"/>
                <a:headEnd/>
                <a:tailEnd/>
              </a:ln>
            </p:spPr>
            <p:txBody>
              <a:bodyPr wrap="none" lIns="32466" tIns="16234" rIns="32466" bIns="16234" anchor="ctr"/>
              <a:lstStyle/>
              <a:p>
                <a:pPr algn="ctr" defTabSz="913203" eaLnBrk="1" fontAlgn="auto" hangingPunct="1">
                  <a:spcBef>
                    <a:spcPts val="0"/>
                  </a:spcBef>
                  <a:spcAft>
                    <a:spcPts val="0"/>
                  </a:spcAft>
                  <a:defRPr/>
                </a:pPr>
                <a:r>
                  <a:rPr lang="en-NZ" sz="1000" b="1">
                    <a:solidFill>
                      <a:schemeClr val="tx2"/>
                    </a:solidFill>
                    <a:latin typeface="Century Gothic" panose="020B0502020202020204" pitchFamily="34" charset="0"/>
                    <a:ea typeface="ＭＳ Ｐゴシック" pitchFamily="-112" charset="-128"/>
                    <a:cs typeface="ＭＳ Ｐゴシック" pitchFamily="-112" charset="-128"/>
                  </a:rPr>
                  <a:t>Team Member Three</a:t>
                </a:r>
                <a:endParaRPr lang="en-US" sz="1050" b="1">
                  <a:solidFill>
                    <a:schemeClr val="tx2"/>
                  </a:solidFill>
                  <a:latin typeface="Century Gothic" panose="020B0502020202020204" pitchFamily="34" charset="0"/>
                  <a:ea typeface="ＭＳ Ｐゴシック" pitchFamily="-112" charset="-128"/>
                  <a:cs typeface="ＭＳ Ｐゴシック" pitchFamily="-112" charset="-128"/>
                </a:endParaRPr>
              </a:p>
            </p:txBody>
          </p:sp>
          <p:grpSp>
            <p:nvGrpSpPr>
              <p:cNvPr id="375864" name="Grupa 7">
                <a:extLst>
                  <a:ext uri="{FF2B5EF4-FFF2-40B4-BE49-F238E27FC236}">
                    <a16:creationId xmlns:a16="http://schemas.microsoft.com/office/drawing/2014/main" id="{4D790290-CE1D-1303-6E91-1F0377427C20}"/>
                  </a:ext>
                </a:extLst>
              </p:cNvPr>
              <p:cNvGrpSpPr>
                <a:grpSpLocks/>
              </p:cNvGrpSpPr>
              <p:nvPr/>
            </p:nvGrpSpPr>
            <p:grpSpPr bwMode="auto">
              <a:xfrm>
                <a:off x="3134998" y="1517736"/>
                <a:ext cx="2019850" cy="4162612"/>
                <a:chOff x="3636165" y="1814460"/>
                <a:chExt cx="1696621" cy="3496486"/>
              </a:xfrm>
            </p:grpSpPr>
            <p:grpSp>
              <p:nvGrpSpPr>
                <p:cNvPr id="375865" name="Group 28">
                  <a:extLst>
                    <a:ext uri="{FF2B5EF4-FFF2-40B4-BE49-F238E27FC236}">
                      <a16:creationId xmlns:a16="http://schemas.microsoft.com/office/drawing/2014/main" id="{565515F5-9CD6-B55A-755F-61A2E0637632}"/>
                    </a:ext>
                  </a:extLst>
                </p:cNvPr>
                <p:cNvGrpSpPr>
                  <a:grpSpLocks/>
                </p:cNvGrpSpPr>
                <p:nvPr/>
              </p:nvGrpSpPr>
              <p:grpSpPr bwMode="auto">
                <a:xfrm>
                  <a:off x="3636165" y="1819139"/>
                  <a:ext cx="1696621" cy="3491807"/>
                  <a:chOff x="1684" y="1082"/>
                  <a:chExt cx="2391" cy="3083"/>
                </a:xfrm>
              </p:grpSpPr>
              <p:sp>
                <p:nvSpPr>
                  <p:cNvPr id="375870" name="Rectangle 29">
                    <a:extLst>
                      <a:ext uri="{FF2B5EF4-FFF2-40B4-BE49-F238E27FC236}">
                        <a16:creationId xmlns:a16="http://schemas.microsoft.com/office/drawing/2014/main" id="{7174C857-327A-ECFB-4952-FFA164330DF6}"/>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75871" name="Line 30">
                    <a:extLst>
                      <a:ext uri="{FF2B5EF4-FFF2-40B4-BE49-F238E27FC236}">
                        <a16:creationId xmlns:a16="http://schemas.microsoft.com/office/drawing/2014/main" id="{BB7271F5-CDFD-354D-2466-6D6090340AD2}"/>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75866" name="Line 31">
                  <a:extLst>
                    <a:ext uri="{FF2B5EF4-FFF2-40B4-BE49-F238E27FC236}">
                      <a16:creationId xmlns:a16="http://schemas.microsoft.com/office/drawing/2014/main" id="{5134E617-C2F3-AF4C-1216-FDA7E0AA39E5}"/>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5867" name="Line 32">
                  <a:extLst>
                    <a:ext uri="{FF2B5EF4-FFF2-40B4-BE49-F238E27FC236}">
                      <a16:creationId xmlns:a16="http://schemas.microsoft.com/office/drawing/2014/main" id="{A06FFFED-7469-DDF3-F122-0D8A1CAA57A5}"/>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5868" name="Line 33">
                  <a:extLst>
                    <a:ext uri="{FF2B5EF4-FFF2-40B4-BE49-F238E27FC236}">
                      <a16:creationId xmlns:a16="http://schemas.microsoft.com/office/drawing/2014/main" id="{D9BA7B9F-D1CD-0FCC-8617-8FBE00ED2D7F}"/>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5869" name="Line 34">
                  <a:extLst>
                    <a:ext uri="{FF2B5EF4-FFF2-40B4-BE49-F238E27FC236}">
                      <a16:creationId xmlns:a16="http://schemas.microsoft.com/office/drawing/2014/main" id="{0C0647E3-663A-418E-E287-590A64210EC8}"/>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sp>
          <p:nvSpPr>
            <p:cNvPr id="375857" name="Line 35">
              <a:extLst>
                <a:ext uri="{FF2B5EF4-FFF2-40B4-BE49-F238E27FC236}">
                  <a16:creationId xmlns:a16="http://schemas.microsoft.com/office/drawing/2014/main" id="{CA775018-D034-35A1-B2D6-92A9E5AD4DB2}"/>
                </a:ext>
              </a:extLst>
            </p:cNvPr>
            <p:cNvSpPr>
              <a:spLocks noChangeShapeType="1"/>
            </p:cNvSpPr>
            <p:nvPr/>
          </p:nvSpPr>
          <p:spPr bwMode="auto">
            <a:xfrm>
              <a:off x="8521521" y="5270200"/>
              <a:ext cx="117836" cy="6035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5858" name="Line 36">
              <a:extLst>
                <a:ext uri="{FF2B5EF4-FFF2-40B4-BE49-F238E27FC236}">
                  <a16:creationId xmlns:a16="http://schemas.microsoft.com/office/drawing/2014/main" id="{E9DD4039-F475-D8D7-1396-B518D42FCFE0}"/>
                </a:ext>
              </a:extLst>
            </p:cNvPr>
            <p:cNvSpPr>
              <a:spLocks noChangeShapeType="1"/>
            </p:cNvSpPr>
            <p:nvPr/>
          </p:nvSpPr>
          <p:spPr bwMode="auto">
            <a:xfrm flipH="1">
              <a:off x="8649981" y="4539150"/>
              <a:ext cx="116122" cy="791406"/>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5859" name="Line 37">
              <a:extLst>
                <a:ext uri="{FF2B5EF4-FFF2-40B4-BE49-F238E27FC236}">
                  <a16:creationId xmlns:a16="http://schemas.microsoft.com/office/drawing/2014/main" id="{C0E4D821-93EB-4F3B-5B70-0DA5869EC382}"/>
                </a:ext>
              </a:extLst>
            </p:cNvPr>
            <p:cNvSpPr>
              <a:spLocks noChangeShapeType="1"/>
            </p:cNvSpPr>
            <p:nvPr/>
          </p:nvSpPr>
          <p:spPr bwMode="auto">
            <a:xfrm flipV="1">
              <a:off x="8766102" y="4370704"/>
              <a:ext cx="126701" cy="16844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375817" name="Group 6">
            <a:extLst>
              <a:ext uri="{FF2B5EF4-FFF2-40B4-BE49-F238E27FC236}">
                <a16:creationId xmlns:a16="http://schemas.microsoft.com/office/drawing/2014/main" id="{6773A703-F745-3FE2-0524-C08410743A42}"/>
              </a:ext>
            </a:extLst>
          </p:cNvPr>
          <p:cNvGrpSpPr>
            <a:grpSpLocks/>
          </p:cNvGrpSpPr>
          <p:nvPr/>
        </p:nvGrpSpPr>
        <p:grpSpPr bwMode="auto">
          <a:xfrm>
            <a:off x="8143875" y="3598863"/>
            <a:ext cx="903288" cy="2092325"/>
            <a:chOff x="9444020" y="4149059"/>
            <a:chExt cx="628495" cy="1455070"/>
          </a:xfrm>
        </p:grpSpPr>
        <p:grpSp>
          <p:nvGrpSpPr>
            <p:cNvPr id="375840" name="Grupa 2">
              <a:extLst>
                <a:ext uri="{FF2B5EF4-FFF2-40B4-BE49-F238E27FC236}">
                  <a16:creationId xmlns:a16="http://schemas.microsoft.com/office/drawing/2014/main" id="{709C8166-59C6-09C8-2F8F-48BE63D7DC9A}"/>
                </a:ext>
              </a:extLst>
            </p:cNvPr>
            <p:cNvGrpSpPr>
              <a:grpSpLocks/>
            </p:cNvGrpSpPr>
            <p:nvPr/>
          </p:nvGrpSpPr>
          <p:grpSpPr bwMode="auto">
            <a:xfrm>
              <a:off x="9444020" y="4149059"/>
              <a:ext cx="628495" cy="1455070"/>
              <a:chOff x="3127385" y="986433"/>
              <a:chExt cx="2027463" cy="4693916"/>
            </a:xfrm>
          </p:grpSpPr>
          <p:sp>
            <p:nvSpPr>
              <p:cNvPr id="375844" name="Rectangle 15">
                <a:extLst>
                  <a:ext uri="{FF2B5EF4-FFF2-40B4-BE49-F238E27FC236}">
                    <a16:creationId xmlns:a16="http://schemas.microsoft.com/office/drawing/2014/main" id="{B271723B-1C7A-78A2-D9F9-58833C140C80}"/>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75845" name="Rectangle 12">
                <a:extLst>
                  <a:ext uri="{FF2B5EF4-FFF2-40B4-BE49-F238E27FC236}">
                    <a16:creationId xmlns:a16="http://schemas.microsoft.com/office/drawing/2014/main" id="{1A3CF1F1-E940-979A-6B66-F80C8D122B21}"/>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75846" name="Rectangle 13">
                <a:extLst>
                  <a:ext uri="{FF2B5EF4-FFF2-40B4-BE49-F238E27FC236}">
                    <a16:creationId xmlns:a16="http://schemas.microsoft.com/office/drawing/2014/main" id="{DC192329-0725-FB3E-7616-DFCE807EC44F}"/>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21" name="Text Box 43">
                <a:extLst>
                  <a:ext uri="{FF2B5EF4-FFF2-40B4-BE49-F238E27FC236}">
                    <a16:creationId xmlns:a16="http://schemas.microsoft.com/office/drawing/2014/main" id="{465570CA-0B9F-DA42-B30D-6EC9056A7B95}"/>
                  </a:ext>
                </a:extLst>
              </p:cNvPr>
              <p:cNvSpPr txBox="1">
                <a:spLocks noChangeArrowheads="1"/>
              </p:cNvSpPr>
              <p:nvPr/>
            </p:nvSpPr>
            <p:spPr bwMode="auto">
              <a:xfrm>
                <a:off x="3127385" y="986433"/>
                <a:ext cx="2013210" cy="363262"/>
              </a:xfrm>
              <a:prstGeom prst="rect">
                <a:avLst/>
              </a:prstGeom>
              <a:noFill/>
              <a:ln w="12700">
                <a:noFill/>
                <a:miter lim="800000"/>
                <a:headEnd/>
                <a:tailEnd/>
              </a:ln>
            </p:spPr>
            <p:txBody>
              <a:bodyPr wrap="none" lIns="32466" tIns="16234" rIns="32466" bIns="16234" anchor="ctr"/>
              <a:lstStyle/>
              <a:p>
                <a:pPr algn="ctr" defTabSz="913203" eaLnBrk="1" fontAlgn="auto" hangingPunct="1">
                  <a:spcBef>
                    <a:spcPts val="0"/>
                  </a:spcBef>
                  <a:spcAft>
                    <a:spcPts val="0"/>
                  </a:spcAft>
                  <a:defRPr/>
                </a:pPr>
                <a:r>
                  <a:rPr lang="en-NZ" sz="1000" b="1">
                    <a:solidFill>
                      <a:schemeClr val="tx2"/>
                    </a:solidFill>
                    <a:latin typeface="Century Gothic" panose="020B0502020202020204" pitchFamily="34" charset="0"/>
                    <a:ea typeface="ＭＳ Ｐゴシック" pitchFamily="-112" charset="-128"/>
                    <a:cs typeface="ＭＳ Ｐゴシック" pitchFamily="-112" charset="-128"/>
                  </a:rPr>
                  <a:t>Team Member Four</a:t>
                </a:r>
                <a:endParaRPr lang="en-US" sz="1050" b="1">
                  <a:solidFill>
                    <a:schemeClr val="tx2"/>
                  </a:solidFill>
                  <a:latin typeface="Century Gothic" panose="020B0502020202020204" pitchFamily="34" charset="0"/>
                  <a:ea typeface="ＭＳ Ｐゴシック" pitchFamily="-112" charset="-128"/>
                  <a:cs typeface="ＭＳ Ｐゴシック" pitchFamily="-112" charset="-128"/>
                </a:endParaRPr>
              </a:p>
            </p:txBody>
          </p:sp>
          <p:grpSp>
            <p:nvGrpSpPr>
              <p:cNvPr id="375848" name="Grupa 7">
                <a:extLst>
                  <a:ext uri="{FF2B5EF4-FFF2-40B4-BE49-F238E27FC236}">
                    <a16:creationId xmlns:a16="http://schemas.microsoft.com/office/drawing/2014/main" id="{DE25BB0D-FEC9-8497-BEE6-BC7250D93DF8}"/>
                  </a:ext>
                </a:extLst>
              </p:cNvPr>
              <p:cNvGrpSpPr>
                <a:grpSpLocks/>
              </p:cNvGrpSpPr>
              <p:nvPr/>
            </p:nvGrpSpPr>
            <p:grpSpPr bwMode="auto">
              <a:xfrm>
                <a:off x="3134998" y="1517736"/>
                <a:ext cx="2019850" cy="4162612"/>
                <a:chOff x="3636165" y="1814460"/>
                <a:chExt cx="1696621" cy="3496486"/>
              </a:xfrm>
            </p:grpSpPr>
            <p:grpSp>
              <p:nvGrpSpPr>
                <p:cNvPr id="375849" name="Group 28">
                  <a:extLst>
                    <a:ext uri="{FF2B5EF4-FFF2-40B4-BE49-F238E27FC236}">
                      <a16:creationId xmlns:a16="http://schemas.microsoft.com/office/drawing/2014/main" id="{7855D293-7515-4320-732C-7305EAFA58CC}"/>
                    </a:ext>
                  </a:extLst>
                </p:cNvPr>
                <p:cNvGrpSpPr>
                  <a:grpSpLocks/>
                </p:cNvGrpSpPr>
                <p:nvPr/>
              </p:nvGrpSpPr>
              <p:grpSpPr bwMode="auto">
                <a:xfrm>
                  <a:off x="3636165" y="1819139"/>
                  <a:ext cx="1696621" cy="3491807"/>
                  <a:chOff x="1684" y="1082"/>
                  <a:chExt cx="2391" cy="3083"/>
                </a:xfrm>
              </p:grpSpPr>
              <p:sp>
                <p:nvSpPr>
                  <p:cNvPr id="375854" name="Rectangle 29">
                    <a:extLst>
                      <a:ext uri="{FF2B5EF4-FFF2-40B4-BE49-F238E27FC236}">
                        <a16:creationId xmlns:a16="http://schemas.microsoft.com/office/drawing/2014/main" id="{B51BD5A3-06C0-D1FE-8B3C-9AAFDD12266E}"/>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75855" name="Line 30">
                    <a:extLst>
                      <a:ext uri="{FF2B5EF4-FFF2-40B4-BE49-F238E27FC236}">
                        <a16:creationId xmlns:a16="http://schemas.microsoft.com/office/drawing/2014/main" id="{6CA4F7F1-363E-7BE6-460B-6516DAD05086}"/>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75850" name="Line 31">
                  <a:extLst>
                    <a:ext uri="{FF2B5EF4-FFF2-40B4-BE49-F238E27FC236}">
                      <a16:creationId xmlns:a16="http://schemas.microsoft.com/office/drawing/2014/main" id="{686C58CC-2821-18FE-5E09-D8FFE6924CA0}"/>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5851" name="Line 32">
                  <a:extLst>
                    <a:ext uri="{FF2B5EF4-FFF2-40B4-BE49-F238E27FC236}">
                      <a16:creationId xmlns:a16="http://schemas.microsoft.com/office/drawing/2014/main" id="{17DF360C-EB3E-DB9F-91DA-DE8FDFE5751F}"/>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5852" name="Line 33">
                  <a:extLst>
                    <a:ext uri="{FF2B5EF4-FFF2-40B4-BE49-F238E27FC236}">
                      <a16:creationId xmlns:a16="http://schemas.microsoft.com/office/drawing/2014/main" id="{DE8CA6D1-B93F-36C0-4A42-C5A49AAEC6D9}"/>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5853" name="Line 34">
                  <a:extLst>
                    <a:ext uri="{FF2B5EF4-FFF2-40B4-BE49-F238E27FC236}">
                      <a16:creationId xmlns:a16="http://schemas.microsoft.com/office/drawing/2014/main" id="{1A4677FA-4B60-2AF9-8A7E-48D4117F8FCC}"/>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sp>
          <p:nvSpPr>
            <p:cNvPr id="375841" name="Line 35">
              <a:extLst>
                <a:ext uri="{FF2B5EF4-FFF2-40B4-BE49-F238E27FC236}">
                  <a16:creationId xmlns:a16="http://schemas.microsoft.com/office/drawing/2014/main" id="{6E05C21B-E95A-CFE8-5116-921A2CE999F3}"/>
                </a:ext>
              </a:extLst>
            </p:cNvPr>
            <p:cNvSpPr>
              <a:spLocks noChangeShapeType="1"/>
            </p:cNvSpPr>
            <p:nvPr/>
          </p:nvSpPr>
          <p:spPr bwMode="auto">
            <a:xfrm flipV="1">
              <a:off x="9575984" y="5208399"/>
              <a:ext cx="125429" cy="6179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5842" name="Line 36">
              <a:extLst>
                <a:ext uri="{FF2B5EF4-FFF2-40B4-BE49-F238E27FC236}">
                  <a16:creationId xmlns:a16="http://schemas.microsoft.com/office/drawing/2014/main" id="{B5C1673E-435B-3E14-1ED3-21102726E8EA}"/>
                </a:ext>
              </a:extLst>
            </p:cNvPr>
            <p:cNvSpPr>
              <a:spLocks noChangeShapeType="1"/>
            </p:cNvSpPr>
            <p:nvPr/>
          </p:nvSpPr>
          <p:spPr bwMode="auto">
            <a:xfrm flipH="1">
              <a:off x="9699802" y="4707226"/>
              <a:ext cx="117732" cy="504056"/>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5843" name="Line 37">
              <a:extLst>
                <a:ext uri="{FF2B5EF4-FFF2-40B4-BE49-F238E27FC236}">
                  <a16:creationId xmlns:a16="http://schemas.microsoft.com/office/drawing/2014/main" id="{18F1627F-E059-CFB4-7280-59CD06D2C2D0}"/>
                </a:ext>
              </a:extLst>
            </p:cNvPr>
            <p:cNvSpPr>
              <a:spLocks noChangeShapeType="1"/>
            </p:cNvSpPr>
            <p:nvPr/>
          </p:nvSpPr>
          <p:spPr bwMode="auto">
            <a:xfrm flipV="1">
              <a:off x="9824559" y="4635216"/>
              <a:ext cx="118471" cy="7806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375818" name="Group 7">
            <a:extLst>
              <a:ext uri="{FF2B5EF4-FFF2-40B4-BE49-F238E27FC236}">
                <a16:creationId xmlns:a16="http://schemas.microsoft.com/office/drawing/2014/main" id="{BBB17F26-85F2-68B6-5F99-B23AF8C81129}"/>
              </a:ext>
            </a:extLst>
          </p:cNvPr>
          <p:cNvGrpSpPr>
            <a:grpSpLocks/>
          </p:cNvGrpSpPr>
          <p:nvPr/>
        </p:nvGrpSpPr>
        <p:grpSpPr bwMode="auto">
          <a:xfrm>
            <a:off x="9505950" y="3598863"/>
            <a:ext cx="909638" cy="2089150"/>
            <a:chOff x="10478617" y="4155512"/>
            <a:chExt cx="631062" cy="1448617"/>
          </a:xfrm>
        </p:grpSpPr>
        <p:grpSp>
          <p:nvGrpSpPr>
            <p:cNvPr id="375824" name="Grupa 2">
              <a:extLst>
                <a:ext uri="{FF2B5EF4-FFF2-40B4-BE49-F238E27FC236}">
                  <a16:creationId xmlns:a16="http://schemas.microsoft.com/office/drawing/2014/main" id="{64A0AF55-9A4D-038D-9D4C-750E8A48AD64}"/>
                </a:ext>
              </a:extLst>
            </p:cNvPr>
            <p:cNvGrpSpPr>
              <a:grpSpLocks/>
            </p:cNvGrpSpPr>
            <p:nvPr/>
          </p:nvGrpSpPr>
          <p:grpSpPr bwMode="auto">
            <a:xfrm>
              <a:off x="10478617" y="4155512"/>
              <a:ext cx="631062" cy="1448617"/>
              <a:chOff x="3119105" y="1007249"/>
              <a:chExt cx="2035743" cy="4673100"/>
            </a:xfrm>
          </p:grpSpPr>
          <p:sp>
            <p:nvSpPr>
              <p:cNvPr id="375828" name="Rectangle 15">
                <a:extLst>
                  <a:ext uri="{FF2B5EF4-FFF2-40B4-BE49-F238E27FC236}">
                    <a16:creationId xmlns:a16="http://schemas.microsoft.com/office/drawing/2014/main" id="{EF2CD3C5-BFEA-D6B6-467D-BF37AA560999}"/>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75829" name="Rectangle 12">
                <a:extLst>
                  <a:ext uri="{FF2B5EF4-FFF2-40B4-BE49-F238E27FC236}">
                    <a16:creationId xmlns:a16="http://schemas.microsoft.com/office/drawing/2014/main" id="{BBF3B363-011F-4A6B-F94F-2DE4F026040F}"/>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75830" name="Rectangle 13">
                <a:extLst>
                  <a:ext uri="{FF2B5EF4-FFF2-40B4-BE49-F238E27FC236}">
                    <a16:creationId xmlns:a16="http://schemas.microsoft.com/office/drawing/2014/main" id="{9F962935-6326-1742-F8B3-7988D8091934}"/>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03" name="Text Box 43">
                <a:extLst>
                  <a:ext uri="{FF2B5EF4-FFF2-40B4-BE49-F238E27FC236}">
                    <a16:creationId xmlns:a16="http://schemas.microsoft.com/office/drawing/2014/main" id="{C55FD5F2-CC46-F036-6572-B0D1708F23FD}"/>
                  </a:ext>
                </a:extLst>
              </p:cNvPr>
              <p:cNvSpPr txBox="1">
                <a:spLocks noChangeArrowheads="1"/>
              </p:cNvSpPr>
              <p:nvPr/>
            </p:nvSpPr>
            <p:spPr bwMode="auto">
              <a:xfrm>
                <a:off x="3119105" y="1007249"/>
                <a:ext cx="2010872" cy="362201"/>
              </a:xfrm>
              <a:prstGeom prst="rect">
                <a:avLst/>
              </a:prstGeom>
              <a:noFill/>
              <a:ln w="12700">
                <a:noFill/>
                <a:miter lim="800000"/>
                <a:headEnd/>
                <a:tailEnd/>
              </a:ln>
            </p:spPr>
            <p:txBody>
              <a:bodyPr wrap="none" lIns="32466" tIns="16234" rIns="32466" bIns="16234" anchor="ctr"/>
              <a:lstStyle/>
              <a:p>
                <a:pPr algn="ctr" defTabSz="913203" eaLnBrk="1" fontAlgn="auto" hangingPunct="1">
                  <a:spcBef>
                    <a:spcPts val="0"/>
                  </a:spcBef>
                  <a:spcAft>
                    <a:spcPts val="0"/>
                  </a:spcAft>
                  <a:defRPr/>
                </a:pPr>
                <a:r>
                  <a:rPr lang="en-NZ" sz="1000" b="1">
                    <a:solidFill>
                      <a:schemeClr val="tx2"/>
                    </a:solidFill>
                    <a:latin typeface="Century Gothic" panose="020B0502020202020204" pitchFamily="34" charset="0"/>
                    <a:ea typeface="ＭＳ Ｐゴシック" pitchFamily="-112" charset="-128"/>
                    <a:cs typeface="ＭＳ Ｐゴシック" pitchFamily="-112" charset="-128"/>
                  </a:rPr>
                  <a:t>Team Member Five</a:t>
                </a:r>
                <a:endParaRPr lang="en-US" sz="1050" b="1">
                  <a:solidFill>
                    <a:schemeClr val="tx2"/>
                  </a:solidFill>
                  <a:latin typeface="Century Gothic" panose="020B0502020202020204" pitchFamily="34" charset="0"/>
                  <a:ea typeface="ＭＳ Ｐゴシック" pitchFamily="-112" charset="-128"/>
                  <a:cs typeface="ＭＳ Ｐゴシック" pitchFamily="-112" charset="-128"/>
                </a:endParaRPr>
              </a:p>
            </p:txBody>
          </p:sp>
          <p:grpSp>
            <p:nvGrpSpPr>
              <p:cNvPr id="375832" name="Grupa 7">
                <a:extLst>
                  <a:ext uri="{FF2B5EF4-FFF2-40B4-BE49-F238E27FC236}">
                    <a16:creationId xmlns:a16="http://schemas.microsoft.com/office/drawing/2014/main" id="{7C9746C0-E99E-C6F0-9316-BC5B50169AD0}"/>
                  </a:ext>
                </a:extLst>
              </p:cNvPr>
              <p:cNvGrpSpPr>
                <a:grpSpLocks/>
              </p:cNvGrpSpPr>
              <p:nvPr/>
            </p:nvGrpSpPr>
            <p:grpSpPr bwMode="auto">
              <a:xfrm>
                <a:off x="3134998" y="1517736"/>
                <a:ext cx="2019850" cy="4162612"/>
                <a:chOff x="3636165" y="1814460"/>
                <a:chExt cx="1696621" cy="3496486"/>
              </a:xfrm>
            </p:grpSpPr>
            <p:grpSp>
              <p:nvGrpSpPr>
                <p:cNvPr id="375833" name="Group 28">
                  <a:extLst>
                    <a:ext uri="{FF2B5EF4-FFF2-40B4-BE49-F238E27FC236}">
                      <a16:creationId xmlns:a16="http://schemas.microsoft.com/office/drawing/2014/main" id="{715C2D64-8A17-E3D8-5E31-E233B796B624}"/>
                    </a:ext>
                  </a:extLst>
                </p:cNvPr>
                <p:cNvGrpSpPr>
                  <a:grpSpLocks/>
                </p:cNvGrpSpPr>
                <p:nvPr/>
              </p:nvGrpSpPr>
              <p:grpSpPr bwMode="auto">
                <a:xfrm>
                  <a:off x="3636165" y="1819139"/>
                  <a:ext cx="1696621" cy="3491807"/>
                  <a:chOff x="1684" y="1082"/>
                  <a:chExt cx="2391" cy="3083"/>
                </a:xfrm>
              </p:grpSpPr>
              <p:sp>
                <p:nvSpPr>
                  <p:cNvPr id="375838" name="Rectangle 29">
                    <a:extLst>
                      <a:ext uri="{FF2B5EF4-FFF2-40B4-BE49-F238E27FC236}">
                        <a16:creationId xmlns:a16="http://schemas.microsoft.com/office/drawing/2014/main" id="{F72FE2A2-8D4B-B24F-05A6-B0E8F35F6B23}"/>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75839" name="Line 30">
                    <a:extLst>
                      <a:ext uri="{FF2B5EF4-FFF2-40B4-BE49-F238E27FC236}">
                        <a16:creationId xmlns:a16="http://schemas.microsoft.com/office/drawing/2014/main" id="{107FEBC3-4C59-AB2C-15F8-A1ED57E986CD}"/>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75834" name="Line 31">
                  <a:extLst>
                    <a:ext uri="{FF2B5EF4-FFF2-40B4-BE49-F238E27FC236}">
                      <a16:creationId xmlns:a16="http://schemas.microsoft.com/office/drawing/2014/main" id="{4C1D56BC-EAA5-26CC-8B52-FC68F482D073}"/>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5835" name="Line 32">
                  <a:extLst>
                    <a:ext uri="{FF2B5EF4-FFF2-40B4-BE49-F238E27FC236}">
                      <a16:creationId xmlns:a16="http://schemas.microsoft.com/office/drawing/2014/main" id="{764C1B8F-3B92-D10D-AA5B-FE6E59458D92}"/>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5836" name="Line 33">
                  <a:extLst>
                    <a:ext uri="{FF2B5EF4-FFF2-40B4-BE49-F238E27FC236}">
                      <a16:creationId xmlns:a16="http://schemas.microsoft.com/office/drawing/2014/main" id="{824B37FE-EED0-A43F-38AC-C63B1F2D7E44}"/>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5837" name="Line 34">
                  <a:extLst>
                    <a:ext uri="{FF2B5EF4-FFF2-40B4-BE49-F238E27FC236}">
                      <a16:creationId xmlns:a16="http://schemas.microsoft.com/office/drawing/2014/main" id="{1D966286-D0E2-E0EE-65F7-870947CBBDB3}"/>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sp>
          <p:nvSpPr>
            <p:cNvPr id="375825" name="Line 35">
              <a:extLst>
                <a:ext uri="{FF2B5EF4-FFF2-40B4-BE49-F238E27FC236}">
                  <a16:creationId xmlns:a16="http://schemas.microsoft.com/office/drawing/2014/main" id="{4DDF2A01-3FD1-6E1C-F47F-387549458D55}"/>
                </a:ext>
              </a:extLst>
            </p:cNvPr>
            <p:cNvSpPr>
              <a:spLocks noChangeShapeType="1"/>
            </p:cNvSpPr>
            <p:nvPr/>
          </p:nvSpPr>
          <p:spPr bwMode="auto">
            <a:xfrm>
              <a:off x="10604669" y="4923249"/>
              <a:ext cx="132297" cy="108012"/>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5826" name="Line 36">
              <a:extLst>
                <a:ext uri="{FF2B5EF4-FFF2-40B4-BE49-F238E27FC236}">
                  <a16:creationId xmlns:a16="http://schemas.microsoft.com/office/drawing/2014/main" id="{9C5F94E2-D0E1-38BA-B14F-75F45305455C}"/>
                </a:ext>
              </a:extLst>
            </p:cNvPr>
            <p:cNvSpPr>
              <a:spLocks noChangeShapeType="1"/>
            </p:cNvSpPr>
            <p:nvPr/>
          </p:nvSpPr>
          <p:spPr bwMode="auto">
            <a:xfrm flipH="1">
              <a:off x="10727950" y="4491202"/>
              <a:ext cx="126749" cy="54006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5827" name="Line 37">
              <a:extLst>
                <a:ext uri="{FF2B5EF4-FFF2-40B4-BE49-F238E27FC236}">
                  <a16:creationId xmlns:a16="http://schemas.microsoft.com/office/drawing/2014/main" id="{1AADF6BD-0DBB-2E60-AA6E-D04ACC91C1DD}"/>
                </a:ext>
              </a:extLst>
            </p:cNvPr>
            <p:cNvSpPr>
              <a:spLocks noChangeShapeType="1"/>
            </p:cNvSpPr>
            <p:nvPr/>
          </p:nvSpPr>
          <p:spPr bwMode="auto">
            <a:xfrm flipV="1">
              <a:off x="10854699" y="4370704"/>
              <a:ext cx="125494" cy="12441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460" name="Rounded Rectangle 459">
            <a:extLst>
              <a:ext uri="{FF2B5EF4-FFF2-40B4-BE49-F238E27FC236}">
                <a16:creationId xmlns:a16="http://schemas.microsoft.com/office/drawing/2014/main" id="{9504DCAD-74B6-7626-7F0B-320A5633FE38}"/>
              </a:ext>
            </a:extLst>
          </p:cNvPr>
          <p:cNvSpPr/>
          <p:nvPr/>
        </p:nvSpPr>
        <p:spPr>
          <a:xfrm>
            <a:off x="-457200" y="1284288"/>
            <a:ext cx="5645150" cy="428625"/>
          </a:xfrm>
          <a:prstGeom prst="round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375820" name="Text Placeholder 2">
            <a:extLst>
              <a:ext uri="{FF2B5EF4-FFF2-40B4-BE49-F238E27FC236}">
                <a16:creationId xmlns:a16="http://schemas.microsoft.com/office/drawing/2014/main" id="{607A6A2A-4DF8-A51D-5570-7B9AC313E167}"/>
              </a:ext>
            </a:extLst>
          </p:cNvPr>
          <p:cNvSpPr txBox="1">
            <a:spLocks noChangeArrowheads="1"/>
          </p:cNvSpPr>
          <p:nvPr/>
        </p:nvSpPr>
        <p:spPr bwMode="auto">
          <a:xfrm>
            <a:off x="261938" y="1271588"/>
            <a:ext cx="4926012" cy="376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4" tIns="45718" rIns="91434" bIns="45718"/>
          <a:lstStyle>
            <a:lvl1pPr defTabSz="906463">
              <a:defRPr>
                <a:solidFill>
                  <a:schemeClr val="tx1"/>
                </a:solidFill>
                <a:latin typeface="Calibri" panose="020F0502020204030204" pitchFamily="34" charset="0"/>
              </a:defRPr>
            </a:lvl1pPr>
            <a:lvl2pPr marL="736600" indent="-282575" defTabSz="906463">
              <a:defRPr>
                <a:solidFill>
                  <a:schemeClr val="tx1"/>
                </a:solidFill>
                <a:latin typeface="Calibri" panose="020F0502020204030204" pitchFamily="34" charset="0"/>
              </a:defRPr>
            </a:lvl2pPr>
            <a:lvl3pPr marL="1133475" indent="-225425" defTabSz="906463">
              <a:defRPr>
                <a:solidFill>
                  <a:schemeClr val="tx1"/>
                </a:solidFill>
                <a:latin typeface="Calibri" panose="020F0502020204030204" pitchFamily="34" charset="0"/>
              </a:defRPr>
            </a:lvl3pPr>
            <a:lvl4pPr marL="1587500" indent="-225425" defTabSz="906463">
              <a:defRPr>
                <a:solidFill>
                  <a:schemeClr val="tx1"/>
                </a:solidFill>
                <a:latin typeface="Calibri" panose="020F0502020204030204" pitchFamily="34" charset="0"/>
              </a:defRPr>
            </a:lvl4pPr>
            <a:lvl5pPr marL="2041525" indent="-225425" defTabSz="906463">
              <a:defRPr>
                <a:solidFill>
                  <a:schemeClr val="tx1"/>
                </a:solidFill>
                <a:latin typeface="Calibri" panose="020F0502020204030204" pitchFamily="34" charset="0"/>
              </a:defRPr>
            </a:lvl5pPr>
            <a:lvl6pPr marL="2498725" indent="-225425" defTabSz="906463" eaLnBrk="0" fontAlgn="base" hangingPunct="0">
              <a:spcBef>
                <a:spcPct val="0"/>
              </a:spcBef>
              <a:spcAft>
                <a:spcPct val="0"/>
              </a:spcAft>
              <a:defRPr>
                <a:solidFill>
                  <a:schemeClr val="tx1"/>
                </a:solidFill>
                <a:latin typeface="Calibri" panose="020F0502020204030204" pitchFamily="34" charset="0"/>
              </a:defRPr>
            </a:lvl6pPr>
            <a:lvl7pPr marL="2955925" indent="-225425" defTabSz="906463" eaLnBrk="0" fontAlgn="base" hangingPunct="0">
              <a:spcBef>
                <a:spcPct val="0"/>
              </a:spcBef>
              <a:spcAft>
                <a:spcPct val="0"/>
              </a:spcAft>
              <a:defRPr>
                <a:solidFill>
                  <a:schemeClr val="tx1"/>
                </a:solidFill>
                <a:latin typeface="Calibri" panose="020F0502020204030204" pitchFamily="34" charset="0"/>
              </a:defRPr>
            </a:lvl7pPr>
            <a:lvl8pPr marL="3413125" indent="-225425" defTabSz="906463" eaLnBrk="0" fontAlgn="base" hangingPunct="0">
              <a:spcBef>
                <a:spcPct val="0"/>
              </a:spcBef>
              <a:spcAft>
                <a:spcPct val="0"/>
              </a:spcAft>
              <a:defRPr>
                <a:solidFill>
                  <a:schemeClr val="tx1"/>
                </a:solidFill>
                <a:latin typeface="Calibri" panose="020F0502020204030204" pitchFamily="34" charset="0"/>
              </a:defRPr>
            </a:lvl8pPr>
            <a:lvl9pPr marL="3870325" indent="-225425" defTabSz="906463"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spcBef>
                <a:spcPct val="20000"/>
              </a:spcBef>
              <a:buFont typeface="Arial" panose="020B0604020202020204" pitchFamily="34" charset="0"/>
              <a:buNone/>
            </a:pPr>
            <a:r>
              <a:rPr lang="en-NZ" altLang="en-US" sz="2000" b="1">
                <a:solidFill>
                  <a:schemeClr val="bg1"/>
                </a:solidFill>
                <a:latin typeface="Century Gothic" panose="020B0502020202020204" pitchFamily="34" charset="0"/>
              </a:rPr>
              <a:t>Accounting Manager and Team</a:t>
            </a:r>
            <a:endParaRPr lang="en-GB" altLang="en-US" sz="2000" b="1">
              <a:solidFill>
                <a:schemeClr val="bg1"/>
              </a:solidFill>
              <a:latin typeface="Century Gothic" panose="020B0502020202020204" pitchFamily="34" charset="0"/>
            </a:endParaRPr>
          </a:p>
        </p:txBody>
      </p:sp>
      <p:grpSp>
        <p:nvGrpSpPr>
          <p:cNvPr id="375821" name="Group 112">
            <a:extLst>
              <a:ext uri="{FF2B5EF4-FFF2-40B4-BE49-F238E27FC236}">
                <a16:creationId xmlns:a16="http://schemas.microsoft.com/office/drawing/2014/main" id="{01F9D975-4D69-DAE6-4D1B-CEC2FEA9D148}"/>
              </a:ext>
            </a:extLst>
          </p:cNvPr>
          <p:cNvGrpSpPr>
            <a:grpSpLocks/>
          </p:cNvGrpSpPr>
          <p:nvPr/>
        </p:nvGrpSpPr>
        <p:grpSpPr bwMode="auto">
          <a:xfrm>
            <a:off x="9604375" y="204788"/>
            <a:ext cx="2849563" cy="376237"/>
            <a:chOff x="9604598" y="204437"/>
            <a:chExt cx="2848654" cy="377134"/>
          </a:xfrm>
        </p:grpSpPr>
        <p:sp>
          <p:nvSpPr>
            <p:cNvPr id="114" name="Prostokąt zaokrąglony 7">
              <a:extLst>
                <a:ext uri="{FF2B5EF4-FFF2-40B4-BE49-F238E27FC236}">
                  <a16:creationId xmlns:a16="http://schemas.microsoft.com/office/drawing/2014/main" id="{EE6D1CC4-EE81-DA7A-6F6E-DE70A529CDA8}"/>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10 of LM Section</a:t>
              </a:r>
              <a:endParaRPr lang="en-US" sz="1100" b="1">
                <a:solidFill>
                  <a:schemeClr val="bg1"/>
                </a:solidFill>
                <a:latin typeface="Century Gothic" panose="020B0502020202020204" pitchFamily="34" charset="0"/>
              </a:endParaRPr>
            </a:p>
          </p:txBody>
        </p:sp>
        <p:pic>
          <p:nvPicPr>
            <p:cNvPr id="375823" name="Graphic 114" descr="Closed book with solid fill">
              <a:extLst>
                <a:ext uri="{FF2B5EF4-FFF2-40B4-BE49-F238E27FC236}">
                  <a16:creationId xmlns:a16="http://schemas.microsoft.com/office/drawing/2014/main" id="{675019CD-0D9B-DDCD-236D-0AC8AB19E72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additive="base">
                                        <p:cTn id="7" dur="500" fill="hold"/>
                                        <p:tgtEl>
                                          <p:spTgt spid="29"/>
                                        </p:tgtEl>
                                        <p:attrNameLst>
                                          <p:attrName>ppt_x</p:attrName>
                                        </p:attrNameLst>
                                      </p:cBhvr>
                                      <p:tavLst>
                                        <p:tav tm="0">
                                          <p:val>
                                            <p:strVal val="0-#ppt_w/2"/>
                                          </p:val>
                                        </p:tav>
                                        <p:tav tm="100000">
                                          <p:val>
                                            <p:strVal val="#ppt_x"/>
                                          </p:val>
                                        </p:tav>
                                      </p:tavLst>
                                    </p:anim>
                                    <p:anim calcmode="lin" valueType="num">
                                      <p:cBhvr additive="base">
                                        <p:cTn id="8" dur="500" fill="hold"/>
                                        <p:tgtEl>
                                          <p:spTgt spid="2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8" name="Text Placeholder 2">
            <a:extLst>
              <a:ext uri="{FF2B5EF4-FFF2-40B4-BE49-F238E27FC236}">
                <a16:creationId xmlns:a16="http://schemas.microsoft.com/office/drawing/2014/main" id="{6F456893-5DDF-B2E1-F5FC-91D138FBB5D5}"/>
              </a:ext>
            </a:extLst>
          </p:cNvPr>
          <p:cNvSpPr>
            <a:spLocks noGrp="1" noChangeArrowheads="1"/>
          </p:cNvSpPr>
          <p:nvPr>
            <p:ph type="body" sz="quarter" idx="4294967295"/>
          </p:nvPr>
        </p:nvSpPr>
        <p:spPr bwMode="auto">
          <a:xfrm>
            <a:off x="334963" y="188913"/>
            <a:ext cx="10809287" cy="32702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b="1">
                <a:solidFill>
                  <a:schemeClr val="accent2"/>
                </a:solidFill>
                <a:latin typeface="Century Gothic" panose="020B0502020202020204" pitchFamily="34" charset="0"/>
              </a:rPr>
              <a:t>Exercise 4: </a:t>
            </a:r>
            <a:r>
              <a:rPr lang="en-NZ" altLang="en-US" sz="1800">
                <a:latin typeface="Century Gothic" panose="020B0502020202020204" pitchFamily="34" charset="0"/>
              </a:rPr>
              <a:t>Leader of Accounting - Jody</a:t>
            </a:r>
            <a:endParaRPr lang="en-GB" altLang="en-US" sz="1800">
              <a:latin typeface="Century Gothic" panose="020B0502020202020204" pitchFamily="34" charset="0"/>
            </a:endParaRPr>
          </a:p>
        </p:txBody>
      </p:sp>
      <p:graphicFrame>
        <p:nvGraphicFramePr>
          <p:cNvPr id="24" name="Table 23">
            <a:extLst>
              <a:ext uri="{FF2B5EF4-FFF2-40B4-BE49-F238E27FC236}">
                <a16:creationId xmlns:a16="http://schemas.microsoft.com/office/drawing/2014/main" id="{FDF2ED77-DB9B-0C72-1D29-B22BA9120C71}"/>
              </a:ext>
            </a:extLst>
          </p:cNvPr>
          <p:cNvGraphicFramePr>
            <a:graphicFrameLocks noGrp="1"/>
          </p:cNvGraphicFramePr>
          <p:nvPr>
            <p:extLst>
              <p:ext uri="{D42A27DB-BD31-4B8C-83A1-F6EECF244321}">
                <p14:modId xmlns:p14="http://schemas.microsoft.com/office/powerpoint/2010/main" val="2704028042"/>
              </p:ext>
            </p:extLst>
          </p:nvPr>
        </p:nvGraphicFramePr>
        <p:xfrm>
          <a:off x="477838" y="1276350"/>
          <a:ext cx="5905500" cy="2487615"/>
        </p:xfrm>
        <a:graphic>
          <a:graphicData uri="http://schemas.openxmlformats.org/drawingml/2006/table">
            <a:tbl>
              <a:tblPr firstRow="1" bandRow="1">
                <a:tableStyleId>{0660B408-B3CF-4A94-85FC-2B1E0A45F4A2}</a:tableStyleId>
              </a:tblPr>
              <a:tblGrid>
                <a:gridCol w="2952750">
                  <a:extLst>
                    <a:ext uri="{9D8B030D-6E8A-4147-A177-3AD203B41FA5}">
                      <a16:colId xmlns:a16="http://schemas.microsoft.com/office/drawing/2014/main" val="20000"/>
                    </a:ext>
                  </a:extLst>
                </a:gridCol>
                <a:gridCol w="2952750">
                  <a:extLst>
                    <a:ext uri="{9D8B030D-6E8A-4147-A177-3AD203B41FA5}">
                      <a16:colId xmlns:a16="http://schemas.microsoft.com/office/drawing/2014/main" val="20001"/>
                    </a:ext>
                  </a:extLst>
                </a:gridCol>
              </a:tblGrid>
              <a:tr h="365734">
                <a:tc>
                  <a:txBody>
                    <a:bodyPr/>
                    <a:lstStyle/>
                    <a:p>
                      <a:r>
                        <a:rPr lang="en-US" sz="1800">
                          <a:latin typeface="Century Gothic" panose="020B0502020202020204" pitchFamily="34" charset="0"/>
                        </a:rPr>
                        <a:t>Like</a:t>
                      </a:r>
                      <a:endParaRPr lang="en-NZ" sz="1800">
                        <a:latin typeface="Century Gothic" panose="020B0502020202020204" pitchFamily="34" charset="0"/>
                      </a:endParaRPr>
                    </a:p>
                  </a:txBody>
                  <a:tcPr marL="121921" marR="121921" marT="45708" marB="45708"/>
                </a:tc>
                <a:tc>
                  <a:txBody>
                    <a:bodyPr/>
                    <a:lstStyle/>
                    <a:p>
                      <a:r>
                        <a:rPr lang="en-US" sz="1800">
                          <a:latin typeface="Century Gothic" panose="020B0502020202020204" pitchFamily="34" charset="0"/>
                        </a:rPr>
                        <a:t>Dislike</a:t>
                      </a:r>
                      <a:endParaRPr lang="en-NZ" sz="1800">
                        <a:latin typeface="Century Gothic" panose="020B0502020202020204" pitchFamily="34" charset="0"/>
                      </a:endParaRPr>
                    </a:p>
                  </a:txBody>
                  <a:tcPr marL="121921" marR="121921" marT="45708" marB="45708"/>
                </a:tc>
                <a:extLst>
                  <a:ext uri="{0D108BD9-81ED-4DB2-BD59-A6C34878D82A}">
                    <a16:rowId xmlns:a16="http://schemas.microsoft.com/office/drawing/2014/main" val="10000"/>
                  </a:ext>
                </a:extLst>
              </a:tr>
              <a:tr h="2121879">
                <a:tc>
                  <a:txBody>
                    <a:bodyPr/>
                    <a:lstStyle/>
                    <a:p>
                      <a:r>
                        <a:rPr lang="en-US" sz="1600">
                          <a:latin typeface="Century Gothic" panose="020B0502020202020204" pitchFamily="34" charset="0"/>
                        </a:rPr>
                        <a:t>Approachable</a:t>
                      </a:r>
                    </a:p>
                    <a:p>
                      <a:r>
                        <a:rPr lang="en-US" sz="1600">
                          <a:latin typeface="Century Gothic" panose="020B0502020202020204" pitchFamily="34" charset="0"/>
                        </a:rPr>
                        <a:t>Leads by example</a:t>
                      </a:r>
                    </a:p>
                    <a:p>
                      <a:r>
                        <a:rPr lang="en-US" sz="1600">
                          <a:latin typeface="Century Gothic" panose="020B0502020202020204" pitchFamily="34" charset="0"/>
                        </a:rPr>
                        <a:t>Creates a</a:t>
                      </a:r>
                      <a:r>
                        <a:rPr lang="en-US" sz="1600" baseline="0">
                          <a:latin typeface="Century Gothic" panose="020B0502020202020204" pitchFamily="34" charset="0"/>
                        </a:rPr>
                        <a:t> positive environment</a:t>
                      </a:r>
                    </a:p>
                    <a:p>
                      <a:r>
                        <a:rPr lang="en-US" sz="1600" baseline="0">
                          <a:latin typeface="Century Gothic" panose="020B0502020202020204" pitchFamily="34" charset="0"/>
                        </a:rPr>
                        <a:t>Works within the team</a:t>
                      </a:r>
                    </a:p>
                    <a:p>
                      <a:r>
                        <a:rPr lang="en-US" sz="1600" baseline="0">
                          <a:latin typeface="Century Gothic" panose="020B0502020202020204" pitchFamily="34" charset="0"/>
                        </a:rPr>
                        <a:t>Hands on approach</a:t>
                      </a:r>
                    </a:p>
                    <a:p>
                      <a:r>
                        <a:rPr lang="en-US" sz="1600" baseline="0">
                          <a:latin typeface="Century Gothic" panose="020B0502020202020204" pitchFamily="34" charset="0"/>
                        </a:rPr>
                        <a:t>Informal/friendly</a:t>
                      </a:r>
                    </a:p>
                    <a:p>
                      <a:r>
                        <a:rPr lang="en-US" sz="1600" baseline="0">
                          <a:latin typeface="Century Gothic" panose="020B0502020202020204" pitchFamily="34" charset="0"/>
                        </a:rPr>
                        <a:t>Considers people’s feelings</a:t>
                      </a:r>
                      <a:endParaRPr lang="en-NZ" sz="1600">
                        <a:latin typeface="Century Gothic" panose="020B0502020202020204" pitchFamily="34" charset="0"/>
                      </a:endParaRPr>
                    </a:p>
                  </a:txBody>
                  <a:tcPr marL="121921" marR="121921" marT="45708" marB="45708">
                    <a:solidFill>
                      <a:schemeClr val="bg1">
                        <a:lumMod val="95000"/>
                      </a:schemeClr>
                    </a:solidFill>
                  </a:tcPr>
                </a:tc>
                <a:tc>
                  <a:txBody>
                    <a:bodyPr/>
                    <a:lstStyle/>
                    <a:p>
                      <a:r>
                        <a:rPr lang="en-US" sz="1600">
                          <a:latin typeface="Century Gothic" panose="020B0502020202020204" pitchFamily="34" charset="0"/>
                        </a:rPr>
                        <a:t>Not so good with paperwork</a:t>
                      </a:r>
                    </a:p>
                    <a:p>
                      <a:r>
                        <a:rPr lang="en-US" sz="1600">
                          <a:latin typeface="Century Gothic" panose="020B0502020202020204" pitchFamily="34" charset="0"/>
                        </a:rPr>
                        <a:t>Not a systematic</a:t>
                      </a:r>
                      <a:r>
                        <a:rPr lang="en-US" sz="1600" baseline="0">
                          <a:latin typeface="Century Gothic" panose="020B0502020202020204" pitchFamily="34" charset="0"/>
                        </a:rPr>
                        <a:t> planner</a:t>
                      </a:r>
                    </a:p>
                    <a:p>
                      <a:r>
                        <a:rPr lang="en-US" sz="1600" baseline="0">
                          <a:latin typeface="Century Gothic" panose="020B0502020202020204" pitchFamily="34" charset="0"/>
                        </a:rPr>
                        <a:t>Does not follow exact rules</a:t>
                      </a:r>
                    </a:p>
                    <a:p>
                      <a:r>
                        <a:rPr lang="en-US" sz="1600" baseline="0">
                          <a:latin typeface="Century Gothic" panose="020B0502020202020204" pitchFamily="34" charset="0"/>
                        </a:rPr>
                        <a:t>May make mistakes</a:t>
                      </a:r>
                    </a:p>
                    <a:p>
                      <a:r>
                        <a:rPr lang="en-US" sz="1600" baseline="0">
                          <a:latin typeface="Century Gothic" panose="020B0502020202020204" pitchFamily="34" charset="0"/>
                        </a:rPr>
                        <a:t>May not make difficult decisions</a:t>
                      </a:r>
                    </a:p>
                    <a:p>
                      <a:r>
                        <a:rPr lang="en-US" sz="1600" baseline="0">
                          <a:latin typeface="Century Gothic" panose="020B0502020202020204" pitchFamily="34" charset="0"/>
                        </a:rPr>
                        <a:t>Too informal(?)</a:t>
                      </a:r>
                      <a:endParaRPr lang="en-NZ" sz="1600">
                        <a:latin typeface="Century Gothic" panose="020B0502020202020204" pitchFamily="34" charset="0"/>
                      </a:endParaRPr>
                    </a:p>
                  </a:txBody>
                  <a:tcPr marL="121921" marR="121921" marT="45708" marB="45708">
                    <a:solidFill>
                      <a:schemeClr val="bg1">
                        <a:lumMod val="95000"/>
                      </a:schemeClr>
                    </a:solidFill>
                  </a:tcPr>
                </a:tc>
                <a:extLst>
                  <a:ext uri="{0D108BD9-81ED-4DB2-BD59-A6C34878D82A}">
                    <a16:rowId xmlns:a16="http://schemas.microsoft.com/office/drawing/2014/main" val="10001"/>
                  </a:ext>
                </a:extLst>
              </a:tr>
            </a:tbl>
          </a:graphicData>
        </a:graphic>
      </p:graphicFrame>
      <p:grpSp>
        <p:nvGrpSpPr>
          <p:cNvPr id="377864" name="Group 22">
            <a:extLst>
              <a:ext uri="{FF2B5EF4-FFF2-40B4-BE49-F238E27FC236}">
                <a16:creationId xmlns:a16="http://schemas.microsoft.com/office/drawing/2014/main" id="{0FAE52F3-962D-8EE4-18E1-1DAE79EB8183}"/>
              </a:ext>
            </a:extLst>
          </p:cNvPr>
          <p:cNvGrpSpPr>
            <a:grpSpLocks/>
          </p:cNvGrpSpPr>
          <p:nvPr/>
        </p:nvGrpSpPr>
        <p:grpSpPr bwMode="auto">
          <a:xfrm>
            <a:off x="7789863" y="1003300"/>
            <a:ext cx="911225" cy="2108200"/>
            <a:chOff x="7472539" y="226992"/>
            <a:chExt cx="825498" cy="1911166"/>
          </a:xfrm>
        </p:grpSpPr>
        <p:grpSp>
          <p:nvGrpSpPr>
            <p:cNvPr id="377954" name="Grupa 2">
              <a:extLst>
                <a:ext uri="{FF2B5EF4-FFF2-40B4-BE49-F238E27FC236}">
                  <a16:creationId xmlns:a16="http://schemas.microsoft.com/office/drawing/2014/main" id="{22DCE69C-E1E1-5AED-27E6-4CB379CF0A13}"/>
                </a:ext>
              </a:extLst>
            </p:cNvPr>
            <p:cNvGrpSpPr>
              <a:grpSpLocks/>
            </p:cNvGrpSpPr>
            <p:nvPr/>
          </p:nvGrpSpPr>
          <p:grpSpPr bwMode="auto">
            <a:xfrm>
              <a:off x="7472539" y="226992"/>
              <a:ext cx="825498" cy="1911166"/>
              <a:chOff x="3127385" y="986433"/>
              <a:chExt cx="2027463" cy="4693916"/>
            </a:xfrm>
          </p:grpSpPr>
          <p:sp>
            <p:nvSpPr>
              <p:cNvPr id="377959" name="Rectangle 15">
                <a:extLst>
                  <a:ext uri="{FF2B5EF4-FFF2-40B4-BE49-F238E27FC236}">
                    <a16:creationId xmlns:a16="http://schemas.microsoft.com/office/drawing/2014/main" id="{DE8305D7-8717-3BDE-DDBB-0BA2F8783192}"/>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77960" name="Rectangle 12">
                <a:extLst>
                  <a:ext uri="{FF2B5EF4-FFF2-40B4-BE49-F238E27FC236}">
                    <a16:creationId xmlns:a16="http://schemas.microsoft.com/office/drawing/2014/main" id="{99EA66B3-FA04-4BE7-7DD4-2E1E3242A1D8}"/>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77961" name="Rectangle 13">
                <a:extLst>
                  <a:ext uri="{FF2B5EF4-FFF2-40B4-BE49-F238E27FC236}">
                    <a16:creationId xmlns:a16="http://schemas.microsoft.com/office/drawing/2014/main" id="{452E45DF-41FF-C145-EF9D-C9BE1858D724}"/>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51" name="Text Box 43">
                <a:extLst>
                  <a:ext uri="{FF2B5EF4-FFF2-40B4-BE49-F238E27FC236}">
                    <a16:creationId xmlns:a16="http://schemas.microsoft.com/office/drawing/2014/main" id="{8E5A860F-002E-F9F5-439C-513BBF30EBEA}"/>
                  </a:ext>
                </a:extLst>
              </p:cNvPr>
              <p:cNvSpPr txBox="1">
                <a:spLocks noChangeArrowheads="1"/>
              </p:cNvSpPr>
              <p:nvPr/>
            </p:nvSpPr>
            <p:spPr bwMode="auto">
              <a:xfrm>
                <a:off x="3127385" y="986433"/>
                <a:ext cx="2013334" cy="364062"/>
              </a:xfrm>
              <a:prstGeom prst="rect">
                <a:avLst/>
              </a:prstGeom>
              <a:noFill/>
              <a:ln w="12700">
                <a:noFill/>
                <a:miter lim="800000"/>
                <a:headEnd/>
                <a:tailEnd/>
              </a:ln>
            </p:spPr>
            <p:txBody>
              <a:bodyPr wrap="none" lIns="32466" tIns="16234" rIns="32466" bIns="16234" anchor="ctr"/>
              <a:lstStyle/>
              <a:p>
                <a:pPr algn="ctr" defTabSz="913203" eaLnBrk="1" fontAlgn="auto" hangingPunct="1">
                  <a:spcBef>
                    <a:spcPts val="0"/>
                  </a:spcBef>
                  <a:spcAft>
                    <a:spcPts val="0"/>
                  </a:spcAft>
                  <a:defRPr/>
                </a:pPr>
                <a:r>
                  <a:rPr lang="en-NZ" sz="1000" b="1">
                    <a:solidFill>
                      <a:schemeClr val="tx2"/>
                    </a:solidFill>
                    <a:latin typeface="Century Gothic" panose="020B0502020202020204" pitchFamily="34" charset="0"/>
                    <a:ea typeface="ＭＳ Ｐゴシック" pitchFamily="-112" charset="-128"/>
                    <a:cs typeface="ＭＳ Ｐゴシック" pitchFamily="-112" charset="-128"/>
                  </a:rPr>
                  <a:t>Jody</a:t>
                </a:r>
                <a:endParaRPr lang="en-US" sz="1050" b="1">
                  <a:solidFill>
                    <a:schemeClr val="tx2"/>
                  </a:solidFill>
                  <a:latin typeface="Century Gothic" panose="020B0502020202020204" pitchFamily="34" charset="0"/>
                  <a:ea typeface="ＭＳ Ｐゴシック" pitchFamily="-112" charset="-128"/>
                  <a:cs typeface="ＭＳ Ｐゴシック" pitchFamily="-112" charset="-128"/>
                </a:endParaRPr>
              </a:p>
            </p:txBody>
          </p:sp>
          <p:grpSp>
            <p:nvGrpSpPr>
              <p:cNvPr id="377963" name="Grupa 7">
                <a:extLst>
                  <a:ext uri="{FF2B5EF4-FFF2-40B4-BE49-F238E27FC236}">
                    <a16:creationId xmlns:a16="http://schemas.microsoft.com/office/drawing/2014/main" id="{43CF69CD-3DB1-C9D7-9FD9-F62E0A52BB2C}"/>
                  </a:ext>
                </a:extLst>
              </p:cNvPr>
              <p:cNvGrpSpPr>
                <a:grpSpLocks/>
              </p:cNvGrpSpPr>
              <p:nvPr/>
            </p:nvGrpSpPr>
            <p:grpSpPr bwMode="auto">
              <a:xfrm>
                <a:off x="3134998" y="1517736"/>
                <a:ext cx="2019850" cy="4162612"/>
                <a:chOff x="3636165" y="1814460"/>
                <a:chExt cx="1696621" cy="3496486"/>
              </a:xfrm>
            </p:grpSpPr>
            <p:grpSp>
              <p:nvGrpSpPr>
                <p:cNvPr id="377964" name="Group 28">
                  <a:extLst>
                    <a:ext uri="{FF2B5EF4-FFF2-40B4-BE49-F238E27FC236}">
                      <a16:creationId xmlns:a16="http://schemas.microsoft.com/office/drawing/2014/main" id="{749DF85A-7C5C-2E46-30C5-EAA06EF31856}"/>
                    </a:ext>
                  </a:extLst>
                </p:cNvPr>
                <p:cNvGrpSpPr>
                  <a:grpSpLocks/>
                </p:cNvGrpSpPr>
                <p:nvPr/>
              </p:nvGrpSpPr>
              <p:grpSpPr bwMode="auto">
                <a:xfrm>
                  <a:off x="3636165" y="1819139"/>
                  <a:ext cx="1696621" cy="3491807"/>
                  <a:chOff x="1684" y="1082"/>
                  <a:chExt cx="2391" cy="3083"/>
                </a:xfrm>
              </p:grpSpPr>
              <p:sp>
                <p:nvSpPr>
                  <p:cNvPr id="377969" name="Rectangle 29">
                    <a:extLst>
                      <a:ext uri="{FF2B5EF4-FFF2-40B4-BE49-F238E27FC236}">
                        <a16:creationId xmlns:a16="http://schemas.microsoft.com/office/drawing/2014/main" id="{A0DF8C27-F3C9-B654-6B4D-AC3AA96F5F86}"/>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77970" name="Line 30">
                    <a:extLst>
                      <a:ext uri="{FF2B5EF4-FFF2-40B4-BE49-F238E27FC236}">
                        <a16:creationId xmlns:a16="http://schemas.microsoft.com/office/drawing/2014/main" id="{470BCE30-DF6C-1C53-AE92-8E0133380BFC}"/>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77965" name="Line 31">
                  <a:extLst>
                    <a:ext uri="{FF2B5EF4-FFF2-40B4-BE49-F238E27FC236}">
                      <a16:creationId xmlns:a16="http://schemas.microsoft.com/office/drawing/2014/main" id="{76462880-B19C-A4A8-F84E-BA752989021B}"/>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7966" name="Line 32">
                  <a:extLst>
                    <a:ext uri="{FF2B5EF4-FFF2-40B4-BE49-F238E27FC236}">
                      <a16:creationId xmlns:a16="http://schemas.microsoft.com/office/drawing/2014/main" id="{3DCF5C37-D2CC-31F8-D292-354B80FADBA0}"/>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7967" name="Line 33">
                  <a:extLst>
                    <a:ext uri="{FF2B5EF4-FFF2-40B4-BE49-F238E27FC236}">
                      <a16:creationId xmlns:a16="http://schemas.microsoft.com/office/drawing/2014/main" id="{A687A9AE-AAF7-AB43-AB9E-89ABFE3D5F80}"/>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7968" name="Line 34">
                  <a:extLst>
                    <a:ext uri="{FF2B5EF4-FFF2-40B4-BE49-F238E27FC236}">
                      <a16:creationId xmlns:a16="http://schemas.microsoft.com/office/drawing/2014/main" id="{AF3CBA51-4FFD-A936-29B0-952A694C5279}"/>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77955" name="Grupa 33">
              <a:extLst>
                <a:ext uri="{FF2B5EF4-FFF2-40B4-BE49-F238E27FC236}">
                  <a16:creationId xmlns:a16="http://schemas.microsoft.com/office/drawing/2014/main" id="{35DEB493-0704-78D1-873F-E260B3D9CFA0}"/>
                </a:ext>
              </a:extLst>
            </p:cNvPr>
            <p:cNvGrpSpPr>
              <a:grpSpLocks/>
            </p:cNvGrpSpPr>
            <p:nvPr/>
          </p:nvGrpSpPr>
          <p:grpSpPr bwMode="auto">
            <a:xfrm>
              <a:off x="7639673" y="591372"/>
              <a:ext cx="488294" cy="1017305"/>
              <a:chOff x="2796369" y="2614293"/>
              <a:chExt cx="856648" cy="1784727"/>
            </a:xfrm>
          </p:grpSpPr>
          <p:sp>
            <p:nvSpPr>
              <p:cNvPr id="377956" name="Line 35">
                <a:extLst>
                  <a:ext uri="{FF2B5EF4-FFF2-40B4-BE49-F238E27FC236}">
                    <a16:creationId xmlns:a16="http://schemas.microsoft.com/office/drawing/2014/main" id="{56FDDC24-3636-D217-C9D5-21544EDF40EA}"/>
                  </a:ext>
                </a:extLst>
              </p:cNvPr>
              <p:cNvSpPr>
                <a:spLocks noChangeShapeType="1"/>
              </p:cNvSpPr>
              <p:nvPr/>
            </p:nvSpPr>
            <p:spPr bwMode="auto">
              <a:xfrm flipV="1">
                <a:off x="2796369" y="2620913"/>
                <a:ext cx="275406" cy="168847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7957" name="Line 36">
                <a:extLst>
                  <a:ext uri="{FF2B5EF4-FFF2-40B4-BE49-F238E27FC236}">
                    <a16:creationId xmlns:a16="http://schemas.microsoft.com/office/drawing/2014/main" id="{403B1344-ADBB-77E3-F89C-0D5E758D194D}"/>
                  </a:ext>
                </a:extLst>
              </p:cNvPr>
              <p:cNvSpPr>
                <a:spLocks noChangeShapeType="1"/>
              </p:cNvSpPr>
              <p:nvPr/>
            </p:nvSpPr>
            <p:spPr bwMode="auto">
              <a:xfrm flipH="1" flipV="1">
                <a:off x="3085393" y="2614293"/>
                <a:ext cx="278443" cy="55813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7958" name="Line 37">
                <a:extLst>
                  <a:ext uri="{FF2B5EF4-FFF2-40B4-BE49-F238E27FC236}">
                    <a16:creationId xmlns:a16="http://schemas.microsoft.com/office/drawing/2014/main" id="{68A5DD2C-BA79-86C7-18C3-ED572C75F5FC}"/>
                  </a:ext>
                </a:extLst>
              </p:cNvPr>
              <p:cNvSpPr>
                <a:spLocks noChangeShapeType="1"/>
              </p:cNvSpPr>
              <p:nvPr/>
            </p:nvSpPr>
            <p:spPr bwMode="auto">
              <a:xfrm>
                <a:off x="3363843" y="3172436"/>
                <a:ext cx="289174" cy="122658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77865" name="Group 59">
            <a:extLst>
              <a:ext uri="{FF2B5EF4-FFF2-40B4-BE49-F238E27FC236}">
                <a16:creationId xmlns:a16="http://schemas.microsoft.com/office/drawing/2014/main" id="{B46B31CC-8E3D-EBE9-21A9-51552161656C}"/>
              </a:ext>
            </a:extLst>
          </p:cNvPr>
          <p:cNvGrpSpPr>
            <a:grpSpLocks/>
          </p:cNvGrpSpPr>
          <p:nvPr/>
        </p:nvGrpSpPr>
        <p:grpSpPr bwMode="auto">
          <a:xfrm>
            <a:off x="9150350" y="1009650"/>
            <a:ext cx="908050" cy="2103438"/>
            <a:chOff x="7472539" y="226992"/>
            <a:chExt cx="825498" cy="1911166"/>
          </a:xfrm>
        </p:grpSpPr>
        <p:grpSp>
          <p:nvGrpSpPr>
            <p:cNvPr id="377937" name="Grupa 2">
              <a:extLst>
                <a:ext uri="{FF2B5EF4-FFF2-40B4-BE49-F238E27FC236}">
                  <a16:creationId xmlns:a16="http://schemas.microsoft.com/office/drawing/2014/main" id="{60CF8E07-ADB2-D817-E3D1-A9ADDCBE86FA}"/>
                </a:ext>
              </a:extLst>
            </p:cNvPr>
            <p:cNvGrpSpPr>
              <a:grpSpLocks/>
            </p:cNvGrpSpPr>
            <p:nvPr/>
          </p:nvGrpSpPr>
          <p:grpSpPr bwMode="auto">
            <a:xfrm>
              <a:off x="7472539" y="226992"/>
              <a:ext cx="825498" cy="1911166"/>
              <a:chOff x="3127385" y="986433"/>
              <a:chExt cx="2027463" cy="4693916"/>
            </a:xfrm>
          </p:grpSpPr>
          <p:sp>
            <p:nvSpPr>
              <p:cNvPr id="377942" name="Rectangle 15">
                <a:extLst>
                  <a:ext uri="{FF2B5EF4-FFF2-40B4-BE49-F238E27FC236}">
                    <a16:creationId xmlns:a16="http://schemas.microsoft.com/office/drawing/2014/main" id="{CFBF3996-49BE-67B6-56A3-FAF1AB2BDBE8}"/>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77943" name="Rectangle 12">
                <a:extLst>
                  <a:ext uri="{FF2B5EF4-FFF2-40B4-BE49-F238E27FC236}">
                    <a16:creationId xmlns:a16="http://schemas.microsoft.com/office/drawing/2014/main" id="{528E4BAC-D759-25BE-CE41-EB5C8DEDB035}"/>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77944" name="Rectangle 13">
                <a:extLst>
                  <a:ext uri="{FF2B5EF4-FFF2-40B4-BE49-F238E27FC236}">
                    <a16:creationId xmlns:a16="http://schemas.microsoft.com/office/drawing/2014/main" id="{BD46C567-33F1-54F2-033D-229CDCEF0129}"/>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69" name="Text Box 43">
                <a:extLst>
                  <a:ext uri="{FF2B5EF4-FFF2-40B4-BE49-F238E27FC236}">
                    <a16:creationId xmlns:a16="http://schemas.microsoft.com/office/drawing/2014/main" id="{13F7DDD8-F6B1-D526-1661-0CD1F16EA2DA}"/>
                  </a:ext>
                </a:extLst>
              </p:cNvPr>
              <p:cNvSpPr txBox="1">
                <a:spLocks noChangeArrowheads="1"/>
              </p:cNvSpPr>
              <p:nvPr/>
            </p:nvSpPr>
            <p:spPr bwMode="auto">
              <a:xfrm>
                <a:off x="3127385" y="986433"/>
                <a:ext cx="2013285" cy="364887"/>
              </a:xfrm>
              <a:prstGeom prst="rect">
                <a:avLst/>
              </a:prstGeom>
              <a:noFill/>
              <a:ln w="12700">
                <a:noFill/>
                <a:miter lim="800000"/>
                <a:headEnd/>
                <a:tailEnd/>
              </a:ln>
            </p:spPr>
            <p:txBody>
              <a:bodyPr wrap="none" lIns="32466" tIns="16234" rIns="32466" bIns="16234" anchor="ctr"/>
              <a:lstStyle/>
              <a:p>
                <a:pPr algn="ctr" defTabSz="913203" eaLnBrk="1" fontAlgn="auto" hangingPunct="1">
                  <a:spcBef>
                    <a:spcPts val="0"/>
                  </a:spcBef>
                  <a:spcAft>
                    <a:spcPts val="0"/>
                  </a:spcAft>
                  <a:defRPr/>
                </a:pPr>
                <a:r>
                  <a:rPr lang="en-NZ" sz="1000" b="1">
                    <a:solidFill>
                      <a:schemeClr val="tx2"/>
                    </a:solidFill>
                    <a:latin typeface="Century Gothic" panose="020B0502020202020204" pitchFamily="34" charset="0"/>
                    <a:ea typeface="ＭＳ Ｐゴシック" pitchFamily="-112" charset="-128"/>
                    <a:cs typeface="ＭＳ Ｐゴシック" pitchFamily="-112" charset="-128"/>
                  </a:rPr>
                  <a:t>Team Member One</a:t>
                </a:r>
                <a:endParaRPr lang="en-US" sz="1050" b="1">
                  <a:solidFill>
                    <a:schemeClr val="tx2"/>
                  </a:solidFill>
                  <a:latin typeface="Century Gothic" panose="020B0502020202020204" pitchFamily="34" charset="0"/>
                  <a:ea typeface="ＭＳ Ｐゴシック" pitchFamily="-112" charset="-128"/>
                  <a:cs typeface="ＭＳ Ｐゴシック" pitchFamily="-112" charset="-128"/>
                </a:endParaRPr>
              </a:p>
            </p:txBody>
          </p:sp>
          <p:grpSp>
            <p:nvGrpSpPr>
              <p:cNvPr id="377946" name="Grupa 7">
                <a:extLst>
                  <a:ext uri="{FF2B5EF4-FFF2-40B4-BE49-F238E27FC236}">
                    <a16:creationId xmlns:a16="http://schemas.microsoft.com/office/drawing/2014/main" id="{2F3F9353-EFB2-5F61-BC7A-CBA6E8493DBF}"/>
                  </a:ext>
                </a:extLst>
              </p:cNvPr>
              <p:cNvGrpSpPr>
                <a:grpSpLocks/>
              </p:cNvGrpSpPr>
              <p:nvPr/>
            </p:nvGrpSpPr>
            <p:grpSpPr bwMode="auto">
              <a:xfrm>
                <a:off x="3134998" y="1517736"/>
                <a:ext cx="2019850" cy="4162612"/>
                <a:chOff x="3636165" y="1814460"/>
                <a:chExt cx="1696621" cy="3496486"/>
              </a:xfrm>
            </p:grpSpPr>
            <p:grpSp>
              <p:nvGrpSpPr>
                <p:cNvPr id="377947" name="Group 28">
                  <a:extLst>
                    <a:ext uri="{FF2B5EF4-FFF2-40B4-BE49-F238E27FC236}">
                      <a16:creationId xmlns:a16="http://schemas.microsoft.com/office/drawing/2014/main" id="{B2EB8966-FE35-3C4B-518E-276540B9DCE2}"/>
                    </a:ext>
                  </a:extLst>
                </p:cNvPr>
                <p:cNvGrpSpPr>
                  <a:grpSpLocks/>
                </p:cNvGrpSpPr>
                <p:nvPr/>
              </p:nvGrpSpPr>
              <p:grpSpPr bwMode="auto">
                <a:xfrm>
                  <a:off x="3636165" y="1819139"/>
                  <a:ext cx="1696621" cy="3491807"/>
                  <a:chOff x="1684" y="1082"/>
                  <a:chExt cx="2391" cy="3083"/>
                </a:xfrm>
              </p:grpSpPr>
              <p:sp>
                <p:nvSpPr>
                  <p:cNvPr id="377952" name="Rectangle 29">
                    <a:extLst>
                      <a:ext uri="{FF2B5EF4-FFF2-40B4-BE49-F238E27FC236}">
                        <a16:creationId xmlns:a16="http://schemas.microsoft.com/office/drawing/2014/main" id="{16A0BB8F-B08D-0324-5DA1-8E4821848167}"/>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77953" name="Line 30">
                    <a:extLst>
                      <a:ext uri="{FF2B5EF4-FFF2-40B4-BE49-F238E27FC236}">
                        <a16:creationId xmlns:a16="http://schemas.microsoft.com/office/drawing/2014/main" id="{FCC3F364-14D8-8895-46C8-91A07FEBC375}"/>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77948" name="Line 31">
                  <a:extLst>
                    <a:ext uri="{FF2B5EF4-FFF2-40B4-BE49-F238E27FC236}">
                      <a16:creationId xmlns:a16="http://schemas.microsoft.com/office/drawing/2014/main" id="{061BBF5A-C6CF-D94B-DAA3-21D0F4AF2BE5}"/>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7949" name="Line 32">
                  <a:extLst>
                    <a:ext uri="{FF2B5EF4-FFF2-40B4-BE49-F238E27FC236}">
                      <a16:creationId xmlns:a16="http://schemas.microsoft.com/office/drawing/2014/main" id="{6FAF461F-DA95-3A76-0A32-62CA76B60B3F}"/>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7950" name="Line 33">
                  <a:extLst>
                    <a:ext uri="{FF2B5EF4-FFF2-40B4-BE49-F238E27FC236}">
                      <a16:creationId xmlns:a16="http://schemas.microsoft.com/office/drawing/2014/main" id="{CDABA968-9AFD-6485-A469-A2AE4B5D4AE6}"/>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7951" name="Line 34">
                  <a:extLst>
                    <a:ext uri="{FF2B5EF4-FFF2-40B4-BE49-F238E27FC236}">
                      <a16:creationId xmlns:a16="http://schemas.microsoft.com/office/drawing/2014/main" id="{0A14F2F2-E735-D7A0-95AC-4D2586825314}"/>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77938" name="Grupa 33">
              <a:extLst>
                <a:ext uri="{FF2B5EF4-FFF2-40B4-BE49-F238E27FC236}">
                  <a16:creationId xmlns:a16="http://schemas.microsoft.com/office/drawing/2014/main" id="{2288F87B-EBEA-8C2C-99CE-D7F1C97C180D}"/>
                </a:ext>
              </a:extLst>
            </p:cNvPr>
            <p:cNvGrpSpPr>
              <a:grpSpLocks/>
            </p:cNvGrpSpPr>
            <p:nvPr/>
          </p:nvGrpSpPr>
          <p:grpSpPr bwMode="auto">
            <a:xfrm>
              <a:off x="7639674" y="518113"/>
              <a:ext cx="495705" cy="1042159"/>
              <a:chOff x="2796369" y="2485771"/>
              <a:chExt cx="869649" cy="1828331"/>
            </a:xfrm>
          </p:grpSpPr>
          <p:sp>
            <p:nvSpPr>
              <p:cNvPr id="377939" name="Line 35">
                <a:extLst>
                  <a:ext uri="{FF2B5EF4-FFF2-40B4-BE49-F238E27FC236}">
                    <a16:creationId xmlns:a16="http://schemas.microsoft.com/office/drawing/2014/main" id="{EAECE946-0857-6E9E-CAD1-653CCED6E454}"/>
                  </a:ext>
                </a:extLst>
              </p:cNvPr>
              <p:cNvSpPr>
                <a:spLocks noChangeShapeType="1"/>
              </p:cNvSpPr>
              <p:nvPr/>
            </p:nvSpPr>
            <p:spPr bwMode="auto">
              <a:xfrm flipV="1">
                <a:off x="2796369" y="4309388"/>
                <a:ext cx="289021"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7940" name="Line 36">
                <a:extLst>
                  <a:ext uri="{FF2B5EF4-FFF2-40B4-BE49-F238E27FC236}">
                    <a16:creationId xmlns:a16="http://schemas.microsoft.com/office/drawing/2014/main" id="{46785CFD-0EED-3CA0-AB1F-5CCB7D3DD580}"/>
                  </a:ext>
                </a:extLst>
              </p:cNvPr>
              <p:cNvSpPr>
                <a:spLocks noChangeShapeType="1"/>
              </p:cNvSpPr>
              <p:nvPr/>
            </p:nvSpPr>
            <p:spPr bwMode="auto">
              <a:xfrm flipH="1">
                <a:off x="3076725" y="2486803"/>
                <a:ext cx="287111" cy="182729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7941" name="Line 37">
                <a:extLst>
                  <a:ext uri="{FF2B5EF4-FFF2-40B4-BE49-F238E27FC236}">
                    <a16:creationId xmlns:a16="http://schemas.microsoft.com/office/drawing/2014/main" id="{4F9BFEF4-C7CB-1CC2-2E7E-2C4F2E9163AD}"/>
                  </a:ext>
                </a:extLst>
              </p:cNvPr>
              <p:cNvSpPr>
                <a:spLocks noChangeShapeType="1"/>
              </p:cNvSpPr>
              <p:nvPr/>
            </p:nvSpPr>
            <p:spPr bwMode="auto">
              <a:xfrm>
                <a:off x="3352965" y="2485771"/>
                <a:ext cx="313053"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77866" name="Group 77">
            <a:extLst>
              <a:ext uri="{FF2B5EF4-FFF2-40B4-BE49-F238E27FC236}">
                <a16:creationId xmlns:a16="http://schemas.microsoft.com/office/drawing/2014/main" id="{D50BC242-063E-DCFB-DA32-DBF531F48351}"/>
              </a:ext>
            </a:extLst>
          </p:cNvPr>
          <p:cNvGrpSpPr>
            <a:grpSpLocks/>
          </p:cNvGrpSpPr>
          <p:nvPr/>
        </p:nvGrpSpPr>
        <p:grpSpPr bwMode="auto">
          <a:xfrm>
            <a:off x="10517188" y="1009650"/>
            <a:ext cx="909637" cy="2106613"/>
            <a:chOff x="10485899" y="2396226"/>
            <a:chExt cx="628495" cy="1455070"/>
          </a:xfrm>
        </p:grpSpPr>
        <p:grpSp>
          <p:nvGrpSpPr>
            <p:cNvPr id="377921" name="Grupa 2">
              <a:extLst>
                <a:ext uri="{FF2B5EF4-FFF2-40B4-BE49-F238E27FC236}">
                  <a16:creationId xmlns:a16="http://schemas.microsoft.com/office/drawing/2014/main" id="{B8F4A000-903F-C2BF-2A23-77834FDEB908}"/>
                </a:ext>
              </a:extLst>
            </p:cNvPr>
            <p:cNvGrpSpPr>
              <a:grpSpLocks/>
            </p:cNvGrpSpPr>
            <p:nvPr/>
          </p:nvGrpSpPr>
          <p:grpSpPr bwMode="auto">
            <a:xfrm>
              <a:off x="10485899" y="2396226"/>
              <a:ext cx="628495" cy="1455070"/>
              <a:chOff x="3127385" y="986433"/>
              <a:chExt cx="2027463" cy="4693916"/>
            </a:xfrm>
          </p:grpSpPr>
          <p:sp>
            <p:nvSpPr>
              <p:cNvPr id="377925" name="Rectangle 15">
                <a:extLst>
                  <a:ext uri="{FF2B5EF4-FFF2-40B4-BE49-F238E27FC236}">
                    <a16:creationId xmlns:a16="http://schemas.microsoft.com/office/drawing/2014/main" id="{D1BD9E51-93E2-22D5-E7F0-4653DC9F71B7}"/>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77926" name="Rectangle 12">
                <a:extLst>
                  <a:ext uri="{FF2B5EF4-FFF2-40B4-BE49-F238E27FC236}">
                    <a16:creationId xmlns:a16="http://schemas.microsoft.com/office/drawing/2014/main" id="{232708EF-2A3A-DD8B-FB1F-036A3ED121EA}"/>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77927" name="Rectangle 13">
                <a:extLst>
                  <a:ext uri="{FF2B5EF4-FFF2-40B4-BE49-F238E27FC236}">
                    <a16:creationId xmlns:a16="http://schemas.microsoft.com/office/drawing/2014/main" id="{E498A295-85DB-28C4-CC46-7B66E205E35C}"/>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86" name="Text Box 43">
                <a:extLst>
                  <a:ext uri="{FF2B5EF4-FFF2-40B4-BE49-F238E27FC236}">
                    <a16:creationId xmlns:a16="http://schemas.microsoft.com/office/drawing/2014/main" id="{28DB4F77-BA4D-45F0-0492-8B674407F484}"/>
                  </a:ext>
                </a:extLst>
              </p:cNvPr>
              <p:cNvSpPr txBox="1">
                <a:spLocks noChangeArrowheads="1"/>
              </p:cNvSpPr>
              <p:nvPr/>
            </p:nvSpPr>
            <p:spPr bwMode="auto">
              <a:xfrm>
                <a:off x="3127385" y="986433"/>
                <a:ext cx="2013310" cy="364337"/>
              </a:xfrm>
              <a:prstGeom prst="rect">
                <a:avLst/>
              </a:prstGeom>
              <a:noFill/>
              <a:ln w="12700">
                <a:noFill/>
                <a:miter lim="800000"/>
                <a:headEnd/>
                <a:tailEnd/>
              </a:ln>
            </p:spPr>
            <p:txBody>
              <a:bodyPr wrap="none" lIns="32466" tIns="16234" rIns="32466" bIns="16234" anchor="ctr"/>
              <a:lstStyle/>
              <a:p>
                <a:pPr algn="ctr" defTabSz="913203" eaLnBrk="1" fontAlgn="auto" hangingPunct="1">
                  <a:spcBef>
                    <a:spcPts val="0"/>
                  </a:spcBef>
                  <a:spcAft>
                    <a:spcPts val="0"/>
                  </a:spcAft>
                  <a:defRPr/>
                </a:pPr>
                <a:r>
                  <a:rPr lang="en-NZ" sz="1000" b="1">
                    <a:solidFill>
                      <a:schemeClr val="tx2"/>
                    </a:solidFill>
                    <a:latin typeface="Century Gothic" panose="020B0502020202020204" pitchFamily="34" charset="0"/>
                    <a:ea typeface="ＭＳ Ｐゴシック" pitchFamily="-112" charset="-128"/>
                    <a:cs typeface="ＭＳ Ｐゴシック" pitchFamily="-112" charset="-128"/>
                  </a:rPr>
                  <a:t>Team Member Two</a:t>
                </a:r>
                <a:endParaRPr lang="en-US" sz="1050" b="1">
                  <a:solidFill>
                    <a:schemeClr val="tx2"/>
                  </a:solidFill>
                  <a:latin typeface="Century Gothic" panose="020B0502020202020204" pitchFamily="34" charset="0"/>
                  <a:ea typeface="ＭＳ Ｐゴシック" pitchFamily="-112" charset="-128"/>
                  <a:cs typeface="ＭＳ Ｐゴシック" pitchFamily="-112" charset="-128"/>
                </a:endParaRPr>
              </a:p>
            </p:txBody>
          </p:sp>
          <p:grpSp>
            <p:nvGrpSpPr>
              <p:cNvPr id="377929" name="Grupa 7">
                <a:extLst>
                  <a:ext uri="{FF2B5EF4-FFF2-40B4-BE49-F238E27FC236}">
                    <a16:creationId xmlns:a16="http://schemas.microsoft.com/office/drawing/2014/main" id="{AA993D0A-CA2F-F549-4431-A9C4B9381FF5}"/>
                  </a:ext>
                </a:extLst>
              </p:cNvPr>
              <p:cNvGrpSpPr>
                <a:grpSpLocks/>
              </p:cNvGrpSpPr>
              <p:nvPr/>
            </p:nvGrpSpPr>
            <p:grpSpPr bwMode="auto">
              <a:xfrm>
                <a:off x="3134998" y="1517736"/>
                <a:ext cx="2019850" cy="4162612"/>
                <a:chOff x="3636165" y="1814460"/>
                <a:chExt cx="1696621" cy="3496486"/>
              </a:xfrm>
            </p:grpSpPr>
            <p:grpSp>
              <p:nvGrpSpPr>
                <p:cNvPr id="377930" name="Group 28">
                  <a:extLst>
                    <a:ext uri="{FF2B5EF4-FFF2-40B4-BE49-F238E27FC236}">
                      <a16:creationId xmlns:a16="http://schemas.microsoft.com/office/drawing/2014/main" id="{F88CA89D-8964-1E02-3E44-D59A15A6ACC1}"/>
                    </a:ext>
                  </a:extLst>
                </p:cNvPr>
                <p:cNvGrpSpPr>
                  <a:grpSpLocks/>
                </p:cNvGrpSpPr>
                <p:nvPr/>
              </p:nvGrpSpPr>
              <p:grpSpPr bwMode="auto">
                <a:xfrm>
                  <a:off x="3636165" y="1819139"/>
                  <a:ext cx="1696621" cy="3491807"/>
                  <a:chOff x="1684" y="1082"/>
                  <a:chExt cx="2391" cy="3083"/>
                </a:xfrm>
              </p:grpSpPr>
              <p:sp>
                <p:nvSpPr>
                  <p:cNvPr id="377935" name="Rectangle 29">
                    <a:extLst>
                      <a:ext uri="{FF2B5EF4-FFF2-40B4-BE49-F238E27FC236}">
                        <a16:creationId xmlns:a16="http://schemas.microsoft.com/office/drawing/2014/main" id="{D2FE3B85-A6D6-3E9B-34EE-6BAACCB43F64}"/>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77936" name="Line 30">
                    <a:extLst>
                      <a:ext uri="{FF2B5EF4-FFF2-40B4-BE49-F238E27FC236}">
                        <a16:creationId xmlns:a16="http://schemas.microsoft.com/office/drawing/2014/main" id="{9F0C6F6F-C50B-84B6-27C0-78C778BD3EC4}"/>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77931" name="Line 31">
                  <a:extLst>
                    <a:ext uri="{FF2B5EF4-FFF2-40B4-BE49-F238E27FC236}">
                      <a16:creationId xmlns:a16="http://schemas.microsoft.com/office/drawing/2014/main" id="{650AA801-ACC4-99DB-16BB-FC9B8417244E}"/>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7932" name="Line 32">
                  <a:extLst>
                    <a:ext uri="{FF2B5EF4-FFF2-40B4-BE49-F238E27FC236}">
                      <a16:creationId xmlns:a16="http://schemas.microsoft.com/office/drawing/2014/main" id="{0AB8013B-A5E2-0A89-E333-8CF9213313D2}"/>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7933" name="Line 33">
                  <a:extLst>
                    <a:ext uri="{FF2B5EF4-FFF2-40B4-BE49-F238E27FC236}">
                      <a16:creationId xmlns:a16="http://schemas.microsoft.com/office/drawing/2014/main" id="{88F6FE57-1756-46C4-7BE7-BC83739B2131}"/>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7934" name="Line 34">
                  <a:extLst>
                    <a:ext uri="{FF2B5EF4-FFF2-40B4-BE49-F238E27FC236}">
                      <a16:creationId xmlns:a16="http://schemas.microsoft.com/office/drawing/2014/main" id="{C93DC52B-BF01-F750-8E52-F2A3F5671690}"/>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sp>
          <p:nvSpPr>
            <p:cNvPr id="377922" name="Line 35">
              <a:extLst>
                <a:ext uri="{FF2B5EF4-FFF2-40B4-BE49-F238E27FC236}">
                  <a16:creationId xmlns:a16="http://schemas.microsoft.com/office/drawing/2014/main" id="{95955F70-B6CB-9DFA-ED63-191D7B378AA7}"/>
                </a:ext>
              </a:extLst>
            </p:cNvPr>
            <p:cNvSpPr>
              <a:spLocks noChangeShapeType="1"/>
            </p:cNvSpPr>
            <p:nvPr/>
          </p:nvSpPr>
          <p:spPr bwMode="auto">
            <a:xfrm flipV="1">
              <a:off x="10609386" y="3507290"/>
              <a:ext cx="136214" cy="119813"/>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7923" name="Line 36">
              <a:extLst>
                <a:ext uri="{FF2B5EF4-FFF2-40B4-BE49-F238E27FC236}">
                  <a16:creationId xmlns:a16="http://schemas.microsoft.com/office/drawing/2014/main" id="{59A3D192-49F4-CBE0-D631-2EDEA9D69EA3}"/>
                </a:ext>
              </a:extLst>
            </p:cNvPr>
            <p:cNvSpPr>
              <a:spLocks noChangeShapeType="1"/>
            </p:cNvSpPr>
            <p:nvPr/>
          </p:nvSpPr>
          <p:spPr bwMode="auto">
            <a:xfrm flipH="1">
              <a:off x="10745600" y="2715887"/>
              <a:ext cx="116122" cy="791406"/>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7924" name="Line 37">
              <a:extLst>
                <a:ext uri="{FF2B5EF4-FFF2-40B4-BE49-F238E27FC236}">
                  <a16:creationId xmlns:a16="http://schemas.microsoft.com/office/drawing/2014/main" id="{B1BFD2E5-FA71-3A9A-8B56-F57CEDC22E5B}"/>
                </a:ext>
              </a:extLst>
            </p:cNvPr>
            <p:cNvSpPr>
              <a:spLocks noChangeShapeType="1"/>
            </p:cNvSpPr>
            <p:nvPr/>
          </p:nvSpPr>
          <p:spPr bwMode="auto">
            <a:xfrm>
              <a:off x="10861722" y="2715887"/>
              <a:ext cx="128834" cy="19997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377867" name="Group 94">
            <a:extLst>
              <a:ext uri="{FF2B5EF4-FFF2-40B4-BE49-F238E27FC236}">
                <a16:creationId xmlns:a16="http://schemas.microsoft.com/office/drawing/2014/main" id="{9313FBEA-E94B-1F21-C23B-970F3B49918F}"/>
              </a:ext>
            </a:extLst>
          </p:cNvPr>
          <p:cNvGrpSpPr>
            <a:grpSpLocks/>
          </p:cNvGrpSpPr>
          <p:nvPr/>
        </p:nvGrpSpPr>
        <p:grpSpPr bwMode="auto">
          <a:xfrm>
            <a:off x="7791450" y="3271838"/>
            <a:ext cx="904875" cy="2093912"/>
            <a:chOff x="8396153" y="4149059"/>
            <a:chExt cx="628495" cy="1455070"/>
          </a:xfrm>
        </p:grpSpPr>
        <p:grpSp>
          <p:nvGrpSpPr>
            <p:cNvPr id="377905" name="Grupa 2">
              <a:extLst>
                <a:ext uri="{FF2B5EF4-FFF2-40B4-BE49-F238E27FC236}">
                  <a16:creationId xmlns:a16="http://schemas.microsoft.com/office/drawing/2014/main" id="{7F3DB472-F79B-D068-89EE-96E2BA54C6A3}"/>
                </a:ext>
              </a:extLst>
            </p:cNvPr>
            <p:cNvGrpSpPr>
              <a:grpSpLocks/>
            </p:cNvGrpSpPr>
            <p:nvPr/>
          </p:nvGrpSpPr>
          <p:grpSpPr bwMode="auto">
            <a:xfrm>
              <a:off x="8396153" y="4149059"/>
              <a:ext cx="628495" cy="1455070"/>
              <a:chOff x="3127385" y="986433"/>
              <a:chExt cx="2027463" cy="4693916"/>
            </a:xfrm>
          </p:grpSpPr>
          <p:sp>
            <p:nvSpPr>
              <p:cNvPr id="377909" name="Rectangle 15">
                <a:extLst>
                  <a:ext uri="{FF2B5EF4-FFF2-40B4-BE49-F238E27FC236}">
                    <a16:creationId xmlns:a16="http://schemas.microsoft.com/office/drawing/2014/main" id="{A5328A0D-C031-0FFD-780C-2AF9F21B5B20}"/>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77910" name="Rectangle 12">
                <a:extLst>
                  <a:ext uri="{FF2B5EF4-FFF2-40B4-BE49-F238E27FC236}">
                    <a16:creationId xmlns:a16="http://schemas.microsoft.com/office/drawing/2014/main" id="{E6C3FAA0-A66B-CFB7-9C32-F426CD97216C}"/>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77911" name="Rectangle 13">
                <a:extLst>
                  <a:ext uri="{FF2B5EF4-FFF2-40B4-BE49-F238E27FC236}">
                    <a16:creationId xmlns:a16="http://schemas.microsoft.com/office/drawing/2014/main" id="{3BF7BB61-1530-4AEE-E22A-CACADE59CC80}"/>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103" name="Text Box 43">
                <a:extLst>
                  <a:ext uri="{FF2B5EF4-FFF2-40B4-BE49-F238E27FC236}">
                    <a16:creationId xmlns:a16="http://schemas.microsoft.com/office/drawing/2014/main" id="{3CF4219C-C18F-E374-1821-779554BE3F26}"/>
                  </a:ext>
                </a:extLst>
              </p:cNvPr>
              <p:cNvSpPr txBox="1">
                <a:spLocks noChangeArrowheads="1"/>
              </p:cNvSpPr>
              <p:nvPr/>
            </p:nvSpPr>
            <p:spPr bwMode="auto">
              <a:xfrm>
                <a:off x="3127385" y="986433"/>
                <a:ext cx="2013235" cy="362987"/>
              </a:xfrm>
              <a:prstGeom prst="rect">
                <a:avLst/>
              </a:prstGeom>
              <a:noFill/>
              <a:ln w="12700">
                <a:noFill/>
                <a:miter lim="800000"/>
                <a:headEnd/>
                <a:tailEnd/>
              </a:ln>
            </p:spPr>
            <p:txBody>
              <a:bodyPr wrap="none" lIns="32466" tIns="16234" rIns="32466" bIns="16234" anchor="ctr"/>
              <a:lstStyle/>
              <a:p>
                <a:pPr algn="ctr" defTabSz="913203" eaLnBrk="1" fontAlgn="auto" hangingPunct="1">
                  <a:spcBef>
                    <a:spcPts val="0"/>
                  </a:spcBef>
                  <a:spcAft>
                    <a:spcPts val="0"/>
                  </a:spcAft>
                  <a:defRPr/>
                </a:pPr>
                <a:r>
                  <a:rPr lang="en-NZ" sz="1000" b="1">
                    <a:solidFill>
                      <a:schemeClr val="tx2"/>
                    </a:solidFill>
                    <a:latin typeface="Century Gothic" panose="020B0502020202020204" pitchFamily="34" charset="0"/>
                    <a:ea typeface="ＭＳ Ｐゴシック" pitchFamily="-112" charset="-128"/>
                    <a:cs typeface="ＭＳ Ｐゴシック" pitchFamily="-112" charset="-128"/>
                  </a:rPr>
                  <a:t>Team Member Three</a:t>
                </a:r>
                <a:endParaRPr lang="en-US" sz="1050" b="1">
                  <a:solidFill>
                    <a:schemeClr val="tx2"/>
                  </a:solidFill>
                  <a:latin typeface="Century Gothic" panose="020B0502020202020204" pitchFamily="34" charset="0"/>
                  <a:ea typeface="ＭＳ Ｐゴシック" pitchFamily="-112" charset="-128"/>
                  <a:cs typeface="ＭＳ Ｐゴシック" pitchFamily="-112" charset="-128"/>
                </a:endParaRPr>
              </a:p>
            </p:txBody>
          </p:sp>
          <p:grpSp>
            <p:nvGrpSpPr>
              <p:cNvPr id="377913" name="Grupa 7">
                <a:extLst>
                  <a:ext uri="{FF2B5EF4-FFF2-40B4-BE49-F238E27FC236}">
                    <a16:creationId xmlns:a16="http://schemas.microsoft.com/office/drawing/2014/main" id="{F8247F10-F9C9-82CC-4663-A1099B5D5DE0}"/>
                  </a:ext>
                </a:extLst>
              </p:cNvPr>
              <p:cNvGrpSpPr>
                <a:grpSpLocks/>
              </p:cNvGrpSpPr>
              <p:nvPr/>
            </p:nvGrpSpPr>
            <p:grpSpPr bwMode="auto">
              <a:xfrm>
                <a:off x="3134998" y="1517736"/>
                <a:ext cx="2019850" cy="4162612"/>
                <a:chOff x="3636165" y="1814460"/>
                <a:chExt cx="1696621" cy="3496486"/>
              </a:xfrm>
            </p:grpSpPr>
            <p:grpSp>
              <p:nvGrpSpPr>
                <p:cNvPr id="377914" name="Group 28">
                  <a:extLst>
                    <a:ext uri="{FF2B5EF4-FFF2-40B4-BE49-F238E27FC236}">
                      <a16:creationId xmlns:a16="http://schemas.microsoft.com/office/drawing/2014/main" id="{2356C301-7ACA-03D4-818D-EA7FB145BF77}"/>
                    </a:ext>
                  </a:extLst>
                </p:cNvPr>
                <p:cNvGrpSpPr>
                  <a:grpSpLocks/>
                </p:cNvGrpSpPr>
                <p:nvPr/>
              </p:nvGrpSpPr>
              <p:grpSpPr bwMode="auto">
                <a:xfrm>
                  <a:off x="3636165" y="1819139"/>
                  <a:ext cx="1696621" cy="3491807"/>
                  <a:chOff x="1684" y="1082"/>
                  <a:chExt cx="2391" cy="3083"/>
                </a:xfrm>
              </p:grpSpPr>
              <p:sp>
                <p:nvSpPr>
                  <p:cNvPr id="377919" name="Rectangle 29">
                    <a:extLst>
                      <a:ext uri="{FF2B5EF4-FFF2-40B4-BE49-F238E27FC236}">
                        <a16:creationId xmlns:a16="http://schemas.microsoft.com/office/drawing/2014/main" id="{6ACBFE5C-9066-2646-46C3-5305177A30B8}"/>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77920" name="Line 30">
                    <a:extLst>
                      <a:ext uri="{FF2B5EF4-FFF2-40B4-BE49-F238E27FC236}">
                        <a16:creationId xmlns:a16="http://schemas.microsoft.com/office/drawing/2014/main" id="{C81B68A8-0D52-F84F-3FAA-E5423010591B}"/>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77915" name="Line 31">
                  <a:extLst>
                    <a:ext uri="{FF2B5EF4-FFF2-40B4-BE49-F238E27FC236}">
                      <a16:creationId xmlns:a16="http://schemas.microsoft.com/office/drawing/2014/main" id="{1E145464-F743-DC05-C692-654AE162CC32}"/>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7916" name="Line 32">
                  <a:extLst>
                    <a:ext uri="{FF2B5EF4-FFF2-40B4-BE49-F238E27FC236}">
                      <a16:creationId xmlns:a16="http://schemas.microsoft.com/office/drawing/2014/main" id="{2EB07F49-43C7-DCC0-C385-1978C3AD96E2}"/>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7917" name="Line 33">
                  <a:extLst>
                    <a:ext uri="{FF2B5EF4-FFF2-40B4-BE49-F238E27FC236}">
                      <a16:creationId xmlns:a16="http://schemas.microsoft.com/office/drawing/2014/main" id="{915F3230-BEAB-A78A-BC05-6F2FDFB67EB9}"/>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7918" name="Line 34">
                  <a:extLst>
                    <a:ext uri="{FF2B5EF4-FFF2-40B4-BE49-F238E27FC236}">
                      <a16:creationId xmlns:a16="http://schemas.microsoft.com/office/drawing/2014/main" id="{CB7E40E0-25C4-A766-36CB-AF0BDC24C684}"/>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sp>
          <p:nvSpPr>
            <p:cNvPr id="377906" name="Line 35">
              <a:extLst>
                <a:ext uri="{FF2B5EF4-FFF2-40B4-BE49-F238E27FC236}">
                  <a16:creationId xmlns:a16="http://schemas.microsoft.com/office/drawing/2014/main" id="{6E0A8D1A-AE73-4502-46E7-3793CFEEDBF6}"/>
                </a:ext>
              </a:extLst>
            </p:cNvPr>
            <p:cNvSpPr>
              <a:spLocks noChangeShapeType="1"/>
            </p:cNvSpPr>
            <p:nvPr/>
          </p:nvSpPr>
          <p:spPr bwMode="auto">
            <a:xfrm>
              <a:off x="8521521" y="5270200"/>
              <a:ext cx="117836" cy="6035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7907" name="Line 36">
              <a:extLst>
                <a:ext uri="{FF2B5EF4-FFF2-40B4-BE49-F238E27FC236}">
                  <a16:creationId xmlns:a16="http://schemas.microsoft.com/office/drawing/2014/main" id="{1DC2B725-167B-C8F1-936B-C291F9F1689D}"/>
                </a:ext>
              </a:extLst>
            </p:cNvPr>
            <p:cNvSpPr>
              <a:spLocks noChangeShapeType="1"/>
            </p:cNvSpPr>
            <p:nvPr/>
          </p:nvSpPr>
          <p:spPr bwMode="auto">
            <a:xfrm flipH="1">
              <a:off x="8649981" y="4539150"/>
              <a:ext cx="116122" cy="791406"/>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7908" name="Line 37">
              <a:extLst>
                <a:ext uri="{FF2B5EF4-FFF2-40B4-BE49-F238E27FC236}">
                  <a16:creationId xmlns:a16="http://schemas.microsoft.com/office/drawing/2014/main" id="{5DDFEB34-E4D3-BC6D-A945-16035039893F}"/>
                </a:ext>
              </a:extLst>
            </p:cNvPr>
            <p:cNvSpPr>
              <a:spLocks noChangeShapeType="1"/>
            </p:cNvSpPr>
            <p:nvPr/>
          </p:nvSpPr>
          <p:spPr bwMode="auto">
            <a:xfrm flipV="1">
              <a:off x="8766102" y="4370704"/>
              <a:ext cx="126701" cy="16844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377868" name="Group 111">
            <a:extLst>
              <a:ext uri="{FF2B5EF4-FFF2-40B4-BE49-F238E27FC236}">
                <a16:creationId xmlns:a16="http://schemas.microsoft.com/office/drawing/2014/main" id="{53F25164-BD12-33A8-F34B-CD838CD75FEE}"/>
              </a:ext>
            </a:extLst>
          </p:cNvPr>
          <p:cNvGrpSpPr>
            <a:grpSpLocks/>
          </p:cNvGrpSpPr>
          <p:nvPr/>
        </p:nvGrpSpPr>
        <p:grpSpPr bwMode="auto">
          <a:xfrm>
            <a:off x="9155113" y="3271838"/>
            <a:ext cx="903287" cy="2093912"/>
            <a:chOff x="9444020" y="4149059"/>
            <a:chExt cx="628495" cy="1455070"/>
          </a:xfrm>
        </p:grpSpPr>
        <p:grpSp>
          <p:nvGrpSpPr>
            <p:cNvPr id="377889" name="Grupa 2">
              <a:extLst>
                <a:ext uri="{FF2B5EF4-FFF2-40B4-BE49-F238E27FC236}">
                  <a16:creationId xmlns:a16="http://schemas.microsoft.com/office/drawing/2014/main" id="{A3156225-A670-DB79-E726-9197B5730FBF}"/>
                </a:ext>
              </a:extLst>
            </p:cNvPr>
            <p:cNvGrpSpPr>
              <a:grpSpLocks/>
            </p:cNvGrpSpPr>
            <p:nvPr/>
          </p:nvGrpSpPr>
          <p:grpSpPr bwMode="auto">
            <a:xfrm>
              <a:off x="9444020" y="4149059"/>
              <a:ext cx="628495" cy="1455070"/>
              <a:chOff x="3127385" y="986433"/>
              <a:chExt cx="2027463" cy="4693916"/>
            </a:xfrm>
          </p:grpSpPr>
          <p:sp>
            <p:nvSpPr>
              <p:cNvPr id="377893" name="Rectangle 15">
                <a:extLst>
                  <a:ext uri="{FF2B5EF4-FFF2-40B4-BE49-F238E27FC236}">
                    <a16:creationId xmlns:a16="http://schemas.microsoft.com/office/drawing/2014/main" id="{E0D04241-0743-1E5A-D103-F6205CB17298}"/>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77894" name="Rectangle 12">
                <a:extLst>
                  <a:ext uri="{FF2B5EF4-FFF2-40B4-BE49-F238E27FC236}">
                    <a16:creationId xmlns:a16="http://schemas.microsoft.com/office/drawing/2014/main" id="{330400F3-8335-A422-97AD-DAD6210A36BA}"/>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77895" name="Rectangle 13">
                <a:extLst>
                  <a:ext uri="{FF2B5EF4-FFF2-40B4-BE49-F238E27FC236}">
                    <a16:creationId xmlns:a16="http://schemas.microsoft.com/office/drawing/2014/main" id="{6FC05E0C-F47E-215F-2C8B-F8137F19CEBE}"/>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120" name="Text Box 43">
                <a:extLst>
                  <a:ext uri="{FF2B5EF4-FFF2-40B4-BE49-F238E27FC236}">
                    <a16:creationId xmlns:a16="http://schemas.microsoft.com/office/drawing/2014/main" id="{BE559722-839C-EBB9-0123-B856720E8209}"/>
                  </a:ext>
                </a:extLst>
              </p:cNvPr>
              <p:cNvSpPr txBox="1">
                <a:spLocks noChangeArrowheads="1"/>
              </p:cNvSpPr>
              <p:nvPr/>
            </p:nvSpPr>
            <p:spPr bwMode="auto">
              <a:xfrm>
                <a:off x="3127385" y="986433"/>
                <a:ext cx="2013210" cy="362987"/>
              </a:xfrm>
              <a:prstGeom prst="rect">
                <a:avLst/>
              </a:prstGeom>
              <a:noFill/>
              <a:ln w="12700">
                <a:noFill/>
                <a:miter lim="800000"/>
                <a:headEnd/>
                <a:tailEnd/>
              </a:ln>
            </p:spPr>
            <p:txBody>
              <a:bodyPr wrap="none" lIns="32466" tIns="16234" rIns="32466" bIns="16234" anchor="ctr"/>
              <a:lstStyle/>
              <a:p>
                <a:pPr algn="ctr" defTabSz="913203" eaLnBrk="1" fontAlgn="auto" hangingPunct="1">
                  <a:spcBef>
                    <a:spcPts val="0"/>
                  </a:spcBef>
                  <a:spcAft>
                    <a:spcPts val="0"/>
                  </a:spcAft>
                  <a:defRPr/>
                </a:pPr>
                <a:r>
                  <a:rPr lang="en-NZ" sz="1000" b="1">
                    <a:solidFill>
                      <a:schemeClr val="tx2"/>
                    </a:solidFill>
                    <a:latin typeface="Century Gothic" panose="020B0502020202020204" pitchFamily="34" charset="0"/>
                    <a:ea typeface="ＭＳ Ｐゴシック" pitchFamily="-112" charset="-128"/>
                    <a:cs typeface="ＭＳ Ｐゴシック" pitchFamily="-112" charset="-128"/>
                  </a:rPr>
                  <a:t>Team Member Four</a:t>
                </a:r>
                <a:endParaRPr lang="en-US" sz="1050" b="1">
                  <a:solidFill>
                    <a:schemeClr val="tx2"/>
                  </a:solidFill>
                  <a:latin typeface="Century Gothic" panose="020B0502020202020204" pitchFamily="34" charset="0"/>
                  <a:ea typeface="ＭＳ Ｐゴシック" pitchFamily="-112" charset="-128"/>
                  <a:cs typeface="ＭＳ Ｐゴシック" pitchFamily="-112" charset="-128"/>
                </a:endParaRPr>
              </a:p>
            </p:txBody>
          </p:sp>
          <p:grpSp>
            <p:nvGrpSpPr>
              <p:cNvPr id="377897" name="Grupa 7">
                <a:extLst>
                  <a:ext uri="{FF2B5EF4-FFF2-40B4-BE49-F238E27FC236}">
                    <a16:creationId xmlns:a16="http://schemas.microsoft.com/office/drawing/2014/main" id="{30ED4A41-AFD4-CAA2-85BF-EA19218E2239}"/>
                  </a:ext>
                </a:extLst>
              </p:cNvPr>
              <p:cNvGrpSpPr>
                <a:grpSpLocks/>
              </p:cNvGrpSpPr>
              <p:nvPr/>
            </p:nvGrpSpPr>
            <p:grpSpPr bwMode="auto">
              <a:xfrm>
                <a:off x="3134998" y="1517736"/>
                <a:ext cx="2019850" cy="4162612"/>
                <a:chOff x="3636165" y="1814460"/>
                <a:chExt cx="1696621" cy="3496486"/>
              </a:xfrm>
            </p:grpSpPr>
            <p:grpSp>
              <p:nvGrpSpPr>
                <p:cNvPr id="377898" name="Group 28">
                  <a:extLst>
                    <a:ext uri="{FF2B5EF4-FFF2-40B4-BE49-F238E27FC236}">
                      <a16:creationId xmlns:a16="http://schemas.microsoft.com/office/drawing/2014/main" id="{7CE81CD3-EE27-ABF5-FCEB-C232D9C08C61}"/>
                    </a:ext>
                  </a:extLst>
                </p:cNvPr>
                <p:cNvGrpSpPr>
                  <a:grpSpLocks/>
                </p:cNvGrpSpPr>
                <p:nvPr/>
              </p:nvGrpSpPr>
              <p:grpSpPr bwMode="auto">
                <a:xfrm>
                  <a:off x="3636165" y="1819139"/>
                  <a:ext cx="1696621" cy="3491807"/>
                  <a:chOff x="1684" y="1082"/>
                  <a:chExt cx="2391" cy="3083"/>
                </a:xfrm>
              </p:grpSpPr>
              <p:sp>
                <p:nvSpPr>
                  <p:cNvPr id="377903" name="Rectangle 29">
                    <a:extLst>
                      <a:ext uri="{FF2B5EF4-FFF2-40B4-BE49-F238E27FC236}">
                        <a16:creationId xmlns:a16="http://schemas.microsoft.com/office/drawing/2014/main" id="{0C3534A1-721A-3F88-A0E4-CDE65E73F351}"/>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77904" name="Line 30">
                    <a:extLst>
                      <a:ext uri="{FF2B5EF4-FFF2-40B4-BE49-F238E27FC236}">
                        <a16:creationId xmlns:a16="http://schemas.microsoft.com/office/drawing/2014/main" id="{A8DBF063-5B38-7DE9-66B0-EECF7F611192}"/>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77899" name="Line 31">
                  <a:extLst>
                    <a:ext uri="{FF2B5EF4-FFF2-40B4-BE49-F238E27FC236}">
                      <a16:creationId xmlns:a16="http://schemas.microsoft.com/office/drawing/2014/main" id="{E288046F-6A3B-E256-DD18-DE0D21F31DC9}"/>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7900" name="Line 32">
                  <a:extLst>
                    <a:ext uri="{FF2B5EF4-FFF2-40B4-BE49-F238E27FC236}">
                      <a16:creationId xmlns:a16="http://schemas.microsoft.com/office/drawing/2014/main" id="{BB8A3836-0E1E-9CFD-3F25-14640FF12F6E}"/>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7901" name="Line 33">
                  <a:extLst>
                    <a:ext uri="{FF2B5EF4-FFF2-40B4-BE49-F238E27FC236}">
                      <a16:creationId xmlns:a16="http://schemas.microsoft.com/office/drawing/2014/main" id="{2979519A-9380-0A21-1574-57EAEE0DF3C3}"/>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7902" name="Line 34">
                  <a:extLst>
                    <a:ext uri="{FF2B5EF4-FFF2-40B4-BE49-F238E27FC236}">
                      <a16:creationId xmlns:a16="http://schemas.microsoft.com/office/drawing/2014/main" id="{5EA8485F-9F14-657E-8E1E-FDBDFFAFADED}"/>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sp>
          <p:nvSpPr>
            <p:cNvPr id="377890" name="Line 35">
              <a:extLst>
                <a:ext uri="{FF2B5EF4-FFF2-40B4-BE49-F238E27FC236}">
                  <a16:creationId xmlns:a16="http://schemas.microsoft.com/office/drawing/2014/main" id="{26221F08-7DD1-7A87-57FD-F453277DB235}"/>
                </a:ext>
              </a:extLst>
            </p:cNvPr>
            <p:cNvSpPr>
              <a:spLocks noChangeShapeType="1"/>
            </p:cNvSpPr>
            <p:nvPr/>
          </p:nvSpPr>
          <p:spPr bwMode="auto">
            <a:xfrm flipV="1">
              <a:off x="9575984" y="5208399"/>
              <a:ext cx="125429" cy="6179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7891" name="Line 36">
              <a:extLst>
                <a:ext uri="{FF2B5EF4-FFF2-40B4-BE49-F238E27FC236}">
                  <a16:creationId xmlns:a16="http://schemas.microsoft.com/office/drawing/2014/main" id="{84F6097B-31D5-7F58-F6CB-55D2794D9EEA}"/>
                </a:ext>
              </a:extLst>
            </p:cNvPr>
            <p:cNvSpPr>
              <a:spLocks noChangeShapeType="1"/>
            </p:cNvSpPr>
            <p:nvPr/>
          </p:nvSpPr>
          <p:spPr bwMode="auto">
            <a:xfrm flipH="1">
              <a:off x="9699802" y="4707226"/>
              <a:ext cx="117732" cy="504056"/>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7892" name="Line 37">
              <a:extLst>
                <a:ext uri="{FF2B5EF4-FFF2-40B4-BE49-F238E27FC236}">
                  <a16:creationId xmlns:a16="http://schemas.microsoft.com/office/drawing/2014/main" id="{0B5C7400-4E25-7E9E-D161-E720E3A346AB}"/>
                </a:ext>
              </a:extLst>
            </p:cNvPr>
            <p:cNvSpPr>
              <a:spLocks noChangeShapeType="1"/>
            </p:cNvSpPr>
            <p:nvPr/>
          </p:nvSpPr>
          <p:spPr bwMode="auto">
            <a:xfrm flipV="1">
              <a:off x="9824559" y="4635216"/>
              <a:ext cx="118471" cy="7806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377869" name="Group 128">
            <a:extLst>
              <a:ext uri="{FF2B5EF4-FFF2-40B4-BE49-F238E27FC236}">
                <a16:creationId xmlns:a16="http://schemas.microsoft.com/office/drawing/2014/main" id="{3D0AF3DE-A4F4-30AE-4E9A-1B4905395C51}"/>
              </a:ext>
            </a:extLst>
          </p:cNvPr>
          <p:cNvGrpSpPr>
            <a:grpSpLocks/>
          </p:cNvGrpSpPr>
          <p:nvPr/>
        </p:nvGrpSpPr>
        <p:grpSpPr bwMode="auto">
          <a:xfrm>
            <a:off x="10517188" y="3271838"/>
            <a:ext cx="909637" cy="2089150"/>
            <a:chOff x="10478617" y="4155512"/>
            <a:chExt cx="631062" cy="1448617"/>
          </a:xfrm>
        </p:grpSpPr>
        <p:grpSp>
          <p:nvGrpSpPr>
            <p:cNvPr id="377873" name="Grupa 2">
              <a:extLst>
                <a:ext uri="{FF2B5EF4-FFF2-40B4-BE49-F238E27FC236}">
                  <a16:creationId xmlns:a16="http://schemas.microsoft.com/office/drawing/2014/main" id="{F4424932-3164-AFD9-B08F-598E88DD8BBA}"/>
                </a:ext>
              </a:extLst>
            </p:cNvPr>
            <p:cNvGrpSpPr>
              <a:grpSpLocks/>
            </p:cNvGrpSpPr>
            <p:nvPr/>
          </p:nvGrpSpPr>
          <p:grpSpPr bwMode="auto">
            <a:xfrm>
              <a:off x="10478617" y="4155512"/>
              <a:ext cx="631062" cy="1448617"/>
              <a:chOff x="3119105" y="1007249"/>
              <a:chExt cx="2035743" cy="4673100"/>
            </a:xfrm>
          </p:grpSpPr>
          <p:sp>
            <p:nvSpPr>
              <p:cNvPr id="377877" name="Rectangle 15">
                <a:extLst>
                  <a:ext uri="{FF2B5EF4-FFF2-40B4-BE49-F238E27FC236}">
                    <a16:creationId xmlns:a16="http://schemas.microsoft.com/office/drawing/2014/main" id="{F79BFCFB-DBF6-4FEF-900B-E28AE0C023B1}"/>
                  </a:ext>
                </a:extLst>
              </p:cNvPr>
              <p:cNvSpPr>
                <a:spLocks noChangeArrowheads="1"/>
              </p:cNvSpPr>
              <p:nvPr/>
            </p:nvSpPr>
            <p:spPr bwMode="auto">
              <a:xfrm>
                <a:off x="3134998" y="3152466"/>
                <a:ext cx="2012248" cy="905884"/>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77878" name="Rectangle 12">
                <a:extLst>
                  <a:ext uri="{FF2B5EF4-FFF2-40B4-BE49-F238E27FC236}">
                    <a16:creationId xmlns:a16="http://schemas.microsoft.com/office/drawing/2014/main" id="{1322679E-C76D-7105-E26E-A2EF7DA74B97}"/>
                  </a:ext>
                </a:extLst>
              </p:cNvPr>
              <p:cNvSpPr>
                <a:spLocks noChangeArrowheads="1"/>
              </p:cNvSpPr>
              <p:nvPr/>
            </p:nvSpPr>
            <p:spPr bwMode="auto">
              <a:xfrm>
                <a:off x="3134998" y="5331244"/>
                <a:ext cx="2012248" cy="349105"/>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77879" name="Rectangle 13">
                <a:extLst>
                  <a:ext uri="{FF2B5EF4-FFF2-40B4-BE49-F238E27FC236}">
                    <a16:creationId xmlns:a16="http://schemas.microsoft.com/office/drawing/2014/main" id="{CCFC7909-E43B-57B3-DAB5-DED0BE48B263}"/>
                  </a:ext>
                </a:extLst>
              </p:cNvPr>
              <p:cNvSpPr>
                <a:spLocks noChangeArrowheads="1"/>
              </p:cNvSpPr>
              <p:nvPr/>
            </p:nvSpPr>
            <p:spPr bwMode="auto">
              <a:xfrm>
                <a:off x="3134998" y="1521517"/>
                <a:ext cx="2012248" cy="359847"/>
              </a:xfrm>
              <a:prstGeom prst="rect">
                <a:avLst/>
              </a:prstGeom>
              <a:solidFill>
                <a:srgbClr val="F17E00"/>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137" name="Text Box 43">
                <a:extLst>
                  <a:ext uri="{FF2B5EF4-FFF2-40B4-BE49-F238E27FC236}">
                    <a16:creationId xmlns:a16="http://schemas.microsoft.com/office/drawing/2014/main" id="{C7B3394A-2CB3-EAA5-D0A9-53A25B04EE03}"/>
                  </a:ext>
                </a:extLst>
              </p:cNvPr>
              <p:cNvSpPr txBox="1">
                <a:spLocks noChangeArrowheads="1"/>
              </p:cNvSpPr>
              <p:nvPr/>
            </p:nvSpPr>
            <p:spPr bwMode="auto">
              <a:xfrm>
                <a:off x="3119105" y="1007249"/>
                <a:ext cx="2010875" cy="362201"/>
              </a:xfrm>
              <a:prstGeom prst="rect">
                <a:avLst/>
              </a:prstGeom>
              <a:noFill/>
              <a:ln w="12700">
                <a:noFill/>
                <a:miter lim="800000"/>
                <a:headEnd/>
                <a:tailEnd/>
              </a:ln>
            </p:spPr>
            <p:txBody>
              <a:bodyPr wrap="none" lIns="32466" tIns="16234" rIns="32466" bIns="16234" anchor="ctr"/>
              <a:lstStyle/>
              <a:p>
                <a:pPr algn="ctr" defTabSz="913203" eaLnBrk="1" fontAlgn="auto" hangingPunct="1">
                  <a:spcBef>
                    <a:spcPts val="0"/>
                  </a:spcBef>
                  <a:spcAft>
                    <a:spcPts val="0"/>
                  </a:spcAft>
                  <a:defRPr/>
                </a:pPr>
                <a:r>
                  <a:rPr lang="en-NZ" sz="1000" b="1">
                    <a:solidFill>
                      <a:schemeClr val="tx2"/>
                    </a:solidFill>
                    <a:latin typeface="Century Gothic" panose="020B0502020202020204" pitchFamily="34" charset="0"/>
                    <a:ea typeface="ＭＳ Ｐゴシック" pitchFamily="-112" charset="-128"/>
                    <a:cs typeface="ＭＳ Ｐゴシック" pitchFamily="-112" charset="-128"/>
                  </a:rPr>
                  <a:t>Team Member Five</a:t>
                </a:r>
                <a:endParaRPr lang="en-US" sz="1050" b="1">
                  <a:solidFill>
                    <a:schemeClr val="tx2"/>
                  </a:solidFill>
                  <a:latin typeface="Century Gothic" panose="020B0502020202020204" pitchFamily="34" charset="0"/>
                  <a:ea typeface="ＭＳ Ｐゴシック" pitchFamily="-112" charset="-128"/>
                  <a:cs typeface="ＭＳ Ｐゴシック" pitchFamily="-112" charset="-128"/>
                </a:endParaRPr>
              </a:p>
            </p:txBody>
          </p:sp>
          <p:grpSp>
            <p:nvGrpSpPr>
              <p:cNvPr id="377881" name="Grupa 7">
                <a:extLst>
                  <a:ext uri="{FF2B5EF4-FFF2-40B4-BE49-F238E27FC236}">
                    <a16:creationId xmlns:a16="http://schemas.microsoft.com/office/drawing/2014/main" id="{CD0E15C9-E43C-572D-5E9E-90DDBA3F7CA6}"/>
                  </a:ext>
                </a:extLst>
              </p:cNvPr>
              <p:cNvGrpSpPr>
                <a:grpSpLocks/>
              </p:cNvGrpSpPr>
              <p:nvPr/>
            </p:nvGrpSpPr>
            <p:grpSpPr bwMode="auto">
              <a:xfrm>
                <a:off x="3134998" y="1517736"/>
                <a:ext cx="2019850" cy="4162612"/>
                <a:chOff x="3636165" y="1814460"/>
                <a:chExt cx="1696621" cy="3496486"/>
              </a:xfrm>
            </p:grpSpPr>
            <p:grpSp>
              <p:nvGrpSpPr>
                <p:cNvPr id="377882" name="Group 28">
                  <a:extLst>
                    <a:ext uri="{FF2B5EF4-FFF2-40B4-BE49-F238E27FC236}">
                      <a16:creationId xmlns:a16="http://schemas.microsoft.com/office/drawing/2014/main" id="{50A01C06-8725-6167-E5D1-269567A6B332}"/>
                    </a:ext>
                  </a:extLst>
                </p:cNvPr>
                <p:cNvGrpSpPr>
                  <a:grpSpLocks/>
                </p:cNvGrpSpPr>
                <p:nvPr/>
              </p:nvGrpSpPr>
              <p:grpSpPr bwMode="auto">
                <a:xfrm>
                  <a:off x="3636165" y="1819139"/>
                  <a:ext cx="1696621" cy="3491807"/>
                  <a:chOff x="1684" y="1082"/>
                  <a:chExt cx="2391" cy="3083"/>
                </a:xfrm>
              </p:grpSpPr>
              <p:sp>
                <p:nvSpPr>
                  <p:cNvPr id="377887" name="Rectangle 29">
                    <a:extLst>
                      <a:ext uri="{FF2B5EF4-FFF2-40B4-BE49-F238E27FC236}">
                        <a16:creationId xmlns:a16="http://schemas.microsoft.com/office/drawing/2014/main" id="{2B3D0446-21E4-BCE8-323E-DFE9114B89C6}"/>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77888" name="Line 30">
                    <a:extLst>
                      <a:ext uri="{FF2B5EF4-FFF2-40B4-BE49-F238E27FC236}">
                        <a16:creationId xmlns:a16="http://schemas.microsoft.com/office/drawing/2014/main" id="{F2839860-5FC1-2475-9A2B-7BAA139DD89F}"/>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77883" name="Line 31">
                  <a:extLst>
                    <a:ext uri="{FF2B5EF4-FFF2-40B4-BE49-F238E27FC236}">
                      <a16:creationId xmlns:a16="http://schemas.microsoft.com/office/drawing/2014/main" id="{C38900BD-DF3B-7716-8DDC-634E715C80D8}"/>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7884" name="Line 32">
                  <a:extLst>
                    <a:ext uri="{FF2B5EF4-FFF2-40B4-BE49-F238E27FC236}">
                      <a16:creationId xmlns:a16="http://schemas.microsoft.com/office/drawing/2014/main" id="{F048F99A-FA7F-3C72-B6D4-836F90CED575}"/>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7885" name="Line 33">
                  <a:extLst>
                    <a:ext uri="{FF2B5EF4-FFF2-40B4-BE49-F238E27FC236}">
                      <a16:creationId xmlns:a16="http://schemas.microsoft.com/office/drawing/2014/main" id="{C331DE1B-BC5D-93C2-C8E9-3131769B934A}"/>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7886" name="Line 34">
                  <a:extLst>
                    <a:ext uri="{FF2B5EF4-FFF2-40B4-BE49-F238E27FC236}">
                      <a16:creationId xmlns:a16="http://schemas.microsoft.com/office/drawing/2014/main" id="{C766E9D6-0E29-195E-F90C-295303F2687F}"/>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sp>
          <p:nvSpPr>
            <p:cNvPr id="377874" name="Line 35">
              <a:extLst>
                <a:ext uri="{FF2B5EF4-FFF2-40B4-BE49-F238E27FC236}">
                  <a16:creationId xmlns:a16="http://schemas.microsoft.com/office/drawing/2014/main" id="{48347B74-89B3-8443-9789-114C6A5F1936}"/>
                </a:ext>
              </a:extLst>
            </p:cNvPr>
            <p:cNvSpPr>
              <a:spLocks noChangeShapeType="1"/>
            </p:cNvSpPr>
            <p:nvPr/>
          </p:nvSpPr>
          <p:spPr bwMode="auto">
            <a:xfrm>
              <a:off x="10604669" y="4923249"/>
              <a:ext cx="132297" cy="108012"/>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7875" name="Line 36">
              <a:extLst>
                <a:ext uri="{FF2B5EF4-FFF2-40B4-BE49-F238E27FC236}">
                  <a16:creationId xmlns:a16="http://schemas.microsoft.com/office/drawing/2014/main" id="{812C689F-64FE-6EC5-A174-77ADEA27545F}"/>
                </a:ext>
              </a:extLst>
            </p:cNvPr>
            <p:cNvSpPr>
              <a:spLocks noChangeShapeType="1"/>
            </p:cNvSpPr>
            <p:nvPr/>
          </p:nvSpPr>
          <p:spPr bwMode="auto">
            <a:xfrm flipH="1">
              <a:off x="10727950" y="4491202"/>
              <a:ext cx="126749" cy="54006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7876" name="Line 37">
              <a:extLst>
                <a:ext uri="{FF2B5EF4-FFF2-40B4-BE49-F238E27FC236}">
                  <a16:creationId xmlns:a16="http://schemas.microsoft.com/office/drawing/2014/main" id="{5E514B44-C6E0-DDFE-8F13-EFCB9A1BC2FE}"/>
                </a:ext>
              </a:extLst>
            </p:cNvPr>
            <p:cNvSpPr>
              <a:spLocks noChangeShapeType="1"/>
            </p:cNvSpPr>
            <p:nvPr/>
          </p:nvSpPr>
          <p:spPr bwMode="auto">
            <a:xfrm flipV="1">
              <a:off x="10854699" y="4370704"/>
              <a:ext cx="125494" cy="12441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146" name="Group 145">
            <a:extLst>
              <a:ext uri="{FF2B5EF4-FFF2-40B4-BE49-F238E27FC236}">
                <a16:creationId xmlns:a16="http://schemas.microsoft.com/office/drawing/2014/main" id="{559B9DB4-844C-43E5-4EE2-8E16A1918C5A}"/>
              </a:ext>
            </a:extLst>
          </p:cNvPr>
          <p:cNvGrpSpPr>
            <a:grpSpLocks/>
          </p:cNvGrpSpPr>
          <p:nvPr/>
        </p:nvGrpSpPr>
        <p:grpSpPr bwMode="auto">
          <a:xfrm>
            <a:off x="4684713" y="107950"/>
            <a:ext cx="1008062" cy="773113"/>
            <a:chOff x="939800" y="783673"/>
            <a:chExt cx="1308101" cy="1002532"/>
          </a:xfrm>
        </p:grpSpPr>
        <p:pic>
          <p:nvPicPr>
            <p:cNvPr id="147" name="Picture 146">
              <a:extLst>
                <a:ext uri="{FF2B5EF4-FFF2-40B4-BE49-F238E27FC236}">
                  <a16:creationId xmlns:a16="http://schemas.microsoft.com/office/drawing/2014/main" id="{5D260832-A821-050A-E42E-4A99C1B7F85E}"/>
                </a:ext>
              </a:extLst>
            </p:cNvPr>
            <p:cNvPicPr>
              <a:picLocks noChangeAspect="1"/>
            </p:cNvPicPr>
            <p:nvPr/>
          </p:nvPicPr>
          <p:blipFill>
            <a:blip r:embed="rId3" cstate="print">
              <a:duotone>
                <a:schemeClr val="accent2">
                  <a:shade val="45000"/>
                  <a:satMod val="135000"/>
                </a:schemeClr>
                <a:prstClr val="white"/>
              </a:duotone>
            </a:blip>
            <a:stretch>
              <a:fillRect/>
            </a:stretch>
          </p:blipFill>
          <p:spPr>
            <a:xfrm flipH="1">
              <a:off x="1257605" y="783673"/>
              <a:ext cx="990296" cy="990296"/>
            </a:xfrm>
            <a:prstGeom prst="rect">
              <a:avLst/>
            </a:prstGeom>
            <a:ln>
              <a:noFill/>
            </a:ln>
          </p:spPr>
        </p:pic>
        <p:sp>
          <p:nvSpPr>
            <p:cNvPr id="148" name="Oval 147">
              <a:extLst>
                <a:ext uri="{FF2B5EF4-FFF2-40B4-BE49-F238E27FC236}">
                  <a16:creationId xmlns:a16="http://schemas.microsoft.com/office/drawing/2014/main" id="{AC77BA2E-F785-2889-F2CF-37837A005BF6}"/>
                </a:ext>
              </a:extLst>
            </p:cNvPr>
            <p:cNvSpPr/>
            <p:nvPr/>
          </p:nvSpPr>
          <p:spPr>
            <a:xfrm>
              <a:off x="939800" y="1740916"/>
              <a:ext cx="1308101" cy="4528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gr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146"/>
                                        </p:tgtEl>
                                        <p:attrNameLst>
                                          <p:attrName>style.visibility</p:attrName>
                                        </p:attrNameLst>
                                      </p:cBhvr>
                                      <p:to>
                                        <p:strVal val="visible"/>
                                      </p:to>
                                    </p:set>
                                    <p:anim calcmode="lin" valueType="num">
                                      <p:cBhvr additive="base">
                                        <p:cTn id="7" dur="500" fill="hold"/>
                                        <p:tgtEl>
                                          <p:spTgt spid="146"/>
                                        </p:tgtEl>
                                        <p:attrNameLst>
                                          <p:attrName>ppt_x</p:attrName>
                                        </p:attrNameLst>
                                      </p:cBhvr>
                                      <p:tavLst>
                                        <p:tav tm="0">
                                          <p:val>
                                            <p:strVal val="0-#ppt_w/2"/>
                                          </p:val>
                                        </p:tav>
                                        <p:tav tm="100000">
                                          <p:val>
                                            <p:strVal val="#ppt_x"/>
                                          </p:val>
                                        </p:tav>
                                      </p:tavLst>
                                    </p:anim>
                                    <p:anim calcmode="lin" valueType="num">
                                      <p:cBhvr additive="base">
                                        <p:cTn id="8" dur="500" fill="hold"/>
                                        <p:tgtEl>
                                          <p:spTgt spid="14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8ACA83D-E164-692B-6859-1EA6A76D3A32}"/>
              </a:ext>
            </a:extLst>
          </p:cNvPr>
          <p:cNvGrpSpPr>
            <a:grpSpLocks/>
          </p:cNvGrpSpPr>
          <p:nvPr/>
        </p:nvGrpSpPr>
        <p:grpSpPr bwMode="auto">
          <a:xfrm>
            <a:off x="627063" y="874713"/>
            <a:ext cx="4664075" cy="5357812"/>
            <a:chOff x="626508" y="874019"/>
            <a:chExt cx="4663960" cy="5359276"/>
          </a:xfrm>
        </p:grpSpPr>
        <p:grpSp>
          <p:nvGrpSpPr>
            <p:cNvPr id="379925" name="Grupa 3">
              <a:extLst>
                <a:ext uri="{FF2B5EF4-FFF2-40B4-BE49-F238E27FC236}">
                  <a16:creationId xmlns:a16="http://schemas.microsoft.com/office/drawing/2014/main" id="{659BA2DB-CAC1-EE94-E76C-A3EDE4D0499F}"/>
                </a:ext>
              </a:extLst>
            </p:cNvPr>
            <p:cNvGrpSpPr>
              <a:grpSpLocks/>
            </p:cNvGrpSpPr>
            <p:nvPr/>
          </p:nvGrpSpPr>
          <p:grpSpPr bwMode="auto">
            <a:xfrm>
              <a:off x="3093937" y="874019"/>
              <a:ext cx="2196531" cy="4895429"/>
              <a:chOff x="3134998" y="1178691"/>
              <a:chExt cx="2019850" cy="4501658"/>
            </a:xfrm>
          </p:grpSpPr>
          <p:sp>
            <p:nvSpPr>
              <p:cNvPr id="379941" name="Rectangle 15">
                <a:extLst>
                  <a:ext uri="{FF2B5EF4-FFF2-40B4-BE49-F238E27FC236}">
                    <a16:creationId xmlns:a16="http://schemas.microsoft.com/office/drawing/2014/main" id="{F23B5429-F6AB-D01C-7923-322DF706E970}"/>
                  </a:ext>
                </a:extLst>
              </p:cNvPr>
              <p:cNvSpPr>
                <a:spLocks noChangeArrowheads="1"/>
              </p:cNvSpPr>
              <p:nvPr/>
            </p:nvSpPr>
            <p:spPr bwMode="auto">
              <a:xfrm>
                <a:off x="3134998" y="3152466"/>
                <a:ext cx="2012248" cy="905884"/>
              </a:xfrm>
              <a:prstGeom prst="rect">
                <a:avLst/>
              </a:prstGeom>
              <a:solidFill>
                <a:srgbClr val="FF863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79942" name="Rectangle 12">
                <a:extLst>
                  <a:ext uri="{FF2B5EF4-FFF2-40B4-BE49-F238E27FC236}">
                    <a16:creationId xmlns:a16="http://schemas.microsoft.com/office/drawing/2014/main" id="{45236A9C-36E0-8C53-CF1F-4DB715F09C19}"/>
                  </a:ext>
                </a:extLst>
              </p:cNvPr>
              <p:cNvSpPr>
                <a:spLocks noChangeArrowheads="1"/>
              </p:cNvSpPr>
              <p:nvPr/>
            </p:nvSpPr>
            <p:spPr bwMode="auto">
              <a:xfrm>
                <a:off x="3134998" y="5331244"/>
                <a:ext cx="2012248" cy="349105"/>
              </a:xfrm>
              <a:prstGeom prst="rect">
                <a:avLst/>
              </a:prstGeom>
              <a:solidFill>
                <a:srgbClr val="FF863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79943" name="Rectangle 13">
                <a:extLst>
                  <a:ext uri="{FF2B5EF4-FFF2-40B4-BE49-F238E27FC236}">
                    <a16:creationId xmlns:a16="http://schemas.microsoft.com/office/drawing/2014/main" id="{E92634FA-6EBD-7BD7-4C35-7868858D9061}"/>
                  </a:ext>
                </a:extLst>
              </p:cNvPr>
              <p:cNvSpPr>
                <a:spLocks noChangeArrowheads="1"/>
              </p:cNvSpPr>
              <p:nvPr/>
            </p:nvSpPr>
            <p:spPr bwMode="auto">
              <a:xfrm>
                <a:off x="3134998" y="1521517"/>
                <a:ext cx="2012248" cy="359847"/>
              </a:xfrm>
              <a:prstGeom prst="rect">
                <a:avLst/>
              </a:prstGeom>
              <a:solidFill>
                <a:srgbClr val="FF863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79944" name="Text Box 43">
                <a:extLst>
                  <a:ext uri="{FF2B5EF4-FFF2-40B4-BE49-F238E27FC236}">
                    <a16:creationId xmlns:a16="http://schemas.microsoft.com/office/drawing/2014/main" id="{E1A48934-674A-8295-10A7-A3B16DEFDF5D}"/>
                  </a:ext>
                </a:extLst>
              </p:cNvPr>
              <p:cNvSpPr txBox="1">
                <a:spLocks noChangeArrowheads="1"/>
              </p:cNvSpPr>
              <p:nvPr/>
            </p:nvSpPr>
            <p:spPr bwMode="auto">
              <a:xfrm>
                <a:off x="3134998" y="1178691"/>
                <a:ext cx="2012248" cy="363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1300" b="1">
                    <a:solidFill>
                      <a:srgbClr val="272274"/>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D </a:t>
                </a:r>
                <a:r>
                  <a:rPr lang="pl-PL" altLang="en-US" sz="1300" b="1">
                    <a:solidFill>
                      <a:srgbClr val="5F5F5F"/>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  I </a:t>
                </a:r>
                <a:r>
                  <a:rPr lang="pl-PL" altLang="en-US" sz="1300" b="1">
                    <a:solidFill>
                      <a:srgbClr val="5F5F5F"/>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  </a:t>
                </a:r>
                <a:r>
                  <a:rPr lang="pl-PL" altLang="en-US" sz="1300" b="1">
                    <a:solidFill>
                      <a:srgbClr val="5F5F5F"/>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S </a:t>
                </a:r>
                <a:r>
                  <a:rPr lang="pl-PL" altLang="en-US" sz="1300" b="1">
                    <a:solidFill>
                      <a:srgbClr val="5F5F5F"/>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 </a:t>
                </a:r>
                <a:r>
                  <a:rPr lang="pl-PL" altLang="en-US" sz="1300" b="1">
                    <a:solidFill>
                      <a:srgbClr val="5F5F5F"/>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 C</a:t>
                </a:r>
                <a:r>
                  <a:rPr lang="pl-PL" altLang="en-US" sz="1300" b="1">
                    <a:solidFill>
                      <a:srgbClr val="5F5F5F"/>
                    </a:solidFill>
                    <a:ea typeface="ＭＳ Ｐゴシック" panose="020B0600070205080204" pitchFamily="34" charset="-128"/>
                  </a:rPr>
                  <a:t>  </a:t>
                </a:r>
                <a:endParaRPr lang="en-US" altLang="en-US" sz="1300" b="1">
                  <a:solidFill>
                    <a:srgbClr val="5F5F5F"/>
                  </a:solidFill>
                  <a:ea typeface="ＭＳ Ｐゴシック" panose="020B0600070205080204" pitchFamily="34" charset="-128"/>
                </a:endParaRPr>
              </a:p>
            </p:txBody>
          </p:sp>
          <p:grpSp>
            <p:nvGrpSpPr>
              <p:cNvPr id="379945" name="Grupa 8">
                <a:extLst>
                  <a:ext uri="{FF2B5EF4-FFF2-40B4-BE49-F238E27FC236}">
                    <a16:creationId xmlns:a16="http://schemas.microsoft.com/office/drawing/2014/main" id="{77914284-B6D4-DC99-CA3B-6EEF5A43DBCA}"/>
                  </a:ext>
                </a:extLst>
              </p:cNvPr>
              <p:cNvGrpSpPr>
                <a:grpSpLocks/>
              </p:cNvGrpSpPr>
              <p:nvPr/>
            </p:nvGrpSpPr>
            <p:grpSpPr bwMode="auto">
              <a:xfrm>
                <a:off x="3134998" y="1517736"/>
                <a:ext cx="2019850" cy="4162612"/>
                <a:chOff x="3636165" y="1814460"/>
                <a:chExt cx="1696621" cy="3496486"/>
              </a:xfrm>
            </p:grpSpPr>
            <p:grpSp>
              <p:nvGrpSpPr>
                <p:cNvPr id="379946" name="Group 28">
                  <a:extLst>
                    <a:ext uri="{FF2B5EF4-FFF2-40B4-BE49-F238E27FC236}">
                      <a16:creationId xmlns:a16="http://schemas.microsoft.com/office/drawing/2014/main" id="{0088B261-39A7-22C3-B975-D4047E4CD6A8}"/>
                    </a:ext>
                  </a:extLst>
                </p:cNvPr>
                <p:cNvGrpSpPr>
                  <a:grpSpLocks/>
                </p:cNvGrpSpPr>
                <p:nvPr/>
              </p:nvGrpSpPr>
              <p:grpSpPr bwMode="auto">
                <a:xfrm>
                  <a:off x="3636165" y="1819139"/>
                  <a:ext cx="1696621" cy="3491807"/>
                  <a:chOff x="1684" y="1082"/>
                  <a:chExt cx="2391" cy="3083"/>
                </a:xfrm>
              </p:grpSpPr>
              <p:sp>
                <p:nvSpPr>
                  <p:cNvPr id="379951" name="Rectangle 29">
                    <a:extLst>
                      <a:ext uri="{FF2B5EF4-FFF2-40B4-BE49-F238E27FC236}">
                        <a16:creationId xmlns:a16="http://schemas.microsoft.com/office/drawing/2014/main" id="{F0715A29-D378-1141-78A3-83C4D1EF1B49}"/>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79952" name="Line 30">
                    <a:extLst>
                      <a:ext uri="{FF2B5EF4-FFF2-40B4-BE49-F238E27FC236}">
                        <a16:creationId xmlns:a16="http://schemas.microsoft.com/office/drawing/2014/main" id="{57B046B2-4103-EE6B-061C-30D0184B5213}"/>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79947" name="Line 31">
                  <a:extLst>
                    <a:ext uri="{FF2B5EF4-FFF2-40B4-BE49-F238E27FC236}">
                      <a16:creationId xmlns:a16="http://schemas.microsoft.com/office/drawing/2014/main" id="{50D060FC-E28E-8D47-A221-9FD30C262985}"/>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9948" name="Line 32">
                  <a:extLst>
                    <a:ext uri="{FF2B5EF4-FFF2-40B4-BE49-F238E27FC236}">
                      <a16:creationId xmlns:a16="http://schemas.microsoft.com/office/drawing/2014/main" id="{5A9CFAAB-3417-1976-B9F5-5D432C87D762}"/>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9949" name="Line 33">
                  <a:extLst>
                    <a:ext uri="{FF2B5EF4-FFF2-40B4-BE49-F238E27FC236}">
                      <a16:creationId xmlns:a16="http://schemas.microsoft.com/office/drawing/2014/main" id="{48698423-6619-9062-C6C6-0A12FF1059F6}"/>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9950" name="Line 34">
                  <a:extLst>
                    <a:ext uri="{FF2B5EF4-FFF2-40B4-BE49-F238E27FC236}">
                      <a16:creationId xmlns:a16="http://schemas.microsoft.com/office/drawing/2014/main" id="{742059E8-7CAA-E76B-83AE-CBC1CC79098D}"/>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79926" name="Grupa 19">
              <a:extLst>
                <a:ext uri="{FF2B5EF4-FFF2-40B4-BE49-F238E27FC236}">
                  <a16:creationId xmlns:a16="http://schemas.microsoft.com/office/drawing/2014/main" id="{A6C728DA-BF12-B74D-380B-53FDFB2F103D}"/>
                </a:ext>
              </a:extLst>
            </p:cNvPr>
            <p:cNvGrpSpPr>
              <a:grpSpLocks/>
            </p:cNvGrpSpPr>
            <p:nvPr/>
          </p:nvGrpSpPr>
          <p:grpSpPr bwMode="auto">
            <a:xfrm>
              <a:off x="626509" y="874019"/>
              <a:ext cx="2196531" cy="4895429"/>
              <a:chOff x="3134998" y="1178691"/>
              <a:chExt cx="2019850" cy="4501658"/>
            </a:xfrm>
          </p:grpSpPr>
          <p:sp>
            <p:nvSpPr>
              <p:cNvPr id="379929" name="Rectangle 15">
                <a:extLst>
                  <a:ext uri="{FF2B5EF4-FFF2-40B4-BE49-F238E27FC236}">
                    <a16:creationId xmlns:a16="http://schemas.microsoft.com/office/drawing/2014/main" id="{369A977F-1A11-0782-D642-03B940683C5A}"/>
                  </a:ext>
                </a:extLst>
              </p:cNvPr>
              <p:cNvSpPr>
                <a:spLocks noChangeArrowheads="1"/>
              </p:cNvSpPr>
              <p:nvPr/>
            </p:nvSpPr>
            <p:spPr bwMode="auto">
              <a:xfrm>
                <a:off x="3134999" y="3152466"/>
                <a:ext cx="2012248" cy="905884"/>
              </a:xfrm>
              <a:prstGeom prst="rect">
                <a:avLst/>
              </a:prstGeom>
              <a:solidFill>
                <a:srgbClr val="FF863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79930" name="Rectangle 12">
                <a:extLst>
                  <a:ext uri="{FF2B5EF4-FFF2-40B4-BE49-F238E27FC236}">
                    <a16:creationId xmlns:a16="http://schemas.microsoft.com/office/drawing/2014/main" id="{58C1887A-D1B2-669E-24F0-5F7902E3FEFB}"/>
                  </a:ext>
                </a:extLst>
              </p:cNvPr>
              <p:cNvSpPr>
                <a:spLocks noChangeArrowheads="1"/>
              </p:cNvSpPr>
              <p:nvPr/>
            </p:nvSpPr>
            <p:spPr bwMode="auto">
              <a:xfrm>
                <a:off x="3134998" y="5331244"/>
                <a:ext cx="2012248" cy="349105"/>
              </a:xfrm>
              <a:prstGeom prst="rect">
                <a:avLst/>
              </a:prstGeom>
              <a:solidFill>
                <a:srgbClr val="FF863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79931" name="Rectangle 13">
                <a:extLst>
                  <a:ext uri="{FF2B5EF4-FFF2-40B4-BE49-F238E27FC236}">
                    <a16:creationId xmlns:a16="http://schemas.microsoft.com/office/drawing/2014/main" id="{693B7014-1188-4FCC-0517-04FFA22999F2}"/>
                  </a:ext>
                </a:extLst>
              </p:cNvPr>
              <p:cNvSpPr>
                <a:spLocks noChangeArrowheads="1"/>
              </p:cNvSpPr>
              <p:nvPr/>
            </p:nvSpPr>
            <p:spPr bwMode="auto">
              <a:xfrm>
                <a:off x="3134998" y="1521517"/>
                <a:ext cx="2012248" cy="359847"/>
              </a:xfrm>
              <a:prstGeom prst="rect">
                <a:avLst/>
              </a:prstGeom>
              <a:solidFill>
                <a:srgbClr val="FF863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79932" name="Text Box 43">
                <a:extLst>
                  <a:ext uri="{FF2B5EF4-FFF2-40B4-BE49-F238E27FC236}">
                    <a16:creationId xmlns:a16="http://schemas.microsoft.com/office/drawing/2014/main" id="{2AA2EE0D-60E4-BF4A-7A59-BB1B2B4FC540}"/>
                  </a:ext>
                </a:extLst>
              </p:cNvPr>
              <p:cNvSpPr txBox="1">
                <a:spLocks noChangeArrowheads="1"/>
              </p:cNvSpPr>
              <p:nvPr/>
            </p:nvSpPr>
            <p:spPr bwMode="auto">
              <a:xfrm>
                <a:off x="3134998" y="1178691"/>
                <a:ext cx="2012248" cy="363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1300" b="1">
                    <a:solidFill>
                      <a:srgbClr val="272274"/>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D </a:t>
                </a:r>
                <a:r>
                  <a:rPr lang="pl-PL" altLang="en-US" sz="1300" b="1">
                    <a:solidFill>
                      <a:srgbClr val="5F5F5F"/>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  I </a:t>
                </a:r>
                <a:r>
                  <a:rPr lang="pl-PL" altLang="en-US" sz="1300" b="1">
                    <a:solidFill>
                      <a:srgbClr val="5F5F5F"/>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  </a:t>
                </a:r>
                <a:r>
                  <a:rPr lang="pl-PL" altLang="en-US" sz="1300" b="1">
                    <a:solidFill>
                      <a:srgbClr val="5F5F5F"/>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S </a:t>
                </a:r>
                <a:r>
                  <a:rPr lang="pl-PL" altLang="en-US" sz="1300" b="1">
                    <a:solidFill>
                      <a:srgbClr val="5F5F5F"/>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 </a:t>
                </a:r>
                <a:r>
                  <a:rPr lang="pl-PL" altLang="en-US" sz="1300" b="1">
                    <a:solidFill>
                      <a:srgbClr val="5F5F5F"/>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 C</a:t>
                </a:r>
                <a:r>
                  <a:rPr lang="pl-PL" altLang="en-US" sz="1300" b="1">
                    <a:solidFill>
                      <a:srgbClr val="5F5F5F"/>
                    </a:solidFill>
                    <a:ea typeface="ＭＳ Ｐゴシック" panose="020B0600070205080204" pitchFamily="34" charset="-128"/>
                  </a:rPr>
                  <a:t>  </a:t>
                </a:r>
                <a:endParaRPr lang="en-US" altLang="en-US" sz="1300" b="1">
                  <a:solidFill>
                    <a:srgbClr val="5F5F5F"/>
                  </a:solidFill>
                  <a:ea typeface="ＭＳ Ｐゴシック" panose="020B0600070205080204" pitchFamily="34" charset="-128"/>
                </a:endParaRPr>
              </a:p>
            </p:txBody>
          </p:sp>
          <p:grpSp>
            <p:nvGrpSpPr>
              <p:cNvPr id="379933" name="Grupa 24">
                <a:extLst>
                  <a:ext uri="{FF2B5EF4-FFF2-40B4-BE49-F238E27FC236}">
                    <a16:creationId xmlns:a16="http://schemas.microsoft.com/office/drawing/2014/main" id="{5AF650E7-CC6F-DA83-7DC8-5457547152FF}"/>
                  </a:ext>
                </a:extLst>
              </p:cNvPr>
              <p:cNvGrpSpPr>
                <a:grpSpLocks/>
              </p:cNvGrpSpPr>
              <p:nvPr/>
            </p:nvGrpSpPr>
            <p:grpSpPr bwMode="auto">
              <a:xfrm>
                <a:off x="3134998" y="1517736"/>
                <a:ext cx="2019850" cy="4162612"/>
                <a:chOff x="3636165" y="1814460"/>
                <a:chExt cx="1696621" cy="3496486"/>
              </a:xfrm>
            </p:grpSpPr>
            <p:grpSp>
              <p:nvGrpSpPr>
                <p:cNvPr id="379934" name="Group 28">
                  <a:extLst>
                    <a:ext uri="{FF2B5EF4-FFF2-40B4-BE49-F238E27FC236}">
                      <a16:creationId xmlns:a16="http://schemas.microsoft.com/office/drawing/2014/main" id="{DCFCAAB4-39EA-6CF9-E39A-43D02CABCBD8}"/>
                    </a:ext>
                  </a:extLst>
                </p:cNvPr>
                <p:cNvGrpSpPr>
                  <a:grpSpLocks/>
                </p:cNvGrpSpPr>
                <p:nvPr/>
              </p:nvGrpSpPr>
              <p:grpSpPr bwMode="auto">
                <a:xfrm>
                  <a:off x="3636165" y="1819139"/>
                  <a:ext cx="1696621" cy="3491807"/>
                  <a:chOff x="1684" y="1082"/>
                  <a:chExt cx="2391" cy="3083"/>
                </a:xfrm>
              </p:grpSpPr>
              <p:sp>
                <p:nvSpPr>
                  <p:cNvPr id="379939" name="Rectangle 29">
                    <a:extLst>
                      <a:ext uri="{FF2B5EF4-FFF2-40B4-BE49-F238E27FC236}">
                        <a16:creationId xmlns:a16="http://schemas.microsoft.com/office/drawing/2014/main" id="{0D5B83B9-EF54-14A8-0F21-A5A8639F37E6}"/>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79940" name="Line 30">
                    <a:extLst>
                      <a:ext uri="{FF2B5EF4-FFF2-40B4-BE49-F238E27FC236}">
                        <a16:creationId xmlns:a16="http://schemas.microsoft.com/office/drawing/2014/main" id="{7E10831C-5B9B-5994-9775-427DEC2B23ED}"/>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79935" name="Line 31">
                  <a:extLst>
                    <a:ext uri="{FF2B5EF4-FFF2-40B4-BE49-F238E27FC236}">
                      <a16:creationId xmlns:a16="http://schemas.microsoft.com/office/drawing/2014/main" id="{76BD7FCC-3554-A634-A558-10450A72614D}"/>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9936" name="Line 32">
                  <a:extLst>
                    <a:ext uri="{FF2B5EF4-FFF2-40B4-BE49-F238E27FC236}">
                      <a16:creationId xmlns:a16="http://schemas.microsoft.com/office/drawing/2014/main" id="{3EF4D65A-BD56-0978-E09D-D59AB4E2A33F}"/>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9937" name="Line 33">
                  <a:extLst>
                    <a:ext uri="{FF2B5EF4-FFF2-40B4-BE49-F238E27FC236}">
                      <a16:creationId xmlns:a16="http://schemas.microsoft.com/office/drawing/2014/main" id="{50150466-941F-7DC6-D423-7726AFD9E9F0}"/>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9938" name="Line 34">
                  <a:extLst>
                    <a:ext uri="{FF2B5EF4-FFF2-40B4-BE49-F238E27FC236}">
                      <a16:creationId xmlns:a16="http://schemas.microsoft.com/office/drawing/2014/main" id="{8CE0A74F-4C4D-0F76-D9A3-E877634EE3DB}"/>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sp>
          <p:nvSpPr>
            <p:cNvPr id="47" name="Rectangle 4">
              <a:extLst>
                <a:ext uri="{FF2B5EF4-FFF2-40B4-BE49-F238E27FC236}">
                  <a16:creationId xmlns:a16="http://schemas.microsoft.com/office/drawing/2014/main" id="{108EACCB-063F-74BD-660D-12D241D35EDB}"/>
                </a:ext>
              </a:extLst>
            </p:cNvPr>
            <p:cNvSpPr>
              <a:spLocks noChangeArrowheads="1"/>
            </p:cNvSpPr>
            <p:nvPr/>
          </p:nvSpPr>
          <p:spPr bwMode="auto">
            <a:xfrm>
              <a:off x="626508" y="5782322"/>
              <a:ext cx="2187521" cy="450973"/>
            </a:xfrm>
            <a:prstGeom prst="rect">
              <a:avLst/>
            </a:prstGeom>
            <a:solidFill>
              <a:srgbClr val="FFFFFF"/>
            </a:solidFill>
            <a:ln w="12700">
              <a:solidFill>
                <a:srgbClr val="000000"/>
              </a:solidFill>
              <a:miter lim="800000"/>
              <a:headEnd/>
              <a:tailEnd/>
            </a:ln>
          </p:spPr>
          <p:txBody>
            <a:bodyPr wrap="none" lIns="32466" tIns="16234" rIns="32466" bIns="16234" anchor="ctr"/>
            <a:lstStyle/>
            <a:p>
              <a:pPr algn="ctr" defTabSz="913203" eaLnBrk="1" fontAlgn="auto" hangingPunct="1">
                <a:spcBef>
                  <a:spcPts val="0"/>
                </a:spcBef>
                <a:spcAft>
                  <a:spcPts val="0"/>
                </a:spcAft>
                <a:defRPr/>
              </a:pPr>
              <a:r>
                <a:rPr lang="en-NZ" sz="1400" b="1">
                  <a:solidFill>
                    <a:schemeClr val="tx1">
                      <a:lumMod val="65000"/>
                      <a:lumOff val="35000"/>
                    </a:schemeClr>
                  </a:solidFill>
                  <a:latin typeface="+mn-lt"/>
                  <a:ea typeface="ＭＳ Ｐゴシック" pitchFamily="-112" charset="-128"/>
                  <a:cs typeface="ＭＳ Ｐゴシック" pitchFamily="-112" charset="-128"/>
                </a:rPr>
                <a:t>00</a:t>
              </a:r>
              <a:r>
                <a:rPr lang="en-US" sz="1400" b="1">
                  <a:solidFill>
                    <a:schemeClr val="tx1">
                      <a:lumMod val="65000"/>
                      <a:lumOff val="35000"/>
                    </a:schemeClr>
                  </a:solidFill>
                  <a:latin typeface="+mn-lt"/>
                  <a:ea typeface="ＭＳ Ｐゴシック" pitchFamily="-112" charset="-128"/>
                  <a:cs typeface="ＭＳ Ｐゴシック" pitchFamily="-112" charset="-128"/>
                </a:rPr>
                <a:t>    </a:t>
              </a:r>
              <a:r>
                <a:rPr lang="en-NZ" sz="1400" b="1">
                  <a:solidFill>
                    <a:schemeClr val="tx1">
                      <a:lumMod val="65000"/>
                      <a:lumOff val="35000"/>
                    </a:schemeClr>
                  </a:solidFill>
                  <a:latin typeface="+mn-lt"/>
                  <a:ea typeface="ＭＳ Ｐゴシック" pitchFamily="-112" charset="-128"/>
                  <a:cs typeface="ＭＳ Ｐゴシック" pitchFamily="-112" charset="-128"/>
                </a:rPr>
                <a:t>6</a:t>
              </a:r>
              <a:r>
                <a:rPr lang="pl-PL" sz="1400" b="1">
                  <a:solidFill>
                    <a:schemeClr val="tx1">
                      <a:lumMod val="65000"/>
                      <a:lumOff val="35000"/>
                    </a:schemeClr>
                  </a:solidFill>
                  <a:latin typeface="+mn-lt"/>
                  <a:ea typeface="ＭＳ Ｐゴシック" pitchFamily="-112" charset="-128"/>
                  <a:cs typeface="ＭＳ Ｐゴシック" pitchFamily="-112" charset="-128"/>
                </a:rPr>
                <a:t>0</a:t>
              </a:r>
              <a:r>
                <a:rPr lang="en-US" sz="1400" b="1">
                  <a:solidFill>
                    <a:schemeClr val="tx1">
                      <a:lumMod val="65000"/>
                      <a:lumOff val="35000"/>
                    </a:schemeClr>
                  </a:solidFill>
                  <a:latin typeface="+mn-lt"/>
                  <a:ea typeface="ＭＳ Ｐゴシック" pitchFamily="-112" charset="-128"/>
                  <a:cs typeface="ＭＳ Ｐゴシック" pitchFamily="-112" charset="-128"/>
                </a:rPr>
                <a:t>    </a:t>
              </a:r>
              <a:r>
                <a:rPr lang="pl-PL" sz="1400" b="1">
                  <a:solidFill>
                    <a:schemeClr val="tx1">
                      <a:lumMod val="65000"/>
                      <a:lumOff val="35000"/>
                    </a:schemeClr>
                  </a:solidFill>
                  <a:latin typeface="+mn-lt"/>
                  <a:ea typeface="ＭＳ Ｐゴシック" pitchFamily="-112" charset="-128"/>
                  <a:cs typeface="ＭＳ Ｐゴシック" pitchFamily="-112" charset="-128"/>
                </a:rPr>
                <a:t> </a:t>
              </a:r>
              <a:r>
                <a:rPr lang="en-NZ" sz="1400" b="1">
                  <a:solidFill>
                    <a:schemeClr val="tx1">
                      <a:lumMod val="65000"/>
                      <a:lumOff val="35000"/>
                    </a:schemeClr>
                  </a:solidFill>
                  <a:latin typeface="+mn-lt"/>
                  <a:ea typeface="ＭＳ Ｐゴシック" pitchFamily="-112" charset="-128"/>
                  <a:cs typeface="ＭＳ Ｐゴシック" pitchFamily="-112" charset="-128"/>
                </a:rPr>
                <a:t>30</a:t>
              </a:r>
              <a:r>
                <a:rPr lang="en-US" sz="1400" b="1">
                  <a:solidFill>
                    <a:schemeClr val="tx1">
                      <a:lumMod val="65000"/>
                      <a:lumOff val="35000"/>
                    </a:schemeClr>
                  </a:solidFill>
                  <a:latin typeface="+mn-lt"/>
                  <a:ea typeface="ＭＳ Ｐゴシック" pitchFamily="-112" charset="-128"/>
                  <a:cs typeface="ＭＳ Ｐゴシック" pitchFamily="-112" charset="-128"/>
                </a:rPr>
                <a:t>    </a:t>
              </a:r>
              <a:r>
                <a:rPr lang="pl-PL" sz="1400" b="1">
                  <a:solidFill>
                    <a:schemeClr val="tx1">
                      <a:lumMod val="65000"/>
                      <a:lumOff val="35000"/>
                    </a:schemeClr>
                  </a:solidFill>
                  <a:latin typeface="+mn-lt"/>
                  <a:ea typeface="ＭＳ Ｐゴシック" pitchFamily="-112" charset="-128"/>
                  <a:cs typeface="ＭＳ Ｐゴシック" pitchFamily="-112" charset="-128"/>
                </a:rPr>
                <a:t> </a:t>
              </a:r>
              <a:r>
                <a:rPr lang="en-NZ" sz="1400" b="1">
                  <a:solidFill>
                    <a:schemeClr val="tx1">
                      <a:lumMod val="65000"/>
                      <a:lumOff val="35000"/>
                    </a:schemeClr>
                  </a:solidFill>
                  <a:latin typeface="+mn-lt"/>
                  <a:ea typeface="ＭＳ Ｐゴシック" pitchFamily="-112" charset="-128"/>
                  <a:cs typeface="ＭＳ Ｐゴシック" pitchFamily="-112" charset="-128"/>
                </a:rPr>
                <a:t>00</a:t>
              </a:r>
              <a:endParaRPr lang="en-US" sz="1400" b="1">
                <a:solidFill>
                  <a:schemeClr val="tx1">
                    <a:lumMod val="65000"/>
                    <a:lumOff val="35000"/>
                  </a:schemeClr>
                </a:solidFill>
                <a:latin typeface="+mn-lt"/>
                <a:ea typeface="ＭＳ Ｐゴシック" pitchFamily="-112" charset="-128"/>
                <a:cs typeface="ＭＳ Ｐゴシック" pitchFamily="-112" charset="-128"/>
              </a:endParaRPr>
            </a:p>
            <a:p>
              <a:pPr algn="ctr" defTabSz="913203" eaLnBrk="1" fontAlgn="auto" hangingPunct="1">
                <a:spcBef>
                  <a:spcPts val="0"/>
                </a:spcBef>
                <a:spcAft>
                  <a:spcPts val="0"/>
                </a:spcAft>
                <a:defRPr/>
              </a:pPr>
              <a:r>
                <a:rPr lang="en-NZ" sz="1400" b="1">
                  <a:solidFill>
                    <a:schemeClr val="tx1">
                      <a:lumMod val="65000"/>
                      <a:lumOff val="35000"/>
                    </a:schemeClr>
                  </a:solidFill>
                  <a:latin typeface="+mn-lt"/>
                  <a:ea typeface="ＭＳ Ｐゴシック" pitchFamily="-112" charset="-128"/>
                  <a:cs typeface="ＭＳ Ｐゴシック" pitchFamily="-112" charset="-128"/>
                </a:rPr>
                <a:t>9</a:t>
              </a:r>
              <a:r>
                <a:rPr lang="pl-PL" sz="1400" b="1">
                  <a:solidFill>
                    <a:schemeClr val="tx1">
                      <a:lumMod val="65000"/>
                      <a:lumOff val="35000"/>
                    </a:schemeClr>
                  </a:solidFill>
                  <a:latin typeface="+mn-lt"/>
                  <a:ea typeface="ＭＳ Ｐゴシック" pitchFamily="-112" charset="-128"/>
                  <a:cs typeface="ＭＳ Ｐゴシック" pitchFamily="-112" charset="-128"/>
                </a:rPr>
                <a:t>0</a:t>
              </a:r>
              <a:r>
                <a:rPr lang="en-NZ" sz="1400" b="1">
                  <a:solidFill>
                    <a:schemeClr val="tx1">
                      <a:lumMod val="65000"/>
                      <a:lumOff val="35000"/>
                    </a:schemeClr>
                  </a:solidFill>
                  <a:latin typeface="+mn-lt"/>
                  <a:ea typeface="ＭＳ Ｐゴシック" pitchFamily="-112" charset="-128"/>
                  <a:cs typeface="ＭＳ Ｐゴシック" pitchFamily="-112" charset="-128"/>
                </a:rPr>
                <a:t>    </a:t>
              </a:r>
              <a:r>
                <a:rPr lang="en-US" sz="1400" b="1">
                  <a:solidFill>
                    <a:schemeClr val="tx1">
                      <a:lumMod val="65000"/>
                      <a:lumOff val="35000"/>
                    </a:schemeClr>
                  </a:solidFill>
                  <a:latin typeface="+mn-lt"/>
                  <a:ea typeface="ＭＳ Ｐゴシック" pitchFamily="-112" charset="-128"/>
                  <a:cs typeface="ＭＳ Ｐゴシック" pitchFamily="-112" charset="-128"/>
                </a:rPr>
                <a:t>00     </a:t>
              </a:r>
              <a:r>
                <a:rPr lang="en-NZ" sz="1400" b="1">
                  <a:solidFill>
                    <a:srgbClr val="5F5F5F"/>
                  </a:solidFill>
                  <a:latin typeface="+mn-lt"/>
                  <a:ea typeface="ＭＳ Ｐゴシック" pitchFamily="-112" charset="-128"/>
                  <a:cs typeface="ＭＳ Ｐゴシック" pitchFamily="-112" charset="-128"/>
                </a:rPr>
                <a:t>00</a:t>
              </a:r>
              <a:r>
                <a:rPr lang="en-US" sz="1400" b="1">
                  <a:solidFill>
                    <a:srgbClr val="5F5F5F"/>
                  </a:solidFill>
                  <a:latin typeface="+mn-lt"/>
                  <a:ea typeface="ＭＳ Ｐゴシック" pitchFamily="-112" charset="-128"/>
                  <a:cs typeface="ＭＳ Ｐゴシック" pitchFamily="-112" charset="-128"/>
                </a:rPr>
                <a:t>    </a:t>
              </a:r>
              <a:r>
                <a:rPr lang="pl-PL" sz="1400" b="1">
                  <a:solidFill>
                    <a:srgbClr val="5F5F5F"/>
                  </a:solidFill>
                  <a:latin typeface="+mn-lt"/>
                  <a:ea typeface="ＭＳ Ｐゴシック" pitchFamily="-112" charset="-128"/>
                  <a:cs typeface="ＭＳ Ｐゴシック" pitchFamily="-112" charset="-128"/>
                </a:rPr>
                <a:t> </a:t>
              </a:r>
              <a:r>
                <a:rPr lang="en-NZ" sz="1400" b="1">
                  <a:solidFill>
                    <a:srgbClr val="5F5F5F"/>
                  </a:solidFill>
                  <a:latin typeface="+mn-lt"/>
                  <a:ea typeface="ＭＳ Ｐゴシック" pitchFamily="-112" charset="-128"/>
                  <a:cs typeface="ＭＳ Ｐゴシック" pitchFamily="-112" charset="-128"/>
                </a:rPr>
                <a:t>10</a:t>
              </a:r>
              <a:endParaRPr lang="en-US" sz="1400" b="1">
                <a:solidFill>
                  <a:srgbClr val="5F5F5F"/>
                </a:solidFill>
                <a:latin typeface="+mn-lt"/>
                <a:ea typeface="ＭＳ Ｐゴシック" pitchFamily="-112" charset="-128"/>
                <a:cs typeface="ＭＳ Ｐゴシック" pitchFamily="-112" charset="-128"/>
              </a:endParaRPr>
            </a:p>
          </p:txBody>
        </p:sp>
        <p:sp>
          <p:nvSpPr>
            <p:cNvPr id="48" name="Rectangle 4">
              <a:extLst>
                <a:ext uri="{FF2B5EF4-FFF2-40B4-BE49-F238E27FC236}">
                  <a16:creationId xmlns:a16="http://schemas.microsoft.com/office/drawing/2014/main" id="{AE6735C8-8EDB-2BE5-5E57-031747C82923}"/>
                </a:ext>
              </a:extLst>
            </p:cNvPr>
            <p:cNvSpPr>
              <a:spLocks noChangeArrowheads="1"/>
            </p:cNvSpPr>
            <p:nvPr/>
          </p:nvSpPr>
          <p:spPr bwMode="auto">
            <a:xfrm>
              <a:off x="3093422" y="5782322"/>
              <a:ext cx="2189108" cy="450973"/>
            </a:xfrm>
            <a:prstGeom prst="rect">
              <a:avLst/>
            </a:prstGeom>
            <a:solidFill>
              <a:srgbClr val="FFFFFF"/>
            </a:solidFill>
            <a:ln w="12700">
              <a:solidFill>
                <a:srgbClr val="000000"/>
              </a:solidFill>
              <a:miter lim="800000"/>
              <a:headEnd/>
              <a:tailEnd/>
            </a:ln>
          </p:spPr>
          <p:txBody>
            <a:bodyPr wrap="none" lIns="32466" tIns="16234" rIns="32466" bIns="16234" anchor="ctr"/>
            <a:lstStyle/>
            <a:p>
              <a:pPr algn="ctr" defTabSz="913203" eaLnBrk="1" fontAlgn="auto" hangingPunct="1">
                <a:spcBef>
                  <a:spcPts val="0"/>
                </a:spcBef>
                <a:spcAft>
                  <a:spcPts val="0"/>
                </a:spcAft>
                <a:defRPr/>
              </a:pPr>
              <a:r>
                <a:rPr lang="en-NZ" sz="1400" b="1">
                  <a:solidFill>
                    <a:schemeClr val="tx1">
                      <a:lumMod val="65000"/>
                      <a:lumOff val="35000"/>
                    </a:schemeClr>
                  </a:solidFill>
                  <a:latin typeface="+mn-lt"/>
                  <a:ea typeface="ＭＳ Ｐゴシック" pitchFamily="-112" charset="-128"/>
                  <a:cs typeface="ＭＳ Ｐゴシック" pitchFamily="-112" charset="-128"/>
                </a:rPr>
                <a:t>40</a:t>
              </a:r>
              <a:r>
                <a:rPr lang="en-US" sz="1400" b="1">
                  <a:solidFill>
                    <a:schemeClr val="tx1">
                      <a:lumMod val="65000"/>
                      <a:lumOff val="35000"/>
                    </a:schemeClr>
                  </a:solidFill>
                  <a:latin typeface="+mn-lt"/>
                  <a:ea typeface="ＭＳ Ｐゴシック" pitchFamily="-112" charset="-128"/>
                  <a:cs typeface="ＭＳ Ｐゴシック" pitchFamily="-112" charset="-128"/>
                </a:rPr>
                <a:t>     </a:t>
              </a:r>
              <a:r>
                <a:rPr lang="en-NZ" sz="1400" b="1">
                  <a:solidFill>
                    <a:schemeClr val="tx1">
                      <a:lumMod val="65000"/>
                      <a:lumOff val="35000"/>
                    </a:schemeClr>
                  </a:solidFill>
                  <a:latin typeface="+mn-lt"/>
                  <a:ea typeface="ＭＳ Ｐゴシック" pitchFamily="-112" charset="-128"/>
                  <a:cs typeface="ＭＳ Ｐゴシック" pitchFamily="-112" charset="-128"/>
                </a:rPr>
                <a:t>35</a:t>
              </a:r>
              <a:r>
                <a:rPr lang="en-US" sz="1400" b="1">
                  <a:solidFill>
                    <a:schemeClr val="tx1">
                      <a:lumMod val="65000"/>
                      <a:lumOff val="35000"/>
                    </a:schemeClr>
                  </a:solidFill>
                  <a:latin typeface="+mn-lt"/>
                  <a:ea typeface="ＭＳ Ｐゴシック" pitchFamily="-112" charset="-128"/>
                  <a:cs typeface="ＭＳ Ｐゴシック" pitchFamily="-112" charset="-128"/>
                </a:rPr>
                <a:t>     </a:t>
              </a:r>
              <a:r>
                <a:rPr lang="pl-PL" sz="1400" b="1">
                  <a:solidFill>
                    <a:schemeClr val="tx1">
                      <a:lumMod val="65000"/>
                      <a:lumOff val="35000"/>
                    </a:schemeClr>
                  </a:solidFill>
                  <a:latin typeface="+mn-lt"/>
                  <a:ea typeface="ＭＳ Ｐゴシック" pitchFamily="-112" charset="-128"/>
                  <a:cs typeface="ＭＳ Ｐゴシック" pitchFamily="-112" charset="-128"/>
                </a:rPr>
                <a:t> </a:t>
              </a:r>
              <a:r>
                <a:rPr lang="en-NZ" sz="1400" b="1">
                  <a:solidFill>
                    <a:schemeClr val="tx1">
                      <a:lumMod val="65000"/>
                      <a:lumOff val="35000"/>
                    </a:schemeClr>
                  </a:solidFill>
                  <a:latin typeface="+mn-lt"/>
                  <a:ea typeface="ＭＳ Ｐゴシック" pitchFamily="-112" charset="-128"/>
                  <a:cs typeface="ＭＳ Ｐゴシック" pitchFamily="-112" charset="-128"/>
                </a:rPr>
                <a:t>25</a:t>
              </a:r>
              <a:r>
                <a:rPr lang="en-US" sz="1400" b="1">
                  <a:solidFill>
                    <a:schemeClr val="tx1">
                      <a:lumMod val="65000"/>
                      <a:lumOff val="35000"/>
                    </a:schemeClr>
                  </a:solidFill>
                  <a:latin typeface="+mn-lt"/>
                  <a:ea typeface="ＭＳ Ｐゴシック" pitchFamily="-112" charset="-128"/>
                  <a:cs typeface="ＭＳ Ｐゴシック" pitchFamily="-112" charset="-128"/>
                </a:rPr>
                <a:t>     </a:t>
              </a:r>
              <a:r>
                <a:rPr lang="pl-PL" sz="1400" b="1">
                  <a:solidFill>
                    <a:schemeClr val="tx1">
                      <a:lumMod val="65000"/>
                      <a:lumOff val="35000"/>
                    </a:schemeClr>
                  </a:solidFill>
                  <a:latin typeface="+mn-lt"/>
                  <a:ea typeface="ＭＳ Ｐゴシック" pitchFamily="-112" charset="-128"/>
                  <a:cs typeface="ＭＳ Ｐゴシック" pitchFamily="-112" charset="-128"/>
                </a:rPr>
                <a:t> </a:t>
              </a:r>
              <a:r>
                <a:rPr lang="en-NZ" sz="1400" b="1">
                  <a:solidFill>
                    <a:schemeClr val="tx1">
                      <a:lumMod val="65000"/>
                      <a:lumOff val="35000"/>
                    </a:schemeClr>
                  </a:solidFill>
                  <a:latin typeface="+mn-lt"/>
                  <a:ea typeface="ＭＳ Ｐゴシック" pitchFamily="-112" charset="-128"/>
                  <a:cs typeface="ＭＳ Ｐゴシック" pitchFamily="-112" charset="-128"/>
                </a:rPr>
                <a:t>00</a:t>
              </a:r>
              <a:endParaRPr lang="en-US" sz="1400" b="1">
                <a:solidFill>
                  <a:schemeClr val="tx1">
                    <a:lumMod val="65000"/>
                    <a:lumOff val="35000"/>
                  </a:schemeClr>
                </a:solidFill>
                <a:latin typeface="+mn-lt"/>
                <a:ea typeface="ＭＳ Ｐゴシック" pitchFamily="-112" charset="-128"/>
                <a:cs typeface="ＭＳ Ｐゴシック" pitchFamily="-112" charset="-128"/>
              </a:endParaRPr>
            </a:p>
            <a:p>
              <a:pPr algn="ctr" defTabSz="913203" eaLnBrk="1" fontAlgn="auto" hangingPunct="1">
                <a:spcBef>
                  <a:spcPts val="0"/>
                </a:spcBef>
                <a:spcAft>
                  <a:spcPts val="0"/>
                </a:spcAft>
                <a:defRPr/>
              </a:pPr>
              <a:r>
                <a:rPr lang="en-NZ" sz="1400" b="1">
                  <a:solidFill>
                    <a:schemeClr val="tx1">
                      <a:lumMod val="65000"/>
                      <a:lumOff val="35000"/>
                    </a:schemeClr>
                  </a:solidFill>
                  <a:latin typeface="+mn-lt"/>
                  <a:ea typeface="ＭＳ Ｐゴシック" pitchFamily="-112" charset="-128"/>
                  <a:cs typeface="ＭＳ Ｐゴシック" pitchFamily="-112" charset="-128"/>
                </a:rPr>
                <a:t>0</a:t>
              </a:r>
              <a:r>
                <a:rPr lang="pl-PL" sz="1400" b="1">
                  <a:solidFill>
                    <a:schemeClr val="tx1">
                      <a:lumMod val="65000"/>
                      <a:lumOff val="35000"/>
                    </a:schemeClr>
                  </a:solidFill>
                  <a:latin typeface="+mn-lt"/>
                  <a:ea typeface="ＭＳ Ｐゴシック" pitchFamily="-112" charset="-128"/>
                  <a:cs typeface="ＭＳ Ｐゴシック" pitchFamily="-112" charset="-128"/>
                </a:rPr>
                <a:t>0</a:t>
              </a:r>
              <a:r>
                <a:rPr lang="en-NZ" sz="1400" b="1">
                  <a:solidFill>
                    <a:schemeClr val="tx1">
                      <a:lumMod val="65000"/>
                      <a:lumOff val="35000"/>
                    </a:schemeClr>
                  </a:solidFill>
                  <a:latin typeface="+mn-lt"/>
                  <a:ea typeface="ＭＳ Ｐゴシック" pitchFamily="-112" charset="-128"/>
                  <a:cs typeface="ＭＳ Ｐゴシック" pitchFamily="-112" charset="-128"/>
                </a:rPr>
                <a:t>     </a:t>
              </a:r>
              <a:r>
                <a:rPr lang="en-US" sz="1400" b="1">
                  <a:solidFill>
                    <a:schemeClr val="tx1">
                      <a:lumMod val="65000"/>
                      <a:lumOff val="35000"/>
                    </a:schemeClr>
                  </a:solidFill>
                  <a:latin typeface="+mn-lt"/>
                  <a:ea typeface="ＭＳ Ｐゴシック" pitchFamily="-112" charset="-128"/>
                  <a:cs typeface="ＭＳ Ｐゴシック" pitchFamily="-112" charset="-128"/>
                </a:rPr>
                <a:t>00      </a:t>
              </a:r>
              <a:r>
                <a:rPr lang="en-NZ" sz="1400" b="1">
                  <a:solidFill>
                    <a:srgbClr val="5F5F5F"/>
                  </a:solidFill>
                  <a:latin typeface="+mn-lt"/>
                  <a:ea typeface="ＭＳ Ｐゴシック" pitchFamily="-112" charset="-128"/>
                  <a:cs typeface="ＭＳ Ｐゴシック" pitchFamily="-112" charset="-128"/>
                </a:rPr>
                <a:t>00</a:t>
              </a:r>
              <a:r>
                <a:rPr lang="en-US" sz="1400" b="1">
                  <a:solidFill>
                    <a:srgbClr val="5F5F5F"/>
                  </a:solidFill>
                  <a:latin typeface="+mn-lt"/>
                  <a:ea typeface="ＭＳ Ｐゴシック" pitchFamily="-112" charset="-128"/>
                  <a:cs typeface="ＭＳ Ｐゴシック" pitchFamily="-112" charset="-128"/>
                </a:rPr>
                <a:t>     10</a:t>
              </a:r>
              <a:r>
                <a:rPr lang="en-NZ" sz="1400" b="1">
                  <a:solidFill>
                    <a:srgbClr val="5F5F5F"/>
                  </a:solidFill>
                  <a:latin typeface="+mn-lt"/>
                  <a:ea typeface="ＭＳ Ｐゴシック" pitchFamily="-112" charset="-128"/>
                  <a:cs typeface="ＭＳ Ｐゴシック" pitchFamily="-112" charset="-128"/>
                </a:rPr>
                <a:t>0</a:t>
              </a:r>
              <a:endParaRPr lang="en-US" sz="1400" b="1">
                <a:solidFill>
                  <a:srgbClr val="5F5F5F"/>
                </a:solidFill>
                <a:latin typeface="+mn-lt"/>
                <a:ea typeface="ＭＳ Ｐゴシック" pitchFamily="-112" charset="-128"/>
                <a:cs typeface="ＭＳ Ｐゴシック" pitchFamily="-112" charset="-128"/>
              </a:endParaRPr>
            </a:p>
          </p:txBody>
        </p:sp>
      </p:grpSp>
      <p:sp>
        <p:nvSpPr>
          <p:cNvPr id="379907" name="Text Placeholder 2">
            <a:extLst>
              <a:ext uri="{FF2B5EF4-FFF2-40B4-BE49-F238E27FC236}">
                <a16:creationId xmlns:a16="http://schemas.microsoft.com/office/drawing/2014/main" id="{8C9B1A6A-C6CD-32F4-8F96-5AA0EB577657}"/>
              </a:ext>
            </a:extLst>
          </p:cNvPr>
          <p:cNvSpPr>
            <a:spLocks noGrp="1" noChangeArrowheads="1"/>
          </p:cNvSpPr>
          <p:nvPr>
            <p:ph type="body" sz="quarter" idx="4294967295"/>
          </p:nvPr>
        </p:nvSpPr>
        <p:spPr bwMode="auto">
          <a:xfrm>
            <a:off x="334963" y="188913"/>
            <a:ext cx="9658350" cy="4000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b="1">
                <a:solidFill>
                  <a:schemeClr val="accent2"/>
                </a:solidFill>
                <a:latin typeface="Century Gothic" panose="020B0502020202020204" pitchFamily="34" charset="0"/>
              </a:rPr>
              <a:t>Exercise 5: </a:t>
            </a:r>
            <a:r>
              <a:rPr lang="en-NZ" altLang="en-US" sz="1800">
                <a:latin typeface="Century Gothic" panose="020B0502020202020204" pitchFamily="34" charset="0"/>
              </a:rPr>
              <a:t>Motivating Special Cases</a:t>
            </a:r>
            <a:endParaRPr lang="en-GB" altLang="en-US" sz="1800">
              <a:latin typeface="Century Gothic" panose="020B0502020202020204" pitchFamily="34" charset="0"/>
            </a:endParaRPr>
          </a:p>
        </p:txBody>
      </p:sp>
      <p:sp>
        <p:nvSpPr>
          <p:cNvPr id="379908" name="Rectangle 7">
            <a:extLst>
              <a:ext uri="{FF2B5EF4-FFF2-40B4-BE49-F238E27FC236}">
                <a16:creationId xmlns:a16="http://schemas.microsoft.com/office/drawing/2014/main" id="{E6B2D55D-E4BE-1427-38BB-62B2E1B5DD35}"/>
              </a:ext>
            </a:extLst>
          </p:cNvPr>
          <p:cNvSpPr>
            <a:spLocks noChangeArrowheads="1"/>
          </p:cNvSpPr>
          <p:nvPr/>
        </p:nvSpPr>
        <p:spPr bwMode="auto">
          <a:xfrm>
            <a:off x="0" y="14373225"/>
            <a:ext cx="1841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434" tIns="45718" rIns="91434" bIns="45718" anchor="ct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en-US" altLang="en-US">
              <a:latin typeface="Century Gothic" panose="020B0502020202020204" pitchFamily="34" charset="0"/>
              <a:cs typeface="Arial" panose="020B0604020202020204" pitchFamily="34" charset="0"/>
            </a:endParaRPr>
          </a:p>
        </p:txBody>
      </p:sp>
      <p:sp>
        <p:nvSpPr>
          <p:cNvPr id="20" name="Prostokąt zaokrąglony 16">
            <a:extLst>
              <a:ext uri="{FF2B5EF4-FFF2-40B4-BE49-F238E27FC236}">
                <a16:creationId xmlns:a16="http://schemas.microsoft.com/office/drawing/2014/main" id="{B46DD9B6-0B00-EB0E-7C7B-E096D7085492}"/>
              </a:ext>
            </a:extLst>
          </p:cNvPr>
          <p:cNvSpPr/>
          <p:nvPr/>
        </p:nvSpPr>
        <p:spPr>
          <a:xfrm>
            <a:off x="6070600" y="1054100"/>
            <a:ext cx="7893050" cy="358775"/>
          </a:xfrm>
          <a:prstGeom prst="roundRect">
            <a:avLst/>
          </a:prstGeom>
          <a:solidFill>
            <a:srgbClr val="FF8633"/>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rIns="0" anchor="ctr"/>
          <a:lstStyle/>
          <a:p>
            <a:pPr defTabSz="913203" eaLnBrk="1" fontAlgn="auto" hangingPunct="1">
              <a:spcBef>
                <a:spcPts val="0"/>
              </a:spcBef>
              <a:spcAft>
                <a:spcPts val="0"/>
              </a:spcAft>
              <a:defRPr/>
            </a:pPr>
            <a:r>
              <a:rPr lang="en-NZ" sz="2000" b="1">
                <a:latin typeface="Century Gothic" panose="020B0502020202020204" pitchFamily="34" charset="0"/>
              </a:rPr>
              <a:t>Frustration </a:t>
            </a:r>
            <a:endParaRPr lang="pl-PL" sz="2000" b="1">
              <a:solidFill>
                <a:srgbClr val="FF0000"/>
              </a:solidFill>
              <a:latin typeface="Century Gothic" panose="020B0502020202020204" pitchFamily="34" charset="0"/>
            </a:endParaRPr>
          </a:p>
        </p:txBody>
      </p:sp>
      <p:sp>
        <p:nvSpPr>
          <p:cNvPr id="22" name="Prostokąt 18">
            <a:extLst>
              <a:ext uri="{FF2B5EF4-FFF2-40B4-BE49-F238E27FC236}">
                <a16:creationId xmlns:a16="http://schemas.microsoft.com/office/drawing/2014/main" id="{8A2E95A6-FF42-05CB-B6BF-331D838D65F7}"/>
              </a:ext>
            </a:extLst>
          </p:cNvPr>
          <p:cNvSpPr>
            <a:spLocks noChangeArrowheads="1"/>
          </p:cNvSpPr>
          <p:nvPr/>
        </p:nvSpPr>
        <p:spPr bwMode="auto">
          <a:xfrm>
            <a:off x="6070600" y="1797050"/>
            <a:ext cx="5457825" cy="1646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buClr>
                <a:schemeClr val="accent1"/>
              </a:buClr>
            </a:pPr>
            <a:r>
              <a:rPr lang="en-US" altLang="en-US" sz="2000" b="1">
                <a:solidFill>
                  <a:srgbClr val="5F5F5F"/>
                </a:solidFill>
                <a:latin typeface="Century Gothic" panose="020B0502020202020204" pitchFamily="34" charset="0"/>
                <a:cs typeface="Open Sans" panose="020B0606030504020204" pitchFamily="34" charset="0"/>
              </a:rPr>
              <a:t>Question</a:t>
            </a:r>
          </a:p>
          <a:p>
            <a:pPr>
              <a:lnSpc>
                <a:spcPct val="150000"/>
              </a:lnSpc>
            </a:pPr>
            <a:r>
              <a:rPr lang="en-NZ" altLang="en-US">
                <a:latin typeface="Century Gothic" panose="020B0502020202020204" pitchFamily="34" charset="0"/>
                <a:ea typeface="Calibri" panose="020F0502020204030204" pitchFamily="34" charset="0"/>
                <a:cs typeface="Arial" panose="020B0604020202020204" pitchFamily="34" charset="0"/>
              </a:rPr>
              <a:t>Assess this Special Case and determine how you could help this person to become more effective.</a:t>
            </a:r>
          </a:p>
        </p:txBody>
      </p:sp>
      <p:grpSp>
        <p:nvGrpSpPr>
          <p:cNvPr id="41" name="Grupa 45">
            <a:extLst>
              <a:ext uri="{FF2B5EF4-FFF2-40B4-BE49-F238E27FC236}">
                <a16:creationId xmlns:a16="http://schemas.microsoft.com/office/drawing/2014/main" id="{35055E76-6598-B0E9-BBC2-3666D5764C8C}"/>
              </a:ext>
            </a:extLst>
          </p:cNvPr>
          <p:cNvGrpSpPr>
            <a:grpSpLocks/>
          </p:cNvGrpSpPr>
          <p:nvPr/>
        </p:nvGrpSpPr>
        <p:grpSpPr bwMode="auto">
          <a:xfrm>
            <a:off x="3519488" y="2827338"/>
            <a:ext cx="1336675" cy="1085850"/>
            <a:chOff x="2710184" y="3432494"/>
            <a:chExt cx="1034516" cy="839768"/>
          </a:xfrm>
        </p:grpSpPr>
        <p:sp>
          <p:nvSpPr>
            <p:cNvPr id="379919" name="Line 35">
              <a:extLst>
                <a:ext uri="{FF2B5EF4-FFF2-40B4-BE49-F238E27FC236}">
                  <a16:creationId xmlns:a16="http://schemas.microsoft.com/office/drawing/2014/main" id="{B2211A8A-1D2A-C6C2-B836-495E1DA05D76}"/>
                </a:ext>
              </a:extLst>
            </p:cNvPr>
            <p:cNvSpPr>
              <a:spLocks noChangeShapeType="1"/>
            </p:cNvSpPr>
            <p:nvPr/>
          </p:nvSpPr>
          <p:spPr bwMode="auto">
            <a:xfrm>
              <a:off x="2710184" y="3432494"/>
              <a:ext cx="340421" cy="27506"/>
            </a:xfrm>
            <a:prstGeom prst="line">
              <a:avLst/>
            </a:prstGeom>
            <a:noFill/>
            <a:ln w="25400" cap="rnd">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9920" name="Line 36">
              <a:extLst>
                <a:ext uri="{FF2B5EF4-FFF2-40B4-BE49-F238E27FC236}">
                  <a16:creationId xmlns:a16="http://schemas.microsoft.com/office/drawing/2014/main" id="{42FC98A0-5F09-0F98-8C1B-5D4BF91A8FA6}"/>
                </a:ext>
              </a:extLst>
            </p:cNvPr>
            <p:cNvSpPr>
              <a:spLocks noChangeShapeType="1"/>
            </p:cNvSpPr>
            <p:nvPr/>
          </p:nvSpPr>
          <p:spPr bwMode="auto">
            <a:xfrm flipH="1" flipV="1">
              <a:off x="3056441" y="3460000"/>
              <a:ext cx="344859" cy="186407"/>
            </a:xfrm>
            <a:prstGeom prst="line">
              <a:avLst/>
            </a:prstGeom>
            <a:noFill/>
            <a:ln w="25400" cap="rnd">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9921" name="Line 37">
              <a:extLst>
                <a:ext uri="{FF2B5EF4-FFF2-40B4-BE49-F238E27FC236}">
                  <a16:creationId xmlns:a16="http://schemas.microsoft.com/office/drawing/2014/main" id="{51B8FEB8-EEC7-67B0-7A01-5E7B57CC9A08}"/>
                </a:ext>
              </a:extLst>
            </p:cNvPr>
            <p:cNvSpPr>
              <a:spLocks noChangeShapeType="1"/>
            </p:cNvSpPr>
            <p:nvPr/>
          </p:nvSpPr>
          <p:spPr bwMode="auto">
            <a:xfrm>
              <a:off x="3404848" y="3648859"/>
              <a:ext cx="339852" cy="623403"/>
            </a:xfrm>
            <a:prstGeom prst="line">
              <a:avLst/>
            </a:prstGeom>
            <a:noFill/>
            <a:ln w="25400" cap="rnd">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45" name="Group 44">
            <a:extLst>
              <a:ext uri="{FF2B5EF4-FFF2-40B4-BE49-F238E27FC236}">
                <a16:creationId xmlns:a16="http://schemas.microsoft.com/office/drawing/2014/main" id="{D43B6C92-00F2-F347-ED1D-C6AD66B96B98}"/>
              </a:ext>
            </a:extLst>
          </p:cNvPr>
          <p:cNvGrpSpPr>
            <a:grpSpLocks/>
          </p:cNvGrpSpPr>
          <p:nvPr/>
        </p:nvGrpSpPr>
        <p:grpSpPr bwMode="auto">
          <a:xfrm>
            <a:off x="4684713" y="107950"/>
            <a:ext cx="1008062" cy="773113"/>
            <a:chOff x="939800" y="783673"/>
            <a:chExt cx="1308101" cy="1002532"/>
          </a:xfrm>
        </p:grpSpPr>
        <p:pic>
          <p:nvPicPr>
            <p:cNvPr id="46" name="Picture 45">
              <a:extLst>
                <a:ext uri="{FF2B5EF4-FFF2-40B4-BE49-F238E27FC236}">
                  <a16:creationId xmlns:a16="http://schemas.microsoft.com/office/drawing/2014/main" id="{C3121E54-A171-C888-EECA-23EA0485D46D}"/>
                </a:ext>
              </a:extLst>
            </p:cNvPr>
            <p:cNvPicPr>
              <a:picLocks noChangeAspect="1"/>
            </p:cNvPicPr>
            <p:nvPr/>
          </p:nvPicPr>
          <p:blipFill>
            <a:blip r:embed="rId3" cstate="print">
              <a:duotone>
                <a:schemeClr val="accent2">
                  <a:shade val="45000"/>
                  <a:satMod val="135000"/>
                </a:schemeClr>
                <a:prstClr val="white"/>
              </a:duotone>
            </a:blip>
            <a:stretch>
              <a:fillRect/>
            </a:stretch>
          </p:blipFill>
          <p:spPr>
            <a:xfrm flipH="1">
              <a:off x="1257605" y="783673"/>
              <a:ext cx="990296" cy="990296"/>
            </a:xfrm>
            <a:prstGeom prst="rect">
              <a:avLst/>
            </a:prstGeom>
            <a:ln>
              <a:noFill/>
            </a:ln>
          </p:spPr>
        </p:pic>
        <p:sp>
          <p:nvSpPr>
            <p:cNvPr id="49" name="Oval 48">
              <a:extLst>
                <a:ext uri="{FF2B5EF4-FFF2-40B4-BE49-F238E27FC236}">
                  <a16:creationId xmlns:a16="http://schemas.microsoft.com/office/drawing/2014/main" id="{D13CEAD8-5AD4-1465-4CC4-F7B20E364D41}"/>
                </a:ext>
              </a:extLst>
            </p:cNvPr>
            <p:cNvSpPr/>
            <p:nvPr/>
          </p:nvSpPr>
          <p:spPr>
            <a:xfrm>
              <a:off x="939800" y="1740916"/>
              <a:ext cx="1308101" cy="4528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grpSp>
      <p:grpSp>
        <p:nvGrpSpPr>
          <p:cNvPr id="379914" name="Group 49">
            <a:extLst>
              <a:ext uri="{FF2B5EF4-FFF2-40B4-BE49-F238E27FC236}">
                <a16:creationId xmlns:a16="http://schemas.microsoft.com/office/drawing/2014/main" id="{34DA94DF-2733-48AE-7EDB-0C1E0EE3FA46}"/>
              </a:ext>
            </a:extLst>
          </p:cNvPr>
          <p:cNvGrpSpPr>
            <a:grpSpLocks/>
          </p:cNvGrpSpPr>
          <p:nvPr/>
        </p:nvGrpSpPr>
        <p:grpSpPr bwMode="auto">
          <a:xfrm>
            <a:off x="9604375" y="204788"/>
            <a:ext cx="2849563" cy="376237"/>
            <a:chOff x="9604598" y="204437"/>
            <a:chExt cx="2848654" cy="377134"/>
          </a:xfrm>
        </p:grpSpPr>
        <p:sp>
          <p:nvSpPr>
            <p:cNvPr id="51" name="Prostokąt zaokrąglony 7">
              <a:extLst>
                <a:ext uri="{FF2B5EF4-FFF2-40B4-BE49-F238E27FC236}">
                  <a16:creationId xmlns:a16="http://schemas.microsoft.com/office/drawing/2014/main" id="{1D005C2C-E682-C60F-1371-C941A847C21C}"/>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11 of LM Section</a:t>
              </a:r>
              <a:endParaRPr lang="en-US" sz="1100" b="1">
                <a:solidFill>
                  <a:schemeClr val="bg1"/>
                </a:solidFill>
                <a:latin typeface="Century Gothic" panose="020B0502020202020204" pitchFamily="34" charset="0"/>
              </a:endParaRPr>
            </a:p>
          </p:txBody>
        </p:sp>
        <p:pic>
          <p:nvPicPr>
            <p:cNvPr id="379916" name="Graphic 51" descr="Closed book with solid fill">
              <a:extLst>
                <a:ext uri="{FF2B5EF4-FFF2-40B4-BE49-F238E27FC236}">
                  <a16:creationId xmlns:a16="http://schemas.microsoft.com/office/drawing/2014/main" id="{DBA417C1-B769-26CB-0677-FBF48C3CB19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5" name="Group 14">
            <a:extLst>
              <a:ext uri="{FF2B5EF4-FFF2-40B4-BE49-F238E27FC236}">
                <a16:creationId xmlns:a16="http://schemas.microsoft.com/office/drawing/2014/main" id="{D7E85A72-AEB7-66E6-B646-BEF381F265EF}"/>
              </a:ext>
            </a:extLst>
          </p:cNvPr>
          <p:cNvGrpSpPr/>
          <p:nvPr/>
        </p:nvGrpSpPr>
        <p:grpSpPr>
          <a:xfrm>
            <a:off x="1065192" y="2887482"/>
            <a:ext cx="1314106" cy="1084624"/>
            <a:chOff x="1065192" y="2827338"/>
            <a:chExt cx="1314106" cy="1084624"/>
          </a:xfrm>
        </p:grpSpPr>
        <p:cxnSp>
          <p:nvCxnSpPr>
            <p:cNvPr id="4" name="Straight Connector 3">
              <a:extLst>
                <a:ext uri="{FF2B5EF4-FFF2-40B4-BE49-F238E27FC236}">
                  <a16:creationId xmlns:a16="http://schemas.microsoft.com/office/drawing/2014/main" id="{2874E764-9D78-E027-AE61-98A1B71DA383}"/>
                </a:ext>
              </a:extLst>
            </p:cNvPr>
            <p:cNvCxnSpPr>
              <a:cxnSpLocks/>
            </p:cNvCxnSpPr>
            <p:nvPr/>
          </p:nvCxnSpPr>
          <p:spPr>
            <a:xfrm flipV="1">
              <a:off x="1065192" y="2827338"/>
              <a:ext cx="419291" cy="1084624"/>
            </a:xfrm>
            <a:prstGeom prst="line">
              <a:avLst/>
            </a:prstGeom>
            <a:ln w="19050"/>
          </p:spPr>
          <p:style>
            <a:lnRef idx="1">
              <a:schemeClr val="dk1"/>
            </a:lnRef>
            <a:fillRef idx="0">
              <a:schemeClr val="dk1"/>
            </a:fillRef>
            <a:effectRef idx="0">
              <a:schemeClr val="dk1"/>
            </a:effectRef>
            <a:fontRef idx="minor">
              <a:schemeClr val="tx1"/>
            </a:fontRef>
          </p:style>
        </p:cxnSp>
        <p:cxnSp>
          <p:nvCxnSpPr>
            <p:cNvPr id="8" name="Straight Connector 7">
              <a:extLst>
                <a:ext uri="{FF2B5EF4-FFF2-40B4-BE49-F238E27FC236}">
                  <a16:creationId xmlns:a16="http://schemas.microsoft.com/office/drawing/2014/main" id="{4121F162-7001-333D-6AB7-25F204D7FADF}"/>
                </a:ext>
              </a:extLst>
            </p:cNvPr>
            <p:cNvCxnSpPr/>
            <p:nvPr/>
          </p:nvCxnSpPr>
          <p:spPr>
            <a:xfrm>
              <a:off x="1484483" y="2845121"/>
              <a:ext cx="452749" cy="360787"/>
            </a:xfrm>
            <a:prstGeom prst="line">
              <a:avLst/>
            </a:prstGeom>
            <a:ln w="19050"/>
          </p:spPr>
          <p:style>
            <a:lnRef idx="1">
              <a:schemeClr val="dk1"/>
            </a:lnRef>
            <a:fillRef idx="0">
              <a:schemeClr val="dk1"/>
            </a:fillRef>
            <a:effectRef idx="0">
              <a:schemeClr val="dk1"/>
            </a:effectRef>
            <a:fontRef idx="minor">
              <a:schemeClr val="tx1"/>
            </a:fontRef>
          </p:style>
        </p:cxnSp>
        <p:cxnSp>
          <p:nvCxnSpPr>
            <p:cNvPr id="10" name="Straight Connector 9">
              <a:extLst>
                <a:ext uri="{FF2B5EF4-FFF2-40B4-BE49-F238E27FC236}">
                  <a16:creationId xmlns:a16="http://schemas.microsoft.com/office/drawing/2014/main" id="{582D11CE-3BB8-D95A-57B1-70C71794B5A0}"/>
                </a:ext>
              </a:extLst>
            </p:cNvPr>
            <p:cNvCxnSpPr>
              <a:cxnSpLocks/>
            </p:cNvCxnSpPr>
            <p:nvPr/>
          </p:nvCxnSpPr>
          <p:spPr>
            <a:xfrm>
              <a:off x="1929139" y="3185444"/>
              <a:ext cx="450159" cy="477657"/>
            </a:xfrm>
            <a:prstGeom prst="line">
              <a:avLst/>
            </a:prstGeom>
            <a:ln w="19050"/>
          </p:spPr>
          <p:style>
            <a:lnRef idx="1">
              <a:schemeClr val="dk1"/>
            </a:lnRef>
            <a:fillRef idx="0">
              <a:schemeClr val="dk1"/>
            </a:fillRef>
            <a:effectRef idx="0">
              <a:schemeClr val="dk1"/>
            </a:effectRef>
            <a:fontRef idx="minor">
              <a:schemeClr val="tx1"/>
            </a:fontRef>
          </p:style>
        </p:cxnSp>
      </p:gr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45"/>
                                        </p:tgtEl>
                                        <p:attrNameLst>
                                          <p:attrName>style.visibility</p:attrName>
                                        </p:attrNameLst>
                                      </p:cBhvr>
                                      <p:to>
                                        <p:strVal val="visible"/>
                                      </p:to>
                                    </p:set>
                                    <p:anim calcmode="lin" valueType="num">
                                      <p:cBhvr additive="base">
                                        <p:cTn id="7" dur="500" fill="hold"/>
                                        <p:tgtEl>
                                          <p:spTgt spid="45"/>
                                        </p:tgtEl>
                                        <p:attrNameLst>
                                          <p:attrName>ppt_x</p:attrName>
                                        </p:attrNameLst>
                                      </p:cBhvr>
                                      <p:tavLst>
                                        <p:tav tm="0">
                                          <p:val>
                                            <p:strVal val="0-#ppt_w/2"/>
                                          </p:val>
                                        </p:tav>
                                        <p:tav tm="100000">
                                          <p:val>
                                            <p:strVal val="#ppt_x"/>
                                          </p:val>
                                        </p:tav>
                                      </p:tavLst>
                                    </p:anim>
                                    <p:anim calcmode="lin" valueType="num">
                                      <p:cBhvr additive="base">
                                        <p:cTn id="8" dur="500" fill="hold"/>
                                        <p:tgtEl>
                                          <p:spTgt spid="45"/>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2" presetClass="entr" presetSubtype="4"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down)">
                                      <p:cBhvr>
                                        <p:cTn id="12" dur="500"/>
                                        <p:tgtEl>
                                          <p:spTgt spid="2"/>
                                        </p:tgtEl>
                                      </p:cBhvr>
                                    </p:animEffect>
                                  </p:childTnLst>
                                </p:cTn>
                              </p:par>
                            </p:childTnLst>
                          </p:cTn>
                        </p:par>
                        <p:par>
                          <p:cTn id="13" fill="hold" nodeType="afterGroup">
                            <p:stCondLst>
                              <p:cond delay="1000"/>
                            </p:stCondLst>
                            <p:childTnLst>
                              <p:par>
                                <p:cTn id="14" presetID="22" presetClass="entr" presetSubtype="8" fill="hold" nodeType="after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wipe(left)">
                                      <p:cBhvr>
                                        <p:cTn id="16" dur="500"/>
                                        <p:tgtEl>
                                          <p:spTgt spid="41"/>
                                        </p:tgtEl>
                                      </p:cBhvr>
                                    </p:animEffect>
                                  </p:childTnLst>
                                </p:cTn>
                              </p:par>
                            </p:childTnLst>
                          </p:cTn>
                        </p:par>
                        <p:par>
                          <p:cTn id="17" fill="hold" nodeType="afterGroup">
                            <p:stCondLst>
                              <p:cond delay="1500"/>
                            </p:stCondLst>
                            <p:childTnLst>
                              <p:par>
                                <p:cTn id="18" presetID="2" presetClass="entr" presetSubtype="2"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additive="base">
                                        <p:cTn id="20" dur="1000" fill="hold"/>
                                        <p:tgtEl>
                                          <p:spTgt spid="20"/>
                                        </p:tgtEl>
                                        <p:attrNameLst>
                                          <p:attrName>ppt_x</p:attrName>
                                        </p:attrNameLst>
                                      </p:cBhvr>
                                      <p:tavLst>
                                        <p:tav tm="0">
                                          <p:val>
                                            <p:strVal val="1+#ppt_w/2"/>
                                          </p:val>
                                        </p:tav>
                                        <p:tav tm="100000">
                                          <p:val>
                                            <p:strVal val="#ppt_x"/>
                                          </p:val>
                                        </p:tav>
                                      </p:tavLst>
                                    </p:anim>
                                    <p:anim calcmode="lin" valueType="num">
                                      <p:cBhvr additive="base">
                                        <p:cTn id="21" dur="1000" fill="hold"/>
                                        <p:tgtEl>
                                          <p:spTgt spid="20"/>
                                        </p:tgtEl>
                                        <p:attrNameLst>
                                          <p:attrName>ppt_y</p:attrName>
                                        </p:attrNameLst>
                                      </p:cBhvr>
                                      <p:tavLst>
                                        <p:tav tm="0">
                                          <p:val>
                                            <p:strVal val="#ppt_y"/>
                                          </p:val>
                                        </p:tav>
                                        <p:tav tm="100000">
                                          <p:val>
                                            <p:strVal val="#ppt_y"/>
                                          </p:val>
                                        </p:tav>
                                      </p:tavLst>
                                    </p:anim>
                                  </p:childTnLst>
                                </p:cTn>
                              </p:par>
                            </p:childTnLst>
                          </p:cTn>
                        </p:par>
                        <p:par>
                          <p:cTn id="22" fill="hold" nodeType="afterGroup">
                            <p:stCondLst>
                              <p:cond delay="2500"/>
                            </p:stCondLst>
                            <p:childTnLst>
                              <p:par>
                                <p:cTn id="23" presetID="22" presetClass="entr" presetSubtype="8" fill="hold" grpId="0" nodeType="afterEffect">
                                  <p:stCondLst>
                                    <p:cond delay="0"/>
                                  </p:stCondLst>
                                  <p:childTnLst>
                                    <p:set>
                                      <p:cBhvr>
                                        <p:cTn id="24" dur="1" fill="hold">
                                          <p:stCondLst>
                                            <p:cond delay="0"/>
                                          </p:stCondLst>
                                        </p:cTn>
                                        <p:tgtEl>
                                          <p:spTgt spid="22">
                                            <p:txEl>
                                              <p:pRg st="0" end="0"/>
                                            </p:txEl>
                                          </p:spTgt>
                                        </p:tgtEl>
                                        <p:attrNameLst>
                                          <p:attrName>style.visibility</p:attrName>
                                        </p:attrNameLst>
                                      </p:cBhvr>
                                      <p:to>
                                        <p:strVal val="visible"/>
                                      </p:to>
                                    </p:set>
                                    <p:animEffect transition="in" filter="wipe(left)">
                                      <p:cBhvr>
                                        <p:cTn id="25" dur="750"/>
                                        <p:tgtEl>
                                          <p:spTgt spid="22">
                                            <p:txEl>
                                              <p:pRg st="0" end="0"/>
                                            </p:txEl>
                                          </p:spTgt>
                                        </p:tgtEl>
                                      </p:cBhvr>
                                    </p:animEffect>
                                  </p:childTnLst>
                                </p:cTn>
                              </p:par>
                            </p:childTnLst>
                          </p:cTn>
                        </p:par>
                        <p:par>
                          <p:cTn id="26" fill="hold" nodeType="afterGroup">
                            <p:stCondLst>
                              <p:cond delay="3250"/>
                            </p:stCondLst>
                            <p:childTnLst>
                              <p:par>
                                <p:cTn id="27" presetID="9" presetClass="entr" presetSubtype="0" fill="hold" nodeType="afterEffect">
                                  <p:stCondLst>
                                    <p:cond delay="0"/>
                                  </p:stCondLst>
                                  <p:childTnLst>
                                    <p:set>
                                      <p:cBhvr>
                                        <p:cTn id="28" dur="1" fill="hold">
                                          <p:stCondLst>
                                            <p:cond delay="0"/>
                                          </p:stCondLst>
                                        </p:cTn>
                                        <p:tgtEl>
                                          <p:spTgt spid="22">
                                            <p:txEl>
                                              <p:pRg st="1" end="1"/>
                                            </p:txEl>
                                          </p:spTgt>
                                        </p:tgtEl>
                                        <p:attrNameLst>
                                          <p:attrName>style.visibility</p:attrName>
                                        </p:attrNameLst>
                                      </p:cBhvr>
                                      <p:to>
                                        <p:strVal val="visible"/>
                                      </p:to>
                                    </p:set>
                                    <p:animEffect transition="in" filter="dissolve">
                                      <p:cBhvr>
                                        <p:cTn id="29" dur="500"/>
                                        <p:tgtEl>
                                          <p:spTgt spid="2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2" grpId="0" build="p"/>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4" name="Text Placeholder 2">
            <a:extLst>
              <a:ext uri="{FF2B5EF4-FFF2-40B4-BE49-F238E27FC236}">
                <a16:creationId xmlns:a16="http://schemas.microsoft.com/office/drawing/2014/main" id="{53C40C64-E3E8-DB4F-B859-0BD5EF2CE2EC}"/>
              </a:ext>
            </a:extLst>
          </p:cNvPr>
          <p:cNvSpPr>
            <a:spLocks noGrp="1" noChangeArrowheads="1"/>
          </p:cNvSpPr>
          <p:nvPr>
            <p:ph type="body" sz="quarter" idx="4294967295"/>
          </p:nvPr>
        </p:nvSpPr>
        <p:spPr bwMode="auto">
          <a:xfrm>
            <a:off x="334963" y="188913"/>
            <a:ext cx="9658350" cy="4000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b="1">
                <a:solidFill>
                  <a:schemeClr val="accent2"/>
                </a:solidFill>
                <a:latin typeface="Century Gothic" panose="020B0502020202020204" pitchFamily="34" charset="0"/>
              </a:rPr>
              <a:t>Exercise 5: </a:t>
            </a:r>
            <a:r>
              <a:rPr lang="en-NZ" altLang="en-US" sz="1800">
                <a:latin typeface="Century Gothic" panose="020B0502020202020204" pitchFamily="34" charset="0"/>
              </a:rPr>
              <a:t>Motivating Special Cases</a:t>
            </a:r>
            <a:endParaRPr lang="en-GB" altLang="en-US" sz="1800">
              <a:latin typeface="Century Gothic" panose="020B0502020202020204" pitchFamily="34" charset="0"/>
            </a:endParaRPr>
          </a:p>
        </p:txBody>
      </p:sp>
      <p:sp>
        <p:nvSpPr>
          <p:cNvPr id="381955" name="Rectangle 7">
            <a:extLst>
              <a:ext uri="{FF2B5EF4-FFF2-40B4-BE49-F238E27FC236}">
                <a16:creationId xmlns:a16="http://schemas.microsoft.com/office/drawing/2014/main" id="{1205F98E-BAB5-70F8-B141-F29AF2CD314B}"/>
              </a:ext>
            </a:extLst>
          </p:cNvPr>
          <p:cNvSpPr>
            <a:spLocks noChangeArrowheads="1"/>
          </p:cNvSpPr>
          <p:nvPr/>
        </p:nvSpPr>
        <p:spPr bwMode="auto">
          <a:xfrm>
            <a:off x="0" y="14373225"/>
            <a:ext cx="1841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434" tIns="45718" rIns="91434" bIns="45718" anchor="ct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en-US" altLang="en-US">
              <a:latin typeface="Century Gothic" panose="020B0502020202020204" pitchFamily="34" charset="0"/>
              <a:cs typeface="Arial" panose="020B0604020202020204" pitchFamily="34" charset="0"/>
            </a:endParaRPr>
          </a:p>
        </p:txBody>
      </p:sp>
      <p:sp>
        <p:nvSpPr>
          <p:cNvPr id="20" name="Prostokąt zaokrąglony 16">
            <a:extLst>
              <a:ext uri="{FF2B5EF4-FFF2-40B4-BE49-F238E27FC236}">
                <a16:creationId xmlns:a16="http://schemas.microsoft.com/office/drawing/2014/main" id="{6EDE1CE7-3405-DE5B-69DF-8F9FF0FDDCFE}"/>
              </a:ext>
            </a:extLst>
          </p:cNvPr>
          <p:cNvSpPr/>
          <p:nvPr/>
        </p:nvSpPr>
        <p:spPr>
          <a:xfrm>
            <a:off x="6070600" y="1236663"/>
            <a:ext cx="7893050" cy="355600"/>
          </a:xfrm>
          <a:prstGeom prst="roundRect">
            <a:avLst/>
          </a:prstGeom>
          <a:solidFill>
            <a:srgbClr val="FF8633"/>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rIns="0" anchor="ctr"/>
          <a:lstStyle/>
          <a:p>
            <a:pPr defTabSz="913203" eaLnBrk="1" fontAlgn="auto" hangingPunct="1">
              <a:spcBef>
                <a:spcPts val="0"/>
              </a:spcBef>
              <a:spcAft>
                <a:spcPts val="0"/>
              </a:spcAft>
              <a:defRPr/>
            </a:pPr>
            <a:r>
              <a:rPr lang="en-NZ" sz="2000" b="1">
                <a:latin typeface="Century Gothic" panose="020B0502020202020204" pitchFamily="34" charset="0"/>
              </a:rPr>
              <a:t>Frustration</a:t>
            </a:r>
            <a:endParaRPr lang="pl-PL" sz="2000" b="1">
              <a:latin typeface="Century Gothic" panose="020B0502020202020204" pitchFamily="34" charset="0"/>
            </a:endParaRPr>
          </a:p>
        </p:txBody>
      </p:sp>
      <p:sp>
        <p:nvSpPr>
          <p:cNvPr id="22" name="Prostokąt 18">
            <a:extLst>
              <a:ext uri="{FF2B5EF4-FFF2-40B4-BE49-F238E27FC236}">
                <a16:creationId xmlns:a16="http://schemas.microsoft.com/office/drawing/2014/main" id="{06E6877D-817D-3494-EDFE-693EEAB104F4}"/>
              </a:ext>
            </a:extLst>
          </p:cNvPr>
          <p:cNvSpPr>
            <a:spLocks noChangeArrowheads="1"/>
          </p:cNvSpPr>
          <p:nvPr/>
        </p:nvSpPr>
        <p:spPr bwMode="auto">
          <a:xfrm>
            <a:off x="6070600" y="1809750"/>
            <a:ext cx="5697538" cy="41081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buClr>
                <a:schemeClr val="accent1"/>
              </a:buClr>
            </a:pPr>
            <a:r>
              <a:rPr lang="en-US" altLang="en-US" sz="1600" b="1">
                <a:latin typeface="Century Gothic" panose="020B0502020202020204" pitchFamily="34" charset="0"/>
              </a:rPr>
              <a:t>Question:</a:t>
            </a:r>
          </a:p>
          <a:p>
            <a:r>
              <a:rPr lang="en-NZ" altLang="en-US" sz="1600">
                <a:latin typeface="Century Gothic" panose="020B0502020202020204" pitchFamily="34" charset="0"/>
              </a:rPr>
              <a:t>Assess this Special Case and determine how you could help this person to become more effective.</a:t>
            </a:r>
          </a:p>
          <a:p>
            <a:r>
              <a:rPr lang="en-NZ" altLang="en-US" sz="1600" b="1">
                <a:latin typeface="Century Gothic" panose="020B0502020202020204" pitchFamily="34" charset="0"/>
              </a:rPr>
              <a:t>Answer:</a:t>
            </a:r>
            <a:endParaRPr lang="en-GB" altLang="en-US" sz="1600" b="1">
              <a:latin typeface="Century Gothic" panose="020B0502020202020204" pitchFamily="34" charset="0"/>
            </a:endParaRPr>
          </a:p>
          <a:p>
            <a:r>
              <a:rPr lang="en-NZ" altLang="en-US" sz="1600">
                <a:latin typeface="Century Gothic" panose="020B0502020202020204" pitchFamily="34" charset="0"/>
              </a:rPr>
              <a:t>This person has not been able to form a clear understanding of themselves. They may feel they need to please everyone or think that they are in an unsuitable role. They may be experiencing a lack of direction or motivation.</a:t>
            </a:r>
          </a:p>
          <a:p>
            <a:endParaRPr lang="en-NZ" altLang="en-US" sz="1600">
              <a:latin typeface="Century Gothic" panose="020B0502020202020204" pitchFamily="34" charset="0"/>
            </a:endParaRPr>
          </a:p>
          <a:p>
            <a:r>
              <a:rPr lang="en-NZ" altLang="en-US" sz="1600">
                <a:latin typeface="Century Gothic" panose="020B0502020202020204" pitchFamily="34" charset="0"/>
              </a:rPr>
              <a:t>The manager might need to talk further with the respondent to figure out if there is an issue in the workplace that is causing them frustration. </a:t>
            </a:r>
          </a:p>
          <a:p>
            <a:r>
              <a:rPr lang="en-NZ" altLang="en-US" sz="1600">
                <a:latin typeface="Century Gothic" panose="020B0502020202020204" pitchFamily="34" charset="0"/>
              </a:rPr>
              <a:t>Note, that there may be something going on outside of the work environment.</a:t>
            </a:r>
            <a:endParaRPr lang="en-GB" altLang="en-US" sz="1600">
              <a:latin typeface="Century Gothic" panose="020B0502020202020204" pitchFamily="34" charset="0"/>
            </a:endParaRPr>
          </a:p>
          <a:p>
            <a:pPr>
              <a:lnSpc>
                <a:spcPct val="150000"/>
              </a:lnSpc>
            </a:pPr>
            <a:endParaRPr lang="en-NZ" altLang="en-US" sz="1600">
              <a:latin typeface="Century Gothic" panose="020B0502020202020204" pitchFamily="34" charset="0"/>
            </a:endParaRPr>
          </a:p>
        </p:txBody>
      </p:sp>
      <p:grpSp>
        <p:nvGrpSpPr>
          <p:cNvPr id="47" name="Group 46">
            <a:extLst>
              <a:ext uri="{FF2B5EF4-FFF2-40B4-BE49-F238E27FC236}">
                <a16:creationId xmlns:a16="http://schemas.microsoft.com/office/drawing/2014/main" id="{B3548C90-43DE-1525-C809-F268973D7A90}"/>
              </a:ext>
            </a:extLst>
          </p:cNvPr>
          <p:cNvGrpSpPr>
            <a:grpSpLocks/>
          </p:cNvGrpSpPr>
          <p:nvPr/>
        </p:nvGrpSpPr>
        <p:grpSpPr bwMode="auto">
          <a:xfrm>
            <a:off x="4684713" y="107950"/>
            <a:ext cx="1008062" cy="773113"/>
            <a:chOff x="939800" y="783673"/>
            <a:chExt cx="1308101" cy="1002532"/>
          </a:xfrm>
        </p:grpSpPr>
        <p:pic>
          <p:nvPicPr>
            <p:cNvPr id="48" name="Picture 47">
              <a:extLst>
                <a:ext uri="{FF2B5EF4-FFF2-40B4-BE49-F238E27FC236}">
                  <a16:creationId xmlns:a16="http://schemas.microsoft.com/office/drawing/2014/main" id="{C5A178A6-7213-F6A7-8D58-E7DB9FD51803}"/>
                </a:ext>
              </a:extLst>
            </p:cNvPr>
            <p:cNvPicPr>
              <a:picLocks noChangeAspect="1"/>
            </p:cNvPicPr>
            <p:nvPr/>
          </p:nvPicPr>
          <p:blipFill>
            <a:blip r:embed="rId3" cstate="print">
              <a:duotone>
                <a:schemeClr val="accent2">
                  <a:shade val="45000"/>
                  <a:satMod val="135000"/>
                </a:schemeClr>
                <a:prstClr val="white"/>
              </a:duotone>
            </a:blip>
            <a:stretch>
              <a:fillRect/>
            </a:stretch>
          </p:blipFill>
          <p:spPr>
            <a:xfrm flipH="1">
              <a:off x="1257605" y="783673"/>
              <a:ext cx="990296" cy="990296"/>
            </a:xfrm>
            <a:prstGeom prst="rect">
              <a:avLst/>
            </a:prstGeom>
            <a:ln>
              <a:noFill/>
            </a:ln>
          </p:spPr>
        </p:pic>
        <p:sp>
          <p:nvSpPr>
            <p:cNvPr id="49" name="Oval 48">
              <a:extLst>
                <a:ext uri="{FF2B5EF4-FFF2-40B4-BE49-F238E27FC236}">
                  <a16:creationId xmlns:a16="http://schemas.microsoft.com/office/drawing/2014/main" id="{8FC34630-8737-AD8B-E22E-2094D4CF2567}"/>
                </a:ext>
              </a:extLst>
            </p:cNvPr>
            <p:cNvSpPr/>
            <p:nvPr/>
          </p:nvSpPr>
          <p:spPr>
            <a:xfrm>
              <a:off x="939800" y="1740916"/>
              <a:ext cx="1308101" cy="4528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grpSp>
      <p:grpSp>
        <p:nvGrpSpPr>
          <p:cNvPr id="50" name="Group 49">
            <a:extLst>
              <a:ext uri="{FF2B5EF4-FFF2-40B4-BE49-F238E27FC236}">
                <a16:creationId xmlns:a16="http://schemas.microsoft.com/office/drawing/2014/main" id="{6CE1CE23-2D3E-F996-34DE-E825BFA8A0D0}"/>
              </a:ext>
            </a:extLst>
          </p:cNvPr>
          <p:cNvGrpSpPr>
            <a:grpSpLocks/>
          </p:cNvGrpSpPr>
          <p:nvPr/>
        </p:nvGrpSpPr>
        <p:grpSpPr bwMode="auto">
          <a:xfrm>
            <a:off x="627063" y="874713"/>
            <a:ext cx="4664075" cy="5357812"/>
            <a:chOff x="626508" y="874019"/>
            <a:chExt cx="4663960" cy="5359276"/>
          </a:xfrm>
        </p:grpSpPr>
        <p:grpSp>
          <p:nvGrpSpPr>
            <p:cNvPr id="381968" name="Grupa 3">
              <a:extLst>
                <a:ext uri="{FF2B5EF4-FFF2-40B4-BE49-F238E27FC236}">
                  <a16:creationId xmlns:a16="http://schemas.microsoft.com/office/drawing/2014/main" id="{0F460705-9E28-4A7C-C686-F04940EE9330}"/>
                </a:ext>
              </a:extLst>
            </p:cNvPr>
            <p:cNvGrpSpPr>
              <a:grpSpLocks/>
            </p:cNvGrpSpPr>
            <p:nvPr/>
          </p:nvGrpSpPr>
          <p:grpSpPr bwMode="auto">
            <a:xfrm>
              <a:off x="3093937" y="874019"/>
              <a:ext cx="2196531" cy="4895429"/>
              <a:chOff x="3134998" y="1178691"/>
              <a:chExt cx="2019850" cy="4501658"/>
            </a:xfrm>
          </p:grpSpPr>
          <p:sp>
            <p:nvSpPr>
              <p:cNvPr id="381984" name="Rectangle 15">
                <a:extLst>
                  <a:ext uri="{FF2B5EF4-FFF2-40B4-BE49-F238E27FC236}">
                    <a16:creationId xmlns:a16="http://schemas.microsoft.com/office/drawing/2014/main" id="{0E8C9EAE-0CAC-A2D3-480F-BC8C7ACAE1E5}"/>
                  </a:ext>
                </a:extLst>
              </p:cNvPr>
              <p:cNvSpPr>
                <a:spLocks noChangeArrowheads="1"/>
              </p:cNvSpPr>
              <p:nvPr/>
            </p:nvSpPr>
            <p:spPr bwMode="auto">
              <a:xfrm>
                <a:off x="3134998" y="3152466"/>
                <a:ext cx="2012248" cy="905884"/>
              </a:xfrm>
              <a:prstGeom prst="rect">
                <a:avLst/>
              </a:prstGeom>
              <a:solidFill>
                <a:srgbClr val="FF863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81985" name="Rectangle 12">
                <a:extLst>
                  <a:ext uri="{FF2B5EF4-FFF2-40B4-BE49-F238E27FC236}">
                    <a16:creationId xmlns:a16="http://schemas.microsoft.com/office/drawing/2014/main" id="{65F5625A-1DE2-FE05-78FD-F222A54B31D9}"/>
                  </a:ext>
                </a:extLst>
              </p:cNvPr>
              <p:cNvSpPr>
                <a:spLocks noChangeArrowheads="1"/>
              </p:cNvSpPr>
              <p:nvPr/>
            </p:nvSpPr>
            <p:spPr bwMode="auto">
              <a:xfrm>
                <a:off x="3134998" y="5331244"/>
                <a:ext cx="2012248" cy="349105"/>
              </a:xfrm>
              <a:prstGeom prst="rect">
                <a:avLst/>
              </a:prstGeom>
              <a:solidFill>
                <a:srgbClr val="FF863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81986" name="Rectangle 13">
                <a:extLst>
                  <a:ext uri="{FF2B5EF4-FFF2-40B4-BE49-F238E27FC236}">
                    <a16:creationId xmlns:a16="http://schemas.microsoft.com/office/drawing/2014/main" id="{36E328C1-BA07-848A-8209-FFA71F1E8A55}"/>
                  </a:ext>
                </a:extLst>
              </p:cNvPr>
              <p:cNvSpPr>
                <a:spLocks noChangeArrowheads="1"/>
              </p:cNvSpPr>
              <p:nvPr/>
            </p:nvSpPr>
            <p:spPr bwMode="auto">
              <a:xfrm>
                <a:off x="3134998" y="1521517"/>
                <a:ext cx="2012248" cy="359847"/>
              </a:xfrm>
              <a:prstGeom prst="rect">
                <a:avLst/>
              </a:prstGeom>
              <a:solidFill>
                <a:srgbClr val="FF863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81987" name="Text Box 43">
                <a:extLst>
                  <a:ext uri="{FF2B5EF4-FFF2-40B4-BE49-F238E27FC236}">
                    <a16:creationId xmlns:a16="http://schemas.microsoft.com/office/drawing/2014/main" id="{9E43216F-4D07-5756-A312-618270513AB3}"/>
                  </a:ext>
                </a:extLst>
              </p:cNvPr>
              <p:cNvSpPr txBox="1">
                <a:spLocks noChangeArrowheads="1"/>
              </p:cNvSpPr>
              <p:nvPr/>
            </p:nvSpPr>
            <p:spPr bwMode="auto">
              <a:xfrm>
                <a:off x="3134998" y="1178691"/>
                <a:ext cx="2012248" cy="363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1300" b="1">
                    <a:solidFill>
                      <a:srgbClr val="272274"/>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D </a:t>
                </a:r>
                <a:r>
                  <a:rPr lang="pl-PL" altLang="en-US" sz="1300" b="1">
                    <a:solidFill>
                      <a:srgbClr val="5F5F5F"/>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  I </a:t>
                </a:r>
                <a:r>
                  <a:rPr lang="pl-PL" altLang="en-US" sz="1300" b="1">
                    <a:solidFill>
                      <a:srgbClr val="5F5F5F"/>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  </a:t>
                </a:r>
                <a:r>
                  <a:rPr lang="pl-PL" altLang="en-US" sz="1300" b="1">
                    <a:solidFill>
                      <a:srgbClr val="5F5F5F"/>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S </a:t>
                </a:r>
                <a:r>
                  <a:rPr lang="pl-PL" altLang="en-US" sz="1300" b="1">
                    <a:solidFill>
                      <a:srgbClr val="5F5F5F"/>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 </a:t>
                </a:r>
                <a:r>
                  <a:rPr lang="pl-PL" altLang="en-US" sz="1300" b="1">
                    <a:solidFill>
                      <a:srgbClr val="5F5F5F"/>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 C</a:t>
                </a:r>
                <a:r>
                  <a:rPr lang="pl-PL" altLang="en-US" sz="1300" b="1">
                    <a:solidFill>
                      <a:srgbClr val="5F5F5F"/>
                    </a:solidFill>
                    <a:ea typeface="ＭＳ Ｐゴシック" panose="020B0600070205080204" pitchFamily="34" charset="-128"/>
                  </a:rPr>
                  <a:t>  </a:t>
                </a:r>
                <a:endParaRPr lang="en-US" altLang="en-US" sz="1300" b="1">
                  <a:solidFill>
                    <a:srgbClr val="5F5F5F"/>
                  </a:solidFill>
                  <a:ea typeface="ＭＳ Ｐゴシック" panose="020B0600070205080204" pitchFamily="34" charset="-128"/>
                </a:endParaRPr>
              </a:p>
            </p:txBody>
          </p:sp>
          <p:grpSp>
            <p:nvGrpSpPr>
              <p:cNvPr id="381988" name="Grupa 8">
                <a:extLst>
                  <a:ext uri="{FF2B5EF4-FFF2-40B4-BE49-F238E27FC236}">
                    <a16:creationId xmlns:a16="http://schemas.microsoft.com/office/drawing/2014/main" id="{D8BC1BCA-9657-BEE0-5A28-A0998DC319BB}"/>
                  </a:ext>
                </a:extLst>
              </p:cNvPr>
              <p:cNvGrpSpPr>
                <a:grpSpLocks/>
              </p:cNvGrpSpPr>
              <p:nvPr/>
            </p:nvGrpSpPr>
            <p:grpSpPr bwMode="auto">
              <a:xfrm>
                <a:off x="3134998" y="1517736"/>
                <a:ext cx="2019850" cy="4162612"/>
                <a:chOff x="3636165" y="1814460"/>
                <a:chExt cx="1696621" cy="3496486"/>
              </a:xfrm>
            </p:grpSpPr>
            <p:grpSp>
              <p:nvGrpSpPr>
                <p:cNvPr id="381989" name="Group 28">
                  <a:extLst>
                    <a:ext uri="{FF2B5EF4-FFF2-40B4-BE49-F238E27FC236}">
                      <a16:creationId xmlns:a16="http://schemas.microsoft.com/office/drawing/2014/main" id="{73E6A9A9-DA09-715E-F155-B940740B94E1}"/>
                    </a:ext>
                  </a:extLst>
                </p:cNvPr>
                <p:cNvGrpSpPr>
                  <a:grpSpLocks/>
                </p:cNvGrpSpPr>
                <p:nvPr/>
              </p:nvGrpSpPr>
              <p:grpSpPr bwMode="auto">
                <a:xfrm>
                  <a:off x="3636165" y="1819139"/>
                  <a:ext cx="1696621" cy="3491807"/>
                  <a:chOff x="1684" y="1082"/>
                  <a:chExt cx="2391" cy="3083"/>
                </a:xfrm>
              </p:grpSpPr>
              <p:sp>
                <p:nvSpPr>
                  <p:cNvPr id="381994" name="Rectangle 29">
                    <a:extLst>
                      <a:ext uri="{FF2B5EF4-FFF2-40B4-BE49-F238E27FC236}">
                        <a16:creationId xmlns:a16="http://schemas.microsoft.com/office/drawing/2014/main" id="{87F135C5-C9BC-8B11-F756-808D420A1A58}"/>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81995" name="Line 30">
                    <a:extLst>
                      <a:ext uri="{FF2B5EF4-FFF2-40B4-BE49-F238E27FC236}">
                        <a16:creationId xmlns:a16="http://schemas.microsoft.com/office/drawing/2014/main" id="{A9303E82-E588-6A79-466E-82F38F011DDD}"/>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81990" name="Line 31">
                  <a:extLst>
                    <a:ext uri="{FF2B5EF4-FFF2-40B4-BE49-F238E27FC236}">
                      <a16:creationId xmlns:a16="http://schemas.microsoft.com/office/drawing/2014/main" id="{76AF7B1F-411E-06FA-4503-FEEF4FF23205}"/>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81991" name="Line 32">
                  <a:extLst>
                    <a:ext uri="{FF2B5EF4-FFF2-40B4-BE49-F238E27FC236}">
                      <a16:creationId xmlns:a16="http://schemas.microsoft.com/office/drawing/2014/main" id="{FFDEAF8B-04D2-5FF0-3559-4BEEE9A5D483}"/>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81992" name="Line 33">
                  <a:extLst>
                    <a:ext uri="{FF2B5EF4-FFF2-40B4-BE49-F238E27FC236}">
                      <a16:creationId xmlns:a16="http://schemas.microsoft.com/office/drawing/2014/main" id="{4701471D-4E01-8ABB-B25E-5B2A562419C3}"/>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81993" name="Line 34">
                  <a:extLst>
                    <a:ext uri="{FF2B5EF4-FFF2-40B4-BE49-F238E27FC236}">
                      <a16:creationId xmlns:a16="http://schemas.microsoft.com/office/drawing/2014/main" id="{536EC6DA-559B-4BF6-FB2F-ED7A70C4B675}"/>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81969" name="Grupa 19">
              <a:extLst>
                <a:ext uri="{FF2B5EF4-FFF2-40B4-BE49-F238E27FC236}">
                  <a16:creationId xmlns:a16="http://schemas.microsoft.com/office/drawing/2014/main" id="{3B9FB790-27B2-CD40-CF00-67C9A2E4A33F}"/>
                </a:ext>
              </a:extLst>
            </p:cNvPr>
            <p:cNvGrpSpPr>
              <a:grpSpLocks/>
            </p:cNvGrpSpPr>
            <p:nvPr/>
          </p:nvGrpSpPr>
          <p:grpSpPr bwMode="auto">
            <a:xfrm>
              <a:off x="626509" y="874019"/>
              <a:ext cx="2196531" cy="4895429"/>
              <a:chOff x="3134998" y="1178691"/>
              <a:chExt cx="2019850" cy="4501658"/>
            </a:xfrm>
          </p:grpSpPr>
          <p:sp>
            <p:nvSpPr>
              <p:cNvPr id="381972" name="Rectangle 15">
                <a:extLst>
                  <a:ext uri="{FF2B5EF4-FFF2-40B4-BE49-F238E27FC236}">
                    <a16:creationId xmlns:a16="http://schemas.microsoft.com/office/drawing/2014/main" id="{E1D57661-86F2-2E2A-1C57-2A44BD864B15}"/>
                  </a:ext>
                </a:extLst>
              </p:cNvPr>
              <p:cNvSpPr>
                <a:spLocks noChangeArrowheads="1"/>
              </p:cNvSpPr>
              <p:nvPr/>
            </p:nvSpPr>
            <p:spPr bwMode="auto">
              <a:xfrm>
                <a:off x="3134998" y="3152466"/>
                <a:ext cx="2012248" cy="905884"/>
              </a:xfrm>
              <a:prstGeom prst="rect">
                <a:avLst/>
              </a:prstGeom>
              <a:solidFill>
                <a:srgbClr val="FF863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81973" name="Rectangle 12">
                <a:extLst>
                  <a:ext uri="{FF2B5EF4-FFF2-40B4-BE49-F238E27FC236}">
                    <a16:creationId xmlns:a16="http://schemas.microsoft.com/office/drawing/2014/main" id="{8EB0EB70-D0F4-337F-BA40-F178B17BBFA0}"/>
                  </a:ext>
                </a:extLst>
              </p:cNvPr>
              <p:cNvSpPr>
                <a:spLocks noChangeArrowheads="1"/>
              </p:cNvSpPr>
              <p:nvPr/>
            </p:nvSpPr>
            <p:spPr bwMode="auto">
              <a:xfrm>
                <a:off x="3134998" y="5331244"/>
                <a:ext cx="2012248" cy="349105"/>
              </a:xfrm>
              <a:prstGeom prst="rect">
                <a:avLst/>
              </a:prstGeom>
              <a:solidFill>
                <a:srgbClr val="FF863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81974" name="Rectangle 13">
                <a:extLst>
                  <a:ext uri="{FF2B5EF4-FFF2-40B4-BE49-F238E27FC236}">
                    <a16:creationId xmlns:a16="http://schemas.microsoft.com/office/drawing/2014/main" id="{1DF27540-1DA4-2405-299A-C33B1A86B4B7}"/>
                  </a:ext>
                </a:extLst>
              </p:cNvPr>
              <p:cNvSpPr>
                <a:spLocks noChangeArrowheads="1"/>
              </p:cNvSpPr>
              <p:nvPr/>
            </p:nvSpPr>
            <p:spPr bwMode="auto">
              <a:xfrm>
                <a:off x="3134998" y="1521517"/>
                <a:ext cx="2012248" cy="359847"/>
              </a:xfrm>
              <a:prstGeom prst="rect">
                <a:avLst/>
              </a:prstGeom>
              <a:solidFill>
                <a:srgbClr val="FF863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81975" name="Text Box 43">
                <a:extLst>
                  <a:ext uri="{FF2B5EF4-FFF2-40B4-BE49-F238E27FC236}">
                    <a16:creationId xmlns:a16="http://schemas.microsoft.com/office/drawing/2014/main" id="{F9E41B4F-BAB3-737F-EB74-45EED1C2F38E}"/>
                  </a:ext>
                </a:extLst>
              </p:cNvPr>
              <p:cNvSpPr txBox="1">
                <a:spLocks noChangeArrowheads="1"/>
              </p:cNvSpPr>
              <p:nvPr/>
            </p:nvSpPr>
            <p:spPr bwMode="auto">
              <a:xfrm>
                <a:off x="3134998" y="1178691"/>
                <a:ext cx="2012248" cy="363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1300" b="1">
                    <a:solidFill>
                      <a:srgbClr val="272274"/>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D </a:t>
                </a:r>
                <a:r>
                  <a:rPr lang="pl-PL" altLang="en-US" sz="1300" b="1">
                    <a:solidFill>
                      <a:srgbClr val="5F5F5F"/>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  I </a:t>
                </a:r>
                <a:r>
                  <a:rPr lang="pl-PL" altLang="en-US" sz="1300" b="1">
                    <a:solidFill>
                      <a:srgbClr val="5F5F5F"/>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  </a:t>
                </a:r>
                <a:r>
                  <a:rPr lang="pl-PL" altLang="en-US" sz="1300" b="1">
                    <a:solidFill>
                      <a:srgbClr val="5F5F5F"/>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S </a:t>
                </a:r>
                <a:r>
                  <a:rPr lang="pl-PL" altLang="en-US" sz="1300" b="1">
                    <a:solidFill>
                      <a:srgbClr val="5F5F5F"/>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 </a:t>
                </a:r>
                <a:r>
                  <a:rPr lang="pl-PL" altLang="en-US" sz="1300" b="1">
                    <a:solidFill>
                      <a:srgbClr val="5F5F5F"/>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 C</a:t>
                </a:r>
                <a:r>
                  <a:rPr lang="pl-PL" altLang="en-US" sz="1300" b="1">
                    <a:solidFill>
                      <a:srgbClr val="5F5F5F"/>
                    </a:solidFill>
                    <a:ea typeface="ＭＳ Ｐゴシック" panose="020B0600070205080204" pitchFamily="34" charset="-128"/>
                  </a:rPr>
                  <a:t>  </a:t>
                </a:r>
                <a:endParaRPr lang="en-US" altLang="en-US" sz="1300" b="1">
                  <a:solidFill>
                    <a:srgbClr val="5F5F5F"/>
                  </a:solidFill>
                  <a:ea typeface="ＭＳ Ｐゴシック" panose="020B0600070205080204" pitchFamily="34" charset="-128"/>
                </a:endParaRPr>
              </a:p>
            </p:txBody>
          </p:sp>
          <p:grpSp>
            <p:nvGrpSpPr>
              <p:cNvPr id="381976" name="Grupa 24">
                <a:extLst>
                  <a:ext uri="{FF2B5EF4-FFF2-40B4-BE49-F238E27FC236}">
                    <a16:creationId xmlns:a16="http://schemas.microsoft.com/office/drawing/2014/main" id="{76149A55-8828-6767-6FE5-5A940DFE7810}"/>
                  </a:ext>
                </a:extLst>
              </p:cNvPr>
              <p:cNvGrpSpPr>
                <a:grpSpLocks/>
              </p:cNvGrpSpPr>
              <p:nvPr/>
            </p:nvGrpSpPr>
            <p:grpSpPr bwMode="auto">
              <a:xfrm>
                <a:off x="3134998" y="1517736"/>
                <a:ext cx="2019850" cy="4162612"/>
                <a:chOff x="3636165" y="1814460"/>
                <a:chExt cx="1696621" cy="3496486"/>
              </a:xfrm>
            </p:grpSpPr>
            <p:grpSp>
              <p:nvGrpSpPr>
                <p:cNvPr id="381977" name="Group 59">
                  <a:extLst>
                    <a:ext uri="{FF2B5EF4-FFF2-40B4-BE49-F238E27FC236}">
                      <a16:creationId xmlns:a16="http://schemas.microsoft.com/office/drawing/2014/main" id="{0AC687C2-2F60-BC9E-2B0B-2DC037ACC13C}"/>
                    </a:ext>
                  </a:extLst>
                </p:cNvPr>
                <p:cNvGrpSpPr>
                  <a:grpSpLocks/>
                </p:cNvGrpSpPr>
                <p:nvPr/>
              </p:nvGrpSpPr>
              <p:grpSpPr bwMode="auto">
                <a:xfrm>
                  <a:off x="3636165" y="1819139"/>
                  <a:ext cx="1696621" cy="3491807"/>
                  <a:chOff x="1684" y="1082"/>
                  <a:chExt cx="2391" cy="3083"/>
                </a:xfrm>
              </p:grpSpPr>
              <p:sp>
                <p:nvSpPr>
                  <p:cNvPr id="381982" name="Rectangle 29">
                    <a:extLst>
                      <a:ext uri="{FF2B5EF4-FFF2-40B4-BE49-F238E27FC236}">
                        <a16:creationId xmlns:a16="http://schemas.microsoft.com/office/drawing/2014/main" id="{6DD4C070-55EE-268C-6D29-5F9648E6BC54}"/>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81983" name="Line 30">
                    <a:extLst>
                      <a:ext uri="{FF2B5EF4-FFF2-40B4-BE49-F238E27FC236}">
                        <a16:creationId xmlns:a16="http://schemas.microsoft.com/office/drawing/2014/main" id="{EA14A4FE-8864-733A-4A16-5CC32D1E960C}"/>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81978" name="Line 31">
                  <a:extLst>
                    <a:ext uri="{FF2B5EF4-FFF2-40B4-BE49-F238E27FC236}">
                      <a16:creationId xmlns:a16="http://schemas.microsoft.com/office/drawing/2014/main" id="{2ED8581D-94CF-241F-8A88-3DF340D5025C}"/>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81979" name="Line 32">
                  <a:extLst>
                    <a:ext uri="{FF2B5EF4-FFF2-40B4-BE49-F238E27FC236}">
                      <a16:creationId xmlns:a16="http://schemas.microsoft.com/office/drawing/2014/main" id="{F2B3D8DC-DB42-ABB0-8002-B52D4AC16949}"/>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81980" name="Line 33">
                  <a:extLst>
                    <a:ext uri="{FF2B5EF4-FFF2-40B4-BE49-F238E27FC236}">
                      <a16:creationId xmlns:a16="http://schemas.microsoft.com/office/drawing/2014/main" id="{7D75ADB9-52FE-2B09-DAD6-6361385A5459}"/>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81981" name="Line 34">
                  <a:extLst>
                    <a:ext uri="{FF2B5EF4-FFF2-40B4-BE49-F238E27FC236}">
                      <a16:creationId xmlns:a16="http://schemas.microsoft.com/office/drawing/2014/main" id="{6A33E914-50B3-5A33-652D-539FB69F7C69}"/>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sp>
          <p:nvSpPr>
            <p:cNvPr id="53" name="Rectangle 4">
              <a:extLst>
                <a:ext uri="{FF2B5EF4-FFF2-40B4-BE49-F238E27FC236}">
                  <a16:creationId xmlns:a16="http://schemas.microsoft.com/office/drawing/2014/main" id="{A1B3DC28-2B4A-D8F0-C39B-F22FEF406061}"/>
                </a:ext>
              </a:extLst>
            </p:cNvPr>
            <p:cNvSpPr>
              <a:spLocks noChangeArrowheads="1"/>
            </p:cNvSpPr>
            <p:nvPr/>
          </p:nvSpPr>
          <p:spPr bwMode="auto">
            <a:xfrm>
              <a:off x="626508" y="5782322"/>
              <a:ext cx="2187521" cy="450973"/>
            </a:xfrm>
            <a:prstGeom prst="rect">
              <a:avLst/>
            </a:prstGeom>
            <a:solidFill>
              <a:srgbClr val="FFFFFF"/>
            </a:solidFill>
            <a:ln w="12700">
              <a:solidFill>
                <a:srgbClr val="000000"/>
              </a:solidFill>
              <a:miter lim="800000"/>
              <a:headEnd/>
              <a:tailEnd/>
            </a:ln>
          </p:spPr>
          <p:txBody>
            <a:bodyPr wrap="none" lIns="32466" tIns="16234" rIns="32466" bIns="16234" anchor="ctr"/>
            <a:lstStyle/>
            <a:p>
              <a:pPr algn="ctr" defTabSz="913203" eaLnBrk="1" fontAlgn="auto" hangingPunct="1">
                <a:spcBef>
                  <a:spcPts val="0"/>
                </a:spcBef>
                <a:spcAft>
                  <a:spcPts val="0"/>
                </a:spcAft>
                <a:defRPr/>
              </a:pPr>
              <a:r>
                <a:rPr lang="en-NZ" sz="1400" b="1">
                  <a:solidFill>
                    <a:schemeClr val="tx1">
                      <a:lumMod val="65000"/>
                      <a:lumOff val="35000"/>
                    </a:schemeClr>
                  </a:solidFill>
                  <a:latin typeface="+mn-lt"/>
                  <a:ea typeface="ＭＳ Ｐゴシック" pitchFamily="-112" charset="-128"/>
                  <a:cs typeface="ＭＳ Ｐゴシック" pitchFamily="-112" charset="-128"/>
                </a:rPr>
                <a:t>00</a:t>
              </a:r>
              <a:r>
                <a:rPr lang="en-US" sz="1400" b="1">
                  <a:solidFill>
                    <a:schemeClr val="tx1">
                      <a:lumMod val="65000"/>
                      <a:lumOff val="35000"/>
                    </a:schemeClr>
                  </a:solidFill>
                  <a:latin typeface="+mn-lt"/>
                  <a:ea typeface="ＭＳ Ｐゴシック" pitchFamily="-112" charset="-128"/>
                  <a:cs typeface="ＭＳ Ｐゴシック" pitchFamily="-112" charset="-128"/>
                </a:rPr>
                <a:t>    </a:t>
              </a:r>
              <a:r>
                <a:rPr lang="en-NZ" sz="1400" b="1">
                  <a:solidFill>
                    <a:schemeClr val="tx1">
                      <a:lumMod val="65000"/>
                      <a:lumOff val="35000"/>
                    </a:schemeClr>
                  </a:solidFill>
                  <a:latin typeface="+mn-lt"/>
                  <a:ea typeface="ＭＳ Ｐゴシック" pitchFamily="-112" charset="-128"/>
                  <a:cs typeface="ＭＳ Ｐゴシック" pitchFamily="-112" charset="-128"/>
                </a:rPr>
                <a:t>6</a:t>
              </a:r>
              <a:r>
                <a:rPr lang="pl-PL" sz="1400" b="1">
                  <a:solidFill>
                    <a:schemeClr val="tx1">
                      <a:lumMod val="65000"/>
                      <a:lumOff val="35000"/>
                    </a:schemeClr>
                  </a:solidFill>
                  <a:latin typeface="+mn-lt"/>
                  <a:ea typeface="ＭＳ Ｐゴシック" pitchFamily="-112" charset="-128"/>
                  <a:cs typeface="ＭＳ Ｐゴシック" pitchFamily="-112" charset="-128"/>
                </a:rPr>
                <a:t>0</a:t>
              </a:r>
              <a:r>
                <a:rPr lang="en-US" sz="1400" b="1">
                  <a:solidFill>
                    <a:schemeClr val="tx1">
                      <a:lumMod val="65000"/>
                      <a:lumOff val="35000"/>
                    </a:schemeClr>
                  </a:solidFill>
                  <a:latin typeface="+mn-lt"/>
                  <a:ea typeface="ＭＳ Ｐゴシック" pitchFamily="-112" charset="-128"/>
                  <a:cs typeface="ＭＳ Ｐゴシック" pitchFamily="-112" charset="-128"/>
                </a:rPr>
                <a:t>    </a:t>
              </a:r>
              <a:r>
                <a:rPr lang="pl-PL" sz="1400" b="1">
                  <a:solidFill>
                    <a:schemeClr val="tx1">
                      <a:lumMod val="65000"/>
                      <a:lumOff val="35000"/>
                    </a:schemeClr>
                  </a:solidFill>
                  <a:latin typeface="+mn-lt"/>
                  <a:ea typeface="ＭＳ Ｐゴシック" pitchFamily="-112" charset="-128"/>
                  <a:cs typeface="ＭＳ Ｐゴシック" pitchFamily="-112" charset="-128"/>
                </a:rPr>
                <a:t> </a:t>
              </a:r>
              <a:r>
                <a:rPr lang="en-NZ" sz="1400" b="1">
                  <a:solidFill>
                    <a:schemeClr val="tx1">
                      <a:lumMod val="65000"/>
                      <a:lumOff val="35000"/>
                    </a:schemeClr>
                  </a:solidFill>
                  <a:latin typeface="+mn-lt"/>
                  <a:ea typeface="ＭＳ Ｐゴシック" pitchFamily="-112" charset="-128"/>
                  <a:cs typeface="ＭＳ Ｐゴシック" pitchFamily="-112" charset="-128"/>
                </a:rPr>
                <a:t>30</a:t>
              </a:r>
              <a:r>
                <a:rPr lang="en-US" sz="1400" b="1">
                  <a:solidFill>
                    <a:schemeClr val="tx1">
                      <a:lumMod val="65000"/>
                      <a:lumOff val="35000"/>
                    </a:schemeClr>
                  </a:solidFill>
                  <a:latin typeface="+mn-lt"/>
                  <a:ea typeface="ＭＳ Ｐゴシック" pitchFamily="-112" charset="-128"/>
                  <a:cs typeface="ＭＳ Ｐゴシック" pitchFamily="-112" charset="-128"/>
                </a:rPr>
                <a:t>    </a:t>
              </a:r>
              <a:r>
                <a:rPr lang="pl-PL" sz="1400" b="1">
                  <a:solidFill>
                    <a:schemeClr val="tx1">
                      <a:lumMod val="65000"/>
                      <a:lumOff val="35000"/>
                    </a:schemeClr>
                  </a:solidFill>
                  <a:latin typeface="+mn-lt"/>
                  <a:ea typeface="ＭＳ Ｐゴシック" pitchFamily="-112" charset="-128"/>
                  <a:cs typeface="ＭＳ Ｐゴシック" pitchFamily="-112" charset="-128"/>
                </a:rPr>
                <a:t> </a:t>
              </a:r>
              <a:r>
                <a:rPr lang="en-NZ" sz="1400" b="1">
                  <a:solidFill>
                    <a:schemeClr val="tx1">
                      <a:lumMod val="65000"/>
                      <a:lumOff val="35000"/>
                    </a:schemeClr>
                  </a:solidFill>
                  <a:latin typeface="+mn-lt"/>
                  <a:ea typeface="ＭＳ Ｐゴシック" pitchFamily="-112" charset="-128"/>
                  <a:cs typeface="ＭＳ Ｐゴシック" pitchFamily="-112" charset="-128"/>
                </a:rPr>
                <a:t>00</a:t>
              </a:r>
              <a:endParaRPr lang="en-US" sz="1400" b="1">
                <a:solidFill>
                  <a:schemeClr val="tx1">
                    <a:lumMod val="65000"/>
                    <a:lumOff val="35000"/>
                  </a:schemeClr>
                </a:solidFill>
                <a:latin typeface="+mn-lt"/>
                <a:ea typeface="ＭＳ Ｐゴシック" pitchFamily="-112" charset="-128"/>
                <a:cs typeface="ＭＳ Ｐゴシック" pitchFamily="-112" charset="-128"/>
              </a:endParaRPr>
            </a:p>
            <a:p>
              <a:pPr algn="ctr" defTabSz="913203" eaLnBrk="1" fontAlgn="auto" hangingPunct="1">
                <a:spcBef>
                  <a:spcPts val="0"/>
                </a:spcBef>
                <a:spcAft>
                  <a:spcPts val="0"/>
                </a:spcAft>
                <a:defRPr/>
              </a:pPr>
              <a:r>
                <a:rPr lang="en-NZ" sz="1400" b="1">
                  <a:solidFill>
                    <a:schemeClr val="tx1">
                      <a:lumMod val="65000"/>
                      <a:lumOff val="35000"/>
                    </a:schemeClr>
                  </a:solidFill>
                  <a:latin typeface="+mn-lt"/>
                  <a:ea typeface="ＭＳ Ｐゴシック" pitchFamily="-112" charset="-128"/>
                  <a:cs typeface="ＭＳ Ｐゴシック" pitchFamily="-112" charset="-128"/>
                </a:rPr>
                <a:t>90    </a:t>
              </a:r>
              <a:r>
                <a:rPr lang="en-US" sz="1400" b="1">
                  <a:solidFill>
                    <a:schemeClr val="tx1">
                      <a:lumMod val="65000"/>
                      <a:lumOff val="35000"/>
                    </a:schemeClr>
                  </a:solidFill>
                  <a:latin typeface="+mn-lt"/>
                  <a:ea typeface="ＭＳ Ｐゴシック" pitchFamily="-112" charset="-128"/>
                  <a:cs typeface="ＭＳ Ｐゴシック" pitchFamily="-112" charset="-128"/>
                </a:rPr>
                <a:t>00     </a:t>
              </a:r>
              <a:r>
                <a:rPr lang="en-NZ" sz="1400" b="1">
                  <a:solidFill>
                    <a:srgbClr val="5F5F5F"/>
                  </a:solidFill>
                  <a:latin typeface="+mn-lt"/>
                  <a:ea typeface="ＭＳ Ｐゴシック" pitchFamily="-112" charset="-128"/>
                  <a:cs typeface="ＭＳ Ｐゴシック" pitchFamily="-112" charset="-128"/>
                </a:rPr>
                <a:t>00</a:t>
              </a:r>
              <a:r>
                <a:rPr lang="en-US" sz="1400" b="1">
                  <a:solidFill>
                    <a:srgbClr val="5F5F5F"/>
                  </a:solidFill>
                  <a:latin typeface="+mn-lt"/>
                  <a:ea typeface="ＭＳ Ｐゴシック" pitchFamily="-112" charset="-128"/>
                  <a:cs typeface="ＭＳ Ｐゴシック" pitchFamily="-112" charset="-128"/>
                </a:rPr>
                <a:t>    </a:t>
              </a:r>
              <a:r>
                <a:rPr lang="pl-PL" sz="1400" b="1">
                  <a:solidFill>
                    <a:srgbClr val="5F5F5F"/>
                  </a:solidFill>
                  <a:latin typeface="+mn-lt"/>
                  <a:ea typeface="ＭＳ Ｐゴシック" pitchFamily="-112" charset="-128"/>
                  <a:cs typeface="ＭＳ Ｐゴシック" pitchFamily="-112" charset="-128"/>
                </a:rPr>
                <a:t> </a:t>
              </a:r>
              <a:r>
                <a:rPr lang="en-NZ" sz="1400" b="1">
                  <a:solidFill>
                    <a:srgbClr val="5F5F5F"/>
                  </a:solidFill>
                  <a:latin typeface="+mn-lt"/>
                  <a:ea typeface="ＭＳ Ｐゴシック" pitchFamily="-112" charset="-128"/>
                  <a:cs typeface="ＭＳ Ｐゴシック" pitchFamily="-112" charset="-128"/>
                </a:rPr>
                <a:t>10</a:t>
              </a:r>
              <a:endParaRPr lang="en-US" sz="1400" b="1">
                <a:solidFill>
                  <a:srgbClr val="5F5F5F"/>
                </a:solidFill>
                <a:latin typeface="+mn-lt"/>
                <a:ea typeface="ＭＳ Ｐゴシック" pitchFamily="-112" charset="-128"/>
                <a:cs typeface="ＭＳ Ｐゴシック" pitchFamily="-112" charset="-128"/>
              </a:endParaRPr>
            </a:p>
          </p:txBody>
        </p:sp>
        <p:sp>
          <p:nvSpPr>
            <p:cNvPr id="54" name="Rectangle 4">
              <a:extLst>
                <a:ext uri="{FF2B5EF4-FFF2-40B4-BE49-F238E27FC236}">
                  <a16:creationId xmlns:a16="http://schemas.microsoft.com/office/drawing/2014/main" id="{7E4A8D3A-2F75-BE01-6EF5-B801DD232E3C}"/>
                </a:ext>
              </a:extLst>
            </p:cNvPr>
            <p:cNvSpPr>
              <a:spLocks noChangeArrowheads="1"/>
            </p:cNvSpPr>
            <p:nvPr/>
          </p:nvSpPr>
          <p:spPr bwMode="auto">
            <a:xfrm>
              <a:off x="3093422" y="5782322"/>
              <a:ext cx="2189108" cy="450973"/>
            </a:xfrm>
            <a:prstGeom prst="rect">
              <a:avLst/>
            </a:prstGeom>
            <a:solidFill>
              <a:srgbClr val="FFFFFF"/>
            </a:solidFill>
            <a:ln w="12700">
              <a:solidFill>
                <a:srgbClr val="000000"/>
              </a:solidFill>
              <a:miter lim="800000"/>
              <a:headEnd/>
              <a:tailEnd/>
            </a:ln>
          </p:spPr>
          <p:txBody>
            <a:bodyPr wrap="none" lIns="32466" tIns="16234" rIns="32466" bIns="16234" anchor="ctr"/>
            <a:lstStyle/>
            <a:p>
              <a:pPr marL="342900" indent="-342900" algn="ctr" defTabSz="913203" eaLnBrk="1" fontAlgn="auto" hangingPunct="1">
                <a:spcBef>
                  <a:spcPts val="0"/>
                </a:spcBef>
                <a:spcAft>
                  <a:spcPts val="0"/>
                </a:spcAft>
                <a:buAutoNum type="arabicPlain" startAt="40"/>
                <a:defRPr/>
              </a:pPr>
              <a:r>
                <a:rPr lang="en-NZ" sz="1400" b="1">
                  <a:solidFill>
                    <a:schemeClr val="tx1">
                      <a:lumMod val="65000"/>
                      <a:lumOff val="35000"/>
                    </a:schemeClr>
                  </a:solidFill>
                  <a:latin typeface="+mn-lt"/>
                  <a:ea typeface="ＭＳ Ｐゴシック" pitchFamily="-112" charset="-128"/>
                  <a:cs typeface="ＭＳ Ｐゴシック" pitchFamily="-112" charset="-128"/>
                </a:rPr>
                <a:t>35</a:t>
              </a:r>
              <a:r>
                <a:rPr lang="en-US" sz="1400" b="1">
                  <a:solidFill>
                    <a:schemeClr val="tx1">
                      <a:lumMod val="65000"/>
                      <a:lumOff val="35000"/>
                    </a:schemeClr>
                  </a:solidFill>
                  <a:latin typeface="+mn-lt"/>
                  <a:ea typeface="ＭＳ Ｐゴシック" pitchFamily="-112" charset="-128"/>
                  <a:cs typeface="ＭＳ Ｐゴシック" pitchFamily="-112" charset="-128"/>
                </a:rPr>
                <a:t>     </a:t>
              </a:r>
              <a:r>
                <a:rPr lang="pl-PL" sz="1400" b="1">
                  <a:solidFill>
                    <a:schemeClr val="tx1">
                      <a:lumMod val="65000"/>
                      <a:lumOff val="35000"/>
                    </a:schemeClr>
                  </a:solidFill>
                  <a:latin typeface="+mn-lt"/>
                  <a:ea typeface="ＭＳ Ｐゴシック" pitchFamily="-112" charset="-128"/>
                  <a:cs typeface="ＭＳ Ｐゴシック" pitchFamily="-112" charset="-128"/>
                </a:rPr>
                <a:t> </a:t>
              </a:r>
              <a:r>
                <a:rPr lang="en-NZ" sz="1400" b="1">
                  <a:solidFill>
                    <a:schemeClr val="tx1">
                      <a:lumMod val="65000"/>
                      <a:lumOff val="35000"/>
                    </a:schemeClr>
                  </a:solidFill>
                  <a:latin typeface="+mn-lt"/>
                  <a:ea typeface="ＭＳ Ｐゴシック" pitchFamily="-112" charset="-128"/>
                  <a:cs typeface="ＭＳ Ｐゴシック" pitchFamily="-112" charset="-128"/>
                </a:rPr>
                <a:t>25</a:t>
              </a:r>
              <a:r>
                <a:rPr lang="en-US" sz="1400" b="1">
                  <a:solidFill>
                    <a:schemeClr val="tx1">
                      <a:lumMod val="65000"/>
                      <a:lumOff val="35000"/>
                    </a:schemeClr>
                  </a:solidFill>
                  <a:latin typeface="+mn-lt"/>
                  <a:ea typeface="ＭＳ Ｐゴシック" pitchFamily="-112" charset="-128"/>
                  <a:cs typeface="ＭＳ Ｐゴシック" pitchFamily="-112" charset="-128"/>
                </a:rPr>
                <a:t>     </a:t>
              </a:r>
              <a:r>
                <a:rPr lang="pl-PL" sz="1400" b="1">
                  <a:solidFill>
                    <a:schemeClr val="tx1">
                      <a:lumMod val="65000"/>
                      <a:lumOff val="35000"/>
                    </a:schemeClr>
                  </a:solidFill>
                  <a:latin typeface="+mn-lt"/>
                  <a:ea typeface="ＭＳ Ｐゴシック" pitchFamily="-112" charset="-128"/>
                  <a:cs typeface="ＭＳ Ｐゴシック" pitchFamily="-112" charset="-128"/>
                </a:rPr>
                <a:t> </a:t>
              </a:r>
              <a:r>
                <a:rPr lang="en-NZ" sz="1400" b="1">
                  <a:solidFill>
                    <a:schemeClr val="tx1">
                      <a:lumMod val="65000"/>
                      <a:lumOff val="35000"/>
                    </a:schemeClr>
                  </a:solidFill>
                  <a:latin typeface="+mn-lt"/>
                  <a:ea typeface="ＭＳ Ｐゴシック" pitchFamily="-112" charset="-128"/>
                  <a:cs typeface="ＭＳ Ｐゴシック" pitchFamily="-112" charset="-128"/>
                </a:rPr>
                <a:t>00</a:t>
              </a:r>
              <a:r>
                <a:rPr lang="en-US" sz="1400" b="1">
                  <a:solidFill>
                    <a:schemeClr val="tx1">
                      <a:lumMod val="65000"/>
                      <a:lumOff val="35000"/>
                    </a:schemeClr>
                  </a:solidFill>
                  <a:latin typeface="+mn-lt"/>
                  <a:ea typeface="ＭＳ Ｐゴシック" pitchFamily="-112" charset="-128"/>
                  <a:cs typeface="ＭＳ Ｐゴシック" pitchFamily="-112" charset="-128"/>
                </a:rPr>
                <a:t> </a:t>
              </a:r>
              <a:r>
                <a:rPr lang="en-NZ" sz="1400" b="1">
                  <a:solidFill>
                    <a:schemeClr val="tx1">
                      <a:lumMod val="65000"/>
                      <a:lumOff val="35000"/>
                    </a:schemeClr>
                  </a:solidFill>
                  <a:latin typeface="+mn-lt"/>
                  <a:ea typeface="ＭＳ Ｐゴシック" pitchFamily="-112" charset="-128"/>
                  <a:cs typeface="ＭＳ Ｐゴシック" pitchFamily="-112" charset="-128"/>
                </a:rPr>
                <a:t> </a:t>
              </a:r>
            </a:p>
            <a:p>
              <a:pPr algn="ctr" defTabSz="913203" eaLnBrk="1" fontAlgn="auto" hangingPunct="1">
                <a:spcBef>
                  <a:spcPts val="0"/>
                </a:spcBef>
                <a:spcAft>
                  <a:spcPts val="0"/>
                </a:spcAft>
                <a:defRPr/>
              </a:pPr>
              <a:r>
                <a:rPr lang="en-NZ" sz="1400" b="1">
                  <a:solidFill>
                    <a:schemeClr val="tx1">
                      <a:lumMod val="65000"/>
                      <a:lumOff val="35000"/>
                    </a:schemeClr>
                  </a:solidFill>
                  <a:latin typeface="+mn-lt"/>
                  <a:ea typeface="ＭＳ Ｐゴシック" pitchFamily="-112" charset="-128"/>
                  <a:cs typeface="ＭＳ Ｐゴシック" pitchFamily="-112" charset="-128"/>
                </a:rPr>
                <a:t>0</a:t>
              </a:r>
              <a:r>
                <a:rPr lang="pl-PL" sz="1400" b="1">
                  <a:solidFill>
                    <a:schemeClr val="tx1">
                      <a:lumMod val="65000"/>
                      <a:lumOff val="35000"/>
                    </a:schemeClr>
                  </a:solidFill>
                  <a:latin typeface="+mn-lt"/>
                  <a:ea typeface="ＭＳ Ｐゴシック" pitchFamily="-112" charset="-128"/>
                  <a:cs typeface="ＭＳ Ｐゴシック" pitchFamily="-112" charset="-128"/>
                </a:rPr>
                <a:t>0</a:t>
              </a:r>
              <a:r>
                <a:rPr lang="en-NZ" sz="1400" b="1">
                  <a:solidFill>
                    <a:schemeClr val="tx1">
                      <a:lumMod val="65000"/>
                      <a:lumOff val="35000"/>
                    </a:schemeClr>
                  </a:solidFill>
                  <a:latin typeface="+mn-lt"/>
                  <a:ea typeface="ＭＳ Ｐゴシック" pitchFamily="-112" charset="-128"/>
                  <a:cs typeface="ＭＳ Ｐゴシック" pitchFamily="-112" charset="-128"/>
                </a:rPr>
                <a:t>     </a:t>
              </a:r>
              <a:r>
                <a:rPr lang="en-US" sz="1400" b="1">
                  <a:solidFill>
                    <a:schemeClr val="tx1">
                      <a:lumMod val="65000"/>
                      <a:lumOff val="35000"/>
                    </a:schemeClr>
                  </a:solidFill>
                  <a:latin typeface="+mn-lt"/>
                  <a:ea typeface="ＭＳ Ｐゴシック" pitchFamily="-112" charset="-128"/>
                  <a:cs typeface="ＭＳ Ｐゴシック" pitchFamily="-112" charset="-128"/>
                </a:rPr>
                <a:t>00      </a:t>
              </a:r>
              <a:r>
                <a:rPr lang="en-NZ" sz="1400" b="1">
                  <a:solidFill>
                    <a:srgbClr val="5F5F5F"/>
                  </a:solidFill>
                  <a:latin typeface="+mn-lt"/>
                  <a:ea typeface="ＭＳ Ｐゴシック" pitchFamily="-112" charset="-128"/>
                  <a:cs typeface="ＭＳ Ｐゴシック" pitchFamily="-112" charset="-128"/>
                </a:rPr>
                <a:t>00</a:t>
              </a:r>
              <a:r>
                <a:rPr lang="en-US" sz="1400" b="1">
                  <a:solidFill>
                    <a:srgbClr val="5F5F5F"/>
                  </a:solidFill>
                  <a:latin typeface="+mn-lt"/>
                  <a:ea typeface="ＭＳ Ｐゴシック" pitchFamily="-112" charset="-128"/>
                  <a:cs typeface="ＭＳ Ｐゴシック" pitchFamily="-112" charset="-128"/>
                </a:rPr>
                <a:t>    </a:t>
              </a:r>
              <a:r>
                <a:rPr lang="en-NZ" sz="1400" b="1">
                  <a:solidFill>
                    <a:srgbClr val="5F5F5F"/>
                  </a:solidFill>
                  <a:latin typeface="+mn-lt"/>
                  <a:ea typeface="ＭＳ Ｐゴシック" pitchFamily="-112" charset="-128"/>
                  <a:cs typeface="ＭＳ Ｐゴシック" pitchFamily="-112" charset="-128"/>
                </a:rPr>
                <a:t>100</a:t>
              </a:r>
              <a:endParaRPr lang="en-US" sz="1400" b="1">
                <a:solidFill>
                  <a:srgbClr val="5F5F5F"/>
                </a:solidFill>
                <a:latin typeface="+mn-lt"/>
                <a:ea typeface="ＭＳ Ｐゴシック" pitchFamily="-112" charset="-128"/>
                <a:cs typeface="ＭＳ Ｐゴシック" pitchFamily="-112" charset="-128"/>
              </a:endParaRPr>
            </a:p>
          </p:txBody>
        </p:sp>
      </p:grpSp>
      <p:grpSp>
        <p:nvGrpSpPr>
          <p:cNvPr id="83" name="Grupa 45">
            <a:extLst>
              <a:ext uri="{FF2B5EF4-FFF2-40B4-BE49-F238E27FC236}">
                <a16:creationId xmlns:a16="http://schemas.microsoft.com/office/drawing/2014/main" id="{2FF7E22A-4622-B50E-540D-30184D137ECF}"/>
              </a:ext>
            </a:extLst>
          </p:cNvPr>
          <p:cNvGrpSpPr>
            <a:grpSpLocks/>
          </p:cNvGrpSpPr>
          <p:nvPr/>
        </p:nvGrpSpPr>
        <p:grpSpPr bwMode="auto">
          <a:xfrm>
            <a:off x="3519488" y="2827338"/>
            <a:ext cx="1336675" cy="1085850"/>
            <a:chOff x="2710184" y="3432494"/>
            <a:chExt cx="1034516" cy="839768"/>
          </a:xfrm>
        </p:grpSpPr>
        <p:sp>
          <p:nvSpPr>
            <p:cNvPr id="381962" name="Line 35">
              <a:extLst>
                <a:ext uri="{FF2B5EF4-FFF2-40B4-BE49-F238E27FC236}">
                  <a16:creationId xmlns:a16="http://schemas.microsoft.com/office/drawing/2014/main" id="{9D0BCC92-99D3-464C-2F57-52BDF626B2E2}"/>
                </a:ext>
              </a:extLst>
            </p:cNvPr>
            <p:cNvSpPr>
              <a:spLocks noChangeShapeType="1"/>
            </p:cNvSpPr>
            <p:nvPr/>
          </p:nvSpPr>
          <p:spPr bwMode="auto">
            <a:xfrm>
              <a:off x="2710184" y="3432494"/>
              <a:ext cx="340421" cy="27506"/>
            </a:xfrm>
            <a:prstGeom prst="line">
              <a:avLst/>
            </a:prstGeom>
            <a:noFill/>
            <a:ln w="25400" cap="rnd">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81963" name="Line 36">
              <a:extLst>
                <a:ext uri="{FF2B5EF4-FFF2-40B4-BE49-F238E27FC236}">
                  <a16:creationId xmlns:a16="http://schemas.microsoft.com/office/drawing/2014/main" id="{CB885B7C-2E33-5512-ED2D-E6509119DA65}"/>
                </a:ext>
              </a:extLst>
            </p:cNvPr>
            <p:cNvSpPr>
              <a:spLocks noChangeShapeType="1"/>
            </p:cNvSpPr>
            <p:nvPr/>
          </p:nvSpPr>
          <p:spPr bwMode="auto">
            <a:xfrm flipH="1" flipV="1">
              <a:off x="3056441" y="3460000"/>
              <a:ext cx="344859" cy="186407"/>
            </a:xfrm>
            <a:prstGeom prst="line">
              <a:avLst/>
            </a:prstGeom>
            <a:noFill/>
            <a:ln w="25400" cap="rnd">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81964" name="Line 37">
              <a:extLst>
                <a:ext uri="{FF2B5EF4-FFF2-40B4-BE49-F238E27FC236}">
                  <a16:creationId xmlns:a16="http://schemas.microsoft.com/office/drawing/2014/main" id="{97A70DDC-28A0-5274-C180-009676C5FDB0}"/>
                </a:ext>
              </a:extLst>
            </p:cNvPr>
            <p:cNvSpPr>
              <a:spLocks noChangeShapeType="1"/>
            </p:cNvSpPr>
            <p:nvPr/>
          </p:nvSpPr>
          <p:spPr bwMode="auto">
            <a:xfrm>
              <a:off x="3404848" y="3648859"/>
              <a:ext cx="339852" cy="623403"/>
            </a:xfrm>
            <a:prstGeom prst="line">
              <a:avLst/>
            </a:prstGeom>
            <a:noFill/>
            <a:ln w="25400" cap="rnd">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2" name="Group 1">
            <a:extLst>
              <a:ext uri="{FF2B5EF4-FFF2-40B4-BE49-F238E27FC236}">
                <a16:creationId xmlns:a16="http://schemas.microsoft.com/office/drawing/2014/main" id="{FA1EB7E4-9ED2-0160-8426-997E8EA87CFA}"/>
              </a:ext>
            </a:extLst>
          </p:cNvPr>
          <p:cNvGrpSpPr/>
          <p:nvPr/>
        </p:nvGrpSpPr>
        <p:grpSpPr>
          <a:xfrm>
            <a:off x="1065192" y="2887482"/>
            <a:ext cx="1314106" cy="1084624"/>
            <a:chOff x="1065192" y="2827338"/>
            <a:chExt cx="1314106" cy="1084624"/>
          </a:xfrm>
        </p:grpSpPr>
        <p:cxnSp>
          <p:nvCxnSpPr>
            <p:cNvPr id="3" name="Straight Connector 2">
              <a:extLst>
                <a:ext uri="{FF2B5EF4-FFF2-40B4-BE49-F238E27FC236}">
                  <a16:creationId xmlns:a16="http://schemas.microsoft.com/office/drawing/2014/main" id="{DB6029D7-5888-A825-06C1-1BF3DEDEA857}"/>
                </a:ext>
              </a:extLst>
            </p:cNvPr>
            <p:cNvCxnSpPr>
              <a:cxnSpLocks/>
            </p:cNvCxnSpPr>
            <p:nvPr/>
          </p:nvCxnSpPr>
          <p:spPr>
            <a:xfrm flipV="1">
              <a:off x="1065192" y="2827338"/>
              <a:ext cx="419291" cy="1084624"/>
            </a:xfrm>
            <a:prstGeom prst="line">
              <a:avLst/>
            </a:prstGeom>
            <a:ln w="19050"/>
          </p:spPr>
          <p:style>
            <a:lnRef idx="1">
              <a:schemeClr val="dk1"/>
            </a:lnRef>
            <a:fillRef idx="0">
              <a:schemeClr val="dk1"/>
            </a:fillRef>
            <a:effectRef idx="0">
              <a:schemeClr val="dk1"/>
            </a:effectRef>
            <a:fontRef idx="minor">
              <a:schemeClr val="tx1"/>
            </a:fontRef>
          </p:style>
        </p:cxnSp>
        <p:cxnSp>
          <p:nvCxnSpPr>
            <p:cNvPr id="4" name="Straight Connector 3">
              <a:extLst>
                <a:ext uri="{FF2B5EF4-FFF2-40B4-BE49-F238E27FC236}">
                  <a16:creationId xmlns:a16="http://schemas.microsoft.com/office/drawing/2014/main" id="{69A5821F-1D1B-DAB6-3A4C-020B23893E5B}"/>
                </a:ext>
              </a:extLst>
            </p:cNvPr>
            <p:cNvCxnSpPr/>
            <p:nvPr/>
          </p:nvCxnSpPr>
          <p:spPr>
            <a:xfrm>
              <a:off x="1484483" y="2845121"/>
              <a:ext cx="452749" cy="360787"/>
            </a:xfrm>
            <a:prstGeom prst="line">
              <a:avLst/>
            </a:prstGeom>
            <a:ln w="19050"/>
          </p:spPr>
          <p:style>
            <a:lnRef idx="1">
              <a:schemeClr val="dk1"/>
            </a:lnRef>
            <a:fillRef idx="0">
              <a:schemeClr val="dk1"/>
            </a:fillRef>
            <a:effectRef idx="0">
              <a:schemeClr val="dk1"/>
            </a:effectRef>
            <a:fontRef idx="minor">
              <a:schemeClr val="tx1"/>
            </a:fontRef>
          </p:style>
        </p:cxnSp>
        <p:cxnSp>
          <p:nvCxnSpPr>
            <p:cNvPr id="5" name="Straight Connector 4">
              <a:extLst>
                <a:ext uri="{FF2B5EF4-FFF2-40B4-BE49-F238E27FC236}">
                  <a16:creationId xmlns:a16="http://schemas.microsoft.com/office/drawing/2014/main" id="{2D2B20DA-78F2-0020-F8ED-885480ED719C}"/>
                </a:ext>
              </a:extLst>
            </p:cNvPr>
            <p:cNvCxnSpPr>
              <a:cxnSpLocks/>
            </p:cNvCxnSpPr>
            <p:nvPr/>
          </p:nvCxnSpPr>
          <p:spPr>
            <a:xfrm>
              <a:off x="1929139" y="3185444"/>
              <a:ext cx="450159" cy="477657"/>
            </a:xfrm>
            <a:prstGeom prst="line">
              <a:avLst/>
            </a:prstGeom>
            <a:ln w="19050"/>
          </p:spPr>
          <p:style>
            <a:lnRef idx="1">
              <a:schemeClr val="dk1"/>
            </a:lnRef>
            <a:fillRef idx="0">
              <a:schemeClr val="dk1"/>
            </a:fillRef>
            <a:effectRef idx="0">
              <a:schemeClr val="dk1"/>
            </a:effectRef>
            <a:fontRef idx="minor">
              <a:schemeClr val="tx1"/>
            </a:fontRef>
          </p:style>
        </p:cxnSp>
      </p:gr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47"/>
                                        </p:tgtEl>
                                        <p:attrNameLst>
                                          <p:attrName>style.visibility</p:attrName>
                                        </p:attrNameLst>
                                      </p:cBhvr>
                                      <p:to>
                                        <p:strVal val="visible"/>
                                      </p:to>
                                    </p:set>
                                    <p:anim calcmode="lin" valueType="num">
                                      <p:cBhvr additive="base">
                                        <p:cTn id="7" dur="500" fill="hold"/>
                                        <p:tgtEl>
                                          <p:spTgt spid="47"/>
                                        </p:tgtEl>
                                        <p:attrNameLst>
                                          <p:attrName>ppt_x</p:attrName>
                                        </p:attrNameLst>
                                      </p:cBhvr>
                                      <p:tavLst>
                                        <p:tav tm="0">
                                          <p:val>
                                            <p:strVal val="0-#ppt_w/2"/>
                                          </p:val>
                                        </p:tav>
                                        <p:tav tm="100000">
                                          <p:val>
                                            <p:strVal val="#ppt_x"/>
                                          </p:val>
                                        </p:tav>
                                      </p:tavLst>
                                    </p:anim>
                                    <p:anim calcmode="lin" valueType="num">
                                      <p:cBhvr additive="base">
                                        <p:cTn id="8" dur="500" fill="hold"/>
                                        <p:tgtEl>
                                          <p:spTgt spid="47"/>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2" fill="hold" grpId="0" nodeType="afterEffect">
                                  <p:stCondLst>
                                    <p:cond delay="0"/>
                                  </p:stCondLst>
                                  <p:childTnLst>
                                    <p:set>
                                      <p:cBhvr>
                                        <p:cTn id="11" dur="1" fill="hold">
                                          <p:stCondLst>
                                            <p:cond delay="0"/>
                                          </p:stCondLst>
                                        </p:cTn>
                                        <p:tgtEl>
                                          <p:spTgt spid="20"/>
                                        </p:tgtEl>
                                        <p:attrNameLst>
                                          <p:attrName>style.visibility</p:attrName>
                                        </p:attrNameLst>
                                      </p:cBhvr>
                                      <p:to>
                                        <p:strVal val="visible"/>
                                      </p:to>
                                    </p:set>
                                    <p:anim calcmode="lin" valueType="num">
                                      <p:cBhvr additive="base">
                                        <p:cTn id="12" dur="1000" fill="hold"/>
                                        <p:tgtEl>
                                          <p:spTgt spid="20"/>
                                        </p:tgtEl>
                                        <p:attrNameLst>
                                          <p:attrName>ppt_x</p:attrName>
                                        </p:attrNameLst>
                                      </p:cBhvr>
                                      <p:tavLst>
                                        <p:tav tm="0">
                                          <p:val>
                                            <p:strVal val="1+#ppt_w/2"/>
                                          </p:val>
                                        </p:tav>
                                        <p:tav tm="100000">
                                          <p:val>
                                            <p:strVal val="#ppt_x"/>
                                          </p:val>
                                        </p:tav>
                                      </p:tavLst>
                                    </p:anim>
                                    <p:anim calcmode="lin" valueType="num">
                                      <p:cBhvr additive="base">
                                        <p:cTn id="13" dur="1000" fill="hold"/>
                                        <p:tgtEl>
                                          <p:spTgt spid="20"/>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500"/>
                            </p:stCondLst>
                            <p:childTnLst>
                              <p:par>
                                <p:cTn id="15" presetID="22" presetClass="entr" presetSubtype="8" fill="hold" grpId="0" nodeType="afterEffect">
                                  <p:stCondLst>
                                    <p:cond delay="0"/>
                                  </p:stCondLst>
                                  <p:childTnLst>
                                    <p:set>
                                      <p:cBhvr>
                                        <p:cTn id="16" dur="1" fill="hold">
                                          <p:stCondLst>
                                            <p:cond delay="0"/>
                                          </p:stCondLst>
                                        </p:cTn>
                                        <p:tgtEl>
                                          <p:spTgt spid="22">
                                            <p:txEl>
                                              <p:pRg st="0" end="0"/>
                                            </p:txEl>
                                          </p:spTgt>
                                        </p:tgtEl>
                                        <p:attrNameLst>
                                          <p:attrName>style.visibility</p:attrName>
                                        </p:attrNameLst>
                                      </p:cBhvr>
                                      <p:to>
                                        <p:strVal val="visible"/>
                                      </p:to>
                                    </p:set>
                                    <p:animEffect transition="in" filter="wipe(left)">
                                      <p:cBhvr>
                                        <p:cTn id="17" dur="750"/>
                                        <p:tgtEl>
                                          <p:spTgt spid="22">
                                            <p:txEl>
                                              <p:pRg st="0" end="0"/>
                                            </p:txEl>
                                          </p:spTgt>
                                        </p:tgtEl>
                                      </p:cBhvr>
                                    </p:animEffect>
                                  </p:childTnLst>
                                </p:cTn>
                              </p:par>
                            </p:childTnLst>
                          </p:cTn>
                        </p:par>
                        <p:par>
                          <p:cTn id="18" fill="hold" nodeType="afterGroup">
                            <p:stCondLst>
                              <p:cond delay="2250"/>
                            </p:stCondLst>
                            <p:childTnLst>
                              <p:par>
                                <p:cTn id="19" presetID="9" presetClass="entr" presetSubtype="0" fill="hold" nodeType="afterEffect">
                                  <p:stCondLst>
                                    <p:cond delay="0"/>
                                  </p:stCondLst>
                                  <p:childTnLst>
                                    <p:set>
                                      <p:cBhvr>
                                        <p:cTn id="20" dur="1" fill="hold">
                                          <p:stCondLst>
                                            <p:cond delay="0"/>
                                          </p:stCondLst>
                                        </p:cTn>
                                        <p:tgtEl>
                                          <p:spTgt spid="22">
                                            <p:txEl>
                                              <p:pRg st="1" end="1"/>
                                            </p:txEl>
                                          </p:spTgt>
                                        </p:tgtEl>
                                        <p:attrNameLst>
                                          <p:attrName>style.visibility</p:attrName>
                                        </p:attrNameLst>
                                      </p:cBhvr>
                                      <p:to>
                                        <p:strVal val="visible"/>
                                      </p:to>
                                    </p:set>
                                    <p:animEffect transition="in" filter="dissolve">
                                      <p:cBhvr>
                                        <p:cTn id="21" dur="500"/>
                                        <p:tgtEl>
                                          <p:spTgt spid="22">
                                            <p:txEl>
                                              <p:pRg st="1" end="1"/>
                                            </p:txEl>
                                          </p:spTgt>
                                        </p:tgtEl>
                                      </p:cBhvr>
                                    </p:animEffect>
                                  </p:childTnLst>
                                </p:cTn>
                              </p:par>
                            </p:childTnLst>
                          </p:cTn>
                        </p:par>
                        <p:par>
                          <p:cTn id="22" fill="hold" nodeType="afterGroup">
                            <p:stCondLst>
                              <p:cond delay="2750"/>
                            </p:stCondLst>
                            <p:childTnLst>
                              <p:par>
                                <p:cTn id="23" presetID="22" presetClass="entr" presetSubtype="8" fill="hold" nodeType="afterEffect">
                                  <p:stCondLst>
                                    <p:cond delay="0"/>
                                  </p:stCondLst>
                                  <p:childTnLst>
                                    <p:set>
                                      <p:cBhvr>
                                        <p:cTn id="24" dur="1" fill="hold">
                                          <p:stCondLst>
                                            <p:cond delay="0"/>
                                          </p:stCondLst>
                                        </p:cTn>
                                        <p:tgtEl>
                                          <p:spTgt spid="22">
                                            <p:txEl>
                                              <p:pRg st="2" end="2"/>
                                            </p:txEl>
                                          </p:spTgt>
                                        </p:tgtEl>
                                        <p:attrNameLst>
                                          <p:attrName>style.visibility</p:attrName>
                                        </p:attrNameLst>
                                      </p:cBhvr>
                                      <p:to>
                                        <p:strVal val="visible"/>
                                      </p:to>
                                    </p:set>
                                    <p:animEffect transition="in" filter="wipe(left)">
                                      <p:cBhvr>
                                        <p:cTn id="25" dur="500"/>
                                        <p:tgtEl>
                                          <p:spTgt spid="22">
                                            <p:txEl>
                                              <p:pRg st="2" end="2"/>
                                            </p:txEl>
                                          </p:spTgt>
                                        </p:tgtEl>
                                      </p:cBhvr>
                                    </p:animEffect>
                                  </p:childTnLst>
                                </p:cTn>
                              </p:par>
                            </p:childTnLst>
                          </p:cTn>
                        </p:par>
                        <p:par>
                          <p:cTn id="26" fill="hold" nodeType="afterGroup">
                            <p:stCondLst>
                              <p:cond delay="3250"/>
                            </p:stCondLst>
                            <p:childTnLst>
                              <p:par>
                                <p:cTn id="27" presetID="9" presetClass="entr" presetSubtype="0" fill="hold" nodeType="afterEffect">
                                  <p:stCondLst>
                                    <p:cond delay="0"/>
                                  </p:stCondLst>
                                  <p:childTnLst>
                                    <p:set>
                                      <p:cBhvr>
                                        <p:cTn id="28" dur="1" fill="hold">
                                          <p:stCondLst>
                                            <p:cond delay="0"/>
                                          </p:stCondLst>
                                        </p:cTn>
                                        <p:tgtEl>
                                          <p:spTgt spid="22">
                                            <p:txEl>
                                              <p:pRg st="3" end="3"/>
                                            </p:txEl>
                                          </p:spTgt>
                                        </p:tgtEl>
                                        <p:attrNameLst>
                                          <p:attrName>style.visibility</p:attrName>
                                        </p:attrNameLst>
                                      </p:cBhvr>
                                      <p:to>
                                        <p:strVal val="visible"/>
                                      </p:to>
                                    </p:set>
                                    <p:animEffect transition="in" filter="dissolve">
                                      <p:cBhvr>
                                        <p:cTn id="29" dur="500"/>
                                        <p:tgtEl>
                                          <p:spTgt spid="22">
                                            <p:txEl>
                                              <p:pRg st="3" end="3"/>
                                            </p:txEl>
                                          </p:spTgt>
                                        </p:tgtEl>
                                      </p:cBhvr>
                                    </p:animEffect>
                                  </p:childTnLst>
                                </p:cTn>
                              </p:par>
                            </p:childTnLst>
                          </p:cTn>
                        </p:par>
                        <p:par>
                          <p:cTn id="30" fill="hold" nodeType="afterGroup">
                            <p:stCondLst>
                              <p:cond delay="3750"/>
                            </p:stCondLst>
                            <p:childTnLst>
                              <p:par>
                                <p:cTn id="31" presetID="9" presetClass="entr" presetSubtype="0" fill="hold" nodeType="afterEffect">
                                  <p:stCondLst>
                                    <p:cond delay="0"/>
                                  </p:stCondLst>
                                  <p:childTnLst>
                                    <p:set>
                                      <p:cBhvr>
                                        <p:cTn id="32" dur="1" fill="hold">
                                          <p:stCondLst>
                                            <p:cond delay="0"/>
                                          </p:stCondLst>
                                        </p:cTn>
                                        <p:tgtEl>
                                          <p:spTgt spid="22">
                                            <p:txEl>
                                              <p:pRg st="5" end="5"/>
                                            </p:txEl>
                                          </p:spTgt>
                                        </p:tgtEl>
                                        <p:attrNameLst>
                                          <p:attrName>style.visibility</p:attrName>
                                        </p:attrNameLst>
                                      </p:cBhvr>
                                      <p:to>
                                        <p:strVal val="visible"/>
                                      </p:to>
                                    </p:set>
                                    <p:animEffect transition="in" filter="dissolve">
                                      <p:cBhvr>
                                        <p:cTn id="33" dur="500"/>
                                        <p:tgtEl>
                                          <p:spTgt spid="22">
                                            <p:txEl>
                                              <p:pRg st="5" end="5"/>
                                            </p:txEl>
                                          </p:spTgt>
                                        </p:tgtEl>
                                      </p:cBhvr>
                                    </p:animEffect>
                                  </p:childTnLst>
                                </p:cTn>
                              </p:par>
                            </p:childTnLst>
                          </p:cTn>
                        </p:par>
                        <p:par>
                          <p:cTn id="34" fill="hold">
                            <p:stCondLst>
                              <p:cond delay="4250"/>
                            </p:stCondLst>
                            <p:childTnLst>
                              <p:par>
                                <p:cTn id="35" presetID="9" presetClass="entr" presetSubtype="0" fill="hold" nodeType="afterEffect">
                                  <p:stCondLst>
                                    <p:cond delay="0"/>
                                  </p:stCondLst>
                                  <p:childTnLst>
                                    <p:set>
                                      <p:cBhvr>
                                        <p:cTn id="36" dur="1" fill="hold">
                                          <p:stCondLst>
                                            <p:cond delay="0"/>
                                          </p:stCondLst>
                                        </p:cTn>
                                        <p:tgtEl>
                                          <p:spTgt spid="22">
                                            <p:txEl>
                                              <p:pRg st="6" end="6"/>
                                            </p:txEl>
                                          </p:spTgt>
                                        </p:tgtEl>
                                        <p:attrNameLst>
                                          <p:attrName>style.visibility</p:attrName>
                                        </p:attrNameLst>
                                      </p:cBhvr>
                                      <p:to>
                                        <p:strVal val="visible"/>
                                      </p:to>
                                    </p:set>
                                    <p:animEffect transition="in" filter="dissolve">
                                      <p:cBhvr>
                                        <p:cTn id="37" dur="500"/>
                                        <p:tgtEl>
                                          <p:spTgt spid="22">
                                            <p:txEl>
                                              <p:pRg st="6" end="6"/>
                                            </p:txEl>
                                          </p:spTgt>
                                        </p:tgtEl>
                                      </p:cBhvr>
                                    </p:animEffect>
                                  </p:childTnLst>
                                </p:cTn>
                              </p:par>
                            </p:childTnLst>
                          </p:cTn>
                        </p:par>
                        <p:par>
                          <p:cTn id="38" fill="hold" nodeType="afterGroup">
                            <p:stCondLst>
                              <p:cond delay="4750"/>
                            </p:stCondLst>
                            <p:childTnLst>
                              <p:par>
                                <p:cTn id="39" presetID="22" presetClass="entr" presetSubtype="4" fill="hold" nodeType="afterEffect">
                                  <p:stCondLst>
                                    <p:cond delay="0"/>
                                  </p:stCondLst>
                                  <p:childTnLst>
                                    <p:set>
                                      <p:cBhvr>
                                        <p:cTn id="40" dur="1" fill="hold">
                                          <p:stCondLst>
                                            <p:cond delay="0"/>
                                          </p:stCondLst>
                                        </p:cTn>
                                        <p:tgtEl>
                                          <p:spTgt spid="50"/>
                                        </p:tgtEl>
                                        <p:attrNameLst>
                                          <p:attrName>style.visibility</p:attrName>
                                        </p:attrNameLst>
                                      </p:cBhvr>
                                      <p:to>
                                        <p:strVal val="visible"/>
                                      </p:to>
                                    </p:set>
                                    <p:animEffect transition="in" filter="wipe(down)">
                                      <p:cBhvr>
                                        <p:cTn id="41" dur="500"/>
                                        <p:tgtEl>
                                          <p:spTgt spid="50"/>
                                        </p:tgtEl>
                                      </p:cBhvr>
                                    </p:animEffect>
                                  </p:childTnLst>
                                </p:cTn>
                              </p:par>
                            </p:childTnLst>
                          </p:cTn>
                        </p:par>
                        <p:par>
                          <p:cTn id="42" fill="hold" nodeType="afterGroup">
                            <p:stCondLst>
                              <p:cond delay="5250"/>
                            </p:stCondLst>
                            <p:childTnLst>
                              <p:par>
                                <p:cTn id="43" presetID="22" presetClass="entr" presetSubtype="8" fill="hold" nodeType="afterEffect">
                                  <p:stCondLst>
                                    <p:cond delay="0"/>
                                  </p:stCondLst>
                                  <p:childTnLst>
                                    <p:set>
                                      <p:cBhvr>
                                        <p:cTn id="44" dur="1" fill="hold">
                                          <p:stCondLst>
                                            <p:cond delay="0"/>
                                          </p:stCondLst>
                                        </p:cTn>
                                        <p:tgtEl>
                                          <p:spTgt spid="83"/>
                                        </p:tgtEl>
                                        <p:attrNameLst>
                                          <p:attrName>style.visibility</p:attrName>
                                        </p:attrNameLst>
                                      </p:cBhvr>
                                      <p:to>
                                        <p:strVal val="visible"/>
                                      </p:to>
                                    </p:set>
                                    <p:animEffect transition="in" filter="wipe(left)">
                                      <p:cBhvr>
                                        <p:cTn id="45"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2" grpId="0" build="p"/>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C1E7F52-0851-A0A3-E0A8-B623A488B328}"/>
              </a:ext>
            </a:extLst>
          </p:cNvPr>
          <p:cNvGrpSpPr>
            <a:grpSpLocks/>
          </p:cNvGrpSpPr>
          <p:nvPr/>
        </p:nvGrpSpPr>
        <p:grpSpPr bwMode="auto">
          <a:xfrm>
            <a:off x="627063" y="874713"/>
            <a:ext cx="4664075" cy="5357812"/>
            <a:chOff x="626508" y="874019"/>
            <a:chExt cx="4663960" cy="5359276"/>
          </a:xfrm>
        </p:grpSpPr>
        <p:grpSp>
          <p:nvGrpSpPr>
            <p:cNvPr id="384018" name="Grupa 3">
              <a:extLst>
                <a:ext uri="{FF2B5EF4-FFF2-40B4-BE49-F238E27FC236}">
                  <a16:creationId xmlns:a16="http://schemas.microsoft.com/office/drawing/2014/main" id="{0484B888-06D4-C500-66AD-4BCE2C1DC68D}"/>
                </a:ext>
              </a:extLst>
            </p:cNvPr>
            <p:cNvGrpSpPr>
              <a:grpSpLocks/>
            </p:cNvGrpSpPr>
            <p:nvPr/>
          </p:nvGrpSpPr>
          <p:grpSpPr bwMode="auto">
            <a:xfrm>
              <a:off x="3093937" y="874019"/>
              <a:ext cx="2196531" cy="4895429"/>
              <a:chOff x="3134998" y="1178691"/>
              <a:chExt cx="2019850" cy="4501658"/>
            </a:xfrm>
          </p:grpSpPr>
          <p:sp>
            <p:nvSpPr>
              <p:cNvPr id="384034" name="Rectangle 15">
                <a:extLst>
                  <a:ext uri="{FF2B5EF4-FFF2-40B4-BE49-F238E27FC236}">
                    <a16:creationId xmlns:a16="http://schemas.microsoft.com/office/drawing/2014/main" id="{0E0E8EB0-6E09-36B0-F134-864C49EF3A41}"/>
                  </a:ext>
                </a:extLst>
              </p:cNvPr>
              <p:cNvSpPr>
                <a:spLocks noChangeArrowheads="1"/>
              </p:cNvSpPr>
              <p:nvPr/>
            </p:nvSpPr>
            <p:spPr bwMode="auto">
              <a:xfrm>
                <a:off x="3134998" y="3152466"/>
                <a:ext cx="2012248" cy="905884"/>
              </a:xfrm>
              <a:prstGeom prst="rect">
                <a:avLst/>
              </a:prstGeom>
              <a:solidFill>
                <a:srgbClr val="FF863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84035" name="Rectangle 12">
                <a:extLst>
                  <a:ext uri="{FF2B5EF4-FFF2-40B4-BE49-F238E27FC236}">
                    <a16:creationId xmlns:a16="http://schemas.microsoft.com/office/drawing/2014/main" id="{718FEF22-8042-F8E7-6771-09C68B38A65D}"/>
                  </a:ext>
                </a:extLst>
              </p:cNvPr>
              <p:cNvSpPr>
                <a:spLocks noChangeArrowheads="1"/>
              </p:cNvSpPr>
              <p:nvPr/>
            </p:nvSpPr>
            <p:spPr bwMode="auto">
              <a:xfrm>
                <a:off x="3134998" y="5331244"/>
                <a:ext cx="2012248" cy="349105"/>
              </a:xfrm>
              <a:prstGeom prst="rect">
                <a:avLst/>
              </a:prstGeom>
              <a:solidFill>
                <a:srgbClr val="FF863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84036" name="Rectangle 13">
                <a:extLst>
                  <a:ext uri="{FF2B5EF4-FFF2-40B4-BE49-F238E27FC236}">
                    <a16:creationId xmlns:a16="http://schemas.microsoft.com/office/drawing/2014/main" id="{D859A790-17B6-4C55-F90B-EE86F2EFDCE2}"/>
                  </a:ext>
                </a:extLst>
              </p:cNvPr>
              <p:cNvSpPr>
                <a:spLocks noChangeArrowheads="1"/>
              </p:cNvSpPr>
              <p:nvPr/>
            </p:nvSpPr>
            <p:spPr bwMode="auto">
              <a:xfrm>
                <a:off x="3134998" y="1521517"/>
                <a:ext cx="2012248" cy="359847"/>
              </a:xfrm>
              <a:prstGeom prst="rect">
                <a:avLst/>
              </a:prstGeom>
              <a:solidFill>
                <a:srgbClr val="FF863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84037" name="Text Box 43">
                <a:extLst>
                  <a:ext uri="{FF2B5EF4-FFF2-40B4-BE49-F238E27FC236}">
                    <a16:creationId xmlns:a16="http://schemas.microsoft.com/office/drawing/2014/main" id="{24FAEFEA-E456-D641-9525-28E8FC448C4D}"/>
                  </a:ext>
                </a:extLst>
              </p:cNvPr>
              <p:cNvSpPr txBox="1">
                <a:spLocks noChangeArrowheads="1"/>
              </p:cNvSpPr>
              <p:nvPr/>
            </p:nvSpPr>
            <p:spPr bwMode="auto">
              <a:xfrm>
                <a:off x="3134998" y="1178691"/>
                <a:ext cx="2012248" cy="363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1300" b="1">
                    <a:solidFill>
                      <a:srgbClr val="272274"/>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D </a:t>
                </a:r>
                <a:r>
                  <a:rPr lang="pl-PL" altLang="en-US" sz="1300" b="1">
                    <a:solidFill>
                      <a:srgbClr val="5F5F5F"/>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  I </a:t>
                </a:r>
                <a:r>
                  <a:rPr lang="pl-PL" altLang="en-US" sz="1300" b="1">
                    <a:solidFill>
                      <a:srgbClr val="5F5F5F"/>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  </a:t>
                </a:r>
                <a:r>
                  <a:rPr lang="pl-PL" altLang="en-US" sz="1300" b="1">
                    <a:solidFill>
                      <a:srgbClr val="5F5F5F"/>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S </a:t>
                </a:r>
                <a:r>
                  <a:rPr lang="pl-PL" altLang="en-US" sz="1300" b="1">
                    <a:solidFill>
                      <a:srgbClr val="5F5F5F"/>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 </a:t>
                </a:r>
                <a:r>
                  <a:rPr lang="pl-PL" altLang="en-US" sz="1300" b="1">
                    <a:solidFill>
                      <a:srgbClr val="5F5F5F"/>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 C</a:t>
                </a:r>
                <a:r>
                  <a:rPr lang="pl-PL" altLang="en-US" sz="1300" b="1">
                    <a:solidFill>
                      <a:srgbClr val="5F5F5F"/>
                    </a:solidFill>
                    <a:ea typeface="ＭＳ Ｐゴシック" panose="020B0600070205080204" pitchFamily="34" charset="-128"/>
                  </a:rPr>
                  <a:t>  </a:t>
                </a:r>
                <a:endParaRPr lang="en-US" altLang="en-US" sz="1300" b="1">
                  <a:solidFill>
                    <a:srgbClr val="5F5F5F"/>
                  </a:solidFill>
                  <a:ea typeface="ＭＳ Ｐゴシック" panose="020B0600070205080204" pitchFamily="34" charset="-128"/>
                </a:endParaRPr>
              </a:p>
            </p:txBody>
          </p:sp>
          <p:grpSp>
            <p:nvGrpSpPr>
              <p:cNvPr id="384038" name="Grupa 8">
                <a:extLst>
                  <a:ext uri="{FF2B5EF4-FFF2-40B4-BE49-F238E27FC236}">
                    <a16:creationId xmlns:a16="http://schemas.microsoft.com/office/drawing/2014/main" id="{879FCF00-B7C6-D03D-67FD-74633B1265AF}"/>
                  </a:ext>
                </a:extLst>
              </p:cNvPr>
              <p:cNvGrpSpPr>
                <a:grpSpLocks/>
              </p:cNvGrpSpPr>
              <p:nvPr/>
            </p:nvGrpSpPr>
            <p:grpSpPr bwMode="auto">
              <a:xfrm>
                <a:off x="3134998" y="1517736"/>
                <a:ext cx="2019850" cy="4162612"/>
                <a:chOff x="3636165" y="1814460"/>
                <a:chExt cx="1696621" cy="3496486"/>
              </a:xfrm>
            </p:grpSpPr>
            <p:grpSp>
              <p:nvGrpSpPr>
                <p:cNvPr id="384039" name="Group 28">
                  <a:extLst>
                    <a:ext uri="{FF2B5EF4-FFF2-40B4-BE49-F238E27FC236}">
                      <a16:creationId xmlns:a16="http://schemas.microsoft.com/office/drawing/2014/main" id="{E75D0223-855D-5BA4-088D-341269CA307D}"/>
                    </a:ext>
                  </a:extLst>
                </p:cNvPr>
                <p:cNvGrpSpPr>
                  <a:grpSpLocks/>
                </p:cNvGrpSpPr>
                <p:nvPr/>
              </p:nvGrpSpPr>
              <p:grpSpPr bwMode="auto">
                <a:xfrm>
                  <a:off x="3636165" y="1819139"/>
                  <a:ext cx="1696621" cy="3491807"/>
                  <a:chOff x="1684" y="1082"/>
                  <a:chExt cx="2391" cy="3083"/>
                </a:xfrm>
              </p:grpSpPr>
              <p:sp>
                <p:nvSpPr>
                  <p:cNvPr id="384044" name="Rectangle 29">
                    <a:extLst>
                      <a:ext uri="{FF2B5EF4-FFF2-40B4-BE49-F238E27FC236}">
                        <a16:creationId xmlns:a16="http://schemas.microsoft.com/office/drawing/2014/main" id="{F7D91433-361B-C5AE-1543-9EEC32A97E88}"/>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84045" name="Line 30">
                    <a:extLst>
                      <a:ext uri="{FF2B5EF4-FFF2-40B4-BE49-F238E27FC236}">
                        <a16:creationId xmlns:a16="http://schemas.microsoft.com/office/drawing/2014/main" id="{1B01AA92-7567-7D28-6EE2-8A61B907A066}"/>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84040" name="Line 31">
                  <a:extLst>
                    <a:ext uri="{FF2B5EF4-FFF2-40B4-BE49-F238E27FC236}">
                      <a16:creationId xmlns:a16="http://schemas.microsoft.com/office/drawing/2014/main" id="{A4E987FD-2551-E317-2C4A-F6E8013331DA}"/>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84041" name="Line 32">
                  <a:extLst>
                    <a:ext uri="{FF2B5EF4-FFF2-40B4-BE49-F238E27FC236}">
                      <a16:creationId xmlns:a16="http://schemas.microsoft.com/office/drawing/2014/main" id="{79EA6DD7-B82F-5FF1-0A83-FE138B9B2A5C}"/>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84042" name="Line 33">
                  <a:extLst>
                    <a:ext uri="{FF2B5EF4-FFF2-40B4-BE49-F238E27FC236}">
                      <a16:creationId xmlns:a16="http://schemas.microsoft.com/office/drawing/2014/main" id="{2BC3E90F-28AD-1BFA-F6D5-91A6B489E08E}"/>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84043" name="Line 34">
                  <a:extLst>
                    <a:ext uri="{FF2B5EF4-FFF2-40B4-BE49-F238E27FC236}">
                      <a16:creationId xmlns:a16="http://schemas.microsoft.com/office/drawing/2014/main" id="{E4F9494A-0422-1171-73E8-78DD2DBDB80A}"/>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84019" name="Grupa 19">
              <a:extLst>
                <a:ext uri="{FF2B5EF4-FFF2-40B4-BE49-F238E27FC236}">
                  <a16:creationId xmlns:a16="http://schemas.microsoft.com/office/drawing/2014/main" id="{B0347F9C-FBA1-1D17-BC4C-65954C7BEDD4}"/>
                </a:ext>
              </a:extLst>
            </p:cNvPr>
            <p:cNvGrpSpPr>
              <a:grpSpLocks/>
            </p:cNvGrpSpPr>
            <p:nvPr/>
          </p:nvGrpSpPr>
          <p:grpSpPr bwMode="auto">
            <a:xfrm>
              <a:off x="626509" y="874019"/>
              <a:ext cx="2196531" cy="4895429"/>
              <a:chOff x="3134998" y="1178691"/>
              <a:chExt cx="2019850" cy="4501658"/>
            </a:xfrm>
          </p:grpSpPr>
          <p:sp>
            <p:nvSpPr>
              <p:cNvPr id="384022" name="Rectangle 15">
                <a:extLst>
                  <a:ext uri="{FF2B5EF4-FFF2-40B4-BE49-F238E27FC236}">
                    <a16:creationId xmlns:a16="http://schemas.microsoft.com/office/drawing/2014/main" id="{DD866036-C2D9-BB3E-FAF4-71F76B8DDFCD}"/>
                  </a:ext>
                </a:extLst>
              </p:cNvPr>
              <p:cNvSpPr>
                <a:spLocks noChangeArrowheads="1"/>
              </p:cNvSpPr>
              <p:nvPr/>
            </p:nvSpPr>
            <p:spPr bwMode="auto">
              <a:xfrm>
                <a:off x="3134998" y="3152466"/>
                <a:ext cx="2012248" cy="905884"/>
              </a:xfrm>
              <a:prstGeom prst="rect">
                <a:avLst/>
              </a:prstGeom>
              <a:solidFill>
                <a:srgbClr val="FF863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84023" name="Rectangle 12">
                <a:extLst>
                  <a:ext uri="{FF2B5EF4-FFF2-40B4-BE49-F238E27FC236}">
                    <a16:creationId xmlns:a16="http://schemas.microsoft.com/office/drawing/2014/main" id="{EA476CD5-539B-CD67-4760-4D19AD48BA9C}"/>
                  </a:ext>
                </a:extLst>
              </p:cNvPr>
              <p:cNvSpPr>
                <a:spLocks noChangeArrowheads="1"/>
              </p:cNvSpPr>
              <p:nvPr/>
            </p:nvSpPr>
            <p:spPr bwMode="auto">
              <a:xfrm>
                <a:off x="3134998" y="5331244"/>
                <a:ext cx="2012248" cy="349105"/>
              </a:xfrm>
              <a:prstGeom prst="rect">
                <a:avLst/>
              </a:prstGeom>
              <a:solidFill>
                <a:srgbClr val="FF863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84024" name="Rectangle 13">
                <a:extLst>
                  <a:ext uri="{FF2B5EF4-FFF2-40B4-BE49-F238E27FC236}">
                    <a16:creationId xmlns:a16="http://schemas.microsoft.com/office/drawing/2014/main" id="{C78AE56F-146B-DDBC-33A1-AA9F68ECF811}"/>
                  </a:ext>
                </a:extLst>
              </p:cNvPr>
              <p:cNvSpPr>
                <a:spLocks noChangeArrowheads="1"/>
              </p:cNvSpPr>
              <p:nvPr/>
            </p:nvSpPr>
            <p:spPr bwMode="auto">
              <a:xfrm>
                <a:off x="3134998" y="1521517"/>
                <a:ext cx="2012248" cy="359847"/>
              </a:xfrm>
              <a:prstGeom prst="rect">
                <a:avLst/>
              </a:prstGeom>
              <a:solidFill>
                <a:srgbClr val="FF863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84025" name="Text Box 43">
                <a:extLst>
                  <a:ext uri="{FF2B5EF4-FFF2-40B4-BE49-F238E27FC236}">
                    <a16:creationId xmlns:a16="http://schemas.microsoft.com/office/drawing/2014/main" id="{1F640EBA-39B4-E0CB-EDD5-229C92A5E590}"/>
                  </a:ext>
                </a:extLst>
              </p:cNvPr>
              <p:cNvSpPr txBox="1">
                <a:spLocks noChangeArrowheads="1"/>
              </p:cNvSpPr>
              <p:nvPr/>
            </p:nvSpPr>
            <p:spPr bwMode="auto">
              <a:xfrm>
                <a:off x="3134998" y="1178691"/>
                <a:ext cx="2012248" cy="363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1300" b="1">
                    <a:solidFill>
                      <a:srgbClr val="272274"/>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D </a:t>
                </a:r>
                <a:r>
                  <a:rPr lang="pl-PL" altLang="en-US" sz="1300" b="1">
                    <a:solidFill>
                      <a:srgbClr val="5F5F5F"/>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  I </a:t>
                </a:r>
                <a:r>
                  <a:rPr lang="pl-PL" altLang="en-US" sz="1300" b="1">
                    <a:solidFill>
                      <a:srgbClr val="5F5F5F"/>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  </a:t>
                </a:r>
                <a:r>
                  <a:rPr lang="pl-PL" altLang="en-US" sz="1300" b="1">
                    <a:solidFill>
                      <a:srgbClr val="5F5F5F"/>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S </a:t>
                </a:r>
                <a:r>
                  <a:rPr lang="pl-PL" altLang="en-US" sz="1300" b="1">
                    <a:solidFill>
                      <a:srgbClr val="5F5F5F"/>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 </a:t>
                </a:r>
                <a:r>
                  <a:rPr lang="pl-PL" altLang="en-US" sz="1300" b="1">
                    <a:solidFill>
                      <a:srgbClr val="5F5F5F"/>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 C</a:t>
                </a:r>
                <a:r>
                  <a:rPr lang="pl-PL" altLang="en-US" sz="1300" b="1">
                    <a:solidFill>
                      <a:srgbClr val="5F5F5F"/>
                    </a:solidFill>
                    <a:ea typeface="ＭＳ Ｐゴシック" panose="020B0600070205080204" pitchFamily="34" charset="-128"/>
                  </a:rPr>
                  <a:t>  </a:t>
                </a:r>
                <a:endParaRPr lang="en-US" altLang="en-US" sz="1300" b="1">
                  <a:solidFill>
                    <a:srgbClr val="5F5F5F"/>
                  </a:solidFill>
                  <a:ea typeface="ＭＳ Ｐゴシック" panose="020B0600070205080204" pitchFamily="34" charset="-128"/>
                </a:endParaRPr>
              </a:p>
            </p:txBody>
          </p:sp>
          <p:grpSp>
            <p:nvGrpSpPr>
              <p:cNvPr id="384026" name="Grupa 24">
                <a:extLst>
                  <a:ext uri="{FF2B5EF4-FFF2-40B4-BE49-F238E27FC236}">
                    <a16:creationId xmlns:a16="http://schemas.microsoft.com/office/drawing/2014/main" id="{628BC610-AE25-B64E-D83F-26955D24094C}"/>
                  </a:ext>
                </a:extLst>
              </p:cNvPr>
              <p:cNvGrpSpPr>
                <a:grpSpLocks/>
              </p:cNvGrpSpPr>
              <p:nvPr/>
            </p:nvGrpSpPr>
            <p:grpSpPr bwMode="auto">
              <a:xfrm>
                <a:off x="3134998" y="1517736"/>
                <a:ext cx="2019850" cy="4162612"/>
                <a:chOff x="3636165" y="1814460"/>
                <a:chExt cx="1696621" cy="3496486"/>
              </a:xfrm>
            </p:grpSpPr>
            <p:grpSp>
              <p:nvGrpSpPr>
                <p:cNvPr id="384027" name="Group 28">
                  <a:extLst>
                    <a:ext uri="{FF2B5EF4-FFF2-40B4-BE49-F238E27FC236}">
                      <a16:creationId xmlns:a16="http://schemas.microsoft.com/office/drawing/2014/main" id="{38F6BB79-B4A2-99E9-7428-92F6AB9541D0}"/>
                    </a:ext>
                  </a:extLst>
                </p:cNvPr>
                <p:cNvGrpSpPr>
                  <a:grpSpLocks/>
                </p:cNvGrpSpPr>
                <p:nvPr/>
              </p:nvGrpSpPr>
              <p:grpSpPr bwMode="auto">
                <a:xfrm>
                  <a:off x="3636165" y="1819139"/>
                  <a:ext cx="1696621" cy="3491807"/>
                  <a:chOff x="1684" y="1082"/>
                  <a:chExt cx="2391" cy="3083"/>
                </a:xfrm>
              </p:grpSpPr>
              <p:sp>
                <p:nvSpPr>
                  <p:cNvPr id="384032" name="Rectangle 29">
                    <a:extLst>
                      <a:ext uri="{FF2B5EF4-FFF2-40B4-BE49-F238E27FC236}">
                        <a16:creationId xmlns:a16="http://schemas.microsoft.com/office/drawing/2014/main" id="{FBD09393-3C7B-44E9-E777-73620B0F6027}"/>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84033" name="Line 30">
                    <a:extLst>
                      <a:ext uri="{FF2B5EF4-FFF2-40B4-BE49-F238E27FC236}">
                        <a16:creationId xmlns:a16="http://schemas.microsoft.com/office/drawing/2014/main" id="{EA1ECDB3-B585-FEBE-F9FB-EA25C8D58E99}"/>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84028" name="Line 31">
                  <a:extLst>
                    <a:ext uri="{FF2B5EF4-FFF2-40B4-BE49-F238E27FC236}">
                      <a16:creationId xmlns:a16="http://schemas.microsoft.com/office/drawing/2014/main" id="{02ACA790-EC4A-F90E-18E6-F469B4346E6F}"/>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84029" name="Line 32">
                  <a:extLst>
                    <a:ext uri="{FF2B5EF4-FFF2-40B4-BE49-F238E27FC236}">
                      <a16:creationId xmlns:a16="http://schemas.microsoft.com/office/drawing/2014/main" id="{A18F1A11-3856-091C-507A-B2C21B926A16}"/>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84030" name="Line 33">
                  <a:extLst>
                    <a:ext uri="{FF2B5EF4-FFF2-40B4-BE49-F238E27FC236}">
                      <a16:creationId xmlns:a16="http://schemas.microsoft.com/office/drawing/2014/main" id="{93A4AD12-83A7-C083-61E1-FEFBA2EC2AF0}"/>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84031" name="Line 34">
                  <a:extLst>
                    <a:ext uri="{FF2B5EF4-FFF2-40B4-BE49-F238E27FC236}">
                      <a16:creationId xmlns:a16="http://schemas.microsoft.com/office/drawing/2014/main" id="{E07B0902-98CC-AD8A-A26C-B7485E6DC5AA}"/>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sp>
          <p:nvSpPr>
            <p:cNvPr id="47" name="Rectangle 4">
              <a:extLst>
                <a:ext uri="{FF2B5EF4-FFF2-40B4-BE49-F238E27FC236}">
                  <a16:creationId xmlns:a16="http://schemas.microsoft.com/office/drawing/2014/main" id="{EE61BD1F-656D-213A-E6A0-DAA55F26B3D8}"/>
                </a:ext>
              </a:extLst>
            </p:cNvPr>
            <p:cNvSpPr>
              <a:spLocks noChangeArrowheads="1"/>
            </p:cNvSpPr>
            <p:nvPr/>
          </p:nvSpPr>
          <p:spPr bwMode="auto">
            <a:xfrm>
              <a:off x="626508" y="5782322"/>
              <a:ext cx="2187521" cy="450973"/>
            </a:xfrm>
            <a:prstGeom prst="rect">
              <a:avLst/>
            </a:prstGeom>
            <a:solidFill>
              <a:srgbClr val="FFFFFF"/>
            </a:solidFill>
            <a:ln w="12700">
              <a:solidFill>
                <a:srgbClr val="000000"/>
              </a:solidFill>
              <a:miter lim="800000"/>
              <a:headEnd/>
              <a:tailEnd/>
            </a:ln>
          </p:spPr>
          <p:txBody>
            <a:bodyPr wrap="none" lIns="32466" tIns="16234" rIns="32466" bIns="16234" anchor="ctr"/>
            <a:lstStyle/>
            <a:p>
              <a:pPr algn="ctr" defTabSz="913203" eaLnBrk="1" fontAlgn="auto" hangingPunct="1">
                <a:spcBef>
                  <a:spcPts val="0"/>
                </a:spcBef>
                <a:spcAft>
                  <a:spcPts val="0"/>
                </a:spcAft>
                <a:defRPr/>
              </a:pPr>
              <a:r>
                <a:rPr lang="en-NZ" sz="1400" b="1">
                  <a:solidFill>
                    <a:schemeClr val="tx1">
                      <a:lumMod val="65000"/>
                      <a:lumOff val="35000"/>
                    </a:schemeClr>
                  </a:solidFill>
                  <a:latin typeface="+mn-lt"/>
                  <a:ea typeface="ＭＳ Ｐゴシック" pitchFamily="-112" charset="-128"/>
                  <a:cs typeface="ＭＳ Ｐゴシック" pitchFamily="-112" charset="-128"/>
                </a:rPr>
                <a:t>55</a:t>
              </a:r>
              <a:r>
                <a:rPr lang="en-US" sz="1400" b="1">
                  <a:solidFill>
                    <a:schemeClr val="tx1">
                      <a:lumMod val="65000"/>
                      <a:lumOff val="35000"/>
                    </a:schemeClr>
                  </a:solidFill>
                  <a:latin typeface="+mn-lt"/>
                  <a:ea typeface="ＭＳ Ｐゴシック" pitchFamily="-112" charset="-128"/>
                  <a:cs typeface="ＭＳ Ｐゴシック" pitchFamily="-112" charset="-128"/>
                </a:rPr>
                <a:t>     </a:t>
              </a:r>
              <a:r>
                <a:rPr lang="en-NZ" sz="1400" b="1">
                  <a:solidFill>
                    <a:schemeClr val="tx1">
                      <a:lumMod val="65000"/>
                      <a:lumOff val="35000"/>
                    </a:schemeClr>
                  </a:solidFill>
                  <a:latin typeface="+mn-lt"/>
                  <a:ea typeface="ＭＳ Ｐゴシック" pitchFamily="-112" charset="-128"/>
                  <a:cs typeface="ＭＳ Ｐゴシック" pitchFamily="-112" charset="-128"/>
                </a:rPr>
                <a:t>0</a:t>
              </a:r>
              <a:r>
                <a:rPr lang="pl-PL" sz="1400" b="1">
                  <a:solidFill>
                    <a:schemeClr val="tx1">
                      <a:lumMod val="65000"/>
                      <a:lumOff val="35000"/>
                    </a:schemeClr>
                  </a:solidFill>
                  <a:latin typeface="+mn-lt"/>
                  <a:ea typeface="ＭＳ Ｐゴシック" pitchFamily="-112" charset="-128"/>
                  <a:cs typeface="ＭＳ Ｐゴシック" pitchFamily="-112" charset="-128"/>
                </a:rPr>
                <a:t>0</a:t>
              </a:r>
              <a:r>
                <a:rPr lang="en-US" sz="1400" b="1">
                  <a:solidFill>
                    <a:schemeClr val="tx1">
                      <a:lumMod val="65000"/>
                      <a:lumOff val="35000"/>
                    </a:schemeClr>
                  </a:solidFill>
                  <a:latin typeface="+mn-lt"/>
                  <a:ea typeface="ＭＳ Ｐゴシック" pitchFamily="-112" charset="-128"/>
                  <a:cs typeface="ＭＳ Ｐゴシック" pitchFamily="-112" charset="-128"/>
                </a:rPr>
                <a:t>     </a:t>
              </a:r>
              <a:r>
                <a:rPr lang="pl-PL" sz="1400" b="1">
                  <a:solidFill>
                    <a:schemeClr val="tx1">
                      <a:lumMod val="65000"/>
                      <a:lumOff val="35000"/>
                    </a:schemeClr>
                  </a:solidFill>
                  <a:latin typeface="+mn-lt"/>
                  <a:ea typeface="ＭＳ Ｐゴシック" pitchFamily="-112" charset="-128"/>
                  <a:cs typeface="ＭＳ Ｐゴシック" pitchFamily="-112" charset="-128"/>
                </a:rPr>
                <a:t> </a:t>
              </a:r>
              <a:r>
                <a:rPr lang="en-NZ" sz="1400" b="1">
                  <a:solidFill>
                    <a:schemeClr val="tx1">
                      <a:lumMod val="65000"/>
                      <a:lumOff val="35000"/>
                    </a:schemeClr>
                  </a:solidFill>
                  <a:latin typeface="+mn-lt"/>
                  <a:ea typeface="ＭＳ Ｐゴシック" pitchFamily="-112" charset="-128"/>
                  <a:cs typeface="ＭＳ Ｐゴシック" pitchFamily="-112" charset="-128"/>
                </a:rPr>
                <a:t>00</a:t>
              </a:r>
              <a:r>
                <a:rPr lang="en-US" sz="1400" b="1">
                  <a:solidFill>
                    <a:schemeClr val="tx1">
                      <a:lumMod val="65000"/>
                      <a:lumOff val="35000"/>
                    </a:schemeClr>
                  </a:solidFill>
                  <a:latin typeface="+mn-lt"/>
                  <a:ea typeface="ＭＳ Ｐゴシック" pitchFamily="-112" charset="-128"/>
                  <a:cs typeface="ＭＳ Ｐゴシック" pitchFamily="-112" charset="-128"/>
                </a:rPr>
                <a:t>     </a:t>
              </a:r>
              <a:r>
                <a:rPr lang="pl-PL" sz="1400" b="1">
                  <a:solidFill>
                    <a:schemeClr val="tx1">
                      <a:lumMod val="65000"/>
                      <a:lumOff val="35000"/>
                    </a:schemeClr>
                  </a:solidFill>
                  <a:latin typeface="+mn-lt"/>
                  <a:ea typeface="ＭＳ Ｐゴシック" pitchFamily="-112" charset="-128"/>
                  <a:cs typeface="ＭＳ Ｐゴシック" pitchFamily="-112" charset="-128"/>
                </a:rPr>
                <a:t> </a:t>
              </a:r>
              <a:r>
                <a:rPr lang="en-NZ" sz="1400" b="1">
                  <a:solidFill>
                    <a:schemeClr val="tx1">
                      <a:lumMod val="65000"/>
                      <a:lumOff val="35000"/>
                    </a:schemeClr>
                  </a:solidFill>
                  <a:latin typeface="+mn-lt"/>
                  <a:ea typeface="ＭＳ Ｐゴシック" pitchFamily="-112" charset="-128"/>
                  <a:cs typeface="ＭＳ Ｐゴシック" pitchFamily="-112" charset="-128"/>
                </a:rPr>
                <a:t>45</a:t>
              </a:r>
              <a:endParaRPr lang="en-US" sz="1400" b="1">
                <a:solidFill>
                  <a:schemeClr val="tx1">
                    <a:lumMod val="65000"/>
                    <a:lumOff val="35000"/>
                  </a:schemeClr>
                </a:solidFill>
                <a:latin typeface="+mn-lt"/>
                <a:ea typeface="ＭＳ Ｐゴシック" pitchFamily="-112" charset="-128"/>
                <a:cs typeface="ＭＳ Ｐゴシック" pitchFamily="-112" charset="-128"/>
              </a:endParaRPr>
            </a:p>
            <a:p>
              <a:pPr algn="ctr" defTabSz="913203" eaLnBrk="1" fontAlgn="auto" hangingPunct="1">
                <a:spcBef>
                  <a:spcPts val="0"/>
                </a:spcBef>
                <a:spcAft>
                  <a:spcPts val="0"/>
                </a:spcAft>
                <a:defRPr/>
              </a:pPr>
              <a:r>
                <a:rPr lang="en-NZ" sz="1400" b="1">
                  <a:solidFill>
                    <a:schemeClr val="tx1">
                      <a:lumMod val="65000"/>
                      <a:lumOff val="35000"/>
                    </a:schemeClr>
                  </a:solidFill>
                  <a:latin typeface="+mn-lt"/>
                  <a:ea typeface="ＭＳ Ｐゴシック" pitchFamily="-112" charset="-128"/>
                  <a:cs typeface="ＭＳ Ｐゴシック" pitchFamily="-112" charset="-128"/>
                </a:rPr>
                <a:t>0</a:t>
              </a:r>
              <a:r>
                <a:rPr lang="pl-PL" sz="1400" b="1">
                  <a:solidFill>
                    <a:schemeClr val="tx1">
                      <a:lumMod val="65000"/>
                      <a:lumOff val="35000"/>
                    </a:schemeClr>
                  </a:solidFill>
                  <a:latin typeface="+mn-lt"/>
                  <a:ea typeface="ＭＳ Ｐゴシック" pitchFamily="-112" charset="-128"/>
                  <a:cs typeface="ＭＳ Ｐゴシック" pitchFamily="-112" charset="-128"/>
                </a:rPr>
                <a:t>0</a:t>
              </a:r>
              <a:r>
                <a:rPr lang="en-NZ" sz="1400" b="1">
                  <a:solidFill>
                    <a:schemeClr val="tx1">
                      <a:lumMod val="65000"/>
                      <a:lumOff val="35000"/>
                    </a:schemeClr>
                  </a:solidFill>
                  <a:latin typeface="+mn-lt"/>
                  <a:ea typeface="ＭＳ Ｐゴシック" pitchFamily="-112" charset="-128"/>
                  <a:cs typeface="ＭＳ Ｐゴシック" pitchFamily="-112" charset="-128"/>
                </a:rPr>
                <a:t>     </a:t>
              </a:r>
              <a:r>
                <a:rPr lang="en-US" sz="1400" b="1">
                  <a:solidFill>
                    <a:schemeClr val="tx1">
                      <a:lumMod val="65000"/>
                      <a:lumOff val="35000"/>
                    </a:schemeClr>
                  </a:solidFill>
                  <a:latin typeface="+mn-lt"/>
                  <a:ea typeface="ＭＳ Ｐゴシック" pitchFamily="-112" charset="-128"/>
                  <a:cs typeface="ＭＳ Ｐゴシック" pitchFamily="-112" charset="-128"/>
                </a:rPr>
                <a:t>70      </a:t>
              </a:r>
              <a:r>
                <a:rPr lang="en-NZ" sz="1400" b="1">
                  <a:solidFill>
                    <a:srgbClr val="5F5F5F"/>
                  </a:solidFill>
                  <a:latin typeface="+mn-lt"/>
                  <a:ea typeface="ＭＳ Ｐゴシック" pitchFamily="-112" charset="-128"/>
                  <a:cs typeface="ＭＳ Ｐゴシック" pitchFamily="-112" charset="-128"/>
                </a:rPr>
                <a:t>30</a:t>
              </a:r>
              <a:r>
                <a:rPr lang="en-US" sz="1400" b="1">
                  <a:solidFill>
                    <a:srgbClr val="5F5F5F"/>
                  </a:solidFill>
                  <a:latin typeface="+mn-lt"/>
                  <a:ea typeface="ＭＳ Ｐゴシック" pitchFamily="-112" charset="-128"/>
                  <a:cs typeface="ＭＳ Ｐゴシック" pitchFamily="-112" charset="-128"/>
                </a:rPr>
                <a:t>     </a:t>
              </a:r>
              <a:r>
                <a:rPr lang="pl-PL" sz="1400" b="1">
                  <a:solidFill>
                    <a:srgbClr val="5F5F5F"/>
                  </a:solidFill>
                  <a:latin typeface="+mn-lt"/>
                  <a:ea typeface="ＭＳ Ｐゴシック" pitchFamily="-112" charset="-128"/>
                  <a:cs typeface="ＭＳ Ｐゴシック" pitchFamily="-112" charset="-128"/>
                </a:rPr>
                <a:t> </a:t>
              </a:r>
              <a:r>
                <a:rPr lang="en-NZ" sz="1400" b="1">
                  <a:solidFill>
                    <a:srgbClr val="5F5F5F"/>
                  </a:solidFill>
                  <a:latin typeface="+mn-lt"/>
                  <a:ea typeface="ＭＳ Ｐゴシック" pitchFamily="-112" charset="-128"/>
                  <a:cs typeface="ＭＳ Ｐゴシック" pitchFamily="-112" charset="-128"/>
                </a:rPr>
                <a:t>00</a:t>
              </a:r>
              <a:endParaRPr lang="en-US" sz="1400" b="1">
                <a:solidFill>
                  <a:srgbClr val="5F5F5F"/>
                </a:solidFill>
                <a:latin typeface="+mn-lt"/>
                <a:ea typeface="ＭＳ Ｐゴシック" pitchFamily="-112" charset="-128"/>
                <a:cs typeface="ＭＳ Ｐゴシック" pitchFamily="-112" charset="-128"/>
              </a:endParaRPr>
            </a:p>
          </p:txBody>
        </p:sp>
        <p:sp>
          <p:nvSpPr>
            <p:cNvPr id="48" name="Rectangle 4">
              <a:extLst>
                <a:ext uri="{FF2B5EF4-FFF2-40B4-BE49-F238E27FC236}">
                  <a16:creationId xmlns:a16="http://schemas.microsoft.com/office/drawing/2014/main" id="{F01850C8-DD0B-D05B-9388-B19C99DC83D0}"/>
                </a:ext>
              </a:extLst>
            </p:cNvPr>
            <p:cNvSpPr>
              <a:spLocks noChangeArrowheads="1"/>
            </p:cNvSpPr>
            <p:nvPr/>
          </p:nvSpPr>
          <p:spPr bwMode="auto">
            <a:xfrm>
              <a:off x="3093422" y="5782322"/>
              <a:ext cx="2189108" cy="450973"/>
            </a:xfrm>
            <a:prstGeom prst="rect">
              <a:avLst/>
            </a:prstGeom>
            <a:solidFill>
              <a:srgbClr val="FFFFFF"/>
            </a:solidFill>
            <a:ln w="12700">
              <a:solidFill>
                <a:srgbClr val="000000"/>
              </a:solidFill>
              <a:miter lim="800000"/>
              <a:headEnd/>
              <a:tailEnd/>
            </a:ln>
          </p:spPr>
          <p:txBody>
            <a:bodyPr wrap="none" lIns="32466" tIns="16234" rIns="32466" bIns="16234" anchor="ctr"/>
            <a:lstStyle/>
            <a:p>
              <a:pPr algn="ctr" defTabSz="913203" eaLnBrk="1" fontAlgn="auto" hangingPunct="1">
                <a:spcBef>
                  <a:spcPts val="0"/>
                </a:spcBef>
                <a:spcAft>
                  <a:spcPts val="0"/>
                </a:spcAft>
                <a:defRPr/>
              </a:pPr>
              <a:r>
                <a:rPr lang="en-NZ" sz="1400" b="1">
                  <a:solidFill>
                    <a:schemeClr val="tx1">
                      <a:lumMod val="65000"/>
                      <a:lumOff val="35000"/>
                    </a:schemeClr>
                  </a:solidFill>
                  <a:latin typeface="+mn-lt"/>
                  <a:ea typeface="ＭＳ Ｐゴシック" pitchFamily="-112" charset="-128"/>
                  <a:cs typeface="ＭＳ Ｐゴシック" pitchFamily="-112" charset="-128"/>
                </a:rPr>
                <a:t>00</a:t>
              </a:r>
              <a:r>
                <a:rPr lang="en-US" sz="1400" b="1">
                  <a:solidFill>
                    <a:schemeClr val="tx1">
                      <a:lumMod val="65000"/>
                      <a:lumOff val="35000"/>
                    </a:schemeClr>
                  </a:solidFill>
                  <a:latin typeface="+mn-lt"/>
                  <a:ea typeface="ＭＳ Ｐゴシック" pitchFamily="-112" charset="-128"/>
                  <a:cs typeface="ＭＳ Ｐゴシック" pitchFamily="-112" charset="-128"/>
                </a:rPr>
                <a:t>     </a:t>
              </a:r>
              <a:r>
                <a:rPr lang="en-NZ" sz="1400" b="1">
                  <a:solidFill>
                    <a:schemeClr val="tx1">
                      <a:lumMod val="65000"/>
                      <a:lumOff val="35000"/>
                    </a:schemeClr>
                  </a:solidFill>
                  <a:latin typeface="+mn-lt"/>
                  <a:ea typeface="ＭＳ Ｐゴシック" pitchFamily="-112" charset="-128"/>
                  <a:cs typeface="ＭＳ Ｐゴシック" pitchFamily="-112" charset="-128"/>
                </a:rPr>
                <a:t>9</a:t>
              </a:r>
              <a:r>
                <a:rPr lang="pl-PL" sz="1400" b="1">
                  <a:solidFill>
                    <a:schemeClr val="tx1">
                      <a:lumMod val="65000"/>
                      <a:lumOff val="35000"/>
                    </a:schemeClr>
                  </a:solidFill>
                  <a:latin typeface="+mn-lt"/>
                  <a:ea typeface="ＭＳ Ｐゴシック" pitchFamily="-112" charset="-128"/>
                  <a:cs typeface="ＭＳ Ｐゴシック" pitchFamily="-112" charset="-128"/>
                </a:rPr>
                <a:t>0</a:t>
              </a:r>
              <a:r>
                <a:rPr lang="en-US" sz="1400" b="1">
                  <a:solidFill>
                    <a:schemeClr val="tx1">
                      <a:lumMod val="65000"/>
                      <a:lumOff val="35000"/>
                    </a:schemeClr>
                  </a:solidFill>
                  <a:latin typeface="+mn-lt"/>
                  <a:ea typeface="ＭＳ Ｐゴシック" pitchFamily="-112" charset="-128"/>
                  <a:cs typeface="ＭＳ Ｐゴシック" pitchFamily="-112" charset="-128"/>
                </a:rPr>
                <a:t>     </a:t>
              </a:r>
              <a:r>
                <a:rPr lang="pl-PL" sz="1400" b="1">
                  <a:solidFill>
                    <a:schemeClr val="tx1">
                      <a:lumMod val="65000"/>
                      <a:lumOff val="35000"/>
                    </a:schemeClr>
                  </a:solidFill>
                  <a:latin typeface="+mn-lt"/>
                  <a:ea typeface="ＭＳ Ｐゴシック" pitchFamily="-112" charset="-128"/>
                  <a:cs typeface="ＭＳ Ｐゴシック" pitchFamily="-112" charset="-128"/>
                </a:rPr>
                <a:t> </a:t>
              </a:r>
              <a:r>
                <a:rPr lang="en-NZ" sz="1400" b="1">
                  <a:solidFill>
                    <a:schemeClr val="tx1">
                      <a:lumMod val="65000"/>
                      <a:lumOff val="35000"/>
                    </a:schemeClr>
                  </a:solidFill>
                  <a:latin typeface="+mn-lt"/>
                  <a:ea typeface="ＭＳ Ｐゴシック" pitchFamily="-112" charset="-128"/>
                  <a:cs typeface="ＭＳ Ｐゴシック" pitchFamily="-112" charset="-128"/>
                </a:rPr>
                <a:t>00</a:t>
              </a:r>
              <a:r>
                <a:rPr lang="en-US" sz="1400" b="1">
                  <a:solidFill>
                    <a:schemeClr val="tx1">
                      <a:lumMod val="65000"/>
                      <a:lumOff val="35000"/>
                    </a:schemeClr>
                  </a:solidFill>
                  <a:latin typeface="+mn-lt"/>
                  <a:ea typeface="ＭＳ Ｐゴシック" pitchFamily="-112" charset="-128"/>
                  <a:cs typeface="ＭＳ Ｐゴシック" pitchFamily="-112" charset="-128"/>
                </a:rPr>
                <a:t>    </a:t>
              </a:r>
              <a:r>
                <a:rPr lang="pl-PL" sz="1400" b="1">
                  <a:solidFill>
                    <a:schemeClr val="tx1">
                      <a:lumMod val="65000"/>
                      <a:lumOff val="35000"/>
                    </a:schemeClr>
                  </a:solidFill>
                  <a:latin typeface="+mn-lt"/>
                  <a:ea typeface="ＭＳ Ｐゴシック" pitchFamily="-112" charset="-128"/>
                  <a:cs typeface="ＭＳ Ｐゴシック" pitchFamily="-112" charset="-128"/>
                </a:rPr>
                <a:t> </a:t>
              </a:r>
              <a:r>
                <a:rPr lang="en-NZ" sz="1400" b="1">
                  <a:solidFill>
                    <a:schemeClr val="tx1">
                      <a:lumMod val="65000"/>
                      <a:lumOff val="35000"/>
                    </a:schemeClr>
                  </a:solidFill>
                  <a:latin typeface="+mn-lt"/>
                  <a:ea typeface="ＭＳ Ｐゴシック" pitchFamily="-112" charset="-128"/>
                  <a:cs typeface="ＭＳ Ｐゴシック" pitchFamily="-112" charset="-128"/>
                </a:rPr>
                <a:t> 10</a:t>
              </a:r>
              <a:endParaRPr lang="en-US" sz="1400" b="1">
                <a:solidFill>
                  <a:schemeClr val="tx1">
                    <a:lumMod val="65000"/>
                    <a:lumOff val="35000"/>
                  </a:schemeClr>
                </a:solidFill>
                <a:latin typeface="+mn-lt"/>
                <a:ea typeface="ＭＳ Ｐゴシック" pitchFamily="-112" charset="-128"/>
                <a:cs typeface="ＭＳ Ｐゴシック" pitchFamily="-112" charset="-128"/>
              </a:endParaRPr>
            </a:p>
            <a:p>
              <a:pPr algn="ctr" defTabSz="913203" eaLnBrk="1" fontAlgn="auto" hangingPunct="1">
                <a:spcBef>
                  <a:spcPts val="0"/>
                </a:spcBef>
                <a:spcAft>
                  <a:spcPts val="0"/>
                </a:spcAft>
                <a:defRPr/>
              </a:pPr>
              <a:r>
                <a:rPr lang="en-NZ" sz="1400" b="1">
                  <a:solidFill>
                    <a:schemeClr val="tx1">
                      <a:lumMod val="65000"/>
                      <a:lumOff val="35000"/>
                    </a:schemeClr>
                  </a:solidFill>
                  <a:latin typeface="+mn-lt"/>
                  <a:ea typeface="ＭＳ Ｐゴシック" pitchFamily="-112" charset="-128"/>
                  <a:cs typeface="ＭＳ Ｐゴシック" pitchFamily="-112" charset="-128"/>
                </a:rPr>
                <a:t>3</a:t>
              </a:r>
              <a:r>
                <a:rPr lang="pl-PL" sz="1400" b="1">
                  <a:solidFill>
                    <a:schemeClr val="tx1">
                      <a:lumMod val="65000"/>
                      <a:lumOff val="35000"/>
                    </a:schemeClr>
                  </a:solidFill>
                  <a:latin typeface="+mn-lt"/>
                  <a:ea typeface="ＭＳ Ｐゴシック" pitchFamily="-112" charset="-128"/>
                  <a:cs typeface="ＭＳ Ｐゴシック" pitchFamily="-112" charset="-128"/>
                </a:rPr>
                <a:t>0</a:t>
              </a:r>
              <a:r>
                <a:rPr lang="en-NZ" sz="1400" b="1">
                  <a:solidFill>
                    <a:schemeClr val="tx1">
                      <a:lumMod val="65000"/>
                      <a:lumOff val="35000"/>
                    </a:schemeClr>
                  </a:solidFill>
                  <a:latin typeface="+mn-lt"/>
                  <a:ea typeface="ＭＳ Ｐゴシック" pitchFamily="-112" charset="-128"/>
                  <a:cs typeface="ＭＳ Ｐゴシック" pitchFamily="-112" charset="-128"/>
                </a:rPr>
                <a:t>     </a:t>
              </a:r>
              <a:r>
                <a:rPr lang="en-US" sz="1400" b="1">
                  <a:solidFill>
                    <a:schemeClr val="tx1">
                      <a:lumMod val="65000"/>
                      <a:lumOff val="35000"/>
                    </a:schemeClr>
                  </a:solidFill>
                  <a:latin typeface="+mn-lt"/>
                  <a:ea typeface="ＭＳ Ｐゴシック" pitchFamily="-112" charset="-128"/>
                  <a:cs typeface="ＭＳ Ｐゴシック" pitchFamily="-112" charset="-128"/>
                </a:rPr>
                <a:t>00      </a:t>
              </a:r>
              <a:r>
                <a:rPr lang="en-NZ" sz="1400" b="1">
                  <a:solidFill>
                    <a:srgbClr val="5F5F5F"/>
                  </a:solidFill>
                  <a:latin typeface="+mn-lt"/>
                  <a:ea typeface="ＭＳ Ｐゴシック" pitchFamily="-112" charset="-128"/>
                  <a:cs typeface="ＭＳ Ｐゴシック" pitchFamily="-112" charset="-128"/>
                </a:rPr>
                <a:t>70</a:t>
              </a:r>
              <a:r>
                <a:rPr lang="en-US" sz="1400" b="1">
                  <a:solidFill>
                    <a:srgbClr val="5F5F5F"/>
                  </a:solidFill>
                  <a:latin typeface="+mn-lt"/>
                  <a:ea typeface="ＭＳ Ｐゴシック" pitchFamily="-112" charset="-128"/>
                  <a:cs typeface="ＭＳ Ｐゴシック" pitchFamily="-112" charset="-128"/>
                </a:rPr>
                <a:t>     </a:t>
              </a:r>
              <a:r>
                <a:rPr lang="pl-PL" sz="1400" b="1">
                  <a:solidFill>
                    <a:srgbClr val="5F5F5F"/>
                  </a:solidFill>
                  <a:latin typeface="+mn-lt"/>
                  <a:ea typeface="ＭＳ Ｐゴシック" pitchFamily="-112" charset="-128"/>
                  <a:cs typeface="ＭＳ Ｐゴシック" pitchFamily="-112" charset="-128"/>
                </a:rPr>
                <a:t> </a:t>
              </a:r>
              <a:r>
                <a:rPr lang="en-NZ" sz="1400" b="1">
                  <a:solidFill>
                    <a:srgbClr val="5F5F5F"/>
                  </a:solidFill>
                  <a:latin typeface="+mn-lt"/>
                  <a:ea typeface="ＭＳ Ｐゴシック" pitchFamily="-112" charset="-128"/>
                  <a:cs typeface="ＭＳ Ｐゴシック" pitchFamily="-112" charset="-128"/>
                </a:rPr>
                <a:t>00</a:t>
              </a:r>
              <a:endParaRPr lang="en-US" sz="1400" b="1">
                <a:solidFill>
                  <a:srgbClr val="5F5F5F"/>
                </a:solidFill>
                <a:latin typeface="+mn-lt"/>
                <a:ea typeface="ＭＳ Ｐゴシック" pitchFamily="-112" charset="-128"/>
                <a:cs typeface="ＭＳ Ｐゴシック" pitchFamily="-112" charset="-128"/>
              </a:endParaRPr>
            </a:p>
          </p:txBody>
        </p:sp>
      </p:grpSp>
      <p:sp>
        <p:nvSpPr>
          <p:cNvPr id="384003" name="Text Placeholder 2">
            <a:extLst>
              <a:ext uri="{FF2B5EF4-FFF2-40B4-BE49-F238E27FC236}">
                <a16:creationId xmlns:a16="http://schemas.microsoft.com/office/drawing/2014/main" id="{9F264F35-09D5-AADF-9116-76D414829145}"/>
              </a:ext>
            </a:extLst>
          </p:cNvPr>
          <p:cNvSpPr>
            <a:spLocks noGrp="1" noChangeArrowheads="1"/>
          </p:cNvSpPr>
          <p:nvPr>
            <p:ph type="body" sz="quarter" idx="4294967295"/>
          </p:nvPr>
        </p:nvSpPr>
        <p:spPr bwMode="auto">
          <a:xfrm>
            <a:off x="334963" y="188913"/>
            <a:ext cx="9658350" cy="4000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b="1">
                <a:solidFill>
                  <a:schemeClr val="accent2"/>
                </a:solidFill>
                <a:latin typeface="Century Gothic" panose="020B0502020202020204" pitchFamily="34" charset="0"/>
              </a:rPr>
              <a:t>Exercise 5: </a:t>
            </a:r>
            <a:r>
              <a:rPr lang="en-NZ" altLang="en-US" sz="1800">
                <a:latin typeface="Century Gothic" panose="020B0502020202020204" pitchFamily="34" charset="0"/>
              </a:rPr>
              <a:t>Motivating Special Cases</a:t>
            </a:r>
            <a:endParaRPr lang="en-GB" altLang="en-US" sz="1800">
              <a:latin typeface="Century Gothic" panose="020B0502020202020204" pitchFamily="34" charset="0"/>
            </a:endParaRPr>
          </a:p>
        </p:txBody>
      </p:sp>
      <p:sp>
        <p:nvSpPr>
          <p:cNvPr id="384004" name="Rectangle 7">
            <a:extLst>
              <a:ext uri="{FF2B5EF4-FFF2-40B4-BE49-F238E27FC236}">
                <a16:creationId xmlns:a16="http://schemas.microsoft.com/office/drawing/2014/main" id="{34801B38-B361-6841-02A2-80D6152C46F4}"/>
              </a:ext>
            </a:extLst>
          </p:cNvPr>
          <p:cNvSpPr>
            <a:spLocks noChangeArrowheads="1"/>
          </p:cNvSpPr>
          <p:nvPr/>
        </p:nvSpPr>
        <p:spPr bwMode="auto">
          <a:xfrm>
            <a:off x="0" y="14373225"/>
            <a:ext cx="1841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434" tIns="45718" rIns="91434" bIns="45718" anchor="ct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en-US" altLang="en-US">
              <a:latin typeface="Century Gothic" panose="020B0502020202020204" pitchFamily="34" charset="0"/>
              <a:cs typeface="Arial" panose="020B0604020202020204" pitchFamily="34" charset="0"/>
            </a:endParaRPr>
          </a:p>
        </p:txBody>
      </p:sp>
      <p:sp>
        <p:nvSpPr>
          <p:cNvPr id="20" name="Prostokąt zaokrąglony 16">
            <a:extLst>
              <a:ext uri="{FF2B5EF4-FFF2-40B4-BE49-F238E27FC236}">
                <a16:creationId xmlns:a16="http://schemas.microsoft.com/office/drawing/2014/main" id="{1317EAC5-BE11-3946-30BF-881F0279BB12}"/>
              </a:ext>
            </a:extLst>
          </p:cNvPr>
          <p:cNvSpPr/>
          <p:nvPr/>
        </p:nvSpPr>
        <p:spPr>
          <a:xfrm>
            <a:off x="6070600" y="1236663"/>
            <a:ext cx="7893050" cy="360362"/>
          </a:xfrm>
          <a:prstGeom prst="roundRect">
            <a:avLst/>
          </a:prstGeom>
          <a:solidFill>
            <a:srgbClr val="FF8633"/>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rIns="0" anchor="ctr"/>
          <a:lstStyle/>
          <a:p>
            <a:pPr defTabSz="913203" eaLnBrk="1" fontAlgn="auto" hangingPunct="1">
              <a:spcBef>
                <a:spcPts val="0"/>
              </a:spcBef>
              <a:spcAft>
                <a:spcPts val="0"/>
              </a:spcAft>
              <a:defRPr/>
            </a:pPr>
            <a:r>
              <a:rPr lang="en-NZ" sz="2000" b="1">
                <a:latin typeface="Century Gothic" panose="020B0502020202020204" pitchFamily="34" charset="0"/>
              </a:rPr>
              <a:t>Uncertain of Role and Pressure</a:t>
            </a:r>
          </a:p>
        </p:txBody>
      </p:sp>
      <p:sp>
        <p:nvSpPr>
          <p:cNvPr id="22" name="Prostokąt 18">
            <a:extLst>
              <a:ext uri="{FF2B5EF4-FFF2-40B4-BE49-F238E27FC236}">
                <a16:creationId xmlns:a16="http://schemas.microsoft.com/office/drawing/2014/main" id="{92110C1C-3D01-16C7-2AD2-A503A6BFD792}"/>
              </a:ext>
            </a:extLst>
          </p:cNvPr>
          <p:cNvSpPr>
            <a:spLocks noChangeArrowheads="1"/>
          </p:cNvSpPr>
          <p:nvPr/>
        </p:nvSpPr>
        <p:spPr bwMode="auto">
          <a:xfrm>
            <a:off x="6311900" y="1809750"/>
            <a:ext cx="5456238" cy="7629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buClr>
                <a:schemeClr val="accent1"/>
              </a:buClr>
            </a:pPr>
            <a:r>
              <a:rPr lang="en-US" altLang="en-US" sz="2000" b="1">
                <a:solidFill>
                  <a:srgbClr val="5F5F5F"/>
                </a:solidFill>
                <a:latin typeface="Century Gothic" panose="020B0502020202020204" pitchFamily="34" charset="0"/>
                <a:cs typeface="Open Sans" panose="020B0606030504020204" pitchFamily="34" charset="0"/>
              </a:rPr>
              <a:t>Question:</a:t>
            </a:r>
          </a:p>
          <a:p>
            <a:pPr>
              <a:lnSpc>
                <a:spcPct val="150000"/>
              </a:lnSpc>
            </a:pPr>
            <a:r>
              <a:rPr lang="en-NZ" altLang="en-US">
                <a:latin typeface="Century Gothic" panose="020B0502020202020204" pitchFamily="34" charset="0"/>
                <a:ea typeface="Calibri" panose="020F0502020204030204" pitchFamily="34" charset="0"/>
                <a:cs typeface="Arial" panose="020B0604020202020204" pitchFamily="34" charset="0"/>
              </a:rPr>
              <a:t>What would you do to motivate this person?</a:t>
            </a:r>
          </a:p>
        </p:txBody>
      </p:sp>
      <p:grpSp>
        <p:nvGrpSpPr>
          <p:cNvPr id="37" name="Grupa 41">
            <a:extLst>
              <a:ext uri="{FF2B5EF4-FFF2-40B4-BE49-F238E27FC236}">
                <a16:creationId xmlns:a16="http://schemas.microsoft.com/office/drawing/2014/main" id="{3D4AECF9-522C-B3A1-6270-41709456ABC9}"/>
              </a:ext>
            </a:extLst>
          </p:cNvPr>
          <p:cNvGrpSpPr>
            <a:grpSpLocks/>
          </p:cNvGrpSpPr>
          <p:nvPr/>
        </p:nvGrpSpPr>
        <p:grpSpPr bwMode="auto">
          <a:xfrm>
            <a:off x="1065213" y="3286125"/>
            <a:ext cx="1300162" cy="719138"/>
            <a:chOff x="758435" y="3828614"/>
            <a:chExt cx="1006554" cy="556871"/>
          </a:xfrm>
        </p:grpSpPr>
        <p:sp>
          <p:nvSpPr>
            <p:cNvPr id="384015" name="Line 35">
              <a:extLst>
                <a:ext uri="{FF2B5EF4-FFF2-40B4-BE49-F238E27FC236}">
                  <a16:creationId xmlns:a16="http://schemas.microsoft.com/office/drawing/2014/main" id="{45815546-466B-AAE8-63BE-DD7D30275F3B}"/>
                </a:ext>
              </a:extLst>
            </p:cNvPr>
            <p:cNvSpPr>
              <a:spLocks noChangeShapeType="1"/>
            </p:cNvSpPr>
            <p:nvPr/>
          </p:nvSpPr>
          <p:spPr bwMode="auto">
            <a:xfrm>
              <a:off x="758435" y="3828614"/>
              <a:ext cx="324377" cy="556871"/>
            </a:xfrm>
            <a:prstGeom prst="line">
              <a:avLst/>
            </a:prstGeom>
            <a:noFill/>
            <a:ln w="25400" cap="rnd">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84016" name="Line 36">
              <a:extLst>
                <a:ext uri="{FF2B5EF4-FFF2-40B4-BE49-F238E27FC236}">
                  <a16:creationId xmlns:a16="http://schemas.microsoft.com/office/drawing/2014/main" id="{2CEEDB70-E3D6-27E0-FCDF-109CFB98F2B5}"/>
                </a:ext>
              </a:extLst>
            </p:cNvPr>
            <p:cNvSpPr>
              <a:spLocks noChangeShapeType="1"/>
            </p:cNvSpPr>
            <p:nvPr/>
          </p:nvSpPr>
          <p:spPr bwMode="auto">
            <a:xfrm flipH="1">
              <a:off x="1094479" y="4107049"/>
              <a:ext cx="332334" cy="278436"/>
            </a:xfrm>
            <a:prstGeom prst="line">
              <a:avLst/>
            </a:prstGeom>
            <a:noFill/>
            <a:ln w="25400" cap="rnd">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84017" name="Line 37">
              <a:extLst>
                <a:ext uri="{FF2B5EF4-FFF2-40B4-BE49-F238E27FC236}">
                  <a16:creationId xmlns:a16="http://schemas.microsoft.com/office/drawing/2014/main" id="{67F88149-32AB-25C5-7542-CD71E1FC9195}"/>
                </a:ext>
              </a:extLst>
            </p:cNvPr>
            <p:cNvSpPr>
              <a:spLocks noChangeShapeType="1"/>
            </p:cNvSpPr>
            <p:nvPr/>
          </p:nvSpPr>
          <p:spPr bwMode="auto">
            <a:xfrm flipV="1">
              <a:off x="1433074" y="3940035"/>
              <a:ext cx="331915" cy="167014"/>
            </a:xfrm>
            <a:prstGeom prst="line">
              <a:avLst/>
            </a:prstGeom>
            <a:noFill/>
            <a:ln w="25400" cap="rnd">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41" name="Grupa 45">
            <a:extLst>
              <a:ext uri="{FF2B5EF4-FFF2-40B4-BE49-F238E27FC236}">
                <a16:creationId xmlns:a16="http://schemas.microsoft.com/office/drawing/2014/main" id="{6EEE5825-BCC9-7FCE-EDC5-F26FB2345BFD}"/>
              </a:ext>
            </a:extLst>
          </p:cNvPr>
          <p:cNvGrpSpPr>
            <a:grpSpLocks/>
          </p:cNvGrpSpPr>
          <p:nvPr/>
        </p:nvGrpSpPr>
        <p:grpSpPr bwMode="auto">
          <a:xfrm>
            <a:off x="3532188" y="1443038"/>
            <a:ext cx="1303337" cy="2382837"/>
            <a:chOff x="2720395" y="2361046"/>
            <a:chExt cx="1008977" cy="1843716"/>
          </a:xfrm>
        </p:grpSpPr>
        <p:sp>
          <p:nvSpPr>
            <p:cNvPr id="384012" name="Line 35">
              <a:extLst>
                <a:ext uri="{FF2B5EF4-FFF2-40B4-BE49-F238E27FC236}">
                  <a16:creationId xmlns:a16="http://schemas.microsoft.com/office/drawing/2014/main" id="{4113DC7F-0650-DEC4-9D37-26801E27E6FF}"/>
                </a:ext>
              </a:extLst>
            </p:cNvPr>
            <p:cNvSpPr>
              <a:spLocks noChangeShapeType="1"/>
            </p:cNvSpPr>
            <p:nvPr/>
          </p:nvSpPr>
          <p:spPr bwMode="auto">
            <a:xfrm flipV="1">
              <a:off x="2720395" y="2361047"/>
              <a:ext cx="323629" cy="1704497"/>
            </a:xfrm>
            <a:prstGeom prst="line">
              <a:avLst/>
            </a:prstGeom>
            <a:noFill/>
            <a:ln w="25400" cap="rnd">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84013" name="Line 36">
              <a:extLst>
                <a:ext uri="{FF2B5EF4-FFF2-40B4-BE49-F238E27FC236}">
                  <a16:creationId xmlns:a16="http://schemas.microsoft.com/office/drawing/2014/main" id="{D891D59F-FDEF-23DE-BD58-DD87B9A0BDBE}"/>
                </a:ext>
              </a:extLst>
            </p:cNvPr>
            <p:cNvSpPr>
              <a:spLocks noChangeShapeType="1"/>
            </p:cNvSpPr>
            <p:nvPr/>
          </p:nvSpPr>
          <p:spPr bwMode="auto">
            <a:xfrm flipH="1" flipV="1">
              <a:off x="3050604" y="2361046"/>
              <a:ext cx="338169" cy="1843716"/>
            </a:xfrm>
            <a:prstGeom prst="line">
              <a:avLst/>
            </a:prstGeom>
            <a:noFill/>
            <a:ln w="25400" cap="rnd">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84014" name="Line 37">
              <a:extLst>
                <a:ext uri="{FF2B5EF4-FFF2-40B4-BE49-F238E27FC236}">
                  <a16:creationId xmlns:a16="http://schemas.microsoft.com/office/drawing/2014/main" id="{CEFAFA1B-A1B2-4203-F2C7-2F64EA36808F}"/>
                </a:ext>
              </a:extLst>
            </p:cNvPr>
            <p:cNvSpPr>
              <a:spLocks noChangeShapeType="1"/>
            </p:cNvSpPr>
            <p:nvPr/>
          </p:nvSpPr>
          <p:spPr bwMode="auto">
            <a:xfrm flipV="1">
              <a:off x="3401299" y="3898530"/>
              <a:ext cx="328073" cy="306232"/>
            </a:xfrm>
            <a:prstGeom prst="line">
              <a:avLst/>
            </a:prstGeom>
            <a:noFill/>
            <a:ln w="25400" cap="rnd">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45" name="Group 44">
            <a:extLst>
              <a:ext uri="{FF2B5EF4-FFF2-40B4-BE49-F238E27FC236}">
                <a16:creationId xmlns:a16="http://schemas.microsoft.com/office/drawing/2014/main" id="{9611672B-0D91-7E92-2C09-E93CB98DF58B}"/>
              </a:ext>
            </a:extLst>
          </p:cNvPr>
          <p:cNvGrpSpPr>
            <a:grpSpLocks/>
          </p:cNvGrpSpPr>
          <p:nvPr/>
        </p:nvGrpSpPr>
        <p:grpSpPr bwMode="auto">
          <a:xfrm>
            <a:off x="4684713" y="107950"/>
            <a:ext cx="1008062" cy="773113"/>
            <a:chOff x="939800" y="783673"/>
            <a:chExt cx="1308101" cy="1002532"/>
          </a:xfrm>
        </p:grpSpPr>
        <p:pic>
          <p:nvPicPr>
            <p:cNvPr id="46" name="Picture 45">
              <a:extLst>
                <a:ext uri="{FF2B5EF4-FFF2-40B4-BE49-F238E27FC236}">
                  <a16:creationId xmlns:a16="http://schemas.microsoft.com/office/drawing/2014/main" id="{19B57B79-A8BD-0EED-BA9C-EAC84847CFEE}"/>
                </a:ext>
              </a:extLst>
            </p:cNvPr>
            <p:cNvPicPr>
              <a:picLocks noChangeAspect="1"/>
            </p:cNvPicPr>
            <p:nvPr/>
          </p:nvPicPr>
          <p:blipFill>
            <a:blip r:embed="rId3" cstate="print">
              <a:duotone>
                <a:schemeClr val="accent2">
                  <a:shade val="45000"/>
                  <a:satMod val="135000"/>
                </a:schemeClr>
                <a:prstClr val="white"/>
              </a:duotone>
            </a:blip>
            <a:stretch>
              <a:fillRect/>
            </a:stretch>
          </p:blipFill>
          <p:spPr>
            <a:xfrm flipH="1">
              <a:off x="1257605" y="783673"/>
              <a:ext cx="990296" cy="990296"/>
            </a:xfrm>
            <a:prstGeom prst="rect">
              <a:avLst/>
            </a:prstGeom>
            <a:ln>
              <a:noFill/>
            </a:ln>
          </p:spPr>
        </p:pic>
        <p:sp>
          <p:nvSpPr>
            <p:cNvPr id="49" name="Oval 48">
              <a:extLst>
                <a:ext uri="{FF2B5EF4-FFF2-40B4-BE49-F238E27FC236}">
                  <a16:creationId xmlns:a16="http://schemas.microsoft.com/office/drawing/2014/main" id="{22D84B6D-0086-FC10-FDE6-7E815538FDA0}"/>
                </a:ext>
              </a:extLst>
            </p:cNvPr>
            <p:cNvSpPr/>
            <p:nvPr/>
          </p:nvSpPr>
          <p:spPr>
            <a:xfrm>
              <a:off x="939800" y="1740916"/>
              <a:ext cx="1308101" cy="4528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gr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45"/>
                                        </p:tgtEl>
                                        <p:attrNameLst>
                                          <p:attrName>style.visibility</p:attrName>
                                        </p:attrNameLst>
                                      </p:cBhvr>
                                      <p:to>
                                        <p:strVal val="visible"/>
                                      </p:to>
                                    </p:set>
                                    <p:anim calcmode="lin" valueType="num">
                                      <p:cBhvr additive="base">
                                        <p:cTn id="7" dur="500" fill="hold"/>
                                        <p:tgtEl>
                                          <p:spTgt spid="45"/>
                                        </p:tgtEl>
                                        <p:attrNameLst>
                                          <p:attrName>ppt_x</p:attrName>
                                        </p:attrNameLst>
                                      </p:cBhvr>
                                      <p:tavLst>
                                        <p:tav tm="0">
                                          <p:val>
                                            <p:strVal val="0-#ppt_w/2"/>
                                          </p:val>
                                        </p:tav>
                                        <p:tav tm="100000">
                                          <p:val>
                                            <p:strVal val="#ppt_x"/>
                                          </p:val>
                                        </p:tav>
                                      </p:tavLst>
                                    </p:anim>
                                    <p:anim calcmode="lin" valueType="num">
                                      <p:cBhvr additive="base">
                                        <p:cTn id="8" dur="500" fill="hold"/>
                                        <p:tgtEl>
                                          <p:spTgt spid="45"/>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2" presetClass="entr" presetSubtype="4"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down)">
                                      <p:cBhvr>
                                        <p:cTn id="12" dur="500"/>
                                        <p:tgtEl>
                                          <p:spTgt spid="2"/>
                                        </p:tgtEl>
                                      </p:cBhvr>
                                    </p:animEffect>
                                  </p:childTnLst>
                                </p:cTn>
                              </p:par>
                            </p:childTnLst>
                          </p:cTn>
                        </p:par>
                        <p:par>
                          <p:cTn id="13" fill="hold" nodeType="afterGroup">
                            <p:stCondLst>
                              <p:cond delay="1000"/>
                            </p:stCondLst>
                            <p:childTnLst>
                              <p:par>
                                <p:cTn id="14" presetID="22" presetClass="entr" presetSubtype="8" fill="hold" nodeType="afterEffect">
                                  <p:stCondLst>
                                    <p:cond delay="0"/>
                                  </p:stCondLst>
                                  <p:childTnLst>
                                    <p:set>
                                      <p:cBhvr>
                                        <p:cTn id="15" dur="1" fill="hold">
                                          <p:stCondLst>
                                            <p:cond delay="0"/>
                                          </p:stCondLst>
                                        </p:cTn>
                                        <p:tgtEl>
                                          <p:spTgt spid="37"/>
                                        </p:tgtEl>
                                        <p:attrNameLst>
                                          <p:attrName>style.visibility</p:attrName>
                                        </p:attrNameLst>
                                      </p:cBhvr>
                                      <p:to>
                                        <p:strVal val="visible"/>
                                      </p:to>
                                    </p:set>
                                    <p:animEffect transition="in" filter="wipe(left)">
                                      <p:cBhvr>
                                        <p:cTn id="16" dur="500"/>
                                        <p:tgtEl>
                                          <p:spTgt spid="37"/>
                                        </p:tgtEl>
                                      </p:cBhvr>
                                    </p:animEffect>
                                  </p:childTnLst>
                                </p:cTn>
                              </p:par>
                            </p:childTnLst>
                          </p:cTn>
                        </p:par>
                        <p:par>
                          <p:cTn id="17" fill="hold" nodeType="afterGroup">
                            <p:stCondLst>
                              <p:cond delay="1500"/>
                            </p:stCondLst>
                            <p:childTnLst>
                              <p:par>
                                <p:cTn id="18" presetID="22" presetClass="entr" presetSubtype="8" fill="hold" nodeType="afterEffect">
                                  <p:stCondLst>
                                    <p:cond delay="0"/>
                                  </p:stCondLst>
                                  <p:childTnLst>
                                    <p:set>
                                      <p:cBhvr>
                                        <p:cTn id="19" dur="1" fill="hold">
                                          <p:stCondLst>
                                            <p:cond delay="0"/>
                                          </p:stCondLst>
                                        </p:cTn>
                                        <p:tgtEl>
                                          <p:spTgt spid="41"/>
                                        </p:tgtEl>
                                        <p:attrNameLst>
                                          <p:attrName>style.visibility</p:attrName>
                                        </p:attrNameLst>
                                      </p:cBhvr>
                                      <p:to>
                                        <p:strVal val="visible"/>
                                      </p:to>
                                    </p:set>
                                    <p:animEffect transition="in" filter="wipe(left)">
                                      <p:cBhvr>
                                        <p:cTn id="20" dur="500"/>
                                        <p:tgtEl>
                                          <p:spTgt spid="41"/>
                                        </p:tgtEl>
                                      </p:cBhvr>
                                    </p:animEffect>
                                  </p:childTnLst>
                                </p:cTn>
                              </p:par>
                            </p:childTnLst>
                          </p:cTn>
                        </p:par>
                        <p:par>
                          <p:cTn id="21" fill="hold" nodeType="afterGroup">
                            <p:stCondLst>
                              <p:cond delay="2000"/>
                            </p:stCondLst>
                            <p:childTnLst>
                              <p:par>
                                <p:cTn id="22" presetID="2" presetClass="entr" presetSubtype="2" fill="hold" grpId="0" nodeType="afterEffect">
                                  <p:stCondLst>
                                    <p:cond delay="0"/>
                                  </p:stCondLst>
                                  <p:childTnLst>
                                    <p:set>
                                      <p:cBhvr>
                                        <p:cTn id="23" dur="1" fill="hold">
                                          <p:stCondLst>
                                            <p:cond delay="0"/>
                                          </p:stCondLst>
                                        </p:cTn>
                                        <p:tgtEl>
                                          <p:spTgt spid="20"/>
                                        </p:tgtEl>
                                        <p:attrNameLst>
                                          <p:attrName>style.visibility</p:attrName>
                                        </p:attrNameLst>
                                      </p:cBhvr>
                                      <p:to>
                                        <p:strVal val="visible"/>
                                      </p:to>
                                    </p:set>
                                    <p:anim calcmode="lin" valueType="num">
                                      <p:cBhvr additive="base">
                                        <p:cTn id="24" dur="1000" fill="hold"/>
                                        <p:tgtEl>
                                          <p:spTgt spid="20"/>
                                        </p:tgtEl>
                                        <p:attrNameLst>
                                          <p:attrName>ppt_x</p:attrName>
                                        </p:attrNameLst>
                                      </p:cBhvr>
                                      <p:tavLst>
                                        <p:tav tm="0">
                                          <p:val>
                                            <p:strVal val="1+#ppt_w/2"/>
                                          </p:val>
                                        </p:tav>
                                        <p:tav tm="100000">
                                          <p:val>
                                            <p:strVal val="#ppt_x"/>
                                          </p:val>
                                        </p:tav>
                                      </p:tavLst>
                                    </p:anim>
                                    <p:anim calcmode="lin" valueType="num">
                                      <p:cBhvr additive="base">
                                        <p:cTn id="25" dur="1000" fill="hold"/>
                                        <p:tgtEl>
                                          <p:spTgt spid="20"/>
                                        </p:tgtEl>
                                        <p:attrNameLst>
                                          <p:attrName>ppt_y</p:attrName>
                                        </p:attrNameLst>
                                      </p:cBhvr>
                                      <p:tavLst>
                                        <p:tav tm="0">
                                          <p:val>
                                            <p:strVal val="#ppt_y"/>
                                          </p:val>
                                        </p:tav>
                                        <p:tav tm="100000">
                                          <p:val>
                                            <p:strVal val="#ppt_y"/>
                                          </p:val>
                                        </p:tav>
                                      </p:tavLst>
                                    </p:anim>
                                  </p:childTnLst>
                                </p:cTn>
                              </p:par>
                            </p:childTnLst>
                          </p:cTn>
                        </p:par>
                        <p:par>
                          <p:cTn id="26" fill="hold" nodeType="afterGroup">
                            <p:stCondLst>
                              <p:cond delay="3000"/>
                            </p:stCondLst>
                            <p:childTnLst>
                              <p:par>
                                <p:cTn id="27" presetID="22" presetClass="entr" presetSubtype="8" fill="hold" grpId="0" nodeType="afterEffect">
                                  <p:stCondLst>
                                    <p:cond delay="0"/>
                                  </p:stCondLst>
                                  <p:childTnLst>
                                    <p:set>
                                      <p:cBhvr>
                                        <p:cTn id="28" dur="1" fill="hold">
                                          <p:stCondLst>
                                            <p:cond delay="0"/>
                                          </p:stCondLst>
                                        </p:cTn>
                                        <p:tgtEl>
                                          <p:spTgt spid="22">
                                            <p:txEl>
                                              <p:pRg st="0" end="0"/>
                                            </p:txEl>
                                          </p:spTgt>
                                        </p:tgtEl>
                                        <p:attrNameLst>
                                          <p:attrName>style.visibility</p:attrName>
                                        </p:attrNameLst>
                                      </p:cBhvr>
                                      <p:to>
                                        <p:strVal val="visible"/>
                                      </p:to>
                                    </p:set>
                                    <p:animEffect transition="in" filter="wipe(left)">
                                      <p:cBhvr>
                                        <p:cTn id="29" dur="750"/>
                                        <p:tgtEl>
                                          <p:spTgt spid="22">
                                            <p:txEl>
                                              <p:pRg st="0" end="0"/>
                                            </p:txEl>
                                          </p:spTgt>
                                        </p:tgtEl>
                                      </p:cBhvr>
                                    </p:animEffect>
                                  </p:childTnLst>
                                </p:cTn>
                              </p:par>
                            </p:childTnLst>
                          </p:cTn>
                        </p:par>
                        <p:par>
                          <p:cTn id="30" fill="hold" nodeType="afterGroup">
                            <p:stCondLst>
                              <p:cond delay="3750"/>
                            </p:stCondLst>
                            <p:childTnLst>
                              <p:par>
                                <p:cTn id="31" presetID="9" presetClass="entr" presetSubtype="0" fill="hold" nodeType="afterEffect">
                                  <p:stCondLst>
                                    <p:cond delay="0"/>
                                  </p:stCondLst>
                                  <p:childTnLst>
                                    <p:set>
                                      <p:cBhvr>
                                        <p:cTn id="32" dur="1" fill="hold">
                                          <p:stCondLst>
                                            <p:cond delay="0"/>
                                          </p:stCondLst>
                                        </p:cTn>
                                        <p:tgtEl>
                                          <p:spTgt spid="22">
                                            <p:txEl>
                                              <p:pRg st="1" end="1"/>
                                            </p:txEl>
                                          </p:spTgt>
                                        </p:tgtEl>
                                        <p:attrNameLst>
                                          <p:attrName>style.visibility</p:attrName>
                                        </p:attrNameLst>
                                      </p:cBhvr>
                                      <p:to>
                                        <p:strVal val="visible"/>
                                      </p:to>
                                    </p:set>
                                    <p:animEffect transition="in" filter="dissolve">
                                      <p:cBhvr>
                                        <p:cTn id="33" dur="500"/>
                                        <p:tgtEl>
                                          <p:spTgt spid="2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2" grpId="0" build="p"/>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10758094-DE9C-293E-9416-D5921B61DBCE}"/>
              </a:ext>
            </a:extLst>
          </p:cNvPr>
          <p:cNvGrpSpPr>
            <a:grpSpLocks/>
          </p:cNvGrpSpPr>
          <p:nvPr/>
        </p:nvGrpSpPr>
        <p:grpSpPr bwMode="auto">
          <a:xfrm>
            <a:off x="627063" y="874713"/>
            <a:ext cx="4664075" cy="5357812"/>
            <a:chOff x="626508" y="874019"/>
            <a:chExt cx="4663960" cy="5359276"/>
          </a:xfrm>
        </p:grpSpPr>
        <p:grpSp>
          <p:nvGrpSpPr>
            <p:cNvPr id="386066" name="Grupa 3">
              <a:extLst>
                <a:ext uri="{FF2B5EF4-FFF2-40B4-BE49-F238E27FC236}">
                  <a16:creationId xmlns:a16="http://schemas.microsoft.com/office/drawing/2014/main" id="{5EFA9F75-DF90-2A0B-5608-622B1050A454}"/>
                </a:ext>
              </a:extLst>
            </p:cNvPr>
            <p:cNvGrpSpPr>
              <a:grpSpLocks/>
            </p:cNvGrpSpPr>
            <p:nvPr/>
          </p:nvGrpSpPr>
          <p:grpSpPr bwMode="auto">
            <a:xfrm>
              <a:off x="3093937" y="874019"/>
              <a:ext cx="2196531" cy="4895429"/>
              <a:chOff x="3134998" y="1178691"/>
              <a:chExt cx="2019850" cy="4501658"/>
            </a:xfrm>
          </p:grpSpPr>
          <p:sp>
            <p:nvSpPr>
              <p:cNvPr id="386082" name="Rectangle 15">
                <a:extLst>
                  <a:ext uri="{FF2B5EF4-FFF2-40B4-BE49-F238E27FC236}">
                    <a16:creationId xmlns:a16="http://schemas.microsoft.com/office/drawing/2014/main" id="{9A711ED2-D564-9C8F-6B37-A9E2ABA8C32E}"/>
                  </a:ext>
                </a:extLst>
              </p:cNvPr>
              <p:cNvSpPr>
                <a:spLocks noChangeArrowheads="1"/>
              </p:cNvSpPr>
              <p:nvPr/>
            </p:nvSpPr>
            <p:spPr bwMode="auto">
              <a:xfrm>
                <a:off x="3134998" y="3152466"/>
                <a:ext cx="2012248" cy="905884"/>
              </a:xfrm>
              <a:prstGeom prst="rect">
                <a:avLst/>
              </a:prstGeom>
              <a:solidFill>
                <a:srgbClr val="FF863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86083" name="Rectangle 12">
                <a:extLst>
                  <a:ext uri="{FF2B5EF4-FFF2-40B4-BE49-F238E27FC236}">
                    <a16:creationId xmlns:a16="http://schemas.microsoft.com/office/drawing/2014/main" id="{538CE7E7-FCA8-FCB4-3863-20EB44DF2462}"/>
                  </a:ext>
                </a:extLst>
              </p:cNvPr>
              <p:cNvSpPr>
                <a:spLocks noChangeArrowheads="1"/>
              </p:cNvSpPr>
              <p:nvPr/>
            </p:nvSpPr>
            <p:spPr bwMode="auto">
              <a:xfrm>
                <a:off x="3134998" y="5331244"/>
                <a:ext cx="2012248" cy="349105"/>
              </a:xfrm>
              <a:prstGeom prst="rect">
                <a:avLst/>
              </a:prstGeom>
              <a:solidFill>
                <a:srgbClr val="FF863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86084" name="Rectangle 13">
                <a:extLst>
                  <a:ext uri="{FF2B5EF4-FFF2-40B4-BE49-F238E27FC236}">
                    <a16:creationId xmlns:a16="http://schemas.microsoft.com/office/drawing/2014/main" id="{B2CDD9C3-72C4-B464-EEED-82318AAE9691}"/>
                  </a:ext>
                </a:extLst>
              </p:cNvPr>
              <p:cNvSpPr>
                <a:spLocks noChangeArrowheads="1"/>
              </p:cNvSpPr>
              <p:nvPr/>
            </p:nvSpPr>
            <p:spPr bwMode="auto">
              <a:xfrm>
                <a:off x="3134998" y="1521517"/>
                <a:ext cx="2012248" cy="359847"/>
              </a:xfrm>
              <a:prstGeom prst="rect">
                <a:avLst/>
              </a:prstGeom>
              <a:solidFill>
                <a:srgbClr val="FF863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86085" name="Text Box 43">
                <a:extLst>
                  <a:ext uri="{FF2B5EF4-FFF2-40B4-BE49-F238E27FC236}">
                    <a16:creationId xmlns:a16="http://schemas.microsoft.com/office/drawing/2014/main" id="{E5F9DE23-F4CE-E3CA-2BA8-8FF330CFBE25}"/>
                  </a:ext>
                </a:extLst>
              </p:cNvPr>
              <p:cNvSpPr txBox="1">
                <a:spLocks noChangeArrowheads="1"/>
              </p:cNvSpPr>
              <p:nvPr/>
            </p:nvSpPr>
            <p:spPr bwMode="auto">
              <a:xfrm>
                <a:off x="3134998" y="1178691"/>
                <a:ext cx="2012248" cy="363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1300" b="1">
                    <a:solidFill>
                      <a:srgbClr val="272274"/>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D </a:t>
                </a:r>
                <a:r>
                  <a:rPr lang="pl-PL" altLang="en-US" sz="1300" b="1">
                    <a:solidFill>
                      <a:srgbClr val="5F5F5F"/>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  I </a:t>
                </a:r>
                <a:r>
                  <a:rPr lang="pl-PL" altLang="en-US" sz="1300" b="1">
                    <a:solidFill>
                      <a:srgbClr val="5F5F5F"/>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  </a:t>
                </a:r>
                <a:r>
                  <a:rPr lang="pl-PL" altLang="en-US" sz="1300" b="1">
                    <a:solidFill>
                      <a:srgbClr val="5F5F5F"/>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S </a:t>
                </a:r>
                <a:r>
                  <a:rPr lang="pl-PL" altLang="en-US" sz="1300" b="1">
                    <a:solidFill>
                      <a:srgbClr val="5F5F5F"/>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 </a:t>
                </a:r>
                <a:r>
                  <a:rPr lang="pl-PL" altLang="en-US" sz="1300" b="1">
                    <a:solidFill>
                      <a:srgbClr val="5F5F5F"/>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 C</a:t>
                </a:r>
                <a:r>
                  <a:rPr lang="pl-PL" altLang="en-US" sz="1300" b="1">
                    <a:solidFill>
                      <a:srgbClr val="5F5F5F"/>
                    </a:solidFill>
                    <a:ea typeface="ＭＳ Ｐゴシック" panose="020B0600070205080204" pitchFamily="34" charset="-128"/>
                  </a:rPr>
                  <a:t>  </a:t>
                </a:r>
                <a:endParaRPr lang="en-US" altLang="en-US" sz="1300" b="1">
                  <a:solidFill>
                    <a:srgbClr val="5F5F5F"/>
                  </a:solidFill>
                  <a:ea typeface="ＭＳ Ｐゴシック" panose="020B0600070205080204" pitchFamily="34" charset="-128"/>
                </a:endParaRPr>
              </a:p>
            </p:txBody>
          </p:sp>
          <p:grpSp>
            <p:nvGrpSpPr>
              <p:cNvPr id="386086" name="Grupa 8">
                <a:extLst>
                  <a:ext uri="{FF2B5EF4-FFF2-40B4-BE49-F238E27FC236}">
                    <a16:creationId xmlns:a16="http://schemas.microsoft.com/office/drawing/2014/main" id="{1A0CDA3D-5D80-258B-EDDA-9771F8F6D4B8}"/>
                  </a:ext>
                </a:extLst>
              </p:cNvPr>
              <p:cNvGrpSpPr>
                <a:grpSpLocks/>
              </p:cNvGrpSpPr>
              <p:nvPr/>
            </p:nvGrpSpPr>
            <p:grpSpPr bwMode="auto">
              <a:xfrm>
                <a:off x="3134998" y="1517736"/>
                <a:ext cx="2019850" cy="4162612"/>
                <a:chOff x="3636165" y="1814460"/>
                <a:chExt cx="1696621" cy="3496486"/>
              </a:xfrm>
            </p:grpSpPr>
            <p:grpSp>
              <p:nvGrpSpPr>
                <p:cNvPr id="386087" name="Group 28">
                  <a:extLst>
                    <a:ext uri="{FF2B5EF4-FFF2-40B4-BE49-F238E27FC236}">
                      <a16:creationId xmlns:a16="http://schemas.microsoft.com/office/drawing/2014/main" id="{D1327E7A-08E3-418B-94D2-1F93EA2D7971}"/>
                    </a:ext>
                  </a:extLst>
                </p:cNvPr>
                <p:cNvGrpSpPr>
                  <a:grpSpLocks/>
                </p:cNvGrpSpPr>
                <p:nvPr/>
              </p:nvGrpSpPr>
              <p:grpSpPr bwMode="auto">
                <a:xfrm>
                  <a:off x="3636165" y="1819139"/>
                  <a:ext cx="1696621" cy="3491807"/>
                  <a:chOff x="1684" y="1082"/>
                  <a:chExt cx="2391" cy="3083"/>
                </a:xfrm>
              </p:grpSpPr>
              <p:sp>
                <p:nvSpPr>
                  <p:cNvPr id="386092" name="Rectangle 29">
                    <a:extLst>
                      <a:ext uri="{FF2B5EF4-FFF2-40B4-BE49-F238E27FC236}">
                        <a16:creationId xmlns:a16="http://schemas.microsoft.com/office/drawing/2014/main" id="{E4EB6B0C-71AD-5467-19D0-1D166DAD4EA8}"/>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86093" name="Line 30">
                    <a:extLst>
                      <a:ext uri="{FF2B5EF4-FFF2-40B4-BE49-F238E27FC236}">
                        <a16:creationId xmlns:a16="http://schemas.microsoft.com/office/drawing/2014/main" id="{F497595C-C35B-05D6-59EB-A3C54421F538}"/>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86088" name="Line 31">
                  <a:extLst>
                    <a:ext uri="{FF2B5EF4-FFF2-40B4-BE49-F238E27FC236}">
                      <a16:creationId xmlns:a16="http://schemas.microsoft.com/office/drawing/2014/main" id="{2A75C16B-F165-962C-B241-D5B86070439B}"/>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86089" name="Line 32">
                  <a:extLst>
                    <a:ext uri="{FF2B5EF4-FFF2-40B4-BE49-F238E27FC236}">
                      <a16:creationId xmlns:a16="http://schemas.microsoft.com/office/drawing/2014/main" id="{D1AA0383-6AE5-D91E-D324-EF8DB871504A}"/>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86090" name="Line 33">
                  <a:extLst>
                    <a:ext uri="{FF2B5EF4-FFF2-40B4-BE49-F238E27FC236}">
                      <a16:creationId xmlns:a16="http://schemas.microsoft.com/office/drawing/2014/main" id="{E06FFD5B-BB70-B7FA-A5A1-25B6259FF62E}"/>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86091" name="Line 34">
                  <a:extLst>
                    <a:ext uri="{FF2B5EF4-FFF2-40B4-BE49-F238E27FC236}">
                      <a16:creationId xmlns:a16="http://schemas.microsoft.com/office/drawing/2014/main" id="{577222D9-0BE2-E4D5-695D-C68579D54314}"/>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86067" name="Grupa 19">
              <a:extLst>
                <a:ext uri="{FF2B5EF4-FFF2-40B4-BE49-F238E27FC236}">
                  <a16:creationId xmlns:a16="http://schemas.microsoft.com/office/drawing/2014/main" id="{02B0C538-5F0A-5466-F820-6D0DC476D33B}"/>
                </a:ext>
              </a:extLst>
            </p:cNvPr>
            <p:cNvGrpSpPr>
              <a:grpSpLocks/>
            </p:cNvGrpSpPr>
            <p:nvPr/>
          </p:nvGrpSpPr>
          <p:grpSpPr bwMode="auto">
            <a:xfrm>
              <a:off x="626509" y="874019"/>
              <a:ext cx="2196531" cy="4895429"/>
              <a:chOff x="3134998" y="1178691"/>
              <a:chExt cx="2019850" cy="4501658"/>
            </a:xfrm>
          </p:grpSpPr>
          <p:sp>
            <p:nvSpPr>
              <p:cNvPr id="386070" name="Rectangle 15">
                <a:extLst>
                  <a:ext uri="{FF2B5EF4-FFF2-40B4-BE49-F238E27FC236}">
                    <a16:creationId xmlns:a16="http://schemas.microsoft.com/office/drawing/2014/main" id="{E05C4E4D-805D-5C92-9920-6F9CA15996EE}"/>
                  </a:ext>
                </a:extLst>
              </p:cNvPr>
              <p:cNvSpPr>
                <a:spLocks noChangeArrowheads="1"/>
              </p:cNvSpPr>
              <p:nvPr/>
            </p:nvSpPr>
            <p:spPr bwMode="auto">
              <a:xfrm>
                <a:off x="3134998" y="3152466"/>
                <a:ext cx="2012248" cy="905884"/>
              </a:xfrm>
              <a:prstGeom prst="rect">
                <a:avLst/>
              </a:prstGeom>
              <a:solidFill>
                <a:srgbClr val="FF863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86071" name="Rectangle 12">
                <a:extLst>
                  <a:ext uri="{FF2B5EF4-FFF2-40B4-BE49-F238E27FC236}">
                    <a16:creationId xmlns:a16="http://schemas.microsoft.com/office/drawing/2014/main" id="{2B624798-C259-7970-105D-0E64C00C8A98}"/>
                  </a:ext>
                </a:extLst>
              </p:cNvPr>
              <p:cNvSpPr>
                <a:spLocks noChangeArrowheads="1"/>
              </p:cNvSpPr>
              <p:nvPr/>
            </p:nvSpPr>
            <p:spPr bwMode="auto">
              <a:xfrm>
                <a:off x="3134998" y="5331244"/>
                <a:ext cx="2012248" cy="349105"/>
              </a:xfrm>
              <a:prstGeom prst="rect">
                <a:avLst/>
              </a:prstGeom>
              <a:solidFill>
                <a:srgbClr val="FF863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86072" name="Rectangle 13">
                <a:extLst>
                  <a:ext uri="{FF2B5EF4-FFF2-40B4-BE49-F238E27FC236}">
                    <a16:creationId xmlns:a16="http://schemas.microsoft.com/office/drawing/2014/main" id="{EDB36856-8717-E2EF-EF3C-056D8F325C26}"/>
                  </a:ext>
                </a:extLst>
              </p:cNvPr>
              <p:cNvSpPr>
                <a:spLocks noChangeArrowheads="1"/>
              </p:cNvSpPr>
              <p:nvPr/>
            </p:nvSpPr>
            <p:spPr bwMode="auto">
              <a:xfrm>
                <a:off x="3134998" y="1521517"/>
                <a:ext cx="2012248" cy="359847"/>
              </a:xfrm>
              <a:prstGeom prst="rect">
                <a:avLst/>
              </a:prstGeom>
              <a:solidFill>
                <a:srgbClr val="FF863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86073" name="Text Box 43">
                <a:extLst>
                  <a:ext uri="{FF2B5EF4-FFF2-40B4-BE49-F238E27FC236}">
                    <a16:creationId xmlns:a16="http://schemas.microsoft.com/office/drawing/2014/main" id="{A6CBBB1F-2013-70C2-E4D6-6D8F5D66B6DE}"/>
                  </a:ext>
                </a:extLst>
              </p:cNvPr>
              <p:cNvSpPr txBox="1">
                <a:spLocks noChangeArrowheads="1"/>
              </p:cNvSpPr>
              <p:nvPr/>
            </p:nvSpPr>
            <p:spPr bwMode="auto">
              <a:xfrm>
                <a:off x="3134998" y="1178691"/>
                <a:ext cx="2012248" cy="363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1300" b="1">
                    <a:solidFill>
                      <a:srgbClr val="272274"/>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D </a:t>
                </a:r>
                <a:r>
                  <a:rPr lang="pl-PL" altLang="en-US" sz="1300" b="1">
                    <a:solidFill>
                      <a:srgbClr val="5F5F5F"/>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  I </a:t>
                </a:r>
                <a:r>
                  <a:rPr lang="pl-PL" altLang="en-US" sz="1300" b="1">
                    <a:solidFill>
                      <a:srgbClr val="5F5F5F"/>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  </a:t>
                </a:r>
                <a:r>
                  <a:rPr lang="pl-PL" altLang="en-US" sz="1300" b="1">
                    <a:solidFill>
                      <a:srgbClr val="5F5F5F"/>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S </a:t>
                </a:r>
                <a:r>
                  <a:rPr lang="pl-PL" altLang="en-US" sz="1300" b="1">
                    <a:solidFill>
                      <a:srgbClr val="5F5F5F"/>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 </a:t>
                </a:r>
                <a:r>
                  <a:rPr lang="pl-PL" altLang="en-US" sz="1300" b="1">
                    <a:solidFill>
                      <a:srgbClr val="5F5F5F"/>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 C</a:t>
                </a:r>
                <a:r>
                  <a:rPr lang="pl-PL" altLang="en-US" sz="1300" b="1">
                    <a:solidFill>
                      <a:srgbClr val="5F5F5F"/>
                    </a:solidFill>
                    <a:ea typeface="ＭＳ Ｐゴシック" panose="020B0600070205080204" pitchFamily="34" charset="-128"/>
                  </a:rPr>
                  <a:t>  </a:t>
                </a:r>
                <a:endParaRPr lang="en-US" altLang="en-US" sz="1300" b="1">
                  <a:solidFill>
                    <a:srgbClr val="5F5F5F"/>
                  </a:solidFill>
                  <a:ea typeface="ＭＳ Ｐゴシック" panose="020B0600070205080204" pitchFamily="34" charset="-128"/>
                </a:endParaRPr>
              </a:p>
            </p:txBody>
          </p:sp>
          <p:grpSp>
            <p:nvGrpSpPr>
              <p:cNvPr id="386074" name="Grupa 24">
                <a:extLst>
                  <a:ext uri="{FF2B5EF4-FFF2-40B4-BE49-F238E27FC236}">
                    <a16:creationId xmlns:a16="http://schemas.microsoft.com/office/drawing/2014/main" id="{537336EA-4E46-41F6-4E12-1BB2C306E8D8}"/>
                  </a:ext>
                </a:extLst>
              </p:cNvPr>
              <p:cNvGrpSpPr>
                <a:grpSpLocks/>
              </p:cNvGrpSpPr>
              <p:nvPr/>
            </p:nvGrpSpPr>
            <p:grpSpPr bwMode="auto">
              <a:xfrm>
                <a:off x="3134998" y="1517736"/>
                <a:ext cx="2019850" cy="4162612"/>
                <a:chOff x="3636165" y="1814460"/>
                <a:chExt cx="1696621" cy="3496486"/>
              </a:xfrm>
            </p:grpSpPr>
            <p:grpSp>
              <p:nvGrpSpPr>
                <p:cNvPr id="386075" name="Group 28">
                  <a:extLst>
                    <a:ext uri="{FF2B5EF4-FFF2-40B4-BE49-F238E27FC236}">
                      <a16:creationId xmlns:a16="http://schemas.microsoft.com/office/drawing/2014/main" id="{0DED59B5-1405-109A-CD54-A92CE3C33FBC}"/>
                    </a:ext>
                  </a:extLst>
                </p:cNvPr>
                <p:cNvGrpSpPr>
                  <a:grpSpLocks/>
                </p:cNvGrpSpPr>
                <p:nvPr/>
              </p:nvGrpSpPr>
              <p:grpSpPr bwMode="auto">
                <a:xfrm>
                  <a:off x="3636165" y="1819139"/>
                  <a:ext cx="1696621" cy="3491807"/>
                  <a:chOff x="1684" y="1082"/>
                  <a:chExt cx="2391" cy="3083"/>
                </a:xfrm>
              </p:grpSpPr>
              <p:sp>
                <p:nvSpPr>
                  <p:cNvPr id="386080" name="Rectangle 29">
                    <a:extLst>
                      <a:ext uri="{FF2B5EF4-FFF2-40B4-BE49-F238E27FC236}">
                        <a16:creationId xmlns:a16="http://schemas.microsoft.com/office/drawing/2014/main" id="{52EDFB44-E465-4F7D-964A-E0394214DD95}"/>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86081" name="Line 30">
                    <a:extLst>
                      <a:ext uri="{FF2B5EF4-FFF2-40B4-BE49-F238E27FC236}">
                        <a16:creationId xmlns:a16="http://schemas.microsoft.com/office/drawing/2014/main" id="{CD1912FA-1764-CFAE-A893-EC4A9B0B4D60}"/>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86076" name="Line 31">
                  <a:extLst>
                    <a:ext uri="{FF2B5EF4-FFF2-40B4-BE49-F238E27FC236}">
                      <a16:creationId xmlns:a16="http://schemas.microsoft.com/office/drawing/2014/main" id="{0078DBBA-4D66-22D2-27DF-CF89DFA2354F}"/>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86077" name="Line 32">
                  <a:extLst>
                    <a:ext uri="{FF2B5EF4-FFF2-40B4-BE49-F238E27FC236}">
                      <a16:creationId xmlns:a16="http://schemas.microsoft.com/office/drawing/2014/main" id="{D3B70499-B8CA-4312-6755-C0A4ADFAEFE2}"/>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86078" name="Line 33">
                  <a:extLst>
                    <a:ext uri="{FF2B5EF4-FFF2-40B4-BE49-F238E27FC236}">
                      <a16:creationId xmlns:a16="http://schemas.microsoft.com/office/drawing/2014/main" id="{F5EF1892-A37C-5B27-A705-2F22577B1505}"/>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86079" name="Line 34">
                  <a:extLst>
                    <a:ext uri="{FF2B5EF4-FFF2-40B4-BE49-F238E27FC236}">
                      <a16:creationId xmlns:a16="http://schemas.microsoft.com/office/drawing/2014/main" id="{D4708AA1-EB93-A2D4-3902-D35570AF2D6F}"/>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sp>
          <p:nvSpPr>
            <p:cNvPr id="47" name="Rectangle 4">
              <a:extLst>
                <a:ext uri="{FF2B5EF4-FFF2-40B4-BE49-F238E27FC236}">
                  <a16:creationId xmlns:a16="http://schemas.microsoft.com/office/drawing/2014/main" id="{88850D1C-6C2D-CCFA-96F7-7C0025227924}"/>
                </a:ext>
              </a:extLst>
            </p:cNvPr>
            <p:cNvSpPr>
              <a:spLocks noChangeArrowheads="1"/>
            </p:cNvSpPr>
            <p:nvPr/>
          </p:nvSpPr>
          <p:spPr bwMode="auto">
            <a:xfrm>
              <a:off x="626508" y="5782322"/>
              <a:ext cx="2187521" cy="450973"/>
            </a:xfrm>
            <a:prstGeom prst="rect">
              <a:avLst/>
            </a:prstGeom>
            <a:solidFill>
              <a:srgbClr val="FFFFFF"/>
            </a:solidFill>
            <a:ln w="12700">
              <a:solidFill>
                <a:srgbClr val="000000"/>
              </a:solidFill>
              <a:miter lim="800000"/>
              <a:headEnd/>
              <a:tailEnd/>
            </a:ln>
          </p:spPr>
          <p:txBody>
            <a:bodyPr wrap="none" lIns="32466" tIns="16234" rIns="32466" bIns="16234" anchor="ctr"/>
            <a:lstStyle/>
            <a:p>
              <a:pPr algn="ctr" defTabSz="913203" eaLnBrk="1" fontAlgn="auto" hangingPunct="1">
                <a:spcBef>
                  <a:spcPts val="0"/>
                </a:spcBef>
                <a:spcAft>
                  <a:spcPts val="0"/>
                </a:spcAft>
                <a:defRPr/>
              </a:pPr>
              <a:r>
                <a:rPr lang="en-NZ" sz="1400" b="1">
                  <a:solidFill>
                    <a:schemeClr val="tx1">
                      <a:lumMod val="65000"/>
                      <a:lumOff val="35000"/>
                    </a:schemeClr>
                  </a:solidFill>
                  <a:latin typeface="+mn-lt"/>
                  <a:ea typeface="ＭＳ Ｐゴシック" pitchFamily="-112" charset="-128"/>
                  <a:cs typeface="ＭＳ Ｐゴシック" pitchFamily="-112" charset="-128"/>
                </a:rPr>
                <a:t>55</a:t>
              </a:r>
              <a:r>
                <a:rPr lang="en-US" sz="1400" b="1">
                  <a:solidFill>
                    <a:schemeClr val="tx1">
                      <a:lumMod val="65000"/>
                      <a:lumOff val="35000"/>
                    </a:schemeClr>
                  </a:solidFill>
                  <a:latin typeface="+mn-lt"/>
                  <a:ea typeface="ＭＳ Ｐゴシック" pitchFamily="-112" charset="-128"/>
                  <a:cs typeface="ＭＳ Ｐゴシック" pitchFamily="-112" charset="-128"/>
                </a:rPr>
                <a:t>     </a:t>
              </a:r>
              <a:r>
                <a:rPr lang="en-NZ" sz="1400" b="1">
                  <a:solidFill>
                    <a:schemeClr val="tx1">
                      <a:lumMod val="65000"/>
                      <a:lumOff val="35000"/>
                    </a:schemeClr>
                  </a:solidFill>
                  <a:latin typeface="+mn-lt"/>
                  <a:ea typeface="ＭＳ Ｐゴシック" pitchFamily="-112" charset="-128"/>
                  <a:cs typeface="ＭＳ Ｐゴシック" pitchFamily="-112" charset="-128"/>
                </a:rPr>
                <a:t>0</a:t>
              </a:r>
              <a:r>
                <a:rPr lang="pl-PL" sz="1400" b="1">
                  <a:solidFill>
                    <a:schemeClr val="tx1">
                      <a:lumMod val="65000"/>
                      <a:lumOff val="35000"/>
                    </a:schemeClr>
                  </a:solidFill>
                  <a:latin typeface="+mn-lt"/>
                  <a:ea typeface="ＭＳ Ｐゴシック" pitchFamily="-112" charset="-128"/>
                  <a:cs typeface="ＭＳ Ｐゴシック" pitchFamily="-112" charset="-128"/>
                </a:rPr>
                <a:t>0</a:t>
              </a:r>
              <a:r>
                <a:rPr lang="en-US" sz="1400" b="1">
                  <a:solidFill>
                    <a:schemeClr val="tx1">
                      <a:lumMod val="65000"/>
                      <a:lumOff val="35000"/>
                    </a:schemeClr>
                  </a:solidFill>
                  <a:latin typeface="+mn-lt"/>
                  <a:ea typeface="ＭＳ Ｐゴシック" pitchFamily="-112" charset="-128"/>
                  <a:cs typeface="ＭＳ Ｐゴシック" pitchFamily="-112" charset="-128"/>
                </a:rPr>
                <a:t>     </a:t>
              </a:r>
              <a:r>
                <a:rPr lang="pl-PL" sz="1400" b="1">
                  <a:solidFill>
                    <a:schemeClr val="tx1">
                      <a:lumMod val="65000"/>
                      <a:lumOff val="35000"/>
                    </a:schemeClr>
                  </a:solidFill>
                  <a:latin typeface="+mn-lt"/>
                  <a:ea typeface="ＭＳ Ｐゴシック" pitchFamily="-112" charset="-128"/>
                  <a:cs typeface="ＭＳ Ｐゴシック" pitchFamily="-112" charset="-128"/>
                </a:rPr>
                <a:t> </a:t>
              </a:r>
              <a:r>
                <a:rPr lang="en-NZ" sz="1400" b="1">
                  <a:solidFill>
                    <a:schemeClr val="tx1">
                      <a:lumMod val="65000"/>
                      <a:lumOff val="35000"/>
                    </a:schemeClr>
                  </a:solidFill>
                  <a:latin typeface="+mn-lt"/>
                  <a:ea typeface="ＭＳ Ｐゴシック" pitchFamily="-112" charset="-128"/>
                  <a:cs typeface="ＭＳ Ｐゴシック" pitchFamily="-112" charset="-128"/>
                </a:rPr>
                <a:t>00</a:t>
              </a:r>
              <a:r>
                <a:rPr lang="en-US" sz="1400" b="1">
                  <a:solidFill>
                    <a:schemeClr val="tx1">
                      <a:lumMod val="65000"/>
                      <a:lumOff val="35000"/>
                    </a:schemeClr>
                  </a:solidFill>
                  <a:latin typeface="+mn-lt"/>
                  <a:ea typeface="ＭＳ Ｐゴシック" pitchFamily="-112" charset="-128"/>
                  <a:cs typeface="ＭＳ Ｐゴシック" pitchFamily="-112" charset="-128"/>
                </a:rPr>
                <a:t>     </a:t>
              </a:r>
              <a:r>
                <a:rPr lang="pl-PL" sz="1400" b="1">
                  <a:solidFill>
                    <a:schemeClr val="tx1">
                      <a:lumMod val="65000"/>
                      <a:lumOff val="35000"/>
                    </a:schemeClr>
                  </a:solidFill>
                  <a:latin typeface="+mn-lt"/>
                  <a:ea typeface="ＭＳ Ｐゴシック" pitchFamily="-112" charset="-128"/>
                  <a:cs typeface="ＭＳ Ｐゴシック" pitchFamily="-112" charset="-128"/>
                </a:rPr>
                <a:t> </a:t>
              </a:r>
              <a:r>
                <a:rPr lang="en-NZ" sz="1400" b="1">
                  <a:solidFill>
                    <a:schemeClr val="tx1">
                      <a:lumMod val="65000"/>
                      <a:lumOff val="35000"/>
                    </a:schemeClr>
                  </a:solidFill>
                  <a:latin typeface="+mn-lt"/>
                  <a:ea typeface="ＭＳ Ｐゴシック" pitchFamily="-112" charset="-128"/>
                  <a:cs typeface="ＭＳ Ｐゴシック" pitchFamily="-112" charset="-128"/>
                </a:rPr>
                <a:t>45</a:t>
              </a:r>
              <a:endParaRPr lang="en-US" sz="1400" b="1">
                <a:solidFill>
                  <a:schemeClr val="tx1">
                    <a:lumMod val="65000"/>
                    <a:lumOff val="35000"/>
                  </a:schemeClr>
                </a:solidFill>
                <a:latin typeface="+mn-lt"/>
                <a:ea typeface="ＭＳ Ｐゴシック" pitchFamily="-112" charset="-128"/>
                <a:cs typeface="ＭＳ Ｐゴシック" pitchFamily="-112" charset="-128"/>
              </a:endParaRPr>
            </a:p>
            <a:p>
              <a:pPr algn="ctr" defTabSz="913203" eaLnBrk="1" fontAlgn="auto" hangingPunct="1">
                <a:spcBef>
                  <a:spcPts val="0"/>
                </a:spcBef>
                <a:spcAft>
                  <a:spcPts val="0"/>
                </a:spcAft>
                <a:defRPr/>
              </a:pPr>
              <a:r>
                <a:rPr lang="en-NZ" sz="1400" b="1">
                  <a:solidFill>
                    <a:schemeClr val="tx1">
                      <a:lumMod val="65000"/>
                      <a:lumOff val="35000"/>
                    </a:schemeClr>
                  </a:solidFill>
                  <a:latin typeface="+mn-lt"/>
                  <a:ea typeface="ＭＳ Ｐゴシック" pitchFamily="-112" charset="-128"/>
                  <a:cs typeface="ＭＳ Ｐゴシック" pitchFamily="-112" charset="-128"/>
                </a:rPr>
                <a:t>0</a:t>
              </a:r>
              <a:r>
                <a:rPr lang="pl-PL" sz="1400" b="1">
                  <a:solidFill>
                    <a:schemeClr val="tx1">
                      <a:lumMod val="65000"/>
                      <a:lumOff val="35000"/>
                    </a:schemeClr>
                  </a:solidFill>
                  <a:latin typeface="+mn-lt"/>
                  <a:ea typeface="ＭＳ Ｐゴシック" pitchFamily="-112" charset="-128"/>
                  <a:cs typeface="ＭＳ Ｐゴシック" pitchFamily="-112" charset="-128"/>
                </a:rPr>
                <a:t>0</a:t>
              </a:r>
              <a:r>
                <a:rPr lang="en-NZ" sz="1400" b="1">
                  <a:solidFill>
                    <a:schemeClr val="tx1">
                      <a:lumMod val="65000"/>
                      <a:lumOff val="35000"/>
                    </a:schemeClr>
                  </a:solidFill>
                  <a:latin typeface="+mn-lt"/>
                  <a:ea typeface="ＭＳ Ｐゴシック" pitchFamily="-112" charset="-128"/>
                  <a:cs typeface="ＭＳ Ｐゴシック" pitchFamily="-112" charset="-128"/>
                </a:rPr>
                <a:t>     </a:t>
              </a:r>
              <a:r>
                <a:rPr lang="en-US" sz="1400" b="1">
                  <a:solidFill>
                    <a:schemeClr val="tx1">
                      <a:lumMod val="65000"/>
                      <a:lumOff val="35000"/>
                    </a:schemeClr>
                  </a:solidFill>
                  <a:latin typeface="+mn-lt"/>
                  <a:ea typeface="ＭＳ Ｐゴシック" pitchFamily="-112" charset="-128"/>
                  <a:cs typeface="ＭＳ Ｐゴシック" pitchFamily="-112" charset="-128"/>
                </a:rPr>
                <a:t>70      </a:t>
              </a:r>
              <a:r>
                <a:rPr lang="en-NZ" sz="1400" b="1">
                  <a:solidFill>
                    <a:srgbClr val="5F5F5F"/>
                  </a:solidFill>
                  <a:latin typeface="+mn-lt"/>
                  <a:ea typeface="ＭＳ Ｐゴシック" pitchFamily="-112" charset="-128"/>
                  <a:cs typeface="ＭＳ Ｐゴシック" pitchFamily="-112" charset="-128"/>
                </a:rPr>
                <a:t>30</a:t>
              </a:r>
              <a:r>
                <a:rPr lang="en-US" sz="1400" b="1">
                  <a:solidFill>
                    <a:srgbClr val="5F5F5F"/>
                  </a:solidFill>
                  <a:latin typeface="+mn-lt"/>
                  <a:ea typeface="ＭＳ Ｐゴシック" pitchFamily="-112" charset="-128"/>
                  <a:cs typeface="ＭＳ Ｐゴシック" pitchFamily="-112" charset="-128"/>
                </a:rPr>
                <a:t>     </a:t>
              </a:r>
              <a:r>
                <a:rPr lang="pl-PL" sz="1400" b="1">
                  <a:solidFill>
                    <a:srgbClr val="5F5F5F"/>
                  </a:solidFill>
                  <a:latin typeface="+mn-lt"/>
                  <a:ea typeface="ＭＳ Ｐゴシック" pitchFamily="-112" charset="-128"/>
                  <a:cs typeface="ＭＳ Ｐゴシック" pitchFamily="-112" charset="-128"/>
                </a:rPr>
                <a:t> </a:t>
              </a:r>
              <a:r>
                <a:rPr lang="en-NZ" sz="1400" b="1">
                  <a:solidFill>
                    <a:srgbClr val="5F5F5F"/>
                  </a:solidFill>
                  <a:latin typeface="+mn-lt"/>
                  <a:ea typeface="ＭＳ Ｐゴシック" pitchFamily="-112" charset="-128"/>
                  <a:cs typeface="ＭＳ Ｐゴシック" pitchFamily="-112" charset="-128"/>
                </a:rPr>
                <a:t>00</a:t>
              </a:r>
              <a:endParaRPr lang="en-US" sz="1400" b="1">
                <a:solidFill>
                  <a:srgbClr val="5F5F5F"/>
                </a:solidFill>
                <a:latin typeface="+mn-lt"/>
                <a:ea typeface="ＭＳ Ｐゴシック" pitchFamily="-112" charset="-128"/>
                <a:cs typeface="ＭＳ Ｐゴシック" pitchFamily="-112" charset="-128"/>
              </a:endParaRPr>
            </a:p>
          </p:txBody>
        </p:sp>
        <p:sp>
          <p:nvSpPr>
            <p:cNvPr id="48" name="Rectangle 4">
              <a:extLst>
                <a:ext uri="{FF2B5EF4-FFF2-40B4-BE49-F238E27FC236}">
                  <a16:creationId xmlns:a16="http://schemas.microsoft.com/office/drawing/2014/main" id="{5B4FBA86-6EA0-E3D0-3B09-5B0E3ABD43F2}"/>
                </a:ext>
              </a:extLst>
            </p:cNvPr>
            <p:cNvSpPr>
              <a:spLocks noChangeArrowheads="1"/>
            </p:cNvSpPr>
            <p:nvPr/>
          </p:nvSpPr>
          <p:spPr bwMode="auto">
            <a:xfrm>
              <a:off x="3093422" y="5782322"/>
              <a:ext cx="2189108" cy="450973"/>
            </a:xfrm>
            <a:prstGeom prst="rect">
              <a:avLst/>
            </a:prstGeom>
            <a:solidFill>
              <a:srgbClr val="FFFFFF"/>
            </a:solidFill>
            <a:ln w="12700">
              <a:solidFill>
                <a:srgbClr val="000000"/>
              </a:solidFill>
              <a:miter lim="800000"/>
              <a:headEnd/>
              <a:tailEnd/>
            </a:ln>
          </p:spPr>
          <p:txBody>
            <a:bodyPr wrap="none" lIns="32466" tIns="16234" rIns="32466" bIns="16234" anchor="ctr"/>
            <a:lstStyle/>
            <a:p>
              <a:pPr algn="ctr" defTabSz="913203" eaLnBrk="1" fontAlgn="auto" hangingPunct="1">
                <a:spcBef>
                  <a:spcPts val="0"/>
                </a:spcBef>
                <a:spcAft>
                  <a:spcPts val="0"/>
                </a:spcAft>
                <a:defRPr/>
              </a:pPr>
              <a:r>
                <a:rPr lang="en-NZ" sz="1400" b="1">
                  <a:solidFill>
                    <a:schemeClr val="tx1">
                      <a:lumMod val="65000"/>
                      <a:lumOff val="35000"/>
                    </a:schemeClr>
                  </a:solidFill>
                  <a:latin typeface="+mn-lt"/>
                  <a:ea typeface="ＭＳ Ｐゴシック" pitchFamily="-112" charset="-128"/>
                  <a:cs typeface="ＭＳ Ｐゴシック" pitchFamily="-112" charset="-128"/>
                </a:rPr>
                <a:t>00</a:t>
              </a:r>
              <a:r>
                <a:rPr lang="en-US" sz="1400" b="1">
                  <a:solidFill>
                    <a:schemeClr val="tx1">
                      <a:lumMod val="65000"/>
                      <a:lumOff val="35000"/>
                    </a:schemeClr>
                  </a:solidFill>
                  <a:latin typeface="+mn-lt"/>
                  <a:ea typeface="ＭＳ Ｐゴシック" pitchFamily="-112" charset="-128"/>
                  <a:cs typeface="ＭＳ Ｐゴシック" pitchFamily="-112" charset="-128"/>
                </a:rPr>
                <a:t>     </a:t>
              </a:r>
              <a:r>
                <a:rPr lang="en-NZ" sz="1400" b="1">
                  <a:solidFill>
                    <a:schemeClr val="tx1">
                      <a:lumMod val="65000"/>
                      <a:lumOff val="35000"/>
                    </a:schemeClr>
                  </a:solidFill>
                  <a:latin typeface="+mn-lt"/>
                  <a:ea typeface="ＭＳ Ｐゴシック" pitchFamily="-112" charset="-128"/>
                  <a:cs typeface="ＭＳ Ｐゴシック" pitchFamily="-112" charset="-128"/>
                </a:rPr>
                <a:t>9</a:t>
              </a:r>
              <a:r>
                <a:rPr lang="pl-PL" sz="1400" b="1">
                  <a:solidFill>
                    <a:schemeClr val="tx1">
                      <a:lumMod val="65000"/>
                      <a:lumOff val="35000"/>
                    </a:schemeClr>
                  </a:solidFill>
                  <a:latin typeface="+mn-lt"/>
                  <a:ea typeface="ＭＳ Ｐゴシック" pitchFamily="-112" charset="-128"/>
                  <a:cs typeface="ＭＳ Ｐゴシック" pitchFamily="-112" charset="-128"/>
                </a:rPr>
                <a:t>0</a:t>
              </a:r>
              <a:r>
                <a:rPr lang="en-US" sz="1400" b="1">
                  <a:solidFill>
                    <a:schemeClr val="tx1">
                      <a:lumMod val="65000"/>
                      <a:lumOff val="35000"/>
                    </a:schemeClr>
                  </a:solidFill>
                  <a:latin typeface="+mn-lt"/>
                  <a:ea typeface="ＭＳ Ｐゴシック" pitchFamily="-112" charset="-128"/>
                  <a:cs typeface="ＭＳ Ｐゴシック" pitchFamily="-112" charset="-128"/>
                </a:rPr>
                <a:t>     </a:t>
              </a:r>
              <a:r>
                <a:rPr lang="pl-PL" sz="1400" b="1">
                  <a:solidFill>
                    <a:schemeClr val="tx1">
                      <a:lumMod val="65000"/>
                      <a:lumOff val="35000"/>
                    </a:schemeClr>
                  </a:solidFill>
                  <a:latin typeface="+mn-lt"/>
                  <a:ea typeface="ＭＳ Ｐゴシック" pitchFamily="-112" charset="-128"/>
                  <a:cs typeface="ＭＳ Ｐゴシック" pitchFamily="-112" charset="-128"/>
                </a:rPr>
                <a:t> </a:t>
              </a:r>
              <a:r>
                <a:rPr lang="en-NZ" sz="1400" b="1">
                  <a:solidFill>
                    <a:schemeClr val="tx1">
                      <a:lumMod val="65000"/>
                      <a:lumOff val="35000"/>
                    </a:schemeClr>
                  </a:solidFill>
                  <a:latin typeface="+mn-lt"/>
                  <a:ea typeface="ＭＳ Ｐゴシック" pitchFamily="-112" charset="-128"/>
                  <a:cs typeface="ＭＳ Ｐゴシック" pitchFamily="-112" charset="-128"/>
                </a:rPr>
                <a:t>00</a:t>
              </a:r>
              <a:r>
                <a:rPr lang="en-US" sz="1400" b="1">
                  <a:solidFill>
                    <a:schemeClr val="tx1">
                      <a:lumMod val="65000"/>
                      <a:lumOff val="35000"/>
                    </a:schemeClr>
                  </a:solidFill>
                  <a:latin typeface="+mn-lt"/>
                  <a:ea typeface="ＭＳ Ｐゴシック" pitchFamily="-112" charset="-128"/>
                  <a:cs typeface="ＭＳ Ｐゴシック" pitchFamily="-112" charset="-128"/>
                </a:rPr>
                <a:t>    </a:t>
              </a:r>
              <a:r>
                <a:rPr lang="pl-PL" sz="1400" b="1">
                  <a:solidFill>
                    <a:schemeClr val="tx1">
                      <a:lumMod val="65000"/>
                      <a:lumOff val="35000"/>
                    </a:schemeClr>
                  </a:solidFill>
                  <a:latin typeface="+mn-lt"/>
                  <a:ea typeface="ＭＳ Ｐゴシック" pitchFamily="-112" charset="-128"/>
                  <a:cs typeface="ＭＳ Ｐゴシック" pitchFamily="-112" charset="-128"/>
                </a:rPr>
                <a:t> </a:t>
              </a:r>
              <a:r>
                <a:rPr lang="en-NZ" sz="1400" b="1">
                  <a:solidFill>
                    <a:schemeClr val="tx1">
                      <a:lumMod val="65000"/>
                      <a:lumOff val="35000"/>
                    </a:schemeClr>
                  </a:solidFill>
                  <a:latin typeface="+mn-lt"/>
                  <a:ea typeface="ＭＳ Ｐゴシック" pitchFamily="-112" charset="-128"/>
                  <a:cs typeface="ＭＳ Ｐゴシック" pitchFamily="-112" charset="-128"/>
                </a:rPr>
                <a:t> 10</a:t>
              </a:r>
              <a:endParaRPr lang="en-US" sz="1400" b="1">
                <a:solidFill>
                  <a:schemeClr val="tx1">
                    <a:lumMod val="65000"/>
                    <a:lumOff val="35000"/>
                  </a:schemeClr>
                </a:solidFill>
                <a:latin typeface="+mn-lt"/>
                <a:ea typeface="ＭＳ Ｐゴシック" pitchFamily="-112" charset="-128"/>
                <a:cs typeface="ＭＳ Ｐゴシック" pitchFamily="-112" charset="-128"/>
              </a:endParaRPr>
            </a:p>
            <a:p>
              <a:pPr algn="ctr" defTabSz="913203" eaLnBrk="1" fontAlgn="auto" hangingPunct="1">
                <a:spcBef>
                  <a:spcPts val="0"/>
                </a:spcBef>
                <a:spcAft>
                  <a:spcPts val="0"/>
                </a:spcAft>
                <a:defRPr/>
              </a:pPr>
              <a:r>
                <a:rPr lang="en-NZ" sz="1400" b="1">
                  <a:solidFill>
                    <a:schemeClr val="tx1">
                      <a:lumMod val="65000"/>
                      <a:lumOff val="35000"/>
                    </a:schemeClr>
                  </a:solidFill>
                  <a:latin typeface="+mn-lt"/>
                  <a:ea typeface="ＭＳ Ｐゴシック" pitchFamily="-112" charset="-128"/>
                  <a:cs typeface="ＭＳ Ｐゴシック" pitchFamily="-112" charset="-128"/>
                </a:rPr>
                <a:t>3</a:t>
              </a:r>
              <a:r>
                <a:rPr lang="pl-PL" sz="1400" b="1">
                  <a:solidFill>
                    <a:schemeClr val="tx1">
                      <a:lumMod val="65000"/>
                      <a:lumOff val="35000"/>
                    </a:schemeClr>
                  </a:solidFill>
                  <a:latin typeface="+mn-lt"/>
                  <a:ea typeface="ＭＳ Ｐゴシック" pitchFamily="-112" charset="-128"/>
                  <a:cs typeface="ＭＳ Ｐゴシック" pitchFamily="-112" charset="-128"/>
                </a:rPr>
                <a:t>0</a:t>
              </a:r>
              <a:r>
                <a:rPr lang="en-NZ" sz="1400" b="1">
                  <a:solidFill>
                    <a:schemeClr val="tx1">
                      <a:lumMod val="65000"/>
                      <a:lumOff val="35000"/>
                    </a:schemeClr>
                  </a:solidFill>
                  <a:latin typeface="+mn-lt"/>
                  <a:ea typeface="ＭＳ Ｐゴシック" pitchFamily="-112" charset="-128"/>
                  <a:cs typeface="ＭＳ Ｐゴシック" pitchFamily="-112" charset="-128"/>
                </a:rPr>
                <a:t>     </a:t>
              </a:r>
              <a:r>
                <a:rPr lang="en-US" sz="1400" b="1">
                  <a:solidFill>
                    <a:schemeClr val="tx1">
                      <a:lumMod val="65000"/>
                      <a:lumOff val="35000"/>
                    </a:schemeClr>
                  </a:solidFill>
                  <a:latin typeface="+mn-lt"/>
                  <a:ea typeface="ＭＳ Ｐゴシック" pitchFamily="-112" charset="-128"/>
                  <a:cs typeface="ＭＳ Ｐゴシック" pitchFamily="-112" charset="-128"/>
                </a:rPr>
                <a:t>00      </a:t>
              </a:r>
              <a:r>
                <a:rPr lang="en-NZ" sz="1400" b="1">
                  <a:solidFill>
                    <a:srgbClr val="5F5F5F"/>
                  </a:solidFill>
                  <a:latin typeface="+mn-lt"/>
                  <a:ea typeface="ＭＳ Ｐゴシック" pitchFamily="-112" charset="-128"/>
                  <a:cs typeface="ＭＳ Ｐゴシック" pitchFamily="-112" charset="-128"/>
                </a:rPr>
                <a:t>70</a:t>
              </a:r>
              <a:r>
                <a:rPr lang="en-US" sz="1400" b="1">
                  <a:solidFill>
                    <a:srgbClr val="5F5F5F"/>
                  </a:solidFill>
                  <a:latin typeface="+mn-lt"/>
                  <a:ea typeface="ＭＳ Ｐゴシック" pitchFamily="-112" charset="-128"/>
                  <a:cs typeface="ＭＳ Ｐゴシック" pitchFamily="-112" charset="-128"/>
                </a:rPr>
                <a:t>     </a:t>
              </a:r>
              <a:r>
                <a:rPr lang="pl-PL" sz="1400" b="1">
                  <a:solidFill>
                    <a:srgbClr val="5F5F5F"/>
                  </a:solidFill>
                  <a:latin typeface="+mn-lt"/>
                  <a:ea typeface="ＭＳ Ｐゴシック" pitchFamily="-112" charset="-128"/>
                  <a:cs typeface="ＭＳ Ｐゴシック" pitchFamily="-112" charset="-128"/>
                </a:rPr>
                <a:t> </a:t>
              </a:r>
              <a:r>
                <a:rPr lang="en-NZ" sz="1400" b="1">
                  <a:solidFill>
                    <a:srgbClr val="5F5F5F"/>
                  </a:solidFill>
                  <a:latin typeface="+mn-lt"/>
                  <a:ea typeface="ＭＳ Ｐゴシック" pitchFamily="-112" charset="-128"/>
                  <a:cs typeface="ＭＳ Ｐゴシック" pitchFamily="-112" charset="-128"/>
                </a:rPr>
                <a:t>00</a:t>
              </a:r>
              <a:endParaRPr lang="en-US" sz="1400" b="1">
                <a:solidFill>
                  <a:srgbClr val="5F5F5F"/>
                </a:solidFill>
                <a:latin typeface="+mn-lt"/>
                <a:ea typeface="ＭＳ Ｐゴシック" pitchFamily="-112" charset="-128"/>
                <a:cs typeface="ＭＳ Ｐゴシック" pitchFamily="-112" charset="-128"/>
              </a:endParaRPr>
            </a:p>
          </p:txBody>
        </p:sp>
      </p:grpSp>
      <p:sp>
        <p:nvSpPr>
          <p:cNvPr id="386051" name="Text Placeholder 2">
            <a:extLst>
              <a:ext uri="{FF2B5EF4-FFF2-40B4-BE49-F238E27FC236}">
                <a16:creationId xmlns:a16="http://schemas.microsoft.com/office/drawing/2014/main" id="{F0F17AEF-EC5D-D840-EEB5-D433DA869DE5}"/>
              </a:ext>
            </a:extLst>
          </p:cNvPr>
          <p:cNvSpPr>
            <a:spLocks noGrp="1" noChangeArrowheads="1"/>
          </p:cNvSpPr>
          <p:nvPr>
            <p:ph type="body" sz="quarter" idx="4294967295"/>
          </p:nvPr>
        </p:nvSpPr>
        <p:spPr bwMode="auto">
          <a:xfrm>
            <a:off x="334963" y="188913"/>
            <a:ext cx="9658350" cy="4000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b="1">
                <a:solidFill>
                  <a:schemeClr val="accent2"/>
                </a:solidFill>
                <a:latin typeface="Century Gothic" panose="020B0502020202020204" pitchFamily="34" charset="0"/>
              </a:rPr>
              <a:t>Exercise 5: </a:t>
            </a:r>
            <a:r>
              <a:rPr lang="en-NZ" altLang="en-US" sz="1800">
                <a:latin typeface="Century Gothic" panose="020B0502020202020204" pitchFamily="34" charset="0"/>
              </a:rPr>
              <a:t>Motivating Special Cases</a:t>
            </a:r>
            <a:endParaRPr lang="en-GB" altLang="en-US" sz="1800">
              <a:latin typeface="Century Gothic" panose="020B0502020202020204" pitchFamily="34" charset="0"/>
            </a:endParaRPr>
          </a:p>
        </p:txBody>
      </p:sp>
      <p:sp>
        <p:nvSpPr>
          <p:cNvPr id="386052" name="Rectangle 7">
            <a:extLst>
              <a:ext uri="{FF2B5EF4-FFF2-40B4-BE49-F238E27FC236}">
                <a16:creationId xmlns:a16="http://schemas.microsoft.com/office/drawing/2014/main" id="{325B7FC4-1C1A-FB64-5A68-201AB916D704}"/>
              </a:ext>
            </a:extLst>
          </p:cNvPr>
          <p:cNvSpPr>
            <a:spLocks noChangeArrowheads="1"/>
          </p:cNvSpPr>
          <p:nvPr/>
        </p:nvSpPr>
        <p:spPr bwMode="auto">
          <a:xfrm>
            <a:off x="0" y="14373225"/>
            <a:ext cx="1841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434" tIns="45718" rIns="91434" bIns="45718" anchor="ct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en-US" altLang="en-US">
              <a:latin typeface="Century Gothic" panose="020B0502020202020204" pitchFamily="34" charset="0"/>
              <a:cs typeface="Arial" panose="020B0604020202020204" pitchFamily="34" charset="0"/>
            </a:endParaRPr>
          </a:p>
        </p:txBody>
      </p:sp>
      <p:sp>
        <p:nvSpPr>
          <p:cNvPr id="20" name="Prostokąt zaokrąglony 16">
            <a:extLst>
              <a:ext uri="{FF2B5EF4-FFF2-40B4-BE49-F238E27FC236}">
                <a16:creationId xmlns:a16="http://schemas.microsoft.com/office/drawing/2014/main" id="{0AEE6FDE-7C5B-969C-4332-3F159F083929}"/>
              </a:ext>
            </a:extLst>
          </p:cNvPr>
          <p:cNvSpPr/>
          <p:nvPr/>
        </p:nvSpPr>
        <p:spPr>
          <a:xfrm>
            <a:off x="6070600" y="1236663"/>
            <a:ext cx="7893050" cy="355600"/>
          </a:xfrm>
          <a:prstGeom prst="roundRect">
            <a:avLst/>
          </a:prstGeom>
          <a:solidFill>
            <a:srgbClr val="FF8633"/>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rIns="0" anchor="ctr"/>
          <a:lstStyle/>
          <a:p>
            <a:pPr defTabSz="913203" eaLnBrk="1" fontAlgn="auto" hangingPunct="1">
              <a:spcBef>
                <a:spcPts val="0"/>
              </a:spcBef>
              <a:spcAft>
                <a:spcPts val="0"/>
              </a:spcAft>
              <a:defRPr/>
            </a:pPr>
            <a:r>
              <a:rPr lang="en-NZ" sz="2000" b="1">
                <a:latin typeface="Century Gothic" panose="020B0502020202020204" pitchFamily="34" charset="0"/>
              </a:rPr>
              <a:t>Uncertain of Role and Pressure</a:t>
            </a:r>
          </a:p>
        </p:txBody>
      </p:sp>
      <p:sp>
        <p:nvSpPr>
          <p:cNvPr id="22" name="Prostokąt 18">
            <a:extLst>
              <a:ext uri="{FF2B5EF4-FFF2-40B4-BE49-F238E27FC236}">
                <a16:creationId xmlns:a16="http://schemas.microsoft.com/office/drawing/2014/main" id="{DB4E9D30-BE47-9A0B-D2CA-8D2FA0FB9F55}"/>
              </a:ext>
            </a:extLst>
          </p:cNvPr>
          <p:cNvSpPr>
            <a:spLocks noChangeArrowheads="1"/>
          </p:cNvSpPr>
          <p:nvPr/>
        </p:nvSpPr>
        <p:spPr bwMode="auto">
          <a:xfrm>
            <a:off x="6311900" y="1809750"/>
            <a:ext cx="5456238" cy="42780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r>
              <a:rPr lang="en-NZ" altLang="en-US" sz="1600" b="1">
                <a:latin typeface="Century Gothic" panose="020B0502020202020204" pitchFamily="34" charset="0"/>
              </a:rPr>
              <a:t>Question:</a:t>
            </a:r>
            <a:endParaRPr lang="en-GB" altLang="en-US" sz="1600" b="1">
              <a:latin typeface="Century Gothic" panose="020B0502020202020204" pitchFamily="34" charset="0"/>
            </a:endParaRPr>
          </a:p>
          <a:p>
            <a:r>
              <a:rPr lang="en-NZ" altLang="en-US" sz="1600">
                <a:latin typeface="Century Gothic" panose="020B0502020202020204" pitchFamily="34" charset="0"/>
              </a:rPr>
              <a:t>What would you do to motivate this person?</a:t>
            </a:r>
          </a:p>
          <a:p>
            <a:endParaRPr lang="en-GB" altLang="en-US" sz="1600">
              <a:latin typeface="Century Gothic" panose="020B0502020202020204" pitchFamily="34" charset="0"/>
            </a:endParaRPr>
          </a:p>
          <a:p>
            <a:r>
              <a:rPr lang="en-NZ" altLang="en-US" sz="1600" b="1">
                <a:latin typeface="Century Gothic" panose="020B0502020202020204" pitchFamily="34" charset="0"/>
              </a:rPr>
              <a:t>Answer:</a:t>
            </a:r>
            <a:endParaRPr lang="en-GB" altLang="en-US" sz="1600" b="1">
              <a:latin typeface="Century Gothic" panose="020B0502020202020204" pitchFamily="34" charset="0"/>
            </a:endParaRPr>
          </a:p>
          <a:p>
            <a:r>
              <a:rPr lang="en-NZ" altLang="en-US" sz="1600">
                <a:latin typeface="Century Gothic" panose="020B0502020202020204" pitchFamily="34" charset="0"/>
              </a:rPr>
              <a:t>This individual is feeling significant pressure and is also uncertain of their role.  It’s likely the pressure arises from their feelings of uncertainty about their responsibilities or what is expected of them, so an initial step would be to revisit their job description, keeping in mind that they’re a strong I. The “Motivators” in their Behavioural Report should also be looked at. </a:t>
            </a:r>
          </a:p>
          <a:p>
            <a:endParaRPr lang="en-NZ" altLang="en-US" sz="1600">
              <a:latin typeface="Century Gothic" panose="020B0502020202020204" pitchFamily="34" charset="0"/>
            </a:endParaRPr>
          </a:p>
          <a:p>
            <a:r>
              <a:rPr lang="en-NZ" altLang="en-US" sz="1600">
                <a:latin typeface="Century Gothic" panose="020B0502020202020204" pitchFamily="34" charset="0"/>
              </a:rPr>
              <a:t> It’s possible that this person is in a role that simply doesn’t suit their style and they’re struggling with it.  Whatever the reason, it requires intervention by the manager/leader.</a:t>
            </a:r>
          </a:p>
        </p:txBody>
      </p:sp>
      <p:grpSp>
        <p:nvGrpSpPr>
          <p:cNvPr id="37" name="Grupa 41">
            <a:extLst>
              <a:ext uri="{FF2B5EF4-FFF2-40B4-BE49-F238E27FC236}">
                <a16:creationId xmlns:a16="http://schemas.microsoft.com/office/drawing/2014/main" id="{475DCD6B-3D24-8294-D1BC-D966648E7C50}"/>
              </a:ext>
            </a:extLst>
          </p:cNvPr>
          <p:cNvGrpSpPr>
            <a:grpSpLocks/>
          </p:cNvGrpSpPr>
          <p:nvPr/>
        </p:nvGrpSpPr>
        <p:grpSpPr bwMode="auto">
          <a:xfrm>
            <a:off x="1065213" y="3286125"/>
            <a:ext cx="1300162" cy="719138"/>
            <a:chOff x="758435" y="3828614"/>
            <a:chExt cx="1006554" cy="556871"/>
          </a:xfrm>
        </p:grpSpPr>
        <p:sp>
          <p:nvSpPr>
            <p:cNvPr id="386063" name="Line 35">
              <a:extLst>
                <a:ext uri="{FF2B5EF4-FFF2-40B4-BE49-F238E27FC236}">
                  <a16:creationId xmlns:a16="http://schemas.microsoft.com/office/drawing/2014/main" id="{2C52C54A-0F1B-2F1D-A9B1-AFD6445E968A}"/>
                </a:ext>
              </a:extLst>
            </p:cNvPr>
            <p:cNvSpPr>
              <a:spLocks noChangeShapeType="1"/>
            </p:cNvSpPr>
            <p:nvPr/>
          </p:nvSpPr>
          <p:spPr bwMode="auto">
            <a:xfrm>
              <a:off x="758435" y="3828614"/>
              <a:ext cx="324377" cy="556871"/>
            </a:xfrm>
            <a:prstGeom prst="line">
              <a:avLst/>
            </a:prstGeom>
            <a:noFill/>
            <a:ln w="25400" cap="rnd">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86064" name="Line 36">
              <a:extLst>
                <a:ext uri="{FF2B5EF4-FFF2-40B4-BE49-F238E27FC236}">
                  <a16:creationId xmlns:a16="http://schemas.microsoft.com/office/drawing/2014/main" id="{CEBD4CDC-02CB-BF65-EA01-1CBE98CFFC79}"/>
                </a:ext>
              </a:extLst>
            </p:cNvPr>
            <p:cNvSpPr>
              <a:spLocks noChangeShapeType="1"/>
            </p:cNvSpPr>
            <p:nvPr/>
          </p:nvSpPr>
          <p:spPr bwMode="auto">
            <a:xfrm flipH="1">
              <a:off x="1094479" y="4107049"/>
              <a:ext cx="332334" cy="278436"/>
            </a:xfrm>
            <a:prstGeom prst="line">
              <a:avLst/>
            </a:prstGeom>
            <a:noFill/>
            <a:ln w="25400" cap="rnd">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86065" name="Line 37">
              <a:extLst>
                <a:ext uri="{FF2B5EF4-FFF2-40B4-BE49-F238E27FC236}">
                  <a16:creationId xmlns:a16="http://schemas.microsoft.com/office/drawing/2014/main" id="{B7937BAB-C368-8E73-FBC0-12CAB298C940}"/>
                </a:ext>
              </a:extLst>
            </p:cNvPr>
            <p:cNvSpPr>
              <a:spLocks noChangeShapeType="1"/>
            </p:cNvSpPr>
            <p:nvPr/>
          </p:nvSpPr>
          <p:spPr bwMode="auto">
            <a:xfrm flipV="1">
              <a:off x="1433074" y="3940035"/>
              <a:ext cx="331915" cy="167014"/>
            </a:xfrm>
            <a:prstGeom prst="line">
              <a:avLst/>
            </a:prstGeom>
            <a:noFill/>
            <a:ln w="25400" cap="rnd">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41" name="Grupa 45">
            <a:extLst>
              <a:ext uri="{FF2B5EF4-FFF2-40B4-BE49-F238E27FC236}">
                <a16:creationId xmlns:a16="http://schemas.microsoft.com/office/drawing/2014/main" id="{7EB7DF7A-9721-94C1-6439-B748B5FB000D}"/>
              </a:ext>
            </a:extLst>
          </p:cNvPr>
          <p:cNvGrpSpPr>
            <a:grpSpLocks/>
          </p:cNvGrpSpPr>
          <p:nvPr/>
        </p:nvGrpSpPr>
        <p:grpSpPr bwMode="auto">
          <a:xfrm>
            <a:off x="3532188" y="1443038"/>
            <a:ext cx="1303337" cy="2382837"/>
            <a:chOff x="2720395" y="2361046"/>
            <a:chExt cx="1008977" cy="1843716"/>
          </a:xfrm>
        </p:grpSpPr>
        <p:sp>
          <p:nvSpPr>
            <p:cNvPr id="386060" name="Line 35">
              <a:extLst>
                <a:ext uri="{FF2B5EF4-FFF2-40B4-BE49-F238E27FC236}">
                  <a16:creationId xmlns:a16="http://schemas.microsoft.com/office/drawing/2014/main" id="{A9E01880-4DF9-EA9D-7DE2-42F0EB98164B}"/>
                </a:ext>
              </a:extLst>
            </p:cNvPr>
            <p:cNvSpPr>
              <a:spLocks noChangeShapeType="1"/>
            </p:cNvSpPr>
            <p:nvPr/>
          </p:nvSpPr>
          <p:spPr bwMode="auto">
            <a:xfrm flipV="1">
              <a:off x="2720395" y="2361047"/>
              <a:ext cx="323629" cy="1704497"/>
            </a:xfrm>
            <a:prstGeom prst="line">
              <a:avLst/>
            </a:prstGeom>
            <a:noFill/>
            <a:ln w="25400" cap="rnd">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86061" name="Line 36">
              <a:extLst>
                <a:ext uri="{FF2B5EF4-FFF2-40B4-BE49-F238E27FC236}">
                  <a16:creationId xmlns:a16="http://schemas.microsoft.com/office/drawing/2014/main" id="{4E50CA8D-60FE-0751-D21E-6D0030B0E0F8}"/>
                </a:ext>
              </a:extLst>
            </p:cNvPr>
            <p:cNvSpPr>
              <a:spLocks noChangeShapeType="1"/>
            </p:cNvSpPr>
            <p:nvPr/>
          </p:nvSpPr>
          <p:spPr bwMode="auto">
            <a:xfrm flipH="1" flipV="1">
              <a:off x="3050604" y="2361046"/>
              <a:ext cx="338169" cy="1843716"/>
            </a:xfrm>
            <a:prstGeom prst="line">
              <a:avLst/>
            </a:prstGeom>
            <a:noFill/>
            <a:ln w="25400" cap="rnd">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86062" name="Line 37">
              <a:extLst>
                <a:ext uri="{FF2B5EF4-FFF2-40B4-BE49-F238E27FC236}">
                  <a16:creationId xmlns:a16="http://schemas.microsoft.com/office/drawing/2014/main" id="{AB50C11A-A0D8-2EB7-61FB-997A0DA3A9E8}"/>
                </a:ext>
              </a:extLst>
            </p:cNvPr>
            <p:cNvSpPr>
              <a:spLocks noChangeShapeType="1"/>
            </p:cNvSpPr>
            <p:nvPr/>
          </p:nvSpPr>
          <p:spPr bwMode="auto">
            <a:xfrm flipV="1">
              <a:off x="3401299" y="3898530"/>
              <a:ext cx="328073" cy="306232"/>
            </a:xfrm>
            <a:prstGeom prst="line">
              <a:avLst/>
            </a:prstGeom>
            <a:noFill/>
            <a:ln w="25400" cap="rnd">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45" name="Group 44">
            <a:extLst>
              <a:ext uri="{FF2B5EF4-FFF2-40B4-BE49-F238E27FC236}">
                <a16:creationId xmlns:a16="http://schemas.microsoft.com/office/drawing/2014/main" id="{0AF8C3CC-8AF5-3897-9B08-446D789290CD}"/>
              </a:ext>
            </a:extLst>
          </p:cNvPr>
          <p:cNvGrpSpPr>
            <a:grpSpLocks/>
          </p:cNvGrpSpPr>
          <p:nvPr/>
        </p:nvGrpSpPr>
        <p:grpSpPr bwMode="auto">
          <a:xfrm>
            <a:off x="4684713" y="107950"/>
            <a:ext cx="1008062" cy="773113"/>
            <a:chOff x="939800" y="783673"/>
            <a:chExt cx="1308101" cy="1002532"/>
          </a:xfrm>
        </p:grpSpPr>
        <p:pic>
          <p:nvPicPr>
            <p:cNvPr id="46" name="Picture 45">
              <a:extLst>
                <a:ext uri="{FF2B5EF4-FFF2-40B4-BE49-F238E27FC236}">
                  <a16:creationId xmlns:a16="http://schemas.microsoft.com/office/drawing/2014/main" id="{A45F7F46-2ADD-1B89-CF63-7526545F1ABC}"/>
                </a:ext>
              </a:extLst>
            </p:cNvPr>
            <p:cNvPicPr>
              <a:picLocks noChangeAspect="1"/>
            </p:cNvPicPr>
            <p:nvPr/>
          </p:nvPicPr>
          <p:blipFill>
            <a:blip r:embed="rId3" cstate="print">
              <a:duotone>
                <a:schemeClr val="accent2">
                  <a:shade val="45000"/>
                  <a:satMod val="135000"/>
                </a:schemeClr>
                <a:prstClr val="white"/>
              </a:duotone>
            </a:blip>
            <a:stretch>
              <a:fillRect/>
            </a:stretch>
          </p:blipFill>
          <p:spPr>
            <a:xfrm flipH="1">
              <a:off x="1257605" y="783673"/>
              <a:ext cx="990296" cy="990296"/>
            </a:xfrm>
            <a:prstGeom prst="rect">
              <a:avLst/>
            </a:prstGeom>
            <a:ln>
              <a:noFill/>
            </a:ln>
          </p:spPr>
        </p:pic>
        <p:sp>
          <p:nvSpPr>
            <p:cNvPr id="49" name="Oval 48">
              <a:extLst>
                <a:ext uri="{FF2B5EF4-FFF2-40B4-BE49-F238E27FC236}">
                  <a16:creationId xmlns:a16="http://schemas.microsoft.com/office/drawing/2014/main" id="{0CCC0B85-5DCA-9393-9D01-A9A9A29A54EC}"/>
                </a:ext>
              </a:extLst>
            </p:cNvPr>
            <p:cNvSpPr/>
            <p:nvPr/>
          </p:nvSpPr>
          <p:spPr>
            <a:xfrm>
              <a:off x="939800" y="1740916"/>
              <a:ext cx="1308101" cy="4528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gr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45"/>
                                        </p:tgtEl>
                                        <p:attrNameLst>
                                          <p:attrName>style.visibility</p:attrName>
                                        </p:attrNameLst>
                                      </p:cBhvr>
                                      <p:to>
                                        <p:strVal val="visible"/>
                                      </p:to>
                                    </p:set>
                                    <p:anim calcmode="lin" valueType="num">
                                      <p:cBhvr additive="base">
                                        <p:cTn id="7" dur="500" fill="hold"/>
                                        <p:tgtEl>
                                          <p:spTgt spid="45"/>
                                        </p:tgtEl>
                                        <p:attrNameLst>
                                          <p:attrName>ppt_x</p:attrName>
                                        </p:attrNameLst>
                                      </p:cBhvr>
                                      <p:tavLst>
                                        <p:tav tm="0">
                                          <p:val>
                                            <p:strVal val="0-#ppt_w/2"/>
                                          </p:val>
                                        </p:tav>
                                        <p:tav tm="100000">
                                          <p:val>
                                            <p:strVal val="#ppt_x"/>
                                          </p:val>
                                        </p:tav>
                                      </p:tavLst>
                                    </p:anim>
                                    <p:anim calcmode="lin" valueType="num">
                                      <p:cBhvr additive="base">
                                        <p:cTn id="8" dur="500" fill="hold"/>
                                        <p:tgtEl>
                                          <p:spTgt spid="45"/>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2" presetClass="entr" presetSubtype="4"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down)">
                                      <p:cBhvr>
                                        <p:cTn id="12" dur="500"/>
                                        <p:tgtEl>
                                          <p:spTgt spid="2"/>
                                        </p:tgtEl>
                                      </p:cBhvr>
                                    </p:animEffect>
                                  </p:childTnLst>
                                </p:cTn>
                              </p:par>
                            </p:childTnLst>
                          </p:cTn>
                        </p:par>
                        <p:par>
                          <p:cTn id="13" fill="hold" nodeType="afterGroup">
                            <p:stCondLst>
                              <p:cond delay="1000"/>
                            </p:stCondLst>
                            <p:childTnLst>
                              <p:par>
                                <p:cTn id="14" presetID="22" presetClass="entr" presetSubtype="8" fill="hold" nodeType="afterEffect">
                                  <p:stCondLst>
                                    <p:cond delay="0"/>
                                  </p:stCondLst>
                                  <p:childTnLst>
                                    <p:set>
                                      <p:cBhvr>
                                        <p:cTn id="15" dur="1" fill="hold">
                                          <p:stCondLst>
                                            <p:cond delay="0"/>
                                          </p:stCondLst>
                                        </p:cTn>
                                        <p:tgtEl>
                                          <p:spTgt spid="37"/>
                                        </p:tgtEl>
                                        <p:attrNameLst>
                                          <p:attrName>style.visibility</p:attrName>
                                        </p:attrNameLst>
                                      </p:cBhvr>
                                      <p:to>
                                        <p:strVal val="visible"/>
                                      </p:to>
                                    </p:set>
                                    <p:animEffect transition="in" filter="wipe(left)">
                                      <p:cBhvr>
                                        <p:cTn id="16" dur="500"/>
                                        <p:tgtEl>
                                          <p:spTgt spid="37"/>
                                        </p:tgtEl>
                                      </p:cBhvr>
                                    </p:animEffect>
                                  </p:childTnLst>
                                </p:cTn>
                              </p:par>
                            </p:childTnLst>
                          </p:cTn>
                        </p:par>
                        <p:par>
                          <p:cTn id="17" fill="hold" nodeType="afterGroup">
                            <p:stCondLst>
                              <p:cond delay="1500"/>
                            </p:stCondLst>
                            <p:childTnLst>
                              <p:par>
                                <p:cTn id="18" presetID="22" presetClass="entr" presetSubtype="8" fill="hold" nodeType="afterEffect">
                                  <p:stCondLst>
                                    <p:cond delay="0"/>
                                  </p:stCondLst>
                                  <p:childTnLst>
                                    <p:set>
                                      <p:cBhvr>
                                        <p:cTn id="19" dur="1" fill="hold">
                                          <p:stCondLst>
                                            <p:cond delay="0"/>
                                          </p:stCondLst>
                                        </p:cTn>
                                        <p:tgtEl>
                                          <p:spTgt spid="41"/>
                                        </p:tgtEl>
                                        <p:attrNameLst>
                                          <p:attrName>style.visibility</p:attrName>
                                        </p:attrNameLst>
                                      </p:cBhvr>
                                      <p:to>
                                        <p:strVal val="visible"/>
                                      </p:to>
                                    </p:set>
                                    <p:animEffect transition="in" filter="wipe(left)">
                                      <p:cBhvr>
                                        <p:cTn id="20" dur="500"/>
                                        <p:tgtEl>
                                          <p:spTgt spid="41"/>
                                        </p:tgtEl>
                                      </p:cBhvr>
                                    </p:animEffect>
                                  </p:childTnLst>
                                </p:cTn>
                              </p:par>
                            </p:childTnLst>
                          </p:cTn>
                        </p:par>
                        <p:par>
                          <p:cTn id="21" fill="hold" nodeType="afterGroup">
                            <p:stCondLst>
                              <p:cond delay="2000"/>
                            </p:stCondLst>
                            <p:childTnLst>
                              <p:par>
                                <p:cTn id="22" presetID="2" presetClass="entr" presetSubtype="2" fill="hold" grpId="0" nodeType="afterEffect">
                                  <p:stCondLst>
                                    <p:cond delay="0"/>
                                  </p:stCondLst>
                                  <p:childTnLst>
                                    <p:set>
                                      <p:cBhvr>
                                        <p:cTn id="23" dur="1" fill="hold">
                                          <p:stCondLst>
                                            <p:cond delay="0"/>
                                          </p:stCondLst>
                                        </p:cTn>
                                        <p:tgtEl>
                                          <p:spTgt spid="20"/>
                                        </p:tgtEl>
                                        <p:attrNameLst>
                                          <p:attrName>style.visibility</p:attrName>
                                        </p:attrNameLst>
                                      </p:cBhvr>
                                      <p:to>
                                        <p:strVal val="visible"/>
                                      </p:to>
                                    </p:set>
                                    <p:anim calcmode="lin" valueType="num">
                                      <p:cBhvr additive="base">
                                        <p:cTn id="24" dur="1000" fill="hold"/>
                                        <p:tgtEl>
                                          <p:spTgt spid="20"/>
                                        </p:tgtEl>
                                        <p:attrNameLst>
                                          <p:attrName>ppt_x</p:attrName>
                                        </p:attrNameLst>
                                      </p:cBhvr>
                                      <p:tavLst>
                                        <p:tav tm="0">
                                          <p:val>
                                            <p:strVal val="1+#ppt_w/2"/>
                                          </p:val>
                                        </p:tav>
                                        <p:tav tm="100000">
                                          <p:val>
                                            <p:strVal val="#ppt_x"/>
                                          </p:val>
                                        </p:tav>
                                      </p:tavLst>
                                    </p:anim>
                                    <p:anim calcmode="lin" valueType="num">
                                      <p:cBhvr additive="base">
                                        <p:cTn id="25" dur="1000" fill="hold"/>
                                        <p:tgtEl>
                                          <p:spTgt spid="20"/>
                                        </p:tgtEl>
                                        <p:attrNameLst>
                                          <p:attrName>ppt_y</p:attrName>
                                        </p:attrNameLst>
                                      </p:cBhvr>
                                      <p:tavLst>
                                        <p:tav tm="0">
                                          <p:val>
                                            <p:strVal val="#ppt_y"/>
                                          </p:val>
                                        </p:tav>
                                        <p:tav tm="100000">
                                          <p:val>
                                            <p:strVal val="#ppt_y"/>
                                          </p:val>
                                        </p:tav>
                                      </p:tavLst>
                                    </p:anim>
                                  </p:childTnLst>
                                </p:cTn>
                              </p:par>
                            </p:childTnLst>
                          </p:cTn>
                        </p:par>
                        <p:par>
                          <p:cTn id="26" fill="hold" nodeType="afterGroup">
                            <p:stCondLst>
                              <p:cond delay="3000"/>
                            </p:stCondLst>
                            <p:childTnLst>
                              <p:par>
                                <p:cTn id="27" presetID="22" presetClass="entr" presetSubtype="8" fill="hold" grpId="0" nodeType="afterEffect">
                                  <p:stCondLst>
                                    <p:cond delay="0"/>
                                  </p:stCondLst>
                                  <p:childTnLst>
                                    <p:set>
                                      <p:cBhvr>
                                        <p:cTn id="28" dur="1" fill="hold">
                                          <p:stCondLst>
                                            <p:cond delay="0"/>
                                          </p:stCondLst>
                                        </p:cTn>
                                        <p:tgtEl>
                                          <p:spTgt spid="22">
                                            <p:txEl>
                                              <p:pRg st="0" end="0"/>
                                            </p:txEl>
                                          </p:spTgt>
                                        </p:tgtEl>
                                        <p:attrNameLst>
                                          <p:attrName>style.visibility</p:attrName>
                                        </p:attrNameLst>
                                      </p:cBhvr>
                                      <p:to>
                                        <p:strVal val="visible"/>
                                      </p:to>
                                    </p:set>
                                    <p:animEffect transition="in" filter="wipe(left)">
                                      <p:cBhvr>
                                        <p:cTn id="29" dur="750"/>
                                        <p:tgtEl>
                                          <p:spTgt spid="22">
                                            <p:txEl>
                                              <p:pRg st="0" end="0"/>
                                            </p:txEl>
                                          </p:spTgt>
                                        </p:tgtEl>
                                      </p:cBhvr>
                                    </p:animEffect>
                                  </p:childTnLst>
                                </p:cTn>
                              </p:par>
                            </p:childTnLst>
                          </p:cTn>
                        </p:par>
                        <p:par>
                          <p:cTn id="30" fill="hold" nodeType="afterGroup">
                            <p:stCondLst>
                              <p:cond delay="3750"/>
                            </p:stCondLst>
                            <p:childTnLst>
                              <p:par>
                                <p:cTn id="31" presetID="22" presetClass="entr" presetSubtype="8" fill="hold" grpId="0" nodeType="afterEffect">
                                  <p:stCondLst>
                                    <p:cond delay="0"/>
                                  </p:stCondLst>
                                  <p:childTnLst>
                                    <p:set>
                                      <p:cBhvr>
                                        <p:cTn id="32" dur="1" fill="hold">
                                          <p:stCondLst>
                                            <p:cond delay="0"/>
                                          </p:stCondLst>
                                        </p:cTn>
                                        <p:tgtEl>
                                          <p:spTgt spid="22">
                                            <p:txEl>
                                              <p:pRg st="1" end="1"/>
                                            </p:txEl>
                                          </p:spTgt>
                                        </p:tgtEl>
                                        <p:attrNameLst>
                                          <p:attrName>style.visibility</p:attrName>
                                        </p:attrNameLst>
                                      </p:cBhvr>
                                      <p:to>
                                        <p:strVal val="visible"/>
                                      </p:to>
                                    </p:set>
                                    <p:animEffect transition="in" filter="wipe(left)">
                                      <p:cBhvr>
                                        <p:cTn id="33" dur="750"/>
                                        <p:tgtEl>
                                          <p:spTgt spid="22">
                                            <p:txEl>
                                              <p:pRg st="1" end="1"/>
                                            </p:txEl>
                                          </p:spTgt>
                                        </p:tgtEl>
                                      </p:cBhvr>
                                    </p:animEffect>
                                  </p:childTnLst>
                                </p:cTn>
                              </p:par>
                            </p:childTnLst>
                          </p:cTn>
                        </p:par>
                        <p:par>
                          <p:cTn id="34" fill="hold" nodeType="afterGroup">
                            <p:stCondLst>
                              <p:cond delay="4500"/>
                            </p:stCondLst>
                            <p:childTnLst>
                              <p:par>
                                <p:cTn id="35" presetID="22" presetClass="entr" presetSubtype="8" fill="hold" grpId="0" nodeType="afterEffect">
                                  <p:stCondLst>
                                    <p:cond delay="0"/>
                                  </p:stCondLst>
                                  <p:childTnLst>
                                    <p:set>
                                      <p:cBhvr>
                                        <p:cTn id="36" dur="1" fill="hold">
                                          <p:stCondLst>
                                            <p:cond delay="0"/>
                                          </p:stCondLst>
                                        </p:cTn>
                                        <p:tgtEl>
                                          <p:spTgt spid="22">
                                            <p:txEl>
                                              <p:pRg st="3" end="3"/>
                                            </p:txEl>
                                          </p:spTgt>
                                        </p:tgtEl>
                                        <p:attrNameLst>
                                          <p:attrName>style.visibility</p:attrName>
                                        </p:attrNameLst>
                                      </p:cBhvr>
                                      <p:to>
                                        <p:strVal val="visible"/>
                                      </p:to>
                                    </p:set>
                                    <p:animEffect transition="in" filter="wipe(left)">
                                      <p:cBhvr>
                                        <p:cTn id="37" dur="750"/>
                                        <p:tgtEl>
                                          <p:spTgt spid="22">
                                            <p:txEl>
                                              <p:pRg st="3" end="3"/>
                                            </p:txEl>
                                          </p:spTgt>
                                        </p:tgtEl>
                                      </p:cBhvr>
                                    </p:animEffect>
                                  </p:childTnLst>
                                </p:cTn>
                              </p:par>
                            </p:childTnLst>
                          </p:cTn>
                        </p:par>
                        <p:par>
                          <p:cTn id="38" fill="hold" nodeType="afterGroup">
                            <p:stCondLst>
                              <p:cond delay="5250"/>
                            </p:stCondLst>
                            <p:childTnLst>
                              <p:par>
                                <p:cTn id="39" presetID="22" presetClass="entr" presetSubtype="8" fill="hold" grpId="0" nodeType="afterEffect">
                                  <p:stCondLst>
                                    <p:cond delay="0"/>
                                  </p:stCondLst>
                                  <p:childTnLst>
                                    <p:set>
                                      <p:cBhvr>
                                        <p:cTn id="40" dur="1" fill="hold">
                                          <p:stCondLst>
                                            <p:cond delay="0"/>
                                          </p:stCondLst>
                                        </p:cTn>
                                        <p:tgtEl>
                                          <p:spTgt spid="22">
                                            <p:txEl>
                                              <p:pRg st="4" end="4"/>
                                            </p:txEl>
                                          </p:spTgt>
                                        </p:tgtEl>
                                        <p:attrNameLst>
                                          <p:attrName>style.visibility</p:attrName>
                                        </p:attrNameLst>
                                      </p:cBhvr>
                                      <p:to>
                                        <p:strVal val="visible"/>
                                      </p:to>
                                    </p:set>
                                    <p:animEffect transition="in" filter="wipe(left)">
                                      <p:cBhvr>
                                        <p:cTn id="41" dur="750"/>
                                        <p:tgtEl>
                                          <p:spTgt spid="22">
                                            <p:txEl>
                                              <p:pRg st="4" end="4"/>
                                            </p:txEl>
                                          </p:spTgt>
                                        </p:tgtEl>
                                      </p:cBhvr>
                                    </p:animEffect>
                                  </p:childTnLst>
                                </p:cTn>
                              </p:par>
                            </p:childTnLst>
                          </p:cTn>
                        </p:par>
                        <p:par>
                          <p:cTn id="42" fill="hold">
                            <p:stCondLst>
                              <p:cond delay="6000"/>
                            </p:stCondLst>
                            <p:childTnLst>
                              <p:par>
                                <p:cTn id="43" presetID="22" presetClass="entr" presetSubtype="8" fill="hold" grpId="0" nodeType="afterEffect">
                                  <p:stCondLst>
                                    <p:cond delay="0"/>
                                  </p:stCondLst>
                                  <p:childTnLst>
                                    <p:set>
                                      <p:cBhvr>
                                        <p:cTn id="44" dur="1" fill="hold">
                                          <p:stCondLst>
                                            <p:cond delay="0"/>
                                          </p:stCondLst>
                                        </p:cTn>
                                        <p:tgtEl>
                                          <p:spTgt spid="22">
                                            <p:txEl>
                                              <p:pRg st="6" end="6"/>
                                            </p:txEl>
                                          </p:spTgt>
                                        </p:tgtEl>
                                        <p:attrNameLst>
                                          <p:attrName>style.visibility</p:attrName>
                                        </p:attrNameLst>
                                      </p:cBhvr>
                                      <p:to>
                                        <p:strVal val="visible"/>
                                      </p:to>
                                    </p:set>
                                    <p:animEffect transition="in" filter="wipe(left)">
                                      <p:cBhvr>
                                        <p:cTn id="45" dur="750"/>
                                        <p:tgtEl>
                                          <p:spTgt spid="22">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2" grpId="0" uiExpand="1" build="p"/>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8098" name="Symbol zastępczy tekstu 1">
            <a:extLst>
              <a:ext uri="{FF2B5EF4-FFF2-40B4-BE49-F238E27FC236}">
                <a16:creationId xmlns:a16="http://schemas.microsoft.com/office/drawing/2014/main" id="{B76D6A61-AFF1-F487-9072-5650FE3EDEA3}"/>
              </a:ext>
            </a:extLst>
          </p:cNvPr>
          <p:cNvSpPr>
            <a:spLocks noGrp="1" noChangeArrowheads="1"/>
          </p:cNvSpPr>
          <p:nvPr>
            <p:ph type="body" sz="quarter" idx="10"/>
          </p:nvPr>
        </p:nvSpPr>
        <p:spPr bwMode="auto">
          <a:xfrm>
            <a:off x="4659313" y="3402013"/>
            <a:ext cx="8280400" cy="70802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eaLnBrk="1" hangingPunct="1"/>
            <a:r>
              <a:rPr lang="pl-PL" altLang="en-US" sz="4000"/>
              <a:t>Thank you for your attention</a:t>
            </a:r>
          </a:p>
        </p:txBody>
      </p:sp>
      <p:sp>
        <p:nvSpPr>
          <p:cNvPr id="3" name="Symbol zastępczy tekstu 2">
            <a:extLst>
              <a:ext uri="{FF2B5EF4-FFF2-40B4-BE49-F238E27FC236}">
                <a16:creationId xmlns:a16="http://schemas.microsoft.com/office/drawing/2014/main" id="{81B10FB3-7073-6EB6-1698-A86072EC8FA3}"/>
              </a:ext>
            </a:extLst>
          </p:cNvPr>
          <p:cNvSpPr>
            <a:spLocks noGrp="1"/>
          </p:cNvSpPr>
          <p:nvPr>
            <p:ph type="body" sz="quarter" idx="11"/>
          </p:nvPr>
        </p:nvSpPr>
        <p:spPr>
          <a:xfrm>
            <a:off x="4657725" y="4090988"/>
            <a:ext cx="4306888" cy="708025"/>
          </a:xfrm>
        </p:spPr>
        <p:txBody>
          <a:bodyPr>
            <a:normAutofit fontScale="92500" lnSpcReduction="10000"/>
          </a:bodyPr>
          <a:lstStyle/>
          <a:p>
            <a:pPr defTabSz="907864" eaLnBrk="1" fontAlgn="auto" hangingPunct="1">
              <a:spcAft>
                <a:spcPts val="0"/>
              </a:spcAft>
              <a:defRPr/>
            </a:pPr>
            <a:r>
              <a:rPr lang="pl-PL" dirty="0"/>
              <a:t>Extended DISC®</a:t>
            </a:r>
          </a:p>
        </p:txBody>
      </p:sp>
    </p:spTree>
  </p:cSld>
  <p:clrMapOvr>
    <a:masterClrMapping/>
  </p:clrMapOvr>
  <p:transition spd="slow">
    <p:pull/>
  </p:transition>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076">
            <a:extLst>
              <a:ext uri="{FF2B5EF4-FFF2-40B4-BE49-F238E27FC236}">
                <a16:creationId xmlns:a16="http://schemas.microsoft.com/office/drawing/2014/main" id="{3C4FD52E-B9CE-2A24-B915-7E9DB9946B03}"/>
              </a:ext>
            </a:extLst>
          </p:cNvPr>
          <p:cNvSpPr txBox="1">
            <a:spLocks noChangeArrowheads="1"/>
          </p:cNvSpPr>
          <p:nvPr/>
        </p:nvSpPr>
        <p:spPr bwMode="auto">
          <a:xfrm>
            <a:off x="4727575" y="3357563"/>
            <a:ext cx="5057775" cy="677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762" tIns="48381" rIns="96762" bIns="48381"/>
          <a:lstStyle>
            <a:lvl1pPr defTabSz="906463">
              <a:defRPr>
                <a:solidFill>
                  <a:schemeClr val="tx1"/>
                </a:solidFill>
                <a:latin typeface="Calibri" panose="020F0502020204030204" pitchFamily="34" charset="0"/>
              </a:defRPr>
            </a:lvl1pPr>
            <a:lvl2pPr marL="742950" indent="-285750" defTabSz="906463">
              <a:defRPr>
                <a:solidFill>
                  <a:schemeClr val="tx1"/>
                </a:solidFill>
                <a:latin typeface="Calibri" panose="020F0502020204030204" pitchFamily="34" charset="0"/>
              </a:defRPr>
            </a:lvl2pPr>
            <a:lvl3pPr marL="1143000" indent="-228600" defTabSz="906463">
              <a:defRPr>
                <a:solidFill>
                  <a:schemeClr val="tx1"/>
                </a:solidFill>
                <a:latin typeface="Calibri" panose="020F0502020204030204" pitchFamily="34" charset="0"/>
              </a:defRPr>
            </a:lvl3pPr>
            <a:lvl4pPr marL="1600200" indent="-228600" defTabSz="906463">
              <a:defRPr>
                <a:solidFill>
                  <a:schemeClr val="tx1"/>
                </a:solidFill>
                <a:latin typeface="Calibri" panose="020F0502020204030204" pitchFamily="34" charset="0"/>
              </a:defRPr>
            </a:lvl4pPr>
            <a:lvl5pPr marL="2057400" indent="-228600" defTabSz="906463">
              <a:defRPr>
                <a:solidFill>
                  <a:schemeClr val="tx1"/>
                </a:solidFill>
                <a:latin typeface="Calibri" panose="020F0502020204030204" pitchFamily="34" charset="0"/>
              </a:defRPr>
            </a:lvl5pPr>
            <a:lvl6pPr marL="2514600" indent="-228600" defTabSz="906463" eaLnBrk="0" fontAlgn="base" hangingPunct="0">
              <a:spcBef>
                <a:spcPct val="0"/>
              </a:spcBef>
              <a:spcAft>
                <a:spcPct val="0"/>
              </a:spcAft>
              <a:defRPr>
                <a:solidFill>
                  <a:schemeClr val="tx1"/>
                </a:solidFill>
                <a:latin typeface="Calibri" panose="020F0502020204030204" pitchFamily="34" charset="0"/>
              </a:defRPr>
            </a:lvl6pPr>
            <a:lvl7pPr marL="2971800" indent="-228600" defTabSz="906463" eaLnBrk="0" fontAlgn="base" hangingPunct="0">
              <a:spcBef>
                <a:spcPct val="0"/>
              </a:spcBef>
              <a:spcAft>
                <a:spcPct val="0"/>
              </a:spcAft>
              <a:defRPr>
                <a:solidFill>
                  <a:schemeClr val="tx1"/>
                </a:solidFill>
                <a:latin typeface="Calibri" panose="020F0502020204030204" pitchFamily="34" charset="0"/>
              </a:defRPr>
            </a:lvl7pPr>
            <a:lvl8pPr marL="3429000" indent="-228600" defTabSz="906463" eaLnBrk="0" fontAlgn="base" hangingPunct="0">
              <a:spcBef>
                <a:spcPct val="0"/>
              </a:spcBef>
              <a:spcAft>
                <a:spcPct val="0"/>
              </a:spcAft>
              <a:defRPr>
                <a:solidFill>
                  <a:schemeClr val="tx1"/>
                </a:solidFill>
                <a:latin typeface="Calibri" panose="020F0502020204030204" pitchFamily="34" charset="0"/>
              </a:defRPr>
            </a:lvl8pPr>
            <a:lvl9pPr marL="3886200" indent="-228600" defTabSz="90646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sz="3600" b="1">
                <a:solidFill>
                  <a:srgbClr val="B65AC3"/>
                </a:solidFill>
                <a:latin typeface="Century Gothic" panose="020B0502020202020204" pitchFamily="34" charset="0"/>
              </a:rPr>
              <a:t>Recruit &amp; Select</a:t>
            </a:r>
            <a:endParaRPr lang="en-US" altLang="en-US" sz="3600" b="1">
              <a:solidFill>
                <a:srgbClr val="B65AC3"/>
              </a:solidFill>
              <a:latin typeface="Century Gothic" panose="020B0502020202020204" pitchFamily="34" charset="0"/>
            </a:endParaRPr>
          </a:p>
        </p:txBody>
      </p:sp>
      <p:sp>
        <p:nvSpPr>
          <p:cNvPr id="3" name="Rectangle 1076">
            <a:extLst>
              <a:ext uri="{FF2B5EF4-FFF2-40B4-BE49-F238E27FC236}">
                <a16:creationId xmlns:a16="http://schemas.microsoft.com/office/drawing/2014/main" id="{177B7E98-389B-5945-8289-C27ED632BF93}"/>
              </a:ext>
            </a:extLst>
          </p:cNvPr>
          <p:cNvSpPr txBox="1">
            <a:spLocks noChangeArrowheads="1"/>
          </p:cNvSpPr>
          <p:nvPr/>
        </p:nvSpPr>
        <p:spPr bwMode="auto">
          <a:xfrm>
            <a:off x="4727575" y="4037013"/>
            <a:ext cx="4770438" cy="677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762" tIns="48381" rIns="96762" bIns="48381"/>
          <a:lstStyle>
            <a:lvl1pPr defTabSz="906463">
              <a:defRPr>
                <a:solidFill>
                  <a:schemeClr val="tx1"/>
                </a:solidFill>
                <a:latin typeface="Calibri" panose="020F0502020204030204" pitchFamily="34" charset="0"/>
              </a:defRPr>
            </a:lvl1pPr>
            <a:lvl2pPr marL="742950" indent="-285750" defTabSz="906463">
              <a:defRPr>
                <a:solidFill>
                  <a:schemeClr val="tx1"/>
                </a:solidFill>
                <a:latin typeface="Calibri" panose="020F0502020204030204" pitchFamily="34" charset="0"/>
              </a:defRPr>
            </a:lvl2pPr>
            <a:lvl3pPr marL="1143000" indent="-228600" defTabSz="906463">
              <a:defRPr>
                <a:solidFill>
                  <a:schemeClr val="tx1"/>
                </a:solidFill>
                <a:latin typeface="Calibri" panose="020F0502020204030204" pitchFamily="34" charset="0"/>
              </a:defRPr>
            </a:lvl3pPr>
            <a:lvl4pPr marL="1600200" indent="-228600" defTabSz="906463">
              <a:defRPr>
                <a:solidFill>
                  <a:schemeClr val="tx1"/>
                </a:solidFill>
                <a:latin typeface="Calibri" panose="020F0502020204030204" pitchFamily="34" charset="0"/>
              </a:defRPr>
            </a:lvl4pPr>
            <a:lvl5pPr marL="2057400" indent="-228600" defTabSz="906463">
              <a:defRPr>
                <a:solidFill>
                  <a:schemeClr val="tx1"/>
                </a:solidFill>
                <a:latin typeface="Calibri" panose="020F0502020204030204" pitchFamily="34" charset="0"/>
              </a:defRPr>
            </a:lvl5pPr>
            <a:lvl6pPr marL="2514600" indent="-228600" defTabSz="906463" eaLnBrk="0" fontAlgn="base" hangingPunct="0">
              <a:spcBef>
                <a:spcPct val="0"/>
              </a:spcBef>
              <a:spcAft>
                <a:spcPct val="0"/>
              </a:spcAft>
              <a:defRPr>
                <a:solidFill>
                  <a:schemeClr val="tx1"/>
                </a:solidFill>
                <a:latin typeface="Calibri" panose="020F0502020204030204" pitchFamily="34" charset="0"/>
              </a:defRPr>
            </a:lvl6pPr>
            <a:lvl7pPr marL="2971800" indent="-228600" defTabSz="906463" eaLnBrk="0" fontAlgn="base" hangingPunct="0">
              <a:spcBef>
                <a:spcPct val="0"/>
              </a:spcBef>
              <a:spcAft>
                <a:spcPct val="0"/>
              </a:spcAft>
              <a:defRPr>
                <a:solidFill>
                  <a:schemeClr val="tx1"/>
                </a:solidFill>
                <a:latin typeface="Calibri" panose="020F0502020204030204" pitchFamily="34" charset="0"/>
              </a:defRPr>
            </a:lvl7pPr>
            <a:lvl8pPr marL="3429000" indent="-228600" defTabSz="906463" eaLnBrk="0" fontAlgn="base" hangingPunct="0">
              <a:spcBef>
                <a:spcPct val="0"/>
              </a:spcBef>
              <a:spcAft>
                <a:spcPct val="0"/>
              </a:spcAft>
              <a:defRPr>
                <a:solidFill>
                  <a:schemeClr val="tx1"/>
                </a:solidFill>
                <a:latin typeface="Calibri" panose="020F0502020204030204" pitchFamily="34" charset="0"/>
              </a:defRPr>
            </a:lvl8pPr>
            <a:lvl9pPr marL="3886200" indent="-228600" defTabSz="90646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sz="3200" b="1">
                <a:solidFill>
                  <a:schemeClr val="tx2"/>
                </a:solidFill>
                <a:latin typeface="Century Gothic" panose="020B0502020202020204" pitchFamily="34" charset="0"/>
              </a:rPr>
              <a:t>Module Four</a:t>
            </a:r>
            <a:endParaRPr lang="en-US" altLang="en-US" sz="3200" b="1">
              <a:solidFill>
                <a:schemeClr val="tx2"/>
              </a:solidFill>
              <a:latin typeface="Century Gothic" panose="020B0502020202020204" pitchFamily="34" charset="0"/>
            </a:endParaRPr>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Text Placeholder 2">
            <a:extLst>
              <a:ext uri="{FF2B5EF4-FFF2-40B4-BE49-F238E27FC236}">
                <a16:creationId xmlns:a16="http://schemas.microsoft.com/office/drawing/2014/main" id="{F883A757-5DA9-C8AE-83F7-2E6860161A7E}"/>
              </a:ext>
            </a:extLst>
          </p:cNvPr>
          <p:cNvSpPr>
            <a:spLocks noGrp="1" noChangeArrowheads="1"/>
          </p:cNvSpPr>
          <p:nvPr>
            <p:ph type="body" sz="quarter" idx="4294967295"/>
          </p:nvPr>
        </p:nvSpPr>
        <p:spPr bwMode="auto">
          <a:xfrm>
            <a:off x="246063" y="188913"/>
            <a:ext cx="9658350" cy="3238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b="1">
                <a:solidFill>
                  <a:srgbClr val="86D2E9"/>
                </a:solidFill>
                <a:latin typeface="Century Gothic" panose="020B0502020202020204" pitchFamily="34" charset="0"/>
              </a:rPr>
              <a:t>Self-Discovery: </a:t>
            </a:r>
            <a:r>
              <a:rPr lang="en-NZ" altLang="en-US" sz="1800">
                <a:latin typeface="Century Gothic" panose="020B0502020202020204" pitchFamily="34" charset="0"/>
              </a:rPr>
              <a:t>Profile II – Natural Style</a:t>
            </a:r>
          </a:p>
        </p:txBody>
      </p:sp>
      <p:sp>
        <p:nvSpPr>
          <p:cNvPr id="20" name="Rectangle 19">
            <a:extLst>
              <a:ext uri="{FF2B5EF4-FFF2-40B4-BE49-F238E27FC236}">
                <a16:creationId xmlns:a16="http://schemas.microsoft.com/office/drawing/2014/main" id="{6512B8F4-91BF-D889-314E-5CEF44FB4165}"/>
              </a:ext>
            </a:extLst>
          </p:cNvPr>
          <p:cNvSpPr>
            <a:spLocks noChangeArrowheads="1"/>
          </p:cNvSpPr>
          <p:nvPr/>
        </p:nvSpPr>
        <p:spPr bwMode="auto">
          <a:xfrm>
            <a:off x="412750" y="3054350"/>
            <a:ext cx="657860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a:latin typeface="Century Gothic" panose="020B0502020202020204" pitchFamily="34" charset="0"/>
              </a:rPr>
              <a:t>Profile II is the visual representation of your own behavioural style. It’s based on your responses </a:t>
            </a:r>
            <a:br>
              <a:rPr lang="en-NZ" altLang="en-US">
                <a:latin typeface="Century Gothic" panose="020B0502020202020204" pitchFamily="34" charset="0"/>
              </a:rPr>
            </a:br>
            <a:r>
              <a:rPr lang="en-NZ" altLang="en-US">
                <a:latin typeface="Century Gothic" panose="020B0502020202020204" pitchFamily="34" charset="0"/>
              </a:rPr>
              <a:t>to the online questionnaire.</a:t>
            </a:r>
          </a:p>
          <a:p>
            <a:pPr eaLnBrk="1" hangingPunct="1"/>
            <a:endParaRPr lang="en-NZ" altLang="en-US" b="1">
              <a:latin typeface="Century Gothic" panose="020B0502020202020204" pitchFamily="34" charset="0"/>
            </a:endParaRPr>
          </a:p>
          <a:p>
            <a:pPr marL="0" lvl="1" indent="0" eaLnBrk="1" hangingPunct="1"/>
            <a:r>
              <a:rPr lang="en-NZ" altLang="en-US" b="1">
                <a:latin typeface="Century Gothic" panose="020B0502020202020204" pitchFamily="34" charset="0"/>
              </a:rPr>
              <a:t>It is </a:t>
            </a:r>
            <a:r>
              <a:rPr lang="en-NZ" altLang="en-US" b="1" i="1">
                <a:latin typeface="Century Gothic" panose="020B0502020202020204" pitchFamily="34" charset="0"/>
              </a:rPr>
              <a:t>your natural style </a:t>
            </a:r>
            <a:r>
              <a:rPr lang="en-NZ" altLang="en-US">
                <a:latin typeface="Century Gothic" panose="020B0502020202020204" pitchFamily="34" charset="0"/>
              </a:rPr>
              <a:t>(unconscious behaviour). It remains fairly stable, but not rigid, over your lifetime. It’s the style that’s most comfortable for you and uses the least energy.</a:t>
            </a:r>
          </a:p>
        </p:txBody>
      </p:sp>
      <p:sp>
        <p:nvSpPr>
          <p:cNvPr id="31" name="Rounded Rectangle 4">
            <a:extLst>
              <a:ext uri="{FF2B5EF4-FFF2-40B4-BE49-F238E27FC236}">
                <a16:creationId xmlns:a16="http://schemas.microsoft.com/office/drawing/2014/main" id="{B5875022-8607-219C-4991-C44ADC163607}"/>
              </a:ext>
            </a:extLst>
          </p:cNvPr>
          <p:cNvSpPr/>
          <p:nvPr/>
        </p:nvSpPr>
        <p:spPr>
          <a:xfrm>
            <a:off x="579438" y="1212850"/>
            <a:ext cx="2200275" cy="866775"/>
          </a:xfrm>
          <a:prstGeom prst="rect">
            <a:avLst/>
          </a:prstGeom>
        </p:spPr>
        <p:style>
          <a:lnRef idx="0">
            <a:scrgbClr r="0" g="0" b="0"/>
          </a:lnRef>
          <a:fillRef idx="0">
            <a:scrgbClr r="0" g="0" b="0"/>
          </a:fillRef>
          <a:effectRef idx="0">
            <a:scrgbClr r="0" g="0" b="0"/>
          </a:effectRef>
          <a:fontRef idx="minor">
            <a:schemeClr val="lt1"/>
          </a:fontRef>
        </p:style>
        <p:txBody>
          <a:bodyPr lIns="87630" tIns="87630" rIns="87630" bIns="87630" spcCol="1270" anchor="ctr"/>
          <a:lstStyle/>
          <a:p>
            <a:pPr algn="ctr" defTabSz="1022350" eaLnBrk="1" fontAlgn="auto" hangingPunct="1">
              <a:lnSpc>
                <a:spcPct val="90000"/>
              </a:lnSpc>
              <a:spcAft>
                <a:spcPct val="35000"/>
              </a:spcAft>
              <a:defRPr/>
            </a:pPr>
            <a:r>
              <a:rPr lang="en-NZ" sz="2000">
                <a:solidFill>
                  <a:prstClr val="white"/>
                </a:solidFill>
                <a:latin typeface="Century Gothic" panose="020B0502020202020204" pitchFamily="34" charset="0"/>
              </a:rPr>
              <a:t>Self Discovery</a:t>
            </a:r>
          </a:p>
        </p:txBody>
      </p:sp>
      <p:sp>
        <p:nvSpPr>
          <p:cNvPr id="73" name="Prostokąt zaokrąglony 3">
            <a:extLst>
              <a:ext uri="{FF2B5EF4-FFF2-40B4-BE49-F238E27FC236}">
                <a16:creationId xmlns:a16="http://schemas.microsoft.com/office/drawing/2014/main" id="{3FA12954-8A35-F957-FFAB-120C73906ED3}"/>
              </a:ext>
            </a:extLst>
          </p:cNvPr>
          <p:cNvSpPr/>
          <p:nvPr/>
        </p:nvSpPr>
        <p:spPr>
          <a:xfrm>
            <a:off x="8470900" y="803275"/>
            <a:ext cx="3943350" cy="312738"/>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rIns="0" anchor="ctr"/>
          <a:lstStyle/>
          <a:p>
            <a:pPr defTabSz="913203" eaLnBrk="1" fontAlgn="auto" hangingPunct="1">
              <a:spcBef>
                <a:spcPts val="0"/>
              </a:spcBef>
              <a:spcAft>
                <a:spcPts val="0"/>
              </a:spcAft>
              <a:defRPr/>
            </a:pPr>
            <a:r>
              <a:rPr lang="pl-PL" sz="2000" b="1">
                <a:latin typeface="Century Gothic" panose="020B0502020202020204" pitchFamily="34" charset="0"/>
              </a:rPr>
              <a:t>Profile II – Lisa </a:t>
            </a:r>
            <a:r>
              <a:rPr lang="pl-PL" sz="2000" b="1" err="1">
                <a:latin typeface="Century Gothic" panose="020B0502020202020204" pitchFamily="34" charset="0"/>
              </a:rPr>
              <a:t>Lowe</a:t>
            </a:r>
            <a:endParaRPr lang="pl-PL" sz="2000" b="1">
              <a:latin typeface="Century Gothic" panose="020B0502020202020204" pitchFamily="34" charset="0"/>
            </a:endParaRPr>
          </a:p>
        </p:txBody>
      </p:sp>
      <p:grpSp>
        <p:nvGrpSpPr>
          <p:cNvPr id="6" name="Group 5">
            <a:extLst>
              <a:ext uri="{FF2B5EF4-FFF2-40B4-BE49-F238E27FC236}">
                <a16:creationId xmlns:a16="http://schemas.microsoft.com/office/drawing/2014/main" id="{436338B5-7302-F34F-CA60-DAAF670DCCA6}"/>
              </a:ext>
            </a:extLst>
          </p:cNvPr>
          <p:cNvGrpSpPr>
            <a:grpSpLocks/>
          </p:cNvGrpSpPr>
          <p:nvPr/>
        </p:nvGrpSpPr>
        <p:grpSpPr bwMode="auto">
          <a:xfrm>
            <a:off x="8810625" y="1376363"/>
            <a:ext cx="1716088" cy="4349750"/>
            <a:chOff x="8810998" y="1377036"/>
            <a:chExt cx="1715668" cy="4348968"/>
          </a:xfrm>
        </p:grpSpPr>
        <p:grpSp>
          <p:nvGrpSpPr>
            <p:cNvPr id="86039" name="Group 4">
              <a:extLst>
                <a:ext uri="{FF2B5EF4-FFF2-40B4-BE49-F238E27FC236}">
                  <a16:creationId xmlns:a16="http://schemas.microsoft.com/office/drawing/2014/main" id="{9163E74C-0B6F-D817-CE52-7094EE804352}"/>
                </a:ext>
              </a:extLst>
            </p:cNvPr>
            <p:cNvGrpSpPr>
              <a:grpSpLocks/>
            </p:cNvGrpSpPr>
            <p:nvPr/>
          </p:nvGrpSpPr>
          <p:grpSpPr bwMode="auto">
            <a:xfrm>
              <a:off x="8810998" y="1377036"/>
              <a:ext cx="1715668" cy="4348968"/>
              <a:chOff x="8810998" y="1377036"/>
              <a:chExt cx="1715668" cy="4348968"/>
            </a:xfrm>
          </p:grpSpPr>
          <p:sp>
            <p:nvSpPr>
              <p:cNvPr id="86041" name="Rectangle 5">
                <a:extLst>
                  <a:ext uri="{FF2B5EF4-FFF2-40B4-BE49-F238E27FC236}">
                    <a16:creationId xmlns:a16="http://schemas.microsoft.com/office/drawing/2014/main" id="{20E1F0CF-7F5C-4B6B-5BE1-F52277C6AA24}"/>
                  </a:ext>
                </a:extLst>
              </p:cNvPr>
              <p:cNvSpPr>
                <a:spLocks noChangeArrowheads="1"/>
              </p:cNvSpPr>
              <p:nvPr/>
            </p:nvSpPr>
            <p:spPr bwMode="auto">
              <a:xfrm>
                <a:off x="8810998" y="5277874"/>
                <a:ext cx="1715667" cy="448130"/>
              </a:xfrm>
              <a:prstGeom prst="rect">
                <a:avLst/>
              </a:prstGeom>
              <a:solidFill>
                <a:srgbClr val="FFFFFF"/>
              </a:solidFill>
              <a:ln w="12700">
                <a:solidFill>
                  <a:srgbClr val="000000"/>
                </a:solidFill>
                <a:miter lim="800000"/>
                <a:headEnd/>
                <a:tailEnd/>
              </a:ln>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US" altLang="en-US" sz="1100" b="1">
                    <a:solidFill>
                      <a:srgbClr val="5F5F5F"/>
                    </a:solidFill>
                    <a:latin typeface="Century Gothic" panose="020B0502020202020204" pitchFamily="34" charset="0"/>
                    <a:ea typeface="ＭＳ Ｐゴシック" panose="020B0600070205080204" pitchFamily="34" charset="-128"/>
                  </a:rPr>
                  <a:t>15   80   05   00</a:t>
                </a:r>
                <a:endParaRPr lang="pl-PL" altLang="en-US" sz="1100" b="1">
                  <a:solidFill>
                    <a:srgbClr val="5F5F5F"/>
                  </a:solidFill>
                  <a:latin typeface="Century Gothic" panose="020B0502020202020204" pitchFamily="34" charset="0"/>
                  <a:ea typeface="ＭＳ Ｐゴシック" panose="020B0600070205080204" pitchFamily="34" charset="-128"/>
                </a:endParaRPr>
              </a:p>
              <a:p>
                <a:pPr algn="ctr" eaLnBrk="1" hangingPunct="1"/>
                <a:r>
                  <a:rPr lang="en-US" altLang="en-US" sz="1100" b="1">
                    <a:solidFill>
                      <a:srgbClr val="5F5F5F"/>
                    </a:solidFill>
                    <a:latin typeface="Century Gothic" panose="020B0502020202020204" pitchFamily="34" charset="0"/>
                    <a:ea typeface="ＭＳ Ｐゴシック" panose="020B0600070205080204" pitchFamily="34" charset="-128"/>
                  </a:rPr>
                  <a:t>00   00   00  100</a:t>
                </a:r>
              </a:p>
            </p:txBody>
          </p:sp>
          <p:grpSp>
            <p:nvGrpSpPr>
              <p:cNvPr id="86042" name="Group 3">
                <a:extLst>
                  <a:ext uri="{FF2B5EF4-FFF2-40B4-BE49-F238E27FC236}">
                    <a16:creationId xmlns:a16="http://schemas.microsoft.com/office/drawing/2014/main" id="{7FC74F41-6BDB-38EE-1619-05A7136FDE62}"/>
                  </a:ext>
                </a:extLst>
              </p:cNvPr>
              <p:cNvGrpSpPr>
                <a:grpSpLocks/>
              </p:cNvGrpSpPr>
              <p:nvPr/>
            </p:nvGrpSpPr>
            <p:grpSpPr bwMode="auto">
              <a:xfrm>
                <a:off x="8829808" y="1377036"/>
                <a:ext cx="1696858" cy="3809107"/>
                <a:chOff x="8829808" y="1377036"/>
                <a:chExt cx="1696858" cy="3809107"/>
              </a:xfrm>
            </p:grpSpPr>
            <p:sp>
              <p:nvSpPr>
                <p:cNvPr id="86043" name="Rectangle 10">
                  <a:extLst>
                    <a:ext uri="{FF2B5EF4-FFF2-40B4-BE49-F238E27FC236}">
                      <a16:creationId xmlns:a16="http://schemas.microsoft.com/office/drawing/2014/main" id="{01B276A7-DB70-CF15-3290-C8644D0F8AAE}"/>
                    </a:ext>
                  </a:extLst>
                </p:cNvPr>
                <p:cNvSpPr>
                  <a:spLocks noChangeArrowheads="1"/>
                </p:cNvSpPr>
                <p:nvPr/>
              </p:nvSpPr>
              <p:spPr bwMode="auto">
                <a:xfrm>
                  <a:off x="8835577" y="3050073"/>
                  <a:ext cx="1682388" cy="760919"/>
                </a:xfrm>
                <a:prstGeom prst="rect">
                  <a:avLst/>
                </a:prstGeom>
                <a:solidFill>
                  <a:srgbClr val="86D2E9"/>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pl-PL" altLang="pl-PL">
                      <a:latin typeface="Century Gothic" panose="020B0502020202020204" pitchFamily="34" charset="0"/>
                      <a:ea typeface="ＭＳ Ｐゴシック" panose="020B0600070205080204" pitchFamily="34" charset="-128"/>
                    </a:rPr>
                    <a:t> </a:t>
                  </a:r>
                </a:p>
              </p:txBody>
            </p:sp>
            <p:sp>
              <p:nvSpPr>
                <p:cNvPr id="86044" name="Rectangle 11">
                  <a:extLst>
                    <a:ext uri="{FF2B5EF4-FFF2-40B4-BE49-F238E27FC236}">
                      <a16:creationId xmlns:a16="http://schemas.microsoft.com/office/drawing/2014/main" id="{CCC51911-0C28-9720-D8CE-D6CBC1E43DA4}"/>
                    </a:ext>
                  </a:extLst>
                </p:cNvPr>
                <p:cNvSpPr>
                  <a:spLocks noChangeArrowheads="1"/>
                </p:cNvSpPr>
                <p:nvPr/>
              </p:nvSpPr>
              <p:spPr bwMode="auto">
                <a:xfrm>
                  <a:off x="8829808" y="1683810"/>
                  <a:ext cx="1690477" cy="302262"/>
                </a:xfrm>
                <a:prstGeom prst="rect">
                  <a:avLst/>
                </a:prstGeom>
                <a:solidFill>
                  <a:srgbClr val="86D2E9"/>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Century Gothic" panose="020B0502020202020204" pitchFamily="34" charset="0"/>
                    <a:ea typeface="ＭＳ Ｐゴシック" panose="020B0600070205080204" pitchFamily="34" charset="-128"/>
                  </a:endParaRPr>
                </a:p>
              </p:txBody>
            </p:sp>
            <p:sp>
              <p:nvSpPr>
                <p:cNvPr id="86045" name="Rectangle 14">
                  <a:extLst>
                    <a:ext uri="{FF2B5EF4-FFF2-40B4-BE49-F238E27FC236}">
                      <a16:creationId xmlns:a16="http://schemas.microsoft.com/office/drawing/2014/main" id="{ECA1E01F-C9D7-8B51-0C55-8372C97C3AC8}"/>
                    </a:ext>
                  </a:extLst>
                </p:cNvPr>
                <p:cNvSpPr>
                  <a:spLocks noChangeArrowheads="1"/>
                </p:cNvSpPr>
                <p:nvPr/>
              </p:nvSpPr>
              <p:spPr bwMode="auto">
                <a:xfrm>
                  <a:off x="8829808" y="4882377"/>
                  <a:ext cx="1693927" cy="302262"/>
                </a:xfrm>
                <a:prstGeom prst="rect">
                  <a:avLst/>
                </a:prstGeom>
                <a:solidFill>
                  <a:srgbClr val="86D2E9"/>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Century Gothic" panose="020B0502020202020204" pitchFamily="34" charset="0"/>
                    <a:ea typeface="ＭＳ Ｐゴシック" panose="020B0600070205080204" pitchFamily="34" charset="-128"/>
                  </a:endParaRPr>
                </a:p>
              </p:txBody>
            </p:sp>
            <p:grpSp>
              <p:nvGrpSpPr>
                <p:cNvPr id="86046" name="Group 16">
                  <a:extLst>
                    <a:ext uri="{FF2B5EF4-FFF2-40B4-BE49-F238E27FC236}">
                      <a16:creationId xmlns:a16="http://schemas.microsoft.com/office/drawing/2014/main" id="{E2B41D61-186B-B11D-585D-80DB1A19C501}"/>
                    </a:ext>
                  </a:extLst>
                </p:cNvPr>
                <p:cNvGrpSpPr>
                  <a:grpSpLocks/>
                </p:cNvGrpSpPr>
                <p:nvPr/>
              </p:nvGrpSpPr>
              <p:grpSpPr bwMode="auto">
                <a:xfrm>
                  <a:off x="8831510" y="1377036"/>
                  <a:ext cx="1695156" cy="3809107"/>
                  <a:chOff x="1684" y="810"/>
                  <a:chExt cx="2391" cy="3363"/>
                </a:xfrm>
              </p:grpSpPr>
              <p:grpSp>
                <p:nvGrpSpPr>
                  <p:cNvPr id="86047" name="Group 17">
                    <a:extLst>
                      <a:ext uri="{FF2B5EF4-FFF2-40B4-BE49-F238E27FC236}">
                        <a16:creationId xmlns:a16="http://schemas.microsoft.com/office/drawing/2014/main" id="{6598A370-9FE4-832F-FB50-0ABBA6517B08}"/>
                      </a:ext>
                    </a:extLst>
                  </p:cNvPr>
                  <p:cNvGrpSpPr>
                    <a:grpSpLocks/>
                  </p:cNvGrpSpPr>
                  <p:nvPr/>
                </p:nvGrpSpPr>
                <p:grpSpPr bwMode="auto">
                  <a:xfrm>
                    <a:off x="1684" y="1082"/>
                    <a:ext cx="2391" cy="3090"/>
                    <a:chOff x="1684" y="1082"/>
                    <a:chExt cx="2391" cy="3090"/>
                  </a:xfrm>
                </p:grpSpPr>
                <p:sp>
                  <p:nvSpPr>
                    <p:cNvPr id="86056" name="Rectangle 18">
                      <a:extLst>
                        <a:ext uri="{FF2B5EF4-FFF2-40B4-BE49-F238E27FC236}">
                          <a16:creationId xmlns:a16="http://schemas.microsoft.com/office/drawing/2014/main" id="{6D4F7BBD-DE88-0E7A-0EF8-8105A7910BE2}"/>
                        </a:ext>
                      </a:extLst>
                    </p:cNvPr>
                    <p:cNvSpPr>
                      <a:spLocks noChangeArrowheads="1"/>
                    </p:cNvSpPr>
                    <p:nvPr/>
                  </p:nvSpPr>
                  <p:spPr bwMode="auto">
                    <a:xfrm>
                      <a:off x="1684" y="1082"/>
                      <a:ext cx="2382" cy="3090"/>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Century Gothic" panose="020B0502020202020204" pitchFamily="34" charset="0"/>
                        <a:ea typeface="ＭＳ Ｐゴシック" panose="020B0600070205080204" pitchFamily="34" charset="-128"/>
                      </a:endParaRPr>
                    </a:p>
                  </p:txBody>
                </p:sp>
                <p:sp>
                  <p:nvSpPr>
                    <p:cNvPr id="86057" name="Line 19">
                      <a:extLst>
                        <a:ext uri="{FF2B5EF4-FFF2-40B4-BE49-F238E27FC236}">
                          <a16:creationId xmlns:a16="http://schemas.microsoft.com/office/drawing/2014/main" id="{0198AD3D-CB0A-E888-B353-80F5FE295904}"/>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86048" name="Line 20">
                    <a:extLst>
                      <a:ext uri="{FF2B5EF4-FFF2-40B4-BE49-F238E27FC236}">
                        <a16:creationId xmlns:a16="http://schemas.microsoft.com/office/drawing/2014/main" id="{63FC558C-5070-1E09-BF88-631BC49C48BA}"/>
                      </a:ext>
                    </a:extLst>
                  </p:cNvPr>
                  <p:cNvSpPr>
                    <a:spLocks noChangeShapeType="1"/>
                  </p:cNvSpPr>
                  <p:nvPr/>
                </p:nvSpPr>
                <p:spPr bwMode="auto">
                  <a:xfrm flipH="1" flipV="1">
                    <a:off x="2146" y="1073"/>
                    <a:ext cx="17" cy="3100"/>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86049" name="Line 21">
                    <a:extLst>
                      <a:ext uri="{FF2B5EF4-FFF2-40B4-BE49-F238E27FC236}">
                        <a16:creationId xmlns:a16="http://schemas.microsoft.com/office/drawing/2014/main" id="{A4FC4C28-148D-9E6F-AEBE-C5913421CE53}"/>
                      </a:ext>
                    </a:extLst>
                  </p:cNvPr>
                  <p:cNvSpPr>
                    <a:spLocks noChangeShapeType="1"/>
                  </p:cNvSpPr>
                  <p:nvPr/>
                </p:nvSpPr>
                <p:spPr bwMode="auto">
                  <a:xfrm flipH="1" flipV="1">
                    <a:off x="3586" y="1073"/>
                    <a:ext cx="17" cy="3100"/>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86050" name="Line 22">
                    <a:extLst>
                      <a:ext uri="{FF2B5EF4-FFF2-40B4-BE49-F238E27FC236}">
                        <a16:creationId xmlns:a16="http://schemas.microsoft.com/office/drawing/2014/main" id="{E7885C64-A1F5-0860-FB23-71141278A419}"/>
                      </a:ext>
                    </a:extLst>
                  </p:cNvPr>
                  <p:cNvSpPr>
                    <a:spLocks noChangeShapeType="1"/>
                  </p:cNvSpPr>
                  <p:nvPr/>
                </p:nvSpPr>
                <p:spPr bwMode="auto">
                  <a:xfrm flipH="1" flipV="1">
                    <a:off x="3101" y="1073"/>
                    <a:ext cx="17" cy="3100"/>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86051" name="Line 23">
                    <a:extLst>
                      <a:ext uri="{FF2B5EF4-FFF2-40B4-BE49-F238E27FC236}">
                        <a16:creationId xmlns:a16="http://schemas.microsoft.com/office/drawing/2014/main" id="{82D48C9D-64B1-5CBB-54F1-90F9E092B232}"/>
                      </a:ext>
                    </a:extLst>
                  </p:cNvPr>
                  <p:cNvSpPr>
                    <a:spLocks noChangeShapeType="1"/>
                  </p:cNvSpPr>
                  <p:nvPr/>
                </p:nvSpPr>
                <p:spPr bwMode="auto">
                  <a:xfrm flipH="1" flipV="1">
                    <a:off x="2616" y="1073"/>
                    <a:ext cx="17" cy="3100"/>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86052" name="Rectangle 24">
                    <a:extLst>
                      <a:ext uri="{FF2B5EF4-FFF2-40B4-BE49-F238E27FC236}">
                        <a16:creationId xmlns:a16="http://schemas.microsoft.com/office/drawing/2014/main" id="{3594F3A9-45DB-BF8B-3CDC-CF5889E2230C}"/>
                      </a:ext>
                    </a:extLst>
                  </p:cNvPr>
                  <p:cNvSpPr>
                    <a:spLocks noChangeArrowheads="1"/>
                  </p:cNvSpPr>
                  <p:nvPr/>
                </p:nvSpPr>
                <p:spPr bwMode="auto">
                  <a:xfrm>
                    <a:off x="2017" y="810"/>
                    <a:ext cx="235"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sz="1100">
                      <a:solidFill>
                        <a:srgbClr val="960469"/>
                      </a:solidFill>
                      <a:latin typeface="Century Gothic" panose="020B0502020202020204" pitchFamily="34" charset="0"/>
                      <a:ea typeface="ＭＳ Ｐゴシック" panose="020B0600070205080204" pitchFamily="34" charset="-128"/>
                    </a:endParaRPr>
                  </a:p>
                </p:txBody>
              </p:sp>
              <p:sp>
                <p:nvSpPr>
                  <p:cNvPr id="86053" name="Rectangle 25">
                    <a:extLst>
                      <a:ext uri="{FF2B5EF4-FFF2-40B4-BE49-F238E27FC236}">
                        <a16:creationId xmlns:a16="http://schemas.microsoft.com/office/drawing/2014/main" id="{D40B046A-C2B4-2FA4-039E-EF82B9522B1F}"/>
                      </a:ext>
                    </a:extLst>
                  </p:cNvPr>
                  <p:cNvSpPr>
                    <a:spLocks noChangeArrowheads="1"/>
                  </p:cNvSpPr>
                  <p:nvPr/>
                </p:nvSpPr>
                <p:spPr bwMode="auto">
                  <a:xfrm>
                    <a:off x="2478" y="810"/>
                    <a:ext cx="235"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sz="1100">
                      <a:solidFill>
                        <a:srgbClr val="960469"/>
                      </a:solidFill>
                      <a:latin typeface="Century Gothic" panose="020B0502020202020204" pitchFamily="34" charset="0"/>
                      <a:ea typeface="ＭＳ Ｐゴシック" panose="020B0600070205080204" pitchFamily="34" charset="-128"/>
                    </a:endParaRPr>
                  </a:p>
                </p:txBody>
              </p:sp>
              <p:sp>
                <p:nvSpPr>
                  <p:cNvPr id="86054" name="Rectangle 26">
                    <a:extLst>
                      <a:ext uri="{FF2B5EF4-FFF2-40B4-BE49-F238E27FC236}">
                        <a16:creationId xmlns:a16="http://schemas.microsoft.com/office/drawing/2014/main" id="{ACDA0A8C-1D62-F7EE-FCBF-712790A598F1}"/>
                      </a:ext>
                    </a:extLst>
                  </p:cNvPr>
                  <p:cNvSpPr>
                    <a:spLocks noChangeArrowheads="1"/>
                  </p:cNvSpPr>
                  <p:nvPr/>
                </p:nvSpPr>
                <p:spPr bwMode="auto">
                  <a:xfrm>
                    <a:off x="2957" y="810"/>
                    <a:ext cx="236"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sz="1100">
                      <a:solidFill>
                        <a:srgbClr val="960469"/>
                      </a:solidFill>
                      <a:latin typeface="Century Gothic" panose="020B0502020202020204" pitchFamily="34" charset="0"/>
                      <a:ea typeface="ＭＳ Ｐゴシック" panose="020B0600070205080204" pitchFamily="34" charset="-128"/>
                    </a:endParaRPr>
                  </a:p>
                </p:txBody>
              </p:sp>
              <p:sp>
                <p:nvSpPr>
                  <p:cNvPr id="86055" name="Rectangle 27">
                    <a:extLst>
                      <a:ext uri="{FF2B5EF4-FFF2-40B4-BE49-F238E27FC236}">
                        <a16:creationId xmlns:a16="http://schemas.microsoft.com/office/drawing/2014/main" id="{C6B86473-AC33-9763-AF5B-A712898FCC5C}"/>
                      </a:ext>
                    </a:extLst>
                  </p:cNvPr>
                  <p:cNvSpPr>
                    <a:spLocks noChangeArrowheads="1"/>
                  </p:cNvSpPr>
                  <p:nvPr/>
                </p:nvSpPr>
                <p:spPr bwMode="auto">
                  <a:xfrm>
                    <a:off x="3451" y="810"/>
                    <a:ext cx="235"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sz="1100">
                      <a:solidFill>
                        <a:srgbClr val="960469"/>
                      </a:solidFill>
                      <a:latin typeface="Century Gothic" panose="020B0502020202020204" pitchFamily="34" charset="0"/>
                      <a:ea typeface="ＭＳ Ｐゴシック" panose="020B0600070205080204" pitchFamily="34" charset="-128"/>
                    </a:endParaRPr>
                  </a:p>
                </p:txBody>
              </p:sp>
            </p:grpSp>
          </p:grpSp>
        </p:grpSp>
        <p:sp>
          <p:nvSpPr>
            <p:cNvPr id="86040" name="Text Box 43">
              <a:extLst>
                <a:ext uri="{FF2B5EF4-FFF2-40B4-BE49-F238E27FC236}">
                  <a16:creationId xmlns:a16="http://schemas.microsoft.com/office/drawing/2014/main" id="{602C46E9-C055-4CA1-A5DF-ABC34332AD80}"/>
                </a:ext>
              </a:extLst>
            </p:cNvPr>
            <p:cNvSpPr txBox="1">
              <a:spLocks noChangeArrowheads="1"/>
            </p:cNvSpPr>
            <p:nvPr/>
          </p:nvSpPr>
          <p:spPr bwMode="auto">
            <a:xfrm>
              <a:off x="8837897" y="1377036"/>
              <a:ext cx="1682388" cy="3052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1300" b="1">
                  <a:solidFill>
                    <a:srgbClr val="272274"/>
                  </a:solidFill>
                  <a:latin typeface="Century Gothic" panose="020B0502020202020204" pitchFamily="34" charset="0"/>
                  <a:ea typeface="ＭＳ Ｐゴシック" panose="020B0600070205080204" pitchFamily="34" charset="-128"/>
                </a:rPr>
                <a:t>   </a:t>
              </a:r>
              <a:r>
                <a:rPr lang="en-US" altLang="en-US" sz="1300" b="1">
                  <a:solidFill>
                    <a:srgbClr val="5F5F5F"/>
                  </a:solidFill>
                  <a:latin typeface="Century Gothic" panose="020B0502020202020204" pitchFamily="34" charset="0"/>
                  <a:ea typeface="ＭＳ Ｐゴシック" panose="020B0600070205080204" pitchFamily="34" charset="-128"/>
                </a:rPr>
                <a:t>D </a:t>
              </a:r>
              <a:r>
                <a:rPr lang="pl-PL" altLang="en-US" sz="1300" b="1">
                  <a:solidFill>
                    <a:srgbClr val="5F5F5F"/>
                  </a:solidFill>
                  <a:latin typeface="Century Gothic" panose="020B0502020202020204" pitchFamily="34" charset="0"/>
                  <a:ea typeface="ＭＳ Ｐゴシック" panose="020B0600070205080204" pitchFamily="34" charset="-128"/>
                </a:rPr>
                <a:t>   </a:t>
              </a:r>
              <a:r>
                <a:rPr lang="en-US" altLang="en-US" sz="1300" b="1">
                  <a:solidFill>
                    <a:srgbClr val="5F5F5F"/>
                  </a:solidFill>
                  <a:latin typeface="Century Gothic" panose="020B0502020202020204" pitchFamily="34" charset="0"/>
                  <a:ea typeface="ＭＳ Ｐゴシック" panose="020B0600070205080204" pitchFamily="34" charset="-128"/>
                </a:rPr>
                <a:t> I </a:t>
              </a:r>
              <a:r>
                <a:rPr lang="pl-PL" altLang="en-US" sz="1300" b="1">
                  <a:solidFill>
                    <a:srgbClr val="5F5F5F"/>
                  </a:solidFill>
                  <a:latin typeface="Century Gothic" panose="020B0502020202020204" pitchFamily="34" charset="0"/>
                  <a:ea typeface="ＭＳ Ｐゴシック" panose="020B0600070205080204" pitchFamily="34" charset="-128"/>
                </a:rPr>
                <a:t>   </a:t>
              </a:r>
              <a:r>
                <a:rPr lang="en-US" altLang="en-US" sz="1300" b="1">
                  <a:solidFill>
                    <a:srgbClr val="5F5F5F"/>
                  </a:solidFill>
                  <a:latin typeface="Century Gothic" panose="020B0502020202020204" pitchFamily="34" charset="0"/>
                  <a:ea typeface="ＭＳ Ｐゴシック" panose="020B0600070205080204" pitchFamily="34" charset="-128"/>
                </a:rPr>
                <a:t> </a:t>
              </a:r>
              <a:r>
                <a:rPr lang="pl-PL" altLang="en-US" sz="1300" b="1">
                  <a:solidFill>
                    <a:srgbClr val="5F5F5F"/>
                  </a:solidFill>
                  <a:latin typeface="Century Gothic" panose="020B0502020202020204" pitchFamily="34" charset="0"/>
                  <a:ea typeface="ＭＳ Ｐゴシック" panose="020B0600070205080204" pitchFamily="34" charset="-128"/>
                </a:rPr>
                <a:t> </a:t>
              </a:r>
              <a:r>
                <a:rPr lang="en-US" altLang="en-US" sz="1300" b="1">
                  <a:solidFill>
                    <a:srgbClr val="5F5F5F"/>
                  </a:solidFill>
                  <a:latin typeface="Century Gothic" panose="020B0502020202020204" pitchFamily="34" charset="0"/>
                  <a:ea typeface="ＭＳ Ｐゴシック" panose="020B0600070205080204" pitchFamily="34" charset="-128"/>
                </a:rPr>
                <a:t>S  </a:t>
              </a:r>
              <a:r>
                <a:rPr lang="pl-PL" altLang="en-US" sz="1300" b="1">
                  <a:solidFill>
                    <a:srgbClr val="5F5F5F"/>
                  </a:solidFill>
                  <a:latin typeface="Century Gothic" panose="020B0502020202020204" pitchFamily="34" charset="0"/>
                  <a:ea typeface="ＭＳ Ｐゴシック" panose="020B0600070205080204" pitchFamily="34" charset="-128"/>
                </a:rPr>
                <a:t>   </a:t>
              </a:r>
              <a:r>
                <a:rPr lang="en-US" altLang="en-US" sz="1300" b="1">
                  <a:solidFill>
                    <a:srgbClr val="5F5F5F"/>
                  </a:solidFill>
                  <a:latin typeface="Century Gothic" panose="020B0502020202020204" pitchFamily="34" charset="0"/>
                  <a:ea typeface="ＭＳ Ｐゴシック" panose="020B0600070205080204" pitchFamily="34" charset="-128"/>
                </a:rPr>
                <a:t> C</a:t>
              </a:r>
              <a:r>
                <a:rPr lang="pl-PL" altLang="en-US" sz="1300" b="1">
                  <a:solidFill>
                    <a:srgbClr val="5F5F5F"/>
                  </a:solidFill>
                  <a:latin typeface="Century Gothic" panose="020B0502020202020204" pitchFamily="34" charset="0"/>
                  <a:ea typeface="ＭＳ Ｐゴシック" panose="020B0600070205080204" pitchFamily="34" charset="-128"/>
                </a:rPr>
                <a:t>  </a:t>
              </a:r>
              <a:endParaRPr lang="en-US" altLang="en-US" sz="1300" b="1">
                <a:solidFill>
                  <a:srgbClr val="5F5F5F"/>
                </a:solidFill>
                <a:latin typeface="Century Gothic" panose="020B0502020202020204" pitchFamily="34" charset="0"/>
                <a:ea typeface="ＭＳ Ｐゴシック" panose="020B0600070205080204" pitchFamily="34" charset="-128"/>
              </a:endParaRPr>
            </a:p>
          </p:txBody>
        </p:sp>
      </p:grpSp>
      <p:sp>
        <p:nvSpPr>
          <p:cNvPr id="2" name="Oval 1">
            <a:extLst>
              <a:ext uri="{FF2B5EF4-FFF2-40B4-BE49-F238E27FC236}">
                <a16:creationId xmlns:a16="http://schemas.microsoft.com/office/drawing/2014/main" id="{B663D8EC-247C-7099-CC82-9F08616153B5}"/>
              </a:ext>
            </a:extLst>
          </p:cNvPr>
          <p:cNvSpPr/>
          <p:nvPr/>
        </p:nvSpPr>
        <p:spPr>
          <a:xfrm>
            <a:off x="9043988" y="5302250"/>
            <a:ext cx="363537" cy="384175"/>
          </a:xfrm>
          <a:prstGeom prst="ellipse">
            <a:avLst/>
          </a:pr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95" name="Oval 94">
            <a:extLst>
              <a:ext uri="{FF2B5EF4-FFF2-40B4-BE49-F238E27FC236}">
                <a16:creationId xmlns:a16="http://schemas.microsoft.com/office/drawing/2014/main" id="{179BF68B-DB23-D2DF-2E91-2E5ACDA0D04C}"/>
              </a:ext>
            </a:extLst>
          </p:cNvPr>
          <p:cNvSpPr/>
          <p:nvPr/>
        </p:nvSpPr>
        <p:spPr>
          <a:xfrm>
            <a:off x="9331325" y="5310188"/>
            <a:ext cx="363538" cy="384175"/>
          </a:xfrm>
          <a:prstGeom prst="ellipse">
            <a:avLst/>
          </a:pr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96" name="Oval 95">
            <a:extLst>
              <a:ext uri="{FF2B5EF4-FFF2-40B4-BE49-F238E27FC236}">
                <a16:creationId xmlns:a16="http://schemas.microsoft.com/office/drawing/2014/main" id="{66369523-E2C3-6784-A351-5AED602FD442}"/>
              </a:ext>
            </a:extLst>
          </p:cNvPr>
          <p:cNvSpPr/>
          <p:nvPr/>
        </p:nvSpPr>
        <p:spPr>
          <a:xfrm>
            <a:off x="9310688" y="1774825"/>
            <a:ext cx="363537" cy="384175"/>
          </a:xfrm>
          <a:prstGeom prst="ellipse">
            <a:avLst/>
          </a:pr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97" name="Oval 96">
            <a:extLst>
              <a:ext uri="{FF2B5EF4-FFF2-40B4-BE49-F238E27FC236}">
                <a16:creationId xmlns:a16="http://schemas.microsoft.com/office/drawing/2014/main" id="{41B64AFF-C452-9792-F28E-53281D85F8A9}"/>
              </a:ext>
            </a:extLst>
          </p:cNvPr>
          <p:cNvSpPr/>
          <p:nvPr/>
        </p:nvSpPr>
        <p:spPr>
          <a:xfrm>
            <a:off x="9015413" y="2924175"/>
            <a:ext cx="363537" cy="384175"/>
          </a:xfrm>
          <a:prstGeom prst="ellipse">
            <a:avLst/>
          </a:pr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grpSp>
        <p:nvGrpSpPr>
          <p:cNvPr id="90" name="Grupa 60">
            <a:extLst>
              <a:ext uri="{FF2B5EF4-FFF2-40B4-BE49-F238E27FC236}">
                <a16:creationId xmlns:a16="http://schemas.microsoft.com/office/drawing/2014/main" id="{2FE01158-E78C-0460-877D-9C3F398335A3}"/>
              </a:ext>
            </a:extLst>
          </p:cNvPr>
          <p:cNvGrpSpPr>
            <a:grpSpLocks/>
          </p:cNvGrpSpPr>
          <p:nvPr/>
        </p:nvGrpSpPr>
        <p:grpSpPr bwMode="auto">
          <a:xfrm>
            <a:off x="9164638" y="1906588"/>
            <a:ext cx="1027112" cy="2027237"/>
            <a:chOff x="7006870" y="2059758"/>
            <a:chExt cx="1026950" cy="2026727"/>
          </a:xfrm>
        </p:grpSpPr>
        <p:sp>
          <p:nvSpPr>
            <p:cNvPr id="86036" name="Line 38">
              <a:extLst>
                <a:ext uri="{FF2B5EF4-FFF2-40B4-BE49-F238E27FC236}">
                  <a16:creationId xmlns:a16="http://schemas.microsoft.com/office/drawing/2014/main" id="{7FF6F4F5-59B8-107B-B4D4-47C0A54D0F83}"/>
                </a:ext>
              </a:extLst>
            </p:cNvPr>
            <p:cNvSpPr>
              <a:spLocks noChangeShapeType="1"/>
            </p:cNvSpPr>
            <p:nvPr/>
          </p:nvSpPr>
          <p:spPr bwMode="auto">
            <a:xfrm flipV="1">
              <a:off x="7006870" y="2059758"/>
              <a:ext cx="327191" cy="1234423"/>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86037" name="Line 39">
              <a:extLst>
                <a:ext uri="{FF2B5EF4-FFF2-40B4-BE49-F238E27FC236}">
                  <a16:creationId xmlns:a16="http://schemas.microsoft.com/office/drawing/2014/main" id="{C9E0B283-5EF8-8F40-EB21-DABBE2C7EE17}"/>
                </a:ext>
              </a:extLst>
            </p:cNvPr>
            <p:cNvSpPr>
              <a:spLocks noChangeShapeType="1"/>
            </p:cNvSpPr>
            <p:nvPr/>
          </p:nvSpPr>
          <p:spPr bwMode="auto">
            <a:xfrm>
              <a:off x="7334062" y="2059759"/>
              <a:ext cx="343854" cy="1450662"/>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86038" name="Line 40">
              <a:extLst>
                <a:ext uri="{FF2B5EF4-FFF2-40B4-BE49-F238E27FC236}">
                  <a16:creationId xmlns:a16="http://schemas.microsoft.com/office/drawing/2014/main" id="{571FE287-8F1C-CF20-73CE-127B08ACA714}"/>
                </a:ext>
              </a:extLst>
            </p:cNvPr>
            <p:cNvSpPr>
              <a:spLocks noChangeShapeType="1"/>
            </p:cNvSpPr>
            <p:nvPr/>
          </p:nvSpPr>
          <p:spPr bwMode="auto">
            <a:xfrm>
              <a:off x="7677915" y="3510420"/>
              <a:ext cx="355905" cy="57606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98" name="Group 97">
            <a:extLst>
              <a:ext uri="{FF2B5EF4-FFF2-40B4-BE49-F238E27FC236}">
                <a16:creationId xmlns:a16="http://schemas.microsoft.com/office/drawing/2014/main" id="{865C27F9-CC99-0846-8721-08CE24C700AE}"/>
              </a:ext>
            </a:extLst>
          </p:cNvPr>
          <p:cNvGrpSpPr>
            <a:grpSpLocks/>
          </p:cNvGrpSpPr>
          <p:nvPr/>
        </p:nvGrpSpPr>
        <p:grpSpPr bwMode="auto">
          <a:xfrm>
            <a:off x="-449263" y="1120775"/>
            <a:ext cx="6553201" cy="1308100"/>
            <a:chOff x="6926556" y="765498"/>
            <a:chExt cx="6552728" cy="1584176"/>
          </a:xfrm>
        </p:grpSpPr>
        <p:sp>
          <p:nvSpPr>
            <p:cNvPr id="99" name="Rounded Rectangle 98">
              <a:extLst>
                <a:ext uri="{FF2B5EF4-FFF2-40B4-BE49-F238E27FC236}">
                  <a16:creationId xmlns:a16="http://schemas.microsoft.com/office/drawing/2014/main" id="{8AE01B2F-1B8D-2E5B-2F82-4AA73A173516}"/>
                </a:ext>
              </a:extLst>
            </p:cNvPr>
            <p:cNvSpPr/>
            <p:nvPr/>
          </p:nvSpPr>
          <p:spPr>
            <a:xfrm>
              <a:off x="6926556" y="765498"/>
              <a:ext cx="6552728" cy="1584176"/>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86035" name="TextBox 99">
              <a:extLst>
                <a:ext uri="{FF2B5EF4-FFF2-40B4-BE49-F238E27FC236}">
                  <a16:creationId xmlns:a16="http://schemas.microsoft.com/office/drawing/2014/main" id="{16235E7E-A843-932C-52D4-3B01A8919CCA}"/>
                </a:ext>
              </a:extLst>
            </p:cNvPr>
            <p:cNvSpPr txBox="1">
              <a:spLocks noChangeArrowheads="1"/>
            </p:cNvSpPr>
            <p:nvPr/>
          </p:nvSpPr>
          <p:spPr bwMode="auto">
            <a:xfrm>
              <a:off x="7595114" y="895866"/>
              <a:ext cx="5668146" cy="111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b="1">
                  <a:solidFill>
                    <a:schemeClr val="bg1"/>
                  </a:solidFill>
                  <a:latin typeface="Century Gothic" panose="020B0502020202020204" pitchFamily="34" charset="0"/>
                </a:rPr>
                <a:t>WHERE TO FIND THE INDICATORS FOR SELF DISCOVERY</a:t>
              </a:r>
            </a:p>
            <a:p>
              <a:pPr eaLnBrk="1" hangingPunct="1"/>
              <a:r>
                <a:rPr lang="en-NZ" altLang="en-US" b="1" i="1">
                  <a:solidFill>
                    <a:schemeClr val="bg1"/>
                  </a:solidFill>
                  <a:latin typeface="Century Gothic" panose="020B0502020202020204" pitchFamily="34" charset="0"/>
                </a:rPr>
                <a:t>- Refer to your own individual Assessments</a:t>
              </a:r>
            </a:p>
          </p:txBody>
        </p:sp>
      </p:grpSp>
      <p:sp>
        <p:nvSpPr>
          <p:cNvPr id="37" name="Oval 36">
            <a:extLst>
              <a:ext uri="{FF2B5EF4-FFF2-40B4-BE49-F238E27FC236}">
                <a16:creationId xmlns:a16="http://schemas.microsoft.com/office/drawing/2014/main" id="{67CB05B7-D7E4-78AF-70BF-DBA5716017DD}"/>
              </a:ext>
            </a:extLst>
          </p:cNvPr>
          <p:cNvSpPr/>
          <p:nvPr/>
        </p:nvSpPr>
        <p:spPr>
          <a:xfrm>
            <a:off x="9602788" y="5326063"/>
            <a:ext cx="365125" cy="384175"/>
          </a:xfrm>
          <a:prstGeom prst="ellipse">
            <a:avLst/>
          </a:pr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38" name="Oval 37">
            <a:extLst>
              <a:ext uri="{FF2B5EF4-FFF2-40B4-BE49-F238E27FC236}">
                <a16:creationId xmlns:a16="http://schemas.microsoft.com/office/drawing/2014/main" id="{3CA55CD1-8672-53EB-A6D4-FBDCAC0BDFB7}"/>
              </a:ext>
            </a:extLst>
          </p:cNvPr>
          <p:cNvSpPr/>
          <p:nvPr/>
        </p:nvSpPr>
        <p:spPr>
          <a:xfrm>
            <a:off x="9652000" y="3192463"/>
            <a:ext cx="363538" cy="384175"/>
          </a:xfrm>
          <a:prstGeom prst="ellipse">
            <a:avLst/>
          </a:pr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grpSp>
        <p:nvGrpSpPr>
          <p:cNvPr id="86031" name="Group 38">
            <a:extLst>
              <a:ext uri="{FF2B5EF4-FFF2-40B4-BE49-F238E27FC236}">
                <a16:creationId xmlns:a16="http://schemas.microsoft.com/office/drawing/2014/main" id="{685AF59E-8FBF-B107-E00F-F6D52370EEBC}"/>
              </a:ext>
            </a:extLst>
          </p:cNvPr>
          <p:cNvGrpSpPr>
            <a:grpSpLocks/>
          </p:cNvGrpSpPr>
          <p:nvPr/>
        </p:nvGrpSpPr>
        <p:grpSpPr bwMode="auto">
          <a:xfrm>
            <a:off x="9604375" y="204788"/>
            <a:ext cx="2849563" cy="376237"/>
            <a:chOff x="9604598" y="204437"/>
            <a:chExt cx="2848654" cy="377134"/>
          </a:xfrm>
        </p:grpSpPr>
        <p:sp>
          <p:nvSpPr>
            <p:cNvPr id="40" name="Prostokąt zaokrąglony 7">
              <a:extLst>
                <a:ext uri="{FF2B5EF4-FFF2-40B4-BE49-F238E27FC236}">
                  <a16:creationId xmlns:a16="http://schemas.microsoft.com/office/drawing/2014/main" id="{A0C4F599-1C5C-025D-F02F-C3AFF16C98D3}"/>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8 of GD Section</a:t>
              </a:r>
              <a:endParaRPr lang="en-US" sz="1100">
                <a:solidFill>
                  <a:schemeClr val="bg1"/>
                </a:solidFill>
                <a:latin typeface="Century Gothic" panose="020B0502020202020204" pitchFamily="34" charset="0"/>
              </a:endParaRPr>
            </a:p>
          </p:txBody>
        </p:sp>
        <p:pic>
          <p:nvPicPr>
            <p:cNvPr id="86033" name="Graphic 40" descr="Closed book with solid fill">
              <a:extLst>
                <a:ext uri="{FF2B5EF4-FFF2-40B4-BE49-F238E27FC236}">
                  <a16:creationId xmlns:a16="http://schemas.microsoft.com/office/drawing/2014/main" id="{7B6B97D0-F274-339A-5612-E880DBF71C3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750"/>
                            </p:stCondLst>
                            <p:childTnLst>
                              <p:par>
                                <p:cTn id="5" presetID="2" presetClass="entr" presetSubtype="2" fill="hold" grpId="0" nodeType="afterEffect">
                                  <p:stCondLst>
                                    <p:cond delay="0"/>
                                  </p:stCondLst>
                                  <p:childTnLst>
                                    <p:set>
                                      <p:cBhvr>
                                        <p:cTn id="6" dur="1" fill="hold">
                                          <p:stCondLst>
                                            <p:cond delay="0"/>
                                          </p:stCondLst>
                                        </p:cTn>
                                        <p:tgtEl>
                                          <p:spTgt spid="73"/>
                                        </p:tgtEl>
                                        <p:attrNameLst>
                                          <p:attrName>style.visibility</p:attrName>
                                        </p:attrNameLst>
                                      </p:cBhvr>
                                      <p:to>
                                        <p:strVal val="visible"/>
                                      </p:to>
                                    </p:set>
                                    <p:anim calcmode="lin" valueType="num">
                                      <p:cBhvr additive="base">
                                        <p:cTn id="7" dur="1000" fill="hold"/>
                                        <p:tgtEl>
                                          <p:spTgt spid="73"/>
                                        </p:tgtEl>
                                        <p:attrNameLst>
                                          <p:attrName>ppt_x</p:attrName>
                                        </p:attrNameLst>
                                      </p:cBhvr>
                                      <p:tavLst>
                                        <p:tav tm="0">
                                          <p:val>
                                            <p:strVal val="1+#ppt_w/2"/>
                                          </p:val>
                                        </p:tav>
                                        <p:tav tm="100000">
                                          <p:val>
                                            <p:strVal val="#ppt_x"/>
                                          </p:val>
                                        </p:tav>
                                      </p:tavLst>
                                    </p:anim>
                                    <p:anim calcmode="lin" valueType="num">
                                      <p:cBhvr additive="base">
                                        <p:cTn id="8" dur="1000" fill="hold"/>
                                        <p:tgtEl>
                                          <p:spTgt spid="73"/>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750"/>
                            </p:stCondLst>
                            <p:childTnLst>
                              <p:par>
                                <p:cTn id="10" presetID="2" presetClass="entr" presetSubtype="8" fill="hold" nodeType="afterEffect">
                                  <p:stCondLst>
                                    <p:cond delay="0"/>
                                  </p:stCondLst>
                                  <p:childTnLst>
                                    <p:set>
                                      <p:cBhvr>
                                        <p:cTn id="11" dur="1" fill="hold">
                                          <p:stCondLst>
                                            <p:cond delay="0"/>
                                          </p:stCondLst>
                                        </p:cTn>
                                        <p:tgtEl>
                                          <p:spTgt spid="98"/>
                                        </p:tgtEl>
                                        <p:attrNameLst>
                                          <p:attrName>style.visibility</p:attrName>
                                        </p:attrNameLst>
                                      </p:cBhvr>
                                      <p:to>
                                        <p:strVal val="visible"/>
                                      </p:to>
                                    </p:set>
                                    <p:anim calcmode="lin" valueType="num">
                                      <p:cBhvr additive="base">
                                        <p:cTn id="12" dur="1000" fill="hold"/>
                                        <p:tgtEl>
                                          <p:spTgt spid="98"/>
                                        </p:tgtEl>
                                        <p:attrNameLst>
                                          <p:attrName>ppt_x</p:attrName>
                                        </p:attrNameLst>
                                      </p:cBhvr>
                                      <p:tavLst>
                                        <p:tav tm="0">
                                          <p:val>
                                            <p:strVal val="0-#ppt_w/2"/>
                                          </p:val>
                                        </p:tav>
                                        <p:tav tm="100000">
                                          <p:val>
                                            <p:strVal val="#ppt_x"/>
                                          </p:val>
                                        </p:tav>
                                      </p:tavLst>
                                    </p:anim>
                                    <p:anim calcmode="lin" valueType="num">
                                      <p:cBhvr additive="base">
                                        <p:cTn id="13" dur="1000" fill="hold"/>
                                        <p:tgtEl>
                                          <p:spTgt spid="98"/>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2750"/>
                            </p:stCondLst>
                            <p:childTnLst>
                              <p:par>
                                <p:cTn id="15" presetID="10"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childTnLst>
                                </p:cTn>
                              </p:par>
                            </p:childTnLst>
                          </p:cTn>
                        </p:par>
                        <p:par>
                          <p:cTn id="18" fill="hold" nodeType="afterGroup">
                            <p:stCondLst>
                              <p:cond delay="3250"/>
                            </p:stCondLst>
                            <p:childTnLst>
                              <p:par>
                                <p:cTn id="19" presetID="10" presetClass="entr" presetSubtype="0" fill="hold" nodeType="after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fade">
                                      <p:cBhvr>
                                        <p:cTn id="21" dur="500"/>
                                        <p:tgtEl>
                                          <p:spTgt spid="6"/>
                                        </p:tgtEl>
                                      </p:cBhvr>
                                    </p:animEffect>
                                  </p:childTnLst>
                                </p:cTn>
                              </p:par>
                            </p:childTnLst>
                          </p:cTn>
                        </p:par>
                        <p:par>
                          <p:cTn id="22" fill="hold" nodeType="afterGroup">
                            <p:stCondLst>
                              <p:cond delay="3750"/>
                            </p:stCondLst>
                            <p:childTnLst>
                              <p:par>
                                <p:cTn id="23" presetID="22" presetClass="entr" presetSubtype="8" fill="hold" nodeType="afterEffect">
                                  <p:stCondLst>
                                    <p:cond delay="0"/>
                                  </p:stCondLst>
                                  <p:childTnLst>
                                    <p:set>
                                      <p:cBhvr>
                                        <p:cTn id="24" dur="1" fill="hold">
                                          <p:stCondLst>
                                            <p:cond delay="0"/>
                                          </p:stCondLst>
                                        </p:cTn>
                                        <p:tgtEl>
                                          <p:spTgt spid="90"/>
                                        </p:tgtEl>
                                        <p:attrNameLst>
                                          <p:attrName>style.visibility</p:attrName>
                                        </p:attrNameLst>
                                      </p:cBhvr>
                                      <p:to>
                                        <p:strVal val="visible"/>
                                      </p:to>
                                    </p:set>
                                    <p:animEffect transition="in" filter="wipe(left)">
                                      <p:cBhvr>
                                        <p:cTn id="25" dur="500"/>
                                        <p:tgtEl>
                                          <p:spTgt spid="90"/>
                                        </p:tgtEl>
                                      </p:cBhvr>
                                    </p:animEffect>
                                  </p:childTnLst>
                                </p:cTn>
                              </p:par>
                            </p:childTnLst>
                          </p:cTn>
                        </p:par>
                        <p:par>
                          <p:cTn id="26" fill="hold" nodeType="afterGroup">
                            <p:stCondLst>
                              <p:cond delay="4250"/>
                            </p:stCondLst>
                            <p:childTnLst>
                              <p:par>
                                <p:cTn id="27" presetID="21" presetClass="entr" presetSubtype="1" fill="hold" grpId="0" nodeType="afterEffect">
                                  <p:stCondLst>
                                    <p:cond delay="0"/>
                                  </p:stCondLst>
                                  <p:childTnLst>
                                    <p:set>
                                      <p:cBhvr>
                                        <p:cTn id="28" dur="1" fill="hold">
                                          <p:stCondLst>
                                            <p:cond delay="0"/>
                                          </p:stCondLst>
                                        </p:cTn>
                                        <p:tgtEl>
                                          <p:spTgt spid="95"/>
                                        </p:tgtEl>
                                        <p:attrNameLst>
                                          <p:attrName>style.visibility</p:attrName>
                                        </p:attrNameLst>
                                      </p:cBhvr>
                                      <p:to>
                                        <p:strVal val="visible"/>
                                      </p:to>
                                    </p:set>
                                    <p:animEffect transition="in" filter="wheel(1)">
                                      <p:cBhvr>
                                        <p:cTn id="29" dur="750"/>
                                        <p:tgtEl>
                                          <p:spTgt spid="95"/>
                                        </p:tgtEl>
                                      </p:cBhvr>
                                    </p:animEffect>
                                  </p:childTnLst>
                                </p:cTn>
                              </p:par>
                            </p:childTnLst>
                          </p:cTn>
                        </p:par>
                        <p:par>
                          <p:cTn id="30" fill="hold" nodeType="afterGroup">
                            <p:stCondLst>
                              <p:cond delay="5000"/>
                            </p:stCondLst>
                            <p:childTnLst>
                              <p:par>
                                <p:cTn id="31" presetID="21" presetClass="entr" presetSubtype="1" fill="hold" grpId="0" nodeType="afterEffect">
                                  <p:stCondLst>
                                    <p:cond delay="0"/>
                                  </p:stCondLst>
                                  <p:childTnLst>
                                    <p:set>
                                      <p:cBhvr>
                                        <p:cTn id="32" dur="1" fill="hold">
                                          <p:stCondLst>
                                            <p:cond delay="0"/>
                                          </p:stCondLst>
                                        </p:cTn>
                                        <p:tgtEl>
                                          <p:spTgt spid="96"/>
                                        </p:tgtEl>
                                        <p:attrNameLst>
                                          <p:attrName>style.visibility</p:attrName>
                                        </p:attrNameLst>
                                      </p:cBhvr>
                                      <p:to>
                                        <p:strVal val="visible"/>
                                      </p:to>
                                    </p:set>
                                    <p:animEffect transition="in" filter="wheel(1)">
                                      <p:cBhvr>
                                        <p:cTn id="33" dur="750"/>
                                        <p:tgtEl>
                                          <p:spTgt spid="96"/>
                                        </p:tgtEl>
                                      </p:cBhvr>
                                    </p:animEffect>
                                  </p:childTnLst>
                                </p:cTn>
                              </p:par>
                            </p:childTnLst>
                          </p:cTn>
                        </p:par>
                        <p:par>
                          <p:cTn id="34" fill="hold" nodeType="afterGroup">
                            <p:stCondLst>
                              <p:cond delay="5750"/>
                            </p:stCondLst>
                            <p:childTnLst>
                              <p:par>
                                <p:cTn id="35" presetID="21" presetClass="entr" presetSubtype="1" fill="hold" grpId="0" nodeType="afterEffect">
                                  <p:stCondLst>
                                    <p:cond delay="0"/>
                                  </p:stCondLst>
                                  <p:childTnLst>
                                    <p:set>
                                      <p:cBhvr>
                                        <p:cTn id="36" dur="1" fill="hold">
                                          <p:stCondLst>
                                            <p:cond delay="0"/>
                                          </p:stCondLst>
                                        </p:cTn>
                                        <p:tgtEl>
                                          <p:spTgt spid="2"/>
                                        </p:tgtEl>
                                        <p:attrNameLst>
                                          <p:attrName>style.visibility</p:attrName>
                                        </p:attrNameLst>
                                      </p:cBhvr>
                                      <p:to>
                                        <p:strVal val="visible"/>
                                      </p:to>
                                    </p:set>
                                    <p:animEffect transition="in" filter="wheel(1)">
                                      <p:cBhvr>
                                        <p:cTn id="37" dur="750"/>
                                        <p:tgtEl>
                                          <p:spTgt spid="2"/>
                                        </p:tgtEl>
                                      </p:cBhvr>
                                    </p:animEffect>
                                  </p:childTnLst>
                                </p:cTn>
                              </p:par>
                            </p:childTnLst>
                          </p:cTn>
                        </p:par>
                        <p:par>
                          <p:cTn id="38" fill="hold" nodeType="afterGroup">
                            <p:stCondLst>
                              <p:cond delay="6500"/>
                            </p:stCondLst>
                            <p:childTnLst>
                              <p:par>
                                <p:cTn id="39" presetID="21" presetClass="entr" presetSubtype="1" fill="hold" grpId="0" nodeType="afterEffect">
                                  <p:stCondLst>
                                    <p:cond delay="0"/>
                                  </p:stCondLst>
                                  <p:childTnLst>
                                    <p:set>
                                      <p:cBhvr>
                                        <p:cTn id="40" dur="1" fill="hold">
                                          <p:stCondLst>
                                            <p:cond delay="0"/>
                                          </p:stCondLst>
                                        </p:cTn>
                                        <p:tgtEl>
                                          <p:spTgt spid="97"/>
                                        </p:tgtEl>
                                        <p:attrNameLst>
                                          <p:attrName>style.visibility</p:attrName>
                                        </p:attrNameLst>
                                      </p:cBhvr>
                                      <p:to>
                                        <p:strVal val="visible"/>
                                      </p:to>
                                    </p:set>
                                    <p:animEffect transition="in" filter="wheel(1)">
                                      <p:cBhvr>
                                        <p:cTn id="41" dur="750"/>
                                        <p:tgtEl>
                                          <p:spTgt spid="97"/>
                                        </p:tgtEl>
                                      </p:cBhvr>
                                    </p:animEffect>
                                  </p:childTnLst>
                                </p:cTn>
                              </p:par>
                            </p:childTnLst>
                          </p:cTn>
                        </p:par>
                        <p:par>
                          <p:cTn id="42" fill="hold" nodeType="afterGroup">
                            <p:stCondLst>
                              <p:cond delay="7250"/>
                            </p:stCondLst>
                            <p:childTnLst>
                              <p:par>
                                <p:cTn id="43" presetID="21" presetClass="entr" presetSubtype="1" fill="hold" grpId="0" nodeType="afterEffect">
                                  <p:stCondLst>
                                    <p:cond delay="0"/>
                                  </p:stCondLst>
                                  <p:childTnLst>
                                    <p:set>
                                      <p:cBhvr>
                                        <p:cTn id="44" dur="1" fill="hold">
                                          <p:stCondLst>
                                            <p:cond delay="0"/>
                                          </p:stCondLst>
                                        </p:cTn>
                                        <p:tgtEl>
                                          <p:spTgt spid="37"/>
                                        </p:tgtEl>
                                        <p:attrNameLst>
                                          <p:attrName>style.visibility</p:attrName>
                                        </p:attrNameLst>
                                      </p:cBhvr>
                                      <p:to>
                                        <p:strVal val="visible"/>
                                      </p:to>
                                    </p:set>
                                    <p:animEffect transition="in" filter="wheel(1)">
                                      <p:cBhvr>
                                        <p:cTn id="45" dur="750"/>
                                        <p:tgtEl>
                                          <p:spTgt spid="37"/>
                                        </p:tgtEl>
                                      </p:cBhvr>
                                    </p:animEffect>
                                  </p:childTnLst>
                                </p:cTn>
                              </p:par>
                            </p:childTnLst>
                          </p:cTn>
                        </p:par>
                        <p:par>
                          <p:cTn id="46" fill="hold" nodeType="afterGroup">
                            <p:stCondLst>
                              <p:cond delay="8000"/>
                            </p:stCondLst>
                            <p:childTnLst>
                              <p:par>
                                <p:cTn id="47" presetID="21" presetClass="entr" presetSubtype="1" fill="hold" grpId="0" nodeType="afterEffect">
                                  <p:stCondLst>
                                    <p:cond delay="0"/>
                                  </p:stCondLst>
                                  <p:childTnLst>
                                    <p:set>
                                      <p:cBhvr>
                                        <p:cTn id="48" dur="1" fill="hold">
                                          <p:stCondLst>
                                            <p:cond delay="0"/>
                                          </p:stCondLst>
                                        </p:cTn>
                                        <p:tgtEl>
                                          <p:spTgt spid="38"/>
                                        </p:tgtEl>
                                        <p:attrNameLst>
                                          <p:attrName>style.visibility</p:attrName>
                                        </p:attrNameLst>
                                      </p:cBhvr>
                                      <p:to>
                                        <p:strVal val="visible"/>
                                      </p:to>
                                    </p:set>
                                    <p:animEffect transition="in" filter="wheel(1)">
                                      <p:cBhvr>
                                        <p:cTn id="49" dur="75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73" grpId="0" animBg="1"/>
      <p:bldP spid="2" grpId="0" animBg="1"/>
      <p:bldP spid="95" grpId="0" animBg="1"/>
      <p:bldP spid="96" grpId="0" animBg="1"/>
      <p:bldP spid="97" grpId="0" animBg="1"/>
      <p:bldP spid="37" grpId="0" animBg="1"/>
      <p:bldP spid="38" grpId="0" animBg="1"/>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upa 16">
            <a:extLst>
              <a:ext uri="{FF2B5EF4-FFF2-40B4-BE49-F238E27FC236}">
                <a16:creationId xmlns:a16="http://schemas.microsoft.com/office/drawing/2014/main" id="{1D92BF77-E268-F59C-D15D-1B644C807089}"/>
              </a:ext>
            </a:extLst>
          </p:cNvPr>
          <p:cNvGrpSpPr/>
          <p:nvPr/>
        </p:nvGrpSpPr>
        <p:grpSpPr>
          <a:xfrm>
            <a:off x="-537375" y="1823724"/>
            <a:ext cx="3594101" cy="3210551"/>
            <a:chOff x="-6380163" y="6064250"/>
            <a:chExt cx="2127250" cy="1900238"/>
          </a:xfrm>
          <a:solidFill>
            <a:schemeClr val="bg1">
              <a:lumMod val="95000"/>
            </a:schemeClr>
          </a:solidFill>
        </p:grpSpPr>
        <p:sp>
          <p:nvSpPr>
            <p:cNvPr id="3" name="Freeform 22">
              <a:extLst>
                <a:ext uri="{FF2B5EF4-FFF2-40B4-BE49-F238E27FC236}">
                  <a16:creationId xmlns:a16="http://schemas.microsoft.com/office/drawing/2014/main" id="{0B8EF7A1-635C-7ED7-6B64-AE047EDF5845}"/>
                </a:ext>
              </a:extLst>
            </p:cNvPr>
            <p:cNvSpPr>
              <a:spLocks noEditPoints="1"/>
            </p:cNvSpPr>
            <p:nvPr/>
          </p:nvSpPr>
          <p:spPr bwMode="auto">
            <a:xfrm>
              <a:off x="-6380163" y="6494463"/>
              <a:ext cx="2127250" cy="1470025"/>
            </a:xfrm>
            <a:custGeom>
              <a:avLst/>
              <a:gdLst>
                <a:gd name="T0" fmla="*/ 1340 w 1340"/>
                <a:gd name="T1" fmla="*/ 926 h 926"/>
                <a:gd name="T2" fmla="*/ 0 w 1340"/>
                <a:gd name="T3" fmla="*/ 926 h 926"/>
                <a:gd name="T4" fmla="*/ 0 w 1340"/>
                <a:gd name="T5" fmla="*/ 0 h 926"/>
                <a:gd name="T6" fmla="*/ 1340 w 1340"/>
                <a:gd name="T7" fmla="*/ 0 h 926"/>
                <a:gd name="T8" fmla="*/ 1340 w 1340"/>
                <a:gd name="T9" fmla="*/ 926 h 926"/>
                <a:gd name="T10" fmla="*/ 83 w 1340"/>
                <a:gd name="T11" fmla="*/ 843 h 926"/>
                <a:gd name="T12" fmla="*/ 1257 w 1340"/>
                <a:gd name="T13" fmla="*/ 843 h 926"/>
                <a:gd name="T14" fmla="*/ 1257 w 1340"/>
                <a:gd name="T15" fmla="*/ 83 h 926"/>
                <a:gd name="T16" fmla="*/ 83 w 1340"/>
                <a:gd name="T17" fmla="*/ 83 h 926"/>
                <a:gd name="T18" fmla="*/ 83 w 1340"/>
                <a:gd name="T19" fmla="*/ 843 h 9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0" h="926">
                  <a:moveTo>
                    <a:pt x="1340" y="926"/>
                  </a:moveTo>
                  <a:lnTo>
                    <a:pt x="0" y="926"/>
                  </a:lnTo>
                  <a:lnTo>
                    <a:pt x="0" y="0"/>
                  </a:lnTo>
                  <a:lnTo>
                    <a:pt x="1340" y="0"/>
                  </a:lnTo>
                  <a:lnTo>
                    <a:pt x="1340" y="926"/>
                  </a:lnTo>
                  <a:close/>
                  <a:moveTo>
                    <a:pt x="83" y="843"/>
                  </a:moveTo>
                  <a:lnTo>
                    <a:pt x="1257" y="843"/>
                  </a:lnTo>
                  <a:lnTo>
                    <a:pt x="1257" y="83"/>
                  </a:lnTo>
                  <a:lnTo>
                    <a:pt x="83" y="83"/>
                  </a:lnTo>
                  <a:lnTo>
                    <a:pt x="83" y="843"/>
                  </a:lnTo>
                  <a:close/>
                </a:path>
              </a:pathLst>
            </a:custGeom>
            <a:grpFill/>
            <a:ln>
              <a:noFill/>
            </a:ln>
          </p:spPr>
          <p:txBody>
            <a:bodyPr/>
            <a:lstStyle/>
            <a:p>
              <a:pPr defTabSz="913203" eaLnBrk="1" fontAlgn="auto" hangingPunct="1">
                <a:spcBef>
                  <a:spcPts val="0"/>
                </a:spcBef>
                <a:spcAft>
                  <a:spcPts val="0"/>
                </a:spcAft>
                <a:defRPr/>
              </a:pPr>
              <a:endParaRPr lang="pl-PL">
                <a:latin typeface="+mn-lt"/>
              </a:endParaRPr>
            </a:p>
          </p:txBody>
        </p:sp>
        <p:sp>
          <p:nvSpPr>
            <p:cNvPr id="4" name="Freeform 23">
              <a:extLst>
                <a:ext uri="{FF2B5EF4-FFF2-40B4-BE49-F238E27FC236}">
                  <a16:creationId xmlns:a16="http://schemas.microsoft.com/office/drawing/2014/main" id="{17CE4F6B-90C6-80A4-1A74-C38EE973B035}"/>
                </a:ext>
              </a:extLst>
            </p:cNvPr>
            <p:cNvSpPr>
              <a:spLocks/>
            </p:cNvSpPr>
            <p:nvPr/>
          </p:nvSpPr>
          <p:spPr bwMode="auto">
            <a:xfrm>
              <a:off x="-6329363" y="6915150"/>
              <a:ext cx="2027238" cy="381000"/>
            </a:xfrm>
            <a:custGeom>
              <a:avLst/>
              <a:gdLst>
                <a:gd name="T0" fmla="*/ 638 w 1277"/>
                <a:gd name="T1" fmla="*/ 240 h 240"/>
                <a:gd name="T2" fmla="*/ 0 w 1277"/>
                <a:gd name="T3" fmla="*/ 83 h 240"/>
                <a:gd name="T4" fmla="*/ 20 w 1277"/>
                <a:gd name="T5" fmla="*/ 0 h 240"/>
                <a:gd name="T6" fmla="*/ 638 w 1277"/>
                <a:gd name="T7" fmla="*/ 151 h 240"/>
                <a:gd name="T8" fmla="*/ 1257 w 1277"/>
                <a:gd name="T9" fmla="*/ 0 h 240"/>
                <a:gd name="T10" fmla="*/ 1277 w 1277"/>
                <a:gd name="T11" fmla="*/ 83 h 240"/>
                <a:gd name="T12" fmla="*/ 638 w 1277"/>
                <a:gd name="T13" fmla="*/ 240 h 240"/>
              </a:gdLst>
              <a:ahLst/>
              <a:cxnLst>
                <a:cxn ang="0">
                  <a:pos x="T0" y="T1"/>
                </a:cxn>
                <a:cxn ang="0">
                  <a:pos x="T2" y="T3"/>
                </a:cxn>
                <a:cxn ang="0">
                  <a:pos x="T4" y="T5"/>
                </a:cxn>
                <a:cxn ang="0">
                  <a:pos x="T6" y="T7"/>
                </a:cxn>
                <a:cxn ang="0">
                  <a:pos x="T8" y="T9"/>
                </a:cxn>
                <a:cxn ang="0">
                  <a:pos x="T10" y="T11"/>
                </a:cxn>
                <a:cxn ang="0">
                  <a:pos x="T12" y="T13"/>
                </a:cxn>
              </a:cxnLst>
              <a:rect l="0" t="0" r="r" b="b"/>
              <a:pathLst>
                <a:path w="1277" h="240">
                  <a:moveTo>
                    <a:pt x="638" y="240"/>
                  </a:moveTo>
                  <a:lnTo>
                    <a:pt x="0" y="83"/>
                  </a:lnTo>
                  <a:lnTo>
                    <a:pt x="20" y="0"/>
                  </a:lnTo>
                  <a:lnTo>
                    <a:pt x="638" y="151"/>
                  </a:lnTo>
                  <a:lnTo>
                    <a:pt x="1257" y="0"/>
                  </a:lnTo>
                  <a:lnTo>
                    <a:pt x="1277" y="83"/>
                  </a:lnTo>
                  <a:lnTo>
                    <a:pt x="638" y="240"/>
                  </a:lnTo>
                  <a:close/>
                </a:path>
              </a:pathLst>
            </a:custGeom>
            <a:grpFill/>
            <a:ln>
              <a:noFill/>
            </a:ln>
          </p:spPr>
          <p:txBody>
            <a:bodyPr/>
            <a:lstStyle/>
            <a:p>
              <a:pPr defTabSz="913203" eaLnBrk="1" fontAlgn="auto" hangingPunct="1">
                <a:spcBef>
                  <a:spcPts val="0"/>
                </a:spcBef>
                <a:spcAft>
                  <a:spcPts val="0"/>
                </a:spcAft>
                <a:defRPr/>
              </a:pPr>
              <a:endParaRPr lang="pl-PL">
                <a:latin typeface="+mn-lt"/>
              </a:endParaRPr>
            </a:p>
          </p:txBody>
        </p:sp>
        <p:sp>
          <p:nvSpPr>
            <p:cNvPr id="5" name="Freeform 24">
              <a:extLst>
                <a:ext uri="{FF2B5EF4-FFF2-40B4-BE49-F238E27FC236}">
                  <a16:creationId xmlns:a16="http://schemas.microsoft.com/office/drawing/2014/main" id="{3EEFEDE4-3733-1C23-060D-2CDF708B1EAD}"/>
                </a:ext>
              </a:extLst>
            </p:cNvPr>
            <p:cNvSpPr>
              <a:spLocks/>
            </p:cNvSpPr>
            <p:nvPr/>
          </p:nvSpPr>
          <p:spPr bwMode="auto">
            <a:xfrm>
              <a:off x="-5613400" y="7162800"/>
              <a:ext cx="593725" cy="381000"/>
            </a:xfrm>
            <a:custGeom>
              <a:avLst/>
              <a:gdLst>
                <a:gd name="T0" fmla="*/ 3 w 72"/>
                <a:gd name="T1" fmla="*/ 0 h 46"/>
                <a:gd name="T2" fmla="*/ 36 w 72"/>
                <a:gd name="T3" fmla="*/ 46 h 46"/>
                <a:gd name="T4" fmla="*/ 69 w 72"/>
                <a:gd name="T5" fmla="*/ 0 h 46"/>
                <a:gd name="T6" fmla="*/ 36 w 72"/>
                <a:gd name="T7" fmla="*/ 8 h 46"/>
                <a:gd name="T8" fmla="*/ 3 w 72"/>
                <a:gd name="T9" fmla="*/ 0 h 46"/>
              </a:gdLst>
              <a:ahLst/>
              <a:cxnLst>
                <a:cxn ang="0">
                  <a:pos x="T0" y="T1"/>
                </a:cxn>
                <a:cxn ang="0">
                  <a:pos x="T2" y="T3"/>
                </a:cxn>
                <a:cxn ang="0">
                  <a:pos x="T4" y="T5"/>
                </a:cxn>
                <a:cxn ang="0">
                  <a:pos x="T6" y="T7"/>
                </a:cxn>
                <a:cxn ang="0">
                  <a:pos x="T8" y="T9"/>
                </a:cxn>
              </a:cxnLst>
              <a:rect l="0" t="0" r="r" b="b"/>
              <a:pathLst>
                <a:path w="72" h="46">
                  <a:moveTo>
                    <a:pt x="3" y="0"/>
                  </a:moveTo>
                  <a:cubicBezTo>
                    <a:pt x="3" y="0"/>
                    <a:pt x="0" y="46"/>
                    <a:pt x="36" y="46"/>
                  </a:cubicBezTo>
                  <a:cubicBezTo>
                    <a:pt x="72" y="46"/>
                    <a:pt x="69" y="0"/>
                    <a:pt x="69" y="0"/>
                  </a:cubicBezTo>
                  <a:cubicBezTo>
                    <a:pt x="36" y="8"/>
                    <a:pt x="36" y="8"/>
                    <a:pt x="36" y="8"/>
                  </a:cubicBezTo>
                  <a:lnTo>
                    <a:pt x="3" y="0"/>
                  </a:lnTo>
                  <a:close/>
                </a:path>
              </a:pathLst>
            </a:custGeom>
            <a:grpFill/>
            <a:ln>
              <a:noFill/>
            </a:ln>
          </p:spPr>
          <p:txBody>
            <a:bodyPr/>
            <a:lstStyle/>
            <a:p>
              <a:pPr defTabSz="913203" eaLnBrk="1" fontAlgn="auto" hangingPunct="1">
                <a:spcBef>
                  <a:spcPts val="0"/>
                </a:spcBef>
                <a:spcAft>
                  <a:spcPts val="0"/>
                </a:spcAft>
                <a:defRPr/>
              </a:pPr>
              <a:endParaRPr lang="pl-PL">
                <a:latin typeface="+mn-lt"/>
              </a:endParaRPr>
            </a:p>
          </p:txBody>
        </p:sp>
        <p:sp>
          <p:nvSpPr>
            <p:cNvPr id="6" name="Freeform 25">
              <a:extLst>
                <a:ext uri="{FF2B5EF4-FFF2-40B4-BE49-F238E27FC236}">
                  <a16:creationId xmlns:a16="http://schemas.microsoft.com/office/drawing/2014/main" id="{F3AEEDAF-507F-A01E-188B-9D29911384DB}"/>
                </a:ext>
              </a:extLst>
            </p:cNvPr>
            <p:cNvSpPr>
              <a:spLocks/>
            </p:cNvSpPr>
            <p:nvPr/>
          </p:nvSpPr>
          <p:spPr bwMode="auto">
            <a:xfrm>
              <a:off x="-5810250" y="6064250"/>
              <a:ext cx="981075" cy="495300"/>
            </a:xfrm>
            <a:custGeom>
              <a:avLst/>
              <a:gdLst>
                <a:gd name="T0" fmla="*/ 16 w 119"/>
                <a:gd name="T1" fmla="*/ 60 h 60"/>
                <a:gd name="T2" fmla="*/ 0 w 119"/>
                <a:gd name="T3" fmla="*/ 60 h 60"/>
                <a:gd name="T4" fmla="*/ 60 w 119"/>
                <a:gd name="T5" fmla="*/ 0 h 60"/>
                <a:gd name="T6" fmla="*/ 119 w 119"/>
                <a:gd name="T7" fmla="*/ 60 h 60"/>
                <a:gd name="T8" fmla="*/ 103 w 119"/>
                <a:gd name="T9" fmla="*/ 60 h 60"/>
                <a:gd name="T10" fmla="*/ 60 w 119"/>
                <a:gd name="T11" fmla="*/ 16 h 60"/>
                <a:gd name="T12" fmla="*/ 16 w 119"/>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119" h="60">
                  <a:moveTo>
                    <a:pt x="16" y="60"/>
                  </a:moveTo>
                  <a:cubicBezTo>
                    <a:pt x="0" y="60"/>
                    <a:pt x="0" y="60"/>
                    <a:pt x="0" y="60"/>
                  </a:cubicBezTo>
                  <a:cubicBezTo>
                    <a:pt x="1" y="39"/>
                    <a:pt x="13" y="0"/>
                    <a:pt x="60" y="0"/>
                  </a:cubicBezTo>
                  <a:cubicBezTo>
                    <a:pt x="107" y="0"/>
                    <a:pt x="119" y="39"/>
                    <a:pt x="119" y="60"/>
                  </a:cubicBezTo>
                  <a:cubicBezTo>
                    <a:pt x="103" y="60"/>
                    <a:pt x="103" y="60"/>
                    <a:pt x="103" y="60"/>
                  </a:cubicBezTo>
                  <a:cubicBezTo>
                    <a:pt x="103" y="55"/>
                    <a:pt x="102" y="16"/>
                    <a:pt x="60" y="16"/>
                  </a:cubicBezTo>
                  <a:cubicBezTo>
                    <a:pt x="18" y="16"/>
                    <a:pt x="17" y="55"/>
                    <a:pt x="16" y="60"/>
                  </a:cubicBezTo>
                  <a:close/>
                </a:path>
              </a:pathLst>
            </a:custGeom>
            <a:grpFill/>
            <a:ln>
              <a:noFill/>
            </a:ln>
          </p:spPr>
          <p:txBody>
            <a:bodyPr/>
            <a:lstStyle/>
            <a:p>
              <a:pPr defTabSz="913203" eaLnBrk="1" fontAlgn="auto" hangingPunct="1">
                <a:spcBef>
                  <a:spcPts val="0"/>
                </a:spcBef>
                <a:spcAft>
                  <a:spcPts val="0"/>
                </a:spcAft>
                <a:defRPr/>
              </a:pPr>
              <a:endParaRPr lang="pl-PL">
                <a:latin typeface="+mn-lt"/>
              </a:endParaRPr>
            </a:p>
          </p:txBody>
        </p:sp>
      </p:grpSp>
      <p:grpSp>
        <p:nvGrpSpPr>
          <p:cNvPr id="7" name="Grupa 21">
            <a:extLst>
              <a:ext uri="{FF2B5EF4-FFF2-40B4-BE49-F238E27FC236}">
                <a16:creationId xmlns:a16="http://schemas.microsoft.com/office/drawing/2014/main" id="{B9496760-8F39-0E98-F8EB-AD6A25D38A92}"/>
              </a:ext>
            </a:extLst>
          </p:cNvPr>
          <p:cNvGrpSpPr/>
          <p:nvPr/>
        </p:nvGrpSpPr>
        <p:grpSpPr>
          <a:xfrm>
            <a:off x="6594473" y="-2624348"/>
            <a:ext cx="5000625" cy="9245515"/>
            <a:chOff x="17516475" y="-768350"/>
            <a:chExt cx="2605088" cy="4816475"/>
          </a:xfrm>
          <a:solidFill>
            <a:schemeClr val="bg1">
              <a:lumMod val="95000"/>
            </a:schemeClr>
          </a:solidFill>
        </p:grpSpPr>
        <p:sp>
          <p:nvSpPr>
            <p:cNvPr id="8" name="Freeform 5">
              <a:extLst>
                <a:ext uri="{FF2B5EF4-FFF2-40B4-BE49-F238E27FC236}">
                  <a16:creationId xmlns:a16="http://schemas.microsoft.com/office/drawing/2014/main" id="{01755E63-A7C9-6A8C-D3A3-8EB35CE08818}"/>
                </a:ext>
              </a:extLst>
            </p:cNvPr>
            <p:cNvSpPr>
              <a:spLocks/>
            </p:cNvSpPr>
            <p:nvPr/>
          </p:nvSpPr>
          <p:spPr bwMode="auto">
            <a:xfrm>
              <a:off x="19354800" y="984250"/>
              <a:ext cx="288925" cy="279400"/>
            </a:xfrm>
            <a:custGeom>
              <a:avLst/>
              <a:gdLst>
                <a:gd name="T0" fmla="*/ 26 w 35"/>
                <a:gd name="T1" fmla="*/ 30 h 34"/>
                <a:gd name="T2" fmla="*/ 30 w 35"/>
                <a:gd name="T3" fmla="*/ 9 h 34"/>
                <a:gd name="T4" fmla="*/ 10 w 35"/>
                <a:gd name="T5" fmla="*/ 4 h 34"/>
                <a:gd name="T6" fmla="*/ 5 w 35"/>
                <a:gd name="T7" fmla="*/ 25 h 34"/>
                <a:gd name="T8" fmla="*/ 26 w 35"/>
                <a:gd name="T9" fmla="*/ 30 h 34"/>
              </a:gdLst>
              <a:ahLst/>
              <a:cxnLst>
                <a:cxn ang="0">
                  <a:pos x="T0" y="T1"/>
                </a:cxn>
                <a:cxn ang="0">
                  <a:pos x="T2" y="T3"/>
                </a:cxn>
                <a:cxn ang="0">
                  <a:pos x="T4" y="T5"/>
                </a:cxn>
                <a:cxn ang="0">
                  <a:pos x="T6" y="T7"/>
                </a:cxn>
                <a:cxn ang="0">
                  <a:pos x="T8" y="T9"/>
                </a:cxn>
              </a:cxnLst>
              <a:rect l="0" t="0" r="r" b="b"/>
              <a:pathLst>
                <a:path w="35" h="34">
                  <a:moveTo>
                    <a:pt x="26" y="30"/>
                  </a:moveTo>
                  <a:cubicBezTo>
                    <a:pt x="33" y="25"/>
                    <a:pt x="35" y="16"/>
                    <a:pt x="30" y="9"/>
                  </a:cubicBezTo>
                  <a:cubicBezTo>
                    <a:pt x="26" y="2"/>
                    <a:pt x="17" y="0"/>
                    <a:pt x="10" y="4"/>
                  </a:cubicBezTo>
                  <a:cubicBezTo>
                    <a:pt x="2" y="9"/>
                    <a:pt x="0" y="18"/>
                    <a:pt x="5" y="25"/>
                  </a:cubicBezTo>
                  <a:cubicBezTo>
                    <a:pt x="9" y="32"/>
                    <a:pt x="19" y="34"/>
                    <a:pt x="26" y="30"/>
                  </a:cubicBezTo>
                  <a:close/>
                </a:path>
              </a:pathLst>
            </a:custGeom>
            <a:grpFill/>
            <a:ln>
              <a:noFill/>
            </a:ln>
          </p:spPr>
          <p:txBody>
            <a:bodyPr/>
            <a:lstStyle/>
            <a:p>
              <a:pPr defTabSz="913203" eaLnBrk="1" fontAlgn="auto" hangingPunct="1">
                <a:spcBef>
                  <a:spcPts val="0"/>
                </a:spcBef>
                <a:spcAft>
                  <a:spcPts val="0"/>
                </a:spcAft>
                <a:defRPr/>
              </a:pPr>
              <a:endParaRPr lang="pl-PL">
                <a:latin typeface="+mn-lt"/>
              </a:endParaRPr>
            </a:p>
          </p:txBody>
        </p:sp>
        <p:sp>
          <p:nvSpPr>
            <p:cNvPr id="9" name="Freeform 6">
              <a:extLst>
                <a:ext uri="{FF2B5EF4-FFF2-40B4-BE49-F238E27FC236}">
                  <a16:creationId xmlns:a16="http://schemas.microsoft.com/office/drawing/2014/main" id="{58F30932-E6BC-8BBC-409A-5B4678B31477}"/>
                </a:ext>
              </a:extLst>
            </p:cNvPr>
            <p:cNvSpPr>
              <a:spLocks/>
            </p:cNvSpPr>
            <p:nvPr/>
          </p:nvSpPr>
          <p:spPr bwMode="auto">
            <a:xfrm>
              <a:off x="18118138" y="-768350"/>
              <a:ext cx="115888" cy="149225"/>
            </a:xfrm>
            <a:custGeom>
              <a:avLst/>
              <a:gdLst>
                <a:gd name="T0" fmla="*/ 9 w 14"/>
                <a:gd name="T1" fmla="*/ 18 h 18"/>
                <a:gd name="T2" fmla="*/ 0 w 14"/>
                <a:gd name="T3" fmla="*/ 16 h 18"/>
                <a:gd name="T4" fmla="*/ 3 w 14"/>
                <a:gd name="T5" fmla="*/ 0 h 18"/>
                <a:gd name="T6" fmla="*/ 14 w 14"/>
                <a:gd name="T7" fmla="*/ 3 h 18"/>
                <a:gd name="T8" fmla="*/ 9 w 14"/>
                <a:gd name="T9" fmla="*/ 18 h 18"/>
              </a:gdLst>
              <a:ahLst/>
              <a:cxnLst>
                <a:cxn ang="0">
                  <a:pos x="T0" y="T1"/>
                </a:cxn>
                <a:cxn ang="0">
                  <a:pos x="T2" y="T3"/>
                </a:cxn>
                <a:cxn ang="0">
                  <a:pos x="T4" y="T5"/>
                </a:cxn>
                <a:cxn ang="0">
                  <a:pos x="T6" y="T7"/>
                </a:cxn>
                <a:cxn ang="0">
                  <a:pos x="T8" y="T9"/>
                </a:cxn>
              </a:cxnLst>
              <a:rect l="0" t="0" r="r" b="b"/>
              <a:pathLst>
                <a:path w="14" h="18">
                  <a:moveTo>
                    <a:pt x="9" y="18"/>
                  </a:moveTo>
                  <a:cubicBezTo>
                    <a:pt x="4" y="17"/>
                    <a:pt x="0" y="16"/>
                    <a:pt x="0" y="16"/>
                  </a:cubicBezTo>
                  <a:cubicBezTo>
                    <a:pt x="3" y="0"/>
                    <a:pt x="3" y="0"/>
                    <a:pt x="3" y="0"/>
                  </a:cubicBezTo>
                  <a:cubicBezTo>
                    <a:pt x="3" y="0"/>
                    <a:pt x="7" y="1"/>
                    <a:pt x="14" y="3"/>
                  </a:cubicBezTo>
                  <a:lnTo>
                    <a:pt x="9" y="18"/>
                  </a:lnTo>
                  <a:close/>
                </a:path>
              </a:pathLst>
            </a:custGeom>
            <a:grpFill/>
            <a:ln>
              <a:noFill/>
            </a:ln>
          </p:spPr>
          <p:txBody>
            <a:bodyPr/>
            <a:lstStyle/>
            <a:p>
              <a:pPr defTabSz="913203" eaLnBrk="1" fontAlgn="auto" hangingPunct="1">
                <a:spcBef>
                  <a:spcPts val="0"/>
                </a:spcBef>
                <a:spcAft>
                  <a:spcPts val="0"/>
                </a:spcAft>
                <a:defRPr/>
              </a:pPr>
              <a:endParaRPr lang="pl-PL">
                <a:latin typeface="+mn-lt"/>
              </a:endParaRPr>
            </a:p>
          </p:txBody>
        </p:sp>
        <p:sp>
          <p:nvSpPr>
            <p:cNvPr id="10" name="Freeform 7">
              <a:extLst>
                <a:ext uri="{FF2B5EF4-FFF2-40B4-BE49-F238E27FC236}">
                  <a16:creationId xmlns:a16="http://schemas.microsoft.com/office/drawing/2014/main" id="{421807D0-AB91-BF9A-79CA-DD658A945DB0}"/>
                </a:ext>
              </a:extLst>
            </p:cNvPr>
            <p:cNvSpPr>
              <a:spLocks noEditPoints="1"/>
            </p:cNvSpPr>
            <p:nvPr/>
          </p:nvSpPr>
          <p:spPr bwMode="auto">
            <a:xfrm>
              <a:off x="18340388" y="-693738"/>
              <a:ext cx="1204913" cy="1314450"/>
            </a:xfrm>
            <a:custGeom>
              <a:avLst/>
              <a:gdLst>
                <a:gd name="T0" fmla="*/ 130 w 146"/>
                <a:gd name="T1" fmla="*/ 159 h 159"/>
                <a:gd name="T2" fmla="*/ 126 w 146"/>
                <a:gd name="T3" fmla="*/ 141 h 159"/>
                <a:gd name="T4" fmla="*/ 141 w 146"/>
                <a:gd name="T5" fmla="*/ 137 h 159"/>
                <a:gd name="T6" fmla="*/ 146 w 146"/>
                <a:gd name="T7" fmla="*/ 156 h 159"/>
                <a:gd name="T8" fmla="*/ 130 w 146"/>
                <a:gd name="T9" fmla="*/ 159 h 159"/>
                <a:gd name="T10" fmla="*/ 120 w 146"/>
                <a:gd name="T11" fmla="*/ 124 h 159"/>
                <a:gd name="T12" fmla="*/ 112 w 146"/>
                <a:gd name="T13" fmla="*/ 107 h 159"/>
                <a:gd name="T14" fmla="*/ 126 w 146"/>
                <a:gd name="T15" fmla="*/ 99 h 159"/>
                <a:gd name="T16" fmla="*/ 135 w 146"/>
                <a:gd name="T17" fmla="*/ 118 h 159"/>
                <a:gd name="T18" fmla="*/ 120 w 146"/>
                <a:gd name="T19" fmla="*/ 124 h 159"/>
                <a:gd name="T20" fmla="*/ 103 w 146"/>
                <a:gd name="T21" fmla="*/ 91 h 159"/>
                <a:gd name="T22" fmla="*/ 91 w 146"/>
                <a:gd name="T23" fmla="*/ 76 h 159"/>
                <a:gd name="T24" fmla="*/ 104 w 146"/>
                <a:gd name="T25" fmla="*/ 66 h 159"/>
                <a:gd name="T26" fmla="*/ 116 w 146"/>
                <a:gd name="T27" fmla="*/ 82 h 159"/>
                <a:gd name="T28" fmla="*/ 103 w 146"/>
                <a:gd name="T29" fmla="*/ 91 h 159"/>
                <a:gd name="T30" fmla="*/ 79 w 146"/>
                <a:gd name="T31" fmla="*/ 63 h 159"/>
                <a:gd name="T32" fmla="*/ 65 w 146"/>
                <a:gd name="T33" fmla="*/ 51 h 159"/>
                <a:gd name="T34" fmla="*/ 75 w 146"/>
                <a:gd name="T35" fmla="*/ 38 h 159"/>
                <a:gd name="T36" fmla="*/ 90 w 146"/>
                <a:gd name="T37" fmla="*/ 51 h 159"/>
                <a:gd name="T38" fmla="*/ 79 w 146"/>
                <a:gd name="T39" fmla="*/ 63 h 159"/>
                <a:gd name="T40" fmla="*/ 50 w 146"/>
                <a:gd name="T41" fmla="*/ 40 h 159"/>
                <a:gd name="T42" fmla="*/ 34 w 146"/>
                <a:gd name="T43" fmla="*/ 30 h 159"/>
                <a:gd name="T44" fmla="*/ 42 w 146"/>
                <a:gd name="T45" fmla="*/ 16 h 159"/>
                <a:gd name="T46" fmla="*/ 59 w 146"/>
                <a:gd name="T47" fmla="*/ 26 h 159"/>
                <a:gd name="T48" fmla="*/ 50 w 146"/>
                <a:gd name="T49" fmla="*/ 40 h 159"/>
                <a:gd name="T50" fmla="*/ 17 w 146"/>
                <a:gd name="T51" fmla="*/ 22 h 159"/>
                <a:gd name="T52" fmla="*/ 0 w 146"/>
                <a:gd name="T53" fmla="*/ 15 h 159"/>
                <a:gd name="T54" fmla="*/ 6 w 146"/>
                <a:gd name="T55" fmla="*/ 0 h 159"/>
                <a:gd name="T56" fmla="*/ 24 w 146"/>
                <a:gd name="T57" fmla="*/ 7 h 159"/>
                <a:gd name="T58" fmla="*/ 17 w 146"/>
                <a:gd name="T59" fmla="*/ 2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 h="159">
                  <a:moveTo>
                    <a:pt x="130" y="159"/>
                  </a:moveTo>
                  <a:cubicBezTo>
                    <a:pt x="129" y="153"/>
                    <a:pt x="127" y="147"/>
                    <a:pt x="126" y="141"/>
                  </a:cubicBezTo>
                  <a:cubicBezTo>
                    <a:pt x="141" y="137"/>
                    <a:pt x="141" y="137"/>
                    <a:pt x="141" y="137"/>
                  </a:cubicBezTo>
                  <a:cubicBezTo>
                    <a:pt x="143" y="143"/>
                    <a:pt x="144" y="149"/>
                    <a:pt x="146" y="156"/>
                  </a:cubicBezTo>
                  <a:lnTo>
                    <a:pt x="130" y="159"/>
                  </a:lnTo>
                  <a:close/>
                  <a:moveTo>
                    <a:pt x="120" y="124"/>
                  </a:moveTo>
                  <a:cubicBezTo>
                    <a:pt x="117" y="118"/>
                    <a:pt x="115" y="112"/>
                    <a:pt x="112" y="107"/>
                  </a:cubicBezTo>
                  <a:cubicBezTo>
                    <a:pt x="126" y="99"/>
                    <a:pt x="126" y="99"/>
                    <a:pt x="126" y="99"/>
                  </a:cubicBezTo>
                  <a:cubicBezTo>
                    <a:pt x="129" y="105"/>
                    <a:pt x="132" y="111"/>
                    <a:pt x="135" y="118"/>
                  </a:cubicBezTo>
                  <a:lnTo>
                    <a:pt x="120" y="124"/>
                  </a:lnTo>
                  <a:close/>
                  <a:moveTo>
                    <a:pt x="103" y="91"/>
                  </a:moveTo>
                  <a:cubicBezTo>
                    <a:pt x="99" y="86"/>
                    <a:pt x="95" y="81"/>
                    <a:pt x="91" y="76"/>
                  </a:cubicBezTo>
                  <a:cubicBezTo>
                    <a:pt x="104" y="66"/>
                    <a:pt x="104" y="66"/>
                    <a:pt x="104" y="66"/>
                  </a:cubicBezTo>
                  <a:cubicBezTo>
                    <a:pt x="108" y="71"/>
                    <a:pt x="112" y="77"/>
                    <a:pt x="116" y="82"/>
                  </a:cubicBezTo>
                  <a:lnTo>
                    <a:pt x="103" y="91"/>
                  </a:lnTo>
                  <a:close/>
                  <a:moveTo>
                    <a:pt x="79" y="63"/>
                  </a:moveTo>
                  <a:cubicBezTo>
                    <a:pt x="75" y="59"/>
                    <a:pt x="70" y="55"/>
                    <a:pt x="65" y="51"/>
                  </a:cubicBezTo>
                  <a:cubicBezTo>
                    <a:pt x="75" y="38"/>
                    <a:pt x="75" y="38"/>
                    <a:pt x="75" y="38"/>
                  </a:cubicBezTo>
                  <a:cubicBezTo>
                    <a:pt x="80" y="42"/>
                    <a:pt x="85" y="47"/>
                    <a:pt x="90" y="51"/>
                  </a:cubicBezTo>
                  <a:lnTo>
                    <a:pt x="79" y="63"/>
                  </a:lnTo>
                  <a:close/>
                  <a:moveTo>
                    <a:pt x="50" y="40"/>
                  </a:moveTo>
                  <a:cubicBezTo>
                    <a:pt x="45" y="36"/>
                    <a:pt x="40" y="33"/>
                    <a:pt x="34" y="30"/>
                  </a:cubicBezTo>
                  <a:cubicBezTo>
                    <a:pt x="42" y="16"/>
                    <a:pt x="42" y="16"/>
                    <a:pt x="42" y="16"/>
                  </a:cubicBezTo>
                  <a:cubicBezTo>
                    <a:pt x="48" y="19"/>
                    <a:pt x="53" y="23"/>
                    <a:pt x="59" y="26"/>
                  </a:cubicBezTo>
                  <a:lnTo>
                    <a:pt x="50" y="40"/>
                  </a:lnTo>
                  <a:close/>
                  <a:moveTo>
                    <a:pt x="17" y="22"/>
                  </a:moveTo>
                  <a:cubicBezTo>
                    <a:pt x="12" y="19"/>
                    <a:pt x="6" y="17"/>
                    <a:pt x="0" y="15"/>
                  </a:cubicBezTo>
                  <a:cubicBezTo>
                    <a:pt x="6" y="0"/>
                    <a:pt x="6" y="0"/>
                    <a:pt x="6" y="0"/>
                  </a:cubicBezTo>
                  <a:cubicBezTo>
                    <a:pt x="12" y="2"/>
                    <a:pt x="18" y="5"/>
                    <a:pt x="24" y="7"/>
                  </a:cubicBezTo>
                  <a:lnTo>
                    <a:pt x="17" y="22"/>
                  </a:lnTo>
                  <a:close/>
                </a:path>
              </a:pathLst>
            </a:custGeom>
            <a:grpFill/>
            <a:ln>
              <a:noFill/>
            </a:ln>
          </p:spPr>
          <p:txBody>
            <a:bodyPr/>
            <a:lstStyle/>
            <a:p>
              <a:pPr defTabSz="913203" eaLnBrk="1" fontAlgn="auto" hangingPunct="1">
                <a:spcBef>
                  <a:spcPts val="0"/>
                </a:spcBef>
                <a:spcAft>
                  <a:spcPts val="0"/>
                </a:spcAft>
                <a:defRPr/>
              </a:pPr>
              <a:endParaRPr lang="pl-PL">
                <a:latin typeface="+mn-lt"/>
              </a:endParaRPr>
            </a:p>
          </p:txBody>
        </p:sp>
        <p:sp>
          <p:nvSpPr>
            <p:cNvPr id="11" name="Freeform 8">
              <a:extLst>
                <a:ext uri="{FF2B5EF4-FFF2-40B4-BE49-F238E27FC236}">
                  <a16:creationId xmlns:a16="http://schemas.microsoft.com/office/drawing/2014/main" id="{1B012D3C-8A18-2CD9-B731-294F7697A977}"/>
                </a:ext>
              </a:extLst>
            </p:cNvPr>
            <p:cNvSpPr>
              <a:spLocks/>
            </p:cNvSpPr>
            <p:nvPr/>
          </p:nvSpPr>
          <p:spPr bwMode="auto">
            <a:xfrm>
              <a:off x="19437350" y="760412"/>
              <a:ext cx="131763" cy="90488"/>
            </a:xfrm>
            <a:custGeom>
              <a:avLst/>
              <a:gdLst>
                <a:gd name="T0" fmla="*/ 0 w 16"/>
                <a:gd name="T1" fmla="*/ 11 h 11"/>
                <a:gd name="T2" fmla="*/ 0 w 16"/>
                <a:gd name="T3" fmla="*/ 2 h 11"/>
                <a:gd name="T4" fmla="*/ 15 w 16"/>
                <a:gd name="T5" fmla="*/ 0 h 11"/>
                <a:gd name="T6" fmla="*/ 16 w 16"/>
                <a:gd name="T7" fmla="*/ 10 h 11"/>
                <a:gd name="T8" fmla="*/ 0 w 16"/>
                <a:gd name="T9" fmla="*/ 11 h 11"/>
              </a:gdLst>
              <a:ahLst/>
              <a:cxnLst>
                <a:cxn ang="0">
                  <a:pos x="T0" y="T1"/>
                </a:cxn>
                <a:cxn ang="0">
                  <a:pos x="T2" y="T3"/>
                </a:cxn>
                <a:cxn ang="0">
                  <a:pos x="T4" y="T5"/>
                </a:cxn>
                <a:cxn ang="0">
                  <a:pos x="T6" y="T7"/>
                </a:cxn>
                <a:cxn ang="0">
                  <a:pos x="T8" y="T9"/>
                </a:cxn>
              </a:cxnLst>
              <a:rect l="0" t="0" r="r" b="b"/>
              <a:pathLst>
                <a:path w="16" h="11">
                  <a:moveTo>
                    <a:pt x="0" y="11"/>
                  </a:moveTo>
                  <a:cubicBezTo>
                    <a:pt x="0" y="8"/>
                    <a:pt x="0" y="5"/>
                    <a:pt x="0" y="2"/>
                  </a:cubicBezTo>
                  <a:cubicBezTo>
                    <a:pt x="15" y="0"/>
                    <a:pt x="15" y="0"/>
                    <a:pt x="15" y="0"/>
                  </a:cubicBezTo>
                  <a:cubicBezTo>
                    <a:pt x="16" y="3"/>
                    <a:pt x="16" y="7"/>
                    <a:pt x="16" y="10"/>
                  </a:cubicBezTo>
                  <a:lnTo>
                    <a:pt x="0" y="11"/>
                  </a:lnTo>
                  <a:close/>
                </a:path>
              </a:pathLst>
            </a:custGeom>
            <a:grpFill/>
            <a:ln>
              <a:noFill/>
            </a:ln>
          </p:spPr>
          <p:txBody>
            <a:bodyPr/>
            <a:lstStyle/>
            <a:p>
              <a:pPr defTabSz="913203" eaLnBrk="1" fontAlgn="auto" hangingPunct="1">
                <a:spcBef>
                  <a:spcPts val="0"/>
                </a:spcBef>
                <a:spcAft>
                  <a:spcPts val="0"/>
                </a:spcAft>
                <a:defRPr/>
              </a:pPr>
              <a:endParaRPr lang="pl-PL">
                <a:latin typeface="+mn-lt"/>
              </a:endParaRPr>
            </a:p>
          </p:txBody>
        </p:sp>
        <p:sp>
          <p:nvSpPr>
            <p:cNvPr id="12" name="Freeform 9">
              <a:extLst>
                <a:ext uri="{FF2B5EF4-FFF2-40B4-BE49-F238E27FC236}">
                  <a16:creationId xmlns:a16="http://schemas.microsoft.com/office/drawing/2014/main" id="{B1B6A442-CB5B-DF0A-DBA4-49D0DCE53623}"/>
                </a:ext>
              </a:extLst>
            </p:cNvPr>
            <p:cNvSpPr>
              <a:spLocks noEditPoints="1"/>
            </p:cNvSpPr>
            <p:nvPr/>
          </p:nvSpPr>
          <p:spPr bwMode="auto">
            <a:xfrm>
              <a:off x="18175288" y="2032000"/>
              <a:ext cx="1287463" cy="2016125"/>
            </a:xfrm>
            <a:custGeom>
              <a:avLst/>
              <a:gdLst>
                <a:gd name="T0" fmla="*/ 64 w 156"/>
                <a:gd name="T1" fmla="*/ 151 h 244"/>
                <a:gd name="T2" fmla="*/ 17 w 156"/>
                <a:gd name="T3" fmla="*/ 78 h 244"/>
                <a:gd name="T4" fmla="*/ 78 w 156"/>
                <a:gd name="T5" fmla="*/ 17 h 244"/>
                <a:gd name="T6" fmla="*/ 139 w 156"/>
                <a:gd name="T7" fmla="*/ 78 h 244"/>
                <a:gd name="T8" fmla="*/ 92 w 156"/>
                <a:gd name="T9" fmla="*/ 151 h 244"/>
                <a:gd name="T10" fmla="*/ 86 w 156"/>
                <a:gd name="T11" fmla="*/ 151 h 244"/>
                <a:gd name="T12" fmla="*/ 86 w 156"/>
                <a:gd name="T13" fmla="*/ 85 h 244"/>
                <a:gd name="T14" fmla="*/ 69 w 156"/>
                <a:gd name="T15" fmla="*/ 85 h 244"/>
                <a:gd name="T16" fmla="*/ 69 w 156"/>
                <a:gd name="T17" fmla="*/ 151 h 244"/>
                <a:gd name="T18" fmla="*/ 64 w 156"/>
                <a:gd name="T19" fmla="*/ 151 h 244"/>
                <a:gd name="T20" fmla="*/ 78 w 156"/>
                <a:gd name="T21" fmla="*/ 0 h 244"/>
                <a:gd name="T22" fmla="*/ 0 w 156"/>
                <a:gd name="T23" fmla="*/ 78 h 244"/>
                <a:gd name="T24" fmla="*/ 43 w 156"/>
                <a:gd name="T25" fmla="*/ 159 h 244"/>
                <a:gd name="T26" fmla="*/ 43 w 156"/>
                <a:gd name="T27" fmla="*/ 228 h 244"/>
                <a:gd name="T28" fmla="*/ 62 w 156"/>
                <a:gd name="T29" fmla="*/ 228 h 244"/>
                <a:gd name="T30" fmla="*/ 78 w 156"/>
                <a:gd name="T31" fmla="*/ 244 h 244"/>
                <a:gd name="T32" fmla="*/ 93 w 156"/>
                <a:gd name="T33" fmla="*/ 228 h 244"/>
                <a:gd name="T34" fmla="*/ 113 w 156"/>
                <a:gd name="T35" fmla="*/ 228 h 244"/>
                <a:gd name="T36" fmla="*/ 113 w 156"/>
                <a:gd name="T37" fmla="*/ 159 h 244"/>
                <a:gd name="T38" fmla="*/ 156 w 156"/>
                <a:gd name="T39" fmla="*/ 78 h 244"/>
                <a:gd name="T40" fmla="*/ 78 w 156"/>
                <a:gd name="T4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6" h="244">
                  <a:moveTo>
                    <a:pt x="64" y="151"/>
                  </a:moveTo>
                  <a:cubicBezTo>
                    <a:pt x="37" y="142"/>
                    <a:pt x="17" y="107"/>
                    <a:pt x="17" y="78"/>
                  </a:cubicBezTo>
                  <a:cubicBezTo>
                    <a:pt x="17" y="45"/>
                    <a:pt x="44" y="17"/>
                    <a:pt x="78" y="17"/>
                  </a:cubicBezTo>
                  <a:cubicBezTo>
                    <a:pt x="112" y="17"/>
                    <a:pt x="139" y="45"/>
                    <a:pt x="139" y="78"/>
                  </a:cubicBezTo>
                  <a:cubicBezTo>
                    <a:pt x="139" y="107"/>
                    <a:pt x="119" y="142"/>
                    <a:pt x="92" y="151"/>
                  </a:cubicBezTo>
                  <a:cubicBezTo>
                    <a:pt x="86" y="151"/>
                    <a:pt x="86" y="151"/>
                    <a:pt x="86" y="151"/>
                  </a:cubicBezTo>
                  <a:cubicBezTo>
                    <a:pt x="86" y="85"/>
                    <a:pt x="86" y="85"/>
                    <a:pt x="86" y="85"/>
                  </a:cubicBezTo>
                  <a:cubicBezTo>
                    <a:pt x="69" y="85"/>
                    <a:pt x="69" y="85"/>
                    <a:pt x="69" y="85"/>
                  </a:cubicBezTo>
                  <a:cubicBezTo>
                    <a:pt x="69" y="151"/>
                    <a:pt x="69" y="151"/>
                    <a:pt x="69" y="151"/>
                  </a:cubicBezTo>
                  <a:cubicBezTo>
                    <a:pt x="64" y="151"/>
                    <a:pt x="64" y="151"/>
                    <a:pt x="64" y="151"/>
                  </a:cubicBezTo>
                  <a:moveTo>
                    <a:pt x="78" y="0"/>
                  </a:moveTo>
                  <a:cubicBezTo>
                    <a:pt x="35" y="0"/>
                    <a:pt x="0" y="35"/>
                    <a:pt x="0" y="78"/>
                  </a:cubicBezTo>
                  <a:cubicBezTo>
                    <a:pt x="0" y="108"/>
                    <a:pt x="17" y="142"/>
                    <a:pt x="43" y="159"/>
                  </a:cubicBezTo>
                  <a:cubicBezTo>
                    <a:pt x="43" y="228"/>
                    <a:pt x="43" y="228"/>
                    <a:pt x="43" y="228"/>
                  </a:cubicBezTo>
                  <a:cubicBezTo>
                    <a:pt x="62" y="228"/>
                    <a:pt x="62" y="228"/>
                    <a:pt x="62" y="228"/>
                  </a:cubicBezTo>
                  <a:cubicBezTo>
                    <a:pt x="62" y="237"/>
                    <a:pt x="69" y="244"/>
                    <a:pt x="78" y="244"/>
                  </a:cubicBezTo>
                  <a:cubicBezTo>
                    <a:pt x="86" y="244"/>
                    <a:pt x="93" y="237"/>
                    <a:pt x="93" y="228"/>
                  </a:cubicBezTo>
                  <a:cubicBezTo>
                    <a:pt x="113" y="228"/>
                    <a:pt x="113" y="228"/>
                    <a:pt x="113" y="228"/>
                  </a:cubicBezTo>
                  <a:cubicBezTo>
                    <a:pt x="113" y="159"/>
                    <a:pt x="113" y="159"/>
                    <a:pt x="113" y="159"/>
                  </a:cubicBezTo>
                  <a:cubicBezTo>
                    <a:pt x="139" y="142"/>
                    <a:pt x="156" y="108"/>
                    <a:pt x="156" y="78"/>
                  </a:cubicBezTo>
                  <a:cubicBezTo>
                    <a:pt x="156" y="35"/>
                    <a:pt x="121" y="0"/>
                    <a:pt x="78" y="0"/>
                  </a:cubicBezTo>
                </a:path>
              </a:pathLst>
            </a:custGeom>
            <a:grpFill/>
            <a:ln>
              <a:noFill/>
            </a:ln>
          </p:spPr>
          <p:txBody>
            <a:bodyPr/>
            <a:lstStyle/>
            <a:p>
              <a:pPr defTabSz="913203" eaLnBrk="1" fontAlgn="auto" hangingPunct="1">
                <a:spcBef>
                  <a:spcPts val="0"/>
                </a:spcBef>
                <a:spcAft>
                  <a:spcPts val="0"/>
                </a:spcAft>
                <a:defRPr/>
              </a:pPr>
              <a:endParaRPr lang="pl-PL">
                <a:latin typeface="+mn-lt"/>
              </a:endParaRPr>
            </a:p>
          </p:txBody>
        </p:sp>
        <p:sp>
          <p:nvSpPr>
            <p:cNvPr id="13" name="Freeform 10">
              <a:extLst>
                <a:ext uri="{FF2B5EF4-FFF2-40B4-BE49-F238E27FC236}">
                  <a16:creationId xmlns:a16="http://schemas.microsoft.com/office/drawing/2014/main" id="{FD454637-5F8D-87A5-D053-097042F0935D}"/>
                </a:ext>
              </a:extLst>
            </p:cNvPr>
            <p:cNvSpPr>
              <a:spLocks/>
            </p:cNvSpPr>
            <p:nvPr/>
          </p:nvSpPr>
          <p:spPr bwMode="auto">
            <a:xfrm>
              <a:off x="19651663" y="1851025"/>
              <a:ext cx="412750" cy="322263"/>
            </a:xfrm>
            <a:custGeom>
              <a:avLst/>
              <a:gdLst>
                <a:gd name="T0" fmla="*/ 213 w 260"/>
                <a:gd name="T1" fmla="*/ 0 h 203"/>
                <a:gd name="T2" fmla="*/ 0 w 260"/>
                <a:gd name="T3" fmla="*/ 125 h 203"/>
                <a:gd name="T4" fmla="*/ 42 w 260"/>
                <a:gd name="T5" fmla="*/ 203 h 203"/>
                <a:gd name="T6" fmla="*/ 260 w 260"/>
                <a:gd name="T7" fmla="*/ 78 h 203"/>
                <a:gd name="T8" fmla="*/ 213 w 260"/>
                <a:gd name="T9" fmla="*/ 0 h 203"/>
              </a:gdLst>
              <a:ahLst/>
              <a:cxnLst>
                <a:cxn ang="0">
                  <a:pos x="T0" y="T1"/>
                </a:cxn>
                <a:cxn ang="0">
                  <a:pos x="T2" y="T3"/>
                </a:cxn>
                <a:cxn ang="0">
                  <a:pos x="T4" y="T5"/>
                </a:cxn>
                <a:cxn ang="0">
                  <a:pos x="T6" y="T7"/>
                </a:cxn>
                <a:cxn ang="0">
                  <a:pos x="T8" y="T9"/>
                </a:cxn>
              </a:cxnLst>
              <a:rect l="0" t="0" r="r" b="b"/>
              <a:pathLst>
                <a:path w="260" h="203">
                  <a:moveTo>
                    <a:pt x="213" y="0"/>
                  </a:moveTo>
                  <a:lnTo>
                    <a:pt x="0" y="125"/>
                  </a:lnTo>
                  <a:lnTo>
                    <a:pt x="42" y="203"/>
                  </a:lnTo>
                  <a:lnTo>
                    <a:pt x="260" y="78"/>
                  </a:lnTo>
                  <a:lnTo>
                    <a:pt x="213" y="0"/>
                  </a:lnTo>
                  <a:close/>
                </a:path>
              </a:pathLst>
            </a:custGeom>
            <a:grpFill/>
            <a:ln>
              <a:noFill/>
            </a:ln>
          </p:spPr>
          <p:txBody>
            <a:bodyPr/>
            <a:lstStyle/>
            <a:p>
              <a:pPr defTabSz="913203" eaLnBrk="1" fontAlgn="auto" hangingPunct="1">
                <a:spcBef>
                  <a:spcPts val="0"/>
                </a:spcBef>
                <a:spcAft>
                  <a:spcPts val="0"/>
                </a:spcAft>
                <a:defRPr/>
              </a:pPr>
              <a:endParaRPr lang="pl-PL">
                <a:latin typeface="+mn-lt"/>
              </a:endParaRPr>
            </a:p>
          </p:txBody>
        </p:sp>
        <p:sp>
          <p:nvSpPr>
            <p:cNvPr id="14" name="Freeform 11">
              <a:extLst>
                <a:ext uri="{FF2B5EF4-FFF2-40B4-BE49-F238E27FC236}">
                  <a16:creationId xmlns:a16="http://schemas.microsoft.com/office/drawing/2014/main" id="{D87DE188-068C-26E0-B81A-79049486555E}"/>
                </a:ext>
              </a:extLst>
            </p:cNvPr>
            <p:cNvSpPr>
              <a:spLocks/>
            </p:cNvSpPr>
            <p:nvPr/>
          </p:nvSpPr>
          <p:spPr bwMode="auto">
            <a:xfrm>
              <a:off x="19651663" y="1851025"/>
              <a:ext cx="412750" cy="322263"/>
            </a:xfrm>
            <a:custGeom>
              <a:avLst/>
              <a:gdLst>
                <a:gd name="T0" fmla="*/ 213 w 260"/>
                <a:gd name="T1" fmla="*/ 0 h 203"/>
                <a:gd name="T2" fmla="*/ 0 w 260"/>
                <a:gd name="T3" fmla="*/ 125 h 203"/>
                <a:gd name="T4" fmla="*/ 42 w 260"/>
                <a:gd name="T5" fmla="*/ 203 h 203"/>
                <a:gd name="T6" fmla="*/ 260 w 260"/>
                <a:gd name="T7" fmla="*/ 78 h 203"/>
                <a:gd name="T8" fmla="*/ 213 w 260"/>
                <a:gd name="T9" fmla="*/ 0 h 203"/>
              </a:gdLst>
              <a:ahLst/>
              <a:cxnLst>
                <a:cxn ang="0">
                  <a:pos x="T0" y="T1"/>
                </a:cxn>
                <a:cxn ang="0">
                  <a:pos x="T2" y="T3"/>
                </a:cxn>
                <a:cxn ang="0">
                  <a:pos x="T4" y="T5"/>
                </a:cxn>
                <a:cxn ang="0">
                  <a:pos x="T6" y="T7"/>
                </a:cxn>
                <a:cxn ang="0">
                  <a:pos x="T8" y="T9"/>
                </a:cxn>
              </a:cxnLst>
              <a:rect l="0" t="0" r="r" b="b"/>
              <a:pathLst>
                <a:path w="260" h="203">
                  <a:moveTo>
                    <a:pt x="213" y="0"/>
                  </a:moveTo>
                  <a:lnTo>
                    <a:pt x="0" y="125"/>
                  </a:lnTo>
                  <a:lnTo>
                    <a:pt x="42" y="203"/>
                  </a:lnTo>
                  <a:lnTo>
                    <a:pt x="260" y="78"/>
                  </a:lnTo>
                  <a:lnTo>
                    <a:pt x="213" y="0"/>
                  </a:lnTo>
                </a:path>
              </a:pathLst>
            </a:custGeom>
            <a:grpFill/>
            <a:ln>
              <a:noFill/>
            </a:ln>
          </p:spPr>
          <p:txBody>
            <a:bodyPr/>
            <a:lstStyle/>
            <a:p>
              <a:pPr defTabSz="913203" eaLnBrk="1" fontAlgn="auto" hangingPunct="1">
                <a:spcBef>
                  <a:spcPts val="0"/>
                </a:spcBef>
                <a:spcAft>
                  <a:spcPts val="0"/>
                </a:spcAft>
                <a:defRPr/>
              </a:pPr>
              <a:endParaRPr lang="pl-PL">
                <a:latin typeface="+mn-lt"/>
              </a:endParaRPr>
            </a:p>
          </p:txBody>
        </p:sp>
        <p:sp>
          <p:nvSpPr>
            <p:cNvPr id="15" name="Freeform 12">
              <a:extLst>
                <a:ext uri="{FF2B5EF4-FFF2-40B4-BE49-F238E27FC236}">
                  <a16:creationId xmlns:a16="http://schemas.microsoft.com/office/drawing/2014/main" id="{C11912FB-2EE0-A360-66A7-2563B16E6D23}"/>
                </a:ext>
              </a:extLst>
            </p:cNvPr>
            <p:cNvSpPr>
              <a:spLocks/>
            </p:cNvSpPr>
            <p:nvPr/>
          </p:nvSpPr>
          <p:spPr bwMode="auto">
            <a:xfrm>
              <a:off x="19700875" y="2957512"/>
              <a:ext cx="420688" cy="322263"/>
            </a:xfrm>
            <a:custGeom>
              <a:avLst/>
              <a:gdLst>
                <a:gd name="T0" fmla="*/ 47 w 265"/>
                <a:gd name="T1" fmla="*/ 0 h 203"/>
                <a:gd name="T2" fmla="*/ 0 w 265"/>
                <a:gd name="T3" fmla="*/ 78 h 203"/>
                <a:gd name="T4" fmla="*/ 218 w 265"/>
                <a:gd name="T5" fmla="*/ 203 h 203"/>
                <a:gd name="T6" fmla="*/ 265 w 265"/>
                <a:gd name="T7" fmla="*/ 125 h 203"/>
                <a:gd name="T8" fmla="*/ 47 w 265"/>
                <a:gd name="T9" fmla="*/ 0 h 203"/>
              </a:gdLst>
              <a:ahLst/>
              <a:cxnLst>
                <a:cxn ang="0">
                  <a:pos x="T0" y="T1"/>
                </a:cxn>
                <a:cxn ang="0">
                  <a:pos x="T2" y="T3"/>
                </a:cxn>
                <a:cxn ang="0">
                  <a:pos x="T4" y="T5"/>
                </a:cxn>
                <a:cxn ang="0">
                  <a:pos x="T6" y="T7"/>
                </a:cxn>
                <a:cxn ang="0">
                  <a:pos x="T8" y="T9"/>
                </a:cxn>
              </a:cxnLst>
              <a:rect l="0" t="0" r="r" b="b"/>
              <a:pathLst>
                <a:path w="265" h="203">
                  <a:moveTo>
                    <a:pt x="47" y="0"/>
                  </a:moveTo>
                  <a:lnTo>
                    <a:pt x="0" y="78"/>
                  </a:lnTo>
                  <a:lnTo>
                    <a:pt x="218" y="203"/>
                  </a:lnTo>
                  <a:lnTo>
                    <a:pt x="265" y="125"/>
                  </a:lnTo>
                  <a:lnTo>
                    <a:pt x="47" y="0"/>
                  </a:lnTo>
                  <a:close/>
                </a:path>
              </a:pathLst>
            </a:custGeom>
            <a:grpFill/>
            <a:ln>
              <a:noFill/>
            </a:ln>
          </p:spPr>
          <p:txBody>
            <a:bodyPr/>
            <a:lstStyle/>
            <a:p>
              <a:pPr defTabSz="913203" eaLnBrk="1" fontAlgn="auto" hangingPunct="1">
                <a:spcBef>
                  <a:spcPts val="0"/>
                </a:spcBef>
                <a:spcAft>
                  <a:spcPts val="0"/>
                </a:spcAft>
                <a:defRPr/>
              </a:pPr>
              <a:endParaRPr lang="pl-PL">
                <a:latin typeface="+mn-lt"/>
              </a:endParaRPr>
            </a:p>
          </p:txBody>
        </p:sp>
        <p:sp>
          <p:nvSpPr>
            <p:cNvPr id="16" name="Freeform 13">
              <a:extLst>
                <a:ext uri="{FF2B5EF4-FFF2-40B4-BE49-F238E27FC236}">
                  <a16:creationId xmlns:a16="http://schemas.microsoft.com/office/drawing/2014/main" id="{8FD52D04-BC37-E831-DF00-A8F156557C28}"/>
                </a:ext>
              </a:extLst>
            </p:cNvPr>
            <p:cNvSpPr>
              <a:spLocks/>
            </p:cNvSpPr>
            <p:nvPr/>
          </p:nvSpPr>
          <p:spPr bwMode="auto">
            <a:xfrm>
              <a:off x="19700875" y="2957512"/>
              <a:ext cx="420688" cy="322263"/>
            </a:xfrm>
            <a:custGeom>
              <a:avLst/>
              <a:gdLst>
                <a:gd name="T0" fmla="*/ 47 w 265"/>
                <a:gd name="T1" fmla="*/ 0 h 203"/>
                <a:gd name="T2" fmla="*/ 0 w 265"/>
                <a:gd name="T3" fmla="*/ 78 h 203"/>
                <a:gd name="T4" fmla="*/ 218 w 265"/>
                <a:gd name="T5" fmla="*/ 203 h 203"/>
                <a:gd name="T6" fmla="*/ 265 w 265"/>
                <a:gd name="T7" fmla="*/ 125 h 203"/>
                <a:gd name="T8" fmla="*/ 47 w 265"/>
                <a:gd name="T9" fmla="*/ 0 h 203"/>
              </a:gdLst>
              <a:ahLst/>
              <a:cxnLst>
                <a:cxn ang="0">
                  <a:pos x="T0" y="T1"/>
                </a:cxn>
                <a:cxn ang="0">
                  <a:pos x="T2" y="T3"/>
                </a:cxn>
                <a:cxn ang="0">
                  <a:pos x="T4" y="T5"/>
                </a:cxn>
                <a:cxn ang="0">
                  <a:pos x="T6" y="T7"/>
                </a:cxn>
                <a:cxn ang="0">
                  <a:pos x="T8" y="T9"/>
                </a:cxn>
              </a:cxnLst>
              <a:rect l="0" t="0" r="r" b="b"/>
              <a:pathLst>
                <a:path w="265" h="203">
                  <a:moveTo>
                    <a:pt x="47" y="0"/>
                  </a:moveTo>
                  <a:lnTo>
                    <a:pt x="0" y="78"/>
                  </a:lnTo>
                  <a:lnTo>
                    <a:pt x="218" y="203"/>
                  </a:lnTo>
                  <a:lnTo>
                    <a:pt x="265" y="125"/>
                  </a:lnTo>
                  <a:lnTo>
                    <a:pt x="47" y="0"/>
                  </a:lnTo>
                </a:path>
              </a:pathLst>
            </a:custGeom>
            <a:grpFill/>
            <a:ln>
              <a:noFill/>
            </a:ln>
          </p:spPr>
          <p:txBody>
            <a:bodyPr/>
            <a:lstStyle/>
            <a:p>
              <a:pPr defTabSz="913203" eaLnBrk="1" fontAlgn="auto" hangingPunct="1">
                <a:spcBef>
                  <a:spcPts val="0"/>
                </a:spcBef>
                <a:spcAft>
                  <a:spcPts val="0"/>
                </a:spcAft>
                <a:defRPr/>
              </a:pPr>
              <a:endParaRPr lang="pl-PL">
                <a:latin typeface="+mn-lt"/>
              </a:endParaRPr>
            </a:p>
          </p:txBody>
        </p:sp>
        <p:sp>
          <p:nvSpPr>
            <p:cNvPr id="17" name="Freeform 14">
              <a:extLst>
                <a:ext uri="{FF2B5EF4-FFF2-40B4-BE49-F238E27FC236}">
                  <a16:creationId xmlns:a16="http://schemas.microsoft.com/office/drawing/2014/main" id="{4825E587-FF22-5F8C-2900-0053C58D2A51}"/>
                </a:ext>
              </a:extLst>
            </p:cNvPr>
            <p:cNvSpPr>
              <a:spLocks/>
            </p:cNvSpPr>
            <p:nvPr/>
          </p:nvSpPr>
          <p:spPr bwMode="auto">
            <a:xfrm>
              <a:off x="17516475" y="2957512"/>
              <a:ext cx="420688" cy="322263"/>
            </a:xfrm>
            <a:custGeom>
              <a:avLst/>
              <a:gdLst>
                <a:gd name="T0" fmla="*/ 218 w 265"/>
                <a:gd name="T1" fmla="*/ 0 h 203"/>
                <a:gd name="T2" fmla="*/ 0 w 265"/>
                <a:gd name="T3" fmla="*/ 125 h 203"/>
                <a:gd name="T4" fmla="*/ 47 w 265"/>
                <a:gd name="T5" fmla="*/ 203 h 203"/>
                <a:gd name="T6" fmla="*/ 265 w 265"/>
                <a:gd name="T7" fmla="*/ 78 h 203"/>
                <a:gd name="T8" fmla="*/ 218 w 265"/>
                <a:gd name="T9" fmla="*/ 0 h 203"/>
              </a:gdLst>
              <a:ahLst/>
              <a:cxnLst>
                <a:cxn ang="0">
                  <a:pos x="T0" y="T1"/>
                </a:cxn>
                <a:cxn ang="0">
                  <a:pos x="T2" y="T3"/>
                </a:cxn>
                <a:cxn ang="0">
                  <a:pos x="T4" y="T5"/>
                </a:cxn>
                <a:cxn ang="0">
                  <a:pos x="T6" y="T7"/>
                </a:cxn>
                <a:cxn ang="0">
                  <a:pos x="T8" y="T9"/>
                </a:cxn>
              </a:cxnLst>
              <a:rect l="0" t="0" r="r" b="b"/>
              <a:pathLst>
                <a:path w="265" h="203">
                  <a:moveTo>
                    <a:pt x="218" y="0"/>
                  </a:moveTo>
                  <a:lnTo>
                    <a:pt x="0" y="125"/>
                  </a:lnTo>
                  <a:lnTo>
                    <a:pt x="47" y="203"/>
                  </a:lnTo>
                  <a:lnTo>
                    <a:pt x="265" y="78"/>
                  </a:lnTo>
                  <a:lnTo>
                    <a:pt x="218" y="0"/>
                  </a:lnTo>
                  <a:close/>
                </a:path>
              </a:pathLst>
            </a:custGeom>
            <a:grpFill/>
            <a:ln>
              <a:noFill/>
            </a:ln>
          </p:spPr>
          <p:txBody>
            <a:bodyPr/>
            <a:lstStyle/>
            <a:p>
              <a:pPr defTabSz="913203" eaLnBrk="1" fontAlgn="auto" hangingPunct="1">
                <a:spcBef>
                  <a:spcPts val="0"/>
                </a:spcBef>
                <a:spcAft>
                  <a:spcPts val="0"/>
                </a:spcAft>
                <a:defRPr/>
              </a:pPr>
              <a:endParaRPr lang="pl-PL">
                <a:latin typeface="+mn-lt"/>
              </a:endParaRPr>
            </a:p>
          </p:txBody>
        </p:sp>
        <p:sp>
          <p:nvSpPr>
            <p:cNvPr id="18" name="Freeform 15">
              <a:extLst>
                <a:ext uri="{FF2B5EF4-FFF2-40B4-BE49-F238E27FC236}">
                  <a16:creationId xmlns:a16="http://schemas.microsoft.com/office/drawing/2014/main" id="{4B102B29-0B5F-06CC-2617-7C89F3A752CD}"/>
                </a:ext>
              </a:extLst>
            </p:cNvPr>
            <p:cNvSpPr>
              <a:spLocks/>
            </p:cNvSpPr>
            <p:nvPr/>
          </p:nvSpPr>
          <p:spPr bwMode="auto">
            <a:xfrm>
              <a:off x="17516475" y="2957512"/>
              <a:ext cx="420688" cy="322263"/>
            </a:xfrm>
            <a:custGeom>
              <a:avLst/>
              <a:gdLst>
                <a:gd name="T0" fmla="*/ 218 w 265"/>
                <a:gd name="T1" fmla="*/ 0 h 203"/>
                <a:gd name="T2" fmla="*/ 0 w 265"/>
                <a:gd name="T3" fmla="*/ 125 h 203"/>
                <a:gd name="T4" fmla="*/ 47 w 265"/>
                <a:gd name="T5" fmla="*/ 203 h 203"/>
                <a:gd name="T6" fmla="*/ 265 w 265"/>
                <a:gd name="T7" fmla="*/ 78 h 203"/>
                <a:gd name="T8" fmla="*/ 218 w 265"/>
                <a:gd name="T9" fmla="*/ 0 h 203"/>
              </a:gdLst>
              <a:ahLst/>
              <a:cxnLst>
                <a:cxn ang="0">
                  <a:pos x="T0" y="T1"/>
                </a:cxn>
                <a:cxn ang="0">
                  <a:pos x="T2" y="T3"/>
                </a:cxn>
                <a:cxn ang="0">
                  <a:pos x="T4" y="T5"/>
                </a:cxn>
                <a:cxn ang="0">
                  <a:pos x="T6" y="T7"/>
                </a:cxn>
                <a:cxn ang="0">
                  <a:pos x="T8" y="T9"/>
                </a:cxn>
              </a:cxnLst>
              <a:rect l="0" t="0" r="r" b="b"/>
              <a:pathLst>
                <a:path w="265" h="203">
                  <a:moveTo>
                    <a:pt x="218" y="0"/>
                  </a:moveTo>
                  <a:lnTo>
                    <a:pt x="0" y="125"/>
                  </a:lnTo>
                  <a:lnTo>
                    <a:pt x="47" y="203"/>
                  </a:lnTo>
                  <a:lnTo>
                    <a:pt x="265" y="78"/>
                  </a:lnTo>
                  <a:lnTo>
                    <a:pt x="218" y="0"/>
                  </a:lnTo>
                </a:path>
              </a:pathLst>
            </a:custGeom>
            <a:grpFill/>
            <a:ln>
              <a:noFill/>
            </a:ln>
          </p:spPr>
          <p:txBody>
            <a:bodyPr/>
            <a:lstStyle/>
            <a:p>
              <a:pPr defTabSz="913203" eaLnBrk="1" fontAlgn="auto" hangingPunct="1">
                <a:spcBef>
                  <a:spcPts val="0"/>
                </a:spcBef>
                <a:spcAft>
                  <a:spcPts val="0"/>
                </a:spcAft>
                <a:defRPr/>
              </a:pPr>
              <a:endParaRPr lang="pl-PL">
                <a:latin typeface="+mn-lt"/>
              </a:endParaRPr>
            </a:p>
          </p:txBody>
        </p:sp>
        <p:sp>
          <p:nvSpPr>
            <p:cNvPr id="19" name="Freeform 16">
              <a:extLst>
                <a:ext uri="{FF2B5EF4-FFF2-40B4-BE49-F238E27FC236}">
                  <a16:creationId xmlns:a16="http://schemas.microsoft.com/office/drawing/2014/main" id="{CC87FE87-A0F7-3DA3-974A-FDC710781B43}"/>
                </a:ext>
              </a:extLst>
            </p:cNvPr>
            <p:cNvSpPr>
              <a:spLocks/>
            </p:cNvSpPr>
            <p:nvPr/>
          </p:nvSpPr>
          <p:spPr bwMode="auto">
            <a:xfrm>
              <a:off x="17573625" y="1851025"/>
              <a:ext cx="412750" cy="322263"/>
            </a:xfrm>
            <a:custGeom>
              <a:avLst/>
              <a:gdLst>
                <a:gd name="T0" fmla="*/ 42 w 260"/>
                <a:gd name="T1" fmla="*/ 0 h 203"/>
                <a:gd name="T2" fmla="*/ 0 w 260"/>
                <a:gd name="T3" fmla="*/ 78 h 203"/>
                <a:gd name="T4" fmla="*/ 218 w 260"/>
                <a:gd name="T5" fmla="*/ 203 h 203"/>
                <a:gd name="T6" fmla="*/ 260 w 260"/>
                <a:gd name="T7" fmla="*/ 125 h 203"/>
                <a:gd name="T8" fmla="*/ 42 w 260"/>
                <a:gd name="T9" fmla="*/ 0 h 203"/>
              </a:gdLst>
              <a:ahLst/>
              <a:cxnLst>
                <a:cxn ang="0">
                  <a:pos x="T0" y="T1"/>
                </a:cxn>
                <a:cxn ang="0">
                  <a:pos x="T2" y="T3"/>
                </a:cxn>
                <a:cxn ang="0">
                  <a:pos x="T4" y="T5"/>
                </a:cxn>
                <a:cxn ang="0">
                  <a:pos x="T6" y="T7"/>
                </a:cxn>
                <a:cxn ang="0">
                  <a:pos x="T8" y="T9"/>
                </a:cxn>
              </a:cxnLst>
              <a:rect l="0" t="0" r="r" b="b"/>
              <a:pathLst>
                <a:path w="260" h="203">
                  <a:moveTo>
                    <a:pt x="42" y="0"/>
                  </a:moveTo>
                  <a:lnTo>
                    <a:pt x="0" y="78"/>
                  </a:lnTo>
                  <a:lnTo>
                    <a:pt x="218" y="203"/>
                  </a:lnTo>
                  <a:lnTo>
                    <a:pt x="260" y="125"/>
                  </a:lnTo>
                  <a:lnTo>
                    <a:pt x="42" y="0"/>
                  </a:lnTo>
                  <a:close/>
                </a:path>
              </a:pathLst>
            </a:custGeom>
            <a:grpFill/>
            <a:ln>
              <a:noFill/>
            </a:ln>
          </p:spPr>
          <p:txBody>
            <a:bodyPr/>
            <a:lstStyle/>
            <a:p>
              <a:pPr defTabSz="913203" eaLnBrk="1" fontAlgn="auto" hangingPunct="1">
                <a:spcBef>
                  <a:spcPts val="0"/>
                </a:spcBef>
                <a:spcAft>
                  <a:spcPts val="0"/>
                </a:spcAft>
                <a:defRPr/>
              </a:pPr>
              <a:endParaRPr lang="pl-PL">
                <a:latin typeface="+mn-lt"/>
              </a:endParaRPr>
            </a:p>
          </p:txBody>
        </p:sp>
        <p:sp>
          <p:nvSpPr>
            <p:cNvPr id="20" name="Freeform 17">
              <a:extLst>
                <a:ext uri="{FF2B5EF4-FFF2-40B4-BE49-F238E27FC236}">
                  <a16:creationId xmlns:a16="http://schemas.microsoft.com/office/drawing/2014/main" id="{D7C3F576-7E1F-AC8A-2D61-48D66EC19829}"/>
                </a:ext>
              </a:extLst>
            </p:cNvPr>
            <p:cNvSpPr>
              <a:spLocks/>
            </p:cNvSpPr>
            <p:nvPr/>
          </p:nvSpPr>
          <p:spPr bwMode="auto">
            <a:xfrm>
              <a:off x="17573625" y="1851025"/>
              <a:ext cx="412750" cy="322263"/>
            </a:xfrm>
            <a:custGeom>
              <a:avLst/>
              <a:gdLst>
                <a:gd name="T0" fmla="*/ 42 w 260"/>
                <a:gd name="T1" fmla="*/ 0 h 203"/>
                <a:gd name="T2" fmla="*/ 0 w 260"/>
                <a:gd name="T3" fmla="*/ 78 h 203"/>
                <a:gd name="T4" fmla="*/ 218 w 260"/>
                <a:gd name="T5" fmla="*/ 203 h 203"/>
                <a:gd name="T6" fmla="*/ 260 w 260"/>
                <a:gd name="T7" fmla="*/ 125 h 203"/>
                <a:gd name="T8" fmla="*/ 42 w 260"/>
                <a:gd name="T9" fmla="*/ 0 h 203"/>
              </a:gdLst>
              <a:ahLst/>
              <a:cxnLst>
                <a:cxn ang="0">
                  <a:pos x="T0" y="T1"/>
                </a:cxn>
                <a:cxn ang="0">
                  <a:pos x="T2" y="T3"/>
                </a:cxn>
                <a:cxn ang="0">
                  <a:pos x="T4" y="T5"/>
                </a:cxn>
                <a:cxn ang="0">
                  <a:pos x="T6" y="T7"/>
                </a:cxn>
                <a:cxn ang="0">
                  <a:pos x="T8" y="T9"/>
                </a:cxn>
              </a:cxnLst>
              <a:rect l="0" t="0" r="r" b="b"/>
              <a:pathLst>
                <a:path w="260" h="203">
                  <a:moveTo>
                    <a:pt x="42" y="0"/>
                  </a:moveTo>
                  <a:lnTo>
                    <a:pt x="0" y="78"/>
                  </a:lnTo>
                  <a:lnTo>
                    <a:pt x="218" y="203"/>
                  </a:lnTo>
                  <a:lnTo>
                    <a:pt x="260" y="125"/>
                  </a:lnTo>
                  <a:lnTo>
                    <a:pt x="42" y="0"/>
                  </a:lnTo>
                </a:path>
              </a:pathLst>
            </a:custGeom>
            <a:grpFill/>
            <a:ln>
              <a:noFill/>
            </a:ln>
          </p:spPr>
          <p:txBody>
            <a:bodyPr/>
            <a:lstStyle/>
            <a:p>
              <a:pPr defTabSz="913203" eaLnBrk="1" fontAlgn="auto" hangingPunct="1">
                <a:spcBef>
                  <a:spcPts val="0"/>
                </a:spcBef>
                <a:spcAft>
                  <a:spcPts val="0"/>
                </a:spcAft>
                <a:defRPr/>
              </a:pPr>
              <a:endParaRPr lang="pl-PL">
                <a:latin typeface="+mn-lt"/>
              </a:endParaRPr>
            </a:p>
          </p:txBody>
        </p:sp>
        <p:sp>
          <p:nvSpPr>
            <p:cNvPr id="21" name="Rectangle 18">
              <a:extLst>
                <a:ext uri="{FF2B5EF4-FFF2-40B4-BE49-F238E27FC236}">
                  <a16:creationId xmlns:a16="http://schemas.microsoft.com/office/drawing/2014/main" id="{C8F03DEE-0632-D8E9-ADBA-BE40A1F01DD9}"/>
                </a:ext>
              </a:extLst>
            </p:cNvPr>
            <p:cNvSpPr>
              <a:spLocks noChangeArrowheads="1"/>
            </p:cNvSpPr>
            <p:nvPr/>
          </p:nvSpPr>
          <p:spPr bwMode="auto">
            <a:xfrm>
              <a:off x="18745200" y="1263650"/>
              <a:ext cx="139700" cy="396875"/>
            </a:xfrm>
            <a:prstGeom prst="rect">
              <a:avLst/>
            </a:prstGeom>
            <a:grpFill/>
            <a:ln>
              <a:noFill/>
            </a:ln>
          </p:spPr>
          <p:txBody>
            <a:bodyPr/>
            <a:lstStyle/>
            <a:p>
              <a:pPr defTabSz="913203" eaLnBrk="1" fontAlgn="auto" hangingPunct="1">
                <a:spcBef>
                  <a:spcPts val="0"/>
                </a:spcBef>
                <a:spcAft>
                  <a:spcPts val="0"/>
                </a:spcAft>
                <a:defRPr/>
              </a:pPr>
              <a:endParaRPr lang="pl-PL">
                <a:latin typeface="+mn-lt"/>
              </a:endParaRPr>
            </a:p>
          </p:txBody>
        </p:sp>
        <p:sp>
          <p:nvSpPr>
            <p:cNvPr id="22" name="Rectangle 19">
              <a:extLst>
                <a:ext uri="{FF2B5EF4-FFF2-40B4-BE49-F238E27FC236}">
                  <a16:creationId xmlns:a16="http://schemas.microsoft.com/office/drawing/2014/main" id="{74369C3F-9A78-FEE0-3DC7-B5019B2D601C}"/>
                </a:ext>
              </a:extLst>
            </p:cNvPr>
            <p:cNvSpPr>
              <a:spLocks noChangeArrowheads="1"/>
            </p:cNvSpPr>
            <p:nvPr/>
          </p:nvSpPr>
          <p:spPr bwMode="auto">
            <a:xfrm>
              <a:off x="18745200" y="1263650"/>
              <a:ext cx="139700" cy="396875"/>
            </a:xfrm>
            <a:prstGeom prst="rect">
              <a:avLst/>
            </a:prstGeom>
            <a:grpFill/>
            <a:ln>
              <a:noFill/>
            </a:ln>
          </p:spPr>
          <p:txBody>
            <a:bodyPr/>
            <a:lstStyle/>
            <a:p>
              <a:pPr defTabSz="913203" eaLnBrk="1" fontAlgn="auto" hangingPunct="1">
                <a:spcBef>
                  <a:spcPts val="0"/>
                </a:spcBef>
                <a:spcAft>
                  <a:spcPts val="0"/>
                </a:spcAft>
                <a:defRPr/>
              </a:pPr>
              <a:endParaRPr lang="pl-PL">
                <a:latin typeface="+mn-lt"/>
              </a:endParaRPr>
            </a:p>
          </p:txBody>
        </p:sp>
      </p:grpSp>
      <p:sp>
        <p:nvSpPr>
          <p:cNvPr id="23" name="Freeform 20">
            <a:extLst>
              <a:ext uri="{FF2B5EF4-FFF2-40B4-BE49-F238E27FC236}">
                <a16:creationId xmlns:a16="http://schemas.microsoft.com/office/drawing/2014/main" id="{1FB68D96-BD5D-0FF8-9321-F2527E811806}"/>
              </a:ext>
            </a:extLst>
          </p:cNvPr>
          <p:cNvSpPr>
            <a:spLocks noEditPoints="1"/>
          </p:cNvSpPr>
          <p:nvPr/>
        </p:nvSpPr>
        <p:spPr bwMode="auto">
          <a:xfrm>
            <a:off x="3643313" y="5635625"/>
            <a:ext cx="536575" cy="463550"/>
          </a:xfrm>
          <a:custGeom>
            <a:avLst/>
            <a:gdLst>
              <a:gd name="T0" fmla="*/ 109 w 338"/>
              <a:gd name="T1" fmla="*/ 229 h 292"/>
              <a:gd name="T2" fmla="*/ 166 w 338"/>
              <a:gd name="T3" fmla="*/ 130 h 292"/>
              <a:gd name="T4" fmla="*/ 223 w 338"/>
              <a:gd name="T5" fmla="*/ 229 h 292"/>
              <a:gd name="T6" fmla="*/ 109 w 338"/>
              <a:gd name="T7" fmla="*/ 229 h 292"/>
              <a:gd name="T8" fmla="*/ 166 w 338"/>
              <a:gd name="T9" fmla="*/ 0 h 292"/>
              <a:gd name="T10" fmla="*/ 0 w 338"/>
              <a:gd name="T11" fmla="*/ 292 h 292"/>
              <a:gd name="T12" fmla="*/ 338 w 338"/>
              <a:gd name="T13" fmla="*/ 292 h 292"/>
              <a:gd name="T14" fmla="*/ 166 w 338"/>
              <a:gd name="T15" fmla="*/ 0 h 2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8" h="292">
                <a:moveTo>
                  <a:pt x="109" y="229"/>
                </a:moveTo>
                <a:lnTo>
                  <a:pt x="166" y="130"/>
                </a:lnTo>
                <a:lnTo>
                  <a:pt x="223" y="229"/>
                </a:lnTo>
                <a:lnTo>
                  <a:pt x="109" y="229"/>
                </a:lnTo>
                <a:close/>
                <a:moveTo>
                  <a:pt x="166" y="0"/>
                </a:moveTo>
                <a:lnTo>
                  <a:pt x="0" y="292"/>
                </a:lnTo>
                <a:lnTo>
                  <a:pt x="338" y="292"/>
                </a:lnTo>
                <a:lnTo>
                  <a:pt x="166" y="0"/>
                </a:lnTo>
                <a:close/>
              </a:path>
            </a:pathLst>
          </a:custGeom>
          <a:solidFill>
            <a:schemeClr val="bg1">
              <a:lumMod val="95000"/>
            </a:schemeClr>
          </a:solidFill>
          <a:ln>
            <a:noFill/>
          </a:ln>
        </p:spPr>
        <p:txBody>
          <a:bodyPr/>
          <a:lstStyle/>
          <a:p>
            <a:pPr defTabSz="913203" eaLnBrk="1" fontAlgn="auto" hangingPunct="1">
              <a:spcBef>
                <a:spcPts val="0"/>
              </a:spcBef>
              <a:spcAft>
                <a:spcPts val="0"/>
              </a:spcAft>
              <a:defRPr/>
            </a:pPr>
            <a:endParaRPr lang="pl-PL">
              <a:latin typeface="+mn-lt"/>
            </a:endParaRPr>
          </a:p>
        </p:txBody>
      </p:sp>
      <p:grpSp>
        <p:nvGrpSpPr>
          <p:cNvPr id="24" name="Grupa 9">
            <a:extLst>
              <a:ext uri="{FF2B5EF4-FFF2-40B4-BE49-F238E27FC236}">
                <a16:creationId xmlns:a16="http://schemas.microsoft.com/office/drawing/2014/main" id="{9F135CF5-889E-0BBD-E8D8-B2A74C1C0115}"/>
              </a:ext>
            </a:extLst>
          </p:cNvPr>
          <p:cNvGrpSpPr>
            <a:grpSpLocks/>
          </p:cNvGrpSpPr>
          <p:nvPr/>
        </p:nvGrpSpPr>
        <p:grpSpPr bwMode="auto">
          <a:xfrm>
            <a:off x="447675" y="1485900"/>
            <a:ext cx="5365750" cy="3886200"/>
            <a:chOff x="1057274" y="2524922"/>
            <a:chExt cx="4060826" cy="2273300"/>
          </a:xfrm>
        </p:grpSpPr>
        <p:sp>
          <p:nvSpPr>
            <p:cNvPr id="25" name="Prostokąt zaokrąglony 10">
              <a:extLst>
                <a:ext uri="{FF2B5EF4-FFF2-40B4-BE49-F238E27FC236}">
                  <a16:creationId xmlns:a16="http://schemas.microsoft.com/office/drawing/2014/main" id="{2D63829B-F5A3-ED16-DF15-4F7E9EE2EF99}"/>
                </a:ext>
              </a:extLst>
            </p:cNvPr>
            <p:cNvSpPr/>
            <p:nvPr/>
          </p:nvSpPr>
          <p:spPr>
            <a:xfrm>
              <a:off x="1057274" y="2524922"/>
              <a:ext cx="4060826" cy="2273300"/>
            </a:xfrm>
            <a:prstGeom prst="roundRect">
              <a:avLst/>
            </a:prstGeom>
            <a:solidFill>
              <a:schemeClr val="bg1"/>
            </a:solidFill>
            <a:ln w="19050">
              <a:solidFill>
                <a:srgbClr val="7F7F7F"/>
              </a:solid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lIns="182880" tIns="182880" rIns="182880" bIns="182880" spcCol="1270"/>
            <a:lstStyle/>
            <a:p>
              <a:pPr defTabSz="666734" eaLnBrk="1" fontAlgn="auto" hangingPunct="1">
                <a:lnSpc>
                  <a:spcPct val="90000"/>
                </a:lnSpc>
                <a:spcAft>
                  <a:spcPts val="0"/>
                </a:spcAft>
                <a:defRPr/>
              </a:pPr>
              <a:endParaRPr lang="pl-PL" sz="2000">
                <a:solidFill>
                  <a:schemeClr val="tx1"/>
                </a:solidFill>
                <a:latin typeface="Century Gothic" panose="020B0502020202020204" pitchFamily="34" charset="0"/>
              </a:endParaRPr>
            </a:p>
          </p:txBody>
        </p:sp>
        <p:sp>
          <p:nvSpPr>
            <p:cNvPr id="26" name="Prostokąt z rogami zaokrąglonymi z jednej strony 11">
              <a:extLst>
                <a:ext uri="{FF2B5EF4-FFF2-40B4-BE49-F238E27FC236}">
                  <a16:creationId xmlns:a16="http://schemas.microsoft.com/office/drawing/2014/main" id="{F7438222-4BED-A55C-A357-34A8D5FC3FA8}"/>
                </a:ext>
              </a:extLst>
            </p:cNvPr>
            <p:cNvSpPr/>
            <p:nvPr/>
          </p:nvSpPr>
          <p:spPr>
            <a:xfrm>
              <a:off x="1057274" y="2524922"/>
              <a:ext cx="4060826" cy="579469"/>
            </a:xfrm>
            <a:prstGeom prst="round2SameRect">
              <a:avLst>
                <a:gd name="adj1" fmla="val 50000"/>
                <a:gd name="adj2" fmla="val 0"/>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rIns="0" anchor="ctr"/>
            <a:lstStyle/>
            <a:p>
              <a:pPr algn="ctr" defTabSz="913203" eaLnBrk="1" fontAlgn="auto" hangingPunct="1">
                <a:spcBef>
                  <a:spcPts val="0"/>
                </a:spcBef>
                <a:spcAft>
                  <a:spcPts val="0"/>
                </a:spcAft>
                <a:defRPr/>
              </a:pPr>
              <a:r>
                <a:rPr lang="en-NZ" sz="2000" b="1" dirty="0">
                  <a:latin typeface="Century Gothic" panose="020B0502020202020204" pitchFamily="34" charset="0"/>
                </a:rPr>
                <a:t>Extended DISC® Assessments</a:t>
              </a:r>
              <a:endParaRPr lang="pl-PL" sz="2000" b="1" dirty="0">
                <a:latin typeface="Century Gothic" panose="020B0502020202020204" pitchFamily="34" charset="0"/>
              </a:endParaRPr>
            </a:p>
          </p:txBody>
        </p:sp>
      </p:grpSp>
      <p:grpSp>
        <p:nvGrpSpPr>
          <p:cNvPr id="27" name="Grupa 12">
            <a:extLst>
              <a:ext uri="{FF2B5EF4-FFF2-40B4-BE49-F238E27FC236}">
                <a16:creationId xmlns:a16="http://schemas.microsoft.com/office/drawing/2014/main" id="{3FCD609B-B283-A35F-CEAF-E7F81CFC2647}"/>
              </a:ext>
            </a:extLst>
          </p:cNvPr>
          <p:cNvGrpSpPr>
            <a:grpSpLocks/>
          </p:cNvGrpSpPr>
          <p:nvPr/>
        </p:nvGrpSpPr>
        <p:grpSpPr bwMode="auto">
          <a:xfrm>
            <a:off x="6343650" y="1485900"/>
            <a:ext cx="5378450" cy="3886200"/>
            <a:chOff x="7059569" y="2584450"/>
            <a:chExt cx="4070436" cy="2273300"/>
          </a:xfrm>
        </p:grpSpPr>
        <p:sp>
          <p:nvSpPr>
            <p:cNvPr id="28" name="Prostokąt zaokrąglony 13">
              <a:extLst>
                <a:ext uri="{FF2B5EF4-FFF2-40B4-BE49-F238E27FC236}">
                  <a16:creationId xmlns:a16="http://schemas.microsoft.com/office/drawing/2014/main" id="{915070A4-23E1-708C-BED9-CE910FE7A28A}"/>
                </a:ext>
              </a:extLst>
            </p:cNvPr>
            <p:cNvSpPr/>
            <p:nvPr/>
          </p:nvSpPr>
          <p:spPr>
            <a:xfrm>
              <a:off x="7064375" y="2584450"/>
              <a:ext cx="4060825" cy="2273300"/>
            </a:xfrm>
            <a:prstGeom prst="roundRect">
              <a:avLst/>
            </a:prstGeom>
            <a:solidFill>
              <a:schemeClr val="bg1"/>
            </a:solidFill>
            <a:ln w="19050">
              <a:solidFill>
                <a:srgbClr val="B65AC3"/>
              </a:solid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lIns="182880" tIns="182880" rIns="182880" bIns="182880" spcCol="1270"/>
            <a:lstStyle/>
            <a:p>
              <a:pPr defTabSz="666734" eaLnBrk="1" fontAlgn="auto" hangingPunct="1">
                <a:lnSpc>
                  <a:spcPct val="90000"/>
                </a:lnSpc>
                <a:spcAft>
                  <a:spcPts val="0"/>
                </a:spcAft>
                <a:defRPr/>
              </a:pPr>
              <a:endParaRPr lang="pl-PL" sz="2000">
                <a:solidFill>
                  <a:schemeClr val="tx1"/>
                </a:solidFill>
                <a:latin typeface="Century Gothic" panose="020B0502020202020204" pitchFamily="34" charset="0"/>
              </a:endParaRPr>
            </a:p>
          </p:txBody>
        </p:sp>
        <p:sp>
          <p:nvSpPr>
            <p:cNvPr id="29" name="Prostokąt z rogami zaokrąglonymi z jednej strony 14">
              <a:extLst>
                <a:ext uri="{FF2B5EF4-FFF2-40B4-BE49-F238E27FC236}">
                  <a16:creationId xmlns:a16="http://schemas.microsoft.com/office/drawing/2014/main" id="{78CE5EEF-0BCB-4FE0-222D-448FA6A4BF6C}"/>
                </a:ext>
              </a:extLst>
            </p:cNvPr>
            <p:cNvSpPr/>
            <p:nvPr/>
          </p:nvSpPr>
          <p:spPr>
            <a:xfrm>
              <a:off x="7059569" y="2584450"/>
              <a:ext cx="4070436" cy="579469"/>
            </a:xfrm>
            <a:prstGeom prst="round2SameRect">
              <a:avLst>
                <a:gd name="adj1" fmla="val 50000"/>
                <a:gd name="adj2" fmla="val 0"/>
              </a:avLst>
            </a:prstGeom>
            <a:solidFill>
              <a:srgbClr val="B65AC3"/>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rIns="0" anchor="ctr"/>
            <a:lstStyle/>
            <a:p>
              <a:pPr algn="ctr" defTabSz="913203" eaLnBrk="1" fontAlgn="auto" hangingPunct="1">
                <a:spcBef>
                  <a:spcPts val="0"/>
                </a:spcBef>
                <a:spcAft>
                  <a:spcPts val="0"/>
                </a:spcAft>
                <a:defRPr/>
              </a:pPr>
              <a:r>
                <a:rPr lang="en-NZ" sz="2000" b="1">
                  <a:latin typeface="Century Gothic" panose="020B0502020202020204" pitchFamily="34" charset="0"/>
                </a:rPr>
                <a:t>Module Agenda</a:t>
              </a:r>
              <a:endParaRPr lang="pl-PL" sz="2000" b="1">
                <a:latin typeface="Century Gothic" panose="020B0502020202020204" pitchFamily="34" charset="0"/>
              </a:endParaRPr>
            </a:p>
          </p:txBody>
        </p:sp>
      </p:grpSp>
      <p:sp>
        <p:nvSpPr>
          <p:cNvPr id="30" name="Prostokąt 8">
            <a:extLst>
              <a:ext uri="{FF2B5EF4-FFF2-40B4-BE49-F238E27FC236}">
                <a16:creationId xmlns:a16="http://schemas.microsoft.com/office/drawing/2014/main" id="{2073FBB1-7C8C-26CD-38AB-59B856B4B23D}"/>
              </a:ext>
            </a:extLst>
          </p:cNvPr>
          <p:cNvSpPr/>
          <p:nvPr/>
        </p:nvSpPr>
        <p:spPr>
          <a:xfrm>
            <a:off x="977900" y="2740025"/>
            <a:ext cx="4319588" cy="2308225"/>
          </a:xfrm>
          <a:prstGeom prst="rect">
            <a:avLst/>
          </a:prstGeom>
        </p:spPr>
        <p:txBody>
          <a:bodyPr>
            <a:spAutoFit/>
          </a:bodyPr>
          <a:lstStyle/>
          <a:p>
            <a:pPr marL="285750" indent="-285750" defTabSz="913203" eaLnBrk="1" fontAlgn="auto" hangingPunct="1">
              <a:spcBef>
                <a:spcPts val="0"/>
              </a:spcBef>
              <a:spcAft>
                <a:spcPts val="0"/>
              </a:spcAft>
              <a:buClr>
                <a:srgbClr val="B65AC3"/>
              </a:buClr>
              <a:buFont typeface="Arial" panose="020B0604020202020204" pitchFamily="34" charset="0"/>
              <a:buChar char="•"/>
              <a:defRPr/>
            </a:pPr>
            <a:r>
              <a:rPr lang="en-NZ">
                <a:solidFill>
                  <a:schemeClr val="tx1">
                    <a:lumMod val="75000"/>
                    <a:lumOff val="25000"/>
                  </a:schemeClr>
                </a:solidFill>
                <a:latin typeface="Century Gothic" panose="020B0502020202020204" pitchFamily="34" charset="0"/>
              </a:rPr>
              <a:t>Should not be used as </a:t>
            </a:r>
            <a:br>
              <a:rPr lang="en-NZ">
                <a:solidFill>
                  <a:schemeClr val="tx1">
                    <a:lumMod val="75000"/>
                    <a:lumOff val="25000"/>
                  </a:schemeClr>
                </a:solidFill>
                <a:latin typeface="Century Gothic" panose="020B0502020202020204" pitchFamily="34" charset="0"/>
              </a:rPr>
            </a:br>
            <a:r>
              <a:rPr lang="en-NZ">
                <a:solidFill>
                  <a:schemeClr val="tx1">
                    <a:lumMod val="75000"/>
                    <a:lumOff val="25000"/>
                  </a:schemeClr>
                </a:solidFill>
                <a:latin typeface="Century Gothic" panose="020B0502020202020204" pitchFamily="34" charset="0"/>
              </a:rPr>
              <a:t>the sole criteria when analysing potential candidates.</a:t>
            </a:r>
          </a:p>
          <a:p>
            <a:pPr marL="285750" indent="-285750" defTabSz="913203" eaLnBrk="1" fontAlgn="auto" hangingPunct="1">
              <a:spcBef>
                <a:spcPts val="0"/>
              </a:spcBef>
              <a:spcAft>
                <a:spcPts val="0"/>
              </a:spcAft>
              <a:buClr>
                <a:srgbClr val="B65AC3"/>
              </a:buClr>
              <a:buFont typeface="Arial" panose="020B0604020202020204" pitchFamily="34" charset="0"/>
              <a:buChar char="•"/>
              <a:defRPr/>
            </a:pPr>
            <a:endParaRPr lang="en-NZ">
              <a:solidFill>
                <a:schemeClr val="tx1">
                  <a:lumMod val="75000"/>
                  <a:lumOff val="25000"/>
                </a:schemeClr>
              </a:solidFill>
              <a:latin typeface="Century Gothic" panose="020B0502020202020204" pitchFamily="34" charset="0"/>
            </a:endParaRPr>
          </a:p>
          <a:p>
            <a:pPr marL="285750" indent="-285750" defTabSz="913203" eaLnBrk="1" fontAlgn="auto" hangingPunct="1">
              <a:spcBef>
                <a:spcPts val="0"/>
              </a:spcBef>
              <a:spcAft>
                <a:spcPts val="0"/>
              </a:spcAft>
              <a:buClr>
                <a:srgbClr val="B65AC3"/>
              </a:buClr>
              <a:buFont typeface="Arial" panose="020B0604020202020204" pitchFamily="34" charset="0"/>
              <a:buChar char="•"/>
              <a:defRPr/>
            </a:pPr>
            <a:r>
              <a:rPr lang="en-NZ">
                <a:solidFill>
                  <a:schemeClr val="tx1">
                    <a:lumMod val="75000"/>
                    <a:lumOff val="25000"/>
                  </a:schemeClr>
                </a:solidFill>
                <a:latin typeface="Century Gothic" panose="020B0502020202020204" pitchFamily="34" charset="0"/>
              </a:rPr>
              <a:t>Behavioural styles will not determine skill level, abilities, experience or predict the candidate’s success. </a:t>
            </a:r>
            <a:endParaRPr lang="pl-PL" spc="-40">
              <a:solidFill>
                <a:schemeClr val="tx1">
                  <a:lumMod val="75000"/>
                  <a:lumOff val="25000"/>
                </a:schemeClr>
              </a:solidFill>
              <a:latin typeface="Century Gothic" panose="020B0502020202020204" pitchFamily="34" charset="0"/>
            </a:endParaRPr>
          </a:p>
        </p:txBody>
      </p:sp>
      <p:sp>
        <p:nvSpPr>
          <p:cNvPr id="31" name="Prostokąt 15">
            <a:extLst>
              <a:ext uri="{FF2B5EF4-FFF2-40B4-BE49-F238E27FC236}">
                <a16:creationId xmlns:a16="http://schemas.microsoft.com/office/drawing/2014/main" id="{B4628C79-B076-C598-4DFD-8E92BAABF2D8}"/>
              </a:ext>
            </a:extLst>
          </p:cNvPr>
          <p:cNvSpPr/>
          <p:nvPr/>
        </p:nvSpPr>
        <p:spPr>
          <a:xfrm>
            <a:off x="6546850" y="2679700"/>
            <a:ext cx="5029200" cy="2032000"/>
          </a:xfrm>
          <a:prstGeom prst="rect">
            <a:avLst/>
          </a:prstGeom>
        </p:spPr>
        <p:txBody>
          <a:bodyPr lIns="91440" tIns="45720" rIns="91440" bIns="45720" anchor="t">
            <a:spAutoFit/>
          </a:bodyPr>
          <a:lstStyle/>
          <a:p>
            <a:pPr marL="342900" indent="-342900" defTabSz="913203" eaLnBrk="1" fontAlgn="auto" hangingPunct="1">
              <a:lnSpc>
                <a:spcPct val="140000"/>
              </a:lnSpc>
              <a:spcBef>
                <a:spcPts val="0"/>
              </a:spcBef>
              <a:spcAft>
                <a:spcPts val="0"/>
              </a:spcAft>
              <a:buClr>
                <a:srgbClr val="B65AC3"/>
              </a:buClr>
              <a:buFont typeface="Arial" panose="020B0604020202020204" pitchFamily="34" charset="0"/>
              <a:buChar char="•"/>
              <a:defRPr/>
            </a:pPr>
            <a:r>
              <a:rPr lang="en-NZ">
                <a:solidFill>
                  <a:schemeClr val="tx1">
                    <a:lumMod val="75000"/>
                    <a:lumOff val="25000"/>
                  </a:schemeClr>
                </a:solidFill>
                <a:latin typeface="Century Gothic"/>
              </a:rPr>
              <a:t>How the candidate might fit with the existing team </a:t>
            </a:r>
            <a:endParaRPr lang="en-NZ">
              <a:solidFill>
                <a:schemeClr val="tx1">
                  <a:lumMod val="75000"/>
                  <a:lumOff val="25000"/>
                </a:schemeClr>
              </a:solidFill>
              <a:latin typeface="Century Gothic" panose="020B0502020202020204" pitchFamily="34" charset="0"/>
            </a:endParaRPr>
          </a:p>
          <a:p>
            <a:pPr marL="342900" indent="-342900" defTabSz="913203" eaLnBrk="1" fontAlgn="auto" hangingPunct="1">
              <a:lnSpc>
                <a:spcPct val="140000"/>
              </a:lnSpc>
              <a:spcBef>
                <a:spcPts val="0"/>
              </a:spcBef>
              <a:spcAft>
                <a:spcPts val="0"/>
              </a:spcAft>
              <a:buClr>
                <a:srgbClr val="B65AC3"/>
              </a:buClr>
              <a:buFont typeface="Arial" panose="020B0604020202020204" pitchFamily="34" charset="0"/>
              <a:buChar char="•"/>
              <a:defRPr/>
            </a:pPr>
            <a:r>
              <a:rPr lang="en-NZ">
                <a:solidFill>
                  <a:schemeClr val="tx1">
                    <a:lumMod val="75000"/>
                    <a:lumOff val="25000"/>
                  </a:schemeClr>
                </a:solidFill>
                <a:latin typeface="Century Gothic"/>
              </a:rPr>
              <a:t>Culture of management </a:t>
            </a:r>
            <a:endParaRPr lang="en-NZ">
              <a:solidFill>
                <a:schemeClr val="tx1">
                  <a:lumMod val="75000"/>
                  <a:lumOff val="25000"/>
                </a:schemeClr>
              </a:solidFill>
              <a:latin typeface="Century Gothic" panose="020B0502020202020204" pitchFamily="34" charset="0"/>
            </a:endParaRPr>
          </a:p>
          <a:p>
            <a:pPr marL="342900" indent="-342900" defTabSz="913203" eaLnBrk="1" fontAlgn="auto" hangingPunct="1">
              <a:lnSpc>
                <a:spcPct val="140000"/>
              </a:lnSpc>
              <a:spcBef>
                <a:spcPts val="0"/>
              </a:spcBef>
              <a:spcAft>
                <a:spcPts val="0"/>
              </a:spcAft>
              <a:buClr>
                <a:srgbClr val="B65AC3"/>
              </a:buClr>
              <a:buFont typeface="Arial" panose="020B0604020202020204" pitchFamily="34" charset="0"/>
              <a:buChar char="•"/>
              <a:defRPr/>
            </a:pPr>
            <a:r>
              <a:rPr lang="en-NZ">
                <a:solidFill>
                  <a:schemeClr val="tx1">
                    <a:lumMod val="75000"/>
                    <a:lumOff val="25000"/>
                  </a:schemeClr>
                </a:solidFill>
                <a:latin typeface="Century Gothic"/>
              </a:rPr>
              <a:t>Competencies needed to perform the role</a:t>
            </a:r>
            <a:endParaRPr lang="pl-PL" spc="-40">
              <a:solidFill>
                <a:schemeClr val="tx1">
                  <a:lumMod val="75000"/>
                  <a:lumOff val="25000"/>
                </a:schemeClr>
              </a:solidFill>
              <a:latin typeface="Century Gothic"/>
            </a:endParaRPr>
          </a:p>
        </p:txBody>
      </p:sp>
      <p:grpSp>
        <p:nvGrpSpPr>
          <p:cNvPr id="391177" name="Group 31">
            <a:extLst>
              <a:ext uri="{FF2B5EF4-FFF2-40B4-BE49-F238E27FC236}">
                <a16:creationId xmlns:a16="http://schemas.microsoft.com/office/drawing/2014/main" id="{2E9B1DE3-895A-A451-FBA5-503D6EA96296}"/>
              </a:ext>
            </a:extLst>
          </p:cNvPr>
          <p:cNvGrpSpPr>
            <a:grpSpLocks/>
          </p:cNvGrpSpPr>
          <p:nvPr/>
        </p:nvGrpSpPr>
        <p:grpSpPr bwMode="auto">
          <a:xfrm>
            <a:off x="9604375" y="204788"/>
            <a:ext cx="2849563" cy="376237"/>
            <a:chOff x="9604598" y="204437"/>
            <a:chExt cx="2848654" cy="377134"/>
          </a:xfrm>
        </p:grpSpPr>
        <p:sp>
          <p:nvSpPr>
            <p:cNvPr id="33" name="Prostokąt zaokrąglony 7">
              <a:extLst>
                <a:ext uri="{FF2B5EF4-FFF2-40B4-BE49-F238E27FC236}">
                  <a16:creationId xmlns:a16="http://schemas.microsoft.com/office/drawing/2014/main" id="{D75417E6-BB39-B609-F12B-529A8CB5CBD4}"/>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2 of RS Section</a:t>
              </a:r>
              <a:endParaRPr lang="en-US" sz="1100" b="1">
                <a:solidFill>
                  <a:schemeClr val="bg1"/>
                </a:solidFill>
                <a:latin typeface="Century Gothic" panose="020B0502020202020204" pitchFamily="34" charset="0"/>
              </a:endParaRPr>
            </a:p>
          </p:txBody>
        </p:sp>
        <p:pic>
          <p:nvPicPr>
            <p:cNvPr id="391179" name="Graphic 33" descr="Closed book with solid fill">
              <a:extLst>
                <a:ext uri="{FF2B5EF4-FFF2-40B4-BE49-F238E27FC236}">
                  <a16:creationId xmlns:a16="http://schemas.microsoft.com/office/drawing/2014/main" id="{1C733CEE-0FF5-A37E-C0DC-E2B1B08EDB9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additive="base">
                                        <p:cTn id="7" dur="1000" fill="hold"/>
                                        <p:tgtEl>
                                          <p:spTgt spid="24"/>
                                        </p:tgtEl>
                                        <p:attrNameLst>
                                          <p:attrName>ppt_x</p:attrName>
                                        </p:attrNameLst>
                                      </p:cBhvr>
                                      <p:tavLst>
                                        <p:tav tm="0">
                                          <p:val>
                                            <p:strVal val="0-#ppt_w/2"/>
                                          </p:val>
                                        </p:tav>
                                        <p:tav tm="100000">
                                          <p:val>
                                            <p:strVal val="#ppt_x"/>
                                          </p:val>
                                        </p:tav>
                                      </p:tavLst>
                                    </p:anim>
                                    <p:anim calcmode="lin" valueType="num">
                                      <p:cBhvr additive="base">
                                        <p:cTn id="8" dur="1000" fill="hold"/>
                                        <p:tgtEl>
                                          <p:spTgt spid="24"/>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000"/>
                            </p:stCondLst>
                            <p:childTnLst>
                              <p:par>
                                <p:cTn id="10" presetID="10" presetClass="entr" presetSubtype="0" fill="hold" grpId="0" nodeType="afterEffect">
                                  <p:stCondLst>
                                    <p:cond delay="0"/>
                                  </p:stCondLst>
                                  <p:childTnLst>
                                    <p:set>
                                      <p:cBhvr>
                                        <p:cTn id="11" dur="1" fill="hold">
                                          <p:stCondLst>
                                            <p:cond delay="0"/>
                                          </p:stCondLst>
                                        </p:cTn>
                                        <p:tgtEl>
                                          <p:spTgt spid="30">
                                            <p:txEl>
                                              <p:pRg st="0" end="0"/>
                                            </p:txEl>
                                          </p:spTgt>
                                        </p:tgtEl>
                                        <p:attrNameLst>
                                          <p:attrName>style.visibility</p:attrName>
                                        </p:attrNameLst>
                                      </p:cBhvr>
                                      <p:to>
                                        <p:strVal val="visible"/>
                                      </p:to>
                                    </p:set>
                                    <p:animEffect transition="in" filter="fade">
                                      <p:cBhvr>
                                        <p:cTn id="12" dur="500"/>
                                        <p:tgtEl>
                                          <p:spTgt spid="30">
                                            <p:txEl>
                                              <p:pRg st="0" end="0"/>
                                            </p:txEl>
                                          </p:spTgt>
                                        </p:tgtEl>
                                      </p:cBhvr>
                                    </p:animEffect>
                                  </p:childTnLst>
                                </p:cTn>
                              </p:par>
                            </p:childTnLst>
                          </p:cTn>
                        </p:par>
                        <p:par>
                          <p:cTn id="13" fill="hold" nodeType="afterGroup">
                            <p:stCondLst>
                              <p:cond delay="1500"/>
                            </p:stCondLst>
                            <p:childTnLst>
                              <p:par>
                                <p:cTn id="14" presetID="10" presetClass="entr" presetSubtype="0" fill="hold" grpId="0" nodeType="afterEffect">
                                  <p:stCondLst>
                                    <p:cond delay="0"/>
                                  </p:stCondLst>
                                  <p:childTnLst>
                                    <p:set>
                                      <p:cBhvr>
                                        <p:cTn id="15" dur="1" fill="hold">
                                          <p:stCondLst>
                                            <p:cond delay="0"/>
                                          </p:stCondLst>
                                        </p:cTn>
                                        <p:tgtEl>
                                          <p:spTgt spid="30">
                                            <p:txEl>
                                              <p:pRg st="2" end="2"/>
                                            </p:txEl>
                                          </p:spTgt>
                                        </p:tgtEl>
                                        <p:attrNameLst>
                                          <p:attrName>style.visibility</p:attrName>
                                        </p:attrNameLst>
                                      </p:cBhvr>
                                      <p:to>
                                        <p:strVal val="visible"/>
                                      </p:to>
                                    </p:set>
                                    <p:animEffect transition="in" filter="fade">
                                      <p:cBhvr>
                                        <p:cTn id="16" dur="500"/>
                                        <p:tgtEl>
                                          <p:spTgt spid="30">
                                            <p:txEl>
                                              <p:pRg st="2" end="2"/>
                                            </p:txEl>
                                          </p:spTgt>
                                        </p:tgtEl>
                                      </p:cBhvr>
                                    </p:animEffect>
                                  </p:childTnLst>
                                </p:cTn>
                              </p:par>
                            </p:childTnLst>
                          </p:cTn>
                        </p:par>
                        <p:par>
                          <p:cTn id="17" fill="hold" nodeType="afterGroup">
                            <p:stCondLst>
                              <p:cond delay="2000"/>
                            </p:stCondLst>
                            <p:childTnLst>
                              <p:par>
                                <p:cTn id="18" presetID="2" presetClass="entr" presetSubtype="2" fill="hold" nodeType="after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additive="base">
                                        <p:cTn id="20" dur="1000" fill="hold"/>
                                        <p:tgtEl>
                                          <p:spTgt spid="27"/>
                                        </p:tgtEl>
                                        <p:attrNameLst>
                                          <p:attrName>ppt_x</p:attrName>
                                        </p:attrNameLst>
                                      </p:cBhvr>
                                      <p:tavLst>
                                        <p:tav tm="0">
                                          <p:val>
                                            <p:strVal val="1+#ppt_w/2"/>
                                          </p:val>
                                        </p:tav>
                                        <p:tav tm="100000">
                                          <p:val>
                                            <p:strVal val="#ppt_x"/>
                                          </p:val>
                                        </p:tav>
                                      </p:tavLst>
                                    </p:anim>
                                    <p:anim calcmode="lin" valueType="num">
                                      <p:cBhvr additive="base">
                                        <p:cTn id="21" dur="1000" fill="hold"/>
                                        <p:tgtEl>
                                          <p:spTgt spid="27"/>
                                        </p:tgtEl>
                                        <p:attrNameLst>
                                          <p:attrName>ppt_y</p:attrName>
                                        </p:attrNameLst>
                                      </p:cBhvr>
                                      <p:tavLst>
                                        <p:tav tm="0">
                                          <p:val>
                                            <p:strVal val="#ppt_y"/>
                                          </p:val>
                                        </p:tav>
                                        <p:tav tm="100000">
                                          <p:val>
                                            <p:strVal val="#ppt_y"/>
                                          </p:val>
                                        </p:tav>
                                      </p:tavLst>
                                    </p:anim>
                                  </p:childTnLst>
                                </p:cTn>
                              </p:par>
                            </p:childTnLst>
                          </p:cTn>
                        </p:par>
                        <p:par>
                          <p:cTn id="22" fill="hold" nodeType="afterGroup">
                            <p:stCondLst>
                              <p:cond delay="3000"/>
                            </p:stCondLst>
                            <p:childTnLst>
                              <p:par>
                                <p:cTn id="23" presetID="10" presetClass="entr" presetSubtype="0" fill="hold" grpId="0" nodeType="afterEffect">
                                  <p:stCondLst>
                                    <p:cond delay="0"/>
                                  </p:stCondLst>
                                  <p:childTnLst>
                                    <p:set>
                                      <p:cBhvr>
                                        <p:cTn id="24" dur="1" fill="hold">
                                          <p:stCondLst>
                                            <p:cond delay="0"/>
                                          </p:stCondLst>
                                        </p:cTn>
                                        <p:tgtEl>
                                          <p:spTgt spid="31">
                                            <p:txEl>
                                              <p:pRg st="0" end="0"/>
                                            </p:txEl>
                                          </p:spTgt>
                                        </p:tgtEl>
                                        <p:attrNameLst>
                                          <p:attrName>style.visibility</p:attrName>
                                        </p:attrNameLst>
                                      </p:cBhvr>
                                      <p:to>
                                        <p:strVal val="visible"/>
                                      </p:to>
                                    </p:set>
                                    <p:animEffect transition="in" filter="fade">
                                      <p:cBhvr>
                                        <p:cTn id="25" dur="500"/>
                                        <p:tgtEl>
                                          <p:spTgt spid="31">
                                            <p:txEl>
                                              <p:pRg st="0" end="0"/>
                                            </p:txEl>
                                          </p:spTgt>
                                        </p:tgtEl>
                                      </p:cBhvr>
                                    </p:animEffect>
                                  </p:childTnLst>
                                </p:cTn>
                              </p:par>
                            </p:childTnLst>
                          </p:cTn>
                        </p:par>
                      </p:childTnLst>
                    </p:cTn>
                  </p:par>
                  <p:par>
                    <p:cTn id="26" fill="hold">
                      <p:stCondLst>
                        <p:cond delay="indefinite"/>
                      </p:stCondLst>
                      <p:childTnLst>
                        <p:par>
                          <p:cTn id="27" fill="hold" nodeType="afterGroup">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31">
                                            <p:txEl>
                                              <p:pRg st="1" end="1"/>
                                            </p:txEl>
                                          </p:spTgt>
                                        </p:tgtEl>
                                        <p:attrNameLst>
                                          <p:attrName>style.visibility</p:attrName>
                                        </p:attrNameLst>
                                      </p:cBhvr>
                                      <p:to>
                                        <p:strVal val="visible"/>
                                      </p:to>
                                    </p:set>
                                    <p:animEffect transition="in" filter="fade">
                                      <p:cBhvr>
                                        <p:cTn id="30" dur="500"/>
                                        <p:tgtEl>
                                          <p:spTgt spid="31">
                                            <p:txEl>
                                              <p:pRg st="1" end="1"/>
                                            </p:txEl>
                                          </p:spTgt>
                                        </p:tgtEl>
                                      </p:cBhvr>
                                    </p:animEffect>
                                  </p:childTnLst>
                                </p:cTn>
                              </p:par>
                            </p:childTnLst>
                          </p:cTn>
                        </p:par>
                        <p:par>
                          <p:cTn id="31" fill="hold" nodeType="afterGroup">
                            <p:stCondLst>
                              <p:cond delay="500"/>
                            </p:stCondLst>
                            <p:childTnLst>
                              <p:par>
                                <p:cTn id="32" presetID="10" presetClass="entr" presetSubtype="0" fill="hold" grpId="0" nodeType="afterEffect">
                                  <p:stCondLst>
                                    <p:cond delay="0"/>
                                  </p:stCondLst>
                                  <p:childTnLst>
                                    <p:set>
                                      <p:cBhvr>
                                        <p:cTn id="33" dur="1" fill="hold">
                                          <p:stCondLst>
                                            <p:cond delay="0"/>
                                          </p:stCondLst>
                                        </p:cTn>
                                        <p:tgtEl>
                                          <p:spTgt spid="31">
                                            <p:txEl>
                                              <p:pRg st="2" end="2"/>
                                            </p:txEl>
                                          </p:spTgt>
                                        </p:tgtEl>
                                        <p:attrNameLst>
                                          <p:attrName>style.visibility</p:attrName>
                                        </p:attrNameLst>
                                      </p:cBhvr>
                                      <p:to>
                                        <p:strVal val="visible"/>
                                      </p:to>
                                    </p:set>
                                    <p:animEffect transition="in" filter="fade">
                                      <p:cBhvr>
                                        <p:cTn id="34" dur="500"/>
                                        <p:tgtEl>
                                          <p:spTgt spid="3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build="p"/>
      <p:bldP spid="31" grpId="0" build="p"/>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02C2DC3-78D9-E9DE-C8BA-B4C32E0E1029}"/>
              </a:ext>
            </a:extLst>
          </p:cNvPr>
          <p:cNvSpPr>
            <a:spLocks noGrp="1"/>
          </p:cNvSpPr>
          <p:nvPr>
            <p:ph type="ctrTitle" idx="4294967295"/>
          </p:nvPr>
        </p:nvSpPr>
        <p:spPr>
          <a:xfrm>
            <a:off x="4799013" y="3271838"/>
            <a:ext cx="5707062" cy="733425"/>
          </a:xfrm>
          <a:prstGeom prst="rect">
            <a:avLst/>
          </a:prstGeom>
        </p:spPr>
        <p:txBody>
          <a:bodyPr/>
          <a:lstStyle/>
          <a:p>
            <a:pPr algn="l" defTabSz="907864" eaLnBrk="1" fontAlgn="auto" hangingPunct="1">
              <a:spcAft>
                <a:spcPts val="0"/>
              </a:spcAft>
              <a:defRPr/>
            </a:pPr>
            <a:r>
              <a:rPr lang="en-NZ" b="1">
                <a:solidFill>
                  <a:schemeClr val="accent5"/>
                </a:solidFill>
                <a:latin typeface="Century Gothic" panose="020B0502020202020204" pitchFamily="34" charset="0"/>
              </a:rPr>
              <a:t>DISC Styles</a:t>
            </a:r>
            <a:endParaRPr lang="en-GB" b="1">
              <a:solidFill>
                <a:schemeClr val="accent5"/>
              </a:solidFill>
              <a:latin typeface="Century Gothic" panose="020B0502020202020204" pitchFamily="34" charset="0"/>
            </a:endParaRPr>
          </a:p>
        </p:txBody>
      </p:sp>
      <p:sp>
        <p:nvSpPr>
          <p:cNvPr id="2" name="Rectangle 1">
            <a:extLst>
              <a:ext uri="{FF2B5EF4-FFF2-40B4-BE49-F238E27FC236}">
                <a16:creationId xmlns:a16="http://schemas.microsoft.com/office/drawing/2014/main" id="{A435ACE7-03D2-A2AB-CDB2-6F79FB3ACA06}"/>
              </a:ext>
            </a:extLst>
          </p:cNvPr>
          <p:cNvSpPr>
            <a:spLocks noChangeArrowheads="1"/>
          </p:cNvSpPr>
          <p:nvPr/>
        </p:nvSpPr>
        <p:spPr bwMode="auto">
          <a:xfrm>
            <a:off x="4799013" y="3986213"/>
            <a:ext cx="276383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sz="3200">
                <a:latin typeface="Century Gothic" panose="020B0502020202020204" pitchFamily="34" charset="0"/>
              </a:rPr>
              <a:t>Career Paths</a:t>
            </a:r>
            <a:endParaRPr lang="en-GB" altLang="en-US" sz="3200"/>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2" grpId="0"/>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trzałka w cztery strony 2">
            <a:extLst>
              <a:ext uri="{FF2B5EF4-FFF2-40B4-BE49-F238E27FC236}">
                <a16:creationId xmlns:a16="http://schemas.microsoft.com/office/drawing/2014/main" id="{E877984E-328C-985E-DD8C-815467C044A1}"/>
              </a:ext>
            </a:extLst>
          </p:cNvPr>
          <p:cNvSpPr/>
          <p:nvPr/>
        </p:nvSpPr>
        <p:spPr>
          <a:xfrm>
            <a:off x="1566863" y="1025525"/>
            <a:ext cx="9128125" cy="5065713"/>
          </a:xfrm>
          <a:prstGeom prst="quadArrow">
            <a:avLst>
              <a:gd name="adj1" fmla="val 577"/>
              <a:gd name="adj2" fmla="val 1929"/>
              <a:gd name="adj3" fmla="val 3814"/>
            </a:avLst>
          </a:prstGeom>
          <a:solidFill>
            <a:schemeClr val="bg1">
              <a:lumMod val="50000"/>
            </a:schemeClr>
          </a:solidFill>
          <a:ln>
            <a:noFill/>
          </a:ln>
          <a:effectLst/>
        </p:spPr>
        <p:style>
          <a:lnRef idx="0">
            <a:scrgbClr r="0" g="0" b="0"/>
          </a:lnRef>
          <a:fillRef idx="1">
            <a:scrgbClr r="0" g="0" b="0"/>
          </a:fillRef>
          <a:effectRef idx="2">
            <a:scrgbClr r="0" g="0" b="0"/>
          </a:effectRef>
          <a:fontRef idx="minor">
            <a:schemeClr val="dk1">
              <a:hueOff val="0"/>
              <a:satOff val="0"/>
              <a:lumOff val="0"/>
              <a:alphaOff val="0"/>
            </a:schemeClr>
          </a:fontRef>
        </p:style>
        <p:txBody>
          <a:bodyPr/>
          <a:lstStyle/>
          <a:p>
            <a:endParaRPr lang="en-NZ"/>
          </a:p>
        </p:txBody>
      </p:sp>
      <p:sp>
        <p:nvSpPr>
          <p:cNvPr id="9" name="TextBox 24">
            <a:extLst>
              <a:ext uri="{FF2B5EF4-FFF2-40B4-BE49-F238E27FC236}">
                <a16:creationId xmlns:a16="http://schemas.microsoft.com/office/drawing/2014/main" id="{2C48DB57-6D9E-2FB7-4454-B47F7EF0AB13}"/>
              </a:ext>
            </a:extLst>
          </p:cNvPr>
          <p:cNvSpPr txBox="1">
            <a:spLocks noChangeArrowheads="1"/>
          </p:cNvSpPr>
          <p:nvPr/>
        </p:nvSpPr>
        <p:spPr bwMode="auto">
          <a:xfrm>
            <a:off x="5638800" y="6091238"/>
            <a:ext cx="9842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9056" tIns="44533" rIns="89056" bIns="44533">
            <a:spAutoFit/>
          </a:bodyPr>
          <a:lstStyle>
            <a:lvl1pPr defTabSz="1217613">
              <a:defRPr>
                <a:solidFill>
                  <a:schemeClr val="tx1"/>
                </a:solidFill>
                <a:latin typeface="Calibri" panose="020F0502020204030204" pitchFamily="34" charset="0"/>
              </a:defRPr>
            </a:lvl1pPr>
            <a:lvl2pPr marL="742950" indent="-285750" defTabSz="1217613">
              <a:defRPr>
                <a:solidFill>
                  <a:schemeClr val="tx1"/>
                </a:solidFill>
                <a:latin typeface="Calibri" panose="020F0502020204030204" pitchFamily="34" charset="0"/>
              </a:defRPr>
            </a:lvl2pPr>
            <a:lvl3pPr marL="1143000" indent="-228600" defTabSz="1217613">
              <a:defRPr>
                <a:solidFill>
                  <a:schemeClr val="tx1"/>
                </a:solidFill>
                <a:latin typeface="Calibri" panose="020F0502020204030204" pitchFamily="34" charset="0"/>
              </a:defRPr>
            </a:lvl3pPr>
            <a:lvl4pPr marL="1600200" indent="-228600" defTabSz="1217613">
              <a:defRPr>
                <a:solidFill>
                  <a:schemeClr val="tx1"/>
                </a:solidFill>
                <a:latin typeface="Calibri" panose="020F0502020204030204" pitchFamily="34" charset="0"/>
              </a:defRPr>
            </a:lvl4pPr>
            <a:lvl5pPr marL="2057400" indent="-228600" defTabSz="1217613">
              <a:defRPr>
                <a:solidFill>
                  <a:schemeClr val="tx1"/>
                </a:solidFill>
                <a:latin typeface="Calibri" panose="020F0502020204030204" pitchFamily="34" charset="0"/>
              </a:defRPr>
            </a:lvl5pPr>
            <a:lvl6pPr marL="2514600" indent="-228600" defTabSz="1217613" eaLnBrk="0" fontAlgn="base" hangingPunct="0">
              <a:spcBef>
                <a:spcPct val="0"/>
              </a:spcBef>
              <a:spcAft>
                <a:spcPct val="0"/>
              </a:spcAft>
              <a:defRPr>
                <a:solidFill>
                  <a:schemeClr val="tx1"/>
                </a:solidFill>
                <a:latin typeface="Calibri" panose="020F0502020204030204" pitchFamily="34" charset="0"/>
              </a:defRPr>
            </a:lvl6pPr>
            <a:lvl7pPr marL="2971800" indent="-228600" defTabSz="1217613" eaLnBrk="0" fontAlgn="base" hangingPunct="0">
              <a:spcBef>
                <a:spcPct val="0"/>
              </a:spcBef>
              <a:spcAft>
                <a:spcPct val="0"/>
              </a:spcAft>
              <a:defRPr>
                <a:solidFill>
                  <a:schemeClr val="tx1"/>
                </a:solidFill>
                <a:latin typeface="Calibri" panose="020F0502020204030204" pitchFamily="34" charset="0"/>
              </a:defRPr>
            </a:lvl7pPr>
            <a:lvl8pPr marL="3429000" indent="-228600" defTabSz="1217613" eaLnBrk="0" fontAlgn="base" hangingPunct="0">
              <a:spcBef>
                <a:spcPct val="0"/>
              </a:spcBef>
              <a:spcAft>
                <a:spcPct val="0"/>
              </a:spcAft>
              <a:defRPr>
                <a:solidFill>
                  <a:schemeClr val="tx1"/>
                </a:solidFill>
                <a:latin typeface="Calibri" panose="020F0502020204030204" pitchFamily="34" charset="0"/>
              </a:defRPr>
            </a:lvl8pPr>
            <a:lvl9pPr marL="3886200" indent="-228600" defTabSz="12176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AU" altLang="en-US">
                <a:solidFill>
                  <a:srgbClr val="00B050"/>
                </a:solidFill>
                <a:latin typeface="Century Gothic" panose="020B0502020202020204" pitchFamily="34" charset="0"/>
                <a:cs typeface="Open Sans" panose="020B0606030504020204" pitchFamily="34" charset="0"/>
              </a:rPr>
              <a:t>Feeling</a:t>
            </a:r>
          </a:p>
        </p:txBody>
      </p:sp>
      <p:sp>
        <p:nvSpPr>
          <p:cNvPr id="10" name="Prostokąt zaokrąglony 7">
            <a:extLst>
              <a:ext uri="{FF2B5EF4-FFF2-40B4-BE49-F238E27FC236}">
                <a16:creationId xmlns:a16="http://schemas.microsoft.com/office/drawing/2014/main" id="{706FC18A-B28D-558B-0EA6-957C0D57C557}"/>
              </a:ext>
            </a:extLst>
          </p:cNvPr>
          <p:cNvSpPr/>
          <p:nvPr/>
        </p:nvSpPr>
        <p:spPr>
          <a:xfrm>
            <a:off x="1098550" y="1123950"/>
            <a:ext cx="4243388" cy="1992313"/>
          </a:xfrm>
          <a:prstGeom prst="roundRect">
            <a:avLst/>
          </a:prstGeom>
          <a:ln w="19050" cap="rnd">
            <a:solidFill>
              <a:schemeClr val="bg1">
                <a:lumMod val="65000"/>
              </a:schemeClr>
            </a:solidFill>
            <a:round/>
          </a:ln>
        </p:spPr>
        <p:style>
          <a:lnRef idx="1">
            <a:schemeClr val="accent1"/>
          </a:lnRef>
          <a:fillRef idx="0">
            <a:schemeClr val="accent1"/>
          </a:fillRef>
          <a:effectRef idx="0">
            <a:schemeClr val="accent1"/>
          </a:effectRef>
          <a:fontRef idx="minor">
            <a:schemeClr val="tx1"/>
          </a:fontRef>
        </p:style>
        <p:txBody>
          <a:bodyPr lIns="72000" rIns="288000" anchor="ctr"/>
          <a:lstStyle/>
          <a:p>
            <a:pPr defTabSz="852398" eaLnBrk="1" hangingPunct="1">
              <a:spcBef>
                <a:spcPts val="0"/>
              </a:spcBef>
              <a:buClr>
                <a:prstClr val="white"/>
              </a:buClr>
              <a:defRPr/>
            </a:pPr>
            <a:r>
              <a:rPr lang="en-AU" sz="1600">
                <a:solidFill>
                  <a:schemeClr val="tx1">
                    <a:lumMod val="75000"/>
                    <a:lumOff val="25000"/>
                  </a:schemeClr>
                </a:solidFill>
                <a:latin typeface="Century Gothic" panose="020B0502020202020204" pitchFamily="34" charset="0"/>
              </a:rPr>
              <a:t>Opportunity to upskill</a:t>
            </a:r>
          </a:p>
          <a:p>
            <a:pPr defTabSz="852398" eaLnBrk="1" hangingPunct="1">
              <a:spcBef>
                <a:spcPts val="0"/>
              </a:spcBef>
              <a:buClr>
                <a:prstClr val="white"/>
              </a:buClr>
              <a:defRPr/>
            </a:pPr>
            <a:r>
              <a:rPr lang="en-AU" sz="1600">
                <a:solidFill>
                  <a:schemeClr val="tx1">
                    <a:lumMod val="75000"/>
                    <a:lumOff val="25000"/>
                  </a:schemeClr>
                </a:solidFill>
                <a:latin typeface="Century Gothic" panose="020B0502020202020204" pitchFamily="34" charset="0"/>
              </a:rPr>
              <a:t>Clearly defined role</a:t>
            </a:r>
          </a:p>
          <a:p>
            <a:pPr defTabSz="852398" eaLnBrk="1" hangingPunct="1">
              <a:spcBef>
                <a:spcPts val="0"/>
              </a:spcBef>
              <a:buClr>
                <a:prstClr val="white"/>
              </a:buClr>
              <a:defRPr/>
            </a:pPr>
            <a:r>
              <a:rPr lang="en-AU" sz="1600">
                <a:solidFill>
                  <a:schemeClr val="tx1">
                    <a:lumMod val="75000"/>
                    <a:lumOff val="25000"/>
                  </a:schemeClr>
                </a:solidFill>
                <a:latin typeface="Century Gothic" panose="020B0502020202020204" pitchFamily="34" charset="0"/>
              </a:rPr>
              <a:t>Able to work independently</a:t>
            </a:r>
          </a:p>
          <a:p>
            <a:pPr defTabSz="852398" eaLnBrk="1" hangingPunct="1">
              <a:spcBef>
                <a:spcPts val="0"/>
              </a:spcBef>
              <a:buClr>
                <a:prstClr val="white"/>
              </a:buClr>
              <a:defRPr/>
            </a:pPr>
            <a:r>
              <a:rPr lang="en-AU" sz="1600">
                <a:solidFill>
                  <a:schemeClr val="tx1">
                    <a:lumMod val="75000"/>
                    <a:lumOff val="25000"/>
                  </a:schemeClr>
                </a:solidFill>
                <a:latin typeface="Century Gothic" panose="020B0502020202020204" pitchFamily="34" charset="0"/>
              </a:rPr>
              <a:t>Logical, organised</a:t>
            </a:r>
          </a:p>
          <a:p>
            <a:pPr defTabSz="852398" eaLnBrk="1" hangingPunct="1">
              <a:spcBef>
                <a:spcPts val="0"/>
              </a:spcBef>
              <a:buClr>
                <a:prstClr val="white"/>
              </a:buClr>
              <a:defRPr/>
            </a:pPr>
            <a:r>
              <a:rPr lang="en-AU" sz="1600">
                <a:solidFill>
                  <a:schemeClr val="tx1">
                    <a:lumMod val="75000"/>
                    <a:lumOff val="25000"/>
                  </a:schemeClr>
                </a:solidFill>
                <a:latin typeface="Century Gothic" panose="020B0502020202020204" pitchFamily="34" charset="0"/>
              </a:rPr>
              <a:t>Time to make decisions</a:t>
            </a:r>
          </a:p>
          <a:p>
            <a:pPr defTabSz="852398" eaLnBrk="1" hangingPunct="1">
              <a:spcBef>
                <a:spcPts val="0"/>
              </a:spcBef>
              <a:buClr>
                <a:prstClr val="white"/>
              </a:buClr>
              <a:defRPr/>
            </a:pPr>
            <a:r>
              <a:rPr lang="en-AU" sz="1600">
                <a:solidFill>
                  <a:schemeClr val="tx1">
                    <a:lumMod val="75000"/>
                    <a:lumOff val="25000"/>
                  </a:schemeClr>
                </a:solidFill>
                <a:latin typeface="Century Gothic" panose="020B0502020202020204" pitchFamily="34" charset="0"/>
              </a:rPr>
              <a:t>Absence of aggression </a:t>
            </a:r>
          </a:p>
          <a:p>
            <a:pPr defTabSz="852398" eaLnBrk="1" hangingPunct="1">
              <a:spcBef>
                <a:spcPts val="0"/>
              </a:spcBef>
              <a:buClr>
                <a:prstClr val="white"/>
              </a:buClr>
              <a:defRPr/>
            </a:pPr>
            <a:r>
              <a:rPr lang="en-AU" sz="1600">
                <a:solidFill>
                  <a:schemeClr val="tx1">
                    <a:lumMod val="75000"/>
                    <a:lumOff val="25000"/>
                  </a:schemeClr>
                </a:solidFill>
                <a:latin typeface="Century Gothic" panose="020B0502020202020204" pitchFamily="34" charset="0"/>
              </a:rPr>
              <a:t>Absence of abstract emotions</a:t>
            </a:r>
          </a:p>
        </p:txBody>
      </p:sp>
      <p:sp>
        <p:nvSpPr>
          <p:cNvPr id="11" name="Prostokąt zaokrąglony 12">
            <a:extLst>
              <a:ext uri="{FF2B5EF4-FFF2-40B4-BE49-F238E27FC236}">
                <a16:creationId xmlns:a16="http://schemas.microsoft.com/office/drawing/2014/main" id="{4727560A-20C8-DC49-FDAE-CCE6ECA80E6D}"/>
              </a:ext>
            </a:extLst>
          </p:cNvPr>
          <p:cNvSpPr/>
          <p:nvPr/>
        </p:nvSpPr>
        <p:spPr>
          <a:xfrm>
            <a:off x="1093788" y="3978275"/>
            <a:ext cx="4227512" cy="1992313"/>
          </a:xfrm>
          <a:prstGeom prst="roundRect">
            <a:avLst/>
          </a:prstGeom>
          <a:ln w="19050" cap="rnd">
            <a:solidFill>
              <a:schemeClr val="bg1">
                <a:lumMod val="65000"/>
              </a:schemeClr>
            </a:solidFill>
            <a:round/>
          </a:ln>
        </p:spPr>
        <p:style>
          <a:lnRef idx="1">
            <a:schemeClr val="accent1"/>
          </a:lnRef>
          <a:fillRef idx="0">
            <a:schemeClr val="accent1"/>
          </a:fillRef>
          <a:effectRef idx="0">
            <a:schemeClr val="accent1"/>
          </a:effectRef>
          <a:fontRef idx="minor">
            <a:schemeClr val="tx1"/>
          </a:fontRef>
        </p:style>
        <p:txBody>
          <a:bodyPr lIns="72000" rIns="288000" anchor="ctr"/>
          <a:lstStyle/>
          <a:p>
            <a:pPr defTabSz="852398">
              <a:defRPr/>
            </a:pPr>
            <a:r>
              <a:rPr lang="en-US" sz="1600">
                <a:solidFill>
                  <a:schemeClr val="tx1">
                    <a:lumMod val="75000"/>
                    <a:lumOff val="25000"/>
                  </a:schemeClr>
                </a:solidFill>
                <a:latin typeface="Century Gothic" panose="020B0502020202020204" pitchFamily="34" charset="0"/>
              </a:rPr>
              <a:t>Clearly defined role</a:t>
            </a:r>
          </a:p>
          <a:p>
            <a:pPr defTabSz="852398">
              <a:defRPr/>
            </a:pPr>
            <a:r>
              <a:rPr lang="en-US" sz="1600">
                <a:solidFill>
                  <a:schemeClr val="tx1">
                    <a:lumMod val="75000"/>
                    <a:lumOff val="25000"/>
                  </a:schemeClr>
                </a:solidFill>
                <a:latin typeface="Century Gothic" panose="020B0502020202020204" pitchFamily="34" charset="0"/>
              </a:rPr>
              <a:t>Predictable, risk free</a:t>
            </a:r>
          </a:p>
          <a:p>
            <a:pPr defTabSz="852398">
              <a:defRPr/>
            </a:pPr>
            <a:r>
              <a:rPr lang="en-US" sz="1600">
                <a:solidFill>
                  <a:schemeClr val="tx1">
                    <a:lumMod val="75000"/>
                    <a:lumOff val="25000"/>
                  </a:schemeClr>
                </a:solidFill>
                <a:latin typeface="Century Gothic" panose="020B0502020202020204" pitchFamily="34" charset="0"/>
              </a:rPr>
              <a:t>Able to work at own pace</a:t>
            </a:r>
          </a:p>
          <a:p>
            <a:pPr defTabSz="852398">
              <a:defRPr/>
            </a:pPr>
            <a:r>
              <a:rPr lang="en-US" sz="1600">
                <a:solidFill>
                  <a:schemeClr val="tx1">
                    <a:lumMod val="75000"/>
                    <a:lumOff val="25000"/>
                  </a:schemeClr>
                </a:solidFill>
                <a:latin typeface="Century Gothic" panose="020B0502020202020204" pitchFamily="34" charset="0"/>
              </a:rPr>
              <a:t>Relates to expertise</a:t>
            </a:r>
          </a:p>
          <a:p>
            <a:pPr defTabSz="852398">
              <a:defRPr/>
            </a:pPr>
            <a:r>
              <a:rPr lang="en-US" sz="1600">
                <a:solidFill>
                  <a:schemeClr val="tx1">
                    <a:lumMod val="75000"/>
                    <a:lumOff val="25000"/>
                  </a:schemeClr>
                </a:solidFill>
                <a:latin typeface="Century Gothic" panose="020B0502020202020204" pitchFamily="34" charset="0"/>
              </a:rPr>
              <a:t>Being part of a team</a:t>
            </a:r>
          </a:p>
          <a:p>
            <a:pPr defTabSz="852398">
              <a:defRPr/>
            </a:pPr>
            <a:r>
              <a:rPr lang="en-US" sz="1600">
                <a:solidFill>
                  <a:schemeClr val="tx1">
                    <a:lumMod val="75000"/>
                    <a:lumOff val="25000"/>
                  </a:schemeClr>
                </a:solidFill>
                <a:latin typeface="Century Gothic" panose="020B0502020202020204" pitchFamily="34" charset="0"/>
              </a:rPr>
              <a:t>No overlapping projects that are urgent</a:t>
            </a:r>
          </a:p>
        </p:txBody>
      </p:sp>
      <p:sp>
        <p:nvSpPr>
          <p:cNvPr id="12" name="Prostokąt zaokrąglony 17">
            <a:extLst>
              <a:ext uri="{FF2B5EF4-FFF2-40B4-BE49-F238E27FC236}">
                <a16:creationId xmlns:a16="http://schemas.microsoft.com/office/drawing/2014/main" id="{28B7EA86-CC21-78A1-E20B-1B9846EB897F}"/>
              </a:ext>
            </a:extLst>
          </p:cNvPr>
          <p:cNvSpPr/>
          <p:nvPr/>
        </p:nvSpPr>
        <p:spPr>
          <a:xfrm>
            <a:off x="6888163" y="1123950"/>
            <a:ext cx="4327525" cy="1992313"/>
          </a:xfrm>
          <a:prstGeom prst="roundRect">
            <a:avLst/>
          </a:prstGeom>
          <a:ln w="19050" cap="rnd">
            <a:solidFill>
              <a:schemeClr val="bg1">
                <a:lumMod val="65000"/>
              </a:schemeClr>
            </a:solidFill>
            <a:round/>
          </a:ln>
        </p:spPr>
        <p:style>
          <a:lnRef idx="1">
            <a:schemeClr val="accent1"/>
          </a:lnRef>
          <a:fillRef idx="0">
            <a:schemeClr val="accent1"/>
          </a:fillRef>
          <a:effectRef idx="0">
            <a:schemeClr val="accent1"/>
          </a:effectRef>
          <a:fontRef idx="minor">
            <a:schemeClr val="tx1"/>
          </a:fontRef>
        </p:style>
        <p:txBody>
          <a:bodyPr lIns="936000" rIns="72000" anchor="ctr"/>
          <a:lstStyle/>
          <a:p>
            <a:pPr algn="r" defTabSz="852398">
              <a:defRPr/>
            </a:pPr>
            <a:r>
              <a:rPr lang="en-US" sz="1600">
                <a:solidFill>
                  <a:schemeClr val="tx1">
                    <a:lumMod val="75000"/>
                    <a:lumOff val="25000"/>
                  </a:schemeClr>
                </a:solidFill>
                <a:latin typeface="Century Gothic" panose="020B0502020202020204" pitchFamily="34" charset="0"/>
              </a:rPr>
              <a:t>Challenging</a:t>
            </a:r>
          </a:p>
          <a:p>
            <a:pPr algn="r" defTabSz="852398">
              <a:defRPr/>
            </a:pPr>
            <a:r>
              <a:rPr lang="en-US" sz="1600">
                <a:solidFill>
                  <a:schemeClr val="tx1">
                    <a:lumMod val="75000"/>
                    <a:lumOff val="25000"/>
                  </a:schemeClr>
                </a:solidFill>
                <a:latin typeface="Century Gothic" panose="020B0502020202020204" pitchFamily="34" charset="0"/>
              </a:rPr>
              <a:t>Independent</a:t>
            </a:r>
          </a:p>
          <a:p>
            <a:pPr algn="r" defTabSz="852398">
              <a:defRPr/>
            </a:pPr>
            <a:r>
              <a:rPr lang="en-US" sz="1600">
                <a:solidFill>
                  <a:schemeClr val="tx1">
                    <a:lumMod val="75000"/>
                    <a:lumOff val="25000"/>
                  </a:schemeClr>
                </a:solidFill>
                <a:latin typeface="Century Gothic" panose="020B0502020202020204" pitchFamily="34" charset="0"/>
              </a:rPr>
              <a:t>Risk taking</a:t>
            </a:r>
          </a:p>
          <a:p>
            <a:pPr algn="r" defTabSz="852398">
              <a:defRPr/>
            </a:pPr>
            <a:r>
              <a:rPr lang="en-US" sz="1600">
                <a:solidFill>
                  <a:schemeClr val="tx1">
                    <a:lumMod val="75000"/>
                    <a:lumOff val="25000"/>
                  </a:schemeClr>
                </a:solidFill>
                <a:latin typeface="Century Gothic" panose="020B0502020202020204" pitchFamily="34" charset="0"/>
              </a:rPr>
              <a:t>Multi-dimensional</a:t>
            </a:r>
          </a:p>
          <a:p>
            <a:pPr algn="r" defTabSz="852398">
              <a:defRPr/>
            </a:pPr>
            <a:r>
              <a:rPr lang="en-US" sz="1600">
                <a:solidFill>
                  <a:schemeClr val="tx1">
                    <a:lumMod val="75000"/>
                    <a:lumOff val="25000"/>
                  </a:schemeClr>
                </a:solidFill>
                <a:latin typeface="Century Gothic" panose="020B0502020202020204" pitchFamily="34" charset="0"/>
              </a:rPr>
              <a:t>Clear, quantifiable goals</a:t>
            </a:r>
          </a:p>
          <a:p>
            <a:pPr algn="r" defTabSz="852398">
              <a:defRPr/>
            </a:pPr>
            <a:r>
              <a:rPr lang="en-US" sz="1600">
                <a:solidFill>
                  <a:schemeClr val="tx1">
                    <a:lumMod val="75000"/>
                    <a:lumOff val="25000"/>
                  </a:schemeClr>
                </a:solidFill>
                <a:latin typeface="Century Gothic" panose="020B0502020202020204" pitchFamily="34" charset="0"/>
              </a:rPr>
              <a:t>Freedom from routine </a:t>
            </a:r>
          </a:p>
        </p:txBody>
      </p:sp>
      <p:sp>
        <p:nvSpPr>
          <p:cNvPr id="13" name="Prostokąt zaokrąglony 22">
            <a:extLst>
              <a:ext uri="{FF2B5EF4-FFF2-40B4-BE49-F238E27FC236}">
                <a16:creationId xmlns:a16="http://schemas.microsoft.com/office/drawing/2014/main" id="{E6392576-D9CB-5231-C0AE-BD4AED2F0982}"/>
              </a:ext>
            </a:extLst>
          </p:cNvPr>
          <p:cNvSpPr/>
          <p:nvPr/>
        </p:nvSpPr>
        <p:spPr>
          <a:xfrm>
            <a:off x="6888163" y="3978275"/>
            <a:ext cx="4327525" cy="1992313"/>
          </a:xfrm>
          <a:prstGeom prst="roundRect">
            <a:avLst/>
          </a:prstGeom>
          <a:ln w="19050" cap="rnd">
            <a:solidFill>
              <a:schemeClr val="bg1">
                <a:lumMod val="65000"/>
              </a:schemeClr>
            </a:solidFill>
            <a:round/>
          </a:ln>
        </p:spPr>
        <p:style>
          <a:lnRef idx="1">
            <a:schemeClr val="accent1"/>
          </a:lnRef>
          <a:fillRef idx="0">
            <a:schemeClr val="accent1"/>
          </a:fillRef>
          <a:effectRef idx="0">
            <a:schemeClr val="accent1"/>
          </a:effectRef>
          <a:fontRef idx="minor">
            <a:schemeClr val="tx1"/>
          </a:fontRef>
        </p:style>
        <p:txBody>
          <a:bodyPr lIns="936000" rIns="72000" anchor="ctr"/>
          <a:lstStyle/>
          <a:p>
            <a:pPr algn="r" defTabSz="852398" eaLnBrk="1" hangingPunct="1">
              <a:spcAft>
                <a:spcPts val="0"/>
              </a:spcAft>
              <a:buClr>
                <a:prstClr val="white"/>
              </a:buClr>
              <a:defRPr/>
            </a:pPr>
            <a:r>
              <a:rPr lang="en-US" sz="1600">
                <a:solidFill>
                  <a:schemeClr val="tx1">
                    <a:lumMod val="75000"/>
                    <a:lumOff val="25000"/>
                  </a:schemeClr>
                </a:solidFill>
                <a:latin typeface="Century Gothic" panose="020B0502020202020204" pitchFamily="34" charset="0"/>
              </a:rPr>
              <a:t>Working with people</a:t>
            </a:r>
          </a:p>
          <a:p>
            <a:pPr algn="r" defTabSz="852398" eaLnBrk="1" hangingPunct="1">
              <a:spcAft>
                <a:spcPts val="0"/>
              </a:spcAft>
              <a:buClr>
                <a:prstClr val="white"/>
              </a:buClr>
              <a:defRPr/>
            </a:pPr>
            <a:r>
              <a:rPr lang="en-US" sz="1600">
                <a:solidFill>
                  <a:schemeClr val="tx1">
                    <a:lumMod val="75000"/>
                    <a:lumOff val="25000"/>
                  </a:schemeClr>
                </a:solidFill>
                <a:latin typeface="Century Gothic" panose="020B0502020202020204" pitchFamily="34" charset="0"/>
              </a:rPr>
              <a:t>Positive atmosphere</a:t>
            </a:r>
          </a:p>
          <a:p>
            <a:pPr algn="r" defTabSz="852398" eaLnBrk="1" hangingPunct="1">
              <a:spcAft>
                <a:spcPts val="0"/>
              </a:spcAft>
              <a:buClr>
                <a:prstClr val="white"/>
              </a:buClr>
              <a:defRPr/>
            </a:pPr>
            <a:r>
              <a:rPr lang="en-US" sz="1600">
                <a:solidFill>
                  <a:schemeClr val="tx1">
                    <a:lumMod val="75000"/>
                    <a:lumOff val="25000"/>
                  </a:schemeClr>
                </a:solidFill>
                <a:latin typeface="Century Gothic" panose="020B0502020202020204" pitchFamily="34" charset="0"/>
              </a:rPr>
              <a:t>Lots of communication</a:t>
            </a:r>
          </a:p>
          <a:p>
            <a:pPr algn="r" defTabSz="852398" eaLnBrk="1" hangingPunct="1">
              <a:spcAft>
                <a:spcPts val="0"/>
              </a:spcAft>
              <a:buClr>
                <a:prstClr val="white"/>
              </a:buClr>
              <a:defRPr/>
            </a:pPr>
            <a:r>
              <a:rPr lang="en-US" sz="1600">
                <a:solidFill>
                  <a:schemeClr val="tx1">
                    <a:lumMod val="75000"/>
                    <a:lumOff val="25000"/>
                  </a:schemeClr>
                </a:solidFill>
                <a:latin typeface="Century Gothic" panose="020B0502020202020204" pitchFamily="34" charset="0"/>
              </a:rPr>
              <a:t>Multi-dimensional</a:t>
            </a:r>
          </a:p>
          <a:p>
            <a:pPr algn="r" defTabSz="852398" eaLnBrk="1" hangingPunct="1">
              <a:spcAft>
                <a:spcPts val="0"/>
              </a:spcAft>
              <a:buClr>
                <a:prstClr val="white"/>
              </a:buClr>
              <a:defRPr/>
            </a:pPr>
            <a:r>
              <a:rPr lang="en-US" sz="1600">
                <a:solidFill>
                  <a:schemeClr val="tx1">
                    <a:lumMod val="75000"/>
                    <a:lumOff val="25000"/>
                  </a:schemeClr>
                </a:solidFill>
                <a:latin typeface="Century Gothic" panose="020B0502020202020204" pitchFamily="34" charset="0"/>
              </a:rPr>
              <a:t>A variety of contacts</a:t>
            </a:r>
          </a:p>
          <a:p>
            <a:pPr algn="r" defTabSz="852398" eaLnBrk="1" hangingPunct="1">
              <a:spcAft>
                <a:spcPts val="0"/>
              </a:spcAft>
              <a:buClr>
                <a:prstClr val="white"/>
              </a:buClr>
              <a:defRPr/>
            </a:pPr>
            <a:r>
              <a:rPr lang="en-US" sz="1600">
                <a:solidFill>
                  <a:schemeClr val="tx1">
                    <a:lumMod val="75000"/>
                    <a:lumOff val="25000"/>
                  </a:schemeClr>
                </a:solidFill>
                <a:latin typeface="Century Gothic" panose="020B0502020202020204" pitchFamily="34" charset="0"/>
              </a:rPr>
              <a:t>Freedom from hard facts and conflict situations</a:t>
            </a:r>
          </a:p>
        </p:txBody>
      </p:sp>
      <p:sp>
        <p:nvSpPr>
          <p:cNvPr id="14" name="TextBox 18">
            <a:extLst>
              <a:ext uri="{FF2B5EF4-FFF2-40B4-BE49-F238E27FC236}">
                <a16:creationId xmlns:a16="http://schemas.microsoft.com/office/drawing/2014/main" id="{FCD1584C-628C-17A0-6FD0-0E7486F90B34}"/>
              </a:ext>
            </a:extLst>
          </p:cNvPr>
          <p:cNvSpPr txBox="1">
            <a:spLocks noChangeArrowheads="1"/>
          </p:cNvSpPr>
          <p:nvPr/>
        </p:nvSpPr>
        <p:spPr bwMode="auto">
          <a:xfrm>
            <a:off x="5583238" y="658813"/>
            <a:ext cx="10953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9056" tIns="44533" rIns="89056" bIns="44533">
            <a:spAutoFit/>
          </a:bodyPr>
          <a:lstStyle>
            <a:lvl1pPr defTabSz="1217613">
              <a:defRPr>
                <a:solidFill>
                  <a:schemeClr val="tx1"/>
                </a:solidFill>
                <a:latin typeface="Calibri" panose="020F0502020204030204" pitchFamily="34" charset="0"/>
              </a:defRPr>
            </a:lvl1pPr>
            <a:lvl2pPr marL="742950" indent="-285750" defTabSz="1217613">
              <a:defRPr>
                <a:solidFill>
                  <a:schemeClr val="tx1"/>
                </a:solidFill>
                <a:latin typeface="Calibri" panose="020F0502020204030204" pitchFamily="34" charset="0"/>
              </a:defRPr>
            </a:lvl2pPr>
            <a:lvl3pPr marL="1143000" indent="-228600" defTabSz="1217613">
              <a:defRPr>
                <a:solidFill>
                  <a:schemeClr val="tx1"/>
                </a:solidFill>
                <a:latin typeface="Calibri" panose="020F0502020204030204" pitchFamily="34" charset="0"/>
              </a:defRPr>
            </a:lvl3pPr>
            <a:lvl4pPr marL="1600200" indent="-228600" defTabSz="1217613">
              <a:defRPr>
                <a:solidFill>
                  <a:schemeClr val="tx1"/>
                </a:solidFill>
                <a:latin typeface="Calibri" panose="020F0502020204030204" pitchFamily="34" charset="0"/>
              </a:defRPr>
            </a:lvl4pPr>
            <a:lvl5pPr marL="2057400" indent="-228600" defTabSz="1217613">
              <a:defRPr>
                <a:solidFill>
                  <a:schemeClr val="tx1"/>
                </a:solidFill>
                <a:latin typeface="Calibri" panose="020F0502020204030204" pitchFamily="34" charset="0"/>
              </a:defRPr>
            </a:lvl5pPr>
            <a:lvl6pPr marL="2514600" indent="-228600" defTabSz="1217613" eaLnBrk="0" fontAlgn="base" hangingPunct="0">
              <a:spcBef>
                <a:spcPct val="0"/>
              </a:spcBef>
              <a:spcAft>
                <a:spcPct val="0"/>
              </a:spcAft>
              <a:defRPr>
                <a:solidFill>
                  <a:schemeClr val="tx1"/>
                </a:solidFill>
                <a:latin typeface="Calibri" panose="020F0502020204030204" pitchFamily="34" charset="0"/>
              </a:defRPr>
            </a:lvl6pPr>
            <a:lvl7pPr marL="2971800" indent="-228600" defTabSz="1217613" eaLnBrk="0" fontAlgn="base" hangingPunct="0">
              <a:spcBef>
                <a:spcPct val="0"/>
              </a:spcBef>
              <a:spcAft>
                <a:spcPct val="0"/>
              </a:spcAft>
              <a:defRPr>
                <a:solidFill>
                  <a:schemeClr val="tx1"/>
                </a:solidFill>
                <a:latin typeface="Calibri" panose="020F0502020204030204" pitchFamily="34" charset="0"/>
              </a:defRPr>
            </a:lvl7pPr>
            <a:lvl8pPr marL="3429000" indent="-228600" defTabSz="1217613" eaLnBrk="0" fontAlgn="base" hangingPunct="0">
              <a:spcBef>
                <a:spcPct val="0"/>
              </a:spcBef>
              <a:spcAft>
                <a:spcPct val="0"/>
              </a:spcAft>
              <a:defRPr>
                <a:solidFill>
                  <a:schemeClr val="tx1"/>
                </a:solidFill>
                <a:latin typeface="Calibri" panose="020F0502020204030204" pitchFamily="34" charset="0"/>
              </a:defRPr>
            </a:lvl8pPr>
            <a:lvl9pPr marL="3886200" indent="-228600" defTabSz="12176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pl-PL" altLang="pl-PL">
                <a:solidFill>
                  <a:srgbClr val="F1001C"/>
                </a:solidFill>
                <a:latin typeface="Century Gothic" panose="020B0502020202020204" pitchFamily="34" charset="0"/>
                <a:cs typeface="Open Sans" panose="020B0606030504020204" pitchFamily="34" charset="0"/>
              </a:rPr>
              <a:t>Thinking</a:t>
            </a:r>
            <a:endParaRPr lang="en-US" altLang="pl-PL">
              <a:solidFill>
                <a:srgbClr val="F1001C"/>
              </a:solidFill>
              <a:latin typeface="Century Gothic" panose="020B0502020202020204" pitchFamily="34" charset="0"/>
              <a:cs typeface="Open Sans" panose="020B0606030504020204" pitchFamily="34" charset="0"/>
            </a:endParaRPr>
          </a:p>
        </p:txBody>
      </p:sp>
      <p:grpSp>
        <p:nvGrpSpPr>
          <p:cNvPr id="15" name="Grupa 31">
            <a:extLst>
              <a:ext uri="{FF2B5EF4-FFF2-40B4-BE49-F238E27FC236}">
                <a16:creationId xmlns:a16="http://schemas.microsoft.com/office/drawing/2014/main" id="{6C172038-6700-8402-0332-8E1215FE6411}"/>
              </a:ext>
            </a:extLst>
          </p:cNvPr>
          <p:cNvGrpSpPr>
            <a:grpSpLocks/>
          </p:cNvGrpSpPr>
          <p:nvPr/>
        </p:nvGrpSpPr>
        <p:grpSpPr bwMode="auto">
          <a:xfrm>
            <a:off x="6381750" y="1255713"/>
            <a:ext cx="1690688" cy="1879600"/>
            <a:chOff x="6949929" y="1423660"/>
            <a:chExt cx="1742129" cy="1935597"/>
          </a:xfrm>
        </p:grpSpPr>
        <p:grpSp>
          <p:nvGrpSpPr>
            <p:cNvPr id="395292" name="Grupa 32">
              <a:extLst>
                <a:ext uri="{FF2B5EF4-FFF2-40B4-BE49-F238E27FC236}">
                  <a16:creationId xmlns:a16="http://schemas.microsoft.com/office/drawing/2014/main" id="{156806A2-EE56-695C-90B6-1DA79CF953B0}"/>
                </a:ext>
              </a:extLst>
            </p:cNvPr>
            <p:cNvGrpSpPr>
              <a:grpSpLocks/>
            </p:cNvGrpSpPr>
            <p:nvPr/>
          </p:nvGrpSpPr>
          <p:grpSpPr bwMode="auto">
            <a:xfrm>
              <a:off x="6949929" y="1423660"/>
              <a:ext cx="1742129" cy="1935597"/>
              <a:chOff x="7424335" y="2590541"/>
              <a:chExt cx="1742129" cy="1935597"/>
            </a:xfrm>
          </p:grpSpPr>
          <p:sp>
            <p:nvSpPr>
              <p:cNvPr id="19" name="Elipsa 34">
                <a:extLst>
                  <a:ext uri="{FF2B5EF4-FFF2-40B4-BE49-F238E27FC236}">
                    <a16:creationId xmlns:a16="http://schemas.microsoft.com/office/drawing/2014/main" id="{AC9B7B54-3326-E832-A5F7-9CCCCD4DD5A1}"/>
                  </a:ext>
                </a:extLst>
              </p:cNvPr>
              <p:cNvSpPr/>
              <p:nvPr/>
            </p:nvSpPr>
            <p:spPr>
              <a:xfrm>
                <a:off x="7424335" y="2590541"/>
                <a:ext cx="1742129" cy="1742691"/>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sz="3600"/>
              </a:p>
            </p:txBody>
          </p:sp>
          <p:sp>
            <p:nvSpPr>
              <p:cNvPr id="395295" name="pole tekstowe 35">
                <a:extLst>
                  <a:ext uri="{FF2B5EF4-FFF2-40B4-BE49-F238E27FC236}">
                    <a16:creationId xmlns:a16="http://schemas.microsoft.com/office/drawing/2014/main" id="{AA39401C-A5EA-3314-2FCE-941C12D455A6}"/>
                  </a:ext>
                </a:extLst>
              </p:cNvPr>
              <p:cNvSpPr txBox="1">
                <a:spLocks noChangeArrowheads="1"/>
              </p:cNvSpPr>
              <p:nvPr/>
            </p:nvSpPr>
            <p:spPr bwMode="auto">
              <a:xfrm>
                <a:off x="7908882" y="2607935"/>
                <a:ext cx="1197210" cy="1918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11500" b="1">
                    <a:solidFill>
                      <a:schemeClr val="bg1"/>
                    </a:solidFill>
                    <a:latin typeface="Century Gothic" panose="020B0502020202020204" pitchFamily="34" charset="0"/>
                  </a:rPr>
                  <a:t>D</a:t>
                </a:r>
              </a:p>
            </p:txBody>
          </p:sp>
        </p:grpSp>
        <p:sp>
          <p:nvSpPr>
            <p:cNvPr id="395293" name="Freeform 6">
              <a:extLst>
                <a:ext uri="{FF2B5EF4-FFF2-40B4-BE49-F238E27FC236}">
                  <a16:creationId xmlns:a16="http://schemas.microsoft.com/office/drawing/2014/main" id="{E5F97F5D-6930-684C-093D-43C6D4AC8904}"/>
                </a:ext>
              </a:extLst>
            </p:cNvPr>
            <p:cNvSpPr>
              <a:spLocks noEditPoints="1"/>
            </p:cNvSpPr>
            <p:nvPr/>
          </p:nvSpPr>
          <p:spPr bwMode="auto">
            <a:xfrm>
              <a:off x="7119845" y="1778837"/>
              <a:ext cx="823182" cy="1052520"/>
            </a:xfrm>
            <a:custGeom>
              <a:avLst/>
              <a:gdLst>
                <a:gd name="T0" fmla="*/ 194864809 w 2344"/>
                <a:gd name="T1" fmla="*/ 310355641 h 2995"/>
                <a:gd name="T2" fmla="*/ 236797925 w 2344"/>
                <a:gd name="T3" fmla="*/ 294053705 h 2995"/>
                <a:gd name="T4" fmla="*/ 265534141 w 2344"/>
                <a:gd name="T5" fmla="*/ 311220148 h 2995"/>
                <a:gd name="T6" fmla="*/ 288720551 w 2344"/>
                <a:gd name="T7" fmla="*/ 303316233 h 2995"/>
                <a:gd name="T8" fmla="*/ 179325142 w 2344"/>
                <a:gd name="T9" fmla="*/ 114608007 h 2995"/>
                <a:gd name="T10" fmla="*/ 141585548 w 2344"/>
                <a:gd name="T11" fmla="*/ 86326671 h 2995"/>
                <a:gd name="T12" fmla="*/ 135418707 w 2344"/>
                <a:gd name="T13" fmla="*/ 48041652 h 2995"/>
                <a:gd name="T14" fmla="*/ 45386336 w 2344"/>
                <a:gd name="T15" fmla="*/ 24699956 h 2995"/>
                <a:gd name="T16" fmla="*/ 1356635 w 2344"/>
                <a:gd name="T17" fmla="*/ 65578497 h 2995"/>
                <a:gd name="T18" fmla="*/ 4686589 w 2344"/>
                <a:gd name="T19" fmla="*/ 66690057 h 2995"/>
                <a:gd name="T20" fmla="*/ 57966201 w 2344"/>
                <a:gd name="T21" fmla="*/ 86079619 h 2995"/>
                <a:gd name="T22" fmla="*/ 145285302 w 2344"/>
                <a:gd name="T23" fmla="*/ 294547458 h 2995"/>
                <a:gd name="T24" fmla="*/ 89415686 w 2344"/>
                <a:gd name="T25" fmla="*/ 336414209 h 2995"/>
                <a:gd name="T26" fmla="*/ 93115791 w 2344"/>
                <a:gd name="T27" fmla="*/ 342465408 h 2995"/>
                <a:gd name="T28" fmla="*/ 135418707 w 2344"/>
                <a:gd name="T29" fmla="*/ 327769136 h 2995"/>
                <a:gd name="T30" fmla="*/ 111985764 w 2344"/>
                <a:gd name="T31" fmla="*/ 335426000 h 2995"/>
                <a:gd name="T32" fmla="*/ 97555847 w 2344"/>
                <a:gd name="T33" fmla="*/ 369759237 h 2995"/>
                <a:gd name="T34" fmla="*/ 102365702 w 2344"/>
                <a:gd name="T35" fmla="*/ 366548261 h 2995"/>
                <a:gd name="T36" fmla="*/ 148615255 w 2344"/>
                <a:gd name="T37" fmla="*/ 361237515 h 2995"/>
                <a:gd name="T38" fmla="*/ 152685160 w 2344"/>
                <a:gd name="T39" fmla="*/ 365807104 h 2995"/>
                <a:gd name="T40" fmla="*/ 143065449 w 2344"/>
                <a:gd name="T41" fmla="*/ 331720919 h 2995"/>
                <a:gd name="T42" fmla="*/ 193878325 w 2344"/>
                <a:gd name="T43" fmla="*/ 310231939 h 2995"/>
                <a:gd name="T44" fmla="*/ 47606188 w 2344"/>
                <a:gd name="T45" fmla="*/ 48041652 h 2995"/>
                <a:gd name="T46" fmla="*/ 55252931 w 2344"/>
                <a:gd name="T47" fmla="*/ 24699956 h 2995"/>
                <a:gd name="T48" fmla="*/ 127032013 w 2344"/>
                <a:gd name="T49" fmla="*/ 48041652 h 2995"/>
                <a:gd name="T50" fmla="*/ 123085375 w 2344"/>
                <a:gd name="T51" fmla="*/ 69283579 h 2995"/>
                <a:gd name="T52" fmla="*/ 101502485 w 2344"/>
                <a:gd name="T53" fmla="*/ 106827441 h 2995"/>
                <a:gd name="T54" fmla="*/ 97062429 w 2344"/>
                <a:gd name="T55" fmla="*/ 105098427 h 2995"/>
                <a:gd name="T56" fmla="*/ 67956062 w 2344"/>
                <a:gd name="T57" fmla="*/ 112508589 h 2995"/>
                <a:gd name="T58" fmla="*/ 56239415 w 2344"/>
                <a:gd name="T59" fmla="*/ 118313088 h 2995"/>
                <a:gd name="T60" fmla="*/ 65366059 w 2344"/>
                <a:gd name="T61" fmla="*/ 81139628 h 2995"/>
                <a:gd name="T62" fmla="*/ 47853073 w 2344"/>
                <a:gd name="T63" fmla="*/ 52364188 h 2995"/>
                <a:gd name="T64" fmla="*/ 172171816 w 2344"/>
                <a:gd name="T65" fmla="*/ 118683491 h 2995"/>
                <a:gd name="T66" fmla="*/ 265534141 w 2344"/>
                <a:gd name="T67" fmla="*/ 302945479 h 2995"/>
                <a:gd name="T68" fmla="*/ 244691201 w 2344"/>
                <a:gd name="T69" fmla="*/ 290966079 h 2995"/>
                <a:gd name="T70" fmla="*/ 242101198 w 2344"/>
                <a:gd name="T71" fmla="*/ 286149438 h 2995"/>
                <a:gd name="T72" fmla="*/ 237414609 w 2344"/>
                <a:gd name="T73" fmla="*/ 283555917 h 2995"/>
                <a:gd name="T74" fmla="*/ 220517956 w 2344"/>
                <a:gd name="T75" fmla="*/ 286766893 h 2995"/>
                <a:gd name="T76" fmla="*/ 184011730 w 2344"/>
                <a:gd name="T77" fmla="*/ 260461625 h 2995"/>
                <a:gd name="T78" fmla="*/ 172171816 w 2344"/>
                <a:gd name="T79" fmla="*/ 262808094 h 2995"/>
                <a:gd name="T80" fmla="*/ 104955705 w 2344"/>
                <a:gd name="T81" fmla="*/ 116089969 h 2995"/>
                <a:gd name="T82" fmla="*/ 124442361 w 2344"/>
                <a:gd name="T83" fmla="*/ 98553123 h 2995"/>
                <a:gd name="T84" fmla="*/ 139488611 w 2344"/>
                <a:gd name="T85" fmla="*/ 94477639 h 2995"/>
                <a:gd name="T86" fmla="*/ 141585548 w 2344"/>
                <a:gd name="T87" fmla="*/ 94600990 h 2995"/>
                <a:gd name="T88" fmla="*/ 171924932 w 2344"/>
                <a:gd name="T89" fmla="*/ 118436438 h 2995"/>
                <a:gd name="T90" fmla="*/ 58829418 w 2344"/>
                <a:gd name="T91" fmla="*/ 126834459 h 2995"/>
                <a:gd name="T92" fmla="*/ 75972605 w 2344"/>
                <a:gd name="T93" fmla="*/ 114608007 h 2995"/>
                <a:gd name="T94" fmla="*/ 90772672 w 2344"/>
                <a:gd name="T95" fmla="*/ 110409172 h 2995"/>
                <a:gd name="T96" fmla="*/ 88552469 w 2344"/>
                <a:gd name="T97" fmla="*/ 183521183 h 2995"/>
                <a:gd name="T98" fmla="*/ 180681776 w 2344"/>
                <a:gd name="T99" fmla="*/ 269847502 h 2995"/>
                <a:gd name="T100" fmla="*/ 194618276 w 2344"/>
                <a:gd name="T101" fmla="*/ 301833919 h 2995"/>
                <a:gd name="T102" fmla="*/ 54389363 w 2344"/>
                <a:gd name="T103" fmla="*/ 126464056 h 2995"/>
                <a:gd name="T104" fmla="*/ 41562965 w 2344"/>
                <a:gd name="T105" fmla="*/ 33345028 h 2995"/>
                <a:gd name="T106" fmla="*/ 39589646 w 2344"/>
                <a:gd name="T107" fmla="*/ 53846150 h 299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44" h="2995">
                  <a:moveTo>
                    <a:pt x="1572" y="2512"/>
                  </a:moveTo>
                  <a:cubicBezTo>
                    <a:pt x="1575" y="2512"/>
                    <a:pt x="1578" y="2513"/>
                    <a:pt x="1580" y="2513"/>
                  </a:cubicBezTo>
                  <a:cubicBezTo>
                    <a:pt x="1585" y="2513"/>
                    <a:pt x="1589" y="2512"/>
                    <a:pt x="1593" y="2510"/>
                  </a:cubicBezTo>
                  <a:cubicBezTo>
                    <a:pt x="1920" y="2381"/>
                    <a:pt x="1920" y="2381"/>
                    <a:pt x="1920" y="2381"/>
                  </a:cubicBezTo>
                  <a:cubicBezTo>
                    <a:pt x="1952" y="2435"/>
                    <a:pt x="2023" y="2520"/>
                    <a:pt x="2153" y="2520"/>
                  </a:cubicBezTo>
                  <a:cubicBezTo>
                    <a:pt x="2153" y="2520"/>
                    <a:pt x="2153" y="2520"/>
                    <a:pt x="2153" y="2520"/>
                  </a:cubicBezTo>
                  <a:cubicBezTo>
                    <a:pt x="2206" y="2520"/>
                    <a:pt x="2263" y="2506"/>
                    <a:pt x="2323" y="2477"/>
                  </a:cubicBezTo>
                  <a:cubicBezTo>
                    <a:pt x="2332" y="2472"/>
                    <a:pt x="2338" y="2465"/>
                    <a:pt x="2341" y="2456"/>
                  </a:cubicBezTo>
                  <a:cubicBezTo>
                    <a:pt x="2344" y="2447"/>
                    <a:pt x="2342" y="2437"/>
                    <a:pt x="2338" y="2429"/>
                  </a:cubicBezTo>
                  <a:cubicBezTo>
                    <a:pt x="1454" y="928"/>
                    <a:pt x="1454" y="928"/>
                    <a:pt x="1454" y="928"/>
                  </a:cubicBezTo>
                  <a:cubicBezTo>
                    <a:pt x="1445" y="909"/>
                    <a:pt x="1343" y="718"/>
                    <a:pt x="1155" y="699"/>
                  </a:cubicBezTo>
                  <a:cubicBezTo>
                    <a:pt x="1153" y="699"/>
                    <a:pt x="1150" y="699"/>
                    <a:pt x="1148" y="699"/>
                  </a:cubicBezTo>
                  <a:cubicBezTo>
                    <a:pt x="1065" y="544"/>
                    <a:pt x="1065" y="544"/>
                    <a:pt x="1065" y="544"/>
                  </a:cubicBezTo>
                  <a:cubicBezTo>
                    <a:pt x="1087" y="495"/>
                    <a:pt x="1098" y="443"/>
                    <a:pt x="1098" y="389"/>
                  </a:cubicBezTo>
                  <a:cubicBezTo>
                    <a:pt x="1098" y="174"/>
                    <a:pt x="923" y="0"/>
                    <a:pt x="708" y="0"/>
                  </a:cubicBezTo>
                  <a:cubicBezTo>
                    <a:pt x="562" y="0"/>
                    <a:pt x="434" y="81"/>
                    <a:pt x="368" y="200"/>
                  </a:cubicBezTo>
                  <a:cubicBezTo>
                    <a:pt x="140" y="212"/>
                    <a:pt x="10" y="319"/>
                    <a:pt x="0" y="505"/>
                  </a:cubicBezTo>
                  <a:cubicBezTo>
                    <a:pt x="0" y="515"/>
                    <a:pt x="4" y="525"/>
                    <a:pt x="11" y="531"/>
                  </a:cubicBezTo>
                  <a:cubicBezTo>
                    <a:pt x="18" y="537"/>
                    <a:pt x="26" y="540"/>
                    <a:pt x="34" y="540"/>
                  </a:cubicBezTo>
                  <a:cubicBezTo>
                    <a:pt x="36" y="540"/>
                    <a:pt x="37" y="540"/>
                    <a:pt x="38" y="540"/>
                  </a:cubicBezTo>
                  <a:cubicBezTo>
                    <a:pt x="336" y="502"/>
                    <a:pt x="336" y="502"/>
                    <a:pt x="336" y="502"/>
                  </a:cubicBezTo>
                  <a:cubicBezTo>
                    <a:pt x="359" y="579"/>
                    <a:pt x="405" y="647"/>
                    <a:pt x="470" y="697"/>
                  </a:cubicBezTo>
                  <a:cubicBezTo>
                    <a:pt x="372" y="938"/>
                    <a:pt x="253" y="1377"/>
                    <a:pt x="455" y="1779"/>
                  </a:cubicBezTo>
                  <a:cubicBezTo>
                    <a:pt x="585" y="2038"/>
                    <a:pt x="828" y="2241"/>
                    <a:pt x="1178" y="2385"/>
                  </a:cubicBezTo>
                  <a:cubicBezTo>
                    <a:pt x="1118" y="2589"/>
                    <a:pt x="1118" y="2589"/>
                    <a:pt x="1118" y="2589"/>
                  </a:cubicBezTo>
                  <a:cubicBezTo>
                    <a:pt x="1001" y="2557"/>
                    <a:pt x="807" y="2552"/>
                    <a:pt x="725" y="2724"/>
                  </a:cubicBezTo>
                  <a:cubicBezTo>
                    <a:pt x="717" y="2741"/>
                    <a:pt x="724" y="2761"/>
                    <a:pt x="741" y="2769"/>
                  </a:cubicBezTo>
                  <a:cubicBezTo>
                    <a:pt x="746" y="2772"/>
                    <a:pt x="751" y="2773"/>
                    <a:pt x="755" y="2773"/>
                  </a:cubicBezTo>
                  <a:cubicBezTo>
                    <a:pt x="768" y="2773"/>
                    <a:pt x="780" y="2766"/>
                    <a:pt x="786" y="2754"/>
                  </a:cubicBezTo>
                  <a:cubicBezTo>
                    <a:pt x="856" y="2607"/>
                    <a:pt x="1029" y="2636"/>
                    <a:pt x="1098" y="2654"/>
                  </a:cubicBezTo>
                  <a:cubicBezTo>
                    <a:pt x="1094" y="2669"/>
                    <a:pt x="1094" y="2669"/>
                    <a:pt x="1094" y="2669"/>
                  </a:cubicBezTo>
                  <a:cubicBezTo>
                    <a:pt x="1053" y="2667"/>
                    <a:pt x="978" y="2670"/>
                    <a:pt x="908" y="2716"/>
                  </a:cubicBezTo>
                  <a:cubicBezTo>
                    <a:pt x="835" y="2764"/>
                    <a:pt x="787" y="2844"/>
                    <a:pt x="764" y="2954"/>
                  </a:cubicBezTo>
                  <a:cubicBezTo>
                    <a:pt x="761" y="2972"/>
                    <a:pt x="772" y="2990"/>
                    <a:pt x="791" y="2994"/>
                  </a:cubicBezTo>
                  <a:cubicBezTo>
                    <a:pt x="793" y="2994"/>
                    <a:pt x="795" y="2995"/>
                    <a:pt x="797" y="2995"/>
                  </a:cubicBezTo>
                  <a:cubicBezTo>
                    <a:pt x="813" y="2995"/>
                    <a:pt x="827" y="2984"/>
                    <a:pt x="830" y="2968"/>
                  </a:cubicBezTo>
                  <a:cubicBezTo>
                    <a:pt x="885" y="2700"/>
                    <a:pt x="1098" y="2736"/>
                    <a:pt x="1111" y="2739"/>
                  </a:cubicBezTo>
                  <a:cubicBezTo>
                    <a:pt x="1117" y="2740"/>
                    <a:pt x="1217" y="2768"/>
                    <a:pt x="1205" y="2925"/>
                  </a:cubicBezTo>
                  <a:cubicBezTo>
                    <a:pt x="1203" y="2944"/>
                    <a:pt x="1217" y="2960"/>
                    <a:pt x="1236" y="2962"/>
                  </a:cubicBezTo>
                  <a:cubicBezTo>
                    <a:pt x="1237" y="2962"/>
                    <a:pt x="1238" y="2962"/>
                    <a:pt x="1238" y="2962"/>
                  </a:cubicBezTo>
                  <a:cubicBezTo>
                    <a:pt x="1256" y="2962"/>
                    <a:pt x="1271" y="2948"/>
                    <a:pt x="1272" y="2931"/>
                  </a:cubicBezTo>
                  <a:cubicBezTo>
                    <a:pt x="1283" y="2787"/>
                    <a:pt x="1216" y="2714"/>
                    <a:pt x="1160" y="2686"/>
                  </a:cubicBezTo>
                  <a:cubicBezTo>
                    <a:pt x="1241" y="2410"/>
                    <a:pt x="1241" y="2410"/>
                    <a:pt x="1241" y="2410"/>
                  </a:cubicBezTo>
                  <a:cubicBezTo>
                    <a:pt x="1343" y="2449"/>
                    <a:pt x="1453" y="2483"/>
                    <a:pt x="1572" y="2512"/>
                  </a:cubicBezTo>
                  <a:close/>
                  <a:moveTo>
                    <a:pt x="388" y="424"/>
                  </a:moveTo>
                  <a:cubicBezTo>
                    <a:pt x="387" y="412"/>
                    <a:pt x="386" y="401"/>
                    <a:pt x="386" y="389"/>
                  </a:cubicBezTo>
                  <a:cubicBezTo>
                    <a:pt x="386" y="345"/>
                    <a:pt x="395" y="304"/>
                    <a:pt x="410" y="266"/>
                  </a:cubicBezTo>
                  <a:cubicBezTo>
                    <a:pt x="420" y="242"/>
                    <a:pt x="433" y="220"/>
                    <a:pt x="448" y="200"/>
                  </a:cubicBezTo>
                  <a:cubicBezTo>
                    <a:pt x="507" y="119"/>
                    <a:pt x="601" y="67"/>
                    <a:pt x="708" y="67"/>
                  </a:cubicBezTo>
                  <a:cubicBezTo>
                    <a:pt x="886" y="67"/>
                    <a:pt x="1030" y="211"/>
                    <a:pt x="1030" y="389"/>
                  </a:cubicBezTo>
                  <a:cubicBezTo>
                    <a:pt x="1030" y="438"/>
                    <a:pt x="1019" y="486"/>
                    <a:pt x="998" y="530"/>
                  </a:cubicBezTo>
                  <a:cubicBezTo>
                    <a:pt x="993" y="540"/>
                    <a:pt x="993" y="551"/>
                    <a:pt x="998" y="561"/>
                  </a:cubicBezTo>
                  <a:cubicBezTo>
                    <a:pt x="1074" y="704"/>
                    <a:pt x="1074" y="704"/>
                    <a:pt x="1074" y="704"/>
                  </a:cubicBezTo>
                  <a:cubicBezTo>
                    <a:pt x="997" y="719"/>
                    <a:pt x="902" y="767"/>
                    <a:pt x="823" y="865"/>
                  </a:cubicBezTo>
                  <a:cubicBezTo>
                    <a:pt x="822" y="866"/>
                    <a:pt x="821" y="867"/>
                    <a:pt x="820" y="868"/>
                  </a:cubicBezTo>
                  <a:cubicBezTo>
                    <a:pt x="805" y="864"/>
                    <a:pt x="793" y="858"/>
                    <a:pt x="787" y="851"/>
                  </a:cubicBezTo>
                  <a:cubicBezTo>
                    <a:pt x="755" y="813"/>
                    <a:pt x="700" y="796"/>
                    <a:pt x="650" y="808"/>
                  </a:cubicBezTo>
                  <a:cubicBezTo>
                    <a:pt x="600" y="819"/>
                    <a:pt x="564" y="857"/>
                    <a:pt x="551" y="911"/>
                  </a:cubicBezTo>
                  <a:cubicBezTo>
                    <a:pt x="546" y="929"/>
                    <a:pt x="538" y="941"/>
                    <a:pt x="525" y="948"/>
                  </a:cubicBezTo>
                  <a:cubicBezTo>
                    <a:pt x="504" y="961"/>
                    <a:pt x="475" y="960"/>
                    <a:pt x="456" y="958"/>
                  </a:cubicBezTo>
                  <a:cubicBezTo>
                    <a:pt x="481" y="856"/>
                    <a:pt x="513" y="767"/>
                    <a:pt x="542" y="698"/>
                  </a:cubicBezTo>
                  <a:cubicBezTo>
                    <a:pt x="549" y="683"/>
                    <a:pt x="543" y="666"/>
                    <a:pt x="530" y="657"/>
                  </a:cubicBezTo>
                  <a:cubicBezTo>
                    <a:pt x="469" y="617"/>
                    <a:pt x="425" y="558"/>
                    <a:pt x="403" y="491"/>
                  </a:cubicBezTo>
                  <a:cubicBezTo>
                    <a:pt x="396" y="470"/>
                    <a:pt x="391" y="447"/>
                    <a:pt x="388" y="424"/>
                  </a:cubicBezTo>
                  <a:close/>
                  <a:moveTo>
                    <a:pt x="1394" y="959"/>
                  </a:moveTo>
                  <a:cubicBezTo>
                    <a:pt x="1395" y="960"/>
                    <a:pt x="1395" y="960"/>
                    <a:pt x="1396" y="961"/>
                  </a:cubicBezTo>
                  <a:cubicBezTo>
                    <a:pt x="2260" y="2431"/>
                    <a:pt x="2260" y="2431"/>
                    <a:pt x="2260" y="2431"/>
                  </a:cubicBezTo>
                  <a:cubicBezTo>
                    <a:pt x="2222" y="2445"/>
                    <a:pt x="2186" y="2453"/>
                    <a:pt x="2153" y="2453"/>
                  </a:cubicBezTo>
                  <a:cubicBezTo>
                    <a:pt x="2153" y="2453"/>
                    <a:pt x="2153" y="2453"/>
                    <a:pt x="2153" y="2453"/>
                  </a:cubicBezTo>
                  <a:cubicBezTo>
                    <a:pt x="2063" y="2453"/>
                    <a:pt x="2010" y="2396"/>
                    <a:pt x="1984" y="2356"/>
                  </a:cubicBezTo>
                  <a:cubicBezTo>
                    <a:pt x="1976" y="2344"/>
                    <a:pt x="1971" y="2334"/>
                    <a:pt x="1967" y="2327"/>
                  </a:cubicBezTo>
                  <a:cubicBezTo>
                    <a:pt x="1965" y="2322"/>
                    <a:pt x="1963" y="2318"/>
                    <a:pt x="1963" y="2317"/>
                  </a:cubicBezTo>
                  <a:cubicBezTo>
                    <a:pt x="1958" y="2304"/>
                    <a:pt x="1945" y="2295"/>
                    <a:pt x="1931" y="2295"/>
                  </a:cubicBezTo>
                  <a:cubicBezTo>
                    <a:pt x="1929" y="2295"/>
                    <a:pt x="1927" y="2296"/>
                    <a:pt x="1925" y="2296"/>
                  </a:cubicBezTo>
                  <a:cubicBezTo>
                    <a:pt x="1924" y="2296"/>
                    <a:pt x="1922" y="2297"/>
                    <a:pt x="1920" y="2297"/>
                  </a:cubicBezTo>
                  <a:cubicBezTo>
                    <a:pt x="1874" y="2314"/>
                    <a:pt x="1830" y="2322"/>
                    <a:pt x="1788" y="2322"/>
                  </a:cubicBezTo>
                  <a:cubicBezTo>
                    <a:pt x="1593" y="2322"/>
                    <a:pt x="1516" y="2137"/>
                    <a:pt x="1513" y="2129"/>
                  </a:cubicBezTo>
                  <a:cubicBezTo>
                    <a:pt x="1509" y="2120"/>
                    <a:pt x="1502" y="2113"/>
                    <a:pt x="1492" y="2109"/>
                  </a:cubicBezTo>
                  <a:cubicBezTo>
                    <a:pt x="1483" y="2106"/>
                    <a:pt x="1473" y="2107"/>
                    <a:pt x="1464" y="2112"/>
                  </a:cubicBezTo>
                  <a:cubicBezTo>
                    <a:pt x="1447" y="2122"/>
                    <a:pt x="1424" y="2128"/>
                    <a:pt x="1396" y="2128"/>
                  </a:cubicBezTo>
                  <a:cubicBezTo>
                    <a:pt x="1205" y="2128"/>
                    <a:pt x="876" y="1894"/>
                    <a:pt x="784" y="1471"/>
                  </a:cubicBezTo>
                  <a:cubicBezTo>
                    <a:pt x="726" y="1209"/>
                    <a:pt x="784" y="1041"/>
                    <a:pt x="851" y="940"/>
                  </a:cubicBezTo>
                  <a:cubicBezTo>
                    <a:pt x="859" y="928"/>
                    <a:pt x="867" y="918"/>
                    <a:pt x="875" y="908"/>
                  </a:cubicBezTo>
                  <a:cubicBezTo>
                    <a:pt x="917" y="856"/>
                    <a:pt x="964" y="820"/>
                    <a:pt x="1009" y="798"/>
                  </a:cubicBezTo>
                  <a:cubicBezTo>
                    <a:pt x="1045" y="780"/>
                    <a:pt x="1079" y="770"/>
                    <a:pt x="1108" y="767"/>
                  </a:cubicBezTo>
                  <a:cubicBezTo>
                    <a:pt x="1116" y="766"/>
                    <a:pt x="1124" y="765"/>
                    <a:pt x="1131" y="765"/>
                  </a:cubicBezTo>
                  <a:cubicBezTo>
                    <a:pt x="1136" y="765"/>
                    <a:pt x="1141" y="765"/>
                    <a:pt x="1146" y="766"/>
                  </a:cubicBezTo>
                  <a:cubicBezTo>
                    <a:pt x="1147" y="766"/>
                    <a:pt x="1147" y="766"/>
                    <a:pt x="1148" y="766"/>
                  </a:cubicBezTo>
                  <a:cubicBezTo>
                    <a:pt x="1162" y="767"/>
                    <a:pt x="1175" y="770"/>
                    <a:pt x="1188" y="774"/>
                  </a:cubicBezTo>
                  <a:cubicBezTo>
                    <a:pt x="1320" y="812"/>
                    <a:pt x="1394" y="957"/>
                    <a:pt x="1394" y="959"/>
                  </a:cubicBezTo>
                  <a:close/>
                  <a:moveTo>
                    <a:pt x="441" y="1024"/>
                  </a:moveTo>
                  <a:cubicBezTo>
                    <a:pt x="450" y="1025"/>
                    <a:pt x="463" y="1027"/>
                    <a:pt x="477" y="1027"/>
                  </a:cubicBezTo>
                  <a:cubicBezTo>
                    <a:pt x="502" y="1027"/>
                    <a:pt x="532" y="1022"/>
                    <a:pt x="559" y="1007"/>
                  </a:cubicBezTo>
                  <a:cubicBezTo>
                    <a:pt x="588" y="990"/>
                    <a:pt x="607" y="962"/>
                    <a:pt x="616" y="928"/>
                  </a:cubicBezTo>
                  <a:cubicBezTo>
                    <a:pt x="624" y="898"/>
                    <a:pt x="641" y="879"/>
                    <a:pt x="665" y="873"/>
                  </a:cubicBezTo>
                  <a:cubicBezTo>
                    <a:pt x="690" y="867"/>
                    <a:pt x="720" y="876"/>
                    <a:pt x="736" y="894"/>
                  </a:cubicBezTo>
                  <a:cubicBezTo>
                    <a:pt x="747" y="908"/>
                    <a:pt x="763" y="918"/>
                    <a:pt x="781" y="926"/>
                  </a:cubicBezTo>
                  <a:cubicBezTo>
                    <a:pt x="712" y="1040"/>
                    <a:pt x="660" y="1219"/>
                    <a:pt x="718" y="1486"/>
                  </a:cubicBezTo>
                  <a:cubicBezTo>
                    <a:pt x="819" y="1949"/>
                    <a:pt x="1177" y="2195"/>
                    <a:pt x="1396" y="2195"/>
                  </a:cubicBezTo>
                  <a:cubicBezTo>
                    <a:pt x="1422" y="2195"/>
                    <a:pt x="1445" y="2192"/>
                    <a:pt x="1465" y="2185"/>
                  </a:cubicBezTo>
                  <a:cubicBezTo>
                    <a:pt x="1496" y="2243"/>
                    <a:pt x="1577" y="2359"/>
                    <a:pt x="1729" y="2384"/>
                  </a:cubicBezTo>
                  <a:cubicBezTo>
                    <a:pt x="1578" y="2444"/>
                    <a:pt x="1578" y="2444"/>
                    <a:pt x="1578" y="2444"/>
                  </a:cubicBezTo>
                  <a:cubicBezTo>
                    <a:pt x="1037" y="2309"/>
                    <a:pt x="680" y="2075"/>
                    <a:pt x="515" y="1749"/>
                  </a:cubicBezTo>
                  <a:cubicBezTo>
                    <a:pt x="392" y="1503"/>
                    <a:pt x="397" y="1241"/>
                    <a:pt x="441" y="1024"/>
                  </a:cubicBezTo>
                  <a:close/>
                  <a:moveTo>
                    <a:pt x="73" y="468"/>
                  </a:moveTo>
                  <a:cubicBezTo>
                    <a:pt x="99" y="331"/>
                    <a:pt x="217" y="283"/>
                    <a:pt x="337" y="270"/>
                  </a:cubicBezTo>
                  <a:cubicBezTo>
                    <a:pt x="325" y="308"/>
                    <a:pt x="319" y="347"/>
                    <a:pt x="319" y="389"/>
                  </a:cubicBezTo>
                  <a:cubicBezTo>
                    <a:pt x="319" y="405"/>
                    <a:pt x="320" y="421"/>
                    <a:pt x="321" y="436"/>
                  </a:cubicBezTo>
                  <a:lnTo>
                    <a:pt x="73" y="46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NZ"/>
            </a:p>
          </p:txBody>
        </p:sp>
      </p:grpSp>
      <p:grpSp>
        <p:nvGrpSpPr>
          <p:cNvPr id="24" name="Grupa 36">
            <a:extLst>
              <a:ext uri="{FF2B5EF4-FFF2-40B4-BE49-F238E27FC236}">
                <a16:creationId xmlns:a16="http://schemas.microsoft.com/office/drawing/2014/main" id="{C8C4A796-3C04-DA6D-2413-6C2215AF2E20}"/>
              </a:ext>
            </a:extLst>
          </p:cNvPr>
          <p:cNvGrpSpPr>
            <a:grpSpLocks/>
          </p:cNvGrpSpPr>
          <p:nvPr/>
        </p:nvGrpSpPr>
        <p:grpSpPr bwMode="auto">
          <a:xfrm>
            <a:off x="4189413" y="4122738"/>
            <a:ext cx="1692275" cy="1879600"/>
            <a:chOff x="3306643" y="4121666"/>
            <a:chExt cx="1071890" cy="1190927"/>
          </a:xfrm>
        </p:grpSpPr>
        <p:sp>
          <p:nvSpPr>
            <p:cNvPr id="25" name="Elipsa 37">
              <a:extLst>
                <a:ext uri="{FF2B5EF4-FFF2-40B4-BE49-F238E27FC236}">
                  <a16:creationId xmlns:a16="http://schemas.microsoft.com/office/drawing/2014/main" id="{55ABC2E4-E19C-16FD-F8E8-F2374140835C}"/>
                </a:ext>
              </a:extLst>
            </p:cNvPr>
            <p:cNvSpPr/>
            <p:nvPr/>
          </p:nvSpPr>
          <p:spPr>
            <a:xfrm>
              <a:off x="3306643" y="4121666"/>
              <a:ext cx="1071890" cy="1072237"/>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sz="3600"/>
            </a:p>
          </p:txBody>
        </p:sp>
        <p:sp>
          <p:nvSpPr>
            <p:cNvPr id="395290" name="pole tekstowe 38">
              <a:extLst>
                <a:ext uri="{FF2B5EF4-FFF2-40B4-BE49-F238E27FC236}">
                  <a16:creationId xmlns:a16="http://schemas.microsoft.com/office/drawing/2014/main" id="{DAD4E07B-0D72-BC00-C678-C0EA3F54388C}"/>
                </a:ext>
              </a:extLst>
            </p:cNvPr>
            <p:cNvSpPr txBox="1">
              <a:spLocks noChangeArrowheads="1"/>
            </p:cNvSpPr>
            <p:nvPr/>
          </p:nvSpPr>
          <p:spPr bwMode="auto">
            <a:xfrm>
              <a:off x="3605031" y="4132368"/>
              <a:ext cx="736614" cy="118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11500" b="1">
                  <a:solidFill>
                    <a:schemeClr val="bg1"/>
                  </a:solidFill>
                  <a:latin typeface="Century Gothic" panose="020B0502020202020204" pitchFamily="34" charset="0"/>
                </a:rPr>
                <a:t>S</a:t>
              </a:r>
            </a:p>
          </p:txBody>
        </p:sp>
        <p:sp>
          <p:nvSpPr>
            <p:cNvPr id="395291" name="Freeform 5">
              <a:extLst>
                <a:ext uri="{FF2B5EF4-FFF2-40B4-BE49-F238E27FC236}">
                  <a16:creationId xmlns:a16="http://schemas.microsoft.com/office/drawing/2014/main" id="{FBE283A5-7DC6-147D-F0A8-F5267D4200E5}"/>
                </a:ext>
              </a:extLst>
            </p:cNvPr>
            <p:cNvSpPr>
              <a:spLocks noEditPoints="1"/>
            </p:cNvSpPr>
            <p:nvPr/>
          </p:nvSpPr>
          <p:spPr bwMode="auto">
            <a:xfrm>
              <a:off x="3516416" y="4330904"/>
              <a:ext cx="525502" cy="632112"/>
            </a:xfrm>
            <a:custGeom>
              <a:avLst/>
              <a:gdLst>
                <a:gd name="T0" fmla="*/ 29811445 w 2410"/>
                <a:gd name="T1" fmla="*/ 122286488 h 2895"/>
                <a:gd name="T2" fmla="*/ 37513865 w 2410"/>
                <a:gd name="T3" fmla="*/ 129818992 h 2895"/>
                <a:gd name="T4" fmla="*/ 29098201 w 2410"/>
                <a:gd name="T5" fmla="*/ 138019199 h 2895"/>
                <a:gd name="T6" fmla="*/ 55723927 w 2410"/>
                <a:gd name="T7" fmla="*/ 135397080 h 2895"/>
                <a:gd name="T8" fmla="*/ 43409518 w 2410"/>
                <a:gd name="T9" fmla="*/ 128674859 h 2895"/>
                <a:gd name="T10" fmla="*/ 46642773 w 2410"/>
                <a:gd name="T11" fmla="*/ 123859672 h 2895"/>
                <a:gd name="T12" fmla="*/ 114490968 w 2410"/>
                <a:gd name="T13" fmla="*/ 93395367 h 2895"/>
                <a:gd name="T14" fmla="*/ 111638212 w 2410"/>
                <a:gd name="T15" fmla="*/ 82573042 h 2895"/>
                <a:gd name="T16" fmla="*/ 91573630 w 2410"/>
                <a:gd name="T17" fmla="*/ 69510267 h 2895"/>
                <a:gd name="T18" fmla="*/ 35136459 w 2410"/>
                <a:gd name="T19" fmla="*/ 5053621 h 2895"/>
                <a:gd name="T20" fmla="*/ 47535 w 2410"/>
                <a:gd name="T21" fmla="*/ 19832814 h 2895"/>
                <a:gd name="T22" fmla="*/ 12552084 w 2410"/>
                <a:gd name="T23" fmla="*/ 21644432 h 2895"/>
                <a:gd name="T24" fmla="*/ 1711697 w 2410"/>
                <a:gd name="T25" fmla="*/ 73276519 h 2895"/>
                <a:gd name="T26" fmla="*/ 34946319 w 2410"/>
                <a:gd name="T27" fmla="*/ 111941031 h 2895"/>
                <a:gd name="T28" fmla="*/ 101273175 w 2410"/>
                <a:gd name="T29" fmla="*/ 85910462 h 2895"/>
                <a:gd name="T30" fmla="*/ 94141176 w 2410"/>
                <a:gd name="T31" fmla="*/ 84813928 h 2895"/>
                <a:gd name="T32" fmla="*/ 76073719 w 2410"/>
                <a:gd name="T33" fmla="*/ 88198729 h 2895"/>
                <a:gd name="T34" fmla="*/ 43599658 w 2410"/>
                <a:gd name="T35" fmla="*/ 85195378 h 2895"/>
                <a:gd name="T36" fmla="*/ 75598151 w 2410"/>
                <a:gd name="T37" fmla="*/ 77471821 h 2895"/>
                <a:gd name="T38" fmla="*/ 87056929 w 2410"/>
                <a:gd name="T39" fmla="*/ 77281205 h 2895"/>
                <a:gd name="T40" fmla="*/ 102699445 w 2410"/>
                <a:gd name="T41" fmla="*/ 85815045 h 2895"/>
                <a:gd name="T42" fmla="*/ 88768626 w 2410"/>
                <a:gd name="T43" fmla="*/ 71655518 h 2895"/>
                <a:gd name="T44" fmla="*/ 76311394 w 2410"/>
                <a:gd name="T45" fmla="*/ 74325454 h 2895"/>
                <a:gd name="T46" fmla="*/ 73458638 w 2410"/>
                <a:gd name="T47" fmla="*/ 74754504 h 2895"/>
                <a:gd name="T48" fmla="*/ 55343647 w 2410"/>
                <a:gd name="T49" fmla="*/ 77567239 h 2895"/>
                <a:gd name="T50" fmla="*/ 42791562 w 2410"/>
                <a:gd name="T51" fmla="*/ 81953375 h 2895"/>
                <a:gd name="T52" fmla="*/ 37371260 w 2410"/>
                <a:gd name="T53" fmla="*/ 80666225 h 2895"/>
                <a:gd name="T54" fmla="*/ 34946319 w 2410"/>
                <a:gd name="T55" fmla="*/ 46626066 h 2895"/>
                <a:gd name="T56" fmla="*/ 47118123 w 2410"/>
                <a:gd name="T57" fmla="*/ 48104051 h 2895"/>
                <a:gd name="T58" fmla="*/ 58291473 w 2410"/>
                <a:gd name="T59" fmla="*/ 54397222 h 2895"/>
                <a:gd name="T60" fmla="*/ 29288342 w 2410"/>
                <a:gd name="T61" fmla="*/ 47579583 h 2895"/>
                <a:gd name="T62" fmla="*/ 65185579 w 2410"/>
                <a:gd name="T63" fmla="*/ 95588435 h 2895"/>
                <a:gd name="T64" fmla="*/ 95520128 w 2410"/>
                <a:gd name="T65" fmla="*/ 88198729 h 2895"/>
                <a:gd name="T66" fmla="*/ 101986419 w 2410"/>
                <a:gd name="T67" fmla="*/ 89104647 h 2895"/>
                <a:gd name="T68" fmla="*/ 44836005 w 2410"/>
                <a:gd name="T69" fmla="*/ 107364059 h 2895"/>
                <a:gd name="T70" fmla="*/ 29288342 w 2410"/>
                <a:gd name="T71" fmla="*/ 47579583 h 2895"/>
                <a:gd name="T72" fmla="*/ 45739389 w 2410"/>
                <a:gd name="T73" fmla="*/ 110463046 h 2895"/>
                <a:gd name="T74" fmla="*/ 15024560 w 2410"/>
                <a:gd name="T75" fmla="*/ 19499181 h 2895"/>
                <a:gd name="T76" fmla="*/ 24391143 w 2410"/>
                <a:gd name="T77" fmla="*/ 3242003 h 2895"/>
                <a:gd name="T78" fmla="*/ 15024560 w 2410"/>
                <a:gd name="T79" fmla="*/ 19499181 h 2895"/>
                <a:gd name="T80" fmla="*/ 10365036 w 2410"/>
                <a:gd name="T81" fmla="*/ 14064110 h 2895"/>
                <a:gd name="T82" fmla="*/ 16593652 w 2410"/>
                <a:gd name="T83" fmla="*/ 42478363 h 2895"/>
                <a:gd name="T84" fmla="*/ 38369714 w 2410"/>
                <a:gd name="T85" fmla="*/ 14922210 h 2895"/>
                <a:gd name="T86" fmla="*/ 33567585 w 2410"/>
                <a:gd name="T87" fmla="*/ 43717914 h 28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10" h="2895">
                  <a:moveTo>
                    <a:pt x="912" y="2581"/>
                  </a:moveTo>
                  <a:cubicBezTo>
                    <a:pt x="847" y="2677"/>
                    <a:pt x="847" y="2677"/>
                    <a:pt x="847" y="2677"/>
                  </a:cubicBezTo>
                  <a:cubicBezTo>
                    <a:pt x="627" y="2565"/>
                    <a:pt x="627" y="2565"/>
                    <a:pt x="627" y="2565"/>
                  </a:cubicBezTo>
                  <a:cubicBezTo>
                    <a:pt x="610" y="2556"/>
                    <a:pt x="590" y="2563"/>
                    <a:pt x="581" y="2579"/>
                  </a:cubicBezTo>
                  <a:cubicBezTo>
                    <a:pt x="573" y="2596"/>
                    <a:pt x="580" y="2616"/>
                    <a:pt x="596" y="2625"/>
                  </a:cubicBezTo>
                  <a:cubicBezTo>
                    <a:pt x="789" y="2723"/>
                    <a:pt x="789" y="2723"/>
                    <a:pt x="789" y="2723"/>
                  </a:cubicBezTo>
                  <a:cubicBezTo>
                    <a:pt x="595" y="2832"/>
                    <a:pt x="595" y="2832"/>
                    <a:pt x="595" y="2832"/>
                  </a:cubicBezTo>
                  <a:cubicBezTo>
                    <a:pt x="579" y="2841"/>
                    <a:pt x="573" y="2862"/>
                    <a:pt x="582" y="2878"/>
                  </a:cubicBezTo>
                  <a:cubicBezTo>
                    <a:pt x="588" y="2889"/>
                    <a:pt x="600" y="2895"/>
                    <a:pt x="612" y="2895"/>
                  </a:cubicBezTo>
                  <a:cubicBezTo>
                    <a:pt x="617" y="2895"/>
                    <a:pt x="623" y="2894"/>
                    <a:pt x="628" y="2891"/>
                  </a:cubicBezTo>
                  <a:cubicBezTo>
                    <a:pt x="868" y="2757"/>
                    <a:pt x="868" y="2757"/>
                    <a:pt x="868" y="2757"/>
                  </a:cubicBezTo>
                  <a:cubicBezTo>
                    <a:pt x="1172" y="2840"/>
                    <a:pt x="1172" y="2840"/>
                    <a:pt x="1172" y="2840"/>
                  </a:cubicBezTo>
                  <a:cubicBezTo>
                    <a:pt x="1190" y="2845"/>
                    <a:pt x="1208" y="2834"/>
                    <a:pt x="1213" y="2817"/>
                  </a:cubicBezTo>
                  <a:cubicBezTo>
                    <a:pt x="1218" y="2799"/>
                    <a:pt x="1208" y="2780"/>
                    <a:pt x="1190" y="2775"/>
                  </a:cubicBezTo>
                  <a:cubicBezTo>
                    <a:pt x="913" y="2699"/>
                    <a:pt x="913" y="2699"/>
                    <a:pt x="913" y="2699"/>
                  </a:cubicBezTo>
                  <a:cubicBezTo>
                    <a:pt x="981" y="2599"/>
                    <a:pt x="981" y="2599"/>
                    <a:pt x="981" y="2599"/>
                  </a:cubicBezTo>
                  <a:cubicBezTo>
                    <a:pt x="981" y="2599"/>
                    <a:pt x="981" y="2599"/>
                    <a:pt x="981" y="2598"/>
                  </a:cubicBezTo>
                  <a:cubicBezTo>
                    <a:pt x="981" y="2598"/>
                    <a:pt x="981" y="2598"/>
                    <a:pt x="981" y="2598"/>
                  </a:cubicBezTo>
                  <a:cubicBezTo>
                    <a:pt x="1206" y="2260"/>
                    <a:pt x="1206" y="2260"/>
                    <a:pt x="1206" y="2260"/>
                  </a:cubicBezTo>
                  <a:cubicBezTo>
                    <a:pt x="2382" y="1987"/>
                    <a:pt x="2382" y="1987"/>
                    <a:pt x="2382" y="1987"/>
                  </a:cubicBezTo>
                  <a:cubicBezTo>
                    <a:pt x="2396" y="1984"/>
                    <a:pt x="2406" y="1973"/>
                    <a:pt x="2408" y="1959"/>
                  </a:cubicBezTo>
                  <a:cubicBezTo>
                    <a:pt x="2410" y="1945"/>
                    <a:pt x="2403" y="1932"/>
                    <a:pt x="2391" y="1925"/>
                  </a:cubicBezTo>
                  <a:cubicBezTo>
                    <a:pt x="2243" y="1845"/>
                    <a:pt x="2243" y="1845"/>
                    <a:pt x="2243" y="1845"/>
                  </a:cubicBezTo>
                  <a:cubicBezTo>
                    <a:pt x="2290" y="1823"/>
                    <a:pt x="2326" y="1785"/>
                    <a:pt x="2348" y="1732"/>
                  </a:cubicBezTo>
                  <a:cubicBezTo>
                    <a:pt x="2355" y="1716"/>
                    <a:pt x="2349" y="1698"/>
                    <a:pt x="2334" y="1689"/>
                  </a:cubicBezTo>
                  <a:cubicBezTo>
                    <a:pt x="1934" y="1463"/>
                    <a:pt x="1934" y="1463"/>
                    <a:pt x="1934" y="1463"/>
                  </a:cubicBezTo>
                  <a:cubicBezTo>
                    <a:pt x="1931" y="1461"/>
                    <a:pt x="1929" y="1459"/>
                    <a:pt x="1926" y="1458"/>
                  </a:cubicBezTo>
                  <a:cubicBezTo>
                    <a:pt x="1925" y="1458"/>
                    <a:pt x="1924" y="1458"/>
                    <a:pt x="1924" y="1458"/>
                  </a:cubicBezTo>
                  <a:cubicBezTo>
                    <a:pt x="1049" y="964"/>
                    <a:pt x="1049" y="964"/>
                    <a:pt x="1049" y="964"/>
                  </a:cubicBezTo>
                  <a:cubicBezTo>
                    <a:pt x="1005" y="358"/>
                    <a:pt x="759" y="124"/>
                    <a:pt x="739" y="106"/>
                  </a:cubicBezTo>
                  <a:cubicBezTo>
                    <a:pt x="685" y="41"/>
                    <a:pt x="604" y="0"/>
                    <a:pt x="513" y="0"/>
                  </a:cubicBezTo>
                  <a:cubicBezTo>
                    <a:pt x="395" y="0"/>
                    <a:pt x="293" y="70"/>
                    <a:pt x="246" y="170"/>
                  </a:cubicBezTo>
                  <a:cubicBezTo>
                    <a:pt x="161" y="188"/>
                    <a:pt x="21" y="256"/>
                    <a:pt x="1" y="416"/>
                  </a:cubicBezTo>
                  <a:cubicBezTo>
                    <a:pt x="0" y="425"/>
                    <a:pt x="3" y="435"/>
                    <a:pt x="9" y="442"/>
                  </a:cubicBezTo>
                  <a:cubicBezTo>
                    <a:pt x="15" y="449"/>
                    <a:pt x="25" y="454"/>
                    <a:pt x="34" y="454"/>
                  </a:cubicBezTo>
                  <a:cubicBezTo>
                    <a:pt x="264" y="454"/>
                    <a:pt x="264" y="454"/>
                    <a:pt x="264" y="454"/>
                  </a:cubicBezTo>
                  <a:cubicBezTo>
                    <a:pt x="296" y="503"/>
                    <a:pt x="342" y="542"/>
                    <a:pt x="396" y="566"/>
                  </a:cubicBezTo>
                  <a:cubicBezTo>
                    <a:pt x="393" y="609"/>
                    <a:pt x="376" y="716"/>
                    <a:pt x="291" y="856"/>
                  </a:cubicBezTo>
                  <a:cubicBezTo>
                    <a:pt x="202" y="1002"/>
                    <a:pt x="36" y="1275"/>
                    <a:pt x="36" y="1537"/>
                  </a:cubicBezTo>
                  <a:cubicBezTo>
                    <a:pt x="36" y="1543"/>
                    <a:pt x="37" y="1549"/>
                    <a:pt x="40" y="1553"/>
                  </a:cubicBezTo>
                  <a:cubicBezTo>
                    <a:pt x="37" y="1579"/>
                    <a:pt x="36" y="1606"/>
                    <a:pt x="36" y="1632"/>
                  </a:cubicBezTo>
                  <a:cubicBezTo>
                    <a:pt x="36" y="2021"/>
                    <a:pt x="348" y="2339"/>
                    <a:pt x="735" y="2348"/>
                  </a:cubicBezTo>
                  <a:lnTo>
                    <a:pt x="912" y="2581"/>
                  </a:lnTo>
                  <a:close/>
                  <a:moveTo>
                    <a:pt x="2160" y="1800"/>
                  </a:moveTo>
                  <a:cubicBezTo>
                    <a:pt x="2150" y="1801"/>
                    <a:pt x="2140" y="1802"/>
                    <a:pt x="2130" y="1802"/>
                  </a:cubicBezTo>
                  <a:cubicBezTo>
                    <a:pt x="2115" y="1802"/>
                    <a:pt x="2100" y="1800"/>
                    <a:pt x="2086" y="1798"/>
                  </a:cubicBezTo>
                  <a:cubicBezTo>
                    <a:pt x="2041" y="1792"/>
                    <a:pt x="2007" y="1778"/>
                    <a:pt x="2007" y="1778"/>
                  </a:cubicBezTo>
                  <a:cubicBezTo>
                    <a:pt x="1998" y="1774"/>
                    <a:pt x="1988" y="1775"/>
                    <a:pt x="1980" y="1779"/>
                  </a:cubicBezTo>
                  <a:cubicBezTo>
                    <a:pt x="1973" y="1782"/>
                    <a:pt x="1968" y="1787"/>
                    <a:pt x="1964" y="1793"/>
                  </a:cubicBezTo>
                  <a:cubicBezTo>
                    <a:pt x="1930" y="1859"/>
                    <a:pt x="1872" y="1890"/>
                    <a:pt x="1786" y="1890"/>
                  </a:cubicBezTo>
                  <a:cubicBezTo>
                    <a:pt x="1692" y="1890"/>
                    <a:pt x="1601" y="1850"/>
                    <a:pt x="1600" y="1850"/>
                  </a:cubicBezTo>
                  <a:cubicBezTo>
                    <a:pt x="1583" y="1842"/>
                    <a:pt x="1564" y="1849"/>
                    <a:pt x="1556" y="1866"/>
                  </a:cubicBezTo>
                  <a:cubicBezTo>
                    <a:pt x="1534" y="1911"/>
                    <a:pt x="1465" y="1938"/>
                    <a:pt x="1371" y="1938"/>
                  </a:cubicBezTo>
                  <a:cubicBezTo>
                    <a:pt x="1232" y="1938"/>
                    <a:pt x="1070" y="1883"/>
                    <a:pt x="917" y="1787"/>
                  </a:cubicBezTo>
                  <a:cubicBezTo>
                    <a:pt x="920" y="1787"/>
                    <a:pt x="923" y="1787"/>
                    <a:pt x="927" y="1787"/>
                  </a:cubicBezTo>
                  <a:cubicBezTo>
                    <a:pt x="1035" y="1787"/>
                    <a:pt x="1120" y="1757"/>
                    <a:pt x="1163" y="1700"/>
                  </a:cubicBezTo>
                  <a:cubicBezTo>
                    <a:pt x="1283" y="1746"/>
                    <a:pt x="1489" y="1776"/>
                    <a:pt x="1590" y="1625"/>
                  </a:cubicBezTo>
                  <a:cubicBezTo>
                    <a:pt x="1630" y="1638"/>
                    <a:pt x="1681" y="1647"/>
                    <a:pt x="1732" y="1644"/>
                  </a:cubicBezTo>
                  <a:cubicBezTo>
                    <a:pt x="1751" y="1643"/>
                    <a:pt x="1769" y="1641"/>
                    <a:pt x="1788" y="1636"/>
                  </a:cubicBezTo>
                  <a:cubicBezTo>
                    <a:pt x="1803" y="1633"/>
                    <a:pt x="1817" y="1628"/>
                    <a:pt x="1831" y="1621"/>
                  </a:cubicBezTo>
                  <a:cubicBezTo>
                    <a:pt x="1868" y="1605"/>
                    <a:pt x="1901" y="1577"/>
                    <a:pt x="1926" y="1536"/>
                  </a:cubicBezTo>
                  <a:cubicBezTo>
                    <a:pt x="2272" y="1732"/>
                    <a:pt x="2272" y="1732"/>
                    <a:pt x="2272" y="1732"/>
                  </a:cubicBezTo>
                  <a:cubicBezTo>
                    <a:pt x="2247" y="1771"/>
                    <a:pt x="2210" y="1794"/>
                    <a:pt x="2160" y="1800"/>
                  </a:cubicBezTo>
                  <a:close/>
                  <a:moveTo>
                    <a:pt x="1863" y="1500"/>
                  </a:moveTo>
                  <a:cubicBezTo>
                    <a:pt x="1869" y="1499"/>
                    <a:pt x="1869" y="1499"/>
                    <a:pt x="1869" y="1499"/>
                  </a:cubicBezTo>
                  <a:cubicBezTo>
                    <a:pt x="1869" y="1500"/>
                    <a:pt x="1868" y="1502"/>
                    <a:pt x="1867" y="1503"/>
                  </a:cubicBezTo>
                  <a:cubicBezTo>
                    <a:pt x="1837" y="1550"/>
                    <a:pt x="1792" y="1570"/>
                    <a:pt x="1747" y="1576"/>
                  </a:cubicBezTo>
                  <a:cubicBezTo>
                    <a:pt x="1722" y="1579"/>
                    <a:pt x="1697" y="1578"/>
                    <a:pt x="1674" y="1575"/>
                  </a:cubicBezTo>
                  <a:cubicBezTo>
                    <a:pt x="1646" y="1571"/>
                    <a:pt x="1621" y="1564"/>
                    <a:pt x="1605" y="1559"/>
                  </a:cubicBezTo>
                  <a:cubicBezTo>
                    <a:pt x="1595" y="1556"/>
                    <a:pt x="1589" y="1553"/>
                    <a:pt x="1588" y="1553"/>
                  </a:cubicBezTo>
                  <a:cubicBezTo>
                    <a:pt x="1579" y="1549"/>
                    <a:pt x="1570" y="1549"/>
                    <a:pt x="1562" y="1552"/>
                  </a:cubicBezTo>
                  <a:cubicBezTo>
                    <a:pt x="1555" y="1555"/>
                    <a:pt x="1549" y="1561"/>
                    <a:pt x="1545" y="1568"/>
                  </a:cubicBezTo>
                  <a:cubicBezTo>
                    <a:pt x="1544" y="1570"/>
                    <a:pt x="1543" y="1571"/>
                    <a:pt x="1542" y="1573"/>
                  </a:cubicBezTo>
                  <a:cubicBezTo>
                    <a:pt x="1469" y="1705"/>
                    <a:pt x="1302" y="1674"/>
                    <a:pt x="1217" y="1647"/>
                  </a:cubicBezTo>
                  <a:cubicBezTo>
                    <a:pt x="1187" y="1637"/>
                    <a:pt x="1167" y="1629"/>
                    <a:pt x="1164" y="1627"/>
                  </a:cubicBezTo>
                  <a:cubicBezTo>
                    <a:pt x="1147" y="1620"/>
                    <a:pt x="1127" y="1627"/>
                    <a:pt x="1119" y="1643"/>
                  </a:cubicBezTo>
                  <a:cubicBezTo>
                    <a:pt x="1114" y="1655"/>
                    <a:pt x="1105" y="1665"/>
                    <a:pt x="1094" y="1675"/>
                  </a:cubicBezTo>
                  <a:cubicBezTo>
                    <a:pt x="1056" y="1707"/>
                    <a:pt x="986" y="1723"/>
                    <a:pt x="900" y="1719"/>
                  </a:cubicBezTo>
                  <a:cubicBezTo>
                    <a:pt x="871" y="1717"/>
                    <a:pt x="840" y="1714"/>
                    <a:pt x="808" y="1708"/>
                  </a:cubicBezTo>
                  <a:cubicBezTo>
                    <a:pt x="807" y="1708"/>
                    <a:pt x="806" y="1708"/>
                    <a:pt x="805" y="1707"/>
                  </a:cubicBezTo>
                  <a:cubicBezTo>
                    <a:pt x="798" y="1702"/>
                    <a:pt x="792" y="1698"/>
                    <a:pt x="786" y="1692"/>
                  </a:cubicBezTo>
                  <a:cubicBezTo>
                    <a:pt x="601" y="1540"/>
                    <a:pt x="576" y="1373"/>
                    <a:pt x="588" y="1258"/>
                  </a:cubicBezTo>
                  <a:cubicBezTo>
                    <a:pt x="601" y="1131"/>
                    <a:pt x="666" y="1022"/>
                    <a:pt x="725" y="984"/>
                  </a:cubicBezTo>
                  <a:cubicBezTo>
                    <a:pt x="728" y="982"/>
                    <a:pt x="731" y="980"/>
                    <a:pt x="735" y="978"/>
                  </a:cubicBezTo>
                  <a:cubicBezTo>
                    <a:pt x="761" y="964"/>
                    <a:pt x="792" y="957"/>
                    <a:pt x="824" y="957"/>
                  </a:cubicBezTo>
                  <a:cubicBezTo>
                    <a:pt x="897" y="957"/>
                    <a:pt x="962" y="992"/>
                    <a:pt x="984" y="1004"/>
                  </a:cubicBezTo>
                  <a:cubicBezTo>
                    <a:pt x="989" y="1007"/>
                    <a:pt x="991" y="1009"/>
                    <a:pt x="991" y="1009"/>
                  </a:cubicBezTo>
                  <a:cubicBezTo>
                    <a:pt x="992" y="1009"/>
                    <a:pt x="993" y="1010"/>
                    <a:pt x="994" y="1010"/>
                  </a:cubicBezTo>
                  <a:cubicBezTo>
                    <a:pt x="1034" y="1033"/>
                    <a:pt x="1034" y="1033"/>
                    <a:pt x="1034" y="1033"/>
                  </a:cubicBezTo>
                  <a:cubicBezTo>
                    <a:pt x="1226" y="1141"/>
                    <a:pt x="1226" y="1141"/>
                    <a:pt x="1226" y="1141"/>
                  </a:cubicBezTo>
                  <a:cubicBezTo>
                    <a:pt x="1319" y="1194"/>
                    <a:pt x="1319" y="1194"/>
                    <a:pt x="1319" y="1194"/>
                  </a:cubicBezTo>
                  <a:lnTo>
                    <a:pt x="1863" y="1500"/>
                  </a:lnTo>
                  <a:close/>
                  <a:moveTo>
                    <a:pt x="616" y="998"/>
                  </a:moveTo>
                  <a:cubicBezTo>
                    <a:pt x="570" y="1059"/>
                    <a:pt x="531" y="1148"/>
                    <a:pt x="520" y="1251"/>
                  </a:cubicBezTo>
                  <a:cubicBezTo>
                    <a:pt x="501" y="1436"/>
                    <a:pt x="580" y="1611"/>
                    <a:pt x="743" y="1745"/>
                  </a:cubicBezTo>
                  <a:cubicBezTo>
                    <a:pt x="942" y="1908"/>
                    <a:pt x="1176" y="2005"/>
                    <a:pt x="1371" y="2005"/>
                  </a:cubicBezTo>
                  <a:cubicBezTo>
                    <a:pt x="1476" y="2005"/>
                    <a:pt x="1558" y="1975"/>
                    <a:pt x="1600" y="1922"/>
                  </a:cubicBezTo>
                  <a:cubicBezTo>
                    <a:pt x="1637" y="1936"/>
                    <a:pt x="1709" y="1958"/>
                    <a:pt x="1786" y="1958"/>
                  </a:cubicBezTo>
                  <a:cubicBezTo>
                    <a:pt x="1885" y="1958"/>
                    <a:pt x="1961" y="1921"/>
                    <a:pt x="2009" y="1850"/>
                  </a:cubicBezTo>
                  <a:cubicBezTo>
                    <a:pt x="2036" y="1858"/>
                    <a:pt x="2081" y="1869"/>
                    <a:pt x="2130" y="1869"/>
                  </a:cubicBezTo>
                  <a:cubicBezTo>
                    <a:pt x="2130" y="1869"/>
                    <a:pt x="2130" y="1869"/>
                    <a:pt x="2130" y="1869"/>
                  </a:cubicBezTo>
                  <a:cubicBezTo>
                    <a:pt x="2135" y="1869"/>
                    <a:pt x="2140" y="1869"/>
                    <a:pt x="2145" y="1869"/>
                  </a:cubicBezTo>
                  <a:cubicBezTo>
                    <a:pt x="2280" y="1942"/>
                    <a:pt x="2280" y="1942"/>
                    <a:pt x="2280" y="1942"/>
                  </a:cubicBezTo>
                  <a:cubicBezTo>
                    <a:pt x="945" y="2252"/>
                    <a:pt x="945" y="2252"/>
                    <a:pt x="945" y="2252"/>
                  </a:cubicBezTo>
                  <a:cubicBezTo>
                    <a:pt x="945" y="2252"/>
                    <a:pt x="944" y="2252"/>
                    <a:pt x="943" y="2252"/>
                  </a:cubicBezTo>
                  <a:cubicBezTo>
                    <a:pt x="881" y="2271"/>
                    <a:pt x="817" y="2281"/>
                    <a:pt x="752" y="2281"/>
                  </a:cubicBezTo>
                  <a:cubicBezTo>
                    <a:pt x="394" y="2281"/>
                    <a:pt x="103" y="1990"/>
                    <a:pt x="103" y="1632"/>
                  </a:cubicBezTo>
                  <a:cubicBezTo>
                    <a:pt x="103" y="1321"/>
                    <a:pt x="323" y="1060"/>
                    <a:pt x="616" y="998"/>
                  </a:cubicBezTo>
                  <a:close/>
                  <a:moveTo>
                    <a:pt x="951" y="2522"/>
                  </a:moveTo>
                  <a:cubicBezTo>
                    <a:pt x="817" y="2345"/>
                    <a:pt x="817" y="2345"/>
                    <a:pt x="817" y="2345"/>
                  </a:cubicBezTo>
                  <a:cubicBezTo>
                    <a:pt x="866" y="2341"/>
                    <a:pt x="915" y="2331"/>
                    <a:pt x="962" y="2317"/>
                  </a:cubicBezTo>
                  <a:cubicBezTo>
                    <a:pt x="1110" y="2283"/>
                    <a:pt x="1110" y="2283"/>
                    <a:pt x="1110" y="2283"/>
                  </a:cubicBezTo>
                  <a:lnTo>
                    <a:pt x="951" y="2522"/>
                  </a:lnTo>
                  <a:close/>
                  <a:moveTo>
                    <a:pt x="316" y="409"/>
                  </a:moveTo>
                  <a:cubicBezTo>
                    <a:pt x="297" y="376"/>
                    <a:pt x="285" y="337"/>
                    <a:pt x="285" y="295"/>
                  </a:cubicBezTo>
                  <a:cubicBezTo>
                    <a:pt x="285" y="264"/>
                    <a:pt x="292" y="233"/>
                    <a:pt x="304" y="206"/>
                  </a:cubicBezTo>
                  <a:cubicBezTo>
                    <a:pt x="338" y="125"/>
                    <a:pt x="419" y="68"/>
                    <a:pt x="513" y="68"/>
                  </a:cubicBezTo>
                  <a:cubicBezTo>
                    <a:pt x="638" y="68"/>
                    <a:pt x="740" y="170"/>
                    <a:pt x="740" y="295"/>
                  </a:cubicBezTo>
                  <a:cubicBezTo>
                    <a:pt x="740" y="421"/>
                    <a:pt x="638" y="523"/>
                    <a:pt x="513" y="523"/>
                  </a:cubicBezTo>
                  <a:cubicBezTo>
                    <a:pt x="429" y="523"/>
                    <a:pt x="356" y="477"/>
                    <a:pt x="316" y="409"/>
                  </a:cubicBezTo>
                  <a:close/>
                  <a:moveTo>
                    <a:pt x="76" y="386"/>
                  </a:moveTo>
                  <a:cubicBezTo>
                    <a:pt x="102" y="303"/>
                    <a:pt x="173" y="265"/>
                    <a:pt x="222" y="247"/>
                  </a:cubicBezTo>
                  <a:cubicBezTo>
                    <a:pt x="220" y="263"/>
                    <a:pt x="218" y="279"/>
                    <a:pt x="218" y="295"/>
                  </a:cubicBezTo>
                  <a:cubicBezTo>
                    <a:pt x="218" y="327"/>
                    <a:pt x="223" y="357"/>
                    <a:pt x="232" y="386"/>
                  </a:cubicBezTo>
                  <a:lnTo>
                    <a:pt x="76" y="386"/>
                  </a:lnTo>
                  <a:close/>
                  <a:moveTo>
                    <a:pt x="349" y="891"/>
                  </a:moveTo>
                  <a:cubicBezTo>
                    <a:pt x="432" y="754"/>
                    <a:pt x="455" y="644"/>
                    <a:pt x="462" y="585"/>
                  </a:cubicBezTo>
                  <a:cubicBezTo>
                    <a:pt x="478" y="588"/>
                    <a:pt x="495" y="590"/>
                    <a:pt x="513" y="590"/>
                  </a:cubicBezTo>
                  <a:cubicBezTo>
                    <a:pt x="670" y="590"/>
                    <a:pt x="798" y="467"/>
                    <a:pt x="807" y="313"/>
                  </a:cubicBezTo>
                  <a:cubicBezTo>
                    <a:pt x="874" y="434"/>
                    <a:pt x="951" y="631"/>
                    <a:pt x="978" y="925"/>
                  </a:cubicBezTo>
                  <a:cubicBezTo>
                    <a:pt x="940" y="908"/>
                    <a:pt x="885" y="890"/>
                    <a:pt x="824" y="890"/>
                  </a:cubicBezTo>
                  <a:cubicBezTo>
                    <a:pt x="781" y="890"/>
                    <a:pt x="742" y="899"/>
                    <a:pt x="706" y="917"/>
                  </a:cubicBezTo>
                  <a:cubicBezTo>
                    <a:pt x="495" y="931"/>
                    <a:pt x="308" y="1036"/>
                    <a:pt x="186" y="1194"/>
                  </a:cubicBezTo>
                  <a:cubicBezTo>
                    <a:pt x="238" y="1073"/>
                    <a:pt x="304" y="965"/>
                    <a:pt x="349" y="89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NZ"/>
            </a:p>
          </p:txBody>
        </p:sp>
      </p:grpSp>
      <p:grpSp>
        <p:nvGrpSpPr>
          <p:cNvPr id="28" name="Grupa 40">
            <a:extLst>
              <a:ext uri="{FF2B5EF4-FFF2-40B4-BE49-F238E27FC236}">
                <a16:creationId xmlns:a16="http://schemas.microsoft.com/office/drawing/2014/main" id="{AC4356F1-917D-AC87-CBF8-F88D1A463A0B}"/>
              </a:ext>
            </a:extLst>
          </p:cNvPr>
          <p:cNvGrpSpPr>
            <a:grpSpLocks/>
          </p:cNvGrpSpPr>
          <p:nvPr/>
        </p:nvGrpSpPr>
        <p:grpSpPr bwMode="auto">
          <a:xfrm>
            <a:off x="6381750" y="4122738"/>
            <a:ext cx="1690688" cy="1879600"/>
            <a:chOff x="8081194" y="4473229"/>
            <a:chExt cx="1071890" cy="1190927"/>
          </a:xfrm>
        </p:grpSpPr>
        <p:sp>
          <p:nvSpPr>
            <p:cNvPr id="29" name="Elipsa 41">
              <a:extLst>
                <a:ext uri="{FF2B5EF4-FFF2-40B4-BE49-F238E27FC236}">
                  <a16:creationId xmlns:a16="http://schemas.microsoft.com/office/drawing/2014/main" id="{4F9E6FD6-D608-02E8-95BE-D6AB4EB7C75E}"/>
                </a:ext>
              </a:extLst>
            </p:cNvPr>
            <p:cNvSpPr/>
            <p:nvPr/>
          </p:nvSpPr>
          <p:spPr>
            <a:xfrm>
              <a:off x="8081194" y="4473229"/>
              <a:ext cx="1071890" cy="1072237"/>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sz="3600"/>
            </a:p>
          </p:txBody>
        </p:sp>
        <p:sp>
          <p:nvSpPr>
            <p:cNvPr id="395287" name="pole tekstowe 42">
              <a:extLst>
                <a:ext uri="{FF2B5EF4-FFF2-40B4-BE49-F238E27FC236}">
                  <a16:creationId xmlns:a16="http://schemas.microsoft.com/office/drawing/2014/main" id="{4E8AF802-00D9-B8C8-AF56-45192BC2292E}"/>
                </a:ext>
              </a:extLst>
            </p:cNvPr>
            <p:cNvSpPr txBox="1">
              <a:spLocks noChangeArrowheads="1"/>
            </p:cNvSpPr>
            <p:nvPr/>
          </p:nvSpPr>
          <p:spPr bwMode="auto">
            <a:xfrm>
              <a:off x="8394795" y="4483931"/>
              <a:ext cx="736614" cy="118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11500" b="1">
                  <a:solidFill>
                    <a:schemeClr val="bg1"/>
                  </a:solidFill>
                  <a:latin typeface="Century Gothic" panose="020B0502020202020204" pitchFamily="34" charset="0"/>
                </a:rPr>
                <a:t>I</a:t>
              </a:r>
            </a:p>
          </p:txBody>
        </p:sp>
        <p:sp>
          <p:nvSpPr>
            <p:cNvPr id="395288" name="Freeform 7">
              <a:extLst>
                <a:ext uri="{FF2B5EF4-FFF2-40B4-BE49-F238E27FC236}">
                  <a16:creationId xmlns:a16="http://schemas.microsoft.com/office/drawing/2014/main" id="{0AC1C718-7AC3-4A35-05F2-4BDB2D3FF90C}"/>
                </a:ext>
              </a:extLst>
            </p:cNvPr>
            <p:cNvSpPr>
              <a:spLocks noEditPoints="1"/>
            </p:cNvSpPr>
            <p:nvPr/>
          </p:nvSpPr>
          <p:spPr bwMode="auto">
            <a:xfrm>
              <a:off x="8251833" y="4657611"/>
              <a:ext cx="553189" cy="642881"/>
            </a:xfrm>
            <a:custGeom>
              <a:avLst/>
              <a:gdLst>
                <a:gd name="T0" fmla="*/ 48973059 w 2306"/>
                <a:gd name="T1" fmla="*/ 151800006 h 2681"/>
                <a:gd name="T2" fmla="*/ 52886404 w 2306"/>
                <a:gd name="T3" fmla="*/ 147142296 h 2681"/>
                <a:gd name="T4" fmla="*/ 57893172 w 2306"/>
                <a:gd name="T5" fmla="*/ 143289806 h 2681"/>
                <a:gd name="T6" fmla="*/ 59792150 w 2306"/>
                <a:gd name="T7" fmla="*/ 130007515 h 2681"/>
                <a:gd name="T8" fmla="*/ 101399112 w 2306"/>
                <a:gd name="T9" fmla="*/ 152949807 h 2681"/>
                <a:gd name="T10" fmla="*/ 132244796 w 2306"/>
                <a:gd name="T11" fmla="*/ 145359926 h 2681"/>
                <a:gd name="T12" fmla="*/ 99730189 w 2306"/>
                <a:gd name="T13" fmla="*/ 121037395 h 2681"/>
                <a:gd name="T14" fmla="*/ 132072075 w 2306"/>
                <a:gd name="T15" fmla="*/ 109249965 h 2681"/>
                <a:gd name="T16" fmla="*/ 55476029 w 2306"/>
                <a:gd name="T17" fmla="*/ 28462531 h 2681"/>
                <a:gd name="T18" fmla="*/ 69747873 w 2306"/>
                <a:gd name="T19" fmla="*/ 57550 h 2681"/>
                <a:gd name="T20" fmla="*/ 44311734 w 2306"/>
                <a:gd name="T21" fmla="*/ 14317471 h 2681"/>
                <a:gd name="T22" fmla="*/ 13351142 w 2306"/>
                <a:gd name="T23" fmla="*/ 26852571 h 2681"/>
                <a:gd name="T24" fmla="*/ 7078468 w 2306"/>
                <a:gd name="T25" fmla="*/ 53590042 h 2681"/>
                <a:gd name="T26" fmla="*/ 16631414 w 2306"/>
                <a:gd name="T27" fmla="*/ 66469963 h 2681"/>
                <a:gd name="T28" fmla="*/ 25608860 w 2306"/>
                <a:gd name="T29" fmla="*/ 59340002 h 2681"/>
                <a:gd name="T30" fmla="*/ 31421183 w 2306"/>
                <a:gd name="T31" fmla="*/ 94644984 h 2681"/>
                <a:gd name="T32" fmla="*/ 34873937 w 2306"/>
                <a:gd name="T33" fmla="*/ 99647514 h 2681"/>
                <a:gd name="T34" fmla="*/ 42067313 w 2306"/>
                <a:gd name="T35" fmla="*/ 129720005 h 2681"/>
                <a:gd name="T36" fmla="*/ 41376906 w 2306"/>
                <a:gd name="T37" fmla="*/ 143289806 h 2681"/>
                <a:gd name="T38" fmla="*/ 35449435 w 2306"/>
                <a:gd name="T39" fmla="*/ 153754787 h 2681"/>
                <a:gd name="T40" fmla="*/ 46556156 w 2306"/>
                <a:gd name="T41" fmla="*/ 22022451 h 2681"/>
                <a:gd name="T42" fmla="*/ 55418455 w 2306"/>
                <a:gd name="T43" fmla="*/ 45137392 h 2681"/>
                <a:gd name="T44" fmla="*/ 28773984 w 2306"/>
                <a:gd name="T45" fmla="*/ 53992412 h 2681"/>
                <a:gd name="T46" fmla="*/ 17149339 w 2306"/>
                <a:gd name="T47" fmla="*/ 27657551 h 2681"/>
                <a:gd name="T48" fmla="*/ 46556156 w 2306"/>
                <a:gd name="T49" fmla="*/ 22022451 h 2681"/>
                <a:gd name="T50" fmla="*/ 30097464 w 2306"/>
                <a:gd name="T51" fmla="*/ 59454863 h 2681"/>
                <a:gd name="T52" fmla="*/ 54152549 w 2306"/>
                <a:gd name="T53" fmla="*/ 48817472 h 2681"/>
                <a:gd name="T54" fmla="*/ 69690299 w 2306"/>
                <a:gd name="T55" fmla="*/ 57844903 h 2681"/>
                <a:gd name="T56" fmla="*/ 91788593 w 2306"/>
                <a:gd name="T57" fmla="*/ 82742454 h 2681"/>
                <a:gd name="T58" fmla="*/ 39650409 w 2306"/>
                <a:gd name="T59" fmla="*/ 92862374 h 2681"/>
                <a:gd name="T60" fmla="*/ 35794639 w 2306"/>
                <a:gd name="T61" fmla="*/ 92287354 h 2681"/>
                <a:gd name="T62" fmla="*/ 38959763 w 2306"/>
                <a:gd name="T63" fmla="*/ 96714864 h 2681"/>
                <a:gd name="T64" fmla="*/ 92076462 w 2306"/>
                <a:gd name="T65" fmla="*/ 87169964 h 2681"/>
                <a:gd name="T66" fmla="*/ 110434132 w 2306"/>
                <a:gd name="T67" fmla="*/ 93207434 h 2681"/>
                <a:gd name="T68" fmla="*/ 94838809 w 2306"/>
                <a:gd name="T69" fmla="*/ 102120004 h 2681"/>
                <a:gd name="T70" fmla="*/ 47476858 w 2306"/>
                <a:gd name="T71" fmla="*/ 105684984 h 2681"/>
                <a:gd name="T72" fmla="*/ 38844855 w 2306"/>
                <a:gd name="T73" fmla="*/ 97980004 h 2681"/>
                <a:gd name="T74" fmla="*/ 90867890 w 2306"/>
                <a:gd name="T75" fmla="*/ 117932335 h 2681"/>
                <a:gd name="T76" fmla="*/ 86148991 w 2306"/>
                <a:gd name="T77" fmla="*/ 118047435 h 2681"/>
                <a:gd name="T78" fmla="*/ 65546899 w 2306"/>
                <a:gd name="T79" fmla="*/ 111434945 h 2681"/>
                <a:gd name="T80" fmla="*/ 96277436 w 2306"/>
                <a:gd name="T81" fmla="*/ 105799845 h 2681"/>
                <a:gd name="T82" fmla="*/ 90867890 w 2306"/>
                <a:gd name="T83" fmla="*/ 117932335 h 2681"/>
                <a:gd name="T84" fmla="*/ 81487666 w 2306"/>
                <a:gd name="T85" fmla="*/ 121842375 h 2681"/>
                <a:gd name="T86" fmla="*/ 56684600 w 2306"/>
                <a:gd name="T87" fmla="*/ 126039925 h 2681"/>
                <a:gd name="T88" fmla="*/ 50929851 w 2306"/>
                <a:gd name="T89" fmla="*/ 134722296 h 2681"/>
                <a:gd name="T90" fmla="*/ 45980657 w 2306"/>
                <a:gd name="T91" fmla="*/ 118967515 h 2681"/>
                <a:gd name="T92" fmla="*/ 104046311 w 2306"/>
                <a:gd name="T93" fmla="*/ 150017396 h 2681"/>
                <a:gd name="T94" fmla="*/ 93687811 w 2306"/>
                <a:gd name="T95" fmla="*/ 121669965 h 2681"/>
                <a:gd name="T96" fmla="*/ 69632725 w 2306"/>
                <a:gd name="T97" fmla="*/ 5002530 h 2681"/>
                <a:gd name="T98" fmla="*/ 53116699 w 2306"/>
                <a:gd name="T99" fmla="*/ 24840001 h 2681"/>
                <a:gd name="T100" fmla="*/ 68481728 w 2306"/>
                <a:gd name="T101" fmla="*/ 7475020 h 2681"/>
                <a:gd name="T102" fmla="*/ 17034191 w 2306"/>
                <a:gd name="T103" fmla="*/ 54337472 h 2681"/>
                <a:gd name="T104" fmla="*/ 10473648 w 2306"/>
                <a:gd name="T105" fmla="*/ 51635022 h 2681"/>
                <a:gd name="T106" fmla="*/ 25090935 w 2306"/>
                <a:gd name="T107" fmla="*/ 55429962 h 268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06" h="2681">
                  <a:moveTo>
                    <a:pt x="720" y="2559"/>
                  </a:moveTo>
                  <a:cubicBezTo>
                    <a:pt x="851" y="2559"/>
                    <a:pt x="851" y="2559"/>
                    <a:pt x="851" y="2559"/>
                  </a:cubicBezTo>
                  <a:cubicBezTo>
                    <a:pt x="851" y="2640"/>
                    <a:pt x="851" y="2640"/>
                    <a:pt x="851" y="2640"/>
                  </a:cubicBezTo>
                  <a:cubicBezTo>
                    <a:pt x="851" y="2659"/>
                    <a:pt x="866" y="2674"/>
                    <a:pt x="885" y="2674"/>
                  </a:cubicBezTo>
                  <a:cubicBezTo>
                    <a:pt x="904" y="2674"/>
                    <a:pt x="919" y="2659"/>
                    <a:pt x="919" y="2640"/>
                  </a:cubicBezTo>
                  <a:cubicBezTo>
                    <a:pt x="919" y="2559"/>
                    <a:pt x="919" y="2559"/>
                    <a:pt x="919" y="2559"/>
                  </a:cubicBezTo>
                  <a:cubicBezTo>
                    <a:pt x="1006" y="2559"/>
                    <a:pt x="1006" y="2559"/>
                    <a:pt x="1006" y="2559"/>
                  </a:cubicBezTo>
                  <a:cubicBezTo>
                    <a:pt x="1024" y="2559"/>
                    <a:pt x="1039" y="2544"/>
                    <a:pt x="1039" y="2526"/>
                  </a:cubicBezTo>
                  <a:cubicBezTo>
                    <a:pt x="1039" y="2507"/>
                    <a:pt x="1024" y="2492"/>
                    <a:pt x="1006" y="2492"/>
                  </a:cubicBezTo>
                  <a:cubicBezTo>
                    <a:pt x="919" y="2492"/>
                    <a:pt x="919" y="2492"/>
                    <a:pt x="919" y="2492"/>
                  </a:cubicBezTo>
                  <a:cubicBezTo>
                    <a:pt x="919" y="2406"/>
                    <a:pt x="919" y="2406"/>
                    <a:pt x="919" y="2406"/>
                  </a:cubicBezTo>
                  <a:cubicBezTo>
                    <a:pt x="986" y="2391"/>
                    <a:pt x="1037" y="2333"/>
                    <a:pt x="1039" y="2261"/>
                  </a:cubicBezTo>
                  <a:cubicBezTo>
                    <a:pt x="1074" y="2268"/>
                    <a:pt x="1109" y="2272"/>
                    <a:pt x="1145" y="2272"/>
                  </a:cubicBezTo>
                  <a:cubicBezTo>
                    <a:pt x="1245" y="2272"/>
                    <a:pt x="1339" y="2244"/>
                    <a:pt x="1420" y="2196"/>
                  </a:cubicBezTo>
                  <a:cubicBezTo>
                    <a:pt x="1762" y="2660"/>
                    <a:pt x="1762" y="2660"/>
                    <a:pt x="1762" y="2660"/>
                  </a:cubicBezTo>
                  <a:cubicBezTo>
                    <a:pt x="1768" y="2668"/>
                    <a:pt x="1776" y="2672"/>
                    <a:pt x="1784" y="2674"/>
                  </a:cubicBezTo>
                  <a:cubicBezTo>
                    <a:pt x="1790" y="2675"/>
                    <a:pt x="1836" y="2681"/>
                    <a:pt x="1899" y="2681"/>
                  </a:cubicBezTo>
                  <a:cubicBezTo>
                    <a:pt x="2020" y="2681"/>
                    <a:pt x="2205" y="2658"/>
                    <a:pt x="2298" y="2528"/>
                  </a:cubicBezTo>
                  <a:cubicBezTo>
                    <a:pt x="2304" y="2521"/>
                    <a:pt x="2306" y="2512"/>
                    <a:pt x="2304" y="2503"/>
                  </a:cubicBezTo>
                  <a:cubicBezTo>
                    <a:pt x="2303" y="2494"/>
                    <a:pt x="2298" y="2486"/>
                    <a:pt x="2290" y="2481"/>
                  </a:cubicBezTo>
                  <a:cubicBezTo>
                    <a:pt x="1733" y="2105"/>
                    <a:pt x="1733" y="2105"/>
                    <a:pt x="1733" y="2105"/>
                  </a:cubicBezTo>
                  <a:cubicBezTo>
                    <a:pt x="2040" y="2064"/>
                    <a:pt x="2273" y="1960"/>
                    <a:pt x="2285" y="1954"/>
                  </a:cubicBezTo>
                  <a:cubicBezTo>
                    <a:pt x="2295" y="1950"/>
                    <a:pt x="2302" y="1941"/>
                    <a:pt x="2304" y="1930"/>
                  </a:cubicBezTo>
                  <a:cubicBezTo>
                    <a:pt x="2306" y="1919"/>
                    <a:pt x="2303" y="1908"/>
                    <a:pt x="2295" y="1900"/>
                  </a:cubicBezTo>
                  <a:cubicBezTo>
                    <a:pt x="2264" y="1867"/>
                    <a:pt x="1644" y="1223"/>
                    <a:pt x="1208" y="921"/>
                  </a:cubicBezTo>
                  <a:cubicBezTo>
                    <a:pt x="1200" y="874"/>
                    <a:pt x="1183" y="828"/>
                    <a:pt x="1155" y="786"/>
                  </a:cubicBezTo>
                  <a:cubicBezTo>
                    <a:pt x="964" y="495"/>
                    <a:pt x="964" y="495"/>
                    <a:pt x="964" y="495"/>
                  </a:cubicBezTo>
                  <a:cubicBezTo>
                    <a:pt x="1140" y="465"/>
                    <a:pt x="1232" y="331"/>
                    <a:pt x="1237" y="324"/>
                  </a:cubicBezTo>
                  <a:cubicBezTo>
                    <a:pt x="1287" y="245"/>
                    <a:pt x="1294" y="83"/>
                    <a:pt x="1261" y="28"/>
                  </a:cubicBezTo>
                  <a:cubicBezTo>
                    <a:pt x="1244" y="1"/>
                    <a:pt x="1221" y="0"/>
                    <a:pt x="1212" y="1"/>
                  </a:cubicBezTo>
                  <a:cubicBezTo>
                    <a:pt x="1181" y="4"/>
                    <a:pt x="1155" y="35"/>
                    <a:pt x="1127" y="105"/>
                  </a:cubicBezTo>
                  <a:cubicBezTo>
                    <a:pt x="1047" y="304"/>
                    <a:pt x="783" y="251"/>
                    <a:pt x="772" y="249"/>
                  </a:cubicBezTo>
                  <a:cubicBezTo>
                    <a:pt x="771" y="249"/>
                    <a:pt x="770" y="249"/>
                    <a:pt x="770" y="249"/>
                  </a:cubicBezTo>
                  <a:cubicBezTo>
                    <a:pt x="713" y="210"/>
                    <a:pt x="645" y="188"/>
                    <a:pt x="573" y="188"/>
                  </a:cubicBezTo>
                  <a:cubicBezTo>
                    <a:pt x="505" y="188"/>
                    <a:pt x="439" y="208"/>
                    <a:pt x="382" y="246"/>
                  </a:cubicBezTo>
                  <a:cubicBezTo>
                    <a:pt x="304" y="297"/>
                    <a:pt x="250" y="376"/>
                    <a:pt x="232" y="467"/>
                  </a:cubicBezTo>
                  <a:cubicBezTo>
                    <a:pt x="229" y="481"/>
                    <a:pt x="227" y="495"/>
                    <a:pt x="226" y="509"/>
                  </a:cubicBezTo>
                  <a:cubicBezTo>
                    <a:pt x="185" y="536"/>
                    <a:pt x="0" y="678"/>
                    <a:pt x="122" y="929"/>
                  </a:cubicBezTo>
                  <a:cubicBezTo>
                    <a:pt x="122" y="930"/>
                    <a:pt x="123" y="931"/>
                    <a:pt x="123" y="932"/>
                  </a:cubicBezTo>
                  <a:cubicBezTo>
                    <a:pt x="250" y="1141"/>
                    <a:pt x="250" y="1141"/>
                    <a:pt x="250" y="1141"/>
                  </a:cubicBezTo>
                  <a:cubicBezTo>
                    <a:pt x="257" y="1151"/>
                    <a:pt x="268" y="1157"/>
                    <a:pt x="279" y="1157"/>
                  </a:cubicBezTo>
                  <a:cubicBezTo>
                    <a:pt x="283" y="1157"/>
                    <a:pt x="286" y="1157"/>
                    <a:pt x="289" y="1156"/>
                  </a:cubicBezTo>
                  <a:cubicBezTo>
                    <a:pt x="294" y="1154"/>
                    <a:pt x="340" y="1139"/>
                    <a:pt x="364" y="1088"/>
                  </a:cubicBezTo>
                  <a:cubicBezTo>
                    <a:pt x="375" y="1067"/>
                    <a:pt x="380" y="1044"/>
                    <a:pt x="380" y="1018"/>
                  </a:cubicBezTo>
                  <a:cubicBezTo>
                    <a:pt x="398" y="1026"/>
                    <a:pt x="420" y="1032"/>
                    <a:pt x="445" y="1032"/>
                  </a:cubicBezTo>
                  <a:cubicBezTo>
                    <a:pt x="445" y="1032"/>
                    <a:pt x="445" y="1032"/>
                    <a:pt x="445" y="1032"/>
                  </a:cubicBezTo>
                  <a:cubicBezTo>
                    <a:pt x="447" y="1032"/>
                    <a:pt x="448" y="1032"/>
                    <a:pt x="450" y="1032"/>
                  </a:cubicBezTo>
                  <a:cubicBezTo>
                    <a:pt x="373" y="1219"/>
                    <a:pt x="409" y="1440"/>
                    <a:pt x="546" y="1646"/>
                  </a:cubicBezTo>
                  <a:cubicBezTo>
                    <a:pt x="547" y="1648"/>
                    <a:pt x="548" y="1649"/>
                    <a:pt x="549" y="1651"/>
                  </a:cubicBezTo>
                  <a:cubicBezTo>
                    <a:pt x="567" y="1677"/>
                    <a:pt x="586" y="1702"/>
                    <a:pt x="606" y="1728"/>
                  </a:cubicBezTo>
                  <a:cubicBezTo>
                    <a:pt x="606" y="1730"/>
                    <a:pt x="606" y="1732"/>
                    <a:pt x="606" y="1733"/>
                  </a:cubicBezTo>
                  <a:cubicBezTo>
                    <a:pt x="606" y="1859"/>
                    <a:pt x="650" y="1981"/>
                    <a:pt x="731" y="2077"/>
                  </a:cubicBezTo>
                  <a:cubicBezTo>
                    <a:pt x="731" y="2078"/>
                    <a:pt x="731" y="2078"/>
                    <a:pt x="731" y="2079"/>
                  </a:cubicBezTo>
                  <a:cubicBezTo>
                    <a:pt x="731" y="2256"/>
                    <a:pt x="731" y="2256"/>
                    <a:pt x="731" y="2256"/>
                  </a:cubicBezTo>
                  <a:cubicBezTo>
                    <a:pt x="731" y="2329"/>
                    <a:pt x="782" y="2391"/>
                    <a:pt x="851" y="2406"/>
                  </a:cubicBezTo>
                  <a:cubicBezTo>
                    <a:pt x="851" y="2492"/>
                    <a:pt x="851" y="2492"/>
                    <a:pt x="851" y="2492"/>
                  </a:cubicBezTo>
                  <a:cubicBezTo>
                    <a:pt x="719" y="2492"/>
                    <a:pt x="719" y="2492"/>
                    <a:pt x="719" y="2492"/>
                  </a:cubicBezTo>
                  <a:cubicBezTo>
                    <a:pt x="718" y="2492"/>
                    <a:pt x="717" y="2492"/>
                    <a:pt x="716" y="2492"/>
                  </a:cubicBezTo>
                  <a:cubicBezTo>
                    <a:pt x="670" y="2496"/>
                    <a:pt x="582" y="2531"/>
                    <a:pt x="582" y="2640"/>
                  </a:cubicBezTo>
                  <a:cubicBezTo>
                    <a:pt x="582" y="2659"/>
                    <a:pt x="597" y="2674"/>
                    <a:pt x="616" y="2674"/>
                  </a:cubicBezTo>
                  <a:cubicBezTo>
                    <a:pt x="634" y="2674"/>
                    <a:pt x="649" y="2659"/>
                    <a:pt x="649" y="2640"/>
                  </a:cubicBezTo>
                  <a:cubicBezTo>
                    <a:pt x="649" y="2571"/>
                    <a:pt x="706" y="2561"/>
                    <a:pt x="720" y="2559"/>
                  </a:cubicBezTo>
                  <a:close/>
                  <a:moveTo>
                    <a:pt x="809" y="383"/>
                  </a:moveTo>
                  <a:cubicBezTo>
                    <a:pt x="1099" y="823"/>
                    <a:pt x="1099" y="823"/>
                    <a:pt x="1099" y="823"/>
                  </a:cubicBezTo>
                  <a:cubicBezTo>
                    <a:pt x="1108" y="836"/>
                    <a:pt x="1115" y="850"/>
                    <a:pt x="1121" y="865"/>
                  </a:cubicBezTo>
                  <a:cubicBezTo>
                    <a:pt x="1063" y="829"/>
                    <a:pt x="1010" y="801"/>
                    <a:pt x="963" y="785"/>
                  </a:cubicBezTo>
                  <a:cubicBezTo>
                    <a:pt x="919" y="769"/>
                    <a:pt x="874" y="761"/>
                    <a:pt x="829" y="761"/>
                  </a:cubicBezTo>
                  <a:cubicBezTo>
                    <a:pt x="705" y="761"/>
                    <a:pt x="592" y="820"/>
                    <a:pt x="514" y="920"/>
                  </a:cubicBezTo>
                  <a:cubicBezTo>
                    <a:pt x="509" y="926"/>
                    <a:pt x="505" y="933"/>
                    <a:pt x="500" y="939"/>
                  </a:cubicBezTo>
                  <a:cubicBezTo>
                    <a:pt x="338" y="693"/>
                    <a:pt x="338" y="693"/>
                    <a:pt x="338" y="693"/>
                  </a:cubicBezTo>
                  <a:cubicBezTo>
                    <a:pt x="307" y="646"/>
                    <a:pt x="292" y="592"/>
                    <a:pt x="292" y="538"/>
                  </a:cubicBezTo>
                  <a:cubicBezTo>
                    <a:pt x="292" y="519"/>
                    <a:pt x="294" y="500"/>
                    <a:pt x="298" y="481"/>
                  </a:cubicBezTo>
                  <a:cubicBezTo>
                    <a:pt x="313" y="407"/>
                    <a:pt x="356" y="343"/>
                    <a:pt x="419" y="302"/>
                  </a:cubicBezTo>
                  <a:cubicBezTo>
                    <a:pt x="465" y="272"/>
                    <a:pt x="518" y="256"/>
                    <a:pt x="573" y="256"/>
                  </a:cubicBezTo>
                  <a:cubicBezTo>
                    <a:pt x="669" y="256"/>
                    <a:pt x="757" y="303"/>
                    <a:pt x="809" y="383"/>
                  </a:cubicBezTo>
                  <a:close/>
                  <a:moveTo>
                    <a:pt x="507" y="1072"/>
                  </a:moveTo>
                  <a:cubicBezTo>
                    <a:pt x="510" y="1063"/>
                    <a:pt x="513" y="1055"/>
                    <a:pt x="517" y="1047"/>
                  </a:cubicBezTo>
                  <a:cubicBezTo>
                    <a:pt x="519" y="1042"/>
                    <a:pt x="521" y="1038"/>
                    <a:pt x="523" y="1034"/>
                  </a:cubicBezTo>
                  <a:cubicBezTo>
                    <a:pt x="528" y="1023"/>
                    <a:pt x="534" y="1011"/>
                    <a:pt x="541" y="1000"/>
                  </a:cubicBezTo>
                  <a:cubicBezTo>
                    <a:pt x="605" y="893"/>
                    <a:pt x="712" y="829"/>
                    <a:pt x="829" y="829"/>
                  </a:cubicBezTo>
                  <a:cubicBezTo>
                    <a:pt x="866" y="829"/>
                    <a:pt x="904" y="836"/>
                    <a:pt x="941" y="849"/>
                  </a:cubicBezTo>
                  <a:cubicBezTo>
                    <a:pt x="998" y="869"/>
                    <a:pt x="1068" y="908"/>
                    <a:pt x="1144" y="960"/>
                  </a:cubicBezTo>
                  <a:cubicBezTo>
                    <a:pt x="1156" y="967"/>
                    <a:pt x="1167" y="975"/>
                    <a:pt x="1179" y="983"/>
                  </a:cubicBezTo>
                  <a:cubicBezTo>
                    <a:pt x="1190" y="991"/>
                    <a:pt x="1200" y="998"/>
                    <a:pt x="1211" y="1006"/>
                  </a:cubicBezTo>
                  <a:cubicBezTo>
                    <a:pt x="1355" y="1110"/>
                    <a:pt x="1517" y="1248"/>
                    <a:pt x="1669" y="1387"/>
                  </a:cubicBezTo>
                  <a:cubicBezTo>
                    <a:pt x="1662" y="1393"/>
                    <a:pt x="1654" y="1399"/>
                    <a:pt x="1646" y="1405"/>
                  </a:cubicBezTo>
                  <a:cubicBezTo>
                    <a:pt x="1629" y="1417"/>
                    <a:pt x="1612" y="1428"/>
                    <a:pt x="1595" y="1439"/>
                  </a:cubicBezTo>
                  <a:cubicBezTo>
                    <a:pt x="1586" y="1445"/>
                    <a:pt x="1577" y="1451"/>
                    <a:pt x="1567" y="1457"/>
                  </a:cubicBezTo>
                  <a:cubicBezTo>
                    <a:pt x="1557" y="1463"/>
                    <a:pt x="1547" y="1468"/>
                    <a:pt x="1538" y="1473"/>
                  </a:cubicBezTo>
                  <a:cubicBezTo>
                    <a:pt x="1217" y="1651"/>
                    <a:pt x="861" y="1637"/>
                    <a:pt x="689" y="1615"/>
                  </a:cubicBezTo>
                  <a:cubicBezTo>
                    <a:pt x="680" y="1614"/>
                    <a:pt x="672" y="1613"/>
                    <a:pt x="664" y="1612"/>
                  </a:cubicBezTo>
                  <a:cubicBezTo>
                    <a:pt x="661" y="1611"/>
                    <a:pt x="658" y="1611"/>
                    <a:pt x="655" y="1610"/>
                  </a:cubicBezTo>
                  <a:cubicBezTo>
                    <a:pt x="643" y="1608"/>
                    <a:pt x="631" y="1607"/>
                    <a:pt x="622" y="1605"/>
                  </a:cubicBezTo>
                  <a:cubicBezTo>
                    <a:pt x="611" y="1603"/>
                    <a:pt x="603" y="1601"/>
                    <a:pt x="597" y="1600"/>
                  </a:cubicBezTo>
                  <a:cubicBezTo>
                    <a:pt x="480" y="1421"/>
                    <a:pt x="447" y="1232"/>
                    <a:pt x="507" y="1072"/>
                  </a:cubicBezTo>
                  <a:close/>
                  <a:moveTo>
                    <a:pt x="677" y="1682"/>
                  </a:moveTo>
                  <a:cubicBezTo>
                    <a:pt x="733" y="1690"/>
                    <a:pt x="809" y="1697"/>
                    <a:pt x="897" y="1697"/>
                  </a:cubicBezTo>
                  <a:cubicBezTo>
                    <a:pt x="1088" y="1697"/>
                    <a:pt x="1337" y="1664"/>
                    <a:pt x="1571" y="1533"/>
                  </a:cubicBezTo>
                  <a:cubicBezTo>
                    <a:pt x="1581" y="1527"/>
                    <a:pt x="1591" y="1522"/>
                    <a:pt x="1600" y="1516"/>
                  </a:cubicBezTo>
                  <a:cubicBezTo>
                    <a:pt x="1610" y="1510"/>
                    <a:pt x="1620" y="1504"/>
                    <a:pt x="1629" y="1498"/>
                  </a:cubicBezTo>
                  <a:cubicBezTo>
                    <a:pt x="1660" y="1478"/>
                    <a:pt x="1690" y="1457"/>
                    <a:pt x="1720" y="1433"/>
                  </a:cubicBezTo>
                  <a:cubicBezTo>
                    <a:pt x="1790" y="1498"/>
                    <a:pt x="1858" y="1561"/>
                    <a:pt x="1919" y="1621"/>
                  </a:cubicBezTo>
                  <a:cubicBezTo>
                    <a:pt x="1909" y="1629"/>
                    <a:pt x="1898" y="1638"/>
                    <a:pt x="1887" y="1645"/>
                  </a:cubicBezTo>
                  <a:cubicBezTo>
                    <a:pt x="1821" y="1693"/>
                    <a:pt x="1752" y="1731"/>
                    <a:pt x="1683" y="1762"/>
                  </a:cubicBezTo>
                  <a:cubicBezTo>
                    <a:pt x="1671" y="1767"/>
                    <a:pt x="1659" y="1771"/>
                    <a:pt x="1648" y="1776"/>
                  </a:cubicBezTo>
                  <a:cubicBezTo>
                    <a:pt x="1636" y="1781"/>
                    <a:pt x="1624" y="1785"/>
                    <a:pt x="1613" y="1790"/>
                  </a:cubicBezTo>
                  <a:cubicBezTo>
                    <a:pt x="1325" y="1893"/>
                    <a:pt x="1040" y="1872"/>
                    <a:pt x="905" y="1852"/>
                  </a:cubicBezTo>
                  <a:cubicBezTo>
                    <a:pt x="856" y="1845"/>
                    <a:pt x="827" y="1838"/>
                    <a:pt x="825" y="1838"/>
                  </a:cubicBezTo>
                  <a:cubicBezTo>
                    <a:pt x="821" y="1837"/>
                    <a:pt x="816" y="1837"/>
                    <a:pt x="812" y="1838"/>
                  </a:cubicBezTo>
                  <a:cubicBezTo>
                    <a:pt x="771" y="1805"/>
                    <a:pt x="732" y="1769"/>
                    <a:pt x="696" y="1729"/>
                  </a:cubicBezTo>
                  <a:cubicBezTo>
                    <a:pt x="689" y="1721"/>
                    <a:pt x="682" y="1712"/>
                    <a:pt x="675" y="1704"/>
                  </a:cubicBezTo>
                  <a:cubicBezTo>
                    <a:pt x="668" y="1696"/>
                    <a:pt x="661" y="1687"/>
                    <a:pt x="654" y="1679"/>
                  </a:cubicBezTo>
                  <a:cubicBezTo>
                    <a:pt x="661" y="1680"/>
                    <a:pt x="669" y="1681"/>
                    <a:pt x="677" y="1682"/>
                  </a:cubicBezTo>
                  <a:close/>
                  <a:moveTo>
                    <a:pt x="1579" y="2051"/>
                  </a:moveTo>
                  <a:cubicBezTo>
                    <a:pt x="1565" y="2052"/>
                    <a:pt x="1550" y="2053"/>
                    <a:pt x="1536" y="2053"/>
                  </a:cubicBezTo>
                  <a:cubicBezTo>
                    <a:pt x="1523" y="2053"/>
                    <a:pt x="1510" y="2053"/>
                    <a:pt x="1497" y="2053"/>
                  </a:cubicBezTo>
                  <a:cubicBezTo>
                    <a:pt x="1497" y="2053"/>
                    <a:pt x="1497" y="2053"/>
                    <a:pt x="1497" y="2053"/>
                  </a:cubicBezTo>
                  <a:cubicBezTo>
                    <a:pt x="1495" y="2053"/>
                    <a:pt x="1493" y="2053"/>
                    <a:pt x="1490" y="2053"/>
                  </a:cubicBezTo>
                  <a:cubicBezTo>
                    <a:pt x="1283" y="2052"/>
                    <a:pt x="1101" y="2010"/>
                    <a:pt x="947" y="1927"/>
                  </a:cubicBezTo>
                  <a:cubicBezTo>
                    <a:pt x="1000" y="1933"/>
                    <a:pt x="1065" y="1938"/>
                    <a:pt x="1139" y="1938"/>
                  </a:cubicBezTo>
                  <a:cubicBezTo>
                    <a:pt x="1272" y="1938"/>
                    <a:pt x="1432" y="1922"/>
                    <a:pt x="1596" y="1868"/>
                  </a:cubicBezTo>
                  <a:cubicBezTo>
                    <a:pt x="1609" y="1864"/>
                    <a:pt x="1622" y="1859"/>
                    <a:pt x="1635" y="1855"/>
                  </a:cubicBezTo>
                  <a:cubicBezTo>
                    <a:pt x="1648" y="1850"/>
                    <a:pt x="1660" y="1845"/>
                    <a:pt x="1673" y="1840"/>
                  </a:cubicBezTo>
                  <a:cubicBezTo>
                    <a:pt x="1773" y="1800"/>
                    <a:pt x="1874" y="1744"/>
                    <a:pt x="1969" y="1668"/>
                  </a:cubicBezTo>
                  <a:cubicBezTo>
                    <a:pt x="2079" y="1776"/>
                    <a:pt x="2167" y="1865"/>
                    <a:pt x="2212" y="1911"/>
                  </a:cubicBezTo>
                  <a:cubicBezTo>
                    <a:pt x="2114" y="1950"/>
                    <a:pt x="1864" y="2036"/>
                    <a:pt x="1579" y="2051"/>
                  </a:cubicBezTo>
                  <a:close/>
                  <a:moveTo>
                    <a:pt x="791" y="2044"/>
                  </a:moveTo>
                  <a:cubicBezTo>
                    <a:pt x="732" y="1977"/>
                    <a:pt x="694" y="1896"/>
                    <a:pt x="680" y="1810"/>
                  </a:cubicBezTo>
                  <a:cubicBezTo>
                    <a:pt x="868" y="1999"/>
                    <a:pt x="1115" y="2103"/>
                    <a:pt x="1416" y="2119"/>
                  </a:cubicBezTo>
                  <a:cubicBezTo>
                    <a:pt x="1339" y="2173"/>
                    <a:pt x="1246" y="2204"/>
                    <a:pt x="1145" y="2204"/>
                  </a:cubicBezTo>
                  <a:cubicBezTo>
                    <a:pt x="1101" y="2204"/>
                    <a:pt x="1057" y="2198"/>
                    <a:pt x="1015" y="2186"/>
                  </a:cubicBezTo>
                  <a:cubicBezTo>
                    <a:pt x="1005" y="2183"/>
                    <a:pt x="994" y="2185"/>
                    <a:pt x="985" y="2192"/>
                  </a:cubicBezTo>
                  <a:cubicBezTo>
                    <a:pt x="977" y="2198"/>
                    <a:pt x="972" y="2208"/>
                    <a:pt x="972" y="2219"/>
                  </a:cubicBezTo>
                  <a:cubicBezTo>
                    <a:pt x="972" y="2256"/>
                    <a:pt x="972" y="2256"/>
                    <a:pt x="972" y="2256"/>
                  </a:cubicBezTo>
                  <a:cubicBezTo>
                    <a:pt x="972" y="2304"/>
                    <a:pt x="933" y="2343"/>
                    <a:pt x="885" y="2343"/>
                  </a:cubicBezTo>
                  <a:cubicBezTo>
                    <a:pt x="837" y="2343"/>
                    <a:pt x="798" y="2304"/>
                    <a:pt x="798" y="2256"/>
                  </a:cubicBezTo>
                  <a:cubicBezTo>
                    <a:pt x="798" y="2079"/>
                    <a:pt x="798" y="2079"/>
                    <a:pt x="798" y="2079"/>
                  </a:cubicBezTo>
                  <a:cubicBezTo>
                    <a:pt x="798" y="2075"/>
                    <a:pt x="798" y="2072"/>
                    <a:pt x="799" y="2069"/>
                  </a:cubicBezTo>
                  <a:cubicBezTo>
                    <a:pt x="800" y="2060"/>
                    <a:pt x="797" y="2051"/>
                    <a:pt x="791" y="2044"/>
                  </a:cubicBezTo>
                  <a:close/>
                  <a:moveTo>
                    <a:pt x="2221" y="2515"/>
                  </a:moveTo>
                  <a:cubicBezTo>
                    <a:pt x="2105" y="2632"/>
                    <a:pt x="1867" y="2615"/>
                    <a:pt x="1808" y="2609"/>
                  </a:cubicBezTo>
                  <a:cubicBezTo>
                    <a:pt x="1476" y="2158"/>
                    <a:pt x="1476" y="2158"/>
                    <a:pt x="1476" y="2158"/>
                  </a:cubicBezTo>
                  <a:cubicBezTo>
                    <a:pt x="1491" y="2146"/>
                    <a:pt x="1505" y="2134"/>
                    <a:pt x="1519" y="2121"/>
                  </a:cubicBezTo>
                  <a:cubicBezTo>
                    <a:pt x="1556" y="2120"/>
                    <a:pt x="1592" y="2118"/>
                    <a:pt x="1628" y="2116"/>
                  </a:cubicBezTo>
                  <a:lnTo>
                    <a:pt x="2221" y="2515"/>
                  </a:lnTo>
                  <a:close/>
                  <a:moveTo>
                    <a:pt x="1190" y="130"/>
                  </a:moveTo>
                  <a:cubicBezTo>
                    <a:pt x="1198" y="110"/>
                    <a:pt x="1205" y="96"/>
                    <a:pt x="1210" y="87"/>
                  </a:cubicBezTo>
                  <a:cubicBezTo>
                    <a:pt x="1218" y="134"/>
                    <a:pt x="1213" y="236"/>
                    <a:pt x="1180" y="288"/>
                  </a:cubicBezTo>
                  <a:cubicBezTo>
                    <a:pt x="1180" y="289"/>
                    <a:pt x="1090" y="417"/>
                    <a:pt x="926" y="432"/>
                  </a:cubicBezTo>
                  <a:cubicBezTo>
                    <a:pt x="925" y="432"/>
                    <a:pt x="924" y="432"/>
                    <a:pt x="923" y="432"/>
                  </a:cubicBezTo>
                  <a:cubicBezTo>
                    <a:pt x="866" y="346"/>
                    <a:pt x="866" y="346"/>
                    <a:pt x="866" y="346"/>
                  </a:cubicBezTo>
                  <a:cubicBezTo>
                    <a:pt x="861" y="338"/>
                    <a:pt x="856" y="331"/>
                    <a:pt x="850" y="325"/>
                  </a:cubicBezTo>
                  <a:cubicBezTo>
                    <a:pt x="971" y="326"/>
                    <a:pt x="1127" y="286"/>
                    <a:pt x="1190" y="130"/>
                  </a:cubicBezTo>
                  <a:close/>
                  <a:moveTo>
                    <a:pt x="356" y="914"/>
                  </a:moveTo>
                  <a:cubicBezTo>
                    <a:pt x="346" y="900"/>
                    <a:pt x="328" y="895"/>
                    <a:pt x="312" y="903"/>
                  </a:cubicBezTo>
                  <a:cubicBezTo>
                    <a:pt x="297" y="911"/>
                    <a:pt x="290" y="929"/>
                    <a:pt x="296" y="945"/>
                  </a:cubicBezTo>
                  <a:cubicBezTo>
                    <a:pt x="314" y="992"/>
                    <a:pt x="317" y="1031"/>
                    <a:pt x="304" y="1058"/>
                  </a:cubicBezTo>
                  <a:cubicBezTo>
                    <a:pt x="300" y="1066"/>
                    <a:pt x="295" y="1072"/>
                    <a:pt x="290" y="1077"/>
                  </a:cubicBezTo>
                  <a:cubicBezTo>
                    <a:pt x="182" y="898"/>
                    <a:pt x="182" y="898"/>
                    <a:pt x="182" y="898"/>
                  </a:cubicBezTo>
                  <a:cubicBezTo>
                    <a:pt x="105" y="739"/>
                    <a:pt x="179" y="638"/>
                    <a:pt x="229" y="592"/>
                  </a:cubicBezTo>
                  <a:cubicBezTo>
                    <a:pt x="236" y="640"/>
                    <a:pt x="254" y="687"/>
                    <a:pt x="282" y="730"/>
                  </a:cubicBezTo>
                  <a:cubicBezTo>
                    <a:pt x="436" y="964"/>
                    <a:pt x="436" y="964"/>
                    <a:pt x="436" y="964"/>
                  </a:cubicBezTo>
                  <a:cubicBezTo>
                    <a:pt x="387" y="959"/>
                    <a:pt x="356" y="914"/>
                    <a:pt x="356" y="91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NZ"/>
            </a:p>
          </p:txBody>
        </p:sp>
      </p:grpSp>
      <p:grpSp>
        <p:nvGrpSpPr>
          <p:cNvPr id="32" name="Grupa 44">
            <a:extLst>
              <a:ext uri="{FF2B5EF4-FFF2-40B4-BE49-F238E27FC236}">
                <a16:creationId xmlns:a16="http://schemas.microsoft.com/office/drawing/2014/main" id="{249EA72B-F64D-85BC-9AC1-9BD457161F0E}"/>
              </a:ext>
            </a:extLst>
          </p:cNvPr>
          <p:cNvGrpSpPr>
            <a:grpSpLocks/>
          </p:cNvGrpSpPr>
          <p:nvPr/>
        </p:nvGrpSpPr>
        <p:grpSpPr bwMode="auto">
          <a:xfrm>
            <a:off x="4332288" y="1260475"/>
            <a:ext cx="1692275" cy="1871663"/>
            <a:chOff x="2480170" y="1044739"/>
            <a:chExt cx="1071890" cy="1186397"/>
          </a:xfrm>
        </p:grpSpPr>
        <p:sp>
          <p:nvSpPr>
            <p:cNvPr id="33" name="Elipsa 45">
              <a:extLst>
                <a:ext uri="{FF2B5EF4-FFF2-40B4-BE49-F238E27FC236}">
                  <a16:creationId xmlns:a16="http://schemas.microsoft.com/office/drawing/2014/main" id="{1701184E-5D85-95C7-3188-14223A9D9CAA}"/>
                </a:ext>
              </a:extLst>
            </p:cNvPr>
            <p:cNvSpPr/>
            <p:nvPr/>
          </p:nvSpPr>
          <p:spPr>
            <a:xfrm>
              <a:off x="2480170" y="1044739"/>
              <a:ext cx="1071890" cy="1071682"/>
            </a:xfrm>
            <a:prstGeom prst="ellipse">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sz="3600"/>
            </a:p>
          </p:txBody>
        </p:sp>
        <p:sp>
          <p:nvSpPr>
            <p:cNvPr id="395284" name="pole tekstowe 46">
              <a:extLst>
                <a:ext uri="{FF2B5EF4-FFF2-40B4-BE49-F238E27FC236}">
                  <a16:creationId xmlns:a16="http://schemas.microsoft.com/office/drawing/2014/main" id="{9141D54D-3705-627A-7DE9-0089338DC622}"/>
                </a:ext>
              </a:extLst>
            </p:cNvPr>
            <p:cNvSpPr txBox="1">
              <a:spLocks noChangeArrowheads="1"/>
            </p:cNvSpPr>
            <p:nvPr/>
          </p:nvSpPr>
          <p:spPr bwMode="auto">
            <a:xfrm>
              <a:off x="2725052" y="1050912"/>
              <a:ext cx="736614" cy="1180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11500" b="1">
                  <a:solidFill>
                    <a:schemeClr val="bg1"/>
                  </a:solidFill>
                  <a:latin typeface="Century Gothic" panose="020B0502020202020204" pitchFamily="34" charset="0"/>
                </a:rPr>
                <a:t>C</a:t>
              </a:r>
            </a:p>
          </p:txBody>
        </p:sp>
        <p:sp>
          <p:nvSpPr>
            <p:cNvPr id="395285" name="Freeform 10">
              <a:extLst>
                <a:ext uri="{FF2B5EF4-FFF2-40B4-BE49-F238E27FC236}">
                  <a16:creationId xmlns:a16="http://schemas.microsoft.com/office/drawing/2014/main" id="{42E7E1B9-55B5-C980-CDFC-B540B652C8D8}"/>
                </a:ext>
              </a:extLst>
            </p:cNvPr>
            <p:cNvSpPr>
              <a:spLocks noEditPoints="1"/>
            </p:cNvSpPr>
            <p:nvPr/>
          </p:nvSpPr>
          <p:spPr bwMode="auto">
            <a:xfrm>
              <a:off x="2584860" y="1204852"/>
              <a:ext cx="493106" cy="743011"/>
            </a:xfrm>
            <a:custGeom>
              <a:avLst/>
              <a:gdLst>
                <a:gd name="T0" fmla="*/ 79152595 w 2226"/>
                <a:gd name="T1" fmla="*/ 50879649 h 3356"/>
                <a:gd name="T2" fmla="*/ 61977399 w 2226"/>
                <a:gd name="T3" fmla="*/ 41664408 h 3356"/>
                <a:gd name="T4" fmla="*/ 45783762 w 2226"/>
                <a:gd name="T5" fmla="*/ 10489606 h 3356"/>
                <a:gd name="T6" fmla="*/ 32779808 w 2226"/>
                <a:gd name="T7" fmla="*/ 9068232 h 3356"/>
                <a:gd name="T8" fmla="*/ 736115 w 2226"/>
                <a:gd name="T9" fmla="*/ 46075981 h 3356"/>
                <a:gd name="T10" fmla="*/ 15899235 w 2226"/>
                <a:gd name="T11" fmla="*/ 66614169 h 3356"/>
                <a:gd name="T12" fmla="*/ 53880581 w 2226"/>
                <a:gd name="T13" fmla="*/ 137590759 h 3356"/>
                <a:gd name="T14" fmla="*/ 47501216 w 2226"/>
                <a:gd name="T15" fmla="*/ 155727002 h 3356"/>
                <a:gd name="T16" fmla="*/ 24928436 w 2226"/>
                <a:gd name="T17" fmla="*/ 161609099 h 3356"/>
                <a:gd name="T18" fmla="*/ 48531732 w 2226"/>
                <a:gd name="T19" fmla="*/ 159648400 h 3356"/>
                <a:gd name="T20" fmla="*/ 72135250 w 2226"/>
                <a:gd name="T21" fmla="*/ 160236433 h 3356"/>
                <a:gd name="T22" fmla="*/ 79545131 w 2226"/>
                <a:gd name="T23" fmla="*/ 159746258 h 3356"/>
                <a:gd name="T24" fmla="*/ 57757200 w 2226"/>
                <a:gd name="T25" fmla="*/ 138080934 h 3356"/>
                <a:gd name="T26" fmla="*/ 78956106 w 2226"/>
                <a:gd name="T27" fmla="*/ 133473203 h 3356"/>
                <a:gd name="T28" fmla="*/ 98633827 w 2226"/>
                <a:gd name="T29" fmla="*/ 150138922 h 3356"/>
                <a:gd name="T30" fmla="*/ 105651173 w 2226"/>
                <a:gd name="T31" fmla="*/ 96563534 h 3356"/>
                <a:gd name="T32" fmla="*/ 103197605 w 2226"/>
                <a:gd name="T33" fmla="*/ 130777242 h 3356"/>
                <a:gd name="T34" fmla="*/ 102903203 w 2226"/>
                <a:gd name="T35" fmla="*/ 131022329 h 3356"/>
                <a:gd name="T36" fmla="*/ 88083441 w 2226"/>
                <a:gd name="T37" fmla="*/ 126071653 h 3356"/>
                <a:gd name="T38" fmla="*/ 84746668 w 2226"/>
                <a:gd name="T39" fmla="*/ 124012875 h 3356"/>
                <a:gd name="T40" fmla="*/ 67522515 w 2226"/>
                <a:gd name="T41" fmla="*/ 110925387 h 3356"/>
                <a:gd name="T42" fmla="*/ 43133927 w 2226"/>
                <a:gd name="T43" fmla="*/ 60682922 h 3356"/>
                <a:gd name="T44" fmla="*/ 60407036 w 2226"/>
                <a:gd name="T45" fmla="*/ 46124910 h 3356"/>
                <a:gd name="T46" fmla="*/ 77091563 w 2226"/>
                <a:gd name="T47" fmla="*/ 54163864 h 3356"/>
                <a:gd name="T48" fmla="*/ 98683004 w 2226"/>
                <a:gd name="T49" fmla="*/ 85730761 h 3356"/>
                <a:gd name="T50" fmla="*/ 101872687 w 2226"/>
                <a:gd name="T51" fmla="*/ 97396654 h 3356"/>
                <a:gd name="T52" fmla="*/ 41710875 w 2226"/>
                <a:gd name="T53" fmla="*/ 56957682 h 3356"/>
                <a:gd name="T54" fmla="*/ 42741391 w 2226"/>
                <a:gd name="T55" fmla="*/ 56663666 h 3356"/>
                <a:gd name="T56" fmla="*/ 42643258 w 2226"/>
                <a:gd name="T57" fmla="*/ 56712595 h 3356"/>
                <a:gd name="T58" fmla="*/ 39551709 w 2226"/>
                <a:gd name="T59" fmla="*/ 5882097 h 3356"/>
                <a:gd name="T60" fmla="*/ 39551709 w 2226"/>
                <a:gd name="T61" fmla="*/ 5882097 h 3356"/>
                <a:gd name="T62" fmla="*/ 9863449 w 2226"/>
                <a:gd name="T63" fmla="*/ 42301591 h 3356"/>
                <a:gd name="T64" fmla="*/ 58836894 w 2226"/>
                <a:gd name="T65" fmla="*/ 35145129 h 3356"/>
                <a:gd name="T66" fmla="*/ 58002645 w 2226"/>
                <a:gd name="T67" fmla="*/ 41223384 h 3356"/>
                <a:gd name="T68" fmla="*/ 57904512 w 2226"/>
                <a:gd name="T69" fmla="*/ 41615479 h 3356"/>
                <a:gd name="T70" fmla="*/ 57119441 w 2226"/>
                <a:gd name="T71" fmla="*/ 43821266 h 3356"/>
                <a:gd name="T72" fmla="*/ 56824818 w 2226"/>
                <a:gd name="T73" fmla="*/ 44507377 h 3356"/>
                <a:gd name="T74" fmla="*/ 56873995 w 2226"/>
                <a:gd name="T75" fmla="*/ 44507377 h 3356"/>
                <a:gd name="T76" fmla="*/ 56775862 w 2226"/>
                <a:gd name="T77" fmla="*/ 44556528 h 3356"/>
                <a:gd name="T78" fmla="*/ 56579594 w 2226"/>
                <a:gd name="T79" fmla="*/ 44948623 h 3356"/>
                <a:gd name="T80" fmla="*/ 42741391 w 2226"/>
                <a:gd name="T81" fmla="*/ 56663666 h 3356"/>
                <a:gd name="T82" fmla="*/ 42594080 w 2226"/>
                <a:gd name="T83" fmla="*/ 56712595 h 3356"/>
                <a:gd name="T84" fmla="*/ 42054454 w 2226"/>
                <a:gd name="T85" fmla="*/ 56908753 h 3356"/>
                <a:gd name="T86" fmla="*/ 41809009 w 2226"/>
                <a:gd name="T87" fmla="*/ 56908753 h 3356"/>
                <a:gd name="T88" fmla="*/ 41072894 w 2226"/>
                <a:gd name="T89" fmla="*/ 57104690 h 3356"/>
                <a:gd name="T90" fmla="*/ 38864772 w 2226"/>
                <a:gd name="T91" fmla="*/ 57447857 h 3356"/>
                <a:gd name="T92" fmla="*/ 23309116 w 2226"/>
                <a:gd name="T93" fmla="*/ 53428601 h 3356"/>
                <a:gd name="T94" fmla="*/ 20315701 w 2226"/>
                <a:gd name="T95" fmla="*/ 102445409 h 3356"/>
                <a:gd name="T96" fmla="*/ 24290455 w 2226"/>
                <a:gd name="T97" fmla="*/ 58673294 h 3356"/>
                <a:gd name="T98" fmla="*/ 39257307 w 2226"/>
                <a:gd name="T99" fmla="*/ 61418184 h 3356"/>
                <a:gd name="T100" fmla="*/ 49513292 w 2226"/>
                <a:gd name="T101" fmla="*/ 97347725 h 3356"/>
                <a:gd name="T102" fmla="*/ 72135250 w 2226"/>
                <a:gd name="T103" fmla="*/ 132345846 h 3356"/>
                <a:gd name="T104" fmla="*/ 101136572 w 2226"/>
                <a:gd name="T105" fmla="*/ 134943727 h 33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226" h="3356">
                  <a:moveTo>
                    <a:pt x="2153" y="1970"/>
                  </a:moveTo>
                  <a:cubicBezTo>
                    <a:pt x="2108" y="1761"/>
                    <a:pt x="2039" y="1574"/>
                    <a:pt x="1949" y="1416"/>
                  </a:cubicBezTo>
                  <a:cubicBezTo>
                    <a:pt x="1857" y="1254"/>
                    <a:pt x="1745" y="1128"/>
                    <a:pt x="1615" y="1039"/>
                  </a:cubicBezTo>
                  <a:cubicBezTo>
                    <a:pt x="1615" y="1039"/>
                    <a:pt x="1614" y="1038"/>
                    <a:pt x="1613" y="1038"/>
                  </a:cubicBezTo>
                  <a:cubicBezTo>
                    <a:pt x="1602" y="1029"/>
                    <a:pt x="1591" y="1020"/>
                    <a:pt x="1580" y="1011"/>
                  </a:cubicBezTo>
                  <a:cubicBezTo>
                    <a:pt x="1483" y="936"/>
                    <a:pt x="1374" y="881"/>
                    <a:pt x="1263" y="850"/>
                  </a:cubicBezTo>
                  <a:cubicBezTo>
                    <a:pt x="1263" y="850"/>
                    <a:pt x="1263" y="850"/>
                    <a:pt x="1263" y="850"/>
                  </a:cubicBezTo>
                  <a:cubicBezTo>
                    <a:pt x="1263" y="850"/>
                    <a:pt x="1263" y="850"/>
                    <a:pt x="1263" y="850"/>
                  </a:cubicBezTo>
                  <a:cubicBezTo>
                    <a:pt x="1263" y="850"/>
                    <a:pt x="1263" y="850"/>
                    <a:pt x="1263" y="850"/>
                  </a:cubicBezTo>
                  <a:cubicBezTo>
                    <a:pt x="1275" y="807"/>
                    <a:pt x="1280" y="763"/>
                    <a:pt x="1280" y="717"/>
                  </a:cubicBezTo>
                  <a:cubicBezTo>
                    <a:pt x="1280" y="487"/>
                    <a:pt x="1135" y="291"/>
                    <a:pt x="933" y="214"/>
                  </a:cubicBezTo>
                  <a:cubicBezTo>
                    <a:pt x="933" y="214"/>
                    <a:pt x="933" y="214"/>
                    <a:pt x="933" y="214"/>
                  </a:cubicBezTo>
                  <a:cubicBezTo>
                    <a:pt x="852" y="27"/>
                    <a:pt x="852" y="27"/>
                    <a:pt x="852" y="27"/>
                  </a:cubicBezTo>
                  <a:cubicBezTo>
                    <a:pt x="846" y="13"/>
                    <a:pt x="833" y="4"/>
                    <a:pt x="818" y="2"/>
                  </a:cubicBezTo>
                  <a:cubicBezTo>
                    <a:pt x="794" y="0"/>
                    <a:pt x="778" y="19"/>
                    <a:pt x="767" y="36"/>
                  </a:cubicBezTo>
                  <a:cubicBezTo>
                    <a:pt x="668" y="185"/>
                    <a:pt x="668" y="185"/>
                    <a:pt x="668" y="185"/>
                  </a:cubicBezTo>
                  <a:cubicBezTo>
                    <a:pt x="668" y="185"/>
                    <a:pt x="668" y="185"/>
                    <a:pt x="668" y="185"/>
                  </a:cubicBezTo>
                  <a:cubicBezTo>
                    <a:pt x="424" y="217"/>
                    <a:pt x="231" y="415"/>
                    <a:pt x="205" y="662"/>
                  </a:cubicBezTo>
                  <a:cubicBezTo>
                    <a:pt x="171" y="670"/>
                    <a:pt x="89" y="696"/>
                    <a:pt x="42" y="765"/>
                  </a:cubicBezTo>
                  <a:cubicBezTo>
                    <a:pt x="9" y="813"/>
                    <a:pt x="0" y="872"/>
                    <a:pt x="15" y="940"/>
                  </a:cubicBezTo>
                  <a:cubicBezTo>
                    <a:pt x="23" y="977"/>
                    <a:pt x="23" y="977"/>
                    <a:pt x="23" y="977"/>
                  </a:cubicBezTo>
                  <a:cubicBezTo>
                    <a:pt x="249" y="936"/>
                    <a:pt x="249" y="936"/>
                    <a:pt x="249" y="936"/>
                  </a:cubicBezTo>
                  <a:cubicBezTo>
                    <a:pt x="288" y="1023"/>
                    <a:pt x="350" y="1099"/>
                    <a:pt x="427" y="1154"/>
                  </a:cubicBezTo>
                  <a:cubicBezTo>
                    <a:pt x="385" y="1216"/>
                    <a:pt x="350" y="1284"/>
                    <a:pt x="324" y="1359"/>
                  </a:cubicBezTo>
                  <a:cubicBezTo>
                    <a:pt x="240" y="1595"/>
                    <a:pt x="245" y="1864"/>
                    <a:pt x="339" y="2118"/>
                  </a:cubicBezTo>
                  <a:cubicBezTo>
                    <a:pt x="416" y="2325"/>
                    <a:pt x="544" y="2502"/>
                    <a:pt x="708" y="2629"/>
                  </a:cubicBezTo>
                  <a:cubicBezTo>
                    <a:pt x="827" y="2720"/>
                    <a:pt x="962" y="2782"/>
                    <a:pt x="1098" y="2807"/>
                  </a:cubicBezTo>
                  <a:cubicBezTo>
                    <a:pt x="1098" y="2807"/>
                    <a:pt x="1098" y="2807"/>
                    <a:pt x="1098" y="2807"/>
                  </a:cubicBezTo>
                  <a:cubicBezTo>
                    <a:pt x="1082" y="2889"/>
                    <a:pt x="1066" y="2971"/>
                    <a:pt x="1051" y="3053"/>
                  </a:cubicBezTo>
                  <a:cubicBezTo>
                    <a:pt x="1043" y="3094"/>
                    <a:pt x="1035" y="3136"/>
                    <a:pt x="1027" y="3177"/>
                  </a:cubicBezTo>
                  <a:cubicBezTo>
                    <a:pt x="1027" y="3177"/>
                    <a:pt x="1027" y="3177"/>
                    <a:pt x="1026" y="3177"/>
                  </a:cubicBezTo>
                  <a:cubicBezTo>
                    <a:pt x="1007" y="3177"/>
                    <a:pt x="987" y="3177"/>
                    <a:pt x="968" y="3177"/>
                  </a:cubicBezTo>
                  <a:cubicBezTo>
                    <a:pt x="879" y="3177"/>
                    <a:pt x="790" y="3177"/>
                    <a:pt x="701" y="3177"/>
                  </a:cubicBezTo>
                  <a:cubicBezTo>
                    <a:pt x="676" y="3177"/>
                    <a:pt x="651" y="3175"/>
                    <a:pt x="626" y="3179"/>
                  </a:cubicBezTo>
                  <a:cubicBezTo>
                    <a:pt x="587" y="3185"/>
                    <a:pt x="553" y="3220"/>
                    <a:pt x="523" y="3242"/>
                  </a:cubicBezTo>
                  <a:cubicBezTo>
                    <a:pt x="505" y="3255"/>
                    <a:pt x="496" y="3276"/>
                    <a:pt x="508" y="3297"/>
                  </a:cubicBezTo>
                  <a:cubicBezTo>
                    <a:pt x="519" y="3314"/>
                    <a:pt x="546" y="3325"/>
                    <a:pt x="563" y="3312"/>
                  </a:cubicBezTo>
                  <a:cubicBezTo>
                    <a:pt x="591" y="3291"/>
                    <a:pt x="622" y="3257"/>
                    <a:pt x="657" y="3257"/>
                  </a:cubicBezTo>
                  <a:cubicBezTo>
                    <a:pt x="707" y="3257"/>
                    <a:pt x="757" y="3257"/>
                    <a:pt x="806" y="3257"/>
                  </a:cubicBezTo>
                  <a:cubicBezTo>
                    <a:pt x="867" y="3257"/>
                    <a:pt x="928" y="3257"/>
                    <a:pt x="989" y="3257"/>
                  </a:cubicBezTo>
                  <a:cubicBezTo>
                    <a:pt x="1004" y="3257"/>
                    <a:pt x="1020" y="3257"/>
                    <a:pt x="1036" y="3256"/>
                  </a:cubicBezTo>
                  <a:cubicBezTo>
                    <a:pt x="1038" y="3256"/>
                    <a:pt x="1041" y="3256"/>
                    <a:pt x="1043" y="3256"/>
                  </a:cubicBezTo>
                  <a:cubicBezTo>
                    <a:pt x="1139" y="3259"/>
                    <a:pt x="1236" y="3262"/>
                    <a:pt x="1332" y="3265"/>
                  </a:cubicBezTo>
                  <a:cubicBezTo>
                    <a:pt x="1378" y="3266"/>
                    <a:pt x="1424" y="3267"/>
                    <a:pt x="1470" y="3269"/>
                  </a:cubicBezTo>
                  <a:cubicBezTo>
                    <a:pt x="1484" y="3269"/>
                    <a:pt x="1495" y="3272"/>
                    <a:pt x="1506" y="3280"/>
                  </a:cubicBezTo>
                  <a:cubicBezTo>
                    <a:pt x="1529" y="3294"/>
                    <a:pt x="1552" y="3309"/>
                    <a:pt x="1575" y="3324"/>
                  </a:cubicBezTo>
                  <a:cubicBezTo>
                    <a:pt x="1577" y="3325"/>
                    <a:pt x="1579" y="3327"/>
                    <a:pt x="1581" y="3328"/>
                  </a:cubicBezTo>
                  <a:cubicBezTo>
                    <a:pt x="1624" y="3356"/>
                    <a:pt x="1665" y="3287"/>
                    <a:pt x="1621" y="3259"/>
                  </a:cubicBezTo>
                  <a:cubicBezTo>
                    <a:pt x="1578" y="3231"/>
                    <a:pt x="1532" y="3191"/>
                    <a:pt x="1479" y="3189"/>
                  </a:cubicBezTo>
                  <a:cubicBezTo>
                    <a:pt x="1442" y="3188"/>
                    <a:pt x="1405" y="3187"/>
                    <a:pt x="1369" y="3186"/>
                  </a:cubicBezTo>
                  <a:cubicBezTo>
                    <a:pt x="1282" y="3183"/>
                    <a:pt x="1195" y="3180"/>
                    <a:pt x="1108" y="3178"/>
                  </a:cubicBezTo>
                  <a:cubicBezTo>
                    <a:pt x="1131" y="3058"/>
                    <a:pt x="1154" y="2937"/>
                    <a:pt x="1177" y="2817"/>
                  </a:cubicBezTo>
                  <a:cubicBezTo>
                    <a:pt x="1177" y="2817"/>
                    <a:pt x="1177" y="2817"/>
                    <a:pt x="1177" y="2817"/>
                  </a:cubicBezTo>
                  <a:cubicBezTo>
                    <a:pt x="1199" y="2821"/>
                    <a:pt x="1220" y="2820"/>
                    <a:pt x="1241" y="2820"/>
                  </a:cubicBezTo>
                  <a:cubicBezTo>
                    <a:pt x="1330" y="2820"/>
                    <a:pt x="1416" y="2805"/>
                    <a:pt x="1498" y="2775"/>
                  </a:cubicBezTo>
                  <a:cubicBezTo>
                    <a:pt x="1536" y="2760"/>
                    <a:pt x="1573" y="2743"/>
                    <a:pt x="1609" y="2723"/>
                  </a:cubicBezTo>
                  <a:cubicBezTo>
                    <a:pt x="1918" y="3077"/>
                    <a:pt x="1918" y="3077"/>
                    <a:pt x="1918" y="3077"/>
                  </a:cubicBezTo>
                  <a:cubicBezTo>
                    <a:pt x="1930" y="3090"/>
                    <a:pt x="1945" y="3097"/>
                    <a:pt x="1960" y="3097"/>
                  </a:cubicBezTo>
                  <a:cubicBezTo>
                    <a:pt x="1963" y="3097"/>
                    <a:pt x="1966" y="3096"/>
                    <a:pt x="1968" y="3096"/>
                  </a:cubicBezTo>
                  <a:cubicBezTo>
                    <a:pt x="1987" y="3093"/>
                    <a:pt x="2002" y="3081"/>
                    <a:pt x="2010" y="3063"/>
                  </a:cubicBezTo>
                  <a:cubicBezTo>
                    <a:pt x="2156" y="2736"/>
                    <a:pt x="2156" y="2736"/>
                    <a:pt x="2156" y="2736"/>
                  </a:cubicBezTo>
                  <a:cubicBezTo>
                    <a:pt x="2156" y="2736"/>
                    <a:pt x="2156" y="2736"/>
                    <a:pt x="2156" y="2736"/>
                  </a:cubicBezTo>
                  <a:cubicBezTo>
                    <a:pt x="2158" y="2733"/>
                    <a:pt x="2158" y="2733"/>
                    <a:pt x="2158" y="2733"/>
                  </a:cubicBezTo>
                  <a:cubicBezTo>
                    <a:pt x="2226" y="2643"/>
                    <a:pt x="2223" y="2294"/>
                    <a:pt x="2153" y="1970"/>
                  </a:cubicBezTo>
                  <a:close/>
                  <a:moveTo>
                    <a:pt x="2076" y="1987"/>
                  </a:moveTo>
                  <a:cubicBezTo>
                    <a:pt x="2148" y="2319"/>
                    <a:pt x="2133" y="2589"/>
                    <a:pt x="2103" y="2668"/>
                  </a:cubicBezTo>
                  <a:cubicBezTo>
                    <a:pt x="2103" y="2668"/>
                    <a:pt x="2103" y="2668"/>
                    <a:pt x="2103" y="2668"/>
                  </a:cubicBezTo>
                  <a:cubicBezTo>
                    <a:pt x="2103" y="2668"/>
                    <a:pt x="2103" y="2668"/>
                    <a:pt x="2103" y="2668"/>
                  </a:cubicBezTo>
                  <a:cubicBezTo>
                    <a:pt x="2103" y="2668"/>
                    <a:pt x="2103" y="2668"/>
                    <a:pt x="2103" y="2668"/>
                  </a:cubicBezTo>
                  <a:cubicBezTo>
                    <a:pt x="2100" y="2667"/>
                    <a:pt x="2100" y="2667"/>
                    <a:pt x="2100" y="2667"/>
                  </a:cubicBezTo>
                  <a:cubicBezTo>
                    <a:pt x="2097" y="2673"/>
                    <a:pt x="2097" y="2673"/>
                    <a:pt x="2097" y="2673"/>
                  </a:cubicBezTo>
                  <a:cubicBezTo>
                    <a:pt x="2097" y="2673"/>
                    <a:pt x="2097" y="2673"/>
                    <a:pt x="2097" y="2673"/>
                  </a:cubicBezTo>
                  <a:cubicBezTo>
                    <a:pt x="2093" y="2673"/>
                    <a:pt x="2090" y="2673"/>
                    <a:pt x="2086" y="2673"/>
                  </a:cubicBezTo>
                  <a:cubicBezTo>
                    <a:pt x="2082" y="2673"/>
                    <a:pt x="2078" y="2673"/>
                    <a:pt x="2074" y="2673"/>
                  </a:cubicBezTo>
                  <a:cubicBezTo>
                    <a:pt x="2002" y="2673"/>
                    <a:pt x="1909" y="2640"/>
                    <a:pt x="1795" y="2572"/>
                  </a:cubicBezTo>
                  <a:cubicBezTo>
                    <a:pt x="1795" y="2572"/>
                    <a:pt x="1795" y="2572"/>
                    <a:pt x="1795" y="2572"/>
                  </a:cubicBezTo>
                  <a:cubicBezTo>
                    <a:pt x="1795" y="2572"/>
                    <a:pt x="1795" y="2572"/>
                    <a:pt x="1795" y="2572"/>
                  </a:cubicBezTo>
                  <a:cubicBezTo>
                    <a:pt x="1794" y="2572"/>
                    <a:pt x="1794" y="2572"/>
                    <a:pt x="1794" y="2572"/>
                  </a:cubicBezTo>
                  <a:cubicBezTo>
                    <a:pt x="1773" y="2560"/>
                    <a:pt x="1750" y="2546"/>
                    <a:pt x="1727" y="2530"/>
                  </a:cubicBezTo>
                  <a:cubicBezTo>
                    <a:pt x="1727" y="2530"/>
                    <a:pt x="1727" y="2530"/>
                    <a:pt x="1727" y="2530"/>
                  </a:cubicBezTo>
                  <a:cubicBezTo>
                    <a:pt x="1726" y="2530"/>
                    <a:pt x="1726" y="2529"/>
                    <a:pt x="1725" y="2529"/>
                  </a:cubicBezTo>
                  <a:cubicBezTo>
                    <a:pt x="1725" y="2529"/>
                    <a:pt x="1725" y="2529"/>
                    <a:pt x="1725" y="2529"/>
                  </a:cubicBezTo>
                  <a:cubicBezTo>
                    <a:pt x="1625" y="2465"/>
                    <a:pt x="1510" y="2376"/>
                    <a:pt x="1379" y="2265"/>
                  </a:cubicBezTo>
                  <a:cubicBezTo>
                    <a:pt x="1376" y="2263"/>
                    <a:pt x="1376" y="2263"/>
                    <a:pt x="1376" y="2263"/>
                  </a:cubicBezTo>
                  <a:cubicBezTo>
                    <a:pt x="1372" y="2261"/>
                    <a:pt x="1372" y="2261"/>
                    <a:pt x="1372" y="2261"/>
                  </a:cubicBezTo>
                  <a:cubicBezTo>
                    <a:pt x="1108" y="2117"/>
                    <a:pt x="984" y="1779"/>
                    <a:pt x="926" y="1522"/>
                  </a:cubicBezTo>
                  <a:cubicBezTo>
                    <a:pt x="903" y="1420"/>
                    <a:pt x="887" y="1322"/>
                    <a:pt x="879" y="1238"/>
                  </a:cubicBezTo>
                  <a:cubicBezTo>
                    <a:pt x="879" y="1238"/>
                    <a:pt x="879" y="1238"/>
                    <a:pt x="879" y="1238"/>
                  </a:cubicBezTo>
                  <a:cubicBezTo>
                    <a:pt x="1036" y="1196"/>
                    <a:pt x="1164" y="1086"/>
                    <a:pt x="1230" y="941"/>
                  </a:cubicBezTo>
                  <a:cubicBezTo>
                    <a:pt x="1231" y="941"/>
                    <a:pt x="1231" y="941"/>
                    <a:pt x="1231" y="941"/>
                  </a:cubicBezTo>
                  <a:cubicBezTo>
                    <a:pt x="1231" y="941"/>
                    <a:pt x="1231" y="941"/>
                    <a:pt x="1231" y="941"/>
                  </a:cubicBezTo>
                  <a:cubicBezTo>
                    <a:pt x="1231" y="941"/>
                    <a:pt x="1231" y="941"/>
                    <a:pt x="1231" y="941"/>
                  </a:cubicBezTo>
                  <a:cubicBezTo>
                    <a:pt x="1231" y="941"/>
                    <a:pt x="1231" y="941"/>
                    <a:pt x="1231" y="941"/>
                  </a:cubicBezTo>
                  <a:cubicBezTo>
                    <a:pt x="1231" y="941"/>
                    <a:pt x="1231" y="941"/>
                    <a:pt x="1231" y="941"/>
                  </a:cubicBezTo>
                  <a:cubicBezTo>
                    <a:pt x="1312" y="968"/>
                    <a:pt x="1403" y="1010"/>
                    <a:pt x="1505" y="1066"/>
                  </a:cubicBezTo>
                  <a:cubicBezTo>
                    <a:pt x="1527" y="1078"/>
                    <a:pt x="1549" y="1091"/>
                    <a:pt x="1571" y="1105"/>
                  </a:cubicBezTo>
                  <a:cubicBezTo>
                    <a:pt x="1571" y="1105"/>
                    <a:pt x="1571" y="1105"/>
                    <a:pt x="1571" y="1105"/>
                  </a:cubicBezTo>
                  <a:cubicBezTo>
                    <a:pt x="1571" y="1105"/>
                    <a:pt x="1571" y="1105"/>
                    <a:pt x="1571" y="1105"/>
                  </a:cubicBezTo>
                  <a:cubicBezTo>
                    <a:pt x="1571" y="1105"/>
                    <a:pt x="1572" y="1106"/>
                    <a:pt x="1572" y="1106"/>
                  </a:cubicBezTo>
                  <a:cubicBezTo>
                    <a:pt x="1800" y="1262"/>
                    <a:pt x="1931" y="1524"/>
                    <a:pt x="2011" y="1749"/>
                  </a:cubicBezTo>
                  <a:cubicBezTo>
                    <a:pt x="2011" y="1749"/>
                    <a:pt x="2011" y="1749"/>
                    <a:pt x="2011" y="1749"/>
                  </a:cubicBezTo>
                  <a:cubicBezTo>
                    <a:pt x="2011" y="1749"/>
                    <a:pt x="2011" y="1749"/>
                    <a:pt x="2011" y="1749"/>
                  </a:cubicBezTo>
                  <a:cubicBezTo>
                    <a:pt x="2011" y="1749"/>
                    <a:pt x="2011" y="1749"/>
                    <a:pt x="2011" y="1749"/>
                  </a:cubicBezTo>
                  <a:cubicBezTo>
                    <a:pt x="2039" y="1837"/>
                    <a:pt x="2061" y="1919"/>
                    <a:pt x="2076" y="1987"/>
                  </a:cubicBezTo>
                  <a:close/>
                  <a:moveTo>
                    <a:pt x="837" y="1165"/>
                  </a:moveTo>
                  <a:cubicBezTo>
                    <a:pt x="842" y="1164"/>
                    <a:pt x="846" y="1163"/>
                    <a:pt x="850" y="1162"/>
                  </a:cubicBezTo>
                  <a:cubicBezTo>
                    <a:pt x="850" y="1162"/>
                    <a:pt x="850" y="1162"/>
                    <a:pt x="850" y="1162"/>
                  </a:cubicBezTo>
                  <a:cubicBezTo>
                    <a:pt x="850" y="1162"/>
                    <a:pt x="850" y="1162"/>
                    <a:pt x="850" y="1162"/>
                  </a:cubicBezTo>
                  <a:cubicBezTo>
                    <a:pt x="846" y="1164"/>
                    <a:pt x="842" y="1164"/>
                    <a:pt x="837" y="1165"/>
                  </a:cubicBezTo>
                  <a:close/>
                  <a:moveTo>
                    <a:pt x="871" y="1156"/>
                  </a:moveTo>
                  <a:cubicBezTo>
                    <a:pt x="871" y="1156"/>
                    <a:pt x="871" y="1156"/>
                    <a:pt x="871" y="1156"/>
                  </a:cubicBezTo>
                  <a:cubicBezTo>
                    <a:pt x="871" y="1156"/>
                    <a:pt x="871" y="1156"/>
                    <a:pt x="871" y="1156"/>
                  </a:cubicBezTo>
                  <a:cubicBezTo>
                    <a:pt x="871" y="1156"/>
                    <a:pt x="871" y="1156"/>
                    <a:pt x="871" y="1156"/>
                  </a:cubicBezTo>
                  <a:close/>
                  <a:moveTo>
                    <a:pt x="871" y="1156"/>
                  </a:moveTo>
                  <a:cubicBezTo>
                    <a:pt x="870" y="1157"/>
                    <a:pt x="870" y="1157"/>
                    <a:pt x="869" y="1157"/>
                  </a:cubicBezTo>
                  <a:cubicBezTo>
                    <a:pt x="869" y="1157"/>
                    <a:pt x="869" y="1157"/>
                    <a:pt x="869" y="1157"/>
                  </a:cubicBezTo>
                  <a:cubicBezTo>
                    <a:pt x="869" y="1157"/>
                    <a:pt x="869" y="1157"/>
                    <a:pt x="869" y="1157"/>
                  </a:cubicBezTo>
                  <a:cubicBezTo>
                    <a:pt x="869" y="1157"/>
                    <a:pt x="870" y="1157"/>
                    <a:pt x="871" y="1156"/>
                  </a:cubicBezTo>
                  <a:cubicBezTo>
                    <a:pt x="871" y="1156"/>
                    <a:pt x="871" y="1156"/>
                    <a:pt x="871" y="1156"/>
                  </a:cubicBezTo>
                  <a:close/>
                  <a:moveTo>
                    <a:pt x="806" y="120"/>
                  </a:moveTo>
                  <a:cubicBezTo>
                    <a:pt x="834" y="185"/>
                    <a:pt x="834" y="185"/>
                    <a:pt x="834" y="185"/>
                  </a:cubicBezTo>
                  <a:cubicBezTo>
                    <a:pt x="834" y="185"/>
                    <a:pt x="834" y="185"/>
                    <a:pt x="834" y="185"/>
                  </a:cubicBezTo>
                  <a:cubicBezTo>
                    <a:pt x="812" y="181"/>
                    <a:pt x="790" y="179"/>
                    <a:pt x="767" y="178"/>
                  </a:cubicBezTo>
                  <a:lnTo>
                    <a:pt x="806" y="120"/>
                  </a:lnTo>
                  <a:close/>
                  <a:moveTo>
                    <a:pt x="88" y="884"/>
                  </a:moveTo>
                  <a:cubicBezTo>
                    <a:pt x="87" y="855"/>
                    <a:pt x="94" y="831"/>
                    <a:pt x="108" y="810"/>
                  </a:cubicBezTo>
                  <a:cubicBezTo>
                    <a:pt x="129" y="778"/>
                    <a:pt x="164" y="760"/>
                    <a:pt x="192" y="749"/>
                  </a:cubicBezTo>
                  <a:cubicBezTo>
                    <a:pt x="201" y="863"/>
                    <a:pt x="201" y="863"/>
                    <a:pt x="201" y="863"/>
                  </a:cubicBezTo>
                  <a:lnTo>
                    <a:pt x="88" y="884"/>
                  </a:lnTo>
                  <a:close/>
                  <a:moveTo>
                    <a:pt x="283" y="717"/>
                  </a:moveTo>
                  <a:cubicBezTo>
                    <a:pt x="283" y="464"/>
                    <a:pt x="488" y="258"/>
                    <a:pt x="741" y="258"/>
                  </a:cubicBezTo>
                  <a:cubicBezTo>
                    <a:pt x="994" y="258"/>
                    <a:pt x="1199" y="464"/>
                    <a:pt x="1199" y="717"/>
                  </a:cubicBezTo>
                  <a:cubicBezTo>
                    <a:pt x="1199" y="757"/>
                    <a:pt x="1194" y="795"/>
                    <a:pt x="1185" y="832"/>
                  </a:cubicBezTo>
                  <a:cubicBezTo>
                    <a:pt x="1185" y="832"/>
                    <a:pt x="1184" y="833"/>
                    <a:pt x="1184" y="833"/>
                  </a:cubicBezTo>
                  <a:cubicBezTo>
                    <a:pt x="1184" y="834"/>
                    <a:pt x="1184" y="834"/>
                    <a:pt x="1184" y="835"/>
                  </a:cubicBezTo>
                  <a:cubicBezTo>
                    <a:pt x="1183" y="837"/>
                    <a:pt x="1183" y="839"/>
                    <a:pt x="1182" y="841"/>
                  </a:cubicBezTo>
                  <a:cubicBezTo>
                    <a:pt x="1182" y="841"/>
                    <a:pt x="1182" y="841"/>
                    <a:pt x="1182" y="841"/>
                  </a:cubicBezTo>
                  <a:cubicBezTo>
                    <a:pt x="1181" y="844"/>
                    <a:pt x="1181" y="846"/>
                    <a:pt x="1180" y="848"/>
                  </a:cubicBezTo>
                  <a:cubicBezTo>
                    <a:pt x="1180" y="848"/>
                    <a:pt x="1180" y="848"/>
                    <a:pt x="1180" y="848"/>
                  </a:cubicBezTo>
                  <a:cubicBezTo>
                    <a:pt x="1180" y="848"/>
                    <a:pt x="1180" y="848"/>
                    <a:pt x="1180" y="849"/>
                  </a:cubicBezTo>
                  <a:cubicBezTo>
                    <a:pt x="1179" y="850"/>
                    <a:pt x="1179" y="852"/>
                    <a:pt x="1179" y="853"/>
                  </a:cubicBezTo>
                  <a:cubicBezTo>
                    <a:pt x="1178" y="855"/>
                    <a:pt x="1178" y="856"/>
                    <a:pt x="1177" y="858"/>
                  </a:cubicBezTo>
                  <a:cubicBezTo>
                    <a:pt x="1173" y="869"/>
                    <a:pt x="1169" y="881"/>
                    <a:pt x="1165" y="892"/>
                  </a:cubicBezTo>
                  <a:cubicBezTo>
                    <a:pt x="1164" y="893"/>
                    <a:pt x="1164" y="893"/>
                    <a:pt x="1164" y="894"/>
                  </a:cubicBezTo>
                  <a:cubicBezTo>
                    <a:pt x="1163" y="895"/>
                    <a:pt x="1163" y="895"/>
                    <a:pt x="1163" y="896"/>
                  </a:cubicBezTo>
                  <a:cubicBezTo>
                    <a:pt x="1161" y="900"/>
                    <a:pt x="1160" y="904"/>
                    <a:pt x="1158" y="908"/>
                  </a:cubicBezTo>
                  <a:cubicBezTo>
                    <a:pt x="1158" y="908"/>
                    <a:pt x="1158" y="908"/>
                    <a:pt x="1158" y="908"/>
                  </a:cubicBezTo>
                  <a:cubicBezTo>
                    <a:pt x="1158" y="908"/>
                    <a:pt x="1158" y="908"/>
                    <a:pt x="1158" y="908"/>
                  </a:cubicBezTo>
                  <a:cubicBezTo>
                    <a:pt x="1158" y="908"/>
                    <a:pt x="1158" y="908"/>
                    <a:pt x="1158" y="908"/>
                  </a:cubicBezTo>
                  <a:cubicBezTo>
                    <a:pt x="1158" y="908"/>
                    <a:pt x="1159" y="908"/>
                    <a:pt x="1159" y="908"/>
                  </a:cubicBezTo>
                  <a:cubicBezTo>
                    <a:pt x="1159" y="908"/>
                    <a:pt x="1159" y="908"/>
                    <a:pt x="1159" y="908"/>
                  </a:cubicBezTo>
                  <a:cubicBezTo>
                    <a:pt x="1159" y="908"/>
                    <a:pt x="1159" y="908"/>
                    <a:pt x="1159" y="908"/>
                  </a:cubicBezTo>
                  <a:cubicBezTo>
                    <a:pt x="1159" y="908"/>
                    <a:pt x="1158" y="909"/>
                    <a:pt x="1158" y="909"/>
                  </a:cubicBezTo>
                  <a:cubicBezTo>
                    <a:pt x="1158" y="909"/>
                    <a:pt x="1158" y="909"/>
                    <a:pt x="1158" y="909"/>
                  </a:cubicBezTo>
                  <a:cubicBezTo>
                    <a:pt x="1158" y="909"/>
                    <a:pt x="1158" y="909"/>
                    <a:pt x="1158" y="909"/>
                  </a:cubicBezTo>
                  <a:cubicBezTo>
                    <a:pt x="1157" y="909"/>
                    <a:pt x="1157" y="909"/>
                    <a:pt x="1157" y="909"/>
                  </a:cubicBezTo>
                  <a:cubicBezTo>
                    <a:pt x="1157" y="909"/>
                    <a:pt x="1157" y="909"/>
                    <a:pt x="1157" y="909"/>
                  </a:cubicBezTo>
                  <a:cubicBezTo>
                    <a:pt x="1158" y="909"/>
                    <a:pt x="1158" y="909"/>
                    <a:pt x="1158" y="909"/>
                  </a:cubicBezTo>
                  <a:cubicBezTo>
                    <a:pt x="1157" y="911"/>
                    <a:pt x="1155" y="914"/>
                    <a:pt x="1154" y="916"/>
                  </a:cubicBezTo>
                  <a:cubicBezTo>
                    <a:pt x="1154" y="917"/>
                    <a:pt x="1153" y="917"/>
                    <a:pt x="1153" y="917"/>
                  </a:cubicBezTo>
                  <a:cubicBezTo>
                    <a:pt x="1098" y="1032"/>
                    <a:pt x="995" y="1119"/>
                    <a:pt x="871" y="1156"/>
                  </a:cubicBezTo>
                  <a:cubicBezTo>
                    <a:pt x="871" y="1156"/>
                    <a:pt x="871" y="1156"/>
                    <a:pt x="871" y="1156"/>
                  </a:cubicBezTo>
                  <a:cubicBezTo>
                    <a:pt x="871" y="1156"/>
                    <a:pt x="871" y="1156"/>
                    <a:pt x="871" y="1156"/>
                  </a:cubicBezTo>
                  <a:cubicBezTo>
                    <a:pt x="871" y="1156"/>
                    <a:pt x="871" y="1156"/>
                    <a:pt x="871" y="1156"/>
                  </a:cubicBezTo>
                  <a:cubicBezTo>
                    <a:pt x="871" y="1156"/>
                    <a:pt x="871" y="1156"/>
                    <a:pt x="871" y="1156"/>
                  </a:cubicBezTo>
                  <a:cubicBezTo>
                    <a:pt x="871" y="1156"/>
                    <a:pt x="871" y="1156"/>
                    <a:pt x="871" y="1156"/>
                  </a:cubicBezTo>
                  <a:cubicBezTo>
                    <a:pt x="870" y="1157"/>
                    <a:pt x="869" y="1157"/>
                    <a:pt x="869" y="1157"/>
                  </a:cubicBezTo>
                  <a:cubicBezTo>
                    <a:pt x="868" y="1157"/>
                    <a:pt x="868" y="1157"/>
                    <a:pt x="868" y="1157"/>
                  </a:cubicBezTo>
                  <a:cubicBezTo>
                    <a:pt x="866" y="1158"/>
                    <a:pt x="864" y="1158"/>
                    <a:pt x="862" y="1159"/>
                  </a:cubicBezTo>
                  <a:cubicBezTo>
                    <a:pt x="862" y="1159"/>
                    <a:pt x="862" y="1159"/>
                    <a:pt x="862" y="1159"/>
                  </a:cubicBezTo>
                  <a:cubicBezTo>
                    <a:pt x="862" y="1159"/>
                    <a:pt x="862" y="1159"/>
                    <a:pt x="862" y="1159"/>
                  </a:cubicBezTo>
                  <a:cubicBezTo>
                    <a:pt x="860" y="1160"/>
                    <a:pt x="859" y="1160"/>
                    <a:pt x="857" y="1161"/>
                  </a:cubicBezTo>
                  <a:cubicBezTo>
                    <a:pt x="856" y="1161"/>
                    <a:pt x="855" y="1161"/>
                    <a:pt x="855" y="1161"/>
                  </a:cubicBezTo>
                  <a:cubicBezTo>
                    <a:pt x="855" y="1161"/>
                    <a:pt x="855" y="1161"/>
                    <a:pt x="855" y="1161"/>
                  </a:cubicBezTo>
                  <a:cubicBezTo>
                    <a:pt x="854" y="1161"/>
                    <a:pt x="854" y="1161"/>
                    <a:pt x="854" y="1161"/>
                  </a:cubicBezTo>
                  <a:cubicBezTo>
                    <a:pt x="853" y="1161"/>
                    <a:pt x="853" y="1161"/>
                    <a:pt x="852" y="1161"/>
                  </a:cubicBezTo>
                  <a:cubicBezTo>
                    <a:pt x="852" y="1161"/>
                    <a:pt x="852" y="1161"/>
                    <a:pt x="852" y="1161"/>
                  </a:cubicBezTo>
                  <a:cubicBezTo>
                    <a:pt x="851" y="1161"/>
                    <a:pt x="851" y="1162"/>
                    <a:pt x="850" y="1162"/>
                  </a:cubicBezTo>
                  <a:cubicBezTo>
                    <a:pt x="846" y="1163"/>
                    <a:pt x="842" y="1164"/>
                    <a:pt x="837" y="1165"/>
                  </a:cubicBezTo>
                  <a:cubicBezTo>
                    <a:pt x="837" y="1165"/>
                    <a:pt x="837" y="1165"/>
                    <a:pt x="837" y="1165"/>
                  </a:cubicBezTo>
                  <a:cubicBezTo>
                    <a:pt x="837" y="1165"/>
                    <a:pt x="837" y="1165"/>
                    <a:pt x="836" y="1165"/>
                  </a:cubicBezTo>
                  <a:cubicBezTo>
                    <a:pt x="836" y="1165"/>
                    <a:pt x="836" y="1165"/>
                    <a:pt x="836" y="1165"/>
                  </a:cubicBezTo>
                  <a:cubicBezTo>
                    <a:pt x="835" y="1165"/>
                    <a:pt x="834" y="1165"/>
                    <a:pt x="832" y="1166"/>
                  </a:cubicBezTo>
                  <a:cubicBezTo>
                    <a:pt x="819" y="1168"/>
                    <a:pt x="806" y="1171"/>
                    <a:pt x="792" y="1172"/>
                  </a:cubicBezTo>
                  <a:cubicBezTo>
                    <a:pt x="775" y="1174"/>
                    <a:pt x="758" y="1175"/>
                    <a:pt x="741" y="1175"/>
                  </a:cubicBezTo>
                  <a:cubicBezTo>
                    <a:pt x="671" y="1175"/>
                    <a:pt x="604" y="1159"/>
                    <a:pt x="545" y="1131"/>
                  </a:cubicBezTo>
                  <a:cubicBezTo>
                    <a:pt x="533" y="1125"/>
                    <a:pt x="521" y="1119"/>
                    <a:pt x="509" y="1112"/>
                  </a:cubicBezTo>
                  <a:cubicBezTo>
                    <a:pt x="497" y="1105"/>
                    <a:pt x="486" y="1098"/>
                    <a:pt x="475" y="1090"/>
                  </a:cubicBezTo>
                  <a:cubicBezTo>
                    <a:pt x="359" y="1007"/>
                    <a:pt x="283" y="870"/>
                    <a:pt x="283" y="717"/>
                  </a:cubicBezTo>
                  <a:close/>
                  <a:moveTo>
                    <a:pt x="1470" y="2700"/>
                  </a:moveTo>
                  <a:cubicBezTo>
                    <a:pt x="1397" y="2727"/>
                    <a:pt x="1320" y="2741"/>
                    <a:pt x="1242" y="2741"/>
                  </a:cubicBezTo>
                  <a:cubicBezTo>
                    <a:pt x="891" y="2741"/>
                    <a:pt x="558" y="2479"/>
                    <a:pt x="414" y="2090"/>
                  </a:cubicBezTo>
                  <a:cubicBezTo>
                    <a:pt x="327" y="1854"/>
                    <a:pt x="322" y="1604"/>
                    <a:pt x="399" y="1386"/>
                  </a:cubicBezTo>
                  <a:cubicBezTo>
                    <a:pt x="424" y="1316"/>
                    <a:pt x="456" y="1253"/>
                    <a:pt x="495" y="1197"/>
                  </a:cubicBezTo>
                  <a:cubicBezTo>
                    <a:pt x="495" y="1197"/>
                    <a:pt x="495" y="1197"/>
                    <a:pt x="495" y="1197"/>
                  </a:cubicBezTo>
                  <a:cubicBezTo>
                    <a:pt x="495" y="1197"/>
                    <a:pt x="495" y="1197"/>
                    <a:pt x="495" y="1197"/>
                  </a:cubicBezTo>
                  <a:cubicBezTo>
                    <a:pt x="495" y="1197"/>
                    <a:pt x="495" y="1197"/>
                    <a:pt x="495" y="1197"/>
                  </a:cubicBezTo>
                  <a:cubicBezTo>
                    <a:pt x="569" y="1233"/>
                    <a:pt x="652" y="1256"/>
                    <a:pt x="741" y="1256"/>
                  </a:cubicBezTo>
                  <a:cubicBezTo>
                    <a:pt x="761" y="1256"/>
                    <a:pt x="781" y="1253"/>
                    <a:pt x="800" y="1253"/>
                  </a:cubicBezTo>
                  <a:cubicBezTo>
                    <a:pt x="800" y="1253"/>
                    <a:pt x="800" y="1253"/>
                    <a:pt x="800" y="1253"/>
                  </a:cubicBezTo>
                  <a:cubicBezTo>
                    <a:pt x="800" y="1253"/>
                    <a:pt x="800" y="1253"/>
                    <a:pt x="800" y="1253"/>
                  </a:cubicBezTo>
                  <a:cubicBezTo>
                    <a:pt x="800" y="1253"/>
                    <a:pt x="800" y="1253"/>
                    <a:pt x="800" y="1253"/>
                  </a:cubicBezTo>
                  <a:cubicBezTo>
                    <a:pt x="810" y="1337"/>
                    <a:pt x="825" y="1435"/>
                    <a:pt x="848" y="1537"/>
                  </a:cubicBezTo>
                  <a:cubicBezTo>
                    <a:pt x="886" y="1710"/>
                    <a:pt x="941" y="1861"/>
                    <a:pt x="1009" y="1986"/>
                  </a:cubicBezTo>
                  <a:cubicBezTo>
                    <a:pt x="1094" y="2143"/>
                    <a:pt x="1203" y="2258"/>
                    <a:pt x="1330" y="2329"/>
                  </a:cubicBezTo>
                  <a:cubicBezTo>
                    <a:pt x="1456" y="2435"/>
                    <a:pt x="1567" y="2521"/>
                    <a:pt x="1666" y="2586"/>
                  </a:cubicBezTo>
                  <a:cubicBezTo>
                    <a:pt x="1666" y="2586"/>
                    <a:pt x="1666" y="2586"/>
                    <a:pt x="1666" y="2586"/>
                  </a:cubicBezTo>
                  <a:cubicBezTo>
                    <a:pt x="1608" y="2635"/>
                    <a:pt x="1542" y="2674"/>
                    <a:pt x="1470" y="2700"/>
                  </a:cubicBezTo>
                  <a:close/>
                  <a:moveTo>
                    <a:pt x="1953" y="2995"/>
                  </a:moveTo>
                  <a:cubicBezTo>
                    <a:pt x="1677" y="2679"/>
                    <a:pt x="1677" y="2679"/>
                    <a:pt x="1677" y="2679"/>
                  </a:cubicBezTo>
                  <a:cubicBezTo>
                    <a:pt x="1697" y="2664"/>
                    <a:pt x="1717" y="2648"/>
                    <a:pt x="1736" y="2631"/>
                  </a:cubicBezTo>
                  <a:cubicBezTo>
                    <a:pt x="1867" y="2710"/>
                    <a:pt x="1974" y="2749"/>
                    <a:pt x="2061" y="2753"/>
                  </a:cubicBezTo>
                  <a:lnTo>
                    <a:pt x="1953" y="299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NZ"/>
            </a:p>
          </p:txBody>
        </p:sp>
      </p:grpSp>
      <p:sp>
        <p:nvSpPr>
          <p:cNvPr id="36" name="TextBox 22">
            <a:extLst>
              <a:ext uri="{FF2B5EF4-FFF2-40B4-BE49-F238E27FC236}">
                <a16:creationId xmlns:a16="http://schemas.microsoft.com/office/drawing/2014/main" id="{466C86C1-DCC1-7234-73A9-BB805A3939B5}"/>
              </a:ext>
            </a:extLst>
          </p:cNvPr>
          <p:cNvSpPr txBox="1">
            <a:spLocks noChangeArrowheads="1"/>
          </p:cNvSpPr>
          <p:nvPr/>
        </p:nvSpPr>
        <p:spPr bwMode="auto">
          <a:xfrm>
            <a:off x="441325" y="3224213"/>
            <a:ext cx="1103313" cy="642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9056" tIns="44533" rIns="89056" bIns="44533">
            <a:spAutoFit/>
          </a:bodyPr>
          <a:lstStyle>
            <a:lvl1pPr defTabSz="1217613">
              <a:defRPr>
                <a:solidFill>
                  <a:schemeClr val="tx1"/>
                </a:solidFill>
                <a:latin typeface="Calibri" panose="020F0502020204030204" pitchFamily="34" charset="0"/>
              </a:defRPr>
            </a:lvl1pPr>
            <a:lvl2pPr marL="742950" indent="-285750" defTabSz="1217613">
              <a:defRPr>
                <a:solidFill>
                  <a:schemeClr val="tx1"/>
                </a:solidFill>
                <a:latin typeface="Calibri" panose="020F0502020204030204" pitchFamily="34" charset="0"/>
              </a:defRPr>
            </a:lvl2pPr>
            <a:lvl3pPr marL="1143000" indent="-228600" defTabSz="1217613">
              <a:defRPr>
                <a:solidFill>
                  <a:schemeClr val="tx1"/>
                </a:solidFill>
                <a:latin typeface="Calibri" panose="020F0502020204030204" pitchFamily="34" charset="0"/>
              </a:defRPr>
            </a:lvl3pPr>
            <a:lvl4pPr marL="1600200" indent="-228600" defTabSz="1217613">
              <a:defRPr>
                <a:solidFill>
                  <a:schemeClr val="tx1"/>
                </a:solidFill>
                <a:latin typeface="Calibri" panose="020F0502020204030204" pitchFamily="34" charset="0"/>
              </a:defRPr>
            </a:lvl4pPr>
            <a:lvl5pPr marL="2057400" indent="-228600" defTabSz="1217613">
              <a:defRPr>
                <a:solidFill>
                  <a:schemeClr val="tx1"/>
                </a:solidFill>
                <a:latin typeface="Calibri" panose="020F0502020204030204" pitchFamily="34" charset="0"/>
              </a:defRPr>
            </a:lvl5pPr>
            <a:lvl6pPr marL="2514600" indent="-228600" defTabSz="1217613" eaLnBrk="0" fontAlgn="base" hangingPunct="0">
              <a:spcBef>
                <a:spcPct val="0"/>
              </a:spcBef>
              <a:spcAft>
                <a:spcPct val="0"/>
              </a:spcAft>
              <a:defRPr>
                <a:solidFill>
                  <a:schemeClr val="tx1"/>
                </a:solidFill>
                <a:latin typeface="Calibri" panose="020F0502020204030204" pitchFamily="34" charset="0"/>
              </a:defRPr>
            </a:lvl6pPr>
            <a:lvl7pPr marL="2971800" indent="-228600" defTabSz="1217613" eaLnBrk="0" fontAlgn="base" hangingPunct="0">
              <a:spcBef>
                <a:spcPct val="0"/>
              </a:spcBef>
              <a:spcAft>
                <a:spcPct val="0"/>
              </a:spcAft>
              <a:defRPr>
                <a:solidFill>
                  <a:schemeClr val="tx1"/>
                </a:solidFill>
                <a:latin typeface="Calibri" panose="020F0502020204030204" pitchFamily="34" charset="0"/>
              </a:defRPr>
            </a:lvl7pPr>
            <a:lvl8pPr marL="3429000" indent="-228600" defTabSz="1217613" eaLnBrk="0" fontAlgn="base" hangingPunct="0">
              <a:spcBef>
                <a:spcPct val="0"/>
              </a:spcBef>
              <a:spcAft>
                <a:spcPct val="0"/>
              </a:spcAft>
              <a:defRPr>
                <a:solidFill>
                  <a:schemeClr val="tx1"/>
                </a:solidFill>
                <a:latin typeface="Calibri" panose="020F0502020204030204" pitchFamily="34" charset="0"/>
              </a:defRPr>
            </a:lvl8pPr>
            <a:lvl9pPr marL="3886200" indent="-228600" defTabSz="1217613"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r>
              <a:rPr lang="en-AU" altLang="en-US">
                <a:solidFill>
                  <a:srgbClr val="0070C0"/>
                </a:solidFill>
                <a:latin typeface="Century Gothic" panose="020B0502020202020204" pitchFamily="34" charset="0"/>
                <a:cs typeface="Open Sans" panose="020B0606030504020204" pitchFamily="34" charset="0"/>
              </a:rPr>
              <a:t>Sensing</a:t>
            </a:r>
          </a:p>
          <a:p>
            <a:pPr algn="r" eaLnBrk="1" hangingPunct="1"/>
            <a:r>
              <a:rPr lang="en-AU" altLang="pl-PL">
                <a:solidFill>
                  <a:srgbClr val="0070C0"/>
                </a:solidFill>
                <a:latin typeface="Century Gothic" panose="020B0502020202020204" pitchFamily="34" charset="0"/>
                <a:cs typeface="Open Sans" panose="020B0606030504020204" pitchFamily="34" charset="0"/>
              </a:rPr>
              <a:t>5 senses</a:t>
            </a:r>
          </a:p>
        </p:txBody>
      </p:sp>
      <p:sp>
        <p:nvSpPr>
          <p:cNvPr id="37" name="TextBox 20">
            <a:extLst>
              <a:ext uri="{FF2B5EF4-FFF2-40B4-BE49-F238E27FC236}">
                <a16:creationId xmlns:a16="http://schemas.microsoft.com/office/drawing/2014/main" id="{647D4F5F-4236-0CE3-DB47-2CA20E72CB22}"/>
              </a:ext>
            </a:extLst>
          </p:cNvPr>
          <p:cNvSpPr txBox="1">
            <a:spLocks noChangeArrowheads="1"/>
          </p:cNvSpPr>
          <p:nvPr/>
        </p:nvSpPr>
        <p:spPr bwMode="auto">
          <a:xfrm>
            <a:off x="10709275" y="3244850"/>
            <a:ext cx="1058863" cy="644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9056" tIns="44533" rIns="89056" bIns="44533">
            <a:spAutoFit/>
          </a:bodyPr>
          <a:lstStyle>
            <a:lvl1pPr defTabSz="1217613">
              <a:defRPr>
                <a:solidFill>
                  <a:schemeClr val="tx1"/>
                </a:solidFill>
                <a:latin typeface="Calibri" panose="020F0502020204030204" pitchFamily="34" charset="0"/>
              </a:defRPr>
            </a:lvl1pPr>
            <a:lvl2pPr marL="742950" indent="-285750" defTabSz="1217613">
              <a:defRPr>
                <a:solidFill>
                  <a:schemeClr val="tx1"/>
                </a:solidFill>
                <a:latin typeface="Calibri" panose="020F0502020204030204" pitchFamily="34" charset="0"/>
              </a:defRPr>
            </a:lvl2pPr>
            <a:lvl3pPr marL="1143000" indent="-228600" defTabSz="1217613">
              <a:defRPr>
                <a:solidFill>
                  <a:schemeClr val="tx1"/>
                </a:solidFill>
                <a:latin typeface="Calibri" panose="020F0502020204030204" pitchFamily="34" charset="0"/>
              </a:defRPr>
            </a:lvl3pPr>
            <a:lvl4pPr marL="1600200" indent="-228600" defTabSz="1217613">
              <a:defRPr>
                <a:solidFill>
                  <a:schemeClr val="tx1"/>
                </a:solidFill>
                <a:latin typeface="Calibri" panose="020F0502020204030204" pitchFamily="34" charset="0"/>
              </a:defRPr>
            </a:lvl4pPr>
            <a:lvl5pPr marL="2057400" indent="-228600" defTabSz="1217613">
              <a:defRPr>
                <a:solidFill>
                  <a:schemeClr val="tx1"/>
                </a:solidFill>
                <a:latin typeface="Calibri" panose="020F0502020204030204" pitchFamily="34" charset="0"/>
              </a:defRPr>
            </a:lvl5pPr>
            <a:lvl6pPr marL="2514600" indent="-228600" defTabSz="1217613" eaLnBrk="0" fontAlgn="base" hangingPunct="0">
              <a:spcBef>
                <a:spcPct val="0"/>
              </a:spcBef>
              <a:spcAft>
                <a:spcPct val="0"/>
              </a:spcAft>
              <a:defRPr>
                <a:solidFill>
                  <a:schemeClr val="tx1"/>
                </a:solidFill>
                <a:latin typeface="Calibri" panose="020F0502020204030204" pitchFamily="34" charset="0"/>
              </a:defRPr>
            </a:lvl6pPr>
            <a:lvl7pPr marL="2971800" indent="-228600" defTabSz="1217613" eaLnBrk="0" fontAlgn="base" hangingPunct="0">
              <a:spcBef>
                <a:spcPct val="0"/>
              </a:spcBef>
              <a:spcAft>
                <a:spcPct val="0"/>
              </a:spcAft>
              <a:defRPr>
                <a:solidFill>
                  <a:schemeClr val="tx1"/>
                </a:solidFill>
                <a:latin typeface="Calibri" panose="020F0502020204030204" pitchFamily="34" charset="0"/>
              </a:defRPr>
            </a:lvl7pPr>
            <a:lvl8pPr marL="3429000" indent="-228600" defTabSz="1217613" eaLnBrk="0" fontAlgn="base" hangingPunct="0">
              <a:spcBef>
                <a:spcPct val="0"/>
              </a:spcBef>
              <a:spcAft>
                <a:spcPct val="0"/>
              </a:spcAft>
              <a:defRPr>
                <a:solidFill>
                  <a:schemeClr val="tx1"/>
                </a:solidFill>
                <a:latin typeface="Calibri" panose="020F0502020204030204" pitchFamily="34" charset="0"/>
              </a:defRPr>
            </a:lvl8pPr>
            <a:lvl9pPr marL="3886200" indent="-228600" defTabSz="12176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AU" altLang="en-US">
                <a:solidFill>
                  <a:srgbClr val="FFC000"/>
                </a:solidFill>
                <a:latin typeface="Century Gothic" panose="020B0502020202020204" pitchFamily="34" charset="0"/>
                <a:cs typeface="Open Sans" panose="020B0606030504020204" pitchFamily="34" charset="0"/>
              </a:rPr>
              <a:t>Intuition</a:t>
            </a:r>
          </a:p>
          <a:p>
            <a:pPr eaLnBrk="1" hangingPunct="1"/>
            <a:r>
              <a:rPr lang="en-AU" altLang="pl-PL">
                <a:solidFill>
                  <a:srgbClr val="FFC000"/>
                </a:solidFill>
                <a:latin typeface="Century Gothic" panose="020B0502020202020204" pitchFamily="34" charset="0"/>
                <a:cs typeface="Open Sans" panose="020B0606030504020204" pitchFamily="34" charset="0"/>
              </a:rPr>
              <a:t>6. sense</a:t>
            </a:r>
          </a:p>
        </p:txBody>
      </p:sp>
      <p:sp>
        <p:nvSpPr>
          <p:cNvPr id="395279" name="Text Placeholder 4">
            <a:extLst>
              <a:ext uri="{FF2B5EF4-FFF2-40B4-BE49-F238E27FC236}">
                <a16:creationId xmlns:a16="http://schemas.microsoft.com/office/drawing/2014/main" id="{8B16F8C9-D919-A186-D136-99FD294F6B82}"/>
              </a:ext>
            </a:extLst>
          </p:cNvPr>
          <p:cNvSpPr txBox="1">
            <a:spLocks noChangeArrowheads="1"/>
          </p:cNvSpPr>
          <p:nvPr/>
        </p:nvSpPr>
        <p:spPr bwMode="auto">
          <a:xfrm>
            <a:off x="334963" y="222250"/>
            <a:ext cx="3349625" cy="376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79488">
              <a:defRPr>
                <a:solidFill>
                  <a:schemeClr val="tx1"/>
                </a:solidFill>
                <a:latin typeface="Calibri" panose="020F0502020204030204" pitchFamily="34" charset="0"/>
              </a:defRPr>
            </a:lvl1pPr>
            <a:lvl2pPr marL="795338" indent="-304800" defTabSz="979488">
              <a:defRPr>
                <a:solidFill>
                  <a:schemeClr val="tx1"/>
                </a:solidFill>
                <a:latin typeface="Calibri" panose="020F0502020204030204" pitchFamily="34" charset="0"/>
              </a:defRPr>
            </a:lvl2pPr>
            <a:lvl3pPr marL="1223963" indent="-244475" defTabSz="979488">
              <a:defRPr>
                <a:solidFill>
                  <a:schemeClr val="tx1"/>
                </a:solidFill>
                <a:latin typeface="Calibri" panose="020F0502020204030204" pitchFamily="34" charset="0"/>
              </a:defRPr>
            </a:lvl3pPr>
            <a:lvl4pPr marL="1712913" indent="-244475" defTabSz="979488">
              <a:defRPr>
                <a:solidFill>
                  <a:schemeClr val="tx1"/>
                </a:solidFill>
                <a:latin typeface="Calibri" panose="020F0502020204030204" pitchFamily="34" charset="0"/>
              </a:defRPr>
            </a:lvl4pPr>
            <a:lvl5pPr marL="2203450" indent="-244475" defTabSz="979488">
              <a:defRPr>
                <a:solidFill>
                  <a:schemeClr val="tx1"/>
                </a:solidFill>
                <a:latin typeface="Calibri" panose="020F0502020204030204" pitchFamily="34" charset="0"/>
              </a:defRPr>
            </a:lvl5pPr>
            <a:lvl6pPr marL="2660650" indent="-244475" defTabSz="979488" eaLnBrk="0" fontAlgn="base" hangingPunct="0">
              <a:spcBef>
                <a:spcPct val="0"/>
              </a:spcBef>
              <a:spcAft>
                <a:spcPct val="0"/>
              </a:spcAft>
              <a:defRPr>
                <a:solidFill>
                  <a:schemeClr val="tx1"/>
                </a:solidFill>
                <a:latin typeface="Calibri" panose="020F0502020204030204" pitchFamily="34" charset="0"/>
              </a:defRPr>
            </a:lvl6pPr>
            <a:lvl7pPr marL="3117850" indent="-244475" defTabSz="979488" eaLnBrk="0" fontAlgn="base" hangingPunct="0">
              <a:spcBef>
                <a:spcPct val="0"/>
              </a:spcBef>
              <a:spcAft>
                <a:spcPct val="0"/>
              </a:spcAft>
              <a:defRPr>
                <a:solidFill>
                  <a:schemeClr val="tx1"/>
                </a:solidFill>
                <a:latin typeface="Calibri" panose="020F0502020204030204" pitchFamily="34" charset="0"/>
              </a:defRPr>
            </a:lvl7pPr>
            <a:lvl8pPr marL="3575050" indent="-244475" defTabSz="979488" eaLnBrk="0" fontAlgn="base" hangingPunct="0">
              <a:spcBef>
                <a:spcPct val="0"/>
              </a:spcBef>
              <a:spcAft>
                <a:spcPct val="0"/>
              </a:spcAft>
              <a:defRPr>
                <a:solidFill>
                  <a:schemeClr val="tx1"/>
                </a:solidFill>
                <a:latin typeface="Calibri" panose="020F0502020204030204" pitchFamily="34" charset="0"/>
              </a:defRPr>
            </a:lvl8pPr>
            <a:lvl9pPr marL="4032250" indent="-244475" defTabSz="979488"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NZ" altLang="en-US">
                <a:latin typeface="Century Gothic" panose="020B0502020202020204" pitchFamily="34" charset="0"/>
              </a:rPr>
              <a:t>Preferred Work Environment</a:t>
            </a:r>
            <a:endParaRPr lang="en-GB" altLang="en-US">
              <a:latin typeface="Century Gothic" panose="020B0502020202020204" pitchFamily="34" charset="0"/>
            </a:endParaRPr>
          </a:p>
        </p:txBody>
      </p:sp>
      <p:grpSp>
        <p:nvGrpSpPr>
          <p:cNvPr id="395280" name="Group 38">
            <a:extLst>
              <a:ext uri="{FF2B5EF4-FFF2-40B4-BE49-F238E27FC236}">
                <a16:creationId xmlns:a16="http://schemas.microsoft.com/office/drawing/2014/main" id="{90E4A2AB-075A-A489-6A5F-2516FBE48BF8}"/>
              </a:ext>
            </a:extLst>
          </p:cNvPr>
          <p:cNvGrpSpPr>
            <a:grpSpLocks/>
          </p:cNvGrpSpPr>
          <p:nvPr/>
        </p:nvGrpSpPr>
        <p:grpSpPr bwMode="auto">
          <a:xfrm>
            <a:off x="9604375" y="204788"/>
            <a:ext cx="2849563" cy="376237"/>
            <a:chOff x="9604598" y="204437"/>
            <a:chExt cx="2848654" cy="377134"/>
          </a:xfrm>
        </p:grpSpPr>
        <p:sp>
          <p:nvSpPr>
            <p:cNvPr id="40" name="Prostokąt zaokrąglony 7">
              <a:extLst>
                <a:ext uri="{FF2B5EF4-FFF2-40B4-BE49-F238E27FC236}">
                  <a16:creationId xmlns:a16="http://schemas.microsoft.com/office/drawing/2014/main" id="{72EE73AA-757A-B905-2D6B-B1FC5CD2BE00}"/>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2 of RS Section</a:t>
              </a:r>
              <a:endParaRPr lang="en-US" sz="1100" b="1">
                <a:solidFill>
                  <a:schemeClr val="bg1"/>
                </a:solidFill>
                <a:latin typeface="Century Gothic" panose="020B0502020202020204" pitchFamily="34" charset="0"/>
              </a:endParaRPr>
            </a:p>
          </p:txBody>
        </p:sp>
        <p:pic>
          <p:nvPicPr>
            <p:cNvPr id="395282" name="Graphic 40" descr="Closed book with solid fill">
              <a:extLst>
                <a:ext uri="{FF2B5EF4-FFF2-40B4-BE49-F238E27FC236}">
                  <a16:creationId xmlns:a16="http://schemas.microsoft.com/office/drawing/2014/main" id="{B31045AF-3241-6B8F-8EFE-F30CEFA90BB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6" presetClass="entr" presetSubtype="32"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ircle(out)">
                                      <p:cBhvr>
                                        <p:cTn id="7" dur="750"/>
                                        <p:tgtEl>
                                          <p:spTgt spid="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fade">
                                      <p:cBhvr>
                                        <p:cTn id="10" dur="500"/>
                                        <p:tgtEl>
                                          <p:spTgt spid="14"/>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childTnLst>
                          </p:cTn>
                        </p:par>
                        <p:par>
                          <p:cTn id="14" fill="hold" nodeType="afterGroup">
                            <p:stCondLst>
                              <p:cond delay="750"/>
                            </p:stCondLst>
                            <p:childTnLst>
                              <p:par>
                                <p:cTn id="15" presetID="10" presetClass="entr" presetSubtype="0" fill="hold" grpId="0" nodeType="afterEffect">
                                  <p:stCondLst>
                                    <p:cond delay="0"/>
                                  </p:stCondLst>
                                  <p:childTnLst>
                                    <p:set>
                                      <p:cBhvr>
                                        <p:cTn id="16" dur="1" fill="hold">
                                          <p:stCondLst>
                                            <p:cond delay="0"/>
                                          </p:stCondLst>
                                        </p:cTn>
                                        <p:tgtEl>
                                          <p:spTgt spid="36"/>
                                        </p:tgtEl>
                                        <p:attrNameLst>
                                          <p:attrName>style.visibility</p:attrName>
                                        </p:attrNameLst>
                                      </p:cBhvr>
                                      <p:to>
                                        <p:strVal val="visible"/>
                                      </p:to>
                                    </p:set>
                                    <p:animEffect transition="in" filter="fade">
                                      <p:cBhvr>
                                        <p:cTn id="17" dur="500"/>
                                        <p:tgtEl>
                                          <p:spTgt spid="36"/>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37"/>
                                        </p:tgtEl>
                                        <p:attrNameLst>
                                          <p:attrName>style.visibility</p:attrName>
                                        </p:attrNameLst>
                                      </p:cBhvr>
                                      <p:to>
                                        <p:strVal val="visible"/>
                                      </p:to>
                                    </p:set>
                                    <p:animEffect transition="in" filter="fade">
                                      <p:cBhvr>
                                        <p:cTn id="20" dur="500"/>
                                        <p:tgtEl>
                                          <p:spTgt spid="37"/>
                                        </p:tgtEl>
                                      </p:cBhvr>
                                    </p:animEffect>
                                  </p:childTnLst>
                                </p:cTn>
                              </p:par>
                            </p:childTnLst>
                          </p:cTn>
                        </p:par>
                        <p:par>
                          <p:cTn id="21" fill="hold" nodeType="afterGroup">
                            <p:stCondLst>
                              <p:cond delay="1250"/>
                            </p:stCondLst>
                            <p:childTnLst>
                              <p:par>
                                <p:cTn id="22" presetID="31" presetClass="entr" presetSubtype="0" fill="hold" nodeType="afterEffect">
                                  <p:stCondLst>
                                    <p:cond delay="0"/>
                                  </p:stCondLst>
                                  <p:childTnLst>
                                    <p:set>
                                      <p:cBhvr>
                                        <p:cTn id="23" dur="1" fill="hold">
                                          <p:stCondLst>
                                            <p:cond delay="0"/>
                                          </p:stCondLst>
                                        </p:cTn>
                                        <p:tgtEl>
                                          <p:spTgt spid="32"/>
                                        </p:tgtEl>
                                        <p:attrNameLst>
                                          <p:attrName>style.visibility</p:attrName>
                                        </p:attrNameLst>
                                      </p:cBhvr>
                                      <p:to>
                                        <p:strVal val="visible"/>
                                      </p:to>
                                    </p:set>
                                    <p:anim calcmode="lin" valueType="num">
                                      <p:cBhvr>
                                        <p:cTn id="24" dur="750" fill="hold"/>
                                        <p:tgtEl>
                                          <p:spTgt spid="32"/>
                                        </p:tgtEl>
                                        <p:attrNameLst>
                                          <p:attrName>ppt_w</p:attrName>
                                        </p:attrNameLst>
                                      </p:cBhvr>
                                      <p:tavLst>
                                        <p:tav tm="0">
                                          <p:val>
                                            <p:fltVal val="0"/>
                                          </p:val>
                                        </p:tav>
                                        <p:tav tm="100000">
                                          <p:val>
                                            <p:strVal val="#ppt_w"/>
                                          </p:val>
                                        </p:tav>
                                      </p:tavLst>
                                    </p:anim>
                                    <p:anim calcmode="lin" valueType="num">
                                      <p:cBhvr>
                                        <p:cTn id="25" dur="750" fill="hold"/>
                                        <p:tgtEl>
                                          <p:spTgt spid="32"/>
                                        </p:tgtEl>
                                        <p:attrNameLst>
                                          <p:attrName>ppt_h</p:attrName>
                                        </p:attrNameLst>
                                      </p:cBhvr>
                                      <p:tavLst>
                                        <p:tav tm="0">
                                          <p:val>
                                            <p:fltVal val="0"/>
                                          </p:val>
                                        </p:tav>
                                        <p:tav tm="100000">
                                          <p:val>
                                            <p:strVal val="#ppt_h"/>
                                          </p:val>
                                        </p:tav>
                                      </p:tavLst>
                                    </p:anim>
                                    <p:anim calcmode="lin" valueType="num">
                                      <p:cBhvr>
                                        <p:cTn id="26" dur="750" fill="hold"/>
                                        <p:tgtEl>
                                          <p:spTgt spid="32"/>
                                        </p:tgtEl>
                                        <p:attrNameLst>
                                          <p:attrName>style.rotation</p:attrName>
                                        </p:attrNameLst>
                                      </p:cBhvr>
                                      <p:tavLst>
                                        <p:tav tm="0">
                                          <p:val>
                                            <p:fltVal val="90"/>
                                          </p:val>
                                        </p:tav>
                                        <p:tav tm="100000">
                                          <p:val>
                                            <p:fltVal val="0"/>
                                          </p:val>
                                        </p:tav>
                                      </p:tavLst>
                                    </p:anim>
                                    <p:animEffect transition="in" filter="fade">
                                      <p:cBhvr>
                                        <p:cTn id="27" dur="750"/>
                                        <p:tgtEl>
                                          <p:spTgt spid="32"/>
                                        </p:tgtEl>
                                      </p:cBhvr>
                                    </p:animEffect>
                                  </p:childTnLst>
                                </p:cTn>
                              </p:par>
                            </p:childTnLst>
                          </p:cTn>
                        </p:par>
                        <p:par>
                          <p:cTn id="28" fill="hold" nodeType="afterGroup">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10"/>
                                        </p:tgtEl>
                                        <p:attrNameLst>
                                          <p:attrName>style.visibility</p:attrName>
                                        </p:attrNameLst>
                                      </p:cBhvr>
                                      <p:to>
                                        <p:strVal val="visible"/>
                                      </p:to>
                                    </p:set>
                                    <p:animEffect transition="in" filter="fade">
                                      <p:cBhvr>
                                        <p:cTn id="31" dur="750"/>
                                        <p:tgtEl>
                                          <p:spTgt spid="10"/>
                                        </p:tgtEl>
                                      </p:cBhvr>
                                    </p:animEffect>
                                  </p:childTnLst>
                                </p:cTn>
                              </p:par>
                            </p:childTnLst>
                          </p:cTn>
                        </p:par>
                        <p:par>
                          <p:cTn id="32" fill="hold" nodeType="afterGroup">
                            <p:stCondLst>
                              <p:cond delay="2750"/>
                            </p:stCondLst>
                            <p:childTnLst>
                              <p:par>
                                <p:cTn id="33" presetID="31" presetClass="entr" presetSubtype="0" fill="hold" nodeType="afterEffect">
                                  <p:stCondLst>
                                    <p:cond delay="0"/>
                                  </p:stCondLst>
                                  <p:childTnLst>
                                    <p:set>
                                      <p:cBhvr>
                                        <p:cTn id="34" dur="1" fill="hold">
                                          <p:stCondLst>
                                            <p:cond delay="0"/>
                                          </p:stCondLst>
                                        </p:cTn>
                                        <p:tgtEl>
                                          <p:spTgt spid="15"/>
                                        </p:tgtEl>
                                        <p:attrNameLst>
                                          <p:attrName>style.visibility</p:attrName>
                                        </p:attrNameLst>
                                      </p:cBhvr>
                                      <p:to>
                                        <p:strVal val="visible"/>
                                      </p:to>
                                    </p:set>
                                    <p:anim calcmode="lin" valueType="num">
                                      <p:cBhvr>
                                        <p:cTn id="35" dur="750" fill="hold"/>
                                        <p:tgtEl>
                                          <p:spTgt spid="15"/>
                                        </p:tgtEl>
                                        <p:attrNameLst>
                                          <p:attrName>ppt_w</p:attrName>
                                        </p:attrNameLst>
                                      </p:cBhvr>
                                      <p:tavLst>
                                        <p:tav tm="0">
                                          <p:val>
                                            <p:fltVal val="0"/>
                                          </p:val>
                                        </p:tav>
                                        <p:tav tm="100000">
                                          <p:val>
                                            <p:strVal val="#ppt_w"/>
                                          </p:val>
                                        </p:tav>
                                      </p:tavLst>
                                    </p:anim>
                                    <p:anim calcmode="lin" valueType="num">
                                      <p:cBhvr>
                                        <p:cTn id="36" dur="750" fill="hold"/>
                                        <p:tgtEl>
                                          <p:spTgt spid="15"/>
                                        </p:tgtEl>
                                        <p:attrNameLst>
                                          <p:attrName>ppt_h</p:attrName>
                                        </p:attrNameLst>
                                      </p:cBhvr>
                                      <p:tavLst>
                                        <p:tav tm="0">
                                          <p:val>
                                            <p:fltVal val="0"/>
                                          </p:val>
                                        </p:tav>
                                        <p:tav tm="100000">
                                          <p:val>
                                            <p:strVal val="#ppt_h"/>
                                          </p:val>
                                        </p:tav>
                                      </p:tavLst>
                                    </p:anim>
                                    <p:anim calcmode="lin" valueType="num">
                                      <p:cBhvr>
                                        <p:cTn id="37" dur="750" fill="hold"/>
                                        <p:tgtEl>
                                          <p:spTgt spid="15"/>
                                        </p:tgtEl>
                                        <p:attrNameLst>
                                          <p:attrName>style.rotation</p:attrName>
                                        </p:attrNameLst>
                                      </p:cBhvr>
                                      <p:tavLst>
                                        <p:tav tm="0">
                                          <p:val>
                                            <p:fltVal val="90"/>
                                          </p:val>
                                        </p:tav>
                                        <p:tav tm="100000">
                                          <p:val>
                                            <p:fltVal val="0"/>
                                          </p:val>
                                        </p:tav>
                                      </p:tavLst>
                                    </p:anim>
                                    <p:animEffect transition="in" filter="fade">
                                      <p:cBhvr>
                                        <p:cTn id="38" dur="750"/>
                                        <p:tgtEl>
                                          <p:spTgt spid="15"/>
                                        </p:tgtEl>
                                      </p:cBhvr>
                                    </p:animEffect>
                                  </p:childTnLst>
                                </p:cTn>
                              </p:par>
                            </p:childTnLst>
                          </p:cTn>
                        </p:par>
                        <p:par>
                          <p:cTn id="39" fill="hold" nodeType="afterGroup">
                            <p:stCondLst>
                              <p:cond delay="3500"/>
                            </p:stCondLst>
                            <p:childTnLst>
                              <p:par>
                                <p:cTn id="40" presetID="10" presetClass="entr" presetSubtype="0" fill="hold" grpId="0" nodeType="after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fade">
                                      <p:cBhvr>
                                        <p:cTn id="42" dur="750"/>
                                        <p:tgtEl>
                                          <p:spTgt spid="12"/>
                                        </p:tgtEl>
                                      </p:cBhvr>
                                    </p:animEffect>
                                  </p:childTnLst>
                                </p:cTn>
                              </p:par>
                            </p:childTnLst>
                          </p:cTn>
                        </p:par>
                        <p:par>
                          <p:cTn id="43" fill="hold" nodeType="afterGroup">
                            <p:stCondLst>
                              <p:cond delay="4250"/>
                            </p:stCondLst>
                            <p:childTnLst>
                              <p:par>
                                <p:cTn id="44" presetID="31" presetClass="entr" presetSubtype="0" fill="hold" nodeType="afterEffect">
                                  <p:stCondLst>
                                    <p:cond delay="0"/>
                                  </p:stCondLst>
                                  <p:childTnLst>
                                    <p:set>
                                      <p:cBhvr>
                                        <p:cTn id="45" dur="1" fill="hold">
                                          <p:stCondLst>
                                            <p:cond delay="0"/>
                                          </p:stCondLst>
                                        </p:cTn>
                                        <p:tgtEl>
                                          <p:spTgt spid="24"/>
                                        </p:tgtEl>
                                        <p:attrNameLst>
                                          <p:attrName>style.visibility</p:attrName>
                                        </p:attrNameLst>
                                      </p:cBhvr>
                                      <p:to>
                                        <p:strVal val="visible"/>
                                      </p:to>
                                    </p:set>
                                    <p:anim calcmode="lin" valueType="num">
                                      <p:cBhvr>
                                        <p:cTn id="46" dur="750" fill="hold"/>
                                        <p:tgtEl>
                                          <p:spTgt spid="24"/>
                                        </p:tgtEl>
                                        <p:attrNameLst>
                                          <p:attrName>ppt_w</p:attrName>
                                        </p:attrNameLst>
                                      </p:cBhvr>
                                      <p:tavLst>
                                        <p:tav tm="0">
                                          <p:val>
                                            <p:fltVal val="0"/>
                                          </p:val>
                                        </p:tav>
                                        <p:tav tm="100000">
                                          <p:val>
                                            <p:strVal val="#ppt_w"/>
                                          </p:val>
                                        </p:tav>
                                      </p:tavLst>
                                    </p:anim>
                                    <p:anim calcmode="lin" valueType="num">
                                      <p:cBhvr>
                                        <p:cTn id="47" dur="750" fill="hold"/>
                                        <p:tgtEl>
                                          <p:spTgt spid="24"/>
                                        </p:tgtEl>
                                        <p:attrNameLst>
                                          <p:attrName>ppt_h</p:attrName>
                                        </p:attrNameLst>
                                      </p:cBhvr>
                                      <p:tavLst>
                                        <p:tav tm="0">
                                          <p:val>
                                            <p:fltVal val="0"/>
                                          </p:val>
                                        </p:tav>
                                        <p:tav tm="100000">
                                          <p:val>
                                            <p:strVal val="#ppt_h"/>
                                          </p:val>
                                        </p:tav>
                                      </p:tavLst>
                                    </p:anim>
                                    <p:anim calcmode="lin" valueType="num">
                                      <p:cBhvr>
                                        <p:cTn id="48" dur="750" fill="hold"/>
                                        <p:tgtEl>
                                          <p:spTgt spid="24"/>
                                        </p:tgtEl>
                                        <p:attrNameLst>
                                          <p:attrName>style.rotation</p:attrName>
                                        </p:attrNameLst>
                                      </p:cBhvr>
                                      <p:tavLst>
                                        <p:tav tm="0">
                                          <p:val>
                                            <p:fltVal val="90"/>
                                          </p:val>
                                        </p:tav>
                                        <p:tav tm="100000">
                                          <p:val>
                                            <p:fltVal val="0"/>
                                          </p:val>
                                        </p:tav>
                                      </p:tavLst>
                                    </p:anim>
                                    <p:animEffect transition="in" filter="fade">
                                      <p:cBhvr>
                                        <p:cTn id="49" dur="750"/>
                                        <p:tgtEl>
                                          <p:spTgt spid="24"/>
                                        </p:tgtEl>
                                      </p:cBhvr>
                                    </p:animEffect>
                                  </p:childTnLst>
                                </p:cTn>
                              </p:par>
                            </p:childTnLst>
                          </p:cTn>
                        </p:par>
                        <p:par>
                          <p:cTn id="50" fill="hold" nodeType="afterGroup">
                            <p:stCondLst>
                              <p:cond delay="5000"/>
                            </p:stCondLst>
                            <p:childTnLst>
                              <p:par>
                                <p:cTn id="51" presetID="10"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fade">
                                      <p:cBhvr>
                                        <p:cTn id="53" dur="750"/>
                                        <p:tgtEl>
                                          <p:spTgt spid="11"/>
                                        </p:tgtEl>
                                      </p:cBhvr>
                                    </p:animEffect>
                                  </p:childTnLst>
                                </p:cTn>
                              </p:par>
                            </p:childTnLst>
                          </p:cTn>
                        </p:par>
                        <p:par>
                          <p:cTn id="54" fill="hold" nodeType="afterGroup">
                            <p:stCondLst>
                              <p:cond delay="5750"/>
                            </p:stCondLst>
                            <p:childTnLst>
                              <p:par>
                                <p:cTn id="55" presetID="31" presetClass="entr" presetSubtype="0" fill="hold" nodeType="afterEffect">
                                  <p:stCondLst>
                                    <p:cond delay="0"/>
                                  </p:stCondLst>
                                  <p:childTnLst>
                                    <p:set>
                                      <p:cBhvr>
                                        <p:cTn id="56" dur="1" fill="hold">
                                          <p:stCondLst>
                                            <p:cond delay="0"/>
                                          </p:stCondLst>
                                        </p:cTn>
                                        <p:tgtEl>
                                          <p:spTgt spid="28"/>
                                        </p:tgtEl>
                                        <p:attrNameLst>
                                          <p:attrName>style.visibility</p:attrName>
                                        </p:attrNameLst>
                                      </p:cBhvr>
                                      <p:to>
                                        <p:strVal val="visible"/>
                                      </p:to>
                                    </p:set>
                                    <p:anim calcmode="lin" valueType="num">
                                      <p:cBhvr>
                                        <p:cTn id="57" dur="750" fill="hold"/>
                                        <p:tgtEl>
                                          <p:spTgt spid="28"/>
                                        </p:tgtEl>
                                        <p:attrNameLst>
                                          <p:attrName>ppt_w</p:attrName>
                                        </p:attrNameLst>
                                      </p:cBhvr>
                                      <p:tavLst>
                                        <p:tav tm="0">
                                          <p:val>
                                            <p:fltVal val="0"/>
                                          </p:val>
                                        </p:tav>
                                        <p:tav tm="100000">
                                          <p:val>
                                            <p:strVal val="#ppt_w"/>
                                          </p:val>
                                        </p:tav>
                                      </p:tavLst>
                                    </p:anim>
                                    <p:anim calcmode="lin" valueType="num">
                                      <p:cBhvr>
                                        <p:cTn id="58" dur="750" fill="hold"/>
                                        <p:tgtEl>
                                          <p:spTgt spid="28"/>
                                        </p:tgtEl>
                                        <p:attrNameLst>
                                          <p:attrName>ppt_h</p:attrName>
                                        </p:attrNameLst>
                                      </p:cBhvr>
                                      <p:tavLst>
                                        <p:tav tm="0">
                                          <p:val>
                                            <p:fltVal val="0"/>
                                          </p:val>
                                        </p:tav>
                                        <p:tav tm="100000">
                                          <p:val>
                                            <p:strVal val="#ppt_h"/>
                                          </p:val>
                                        </p:tav>
                                      </p:tavLst>
                                    </p:anim>
                                    <p:anim calcmode="lin" valueType="num">
                                      <p:cBhvr>
                                        <p:cTn id="59" dur="750" fill="hold"/>
                                        <p:tgtEl>
                                          <p:spTgt spid="28"/>
                                        </p:tgtEl>
                                        <p:attrNameLst>
                                          <p:attrName>style.rotation</p:attrName>
                                        </p:attrNameLst>
                                      </p:cBhvr>
                                      <p:tavLst>
                                        <p:tav tm="0">
                                          <p:val>
                                            <p:fltVal val="90"/>
                                          </p:val>
                                        </p:tav>
                                        <p:tav tm="100000">
                                          <p:val>
                                            <p:fltVal val="0"/>
                                          </p:val>
                                        </p:tav>
                                      </p:tavLst>
                                    </p:anim>
                                    <p:animEffect transition="in" filter="fade">
                                      <p:cBhvr>
                                        <p:cTn id="60" dur="750"/>
                                        <p:tgtEl>
                                          <p:spTgt spid="28"/>
                                        </p:tgtEl>
                                      </p:cBhvr>
                                    </p:animEffect>
                                  </p:childTnLst>
                                </p:cTn>
                              </p:par>
                            </p:childTnLst>
                          </p:cTn>
                        </p:par>
                        <p:par>
                          <p:cTn id="61" fill="hold" nodeType="afterGroup">
                            <p:stCondLst>
                              <p:cond delay="6500"/>
                            </p:stCondLst>
                            <p:childTnLst>
                              <p:par>
                                <p:cTn id="62" presetID="10" presetClass="entr" presetSubtype="0" fill="hold" grpId="0" nodeType="afterEffect">
                                  <p:stCondLst>
                                    <p:cond delay="0"/>
                                  </p:stCondLst>
                                  <p:childTnLst>
                                    <p:set>
                                      <p:cBhvr>
                                        <p:cTn id="63" dur="1" fill="hold">
                                          <p:stCondLst>
                                            <p:cond delay="0"/>
                                          </p:stCondLst>
                                        </p:cTn>
                                        <p:tgtEl>
                                          <p:spTgt spid="13"/>
                                        </p:tgtEl>
                                        <p:attrNameLst>
                                          <p:attrName>style.visibility</p:attrName>
                                        </p:attrNameLst>
                                      </p:cBhvr>
                                      <p:to>
                                        <p:strVal val="visible"/>
                                      </p:to>
                                    </p:set>
                                    <p:animEffect transition="in" filter="fade">
                                      <p:cBhvr>
                                        <p:cTn id="64" dur="75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animBg="1"/>
      <p:bldP spid="11" grpId="0" animBg="1"/>
      <p:bldP spid="12" grpId="0" animBg="1"/>
      <p:bldP spid="13" grpId="0" animBg="1"/>
      <p:bldP spid="14" grpId="0"/>
      <p:bldP spid="36" grpId="0"/>
      <p:bldP spid="37" grpId="0"/>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 name="Picture 67" descr="Chart, radar chart&#10;&#10;Description automatically generated">
            <a:extLst>
              <a:ext uri="{FF2B5EF4-FFF2-40B4-BE49-F238E27FC236}">
                <a16:creationId xmlns:a16="http://schemas.microsoft.com/office/drawing/2014/main" id="{630E7213-579E-F270-5650-F4E5F4DBD80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70238" y="760413"/>
            <a:ext cx="5849937" cy="584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7315" name="Rectangle 2">
            <a:extLst>
              <a:ext uri="{FF2B5EF4-FFF2-40B4-BE49-F238E27FC236}">
                <a16:creationId xmlns:a16="http://schemas.microsoft.com/office/drawing/2014/main" id="{C47BCD31-3011-0731-62D3-A528D1898257}"/>
              </a:ext>
            </a:extLst>
          </p:cNvPr>
          <p:cNvSpPr>
            <a:spLocks noChangeArrowheads="1"/>
          </p:cNvSpPr>
          <p:nvPr/>
        </p:nvSpPr>
        <p:spPr bwMode="auto">
          <a:xfrm>
            <a:off x="271463" y="184150"/>
            <a:ext cx="6678612" cy="401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63" tIns="46032" rIns="92063" bIns="46032">
            <a:spAutoFit/>
          </a:bodyPr>
          <a:lstStyle>
            <a:lvl1pPr defTabSz="762000">
              <a:defRPr>
                <a:solidFill>
                  <a:schemeClr val="tx1"/>
                </a:solidFill>
                <a:latin typeface="Calibri" panose="020F0502020204030204" pitchFamily="34" charset="0"/>
              </a:defRPr>
            </a:lvl1pPr>
            <a:lvl2pPr marL="742950" indent="-285750" defTabSz="762000">
              <a:defRPr>
                <a:solidFill>
                  <a:schemeClr val="tx1"/>
                </a:solidFill>
                <a:latin typeface="Calibri" panose="020F0502020204030204" pitchFamily="34" charset="0"/>
              </a:defRPr>
            </a:lvl2pPr>
            <a:lvl3pPr marL="1143000" indent="-228600" defTabSz="762000">
              <a:defRPr>
                <a:solidFill>
                  <a:schemeClr val="tx1"/>
                </a:solidFill>
                <a:latin typeface="Calibri" panose="020F0502020204030204" pitchFamily="34" charset="0"/>
              </a:defRPr>
            </a:lvl3pPr>
            <a:lvl4pPr marL="1600200" indent="-228600" defTabSz="762000">
              <a:defRPr>
                <a:solidFill>
                  <a:schemeClr val="tx1"/>
                </a:solidFill>
                <a:latin typeface="Calibri" panose="020F0502020204030204" pitchFamily="34" charset="0"/>
              </a:defRPr>
            </a:lvl4pPr>
            <a:lvl5pPr marL="2057400" indent="-228600" defTabSz="762000">
              <a:defRPr>
                <a:solidFill>
                  <a:schemeClr val="tx1"/>
                </a:solidFill>
                <a:latin typeface="Calibri" panose="020F0502020204030204" pitchFamily="34" charset="0"/>
              </a:defRPr>
            </a:lvl5pPr>
            <a:lvl6pPr marL="2514600" indent="-228600" defTabSz="762000" eaLnBrk="0" fontAlgn="base" hangingPunct="0">
              <a:spcBef>
                <a:spcPct val="0"/>
              </a:spcBef>
              <a:spcAft>
                <a:spcPct val="0"/>
              </a:spcAft>
              <a:defRPr>
                <a:solidFill>
                  <a:schemeClr val="tx1"/>
                </a:solidFill>
                <a:latin typeface="Calibri" panose="020F0502020204030204" pitchFamily="34" charset="0"/>
              </a:defRPr>
            </a:lvl6pPr>
            <a:lvl7pPr marL="2971800" indent="-228600" defTabSz="762000" eaLnBrk="0" fontAlgn="base" hangingPunct="0">
              <a:spcBef>
                <a:spcPct val="0"/>
              </a:spcBef>
              <a:spcAft>
                <a:spcPct val="0"/>
              </a:spcAft>
              <a:defRPr>
                <a:solidFill>
                  <a:schemeClr val="tx1"/>
                </a:solidFill>
                <a:latin typeface="Calibri" panose="020F0502020204030204" pitchFamily="34" charset="0"/>
              </a:defRPr>
            </a:lvl7pPr>
            <a:lvl8pPr marL="3429000" indent="-228600" defTabSz="762000" eaLnBrk="0" fontAlgn="base" hangingPunct="0">
              <a:spcBef>
                <a:spcPct val="0"/>
              </a:spcBef>
              <a:spcAft>
                <a:spcPct val="0"/>
              </a:spcAft>
              <a:defRPr>
                <a:solidFill>
                  <a:schemeClr val="tx1"/>
                </a:solidFill>
                <a:latin typeface="Calibri" panose="020F0502020204030204" pitchFamily="34" charset="0"/>
              </a:defRPr>
            </a:lvl8pPr>
            <a:lvl9pPr marL="3886200" indent="-228600" defTabSz="762000" eaLnBrk="0" fontAlgn="base" hangingPunct="0">
              <a:spcBef>
                <a:spcPct val="0"/>
              </a:spcBef>
              <a:spcAft>
                <a:spcPct val="0"/>
              </a:spcAft>
              <a:defRPr>
                <a:solidFill>
                  <a:schemeClr val="tx1"/>
                </a:solidFill>
                <a:latin typeface="Calibri" panose="020F0502020204030204" pitchFamily="34" charset="0"/>
              </a:defRPr>
            </a:lvl9pPr>
          </a:lstStyle>
          <a:p>
            <a:r>
              <a:rPr lang="en-US" altLang="en-US" sz="2000">
                <a:latin typeface="Century Gothic" panose="020B0502020202020204" pitchFamily="34" charset="0"/>
              </a:rPr>
              <a:t>Career Goals</a:t>
            </a:r>
          </a:p>
        </p:txBody>
      </p:sp>
      <p:sp>
        <p:nvSpPr>
          <p:cNvPr id="64" name="Text Box 59">
            <a:extLst>
              <a:ext uri="{FF2B5EF4-FFF2-40B4-BE49-F238E27FC236}">
                <a16:creationId xmlns:a16="http://schemas.microsoft.com/office/drawing/2014/main" id="{9DAF8973-533A-8755-5CE9-3D1CD68CA5AC}"/>
              </a:ext>
            </a:extLst>
          </p:cNvPr>
          <p:cNvSpPr txBox="1">
            <a:spLocks noChangeArrowheads="1"/>
          </p:cNvSpPr>
          <p:nvPr/>
        </p:nvSpPr>
        <p:spPr bwMode="auto">
          <a:xfrm>
            <a:off x="6172200" y="3770313"/>
            <a:ext cx="2655888" cy="1815882"/>
          </a:xfrm>
          <a:prstGeom prst="rect">
            <a:avLst/>
          </a:prstGeom>
          <a:solidFill>
            <a:schemeClr val="bg1"/>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1440" tIns="45720" rIns="91440" bIns="45720" anchor="t">
            <a:spAutoFit/>
          </a:bodyPr>
          <a:lstStyle>
            <a:lvl1pPr marL="179388" indent="-179388" defTabSz="762000">
              <a:defRPr>
                <a:solidFill>
                  <a:schemeClr val="tx1"/>
                </a:solidFill>
                <a:latin typeface="Calibri" panose="020F0502020204030204" pitchFamily="34" charset="0"/>
              </a:defRPr>
            </a:lvl1pPr>
            <a:lvl2pPr marL="742950" indent="-285750" defTabSz="762000">
              <a:defRPr>
                <a:solidFill>
                  <a:schemeClr val="tx1"/>
                </a:solidFill>
                <a:latin typeface="Calibri" panose="020F0502020204030204" pitchFamily="34" charset="0"/>
              </a:defRPr>
            </a:lvl2pPr>
            <a:lvl3pPr marL="1143000" indent="-228600" defTabSz="762000">
              <a:defRPr>
                <a:solidFill>
                  <a:schemeClr val="tx1"/>
                </a:solidFill>
                <a:latin typeface="Calibri" panose="020F0502020204030204" pitchFamily="34" charset="0"/>
              </a:defRPr>
            </a:lvl3pPr>
            <a:lvl4pPr marL="1600200" indent="-228600" defTabSz="762000">
              <a:defRPr>
                <a:solidFill>
                  <a:schemeClr val="tx1"/>
                </a:solidFill>
                <a:latin typeface="Calibri" panose="020F0502020204030204" pitchFamily="34" charset="0"/>
              </a:defRPr>
            </a:lvl4pPr>
            <a:lvl5pPr marL="2057400" indent="-228600" defTabSz="762000">
              <a:defRPr>
                <a:solidFill>
                  <a:schemeClr val="tx1"/>
                </a:solidFill>
                <a:latin typeface="Calibri" panose="020F0502020204030204" pitchFamily="34" charset="0"/>
              </a:defRPr>
            </a:lvl5pPr>
            <a:lvl6pPr marL="2514600" indent="-228600" defTabSz="762000" eaLnBrk="0" fontAlgn="base" hangingPunct="0">
              <a:spcBef>
                <a:spcPct val="0"/>
              </a:spcBef>
              <a:spcAft>
                <a:spcPct val="0"/>
              </a:spcAft>
              <a:defRPr>
                <a:solidFill>
                  <a:schemeClr val="tx1"/>
                </a:solidFill>
                <a:latin typeface="Calibri" panose="020F0502020204030204" pitchFamily="34" charset="0"/>
              </a:defRPr>
            </a:lvl6pPr>
            <a:lvl7pPr marL="2971800" indent="-228600" defTabSz="762000" eaLnBrk="0" fontAlgn="base" hangingPunct="0">
              <a:spcBef>
                <a:spcPct val="0"/>
              </a:spcBef>
              <a:spcAft>
                <a:spcPct val="0"/>
              </a:spcAft>
              <a:defRPr>
                <a:solidFill>
                  <a:schemeClr val="tx1"/>
                </a:solidFill>
                <a:latin typeface="Calibri" panose="020F0502020204030204" pitchFamily="34" charset="0"/>
              </a:defRPr>
            </a:lvl7pPr>
            <a:lvl8pPr marL="3429000" indent="-228600" defTabSz="762000" eaLnBrk="0" fontAlgn="base" hangingPunct="0">
              <a:spcBef>
                <a:spcPct val="0"/>
              </a:spcBef>
              <a:spcAft>
                <a:spcPct val="0"/>
              </a:spcAft>
              <a:defRPr>
                <a:solidFill>
                  <a:schemeClr val="tx1"/>
                </a:solidFill>
                <a:latin typeface="Calibri" panose="020F0502020204030204" pitchFamily="34" charset="0"/>
              </a:defRPr>
            </a:lvl8pPr>
            <a:lvl9pPr marL="3886200" indent="-228600" defTabSz="762000" eaLnBrk="0" fontAlgn="base" hangingPunct="0">
              <a:spcBef>
                <a:spcPct val="0"/>
              </a:spcBef>
              <a:spcAft>
                <a:spcPct val="0"/>
              </a:spcAft>
              <a:defRPr>
                <a:solidFill>
                  <a:schemeClr val="tx1"/>
                </a:solidFill>
                <a:latin typeface="Calibri" panose="020F0502020204030204" pitchFamily="34" charset="0"/>
              </a:defRPr>
            </a:lvl9pPr>
          </a:lstStyle>
          <a:p>
            <a:pPr marL="179070" indent="-179070">
              <a:buFont typeface="Arial" panose="020B0604020202020204" pitchFamily="34" charset="0"/>
              <a:buChar char="•"/>
            </a:pPr>
            <a:r>
              <a:rPr lang="en-US" altLang="en-US" sz="1400">
                <a:solidFill>
                  <a:srgbClr val="000000"/>
                </a:solidFill>
                <a:latin typeface="Century Gothic"/>
              </a:rPr>
              <a:t>Wants to increase network of associates and friends, and to work on issues that deal with people and atmosphere.</a:t>
            </a:r>
          </a:p>
          <a:p>
            <a:pPr marL="179070" indent="-179070">
              <a:buFont typeface="Arial" panose="020B0604020202020204" pitchFamily="34" charset="0"/>
              <a:buChar char="•"/>
            </a:pPr>
            <a:r>
              <a:rPr lang="en-US" altLang="en-US" sz="1400">
                <a:solidFill>
                  <a:srgbClr val="000000"/>
                </a:solidFill>
                <a:latin typeface="Century Gothic"/>
              </a:rPr>
              <a:t>Values freedom from paperwork and pressuring other people.</a:t>
            </a:r>
          </a:p>
        </p:txBody>
      </p:sp>
      <p:sp>
        <p:nvSpPr>
          <p:cNvPr id="65" name="Text Box 60">
            <a:extLst>
              <a:ext uri="{FF2B5EF4-FFF2-40B4-BE49-F238E27FC236}">
                <a16:creationId xmlns:a16="http://schemas.microsoft.com/office/drawing/2014/main" id="{08251442-FE74-45EF-00F4-95AEE8F8A440}"/>
              </a:ext>
            </a:extLst>
          </p:cNvPr>
          <p:cNvSpPr txBox="1">
            <a:spLocks noChangeArrowheads="1"/>
          </p:cNvSpPr>
          <p:nvPr/>
        </p:nvSpPr>
        <p:spPr bwMode="auto">
          <a:xfrm>
            <a:off x="3362325" y="3770313"/>
            <a:ext cx="2655888" cy="2051050"/>
          </a:xfrm>
          <a:prstGeom prst="rect">
            <a:avLst/>
          </a:prstGeom>
          <a:solidFill>
            <a:schemeClr val="bg1"/>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1440" tIns="45720" rIns="91440" bIns="45720" anchor="t">
            <a:spAutoFit/>
          </a:bodyPr>
          <a:lstStyle>
            <a:lvl1pPr marL="179388" indent="-179388" defTabSz="762000">
              <a:defRPr>
                <a:solidFill>
                  <a:schemeClr val="tx1"/>
                </a:solidFill>
                <a:latin typeface="Calibri" panose="020F0502020204030204" pitchFamily="34" charset="0"/>
              </a:defRPr>
            </a:lvl1pPr>
            <a:lvl2pPr marL="742950" indent="-285750" defTabSz="762000">
              <a:defRPr>
                <a:solidFill>
                  <a:schemeClr val="tx1"/>
                </a:solidFill>
                <a:latin typeface="Calibri" panose="020F0502020204030204" pitchFamily="34" charset="0"/>
              </a:defRPr>
            </a:lvl2pPr>
            <a:lvl3pPr marL="1143000" indent="-228600" defTabSz="762000">
              <a:defRPr>
                <a:solidFill>
                  <a:schemeClr val="tx1"/>
                </a:solidFill>
                <a:latin typeface="Calibri" panose="020F0502020204030204" pitchFamily="34" charset="0"/>
              </a:defRPr>
            </a:lvl3pPr>
            <a:lvl4pPr marL="1600200" indent="-228600" defTabSz="762000">
              <a:defRPr>
                <a:solidFill>
                  <a:schemeClr val="tx1"/>
                </a:solidFill>
                <a:latin typeface="Calibri" panose="020F0502020204030204" pitchFamily="34" charset="0"/>
              </a:defRPr>
            </a:lvl4pPr>
            <a:lvl5pPr marL="2057400" indent="-228600" defTabSz="762000">
              <a:defRPr>
                <a:solidFill>
                  <a:schemeClr val="tx1"/>
                </a:solidFill>
                <a:latin typeface="Calibri" panose="020F0502020204030204" pitchFamily="34" charset="0"/>
              </a:defRPr>
            </a:lvl5pPr>
            <a:lvl6pPr marL="2514600" indent="-228600" defTabSz="762000" eaLnBrk="0" fontAlgn="base" hangingPunct="0">
              <a:spcBef>
                <a:spcPct val="0"/>
              </a:spcBef>
              <a:spcAft>
                <a:spcPct val="0"/>
              </a:spcAft>
              <a:defRPr>
                <a:solidFill>
                  <a:schemeClr val="tx1"/>
                </a:solidFill>
                <a:latin typeface="Calibri" panose="020F0502020204030204" pitchFamily="34" charset="0"/>
              </a:defRPr>
            </a:lvl6pPr>
            <a:lvl7pPr marL="2971800" indent="-228600" defTabSz="762000" eaLnBrk="0" fontAlgn="base" hangingPunct="0">
              <a:spcBef>
                <a:spcPct val="0"/>
              </a:spcBef>
              <a:spcAft>
                <a:spcPct val="0"/>
              </a:spcAft>
              <a:defRPr>
                <a:solidFill>
                  <a:schemeClr val="tx1"/>
                </a:solidFill>
                <a:latin typeface="Calibri" panose="020F0502020204030204" pitchFamily="34" charset="0"/>
              </a:defRPr>
            </a:lvl7pPr>
            <a:lvl8pPr marL="3429000" indent="-228600" defTabSz="762000" eaLnBrk="0" fontAlgn="base" hangingPunct="0">
              <a:spcBef>
                <a:spcPct val="0"/>
              </a:spcBef>
              <a:spcAft>
                <a:spcPct val="0"/>
              </a:spcAft>
              <a:defRPr>
                <a:solidFill>
                  <a:schemeClr val="tx1"/>
                </a:solidFill>
                <a:latin typeface="Calibri" panose="020F0502020204030204" pitchFamily="34" charset="0"/>
              </a:defRPr>
            </a:lvl8pPr>
            <a:lvl9pPr marL="3886200" indent="-228600" defTabSz="762000" eaLnBrk="0" fontAlgn="base" hangingPunct="0">
              <a:spcBef>
                <a:spcPct val="0"/>
              </a:spcBef>
              <a:spcAft>
                <a:spcPct val="0"/>
              </a:spcAft>
              <a:defRPr>
                <a:solidFill>
                  <a:schemeClr val="tx1"/>
                </a:solidFill>
                <a:latin typeface="Calibri" panose="020F0502020204030204" pitchFamily="34" charset="0"/>
              </a:defRPr>
            </a:lvl9pPr>
          </a:lstStyle>
          <a:p>
            <a:pPr marL="179070" indent="-179070">
              <a:buFont typeface="Arial" panose="020B0604020202020204" pitchFamily="34" charset="0"/>
              <a:buChar char="•"/>
            </a:pPr>
            <a:r>
              <a:rPr lang="en-US" altLang="en-US" sz="1400">
                <a:solidFill>
                  <a:srgbClr val="000000"/>
                </a:solidFill>
                <a:latin typeface="Century Gothic"/>
              </a:rPr>
              <a:t>Wants to make a greater contribution to the organisation, while being</a:t>
            </a:r>
            <a:br>
              <a:rPr lang="en-US" altLang="en-US" sz="1400">
                <a:latin typeface="Century Gothic" panose="020B0502020202020204" pitchFamily="34" charset="0"/>
              </a:rPr>
            </a:br>
            <a:r>
              <a:rPr lang="en-US" altLang="en-US" sz="1400">
                <a:solidFill>
                  <a:srgbClr val="000000"/>
                </a:solidFill>
                <a:latin typeface="Century Gothic"/>
              </a:rPr>
              <a:t>able to use own area of expertise.</a:t>
            </a:r>
          </a:p>
          <a:p>
            <a:pPr marL="179070" indent="-179070">
              <a:buFont typeface="Arial" panose="020B0604020202020204" pitchFamily="34" charset="0"/>
              <a:buChar char="•"/>
            </a:pPr>
            <a:r>
              <a:rPr lang="en-US" altLang="en-US" sz="1400">
                <a:solidFill>
                  <a:srgbClr val="000000"/>
                </a:solidFill>
                <a:latin typeface="Century Gothic"/>
              </a:rPr>
              <a:t>Wants freedom from “being at the mercy of others”, wants to predict own future.</a:t>
            </a:r>
          </a:p>
        </p:txBody>
      </p:sp>
      <p:sp>
        <p:nvSpPr>
          <p:cNvPr id="66" name="Text Box 61">
            <a:extLst>
              <a:ext uri="{FF2B5EF4-FFF2-40B4-BE49-F238E27FC236}">
                <a16:creationId xmlns:a16="http://schemas.microsoft.com/office/drawing/2014/main" id="{061B6816-C71E-92A3-7E77-0BDED602B85D}"/>
              </a:ext>
            </a:extLst>
          </p:cNvPr>
          <p:cNvSpPr txBox="1">
            <a:spLocks noChangeArrowheads="1"/>
          </p:cNvSpPr>
          <p:nvPr/>
        </p:nvSpPr>
        <p:spPr bwMode="auto">
          <a:xfrm>
            <a:off x="3362325" y="1549400"/>
            <a:ext cx="2655888" cy="2031325"/>
          </a:xfrm>
          <a:prstGeom prst="rect">
            <a:avLst/>
          </a:prstGeom>
          <a:solidFill>
            <a:schemeClr val="bg1"/>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1440" tIns="45720" rIns="91440" bIns="45720" anchor="t">
            <a:spAutoFit/>
          </a:bodyPr>
          <a:lstStyle>
            <a:lvl1pPr marL="179388" indent="-179388" defTabSz="762000">
              <a:defRPr>
                <a:solidFill>
                  <a:schemeClr val="tx1"/>
                </a:solidFill>
                <a:latin typeface="Calibri" panose="020F0502020204030204" pitchFamily="34" charset="0"/>
              </a:defRPr>
            </a:lvl1pPr>
            <a:lvl2pPr marL="742950" indent="-285750" defTabSz="762000">
              <a:defRPr>
                <a:solidFill>
                  <a:schemeClr val="tx1"/>
                </a:solidFill>
                <a:latin typeface="Calibri" panose="020F0502020204030204" pitchFamily="34" charset="0"/>
              </a:defRPr>
            </a:lvl2pPr>
            <a:lvl3pPr marL="1143000" indent="-228600" defTabSz="762000">
              <a:defRPr>
                <a:solidFill>
                  <a:schemeClr val="tx1"/>
                </a:solidFill>
                <a:latin typeface="Calibri" panose="020F0502020204030204" pitchFamily="34" charset="0"/>
              </a:defRPr>
            </a:lvl3pPr>
            <a:lvl4pPr marL="1600200" indent="-228600" defTabSz="762000">
              <a:defRPr>
                <a:solidFill>
                  <a:schemeClr val="tx1"/>
                </a:solidFill>
                <a:latin typeface="Calibri" panose="020F0502020204030204" pitchFamily="34" charset="0"/>
              </a:defRPr>
            </a:lvl4pPr>
            <a:lvl5pPr marL="2057400" indent="-228600" defTabSz="762000">
              <a:defRPr>
                <a:solidFill>
                  <a:schemeClr val="tx1"/>
                </a:solidFill>
                <a:latin typeface="Calibri" panose="020F0502020204030204" pitchFamily="34" charset="0"/>
              </a:defRPr>
            </a:lvl5pPr>
            <a:lvl6pPr marL="2514600" indent="-228600" defTabSz="762000" eaLnBrk="0" fontAlgn="base" hangingPunct="0">
              <a:spcBef>
                <a:spcPct val="0"/>
              </a:spcBef>
              <a:spcAft>
                <a:spcPct val="0"/>
              </a:spcAft>
              <a:defRPr>
                <a:solidFill>
                  <a:schemeClr val="tx1"/>
                </a:solidFill>
                <a:latin typeface="Calibri" panose="020F0502020204030204" pitchFamily="34" charset="0"/>
              </a:defRPr>
            </a:lvl6pPr>
            <a:lvl7pPr marL="2971800" indent="-228600" defTabSz="762000" eaLnBrk="0" fontAlgn="base" hangingPunct="0">
              <a:spcBef>
                <a:spcPct val="0"/>
              </a:spcBef>
              <a:spcAft>
                <a:spcPct val="0"/>
              </a:spcAft>
              <a:defRPr>
                <a:solidFill>
                  <a:schemeClr val="tx1"/>
                </a:solidFill>
                <a:latin typeface="Calibri" panose="020F0502020204030204" pitchFamily="34" charset="0"/>
              </a:defRPr>
            </a:lvl7pPr>
            <a:lvl8pPr marL="3429000" indent="-228600" defTabSz="762000" eaLnBrk="0" fontAlgn="base" hangingPunct="0">
              <a:spcBef>
                <a:spcPct val="0"/>
              </a:spcBef>
              <a:spcAft>
                <a:spcPct val="0"/>
              </a:spcAft>
              <a:defRPr>
                <a:solidFill>
                  <a:schemeClr val="tx1"/>
                </a:solidFill>
                <a:latin typeface="Calibri" panose="020F0502020204030204" pitchFamily="34" charset="0"/>
              </a:defRPr>
            </a:lvl8pPr>
            <a:lvl9pPr marL="3886200" indent="-228600" defTabSz="762000" eaLnBrk="0" fontAlgn="base" hangingPunct="0">
              <a:spcBef>
                <a:spcPct val="0"/>
              </a:spcBef>
              <a:spcAft>
                <a:spcPct val="0"/>
              </a:spcAft>
              <a:defRPr>
                <a:solidFill>
                  <a:schemeClr val="tx1"/>
                </a:solidFill>
                <a:latin typeface="Calibri" panose="020F0502020204030204" pitchFamily="34" charset="0"/>
              </a:defRPr>
            </a:lvl9pPr>
          </a:lstStyle>
          <a:p>
            <a:pPr marL="179070" indent="-179070">
              <a:buFont typeface="Arial" panose="020B0604020202020204" pitchFamily="34" charset="0"/>
              <a:buChar char="•"/>
            </a:pPr>
            <a:r>
              <a:rPr lang="en-US" altLang="en-US" sz="1400">
                <a:solidFill>
                  <a:srgbClr val="000000"/>
                </a:solidFill>
                <a:latin typeface="Century Gothic"/>
              </a:rPr>
              <a:t>Wants to </a:t>
            </a:r>
            <a:r>
              <a:rPr lang="en-US" altLang="en-US" sz="1400" err="1">
                <a:solidFill>
                  <a:srgbClr val="000000"/>
                </a:solidFill>
                <a:latin typeface="Century Gothic"/>
              </a:rPr>
              <a:t>utilise</a:t>
            </a:r>
            <a:r>
              <a:rPr lang="en-US" altLang="en-US" sz="1400">
                <a:solidFill>
                  <a:srgbClr val="000000"/>
                </a:solidFill>
                <a:latin typeface="Century Gothic"/>
              </a:rPr>
              <a:t> own professional skills and knowledge in more challenging situations.</a:t>
            </a:r>
          </a:p>
          <a:p>
            <a:pPr marL="179070" indent="-179070">
              <a:buFont typeface="Arial" panose="020B0604020202020204" pitchFamily="34" charset="0"/>
              <a:buChar char="•"/>
            </a:pPr>
            <a:r>
              <a:rPr lang="en-US" altLang="en-US" sz="1400">
                <a:solidFill>
                  <a:srgbClr val="000000"/>
                </a:solidFill>
                <a:latin typeface="Century Gothic"/>
              </a:rPr>
              <a:t>Wants freedom from conflicting instructions and more opportunity to work based on “right-wrong” criteria.</a:t>
            </a:r>
          </a:p>
        </p:txBody>
      </p:sp>
      <p:sp>
        <p:nvSpPr>
          <p:cNvPr id="67" name="Text Box 62">
            <a:extLst>
              <a:ext uri="{FF2B5EF4-FFF2-40B4-BE49-F238E27FC236}">
                <a16:creationId xmlns:a16="http://schemas.microsoft.com/office/drawing/2014/main" id="{3FCB9DC3-821A-F49F-2A2A-64975E437126}"/>
              </a:ext>
            </a:extLst>
          </p:cNvPr>
          <p:cNvSpPr txBox="1">
            <a:spLocks noChangeArrowheads="1"/>
          </p:cNvSpPr>
          <p:nvPr/>
        </p:nvSpPr>
        <p:spPr bwMode="auto">
          <a:xfrm>
            <a:off x="6172200" y="1549400"/>
            <a:ext cx="2644775" cy="1815882"/>
          </a:xfrm>
          <a:prstGeom prst="rect">
            <a:avLst/>
          </a:prstGeom>
          <a:solidFill>
            <a:schemeClr val="bg1"/>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179388" indent="-179388" defTabSz="762000">
              <a:defRPr>
                <a:solidFill>
                  <a:schemeClr val="tx1"/>
                </a:solidFill>
                <a:latin typeface="Calibri" panose="020F0502020204030204" pitchFamily="34" charset="0"/>
              </a:defRPr>
            </a:lvl1pPr>
            <a:lvl2pPr marL="742950" indent="-285750" defTabSz="762000">
              <a:defRPr>
                <a:solidFill>
                  <a:schemeClr val="tx1"/>
                </a:solidFill>
                <a:latin typeface="Calibri" panose="020F0502020204030204" pitchFamily="34" charset="0"/>
              </a:defRPr>
            </a:lvl2pPr>
            <a:lvl3pPr marL="1143000" indent="-228600" defTabSz="762000">
              <a:defRPr>
                <a:solidFill>
                  <a:schemeClr val="tx1"/>
                </a:solidFill>
                <a:latin typeface="Calibri" panose="020F0502020204030204" pitchFamily="34" charset="0"/>
              </a:defRPr>
            </a:lvl3pPr>
            <a:lvl4pPr marL="1600200" indent="-228600" defTabSz="762000">
              <a:defRPr>
                <a:solidFill>
                  <a:schemeClr val="tx1"/>
                </a:solidFill>
                <a:latin typeface="Calibri" panose="020F0502020204030204" pitchFamily="34" charset="0"/>
              </a:defRPr>
            </a:lvl4pPr>
            <a:lvl5pPr marL="2057400" indent="-228600" defTabSz="762000">
              <a:defRPr>
                <a:solidFill>
                  <a:schemeClr val="tx1"/>
                </a:solidFill>
                <a:latin typeface="Calibri" panose="020F0502020204030204" pitchFamily="34" charset="0"/>
              </a:defRPr>
            </a:lvl5pPr>
            <a:lvl6pPr marL="2514600" indent="-228600" defTabSz="762000" eaLnBrk="0" fontAlgn="base" hangingPunct="0">
              <a:spcBef>
                <a:spcPct val="0"/>
              </a:spcBef>
              <a:spcAft>
                <a:spcPct val="0"/>
              </a:spcAft>
              <a:defRPr>
                <a:solidFill>
                  <a:schemeClr val="tx1"/>
                </a:solidFill>
                <a:latin typeface="Calibri" panose="020F0502020204030204" pitchFamily="34" charset="0"/>
              </a:defRPr>
            </a:lvl6pPr>
            <a:lvl7pPr marL="2971800" indent="-228600" defTabSz="762000" eaLnBrk="0" fontAlgn="base" hangingPunct="0">
              <a:spcBef>
                <a:spcPct val="0"/>
              </a:spcBef>
              <a:spcAft>
                <a:spcPct val="0"/>
              </a:spcAft>
              <a:defRPr>
                <a:solidFill>
                  <a:schemeClr val="tx1"/>
                </a:solidFill>
                <a:latin typeface="Calibri" panose="020F0502020204030204" pitchFamily="34" charset="0"/>
              </a:defRPr>
            </a:lvl7pPr>
            <a:lvl8pPr marL="3429000" indent="-228600" defTabSz="762000" eaLnBrk="0" fontAlgn="base" hangingPunct="0">
              <a:spcBef>
                <a:spcPct val="0"/>
              </a:spcBef>
              <a:spcAft>
                <a:spcPct val="0"/>
              </a:spcAft>
              <a:defRPr>
                <a:solidFill>
                  <a:schemeClr val="tx1"/>
                </a:solidFill>
                <a:latin typeface="Calibri" panose="020F0502020204030204" pitchFamily="34" charset="0"/>
              </a:defRPr>
            </a:lvl8pPr>
            <a:lvl9pPr marL="3886200" indent="-228600" defTabSz="762000" eaLnBrk="0" fontAlgn="base" hangingPunct="0">
              <a:spcBef>
                <a:spcPct val="0"/>
              </a:spcBef>
              <a:spcAft>
                <a:spcPct val="0"/>
              </a:spcAft>
              <a:defRPr>
                <a:solidFill>
                  <a:schemeClr val="tx1"/>
                </a:solidFill>
                <a:latin typeface="Calibri" panose="020F0502020204030204" pitchFamily="34" charset="0"/>
              </a:defRPr>
            </a:lvl9pPr>
          </a:lstStyle>
          <a:p>
            <a:pPr>
              <a:buFont typeface="Arial" panose="020B0604020202020204" pitchFamily="34" charset="0"/>
              <a:buChar char="•"/>
            </a:pPr>
            <a:r>
              <a:rPr lang="en-US" altLang="en-US" sz="1400">
                <a:solidFill>
                  <a:srgbClr val="000000"/>
                </a:solidFill>
                <a:latin typeface="Century Gothic" panose="020B0502020202020204" pitchFamily="34" charset="0"/>
              </a:rPr>
              <a:t>Typically wants to increase own power, authority, and/or  area of influence.</a:t>
            </a:r>
          </a:p>
          <a:p>
            <a:pPr>
              <a:buFont typeface="Arial" panose="020B0604020202020204" pitchFamily="34" charset="0"/>
              <a:buChar char="•"/>
            </a:pPr>
            <a:r>
              <a:rPr lang="en-US" altLang="en-US" sz="1400">
                <a:solidFill>
                  <a:srgbClr val="000000"/>
                </a:solidFill>
                <a:latin typeface="Century Gothic" panose="020B0502020202020204" pitchFamily="34" charset="0"/>
              </a:rPr>
              <a:t>Wants freedom from routines and to be able to oversee things from above.</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7"/>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4"/>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5"/>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6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animBg="1"/>
      <p:bldP spid="65" grpId="0" animBg="1"/>
      <p:bldP spid="66" grpId="0" animBg="1"/>
      <p:bldP spid="67" grpId="0" animBg="1"/>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descr="Chart, radar chart&#10;&#10;Description automatically generated">
            <a:extLst>
              <a:ext uri="{FF2B5EF4-FFF2-40B4-BE49-F238E27FC236}">
                <a16:creationId xmlns:a16="http://schemas.microsoft.com/office/drawing/2014/main" id="{0C869F19-6655-16E1-4336-C85C805AF9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62363" y="1347788"/>
            <a:ext cx="4865687" cy="4862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9363" name="Rectangle 2">
            <a:extLst>
              <a:ext uri="{FF2B5EF4-FFF2-40B4-BE49-F238E27FC236}">
                <a16:creationId xmlns:a16="http://schemas.microsoft.com/office/drawing/2014/main" id="{C8FBC4FD-DA31-AAE7-AA9C-FE501D444F64}"/>
              </a:ext>
            </a:extLst>
          </p:cNvPr>
          <p:cNvSpPr>
            <a:spLocks noChangeArrowheads="1"/>
          </p:cNvSpPr>
          <p:nvPr/>
        </p:nvSpPr>
        <p:spPr bwMode="auto">
          <a:xfrm>
            <a:off x="271463" y="184150"/>
            <a:ext cx="6678612" cy="401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2063" tIns="46032" rIns="92063" bIns="46032">
            <a:spAutoFit/>
          </a:bodyPr>
          <a:lstStyle>
            <a:lvl1pPr defTabSz="762000">
              <a:defRPr>
                <a:solidFill>
                  <a:schemeClr val="tx1"/>
                </a:solidFill>
                <a:latin typeface="Calibri" panose="020F0502020204030204" pitchFamily="34" charset="0"/>
              </a:defRPr>
            </a:lvl1pPr>
            <a:lvl2pPr marL="742950" indent="-285750" defTabSz="762000">
              <a:defRPr>
                <a:solidFill>
                  <a:schemeClr val="tx1"/>
                </a:solidFill>
                <a:latin typeface="Calibri" panose="020F0502020204030204" pitchFamily="34" charset="0"/>
              </a:defRPr>
            </a:lvl2pPr>
            <a:lvl3pPr marL="1143000" indent="-228600" defTabSz="762000">
              <a:defRPr>
                <a:solidFill>
                  <a:schemeClr val="tx1"/>
                </a:solidFill>
                <a:latin typeface="Calibri" panose="020F0502020204030204" pitchFamily="34" charset="0"/>
              </a:defRPr>
            </a:lvl3pPr>
            <a:lvl4pPr marL="1600200" indent="-228600" defTabSz="762000">
              <a:defRPr>
                <a:solidFill>
                  <a:schemeClr val="tx1"/>
                </a:solidFill>
                <a:latin typeface="Calibri" panose="020F0502020204030204" pitchFamily="34" charset="0"/>
              </a:defRPr>
            </a:lvl4pPr>
            <a:lvl5pPr marL="2057400" indent="-228600" defTabSz="762000">
              <a:defRPr>
                <a:solidFill>
                  <a:schemeClr val="tx1"/>
                </a:solidFill>
                <a:latin typeface="Calibri" panose="020F0502020204030204" pitchFamily="34" charset="0"/>
              </a:defRPr>
            </a:lvl5pPr>
            <a:lvl6pPr marL="2514600" indent="-228600" defTabSz="762000" eaLnBrk="0" fontAlgn="base" hangingPunct="0">
              <a:spcBef>
                <a:spcPct val="0"/>
              </a:spcBef>
              <a:spcAft>
                <a:spcPct val="0"/>
              </a:spcAft>
              <a:defRPr>
                <a:solidFill>
                  <a:schemeClr val="tx1"/>
                </a:solidFill>
                <a:latin typeface="Calibri" panose="020F0502020204030204" pitchFamily="34" charset="0"/>
              </a:defRPr>
            </a:lvl6pPr>
            <a:lvl7pPr marL="2971800" indent="-228600" defTabSz="762000" eaLnBrk="0" fontAlgn="base" hangingPunct="0">
              <a:spcBef>
                <a:spcPct val="0"/>
              </a:spcBef>
              <a:spcAft>
                <a:spcPct val="0"/>
              </a:spcAft>
              <a:defRPr>
                <a:solidFill>
                  <a:schemeClr val="tx1"/>
                </a:solidFill>
                <a:latin typeface="Calibri" panose="020F0502020204030204" pitchFamily="34" charset="0"/>
              </a:defRPr>
            </a:lvl7pPr>
            <a:lvl8pPr marL="3429000" indent="-228600" defTabSz="762000" eaLnBrk="0" fontAlgn="base" hangingPunct="0">
              <a:spcBef>
                <a:spcPct val="0"/>
              </a:spcBef>
              <a:spcAft>
                <a:spcPct val="0"/>
              </a:spcAft>
              <a:defRPr>
                <a:solidFill>
                  <a:schemeClr val="tx1"/>
                </a:solidFill>
                <a:latin typeface="Calibri" panose="020F0502020204030204" pitchFamily="34" charset="0"/>
              </a:defRPr>
            </a:lvl8pPr>
            <a:lvl9pPr marL="3886200" indent="-228600" defTabSz="762000" eaLnBrk="0" fontAlgn="base" hangingPunct="0">
              <a:spcBef>
                <a:spcPct val="0"/>
              </a:spcBef>
              <a:spcAft>
                <a:spcPct val="0"/>
              </a:spcAft>
              <a:defRPr>
                <a:solidFill>
                  <a:schemeClr val="tx1"/>
                </a:solidFill>
                <a:latin typeface="Calibri" panose="020F0502020204030204" pitchFamily="34" charset="0"/>
              </a:defRPr>
            </a:lvl9pPr>
          </a:lstStyle>
          <a:p>
            <a:r>
              <a:rPr lang="en-US" altLang="en-US" sz="2000">
                <a:latin typeface="Century Gothic" panose="020B0502020202020204" pitchFamily="34" charset="0"/>
              </a:rPr>
              <a:t>Career Development: Popular Career Directions</a:t>
            </a:r>
          </a:p>
        </p:txBody>
      </p:sp>
      <p:sp>
        <p:nvSpPr>
          <p:cNvPr id="8" name="Freeform 34">
            <a:extLst>
              <a:ext uri="{FF2B5EF4-FFF2-40B4-BE49-F238E27FC236}">
                <a16:creationId xmlns:a16="http://schemas.microsoft.com/office/drawing/2014/main" id="{3DDEE27D-A28E-C092-2A83-5D1B11FB1BEF}"/>
              </a:ext>
            </a:extLst>
          </p:cNvPr>
          <p:cNvSpPr>
            <a:spLocks noEditPoints="1"/>
          </p:cNvSpPr>
          <p:nvPr/>
        </p:nvSpPr>
        <p:spPr bwMode="auto">
          <a:xfrm>
            <a:off x="6453188" y="74613"/>
            <a:ext cx="823912" cy="619125"/>
          </a:xfrm>
          <a:custGeom>
            <a:avLst/>
            <a:gdLst>
              <a:gd name="T0" fmla="*/ 711415 w 486"/>
              <a:gd name="T1" fmla="*/ 474092 h 364"/>
              <a:gd name="T2" fmla="*/ 662177 w 486"/>
              <a:gd name="T3" fmla="*/ 290572 h 364"/>
              <a:gd name="T4" fmla="*/ 616334 w 486"/>
              <a:gd name="T5" fmla="*/ 474092 h 364"/>
              <a:gd name="T6" fmla="*/ 500877 w 486"/>
              <a:gd name="T7" fmla="*/ 610032 h 364"/>
              <a:gd name="T8" fmla="*/ 816685 w 486"/>
              <a:gd name="T9" fmla="*/ 618528 h 364"/>
              <a:gd name="T10" fmla="*/ 736884 w 486"/>
              <a:gd name="T11" fmla="*/ 530167 h 364"/>
              <a:gd name="T12" fmla="*/ 662177 w 486"/>
              <a:gd name="T13" fmla="*/ 307565 h 364"/>
              <a:gd name="T14" fmla="*/ 662177 w 486"/>
              <a:gd name="T15" fmla="*/ 480889 h 364"/>
              <a:gd name="T16" fmla="*/ 517856 w 486"/>
              <a:gd name="T17" fmla="*/ 603235 h 364"/>
              <a:gd name="T18" fmla="*/ 595959 w 486"/>
              <a:gd name="T19" fmla="*/ 543761 h 364"/>
              <a:gd name="T20" fmla="*/ 662177 w 486"/>
              <a:gd name="T21" fmla="*/ 496182 h 364"/>
              <a:gd name="T22" fmla="*/ 731790 w 486"/>
              <a:gd name="T23" fmla="*/ 545460 h 364"/>
              <a:gd name="T24" fmla="*/ 808195 w 486"/>
              <a:gd name="T25" fmla="*/ 603235 h 364"/>
              <a:gd name="T26" fmla="*/ 546720 w 486"/>
              <a:gd name="T27" fmla="*/ 367039 h 364"/>
              <a:gd name="T28" fmla="*/ 555210 w 486"/>
              <a:gd name="T29" fmla="*/ 365339 h 364"/>
              <a:gd name="T30" fmla="*/ 545022 w 486"/>
              <a:gd name="T31" fmla="*/ 300768 h 364"/>
              <a:gd name="T32" fmla="*/ 504273 w 486"/>
              <a:gd name="T33" fmla="*/ 62872 h 364"/>
              <a:gd name="T34" fmla="*/ 346369 w 486"/>
              <a:gd name="T35" fmla="*/ 0 h 364"/>
              <a:gd name="T36" fmla="*/ 290339 w 486"/>
              <a:gd name="T37" fmla="*/ 232798 h 364"/>
              <a:gd name="T38" fmla="*/ 261475 w 486"/>
              <a:gd name="T39" fmla="*/ 321159 h 364"/>
              <a:gd name="T40" fmla="*/ 353161 w 486"/>
              <a:gd name="T41" fmla="*/ 242993 h 364"/>
              <a:gd name="T42" fmla="*/ 490690 w 486"/>
              <a:gd name="T43" fmla="*/ 304166 h 364"/>
              <a:gd name="T44" fmla="*/ 497481 w 486"/>
              <a:gd name="T45" fmla="*/ 288873 h 364"/>
              <a:gd name="T46" fmla="*/ 385421 w 486"/>
              <a:gd name="T47" fmla="*/ 220903 h 364"/>
              <a:gd name="T48" fmla="*/ 348067 w 486"/>
              <a:gd name="T49" fmla="*/ 226001 h 364"/>
              <a:gd name="T50" fmla="*/ 339578 w 486"/>
              <a:gd name="T51" fmla="*/ 236196 h 364"/>
              <a:gd name="T52" fmla="*/ 307318 w 486"/>
              <a:gd name="T53" fmla="*/ 227700 h 364"/>
              <a:gd name="T54" fmla="*/ 302224 w 486"/>
              <a:gd name="T55" fmla="*/ 219204 h 364"/>
              <a:gd name="T56" fmla="*/ 346369 w 486"/>
              <a:gd name="T57" fmla="*/ 15293 h 364"/>
              <a:gd name="T58" fmla="*/ 468617 w 486"/>
              <a:gd name="T59" fmla="*/ 83263 h 364"/>
              <a:gd name="T60" fmla="*/ 626521 w 486"/>
              <a:gd name="T61" fmla="*/ 183519 h 364"/>
              <a:gd name="T62" fmla="*/ 528043 w 486"/>
              <a:gd name="T63" fmla="*/ 293971 h 364"/>
              <a:gd name="T64" fmla="*/ 504273 w 486"/>
              <a:gd name="T65" fmla="*/ 293971 h 364"/>
              <a:gd name="T66" fmla="*/ 236007 w 486"/>
              <a:gd name="T67" fmla="*/ 530167 h 364"/>
              <a:gd name="T68" fmla="*/ 241100 w 486"/>
              <a:gd name="T69" fmla="*/ 394227 h 364"/>
              <a:gd name="T70" fmla="*/ 83197 w 486"/>
              <a:gd name="T71" fmla="*/ 394227 h 364"/>
              <a:gd name="T72" fmla="*/ 91686 w 486"/>
              <a:gd name="T73" fmla="*/ 528468 h 364"/>
              <a:gd name="T74" fmla="*/ 8489 w 486"/>
              <a:gd name="T75" fmla="*/ 618528 h 364"/>
              <a:gd name="T76" fmla="*/ 324297 w 486"/>
              <a:gd name="T77" fmla="*/ 610032 h 364"/>
              <a:gd name="T78" fmla="*/ 100175 w 486"/>
              <a:gd name="T79" fmla="*/ 394227 h 364"/>
              <a:gd name="T80" fmla="*/ 224121 w 486"/>
              <a:gd name="T81" fmla="*/ 394227 h 364"/>
              <a:gd name="T82" fmla="*/ 100175 w 486"/>
              <a:gd name="T83" fmla="*/ 394227 h 364"/>
              <a:gd name="T84" fmla="*/ 95082 w 486"/>
              <a:gd name="T85" fmla="*/ 543761 h 364"/>
              <a:gd name="T86" fmla="*/ 130737 w 486"/>
              <a:gd name="T87" fmla="*/ 485986 h 364"/>
              <a:gd name="T88" fmla="*/ 195257 w 486"/>
              <a:gd name="T89" fmla="*/ 485986 h 364"/>
              <a:gd name="T90" fmla="*/ 232611 w 486"/>
              <a:gd name="T91" fmla="*/ 545460 h 364"/>
              <a:gd name="T92" fmla="*/ 16979 w 486"/>
              <a:gd name="T93" fmla="*/ 603235 h 36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86" h="364">
                <a:moveTo>
                  <a:pt x="434" y="312"/>
                </a:moveTo>
                <a:cubicBezTo>
                  <a:pt x="423" y="309"/>
                  <a:pt x="419" y="290"/>
                  <a:pt x="419" y="279"/>
                </a:cubicBezTo>
                <a:cubicBezTo>
                  <a:pt x="429" y="267"/>
                  <a:pt x="437" y="250"/>
                  <a:pt x="437" y="232"/>
                </a:cubicBezTo>
                <a:cubicBezTo>
                  <a:pt x="437" y="195"/>
                  <a:pt x="419" y="171"/>
                  <a:pt x="390" y="171"/>
                </a:cubicBezTo>
                <a:cubicBezTo>
                  <a:pt x="362" y="171"/>
                  <a:pt x="344" y="195"/>
                  <a:pt x="344" y="232"/>
                </a:cubicBezTo>
                <a:cubicBezTo>
                  <a:pt x="344" y="251"/>
                  <a:pt x="352" y="268"/>
                  <a:pt x="363" y="279"/>
                </a:cubicBezTo>
                <a:cubicBezTo>
                  <a:pt x="362" y="293"/>
                  <a:pt x="358" y="308"/>
                  <a:pt x="348" y="311"/>
                </a:cubicBezTo>
                <a:cubicBezTo>
                  <a:pt x="304" y="320"/>
                  <a:pt x="295" y="342"/>
                  <a:pt x="295" y="359"/>
                </a:cubicBezTo>
                <a:cubicBezTo>
                  <a:pt x="295" y="362"/>
                  <a:pt x="297" y="364"/>
                  <a:pt x="300" y="364"/>
                </a:cubicBezTo>
                <a:cubicBezTo>
                  <a:pt x="481" y="364"/>
                  <a:pt x="481" y="364"/>
                  <a:pt x="481" y="364"/>
                </a:cubicBezTo>
                <a:cubicBezTo>
                  <a:pt x="483" y="364"/>
                  <a:pt x="486" y="362"/>
                  <a:pt x="486" y="359"/>
                </a:cubicBezTo>
                <a:cubicBezTo>
                  <a:pt x="486" y="343"/>
                  <a:pt x="477" y="321"/>
                  <a:pt x="434" y="312"/>
                </a:cubicBezTo>
                <a:close/>
                <a:moveTo>
                  <a:pt x="354" y="232"/>
                </a:moveTo>
                <a:cubicBezTo>
                  <a:pt x="354" y="185"/>
                  <a:pt x="382" y="181"/>
                  <a:pt x="390" y="181"/>
                </a:cubicBezTo>
                <a:cubicBezTo>
                  <a:pt x="399" y="181"/>
                  <a:pt x="427" y="185"/>
                  <a:pt x="427" y="232"/>
                </a:cubicBezTo>
                <a:cubicBezTo>
                  <a:pt x="427" y="261"/>
                  <a:pt x="408" y="283"/>
                  <a:pt x="390" y="283"/>
                </a:cubicBezTo>
                <a:cubicBezTo>
                  <a:pt x="373" y="283"/>
                  <a:pt x="354" y="261"/>
                  <a:pt x="354" y="232"/>
                </a:cubicBezTo>
                <a:close/>
                <a:moveTo>
                  <a:pt x="305" y="355"/>
                </a:moveTo>
                <a:cubicBezTo>
                  <a:pt x="307" y="338"/>
                  <a:pt x="323" y="326"/>
                  <a:pt x="351" y="320"/>
                </a:cubicBezTo>
                <a:cubicBezTo>
                  <a:pt x="351" y="320"/>
                  <a:pt x="351" y="320"/>
                  <a:pt x="351" y="320"/>
                </a:cubicBezTo>
                <a:cubicBezTo>
                  <a:pt x="364" y="316"/>
                  <a:pt x="370" y="301"/>
                  <a:pt x="372" y="286"/>
                </a:cubicBezTo>
                <a:cubicBezTo>
                  <a:pt x="377" y="290"/>
                  <a:pt x="384" y="292"/>
                  <a:pt x="390" y="292"/>
                </a:cubicBezTo>
                <a:cubicBezTo>
                  <a:pt x="397" y="292"/>
                  <a:pt x="404" y="290"/>
                  <a:pt x="410" y="286"/>
                </a:cubicBezTo>
                <a:cubicBezTo>
                  <a:pt x="412" y="302"/>
                  <a:pt x="418" y="317"/>
                  <a:pt x="431" y="321"/>
                </a:cubicBezTo>
                <a:cubicBezTo>
                  <a:pt x="431" y="321"/>
                  <a:pt x="431" y="321"/>
                  <a:pt x="432" y="321"/>
                </a:cubicBezTo>
                <a:cubicBezTo>
                  <a:pt x="459" y="326"/>
                  <a:pt x="474" y="338"/>
                  <a:pt x="476" y="355"/>
                </a:cubicBezTo>
                <a:lnTo>
                  <a:pt x="305" y="355"/>
                </a:lnTo>
                <a:close/>
                <a:moveTo>
                  <a:pt x="322" y="216"/>
                </a:moveTo>
                <a:cubicBezTo>
                  <a:pt x="323" y="216"/>
                  <a:pt x="323" y="216"/>
                  <a:pt x="324" y="216"/>
                </a:cubicBezTo>
                <a:cubicBezTo>
                  <a:pt x="325" y="216"/>
                  <a:pt x="327" y="216"/>
                  <a:pt x="327" y="215"/>
                </a:cubicBezTo>
                <a:cubicBezTo>
                  <a:pt x="329" y="214"/>
                  <a:pt x="330" y="212"/>
                  <a:pt x="329" y="210"/>
                </a:cubicBezTo>
                <a:cubicBezTo>
                  <a:pt x="329" y="210"/>
                  <a:pt x="322" y="195"/>
                  <a:pt x="321" y="177"/>
                </a:cubicBezTo>
                <a:cubicBezTo>
                  <a:pt x="355" y="168"/>
                  <a:pt x="378" y="140"/>
                  <a:pt x="378" y="108"/>
                </a:cubicBezTo>
                <a:cubicBezTo>
                  <a:pt x="378" y="69"/>
                  <a:pt x="342" y="37"/>
                  <a:pt x="297" y="37"/>
                </a:cubicBezTo>
                <a:cubicBezTo>
                  <a:pt x="290" y="37"/>
                  <a:pt x="283" y="37"/>
                  <a:pt x="277" y="39"/>
                </a:cubicBezTo>
                <a:cubicBezTo>
                  <a:pt x="263" y="15"/>
                  <a:pt x="235" y="0"/>
                  <a:pt x="204" y="0"/>
                </a:cubicBezTo>
                <a:cubicBezTo>
                  <a:pt x="159" y="0"/>
                  <a:pt x="123" y="32"/>
                  <a:pt x="123" y="71"/>
                </a:cubicBezTo>
                <a:cubicBezTo>
                  <a:pt x="123" y="100"/>
                  <a:pt x="142" y="125"/>
                  <a:pt x="171" y="137"/>
                </a:cubicBezTo>
                <a:cubicBezTo>
                  <a:pt x="170" y="163"/>
                  <a:pt x="154" y="183"/>
                  <a:pt x="154" y="183"/>
                </a:cubicBezTo>
                <a:cubicBezTo>
                  <a:pt x="153" y="185"/>
                  <a:pt x="153" y="188"/>
                  <a:pt x="154" y="189"/>
                </a:cubicBezTo>
                <a:cubicBezTo>
                  <a:pt x="156" y="191"/>
                  <a:pt x="158" y="191"/>
                  <a:pt x="160" y="191"/>
                </a:cubicBezTo>
                <a:cubicBezTo>
                  <a:pt x="185" y="179"/>
                  <a:pt x="201" y="164"/>
                  <a:pt x="208" y="143"/>
                </a:cubicBezTo>
                <a:cubicBezTo>
                  <a:pt x="214" y="142"/>
                  <a:pt x="219" y="142"/>
                  <a:pt x="224" y="141"/>
                </a:cubicBezTo>
                <a:cubicBezTo>
                  <a:pt x="237" y="163"/>
                  <a:pt x="261" y="177"/>
                  <a:pt x="289" y="179"/>
                </a:cubicBezTo>
                <a:cubicBezTo>
                  <a:pt x="296" y="193"/>
                  <a:pt x="306" y="205"/>
                  <a:pt x="322" y="216"/>
                </a:cubicBezTo>
                <a:close/>
                <a:moveTo>
                  <a:pt x="293" y="170"/>
                </a:moveTo>
                <a:cubicBezTo>
                  <a:pt x="266" y="169"/>
                  <a:pt x="242" y="155"/>
                  <a:pt x="231" y="133"/>
                </a:cubicBezTo>
                <a:cubicBezTo>
                  <a:pt x="230" y="131"/>
                  <a:pt x="228" y="130"/>
                  <a:pt x="227" y="130"/>
                </a:cubicBezTo>
                <a:cubicBezTo>
                  <a:pt x="226" y="130"/>
                  <a:pt x="226" y="130"/>
                  <a:pt x="225" y="131"/>
                </a:cubicBezTo>
                <a:cubicBezTo>
                  <a:pt x="219" y="132"/>
                  <a:pt x="212" y="133"/>
                  <a:pt x="205" y="133"/>
                </a:cubicBezTo>
                <a:cubicBezTo>
                  <a:pt x="202" y="133"/>
                  <a:pt x="201" y="135"/>
                  <a:pt x="200" y="137"/>
                </a:cubicBezTo>
                <a:cubicBezTo>
                  <a:pt x="200" y="138"/>
                  <a:pt x="200" y="138"/>
                  <a:pt x="200" y="139"/>
                </a:cubicBezTo>
                <a:cubicBezTo>
                  <a:pt x="195" y="154"/>
                  <a:pt x="185" y="165"/>
                  <a:pt x="170" y="175"/>
                </a:cubicBezTo>
                <a:cubicBezTo>
                  <a:pt x="175" y="165"/>
                  <a:pt x="180" y="150"/>
                  <a:pt x="181" y="134"/>
                </a:cubicBezTo>
                <a:cubicBezTo>
                  <a:pt x="181" y="134"/>
                  <a:pt x="181" y="134"/>
                  <a:pt x="181" y="134"/>
                </a:cubicBezTo>
                <a:cubicBezTo>
                  <a:pt x="181" y="132"/>
                  <a:pt x="180" y="130"/>
                  <a:pt x="178" y="129"/>
                </a:cubicBezTo>
                <a:cubicBezTo>
                  <a:pt x="150" y="120"/>
                  <a:pt x="132" y="97"/>
                  <a:pt x="132" y="71"/>
                </a:cubicBezTo>
                <a:cubicBezTo>
                  <a:pt x="132" y="37"/>
                  <a:pt x="164" y="9"/>
                  <a:pt x="204" y="9"/>
                </a:cubicBezTo>
                <a:cubicBezTo>
                  <a:pt x="233" y="9"/>
                  <a:pt x="259" y="24"/>
                  <a:pt x="270" y="47"/>
                </a:cubicBezTo>
                <a:cubicBezTo>
                  <a:pt x="271" y="48"/>
                  <a:pt x="273" y="49"/>
                  <a:pt x="276" y="49"/>
                </a:cubicBezTo>
                <a:cubicBezTo>
                  <a:pt x="282" y="47"/>
                  <a:pt x="290" y="46"/>
                  <a:pt x="297" y="46"/>
                </a:cubicBezTo>
                <a:cubicBezTo>
                  <a:pt x="337" y="46"/>
                  <a:pt x="369" y="74"/>
                  <a:pt x="369" y="108"/>
                </a:cubicBezTo>
                <a:cubicBezTo>
                  <a:pt x="369" y="137"/>
                  <a:pt x="347" y="162"/>
                  <a:pt x="315" y="169"/>
                </a:cubicBezTo>
                <a:cubicBezTo>
                  <a:pt x="313" y="169"/>
                  <a:pt x="311" y="171"/>
                  <a:pt x="311" y="173"/>
                </a:cubicBezTo>
                <a:cubicBezTo>
                  <a:pt x="311" y="183"/>
                  <a:pt x="313" y="191"/>
                  <a:pt x="315" y="198"/>
                </a:cubicBezTo>
                <a:cubicBezTo>
                  <a:pt x="306" y="190"/>
                  <a:pt x="301" y="182"/>
                  <a:pt x="297" y="173"/>
                </a:cubicBezTo>
                <a:cubicBezTo>
                  <a:pt x="296" y="171"/>
                  <a:pt x="295" y="170"/>
                  <a:pt x="293" y="170"/>
                </a:cubicBezTo>
                <a:close/>
                <a:moveTo>
                  <a:pt x="139" y="312"/>
                </a:moveTo>
                <a:cubicBezTo>
                  <a:pt x="128" y="309"/>
                  <a:pt x="124" y="290"/>
                  <a:pt x="124" y="279"/>
                </a:cubicBezTo>
                <a:cubicBezTo>
                  <a:pt x="135" y="267"/>
                  <a:pt x="142" y="250"/>
                  <a:pt x="142" y="232"/>
                </a:cubicBezTo>
                <a:cubicBezTo>
                  <a:pt x="142" y="195"/>
                  <a:pt x="124" y="171"/>
                  <a:pt x="96" y="171"/>
                </a:cubicBezTo>
                <a:cubicBezTo>
                  <a:pt x="67" y="171"/>
                  <a:pt x="49" y="195"/>
                  <a:pt x="49" y="232"/>
                </a:cubicBezTo>
                <a:cubicBezTo>
                  <a:pt x="49" y="251"/>
                  <a:pt x="57" y="268"/>
                  <a:pt x="68" y="279"/>
                </a:cubicBezTo>
                <a:cubicBezTo>
                  <a:pt x="67" y="293"/>
                  <a:pt x="63" y="308"/>
                  <a:pt x="54" y="311"/>
                </a:cubicBezTo>
                <a:cubicBezTo>
                  <a:pt x="10" y="320"/>
                  <a:pt x="0" y="342"/>
                  <a:pt x="0" y="359"/>
                </a:cubicBezTo>
                <a:cubicBezTo>
                  <a:pt x="0" y="362"/>
                  <a:pt x="3" y="364"/>
                  <a:pt x="5" y="364"/>
                </a:cubicBezTo>
                <a:cubicBezTo>
                  <a:pt x="186" y="364"/>
                  <a:pt x="186" y="364"/>
                  <a:pt x="186" y="364"/>
                </a:cubicBezTo>
                <a:cubicBezTo>
                  <a:pt x="189" y="364"/>
                  <a:pt x="191" y="362"/>
                  <a:pt x="191" y="359"/>
                </a:cubicBezTo>
                <a:cubicBezTo>
                  <a:pt x="191" y="343"/>
                  <a:pt x="182" y="321"/>
                  <a:pt x="139" y="312"/>
                </a:cubicBezTo>
                <a:close/>
                <a:moveTo>
                  <a:pt x="59" y="232"/>
                </a:moveTo>
                <a:cubicBezTo>
                  <a:pt x="59" y="185"/>
                  <a:pt x="87" y="181"/>
                  <a:pt x="96" y="181"/>
                </a:cubicBezTo>
                <a:cubicBezTo>
                  <a:pt x="104" y="181"/>
                  <a:pt x="132" y="185"/>
                  <a:pt x="132" y="232"/>
                </a:cubicBezTo>
                <a:cubicBezTo>
                  <a:pt x="132" y="261"/>
                  <a:pt x="113" y="283"/>
                  <a:pt x="96" y="283"/>
                </a:cubicBezTo>
                <a:cubicBezTo>
                  <a:pt x="78" y="283"/>
                  <a:pt x="59" y="261"/>
                  <a:pt x="59" y="232"/>
                </a:cubicBezTo>
                <a:close/>
                <a:moveTo>
                  <a:pt x="10" y="355"/>
                </a:moveTo>
                <a:cubicBezTo>
                  <a:pt x="12" y="338"/>
                  <a:pt x="28" y="326"/>
                  <a:pt x="56" y="320"/>
                </a:cubicBezTo>
                <a:cubicBezTo>
                  <a:pt x="56" y="320"/>
                  <a:pt x="56" y="320"/>
                  <a:pt x="56" y="320"/>
                </a:cubicBezTo>
                <a:cubicBezTo>
                  <a:pt x="69" y="316"/>
                  <a:pt x="75" y="301"/>
                  <a:pt x="77" y="286"/>
                </a:cubicBezTo>
                <a:cubicBezTo>
                  <a:pt x="83" y="290"/>
                  <a:pt x="89" y="292"/>
                  <a:pt x="96" y="292"/>
                </a:cubicBezTo>
                <a:cubicBezTo>
                  <a:pt x="102" y="292"/>
                  <a:pt x="109" y="290"/>
                  <a:pt x="115" y="286"/>
                </a:cubicBezTo>
                <a:cubicBezTo>
                  <a:pt x="117" y="302"/>
                  <a:pt x="123" y="317"/>
                  <a:pt x="136" y="321"/>
                </a:cubicBezTo>
                <a:cubicBezTo>
                  <a:pt x="137" y="321"/>
                  <a:pt x="137" y="321"/>
                  <a:pt x="137" y="321"/>
                </a:cubicBezTo>
                <a:cubicBezTo>
                  <a:pt x="164" y="326"/>
                  <a:pt x="179" y="338"/>
                  <a:pt x="181" y="355"/>
                </a:cubicBezTo>
                <a:lnTo>
                  <a:pt x="10" y="355"/>
                </a:lnTo>
                <a:close/>
              </a:path>
            </a:pathLst>
          </a:custGeom>
          <a:solidFill>
            <a:schemeClr val="accent5"/>
          </a:solidFill>
          <a:ln w="9525">
            <a:solidFill>
              <a:srgbClr val="B65AC3"/>
            </a:solidFill>
            <a:round/>
            <a:headEnd/>
            <a:tailEnd/>
          </a:ln>
        </p:spPr>
        <p:txBody>
          <a:bodyPr lIns="68580" tIns="34290" rIns="68580" bIns="34290"/>
          <a:lstStyle/>
          <a:p>
            <a:pPr>
              <a:defRPr/>
            </a:pPr>
            <a:endParaRPr lang="en-NZ"/>
          </a:p>
        </p:txBody>
      </p:sp>
      <p:sp>
        <p:nvSpPr>
          <p:cNvPr id="9" name="Rounded Rectangle 408">
            <a:extLst>
              <a:ext uri="{FF2B5EF4-FFF2-40B4-BE49-F238E27FC236}">
                <a16:creationId xmlns:a16="http://schemas.microsoft.com/office/drawing/2014/main" id="{9A7304AB-AC62-1696-5F74-5F8FD6FE86C6}"/>
              </a:ext>
            </a:extLst>
          </p:cNvPr>
          <p:cNvSpPr/>
          <p:nvPr/>
        </p:nvSpPr>
        <p:spPr>
          <a:xfrm>
            <a:off x="-782638" y="688975"/>
            <a:ext cx="5713413" cy="430213"/>
          </a:xfrm>
          <a:prstGeom prst="round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399366" name="Text Placeholder 2">
            <a:extLst>
              <a:ext uri="{FF2B5EF4-FFF2-40B4-BE49-F238E27FC236}">
                <a16:creationId xmlns:a16="http://schemas.microsoft.com/office/drawing/2014/main" id="{2209BA36-7F91-57C0-592E-885C7946EC3B}"/>
              </a:ext>
            </a:extLst>
          </p:cNvPr>
          <p:cNvSpPr txBox="1">
            <a:spLocks noChangeArrowheads="1"/>
          </p:cNvSpPr>
          <p:nvPr/>
        </p:nvSpPr>
        <p:spPr bwMode="auto">
          <a:xfrm>
            <a:off x="423863" y="696913"/>
            <a:ext cx="4506912" cy="37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4" tIns="45718" rIns="91434" bIns="45718"/>
          <a:lstStyle>
            <a:lvl1pPr defTabSz="906463">
              <a:defRPr>
                <a:solidFill>
                  <a:schemeClr val="tx1"/>
                </a:solidFill>
                <a:latin typeface="Calibri" panose="020F0502020204030204" pitchFamily="34" charset="0"/>
              </a:defRPr>
            </a:lvl1pPr>
            <a:lvl2pPr marL="736600" indent="-282575" defTabSz="906463">
              <a:defRPr>
                <a:solidFill>
                  <a:schemeClr val="tx1"/>
                </a:solidFill>
                <a:latin typeface="Calibri" panose="020F0502020204030204" pitchFamily="34" charset="0"/>
              </a:defRPr>
            </a:lvl2pPr>
            <a:lvl3pPr marL="1133475" indent="-225425" defTabSz="906463">
              <a:defRPr>
                <a:solidFill>
                  <a:schemeClr val="tx1"/>
                </a:solidFill>
                <a:latin typeface="Calibri" panose="020F0502020204030204" pitchFamily="34" charset="0"/>
              </a:defRPr>
            </a:lvl3pPr>
            <a:lvl4pPr marL="1587500" indent="-225425" defTabSz="906463">
              <a:defRPr>
                <a:solidFill>
                  <a:schemeClr val="tx1"/>
                </a:solidFill>
                <a:latin typeface="Calibri" panose="020F0502020204030204" pitchFamily="34" charset="0"/>
              </a:defRPr>
            </a:lvl4pPr>
            <a:lvl5pPr marL="2041525" indent="-225425" defTabSz="906463">
              <a:defRPr>
                <a:solidFill>
                  <a:schemeClr val="tx1"/>
                </a:solidFill>
                <a:latin typeface="Calibri" panose="020F0502020204030204" pitchFamily="34" charset="0"/>
              </a:defRPr>
            </a:lvl5pPr>
            <a:lvl6pPr marL="2498725" indent="-225425" defTabSz="906463" eaLnBrk="0" fontAlgn="base" hangingPunct="0">
              <a:spcBef>
                <a:spcPct val="0"/>
              </a:spcBef>
              <a:spcAft>
                <a:spcPct val="0"/>
              </a:spcAft>
              <a:defRPr>
                <a:solidFill>
                  <a:schemeClr val="tx1"/>
                </a:solidFill>
                <a:latin typeface="Calibri" panose="020F0502020204030204" pitchFamily="34" charset="0"/>
              </a:defRPr>
            </a:lvl6pPr>
            <a:lvl7pPr marL="2955925" indent="-225425" defTabSz="906463" eaLnBrk="0" fontAlgn="base" hangingPunct="0">
              <a:spcBef>
                <a:spcPct val="0"/>
              </a:spcBef>
              <a:spcAft>
                <a:spcPct val="0"/>
              </a:spcAft>
              <a:defRPr>
                <a:solidFill>
                  <a:schemeClr val="tx1"/>
                </a:solidFill>
                <a:latin typeface="Calibri" panose="020F0502020204030204" pitchFamily="34" charset="0"/>
              </a:defRPr>
            </a:lvl7pPr>
            <a:lvl8pPr marL="3413125" indent="-225425" defTabSz="906463" eaLnBrk="0" fontAlgn="base" hangingPunct="0">
              <a:spcBef>
                <a:spcPct val="0"/>
              </a:spcBef>
              <a:spcAft>
                <a:spcPct val="0"/>
              </a:spcAft>
              <a:defRPr>
                <a:solidFill>
                  <a:schemeClr val="tx1"/>
                </a:solidFill>
                <a:latin typeface="Calibri" panose="020F0502020204030204" pitchFamily="34" charset="0"/>
              </a:defRPr>
            </a:lvl8pPr>
            <a:lvl9pPr marL="3870325" indent="-225425" defTabSz="906463"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spcBef>
                <a:spcPct val="20000"/>
              </a:spcBef>
              <a:buFont typeface="Arial" panose="020B0604020202020204" pitchFamily="34" charset="0"/>
              <a:buNone/>
            </a:pPr>
            <a:r>
              <a:rPr lang="en-NZ" altLang="en-US" sz="2400" b="1">
                <a:solidFill>
                  <a:schemeClr val="bg1"/>
                </a:solidFill>
                <a:latin typeface="Century Gothic" panose="020B0502020202020204" pitchFamily="34" charset="0"/>
              </a:rPr>
              <a:t>Can you think of any others?</a:t>
            </a:r>
            <a:endParaRPr lang="en-GB" altLang="en-US" sz="2400" b="1">
              <a:solidFill>
                <a:schemeClr val="bg1"/>
              </a:solidFill>
              <a:latin typeface="Century Gothic" panose="020B0502020202020204" pitchFamily="34" charset="0"/>
            </a:endParaRPr>
          </a:p>
        </p:txBody>
      </p:sp>
      <p:sp>
        <p:nvSpPr>
          <p:cNvPr id="12" name="Text Box 59">
            <a:extLst>
              <a:ext uri="{FF2B5EF4-FFF2-40B4-BE49-F238E27FC236}">
                <a16:creationId xmlns:a16="http://schemas.microsoft.com/office/drawing/2014/main" id="{47EF6F52-73CE-BFF7-5B96-174F04F06008}"/>
              </a:ext>
            </a:extLst>
          </p:cNvPr>
          <p:cNvSpPr txBox="1">
            <a:spLocks noChangeArrowheads="1"/>
          </p:cNvSpPr>
          <p:nvPr/>
        </p:nvSpPr>
        <p:spPr bwMode="auto">
          <a:xfrm>
            <a:off x="6170613" y="3875088"/>
            <a:ext cx="2232025" cy="1439862"/>
          </a:xfrm>
          <a:prstGeom prst="rect">
            <a:avLst/>
          </a:prstGeom>
          <a:solidFill>
            <a:schemeClr val="bg1"/>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marL="142875" indent="-142875">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defTabSz="914400">
              <a:buSzPct val="80000"/>
              <a:buFont typeface="Arial" panose="020B0604020202020204" pitchFamily="34" charset="0"/>
              <a:buChar char="•"/>
            </a:pPr>
            <a:r>
              <a:rPr lang="en-NZ" altLang="en-US" baseline="30000">
                <a:solidFill>
                  <a:srgbClr val="000000"/>
                </a:solidFill>
                <a:latin typeface="Century Gothic" panose="020B0502020202020204" pitchFamily="34" charset="0"/>
              </a:rPr>
              <a:t>Advertising / Marketing</a:t>
            </a:r>
          </a:p>
          <a:p>
            <a:pPr defTabSz="914400">
              <a:buSzPct val="80000"/>
              <a:buFont typeface="Arial" panose="020B0604020202020204" pitchFamily="34" charset="0"/>
              <a:buChar char="•"/>
            </a:pPr>
            <a:r>
              <a:rPr lang="en-NZ" altLang="en-US" baseline="30000">
                <a:solidFill>
                  <a:srgbClr val="000000"/>
                </a:solidFill>
                <a:latin typeface="Century Gothic" panose="020B0502020202020204" pitchFamily="34" charset="0"/>
              </a:rPr>
              <a:t>Public Relations</a:t>
            </a:r>
          </a:p>
          <a:p>
            <a:pPr defTabSz="914400">
              <a:buSzPct val="80000"/>
              <a:buFont typeface="Arial" panose="020B0604020202020204" pitchFamily="34" charset="0"/>
              <a:buChar char="•"/>
            </a:pPr>
            <a:r>
              <a:rPr lang="en-NZ" altLang="en-US" baseline="30000">
                <a:solidFill>
                  <a:srgbClr val="000000"/>
                </a:solidFill>
                <a:latin typeface="Century Gothic" panose="020B0502020202020204" pitchFamily="34" charset="0"/>
              </a:rPr>
              <a:t>Training</a:t>
            </a:r>
          </a:p>
          <a:p>
            <a:pPr defTabSz="914400">
              <a:buSzPct val="80000"/>
              <a:buFont typeface="Arial" panose="020B0604020202020204" pitchFamily="34" charset="0"/>
              <a:buChar char="•"/>
            </a:pPr>
            <a:r>
              <a:rPr lang="en-NZ" altLang="en-US" baseline="30000">
                <a:solidFill>
                  <a:srgbClr val="000000"/>
                </a:solidFill>
                <a:latin typeface="Century Gothic" panose="020B0502020202020204" pitchFamily="34" charset="0"/>
              </a:rPr>
              <a:t>Sales</a:t>
            </a:r>
          </a:p>
          <a:p>
            <a:pPr defTabSz="914400">
              <a:buSzPct val="80000"/>
              <a:buFont typeface="Arial" panose="020B0604020202020204" pitchFamily="34" charset="0"/>
              <a:buChar char="•"/>
            </a:pPr>
            <a:r>
              <a:rPr lang="en-NZ" altLang="en-US" baseline="30000">
                <a:solidFill>
                  <a:srgbClr val="000000"/>
                </a:solidFill>
                <a:latin typeface="Century Gothic" panose="020B0502020202020204" pitchFamily="34" charset="0"/>
              </a:rPr>
              <a:t>Hospitality / Tourism</a:t>
            </a:r>
          </a:p>
          <a:p>
            <a:pPr defTabSz="914400">
              <a:buSzPct val="80000"/>
              <a:buFont typeface="Arial" panose="020B0604020202020204" pitchFamily="34" charset="0"/>
              <a:buChar char="•"/>
            </a:pPr>
            <a:r>
              <a:rPr lang="en-NZ" altLang="en-US" baseline="30000">
                <a:solidFill>
                  <a:srgbClr val="000000"/>
                </a:solidFill>
                <a:latin typeface="Century Gothic" panose="020B0502020202020204" pitchFamily="34" charset="0"/>
              </a:rPr>
              <a:t>Retail / sales</a:t>
            </a:r>
          </a:p>
        </p:txBody>
      </p:sp>
      <p:sp>
        <p:nvSpPr>
          <p:cNvPr id="13" name="Text Box 60">
            <a:extLst>
              <a:ext uri="{FF2B5EF4-FFF2-40B4-BE49-F238E27FC236}">
                <a16:creationId xmlns:a16="http://schemas.microsoft.com/office/drawing/2014/main" id="{1BDE5F9E-E6AE-B8AA-2C01-004A5A1061C8}"/>
              </a:ext>
            </a:extLst>
          </p:cNvPr>
          <p:cNvSpPr txBox="1">
            <a:spLocks noChangeArrowheads="1"/>
          </p:cNvSpPr>
          <p:nvPr/>
        </p:nvSpPr>
        <p:spPr bwMode="auto">
          <a:xfrm>
            <a:off x="3787775" y="3875088"/>
            <a:ext cx="2232025" cy="1439862"/>
          </a:xfrm>
          <a:prstGeom prst="rect">
            <a:avLst/>
          </a:prstGeom>
          <a:solidFill>
            <a:schemeClr val="bg1"/>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marL="142875" indent="-142875">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defTabSz="914400">
              <a:buSzPct val="80000"/>
              <a:buFont typeface="Arial" panose="020B0604020202020204" pitchFamily="34" charset="0"/>
              <a:buChar char="•"/>
            </a:pPr>
            <a:r>
              <a:rPr lang="en-NZ" altLang="en-US" baseline="30000">
                <a:solidFill>
                  <a:srgbClr val="000000"/>
                </a:solidFill>
                <a:latin typeface="Century Gothic" panose="020B0502020202020204" pitchFamily="34" charset="0"/>
              </a:rPr>
              <a:t>Teaching / Education</a:t>
            </a:r>
          </a:p>
          <a:p>
            <a:pPr defTabSz="914400">
              <a:buSzPct val="80000"/>
              <a:buFont typeface="Arial" panose="020B0604020202020204" pitchFamily="34" charset="0"/>
              <a:buChar char="•"/>
            </a:pPr>
            <a:r>
              <a:rPr lang="en-NZ" altLang="en-US" baseline="30000">
                <a:solidFill>
                  <a:srgbClr val="000000"/>
                </a:solidFill>
                <a:latin typeface="Century Gothic" panose="020B0502020202020204" pitchFamily="34" charset="0"/>
              </a:rPr>
              <a:t>Finance / Economics</a:t>
            </a:r>
          </a:p>
          <a:p>
            <a:pPr defTabSz="914400">
              <a:buSzPct val="80000"/>
              <a:buFont typeface="Arial" panose="020B0604020202020204" pitchFamily="34" charset="0"/>
              <a:buChar char="•"/>
            </a:pPr>
            <a:r>
              <a:rPr lang="en-NZ" altLang="en-US" baseline="30000">
                <a:solidFill>
                  <a:srgbClr val="000000"/>
                </a:solidFill>
                <a:latin typeface="Century Gothic" panose="020B0502020202020204" pitchFamily="34" charset="0"/>
              </a:rPr>
              <a:t>Human Resources</a:t>
            </a:r>
          </a:p>
          <a:p>
            <a:pPr defTabSz="914400">
              <a:buSzPct val="80000"/>
              <a:buFont typeface="Arial" panose="020B0604020202020204" pitchFamily="34" charset="0"/>
              <a:buChar char="•"/>
            </a:pPr>
            <a:r>
              <a:rPr lang="en-NZ" altLang="en-US" baseline="30000">
                <a:solidFill>
                  <a:srgbClr val="000000"/>
                </a:solidFill>
                <a:latin typeface="Century Gothic" panose="020B0502020202020204" pitchFamily="34" charset="0"/>
              </a:rPr>
              <a:t>Retail / Customer Service</a:t>
            </a:r>
          </a:p>
          <a:p>
            <a:pPr defTabSz="914400">
              <a:buSzPct val="80000"/>
              <a:buFont typeface="Arial" panose="020B0604020202020204" pitchFamily="34" charset="0"/>
              <a:buChar char="•"/>
            </a:pPr>
            <a:r>
              <a:rPr lang="en-NZ" altLang="en-US" baseline="30000">
                <a:solidFill>
                  <a:srgbClr val="000000"/>
                </a:solidFill>
                <a:latin typeface="Century Gothic" panose="020B0502020202020204" pitchFamily="34" charset="0"/>
              </a:rPr>
              <a:t>Manufacturing</a:t>
            </a:r>
          </a:p>
          <a:p>
            <a:pPr defTabSz="914400">
              <a:buSzPct val="80000"/>
              <a:buFont typeface="Arial" panose="020B0604020202020204" pitchFamily="34" charset="0"/>
              <a:buChar char="•"/>
            </a:pPr>
            <a:r>
              <a:rPr lang="en-NZ" altLang="en-US" baseline="30000">
                <a:solidFill>
                  <a:srgbClr val="000000"/>
                </a:solidFill>
                <a:latin typeface="Century Gothic" panose="020B0502020202020204" pitchFamily="34" charset="0"/>
              </a:rPr>
              <a:t>Administration / Support Services</a:t>
            </a:r>
          </a:p>
        </p:txBody>
      </p:sp>
      <p:sp>
        <p:nvSpPr>
          <p:cNvPr id="14" name="Text Box 61">
            <a:extLst>
              <a:ext uri="{FF2B5EF4-FFF2-40B4-BE49-F238E27FC236}">
                <a16:creationId xmlns:a16="http://schemas.microsoft.com/office/drawing/2014/main" id="{6E0386C8-E7A4-175A-B6DA-F015A4EA15BC}"/>
              </a:ext>
            </a:extLst>
          </p:cNvPr>
          <p:cNvSpPr txBox="1">
            <a:spLocks noChangeArrowheads="1"/>
          </p:cNvSpPr>
          <p:nvPr/>
        </p:nvSpPr>
        <p:spPr bwMode="auto">
          <a:xfrm>
            <a:off x="3787775" y="2216150"/>
            <a:ext cx="2232025" cy="1439863"/>
          </a:xfrm>
          <a:prstGeom prst="rect">
            <a:avLst/>
          </a:prstGeom>
          <a:solidFill>
            <a:schemeClr val="bg1"/>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marL="142875" indent="-142875">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defTabSz="914400">
              <a:buSzPct val="80000"/>
              <a:buFont typeface="Arial" panose="020B0604020202020204" pitchFamily="34" charset="0"/>
              <a:buChar char="•"/>
            </a:pPr>
            <a:r>
              <a:rPr lang="en-NZ" altLang="en-US" baseline="30000">
                <a:solidFill>
                  <a:srgbClr val="000000"/>
                </a:solidFill>
                <a:latin typeface="Century Gothic" panose="020B0502020202020204" pitchFamily="34" charset="0"/>
              </a:rPr>
              <a:t>Accounting/Auditing</a:t>
            </a:r>
          </a:p>
          <a:p>
            <a:pPr defTabSz="914400">
              <a:buSzPct val="80000"/>
              <a:buFont typeface="Arial" panose="020B0604020202020204" pitchFamily="34" charset="0"/>
              <a:buChar char="•"/>
            </a:pPr>
            <a:r>
              <a:rPr lang="en-NZ" altLang="en-US" baseline="30000">
                <a:solidFill>
                  <a:srgbClr val="000000"/>
                </a:solidFill>
                <a:latin typeface="Century Gothic" panose="020B0502020202020204" pitchFamily="34" charset="0"/>
              </a:rPr>
              <a:t>Engineering</a:t>
            </a:r>
          </a:p>
          <a:p>
            <a:pPr defTabSz="914400">
              <a:buSzPct val="80000"/>
              <a:buFont typeface="Arial" panose="020B0604020202020204" pitchFamily="34" charset="0"/>
              <a:buChar char="•"/>
            </a:pPr>
            <a:r>
              <a:rPr lang="en-NZ" altLang="en-US" baseline="30000">
                <a:solidFill>
                  <a:srgbClr val="000000"/>
                </a:solidFill>
                <a:latin typeface="Century Gothic" panose="020B0502020202020204" pitchFamily="34" charset="0"/>
              </a:rPr>
              <a:t>Research &amp; Development</a:t>
            </a:r>
          </a:p>
          <a:p>
            <a:pPr defTabSz="914400">
              <a:buSzPct val="80000"/>
              <a:buFont typeface="Arial" panose="020B0604020202020204" pitchFamily="34" charset="0"/>
              <a:buChar char="•"/>
            </a:pPr>
            <a:r>
              <a:rPr lang="en-NZ" altLang="en-US" baseline="30000">
                <a:solidFill>
                  <a:srgbClr val="000000"/>
                </a:solidFill>
                <a:latin typeface="Century Gothic" panose="020B0502020202020204" pitchFamily="34" charset="0"/>
              </a:rPr>
              <a:t>Quality assurance/Safety</a:t>
            </a:r>
          </a:p>
          <a:p>
            <a:pPr defTabSz="914400">
              <a:buSzPct val="80000"/>
              <a:buFont typeface="Arial" panose="020B0604020202020204" pitchFamily="34" charset="0"/>
              <a:buChar char="•"/>
            </a:pPr>
            <a:r>
              <a:rPr lang="en-NZ" altLang="en-US" baseline="30000">
                <a:solidFill>
                  <a:srgbClr val="000000"/>
                </a:solidFill>
                <a:latin typeface="Century Gothic" panose="020B0502020202020204" pitchFamily="34" charset="0"/>
              </a:rPr>
              <a:t>Architecture</a:t>
            </a:r>
          </a:p>
          <a:p>
            <a:pPr defTabSz="914400">
              <a:buSzPct val="80000"/>
              <a:buFont typeface="Arial" panose="020B0604020202020204" pitchFamily="34" charset="0"/>
              <a:buChar char="•"/>
            </a:pPr>
            <a:r>
              <a:rPr lang="en-NZ" altLang="en-US" baseline="30000">
                <a:solidFill>
                  <a:srgbClr val="000000"/>
                </a:solidFill>
                <a:latin typeface="Century Gothic" panose="020B0502020202020204" pitchFamily="34" charset="0"/>
              </a:rPr>
              <a:t>Computer Programming</a:t>
            </a:r>
          </a:p>
        </p:txBody>
      </p:sp>
      <p:sp>
        <p:nvSpPr>
          <p:cNvPr id="15" name="Text Box 62">
            <a:extLst>
              <a:ext uri="{FF2B5EF4-FFF2-40B4-BE49-F238E27FC236}">
                <a16:creationId xmlns:a16="http://schemas.microsoft.com/office/drawing/2014/main" id="{FA292C74-6810-1CD6-F11C-7E4FDC2316FD}"/>
              </a:ext>
            </a:extLst>
          </p:cNvPr>
          <p:cNvSpPr txBox="1">
            <a:spLocks noChangeArrowheads="1"/>
          </p:cNvSpPr>
          <p:nvPr/>
        </p:nvSpPr>
        <p:spPr bwMode="auto">
          <a:xfrm>
            <a:off x="6170613" y="2216150"/>
            <a:ext cx="2232025" cy="1439863"/>
          </a:xfrm>
          <a:prstGeom prst="rect">
            <a:avLst/>
          </a:prstGeom>
          <a:solidFill>
            <a:schemeClr val="bg1"/>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marL="142875" indent="-142875">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defTabSz="914400">
              <a:buSzPct val="80000"/>
              <a:buFont typeface="Arial" panose="020B0604020202020204" pitchFamily="34" charset="0"/>
              <a:buChar char="•"/>
            </a:pPr>
            <a:r>
              <a:rPr lang="en-NZ" altLang="en-US" baseline="30000">
                <a:solidFill>
                  <a:srgbClr val="000000"/>
                </a:solidFill>
                <a:latin typeface="Century Gothic" panose="020B0502020202020204" pitchFamily="34" charset="0"/>
              </a:rPr>
              <a:t>Entrepreneurs</a:t>
            </a:r>
          </a:p>
          <a:p>
            <a:pPr defTabSz="914400">
              <a:buSzPct val="80000"/>
              <a:buFont typeface="Arial" panose="020B0604020202020204" pitchFamily="34" charset="0"/>
              <a:buChar char="•"/>
            </a:pPr>
            <a:r>
              <a:rPr lang="en-NZ" altLang="en-US" baseline="30000">
                <a:solidFill>
                  <a:srgbClr val="000000"/>
                </a:solidFill>
                <a:latin typeface="Century Gothic" panose="020B0502020202020204" pitchFamily="34" charset="0"/>
              </a:rPr>
              <a:t>Sales (full commission)</a:t>
            </a:r>
          </a:p>
          <a:p>
            <a:pPr defTabSz="914400">
              <a:buSzPct val="80000"/>
              <a:buFont typeface="Arial" panose="020B0604020202020204" pitchFamily="34" charset="0"/>
              <a:buChar char="•"/>
            </a:pPr>
            <a:r>
              <a:rPr lang="en-NZ" altLang="en-US" baseline="30000">
                <a:solidFill>
                  <a:srgbClr val="000000"/>
                </a:solidFill>
                <a:latin typeface="Century Gothic" panose="020B0502020202020204" pitchFamily="34" charset="0"/>
              </a:rPr>
              <a:t>Sales Management</a:t>
            </a:r>
          </a:p>
          <a:p>
            <a:pPr defTabSz="914400">
              <a:buSzPct val="80000"/>
              <a:buFont typeface="Arial" panose="020B0604020202020204" pitchFamily="34" charset="0"/>
              <a:buChar char="•"/>
            </a:pPr>
            <a:r>
              <a:rPr lang="en-NZ" altLang="en-US" baseline="30000">
                <a:solidFill>
                  <a:srgbClr val="000000"/>
                </a:solidFill>
                <a:latin typeface="Century Gothic" panose="020B0502020202020204" pitchFamily="34" charset="0"/>
              </a:rPr>
              <a:t>Legal / Litigation</a:t>
            </a:r>
          </a:p>
          <a:p>
            <a:pPr defTabSz="914400">
              <a:buSzPct val="80000"/>
              <a:buFont typeface="Arial" panose="020B0604020202020204" pitchFamily="34" charset="0"/>
              <a:buChar char="•"/>
            </a:pPr>
            <a:r>
              <a:rPr lang="en-NZ" altLang="en-US" baseline="30000">
                <a:solidFill>
                  <a:srgbClr val="000000"/>
                </a:solidFill>
                <a:latin typeface="Century Gothic" panose="020B0502020202020204" pitchFamily="34" charset="0"/>
              </a:rPr>
              <a:t>Operations Management</a:t>
            </a:r>
          </a:p>
        </p:txBody>
      </p:sp>
    </p:spTree>
  </p:cSld>
  <p:clrMapOvr>
    <a:masterClrMapping/>
  </p:clrMapOvr>
  <p:transition advClick="0"/>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heel(1)">
                                      <p:cBhvr>
                                        <p:cTn id="7" dur="1000"/>
                                        <p:tgtEl>
                                          <p:spTgt spid="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15"/>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1" presetClass="entr" presetSubtype="0" fill="hold" grpId="0" nodeType="clickEffect">
                                  <p:stCondLst>
                                    <p:cond delay="0"/>
                                  </p:stCondLst>
                                  <p:childTnLst>
                                    <p:set>
                                      <p:cBhvr>
                                        <p:cTn id="23" dur="1" fill="hold">
                                          <p:stCondLst>
                                            <p:cond delay="0"/>
                                          </p:stCondLst>
                                        </p:cTn>
                                        <p:tgtEl>
                                          <p:spTgt spid="13"/>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trzałka w cztery strony 2">
            <a:extLst>
              <a:ext uri="{FF2B5EF4-FFF2-40B4-BE49-F238E27FC236}">
                <a16:creationId xmlns:a16="http://schemas.microsoft.com/office/drawing/2014/main" id="{19DC20F6-5F66-8801-A2C4-CD8AA8D896B9}"/>
              </a:ext>
            </a:extLst>
          </p:cNvPr>
          <p:cNvSpPr/>
          <p:nvPr/>
        </p:nvSpPr>
        <p:spPr>
          <a:xfrm>
            <a:off x="1566863" y="1025525"/>
            <a:ext cx="9128125" cy="5065713"/>
          </a:xfrm>
          <a:prstGeom prst="quadArrow">
            <a:avLst>
              <a:gd name="adj1" fmla="val 577"/>
              <a:gd name="adj2" fmla="val 1929"/>
              <a:gd name="adj3" fmla="val 3814"/>
            </a:avLst>
          </a:prstGeom>
          <a:solidFill>
            <a:schemeClr val="bg1">
              <a:lumMod val="50000"/>
            </a:schemeClr>
          </a:solidFill>
          <a:ln>
            <a:noFill/>
          </a:ln>
          <a:effectLst/>
        </p:spPr>
        <p:style>
          <a:lnRef idx="0">
            <a:scrgbClr r="0" g="0" b="0"/>
          </a:lnRef>
          <a:fillRef idx="1">
            <a:scrgbClr r="0" g="0" b="0"/>
          </a:fillRef>
          <a:effectRef idx="2">
            <a:scrgbClr r="0" g="0" b="0"/>
          </a:effectRef>
          <a:fontRef idx="minor">
            <a:schemeClr val="dk1">
              <a:hueOff val="0"/>
              <a:satOff val="0"/>
              <a:lumOff val="0"/>
              <a:alphaOff val="0"/>
            </a:schemeClr>
          </a:fontRef>
        </p:style>
        <p:txBody>
          <a:bodyPr/>
          <a:lstStyle/>
          <a:p>
            <a:endParaRPr lang="en-NZ"/>
          </a:p>
        </p:txBody>
      </p:sp>
      <p:sp>
        <p:nvSpPr>
          <p:cNvPr id="9" name="TextBox 24">
            <a:extLst>
              <a:ext uri="{FF2B5EF4-FFF2-40B4-BE49-F238E27FC236}">
                <a16:creationId xmlns:a16="http://schemas.microsoft.com/office/drawing/2014/main" id="{1B90BF38-EFA8-C68F-9D70-22062B2F46DE}"/>
              </a:ext>
            </a:extLst>
          </p:cNvPr>
          <p:cNvSpPr txBox="1">
            <a:spLocks noChangeArrowheads="1"/>
          </p:cNvSpPr>
          <p:nvPr/>
        </p:nvSpPr>
        <p:spPr bwMode="auto">
          <a:xfrm>
            <a:off x="5638800" y="6091238"/>
            <a:ext cx="9842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9056" tIns="44533" rIns="89056" bIns="44533">
            <a:spAutoFit/>
          </a:bodyPr>
          <a:lstStyle>
            <a:lvl1pPr defTabSz="1217613">
              <a:defRPr>
                <a:solidFill>
                  <a:schemeClr val="tx1"/>
                </a:solidFill>
                <a:latin typeface="Calibri" panose="020F0502020204030204" pitchFamily="34" charset="0"/>
              </a:defRPr>
            </a:lvl1pPr>
            <a:lvl2pPr marL="742950" indent="-285750" defTabSz="1217613">
              <a:defRPr>
                <a:solidFill>
                  <a:schemeClr val="tx1"/>
                </a:solidFill>
                <a:latin typeface="Calibri" panose="020F0502020204030204" pitchFamily="34" charset="0"/>
              </a:defRPr>
            </a:lvl2pPr>
            <a:lvl3pPr marL="1143000" indent="-228600" defTabSz="1217613">
              <a:defRPr>
                <a:solidFill>
                  <a:schemeClr val="tx1"/>
                </a:solidFill>
                <a:latin typeface="Calibri" panose="020F0502020204030204" pitchFamily="34" charset="0"/>
              </a:defRPr>
            </a:lvl3pPr>
            <a:lvl4pPr marL="1600200" indent="-228600" defTabSz="1217613">
              <a:defRPr>
                <a:solidFill>
                  <a:schemeClr val="tx1"/>
                </a:solidFill>
                <a:latin typeface="Calibri" panose="020F0502020204030204" pitchFamily="34" charset="0"/>
              </a:defRPr>
            </a:lvl4pPr>
            <a:lvl5pPr marL="2057400" indent="-228600" defTabSz="1217613">
              <a:defRPr>
                <a:solidFill>
                  <a:schemeClr val="tx1"/>
                </a:solidFill>
                <a:latin typeface="Calibri" panose="020F0502020204030204" pitchFamily="34" charset="0"/>
              </a:defRPr>
            </a:lvl5pPr>
            <a:lvl6pPr marL="2514600" indent="-228600" defTabSz="1217613" eaLnBrk="0" fontAlgn="base" hangingPunct="0">
              <a:spcBef>
                <a:spcPct val="0"/>
              </a:spcBef>
              <a:spcAft>
                <a:spcPct val="0"/>
              </a:spcAft>
              <a:defRPr>
                <a:solidFill>
                  <a:schemeClr val="tx1"/>
                </a:solidFill>
                <a:latin typeface="Calibri" panose="020F0502020204030204" pitchFamily="34" charset="0"/>
              </a:defRPr>
            </a:lvl6pPr>
            <a:lvl7pPr marL="2971800" indent="-228600" defTabSz="1217613" eaLnBrk="0" fontAlgn="base" hangingPunct="0">
              <a:spcBef>
                <a:spcPct val="0"/>
              </a:spcBef>
              <a:spcAft>
                <a:spcPct val="0"/>
              </a:spcAft>
              <a:defRPr>
                <a:solidFill>
                  <a:schemeClr val="tx1"/>
                </a:solidFill>
                <a:latin typeface="Calibri" panose="020F0502020204030204" pitchFamily="34" charset="0"/>
              </a:defRPr>
            </a:lvl7pPr>
            <a:lvl8pPr marL="3429000" indent="-228600" defTabSz="1217613" eaLnBrk="0" fontAlgn="base" hangingPunct="0">
              <a:spcBef>
                <a:spcPct val="0"/>
              </a:spcBef>
              <a:spcAft>
                <a:spcPct val="0"/>
              </a:spcAft>
              <a:defRPr>
                <a:solidFill>
                  <a:schemeClr val="tx1"/>
                </a:solidFill>
                <a:latin typeface="Calibri" panose="020F0502020204030204" pitchFamily="34" charset="0"/>
              </a:defRPr>
            </a:lvl8pPr>
            <a:lvl9pPr marL="3886200" indent="-228600" defTabSz="12176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AU" altLang="en-US">
                <a:solidFill>
                  <a:srgbClr val="00B050"/>
                </a:solidFill>
                <a:latin typeface="Century Gothic" panose="020B0502020202020204" pitchFamily="34" charset="0"/>
                <a:cs typeface="Open Sans" panose="020B0606030504020204" pitchFamily="34" charset="0"/>
              </a:rPr>
              <a:t>Feeling</a:t>
            </a:r>
          </a:p>
        </p:txBody>
      </p:sp>
      <p:sp>
        <p:nvSpPr>
          <p:cNvPr id="10" name="Prostokąt zaokrąglony 7">
            <a:extLst>
              <a:ext uri="{FF2B5EF4-FFF2-40B4-BE49-F238E27FC236}">
                <a16:creationId xmlns:a16="http://schemas.microsoft.com/office/drawing/2014/main" id="{AEA64355-4D1C-704F-E3A2-16A850FE0C03}"/>
              </a:ext>
            </a:extLst>
          </p:cNvPr>
          <p:cNvSpPr/>
          <p:nvPr/>
        </p:nvSpPr>
        <p:spPr>
          <a:xfrm>
            <a:off x="1098550" y="1123950"/>
            <a:ext cx="4243388" cy="1992313"/>
          </a:xfrm>
          <a:prstGeom prst="roundRect">
            <a:avLst/>
          </a:prstGeom>
          <a:ln w="19050" cap="rnd">
            <a:solidFill>
              <a:schemeClr val="bg1">
                <a:lumMod val="65000"/>
              </a:schemeClr>
            </a:solidFill>
            <a:round/>
          </a:ln>
        </p:spPr>
        <p:style>
          <a:lnRef idx="1">
            <a:schemeClr val="accent1"/>
          </a:lnRef>
          <a:fillRef idx="0">
            <a:schemeClr val="accent1"/>
          </a:fillRef>
          <a:effectRef idx="0">
            <a:schemeClr val="accent1"/>
          </a:effectRef>
          <a:fontRef idx="minor">
            <a:schemeClr val="tx1"/>
          </a:fontRef>
        </p:style>
        <p:txBody>
          <a:bodyPr lIns="72000" rIns="288000" anchor="ctr"/>
          <a:lstStyle/>
          <a:p>
            <a:pPr defTabSz="852398" eaLnBrk="1" hangingPunct="1">
              <a:spcBef>
                <a:spcPts val="0"/>
              </a:spcBef>
              <a:buClr>
                <a:prstClr val="white"/>
              </a:buClr>
              <a:defRPr/>
            </a:pPr>
            <a:endParaRPr lang="en-AU" sz="1600">
              <a:solidFill>
                <a:schemeClr val="tx1">
                  <a:lumMod val="75000"/>
                  <a:lumOff val="25000"/>
                </a:schemeClr>
              </a:solidFill>
              <a:latin typeface="Century Gothic" panose="020B0502020202020204" pitchFamily="34" charset="0"/>
            </a:endParaRPr>
          </a:p>
        </p:txBody>
      </p:sp>
      <p:sp>
        <p:nvSpPr>
          <p:cNvPr id="11" name="Prostokąt zaokrąglony 12">
            <a:extLst>
              <a:ext uri="{FF2B5EF4-FFF2-40B4-BE49-F238E27FC236}">
                <a16:creationId xmlns:a16="http://schemas.microsoft.com/office/drawing/2014/main" id="{B3DBD840-FF73-4CC5-DEB2-F3BAD5DB3F30}"/>
              </a:ext>
            </a:extLst>
          </p:cNvPr>
          <p:cNvSpPr/>
          <p:nvPr/>
        </p:nvSpPr>
        <p:spPr>
          <a:xfrm>
            <a:off x="1093788" y="3978275"/>
            <a:ext cx="4227512" cy="1992313"/>
          </a:xfrm>
          <a:prstGeom prst="roundRect">
            <a:avLst/>
          </a:prstGeom>
          <a:ln w="19050" cap="rnd">
            <a:solidFill>
              <a:schemeClr val="bg1">
                <a:lumMod val="65000"/>
              </a:schemeClr>
            </a:solidFill>
            <a:round/>
          </a:ln>
        </p:spPr>
        <p:style>
          <a:lnRef idx="1">
            <a:schemeClr val="accent1"/>
          </a:lnRef>
          <a:fillRef idx="0">
            <a:schemeClr val="accent1"/>
          </a:fillRef>
          <a:effectRef idx="0">
            <a:schemeClr val="accent1"/>
          </a:effectRef>
          <a:fontRef idx="minor">
            <a:schemeClr val="tx1"/>
          </a:fontRef>
        </p:style>
        <p:txBody>
          <a:bodyPr lIns="72000" rIns="288000" anchor="ctr"/>
          <a:lstStyle/>
          <a:p>
            <a:pPr defTabSz="852398">
              <a:defRPr/>
            </a:pPr>
            <a:endParaRPr lang="en-US" sz="1600">
              <a:solidFill>
                <a:schemeClr val="tx1">
                  <a:lumMod val="75000"/>
                  <a:lumOff val="25000"/>
                </a:schemeClr>
              </a:solidFill>
              <a:latin typeface="Century Gothic" panose="020B0502020202020204" pitchFamily="34" charset="0"/>
            </a:endParaRPr>
          </a:p>
        </p:txBody>
      </p:sp>
      <p:sp>
        <p:nvSpPr>
          <p:cNvPr id="12" name="Prostokąt zaokrąglony 17">
            <a:extLst>
              <a:ext uri="{FF2B5EF4-FFF2-40B4-BE49-F238E27FC236}">
                <a16:creationId xmlns:a16="http://schemas.microsoft.com/office/drawing/2014/main" id="{6C164A15-F74F-AEE5-1FAC-B64A7DBFB8EA}"/>
              </a:ext>
            </a:extLst>
          </p:cNvPr>
          <p:cNvSpPr/>
          <p:nvPr/>
        </p:nvSpPr>
        <p:spPr>
          <a:xfrm>
            <a:off x="6888163" y="1123950"/>
            <a:ext cx="4327525" cy="1992313"/>
          </a:xfrm>
          <a:prstGeom prst="roundRect">
            <a:avLst/>
          </a:prstGeom>
          <a:ln w="19050" cap="rnd">
            <a:solidFill>
              <a:schemeClr val="bg1">
                <a:lumMod val="65000"/>
              </a:schemeClr>
            </a:solidFill>
            <a:round/>
          </a:ln>
        </p:spPr>
        <p:style>
          <a:lnRef idx="1">
            <a:schemeClr val="accent1"/>
          </a:lnRef>
          <a:fillRef idx="0">
            <a:schemeClr val="accent1"/>
          </a:fillRef>
          <a:effectRef idx="0">
            <a:schemeClr val="accent1"/>
          </a:effectRef>
          <a:fontRef idx="minor">
            <a:schemeClr val="tx1"/>
          </a:fontRef>
        </p:style>
        <p:txBody>
          <a:bodyPr lIns="936000" rIns="72000" anchor="ctr"/>
          <a:lstStyle/>
          <a:p>
            <a:pPr algn="r" defTabSz="852398">
              <a:defRPr/>
            </a:pPr>
            <a:endParaRPr lang="en-US" sz="1600">
              <a:solidFill>
                <a:schemeClr val="tx1">
                  <a:lumMod val="75000"/>
                  <a:lumOff val="25000"/>
                </a:schemeClr>
              </a:solidFill>
              <a:latin typeface="Century Gothic" panose="020B0502020202020204" pitchFamily="34" charset="0"/>
            </a:endParaRPr>
          </a:p>
        </p:txBody>
      </p:sp>
      <p:sp>
        <p:nvSpPr>
          <p:cNvPr id="13" name="Prostokąt zaokrąglony 22">
            <a:extLst>
              <a:ext uri="{FF2B5EF4-FFF2-40B4-BE49-F238E27FC236}">
                <a16:creationId xmlns:a16="http://schemas.microsoft.com/office/drawing/2014/main" id="{66734FC3-0E0A-B445-8E2F-64D894483D03}"/>
              </a:ext>
            </a:extLst>
          </p:cNvPr>
          <p:cNvSpPr/>
          <p:nvPr/>
        </p:nvSpPr>
        <p:spPr>
          <a:xfrm>
            <a:off x="6888163" y="3978275"/>
            <a:ext cx="4327525" cy="1992313"/>
          </a:xfrm>
          <a:prstGeom prst="roundRect">
            <a:avLst/>
          </a:prstGeom>
          <a:ln w="19050" cap="rnd">
            <a:solidFill>
              <a:schemeClr val="bg1">
                <a:lumMod val="65000"/>
              </a:schemeClr>
            </a:solidFill>
            <a:round/>
          </a:ln>
        </p:spPr>
        <p:style>
          <a:lnRef idx="1">
            <a:schemeClr val="accent1"/>
          </a:lnRef>
          <a:fillRef idx="0">
            <a:schemeClr val="accent1"/>
          </a:fillRef>
          <a:effectRef idx="0">
            <a:schemeClr val="accent1"/>
          </a:effectRef>
          <a:fontRef idx="minor">
            <a:schemeClr val="tx1"/>
          </a:fontRef>
        </p:style>
        <p:txBody>
          <a:bodyPr lIns="936000" rIns="72000" anchor="ctr"/>
          <a:lstStyle/>
          <a:p>
            <a:pPr algn="r" defTabSz="852398" eaLnBrk="1" hangingPunct="1">
              <a:spcAft>
                <a:spcPts val="0"/>
              </a:spcAft>
              <a:buClr>
                <a:prstClr val="white"/>
              </a:buClr>
              <a:defRPr/>
            </a:pPr>
            <a:endParaRPr lang="en-US" sz="1600">
              <a:solidFill>
                <a:schemeClr val="tx1">
                  <a:lumMod val="75000"/>
                  <a:lumOff val="25000"/>
                </a:schemeClr>
              </a:solidFill>
              <a:latin typeface="Century Gothic" panose="020B0502020202020204" pitchFamily="34" charset="0"/>
            </a:endParaRPr>
          </a:p>
        </p:txBody>
      </p:sp>
      <p:sp>
        <p:nvSpPr>
          <p:cNvPr id="14" name="TextBox 18">
            <a:extLst>
              <a:ext uri="{FF2B5EF4-FFF2-40B4-BE49-F238E27FC236}">
                <a16:creationId xmlns:a16="http://schemas.microsoft.com/office/drawing/2014/main" id="{BD736288-98EB-9326-7F4D-B5153DBD3B9D}"/>
              </a:ext>
            </a:extLst>
          </p:cNvPr>
          <p:cNvSpPr txBox="1">
            <a:spLocks noChangeArrowheads="1"/>
          </p:cNvSpPr>
          <p:nvPr/>
        </p:nvSpPr>
        <p:spPr bwMode="auto">
          <a:xfrm>
            <a:off x="5583238" y="658813"/>
            <a:ext cx="10953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9056" tIns="44533" rIns="89056" bIns="44533">
            <a:spAutoFit/>
          </a:bodyPr>
          <a:lstStyle>
            <a:lvl1pPr defTabSz="1217613">
              <a:defRPr>
                <a:solidFill>
                  <a:schemeClr val="tx1"/>
                </a:solidFill>
                <a:latin typeface="Calibri" panose="020F0502020204030204" pitchFamily="34" charset="0"/>
              </a:defRPr>
            </a:lvl1pPr>
            <a:lvl2pPr marL="742950" indent="-285750" defTabSz="1217613">
              <a:defRPr>
                <a:solidFill>
                  <a:schemeClr val="tx1"/>
                </a:solidFill>
                <a:latin typeface="Calibri" panose="020F0502020204030204" pitchFamily="34" charset="0"/>
              </a:defRPr>
            </a:lvl2pPr>
            <a:lvl3pPr marL="1143000" indent="-228600" defTabSz="1217613">
              <a:defRPr>
                <a:solidFill>
                  <a:schemeClr val="tx1"/>
                </a:solidFill>
                <a:latin typeface="Calibri" panose="020F0502020204030204" pitchFamily="34" charset="0"/>
              </a:defRPr>
            </a:lvl3pPr>
            <a:lvl4pPr marL="1600200" indent="-228600" defTabSz="1217613">
              <a:defRPr>
                <a:solidFill>
                  <a:schemeClr val="tx1"/>
                </a:solidFill>
                <a:latin typeface="Calibri" panose="020F0502020204030204" pitchFamily="34" charset="0"/>
              </a:defRPr>
            </a:lvl4pPr>
            <a:lvl5pPr marL="2057400" indent="-228600" defTabSz="1217613">
              <a:defRPr>
                <a:solidFill>
                  <a:schemeClr val="tx1"/>
                </a:solidFill>
                <a:latin typeface="Calibri" panose="020F0502020204030204" pitchFamily="34" charset="0"/>
              </a:defRPr>
            </a:lvl5pPr>
            <a:lvl6pPr marL="2514600" indent="-228600" defTabSz="1217613" eaLnBrk="0" fontAlgn="base" hangingPunct="0">
              <a:spcBef>
                <a:spcPct val="0"/>
              </a:spcBef>
              <a:spcAft>
                <a:spcPct val="0"/>
              </a:spcAft>
              <a:defRPr>
                <a:solidFill>
                  <a:schemeClr val="tx1"/>
                </a:solidFill>
                <a:latin typeface="Calibri" panose="020F0502020204030204" pitchFamily="34" charset="0"/>
              </a:defRPr>
            </a:lvl6pPr>
            <a:lvl7pPr marL="2971800" indent="-228600" defTabSz="1217613" eaLnBrk="0" fontAlgn="base" hangingPunct="0">
              <a:spcBef>
                <a:spcPct val="0"/>
              </a:spcBef>
              <a:spcAft>
                <a:spcPct val="0"/>
              </a:spcAft>
              <a:defRPr>
                <a:solidFill>
                  <a:schemeClr val="tx1"/>
                </a:solidFill>
                <a:latin typeface="Calibri" panose="020F0502020204030204" pitchFamily="34" charset="0"/>
              </a:defRPr>
            </a:lvl7pPr>
            <a:lvl8pPr marL="3429000" indent="-228600" defTabSz="1217613" eaLnBrk="0" fontAlgn="base" hangingPunct="0">
              <a:spcBef>
                <a:spcPct val="0"/>
              </a:spcBef>
              <a:spcAft>
                <a:spcPct val="0"/>
              </a:spcAft>
              <a:defRPr>
                <a:solidFill>
                  <a:schemeClr val="tx1"/>
                </a:solidFill>
                <a:latin typeface="Calibri" panose="020F0502020204030204" pitchFamily="34" charset="0"/>
              </a:defRPr>
            </a:lvl8pPr>
            <a:lvl9pPr marL="3886200" indent="-228600" defTabSz="12176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pl-PL" altLang="pl-PL">
                <a:solidFill>
                  <a:srgbClr val="F1001C"/>
                </a:solidFill>
                <a:latin typeface="Century Gothic" panose="020B0502020202020204" pitchFamily="34" charset="0"/>
                <a:cs typeface="Open Sans" panose="020B0606030504020204" pitchFamily="34" charset="0"/>
              </a:rPr>
              <a:t>Thinking</a:t>
            </a:r>
            <a:endParaRPr lang="en-US" altLang="pl-PL">
              <a:solidFill>
                <a:srgbClr val="F1001C"/>
              </a:solidFill>
              <a:latin typeface="Century Gothic" panose="020B0502020202020204" pitchFamily="34" charset="0"/>
              <a:cs typeface="Open Sans" panose="020B0606030504020204" pitchFamily="34" charset="0"/>
            </a:endParaRPr>
          </a:p>
        </p:txBody>
      </p:sp>
      <p:grpSp>
        <p:nvGrpSpPr>
          <p:cNvPr id="15" name="Grupa 31">
            <a:extLst>
              <a:ext uri="{FF2B5EF4-FFF2-40B4-BE49-F238E27FC236}">
                <a16:creationId xmlns:a16="http://schemas.microsoft.com/office/drawing/2014/main" id="{8A001EFA-6856-483B-662E-A155520B57F8}"/>
              </a:ext>
            </a:extLst>
          </p:cNvPr>
          <p:cNvGrpSpPr>
            <a:grpSpLocks/>
          </p:cNvGrpSpPr>
          <p:nvPr/>
        </p:nvGrpSpPr>
        <p:grpSpPr bwMode="auto">
          <a:xfrm>
            <a:off x="6381750" y="1255713"/>
            <a:ext cx="1690688" cy="1879600"/>
            <a:chOff x="6949929" y="1423660"/>
            <a:chExt cx="1742129" cy="1935597"/>
          </a:xfrm>
        </p:grpSpPr>
        <p:grpSp>
          <p:nvGrpSpPr>
            <p:cNvPr id="401440" name="Grupa 32">
              <a:extLst>
                <a:ext uri="{FF2B5EF4-FFF2-40B4-BE49-F238E27FC236}">
                  <a16:creationId xmlns:a16="http://schemas.microsoft.com/office/drawing/2014/main" id="{8606CD6E-7337-A80E-D58D-3FDEB815477D}"/>
                </a:ext>
              </a:extLst>
            </p:cNvPr>
            <p:cNvGrpSpPr>
              <a:grpSpLocks/>
            </p:cNvGrpSpPr>
            <p:nvPr/>
          </p:nvGrpSpPr>
          <p:grpSpPr bwMode="auto">
            <a:xfrm>
              <a:off x="6949929" y="1423660"/>
              <a:ext cx="1742129" cy="1935597"/>
              <a:chOff x="7424335" y="2590541"/>
              <a:chExt cx="1742129" cy="1935597"/>
            </a:xfrm>
          </p:grpSpPr>
          <p:sp>
            <p:nvSpPr>
              <p:cNvPr id="19" name="Elipsa 34">
                <a:extLst>
                  <a:ext uri="{FF2B5EF4-FFF2-40B4-BE49-F238E27FC236}">
                    <a16:creationId xmlns:a16="http://schemas.microsoft.com/office/drawing/2014/main" id="{214FE2EE-A30C-ABA4-1755-7DB9B72E664E}"/>
                  </a:ext>
                </a:extLst>
              </p:cNvPr>
              <p:cNvSpPr/>
              <p:nvPr/>
            </p:nvSpPr>
            <p:spPr>
              <a:xfrm>
                <a:off x="7424335" y="2590541"/>
                <a:ext cx="1742129" cy="1742691"/>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sz="3600"/>
              </a:p>
            </p:txBody>
          </p:sp>
          <p:sp>
            <p:nvSpPr>
              <p:cNvPr id="401443" name="pole tekstowe 35">
                <a:extLst>
                  <a:ext uri="{FF2B5EF4-FFF2-40B4-BE49-F238E27FC236}">
                    <a16:creationId xmlns:a16="http://schemas.microsoft.com/office/drawing/2014/main" id="{4924EF09-BD20-339E-22ED-6F99E81EA80F}"/>
                  </a:ext>
                </a:extLst>
              </p:cNvPr>
              <p:cNvSpPr txBox="1">
                <a:spLocks noChangeArrowheads="1"/>
              </p:cNvSpPr>
              <p:nvPr/>
            </p:nvSpPr>
            <p:spPr bwMode="auto">
              <a:xfrm>
                <a:off x="7908882" y="2607935"/>
                <a:ext cx="1197210" cy="1918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11500" b="1">
                    <a:solidFill>
                      <a:schemeClr val="bg1"/>
                    </a:solidFill>
                    <a:latin typeface="Century Gothic" panose="020B0502020202020204" pitchFamily="34" charset="0"/>
                  </a:rPr>
                  <a:t>D</a:t>
                </a:r>
              </a:p>
            </p:txBody>
          </p:sp>
        </p:grpSp>
        <p:sp>
          <p:nvSpPr>
            <p:cNvPr id="401441" name="Freeform 6">
              <a:extLst>
                <a:ext uri="{FF2B5EF4-FFF2-40B4-BE49-F238E27FC236}">
                  <a16:creationId xmlns:a16="http://schemas.microsoft.com/office/drawing/2014/main" id="{BF1BC3F7-8E8F-ED31-C22E-BF4FD53CBF3A}"/>
                </a:ext>
              </a:extLst>
            </p:cNvPr>
            <p:cNvSpPr>
              <a:spLocks noEditPoints="1"/>
            </p:cNvSpPr>
            <p:nvPr/>
          </p:nvSpPr>
          <p:spPr bwMode="auto">
            <a:xfrm>
              <a:off x="7119845" y="1778837"/>
              <a:ext cx="823182" cy="1052520"/>
            </a:xfrm>
            <a:custGeom>
              <a:avLst/>
              <a:gdLst>
                <a:gd name="T0" fmla="*/ 194864809 w 2344"/>
                <a:gd name="T1" fmla="*/ 310355641 h 2995"/>
                <a:gd name="T2" fmla="*/ 236797925 w 2344"/>
                <a:gd name="T3" fmla="*/ 294053705 h 2995"/>
                <a:gd name="T4" fmla="*/ 265534141 w 2344"/>
                <a:gd name="T5" fmla="*/ 311220148 h 2995"/>
                <a:gd name="T6" fmla="*/ 288720551 w 2344"/>
                <a:gd name="T7" fmla="*/ 303316233 h 2995"/>
                <a:gd name="T8" fmla="*/ 179325142 w 2344"/>
                <a:gd name="T9" fmla="*/ 114608007 h 2995"/>
                <a:gd name="T10" fmla="*/ 141585548 w 2344"/>
                <a:gd name="T11" fmla="*/ 86326671 h 2995"/>
                <a:gd name="T12" fmla="*/ 135418707 w 2344"/>
                <a:gd name="T13" fmla="*/ 48041652 h 2995"/>
                <a:gd name="T14" fmla="*/ 45386336 w 2344"/>
                <a:gd name="T15" fmla="*/ 24699956 h 2995"/>
                <a:gd name="T16" fmla="*/ 1356635 w 2344"/>
                <a:gd name="T17" fmla="*/ 65578497 h 2995"/>
                <a:gd name="T18" fmla="*/ 4686589 w 2344"/>
                <a:gd name="T19" fmla="*/ 66690057 h 2995"/>
                <a:gd name="T20" fmla="*/ 57966201 w 2344"/>
                <a:gd name="T21" fmla="*/ 86079619 h 2995"/>
                <a:gd name="T22" fmla="*/ 145285302 w 2344"/>
                <a:gd name="T23" fmla="*/ 294547458 h 2995"/>
                <a:gd name="T24" fmla="*/ 89415686 w 2344"/>
                <a:gd name="T25" fmla="*/ 336414209 h 2995"/>
                <a:gd name="T26" fmla="*/ 93115791 w 2344"/>
                <a:gd name="T27" fmla="*/ 342465408 h 2995"/>
                <a:gd name="T28" fmla="*/ 135418707 w 2344"/>
                <a:gd name="T29" fmla="*/ 327769136 h 2995"/>
                <a:gd name="T30" fmla="*/ 111985764 w 2344"/>
                <a:gd name="T31" fmla="*/ 335426000 h 2995"/>
                <a:gd name="T32" fmla="*/ 97555847 w 2344"/>
                <a:gd name="T33" fmla="*/ 369759237 h 2995"/>
                <a:gd name="T34" fmla="*/ 102365702 w 2344"/>
                <a:gd name="T35" fmla="*/ 366548261 h 2995"/>
                <a:gd name="T36" fmla="*/ 148615255 w 2344"/>
                <a:gd name="T37" fmla="*/ 361237515 h 2995"/>
                <a:gd name="T38" fmla="*/ 152685160 w 2344"/>
                <a:gd name="T39" fmla="*/ 365807104 h 2995"/>
                <a:gd name="T40" fmla="*/ 143065449 w 2344"/>
                <a:gd name="T41" fmla="*/ 331720919 h 2995"/>
                <a:gd name="T42" fmla="*/ 193878325 w 2344"/>
                <a:gd name="T43" fmla="*/ 310231939 h 2995"/>
                <a:gd name="T44" fmla="*/ 47606188 w 2344"/>
                <a:gd name="T45" fmla="*/ 48041652 h 2995"/>
                <a:gd name="T46" fmla="*/ 55252931 w 2344"/>
                <a:gd name="T47" fmla="*/ 24699956 h 2995"/>
                <a:gd name="T48" fmla="*/ 127032013 w 2344"/>
                <a:gd name="T49" fmla="*/ 48041652 h 2995"/>
                <a:gd name="T50" fmla="*/ 123085375 w 2344"/>
                <a:gd name="T51" fmla="*/ 69283579 h 2995"/>
                <a:gd name="T52" fmla="*/ 101502485 w 2344"/>
                <a:gd name="T53" fmla="*/ 106827441 h 2995"/>
                <a:gd name="T54" fmla="*/ 97062429 w 2344"/>
                <a:gd name="T55" fmla="*/ 105098427 h 2995"/>
                <a:gd name="T56" fmla="*/ 67956062 w 2344"/>
                <a:gd name="T57" fmla="*/ 112508589 h 2995"/>
                <a:gd name="T58" fmla="*/ 56239415 w 2344"/>
                <a:gd name="T59" fmla="*/ 118313088 h 2995"/>
                <a:gd name="T60" fmla="*/ 65366059 w 2344"/>
                <a:gd name="T61" fmla="*/ 81139628 h 2995"/>
                <a:gd name="T62" fmla="*/ 47853073 w 2344"/>
                <a:gd name="T63" fmla="*/ 52364188 h 2995"/>
                <a:gd name="T64" fmla="*/ 172171816 w 2344"/>
                <a:gd name="T65" fmla="*/ 118683491 h 2995"/>
                <a:gd name="T66" fmla="*/ 265534141 w 2344"/>
                <a:gd name="T67" fmla="*/ 302945479 h 2995"/>
                <a:gd name="T68" fmla="*/ 244691201 w 2344"/>
                <a:gd name="T69" fmla="*/ 290966079 h 2995"/>
                <a:gd name="T70" fmla="*/ 242101198 w 2344"/>
                <a:gd name="T71" fmla="*/ 286149438 h 2995"/>
                <a:gd name="T72" fmla="*/ 237414609 w 2344"/>
                <a:gd name="T73" fmla="*/ 283555917 h 2995"/>
                <a:gd name="T74" fmla="*/ 220517956 w 2344"/>
                <a:gd name="T75" fmla="*/ 286766893 h 2995"/>
                <a:gd name="T76" fmla="*/ 184011730 w 2344"/>
                <a:gd name="T77" fmla="*/ 260461625 h 2995"/>
                <a:gd name="T78" fmla="*/ 172171816 w 2344"/>
                <a:gd name="T79" fmla="*/ 262808094 h 2995"/>
                <a:gd name="T80" fmla="*/ 104955705 w 2344"/>
                <a:gd name="T81" fmla="*/ 116089969 h 2995"/>
                <a:gd name="T82" fmla="*/ 124442361 w 2344"/>
                <a:gd name="T83" fmla="*/ 98553123 h 2995"/>
                <a:gd name="T84" fmla="*/ 139488611 w 2344"/>
                <a:gd name="T85" fmla="*/ 94477639 h 2995"/>
                <a:gd name="T86" fmla="*/ 141585548 w 2344"/>
                <a:gd name="T87" fmla="*/ 94600990 h 2995"/>
                <a:gd name="T88" fmla="*/ 171924932 w 2344"/>
                <a:gd name="T89" fmla="*/ 118436438 h 2995"/>
                <a:gd name="T90" fmla="*/ 58829418 w 2344"/>
                <a:gd name="T91" fmla="*/ 126834459 h 2995"/>
                <a:gd name="T92" fmla="*/ 75972605 w 2344"/>
                <a:gd name="T93" fmla="*/ 114608007 h 2995"/>
                <a:gd name="T94" fmla="*/ 90772672 w 2344"/>
                <a:gd name="T95" fmla="*/ 110409172 h 2995"/>
                <a:gd name="T96" fmla="*/ 88552469 w 2344"/>
                <a:gd name="T97" fmla="*/ 183521183 h 2995"/>
                <a:gd name="T98" fmla="*/ 180681776 w 2344"/>
                <a:gd name="T99" fmla="*/ 269847502 h 2995"/>
                <a:gd name="T100" fmla="*/ 194618276 w 2344"/>
                <a:gd name="T101" fmla="*/ 301833919 h 2995"/>
                <a:gd name="T102" fmla="*/ 54389363 w 2344"/>
                <a:gd name="T103" fmla="*/ 126464056 h 2995"/>
                <a:gd name="T104" fmla="*/ 41562965 w 2344"/>
                <a:gd name="T105" fmla="*/ 33345028 h 2995"/>
                <a:gd name="T106" fmla="*/ 39589646 w 2344"/>
                <a:gd name="T107" fmla="*/ 53846150 h 299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44" h="2995">
                  <a:moveTo>
                    <a:pt x="1572" y="2512"/>
                  </a:moveTo>
                  <a:cubicBezTo>
                    <a:pt x="1575" y="2512"/>
                    <a:pt x="1578" y="2513"/>
                    <a:pt x="1580" y="2513"/>
                  </a:cubicBezTo>
                  <a:cubicBezTo>
                    <a:pt x="1585" y="2513"/>
                    <a:pt x="1589" y="2512"/>
                    <a:pt x="1593" y="2510"/>
                  </a:cubicBezTo>
                  <a:cubicBezTo>
                    <a:pt x="1920" y="2381"/>
                    <a:pt x="1920" y="2381"/>
                    <a:pt x="1920" y="2381"/>
                  </a:cubicBezTo>
                  <a:cubicBezTo>
                    <a:pt x="1952" y="2435"/>
                    <a:pt x="2023" y="2520"/>
                    <a:pt x="2153" y="2520"/>
                  </a:cubicBezTo>
                  <a:cubicBezTo>
                    <a:pt x="2153" y="2520"/>
                    <a:pt x="2153" y="2520"/>
                    <a:pt x="2153" y="2520"/>
                  </a:cubicBezTo>
                  <a:cubicBezTo>
                    <a:pt x="2206" y="2520"/>
                    <a:pt x="2263" y="2506"/>
                    <a:pt x="2323" y="2477"/>
                  </a:cubicBezTo>
                  <a:cubicBezTo>
                    <a:pt x="2332" y="2472"/>
                    <a:pt x="2338" y="2465"/>
                    <a:pt x="2341" y="2456"/>
                  </a:cubicBezTo>
                  <a:cubicBezTo>
                    <a:pt x="2344" y="2447"/>
                    <a:pt x="2342" y="2437"/>
                    <a:pt x="2338" y="2429"/>
                  </a:cubicBezTo>
                  <a:cubicBezTo>
                    <a:pt x="1454" y="928"/>
                    <a:pt x="1454" y="928"/>
                    <a:pt x="1454" y="928"/>
                  </a:cubicBezTo>
                  <a:cubicBezTo>
                    <a:pt x="1445" y="909"/>
                    <a:pt x="1343" y="718"/>
                    <a:pt x="1155" y="699"/>
                  </a:cubicBezTo>
                  <a:cubicBezTo>
                    <a:pt x="1153" y="699"/>
                    <a:pt x="1150" y="699"/>
                    <a:pt x="1148" y="699"/>
                  </a:cubicBezTo>
                  <a:cubicBezTo>
                    <a:pt x="1065" y="544"/>
                    <a:pt x="1065" y="544"/>
                    <a:pt x="1065" y="544"/>
                  </a:cubicBezTo>
                  <a:cubicBezTo>
                    <a:pt x="1087" y="495"/>
                    <a:pt x="1098" y="443"/>
                    <a:pt x="1098" y="389"/>
                  </a:cubicBezTo>
                  <a:cubicBezTo>
                    <a:pt x="1098" y="174"/>
                    <a:pt x="923" y="0"/>
                    <a:pt x="708" y="0"/>
                  </a:cubicBezTo>
                  <a:cubicBezTo>
                    <a:pt x="562" y="0"/>
                    <a:pt x="434" y="81"/>
                    <a:pt x="368" y="200"/>
                  </a:cubicBezTo>
                  <a:cubicBezTo>
                    <a:pt x="140" y="212"/>
                    <a:pt x="10" y="319"/>
                    <a:pt x="0" y="505"/>
                  </a:cubicBezTo>
                  <a:cubicBezTo>
                    <a:pt x="0" y="515"/>
                    <a:pt x="4" y="525"/>
                    <a:pt x="11" y="531"/>
                  </a:cubicBezTo>
                  <a:cubicBezTo>
                    <a:pt x="18" y="537"/>
                    <a:pt x="26" y="540"/>
                    <a:pt x="34" y="540"/>
                  </a:cubicBezTo>
                  <a:cubicBezTo>
                    <a:pt x="36" y="540"/>
                    <a:pt x="37" y="540"/>
                    <a:pt x="38" y="540"/>
                  </a:cubicBezTo>
                  <a:cubicBezTo>
                    <a:pt x="336" y="502"/>
                    <a:pt x="336" y="502"/>
                    <a:pt x="336" y="502"/>
                  </a:cubicBezTo>
                  <a:cubicBezTo>
                    <a:pt x="359" y="579"/>
                    <a:pt x="405" y="647"/>
                    <a:pt x="470" y="697"/>
                  </a:cubicBezTo>
                  <a:cubicBezTo>
                    <a:pt x="372" y="938"/>
                    <a:pt x="253" y="1377"/>
                    <a:pt x="455" y="1779"/>
                  </a:cubicBezTo>
                  <a:cubicBezTo>
                    <a:pt x="585" y="2038"/>
                    <a:pt x="828" y="2241"/>
                    <a:pt x="1178" y="2385"/>
                  </a:cubicBezTo>
                  <a:cubicBezTo>
                    <a:pt x="1118" y="2589"/>
                    <a:pt x="1118" y="2589"/>
                    <a:pt x="1118" y="2589"/>
                  </a:cubicBezTo>
                  <a:cubicBezTo>
                    <a:pt x="1001" y="2557"/>
                    <a:pt x="807" y="2552"/>
                    <a:pt x="725" y="2724"/>
                  </a:cubicBezTo>
                  <a:cubicBezTo>
                    <a:pt x="717" y="2741"/>
                    <a:pt x="724" y="2761"/>
                    <a:pt x="741" y="2769"/>
                  </a:cubicBezTo>
                  <a:cubicBezTo>
                    <a:pt x="746" y="2772"/>
                    <a:pt x="751" y="2773"/>
                    <a:pt x="755" y="2773"/>
                  </a:cubicBezTo>
                  <a:cubicBezTo>
                    <a:pt x="768" y="2773"/>
                    <a:pt x="780" y="2766"/>
                    <a:pt x="786" y="2754"/>
                  </a:cubicBezTo>
                  <a:cubicBezTo>
                    <a:pt x="856" y="2607"/>
                    <a:pt x="1029" y="2636"/>
                    <a:pt x="1098" y="2654"/>
                  </a:cubicBezTo>
                  <a:cubicBezTo>
                    <a:pt x="1094" y="2669"/>
                    <a:pt x="1094" y="2669"/>
                    <a:pt x="1094" y="2669"/>
                  </a:cubicBezTo>
                  <a:cubicBezTo>
                    <a:pt x="1053" y="2667"/>
                    <a:pt x="978" y="2670"/>
                    <a:pt x="908" y="2716"/>
                  </a:cubicBezTo>
                  <a:cubicBezTo>
                    <a:pt x="835" y="2764"/>
                    <a:pt x="787" y="2844"/>
                    <a:pt x="764" y="2954"/>
                  </a:cubicBezTo>
                  <a:cubicBezTo>
                    <a:pt x="761" y="2972"/>
                    <a:pt x="772" y="2990"/>
                    <a:pt x="791" y="2994"/>
                  </a:cubicBezTo>
                  <a:cubicBezTo>
                    <a:pt x="793" y="2994"/>
                    <a:pt x="795" y="2995"/>
                    <a:pt x="797" y="2995"/>
                  </a:cubicBezTo>
                  <a:cubicBezTo>
                    <a:pt x="813" y="2995"/>
                    <a:pt x="827" y="2984"/>
                    <a:pt x="830" y="2968"/>
                  </a:cubicBezTo>
                  <a:cubicBezTo>
                    <a:pt x="885" y="2700"/>
                    <a:pt x="1098" y="2736"/>
                    <a:pt x="1111" y="2739"/>
                  </a:cubicBezTo>
                  <a:cubicBezTo>
                    <a:pt x="1117" y="2740"/>
                    <a:pt x="1217" y="2768"/>
                    <a:pt x="1205" y="2925"/>
                  </a:cubicBezTo>
                  <a:cubicBezTo>
                    <a:pt x="1203" y="2944"/>
                    <a:pt x="1217" y="2960"/>
                    <a:pt x="1236" y="2962"/>
                  </a:cubicBezTo>
                  <a:cubicBezTo>
                    <a:pt x="1237" y="2962"/>
                    <a:pt x="1238" y="2962"/>
                    <a:pt x="1238" y="2962"/>
                  </a:cubicBezTo>
                  <a:cubicBezTo>
                    <a:pt x="1256" y="2962"/>
                    <a:pt x="1271" y="2948"/>
                    <a:pt x="1272" y="2931"/>
                  </a:cubicBezTo>
                  <a:cubicBezTo>
                    <a:pt x="1283" y="2787"/>
                    <a:pt x="1216" y="2714"/>
                    <a:pt x="1160" y="2686"/>
                  </a:cubicBezTo>
                  <a:cubicBezTo>
                    <a:pt x="1241" y="2410"/>
                    <a:pt x="1241" y="2410"/>
                    <a:pt x="1241" y="2410"/>
                  </a:cubicBezTo>
                  <a:cubicBezTo>
                    <a:pt x="1343" y="2449"/>
                    <a:pt x="1453" y="2483"/>
                    <a:pt x="1572" y="2512"/>
                  </a:cubicBezTo>
                  <a:close/>
                  <a:moveTo>
                    <a:pt x="388" y="424"/>
                  </a:moveTo>
                  <a:cubicBezTo>
                    <a:pt x="387" y="412"/>
                    <a:pt x="386" y="401"/>
                    <a:pt x="386" y="389"/>
                  </a:cubicBezTo>
                  <a:cubicBezTo>
                    <a:pt x="386" y="345"/>
                    <a:pt x="395" y="304"/>
                    <a:pt x="410" y="266"/>
                  </a:cubicBezTo>
                  <a:cubicBezTo>
                    <a:pt x="420" y="242"/>
                    <a:pt x="433" y="220"/>
                    <a:pt x="448" y="200"/>
                  </a:cubicBezTo>
                  <a:cubicBezTo>
                    <a:pt x="507" y="119"/>
                    <a:pt x="601" y="67"/>
                    <a:pt x="708" y="67"/>
                  </a:cubicBezTo>
                  <a:cubicBezTo>
                    <a:pt x="886" y="67"/>
                    <a:pt x="1030" y="211"/>
                    <a:pt x="1030" y="389"/>
                  </a:cubicBezTo>
                  <a:cubicBezTo>
                    <a:pt x="1030" y="438"/>
                    <a:pt x="1019" y="486"/>
                    <a:pt x="998" y="530"/>
                  </a:cubicBezTo>
                  <a:cubicBezTo>
                    <a:pt x="993" y="540"/>
                    <a:pt x="993" y="551"/>
                    <a:pt x="998" y="561"/>
                  </a:cubicBezTo>
                  <a:cubicBezTo>
                    <a:pt x="1074" y="704"/>
                    <a:pt x="1074" y="704"/>
                    <a:pt x="1074" y="704"/>
                  </a:cubicBezTo>
                  <a:cubicBezTo>
                    <a:pt x="997" y="719"/>
                    <a:pt x="902" y="767"/>
                    <a:pt x="823" y="865"/>
                  </a:cubicBezTo>
                  <a:cubicBezTo>
                    <a:pt x="822" y="866"/>
                    <a:pt x="821" y="867"/>
                    <a:pt x="820" y="868"/>
                  </a:cubicBezTo>
                  <a:cubicBezTo>
                    <a:pt x="805" y="864"/>
                    <a:pt x="793" y="858"/>
                    <a:pt x="787" y="851"/>
                  </a:cubicBezTo>
                  <a:cubicBezTo>
                    <a:pt x="755" y="813"/>
                    <a:pt x="700" y="796"/>
                    <a:pt x="650" y="808"/>
                  </a:cubicBezTo>
                  <a:cubicBezTo>
                    <a:pt x="600" y="819"/>
                    <a:pt x="564" y="857"/>
                    <a:pt x="551" y="911"/>
                  </a:cubicBezTo>
                  <a:cubicBezTo>
                    <a:pt x="546" y="929"/>
                    <a:pt x="538" y="941"/>
                    <a:pt x="525" y="948"/>
                  </a:cubicBezTo>
                  <a:cubicBezTo>
                    <a:pt x="504" y="961"/>
                    <a:pt x="475" y="960"/>
                    <a:pt x="456" y="958"/>
                  </a:cubicBezTo>
                  <a:cubicBezTo>
                    <a:pt x="481" y="856"/>
                    <a:pt x="513" y="767"/>
                    <a:pt x="542" y="698"/>
                  </a:cubicBezTo>
                  <a:cubicBezTo>
                    <a:pt x="549" y="683"/>
                    <a:pt x="543" y="666"/>
                    <a:pt x="530" y="657"/>
                  </a:cubicBezTo>
                  <a:cubicBezTo>
                    <a:pt x="469" y="617"/>
                    <a:pt x="425" y="558"/>
                    <a:pt x="403" y="491"/>
                  </a:cubicBezTo>
                  <a:cubicBezTo>
                    <a:pt x="396" y="470"/>
                    <a:pt x="391" y="447"/>
                    <a:pt x="388" y="424"/>
                  </a:cubicBezTo>
                  <a:close/>
                  <a:moveTo>
                    <a:pt x="1394" y="959"/>
                  </a:moveTo>
                  <a:cubicBezTo>
                    <a:pt x="1395" y="960"/>
                    <a:pt x="1395" y="960"/>
                    <a:pt x="1396" y="961"/>
                  </a:cubicBezTo>
                  <a:cubicBezTo>
                    <a:pt x="2260" y="2431"/>
                    <a:pt x="2260" y="2431"/>
                    <a:pt x="2260" y="2431"/>
                  </a:cubicBezTo>
                  <a:cubicBezTo>
                    <a:pt x="2222" y="2445"/>
                    <a:pt x="2186" y="2453"/>
                    <a:pt x="2153" y="2453"/>
                  </a:cubicBezTo>
                  <a:cubicBezTo>
                    <a:pt x="2153" y="2453"/>
                    <a:pt x="2153" y="2453"/>
                    <a:pt x="2153" y="2453"/>
                  </a:cubicBezTo>
                  <a:cubicBezTo>
                    <a:pt x="2063" y="2453"/>
                    <a:pt x="2010" y="2396"/>
                    <a:pt x="1984" y="2356"/>
                  </a:cubicBezTo>
                  <a:cubicBezTo>
                    <a:pt x="1976" y="2344"/>
                    <a:pt x="1971" y="2334"/>
                    <a:pt x="1967" y="2327"/>
                  </a:cubicBezTo>
                  <a:cubicBezTo>
                    <a:pt x="1965" y="2322"/>
                    <a:pt x="1963" y="2318"/>
                    <a:pt x="1963" y="2317"/>
                  </a:cubicBezTo>
                  <a:cubicBezTo>
                    <a:pt x="1958" y="2304"/>
                    <a:pt x="1945" y="2295"/>
                    <a:pt x="1931" y="2295"/>
                  </a:cubicBezTo>
                  <a:cubicBezTo>
                    <a:pt x="1929" y="2295"/>
                    <a:pt x="1927" y="2296"/>
                    <a:pt x="1925" y="2296"/>
                  </a:cubicBezTo>
                  <a:cubicBezTo>
                    <a:pt x="1924" y="2296"/>
                    <a:pt x="1922" y="2297"/>
                    <a:pt x="1920" y="2297"/>
                  </a:cubicBezTo>
                  <a:cubicBezTo>
                    <a:pt x="1874" y="2314"/>
                    <a:pt x="1830" y="2322"/>
                    <a:pt x="1788" y="2322"/>
                  </a:cubicBezTo>
                  <a:cubicBezTo>
                    <a:pt x="1593" y="2322"/>
                    <a:pt x="1516" y="2137"/>
                    <a:pt x="1513" y="2129"/>
                  </a:cubicBezTo>
                  <a:cubicBezTo>
                    <a:pt x="1509" y="2120"/>
                    <a:pt x="1502" y="2113"/>
                    <a:pt x="1492" y="2109"/>
                  </a:cubicBezTo>
                  <a:cubicBezTo>
                    <a:pt x="1483" y="2106"/>
                    <a:pt x="1473" y="2107"/>
                    <a:pt x="1464" y="2112"/>
                  </a:cubicBezTo>
                  <a:cubicBezTo>
                    <a:pt x="1447" y="2122"/>
                    <a:pt x="1424" y="2128"/>
                    <a:pt x="1396" y="2128"/>
                  </a:cubicBezTo>
                  <a:cubicBezTo>
                    <a:pt x="1205" y="2128"/>
                    <a:pt x="876" y="1894"/>
                    <a:pt x="784" y="1471"/>
                  </a:cubicBezTo>
                  <a:cubicBezTo>
                    <a:pt x="726" y="1209"/>
                    <a:pt x="784" y="1041"/>
                    <a:pt x="851" y="940"/>
                  </a:cubicBezTo>
                  <a:cubicBezTo>
                    <a:pt x="859" y="928"/>
                    <a:pt x="867" y="918"/>
                    <a:pt x="875" y="908"/>
                  </a:cubicBezTo>
                  <a:cubicBezTo>
                    <a:pt x="917" y="856"/>
                    <a:pt x="964" y="820"/>
                    <a:pt x="1009" y="798"/>
                  </a:cubicBezTo>
                  <a:cubicBezTo>
                    <a:pt x="1045" y="780"/>
                    <a:pt x="1079" y="770"/>
                    <a:pt x="1108" y="767"/>
                  </a:cubicBezTo>
                  <a:cubicBezTo>
                    <a:pt x="1116" y="766"/>
                    <a:pt x="1124" y="765"/>
                    <a:pt x="1131" y="765"/>
                  </a:cubicBezTo>
                  <a:cubicBezTo>
                    <a:pt x="1136" y="765"/>
                    <a:pt x="1141" y="765"/>
                    <a:pt x="1146" y="766"/>
                  </a:cubicBezTo>
                  <a:cubicBezTo>
                    <a:pt x="1147" y="766"/>
                    <a:pt x="1147" y="766"/>
                    <a:pt x="1148" y="766"/>
                  </a:cubicBezTo>
                  <a:cubicBezTo>
                    <a:pt x="1162" y="767"/>
                    <a:pt x="1175" y="770"/>
                    <a:pt x="1188" y="774"/>
                  </a:cubicBezTo>
                  <a:cubicBezTo>
                    <a:pt x="1320" y="812"/>
                    <a:pt x="1394" y="957"/>
                    <a:pt x="1394" y="959"/>
                  </a:cubicBezTo>
                  <a:close/>
                  <a:moveTo>
                    <a:pt x="441" y="1024"/>
                  </a:moveTo>
                  <a:cubicBezTo>
                    <a:pt x="450" y="1025"/>
                    <a:pt x="463" y="1027"/>
                    <a:pt x="477" y="1027"/>
                  </a:cubicBezTo>
                  <a:cubicBezTo>
                    <a:pt x="502" y="1027"/>
                    <a:pt x="532" y="1022"/>
                    <a:pt x="559" y="1007"/>
                  </a:cubicBezTo>
                  <a:cubicBezTo>
                    <a:pt x="588" y="990"/>
                    <a:pt x="607" y="962"/>
                    <a:pt x="616" y="928"/>
                  </a:cubicBezTo>
                  <a:cubicBezTo>
                    <a:pt x="624" y="898"/>
                    <a:pt x="641" y="879"/>
                    <a:pt x="665" y="873"/>
                  </a:cubicBezTo>
                  <a:cubicBezTo>
                    <a:pt x="690" y="867"/>
                    <a:pt x="720" y="876"/>
                    <a:pt x="736" y="894"/>
                  </a:cubicBezTo>
                  <a:cubicBezTo>
                    <a:pt x="747" y="908"/>
                    <a:pt x="763" y="918"/>
                    <a:pt x="781" y="926"/>
                  </a:cubicBezTo>
                  <a:cubicBezTo>
                    <a:pt x="712" y="1040"/>
                    <a:pt x="660" y="1219"/>
                    <a:pt x="718" y="1486"/>
                  </a:cubicBezTo>
                  <a:cubicBezTo>
                    <a:pt x="819" y="1949"/>
                    <a:pt x="1177" y="2195"/>
                    <a:pt x="1396" y="2195"/>
                  </a:cubicBezTo>
                  <a:cubicBezTo>
                    <a:pt x="1422" y="2195"/>
                    <a:pt x="1445" y="2192"/>
                    <a:pt x="1465" y="2185"/>
                  </a:cubicBezTo>
                  <a:cubicBezTo>
                    <a:pt x="1496" y="2243"/>
                    <a:pt x="1577" y="2359"/>
                    <a:pt x="1729" y="2384"/>
                  </a:cubicBezTo>
                  <a:cubicBezTo>
                    <a:pt x="1578" y="2444"/>
                    <a:pt x="1578" y="2444"/>
                    <a:pt x="1578" y="2444"/>
                  </a:cubicBezTo>
                  <a:cubicBezTo>
                    <a:pt x="1037" y="2309"/>
                    <a:pt x="680" y="2075"/>
                    <a:pt x="515" y="1749"/>
                  </a:cubicBezTo>
                  <a:cubicBezTo>
                    <a:pt x="392" y="1503"/>
                    <a:pt x="397" y="1241"/>
                    <a:pt x="441" y="1024"/>
                  </a:cubicBezTo>
                  <a:close/>
                  <a:moveTo>
                    <a:pt x="73" y="468"/>
                  </a:moveTo>
                  <a:cubicBezTo>
                    <a:pt x="99" y="331"/>
                    <a:pt x="217" y="283"/>
                    <a:pt x="337" y="270"/>
                  </a:cubicBezTo>
                  <a:cubicBezTo>
                    <a:pt x="325" y="308"/>
                    <a:pt x="319" y="347"/>
                    <a:pt x="319" y="389"/>
                  </a:cubicBezTo>
                  <a:cubicBezTo>
                    <a:pt x="319" y="405"/>
                    <a:pt x="320" y="421"/>
                    <a:pt x="321" y="436"/>
                  </a:cubicBezTo>
                  <a:lnTo>
                    <a:pt x="73" y="46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NZ"/>
            </a:p>
          </p:txBody>
        </p:sp>
      </p:grpSp>
      <p:grpSp>
        <p:nvGrpSpPr>
          <p:cNvPr id="24" name="Grupa 36">
            <a:extLst>
              <a:ext uri="{FF2B5EF4-FFF2-40B4-BE49-F238E27FC236}">
                <a16:creationId xmlns:a16="http://schemas.microsoft.com/office/drawing/2014/main" id="{67254DFD-ECA2-88D9-26D3-682133935499}"/>
              </a:ext>
            </a:extLst>
          </p:cNvPr>
          <p:cNvGrpSpPr>
            <a:grpSpLocks/>
          </p:cNvGrpSpPr>
          <p:nvPr/>
        </p:nvGrpSpPr>
        <p:grpSpPr bwMode="auto">
          <a:xfrm>
            <a:off x="4189413" y="4122738"/>
            <a:ext cx="1692275" cy="1879600"/>
            <a:chOff x="3306643" y="4121666"/>
            <a:chExt cx="1071890" cy="1190927"/>
          </a:xfrm>
        </p:grpSpPr>
        <p:sp>
          <p:nvSpPr>
            <p:cNvPr id="25" name="Elipsa 37">
              <a:extLst>
                <a:ext uri="{FF2B5EF4-FFF2-40B4-BE49-F238E27FC236}">
                  <a16:creationId xmlns:a16="http://schemas.microsoft.com/office/drawing/2014/main" id="{CB4DA79C-3729-CFAF-234B-2B59346617D4}"/>
                </a:ext>
              </a:extLst>
            </p:cNvPr>
            <p:cNvSpPr/>
            <p:nvPr/>
          </p:nvSpPr>
          <p:spPr>
            <a:xfrm>
              <a:off x="3306643" y="4121666"/>
              <a:ext cx="1071890" cy="1072237"/>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sz="3600"/>
            </a:p>
          </p:txBody>
        </p:sp>
        <p:sp>
          <p:nvSpPr>
            <p:cNvPr id="401438" name="pole tekstowe 38">
              <a:extLst>
                <a:ext uri="{FF2B5EF4-FFF2-40B4-BE49-F238E27FC236}">
                  <a16:creationId xmlns:a16="http://schemas.microsoft.com/office/drawing/2014/main" id="{13E0EBA3-DB40-6A1C-318E-5FD0A1180C3A}"/>
                </a:ext>
              </a:extLst>
            </p:cNvPr>
            <p:cNvSpPr txBox="1">
              <a:spLocks noChangeArrowheads="1"/>
            </p:cNvSpPr>
            <p:nvPr/>
          </p:nvSpPr>
          <p:spPr bwMode="auto">
            <a:xfrm>
              <a:off x="3605031" y="4132368"/>
              <a:ext cx="736614" cy="118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11500" b="1">
                  <a:solidFill>
                    <a:schemeClr val="bg1"/>
                  </a:solidFill>
                  <a:latin typeface="Century Gothic" panose="020B0502020202020204" pitchFamily="34" charset="0"/>
                </a:rPr>
                <a:t>S</a:t>
              </a:r>
            </a:p>
          </p:txBody>
        </p:sp>
        <p:sp>
          <p:nvSpPr>
            <p:cNvPr id="401439" name="Freeform 5">
              <a:extLst>
                <a:ext uri="{FF2B5EF4-FFF2-40B4-BE49-F238E27FC236}">
                  <a16:creationId xmlns:a16="http://schemas.microsoft.com/office/drawing/2014/main" id="{DF7622B8-C456-DE8B-2E78-237686AC809C}"/>
                </a:ext>
              </a:extLst>
            </p:cNvPr>
            <p:cNvSpPr>
              <a:spLocks noEditPoints="1"/>
            </p:cNvSpPr>
            <p:nvPr/>
          </p:nvSpPr>
          <p:spPr bwMode="auto">
            <a:xfrm>
              <a:off x="3516416" y="4330904"/>
              <a:ext cx="525502" cy="632112"/>
            </a:xfrm>
            <a:custGeom>
              <a:avLst/>
              <a:gdLst>
                <a:gd name="T0" fmla="*/ 29811445 w 2410"/>
                <a:gd name="T1" fmla="*/ 122286488 h 2895"/>
                <a:gd name="T2" fmla="*/ 37513865 w 2410"/>
                <a:gd name="T3" fmla="*/ 129818992 h 2895"/>
                <a:gd name="T4" fmla="*/ 29098201 w 2410"/>
                <a:gd name="T5" fmla="*/ 138019199 h 2895"/>
                <a:gd name="T6" fmla="*/ 55723927 w 2410"/>
                <a:gd name="T7" fmla="*/ 135397080 h 2895"/>
                <a:gd name="T8" fmla="*/ 43409518 w 2410"/>
                <a:gd name="T9" fmla="*/ 128674859 h 2895"/>
                <a:gd name="T10" fmla="*/ 46642773 w 2410"/>
                <a:gd name="T11" fmla="*/ 123859672 h 2895"/>
                <a:gd name="T12" fmla="*/ 114490968 w 2410"/>
                <a:gd name="T13" fmla="*/ 93395367 h 2895"/>
                <a:gd name="T14" fmla="*/ 111638212 w 2410"/>
                <a:gd name="T15" fmla="*/ 82573042 h 2895"/>
                <a:gd name="T16" fmla="*/ 91573630 w 2410"/>
                <a:gd name="T17" fmla="*/ 69510267 h 2895"/>
                <a:gd name="T18" fmla="*/ 35136459 w 2410"/>
                <a:gd name="T19" fmla="*/ 5053621 h 2895"/>
                <a:gd name="T20" fmla="*/ 47535 w 2410"/>
                <a:gd name="T21" fmla="*/ 19832814 h 2895"/>
                <a:gd name="T22" fmla="*/ 12552084 w 2410"/>
                <a:gd name="T23" fmla="*/ 21644432 h 2895"/>
                <a:gd name="T24" fmla="*/ 1711697 w 2410"/>
                <a:gd name="T25" fmla="*/ 73276519 h 2895"/>
                <a:gd name="T26" fmla="*/ 34946319 w 2410"/>
                <a:gd name="T27" fmla="*/ 111941031 h 2895"/>
                <a:gd name="T28" fmla="*/ 101273175 w 2410"/>
                <a:gd name="T29" fmla="*/ 85910462 h 2895"/>
                <a:gd name="T30" fmla="*/ 94141176 w 2410"/>
                <a:gd name="T31" fmla="*/ 84813928 h 2895"/>
                <a:gd name="T32" fmla="*/ 76073719 w 2410"/>
                <a:gd name="T33" fmla="*/ 88198729 h 2895"/>
                <a:gd name="T34" fmla="*/ 43599658 w 2410"/>
                <a:gd name="T35" fmla="*/ 85195378 h 2895"/>
                <a:gd name="T36" fmla="*/ 75598151 w 2410"/>
                <a:gd name="T37" fmla="*/ 77471821 h 2895"/>
                <a:gd name="T38" fmla="*/ 87056929 w 2410"/>
                <a:gd name="T39" fmla="*/ 77281205 h 2895"/>
                <a:gd name="T40" fmla="*/ 102699445 w 2410"/>
                <a:gd name="T41" fmla="*/ 85815045 h 2895"/>
                <a:gd name="T42" fmla="*/ 88768626 w 2410"/>
                <a:gd name="T43" fmla="*/ 71655518 h 2895"/>
                <a:gd name="T44" fmla="*/ 76311394 w 2410"/>
                <a:gd name="T45" fmla="*/ 74325454 h 2895"/>
                <a:gd name="T46" fmla="*/ 73458638 w 2410"/>
                <a:gd name="T47" fmla="*/ 74754504 h 2895"/>
                <a:gd name="T48" fmla="*/ 55343647 w 2410"/>
                <a:gd name="T49" fmla="*/ 77567239 h 2895"/>
                <a:gd name="T50" fmla="*/ 42791562 w 2410"/>
                <a:gd name="T51" fmla="*/ 81953375 h 2895"/>
                <a:gd name="T52" fmla="*/ 37371260 w 2410"/>
                <a:gd name="T53" fmla="*/ 80666225 h 2895"/>
                <a:gd name="T54" fmla="*/ 34946319 w 2410"/>
                <a:gd name="T55" fmla="*/ 46626066 h 2895"/>
                <a:gd name="T56" fmla="*/ 47118123 w 2410"/>
                <a:gd name="T57" fmla="*/ 48104051 h 2895"/>
                <a:gd name="T58" fmla="*/ 58291473 w 2410"/>
                <a:gd name="T59" fmla="*/ 54397222 h 2895"/>
                <a:gd name="T60" fmla="*/ 29288342 w 2410"/>
                <a:gd name="T61" fmla="*/ 47579583 h 2895"/>
                <a:gd name="T62" fmla="*/ 65185579 w 2410"/>
                <a:gd name="T63" fmla="*/ 95588435 h 2895"/>
                <a:gd name="T64" fmla="*/ 95520128 w 2410"/>
                <a:gd name="T65" fmla="*/ 88198729 h 2895"/>
                <a:gd name="T66" fmla="*/ 101986419 w 2410"/>
                <a:gd name="T67" fmla="*/ 89104647 h 2895"/>
                <a:gd name="T68" fmla="*/ 44836005 w 2410"/>
                <a:gd name="T69" fmla="*/ 107364059 h 2895"/>
                <a:gd name="T70" fmla="*/ 29288342 w 2410"/>
                <a:gd name="T71" fmla="*/ 47579583 h 2895"/>
                <a:gd name="T72" fmla="*/ 45739389 w 2410"/>
                <a:gd name="T73" fmla="*/ 110463046 h 2895"/>
                <a:gd name="T74" fmla="*/ 15024560 w 2410"/>
                <a:gd name="T75" fmla="*/ 19499181 h 2895"/>
                <a:gd name="T76" fmla="*/ 24391143 w 2410"/>
                <a:gd name="T77" fmla="*/ 3242003 h 2895"/>
                <a:gd name="T78" fmla="*/ 15024560 w 2410"/>
                <a:gd name="T79" fmla="*/ 19499181 h 2895"/>
                <a:gd name="T80" fmla="*/ 10365036 w 2410"/>
                <a:gd name="T81" fmla="*/ 14064110 h 2895"/>
                <a:gd name="T82" fmla="*/ 16593652 w 2410"/>
                <a:gd name="T83" fmla="*/ 42478363 h 2895"/>
                <a:gd name="T84" fmla="*/ 38369714 w 2410"/>
                <a:gd name="T85" fmla="*/ 14922210 h 2895"/>
                <a:gd name="T86" fmla="*/ 33567585 w 2410"/>
                <a:gd name="T87" fmla="*/ 43717914 h 28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10" h="2895">
                  <a:moveTo>
                    <a:pt x="912" y="2581"/>
                  </a:moveTo>
                  <a:cubicBezTo>
                    <a:pt x="847" y="2677"/>
                    <a:pt x="847" y="2677"/>
                    <a:pt x="847" y="2677"/>
                  </a:cubicBezTo>
                  <a:cubicBezTo>
                    <a:pt x="627" y="2565"/>
                    <a:pt x="627" y="2565"/>
                    <a:pt x="627" y="2565"/>
                  </a:cubicBezTo>
                  <a:cubicBezTo>
                    <a:pt x="610" y="2556"/>
                    <a:pt x="590" y="2563"/>
                    <a:pt x="581" y="2579"/>
                  </a:cubicBezTo>
                  <a:cubicBezTo>
                    <a:pt x="573" y="2596"/>
                    <a:pt x="580" y="2616"/>
                    <a:pt x="596" y="2625"/>
                  </a:cubicBezTo>
                  <a:cubicBezTo>
                    <a:pt x="789" y="2723"/>
                    <a:pt x="789" y="2723"/>
                    <a:pt x="789" y="2723"/>
                  </a:cubicBezTo>
                  <a:cubicBezTo>
                    <a:pt x="595" y="2832"/>
                    <a:pt x="595" y="2832"/>
                    <a:pt x="595" y="2832"/>
                  </a:cubicBezTo>
                  <a:cubicBezTo>
                    <a:pt x="579" y="2841"/>
                    <a:pt x="573" y="2862"/>
                    <a:pt x="582" y="2878"/>
                  </a:cubicBezTo>
                  <a:cubicBezTo>
                    <a:pt x="588" y="2889"/>
                    <a:pt x="600" y="2895"/>
                    <a:pt x="612" y="2895"/>
                  </a:cubicBezTo>
                  <a:cubicBezTo>
                    <a:pt x="617" y="2895"/>
                    <a:pt x="623" y="2894"/>
                    <a:pt x="628" y="2891"/>
                  </a:cubicBezTo>
                  <a:cubicBezTo>
                    <a:pt x="868" y="2757"/>
                    <a:pt x="868" y="2757"/>
                    <a:pt x="868" y="2757"/>
                  </a:cubicBezTo>
                  <a:cubicBezTo>
                    <a:pt x="1172" y="2840"/>
                    <a:pt x="1172" y="2840"/>
                    <a:pt x="1172" y="2840"/>
                  </a:cubicBezTo>
                  <a:cubicBezTo>
                    <a:pt x="1190" y="2845"/>
                    <a:pt x="1208" y="2834"/>
                    <a:pt x="1213" y="2817"/>
                  </a:cubicBezTo>
                  <a:cubicBezTo>
                    <a:pt x="1218" y="2799"/>
                    <a:pt x="1208" y="2780"/>
                    <a:pt x="1190" y="2775"/>
                  </a:cubicBezTo>
                  <a:cubicBezTo>
                    <a:pt x="913" y="2699"/>
                    <a:pt x="913" y="2699"/>
                    <a:pt x="913" y="2699"/>
                  </a:cubicBezTo>
                  <a:cubicBezTo>
                    <a:pt x="981" y="2599"/>
                    <a:pt x="981" y="2599"/>
                    <a:pt x="981" y="2599"/>
                  </a:cubicBezTo>
                  <a:cubicBezTo>
                    <a:pt x="981" y="2599"/>
                    <a:pt x="981" y="2599"/>
                    <a:pt x="981" y="2598"/>
                  </a:cubicBezTo>
                  <a:cubicBezTo>
                    <a:pt x="981" y="2598"/>
                    <a:pt x="981" y="2598"/>
                    <a:pt x="981" y="2598"/>
                  </a:cubicBezTo>
                  <a:cubicBezTo>
                    <a:pt x="1206" y="2260"/>
                    <a:pt x="1206" y="2260"/>
                    <a:pt x="1206" y="2260"/>
                  </a:cubicBezTo>
                  <a:cubicBezTo>
                    <a:pt x="2382" y="1987"/>
                    <a:pt x="2382" y="1987"/>
                    <a:pt x="2382" y="1987"/>
                  </a:cubicBezTo>
                  <a:cubicBezTo>
                    <a:pt x="2396" y="1984"/>
                    <a:pt x="2406" y="1973"/>
                    <a:pt x="2408" y="1959"/>
                  </a:cubicBezTo>
                  <a:cubicBezTo>
                    <a:pt x="2410" y="1945"/>
                    <a:pt x="2403" y="1932"/>
                    <a:pt x="2391" y="1925"/>
                  </a:cubicBezTo>
                  <a:cubicBezTo>
                    <a:pt x="2243" y="1845"/>
                    <a:pt x="2243" y="1845"/>
                    <a:pt x="2243" y="1845"/>
                  </a:cubicBezTo>
                  <a:cubicBezTo>
                    <a:pt x="2290" y="1823"/>
                    <a:pt x="2326" y="1785"/>
                    <a:pt x="2348" y="1732"/>
                  </a:cubicBezTo>
                  <a:cubicBezTo>
                    <a:pt x="2355" y="1716"/>
                    <a:pt x="2349" y="1698"/>
                    <a:pt x="2334" y="1689"/>
                  </a:cubicBezTo>
                  <a:cubicBezTo>
                    <a:pt x="1934" y="1463"/>
                    <a:pt x="1934" y="1463"/>
                    <a:pt x="1934" y="1463"/>
                  </a:cubicBezTo>
                  <a:cubicBezTo>
                    <a:pt x="1931" y="1461"/>
                    <a:pt x="1929" y="1459"/>
                    <a:pt x="1926" y="1458"/>
                  </a:cubicBezTo>
                  <a:cubicBezTo>
                    <a:pt x="1925" y="1458"/>
                    <a:pt x="1924" y="1458"/>
                    <a:pt x="1924" y="1458"/>
                  </a:cubicBezTo>
                  <a:cubicBezTo>
                    <a:pt x="1049" y="964"/>
                    <a:pt x="1049" y="964"/>
                    <a:pt x="1049" y="964"/>
                  </a:cubicBezTo>
                  <a:cubicBezTo>
                    <a:pt x="1005" y="358"/>
                    <a:pt x="759" y="124"/>
                    <a:pt x="739" y="106"/>
                  </a:cubicBezTo>
                  <a:cubicBezTo>
                    <a:pt x="685" y="41"/>
                    <a:pt x="604" y="0"/>
                    <a:pt x="513" y="0"/>
                  </a:cubicBezTo>
                  <a:cubicBezTo>
                    <a:pt x="395" y="0"/>
                    <a:pt x="293" y="70"/>
                    <a:pt x="246" y="170"/>
                  </a:cubicBezTo>
                  <a:cubicBezTo>
                    <a:pt x="161" y="188"/>
                    <a:pt x="21" y="256"/>
                    <a:pt x="1" y="416"/>
                  </a:cubicBezTo>
                  <a:cubicBezTo>
                    <a:pt x="0" y="425"/>
                    <a:pt x="3" y="435"/>
                    <a:pt x="9" y="442"/>
                  </a:cubicBezTo>
                  <a:cubicBezTo>
                    <a:pt x="15" y="449"/>
                    <a:pt x="25" y="454"/>
                    <a:pt x="34" y="454"/>
                  </a:cubicBezTo>
                  <a:cubicBezTo>
                    <a:pt x="264" y="454"/>
                    <a:pt x="264" y="454"/>
                    <a:pt x="264" y="454"/>
                  </a:cubicBezTo>
                  <a:cubicBezTo>
                    <a:pt x="296" y="503"/>
                    <a:pt x="342" y="542"/>
                    <a:pt x="396" y="566"/>
                  </a:cubicBezTo>
                  <a:cubicBezTo>
                    <a:pt x="393" y="609"/>
                    <a:pt x="376" y="716"/>
                    <a:pt x="291" y="856"/>
                  </a:cubicBezTo>
                  <a:cubicBezTo>
                    <a:pt x="202" y="1002"/>
                    <a:pt x="36" y="1275"/>
                    <a:pt x="36" y="1537"/>
                  </a:cubicBezTo>
                  <a:cubicBezTo>
                    <a:pt x="36" y="1543"/>
                    <a:pt x="37" y="1549"/>
                    <a:pt x="40" y="1553"/>
                  </a:cubicBezTo>
                  <a:cubicBezTo>
                    <a:pt x="37" y="1579"/>
                    <a:pt x="36" y="1606"/>
                    <a:pt x="36" y="1632"/>
                  </a:cubicBezTo>
                  <a:cubicBezTo>
                    <a:pt x="36" y="2021"/>
                    <a:pt x="348" y="2339"/>
                    <a:pt x="735" y="2348"/>
                  </a:cubicBezTo>
                  <a:lnTo>
                    <a:pt x="912" y="2581"/>
                  </a:lnTo>
                  <a:close/>
                  <a:moveTo>
                    <a:pt x="2160" y="1800"/>
                  </a:moveTo>
                  <a:cubicBezTo>
                    <a:pt x="2150" y="1801"/>
                    <a:pt x="2140" y="1802"/>
                    <a:pt x="2130" y="1802"/>
                  </a:cubicBezTo>
                  <a:cubicBezTo>
                    <a:pt x="2115" y="1802"/>
                    <a:pt x="2100" y="1800"/>
                    <a:pt x="2086" y="1798"/>
                  </a:cubicBezTo>
                  <a:cubicBezTo>
                    <a:pt x="2041" y="1792"/>
                    <a:pt x="2007" y="1778"/>
                    <a:pt x="2007" y="1778"/>
                  </a:cubicBezTo>
                  <a:cubicBezTo>
                    <a:pt x="1998" y="1774"/>
                    <a:pt x="1988" y="1775"/>
                    <a:pt x="1980" y="1779"/>
                  </a:cubicBezTo>
                  <a:cubicBezTo>
                    <a:pt x="1973" y="1782"/>
                    <a:pt x="1968" y="1787"/>
                    <a:pt x="1964" y="1793"/>
                  </a:cubicBezTo>
                  <a:cubicBezTo>
                    <a:pt x="1930" y="1859"/>
                    <a:pt x="1872" y="1890"/>
                    <a:pt x="1786" y="1890"/>
                  </a:cubicBezTo>
                  <a:cubicBezTo>
                    <a:pt x="1692" y="1890"/>
                    <a:pt x="1601" y="1850"/>
                    <a:pt x="1600" y="1850"/>
                  </a:cubicBezTo>
                  <a:cubicBezTo>
                    <a:pt x="1583" y="1842"/>
                    <a:pt x="1564" y="1849"/>
                    <a:pt x="1556" y="1866"/>
                  </a:cubicBezTo>
                  <a:cubicBezTo>
                    <a:pt x="1534" y="1911"/>
                    <a:pt x="1465" y="1938"/>
                    <a:pt x="1371" y="1938"/>
                  </a:cubicBezTo>
                  <a:cubicBezTo>
                    <a:pt x="1232" y="1938"/>
                    <a:pt x="1070" y="1883"/>
                    <a:pt x="917" y="1787"/>
                  </a:cubicBezTo>
                  <a:cubicBezTo>
                    <a:pt x="920" y="1787"/>
                    <a:pt x="923" y="1787"/>
                    <a:pt x="927" y="1787"/>
                  </a:cubicBezTo>
                  <a:cubicBezTo>
                    <a:pt x="1035" y="1787"/>
                    <a:pt x="1120" y="1757"/>
                    <a:pt x="1163" y="1700"/>
                  </a:cubicBezTo>
                  <a:cubicBezTo>
                    <a:pt x="1283" y="1746"/>
                    <a:pt x="1489" y="1776"/>
                    <a:pt x="1590" y="1625"/>
                  </a:cubicBezTo>
                  <a:cubicBezTo>
                    <a:pt x="1630" y="1638"/>
                    <a:pt x="1681" y="1647"/>
                    <a:pt x="1732" y="1644"/>
                  </a:cubicBezTo>
                  <a:cubicBezTo>
                    <a:pt x="1751" y="1643"/>
                    <a:pt x="1769" y="1641"/>
                    <a:pt x="1788" y="1636"/>
                  </a:cubicBezTo>
                  <a:cubicBezTo>
                    <a:pt x="1803" y="1633"/>
                    <a:pt x="1817" y="1628"/>
                    <a:pt x="1831" y="1621"/>
                  </a:cubicBezTo>
                  <a:cubicBezTo>
                    <a:pt x="1868" y="1605"/>
                    <a:pt x="1901" y="1577"/>
                    <a:pt x="1926" y="1536"/>
                  </a:cubicBezTo>
                  <a:cubicBezTo>
                    <a:pt x="2272" y="1732"/>
                    <a:pt x="2272" y="1732"/>
                    <a:pt x="2272" y="1732"/>
                  </a:cubicBezTo>
                  <a:cubicBezTo>
                    <a:pt x="2247" y="1771"/>
                    <a:pt x="2210" y="1794"/>
                    <a:pt x="2160" y="1800"/>
                  </a:cubicBezTo>
                  <a:close/>
                  <a:moveTo>
                    <a:pt x="1863" y="1500"/>
                  </a:moveTo>
                  <a:cubicBezTo>
                    <a:pt x="1869" y="1499"/>
                    <a:pt x="1869" y="1499"/>
                    <a:pt x="1869" y="1499"/>
                  </a:cubicBezTo>
                  <a:cubicBezTo>
                    <a:pt x="1869" y="1500"/>
                    <a:pt x="1868" y="1502"/>
                    <a:pt x="1867" y="1503"/>
                  </a:cubicBezTo>
                  <a:cubicBezTo>
                    <a:pt x="1837" y="1550"/>
                    <a:pt x="1792" y="1570"/>
                    <a:pt x="1747" y="1576"/>
                  </a:cubicBezTo>
                  <a:cubicBezTo>
                    <a:pt x="1722" y="1579"/>
                    <a:pt x="1697" y="1578"/>
                    <a:pt x="1674" y="1575"/>
                  </a:cubicBezTo>
                  <a:cubicBezTo>
                    <a:pt x="1646" y="1571"/>
                    <a:pt x="1621" y="1564"/>
                    <a:pt x="1605" y="1559"/>
                  </a:cubicBezTo>
                  <a:cubicBezTo>
                    <a:pt x="1595" y="1556"/>
                    <a:pt x="1589" y="1553"/>
                    <a:pt x="1588" y="1553"/>
                  </a:cubicBezTo>
                  <a:cubicBezTo>
                    <a:pt x="1579" y="1549"/>
                    <a:pt x="1570" y="1549"/>
                    <a:pt x="1562" y="1552"/>
                  </a:cubicBezTo>
                  <a:cubicBezTo>
                    <a:pt x="1555" y="1555"/>
                    <a:pt x="1549" y="1561"/>
                    <a:pt x="1545" y="1568"/>
                  </a:cubicBezTo>
                  <a:cubicBezTo>
                    <a:pt x="1544" y="1570"/>
                    <a:pt x="1543" y="1571"/>
                    <a:pt x="1542" y="1573"/>
                  </a:cubicBezTo>
                  <a:cubicBezTo>
                    <a:pt x="1469" y="1705"/>
                    <a:pt x="1302" y="1674"/>
                    <a:pt x="1217" y="1647"/>
                  </a:cubicBezTo>
                  <a:cubicBezTo>
                    <a:pt x="1187" y="1637"/>
                    <a:pt x="1167" y="1629"/>
                    <a:pt x="1164" y="1627"/>
                  </a:cubicBezTo>
                  <a:cubicBezTo>
                    <a:pt x="1147" y="1620"/>
                    <a:pt x="1127" y="1627"/>
                    <a:pt x="1119" y="1643"/>
                  </a:cubicBezTo>
                  <a:cubicBezTo>
                    <a:pt x="1114" y="1655"/>
                    <a:pt x="1105" y="1665"/>
                    <a:pt x="1094" y="1675"/>
                  </a:cubicBezTo>
                  <a:cubicBezTo>
                    <a:pt x="1056" y="1707"/>
                    <a:pt x="986" y="1723"/>
                    <a:pt x="900" y="1719"/>
                  </a:cubicBezTo>
                  <a:cubicBezTo>
                    <a:pt x="871" y="1717"/>
                    <a:pt x="840" y="1714"/>
                    <a:pt x="808" y="1708"/>
                  </a:cubicBezTo>
                  <a:cubicBezTo>
                    <a:pt x="807" y="1708"/>
                    <a:pt x="806" y="1708"/>
                    <a:pt x="805" y="1707"/>
                  </a:cubicBezTo>
                  <a:cubicBezTo>
                    <a:pt x="798" y="1702"/>
                    <a:pt x="792" y="1698"/>
                    <a:pt x="786" y="1692"/>
                  </a:cubicBezTo>
                  <a:cubicBezTo>
                    <a:pt x="601" y="1540"/>
                    <a:pt x="576" y="1373"/>
                    <a:pt x="588" y="1258"/>
                  </a:cubicBezTo>
                  <a:cubicBezTo>
                    <a:pt x="601" y="1131"/>
                    <a:pt x="666" y="1022"/>
                    <a:pt x="725" y="984"/>
                  </a:cubicBezTo>
                  <a:cubicBezTo>
                    <a:pt x="728" y="982"/>
                    <a:pt x="731" y="980"/>
                    <a:pt x="735" y="978"/>
                  </a:cubicBezTo>
                  <a:cubicBezTo>
                    <a:pt x="761" y="964"/>
                    <a:pt x="792" y="957"/>
                    <a:pt x="824" y="957"/>
                  </a:cubicBezTo>
                  <a:cubicBezTo>
                    <a:pt x="897" y="957"/>
                    <a:pt x="962" y="992"/>
                    <a:pt x="984" y="1004"/>
                  </a:cubicBezTo>
                  <a:cubicBezTo>
                    <a:pt x="989" y="1007"/>
                    <a:pt x="991" y="1009"/>
                    <a:pt x="991" y="1009"/>
                  </a:cubicBezTo>
                  <a:cubicBezTo>
                    <a:pt x="992" y="1009"/>
                    <a:pt x="993" y="1010"/>
                    <a:pt x="994" y="1010"/>
                  </a:cubicBezTo>
                  <a:cubicBezTo>
                    <a:pt x="1034" y="1033"/>
                    <a:pt x="1034" y="1033"/>
                    <a:pt x="1034" y="1033"/>
                  </a:cubicBezTo>
                  <a:cubicBezTo>
                    <a:pt x="1226" y="1141"/>
                    <a:pt x="1226" y="1141"/>
                    <a:pt x="1226" y="1141"/>
                  </a:cubicBezTo>
                  <a:cubicBezTo>
                    <a:pt x="1319" y="1194"/>
                    <a:pt x="1319" y="1194"/>
                    <a:pt x="1319" y="1194"/>
                  </a:cubicBezTo>
                  <a:lnTo>
                    <a:pt x="1863" y="1500"/>
                  </a:lnTo>
                  <a:close/>
                  <a:moveTo>
                    <a:pt x="616" y="998"/>
                  </a:moveTo>
                  <a:cubicBezTo>
                    <a:pt x="570" y="1059"/>
                    <a:pt x="531" y="1148"/>
                    <a:pt x="520" y="1251"/>
                  </a:cubicBezTo>
                  <a:cubicBezTo>
                    <a:pt x="501" y="1436"/>
                    <a:pt x="580" y="1611"/>
                    <a:pt x="743" y="1745"/>
                  </a:cubicBezTo>
                  <a:cubicBezTo>
                    <a:pt x="942" y="1908"/>
                    <a:pt x="1176" y="2005"/>
                    <a:pt x="1371" y="2005"/>
                  </a:cubicBezTo>
                  <a:cubicBezTo>
                    <a:pt x="1476" y="2005"/>
                    <a:pt x="1558" y="1975"/>
                    <a:pt x="1600" y="1922"/>
                  </a:cubicBezTo>
                  <a:cubicBezTo>
                    <a:pt x="1637" y="1936"/>
                    <a:pt x="1709" y="1958"/>
                    <a:pt x="1786" y="1958"/>
                  </a:cubicBezTo>
                  <a:cubicBezTo>
                    <a:pt x="1885" y="1958"/>
                    <a:pt x="1961" y="1921"/>
                    <a:pt x="2009" y="1850"/>
                  </a:cubicBezTo>
                  <a:cubicBezTo>
                    <a:pt x="2036" y="1858"/>
                    <a:pt x="2081" y="1869"/>
                    <a:pt x="2130" y="1869"/>
                  </a:cubicBezTo>
                  <a:cubicBezTo>
                    <a:pt x="2130" y="1869"/>
                    <a:pt x="2130" y="1869"/>
                    <a:pt x="2130" y="1869"/>
                  </a:cubicBezTo>
                  <a:cubicBezTo>
                    <a:pt x="2135" y="1869"/>
                    <a:pt x="2140" y="1869"/>
                    <a:pt x="2145" y="1869"/>
                  </a:cubicBezTo>
                  <a:cubicBezTo>
                    <a:pt x="2280" y="1942"/>
                    <a:pt x="2280" y="1942"/>
                    <a:pt x="2280" y="1942"/>
                  </a:cubicBezTo>
                  <a:cubicBezTo>
                    <a:pt x="945" y="2252"/>
                    <a:pt x="945" y="2252"/>
                    <a:pt x="945" y="2252"/>
                  </a:cubicBezTo>
                  <a:cubicBezTo>
                    <a:pt x="945" y="2252"/>
                    <a:pt x="944" y="2252"/>
                    <a:pt x="943" y="2252"/>
                  </a:cubicBezTo>
                  <a:cubicBezTo>
                    <a:pt x="881" y="2271"/>
                    <a:pt x="817" y="2281"/>
                    <a:pt x="752" y="2281"/>
                  </a:cubicBezTo>
                  <a:cubicBezTo>
                    <a:pt x="394" y="2281"/>
                    <a:pt x="103" y="1990"/>
                    <a:pt x="103" y="1632"/>
                  </a:cubicBezTo>
                  <a:cubicBezTo>
                    <a:pt x="103" y="1321"/>
                    <a:pt x="323" y="1060"/>
                    <a:pt x="616" y="998"/>
                  </a:cubicBezTo>
                  <a:close/>
                  <a:moveTo>
                    <a:pt x="951" y="2522"/>
                  </a:moveTo>
                  <a:cubicBezTo>
                    <a:pt x="817" y="2345"/>
                    <a:pt x="817" y="2345"/>
                    <a:pt x="817" y="2345"/>
                  </a:cubicBezTo>
                  <a:cubicBezTo>
                    <a:pt x="866" y="2341"/>
                    <a:pt x="915" y="2331"/>
                    <a:pt x="962" y="2317"/>
                  </a:cubicBezTo>
                  <a:cubicBezTo>
                    <a:pt x="1110" y="2283"/>
                    <a:pt x="1110" y="2283"/>
                    <a:pt x="1110" y="2283"/>
                  </a:cubicBezTo>
                  <a:lnTo>
                    <a:pt x="951" y="2522"/>
                  </a:lnTo>
                  <a:close/>
                  <a:moveTo>
                    <a:pt x="316" y="409"/>
                  </a:moveTo>
                  <a:cubicBezTo>
                    <a:pt x="297" y="376"/>
                    <a:pt x="285" y="337"/>
                    <a:pt x="285" y="295"/>
                  </a:cubicBezTo>
                  <a:cubicBezTo>
                    <a:pt x="285" y="264"/>
                    <a:pt x="292" y="233"/>
                    <a:pt x="304" y="206"/>
                  </a:cubicBezTo>
                  <a:cubicBezTo>
                    <a:pt x="338" y="125"/>
                    <a:pt x="419" y="68"/>
                    <a:pt x="513" y="68"/>
                  </a:cubicBezTo>
                  <a:cubicBezTo>
                    <a:pt x="638" y="68"/>
                    <a:pt x="740" y="170"/>
                    <a:pt x="740" y="295"/>
                  </a:cubicBezTo>
                  <a:cubicBezTo>
                    <a:pt x="740" y="421"/>
                    <a:pt x="638" y="523"/>
                    <a:pt x="513" y="523"/>
                  </a:cubicBezTo>
                  <a:cubicBezTo>
                    <a:pt x="429" y="523"/>
                    <a:pt x="356" y="477"/>
                    <a:pt x="316" y="409"/>
                  </a:cubicBezTo>
                  <a:close/>
                  <a:moveTo>
                    <a:pt x="76" y="386"/>
                  </a:moveTo>
                  <a:cubicBezTo>
                    <a:pt x="102" y="303"/>
                    <a:pt x="173" y="265"/>
                    <a:pt x="222" y="247"/>
                  </a:cubicBezTo>
                  <a:cubicBezTo>
                    <a:pt x="220" y="263"/>
                    <a:pt x="218" y="279"/>
                    <a:pt x="218" y="295"/>
                  </a:cubicBezTo>
                  <a:cubicBezTo>
                    <a:pt x="218" y="327"/>
                    <a:pt x="223" y="357"/>
                    <a:pt x="232" y="386"/>
                  </a:cubicBezTo>
                  <a:lnTo>
                    <a:pt x="76" y="386"/>
                  </a:lnTo>
                  <a:close/>
                  <a:moveTo>
                    <a:pt x="349" y="891"/>
                  </a:moveTo>
                  <a:cubicBezTo>
                    <a:pt x="432" y="754"/>
                    <a:pt x="455" y="644"/>
                    <a:pt x="462" y="585"/>
                  </a:cubicBezTo>
                  <a:cubicBezTo>
                    <a:pt x="478" y="588"/>
                    <a:pt x="495" y="590"/>
                    <a:pt x="513" y="590"/>
                  </a:cubicBezTo>
                  <a:cubicBezTo>
                    <a:pt x="670" y="590"/>
                    <a:pt x="798" y="467"/>
                    <a:pt x="807" y="313"/>
                  </a:cubicBezTo>
                  <a:cubicBezTo>
                    <a:pt x="874" y="434"/>
                    <a:pt x="951" y="631"/>
                    <a:pt x="978" y="925"/>
                  </a:cubicBezTo>
                  <a:cubicBezTo>
                    <a:pt x="940" y="908"/>
                    <a:pt x="885" y="890"/>
                    <a:pt x="824" y="890"/>
                  </a:cubicBezTo>
                  <a:cubicBezTo>
                    <a:pt x="781" y="890"/>
                    <a:pt x="742" y="899"/>
                    <a:pt x="706" y="917"/>
                  </a:cubicBezTo>
                  <a:cubicBezTo>
                    <a:pt x="495" y="931"/>
                    <a:pt x="308" y="1036"/>
                    <a:pt x="186" y="1194"/>
                  </a:cubicBezTo>
                  <a:cubicBezTo>
                    <a:pt x="238" y="1073"/>
                    <a:pt x="304" y="965"/>
                    <a:pt x="349" y="89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NZ"/>
            </a:p>
          </p:txBody>
        </p:sp>
      </p:grpSp>
      <p:grpSp>
        <p:nvGrpSpPr>
          <p:cNvPr id="28" name="Grupa 40">
            <a:extLst>
              <a:ext uri="{FF2B5EF4-FFF2-40B4-BE49-F238E27FC236}">
                <a16:creationId xmlns:a16="http://schemas.microsoft.com/office/drawing/2014/main" id="{39890353-F7F0-0206-4F4B-116D597B4938}"/>
              </a:ext>
            </a:extLst>
          </p:cNvPr>
          <p:cNvGrpSpPr>
            <a:grpSpLocks/>
          </p:cNvGrpSpPr>
          <p:nvPr/>
        </p:nvGrpSpPr>
        <p:grpSpPr bwMode="auto">
          <a:xfrm>
            <a:off x="6381750" y="4122738"/>
            <a:ext cx="1690688" cy="1879600"/>
            <a:chOff x="8081194" y="4473229"/>
            <a:chExt cx="1071890" cy="1190927"/>
          </a:xfrm>
        </p:grpSpPr>
        <p:sp>
          <p:nvSpPr>
            <p:cNvPr id="29" name="Elipsa 41">
              <a:extLst>
                <a:ext uri="{FF2B5EF4-FFF2-40B4-BE49-F238E27FC236}">
                  <a16:creationId xmlns:a16="http://schemas.microsoft.com/office/drawing/2014/main" id="{DF8DD9DF-E1BE-A5EE-120F-3B81B3D951A7}"/>
                </a:ext>
              </a:extLst>
            </p:cNvPr>
            <p:cNvSpPr/>
            <p:nvPr/>
          </p:nvSpPr>
          <p:spPr>
            <a:xfrm>
              <a:off x="8081194" y="4473229"/>
              <a:ext cx="1071890" cy="1072237"/>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sz="3600"/>
            </a:p>
          </p:txBody>
        </p:sp>
        <p:sp>
          <p:nvSpPr>
            <p:cNvPr id="401435" name="pole tekstowe 42">
              <a:extLst>
                <a:ext uri="{FF2B5EF4-FFF2-40B4-BE49-F238E27FC236}">
                  <a16:creationId xmlns:a16="http://schemas.microsoft.com/office/drawing/2014/main" id="{98522022-3A9A-1D9E-C2E4-CC09BD2F8B3B}"/>
                </a:ext>
              </a:extLst>
            </p:cNvPr>
            <p:cNvSpPr txBox="1">
              <a:spLocks noChangeArrowheads="1"/>
            </p:cNvSpPr>
            <p:nvPr/>
          </p:nvSpPr>
          <p:spPr bwMode="auto">
            <a:xfrm>
              <a:off x="8394795" y="4483931"/>
              <a:ext cx="736614" cy="118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11500" b="1">
                  <a:solidFill>
                    <a:schemeClr val="bg1"/>
                  </a:solidFill>
                  <a:latin typeface="Century Gothic" panose="020B0502020202020204" pitchFamily="34" charset="0"/>
                </a:rPr>
                <a:t>I</a:t>
              </a:r>
            </a:p>
          </p:txBody>
        </p:sp>
        <p:sp>
          <p:nvSpPr>
            <p:cNvPr id="401436" name="Freeform 7">
              <a:extLst>
                <a:ext uri="{FF2B5EF4-FFF2-40B4-BE49-F238E27FC236}">
                  <a16:creationId xmlns:a16="http://schemas.microsoft.com/office/drawing/2014/main" id="{A9B31616-D473-3942-376F-4D197FD6BFB0}"/>
                </a:ext>
              </a:extLst>
            </p:cNvPr>
            <p:cNvSpPr>
              <a:spLocks noEditPoints="1"/>
            </p:cNvSpPr>
            <p:nvPr/>
          </p:nvSpPr>
          <p:spPr bwMode="auto">
            <a:xfrm>
              <a:off x="8251833" y="4657611"/>
              <a:ext cx="553189" cy="642881"/>
            </a:xfrm>
            <a:custGeom>
              <a:avLst/>
              <a:gdLst>
                <a:gd name="T0" fmla="*/ 48973059 w 2306"/>
                <a:gd name="T1" fmla="*/ 151800006 h 2681"/>
                <a:gd name="T2" fmla="*/ 52886404 w 2306"/>
                <a:gd name="T3" fmla="*/ 147142296 h 2681"/>
                <a:gd name="T4" fmla="*/ 57893172 w 2306"/>
                <a:gd name="T5" fmla="*/ 143289806 h 2681"/>
                <a:gd name="T6" fmla="*/ 59792150 w 2306"/>
                <a:gd name="T7" fmla="*/ 130007515 h 2681"/>
                <a:gd name="T8" fmla="*/ 101399112 w 2306"/>
                <a:gd name="T9" fmla="*/ 152949807 h 2681"/>
                <a:gd name="T10" fmla="*/ 132244796 w 2306"/>
                <a:gd name="T11" fmla="*/ 145359926 h 2681"/>
                <a:gd name="T12" fmla="*/ 99730189 w 2306"/>
                <a:gd name="T13" fmla="*/ 121037395 h 2681"/>
                <a:gd name="T14" fmla="*/ 132072075 w 2306"/>
                <a:gd name="T15" fmla="*/ 109249965 h 2681"/>
                <a:gd name="T16" fmla="*/ 55476029 w 2306"/>
                <a:gd name="T17" fmla="*/ 28462531 h 2681"/>
                <a:gd name="T18" fmla="*/ 69747873 w 2306"/>
                <a:gd name="T19" fmla="*/ 57550 h 2681"/>
                <a:gd name="T20" fmla="*/ 44311734 w 2306"/>
                <a:gd name="T21" fmla="*/ 14317471 h 2681"/>
                <a:gd name="T22" fmla="*/ 13351142 w 2306"/>
                <a:gd name="T23" fmla="*/ 26852571 h 2681"/>
                <a:gd name="T24" fmla="*/ 7078468 w 2306"/>
                <a:gd name="T25" fmla="*/ 53590042 h 2681"/>
                <a:gd name="T26" fmla="*/ 16631414 w 2306"/>
                <a:gd name="T27" fmla="*/ 66469963 h 2681"/>
                <a:gd name="T28" fmla="*/ 25608860 w 2306"/>
                <a:gd name="T29" fmla="*/ 59340002 h 2681"/>
                <a:gd name="T30" fmla="*/ 31421183 w 2306"/>
                <a:gd name="T31" fmla="*/ 94644984 h 2681"/>
                <a:gd name="T32" fmla="*/ 34873937 w 2306"/>
                <a:gd name="T33" fmla="*/ 99647514 h 2681"/>
                <a:gd name="T34" fmla="*/ 42067313 w 2306"/>
                <a:gd name="T35" fmla="*/ 129720005 h 2681"/>
                <a:gd name="T36" fmla="*/ 41376906 w 2306"/>
                <a:gd name="T37" fmla="*/ 143289806 h 2681"/>
                <a:gd name="T38" fmla="*/ 35449435 w 2306"/>
                <a:gd name="T39" fmla="*/ 153754787 h 2681"/>
                <a:gd name="T40" fmla="*/ 46556156 w 2306"/>
                <a:gd name="T41" fmla="*/ 22022451 h 2681"/>
                <a:gd name="T42" fmla="*/ 55418455 w 2306"/>
                <a:gd name="T43" fmla="*/ 45137392 h 2681"/>
                <a:gd name="T44" fmla="*/ 28773984 w 2306"/>
                <a:gd name="T45" fmla="*/ 53992412 h 2681"/>
                <a:gd name="T46" fmla="*/ 17149339 w 2306"/>
                <a:gd name="T47" fmla="*/ 27657551 h 2681"/>
                <a:gd name="T48" fmla="*/ 46556156 w 2306"/>
                <a:gd name="T49" fmla="*/ 22022451 h 2681"/>
                <a:gd name="T50" fmla="*/ 30097464 w 2306"/>
                <a:gd name="T51" fmla="*/ 59454863 h 2681"/>
                <a:gd name="T52" fmla="*/ 54152549 w 2306"/>
                <a:gd name="T53" fmla="*/ 48817472 h 2681"/>
                <a:gd name="T54" fmla="*/ 69690299 w 2306"/>
                <a:gd name="T55" fmla="*/ 57844903 h 2681"/>
                <a:gd name="T56" fmla="*/ 91788593 w 2306"/>
                <a:gd name="T57" fmla="*/ 82742454 h 2681"/>
                <a:gd name="T58" fmla="*/ 39650409 w 2306"/>
                <a:gd name="T59" fmla="*/ 92862374 h 2681"/>
                <a:gd name="T60" fmla="*/ 35794639 w 2306"/>
                <a:gd name="T61" fmla="*/ 92287354 h 2681"/>
                <a:gd name="T62" fmla="*/ 38959763 w 2306"/>
                <a:gd name="T63" fmla="*/ 96714864 h 2681"/>
                <a:gd name="T64" fmla="*/ 92076462 w 2306"/>
                <a:gd name="T65" fmla="*/ 87169964 h 2681"/>
                <a:gd name="T66" fmla="*/ 110434132 w 2306"/>
                <a:gd name="T67" fmla="*/ 93207434 h 2681"/>
                <a:gd name="T68" fmla="*/ 94838809 w 2306"/>
                <a:gd name="T69" fmla="*/ 102120004 h 2681"/>
                <a:gd name="T70" fmla="*/ 47476858 w 2306"/>
                <a:gd name="T71" fmla="*/ 105684984 h 2681"/>
                <a:gd name="T72" fmla="*/ 38844855 w 2306"/>
                <a:gd name="T73" fmla="*/ 97980004 h 2681"/>
                <a:gd name="T74" fmla="*/ 90867890 w 2306"/>
                <a:gd name="T75" fmla="*/ 117932335 h 2681"/>
                <a:gd name="T76" fmla="*/ 86148991 w 2306"/>
                <a:gd name="T77" fmla="*/ 118047435 h 2681"/>
                <a:gd name="T78" fmla="*/ 65546899 w 2306"/>
                <a:gd name="T79" fmla="*/ 111434945 h 2681"/>
                <a:gd name="T80" fmla="*/ 96277436 w 2306"/>
                <a:gd name="T81" fmla="*/ 105799845 h 2681"/>
                <a:gd name="T82" fmla="*/ 90867890 w 2306"/>
                <a:gd name="T83" fmla="*/ 117932335 h 2681"/>
                <a:gd name="T84" fmla="*/ 81487666 w 2306"/>
                <a:gd name="T85" fmla="*/ 121842375 h 2681"/>
                <a:gd name="T86" fmla="*/ 56684600 w 2306"/>
                <a:gd name="T87" fmla="*/ 126039925 h 2681"/>
                <a:gd name="T88" fmla="*/ 50929851 w 2306"/>
                <a:gd name="T89" fmla="*/ 134722296 h 2681"/>
                <a:gd name="T90" fmla="*/ 45980657 w 2306"/>
                <a:gd name="T91" fmla="*/ 118967515 h 2681"/>
                <a:gd name="T92" fmla="*/ 104046311 w 2306"/>
                <a:gd name="T93" fmla="*/ 150017396 h 2681"/>
                <a:gd name="T94" fmla="*/ 93687811 w 2306"/>
                <a:gd name="T95" fmla="*/ 121669965 h 2681"/>
                <a:gd name="T96" fmla="*/ 69632725 w 2306"/>
                <a:gd name="T97" fmla="*/ 5002530 h 2681"/>
                <a:gd name="T98" fmla="*/ 53116699 w 2306"/>
                <a:gd name="T99" fmla="*/ 24840001 h 2681"/>
                <a:gd name="T100" fmla="*/ 68481728 w 2306"/>
                <a:gd name="T101" fmla="*/ 7475020 h 2681"/>
                <a:gd name="T102" fmla="*/ 17034191 w 2306"/>
                <a:gd name="T103" fmla="*/ 54337472 h 2681"/>
                <a:gd name="T104" fmla="*/ 10473648 w 2306"/>
                <a:gd name="T105" fmla="*/ 51635022 h 2681"/>
                <a:gd name="T106" fmla="*/ 25090935 w 2306"/>
                <a:gd name="T107" fmla="*/ 55429962 h 268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06" h="2681">
                  <a:moveTo>
                    <a:pt x="720" y="2559"/>
                  </a:moveTo>
                  <a:cubicBezTo>
                    <a:pt x="851" y="2559"/>
                    <a:pt x="851" y="2559"/>
                    <a:pt x="851" y="2559"/>
                  </a:cubicBezTo>
                  <a:cubicBezTo>
                    <a:pt x="851" y="2640"/>
                    <a:pt x="851" y="2640"/>
                    <a:pt x="851" y="2640"/>
                  </a:cubicBezTo>
                  <a:cubicBezTo>
                    <a:pt x="851" y="2659"/>
                    <a:pt x="866" y="2674"/>
                    <a:pt x="885" y="2674"/>
                  </a:cubicBezTo>
                  <a:cubicBezTo>
                    <a:pt x="904" y="2674"/>
                    <a:pt x="919" y="2659"/>
                    <a:pt x="919" y="2640"/>
                  </a:cubicBezTo>
                  <a:cubicBezTo>
                    <a:pt x="919" y="2559"/>
                    <a:pt x="919" y="2559"/>
                    <a:pt x="919" y="2559"/>
                  </a:cubicBezTo>
                  <a:cubicBezTo>
                    <a:pt x="1006" y="2559"/>
                    <a:pt x="1006" y="2559"/>
                    <a:pt x="1006" y="2559"/>
                  </a:cubicBezTo>
                  <a:cubicBezTo>
                    <a:pt x="1024" y="2559"/>
                    <a:pt x="1039" y="2544"/>
                    <a:pt x="1039" y="2526"/>
                  </a:cubicBezTo>
                  <a:cubicBezTo>
                    <a:pt x="1039" y="2507"/>
                    <a:pt x="1024" y="2492"/>
                    <a:pt x="1006" y="2492"/>
                  </a:cubicBezTo>
                  <a:cubicBezTo>
                    <a:pt x="919" y="2492"/>
                    <a:pt x="919" y="2492"/>
                    <a:pt x="919" y="2492"/>
                  </a:cubicBezTo>
                  <a:cubicBezTo>
                    <a:pt x="919" y="2406"/>
                    <a:pt x="919" y="2406"/>
                    <a:pt x="919" y="2406"/>
                  </a:cubicBezTo>
                  <a:cubicBezTo>
                    <a:pt x="986" y="2391"/>
                    <a:pt x="1037" y="2333"/>
                    <a:pt x="1039" y="2261"/>
                  </a:cubicBezTo>
                  <a:cubicBezTo>
                    <a:pt x="1074" y="2268"/>
                    <a:pt x="1109" y="2272"/>
                    <a:pt x="1145" y="2272"/>
                  </a:cubicBezTo>
                  <a:cubicBezTo>
                    <a:pt x="1245" y="2272"/>
                    <a:pt x="1339" y="2244"/>
                    <a:pt x="1420" y="2196"/>
                  </a:cubicBezTo>
                  <a:cubicBezTo>
                    <a:pt x="1762" y="2660"/>
                    <a:pt x="1762" y="2660"/>
                    <a:pt x="1762" y="2660"/>
                  </a:cubicBezTo>
                  <a:cubicBezTo>
                    <a:pt x="1768" y="2668"/>
                    <a:pt x="1776" y="2672"/>
                    <a:pt x="1784" y="2674"/>
                  </a:cubicBezTo>
                  <a:cubicBezTo>
                    <a:pt x="1790" y="2675"/>
                    <a:pt x="1836" y="2681"/>
                    <a:pt x="1899" y="2681"/>
                  </a:cubicBezTo>
                  <a:cubicBezTo>
                    <a:pt x="2020" y="2681"/>
                    <a:pt x="2205" y="2658"/>
                    <a:pt x="2298" y="2528"/>
                  </a:cubicBezTo>
                  <a:cubicBezTo>
                    <a:pt x="2304" y="2521"/>
                    <a:pt x="2306" y="2512"/>
                    <a:pt x="2304" y="2503"/>
                  </a:cubicBezTo>
                  <a:cubicBezTo>
                    <a:pt x="2303" y="2494"/>
                    <a:pt x="2298" y="2486"/>
                    <a:pt x="2290" y="2481"/>
                  </a:cubicBezTo>
                  <a:cubicBezTo>
                    <a:pt x="1733" y="2105"/>
                    <a:pt x="1733" y="2105"/>
                    <a:pt x="1733" y="2105"/>
                  </a:cubicBezTo>
                  <a:cubicBezTo>
                    <a:pt x="2040" y="2064"/>
                    <a:pt x="2273" y="1960"/>
                    <a:pt x="2285" y="1954"/>
                  </a:cubicBezTo>
                  <a:cubicBezTo>
                    <a:pt x="2295" y="1950"/>
                    <a:pt x="2302" y="1941"/>
                    <a:pt x="2304" y="1930"/>
                  </a:cubicBezTo>
                  <a:cubicBezTo>
                    <a:pt x="2306" y="1919"/>
                    <a:pt x="2303" y="1908"/>
                    <a:pt x="2295" y="1900"/>
                  </a:cubicBezTo>
                  <a:cubicBezTo>
                    <a:pt x="2264" y="1867"/>
                    <a:pt x="1644" y="1223"/>
                    <a:pt x="1208" y="921"/>
                  </a:cubicBezTo>
                  <a:cubicBezTo>
                    <a:pt x="1200" y="874"/>
                    <a:pt x="1183" y="828"/>
                    <a:pt x="1155" y="786"/>
                  </a:cubicBezTo>
                  <a:cubicBezTo>
                    <a:pt x="964" y="495"/>
                    <a:pt x="964" y="495"/>
                    <a:pt x="964" y="495"/>
                  </a:cubicBezTo>
                  <a:cubicBezTo>
                    <a:pt x="1140" y="465"/>
                    <a:pt x="1232" y="331"/>
                    <a:pt x="1237" y="324"/>
                  </a:cubicBezTo>
                  <a:cubicBezTo>
                    <a:pt x="1287" y="245"/>
                    <a:pt x="1294" y="83"/>
                    <a:pt x="1261" y="28"/>
                  </a:cubicBezTo>
                  <a:cubicBezTo>
                    <a:pt x="1244" y="1"/>
                    <a:pt x="1221" y="0"/>
                    <a:pt x="1212" y="1"/>
                  </a:cubicBezTo>
                  <a:cubicBezTo>
                    <a:pt x="1181" y="4"/>
                    <a:pt x="1155" y="35"/>
                    <a:pt x="1127" y="105"/>
                  </a:cubicBezTo>
                  <a:cubicBezTo>
                    <a:pt x="1047" y="304"/>
                    <a:pt x="783" y="251"/>
                    <a:pt x="772" y="249"/>
                  </a:cubicBezTo>
                  <a:cubicBezTo>
                    <a:pt x="771" y="249"/>
                    <a:pt x="770" y="249"/>
                    <a:pt x="770" y="249"/>
                  </a:cubicBezTo>
                  <a:cubicBezTo>
                    <a:pt x="713" y="210"/>
                    <a:pt x="645" y="188"/>
                    <a:pt x="573" y="188"/>
                  </a:cubicBezTo>
                  <a:cubicBezTo>
                    <a:pt x="505" y="188"/>
                    <a:pt x="439" y="208"/>
                    <a:pt x="382" y="246"/>
                  </a:cubicBezTo>
                  <a:cubicBezTo>
                    <a:pt x="304" y="297"/>
                    <a:pt x="250" y="376"/>
                    <a:pt x="232" y="467"/>
                  </a:cubicBezTo>
                  <a:cubicBezTo>
                    <a:pt x="229" y="481"/>
                    <a:pt x="227" y="495"/>
                    <a:pt x="226" y="509"/>
                  </a:cubicBezTo>
                  <a:cubicBezTo>
                    <a:pt x="185" y="536"/>
                    <a:pt x="0" y="678"/>
                    <a:pt x="122" y="929"/>
                  </a:cubicBezTo>
                  <a:cubicBezTo>
                    <a:pt x="122" y="930"/>
                    <a:pt x="123" y="931"/>
                    <a:pt x="123" y="932"/>
                  </a:cubicBezTo>
                  <a:cubicBezTo>
                    <a:pt x="250" y="1141"/>
                    <a:pt x="250" y="1141"/>
                    <a:pt x="250" y="1141"/>
                  </a:cubicBezTo>
                  <a:cubicBezTo>
                    <a:pt x="257" y="1151"/>
                    <a:pt x="268" y="1157"/>
                    <a:pt x="279" y="1157"/>
                  </a:cubicBezTo>
                  <a:cubicBezTo>
                    <a:pt x="283" y="1157"/>
                    <a:pt x="286" y="1157"/>
                    <a:pt x="289" y="1156"/>
                  </a:cubicBezTo>
                  <a:cubicBezTo>
                    <a:pt x="294" y="1154"/>
                    <a:pt x="340" y="1139"/>
                    <a:pt x="364" y="1088"/>
                  </a:cubicBezTo>
                  <a:cubicBezTo>
                    <a:pt x="375" y="1067"/>
                    <a:pt x="380" y="1044"/>
                    <a:pt x="380" y="1018"/>
                  </a:cubicBezTo>
                  <a:cubicBezTo>
                    <a:pt x="398" y="1026"/>
                    <a:pt x="420" y="1032"/>
                    <a:pt x="445" y="1032"/>
                  </a:cubicBezTo>
                  <a:cubicBezTo>
                    <a:pt x="445" y="1032"/>
                    <a:pt x="445" y="1032"/>
                    <a:pt x="445" y="1032"/>
                  </a:cubicBezTo>
                  <a:cubicBezTo>
                    <a:pt x="447" y="1032"/>
                    <a:pt x="448" y="1032"/>
                    <a:pt x="450" y="1032"/>
                  </a:cubicBezTo>
                  <a:cubicBezTo>
                    <a:pt x="373" y="1219"/>
                    <a:pt x="409" y="1440"/>
                    <a:pt x="546" y="1646"/>
                  </a:cubicBezTo>
                  <a:cubicBezTo>
                    <a:pt x="547" y="1648"/>
                    <a:pt x="548" y="1649"/>
                    <a:pt x="549" y="1651"/>
                  </a:cubicBezTo>
                  <a:cubicBezTo>
                    <a:pt x="567" y="1677"/>
                    <a:pt x="586" y="1702"/>
                    <a:pt x="606" y="1728"/>
                  </a:cubicBezTo>
                  <a:cubicBezTo>
                    <a:pt x="606" y="1730"/>
                    <a:pt x="606" y="1732"/>
                    <a:pt x="606" y="1733"/>
                  </a:cubicBezTo>
                  <a:cubicBezTo>
                    <a:pt x="606" y="1859"/>
                    <a:pt x="650" y="1981"/>
                    <a:pt x="731" y="2077"/>
                  </a:cubicBezTo>
                  <a:cubicBezTo>
                    <a:pt x="731" y="2078"/>
                    <a:pt x="731" y="2078"/>
                    <a:pt x="731" y="2079"/>
                  </a:cubicBezTo>
                  <a:cubicBezTo>
                    <a:pt x="731" y="2256"/>
                    <a:pt x="731" y="2256"/>
                    <a:pt x="731" y="2256"/>
                  </a:cubicBezTo>
                  <a:cubicBezTo>
                    <a:pt x="731" y="2329"/>
                    <a:pt x="782" y="2391"/>
                    <a:pt x="851" y="2406"/>
                  </a:cubicBezTo>
                  <a:cubicBezTo>
                    <a:pt x="851" y="2492"/>
                    <a:pt x="851" y="2492"/>
                    <a:pt x="851" y="2492"/>
                  </a:cubicBezTo>
                  <a:cubicBezTo>
                    <a:pt x="719" y="2492"/>
                    <a:pt x="719" y="2492"/>
                    <a:pt x="719" y="2492"/>
                  </a:cubicBezTo>
                  <a:cubicBezTo>
                    <a:pt x="718" y="2492"/>
                    <a:pt x="717" y="2492"/>
                    <a:pt x="716" y="2492"/>
                  </a:cubicBezTo>
                  <a:cubicBezTo>
                    <a:pt x="670" y="2496"/>
                    <a:pt x="582" y="2531"/>
                    <a:pt x="582" y="2640"/>
                  </a:cubicBezTo>
                  <a:cubicBezTo>
                    <a:pt x="582" y="2659"/>
                    <a:pt x="597" y="2674"/>
                    <a:pt x="616" y="2674"/>
                  </a:cubicBezTo>
                  <a:cubicBezTo>
                    <a:pt x="634" y="2674"/>
                    <a:pt x="649" y="2659"/>
                    <a:pt x="649" y="2640"/>
                  </a:cubicBezTo>
                  <a:cubicBezTo>
                    <a:pt x="649" y="2571"/>
                    <a:pt x="706" y="2561"/>
                    <a:pt x="720" y="2559"/>
                  </a:cubicBezTo>
                  <a:close/>
                  <a:moveTo>
                    <a:pt x="809" y="383"/>
                  </a:moveTo>
                  <a:cubicBezTo>
                    <a:pt x="1099" y="823"/>
                    <a:pt x="1099" y="823"/>
                    <a:pt x="1099" y="823"/>
                  </a:cubicBezTo>
                  <a:cubicBezTo>
                    <a:pt x="1108" y="836"/>
                    <a:pt x="1115" y="850"/>
                    <a:pt x="1121" y="865"/>
                  </a:cubicBezTo>
                  <a:cubicBezTo>
                    <a:pt x="1063" y="829"/>
                    <a:pt x="1010" y="801"/>
                    <a:pt x="963" y="785"/>
                  </a:cubicBezTo>
                  <a:cubicBezTo>
                    <a:pt x="919" y="769"/>
                    <a:pt x="874" y="761"/>
                    <a:pt x="829" y="761"/>
                  </a:cubicBezTo>
                  <a:cubicBezTo>
                    <a:pt x="705" y="761"/>
                    <a:pt x="592" y="820"/>
                    <a:pt x="514" y="920"/>
                  </a:cubicBezTo>
                  <a:cubicBezTo>
                    <a:pt x="509" y="926"/>
                    <a:pt x="505" y="933"/>
                    <a:pt x="500" y="939"/>
                  </a:cubicBezTo>
                  <a:cubicBezTo>
                    <a:pt x="338" y="693"/>
                    <a:pt x="338" y="693"/>
                    <a:pt x="338" y="693"/>
                  </a:cubicBezTo>
                  <a:cubicBezTo>
                    <a:pt x="307" y="646"/>
                    <a:pt x="292" y="592"/>
                    <a:pt x="292" y="538"/>
                  </a:cubicBezTo>
                  <a:cubicBezTo>
                    <a:pt x="292" y="519"/>
                    <a:pt x="294" y="500"/>
                    <a:pt x="298" y="481"/>
                  </a:cubicBezTo>
                  <a:cubicBezTo>
                    <a:pt x="313" y="407"/>
                    <a:pt x="356" y="343"/>
                    <a:pt x="419" y="302"/>
                  </a:cubicBezTo>
                  <a:cubicBezTo>
                    <a:pt x="465" y="272"/>
                    <a:pt x="518" y="256"/>
                    <a:pt x="573" y="256"/>
                  </a:cubicBezTo>
                  <a:cubicBezTo>
                    <a:pt x="669" y="256"/>
                    <a:pt x="757" y="303"/>
                    <a:pt x="809" y="383"/>
                  </a:cubicBezTo>
                  <a:close/>
                  <a:moveTo>
                    <a:pt x="507" y="1072"/>
                  </a:moveTo>
                  <a:cubicBezTo>
                    <a:pt x="510" y="1063"/>
                    <a:pt x="513" y="1055"/>
                    <a:pt x="517" y="1047"/>
                  </a:cubicBezTo>
                  <a:cubicBezTo>
                    <a:pt x="519" y="1042"/>
                    <a:pt x="521" y="1038"/>
                    <a:pt x="523" y="1034"/>
                  </a:cubicBezTo>
                  <a:cubicBezTo>
                    <a:pt x="528" y="1023"/>
                    <a:pt x="534" y="1011"/>
                    <a:pt x="541" y="1000"/>
                  </a:cubicBezTo>
                  <a:cubicBezTo>
                    <a:pt x="605" y="893"/>
                    <a:pt x="712" y="829"/>
                    <a:pt x="829" y="829"/>
                  </a:cubicBezTo>
                  <a:cubicBezTo>
                    <a:pt x="866" y="829"/>
                    <a:pt x="904" y="836"/>
                    <a:pt x="941" y="849"/>
                  </a:cubicBezTo>
                  <a:cubicBezTo>
                    <a:pt x="998" y="869"/>
                    <a:pt x="1068" y="908"/>
                    <a:pt x="1144" y="960"/>
                  </a:cubicBezTo>
                  <a:cubicBezTo>
                    <a:pt x="1156" y="967"/>
                    <a:pt x="1167" y="975"/>
                    <a:pt x="1179" y="983"/>
                  </a:cubicBezTo>
                  <a:cubicBezTo>
                    <a:pt x="1190" y="991"/>
                    <a:pt x="1200" y="998"/>
                    <a:pt x="1211" y="1006"/>
                  </a:cubicBezTo>
                  <a:cubicBezTo>
                    <a:pt x="1355" y="1110"/>
                    <a:pt x="1517" y="1248"/>
                    <a:pt x="1669" y="1387"/>
                  </a:cubicBezTo>
                  <a:cubicBezTo>
                    <a:pt x="1662" y="1393"/>
                    <a:pt x="1654" y="1399"/>
                    <a:pt x="1646" y="1405"/>
                  </a:cubicBezTo>
                  <a:cubicBezTo>
                    <a:pt x="1629" y="1417"/>
                    <a:pt x="1612" y="1428"/>
                    <a:pt x="1595" y="1439"/>
                  </a:cubicBezTo>
                  <a:cubicBezTo>
                    <a:pt x="1586" y="1445"/>
                    <a:pt x="1577" y="1451"/>
                    <a:pt x="1567" y="1457"/>
                  </a:cubicBezTo>
                  <a:cubicBezTo>
                    <a:pt x="1557" y="1463"/>
                    <a:pt x="1547" y="1468"/>
                    <a:pt x="1538" y="1473"/>
                  </a:cubicBezTo>
                  <a:cubicBezTo>
                    <a:pt x="1217" y="1651"/>
                    <a:pt x="861" y="1637"/>
                    <a:pt x="689" y="1615"/>
                  </a:cubicBezTo>
                  <a:cubicBezTo>
                    <a:pt x="680" y="1614"/>
                    <a:pt x="672" y="1613"/>
                    <a:pt x="664" y="1612"/>
                  </a:cubicBezTo>
                  <a:cubicBezTo>
                    <a:pt x="661" y="1611"/>
                    <a:pt x="658" y="1611"/>
                    <a:pt x="655" y="1610"/>
                  </a:cubicBezTo>
                  <a:cubicBezTo>
                    <a:pt x="643" y="1608"/>
                    <a:pt x="631" y="1607"/>
                    <a:pt x="622" y="1605"/>
                  </a:cubicBezTo>
                  <a:cubicBezTo>
                    <a:pt x="611" y="1603"/>
                    <a:pt x="603" y="1601"/>
                    <a:pt x="597" y="1600"/>
                  </a:cubicBezTo>
                  <a:cubicBezTo>
                    <a:pt x="480" y="1421"/>
                    <a:pt x="447" y="1232"/>
                    <a:pt x="507" y="1072"/>
                  </a:cubicBezTo>
                  <a:close/>
                  <a:moveTo>
                    <a:pt x="677" y="1682"/>
                  </a:moveTo>
                  <a:cubicBezTo>
                    <a:pt x="733" y="1690"/>
                    <a:pt x="809" y="1697"/>
                    <a:pt x="897" y="1697"/>
                  </a:cubicBezTo>
                  <a:cubicBezTo>
                    <a:pt x="1088" y="1697"/>
                    <a:pt x="1337" y="1664"/>
                    <a:pt x="1571" y="1533"/>
                  </a:cubicBezTo>
                  <a:cubicBezTo>
                    <a:pt x="1581" y="1527"/>
                    <a:pt x="1591" y="1522"/>
                    <a:pt x="1600" y="1516"/>
                  </a:cubicBezTo>
                  <a:cubicBezTo>
                    <a:pt x="1610" y="1510"/>
                    <a:pt x="1620" y="1504"/>
                    <a:pt x="1629" y="1498"/>
                  </a:cubicBezTo>
                  <a:cubicBezTo>
                    <a:pt x="1660" y="1478"/>
                    <a:pt x="1690" y="1457"/>
                    <a:pt x="1720" y="1433"/>
                  </a:cubicBezTo>
                  <a:cubicBezTo>
                    <a:pt x="1790" y="1498"/>
                    <a:pt x="1858" y="1561"/>
                    <a:pt x="1919" y="1621"/>
                  </a:cubicBezTo>
                  <a:cubicBezTo>
                    <a:pt x="1909" y="1629"/>
                    <a:pt x="1898" y="1638"/>
                    <a:pt x="1887" y="1645"/>
                  </a:cubicBezTo>
                  <a:cubicBezTo>
                    <a:pt x="1821" y="1693"/>
                    <a:pt x="1752" y="1731"/>
                    <a:pt x="1683" y="1762"/>
                  </a:cubicBezTo>
                  <a:cubicBezTo>
                    <a:pt x="1671" y="1767"/>
                    <a:pt x="1659" y="1771"/>
                    <a:pt x="1648" y="1776"/>
                  </a:cubicBezTo>
                  <a:cubicBezTo>
                    <a:pt x="1636" y="1781"/>
                    <a:pt x="1624" y="1785"/>
                    <a:pt x="1613" y="1790"/>
                  </a:cubicBezTo>
                  <a:cubicBezTo>
                    <a:pt x="1325" y="1893"/>
                    <a:pt x="1040" y="1872"/>
                    <a:pt x="905" y="1852"/>
                  </a:cubicBezTo>
                  <a:cubicBezTo>
                    <a:pt x="856" y="1845"/>
                    <a:pt x="827" y="1838"/>
                    <a:pt x="825" y="1838"/>
                  </a:cubicBezTo>
                  <a:cubicBezTo>
                    <a:pt x="821" y="1837"/>
                    <a:pt x="816" y="1837"/>
                    <a:pt x="812" y="1838"/>
                  </a:cubicBezTo>
                  <a:cubicBezTo>
                    <a:pt x="771" y="1805"/>
                    <a:pt x="732" y="1769"/>
                    <a:pt x="696" y="1729"/>
                  </a:cubicBezTo>
                  <a:cubicBezTo>
                    <a:pt x="689" y="1721"/>
                    <a:pt x="682" y="1712"/>
                    <a:pt x="675" y="1704"/>
                  </a:cubicBezTo>
                  <a:cubicBezTo>
                    <a:pt x="668" y="1696"/>
                    <a:pt x="661" y="1687"/>
                    <a:pt x="654" y="1679"/>
                  </a:cubicBezTo>
                  <a:cubicBezTo>
                    <a:pt x="661" y="1680"/>
                    <a:pt x="669" y="1681"/>
                    <a:pt x="677" y="1682"/>
                  </a:cubicBezTo>
                  <a:close/>
                  <a:moveTo>
                    <a:pt x="1579" y="2051"/>
                  </a:moveTo>
                  <a:cubicBezTo>
                    <a:pt x="1565" y="2052"/>
                    <a:pt x="1550" y="2053"/>
                    <a:pt x="1536" y="2053"/>
                  </a:cubicBezTo>
                  <a:cubicBezTo>
                    <a:pt x="1523" y="2053"/>
                    <a:pt x="1510" y="2053"/>
                    <a:pt x="1497" y="2053"/>
                  </a:cubicBezTo>
                  <a:cubicBezTo>
                    <a:pt x="1497" y="2053"/>
                    <a:pt x="1497" y="2053"/>
                    <a:pt x="1497" y="2053"/>
                  </a:cubicBezTo>
                  <a:cubicBezTo>
                    <a:pt x="1495" y="2053"/>
                    <a:pt x="1493" y="2053"/>
                    <a:pt x="1490" y="2053"/>
                  </a:cubicBezTo>
                  <a:cubicBezTo>
                    <a:pt x="1283" y="2052"/>
                    <a:pt x="1101" y="2010"/>
                    <a:pt x="947" y="1927"/>
                  </a:cubicBezTo>
                  <a:cubicBezTo>
                    <a:pt x="1000" y="1933"/>
                    <a:pt x="1065" y="1938"/>
                    <a:pt x="1139" y="1938"/>
                  </a:cubicBezTo>
                  <a:cubicBezTo>
                    <a:pt x="1272" y="1938"/>
                    <a:pt x="1432" y="1922"/>
                    <a:pt x="1596" y="1868"/>
                  </a:cubicBezTo>
                  <a:cubicBezTo>
                    <a:pt x="1609" y="1864"/>
                    <a:pt x="1622" y="1859"/>
                    <a:pt x="1635" y="1855"/>
                  </a:cubicBezTo>
                  <a:cubicBezTo>
                    <a:pt x="1648" y="1850"/>
                    <a:pt x="1660" y="1845"/>
                    <a:pt x="1673" y="1840"/>
                  </a:cubicBezTo>
                  <a:cubicBezTo>
                    <a:pt x="1773" y="1800"/>
                    <a:pt x="1874" y="1744"/>
                    <a:pt x="1969" y="1668"/>
                  </a:cubicBezTo>
                  <a:cubicBezTo>
                    <a:pt x="2079" y="1776"/>
                    <a:pt x="2167" y="1865"/>
                    <a:pt x="2212" y="1911"/>
                  </a:cubicBezTo>
                  <a:cubicBezTo>
                    <a:pt x="2114" y="1950"/>
                    <a:pt x="1864" y="2036"/>
                    <a:pt x="1579" y="2051"/>
                  </a:cubicBezTo>
                  <a:close/>
                  <a:moveTo>
                    <a:pt x="791" y="2044"/>
                  </a:moveTo>
                  <a:cubicBezTo>
                    <a:pt x="732" y="1977"/>
                    <a:pt x="694" y="1896"/>
                    <a:pt x="680" y="1810"/>
                  </a:cubicBezTo>
                  <a:cubicBezTo>
                    <a:pt x="868" y="1999"/>
                    <a:pt x="1115" y="2103"/>
                    <a:pt x="1416" y="2119"/>
                  </a:cubicBezTo>
                  <a:cubicBezTo>
                    <a:pt x="1339" y="2173"/>
                    <a:pt x="1246" y="2204"/>
                    <a:pt x="1145" y="2204"/>
                  </a:cubicBezTo>
                  <a:cubicBezTo>
                    <a:pt x="1101" y="2204"/>
                    <a:pt x="1057" y="2198"/>
                    <a:pt x="1015" y="2186"/>
                  </a:cubicBezTo>
                  <a:cubicBezTo>
                    <a:pt x="1005" y="2183"/>
                    <a:pt x="994" y="2185"/>
                    <a:pt x="985" y="2192"/>
                  </a:cubicBezTo>
                  <a:cubicBezTo>
                    <a:pt x="977" y="2198"/>
                    <a:pt x="972" y="2208"/>
                    <a:pt x="972" y="2219"/>
                  </a:cubicBezTo>
                  <a:cubicBezTo>
                    <a:pt x="972" y="2256"/>
                    <a:pt x="972" y="2256"/>
                    <a:pt x="972" y="2256"/>
                  </a:cubicBezTo>
                  <a:cubicBezTo>
                    <a:pt x="972" y="2304"/>
                    <a:pt x="933" y="2343"/>
                    <a:pt x="885" y="2343"/>
                  </a:cubicBezTo>
                  <a:cubicBezTo>
                    <a:pt x="837" y="2343"/>
                    <a:pt x="798" y="2304"/>
                    <a:pt x="798" y="2256"/>
                  </a:cubicBezTo>
                  <a:cubicBezTo>
                    <a:pt x="798" y="2079"/>
                    <a:pt x="798" y="2079"/>
                    <a:pt x="798" y="2079"/>
                  </a:cubicBezTo>
                  <a:cubicBezTo>
                    <a:pt x="798" y="2075"/>
                    <a:pt x="798" y="2072"/>
                    <a:pt x="799" y="2069"/>
                  </a:cubicBezTo>
                  <a:cubicBezTo>
                    <a:pt x="800" y="2060"/>
                    <a:pt x="797" y="2051"/>
                    <a:pt x="791" y="2044"/>
                  </a:cubicBezTo>
                  <a:close/>
                  <a:moveTo>
                    <a:pt x="2221" y="2515"/>
                  </a:moveTo>
                  <a:cubicBezTo>
                    <a:pt x="2105" y="2632"/>
                    <a:pt x="1867" y="2615"/>
                    <a:pt x="1808" y="2609"/>
                  </a:cubicBezTo>
                  <a:cubicBezTo>
                    <a:pt x="1476" y="2158"/>
                    <a:pt x="1476" y="2158"/>
                    <a:pt x="1476" y="2158"/>
                  </a:cubicBezTo>
                  <a:cubicBezTo>
                    <a:pt x="1491" y="2146"/>
                    <a:pt x="1505" y="2134"/>
                    <a:pt x="1519" y="2121"/>
                  </a:cubicBezTo>
                  <a:cubicBezTo>
                    <a:pt x="1556" y="2120"/>
                    <a:pt x="1592" y="2118"/>
                    <a:pt x="1628" y="2116"/>
                  </a:cubicBezTo>
                  <a:lnTo>
                    <a:pt x="2221" y="2515"/>
                  </a:lnTo>
                  <a:close/>
                  <a:moveTo>
                    <a:pt x="1190" y="130"/>
                  </a:moveTo>
                  <a:cubicBezTo>
                    <a:pt x="1198" y="110"/>
                    <a:pt x="1205" y="96"/>
                    <a:pt x="1210" y="87"/>
                  </a:cubicBezTo>
                  <a:cubicBezTo>
                    <a:pt x="1218" y="134"/>
                    <a:pt x="1213" y="236"/>
                    <a:pt x="1180" y="288"/>
                  </a:cubicBezTo>
                  <a:cubicBezTo>
                    <a:pt x="1180" y="289"/>
                    <a:pt x="1090" y="417"/>
                    <a:pt x="926" y="432"/>
                  </a:cubicBezTo>
                  <a:cubicBezTo>
                    <a:pt x="925" y="432"/>
                    <a:pt x="924" y="432"/>
                    <a:pt x="923" y="432"/>
                  </a:cubicBezTo>
                  <a:cubicBezTo>
                    <a:pt x="866" y="346"/>
                    <a:pt x="866" y="346"/>
                    <a:pt x="866" y="346"/>
                  </a:cubicBezTo>
                  <a:cubicBezTo>
                    <a:pt x="861" y="338"/>
                    <a:pt x="856" y="331"/>
                    <a:pt x="850" y="325"/>
                  </a:cubicBezTo>
                  <a:cubicBezTo>
                    <a:pt x="971" y="326"/>
                    <a:pt x="1127" y="286"/>
                    <a:pt x="1190" y="130"/>
                  </a:cubicBezTo>
                  <a:close/>
                  <a:moveTo>
                    <a:pt x="356" y="914"/>
                  </a:moveTo>
                  <a:cubicBezTo>
                    <a:pt x="346" y="900"/>
                    <a:pt x="328" y="895"/>
                    <a:pt x="312" y="903"/>
                  </a:cubicBezTo>
                  <a:cubicBezTo>
                    <a:pt x="297" y="911"/>
                    <a:pt x="290" y="929"/>
                    <a:pt x="296" y="945"/>
                  </a:cubicBezTo>
                  <a:cubicBezTo>
                    <a:pt x="314" y="992"/>
                    <a:pt x="317" y="1031"/>
                    <a:pt x="304" y="1058"/>
                  </a:cubicBezTo>
                  <a:cubicBezTo>
                    <a:pt x="300" y="1066"/>
                    <a:pt x="295" y="1072"/>
                    <a:pt x="290" y="1077"/>
                  </a:cubicBezTo>
                  <a:cubicBezTo>
                    <a:pt x="182" y="898"/>
                    <a:pt x="182" y="898"/>
                    <a:pt x="182" y="898"/>
                  </a:cubicBezTo>
                  <a:cubicBezTo>
                    <a:pt x="105" y="739"/>
                    <a:pt x="179" y="638"/>
                    <a:pt x="229" y="592"/>
                  </a:cubicBezTo>
                  <a:cubicBezTo>
                    <a:pt x="236" y="640"/>
                    <a:pt x="254" y="687"/>
                    <a:pt x="282" y="730"/>
                  </a:cubicBezTo>
                  <a:cubicBezTo>
                    <a:pt x="436" y="964"/>
                    <a:pt x="436" y="964"/>
                    <a:pt x="436" y="964"/>
                  </a:cubicBezTo>
                  <a:cubicBezTo>
                    <a:pt x="387" y="959"/>
                    <a:pt x="356" y="914"/>
                    <a:pt x="356" y="91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NZ"/>
            </a:p>
          </p:txBody>
        </p:sp>
      </p:grpSp>
      <p:grpSp>
        <p:nvGrpSpPr>
          <p:cNvPr id="32" name="Grupa 44">
            <a:extLst>
              <a:ext uri="{FF2B5EF4-FFF2-40B4-BE49-F238E27FC236}">
                <a16:creationId xmlns:a16="http://schemas.microsoft.com/office/drawing/2014/main" id="{1B5D1972-544D-5986-6991-5B6BEB894580}"/>
              </a:ext>
            </a:extLst>
          </p:cNvPr>
          <p:cNvGrpSpPr>
            <a:grpSpLocks/>
          </p:cNvGrpSpPr>
          <p:nvPr/>
        </p:nvGrpSpPr>
        <p:grpSpPr bwMode="auto">
          <a:xfrm>
            <a:off x="4332288" y="1260475"/>
            <a:ext cx="1692275" cy="1871663"/>
            <a:chOff x="2480170" y="1044739"/>
            <a:chExt cx="1071890" cy="1186397"/>
          </a:xfrm>
        </p:grpSpPr>
        <p:sp>
          <p:nvSpPr>
            <p:cNvPr id="33" name="Elipsa 45">
              <a:extLst>
                <a:ext uri="{FF2B5EF4-FFF2-40B4-BE49-F238E27FC236}">
                  <a16:creationId xmlns:a16="http://schemas.microsoft.com/office/drawing/2014/main" id="{4366E9F6-9B44-687F-9798-8B23366C1979}"/>
                </a:ext>
              </a:extLst>
            </p:cNvPr>
            <p:cNvSpPr/>
            <p:nvPr/>
          </p:nvSpPr>
          <p:spPr>
            <a:xfrm>
              <a:off x="2480170" y="1044739"/>
              <a:ext cx="1071890" cy="1071682"/>
            </a:xfrm>
            <a:prstGeom prst="ellipse">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sz="3600"/>
            </a:p>
          </p:txBody>
        </p:sp>
        <p:sp>
          <p:nvSpPr>
            <p:cNvPr id="401432" name="pole tekstowe 46">
              <a:extLst>
                <a:ext uri="{FF2B5EF4-FFF2-40B4-BE49-F238E27FC236}">
                  <a16:creationId xmlns:a16="http://schemas.microsoft.com/office/drawing/2014/main" id="{FB64436D-240B-620B-A748-43C7FC9D7C26}"/>
                </a:ext>
              </a:extLst>
            </p:cNvPr>
            <p:cNvSpPr txBox="1">
              <a:spLocks noChangeArrowheads="1"/>
            </p:cNvSpPr>
            <p:nvPr/>
          </p:nvSpPr>
          <p:spPr bwMode="auto">
            <a:xfrm>
              <a:off x="2725052" y="1050912"/>
              <a:ext cx="736614" cy="1180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11500" b="1">
                  <a:solidFill>
                    <a:schemeClr val="bg1"/>
                  </a:solidFill>
                  <a:latin typeface="Century Gothic" panose="020B0502020202020204" pitchFamily="34" charset="0"/>
                </a:rPr>
                <a:t>C</a:t>
              </a:r>
            </a:p>
          </p:txBody>
        </p:sp>
        <p:sp>
          <p:nvSpPr>
            <p:cNvPr id="401433" name="Freeform 10">
              <a:extLst>
                <a:ext uri="{FF2B5EF4-FFF2-40B4-BE49-F238E27FC236}">
                  <a16:creationId xmlns:a16="http://schemas.microsoft.com/office/drawing/2014/main" id="{31989F0B-9167-9311-6EE2-8D29DF05E27D}"/>
                </a:ext>
              </a:extLst>
            </p:cNvPr>
            <p:cNvSpPr>
              <a:spLocks noEditPoints="1"/>
            </p:cNvSpPr>
            <p:nvPr/>
          </p:nvSpPr>
          <p:spPr bwMode="auto">
            <a:xfrm>
              <a:off x="2584860" y="1204852"/>
              <a:ext cx="493106" cy="743011"/>
            </a:xfrm>
            <a:custGeom>
              <a:avLst/>
              <a:gdLst>
                <a:gd name="T0" fmla="*/ 79152595 w 2226"/>
                <a:gd name="T1" fmla="*/ 50879649 h 3356"/>
                <a:gd name="T2" fmla="*/ 61977399 w 2226"/>
                <a:gd name="T3" fmla="*/ 41664408 h 3356"/>
                <a:gd name="T4" fmla="*/ 45783762 w 2226"/>
                <a:gd name="T5" fmla="*/ 10489606 h 3356"/>
                <a:gd name="T6" fmla="*/ 32779808 w 2226"/>
                <a:gd name="T7" fmla="*/ 9068232 h 3356"/>
                <a:gd name="T8" fmla="*/ 736115 w 2226"/>
                <a:gd name="T9" fmla="*/ 46075981 h 3356"/>
                <a:gd name="T10" fmla="*/ 15899235 w 2226"/>
                <a:gd name="T11" fmla="*/ 66614169 h 3356"/>
                <a:gd name="T12" fmla="*/ 53880581 w 2226"/>
                <a:gd name="T13" fmla="*/ 137590759 h 3356"/>
                <a:gd name="T14" fmla="*/ 47501216 w 2226"/>
                <a:gd name="T15" fmla="*/ 155727002 h 3356"/>
                <a:gd name="T16" fmla="*/ 24928436 w 2226"/>
                <a:gd name="T17" fmla="*/ 161609099 h 3356"/>
                <a:gd name="T18" fmla="*/ 48531732 w 2226"/>
                <a:gd name="T19" fmla="*/ 159648400 h 3356"/>
                <a:gd name="T20" fmla="*/ 72135250 w 2226"/>
                <a:gd name="T21" fmla="*/ 160236433 h 3356"/>
                <a:gd name="T22" fmla="*/ 79545131 w 2226"/>
                <a:gd name="T23" fmla="*/ 159746258 h 3356"/>
                <a:gd name="T24" fmla="*/ 57757200 w 2226"/>
                <a:gd name="T25" fmla="*/ 138080934 h 3356"/>
                <a:gd name="T26" fmla="*/ 78956106 w 2226"/>
                <a:gd name="T27" fmla="*/ 133473203 h 3356"/>
                <a:gd name="T28" fmla="*/ 98633827 w 2226"/>
                <a:gd name="T29" fmla="*/ 150138922 h 3356"/>
                <a:gd name="T30" fmla="*/ 105651173 w 2226"/>
                <a:gd name="T31" fmla="*/ 96563534 h 3356"/>
                <a:gd name="T32" fmla="*/ 103197605 w 2226"/>
                <a:gd name="T33" fmla="*/ 130777242 h 3356"/>
                <a:gd name="T34" fmla="*/ 102903203 w 2226"/>
                <a:gd name="T35" fmla="*/ 131022329 h 3356"/>
                <a:gd name="T36" fmla="*/ 88083441 w 2226"/>
                <a:gd name="T37" fmla="*/ 126071653 h 3356"/>
                <a:gd name="T38" fmla="*/ 84746668 w 2226"/>
                <a:gd name="T39" fmla="*/ 124012875 h 3356"/>
                <a:gd name="T40" fmla="*/ 67522515 w 2226"/>
                <a:gd name="T41" fmla="*/ 110925387 h 3356"/>
                <a:gd name="T42" fmla="*/ 43133927 w 2226"/>
                <a:gd name="T43" fmla="*/ 60682922 h 3356"/>
                <a:gd name="T44" fmla="*/ 60407036 w 2226"/>
                <a:gd name="T45" fmla="*/ 46124910 h 3356"/>
                <a:gd name="T46" fmla="*/ 77091563 w 2226"/>
                <a:gd name="T47" fmla="*/ 54163864 h 3356"/>
                <a:gd name="T48" fmla="*/ 98683004 w 2226"/>
                <a:gd name="T49" fmla="*/ 85730761 h 3356"/>
                <a:gd name="T50" fmla="*/ 101872687 w 2226"/>
                <a:gd name="T51" fmla="*/ 97396654 h 3356"/>
                <a:gd name="T52" fmla="*/ 41710875 w 2226"/>
                <a:gd name="T53" fmla="*/ 56957682 h 3356"/>
                <a:gd name="T54" fmla="*/ 42741391 w 2226"/>
                <a:gd name="T55" fmla="*/ 56663666 h 3356"/>
                <a:gd name="T56" fmla="*/ 42643258 w 2226"/>
                <a:gd name="T57" fmla="*/ 56712595 h 3356"/>
                <a:gd name="T58" fmla="*/ 39551709 w 2226"/>
                <a:gd name="T59" fmla="*/ 5882097 h 3356"/>
                <a:gd name="T60" fmla="*/ 39551709 w 2226"/>
                <a:gd name="T61" fmla="*/ 5882097 h 3356"/>
                <a:gd name="T62" fmla="*/ 9863449 w 2226"/>
                <a:gd name="T63" fmla="*/ 42301591 h 3356"/>
                <a:gd name="T64" fmla="*/ 58836894 w 2226"/>
                <a:gd name="T65" fmla="*/ 35145129 h 3356"/>
                <a:gd name="T66" fmla="*/ 58002645 w 2226"/>
                <a:gd name="T67" fmla="*/ 41223384 h 3356"/>
                <a:gd name="T68" fmla="*/ 57904512 w 2226"/>
                <a:gd name="T69" fmla="*/ 41615479 h 3356"/>
                <a:gd name="T70" fmla="*/ 57119441 w 2226"/>
                <a:gd name="T71" fmla="*/ 43821266 h 3356"/>
                <a:gd name="T72" fmla="*/ 56824818 w 2226"/>
                <a:gd name="T73" fmla="*/ 44507377 h 3356"/>
                <a:gd name="T74" fmla="*/ 56873995 w 2226"/>
                <a:gd name="T75" fmla="*/ 44507377 h 3356"/>
                <a:gd name="T76" fmla="*/ 56775862 w 2226"/>
                <a:gd name="T77" fmla="*/ 44556528 h 3356"/>
                <a:gd name="T78" fmla="*/ 56579594 w 2226"/>
                <a:gd name="T79" fmla="*/ 44948623 h 3356"/>
                <a:gd name="T80" fmla="*/ 42741391 w 2226"/>
                <a:gd name="T81" fmla="*/ 56663666 h 3356"/>
                <a:gd name="T82" fmla="*/ 42594080 w 2226"/>
                <a:gd name="T83" fmla="*/ 56712595 h 3356"/>
                <a:gd name="T84" fmla="*/ 42054454 w 2226"/>
                <a:gd name="T85" fmla="*/ 56908753 h 3356"/>
                <a:gd name="T86" fmla="*/ 41809009 w 2226"/>
                <a:gd name="T87" fmla="*/ 56908753 h 3356"/>
                <a:gd name="T88" fmla="*/ 41072894 w 2226"/>
                <a:gd name="T89" fmla="*/ 57104690 h 3356"/>
                <a:gd name="T90" fmla="*/ 38864772 w 2226"/>
                <a:gd name="T91" fmla="*/ 57447857 h 3356"/>
                <a:gd name="T92" fmla="*/ 23309116 w 2226"/>
                <a:gd name="T93" fmla="*/ 53428601 h 3356"/>
                <a:gd name="T94" fmla="*/ 20315701 w 2226"/>
                <a:gd name="T95" fmla="*/ 102445409 h 3356"/>
                <a:gd name="T96" fmla="*/ 24290455 w 2226"/>
                <a:gd name="T97" fmla="*/ 58673294 h 3356"/>
                <a:gd name="T98" fmla="*/ 39257307 w 2226"/>
                <a:gd name="T99" fmla="*/ 61418184 h 3356"/>
                <a:gd name="T100" fmla="*/ 49513292 w 2226"/>
                <a:gd name="T101" fmla="*/ 97347725 h 3356"/>
                <a:gd name="T102" fmla="*/ 72135250 w 2226"/>
                <a:gd name="T103" fmla="*/ 132345846 h 3356"/>
                <a:gd name="T104" fmla="*/ 101136572 w 2226"/>
                <a:gd name="T105" fmla="*/ 134943727 h 33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226" h="3356">
                  <a:moveTo>
                    <a:pt x="2153" y="1970"/>
                  </a:moveTo>
                  <a:cubicBezTo>
                    <a:pt x="2108" y="1761"/>
                    <a:pt x="2039" y="1574"/>
                    <a:pt x="1949" y="1416"/>
                  </a:cubicBezTo>
                  <a:cubicBezTo>
                    <a:pt x="1857" y="1254"/>
                    <a:pt x="1745" y="1128"/>
                    <a:pt x="1615" y="1039"/>
                  </a:cubicBezTo>
                  <a:cubicBezTo>
                    <a:pt x="1615" y="1039"/>
                    <a:pt x="1614" y="1038"/>
                    <a:pt x="1613" y="1038"/>
                  </a:cubicBezTo>
                  <a:cubicBezTo>
                    <a:pt x="1602" y="1029"/>
                    <a:pt x="1591" y="1020"/>
                    <a:pt x="1580" y="1011"/>
                  </a:cubicBezTo>
                  <a:cubicBezTo>
                    <a:pt x="1483" y="936"/>
                    <a:pt x="1374" y="881"/>
                    <a:pt x="1263" y="850"/>
                  </a:cubicBezTo>
                  <a:cubicBezTo>
                    <a:pt x="1263" y="850"/>
                    <a:pt x="1263" y="850"/>
                    <a:pt x="1263" y="850"/>
                  </a:cubicBezTo>
                  <a:cubicBezTo>
                    <a:pt x="1263" y="850"/>
                    <a:pt x="1263" y="850"/>
                    <a:pt x="1263" y="850"/>
                  </a:cubicBezTo>
                  <a:cubicBezTo>
                    <a:pt x="1263" y="850"/>
                    <a:pt x="1263" y="850"/>
                    <a:pt x="1263" y="850"/>
                  </a:cubicBezTo>
                  <a:cubicBezTo>
                    <a:pt x="1275" y="807"/>
                    <a:pt x="1280" y="763"/>
                    <a:pt x="1280" y="717"/>
                  </a:cubicBezTo>
                  <a:cubicBezTo>
                    <a:pt x="1280" y="487"/>
                    <a:pt x="1135" y="291"/>
                    <a:pt x="933" y="214"/>
                  </a:cubicBezTo>
                  <a:cubicBezTo>
                    <a:pt x="933" y="214"/>
                    <a:pt x="933" y="214"/>
                    <a:pt x="933" y="214"/>
                  </a:cubicBezTo>
                  <a:cubicBezTo>
                    <a:pt x="852" y="27"/>
                    <a:pt x="852" y="27"/>
                    <a:pt x="852" y="27"/>
                  </a:cubicBezTo>
                  <a:cubicBezTo>
                    <a:pt x="846" y="13"/>
                    <a:pt x="833" y="4"/>
                    <a:pt x="818" y="2"/>
                  </a:cubicBezTo>
                  <a:cubicBezTo>
                    <a:pt x="794" y="0"/>
                    <a:pt x="778" y="19"/>
                    <a:pt x="767" y="36"/>
                  </a:cubicBezTo>
                  <a:cubicBezTo>
                    <a:pt x="668" y="185"/>
                    <a:pt x="668" y="185"/>
                    <a:pt x="668" y="185"/>
                  </a:cubicBezTo>
                  <a:cubicBezTo>
                    <a:pt x="668" y="185"/>
                    <a:pt x="668" y="185"/>
                    <a:pt x="668" y="185"/>
                  </a:cubicBezTo>
                  <a:cubicBezTo>
                    <a:pt x="424" y="217"/>
                    <a:pt x="231" y="415"/>
                    <a:pt x="205" y="662"/>
                  </a:cubicBezTo>
                  <a:cubicBezTo>
                    <a:pt x="171" y="670"/>
                    <a:pt x="89" y="696"/>
                    <a:pt x="42" y="765"/>
                  </a:cubicBezTo>
                  <a:cubicBezTo>
                    <a:pt x="9" y="813"/>
                    <a:pt x="0" y="872"/>
                    <a:pt x="15" y="940"/>
                  </a:cubicBezTo>
                  <a:cubicBezTo>
                    <a:pt x="23" y="977"/>
                    <a:pt x="23" y="977"/>
                    <a:pt x="23" y="977"/>
                  </a:cubicBezTo>
                  <a:cubicBezTo>
                    <a:pt x="249" y="936"/>
                    <a:pt x="249" y="936"/>
                    <a:pt x="249" y="936"/>
                  </a:cubicBezTo>
                  <a:cubicBezTo>
                    <a:pt x="288" y="1023"/>
                    <a:pt x="350" y="1099"/>
                    <a:pt x="427" y="1154"/>
                  </a:cubicBezTo>
                  <a:cubicBezTo>
                    <a:pt x="385" y="1216"/>
                    <a:pt x="350" y="1284"/>
                    <a:pt x="324" y="1359"/>
                  </a:cubicBezTo>
                  <a:cubicBezTo>
                    <a:pt x="240" y="1595"/>
                    <a:pt x="245" y="1864"/>
                    <a:pt x="339" y="2118"/>
                  </a:cubicBezTo>
                  <a:cubicBezTo>
                    <a:pt x="416" y="2325"/>
                    <a:pt x="544" y="2502"/>
                    <a:pt x="708" y="2629"/>
                  </a:cubicBezTo>
                  <a:cubicBezTo>
                    <a:pt x="827" y="2720"/>
                    <a:pt x="962" y="2782"/>
                    <a:pt x="1098" y="2807"/>
                  </a:cubicBezTo>
                  <a:cubicBezTo>
                    <a:pt x="1098" y="2807"/>
                    <a:pt x="1098" y="2807"/>
                    <a:pt x="1098" y="2807"/>
                  </a:cubicBezTo>
                  <a:cubicBezTo>
                    <a:pt x="1082" y="2889"/>
                    <a:pt x="1066" y="2971"/>
                    <a:pt x="1051" y="3053"/>
                  </a:cubicBezTo>
                  <a:cubicBezTo>
                    <a:pt x="1043" y="3094"/>
                    <a:pt x="1035" y="3136"/>
                    <a:pt x="1027" y="3177"/>
                  </a:cubicBezTo>
                  <a:cubicBezTo>
                    <a:pt x="1027" y="3177"/>
                    <a:pt x="1027" y="3177"/>
                    <a:pt x="1026" y="3177"/>
                  </a:cubicBezTo>
                  <a:cubicBezTo>
                    <a:pt x="1007" y="3177"/>
                    <a:pt x="987" y="3177"/>
                    <a:pt x="968" y="3177"/>
                  </a:cubicBezTo>
                  <a:cubicBezTo>
                    <a:pt x="879" y="3177"/>
                    <a:pt x="790" y="3177"/>
                    <a:pt x="701" y="3177"/>
                  </a:cubicBezTo>
                  <a:cubicBezTo>
                    <a:pt x="676" y="3177"/>
                    <a:pt x="651" y="3175"/>
                    <a:pt x="626" y="3179"/>
                  </a:cubicBezTo>
                  <a:cubicBezTo>
                    <a:pt x="587" y="3185"/>
                    <a:pt x="553" y="3220"/>
                    <a:pt x="523" y="3242"/>
                  </a:cubicBezTo>
                  <a:cubicBezTo>
                    <a:pt x="505" y="3255"/>
                    <a:pt x="496" y="3276"/>
                    <a:pt x="508" y="3297"/>
                  </a:cubicBezTo>
                  <a:cubicBezTo>
                    <a:pt x="519" y="3314"/>
                    <a:pt x="546" y="3325"/>
                    <a:pt x="563" y="3312"/>
                  </a:cubicBezTo>
                  <a:cubicBezTo>
                    <a:pt x="591" y="3291"/>
                    <a:pt x="622" y="3257"/>
                    <a:pt x="657" y="3257"/>
                  </a:cubicBezTo>
                  <a:cubicBezTo>
                    <a:pt x="707" y="3257"/>
                    <a:pt x="757" y="3257"/>
                    <a:pt x="806" y="3257"/>
                  </a:cubicBezTo>
                  <a:cubicBezTo>
                    <a:pt x="867" y="3257"/>
                    <a:pt x="928" y="3257"/>
                    <a:pt x="989" y="3257"/>
                  </a:cubicBezTo>
                  <a:cubicBezTo>
                    <a:pt x="1004" y="3257"/>
                    <a:pt x="1020" y="3257"/>
                    <a:pt x="1036" y="3256"/>
                  </a:cubicBezTo>
                  <a:cubicBezTo>
                    <a:pt x="1038" y="3256"/>
                    <a:pt x="1041" y="3256"/>
                    <a:pt x="1043" y="3256"/>
                  </a:cubicBezTo>
                  <a:cubicBezTo>
                    <a:pt x="1139" y="3259"/>
                    <a:pt x="1236" y="3262"/>
                    <a:pt x="1332" y="3265"/>
                  </a:cubicBezTo>
                  <a:cubicBezTo>
                    <a:pt x="1378" y="3266"/>
                    <a:pt x="1424" y="3267"/>
                    <a:pt x="1470" y="3269"/>
                  </a:cubicBezTo>
                  <a:cubicBezTo>
                    <a:pt x="1484" y="3269"/>
                    <a:pt x="1495" y="3272"/>
                    <a:pt x="1506" y="3280"/>
                  </a:cubicBezTo>
                  <a:cubicBezTo>
                    <a:pt x="1529" y="3294"/>
                    <a:pt x="1552" y="3309"/>
                    <a:pt x="1575" y="3324"/>
                  </a:cubicBezTo>
                  <a:cubicBezTo>
                    <a:pt x="1577" y="3325"/>
                    <a:pt x="1579" y="3327"/>
                    <a:pt x="1581" y="3328"/>
                  </a:cubicBezTo>
                  <a:cubicBezTo>
                    <a:pt x="1624" y="3356"/>
                    <a:pt x="1665" y="3287"/>
                    <a:pt x="1621" y="3259"/>
                  </a:cubicBezTo>
                  <a:cubicBezTo>
                    <a:pt x="1578" y="3231"/>
                    <a:pt x="1532" y="3191"/>
                    <a:pt x="1479" y="3189"/>
                  </a:cubicBezTo>
                  <a:cubicBezTo>
                    <a:pt x="1442" y="3188"/>
                    <a:pt x="1405" y="3187"/>
                    <a:pt x="1369" y="3186"/>
                  </a:cubicBezTo>
                  <a:cubicBezTo>
                    <a:pt x="1282" y="3183"/>
                    <a:pt x="1195" y="3180"/>
                    <a:pt x="1108" y="3178"/>
                  </a:cubicBezTo>
                  <a:cubicBezTo>
                    <a:pt x="1131" y="3058"/>
                    <a:pt x="1154" y="2937"/>
                    <a:pt x="1177" y="2817"/>
                  </a:cubicBezTo>
                  <a:cubicBezTo>
                    <a:pt x="1177" y="2817"/>
                    <a:pt x="1177" y="2817"/>
                    <a:pt x="1177" y="2817"/>
                  </a:cubicBezTo>
                  <a:cubicBezTo>
                    <a:pt x="1199" y="2821"/>
                    <a:pt x="1220" y="2820"/>
                    <a:pt x="1241" y="2820"/>
                  </a:cubicBezTo>
                  <a:cubicBezTo>
                    <a:pt x="1330" y="2820"/>
                    <a:pt x="1416" y="2805"/>
                    <a:pt x="1498" y="2775"/>
                  </a:cubicBezTo>
                  <a:cubicBezTo>
                    <a:pt x="1536" y="2760"/>
                    <a:pt x="1573" y="2743"/>
                    <a:pt x="1609" y="2723"/>
                  </a:cubicBezTo>
                  <a:cubicBezTo>
                    <a:pt x="1918" y="3077"/>
                    <a:pt x="1918" y="3077"/>
                    <a:pt x="1918" y="3077"/>
                  </a:cubicBezTo>
                  <a:cubicBezTo>
                    <a:pt x="1930" y="3090"/>
                    <a:pt x="1945" y="3097"/>
                    <a:pt x="1960" y="3097"/>
                  </a:cubicBezTo>
                  <a:cubicBezTo>
                    <a:pt x="1963" y="3097"/>
                    <a:pt x="1966" y="3096"/>
                    <a:pt x="1968" y="3096"/>
                  </a:cubicBezTo>
                  <a:cubicBezTo>
                    <a:pt x="1987" y="3093"/>
                    <a:pt x="2002" y="3081"/>
                    <a:pt x="2010" y="3063"/>
                  </a:cubicBezTo>
                  <a:cubicBezTo>
                    <a:pt x="2156" y="2736"/>
                    <a:pt x="2156" y="2736"/>
                    <a:pt x="2156" y="2736"/>
                  </a:cubicBezTo>
                  <a:cubicBezTo>
                    <a:pt x="2156" y="2736"/>
                    <a:pt x="2156" y="2736"/>
                    <a:pt x="2156" y="2736"/>
                  </a:cubicBezTo>
                  <a:cubicBezTo>
                    <a:pt x="2158" y="2733"/>
                    <a:pt x="2158" y="2733"/>
                    <a:pt x="2158" y="2733"/>
                  </a:cubicBezTo>
                  <a:cubicBezTo>
                    <a:pt x="2226" y="2643"/>
                    <a:pt x="2223" y="2294"/>
                    <a:pt x="2153" y="1970"/>
                  </a:cubicBezTo>
                  <a:close/>
                  <a:moveTo>
                    <a:pt x="2076" y="1987"/>
                  </a:moveTo>
                  <a:cubicBezTo>
                    <a:pt x="2148" y="2319"/>
                    <a:pt x="2133" y="2589"/>
                    <a:pt x="2103" y="2668"/>
                  </a:cubicBezTo>
                  <a:cubicBezTo>
                    <a:pt x="2103" y="2668"/>
                    <a:pt x="2103" y="2668"/>
                    <a:pt x="2103" y="2668"/>
                  </a:cubicBezTo>
                  <a:cubicBezTo>
                    <a:pt x="2103" y="2668"/>
                    <a:pt x="2103" y="2668"/>
                    <a:pt x="2103" y="2668"/>
                  </a:cubicBezTo>
                  <a:cubicBezTo>
                    <a:pt x="2103" y="2668"/>
                    <a:pt x="2103" y="2668"/>
                    <a:pt x="2103" y="2668"/>
                  </a:cubicBezTo>
                  <a:cubicBezTo>
                    <a:pt x="2100" y="2667"/>
                    <a:pt x="2100" y="2667"/>
                    <a:pt x="2100" y="2667"/>
                  </a:cubicBezTo>
                  <a:cubicBezTo>
                    <a:pt x="2097" y="2673"/>
                    <a:pt x="2097" y="2673"/>
                    <a:pt x="2097" y="2673"/>
                  </a:cubicBezTo>
                  <a:cubicBezTo>
                    <a:pt x="2097" y="2673"/>
                    <a:pt x="2097" y="2673"/>
                    <a:pt x="2097" y="2673"/>
                  </a:cubicBezTo>
                  <a:cubicBezTo>
                    <a:pt x="2093" y="2673"/>
                    <a:pt x="2090" y="2673"/>
                    <a:pt x="2086" y="2673"/>
                  </a:cubicBezTo>
                  <a:cubicBezTo>
                    <a:pt x="2082" y="2673"/>
                    <a:pt x="2078" y="2673"/>
                    <a:pt x="2074" y="2673"/>
                  </a:cubicBezTo>
                  <a:cubicBezTo>
                    <a:pt x="2002" y="2673"/>
                    <a:pt x="1909" y="2640"/>
                    <a:pt x="1795" y="2572"/>
                  </a:cubicBezTo>
                  <a:cubicBezTo>
                    <a:pt x="1795" y="2572"/>
                    <a:pt x="1795" y="2572"/>
                    <a:pt x="1795" y="2572"/>
                  </a:cubicBezTo>
                  <a:cubicBezTo>
                    <a:pt x="1795" y="2572"/>
                    <a:pt x="1795" y="2572"/>
                    <a:pt x="1795" y="2572"/>
                  </a:cubicBezTo>
                  <a:cubicBezTo>
                    <a:pt x="1794" y="2572"/>
                    <a:pt x="1794" y="2572"/>
                    <a:pt x="1794" y="2572"/>
                  </a:cubicBezTo>
                  <a:cubicBezTo>
                    <a:pt x="1773" y="2560"/>
                    <a:pt x="1750" y="2546"/>
                    <a:pt x="1727" y="2530"/>
                  </a:cubicBezTo>
                  <a:cubicBezTo>
                    <a:pt x="1727" y="2530"/>
                    <a:pt x="1727" y="2530"/>
                    <a:pt x="1727" y="2530"/>
                  </a:cubicBezTo>
                  <a:cubicBezTo>
                    <a:pt x="1726" y="2530"/>
                    <a:pt x="1726" y="2529"/>
                    <a:pt x="1725" y="2529"/>
                  </a:cubicBezTo>
                  <a:cubicBezTo>
                    <a:pt x="1725" y="2529"/>
                    <a:pt x="1725" y="2529"/>
                    <a:pt x="1725" y="2529"/>
                  </a:cubicBezTo>
                  <a:cubicBezTo>
                    <a:pt x="1625" y="2465"/>
                    <a:pt x="1510" y="2376"/>
                    <a:pt x="1379" y="2265"/>
                  </a:cubicBezTo>
                  <a:cubicBezTo>
                    <a:pt x="1376" y="2263"/>
                    <a:pt x="1376" y="2263"/>
                    <a:pt x="1376" y="2263"/>
                  </a:cubicBezTo>
                  <a:cubicBezTo>
                    <a:pt x="1372" y="2261"/>
                    <a:pt x="1372" y="2261"/>
                    <a:pt x="1372" y="2261"/>
                  </a:cubicBezTo>
                  <a:cubicBezTo>
                    <a:pt x="1108" y="2117"/>
                    <a:pt x="984" y="1779"/>
                    <a:pt x="926" y="1522"/>
                  </a:cubicBezTo>
                  <a:cubicBezTo>
                    <a:pt x="903" y="1420"/>
                    <a:pt x="887" y="1322"/>
                    <a:pt x="879" y="1238"/>
                  </a:cubicBezTo>
                  <a:cubicBezTo>
                    <a:pt x="879" y="1238"/>
                    <a:pt x="879" y="1238"/>
                    <a:pt x="879" y="1238"/>
                  </a:cubicBezTo>
                  <a:cubicBezTo>
                    <a:pt x="1036" y="1196"/>
                    <a:pt x="1164" y="1086"/>
                    <a:pt x="1230" y="941"/>
                  </a:cubicBezTo>
                  <a:cubicBezTo>
                    <a:pt x="1231" y="941"/>
                    <a:pt x="1231" y="941"/>
                    <a:pt x="1231" y="941"/>
                  </a:cubicBezTo>
                  <a:cubicBezTo>
                    <a:pt x="1231" y="941"/>
                    <a:pt x="1231" y="941"/>
                    <a:pt x="1231" y="941"/>
                  </a:cubicBezTo>
                  <a:cubicBezTo>
                    <a:pt x="1231" y="941"/>
                    <a:pt x="1231" y="941"/>
                    <a:pt x="1231" y="941"/>
                  </a:cubicBezTo>
                  <a:cubicBezTo>
                    <a:pt x="1231" y="941"/>
                    <a:pt x="1231" y="941"/>
                    <a:pt x="1231" y="941"/>
                  </a:cubicBezTo>
                  <a:cubicBezTo>
                    <a:pt x="1231" y="941"/>
                    <a:pt x="1231" y="941"/>
                    <a:pt x="1231" y="941"/>
                  </a:cubicBezTo>
                  <a:cubicBezTo>
                    <a:pt x="1312" y="968"/>
                    <a:pt x="1403" y="1010"/>
                    <a:pt x="1505" y="1066"/>
                  </a:cubicBezTo>
                  <a:cubicBezTo>
                    <a:pt x="1527" y="1078"/>
                    <a:pt x="1549" y="1091"/>
                    <a:pt x="1571" y="1105"/>
                  </a:cubicBezTo>
                  <a:cubicBezTo>
                    <a:pt x="1571" y="1105"/>
                    <a:pt x="1571" y="1105"/>
                    <a:pt x="1571" y="1105"/>
                  </a:cubicBezTo>
                  <a:cubicBezTo>
                    <a:pt x="1571" y="1105"/>
                    <a:pt x="1571" y="1105"/>
                    <a:pt x="1571" y="1105"/>
                  </a:cubicBezTo>
                  <a:cubicBezTo>
                    <a:pt x="1571" y="1105"/>
                    <a:pt x="1572" y="1106"/>
                    <a:pt x="1572" y="1106"/>
                  </a:cubicBezTo>
                  <a:cubicBezTo>
                    <a:pt x="1800" y="1262"/>
                    <a:pt x="1931" y="1524"/>
                    <a:pt x="2011" y="1749"/>
                  </a:cubicBezTo>
                  <a:cubicBezTo>
                    <a:pt x="2011" y="1749"/>
                    <a:pt x="2011" y="1749"/>
                    <a:pt x="2011" y="1749"/>
                  </a:cubicBezTo>
                  <a:cubicBezTo>
                    <a:pt x="2011" y="1749"/>
                    <a:pt x="2011" y="1749"/>
                    <a:pt x="2011" y="1749"/>
                  </a:cubicBezTo>
                  <a:cubicBezTo>
                    <a:pt x="2011" y="1749"/>
                    <a:pt x="2011" y="1749"/>
                    <a:pt x="2011" y="1749"/>
                  </a:cubicBezTo>
                  <a:cubicBezTo>
                    <a:pt x="2039" y="1837"/>
                    <a:pt x="2061" y="1919"/>
                    <a:pt x="2076" y="1987"/>
                  </a:cubicBezTo>
                  <a:close/>
                  <a:moveTo>
                    <a:pt x="837" y="1165"/>
                  </a:moveTo>
                  <a:cubicBezTo>
                    <a:pt x="842" y="1164"/>
                    <a:pt x="846" y="1163"/>
                    <a:pt x="850" y="1162"/>
                  </a:cubicBezTo>
                  <a:cubicBezTo>
                    <a:pt x="850" y="1162"/>
                    <a:pt x="850" y="1162"/>
                    <a:pt x="850" y="1162"/>
                  </a:cubicBezTo>
                  <a:cubicBezTo>
                    <a:pt x="850" y="1162"/>
                    <a:pt x="850" y="1162"/>
                    <a:pt x="850" y="1162"/>
                  </a:cubicBezTo>
                  <a:cubicBezTo>
                    <a:pt x="846" y="1164"/>
                    <a:pt x="842" y="1164"/>
                    <a:pt x="837" y="1165"/>
                  </a:cubicBezTo>
                  <a:close/>
                  <a:moveTo>
                    <a:pt x="871" y="1156"/>
                  </a:moveTo>
                  <a:cubicBezTo>
                    <a:pt x="871" y="1156"/>
                    <a:pt x="871" y="1156"/>
                    <a:pt x="871" y="1156"/>
                  </a:cubicBezTo>
                  <a:cubicBezTo>
                    <a:pt x="871" y="1156"/>
                    <a:pt x="871" y="1156"/>
                    <a:pt x="871" y="1156"/>
                  </a:cubicBezTo>
                  <a:cubicBezTo>
                    <a:pt x="871" y="1156"/>
                    <a:pt x="871" y="1156"/>
                    <a:pt x="871" y="1156"/>
                  </a:cubicBezTo>
                  <a:close/>
                  <a:moveTo>
                    <a:pt x="871" y="1156"/>
                  </a:moveTo>
                  <a:cubicBezTo>
                    <a:pt x="870" y="1157"/>
                    <a:pt x="870" y="1157"/>
                    <a:pt x="869" y="1157"/>
                  </a:cubicBezTo>
                  <a:cubicBezTo>
                    <a:pt x="869" y="1157"/>
                    <a:pt x="869" y="1157"/>
                    <a:pt x="869" y="1157"/>
                  </a:cubicBezTo>
                  <a:cubicBezTo>
                    <a:pt x="869" y="1157"/>
                    <a:pt x="869" y="1157"/>
                    <a:pt x="869" y="1157"/>
                  </a:cubicBezTo>
                  <a:cubicBezTo>
                    <a:pt x="869" y="1157"/>
                    <a:pt x="870" y="1157"/>
                    <a:pt x="871" y="1156"/>
                  </a:cubicBezTo>
                  <a:cubicBezTo>
                    <a:pt x="871" y="1156"/>
                    <a:pt x="871" y="1156"/>
                    <a:pt x="871" y="1156"/>
                  </a:cubicBezTo>
                  <a:close/>
                  <a:moveTo>
                    <a:pt x="806" y="120"/>
                  </a:moveTo>
                  <a:cubicBezTo>
                    <a:pt x="834" y="185"/>
                    <a:pt x="834" y="185"/>
                    <a:pt x="834" y="185"/>
                  </a:cubicBezTo>
                  <a:cubicBezTo>
                    <a:pt x="834" y="185"/>
                    <a:pt x="834" y="185"/>
                    <a:pt x="834" y="185"/>
                  </a:cubicBezTo>
                  <a:cubicBezTo>
                    <a:pt x="812" y="181"/>
                    <a:pt x="790" y="179"/>
                    <a:pt x="767" y="178"/>
                  </a:cubicBezTo>
                  <a:lnTo>
                    <a:pt x="806" y="120"/>
                  </a:lnTo>
                  <a:close/>
                  <a:moveTo>
                    <a:pt x="88" y="884"/>
                  </a:moveTo>
                  <a:cubicBezTo>
                    <a:pt x="87" y="855"/>
                    <a:pt x="94" y="831"/>
                    <a:pt x="108" y="810"/>
                  </a:cubicBezTo>
                  <a:cubicBezTo>
                    <a:pt x="129" y="778"/>
                    <a:pt x="164" y="760"/>
                    <a:pt x="192" y="749"/>
                  </a:cubicBezTo>
                  <a:cubicBezTo>
                    <a:pt x="201" y="863"/>
                    <a:pt x="201" y="863"/>
                    <a:pt x="201" y="863"/>
                  </a:cubicBezTo>
                  <a:lnTo>
                    <a:pt x="88" y="884"/>
                  </a:lnTo>
                  <a:close/>
                  <a:moveTo>
                    <a:pt x="283" y="717"/>
                  </a:moveTo>
                  <a:cubicBezTo>
                    <a:pt x="283" y="464"/>
                    <a:pt x="488" y="258"/>
                    <a:pt x="741" y="258"/>
                  </a:cubicBezTo>
                  <a:cubicBezTo>
                    <a:pt x="994" y="258"/>
                    <a:pt x="1199" y="464"/>
                    <a:pt x="1199" y="717"/>
                  </a:cubicBezTo>
                  <a:cubicBezTo>
                    <a:pt x="1199" y="757"/>
                    <a:pt x="1194" y="795"/>
                    <a:pt x="1185" y="832"/>
                  </a:cubicBezTo>
                  <a:cubicBezTo>
                    <a:pt x="1185" y="832"/>
                    <a:pt x="1184" y="833"/>
                    <a:pt x="1184" y="833"/>
                  </a:cubicBezTo>
                  <a:cubicBezTo>
                    <a:pt x="1184" y="834"/>
                    <a:pt x="1184" y="834"/>
                    <a:pt x="1184" y="835"/>
                  </a:cubicBezTo>
                  <a:cubicBezTo>
                    <a:pt x="1183" y="837"/>
                    <a:pt x="1183" y="839"/>
                    <a:pt x="1182" y="841"/>
                  </a:cubicBezTo>
                  <a:cubicBezTo>
                    <a:pt x="1182" y="841"/>
                    <a:pt x="1182" y="841"/>
                    <a:pt x="1182" y="841"/>
                  </a:cubicBezTo>
                  <a:cubicBezTo>
                    <a:pt x="1181" y="844"/>
                    <a:pt x="1181" y="846"/>
                    <a:pt x="1180" y="848"/>
                  </a:cubicBezTo>
                  <a:cubicBezTo>
                    <a:pt x="1180" y="848"/>
                    <a:pt x="1180" y="848"/>
                    <a:pt x="1180" y="848"/>
                  </a:cubicBezTo>
                  <a:cubicBezTo>
                    <a:pt x="1180" y="848"/>
                    <a:pt x="1180" y="848"/>
                    <a:pt x="1180" y="849"/>
                  </a:cubicBezTo>
                  <a:cubicBezTo>
                    <a:pt x="1179" y="850"/>
                    <a:pt x="1179" y="852"/>
                    <a:pt x="1179" y="853"/>
                  </a:cubicBezTo>
                  <a:cubicBezTo>
                    <a:pt x="1178" y="855"/>
                    <a:pt x="1178" y="856"/>
                    <a:pt x="1177" y="858"/>
                  </a:cubicBezTo>
                  <a:cubicBezTo>
                    <a:pt x="1173" y="869"/>
                    <a:pt x="1169" y="881"/>
                    <a:pt x="1165" y="892"/>
                  </a:cubicBezTo>
                  <a:cubicBezTo>
                    <a:pt x="1164" y="893"/>
                    <a:pt x="1164" y="893"/>
                    <a:pt x="1164" y="894"/>
                  </a:cubicBezTo>
                  <a:cubicBezTo>
                    <a:pt x="1163" y="895"/>
                    <a:pt x="1163" y="895"/>
                    <a:pt x="1163" y="896"/>
                  </a:cubicBezTo>
                  <a:cubicBezTo>
                    <a:pt x="1161" y="900"/>
                    <a:pt x="1160" y="904"/>
                    <a:pt x="1158" y="908"/>
                  </a:cubicBezTo>
                  <a:cubicBezTo>
                    <a:pt x="1158" y="908"/>
                    <a:pt x="1158" y="908"/>
                    <a:pt x="1158" y="908"/>
                  </a:cubicBezTo>
                  <a:cubicBezTo>
                    <a:pt x="1158" y="908"/>
                    <a:pt x="1158" y="908"/>
                    <a:pt x="1158" y="908"/>
                  </a:cubicBezTo>
                  <a:cubicBezTo>
                    <a:pt x="1158" y="908"/>
                    <a:pt x="1158" y="908"/>
                    <a:pt x="1158" y="908"/>
                  </a:cubicBezTo>
                  <a:cubicBezTo>
                    <a:pt x="1158" y="908"/>
                    <a:pt x="1159" y="908"/>
                    <a:pt x="1159" y="908"/>
                  </a:cubicBezTo>
                  <a:cubicBezTo>
                    <a:pt x="1159" y="908"/>
                    <a:pt x="1159" y="908"/>
                    <a:pt x="1159" y="908"/>
                  </a:cubicBezTo>
                  <a:cubicBezTo>
                    <a:pt x="1159" y="908"/>
                    <a:pt x="1159" y="908"/>
                    <a:pt x="1159" y="908"/>
                  </a:cubicBezTo>
                  <a:cubicBezTo>
                    <a:pt x="1159" y="908"/>
                    <a:pt x="1158" y="909"/>
                    <a:pt x="1158" y="909"/>
                  </a:cubicBezTo>
                  <a:cubicBezTo>
                    <a:pt x="1158" y="909"/>
                    <a:pt x="1158" y="909"/>
                    <a:pt x="1158" y="909"/>
                  </a:cubicBezTo>
                  <a:cubicBezTo>
                    <a:pt x="1158" y="909"/>
                    <a:pt x="1158" y="909"/>
                    <a:pt x="1158" y="909"/>
                  </a:cubicBezTo>
                  <a:cubicBezTo>
                    <a:pt x="1157" y="909"/>
                    <a:pt x="1157" y="909"/>
                    <a:pt x="1157" y="909"/>
                  </a:cubicBezTo>
                  <a:cubicBezTo>
                    <a:pt x="1157" y="909"/>
                    <a:pt x="1157" y="909"/>
                    <a:pt x="1157" y="909"/>
                  </a:cubicBezTo>
                  <a:cubicBezTo>
                    <a:pt x="1158" y="909"/>
                    <a:pt x="1158" y="909"/>
                    <a:pt x="1158" y="909"/>
                  </a:cubicBezTo>
                  <a:cubicBezTo>
                    <a:pt x="1157" y="911"/>
                    <a:pt x="1155" y="914"/>
                    <a:pt x="1154" y="916"/>
                  </a:cubicBezTo>
                  <a:cubicBezTo>
                    <a:pt x="1154" y="917"/>
                    <a:pt x="1153" y="917"/>
                    <a:pt x="1153" y="917"/>
                  </a:cubicBezTo>
                  <a:cubicBezTo>
                    <a:pt x="1098" y="1032"/>
                    <a:pt x="995" y="1119"/>
                    <a:pt x="871" y="1156"/>
                  </a:cubicBezTo>
                  <a:cubicBezTo>
                    <a:pt x="871" y="1156"/>
                    <a:pt x="871" y="1156"/>
                    <a:pt x="871" y="1156"/>
                  </a:cubicBezTo>
                  <a:cubicBezTo>
                    <a:pt x="871" y="1156"/>
                    <a:pt x="871" y="1156"/>
                    <a:pt x="871" y="1156"/>
                  </a:cubicBezTo>
                  <a:cubicBezTo>
                    <a:pt x="871" y="1156"/>
                    <a:pt x="871" y="1156"/>
                    <a:pt x="871" y="1156"/>
                  </a:cubicBezTo>
                  <a:cubicBezTo>
                    <a:pt x="871" y="1156"/>
                    <a:pt x="871" y="1156"/>
                    <a:pt x="871" y="1156"/>
                  </a:cubicBezTo>
                  <a:cubicBezTo>
                    <a:pt x="871" y="1156"/>
                    <a:pt x="871" y="1156"/>
                    <a:pt x="871" y="1156"/>
                  </a:cubicBezTo>
                  <a:cubicBezTo>
                    <a:pt x="870" y="1157"/>
                    <a:pt x="869" y="1157"/>
                    <a:pt x="869" y="1157"/>
                  </a:cubicBezTo>
                  <a:cubicBezTo>
                    <a:pt x="868" y="1157"/>
                    <a:pt x="868" y="1157"/>
                    <a:pt x="868" y="1157"/>
                  </a:cubicBezTo>
                  <a:cubicBezTo>
                    <a:pt x="866" y="1158"/>
                    <a:pt x="864" y="1158"/>
                    <a:pt x="862" y="1159"/>
                  </a:cubicBezTo>
                  <a:cubicBezTo>
                    <a:pt x="862" y="1159"/>
                    <a:pt x="862" y="1159"/>
                    <a:pt x="862" y="1159"/>
                  </a:cubicBezTo>
                  <a:cubicBezTo>
                    <a:pt x="862" y="1159"/>
                    <a:pt x="862" y="1159"/>
                    <a:pt x="862" y="1159"/>
                  </a:cubicBezTo>
                  <a:cubicBezTo>
                    <a:pt x="860" y="1160"/>
                    <a:pt x="859" y="1160"/>
                    <a:pt x="857" y="1161"/>
                  </a:cubicBezTo>
                  <a:cubicBezTo>
                    <a:pt x="856" y="1161"/>
                    <a:pt x="855" y="1161"/>
                    <a:pt x="855" y="1161"/>
                  </a:cubicBezTo>
                  <a:cubicBezTo>
                    <a:pt x="855" y="1161"/>
                    <a:pt x="855" y="1161"/>
                    <a:pt x="855" y="1161"/>
                  </a:cubicBezTo>
                  <a:cubicBezTo>
                    <a:pt x="854" y="1161"/>
                    <a:pt x="854" y="1161"/>
                    <a:pt x="854" y="1161"/>
                  </a:cubicBezTo>
                  <a:cubicBezTo>
                    <a:pt x="853" y="1161"/>
                    <a:pt x="853" y="1161"/>
                    <a:pt x="852" y="1161"/>
                  </a:cubicBezTo>
                  <a:cubicBezTo>
                    <a:pt x="852" y="1161"/>
                    <a:pt x="852" y="1161"/>
                    <a:pt x="852" y="1161"/>
                  </a:cubicBezTo>
                  <a:cubicBezTo>
                    <a:pt x="851" y="1161"/>
                    <a:pt x="851" y="1162"/>
                    <a:pt x="850" y="1162"/>
                  </a:cubicBezTo>
                  <a:cubicBezTo>
                    <a:pt x="846" y="1163"/>
                    <a:pt x="842" y="1164"/>
                    <a:pt x="837" y="1165"/>
                  </a:cubicBezTo>
                  <a:cubicBezTo>
                    <a:pt x="837" y="1165"/>
                    <a:pt x="837" y="1165"/>
                    <a:pt x="837" y="1165"/>
                  </a:cubicBezTo>
                  <a:cubicBezTo>
                    <a:pt x="837" y="1165"/>
                    <a:pt x="837" y="1165"/>
                    <a:pt x="836" y="1165"/>
                  </a:cubicBezTo>
                  <a:cubicBezTo>
                    <a:pt x="836" y="1165"/>
                    <a:pt x="836" y="1165"/>
                    <a:pt x="836" y="1165"/>
                  </a:cubicBezTo>
                  <a:cubicBezTo>
                    <a:pt x="835" y="1165"/>
                    <a:pt x="834" y="1165"/>
                    <a:pt x="832" y="1166"/>
                  </a:cubicBezTo>
                  <a:cubicBezTo>
                    <a:pt x="819" y="1168"/>
                    <a:pt x="806" y="1171"/>
                    <a:pt x="792" y="1172"/>
                  </a:cubicBezTo>
                  <a:cubicBezTo>
                    <a:pt x="775" y="1174"/>
                    <a:pt x="758" y="1175"/>
                    <a:pt x="741" y="1175"/>
                  </a:cubicBezTo>
                  <a:cubicBezTo>
                    <a:pt x="671" y="1175"/>
                    <a:pt x="604" y="1159"/>
                    <a:pt x="545" y="1131"/>
                  </a:cubicBezTo>
                  <a:cubicBezTo>
                    <a:pt x="533" y="1125"/>
                    <a:pt x="521" y="1119"/>
                    <a:pt x="509" y="1112"/>
                  </a:cubicBezTo>
                  <a:cubicBezTo>
                    <a:pt x="497" y="1105"/>
                    <a:pt x="486" y="1098"/>
                    <a:pt x="475" y="1090"/>
                  </a:cubicBezTo>
                  <a:cubicBezTo>
                    <a:pt x="359" y="1007"/>
                    <a:pt x="283" y="870"/>
                    <a:pt x="283" y="717"/>
                  </a:cubicBezTo>
                  <a:close/>
                  <a:moveTo>
                    <a:pt x="1470" y="2700"/>
                  </a:moveTo>
                  <a:cubicBezTo>
                    <a:pt x="1397" y="2727"/>
                    <a:pt x="1320" y="2741"/>
                    <a:pt x="1242" y="2741"/>
                  </a:cubicBezTo>
                  <a:cubicBezTo>
                    <a:pt x="891" y="2741"/>
                    <a:pt x="558" y="2479"/>
                    <a:pt x="414" y="2090"/>
                  </a:cubicBezTo>
                  <a:cubicBezTo>
                    <a:pt x="327" y="1854"/>
                    <a:pt x="322" y="1604"/>
                    <a:pt x="399" y="1386"/>
                  </a:cubicBezTo>
                  <a:cubicBezTo>
                    <a:pt x="424" y="1316"/>
                    <a:pt x="456" y="1253"/>
                    <a:pt x="495" y="1197"/>
                  </a:cubicBezTo>
                  <a:cubicBezTo>
                    <a:pt x="495" y="1197"/>
                    <a:pt x="495" y="1197"/>
                    <a:pt x="495" y="1197"/>
                  </a:cubicBezTo>
                  <a:cubicBezTo>
                    <a:pt x="495" y="1197"/>
                    <a:pt x="495" y="1197"/>
                    <a:pt x="495" y="1197"/>
                  </a:cubicBezTo>
                  <a:cubicBezTo>
                    <a:pt x="495" y="1197"/>
                    <a:pt x="495" y="1197"/>
                    <a:pt x="495" y="1197"/>
                  </a:cubicBezTo>
                  <a:cubicBezTo>
                    <a:pt x="569" y="1233"/>
                    <a:pt x="652" y="1256"/>
                    <a:pt x="741" y="1256"/>
                  </a:cubicBezTo>
                  <a:cubicBezTo>
                    <a:pt x="761" y="1256"/>
                    <a:pt x="781" y="1253"/>
                    <a:pt x="800" y="1253"/>
                  </a:cubicBezTo>
                  <a:cubicBezTo>
                    <a:pt x="800" y="1253"/>
                    <a:pt x="800" y="1253"/>
                    <a:pt x="800" y="1253"/>
                  </a:cubicBezTo>
                  <a:cubicBezTo>
                    <a:pt x="800" y="1253"/>
                    <a:pt x="800" y="1253"/>
                    <a:pt x="800" y="1253"/>
                  </a:cubicBezTo>
                  <a:cubicBezTo>
                    <a:pt x="800" y="1253"/>
                    <a:pt x="800" y="1253"/>
                    <a:pt x="800" y="1253"/>
                  </a:cubicBezTo>
                  <a:cubicBezTo>
                    <a:pt x="810" y="1337"/>
                    <a:pt x="825" y="1435"/>
                    <a:pt x="848" y="1537"/>
                  </a:cubicBezTo>
                  <a:cubicBezTo>
                    <a:pt x="886" y="1710"/>
                    <a:pt x="941" y="1861"/>
                    <a:pt x="1009" y="1986"/>
                  </a:cubicBezTo>
                  <a:cubicBezTo>
                    <a:pt x="1094" y="2143"/>
                    <a:pt x="1203" y="2258"/>
                    <a:pt x="1330" y="2329"/>
                  </a:cubicBezTo>
                  <a:cubicBezTo>
                    <a:pt x="1456" y="2435"/>
                    <a:pt x="1567" y="2521"/>
                    <a:pt x="1666" y="2586"/>
                  </a:cubicBezTo>
                  <a:cubicBezTo>
                    <a:pt x="1666" y="2586"/>
                    <a:pt x="1666" y="2586"/>
                    <a:pt x="1666" y="2586"/>
                  </a:cubicBezTo>
                  <a:cubicBezTo>
                    <a:pt x="1608" y="2635"/>
                    <a:pt x="1542" y="2674"/>
                    <a:pt x="1470" y="2700"/>
                  </a:cubicBezTo>
                  <a:close/>
                  <a:moveTo>
                    <a:pt x="1953" y="2995"/>
                  </a:moveTo>
                  <a:cubicBezTo>
                    <a:pt x="1677" y="2679"/>
                    <a:pt x="1677" y="2679"/>
                    <a:pt x="1677" y="2679"/>
                  </a:cubicBezTo>
                  <a:cubicBezTo>
                    <a:pt x="1697" y="2664"/>
                    <a:pt x="1717" y="2648"/>
                    <a:pt x="1736" y="2631"/>
                  </a:cubicBezTo>
                  <a:cubicBezTo>
                    <a:pt x="1867" y="2710"/>
                    <a:pt x="1974" y="2749"/>
                    <a:pt x="2061" y="2753"/>
                  </a:cubicBezTo>
                  <a:lnTo>
                    <a:pt x="1953" y="299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NZ"/>
            </a:p>
          </p:txBody>
        </p:sp>
      </p:grpSp>
      <p:sp>
        <p:nvSpPr>
          <p:cNvPr id="36" name="TextBox 22">
            <a:extLst>
              <a:ext uri="{FF2B5EF4-FFF2-40B4-BE49-F238E27FC236}">
                <a16:creationId xmlns:a16="http://schemas.microsoft.com/office/drawing/2014/main" id="{7514789C-AD73-6824-B28F-DFDF1771AB3A}"/>
              </a:ext>
            </a:extLst>
          </p:cNvPr>
          <p:cNvSpPr txBox="1">
            <a:spLocks noChangeArrowheads="1"/>
          </p:cNvSpPr>
          <p:nvPr/>
        </p:nvSpPr>
        <p:spPr bwMode="auto">
          <a:xfrm>
            <a:off x="441325" y="3224213"/>
            <a:ext cx="1103313" cy="642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9056" tIns="44533" rIns="89056" bIns="44533">
            <a:spAutoFit/>
          </a:bodyPr>
          <a:lstStyle>
            <a:lvl1pPr defTabSz="1217613">
              <a:defRPr>
                <a:solidFill>
                  <a:schemeClr val="tx1"/>
                </a:solidFill>
                <a:latin typeface="Calibri" panose="020F0502020204030204" pitchFamily="34" charset="0"/>
              </a:defRPr>
            </a:lvl1pPr>
            <a:lvl2pPr marL="742950" indent="-285750" defTabSz="1217613">
              <a:defRPr>
                <a:solidFill>
                  <a:schemeClr val="tx1"/>
                </a:solidFill>
                <a:latin typeface="Calibri" panose="020F0502020204030204" pitchFamily="34" charset="0"/>
              </a:defRPr>
            </a:lvl2pPr>
            <a:lvl3pPr marL="1143000" indent="-228600" defTabSz="1217613">
              <a:defRPr>
                <a:solidFill>
                  <a:schemeClr val="tx1"/>
                </a:solidFill>
                <a:latin typeface="Calibri" panose="020F0502020204030204" pitchFamily="34" charset="0"/>
              </a:defRPr>
            </a:lvl3pPr>
            <a:lvl4pPr marL="1600200" indent="-228600" defTabSz="1217613">
              <a:defRPr>
                <a:solidFill>
                  <a:schemeClr val="tx1"/>
                </a:solidFill>
                <a:latin typeface="Calibri" panose="020F0502020204030204" pitchFamily="34" charset="0"/>
              </a:defRPr>
            </a:lvl4pPr>
            <a:lvl5pPr marL="2057400" indent="-228600" defTabSz="1217613">
              <a:defRPr>
                <a:solidFill>
                  <a:schemeClr val="tx1"/>
                </a:solidFill>
                <a:latin typeface="Calibri" panose="020F0502020204030204" pitchFamily="34" charset="0"/>
              </a:defRPr>
            </a:lvl5pPr>
            <a:lvl6pPr marL="2514600" indent="-228600" defTabSz="1217613" eaLnBrk="0" fontAlgn="base" hangingPunct="0">
              <a:spcBef>
                <a:spcPct val="0"/>
              </a:spcBef>
              <a:spcAft>
                <a:spcPct val="0"/>
              </a:spcAft>
              <a:defRPr>
                <a:solidFill>
                  <a:schemeClr val="tx1"/>
                </a:solidFill>
                <a:latin typeface="Calibri" panose="020F0502020204030204" pitchFamily="34" charset="0"/>
              </a:defRPr>
            </a:lvl6pPr>
            <a:lvl7pPr marL="2971800" indent="-228600" defTabSz="1217613" eaLnBrk="0" fontAlgn="base" hangingPunct="0">
              <a:spcBef>
                <a:spcPct val="0"/>
              </a:spcBef>
              <a:spcAft>
                <a:spcPct val="0"/>
              </a:spcAft>
              <a:defRPr>
                <a:solidFill>
                  <a:schemeClr val="tx1"/>
                </a:solidFill>
                <a:latin typeface="Calibri" panose="020F0502020204030204" pitchFamily="34" charset="0"/>
              </a:defRPr>
            </a:lvl7pPr>
            <a:lvl8pPr marL="3429000" indent="-228600" defTabSz="1217613" eaLnBrk="0" fontAlgn="base" hangingPunct="0">
              <a:spcBef>
                <a:spcPct val="0"/>
              </a:spcBef>
              <a:spcAft>
                <a:spcPct val="0"/>
              </a:spcAft>
              <a:defRPr>
                <a:solidFill>
                  <a:schemeClr val="tx1"/>
                </a:solidFill>
                <a:latin typeface="Calibri" panose="020F0502020204030204" pitchFamily="34" charset="0"/>
              </a:defRPr>
            </a:lvl8pPr>
            <a:lvl9pPr marL="3886200" indent="-228600" defTabSz="1217613"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r>
              <a:rPr lang="en-AU" altLang="en-US">
                <a:solidFill>
                  <a:srgbClr val="0070C0"/>
                </a:solidFill>
                <a:latin typeface="Century Gothic" panose="020B0502020202020204" pitchFamily="34" charset="0"/>
                <a:cs typeface="Open Sans" panose="020B0606030504020204" pitchFamily="34" charset="0"/>
              </a:rPr>
              <a:t>Sensing</a:t>
            </a:r>
          </a:p>
          <a:p>
            <a:pPr algn="r" eaLnBrk="1" hangingPunct="1"/>
            <a:r>
              <a:rPr lang="en-AU" altLang="pl-PL">
                <a:solidFill>
                  <a:srgbClr val="0070C0"/>
                </a:solidFill>
                <a:latin typeface="Century Gothic" panose="020B0502020202020204" pitchFamily="34" charset="0"/>
                <a:cs typeface="Open Sans" panose="020B0606030504020204" pitchFamily="34" charset="0"/>
              </a:rPr>
              <a:t>5 senses</a:t>
            </a:r>
          </a:p>
        </p:txBody>
      </p:sp>
      <p:sp>
        <p:nvSpPr>
          <p:cNvPr id="37" name="TextBox 20">
            <a:extLst>
              <a:ext uri="{FF2B5EF4-FFF2-40B4-BE49-F238E27FC236}">
                <a16:creationId xmlns:a16="http://schemas.microsoft.com/office/drawing/2014/main" id="{7D161299-EE32-8AA1-ED20-57CC525843B6}"/>
              </a:ext>
            </a:extLst>
          </p:cNvPr>
          <p:cNvSpPr txBox="1">
            <a:spLocks noChangeArrowheads="1"/>
          </p:cNvSpPr>
          <p:nvPr/>
        </p:nvSpPr>
        <p:spPr bwMode="auto">
          <a:xfrm>
            <a:off x="10709275" y="3244850"/>
            <a:ext cx="1213789" cy="643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9056" tIns="44533" rIns="89056" bIns="44533">
            <a:spAutoFit/>
          </a:bodyPr>
          <a:lstStyle>
            <a:lvl1pPr defTabSz="1217613">
              <a:defRPr>
                <a:solidFill>
                  <a:schemeClr val="tx1"/>
                </a:solidFill>
                <a:latin typeface="Calibri" panose="020F0502020204030204" pitchFamily="34" charset="0"/>
              </a:defRPr>
            </a:lvl1pPr>
            <a:lvl2pPr marL="742950" indent="-285750" defTabSz="1217613">
              <a:defRPr>
                <a:solidFill>
                  <a:schemeClr val="tx1"/>
                </a:solidFill>
                <a:latin typeface="Calibri" panose="020F0502020204030204" pitchFamily="34" charset="0"/>
              </a:defRPr>
            </a:lvl2pPr>
            <a:lvl3pPr marL="1143000" indent="-228600" defTabSz="1217613">
              <a:defRPr>
                <a:solidFill>
                  <a:schemeClr val="tx1"/>
                </a:solidFill>
                <a:latin typeface="Calibri" panose="020F0502020204030204" pitchFamily="34" charset="0"/>
              </a:defRPr>
            </a:lvl3pPr>
            <a:lvl4pPr marL="1600200" indent="-228600" defTabSz="1217613">
              <a:defRPr>
                <a:solidFill>
                  <a:schemeClr val="tx1"/>
                </a:solidFill>
                <a:latin typeface="Calibri" panose="020F0502020204030204" pitchFamily="34" charset="0"/>
              </a:defRPr>
            </a:lvl4pPr>
            <a:lvl5pPr marL="2057400" indent="-228600" defTabSz="1217613">
              <a:defRPr>
                <a:solidFill>
                  <a:schemeClr val="tx1"/>
                </a:solidFill>
                <a:latin typeface="Calibri" panose="020F0502020204030204" pitchFamily="34" charset="0"/>
              </a:defRPr>
            </a:lvl5pPr>
            <a:lvl6pPr marL="2514600" indent="-228600" defTabSz="1217613" eaLnBrk="0" fontAlgn="base" hangingPunct="0">
              <a:spcBef>
                <a:spcPct val="0"/>
              </a:spcBef>
              <a:spcAft>
                <a:spcPct val="0"/>
              </a:spcAft>
              <a:defRPr>
                <a:solidFill>
                  <a:schemeClr val="tx1"/>
                </a:solidFill>
                <a:latin typeface="Calibri" panose="020F0502020204030204" pitchFamily="34" charset="0"/>
              </a:defRPr>
            </a:lvl6pPr>
            <a:lvl7pPr marL="2971800" indent="-228600" defTabSz="1217613" eaLnBrk="0" fontAlgn="base" hangingPunct="0">
              <a:spcBef>
                <a:spcPct val="0"/>
              </a:spcBef>
              <a:spcAft>
                <a:spcPct val="0"/>
              </a:spcAft>
              <a:defRPr>
                <a:solidFill>
                  <a:schemeClr val="tx1"/>
                </a:solidFill>
                <a:latin typeface="Calibri" panose="020F0502020204030204" pitchFamily="34" charset="0"/>
              </a:defRPr>
            </a:lvl7pPr>
            <a:lvl8pPr marL="3429000" indent="-228600" defTabSz="1217613" eaLnBrk="0" fontAlgn="base" hangingPunct="0">
              <a:spcBef>
                <a:spcPct val="0"/>
              </a:spcBef>
              <a:spcAft>
                <a:spcPct val="0"/>
              </a:spcAft>
              <a:defRPr>
                <a:solidFill>
                  <a:schemeClr val="tx1"/>
                </a:solidFill>
                <a:latin typeface="Calibri" panose="020F0502020204030204" pitchFamily="34" charset="0"/>
              </a:defRPr>
            </a:lvl8pPr>
            <a:lvl9pPr marL="3886200" indent="-228600" defTabSz="12176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AU" altLang="en-US">
                <a:solidFill>
                  <a:srgbClr val="FFC000"/>
                </a:solidFill>
                <a:latin typeface="Century Gothic" panose="020B0502020202020204" pitchFamily="34" charset="0"/>
                <a:cs typeface="Open Sans" panose="020B0606030504020204" pitchFamily="34" charset="0"/>
              </a:rPr>
              <a:t>Intuition</a:t>
            </a:r>
          </a:p>
          <a:p>
            <a:pPr eaLnBrk="1" hangingPunct="1"/>
            <a:r>
              <a:rPr lang="en-AU" altLang="pl-PL">
                <a:solidFill>
                  <a:srgbClr val="FFC000"/>
                </a:solidFill>
                <a:latin typeface="Century Gothic" panose="020B0502020202020204" pitchFamily="34" charset="0"/>
                <a:cs typeface="Open Sans" panose="020B0606030504020204" pitchFamily="34" charset="0"/>
              </a:rPr>
              <a:t>6th sense</a:t>
            </a:r>
          </a:p>
        </p:txBody>
      </p:sp>
      <p:sp>
        <p:nvSpPr>
          <p:cNvPr id="395279" name="Text Placeholder 4">
            <a:extLst>
              <a:ext uri="{FF2B5EF4-FFF2-40B4-BE49-F238E27FC236}">
                <a16:creationId xmlns:a16="http://schemas.microsoft.com/office/drawing/2014/main" id="{D404FB9C-9797-64D9-FF56-D9DBA03C95AD}"/>
              </a:ext>
            </a:extLst>
          </p:cNvPr>
          <p:cNvSpPr txBox="1">
            <a:spLocks noChangeArrowheads="1"/>
          </p:cNvSpPr>
          <p:nvPr/>
        </p:nvSpPr>
        <p:spPr bwMode="auto">
          <a:xfrm>
            <a:off x="334963" y="222250"/>
            <a:ext cx="5159375" cy="376238"/>
          </a:xfrm>
          <a:prstGeom prst="rect">
            <a:avLst/>
          </a:prstGeom>
          <a:noFill/>
          <a:ln>
            <a:noFill/>
          </a:ln>
        </p:spPr>
        <p:txBody>
          <a:bodyPr/>
          <a:lstStyle>
            <a:lvl1pPr defTabSz="979488">
              <a:defRPr>
                <a:solidFill>
                  <a:schemeClr val="tx1"/>
                </a:solidFill>
                <a:latin typeface="Calibri" panose="020F0502020204030204" pitchFamily="34" charset="0"/>
              </a:defRPr>
            </a:lvl1pPr>
            <a:lvl2pPr marL="795338" indent="-304800" defTabSz="979488">
              <a:defRPr>
                <a:solidFill>
                  <a:schemeClr val="tx1"/>
                </a:solidFill>
                <a:latin typeface="Calibri" panose="020F0502020204030204" pitchFamily="34" charset="0"/>
              </a:defRPr>
            </a:lvl2pPr>
            <a:lvl3pPr marL="1223963" indent="-244475" defTabSz="979488">
              <a:defRPr>
                <a:solidFill>
                  <a:schemeClr val="tx1"/>
                </a:solidFill>
                <a:latin typeface="Calibri" panose="020F0502020204030204" pitchFamily="34" charset="0"/>
              </a:defRPr>
            </a:lvl3pPr>
            <a:lvl4pPr marL="1712913" indent="-244475" defTabSz="979488">
              <a:defRPr>
                <a:solidFill>
                  <a:schemeClr val="tx1"/>
                </a:solidFill>
                <a:latin typeface="Calibri" panose="020F0502020204030204" pitchFamily="34" charset="0"/>
              </a:defRPr>
            </a:lvl4pPr>
            <a:lvl5pPr marL="2203450" indent="-244475" defTabSz="979488">
              <a:defRPr>
                <a:solidFill>
                  <a:schemeClr val="tx1"/>
                </a:solidFill>
                <a:latin typeface="Calibri" panose="020F0502020204030204" pitchFamily="34" charset="0"/>
              </a:defRPr>
            </a:lvl5pPr>
            <a:lvl6pPr marL="2660650" indent="-244475" defTabSz="979488" fontAlgn="base">
              <a:spcBef>
                <a:spcPct val="0"/>
              </a:spcBef>
              <a:spcAft>
                <a:spcPct val="0"/>
              </a:spcAft>
              <a:defRPr>
                <a:solidFill>
                  <a:schemeClr val="tx1"/>
                </a:solidFill>
                <a:latin typeface="Calibri" panose="020F0502020204030204" pitchFamily="34" charset="0"/>
              </a:defRPr>
            </a:lvl6pPr>
            <a:lvl7pPr marL="3117850" indent="-244475" defTabSz="979488" fontAlgn="base">
              <a:spcBef>
                <a:spcPct val="0"/>
              </a:spcBef>
              <a:spcAft>
                <a:spcPct val="0"/>
              </a:spcAft>
              <a:defRPr>
                <a:solidFill>
                  <a:schemeClr val="tx1"/>
                </a:solidFill>
                <a:latin typeface="Calibri" panose="020F0502020204030204" pitchFamily="34" charset="0"/>
              </a:defRPr>
            </a:lvl7pPr>
            <a:lvl8pPr marL="3575050" indent="-244475" defTabSz="979488" fontAlgn="base">
              <a:spcBef>
                <a:spcPct val="0"/>
              </a:spcBef>
              <a:spcAft>
                <a:spcPct val="0"/>
              </a:spcAft>
              <a:defRPr>
                <a:solidFill>
                  <a:schemeClr val="tx1"/>
                </a:solidFill>
                <a:latin typeface="Calibri" panose="020F0502020204030204" pitchFamily="34" charset="0"/>
              </a:defRPr>
            </a:lvl8pPr>
            <a:lvl9pPr marL="4032250" indent="-244475" defTabSz="979488" fontAlgn="base">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defRPr/>
            </a:pPr>
            <a:r>
              <a:rPr lang="en-NZ" altLang="en-US" b="1">
                <a:solidFill>
                  <a:schemeClr val="accent5"/>
                </a:solidFill>
                <a:latin typeface="Century Gothic" panose="020B0502020202020204" pitchFamily="34" charset="0"/>
              </a:rPr>
              <a:t>Exercise: </a:t>
            </a:r>
            <a:r>
              <a:rPr lang="en-NZ" altLang="en-US">
                <a:latin typeface="Century Gothic" panose="020B0502020202020204" pitchFamily="34" charset="0"/>
              </a:rPr>
              <a:t>Possible Challenges for Employees</a:t>
            </a:r>
            <a:endParaRPr lang="en-GB" altLang="en-US">
              <a:latin typeface="Century Gothic" panose="020B0502020202020204" pitchFamily="34" charset="0"/>
            </a:endParaRPr>
          </a:p>
        </p:txBody>
      </p:sp>
      <p:sp>
        <p:nvSpPr>
          <p:cNvPr id="401424" name="TextBox 1">
            <a:extLst>
              <a:ext uri="{FF2B5EF4-FFF2-40B4-BE49-F238E27FC236}">
                <a16:creationId xmlns:a16="http://schemas.microsoft.com/office/drawing/2014/main" id="{3DCA2DF0-9B91-CF95-6918-725D7E95A39A}"/>
              </a:ext>
            </a:extLst>
          </p:cNvPr>
          <p:cNvSpPr txBox="1">
            <a:spLocks noChangeArrowheads="1"/>
          </p:cNvSpPr>
          <p:nvPr/>
        </p:nvSpPr>
        <p:spPr bwMode="auto">
          <a:xfrm>
            <a:off x="8356600" y="4151313"/>
            <a:ext cx="331788" cy="1754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a:defRPr>
                <a:solidFill>
                  <a:schemeClr val="tx1"/>
                </a:solidFill>
                <a:latin typeface="Calibri" panose="020F0502020204030204" pitchFamily="34" charset="0"/>
              </a:defRPr>
            </a:lvl1pPr>
            <a:lvl2pPr>
              <a:defRPr>
                <a:solidFill>
                  <a:schemeClr val="tx1"/>
                </a:solidFill>
                <a:latin typeface="Calibri" panose="020F0502020204030204" pitchFamily="34" charset="0"/>
              </a:defRPr>
            </a:lvl2pPr>
            <a:lvl3pPr>
              <a:defRPr>
                <a:solidFill>
                  <a:schemeClr val="tx1"/>
                </a:solidFill>
                <a:latin typeface="Calibri" panose="020F0502020204030204" pitchFamily="34" charset="0"/>
              </a:defRPr>
            </a:lvl3pPr>
            <a:lvl4pPr>
              <a:defRPr>
                <a:solidFill>
                  <a:schemeClr val="tx1"/>
                </a:solidFill>
                <a:latin typeface="Calibri" panose="020F0502020204030204" pitchFamily="34" charset="0"/>
              </a:defRPr>
            </a:lvl4pPr>
            <a:lvl5pPr>
              <a:defRPr>
                <a:solidFill>
                  <a:schemeClr val="tx1"/>
                </a:solidFill>
                <a:latin typeface="Calibri" panose="020F0502020204030204" pitchFamily="34" charset="0"/>
              </a:defRPr>
            </a:lvl5pPr>
            <a:lvl6pPr marL="2282825" indent="3175" defTabSz="912813" eaLnBrk="0" fontAlgn="base" hangingPunct="0">
              <a:spcBef>
                <a:spcPct val="0"/>
              </a:spcBef>
              <a:spcAft>
                <a:spcPct val="0"/>
              </a:spcAft>
              <a:defRPr>
                <a:solidFill>
                  <a:schemeClr val="tx1"/>
                </a:solidFill>
                <a:latin typeface="Calibri" panose="020F0502020204030204" pitchFamily="34" charset="0"/>
              </a:defRPr>
            </a:lvl6pPr>
            <a:lvl7pPr marL="2740025" indent="3175" defTabSz="912813" eaLnBrk="0" fontAlgn="base" hangingPunct="0">
              <a:spcBef>
                <a:spcPct val="0"/>
              </a:spcBef>
              <a:spcAft>
                <a:spcPct val="0"/>
              </a:spcAft>
              <a:defRPr>
                <a:solidFill>
                  <a:schemeClr val="tx1"/>
                </a:solidFill>
                <a:latin typeface="Calibri" panose="020F0502020204030204" pitchFamily="34" charset="0"/>
              </a:defRPr>
            </a:lvl7pPr>
            <a:lvl8pPr marL="3197225" indent="3175" defTabSz="912813" eaLnBrk="0" fontAlgn="base" hangingPunct="0">
              <a:spcBef>
                <a:spcPct val="0"/>
              </a:spcBef>
              <a:spcAft>
                <a:spcPct val="0"/>
              </a:spcAft>
              <a:defRPr>
                <a:solidFill>
                  <a:schemeClr val="tx1"/>
                </a:solidFill>
                <a:latin typeface="Calibri" panose="020F0502020204030204" pitchFamily="34" charset="0"/>
              </a:defRPr>
            </a:lvl8pPr>
            <a:lvl9pPr marL="3654425" indent="3175" defTabSz="912813" eaLnBrk="0" fontAlgn="base" hangingPunct="0">
              <a:spcBef>
                <a:spcPct val="0"/>
              </a:spcBef>
              <a:spcAft>
                <a:spcPct val="0"/>
              </a:spcAft>
              <a:defRPr>
                <a:solidFill>
                  <a:schemeClr val="tx1"/>
                </a:solidFill>
                <a:latin typeface="Calibri" panose="020F0502020204030204" pitchFamily="34" charset="0"/>
              </a:defRPr>
            </a:lvl9pPr>
          </a:lstStyle>
          <a:p>
            <a:pPr>
              <a:buFont typeface="Arial" panose="020B0604020202020204" pitchFamily="34" charset="0"/>
              <a:buChar char="•"/>
            </a:pPr>
            <a:br>
              <a:rPr lang="en-NZ" altLang="en-US"/>
            </a:br>
            <a:endParaRPr lang="en-NZ" altLang="en-US"/>
          </a:p>
          <a:p>
            <a:pPr>
              <a:buFont typeface="Arial" panose="020B0604020202020204" pitchFamily="34" charset="0"/>
              <a:buChar char="•"/>
            </a:pPr>
            <a:br>
              <a:rPr lang="en-NZ" altLang="en-US"/>
            </a:br>
            <a:endParaRPr lang="en-NZ" altLang="en-US"/>
          </a:p>
          <a:p>
            <a:pPr>
              <a:buFont typeface="Arial" panose="020B0604020202020204" pitchFamily="34" charset="0"/>
              <a:buChar char="•"/>
            </a:pPr>
            <a:br>
              <a:rPr lang="en-NZ" altLang="en-US"/>
            </a:br>
            <a:endParaRPr lang="en-NZ" altLang="en-US"/>
          </a:p>
        </p:txBody>
      </p:sp>
      <p:sp>
        <p:nvSpPr>
          <p:cNvPr id="401425" name="TextBox 37">
            <a:extLst>
              <a:ext uri="{FF2B5EF4-FFF2-40B4-BE49-F238E27FC236}">
                <a16:creationId xmlns:a16="http://schemas.microsoft.com/office/drawing/2014/main" id="{AE7BBB2C-BA07-78C3-1B6D-9CF0B7C9275F}"/>
              </a:ext>
            </a:extLst>
          </p:cNvPr>
          <p:cNvSpPr txBox="1">
            <a:spLocks noChangeArrowheads="1"/>
          </p:cNvSpPr>
          <p:nvPr/>
        </p:nvSpPr>
        <p:spPr bwMode="auto">
          <a:xfrm>
            <a:off x="1344613" y="1389063"/>
            <a:ext cx="330200" cy="1754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a:defRPr>
                <a:solidFill>
                  <a:schemeClr val="tx1"/>
                </a:solidFill>
                <a:latin typeface="Calibri" panose="020F0502020204030204" pitchFamily="34" charset="0"/>
              </a:defRPr>
            </a:lvl1pPr>
            <a:lvl2pPr>
              <a:defRPr>
                <a:solidFill>
                  <a:schemeClr val="tx1"/>
                </a:solidFill>
                <a:latin typeface="Calibri" panose="020F0502020204030204" pitchFamily="34" charset="0"/>
              </a:defRPr>
            </a:lvl2pPr>
            <a:lvl3pPr>
              <a:defRPr>
                <a:solidFill>
                  <a:schemeClr val="tx1"/>
                </a:solidFill>
                <a:latin typeface="Calibri" panose="020F0502020204030204" pitchFamily="34" charset="0"/>
              </a:defRPr>
            </a:lvl3pPr>
            <a:lvl4pPr>
              <a:defRPr>
                <a:solidFill>
                  <a:schemeClr val="tx1"/>
                </a:solidFill>
                <a:latin typeface="Calibri" panose="020F0502020204030204" pitchFamily="34" charset="0"/>
              </a:defRPr>
            </a:lvl4pPr>
            <a:lvl5pPr>
              <a:defRPr>
                <a:solidFill>
                  <a:schemeClr val="tx1"/>
                </a:solidFill>
                <a:latin typeface="Calibri" panose="020F0502020204030204" pitchFamily="34" charset="0"/>
              </a:defRPr>
            </a:lvl5pPr>
            <a:lvl6pPr marL="2282825" indent="3175" defTabSz="912813" eaLnBrk="0" fontAlgn="base" hangingPunct="0">
              <a:spcBef>
                <a:spcPct val="0"/>
              </a:spcBef>
              <a:spcAft>
                <a:spcPct val="0"/>
              </a:spcAft>
              <a:defRPr>
                <a:solidFill>
                  <a:schemeClr val="tx1"/>
                </a:solidFill>
                <a:latin typeface="Calibri" panose="020F0502020204030204" pitchFamily="34" charset="0"/>
              </a:defRPr>
            </a:lvl6pPr>
            <a:lvl7pPr marL="2740025" indent="3175" defTabSz="912813" eaLnBrk="0" fontAlgn="base" hangingPunct="0">
              <a:spcBef>
                <a:spcPct val="0"/>
              </a:spcBef>
              <a:spcAft>
                <a:spcPct val="0"/>
              </a:spcAft>
              <a:defRPr>
                <a:solidFill>
                  <a:schemeClr val="tx1"/>
                </a:solidFill>
                <a:latin typeface="Calibri" panose="020F0502020204030204" pitchFamily="34" charset="0"/>
              </a:defRPr>
            </a:lvl7pPr>
            <a:lvl8pPr marL="3197225" indent="3175" defTabSz="912813" eaLnBrk="0" fontAlgn="base" hangingPunct="0">
              <a:spcBef>
                <a:spcPct val="0"/>
              </a:spcBef>
              <a:spcAft>
                <a:spcPct val="0"/>
              </a:spcAft>
              <a:defRPr>
                <a:solidFill>
                  <a:schemeClr val="tx1"/>
                </a:solidFill>
                <a:latin typeface="Calibri" panose="020F0502020204030204" pitchFamily="34" charset="0"/>
              </a:defRPr>
            </a:lvl8pPr>
            <a:lvl9pPr marL="3654425" indent="3175" defTabSz="912813" eaLnBrk="0" fontAlgn="base" hangingPunct="0">
              <a:spcBef>
                <a:spcPct val="0"/>
              </a:spcBef>
              <a:spcAft>
                <a:spcPct val="0"/>
              </a:spcAft>
              <a:defRPr>
                <a:solidFill>
                  <a:schemeClr val="tx1"/>
                </a:solidFill>
                <a:latin typeface="Calibri" panose="020F0502020204030204" pitchFamily="34" charset="0"/>
              </a:defRPr>
            </a:lvl9pPr>
          </a:lstStyle>
          <a:p>
            <a:pPr>
              <a:buFont typeface="Arial" panose="020B0604020202020204" pitchFamily="34" charset="0"/>
              <a:buChar char="•"/>
            </a:pPr>
            <a:br>
              <a:rPr lang="en-NZ" altLang="en-US"/>
            </a:br>
            <a:endParaRPr lang="en-NZ" altLang="en-US"/>
          </a:p>
          <a:p>
            <a:pPr>
              <a:buFont typeface="Arial" panose="020B0604020202020204" pitchFamily="34" charset="0"/>
              <a:buChar char="•"/>
            </a:pPr>
            <a:br>
              <a:rPr lang="en-NZ" altLang="en-US"/>
            </a:br>
            <a:endParaRPr lang="en-NZ" altLang="en-US"/>
          </a:p>
          <a:p>
            <a:pPr>
              <a:buFont typeface="Arial" panose="020B0604020202020204" pitchFamily="34" charset="0"/>
              <a:buChar char="•"/>
            </a:pPr>
            <a:br>
              <a:rPr lang="en-NZ" altLang="en-US"/>
            </a:br>
            <a:endParaRPr lang="en-NZ" altLang="en-US"/>
          </a:p>
        </p:txBody>
      </p:sp>
      <p:sp>
        <p:nvSpPr>
          <p:cNvPr id="401426" name="TextBox 38">
            <a:extLst>
              <a:ext uri="{FF2B5EF4-FFF2-40B4-BE49-F238E27FC236}">
                <a16:creationId xmlns:a16="http://schemas.microsoft.com/office/drawing/2014/main" id="{8D3D97BE-2A2A-6C89-EA98-DD2262875E6E}"/>
              </a:ext>
            </a:extLst>
          </p:cNvPr>
          <p:cNvSpPr txBox="1">
            <a:spLocks noChangeArrowheads="1"/>
          </p:cNvSpPr>
          <p:nvPr/>
        </p:nvSpPr>
        <p:spPr bwMode="auto">
          <a:xfrm>
            <a:off x="8355013" y="1323975"/>
            <a:ext cx="330200" cy="1754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a:defRPr>
                <a:solidFill>
                  <a:schemeClr val="tx1"/>
                </a:solidFill>
                <a:latin typeface="Calibri" panose="020F0502020204030204" pitchFamily="34" charset="0"/>
              </a:defRPr>
            </a:lvl1pPr>
            <a:lvl2pPr>
              <a:defRPr>
                <a:solidFill>
                  <a:schemeClr val="tx1"/>
                </a:solidFill>
                <a:latin typeface="Calibri" panose="020F0502020204030204" pitchFamily="34" charset="0"/>
              </a:defRPr>
            </a:lvl2pPr>
            <a:lvl3pPr>
              <a:defRPr>
                <a:solidFill>
                  <a:schemeClr val="tx1"/>
                </a:solidFill>
                <a:latin typeface="Calibri" panose="020F0502020204030204" pitchFamily="34" charset="0"/>
              </a:defRPr>
            </a:lvl3pPr>
            <a:lvl4pPr>
              <a:defRPr>
                <a:solidFill>
                  <a:schemeClr val="tx1"/>
                </a:solidFill>
                <a:latin typeface="Calibri" panose="020F0502020204030204" pitchFamily="34" charset="0"/>
              </a:defRPr>
            </a:lvl4pPr>
            <a:lvl5pPr>
              <a:defRPr>
                <a:solidFill>
                  <a:schemeClr val="tx1"/>
                </a:solidFill>
                <a:latin typeface="Calibri" panose="020F0502020204030204" pitchFamily="34" charset="0"/>
              </a:defRPr>
            </a:lvl5pPr>
            <a:lvl6pPr marL="2282825" indent="3175" defTabSz="912813" eaLnBrk="0" fontAlgn="base" hangingPunct="0">
              <a:spcBef>
                <a:spcPct val="0"/>
              </a:spcBef>
              <a:spcAft>
                <a:spcPct val="0"/>
              </a:spcAft>
              <a:defRPr>
                <a:solidFill>
                  <a:schemeClr val="tx1"/>
                </a:solidFill>
                <a:latin typeface="Calibri" panose="020F0502020204030204" pitchFamily="34" charset="0"/>
              </a:defRPr>
            </a:lvl6pPr>
            <a:lvl7pPr marL="2740025" indent="3175" defTabSz="912813" eaLnBrk="0" fontAlgn="base" hangingPunct="0">
              <a:spcBef>
                <a:spcPct val="0"/>
              </a:spcBef>
              <a:spcAft>
                <a:spcPct val="0"/>
              </a:spcAft>
              <a:defRPr>
                <a:solidFill>
                  <a:schemeClr val="tx1"/>
                </a:solidFill>
                <a:latin typeface="Calibri" panose="020F0502020204030204" pitchFamily="34" charset="0"/>
              </a:defRPr>
            </a:lvl7pPr>
            <a:lvl8pPr marL="3197225" indent="3175" defTabSz="912813" eaLnBrk="0" fontAlgn="base" hangingPunct="0">
              <a:spcBef>
                <a:spcPct val="0"/>
              </a:spcBef>
              <a:spcAft>
                <a:spcPct val="0"/>
              </a:spcAft>
              <a:defRPr>
                <a:solidFill>
                  <a:schemeClr val="tx1"/>
                </a:solidFill>
                <a:latin typeface="Calibri" panose="020F0502020204030204" pitchFamily="34" charset="0"/>
              </a:defRPr>
            </a:lvl8pPr>
            <a:lvl9pPr marL="3654425" indent="3175" defTabSz="912813" eaLnBrk="0" fontAlgn="base" hangingPunct="0">
              <a:spcBef>
                <a:spcPct val="0"/>
              </a:spcBef>
              <a:spcAft>
                <a:spcPct val="0"/>
              </a:spcAft>
              <a:defRPr>
                <a:solidFill>
                  <a:schemeClr val="tx1"/>
                </a:solidFill>
                <a:latin typeface="Calibri" panose="020F0502020204030204" pitchFamily="34" charset="0"/>
              </a:defRPr>
            </a:lvl9pPr>
          </a:lstStyle>
          <a:p>
            <a:pPr>
              <a:buFont typeface="Arial" panose="020B0604020202020204" pitchFamily="34" charset="0"/>
              <a:buChar char="•"/>
            </a:pPr>
            <a:br>
              <a:rPr lang="en-NZ" altLang="en-US" b="1"/>
            </a:br>
            <a:endParaRPr lang="en-NZ" altLang="en-US" b="1"/>
          </a:p>
          <a:p>
            <a:pPr>
              <a:buFont typeface="Arial" panose="020B0604020202020204" pitchFamily="34" charset="0"/>
              <a:buChar char="•"/>
            </a:pPr>
            <a:br>
              <a:rPr lang="en-NZ" altLang="en-US" b="1"/>
            </a:br>
            <a:endParaRPr lang="en-NZ" altLang="en-US" b="1"/>
          </a:p>
          <a:p>
            <a:pPr>
              <a:buFont typeface="Arial" panose="020B0604020202020204" pitchFamily="34" charset="0"/>
              <a:buChar char="•"/>
            </a:pPr>
            <a:br>
              <a:rPr lang="en-NZ" altLang="en-US" b="1"/>
            </a:br>
            <a:endParaRPr lang="en-NZ" altLang="en-US" b="1"/>
          </a:p>
        </p:txBody>
      </p:sp>
      <p:sp>
        <p:nvSpPr>
          <p:cNvPr id="401427" name="TextBox 41">
            <a:extLst>
              <a:ext uri="{FF2B5EF4-FFF2-40B4-BE49-F238E27FC236}">
                <a16:creationId xmlns:a16="http://schemas.microsoft.com/office/drawing/2014/main" id="{85EC45BB-D458-A6A3-E696-D7120A8B309A}"/>
              </a:ext>
            </a:extLst>
          </p:cNvPr>
          <p:cNvSpPr txBox="1">
            <a:spLocks noChangeArrowheads="1"/>
          </p:cNvSpPr>
          <p:nvPr/>
        </p:nvSpPr>
        <p:spPr bwMode="auto">
          <a:xfrm>
            <a:off x="1330325" y="4232275"/>
            <a:ext cx="330200" cy="1754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a:defRPr>
                <a:solidFill>
                  <a:schemeClr val="tx1"/>
                </a:solidFill>
                <a:latin typeface="Calibri" panose="020F0502020204030204" pitchFamily="34" charset="0"/>
              </a:defRPr>
            </a:lvl1pPr>
            <a:lvl2pPr>
              <a:defRPr>
                <a:solidFill>
                  <a:schemeClr val="tx1"/>
                </a:solidFill>
                <a:latin typeface="Calibri" panose="020F0502020204030204" pitchFamily="34" charset="0"/>
              </a:defRPr>
            </a:lvl2pPr>
            <a:lvl3pPr>
              <a:defRPr>
                <a:solidFill>
                  <a:schemeClr val="tx1"/>
                </a:solidFill>
                <a:latin typeface="Calibri" panose="020F0502020204030204" pitchFamily="34" charset="0"/>
              </a:defRPr>
            </a:lvl3pPr>
            <a:lvl4pPr>
              <a:defRPr>
                <a:solidFill>
                  <a:schemeClr val="tx1"/>
                </a:solidFill>
                <a:latin typeface="Calibri" panose="020F0502020204030204" pitchFamily="34" charset="0"/>
              </a:defRPr>
            </a:lvl4pPr>
            <a:lvl5pPr>
              <a:defRPr>
                <a:solidFill>
                  <a:schemeClr val="tx1"/>
                </a:solidFill>
                <a:latin typeface="Calibri" panose="020F0502020204030204" pitchFamily="34" charset="0"/>
              </a:defRPr>
            </a:lvl5pPr>
            <a:lvl6pPr marL="2282825" indent="3175" defTabSz="912813" eaLnBrk="0" fontAlgn="base" hangingPunct="0">
              <a:spcBef>
                <a:spcPct val="0"/>
              </a:spcBef>
              <a:spcAft>
                <a:spcPct val="0"/>
              </a:spcAft>
              <a:defRPr>
                <a:solidFill>
                  <a:schemeClr val="tx1"/>
                </a:solidFill>
                <a:latin typeface="Calibri" panose="020F0502020204030204" pitchFamily="34" charset="0"/>
              </a:defRPr>
            </a:lvl6pPr>
            <a:lvl7pPr marL="2740025" indent="3175" defTabSz="912813" eaLnBrk="0" fontAlgn="base" hangingPunct="0">
              <a:spcBef>
                <a:spcPct val="0"/>
              </a:spcBef>
              <a:spcAft>
                <a:spcPct val="0"/>
              </a:spcAft>
              <a:defRPr>
                <a:solidFill>
                  <a:schemeClr val="tx1"/>
                </a:solidFill>
                <a:latin typeface="Calibri" panose="020F0502020204030204" pitchFamily="34" charset="0"/>
              </a:defRPr>
            </a:lvl7pPr>
            <a:lvl8pPr marL="3197225" indent="3175" defTabSz="912813" eaLnBrk="0" fontAlgn="base" hangingPunct="0">
              <a:spcBef>
                <a:spcPct val="0"/>
              </a:spcBef>
              <a:spcAft>
                <a:spcPct val="0"/>
              </a:spcAft>
              <a:defRPr>
                <a:solidFill>
                  <a:schemeClr val="tx1"/>
                </a:solidFill>
                <a:latin typeface="Calibri" panose="020F0502020204030204" pitchFamily="34" charset="0"/>
              </a:defRPr>
            </a:lvl8pPr>
            <a:lvl9pPr marL="3654425" indent="3175" defTabSz="912813" eaLnBrk="0" fontAlgn="base" hangingPunct="0">
              <a:spcBef>
                <a:spcPct val="0"/>
              </a:spcBef>
              <a:spcAft>
                <a:spcPct val="0"/>
              </a:spcAft>
              <a:defRPr>
                <a:solidFill>
                  <a:schemeClr val="tx1"/>
                </a:solidFill>
                <a:latin typeface="Calibri" panose="020F0502020204030204" pitchFamily="34" charset="0"/>
              </a:defRPr>
            </a:lvl9pPr>
          </a:lstStyle>
          <a:p>
            <a:pPr>
              <a:buFont typeface="Arial" panose="020B0604020202020204" pitchFamily="34" charset="0"/>
              <a:buChar char="•"/>
            </a:pPr>
            <a:br>
              <a:rPr lang="en-NZ" altLang="en-US"/>
            </a:br>
            <a:endParaRPr lang="en-NZ" altLang="en-US"/>
          </a:p>
          <a:p>
            <a:pPr>
              <a:buFont typeface="Arial" panose="020B0604020202020204" pitchFamily="34" charset="0"/>
              <a:buChar char="•"/>
            </a:pPr>
            <a:br>
              <a:rPr lang="en-NZ" altLang="en-US"/>
            </a:br>
            <a:endParaRPr lang="en-NZ" altLang="en-US"/>
          </a:p>
          <a:p>
            <a:pPr>
              <a:buFont typeface="Arial" panose="020B0604020202020204" pitchFamily="34" charset="0"/>
              <a:buChar char="•"/>
            </a:pPr>
            <a:br>
              <a:rPr lang="en-NZ" altLang="en-US"/>
            </a:br>
            <a:endParaRPr lang="en-NZ" altLang="en-US"/>
          </a:p>
        </p:txBody>
      </p:sp>
      <p:grpSp>
        <p:nvGrpSpPr>
          <p:cNvPr id="43" name="Group 42">
            <a:extLst>
              <a:ext uri="{FF2B5EF4-FFF2-40B4-BE49-F238E27FC236}">
                <a16:creationId xmlns:a16="http://schemas.microsoft.com/office/drawing/2014/main" id="{C9582194-C690-77FA-A556-A1B9926A6530}"/>
              </a:ext>
            </a:extLst>
          </p:cNvPr>
          <p:cNvGrpSpPr>
            <a:grpSpLocks/>
          </p:cNvGrpSpPr>
          <p:nvPr/>
        </p:nvGrpSpPr>
        <p:grpSpPr bwMode="auto">
          <a:xfrm>
            <a:off x="5276850" y="206375"/>
            <a:ext cx="549275" cy="422275"/>
            <a:chOff x="939800" y="783673"/>
            <a:chExt cx="1308101" cy="1002532"/>
          </a:xfrm>
        </p:grpSpPr>
        <p:pic>
          <p:nvPicPr>
            <p:cNvPr id="44" name="Picture 43">
              <a:extLst>
                <a:ext uri="{FF2B5EF4-FFF2-40B4-BE49-F238E27FC236}">
                  <a16:creationId xmlns:a16="http://schemas.microsoft.com/office/drawing/2014/main" id="{9AF31A10-2792-C3A7-1C1F-4984DF0140AE}"/>
                </a:ext>
              </a:extLst>
            </p:cNvPr>
            <p:cNvPicPr>
              <a:picLocks noChangeAspect="1"/>
            </p:cNvPicPr>
            <p:nvPr/>
          </p:nvPicPr>
          <p:blipFill>
            <a:blip r:embed="rId3" cstate="print">
              <a:duotone>
                <a:schemeClr val="accent5">
                  <a:shade val="45000"/>
                  <a:satMod val="135000"/>
                </a:schemeClr>
                <a:prstClr val="white"/>
              </a:duotone>
            </a:blip>
            <a:stretch>
              <a:fillRect/>
            </a:stretch>
          </p:blipFill>
          <p:spPr>
            <a:xfrm flipH="1">
              <a:off x="1257605" y="783673"/>
              <a:ext cx="990296" cy="990296"/>
            </a:xfrm>
            <a:prstGeom prst="rect">
              <a:avLst/>
            </a:prstGeom>
            <a:ln>
              <a:noFill/>
            </a:ln>
          </p:spPr>
        </p:pic>
        <p:sp>
          <p:nvSpPr>
            <p:cNvPr id="45" name="Oval 44">
              <a:extLst>
                <a:ext uri="{FF2B5EF4-FFF2-40B4-BE49-F238E27FC236}">
                  <a16:creationId xmlns:a16="http://schemas.microsoft.com/office/drawing/2014/main" id="{971F938F-B91D-F98F-B824-27A716FE3384}"/>
                </a:ext>
              </a:extLst>
            </p:cNvPr>
            <p:cNvSpPr/>
            <p:nvPr/>
          </p:nvSpPr>
          <p:spPr>
            <a:xfrm>
              <a:off x="939800" y="1740978"/>
              <a:ext cx="1308101" cy="45227"/>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solidFill>
                  <a:schemeClr val="accent5"/>
                </a:solidFill>
              </a:endParaRPr>
            </a:p>
          </p:txBody>
        </p:sp>
      </p:gr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6" presetClass="entr" presetSubtype="32"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ircle(out)">
                                      <p:cBhvr>
                                        <p:cTn id="7" dur="750"/>
                                        <p:tgtEl>
                                          <p:spTgt spid="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fade">
                                      <p:cBhvr>
                                        <p:cTn id="10" dur="500"/>
                                        <p:tgtEl>
                                          <p:spTgt spid="14"/>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childTnLst>
                          </p:cTn>
                        </p:par>
                        <p:par>
                          <p:cTn id="14" fill="hold" nodeType="afterGroup">
                            <p:stCondLst>
                              <p:cond delay="750"/>
                            </p:stCondLst>
                            <p:childTnLst>
                              <p:par>
                                <p:cTn id="15" presetID="10" presetClass="entr" presetSubtype="0" fill="hold" grpId="0" nodeType="afterEffect">
                                  <p:stCondLst>
                                    <p:cond delay="0"/>
                                  </p:stCondLst>
                                  <p:childTnLst>
                                    <p:set>
                                      <p:cBhvr>
                                        <p:cTn id="16" dur="1" fill="hold">
                                          <p:stCondLst>
                                            <p:cond delay="0"/>
                                          </p:stCondLst>
                                        </p:cTn>
                                        <p:tgtEl>
                                          <p:spTgt spid="36"/>
                                        </p:tgtEl>
                                        <p:attrNameLst>
                                          <p:attrName>style.visibility</p:attrName>
                                        </p:attrNameLst>
                                      </p:cBhvr>
                                      <p:to>
                                        <p:strVal val="visible"/>
                                      </p:to>
                                    </p:set>
                                    <p:animEffect transition="in" filter="fade">
                                      <p:cBhvr>
                                        <p:cTn id="17" dur="500"/>
                                        <p:tgtEl>
                                          <p:spTgt spid="36"/>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37"/>
                                        </p:tgtEl>
                                        <p:attrNameLst>
                                          <p:attrName>style.visibility</p:attrName>
                                        </p:attrNameLst>
                                      </p:cBhvr>
                                      <p:to>
                                        <p:strVal val="visible"/>
                                      </p:to>
                                    </p:set>
                                    <p:animEffect transition="in" filter="fade">
                                      <p:cBhvr>
                                        <p:cTn id="20" dur="500"/>
                                        <p:tgtEl>
                                          <p:spTgt spid="37"/>
                                        </p:tgtEl>
                                      </p:cBhvr>
                                    </p:animEffect>
                                  </p:childTnLst>
                                </p:cTn>
                              </p:par>
                            </p:childTnLst>
                          </p:cTn>
                        </p:par>
                        <p:par>
                          <p:cTn id="21" fill="hold" nodeType="afterGroup">
                            <p:stCondLst>
                              <p:cond delay="1250"/>
                            </p:stCondLst>
                            <p:childTnLst>
                              <p:par>
                                <p:cTn id="22" presetID="31" presetClass="entr" presetSubtype="0" fill="hold" nodeType="afterEffect">
                                  <p:stCondLst>
                                    <p:cond delay="0"/>
                                  </p:stCondLst>
                                  <p:childTnLst>
                                    <p:set>
                                      <p:cBhvr>
                                        <p:cTn id="23" dur="1" fill="hold">
                                          <p:stCondLst>
                                            <p:cond delay="0"/>
                                          </p:stCondLst>
                                        </p:cTn>
                                        <p:tgtEl>
                                          <p:spTgt spid="32"/>
                                        </p:tgtEl>
                                        <p:attrNameLst>
                                          <p:attrName>style.visibility</p:attrName>
                                        </p:attrNameLst>
                                      </p:cBhvr>
                                      <p:to>
                                        <p:strVal val="visible"/>
                                      </p:to>
                                    </p:set>
                                    <p:anim calcmode="lin" valueType="num">
                                      <p:cBhvr>
                                        <p:cTn id="24" dur="750" fill="hold"/>
                                        <p:tgtEl>
                                          <p:spTgt spid="32"/>
                                        </p:tgtEl>
                                        <p:attrNameLst>
                                          <p:attrName>ppt_w</p:attrName>
                                        </p:attrNameLst>
                                      </p:cBhvr>
                                      <p:tavLst>
                                        <p:tav tm="0">
                                          <p:val>
                                            <p:fltVal val="0"/>
                                          </p:val>
                                        </p:tav>
                                        <p:tav tm="100000">
                                          <p:val>
                                            <p:strVal val="#ppt_w"/>
                                          </p:val>
                                        </p:tav>
                                      </p:tavLst>
                                    </p:anim>
                                    <p:anim calcmode="lin" valueType="num">
                                      <p:cBhvr>
                                        <p:cTn id="25" dur="750" fill="hold"/>
                                        <p:tgtEl>
                                          <p:spTgt spid="32"/>
                                        </p:tgtEl>
                                        <p:attrNameLst>
                                          <p:attrName>ppt_h</p:attrName>
                                        </p:attrNameLst>
                                      </p:cBhvr>
                                      <p:tavLst>
                                        <p:tav tm="0">
                                          <p:val>
                                            <p:fltVal val="0"/>
                                          </p:val>
                                        </p:tav>
                                        <p:tav tm="100000">
                                          <p:val>
                                            <p:strVal val="#ppt_h"/>
                                          </p:val>
                                        </p:tav>
                                      </p:tavLst>
                                    </p:anim>
                                    <p:anim calcmode="lin" valueType="num">
                                      <p:cBhvr>
                                        <p:cTn id="26" dur="750" fill="hold"/>
                                        <p:tgtEl>
                                          <p:spTgt spid="32"/>
                                        </p:tgtEl>
                                        <p:attrNameLst>
                                          <p:attrName>style.rotation</p:attrName>
                                        </p:attrNameLst>
                                      </p:cBhvr>
                                      <p:tavLst>
                                        <p:tav tm="0">
                                          <p:val>
                                            <p:fltVal val="90"/>
                                          </p:val>
                                        </p:tav>
                                        <p:tav tm="100000">
                                          <p:val>
                                            <p:fltVal val="0"/>
                                          </p:val>
                                        </p:tav>
                                      </p:tavLst>
                                    </p:anim>
                                    <p:animEffect transition="in" filter="fade">
                                      <p:cBhvr>
                                        <p:cTn id="27" dur="750"/>
                                        <p:tgtEl>
                                          <p:spTgt spid="32"/>
                                        </p:tgtEl>
                                      </p:cBhvr>
                                    </p:animEffect>
                                  </p:childTnLst>
                                </p:cTn>
                              </p:par>
                            </p:childTnLst>
                          </p:cTn>
                        </p:par>
                        <p:par>
                          <p:cTn id="28" fill="hold" nodeType="afterGroup">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10"/>
                                        </p:tgtEl>
                                        <p:attrNameLst>
                                          <p:attrName>style.visibility</p:attrName>
                                        </p:attrNameLst>
                                      </p:cBhvr>
                                      <p:to>
                                        <p:strVal val="visible"/>
                                      </p:to>
                                    </p:set>
                                    <p:animEffect transition="in" filter="fade">
                                      <p:cBhvr>
                                        <p:cTn id="31" dur="750"/>
                                        <p:tgtEl>
                                          <p:spTgt spid="10"/>
                                        </p:tgtEl>
                                      </p:cBhvr>
                                    </p:animEffect>
                                  </p:childTnLst>
                                </p:cTn>
                              </p:par>
                            </p:childTnLst>
                          </p:cTn>
                        </p:par>
                        <p:par>
                          <p:cTn id="32" fill="hold" nodeType="afterGroup">
                            <p:stCondLst>
                              <p:cond delay="2750"/>
                            </p:stCondLst>
                            <p:childTnLst>
                              <p:par>
                                <p:cTn id="33" presetID="31" presetClass="entr" presetSubtype="0" fill="hold" nodeType="afterEffect">
                                  <p:stCondLst>
                                    <p:cond delay="0"/>
                                  </p:stCondLst>
                                  <p:childTnLst>
                                    <p:set>
                                      <p:cBhvr>
                                        <p:cTn id="34" dur="1" fill="hold">
                                          <p:stCondLst>
                                            <p:cond delay="0"/>
                                          </p:stCondLst>
                                        </p:cTn>
                                        <p:tgtEl>
                                          <p:spTgt spid="15"/>
                                        </p:tgtEl>
                                        <p:attrNameLst>
                                          <p:attrName>style.visibility</p:attrName>
                                        </p:attrNameLst>
                                      </p:cBhvr>
                                      <p:to>
                                        <p:strVal val="visible"/>
                                      </p:to>
                                    </p:set>
                                    <p:anim calcmode="lin" valueType="num">
                                      <p:cBhvr>
                                        <p:cTn id="35" dur="750" fill="hold"/>
                                        <p:tgtEl>
                                          <p:spTgt spid="15"/>
                                        </p:tgtEl>
                                        <p:attrNameLst>
                                          <p:attrName>ppt_w</p:attrName>
                                        </p:attrNameLst>
                                      </p:cBhvr>
                                      <p:tavLst>
                                        <p:tav tm="0">
                                          <p:val>
                                            <p:fltVal val="0"/>
                                          </p:val>
                                        </p:tav>
                                        <p:tav tm="100000">
                                          <p:val>
                                            <p:strVal val="#ppt_w"/>
                                          </p:val>
                                        </p:tav>
                                      </p:tavLst>
                                    </p:anim>
                                    <p:anim calcmode="lin" valueType="num">
                                      <p:cBhvr>
                                        <p:cTn id="36" dur="750" fill="hold"/>
                                        <p:tgtEl>
                                          <p:spTgt spid="15"/>
                                        </p:tgtEl>
                                        <p:attrNameLst>
                                          <p:attrName>ppt_h</p:attrName>
                                        </p:attrNameLst>
                                      </p:cBhvr>
                                      <p:tavLst>
                                        <p:tav tm="0">
                                          <p:val>
                                            <p:fltVal val="0"/>
                                          </p:val>
                                        </p:tav>
                                        <p:tav tm="100000">
                                          <p:val>
                                            <p:strVal val="#ppt_h"/>
                                          </p:val>
                                        </p:tav>
                                      </p:tavLst>
                                    </p:anim>
                                    <p:anim calcmode="lin" valueType="num">
                                      <p:cBhvr>
                                        <p:cTn id="37" dur="750" fill="hold"/>
                                        <p:tgtEl>
                                          <p:spTgt spid="15"/>
                                        </p:tgtEl>
                                        <p:attrNameLst>
                                          <p:attrName>style.rotation</p:attrName>
                                        </p:attrNameLst>
                                      </p:cBhvr>
                                      <p:tavLst>
                                        <p:tav tm="0">
                                          <p:val>
                                            <p:fltVal val="90"/>
                                          </p:val>
                                        </p:tav>
                                        <p:tav tm="100000">
                                          <p:val>
                                            <p:fltVal val="0"/>
                                          </p:val>
                                        </p:tav>
                                      </p:tavLst>
                                    </p:anim>
                                    <p:animEffect transition="in" filter="fade">
                                      <p:cBhvr>
                                        <p:cTn id="38" dur="750"/>
                                        <p:tgtEl>
                                          <p:spTgt spid="15"/>
                                        </p:tgtEl>
                                      </p:cBhvr>
                                    </p:animEffect>
                                  </p:childTnLst>
                                </p:cTn>
                              </p:par>
                            </p:childTnLst>
                          </p:cTn>
                        </p:par>
                        <p:par>
                          <p:cTn id="39" fill="hold" nodeType="afterGroup">
                            <p:stCondLst>
                              <p:cond delay="3500"/>
                            </p:stCondLst>
                            <p:childTnLst>
                              <p:par>
                                <p:cTn id="40" presetID="10" presetClass="entr" presetSubtype="0" fill="hold" grpId="0" nodeType="after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fade">
                                      <p:cBhvr>
                                        <p:cTn id="42" dur="750"/>
                                        <p:tgtEl>
                                          <p:spTgt spid="12"/>
                                        </p:tgtEl>
                                      </p:cBhvr>
                                    </p:animEffect>
                                  </p:childTnLst>
                                </p:cTn>
                              </p:par>
                            </p:childTnLst>
                          </p:cTn>
                        </p:par>
                        <p:par>
                          <p:cTn id="43" fill="hold" nodeType="afterGroup">
                            <p:stCondLst>
                              <p:cond delay="4250"/>
                            </p:stCondLst>
                            <p:childTnLst>
                              <p:par>
                                <p:cTn id="44" presetID="31" presetClass="entr" presetSubtype="0" fill="hold" nodeType="afterEffect">
                                  <p:stCondLst>
                                    <p:cond delay="0"/>
                                  </p:stCondLst>
                                  <p:childTnLst>
                                    <p:set>
                                      <p:cBhvr>
                                        <p:cTn id="45" dur="1" fill="hold">
                                          <p:stCondLst>
                                            <p:cond delay="0"/>
                                          </p:stCondLst>
                                        </p:cTn>
                                        <p:tgtEl>
                                          <p:spTgt spid="24"/>
                                        </p:tgtEl>
                                        <p:attrNameLst>
                                          <p:attrName>style.visibility</p:attrName>
                                        </p:attrNameLst>
                                      </p:cBhvr>
                                      <p:to>
                                        <p:strVal val="visible"/>
                                      </p:to>
                                    </p:set>
                                    <p:anim calcmode="lin" valueType="num">
                                      <p:cBhvr>
                                        <p:cTn id="46" dur="750" fill="hold"/>
                                        <p:tgtEl>
                                          <p:spTgt spid="24"/>
                                        </p:tgtEl>
                                        <p:attrNameLst>
                                          <p:attrName>ppt_w</p:attrName>
                                        </p:attrNameLst>
                                      </p:cBhvr>
                                      <p:tavLst>
                                        <p:tav tm="0">
                                          <p:val>
                                            <p:fltVal val="0"/>
                                          </p:val>
                                        </p:tav>
                                        <p:tav tm="100000">
                                          <p:val>
                                            <p:strVal val="#ppt_w"/>
                                          </p:val>
                                        </p:tav>
                                      </p:tavLst>
                                    </p:anim>
                                    <p:anim calcmode="lin" valueType="num">
                                      <p:cBhvr>
                                        <p:cTn id="47" dur="750" fill="hold"/>
                                        <p:tgtEl>
                                          <p:spTgt spid="24"/>
                                        </p:tgtEl>
                                        <p:attrNameLst>
                                          <p:attrName>ppt_h</p:attrName>
                                        </p:attrNameLst>
                                      </p:cBhvr>
                                      <p:tavLst>
                                        <p:tav tm="0">
                                          <p:val>
                                            <p:fltVal val="0"/>
                                          </p:val>
                                        </p:tav>
                                        <p:tav tm="100000">
                                          <p:val>
                                            <p:strVal val="#ppt_h"/>
                                          </p:val>
                                        </p:tav>
                                      </p:tavLst>
                                    </p:anim>
                                    <p:anim calcmode="lin" valueType="num">
                                      <p:cBhvr>
                                        <p:cTn id="48" dur="750" fill="hold"/>
                                        <p:tgtEl>
                                          <p:spTgt spid="24"/>
                                        </p:tgtEl>
                                        <p:attrNameLst>
                                          <p:attrName>style.rotation</p:attrName>
                                        </p:attrNameLst>
                                      </p:cBhvr>
                                      <p:tavLst>
                                        <p:tav tm="0">
                                          <p:val>
                                            <p:fltVal val="90"/>
                                          </p:val>
                                        </p:tav>
                                        <p:tav tm="100000">
                                          <p:val>
                                            <p:fltVal val="0"/>
                                          </p:val>
                                        </p:tav>
                                      </p:tavLst>
                                    </p:anim>
                                    <p:animEffect transition="in" filter="fade">
                                      <p:cBhvr>
                                        <p:cTn id="49" dur="750"/>
                                        <p:tgtEl>
                                          <p:spTgt spid="24"/>
                                        </p:tgtEl>
                                      </p:cBhvr>
                                    </p:animEffect>
                                  </p:childTnLst>
                                </p:cTn>
                              </p:par>
                            </p:childTnLst>
                          </p:cTn>
                        </p:par>
                        <p:par>
                          <p:cTn id="50" fill="hold" nodeType="afterGroup">
                            <p:stCondLst>
                              <p:cond delay="5000"/>
                            </p:stCondLst>
                            <p:childTnLst>
                              <p:par>
                                <p:cTn id="51" presetID="10"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fade">
                                      <p:cBhvr>
                                        <p:cTn id="53" dur="750"/>
                                        <p:tgtEl>
                                          <p:spTgt spid="11"/>
                                        </p:tgtEl>
                                      </p:cBhvr>
                                    </p:animEffect>
                                  </p:childTnLst>
                                </p:cTn>
                              </p:par>
                            </p:childTnLst>
                          </p:cTn>
                        </p:par>
                        <p:par>
                          <p:cTn id="54" fill="hold" nodeType="afterGroup">
                            <p:stCondLst>
                              <p:cond delay="5750"/>
                            </p:stCondLst>
                            <p:childTnLst>
                              <p:par>
                                <p:cTn id="55" presetID="31" presetClass="entr" presetSubtype="0" fill="hold" nodeType="afterEffect">
                                  <p:stCondLst>
                                    <p:cond delay="0"/>
                                  </p:stCondLst>
                                  <p:childTnLst>
                                    <p:set>
                                      <p:cBhvr>
                                        <p:cTn id="56" dur="1" fill="hold">
                                          <p:stCondLst>
                                            <p:cond delay="0"/>
                                          </p:stCondLst>
                                        </p:cTn>
                                        <p:tgtEl>
                                          <p:spTgt spid="28"/>
                                        </p:tgtEl>
                                        <p:attrNameLst>
                                          <p:attrName>style.visibility</p:attrName>
                                        </p:attrNameLst>
                                      </p:cBhvr>
                                      <p:to>
                                        <p:strVal val="visible"/>
                                      </p:to>
                                    </p:set>
                                    <p:anim calcmode="lin" valueType="num">
                                      <p:cBhvr>
                                        <p:cTn id="57" dur="750" fill="hold"/>
                                        <p:tgtEl>
                                          <p:spTgt spid="28"/>
                                        </p:tgtEl>
                                        <p:attrNameLst>
                                          <p:attrName>ppt_w</p:attrName>
                                        </p:attrNameLst>
                                      </p:cBhvr>
                                      <p:tavLst>
                                        <p:tav tm="0">
                                          <p:val>
                                            <p:fltVal val="0"/>
                                          </p:val>
                                        </p:tav>
                                        <p:tav tm="100000">
                                          <p:val>
                                            <p:strVal val="#ppt_w"/>
                                          </p:val>
                                        </p:tav>
                                      </p:tavLst>
                                    </p:anim>
                                    <p:anim calcmode="lin" valueType="num">
                                      <p:cBhvr>
                                        <p:cTn id="58" dur="750" fill="hold"/>
                                        <p:tgtEl>
                                          <p:spTgt spid="28"/>
                                        </p:tgtEl>
                                        <p:attrNameLst>
                                          <p:attrName>ppt_h</p:attrName>
                                        </p:attrNameLst>
                                      </p:cBhvr>
                                      <p:tavLst>
                                        <p:tav tm="0">
                                          <p:val>
                                            <p:fltVal val="0"/>
                                          </p:val>
                                        </p:tav>
                                        <p:tav tm="100000">
                                          <p:val>
                                            <p:strVal val="#ppt_h"/>
                                          </p:val>
                                        </p:tav>
                                      </p:tavLst>
                                    </p:anim>
                                    <p:anim calcmode="lin" valueType="num">
                                      <p:cBhvr>
                                        <p:cTn id="59" dur="750" fill="hold"/>
                                        <p:tgtEl>
                                          <p:spTgt spid="28"/>
                                        </p:tgtEl>
                                        <p:attrNameLst>
                                          <p:attrName>style.rotation</p:attrName>
                                        </p:attrNameLst>
                                      </p:cBhvr>
                                      <p:tavLst>
                                        <p:tav tm="0">
                                          <p:val>
                                            <p:fltVal val="90"/>
                                          </p:val>
                                        </p:tav>
                                        <p:tav tm="100000">
                                          <p:val>
                                            <p:fltVal val="0"/>
                                          </p:val>
                                        </p:tav>
                                      </p:tavLst>
                                    </p:anim>
                                    <p:animEffect transition="in" filter="fade">
                                      <p:cBhvr>
                                        <p:cTn id="60" dur="750"/>
                                        <p:tgtEl>
                                          <p:spTgt spid="28"/>
                                        </p:tgtEl>
                                      </p:cBhvr>
                                    </p:animEffect>
                                  </p:childTnLst>
                                </p:cTn>
                              </p:par>
                            </p:childTnLst>
                          </p:cTn>
                        </p:par>
                        <p:par>
                          <p:cTn id="61" fill="hold" nodeType="afterGroup">
                            <p:stCondLst>
                              <p:cond delay="6500"/>
                            </p:stCondLst>
                            <p:childTnLst>
                              <p:par>
                                <p:cTn id="62" presetID="10" presetClass="entr" presetSubtype="0" fill="hold" grpId="0" nodeType="afterEffect">
                                  <p:stCondLst>
                                    <p:cond delay="0"/>
                                  </p:stCondLst>
                                  <p:childTnLst>
                                    <p:set>
                                      <p:cBhvr>
                                        <p:cTn id="63" dur="1" fill="hold">
                                          <p:stCondLst>
                                            <p:cond delay="0"/>
                                          </p:stCondLst>
                                        </p:cTn>
                                        <p:tgtEl>
                                          <p:spTgt spid="13"/>
                                        </p:tgtEl>
                                        <p:attrNameLst>
                                          <p:attrName>style.visibility</p:attrName>
                                        </p:attrNameLst>
                                      </p:cBhvr>
                                      <p:to>
                                        <p:strVal val="visible"/>
                                      </p:to>
                                    </p:set>
                                    <p:animEffect transition="in" filter="fade">
                                      <p:cBhvr>
                                        <p:cTn id="64" dur="750"/>
                                        <p:tgtEl>
                                          <p:spTgt spid="13"/>
                                        </p:tgtEl>
                                      </p:cBhvr>
                                    </p:animEffect>
                                  </p:childTnLst>
                                </p:cTn>
                              </p:par>
                            </p:childTnLst>
                          </p:cTn>
                        </p:par>
                        <p:par>
                          <p:cTn id="65" fill="hold" nodeType="afterGroup">
                            <p:stCondLst>
                              <p:cond delay="7250"/>
                            </p:stCondLst>
                            <p:childTnLst>
                              <p:par>
                                <p:cTn id="66" presetID="2" presetClass="entr" presetSubtype="8" fill="hold" nodeType="afterEffect">
                                  <p:stCondLst>
                                    <p:cond delay="0"/>
                                  </p:stCondLst>
                                  <p:childTnLst>
                                    <p:set>
                                      <p:cBhvr>
                                        <p:cTn id="67" dur="1" fill="hold">
                                          <p:stCondLst>
                                            <p:cond delay="0"/>
                                          </p:stCondLst>
                                        </p:cTn>
                                        <p:tgtEl>
                                          <p:spTgt spid="43"/>
                                        </p:tgtEl>
                                        <p:attrNameLst>
                                          <p:attrName>style.visibility</p:attrName>
                                        </p:attrNameLst>
                                      </p:cBhvr>
                                      <p:to>
                                        <p:strVal val="visible"/>
                                      </p:to>
                                    </p:set>
                                    <p:anim calcmode="lin" valueType="num">
                                      <p:cBhvr additive="base">
                                        <p:cTn id="68" dur="500" fill="hold"/>
                                        <p:tgtEl>
                                          <p:spTgt spid="43"/>
                                        </p:tgtEl>
                                        <p:attrNameLst>
                                          <p:attrName>ppt_x</p:attrName>
                                        </p:attrNameLst>
                                      </p:cBhvr>
                                      <p:tavLst>
                                        <p:tav tm="0">
                                          <p:val>
                                            <p:strVal val="0-#ppt_w/2"/>
                                          </p:val>
                                        </p:tav>
                                        <p:tav tm="100000">
                                          <p:val>
                                            <p:strVal val="#ppt_x"/>
                                          </p:val>
                                        </p:tav>
                                      </p:tavLst>
                                    </p:anim>
                                    <p:anim calcmode="lin" valueType="num">
                                      <p:cBhvr additive="base">
                                        <p:cTn id="69" dur="500" fill="hold"/>
                                        <p:tgtEl>
                                          <p:spTgt spid="4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animBg="1"/>
      <p:bldP spid="11" grpId="0" animBg="1"/>
      <p:bldP spid="12" grpId="0" animBg="1"/>
      <p:bldP spid="13" grpId="0" animBg="1"/>
      <p:bldP spid="14" grpId="0"/>
      <p:bldP spid="36" grpId="0"/>
      <p:bldP spid="37" grpId="0"/>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trzałka w cztery strony 2">
            <a:extLst>
              <a:ext uri="{FF2B5EF4-FFF2-40B4-BE49-F238E27FC236}">
                <a16:creationId xmlns:a16="http://schemas.microsoft.com/office/drawing/2014/main" id="{61BBA687-93D2-DB59-F377-90A214E0C4F2}"/>
              </a:ext>
            </a:extLst>
          </p:cNvPr>
          <p:cNvSpPr/>
          <p:nvPr/>
        </p:nvSpPr>
        <p:spPr>
          <a:xfrm>
            <a:off x="1566863" y="1025525"/>
            <a:ext cx="9128125" cy="5065713"/>
          </a:xfrm>
          <a:prstGeom prst="quadArrow">
            <a:avLst>
              <a:gd name="adj1" fmla="val 577"/>
              <a:gd name="adj2" fmla="val 1929"/>
              <a:gd name="adj3" fmla="val 3814"/>
            </a:avLst>
          </a:prstGeom>
          <a:solidFill>
            <a:schemeClr val="bg1">
              <a:lumMod val="50000"/>
            </a:schemeClr>
          </a:solidFill>
          <a:ln>
            <a:noFill/>
          </a:ln>
          <a:effectLst/>
        </p:spPr>
        <p:style>
          <a:lnRef idx="0">
            <a:scrgbClr r="0" g="0" b="0"/>
          </a:lnRef>
          <a:fillRef idx="1">
            <a:scrgbClr r="0" g="0" b="0"/>
          </a:fillRef>
          <a:effectRef idx="2">
            <a:scrgbClr r="0" g="0" b="0"/>
          </a:effectRef>
          <a:fontRef idx="minor">
            <a:schemeClr val="dk1">
              <a:hueOff val="0"/>
              <a:satOff val="0"/>
              <a:lumOff val="0"/>
              <a:alphaOff val="0"/>
            </a:schemeClr>
          </a:fontRef>
        </p:style>
        <p:txBody>
          <a:bodyPr/>
          <a:lstStyle/>
          <a:p>
            <a:endParaRPr lang="en-NZ"/>
          </a:p>
        </p:txBody>
      </p:sp>
      <p:sp>
        <p:nvSpPr>
          <p:cNvPr id="9" name="TextBox 24">
            <a:extLst>
              <a:ext uri="{FF2B5EF4-FFF2-40B4-BE49-F238E27FC236}">
                <a16:creationId xmlns:a16="http://schemas.microsoft.com/office/drawing/2014/main" id="{EE61F21D-3865-24EF-54CD-B5665550239C}"/>
              </a:ext>
            </a:extLst>
          </p:cNvPr>
          <p:cNvSpPr txBox="1">
            <a:spLocks noChangeArrowheads="1"/>
          </p:cNvSpPr>
          <p:nvPr/>
        </p:nvSpPr>
        <p:spPr bwMode="auto">
          <a:xfrm>
            <a:off x="5638800" y="6091238"/>
            <a:ext cx="9842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9056" tIns="44533" rIns="89056" bIns="44533">
            <a:spAutoFit/>
          </a:bodyPr>
          <a:lstStyle>
            <a:lvl1pPr defTabSz="1217613">
              <a:defRPr>
                <a:solidFill>
                  <a:schemeClr val="tx1"/>
                </a:solidFill>
                <a:latin typeface="Calibri" panose="020F0502020204030204" pitchFamily="34" charset="0"/>
              </a:defRPr>
            </a:lvl1pPr>
            <a:lvl2pPr marL="742950" indent="-285750" defTabSz="1217613">
              <a:defRPr>
                <a:solidFill>
                  <a:schemeClr val="tx1"/>
                </a:solidFill>
                <a:latin typeface="Calibri" panose="020F0502020204030204" pitchFamily="34" charset="0"/>
              </a:defRPr>
            </a:lvl2pPr>
            <a:lvl3pPr marL="1143000" indent="-228600" defTabSz="1217613">
              <a:defRPr>
                <a:solidFill>
                  <a:schemeClr val="tx1"/>
                </a:solidFill>
                <a:latin typeface="Calibri" panose="020F0502020204030204" pitchFamily="34" charset="0"/>
              </a:defRPr>
            </a:lvl3pPr>
            <a:lvl4pPr marL="1600200" indent="-228600" defTabSz="1217613">
              <a:defRPr>
                <a:solidFill>
                  <a:schemeClr val="tx1"/>
                </a:solidFill>
                <a:latin typeface="Calibri" panose="020F0502020204030204" pitchFamily="34" charset="0"/>
              </a:defRPr>
            </a:lvl4pPr>
            <a:lvl5pPr marL="2057400" indent="-228600" defTabSz="1217613">
              <a:defRPr>
                <a:solidFill>
                  <a:schemeClr val="tx1"/>
                </a:solidFill>
                <a:latin typeface="Calibri" panose="020F0502020204030204" pitchFamily="34" charset="0"/>
              </a:defRPr>
            </a:lvl5pPr>
            <a:lvl6pPr marL="2514600" indent="-228600" defTabSz="1217613" eaLnBrk="0" fontAlgn="base" hangingPunct="0">
              <a:spcBef>
                <a:spcPct val="0"/>
              </a:spcBef>
              <a:spcAft>
                <a:spcPct val="0"/>
              </a:spcAft>
              <a:defRPr>
                <a:solidFill>
                  <a:schemeClr val="tx1"/>
                </a:solidFill>
                <a:latin typeface="Calibri" panose="020F0502020204030204" pitchFamily="34" charset="0"/>
              </a:defRPr>
            </a:lvl6pPr>
            <a:lvl7pPr marL="2971800" indent="-228600" defTabSz="1217613" eaLnBrk="0" fontAlgn="base" hangingPunct="0">
              <a:spcBef>
                <a:spcPct val="0"/>
              </a:spcBef>
              <a:spcAft>
                <a:spcPct val="0"/>
              </a:spcAft>
              <a:defRPr>
                <a:solidFill>
                  <a:schemeClr val="tx1"/>
                </a:solidFill>
                <a:latin typeface="Calibri" panose="020F0502020204030204" pitchFamily="34" charset="0"/>
              </a:defRPr>
            </a:lvl7pPr>
            <a:lvl8pPr marL="3429000" indent="-228600" defTabSz="1217613" eaLnBrk="0" fontAlgn="base" hangingPunct="0">
              <a:spcBef>
                <a:spcPct val="0"/>
              </a:spcBef>
              <a:spcAft>
                <a:spcPct val="0"/>
              </a:spcAft>
              <a:defRPr>
                <a:solidFill>
                  <a:schemeClr val="tx1"/>
                </a:solidFill>
                <a:latin typeface="Calibri" panose="020F0502020204030204" pitchFamily="34" charset="0"/>
              </a:defRPr>
            </a:lvl8pPr>
            <a:lvl9pPr marL="3886200" indent="-228600" defTabSz="12176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AU" altLang="en-US">
                <a:solidFill>
                  <a:srgbClr val="00B050"/>
                </a:solidFill>
                <a:latin typeface="Century Gothic" panose="020B0502020202020204" pitchFamily="34" charset="0"/>
                <a:cs typeface="Open Sans" panose="020B0606030504020204" pitchFamily="34" charset="0"/>
              </a:rPr>
              <a:t>Feeling</a:t>
            </a:r>
          </a:p>
        </p:txBody>
      </p:sp>
      <p:sp>
        <p:nvSpPr>
          <p:cNvPr id="10" name="Prostokąt zaokrąglony 7">
            <a:extLst>
              <a:ext uri="{FF2B5EF4-FFF2-40B4-BE49-F238E27FC236}">
                <a16:creationId xmlns:a16="http://schemas.microsoft.com/office/drawing/2014/main" id="{17116BAC-CDCF-48E1-3BC6-AEC0AF8B1FB6}"/>
              </a:ext>
            </a:extLst>
          </p:cNvPr>
          <p:cNvSpPr/>
          <p:nvPr/>
        </p:nvSpPr>
        <p:spPr>
          <a:xfrm>
            <a:off x="1098550" y="1123950"/>
            <a:ext cx="4243388" cy="1992313"/>
          </a:xfrm>
          <a:prstGeom prst="roundRect">
            <a:avLst/>
          </a:prstGeom>
          <a:ln w="19050" cap="rnd">
            <a:solidFill>
              <a:schemeClr val="bg1">
                <a:lumMod val="65000"/>
              </a:schemeClr>
            </a:solidFill>
            <a:round/>
          </a:ln>
        </p:spPr>
        <p:style>
          <a:lnRef idx="1">
            <a:schemeClr val="accent1"/>
          </a:lnRef>
          <a:fillRef idx="0">
            <a:schemeClr val="accent1"/>
          </a:fillRef>
          <a:effectRef idx="0">
            <a:schemeClr val="accent1"/>
          </a:effectRef>
          <a:fontRef idx="minor">
            <a:schemeClr val="tx1"/>
          </a:fontRef>
        </p:style>
        <p:txBody>
          <a:bodyPr lIns="72000" rIns="288000" anchor="ctr"/>
          <a:lstStyle/>
          <a:p>
            <a:pPr>
              <a:spcAft>
                <a:spcPts val="600"/>
              </a:spcAft>
              <a:defRPr/>
            </a:pPr>
            <a:r>
              <a:rPr lang="en-US" altLang="en-US" sz="1400">
                <a:latin typeface="Century Gothic" panose="020B0502020202020204" pitchFamily="34" charset="0"/>
              </a:rPr>
              <a:t>Can get bogged down in the </a:t>
            </a:r>
            <a:br>
              <a:rPr lang="en-US" altLang="en-US" sz="1400">
                <a:latin typeface="Century Gothic" panose="020B0502020202020204" pitchFamily="34" charset="0"/>
              </a:rPr>
            </a:br>
            <a:r>
              <a:rPr lang="en-US" altLang="en-US" sz="1400">
                <a:latin typeface="Century Gothic" panose="020B0502020202020204" pitchFamily="34" charset="0"/>
              </a:rPr>
              <a:t>details</a:t>
            </a:r>
          </a:p>
          <a:p>
            <a:pPr>
              <a:spcAft>
                <a:spcPts val="600"/>
              </a:spcAft>
              <a:defRPr/>
            </a:pPr>
            <a:r>
              <a:rPr lang="en-US" altLang="en-US" sz="1400">
                <a:latin typeface="Century Gothic" panose="020B0502020202020204" pitchFamily="34" charset="0"/>
              </a:rPr>
              <a:t>May resist responsibility</a:t>
            </a:r>
          </a:p>
          <a:p>
            <a:pPr>
              <a:spcAft>
                <a:spcPts val="600"/>
              </a:spcAft>
              <a:defRPr/>
            </a:pPr>
            <a:r>
              <a:rPr lang="en-US" altLang="en-US" sz="1400">
                <a:latin typeface="Century Gothic" panose="020B0502020202020204" pitchFamily="34" charset="0"/>
              </a:rPr>
              <a:t>Overly cautious</a:t>
            </a:r>
          </a:p>
          <a:p>
            <a:pPr>
              <a:spcAft>
                <a:spcPts val="600"/>
              </a:spcAft>
              <a:defRPr/>
            </a:pPr>
            <a:r>
              <a:rPr lang="en-US" altLang="en-US" sz="1400">
                <a:latin typeface="Century Gothic" panose="020B0502020202020204" pitchFamily="34" charset="0"/>
              </a:rPr>
              <a:t>Slow to make decisions</a:t>
            </a:r>
            <a:endParaRPr lang="en-NZ" altLang="en-US" baseline="30000">
              <a:latin typeface="Century Gothic" panose="020B0502020202020204" pitchFamily="34" charset="0"/>
            </a:endParaRPr>
          </a:p>
        </p:txBody>
      </p:sp>
      <p:sp>
        <p:nvSpPr>
          <p:cNvPr id="11" name="Prostokąt zaokrąglony 12">
            <a:extLst>
              <a:ext uri="{FF2B5EF4-FFF2-40B4-BE49-F238E27FC236}">
                <a16:creationId xmlns:a16="http://schemas.microsoft.com/office/drawing/2014/main" id="{E1CFA2D7-B1CC-88AF-0E02-BE5FCF30DBF8}"/>
              </a:ext>
            </a:extLst>
          </p:cNvPr>
          <p:cNvSpPr/>
          <p:nvPr/>
        </p:nvSpPr>
        <p:spPr>
          <a:xfrm>
            <a:off x="1093788" y="3978275"/>
            <a:ext cx="4227512" cy="1992313"/>
          </a:xfrm>
          <a:prstGeom prst="roundRect">
            <a:avLst/>
          </a:prstGeom>
          <a:ln w="19050" cap="rnd">
            <a:solidFill>
              <a:schemeClr val="bg1">
                <a:lumMod val="65000"/>
              </a:schemeClr>
            </a:solidFill>
            <a:round/>
          </a:ln>
        </p:spPr>
        <p:style>
          <a:lnRef idx="1">
            <a:schemeClr val="accent1"/>
          </a:lnRef>
          <a:fillRef idx="0">
            <a:schemeClr val="accent1"/>
          </a:fillRef>
          <a:effectRef idx="0">
            <a:schemeClr val="accent1"/>
          </a:effectRef>
          <a:fontRef idx="minor">
            <a:schemeClr val="tx1"/>
          </a:fontRef>
        </p:style>
        <p:txBody>
          <a:bodyPr lIns="72000" rIns="288000" anchor="ctr"/>
          <a:lstStyle/>
          <a:p>
            <a:pPr>
              <a:spcAft>
                <a:spcPts val="600"/>
              </a:spcAft>
              <a:defRPr/>
            </a:pPr>
            <a:r>
              <a:rPr lang="en-US" altLang="en-US" sz="1400">
                <a:latin typeface="Century Gothic" panose="020B0502020202020204" pitchFamily="34" charset="0"/>
              </a:rPr>
              <a:t>Resistant to change and new </a:t>
            </a:r>
            <a:br>
              <a:rPr lang="en-US" altLang="en-US" sz="1400">
                <a:latin typeface="Century Gothic" panose="020B0502020202020204" pitchFamily="34" charset="0"/>
              </a:rPr>
            </a:br>
            <a:r>
              <a:rPr lang="en-US" altLang="en-US" sz="1400">
                <a:latin typeface="Century Gothic" panose="020B0502020202020204" pitchFamily="34" charset="0"/>
              </a:rPr>
              <a:t>procedures</a:t>
            </a:r>
          </a:p>
          <a:p>
            <a:pPr>
              <a:spcAft>
                <a:spcPts val="600"/>
              </a:spcAft>
              <a:defRPr/>
            </a:pPr>
            <a:r>
              <a:rPr lang="en-US" altLang="en-US" sz="1400">
                <a:latin typeface="Century Gothic" panose="020B0502020202020204" pitchFamily="34" charset="0"/>
              </a:rPr>
              <a:t>Very opinionated</a:t>
            </a:r>
          </a:p>
          <a:p>
            <a:pPr>
              <a:spcAft>
                <a:spcPts val="600"/>
              </a:spcAft>
              <a:defRPr/>
            </a:pPr>
            <a:r>
              <a:rPr lang="en-US" altLang="en-US" sz="1400">
                <a:latin typeface="Century Gothic" panose="020B0502020202020204" pitchFamily="34" charset="0"/>
              </a:rPr>
              <a:t>Protects own team emotionally</a:t>
            </a:r>
          </a:p>
          <a:p>
            <a:pPr>
              <a:spcAft>
                <a:spcPts val="600"/>
              </a:spcAft>
              <a:defRPr/>
            </a:pPr>
            <a:r>
              <a:rPr lang="en-US" altLang="en-US" sz="1400">
                <a:latin typeface="Century Gothic" panose="020B0502020202020204" pitchFamily="34" charset="0"/>
              </a:rPr>
              <a:t>Doesn’t initiate</a:t>
            </a:r>
          </a:p>
        </p:txBody>
      </p:sp>
      <p:sp>
        <p:nvSpPr>
          <p:cNvPr id="12" name="Prostokąt zaokrąglony 17">
            <a:extLst>
              <a:ext uri="{FF2B5EF4-FFF2-40B4-BE49-F238E27FC236}">
                <a16:creationId xmlns:a16="http://schemas.microsoft.com/office/drawing/2014/main" id="{3DC7EE90-A3DB-B9F9-1E68-D8FAE2EB6A30}"/>
              </a:ext>
            </a:extLst>
          </p:cNvPr>
          <p:cNvSpPr/>
          <p:nvPr/>
        </p:nvSpPr>
        <p:spPr>
          <a:xfrm>
            <a:off x="6888163" y="1123950"/>
            <a:ext cx="4327525" cy="1992313"/>
          </a:xfrm>
          <a:prstGeom prst="roundRect">
            <a:avLst/>
          </a:prstGeom>
          <a:ln w="19050" cap="rnd">
            <a:solidFill>
              <a:schemeClr val="bg1">
                <a:lumMod val="65000"/>
              </a:schemeClr>
            </a:solidFill>
            <a:round/>
          </a:ln>
        </p:spPr>
        <p:style>
          <a:lnRef idx="1">
            <a:schemeClr val="accent1"/>
          </a:lnRef>
          <a:fillRef idx="0">
            <a:schemeClr val="accent1"/>
          </a:fillRef>
          <a:effectRef idx="0">
            <a:schemeClr val="accent1"/>
          </a:effectRef>
          <a:fontRef idx="minor">
            <a:schemeClr val="tx1"/>
          </a:fontRef>
        </p:style>
        <p:txBody>
          <a:bodyPr lIns="936000" rIns="72000" anchor="ctr"/>
          <a:lstStyle/>
          <a:p>
            <a:pPr algn="r">
              <a:spcAft>
                <a:spcPts val="600"/>
              </a:spcAft>
              <a:defRPr/>
            </a:pPr>
            <a:r>
              <a:rPr lang="en-US" altLang="en-US" sz="1400">
                <a:latin typeface="Century Gothic" panose="020B0502020202020204" pitchFamily="34" charset="0"/>
              </a:rPr>
              <a:t>Wants new challenges</a:t>
            </a:r>
          </a:p>
          <a:p>
            <a:pPr algn="r">
              <a:spcAft>
                <a:spcPts val="600"/>
              </a:spcAft>
              <a:defRPr/>
            </a:pPr>
            <a:r>
              <a:rPr lang="en-US" altLang="en-US" sz="1400">
                <a:latin typeface="Century Gothic" panose="020B0502020202020204" pitchFamily="34" charset="0"/>
              </a:rPr>
              <a:t>Can get bored quickly</a:t>
            </a:r>
          </a:p>
          <a:p>
            <a:pPr algn="r">
              <a:spcAft>
                <a:spcPts val="600"/>
              </a:spcAft>
              <a:defRPr/>
            </a:pPr>
            <a:r>
              <a:rPr lang="en-US" altLang="en-US" sz="1400">
                <a:latin typeface="Century Gothic" panose="020B0502020202020204" pitchFamily="34" charset="0"/>
              </a:rPr>
              <a:t>May move out of their area of responsibility</a:t>
            </a:r>
          </a:p>
          <a:p>
            <a:pPr algn="r">
              <a:spcAft>
                <a:spcPts val="600"/>
              </a:spcAft>
              <a:defRPr/>
            </a:pPr>
            <a:r>
              <a:rPr lang="en-US" altLang="en-US" sz="1400">
                <a:latin typeface="Century Gothic" panose="020B0502020202020204" pitchFamily="34" charset="0"/>
              </a:rPr>
              <a:t>People relations</a:t>
            </a:r>
          </a:p>
          <a:p>
            <a:pPr algn="r">
              <a:spcAft>
                <a:spcPts val="600"/>
              </a:spcAft>
              <a:defRPr/>
            </a:pPr>
            <a:r>
              <a:rPr lang="en-US" altLang="en-US" sz="1400">
                <a:latin typeface="Century Gothic" panose="020B0502020202020204" pitchFamily="34" charset="0"/>
              </a:rPr>
              <a:t>Teamwork</a:t>
            </a:r>
            <a:endParaRPr lang="en-NZ" altLang="en-US" sz="1400">
              <a:latin typeface="Century Gothic" panose="020B0502020202020204" pitchFamily="34" charset="0"/>
            </a:endParaRPr>
          </a:p>
        </p:txBody>
      </p:sp>
      <p:sp>
        <p:nvSpPr>
          <p:cNvPr id="13" name="Prostokąt zaokrąglony 22">
            <a:extLst>
              <a:ext uri="{FF2B5EF4-FFF2-40B4-BE49-F238E27FC236}">
                <a16:creationId xmlns:a16="http://schemas.microsoft.com/office/drawing/2014/main" id="{67EA207C-AAC5-EDCB-A8FA-91F1DA899912}"/>
              </a:ext>
            </a:extLst>
          </p:cNvPr>
          <p:cNvSpPr/>
          <p:nvPr/>
        </p:nvSpPr>
        <p:spPr>
          <a:xfrm>
            <a:off x="6888163" y="3978275"/>
            <a:ext cx="4327525" cy="1992313"/>
          </a:xfrm>
          <a:prstGeom prst="roundRect">
            <a:avLst/>
          </a:prstGeom>
          <a:ln w="19050" cap="rnd">
            <a:solidFill>
              <a:schemeClr val="bg1">
                <a:lumMod val="65000"/>
              </a:schemeClr>
            </a:solidFill>
            <a:round/>
          </a:ln>
        </p:spPr>
        <p:style>
          <a:lnRef idx="1">
            <a:schemeClr val="accent1"/>
          </a:lnRef>
          <a:fillRef idx="0">
            <a:schemeClr val="accent1"/>
          </a:fillRef>
          <a:effectRef idx="0">
            <a:schemeClr val="accent1"/>
          </a:effectRef>
          <a:fontRef idx="minor">
            <a:schemeClr val="tx1"/>
          </a:fontRef>
        </p:style>
        <p:txBody>
          <a:bodyPr lIns="936000" rIns="72000" anchor="ctr"/>
          <a:lstStyle/>
          <a:p>
            <a:pPr algn="r" defTabSz="852622">
              <a:spcAft>
                <a:spcPts val="600"/>
              </a:spcAft>
              <a:defRPr/>
            </a:pPr>
            <a:r>
              <a:rPr lang="en-US" sz="1400">
                <a:latin typeface="Century Gothic" panose="020B0502020202020204" pitchFamily="34" charset="0"/>
              </a:rPr>
              <a:t>Makes small mistakes</a:t>
            </a:r>
          </a:p>
          <a:p>
            <a:pPr algn="r" defTabSz="852622">
              <a:spcAft>
                <a:spcPts val="600"/>
              </a:spcAft>
              <a:defRPr/>
            </a:pPr>
            <a:r>
              <a:rPr lang="en-US" sz="1400">
                <a:latin typeface="Century Gothic" panose="020B0502020202020204" pitchFamily="34" charset="0"/>
              </a:rPr>
              <a:t>Loses focus</a:t>
            </a:r>
          </a:p>
          <a:p>
            <a:pPr algn="r" defTabSz="852622">
              <a:spcAft>
                <a:spcPts val="600"/>
              </a:spcAft>
              <a:defRPr/>
            </a:pPr>
            <a:r>
              <a:rPr lang="en-US" sz="1400">
                <a:latin typeface="Century Gothic" panose="020B0502020202020204" pitchFamily="34" charset="0"/>
              </a:rPr>
              <a:t>Creates informal networks</a:t>
            </a:r>
          </a:p>
          <a:p>
            <a:pPr algn="r" defTabSz="852622">
              <a:spcAft>
                <a:spcPts val="600"/>
              </a:spcAft>
              <a:defRPr/>
            </a:pPr>
            <a:r>
              <a:rPr lang="en-US" sz="1400">
                <a:latin typeface="Century Gothic" panose="020B0502020202020204" pitchFamily="34" charset="0"/>
              </a:rPr>
              <a:t>Is not persistent</a:t>
            </a:r>
          </a:p>
          <a:p>
            <a:pPr algn="r" defTabSz="852622">
              <a:spcAft>
                <a:spcPts val="600"/>
              </a:spcAft>
              <a:defRPr/>
            </a:pPr>
            <a:r>
              <a:rPr lang="en-US" sz="1400">
                <a:latin typeface="Century Gothic" panose="020B0502020202020204" pitchFamily="34" charset="0"/>
              </a:rPr>
              <a:t>Falls into idealism: not realistic</a:t>
            </a:r>
            <a:endParaRPr lang="en-NZ" sz="1400">
              <a:latin typeface="Century Gothic" panose="020B0502020202020204" pitchFamily="34" charset="0"/>
            </a:endParaRPr>
          </a:p>
        </p:txBody>
      </p:sp>
      <p:sp>
        <p:nvSpPr>
          <p:cNvPr id="14" name="TextBox 18">
            <a:extLst>
              <a:ext uri="{FF2B5EF4-FFF2-40B4-BE49-F238E27FC236}">
                <a16:creationId xmlns:a16="http://schemas.microsoft.com/office/drawing/2014/main" id="{880B6A2E-1CE4-CCCF-787D-BEB559EB992B}"/>
              </a:ext>
            </a:extLst>
          </p:cNvPr>
          <p:cNvSpPr txBox="1">
            <a:spLocks noChangeArrowheads="1"/>
          </p:cNvSpPr>
          <p:nvPr/>
        </p:nvSpPr>
        <p:spPr bwMode="auto">
          <a:xfrm>
            <a:off x="5583238" y="658813"/>
            <a:ext cx="10953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9056" tIns="44533" rIns="89056" bIns="44533">
            <a:spAutoFit/>
          </a:bodyPr>
          <a:lstStyle>
            <a:lvl1pPr defTabSz="1217613">
              <a:defRPr>
                <a:solidFill>
                  <a:schemeClr val="tx1"/>
                </a:solidFill>
                <a:latin typeface="Calibri" panose="020F0502020204030204" pitchFamily="34" charset="0"/>
              </a:defRPr>
            </a:lvl1pPr>
            <a:lvl2pPr marL="742950" indent="-285750" defTabSz="1217613">
              <a:defRPr>
                <a:solidFill>
                  <a:schemeClr val="tx1"/>
                </a:solidFill>
                <a:latin typeface="Calibri" panose="020F0502020204030204" pitchFamily="34" charset="0"/>
              </a:defRPr>
            </a:lvl2pPr>
            <a:lvl3pPr marL="1143000" indent="-228600" defTabSz="1217613">
              <a:defRPr>
                <a:solidFill>
                  <a:schemeClr val="tx1"/>
                </a:solidFill>
                <a:latin typeface="Calibri" panose="020F0502020204030204" pitchFamily="34" charset="0"/>
              </a:defRPr>
            </a:lvl3pPr>
            <a:lvl4pPr marL="1600200" indent="-228600" defTabSz="1217613">
              <a:defRPr>
                <a:solidFill>
                  <a:schemeClr val="tx1"/>
                </a:solidFill>
                <a:latin typeface="Calibri" panose="020F0502020204030204" pitchFamily="34" charset="0"/>
              </a:defRPr>
            </a:lvl4pPr>
            <a:lvl5pPr marL="2057400" indent="-228600" defTabSz="1217613">
              <a:defRPr>
                <a:solidFill>
                  <a:schemeClr val="tx1"/>
                </a:solidFill>
                <a:latin typeface="Calibri" panose="020F0502020204030204" pitchFamily="34" charset="0"/>
              </a:defRPr>
            </a:lvl5pPr>
            <a:lvl6pPr marL="2514600" indent="-228600" defTabSz="1217613" eaLnBrk="0" fontAlgn="base" hangingPunct="0">
              <a:spcBef>
                <a:spcPct val="0"/>
              </a:spcBef>
              <a:spcAft>
                <a:spcPct val="0"/>
              </a:spcAft>
              <a:defRPr>
                <a:solidFill>
                  <a:schemeClr val="tx1"/>
                </a:solidFill>
                <a:latin typeface="Calibri" panose="020F0502020204030204" pitchFamily="34" charset="0"/>
              </a:defRPr>
            </a:lvl6pPr>
            <a:lvl7pPr marL="2971800" indent="-228600" defTabSz="1217613" eaLnBrk="0" fontAlgn="base" hangingPunct="0">
              <a:spcBef>
                <a:spcPct val="0"/>
              </a:spcBef>
              <a:spcAft>
                <a:spcPct val="0"/>
              </a:spcAft>
              <a:defRPr>
                <a:solidFill>
                  <a:schemeClr val="tx1"/>
                </a:solidFill>
                <a:latin typeface="Calibri" panose="020F0502020204030204" pitchFamily="34" charset="0"/>
              </a:defRPr>
            </a:lvl7pPr>
            <a:lvl8pPr marL="3429000" indent="-228600" defTabSz="1217613" eaLnBrk="0" fontAlgn="base" hangingPunct="0">
              <a:spcBef>
                <a:spcPct val="0"/>
              </a:spcBef>
              <a:spcAft>
                <a:spcPct val="0"/>
              </a:spcAft>
              <a:defRPr>
                <a:solidFill>
                  <a:schemeClr val="tx1"/>
                </a:solidFill>
                <a:latin typeface="Calibri" panose="020F0502020204030204" pitchFamily="34" charset="0"/>
              </a:defRPr>
            </a:lvl8pPr>
            <a:lvl9pPr marL="3886200" indent="-228600" defTabSz="12176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pl-PL" altLang="pl-PL">
                <a:solidFill>
                  <a:srgbClr val="F1001C"/>
                </a:solidFill>
                <a:latin typeface="Century Gothic" panose="020B0502020202020204" pitchFamily="34" charset="0"/>
                <a:cs typeface="Open Sans" panose="020B0606030504020204" pitchFamily="34" charset="0"/>
              </a:rPr>
              <a:t>Thinking</a:t>
            </a:r>
            <a:endParaRPr lang="en-US" altLang="pl-PL">
              <a:solidFill>
                <a:srgbClr val="F1001C"/>
              </a:solidFill>
              <a:latin typeface="Century Gothic" panose="020B0502020202020204" pitchFamily="34" charset="0"/>
              <a:cs typeface="Open Sans" panose="020B0606030504020204" pitchFamily="34" charset="0"/>
            </a:endParaRPr>
          </a:p>
        </p:txBody>
      </p:sp>
      <p:grpSp>
        <p:nvGrpSpPr>
          <p:cNvPr id="15" name="Grupa 31">
            <a:extLst>
              <a:ext uri="{FF2B5EF4-FFF2-40B4-BE49-F238E27FC236}">
                <a16:creationId xmlns:a16="http://schemas.microsoft.com/office/drawing/2014/main" id="{390FD12F-C31C-CAC3-8BD8-D626412AD1C1}"/>
              </a:ext>
            </a:extLst>
          </p:cNvPr>
          <p:cNvGrpSpPr>
            <a:grpSpLocks/>
          </p:cNvGrpSpPr>
          <p:nvPr/>
        </p:nvGrpSpPr>
        <p:grpSpPr bwMode="auto">
          <a:xfrm>
            <a:off x="6381750" y="1255713"/>
            <a:ext cx="1690688" cy="1879600"/>
            <a:chOff x="6949929" y="1423660"/>
            <a:chExt cx="1742129" cy="1935597"/>
          </a:xfrm>
        </p:grpSpPr>
        <p:grpSp>
          <p:nvGrpSpPr>
            <p:cNvPr id="403484" name="Grupa 32">
              <a:extLst>
                <a:ext uri="{FF2B5EF4-FFF2-40B4-BE49-F238E27FC236}">
                  <a16:creationId xmlns:a16="http://schemas.microsoft.com/office/drawing/2014/main" id="{3CA0B5FD-9DAC-8F55-6A6C-B0E1387991EA}"/>
                </a:ext>
              </a:extLst>
            </p:cNvPr>
            <p:cNvGrpSpPr>
              <a:grpSpLocks/>
            </p:cNvGrpSpPr>
            <p:nvPr/>
          </p:nvGrpSpPr>
          <p:grpSpPr bwMode="auto">
            <a:xfrm>
              <a:off x="6949929" y="1423660"/>
              <a:ext cx="1742129" cy="1935597"/>
              <a:chOff x="7424335" y="2590541"/>
              <a:chExt cx="1742129" cy="1935597"/>
            </a:xfrm>
          </p:grpSpPr>
          <p:sp>
            <p:nvSpPr>
              <p:cNvPr id="19" name="Elipsa 34">
                <a:extLst>
                  <a:ext uri="{FF2B5EF4-FFF2-40B4-BE49-F238E27FC236}">
                    <a16:creationId xmlns:a16="http://schemas.microsoft.com/office/drawing/2014/main" id="{1DF6139E-88B5-B235-3C61-4E72D278166C}"/>
                  </a:ext>
                </a:extLst>
              </p:cNvPr>
              <p:cNvSpPr/>
              <p:nvPr/>
            </p:nvSpPr>
            <p:spPr>
              <a:xfrm>
                <a:off x="7424335" y="2590541"/>
                <a:ext cx="1742129" cy="1742691"/>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sz="3600"/>
              </a:p>
            </p:txBody>
          </p:sp>
          <p:sp>
            <p:nvSpPr>
              <p:cNvPr id="403487" name="pole tekstowe 35">
                <a:extLst>
                  <a:ext uri="{FF2B5EF4-FFF2-40B4-BE49-F238E27FC236}">
                    <a16:creationId xmlns:a16="http://schemas.microsoft.com/office/drawing/2014/main" id="{9B82C24B-65FF-9D93-4697-0B9DC0A0D3E3}"/>
                  </a:ext>
                </a:extLst>
              </p:cNvPr>
              <p:cNvSpPr txBox="1">
                <a:spLocks noChangeArrowheads="1"/>
              </p:cNvSpPr>
              <p:nvPr/>
            </p:nvSpPr>
            <p:spPr bwMode="auto">
              <a:xfrm>
                <a:off x="7908882" y="2607935"/>
                <a:ext cx="1197210" cy="1918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11500" b="1">
                    <a:solidFill>
                      <a:schemeClr val="bg1"/>
                    </a:solidFill>
                    <a:latin typeface="Century Gothic" panose="020B0502020202020204" pitchFamily="34" charset="0"/>
                  </a:rPr>
                  <a:t>D</a:t>
                </a:r>
              </a:p>
            </p:txBody>
          </p:sp>
        </p:grpSp>
        <p:sp>
          <p:nvSpPr>
            <p:cNvPr id="403485" name="Freeform 6">
              <a:extLst>
                <a:ext uri="{FF2B5EF4-FFF2-40B4-BE49-F238E27FC236}">
                  <a16:creationId xmlns:a16="http://schemas.microsoft.com/office/drawing/2014/main" id="{665E4996-E215-7C1B-B476-9F4CFF14A569}"/>
                </a:ext>
              </a:extLst>
            </p:cNvPr>
            <p:cNvSpPr>
              <a:spLocks noEditPoints="1"/>
            </p:cNvSpPr>
            <p:nvPr/>
          </p:nvSpPr>
          <p:spPr bwMode="auto">
            <a:xfrm>
              <a:off x="7119845" y="1778837"/>
              <a:ext cx="823182" cy="1052520"/>
            </a:xfrm>
            <a:custGeom>
              <a:avLst/>
              <a:gdLst>
                <a:gd name="T0" fmla="*/ 194864809 w 2344"/>
                <a:gd name="T1" fmla="*/ 310355641 h 2995"/>
                <a:gd name="T2" fmla="*/ 236797925 w 2344"/>
                <a:gd name="T3" fmla="*/ 294053705 h 2995"/>
                <a:gd name="T4" fmla="*/ 265534141 w 2344"/>
                <a:gd name="T5" fmla="*/ 311220148 h 2995"/>
                <a:gd name="T6" fmla="*/ 288720551 w 2344"/>
                <a:gd name="T7" fmla="*/ 303316233 h 2995"/>
                <a:gd name="T8" fmla="*/ 179325142 w 2344"/>
                <a:gd name="T9" fmla="*/ 114608007 h 2995"/>
                <a:gd name="T10" fmla="*/ 141585548 w 2344"/>
                <a:gd name="T11" fmla="*/ 86326671 h 2995"/>
                <a:gd name="T12" fmla="*/ 135418707 w 2344"/>
                <a:gd name="T13" fmla="*/ 48041652 h 2995"/>
                <a:gd name="T14" fmla="*/ 45386336 w 2344"/>
                <a:gd name="T15" fmla="*/ 24699956 h 2995"/>
                <a:gd name="T16" fmla="*/ 1356635 w 2344"/>
                <a:gd name="T17" fmla="*/ 65578497 h 2995"/>
                <a:gd name="T18" fmla="*/ 4686589 w 2344"/>
                <a:gd name="T19" fmla="*/ 66690057 h 2995"/>
                <a:gd name="T20" fmla="*/ 57966201 w 2344"/>
                <a:gd name="T21" fmla="*/ 86079619 h 2995"/>
                <a:gd name="T22" fmla="*/ 145285302 w 2344"/>
                <a:gd name="T23" fmla="*/ 294547458 h 2995"/>
                <a:gd name="T24" fmla="*/ 89415686 w 2344"/>
                <a:gd name="T25" fmla="*/ 336414209 h 2995"/>
                <a:gd name="T26" fmla="*/ 93115791 w 2344"/>
                <a:gd name="T27" fmla="*/ 342465408 h 2995"/>
                <a:gd name="T28" fmla="*/ 135418707 w 2344"/>
                <a:gd name="T29" fmla="*/ 327769136 h 2995"/>
                <a:gd name="T30" fmla="*/ 111985764 w 2344"/>
                <a:gd name="T31" fmla="*/ 335426000 h 2995"/>
                <a:gd name="T32" fmla="*/ 97555847 w 2344"/>
                <a:gd name="T33" fmla="*/ 369759237 h 2995"/>
                <a:gd name="T34" fmla="*/ 102365702 w 2344"/>
                <a:gd name="T35" fmla="*/ 366548261 h 2995"/>
                <a:gd name="T36" fmla="*/ 148615255 w 2344"/>
                <a:gd name="T37" fmla="*/ 361237515 h 2995"/>
                <a:gd name="T38" fmla="*/ 152685160 w 2344"/>
                <a:gd name="T39" fmla="*/ 365807104 h 2995"/>
                <a:gd name="T40" fmla="*/ 143065449 w 2344"/>
                <a:gd name="T41" fmla="*/ 331720919 h 2995"/>
                <a:gd name="T42" fmla="*/ 193878325 w 2344"/>
                <a:gd name="T43" fmla="*/ 310231939 h 2995"/>
                <a:gd name="T44" fmla="*/ 47606188 w 2344"/>
                <a:gd name="T45" fmla="*/ 48041652 h 2995"/>
                <a:gd name="T46" fmla="*/ 55252931 w 2344"/>
                <a:gd name="T47" fmla="*/ 24699956 h 2995"/>
                <a:gd name="T48" fmla="*/ 127032013 w 2344"/>
                <a:gd name="T49" fmla="*/ 48041652 h 2995"/>
                <a:gd name="T50" fmla="*/ 123085375 w 2344"/>
                <a:gd name="T51" fmla="*/ 69283579 h 2995"/>
                <a:gd name="T52" fmla="*/ 101502485 w 2344"/>
                <a:gd name="T53" fmla="*/ 106827441 h 2995"/>
                <a:gd name="T54" fmla="*/ 97062429 w 2344"/>
                <a:gd name="T55" fmla="*/ 105098427 h 2995"/>
                <a:gd name="T56" fmla="*/ 67956062 w 2344"/>
                <a:gd name="T57" fmla="*/ 112508589 h 2995"/>
                <a:gd name="T58" fmla="*/ 56239415 w 2344"/>
                <a:gd name="T59" fmla="*/ 118313088 h 2995"/>
                <a:gd name="T60" fmla="*/ 65366059 w 2344"/>
                <a:gd name="T61" fmla="*/ 81139628 h 2995"/>
                <a:gd name="T62" fmla="*/ 47853073 w 2344"/>
                <a:gd name="T63" fmla="*/ 52364188 h 2995"/>
                <a:gd name="T64" fmla="*/ 172171816 w 2344"/>
                <a:gd name="T65" fmla="*/ 118683491 h 2995"/>
                <a:gd name="T66" fmla="*/ 265534141 w 2344"/>
                <a:gd name="T67" fmla="*/ 302945479 h 2995"/>
                <a:gd name="T68" fmla="*/ 244691201 w 2344"/>
                <a:gd name="T69" fmla="*/ 290966079 h 2995"/>
                <a:gd name="T70" fmla="*/ 242101198 w 2344"/>
                <a:gd name="T71" fmla="*/ 286149438 h 2995"/>
                <a:gd name="T72" fmla="*/ 237414609 w 2344"/>
                <a:gd name="T73" fmla="*/ 283555917 h 2995"/>
                <a:gd name="T74" fmla="*/ 220517956 w 2344"/>
                <a:gd name="T75" fmla="*/ 286766893 h 2995"/>
                <a:gd name="T76" fmla="*/ 184011730 w 2344"/>
                <a:gd name="T77" fmla="*/ 260461625 h 2995"/>
                <a:gd name="T78" fmla="*/ 172171816 w 2344"/>
                <a:gd name="T79" fmla="*/ 262808094 h 2995"/>
                <a:gd name="T80" fmla="*/ 104955705 w 2344"/>
                <a:gd name="T81" fmla="*/ 116089969 h 2995"/>
                <a:gd name="T82" fmla="*/ 124442361 w 2344"/>
                <a:gd name="T83" fmla="*/ 98553123 h 2995"/>
                <a:gd name="T84" fmla="*/ 139488611 w 2344"/>
                <a:gd name="T85" fmla="*/ 94477639 h 2995"/>
                <a:gd name="T86" fmla="*/ 141585548 w 2344"/>
                <a:gd name="T87" fmla="*/ 94600990 h 2995"/>
                <a:gd name="T88" fmla="*/ 171924932 w 2344"/>
                <a:gd name="T89" fmla="*/ 118436438 h 2995"/>
                <a:gd name="T90" fmla="*/ 58829418 w 2344"/>
                <a:gd name="T91" fmla="*/ 126834459 h 2995"/>
                <a:gd name="T92" fmla="*/ 75972605 w 2344"/>
                <a:gd name="T93" fmla="*/ 114608007 h 2995"/>
                <a:gd name="T94" fmla="*/ 90772672 w 2344"/>
                <a:gd name="T95" fmla="*/ 110409172 h 2995"/>
                <a:gd name="T96" fmla="*/ 88552469 w 2344"/>
                <a:gd name="T97" fmla="*/ 183521183 h 2995"/>
                <a:gd name="T98" fmla="*/ 180681776 w 2344"/>
                <a:gd name="T99" fmla="*/ 269847502 h 2995"/>
                <a:gd name="T100" fmla="*/ 194618276 w 2344"/>
                <a:gd name="T101" fmla="*/ 301833919 h 2995"/>
                <a:gd name="T102" fmla="*/ 54389363 w 2344"/>
                <a:gd name="T103" fmla="*/ 126464056 h 2995"/>
                <a:gd name="T104" fmla="*/ 41562965 w 2344"/>
                <a:gd name="T105" fmla="*/ 33345028 h 2995"/>
                <a:gd name="T106" fmla="*/ 39589646 w 2344"/>
                <a:gd name="T107" fmla="*/ 53846150 h 299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44" h="2995">
                  <a:moveTo>
                    <a:pt x="1572" y="2512"/>
                  </a:moveTo>
                  <a:cubicBezTo>
                    <a:pt x="1575" y="2512"/>
                    <a:pt x="1578" y="2513"/>
                    <a:pt x="1580" y="2513"/>
                  </a:cubicBezTo>
                  <a:cubicBezTo>
                    <a:pt x="1585" y="2513"/>
                    <a:pt x="1589" y="2512"/>
                    <a:pt x="1593" y="2510"/>
                  </a:cubicBezTo>
                  <a:cubicBezTo>
                    <a:pt x="1920" y="2381"/>
                    <a:pt x="1920" y="2381"/>
                    <a:pt x="1920" y="2381"/>
                  </a:cubicBezTo>
                  <a:cubicBezTo>
                    <a:pt x="1952" y="2435"/>
                    <a:pt x="2023" y="2520"/>
                    <a:pt x="2153" y="2520"/>
                  </a:cubicBezTo>
                  <a:cubicBezTo>
                    <a:pt x="2153" y="2520"/>
                    <a:pt x="2153" y="2520"/>
                    <a:pt x="2153" y="2520"/>
                  </a:cubicBezTo>
                  <a:cubicBezTo>
                    <a:pt x="2206" y="2520"/>
                    <a:pt x="2263" y="2506"/>
                    <a:pt x="2323" y="2477"/>
                  </a:cubicBezTo>
                  <a:cubicBezTo>
                    <a:pt x="2332" y="2472"/>
                    <a:pt x="2338" y="2465"/>
                    <a:pt x="2341" y="2456"/>
                  </a:cubicBezTo>
                  <a:cubicBezTo>
                    <a:pt x="2344" y="2447"/>
                    <a:pt x="2342" y="2437"/>
                    <a:pt x="2338" y="2429"/>
                  </a:cubicBezTo>
                  <a:cubicBezTo>
                    <a:pt x="1454" y="928"/>
                    <a:pt x="1454" y="928"/>
                    <a:pt x="1454" y="928"/>
                  </a:cubicBezTo>
                  <a:cubicBezTo>
                    <a:pt x="1445" y="909"/>
                    <a:pt x="1343" y="718"/>
                    <a:pt x="1155" y="699"/>
                  </a:cubicBezTo>
                  <a:cubicBezTo>
                    <a:pt x="1153" y="699"/>
                    <a:pt x="1150" y="699"/>
                    <a:pt x="1148" y="699"/>
                  </a:cubicBezTo>
                  <a:cubicBezTo>
                    <a:pt x="1065" y="544"/>
                    <a:pt x="1065" y="544"/>
                    <a:pt x="1065" y="544"/>
                  </a:cubicBezTo>
                  <a:cubicBezTo>
                    <a:pt x="1087" y="495"/>
                    <a:pt x="1098" y="443"/>
                    <a:pt x="1098" y="389"/>
                  </a:cubicBezTo>
                  <a:cubicBezTo>
                    <a:pt x="1098" y="174"/>
                    <a:pt x="923" y="0"/>
                    <a:pt x="708" y="0"/>
                  </a:cubicBezTo>
                  <a:cubicBezTo>
                    <a:pt x="562" y="0"/>
                    <a:pt x="434" y="81"/>
                    <a:pt x="368" y="200"/>
                  </a:cubicBezTo>
                  <a:cubicBezTo>
                    <a:pt x="140" y="212"/>
                    <a:pt x="10" y="319"/>
                    <a:pt x="0" y="505"/>
                  </a:cubicBezTo>
                  <a:cubicBezTo>
                    <a:pt x="0" y="515"/>
                    <a:pt x="4" y="525"/>
                    <a:pt x="11" y="531"/>
                  </a:cubicBezTo>
                  <a:cubicBezTo>
                    <a:pt x="18" y="537"/>
                    <a:pt x="26" y="540"/>
                    <a:pt x="34" y="540"/>
                  </a:cubicBezTo>
                  <a:cubicBezTo>
                    <a:pt x="36" y="540"/>
                    <a:pt x="37" y="540"/>
                    <a:pt x="38" y="540"/>
                  </a:cubicBezTo>
                  <a:cubicBezTo>
                    <a:pt x="336" y="502"/>
                    <a:pt x="336" y="502"/>
                    <a:pt x="336" y="502"/>
                  </a:cubicBezTo>
                  <a:cubicBezTo>
                    <a:pt x="359" y="579"/>
                    <a:pt x="405" y="647"/>
                    <a:pt x="470" y="697"/>
                  </a:cubicBezTo>
                  <a:cubicBezTo>
                    <a:pt x="372" y="938"/>
                    <a:pt x="253" y="1377"/>
                    <a:pt x="455" y="1779"/>
                  </a:cubicBezTo>
                  <a:cubicBezTo>
                    <a:pt x="585" y="2038"/>
                    <a:pt x="828" y="2241"/>
                    <a:pt x="1178" y="2385"/>
                  </a:cubicBezTo>
                  <a:cubicBezTo>
                    <a:pt x="1118" y="2589"/>
                    <a:pt x="1118" y="2589"/>
                    <a:pt x="1118" y="2589"/>
                  </a:cubicBezTo>
                  <a:cubicBezTo>
                    <a:pt x="1001" y="2557"/>
                    <a:pt x="807" y="2552"/>
                    <a:pt x="725" y="2724"/>
                  </a:cubicBezTo>
                  <a:cubicBezTo>
                    <a:pt x="717" y="2741"/>
                    <a:pt x="724" y="2761"/>
                    <a:pt x="741" y="2769"/>
                  </a:cubicBezTo>
                  <a:cubicBezTo>
                    <a:pt x="746" y="2772"/>
                    <a:pt x="751" y="2773"/>
                    <a:pt x="755" y="2773"/>
                  </a:cubicBezTo>
                  <a:cubicBezTo>
                    <a:pt x="768" y="2773"/>
                    <a:pt x="780" y="2766"/>
                    <a:pt x="786" y="2754"/>
                  </a:cubicBezTo>
                  <a:cubicBezTo>
                    <a:pt x="856" y="2607"/>
                    <a:pt x="1029" y="2636"/>
                    <a:pt x="1098" y="2654"/>
                  </a:cubicBezTo>
                  <a:cubicBezTo>
                    <a:pt x="1094" y="2669"/>
                    <a:pt x="1094" y="2669"/>
                    <a:pt x="1094" y="2669"/>
                  </a:cubicBezTo>
                  <a:cubicBezTo>
                    <a:pt x="1053" y="2667"/>
                    <a:pt x="978" y="2670"/>
                    <a:pt x="908" y="2716"/>
                  </a:cubicBezTo>
                  <a:cubicBezTo>
                    <a:pt x="835" y="2764"/>
                    <a:pt x="787" y="2844"/>
                    <a:pt x="764" y="2954"/>
                  </a:cubicBezTo>
                  <a:cubicBezTo>
                    <a:pt x="761" y="2972"/>
                    <a:pt x="772" y="2990"/>
                    <a:pt x="791" y="2994"/>
                  </a:cubicBezTo>
                  <a:cubicBezTo>
                    <a:pt x="793" y="2994"/>
                    <a:pt x="795" y="2995"/>
                    <a:pt x="797" y="2995"/>
                  </a:cubicBezTo>
                  <a:cubicBezTo>
                    <a:pt x="813" y="2995"/>
                    <a:pt x="827" y="2984"/>
                    <a:pt x="830" y="2968"/>
                  </a:cubicBezTo>
                  <a:cubicBezTo>
                    <a:pt x="885" y="2700"/>
                    <a:pt x="1098" y="2736"/>
                    <a:pt x="1111" y="2739"/>
                  </a:cubicBezTo>
                  <a:cubicBezTo>
                    <a:pt x="1117" y="2740"/>
                    <a:pt x="1217" y="2768"/>
                    <a:pt x="1205" y="2925"/>
                  </a:cubicBezTo>
                  <a:cubicBezTo>
                    <a:pt x="1203" y="2944"/>
                    <a:pt x="1217" y="2960"/>
                    <a:pt x="1236" y="2962"/>
                  </a:cubicBezTo>
                  <a:cubicBezTo>
                    <a:pt x="1237" y="2962"/>
                    <a:pt x="1238" y="2962"/>
                    <a:pt x="1238" y="2962"/>
                  </a:cubicBezTo>
                  <a:cubicBezTo>
                    <a:pt x="1256" y="2962"/>
                    <a:pt x="1271" y="2948"/>
                    <a:pt x="1272" y="2931"/>
                  </a:cubicBezTo>
                  <a:cubicBezTo>
                    <a:pt x="1283" y="2787"/>
                    <a:pt x="1216" y="2714"/>
                    <a:pt x="1160" y="2686"/>
                  </a:cubicBezTo>
                  <a:cubicBezTo>
                    <a:pt x="1241" y="2410"/>
                    <a:pt x="1241" y="2410"/>
                    <a:pt x="1241" y="2410"/>
                  </a:cubicBezTo>
                  <a:cubicBezTo>
                    <a:pt x="1343" y="2449"/>
                    <a:pt x="1453" y="2483"/>
                    <a:pt x="1572" y="2512"/>
                  </a:cubicBezTo>
                  <a:close/>
                  <a:moveTo>
                    <a:pt x="388" y="424"/>
                  </a:moveTo>
                  <a:cubicBezTo>
                    <a:pt x="387" y="412"/>
                    <a:pt x="386" y="401"/>
                    <a:pt x="386" y="389"/>
                  </a:cubicBezTo>
                  <a:cubicBezTo>
                    <a:pt x="386" y="345"/>
                    <a:pt x="395" y="304"/>
                    <a:pt x="410" y="266"/>
                  </a:cubicBezTo>
                  <a:cubicBezTo>
                    <a:pt x="420" y="242"/>
                    <a:pt x="433" y="220"/>
                    <a:pt x="448" y="200"/>
                  </a:cubicBezTo>
                  <a:cubicBezTo>
                    <a:pt x="507" y="119"/>
                    <a:pt x="601" y="67"/>
                    <a:pt x="708" y="67"/>
                  </a:cubicBezTo>
                  <a:cubicBezTo>
                    <a:pt x="886" y="67"/>
                    <a:pt x="1030" y="211"/>
                    <a:pt x="1030" y="389"/>
                  </a:cubicBezTo>
                  <a:cubicBezTo>
                    <a:pt x="1030" y="438"/>
                    <a:pt x="1019" y="486"/>
                    <a:pt x="998" y="530"/>
                  </a:cubicBezTo>
                  <a:cubicBezTo>
                    <a:pt x="993" y="540"/>
                    <a:pt x="993" y="551"/>
                    <a:pt x="998" y="561"/>
                  </a:cubicBezTo>
                  <a:cubicBezTo>
                    <a:pt x="1074" y="704"/>
                    <a:pt x="1074" y="704"/>
                    <a:pt x="1074" y="704"/>
                  </a:cubicBezTo>
                  <a:cubicBezTo>
                    <a:pt x="997" y="719"/>
                    <a:pt x="902" y="767"/>
                    <a:pt x="823" y="865"/>
                  </a:cubicBezTo>
                  <a:cubicBezTo>
                    <a:pt x="822" y="866"/>
                    <a:pt x="821" y="867"/>
                    <a:pt x="820" y="868"/>
                  </a:cubicBezTo>
                  <a:cubicBezTo>
                    <a:pt x="805" y="864"/>
                    <a:pt x="793" y="858"/>
                    <a:pt x="787" y="851"/>
                  </a:cubicBezTo>
                  <a:cubicBezTo>
                    <a:pt x="755" y="813"/>
                    <a:pt x="700" y="796"/>
                    <a:pt x="650" y="808"/>
                  </a:cubicBezTo>
                  <a:cubicBezTo>
                    <a:pt x="600" y="819"/>
                    <a:pt x="564" y="857"/>
                    <a:pt x="551" y="911"/>
                  </a:cubicBezTo>
                  <a:cubicBezTo>
                    <a:pt x="546" y="929"/>
                    <a:pt x="538" y="941"/>
                    <a:pt x="525" y="948"/>
                  </a:cubicBezTo>
                  <a:cubicBezTo>
                    <a:pt x="504" y="961"/>
                    <a:pt x="475" y="960"/>
                    <a:pt x="456" y="958"/>
                  </a:cubicBezTo>
                  <a:cubicBezTo>
                    <a:pt x="481" y="856"/>
                    <a:pt x="513" y="767"/>
                    <a:pt x="542" y="698"/>
                  </a:cubicBezTo>
                  <a:cubicBezTo>
                    <a:pt x="549" y="683"/>
                    <a:pt x="543" y="666"/>
                    <a:pt x="530" y="657"/>
                  </a:cubicBezTo>
                  <a:cubicBezTo>
                    <a:pt x="469" y="617"/>
                    <a:pt x="425" y="558"/>
                    <a:pt x="403" y="491"/>
                  </a:cubicBezTo>
                  <a:cubicBezTo>
                    <a:pt x="396" y="470"/>
                    <a:pt x="391" y="447"/>
                    <a:pt x="388" y="424"/>
                  </a:cubicBezTo>
                  <a:close/>
                  <a:moveTo>
                    <a:pt x="1394" y="959"/>
                  </a:moveTo>
                  <a:cubicBezTo>
                    <a:pt x="1395" y="960"/>
                    <a:pt x="1395" y="960"/>
                    <a:pt x="1396" y="961"/>
                  </a:cubicBezTo>
                  <a:cubicBezTo>
                    <a:pt x="2260" y="2431"/>
                    <a:pt x="2260" y="2431"/>
                    <a:pt x="2260" y="2431"/>
                  </a:cubicBezTo>
                  <a:cubicBezTo>
                    <a:pt x="2222" y="2445"/>
                    <a:pt x="2186" y="2453"/>
                    <a:pt x="2153" y="2453"/>
                  </a:cubicBezTo>
                  <a:cubicBezTo>
                    <a:pt x="2153" y="2453"/>
                    <a:pt x="2153" y="2453"/>
                    <a:pt x="2153" y="2453"/>
                  </a:cubicBezTo>
                  <a:cubicBezTo>
                    <a:pt x="2063" y="2453"/>
                    <a:pt x="2010" y="2396"/>
                    <a:pt x="1984" y="2356"/>
                  </a:cubicBezTo>
                  <a:cubicBezTo>
                    <a:pt x="1976" y="2344"/>
                    <a:pt x="1971" y="2334"/>
                    <a:pt x="1967" y="2327"/>
                  </a:cubicBezTo>
                  <a:cubicBezTo>
                    <a:pt x="1965" y="2322"/>
                    <a:pt x="1963" y="2318"/>
                    <a:pt x="1963" y="2317"/>
                  </a:cubicBezTo>
                  <a:cubicBezTo>
                    <a:pt x="1958" y="2304"/>
                    <a:pt x="1945" y="2295"/>
                    <a:pt x="1931" y="2295"/>
                  </a:cubicBezTo>
                  <a:cubicBezTo>
                    <a:pt x="1929" y="2295"/>
                    <a:pt x="1927" y="2296"/>
                    <a:pt x="1925" y="2296"/>
                  </a:cubicBezTo>
                  <a:cubicBezTo>
                    <a:pt x="1924" y="2296"/>
                    <a:pt x="1922" y="2297"/>
                    <a:pt x="1920" y="2297"/>
                  </a:cubicBezTo>
                  <a:cubicBezTo>
                    <a:pt x="1874" y="2314"/>
                    <a:pt x="1830" y="2322"/>
                    <a:pt x="1788" y="2322"/>
                  </a:cubicBezTo>
                  <a:cubicBezTo>
                    <a:pt x="1593" y="2322"/>
                    <a:pt x="1516" y="2137"/>
                    <a:pt x="1513" y="2129"/>
                  </a:cubicBezTo>
                  <a:cubicBezTo>
                    <a:pt x="1509" y="2120"/>
                    <a:pt x="1502" y="2113"/>
                    <a:pt x="1492" y="2109"/>
                  </a:cubicBezTo>
                  <a:cubicBezTo>
                    <a:pt x="1483" y="2106"/>
                    <a:pt x="1473" y="2107"/>
                    <a:pt x="1464" y="2112"/>
                  </a:cubicBezTo>
                  <a:cubicBezTo>
                    <a:pt x="1447" y="2122"/>
                    <a:pt x="1424" y="2128"/>
                    <a:pt x="1396" y="2128"/>
                  </a:cubicBezTo>
                  <a:cubicBezTo>
                    <a:pt x="1205" y="2128"/>
                    <a:pt x="876" y="1894"/>
                    <a:pt x="784" y="1471"/>
                  </a:cubicBezTo>
                  <a:cubicBezTo>
                    <a:pt x="726" y="1209"/>
                    <a:pt x="784" y="1041"/>
                    <a:pt x="851" y="940"/>
                  </a:cubicBezTo>
                  <a:cubicBezTo>
                    <a:pt x="859" y="928"/>
                    <a:pt x="867" y="918"/>
                    <a:pt x="875" y="908"/>
                  </a:cubicBezTo>
                  <a:cubicBezTo>
                    <a:pt x="917" y="856"/>
                    <a:pt x="964" y="820"/>
                    <a:pt x="1009" y="798"/>
                  </a:cubicBezTo>
                  <a:cubicBezTo>
                    <a:pt x="1045" y="780"/>
                    <a:pt x="1079" y="770"/>
                    <a:pt x="1108" y="767"/>
                  </a:cubicBezTo>
                  <a:cubicBezTo>
                    <a:pt x="1116" y="766"/>
                    <a:pt x="1124" y="765"/>
                    <a:pt x="1131" y="765"/>
                  </a:cubicBezTo>
                  <a:cubicBezTo>
                    <a:pt x="1136" y="765"/>
                    <a:pt x="1141" y="765"/>
                    <a:pt x="1146" y="766"/>
                  </a:cubicBezTo>
                  <a:cubicBezTo>
                    <a:pt x="1147" y="766"/>
                    <a:pt x="1147" y="766"/>
                    <a:pt x="1148" y="766"/>
                  </a:cubicBezTo>
                  <a:cubicBezTo>
                    <a:pt x="1162" y="767"/>
                    <a:pt x="1175" y="770"/>
                    <a:pt x="1188" y="774"/>
                  </a:cubicBezTo>
                  <a:cubicBezTo>
                    <a:pt x="1320" y="812"/>
                    <a:pt x="1394" y="957"/>
                    <a:pt x="1394" y="959"/>
                  </a:cubicBezTo>
                  <a:close/>
                  <a:moveTo>
                    <a:pt x="441" y="1024"/>
                  </a:moveTo>
                  <a:cubicBezTo>
                    <a:pt x="450" y="1025"/>
                    <a:pt x="463" y="1027"/>
                    <a:pt x="477" y="1027"/>
                  </a:cubicBezTo>
                  <a:cubicBezTo>
                    <a:pt x="502" y="1027"/>
                    <a:pt x="532" y="1022"/>
                    <a:pt x="559" y="1007"/>
                  </a:cubicBezTo>
                  <a:cubicBezTo>
                    <a:pt x="588" y="990"/>
                    <a:pt x="607" y="962"/>
                    <a:pt x="616" y="928"/>
                  </a:cubicBezTo>
                  <a:cubicBezTo>
                    <a:pt x="624" y="898"/>
                    <a:pt x="641" y="879"/>
                    <a:pt x="665" y="873"/>
                  </a:cubicBezTo>
                  <a:cubicBezTo>
                    <a:pt x="690" y="867"/>
                    <a:pt x="720" y="876"/>
                    <a:pt x="736" y="894"/>
                  </a:cubicBezTo>
                  <a:cubicBezTo>
                    <a:pt x="747" y="908"/>
                    <a:pt x="763" y="918"/>
                    <a:pt x="781" y="926"/>
                  </a:cubicBezTo>
                  <a:cubicBezTo>
                    <a:pt x="712" y="1040"/>
                    <a:pt x="660" y="1219"/>
                    <a:pt x="718" y="1486"/>
                  </a:cubicBezTo>
                  <a:cubicBezTo>
                    <a:pt x="819" y="1949"/>
                    <a:pt x="1177" y="2195"/>
                    <a:pt x="1396" y="2195"/>
                  </a:cubicBezTo>
                  <a:cubicBezTo>
                    <a:pt x="1422" y="2195"/>
                    <a:pt x="1445" y="2192"/>
                    <a:pt x="1465" y="2185"/>
                  </a:cubicBezTo>
                  <a:cubicBezTo>
                    <a:pt x="1496" y="2243"/>
                    <a:pt x="1577" y="2359"/>
                    <a:pt x="1729" y="2384"/>
                  </a:cubicBezTo>
                  <a:cubicBezTo>
                    <a:pt x="1578" y="2444"/>
                    <a:pt x="1578" y="2444"/>
                    <a:pt x="1578" y="2444"/>
                  </a:cubicBezTo>
                  <a:cubicBezTo>
                    <a:pt x="1037" y="2309"/>
                    <a:pt x="680" y="2075"/>
                    <a:pt x="515" y="1749"/>
                  </a:cubicBezTo>
                  <a:cubicBezTo>
                    <a:pt x="392" y="1503"/>
                    <a:pt x="397" y="1241"/>
                    <a:pt x="441" y="1024"/>
                  </a:cubicBezTo>
                  <a:close/>
                  <a:moveTo>
                    <a:pt x="73" y="468"/>
                  </a:moveTo>
                  <a:cubicBezTo>
                    <a:pt x="99" y="331"/>
                    <a:pt x="217" y="283"/>
                    <a:pt x="337" y="270"/>
                  </a:cubicBezTo>
                  <a:cubicBezTo>
                    <a:pt x="325" y="308"/>
                    <a:pt x="319" y="347"/>
                    <a:pt x="319" y="389"/>
                  </a:cubicBezTo>
                  <a:cubicBezTo>
                    <a:pt x="319" y="405"/>
                    <a:pt x="320" y="421"/>
                    <a:pt x="321" y="436"/>
                  </a:cubicBezTo>
                  <a:lnTo>
                    <a:pt x="73" y="46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NZ"/>
            </a:p>
          </p:txBody>
        </p:sp>
      </p:grpSp>
      <p:grpSp>
        <p:nvGrpSpPr>
          <p:cNvPr id="24" name="Grupa 36">
            <a:extLst>
              <a:ext uri="{FF2B5EF4-FFF2-40B4-BE49-F238E27FC236}">
                <a16:creationId xmlns:a16="http://schemas.microsoft.com/office/drawing/2014/main" id="{63B3EBE2-3060-8EEA-8FE4-93C6BE1D8236}"/>
              </a:ext>
            </a:extLst>
          </p:cNvPr>
          <p:cNvGrpSpPr>
            <a:grpSpLocks/>
          </p:cNvGrpSpPr>
          <p:nvPr/>
        </p:nvGrpSpPr>
        <p:grpSpPr bwMode="auto">
          <a:xfrm>
            <a:off x="4189413" y="4122738"/>
            <a:ext cx="1692275" cy="1879600"/>
            <a:chOff x="3306643" y="4121666"/>
            <a:chExt cx="1071890" cy="1190927"/>
          </a:xfrm>
        </p:grpSpPr>
        <p:sp>
          <p:nvSpPr>
            <p:cNvPr id="25" name="Elipsa 37">
              <a:extLst>
                <a:ext uri="{FF2B5EF4-FFF2-40B4-BE49-F238E27FC236}">
                  <a16:creationId xmlns:a16="http://schemas.microsoft.com/office/drawing/2014/main" id="{C6DE2115-27CB-2042-D942-ECA0ACE5D48F}"/>
                </a:ext>
              </a:extLst>
            </p:cNvPr>
            <p:cNvSpPr/>
            <p:nvPr/>
          </p:nvSpPr>
          <p:spPr>
            <a:xfrm>
              <a:off x="3306643" y="4121666"/>
              <a:ext cx="1071890" cy="1072237"/>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sz="3600"/>
            </a:p>
          </p:txBody>
        </p:sp>
        <p:sp>
          <p:nvSpPr>
            <p:cNvPr id="403482" name="pole tekstowe 38">
              <a:extLst>
                <a:ext uri="{FF2B5EF4-FFF2-40B4-BE49-F238E27FC236}">
                  <a16:creationId xmlns:a16="http://schemas.microsoft.com/office/drawing/2014/main" id="{745E5CFA-332F-15ED-54E2-0634186889C9}"/>
                </a:ext>
              </a:extLst>
            </p:cNvPr>
            <p:cNvSpPr txBox="1">
              <a:spLocks noChangeArrowheads="1"/>
            </p:cNvSpPr>
            <p:nvPr/>
          </p:nvSpPr>
          <p:spPr bwMode="auto">
            <a:xfrm>
              <a:off x="3605031" y="4132368"/>
              <a:ext cx="736614" cy="118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11500" b="1">
                  <a:solidFill>
                    <a:schemeClr val="bg1"/>
                  </a:solidFill>
                  <a:latin typeface="Century Gothic" panose="020B0502020202020204" pitchFamily="34" charset="0"/>
                </a:rPr>
                <a:t>S</a:t>
              </a:r>
            </a:p>
          </p:txBody>
        </p:sp>
        <p:sp>
          <p:nvSpPr>
            <p:cNvPr id="403483" name="Freeform 5">
              <a:extLst>
                <a:ext uri="{FF2B5EF4-FFF2-40B4-BE49-F238E27FC236}">
                  <a16:creationId xmlns:a16="http://schemas.microsoft.com/office/drawing/2014/main" id="{0EC4904E-FAE2-A09E-3CDE-208D54D7EA4B}"/>
                </a:ext>
              </a:extLst>
            </p:cNvPr>
            <p:cNvSpPr>
              <a:spLocks noEditPoints="1"/>
            </p:cNvSpPr>
            <p:nvPr/>
          </p:nvSpPr>
          <p:spPr bwMode="auto">
            <a:xfrm>
              <a:off x="3516416" y="4330904"/>
              <a:ext cx="525502" cy="632112"/>
            </a:xfrm>
            <a:custGeom>
              <a:avLst/>
              <a:gdLst>
                <a:gd name="T0" fmla="*/ 29811445 w 2410"/>
                <a:gd name="T1" fmla="*/ 122286488 h 2895"/>
                <a:gd name="T2" fmla="*/ 37513865 w 2410"/>
                <a:gd name="T3" fmla="*/ 129818992 h 2895"/>
                <a:gd name="T4" fmla="*/ 29098201 w 2410"/>
                <a:gd name="T5" fmla="*/ 138019199 h 2895"/>
                <a:gd name="T6" fmla="*/ 55723927 w 2410"/>
                <a:gd name="T7" fmla="*/ 135397080 h 2895"/>
                <a:gd name="T8" fmla="*/ 43409518 w 2410"/>
                <a:gd name="T9" fmla="*/ 128674859 h 2895"/>
                <a:gd name="T10" fmla="*/ 46642773 w 2410"/>
                <a:gd name="T11" fmla="*/ 123859672 h 2895"/>
                <a:gd name="T12" fmla="*/ 114490968 w 2410"/>
                <a:gd name="T13" fmla="*/ 93395367 h 2895"/>
                <a:gd name="T14" fmla="*/ 111638212 w 2410"/>
                <a:gd name="T15" fmla="*/ 82573042 h 2895"/>
                <a:gd name="T16" fmla="*/ 91573630 w 2410"/>
                <a:gd name="T17" fmla="*/ 69510267 h 2895"/>
                <a:gd name="T18" fmla="*/ 35136459 w 2410"/>
                <a:gd name="T19" fmla="*/ 5053621 h 2895"/>
                <a:gd name="T20" fmla="*/ 47535 w 2410"/>
                <a:gd name="T21" fmla="*/ 19832814 h 2895"/>
                <a:gd name="T22" fmla="*/ 12552084 w 2410"/>
                <a:gd name="T23" fmla="*/ 21644432 h 2895"/>
                <a:gd name="T24" fmla="*/ 1711697 w 2410"/>
                <a:gd name="T25" fmla="*/ 73276519 h 2895"/>
                <a:gd name="T26" fmla="*/ 34946319 w 2410"/>
                <a:gd name="T27" fmla="*/ 111941031 h 2895"/>
                <a:gd name="T28" fmla="*/ 101273175 w 2410"/>
                <a:gd name="T29" fmla="*/ 85910462 h 2895"/>
                <a:gd name="T30" fmla="*/ 94141176 w 2410"/>
                <a:gd name="T31" fmla="*/ 84813928 h 2895"/>
                <a:gd name="T32" fmla="*/ 76073719 w 2410"/>
                <a:gd name="T33" fmla="*/ 88198729 h 2895"/>
                <a:gd name="T34" fmla="*/ 43599658 w 2410"/>
                <a:gd name="T35" fmla="*/ 85195378 h 2895"/>
                <a:gd name="T36" fmla="*/ 75598151 w 2410"/>
                <a:gd name="T37" fmla="*/ 77471821 h 2895"/>
                <a:gd name="T38" fmla="*/ 87056929 w 2410"/>
                <a:gd name="T39" fmla="*/ 77281205 h 2895"/>
                <a:gd name="T40" fmla="*/ 102699445 w 2410"/>
                <a:gd name="T41" fmla="*/ 85815045 h 2895"/>
                <a:gd name="T42" fmla="*/ 88768626 w 2410"/>
                <a:gd name="T43" fmla="*/ 71655518 h 2895"/>
                <a:gd name="T44" fmla="*/ 76311394 w 2410"/>
                <a:gd name="T45" fmla="*/ 74325454 h 2895"/>
                <a:gd name="T46" fmla="*/ 73458638 w 2410"/>
                <a:gd name="T47" fmla="*/ 74754504 h 2895"/>
                <a:gd name="T48" fmla="*/ 55343647 w 2410"/>
                <a:gd name="T49" fmla="*/ 77567239 h 2895"/>
                <a:gd name="T50" fmla="*/ 42791562 w 2410"/>
                <a:gd name="T51" fmla="*/ 81953375 h 2895"/>
                <a:gd name="T52" fmla="*/ 37371260 w 2410"/>
                <a:gd name="T53" fmla="*/ 80666225 h 2895"/>
                <a:gd name="T54" fmla="*/ 34946319 w 2410"/>
                <a:gd name="T55" fmla="*/ 46626066 h 2895"/>
                <a:gd name="T56" fmla="*/ 47118123 w 2410"/>
                <a:gd name="T57" fmla="*/ 48104051 h 2895"/>
                <a:gd name="T58" fmla="*/ 58291473 w 2410"/>
                <a:gd name="T59" fmla="*/ 54397222 h 2895"/>
                <a:gd name="T60" fmla="*/ 29288342 w 2410"/>
                <a:gd name="T61" fmla="*/ 47579583 h 2895"/>
                <a:gd name="T62" fmla="*/ 65185579 w 2410"/>
                <a:gd name="T63" fmla="*/ 95588435 h 2895"/>
                <a:gd name="T64" fmla="*/ 95520128 w 2410"/>
                <a:gd name="T65" fmla="*/ 88198729 h 2895"/>
                <a:gd name="T66" fmla="*/ 101986419 w 2410"/>
                <a:gd name="T67" fmla="*/ 89104647 h 2895"/>
                <a:gd name="T68" fmla="*/ 44836005 w 2410"/>
                <a:gd name="T69" fmla="*/ 107364059 h 2895"/>
                <a:gd name="T70" fmla="*/ 29288342 w 2410"/>
                <a:gd name="T71" fmla="*/ 47579583 h 2895"/>
                <a:gd name="T72" fmla="*/ 45739389 w 2410"/>
                <a:gd name="T73" fmla="*/ 110463046 h 2895"/>
                <a:gd name="T74" fmla="*/ 15024560 w 2410"/>
                <a:gd name="T75" fmla="*/ 19499181 h 2895"/>
                <a:gd name="T76" fmla="*/ 24391143 w 2410"/>
                <a:gd name="T77" fmla="*/ 3242003 h 2895"/>
                <a:gd name="T78" fmla="*/ 15024560 w 2410"/>
                <a:gd name="T79" fmla="*/ 19499181 h 2895"/>
                <a:gd name="T80" fmla="*/ 10365036 w 2410"/>
                <a:gd name="T81" fmla="*/ 14064110 h 2895"/>
                <a:gd name="T82" fmla="*/ 16593652 w 2410"/>
                <a:gd name="T83" fmla="*/ 42478363 h 2895"/>
                <a:gd name="T84" fmla="*/ 38369714 w 2410"/>
                <a:gd name="T85" fmla="*/ 14922210 h 2895"/>
                <a:gd name="T86" fmla="*/ 33567585 w 2410"/>
                <a:gd name="T87" fmla="*/ 43717914 h 28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10" h="2895">
                  <a:moveTo>
                    <a:pt x="912" y="2581"/>
                  </a:moveTo>
                  <a:cubicBezTo>
                    <a:pt x="847" y="2677"/>
                    <a:pt x="847" y="2677"/>
                    <a:pt x="847" y="2677"/>
                  </a:cubicBezTo>
                  <a:cubicBezTo>
                    <a:pt x="627" y="2565"/>
                    <a:pt x="627" y="2565"/>
                    <a:pt x="627" y="2565"/>
                  </a:cubicBezTo>
                  <a:cubicBezTo>
                    <a:pt x="610" y="2556"/>
                    <a:pt x="590" y="2563"/>
                    <a:pt x="581" y="2579"/>
                  </a:cubicBezTo>
                  <a:cubicBezTo>
                    <a:pt x="573" y="2596"/>
                    <a:pt x="580" y="2616"/>
                    <a:pt x="596" y="2625"/>
                  </a:cubicBezTo>
                  <a:cubicBezTo>
                    <a:pt x="789" y="2723"/>
                    <a:pt x="789" y="2723"/>
                    <a:pt x="789" y="2723"/>
                  </a:cubicBezTo>
                  <a:cubicBezTo>
                    <a:pt x="595" y="2832"/>
                    <a:pt x="595" y="2832"/>
                    <a:pt x="595" y="2832"/>
                  </a:cubicBezTo>
                  <a:cubicBezTo>
                    <a:pt x="579" y="2841"/>
                    <a:pt x="573" y="2862"/>
                    <a:pt x="582" y="2878"/>
                  </a:cubicBezTo>
                  <a:cubicBezTo>
                    <a:pt x="588" y="2889"/>
                    <a:pt x="600" y="2895"/>
                    <a:pt x="612" y="2895"/>
                  </a:cubicBezTo>
                  <a:cubicBezTo>
                    <a:pt x="617" y="2895"/>
                    <a:pt x="623" y="2894"/>
                    <a:pt x="628" y="2891"/>
                  </a:cubicBezTo>
                  <a:cubicBezTo>
                    <a:pt x="868" y="2757"/>
                    <a:pt x="868" y="2757"/>
                    <a:pt x="868" y="2757"/>
                  </a:cubicBezTo>
                  <a:cubicBezTo>
                    <a:pt x="1172" y="2840"/>
                    <a:pt x="1172" y="2840"/>
                    <a:pt x="1172" y="2840"/>
                  </a:cubicBezTo>
                  <a:cubicBezTo>
                    <a:pt x="1190" y="2845"/>
                    <a:pt x="1208" y="2834"/>
                    <a:pt x="1213" y="2817"/>
                  </a:cubicBezTo>
                  <a:cubicBezTo>
                    <a:pt x="1218" y="2799"/>
                    <a:pt x="1208" y="2780"/>
                    <a:pt x="1190" y="2775"/>
                  </a:cubicBezTo>
                  <a:cubicBezTo>
                    <a:pt x="913" y="2699"/>
                    <a:pt x="913" y="2699"/>
                    <a:pt x="913" y="2699"/>
                  </a:cubicBezTo>
                  <a:cubicBezTo>
                    <a:pt x="981" y="2599"/>
                    <a:pt x="981" y="2599"/>
                    <a:pt x="981" y="2599"/>
                  </a:cubicBezTo>
                  <a:cubicBezTo>
                    <a:pt x="981" y="2599"/>
                    <a:pt x="981" y="2599"/>
                    <a:pt x="981" y="2598"/>
                  </a:cubicBezTo>
                  <a:cubicBezTo>
                    <a:pt x="981" y="2598"/>
                    <a:pt x="981" y="2598"/>
                    <a:pt x="981" y="2598"/>
                  </a:cubicBezTo>
                  <a:cubicBezTo>
                    <a:pt x="1206" y="2260"/>
                    <a:pt x="1206" y="2260"/>
                    <a:pt x="1206" y="2260"/>
                  </a:cubicBezTo>
                  <a:cubicBezTo>
                    <a:pt x="2382" y="1987"/>
                    <a:pt x="2382" y="1987"/>
                    <a:pt x="2382" y="1987"/>
                  </a:cubicBezTo>
                  <a:cubicBezTo>
                    <a:pt x="2396" y="1984"/>
                    <a:pt x="2406" y="1973"/>
                    <a:pt x="2408" y="1959"/>
                  </a:cubicBezTo>
                  <a:cubicBezTo>
                    <a:pt x="2410" y="1945"/>
                    <a:pt x="2403" y="1932"/>
                    <a:pt x="2391" y="1925"/>
                  </a:cubicBezTo>
                  <a:cubicBezTo>
                    <a:pt x="2243" y="1845"/>
                    <a:pt x="2243" y="1845"/>
                    <a:pt x="2243" y="1845"/>
                  </a:cubicBezTo>
                  <a:cubicBezTo>
                    <a:pt x="2290" y="1823"/>
                    <a:pt x="2326" y="1785"/>
                    <a:pt x="2348" y="1732"/>
                  </a:cubicBezTo>
                  <a:cubicBezTo>
                    <a:pt x="2355" y="1716"/>
                    <a:pt x="2349" y="1698"/>
                    <a:pt x="2334" y="1689"/>
                  </a:cubicBezTo>
                  <a:cubicBezTo>
                    <a:pt x="1934" y="1463"/>
                    <a:pt x="1934" y="1463"/>
                    <a:pt x="1934" y="1463"/>
                  </a:cubicBezTo>
                  <a:cubicBezTo>
                    <a:pt x="1931" y="1461"/>
                    <a:pt x="1929" y="1459"/>
                    <a:pt x="1926" y="1458"/>
                  </a:cubicBezTo>
                  <a:cubicBezTo>
                    <a:pt x="1925" y="1458"/>
                    <a:pt x="1924" y="1458"/>
                    <a:pt x="1924" y="1458"/>
                  </a:cubicBezTo>
                  <a:cubicBezTo>
                    <a:pt x="1049" y="964"/>
                    <a:pt x="1049" y="964"/>
                    <a:pt x="1049" y="964"/>
                  </a:cubicBezTo>
                  <a:cubicBezTo>
                    <a:pt x="1005" y="358"/>
                    <a:pt x="759" y="124"/>
                    <a:pt x="739" y="106"/>
                  </a:cubicBezTo>
                  <a:cubicBezTo>
                    <a:pt x="685" y="41"/>
                    <a:pt x="604" y="0"/>
                    <a:pt x="513" y="0"/>
                  </a:cubicBezTo>
                  <a:cubicBezTo>
                    <a:pt x="395" y="0"/>
                    <a:pt x="293" y="70"/>
                    <a:pt x="246" y="170"/>
                  </a:cubicBezTo>
                  <a:cubicBezTo>
                    <a:pt x="161" y="188"/>
                    <a:pt x="21" y="256"/>
                    <a:pt x="1" y="416"/>
                  </a:cubicBezTo>
                  <a:cubicBezTo>
                    <a:pt x="0" y="425"/>
                    <a:pt x="3" y="435"/>
                    <a:pt x="9" y="442"/>
                  </a:cubicBezTo>
                  <a:cubicBezTo>
                    <a:pt x="15" y="449"/>
                    <a:pt x="25" y="454"/>
                    <a:pt x="34" y="454"/>
                  </a:cubicBezTo>
                  <a:cubicBezTo>
                    <a:pt x="264" y="454"/>
                    <a:pt x="264" y="454"/>
                    <a:pt x="264" y="454"/>
                  </a:cubicBezTo>
                  <a:cubicBezTo>
                    <a:pt x="296" y="503"/>
                    <a:pt x="342" y="542"/>
                    <a:pt x="396" y="566"/>
                  </a:cubicBezTo>
                  <a:cubicBezTo>
                    <a:pt x="393" y="609"/>
                    <a:pt x="376" y="716"/>
                    <a:pt x="291" y="856"/>
                  </a:cubicBezTo>
                  <a:cubicBezTo>
                    <a:pt x="202" y="1002"/>
                    <a:pt x="36" y="1275"/>
                    <a:pt x="36" y="1537"/>
                  </a:cubicBezTo>
                  <a:cubicBezTo>
                    <a:pt x="36" y="1543"/>
                    <a:pt x="37" y="1549"/>
                    <a:pt x="40" y="1553"/>
                  </a:cubicBezTo>
                  <a:cubicBezTo>
                    <a:pt x="37" y="1579"/>
                    <a:pt x="36" y="1606"/>
                    <a:pt x="36" y="1632"/>
                  </a:cubicBezTo>
                  <a:cubicBezTo>
                    <a:pt x="36" y="2021"/>
                    <a:pt x="348" y="2339"/>
                    <a:pt x="735" y="2348"/>
                  </a:cubicBezTo>
                  <a:lnTo>
                    <a:pt x="912" y="2581"/>
                  </a:lnTo>
                  <a:close/>
                  <a:moveTo>
                    <a:pt x="2160" y="1800"/>
                  </a:moveTo>
                  <a:cubicBezTo>
                    <a:pt x="2150" y="1801"/>
                    <a:pt x="2140" y="1802"/>
                    <a:pt x="2130" y="1802"/>
                  </a:cubicBezTo>
                  <a:cubicBezTo>
                    <a:pt x="2115" y="1802"/>
                    <a:pt x="2100" y="1800"/>
                    <a:pt x="2086" y="1798"/>
                  </a:cubicBezTo>
                  <a:cubicBezTo>
                    <a:pt x="2041" y="1792"/>
                    <a:pt x="2007" y="1778"/>
                    <a:pt x="2007" y="1778"/>
                  </a:cubicBezTo>
                  <a:cubicBezTo>
                    <a:pt x="1998" y="1774"/>
                    <a:pt x="1988" y="1775"/>
                    <a:pt x="1980" y="1779"/>
                  </a:cubicBezTo>
                  <a:cubicBezTo>
                    <a:pt x="1973" y="1782"/>
                    <a:pt x="1968" y="1787"/>
                    <a:pt x="1964" y="1793"/>
                  </a:cubicBezTo>
                  <a:cubicBezTo>
                    <a:pt x="1930" y="1859"/>
                    <a:pt x="1872" y="1890"/>
                    <a:pt x="1786" y="1890"/>
                  </a:cubicBezTo>
                  <a:cubicBezTo>
                    <a:pt x="1692" y="1890"/>
                    <a:pt x="1601" y="1850"/>
                    <a:pt x="1600" y="1850"/>
                  </a:cubicBezTo>
                  <a:cubicBezTo>
                    <a:pt x="1583" y="1842"/>
                    <a:pt x="1564" y="1849"/>
                    <a:pt x="1556" y="1866"/>
                  </a:cubicBezTo>
                  <a:cubicBezTo>
                    <a:pt x="1534" y="1911"/>
                    <a:pt x="1465" y="1938"/>
                    <a:pt x="1371" y="1938"/>
                  </a:cubicBezTo>
                  <a:cubicBezTo>
                    <a:pt x="1232" y="1938"/>
                    <a:pt x="1070" y="1883"/>
                    <a:pt x="917" y="1787"/>
                  </a:cubicBezTo>
                  <a:cubicBezTo>
                    <a:pt x="920" y="1787"/>
                    <a:pt x="923" y="1787"/>
                    <a:pt x="927" y="1787"/>
                  </a:cubicBezTo>
                  <a:cubicBezTo>
                    <a:pt x="1035" y="1787"/>
                    <a:pt x="1120" y="1757"/>
                    <a:pt x="1163" y="1700"/>
                  </a:cubicBezTo>
                  <a:cubicBezTo>
                    <a:pt x="1283" y="1746"/>
                    <a:pt x="1489" y="1776"/>
                    <a:pt x="1590" y="1625"/>
                  </a:cubicBezTo>
                  <a:cubicBezTo>
                    <a:pt x="1630" y="1638"/>
                    <a:pt x="1681" y="1647"/>
                    <a:pt x="1732" y="1644"/>
                  </a:cubicBezTo>
                  <a:cubicBezTo>
                    <a:pt x="1751" y="1643"/>
                    <a:pt x="1769" y="1641"/>
                    <a:pt x="1788" y="1636"/>
                  </a:cubicBezTo>
                  <a:cubicBezTo>
                    <a:pt x="1803" y="1633"/>
                    <a:pt x="1817" y="1628"/>
                    <a:pt x="1831" y="1621"/>
                  </a:cubicBezTo>
                  <a:cubicBezTo>
                    <a:pt x="1868" y="1605"/>
                    <a:pt x="1901" y="1577"/>
                    <a:pt x="1926" y="1536"/>
                  </a:cubicBezTo>
                  <a:cubicBezTo>
                    <a:pt x="2272" y="1732"/>
                    <a:pt x="2272" y="1732"/>
                    <a:pt x="2272" y="1732"/>
                  </a:cubicBezTo>
                  <a:cubicBezTo>
                    <a:pt x="2247" y="1771"/>
                    <a:pt x="2210" y="1794"/>
                    <a:pt x="2160" y="1800"/>
                  </a:cubicBezTo>
                  <a:close/>
                  <a:moveTo>
                    <a:pt x="1863" y="1500"/>
                  </a:moveTo>
                  <a:cubicBezTo>
                    <a:pt x="1869" y="1499"/>
                    <a:pt x="1869" y="1499"/>
                    <a:pt x="1869" y="1499"/>
                  </a:cubicBezTo>
                  <a:cubicBezTo>
                    <a:pt x="1869" y="1500"/>
                    <a:pt x="1868" y="1502"/>
                    <a:pt x="1867" y="1503"/>
                  </a:cubicBezTo>
                  <a:cubicBezTo>
                    <a:pt x="1837" y="1550"/>
                    <a:pt x="1792" y="1570"/>
                    <a:pt x="1747" y="1576"/>
                  </a:cubicBezTo>
                  <a:cubicBezTo>
                    <a:pt x="1722" y="1579"/>
                    <a:pt x="1697" y="1578"/>
                    <a:pt x="1674" y="1575"/>
                  </a:cubicBezTo>
                  <a:cubicBezTo>
                    <a:pt x="1646" y="1571"/>
                    <a:pt x="1621" y="1564"/>
                    <a:pt x="1605" y="1559"/>
                  </a:cubicBezTo>
                  <a:cubicBezTo>
                    <a:pt x="1595" y="1556"/>
                    <a:pt x="1589" y="1553"/>
                    <a:pt x="1588" y="1553"/>
                  </a:cubicBezTo>
                  <a:cubicBezTo>
                    <a:pt x="1579" y="1549"/>
                    <a:pt x="1570" y="1549"/>
                    <a:pt x="1562" y="1552"/>
                  </a:cubicBezTo>
                  <a:cubicBezTo>
                    <a:pt x="1555" y="1555"/>
                    <a:pt x="1549" y="1561"/>
                    <a:pt x="1545" y="1568"/>
                  </a:cubicBezTo>
                  <a:cubicBezTo>
                    <a:pt x="1544" y="1570"/>
                    <a:pt x="1543" y="1571"/>
                    <a:pt x="1542" y="1573"/>
                  </a:cubicBezTo>
                  <a:cubicBezTo>
                    <a:pt x="1469" y="1705"/>
                    <a:pt x="1302" y="1674"/>
                    <a:pt x="1217" y="1647"/>
                  </a:cubicBezTo>
                  <a:cubicBezTo>
                    <a:pt x="1187" y="1637"/>
                    <a:pt x="1167" y="1629"/>
                    <a:pt x="1164" y="1627"/>
                  </a:cubicBezTo>
                  <a:cubicBezTo>
                    <a:pt x="1147" y="1620"/>
                    <a:pt x="1127" y="1627"/>
                    <a:pt x="1119" y="1643"/>
                  </a:cubicBezTo>
                  <a:cubicBezTo>
                    <a:pt x="1114" y="1655"/>
                    <a:pt x="1105" y="1665"/>
                    <a:pt x="1094" y="1675"/>
                  </a:cubicBezTo>
                  <a:cubicBezTo>
                    <a:pt x="1056" y="1707"/>
                    <a:pt x="986" y="1723"/>
                    <a:pt x="900" y="1719"/>
                  </a:cubicBezTo>
                  <a:cubicBezTo>
                    <a:pt x="871" y="1717"/>
                    <a:pt x="840" y="1714"/>
                    <a:pt x="808" y="1708"/>
                  </a:cubicBezTo>
                  <a:cubicBezTo>
                    <a:pt x="807" y="1708"/>
                    <a:pt x="806" y="1708"/>
                    <a:pt x="805" y="1707"/>
                  </a:cubicBezTo>
                  <a:cubicBezTo>
                    <a:pt x="798" y="1702"/>
                    <a:pt x="792" y="1698"/>
                    <a:pt x="786" y="1692"/>
                  </a:cubicBezTo>
                  <a:cubicBezTo>
                    <a:pt x="601" y="1540"/>
                    <a:pt x="576" y="1373"/>
                    <a:pt x="588" y="1258"/>
                  </a:cubicBezTo>
                  <a:cubicBezTo>
                    <a:pt x="601" y="1131"/>
                    <a:pt x="666" y="1022"/>
                    <a:pt x="725" y="984"/>
                  </a:cubicBezTo>
                  <a:cubicBezTo>
                    <a:pt x="728" y="982"/>
                    <a:pt x="731" y="980"/>
                    <a:pt x="735" y="978"/>
                  </a:cubicBezTo>
                  <a:cubicBezTo>
                    <a:pt x="761" y="964"/>
                    <a:pt x="792" y="957"/>
                    <a:pt x="824" y="957"/>
                  </a:cubicBezTo>
                  <a:cubicBezTo>
                    <a:pt x="897" y="957"/>
                    <a:pt x="962" y="992"/>
                    <a:pt x="984" y="1004"/>
                  </a:cubicBezTo>
                  <a:cubicBezTo>
                    <a:pt x="989" y="1007"/>
                    <a:pt x="991" y="1009"/>
                    <a:pt x="991" y="1009"/>
                  </a:cubicBezTo>
                  <a:cubicBezTo>
                    <a:pt x="992" y="1009"/>
                    <a:pt x="993" y="1010"/>
                    <a:pt x="994" y="1010"/>
                  </a:cubicBezTo>
                  <a:cubicBezTo>
                    <a:pt x="1034" y="1033"/>
                    <a:pt x="1034" y="1033"/>
                    <a:pt x="1034" y="1033"/>
                  </a:cubicBezTo>
                  <a:cubicBezTo>
                    <a:pt x="1226" y="1141"/>
                    <a:pt x="1226" y="1141"/>
                    <a:pt x="1226" y="1141"/>
                  </a:cubicBezTo>
                  <a:cubicBezTo>
                    <a:pt x="1319" y="1194"/>
                    <a:pt x="1319" y="1194"/>
                    <a:pt x="1319" y="1194"/>
                  </a:cubicBezTo>
                  <a:lnTo>
                    <a:pt x="1863" y="1500"/>
                  </a:lnTo>
                  <a:close/>
                  <a:moveTo>
                    <a:pt x="616" y="998"/>
                  </a:moveTo>
                  <a:cubicBezTo>
                    <a:pt x="570" y="1059"/>
                    <a:pt x="531" y="1148"/>
                    <a:pt x="520" y="1251"/>
                  </a:cubicBezTo>
                  <a:cubicBezTo>
                    <a:pt x="501" y="1436"/>
                    <a:pt x="580" y="1611"/>
                    <a:pt x="743" y="1745"/>
                  </a:cubicBezTo>
                  <a:cubicBezTo>
                    <a:pt x="942" y="1908"/>
                    <a:pt x="1176" y="2005"/>
                    <a:pt x="1371" y="2005"/>
                  </a:cubicBezTo>
                  <a:cubicBezTo>
                    <a:pt x="1476" y="2005"/>
                    <a:pt x="1558" y="1975"/>
                    <a:pt x="1600" y="1922"/>
                  </a:cubicBezTo>
                  <a:cubicBezTo>
                    <a:pt x="1637" y="1936"/>
                    <a:pt x="1709" y="1958"/>
                    <a:pt x="1786" y="1958"/>
                  </a:cubicBezTo>
                  <a:cubicBezTo>
                    <a:pt x="1885" y="1958"/>
                    <a:pt x="1961" y="1921"/>
                    <a:pt x="2009" y="1850"/>
                  </a:cubicBezTo>
                  <a:cubicBezTo>
                    <a:pt x="2036" y="1858"/>
                    <a:pt x="2081" y="1869"/>
                    <a:pt x="2130" y="1869"/>
                  </a:cubicBezTo>
                  <a:cubicBezTo>
                    <a:pt x="2130" y="1869"/>
                    <a:pt x="2130" y="1869"/>
                    <a:pt x="2130" y="1869"/>
                  </a:cubicBezTo>
                  <a:cubicBezTo>
                    <a:pt x="2135" y="1869"/>
                    <a:pt x="2140" y="1869"/>
                    <a:pt x="2145" y="1869"/>
                  </a:cubicBezTo>
                  <a:cubicBezTo>
                    <a:pt x="2280" y="1942"/>
                    <a:pt x="2280" y="1942"/>
                    <a:pt x="2280" y="1942"/>
                  </a:cubicBezTo>
                  <a:cubicBezTo>
                    <a:pt x="945" y="2252"/>
                    <a:pt x="945" y="2252"/>
                    <a:pt x="945" y="2252"/>
                  </a:cubicBezTo>
                  <a:cubicBezTo>
                    <a:pt x="945" y="2252"/>
                    <a:pt x="944" y="2252"/>
                    <a:pt x="943" y="2252"/>
                  </a:cubicBezTo>
                  <a:cubicBezTo>
                    <a:pt x="881" y="2271"/>
                    <a:pt x="817" y="2281"/>
                    <a:pt x="752" y="2281"/>
                  </a:cubicBezTo>
                  <a:cubicBezTo>
                    <a:pt x="394" y="2281"/>
                    <a:pt x="103" y="1990"/>
                    <a:pt x="103" y="1632"/>
                  </a:cubicBezTo>
                  <a:cubicBezTo>
                    <a:pt x="103" y="1321"/>
                    <a:pt x="323" y="1060"/>
                    <a:pt x="616" y="998"/>
                  </a:cubicBezTo>
                  <a:close/>
                  <a:moveTo>
                    <a:pt x="951" y="2522"/>
                  </a:moveTo>
                  <a:cubicBezTo>
                    <a:pt x="817" y="2345"/>
                    <a:pt x="817" y="2345"/>
                    <a:pt x="817" y="2345"/>
                  </a:cubicBezTo>
                  <a:cubicBezTo>
                    <a:pt x="866" y="2341"/>
                    <a:pt x="915" y="2331"/>
                    <a:pt x="962" y="2317"/>
                  </a:cubicBezTo>
                  <a:cubicBezTo>
                    <a:pt x="1110" y="2283"/>
                    <a:pt x="1110" y="2283"/>
                    <a:pt x="1110" y="2283"/>
                  </a:cubicBezTo>
                  <a:lnTo>
                    <a:pt x="951" y="2522"/>
                  </a:lnTo>
                  <a:close/>
                  <a:moveTo>
                    <a:pt x="316" y="409"/>
                  </a:moveTo>
                  <a:cubicBezTo>
                    <a:pt x="297" y="376"/>
                    <a:pt x="285" y="337"/>
                    <a:pt x="285" y="295"/>
                  </a:cubicBezTo>
                  <a:cubicBezTo>
                    <a:pt x="285" y="264"/>
                    <a:pt x="292" y="233"/>
                    <a:pt x="304" y="206"/>
                  </a:cubicBezTo>
                  <a:cubicBezTo>
                    <a:pt x="338" y="125"/>
                    <a:pt x="419" y="68"/>
                    <a:pt x="513" y="68"/>
                  </a:cubicBezTo>
                  <a:cubicBezTo>
                    <a:pt x="638" y="68"/>
                    <a:pt x="740" y="170"/>
                    <a:pt x="740" y="295"/>
                  </a:cubicBezTo>
                  <a:cubicBezTo>
                    <a:pt x="740" y="421"/>
                    <a:pt x="638" y="523"/>
                    <a:pt x="513" y="523"/>
                  </a:cubicBezTo>
                  <a:cubicBezTo>
                    <a:pt x="429" y="523"/>
                    <a:pt x="356" y="477"/>
                    <a:pt x="316" y="409"/>
                  </a:cubicBezTo>
                  <a:close/>
                  <a:moveTo>
                    <a:pt x="76" y="386"/>
                  </a:moveTo>
                  <a:cubicBezTo>
                    <a:pt x="102" y="303"/>
                    <a:pt x="173" y="265"/>
                    <a:pt x="222" y="247"/>
                  </a:cubicBezTo>
                  <a:cubicBezTo>
                    <a:pt x="220" y="263"/>
                    <a:pt x="218" y="279"/>
                    <a:pt x="218" y="295"/>
                  </a:cubicBezTo>
                  <a:cubicBezTo>
                    <a:pt x="218" y="327"/>
                    <a:pt x="223" y="357"/>
                    <a:pt x="232" y="386"/>
                  </a:cubicBezTo>
                  <a:lnTo>
                    <a:pt x="76" y="386"/>
                  </a:lnTo>
                  <a:close/>
                  <a:moveTo>
                    <a:pt x="349" y="891"/>
                  </a:moveTo>
                  <a:cubicBezTo>
                    <a:pt x="432" y="754"/>
                    <a:pt x="455" y="644"/>
                    <a:pt x="462" y="585"/>
                  </a:cubicBezTo>
                  <a:cubicBezTo>
                    <a:pt x="478" y="588"/>
                    <a:pt x="495" y="590"/>
                    <a:pt x="513" y="590"/>
                  </a:cubicBezTo>
                  <a:cubicBezTo>
                    <a:pt x="670" y="590"/>
                    <a:pt x="798" y="467"/>
                    <a:pt x="807" y="313"/>
                  </a:cubicBezTo>
                  <a:cubicBezTo>
                    <a:pt x="874" y="434"/>
                    <a:pt x="951" y="631"/>
                    <a:pt x="978" y="925"/>
                  </a:cubicBezTo>
                  <a:cubicBezTo>
                    <a:pt x="940" y="908"/>
                    <a:pt x="885" y="890"/>
                    <a:pt x="824" y="890"/>
                  </a:cubicBezTo>
                  <a:cubicBezTo>
                    <a:pt x="781" y="890"/>
                    <a:pt x="742" y="899"/>
                    <a:pt x="706" y="917"/>
                  </a:cubicBezTo>
                  <a:cubicBezTo>
                    <a:pt x="495" y="931"/>
                    <a:pt x="308" y="1036"/>
                    <a:pt x="186" y="1194"/>
                  </a:cubicBezTo>
                  <a:cubicBezTo>
                    <a:pt x="238" y="1073"/>
                    <a:pt x="304" y="965"/>
                    <a:pt x="349" y="89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NZ"/>
            </a:p>
          </p:txBody>
        </p:sp>
      </p:grpSp>
      <p:grpSp>
        <p:nvGrpSpPr>
          <p:cNvPr id="28" name="Grupa 40">
            <a:extLst>
              <a:ext uri="{FF2B5EF4-FFF2-40B4-BE49-F238E27FC236}">
                <a16:creationId xmlns:a16="http://schemas.microsoft.com/office/drawing/2014/main" id="{B0F8FD37-14D8-E050-21D6-15478D23F399}"/>
              </a:ext>
            </a:extLst>
          </p:cNvPr>
          <p:cNvGrpSpPr>
            <a:grpSpLocks/>
          </p:cNvGrpSpPr>
          <p:nvPr/>
        </p:nvGrpSpPr>
        <p:grpSpPr bwMode="auto">
          <a:xfrm>
            <a:off x="6381750" y="4122738"/>
            <a:ext cx="1690688" cy="1879600"/>
            <a:chOff x="8081194" y="4473229"/>
            <a:chExt cx="1071890" cy="1190927"/>
          </a:xfrm>
        </p:grpSpPr>
        <p:sp>
          <p:nvSpPr>
            <p:cNvPr id="29" name="Elipsa 41">
              <a:extLst>
                <a:ext uri="{FF2B5EF4-FFF2-40B4-BE49-F238E27FC236}">
                  <a16:creationId xmlns:a16="http://schemas.microsoft.com/office/drawing/2014/main" id="{FE42C082-C8F6-C37C-8029-E12A8E8DD13C}"/>
                </a:ext>
              </a:extLst>
            </p:cNvPr>
            <p:cNvSpPr/>
            <p:nvPr/>
          </p:nvSpPr>
          <p:spPr>
            <a:xfrm>
              <a:off x="8081194" y="4473229"/>
              <a:ext cx="1071890" cy="1072237"/>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sz="3600"/>
            </a:p>
          </p:txBody>
        </p:sp>
        <p:sp>
          <p:nvSpPr>
            <p:cNvPr id="403479" name="pole tekstowe 42">
              <a:extLst>
                <a:ext uri="{FF2B5EF4-FFF2-40B4-BE49-F238E27FC236}">
                  <a16:creationId xmlns:a16="http://schemas.microsoft.com/office/drawing/2014/main" id="{BFB96A6B-6B46-04FF-90EE-3C352D64B403}"/>
                </a:ext>
              </a:extLst>
            </p:cNvPr>
            <p:cNvSpPr txBox="1">
              <a:spLocks noChangeArrowheads="1"/>
            </p:cNvSpPr>
            <p:nvPr/>
          </p:nvSpPr>
          <p:spPr bwMode="auto">
            <a:xfrm>
              <a:off x="8394795" y="4483931"/>
              <a:ext cx="736614" cy="118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11500" b="1">
                  <a:solidFill>
                    <a:schemeClr val="bg1"/>
                  </a:solidFill>
                  <a:latin typeface="Century Gothic" panose="020B0502020202020204" pitchFamily="34" charset="0"/>
                </a:rPr>
                <a:t>I</a:t>
              </a:r>
            </a:p>
          </p:txBody>
        </p:sp>
        <p:sp>
          <p:nvSpPr>
            <p:cNvPr id="403480" name="Freeform 7">
              <a:extLst>
                <a:ext uri="{FF2B5EF4-FFF2-40B4-BE49-F238E27FC236}">
                  <a16:creationId xmlns:a16="http://schemas.microsoft.com/office/drawing/2014/main" id="{5BD0C4DC-9325-6027-C8AE-C3BF5CB98766}"/>
                </a:ext>
              </a:extLst>
            </p:cNvPr>
            <p:cNvSpPr>
              <a:spLocks noEditPoints="1"/>
            </p:cNvSpPr>
            <p:nvPr/>
          </p:nvSpPr>
          <p:spPr bwMode="auto">
            <a:xfrm>
              <a:off x="8251833" y="4657611"/>
              <a:ext cx="553189" cy="642881"/>
            </a:xfrm>
            <a:custGeom>
              <a:avLst/>
              <a:gdLst>
                <a:gd name="T0" fmla="*/ 48973059 w 2306"/>
                <a:gd name="T1" fmla="*/ 151800006 h 2681"/>
                <a:gd name="T2" fmla="*/ 52886404 w 2306"/>
                <a:gd name="T3" fmla="*/ 147142296 h 2681"/>
                <a:gd name="T4" fmla="*/ 57893172 w 2306"/>
                <a:gd name="T5" fmla="*/ 143289806 h 2681"/>
                <a:gd name="T6" fmla="*/ 59792150 w 2306"/>
                <a:gd name="T7" fmla="*/ 130007515 h 2681"/>
                <a:gd name="T8" fmla="*/ 101399112 w 2306"/>
                <a:gd name="T9" fmla="*/ 152949807 h 2681"/>
                <a:gd name="T10" fmla="*/ 132244796 w 2306"/>
                <a:gd name="T11" fmla="*/ 145359926 h 2681"/>
                <a:gd name="T12" fmla="*/ 99730189 w 2306"/>
                <a:gd name="T13" fmla="*/ 121037395 h 2681"/>
                <a:gd name="T14" fmla="*/ 132072075 w 2306"/>
                <a:gd name="T15" fmla="*/ 109249965 h 2681"/>
                <a:gd name="T16" fmla="*/ 55476029 w 2306"/>
                <a:gd name="T17" fmla="*/ 28462531 h 2681"/>
                <a:gd name="T18" fmla="*/ 69747873 w 2306"/>
                <a:gd name="T19" fmla="*/ 57550 h 2681"/>
                <a:gd name="T20" fmla="*/ 44311734 w 2306"/>
                <a:gd name="T21" fmla="*/ 14317471 h 2681"/>
                <a:gd name="T22" fmla="*/ 13351142 w 2306"/>
                <a:gd name="T23" fmla="*/ 26852571 h 2681"/>
                <a:gd name="T24" fmla="*/ 7078468 w 2306"/>
                <a:gd name="T25" fmla="*/ 53590042 h 2681"/>
                <a:gd name="T26" fmla="*/ 16631414 w 2306"/>
                <a:gd name="T27" fmla="*/ 66469963 h 2681"/>
                <a:gd name="T28" fmla="*/ 25608860 w 2306"/>
                <a:gd name="T29" fmla="*/ 59340002 h 2681"/>
                <a:gd name="T30" fmla="*/ 31421183 w 2306"/>
                <a:gd name="T31" fmla="*/ 94644984 h 2681"/>
                <a:gd name="T32" fmla="*/ 34873937 w 2306"/>
                <a:gd name="T33" fmla="*/ 99647514 h 2681"/>
                <a:gd name="T34" fmla="*/ 42067313 w 2306"/>
                <a:gd name="T35" fmla="*/ 129720005 h 2681"/>
                <a:gd name="T36" fmla="*/ 41376906 w 2306"/>
                <a:gd name="T37" fmla="*/ 143289806 h 2681"/>
                <a:gd name="T38" fmla="*/ 35449435 w 2306"/>
                <a:gd name="T39" fmla="*/ 153754787 h 2681"/>
                <a:gd name="T40" fmla="*/ 46556156 w 2306"/>
                <a:gd name="T41" fmla="*/ 22022451 h 2681"/>
                <a:gd name="T42" fmla="*/ 55418455 w 2306"/>
                <a:gd name="T43" fmla="*/ 45137392 h 2681"/>
                <a:gd name="T44" fmla="*/ 28773984 w 2306"/>
                <a:gd name="T45" fmla="*/ 53992412 h 2681"/>
                <a:gd name="T46" fmla="*/ 17149339 w 2306"/>
                <a:gd name="T47" fmla="*/ 27657551 h 2681"/>
                <a:gd name="T48" fmla="*/ 46556156 w 2306"/>
                <a:gd name="T49" fmla="*/ 22022451 h 2681"/>
                <a:gd name="T50" fmla="*/ 30097464 w 2306"/>
                <a:gd name="T51" fmla="*/ 59454863 h 2681"/>
                <a:gd name="T52" fmla="*/ 54152549 w 2306"/>
                <a:gd name="T53" fmla="*/ 48817472 h 2681"/>
                <a:gd name="T54" fmla="*/ 69690299 w 2306"/>
                <a:gd name="T55" fmla="*/ 57844903 h 2681"/>
                <a:gd name="T56" fmla="*/ 91788593 w 2306"/>
                <a:gd name="T57" fmla="*/ 82742454 h 2681"/>
                <a:gd name="T58" fmla="*/ 39650409 w 2306"/>
                <a:gd name="T59" fmla="*/ 92862374 h 2681"/>
                <a:gd name="T60" fmla="*/ 35794639 w 2306"/>
                <a:gd name="T61" fmla="*/ 92287354 h 2681"/>
                <a:gd name="T62" fmla="*/ 38959763 w 2306"/>
                <a:gd name="T63" fmla="*/ 96714864 h 2681"/>
                <a:gd name="T64" fmla="*/ 92076462 w 2306"/>
                <a:gd name="T65" fmla="*/ 87169964 h 2681"/>
                <a:gd name="T66" fmla="*/ 110434132 w 2306"/>
                <a:gd name="T67" fmla="*/ 93207434 h 2681"/>
                <a:gd name="T68" fmla="*/ 94838809 w 2306"/>
                <a:gd name="T69" fmla="*/ 102120004 h 2681"/>
                <a:gd name="T70" fmla="*/ 47476858 w 2306"/>
                <a:gd name="T71" fmla="*/ 105684984 h 2681"/>
                <a:gd name="T72" fmla="*/ 38844855 w 2306"/>
                <a:gd name="T73" fmla="*/ 97980004 h 2681"/>
                <a:gd name="T74" fmla="*/ 90867890 w 2306"/>
                <a:gd name="T75" fmla="*/ 117932335 h 2681"/>
                <a:gd name="T76" fmla="*/ 86148991 w 2306"/>
                <a:gd name="T77" fmla="*/ 118047435 h 2681"/>
                <a:gd name="T78" fmla="*/ 65546899 w 2306"/>
                <a:gd name="T79" fmla="*/ 111434945 h 2681"/>
                <a:gd name="T80" fmla="*/ 96277436 w 2306"/>
                <a:gd name="T81" fmla="*/ 105799845 h 2681"/>
                <a:gd name="T82" fmla="*/ 90867890 w 2306"/>
                <a:gd name="T83" fmla="*/ 117932335 h 2681"/>
                <a:gd name="T84" fmla="*/ 81487666 w 2306"/>
                <a:gd name="T85" fmla="*/ 121842375 h 2681"/>
                <a:gd name="T86" fmla="*/ 56684600 w 2306"/>
                <a:gd name="T87" fmla="*/ 126039925 h 2681"/>
                <a:gd name="T88" fmla="*/ 50929851 w 2306"/>
                <a:gd name="T89" fmla="*/ 134722296 h 2681"/>
                <a:gd name="T90" fmla="*/ 45980657 w 2306"/>
                <a:gd name="T91" fmla="*/ 118967515 h 2681"/>
                <a:gd name="T92" fmla="*/ 104046311 w 2306"/>
                <a:gd name="T93" fmla="*/ 150017396 h 2681"/>
                <a:gd name="T94" fmla="*/ 93687811 w 2306"/>
                <a:gd name="T95" fmla="*/ 121669965 h 2681"/>
                <a:gd name="T96" fmla="*/ 69632725 w 2306"/>
                <a:gd name="T97" fmla="*/ 5002530 h 2681"/>
                <a:gd name="T98" fmla="*/ 53116699 w 2306"/>
                <a:gd name="T99" fmla="*/ 24840001 h 2681"/>
                <a:gd name="T100" fmla="*/ 68481728 w 2306"/>
                <a:gd name="T101" fmla="*/ 7475020 h 2681"/>
                <a:gd name="T102" fmla="*/ 17034191 w 2306"/>
                <a:gd name="T103" fmla="*/ 54337472 h 2681"/>
                <a:gd name="T104" fmla="*/ 10473648 w 2306"/>
                <a:gd name="T105" fmla="*/ 51635022 h 2681"/>
                <a:gd name="T106" fmla="*/ 25090935 w 2306"/>
                <a:gd name="T107" fmla="*/ 55429962 h 268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06" h="2681">
                  <a:moveTo>
                    <a:pt x="720" y="2559"/>
                  </a:moveTo>
                  <a:cubicBezTo>
                    <a:pt x="851" y="2559"/>
                    <a:pt x="851" y="2559"/>
                    <a:pt x="851" y="2559"/>
                  </a:cubicBezTo>
                  <a:cubicBezTo>
                    <a:pt x="851" y="2640"/>
                    <a:pt x="851" y="2640"/>
                    <a:pt x="851" y="2640"/>
                  </a:cubicBezTo>
                  <a:cubicBezTo>
                    <a:pt x="851" y="2659"/>
                    <a:pt x="866" y="2674"/>
                    <a:pt x="885" y="2674"/>
                  </a:cubicBezTo>
                  <a:cubicBezTo>
                    <a:pt x="904" y="2674"/>
                    <a:pt x="919" y="2659"/>
                    <a:pt x="919" y="2640"/>
                  </a:cubicBezTo>
                  <a:cubicBezTo>
                    <a:pt x="919" y="2559"/>
                    <a:pt x="919" y="2559"/>
                    <a:pt x="919" y="2559"/>
                  </a:cubicBezTo>
                  <a:cubicBezTo>
                    <a:pt x="1006" y="2559"/>
                    <a:pt x="1006" y="2559"/>
                    <a:pt x="1006" y="2559"/>
                  </a:cubicBezTo>
                  <a:cubicBezTo>
                    <a:pt x="1024" y="2559"/>
                    <a:pt x="1039" y="2544"/>
                    <a:pt x="1039" y="2526"/>
                  </a:cubicBezTo>
                  <a:cubicBezTo>
                    <a:pt x="1039" y="2507"/>
                    <a:pt x="1024" y="2492"/>
                    <a:pt x="1006" y="2492"/>
                  </a:cubicBezTo>
                  <a:cubicBezTo>
                    <a:pt x="919" y="2492"/>
                    <a:pt x="919" y="2492"/>
                    <a:pt x="919" y="2492"/>
                  </a:cubicBezTo>
                  <a:cubicBezTo>
                    <a:pt x="919" y="2406"/>
                    <a:pt x="919" y="2406"/>
                    <a:pt x="919" y="2406"/>
                  </a:cubicBezTo>
                  <a:cubicBezTo>
                    <a:pt x="986" y="2391"/>
                    <a:pt x="1037" y="2333"/>
                    <a:pt x="1039" y="2261"/>
                  </a:cubicBezTo>
                  <a:cubicBezTo>
                    <a:pt x="1074" y="2268"/>
                    <a:pt x="1109" y="2272"/>
                    <a:pt x="1145" y="2272"/>
                  </a:cubicBezTo>
                  <a:cubicBezTo>
                    <a:pt x="1245" y="2272"/>
                    <a:pt x="1339" y="2244"/>
                    <a:pt x="1420" y="2196"/>
                  </a:cubicBezTo>
                  <a:cubicBezTo>
                    <a:pt x="1762" y="2660"/>
                    <a:pt x="1762" y="2660"/>
                    <a:pt x="1762" y="2660"/>
                  </a:cubicBezTo>
                  <a:cubicBezTo>
                    <a:pt x="1768" y="2668"/>
                    <a:pt x="1776" y="2672"/>
                    <a:pt x="1784" y="2674"/>
                  </a:cubicBezTo>
                  <a:cubicBezTo>
                    <a:pt x="1790" y="2675"/>
                    <a:pt x="1836" y="2681"/>
                    <a:pt x="1899" y="2681"/>
                  </a:cubicBezTo>
                  <a:cubicBezTo>
                    <a:pt x="2020" y="2681"/>
                    <a:pt x="2205" y="2658"/>
                    <a:pt x="2298" y="2528"/>
                  </a:cubicBezTo>
                  <a:cubicBezTo>
                    <a:pt x="2304" y="2521"/>
                    <a:pt x="2306" y="2512"/>
                    <a:pt x="2304" y="2503"/>
                  </a:cubicBezTo>
                  <a:cubicBezTo>
                    <a:pt x="2303" y="2494"/>
                    <a:pt x="2298" y="2486"/>
                    <a:pt x="2290" y="2481"/>
                  </a:cubicBezTo>
                  <a:cubicBezTo>
                    <a:pt x="1733" y="2105"/>
                    <a:pt x="1733" y="2105"/>
                    <a:pt x="1733" y="2105"/>
                  </a:cubicBezTo>
                  <a:cubicBezTo>
                    <a:pt x="2040" y="2064"/>
                    <a:pt x="2273" y="1960"/>
                    <a:pt x="2285" y="1954"/>
                  </a:cubicBezTo>
                  <a:cubicBezTo>
                    <a:pt x="2295" y="1950"/>
                    <a:pt x="2302" y="1941"/>
                    <a:pt x="2304" y="1930"/>
                  </a:cubicBezTo>
                  <a:cubicBezTo>
                    <a:pt x="2306" y="1919"/>
                    <a:pt x="2303" y="1908"/>
                    <a:pt x="2295" y="1900"/>
                  </a:cubicBezTo>
                  <a:cubicBezTo>
                    <a:pt x="2264" y="1867"/>
                    <a:pt x="1644" y="1223"/>
                    <a:pt x="1208" y="921"/>
                  </a:cubicBezTo>
                  <a:cubicBezTo>
                    <a:pt x="1200" y="874"/>
                    <a:pt x="1183" y="828"/>
                    <a:pt x="1155" y="786"/>
                  </a:cubicBezTo>
                  <a:cubicBezTo>
                    <a:pt x="964" y="495"/>
                    <a:pt x="964" y="495"/>
                    <a:pt x="964" y="495"/>
                  </a:cubicBezTo>
                  <a:cubicBezTo>
                    <a:pt x="1140" y="465"/>
                    <a:pt x="1232" y="331"/>
                    <a:pt x="1237" y="324"/>
                  </a:cubicBezTo>
                  <a:cubicBezTo>
                    <a:pt x="1287" y="245"/>
                    <a:pt x="1294" y="83"/>
                    <a:pt x="1261" y="28"/>
                  </a:cubicBezTo>
                  <a:cubicBezTo>
                    <a:pt x="1244" y="1"/>
                    <a:pt x="1221" y="0"/>
                    <a:pt x="1212" y="1"/>
                  </a:cubicBezTo>
                  <a:cubicBezTo>
                    <a:pt x="1181" y="4"/>
                    <a:pt x="1155" y="35"/>
                    <a:pt x="1127" y="105"/>
                  </a:cubicBezTo>
                  <a:cubicBezTo>
                    <a:pt x="1047" y="304"/>
                    <a:pt x="783" y="251"/>
                    <a:pt x="772" y="249"/>
                  </a:cubicBezTo>
                  <a:cubicBezTo>
                    <a:pt x="771" y="249"/>
                    <a:pt x="770" y="249"/>
                    <a:pt x="770" y="249"/>
                  </a:cubicBezTo>
                  <a:cubicBezTo>
                    <a:pt x="713" y="210"/>
                    <a:pt x="645" y="188"/>
                    <a:pt x="573" y="188"/>
                  </a:cubicBezTo>
                  <a:cubicBezTo>
                    <a:pt x="505" y="188"/>
                    <a:pt x="439" y="208"/>
                    <a:pt x="382" y="246"/>
                  </a:cubicBezTo>
                  <a:cubicBezTo>
                    <a:pt x="304" y="297"/>
                    <a:pt x="250" y="376"/>
                    <a:pt x="232" y="467"/>
                  </a:cubicBezTo>
                  <a:cubicBezTo>
                    <a:pt x="229" y="481"/>
                    <a:pt x="227" y="495"/>
                    <a:pt x="226" y="509"/>
                  </a:cubicBezTo>
                  <a:cubicBezTo>
                    <a:pt x="185" y="536"/>
                    <a:pt x="0" y="678"/>
                    <a:pt x="122" y="929"/>
                  </a:cubicBezTo>
                  <a:cubicBezTo>
                    <a:pt x="122" y="930"/>
                    <a:pt x="123" y="931"/>
                    <a:pt x="123" y="932"/>
                  </a:cubicBezTo>
                  <a:cubicBezTo>
                    <a:pt x="250" y="1141"/>
                    <a:pt x="250" y="1141"/>
                    <a:pt x="250" y="1141"/>
                  </a:cubicBezTo>
                  <a:cubicBezTo>
                    <a:pt x="257" y="1151"/>
                    <a:pt x="268" y="1157"/>
                    <a:pt x="279" y="1157"/>
                  </a:cubicBezTo>
                  <a:cubicBezTo>
                    <a:pt x="283" y="1157"/>
                    <a:pt x="286" y="1157"/>
                    <a:pt x="289" y="1156"/>
                  </a:cubicBezTo>
                  <a:cubicBezTo>
                    <a:pt x="294" y="1154"/>
                    <a:pt x="340" y="1139"/>
                    <a:pt x="364" y="1088"/>
                  </a:cubicBezTo>
                  <a:cubicBezTo>
                    <a:pt x="375" y="1067"/>
                    <a:pt x="380" y="1044"/>
                    <a:pt x="380" y="1018"/>
                  </a:cubicBezTo>
                  <a:cubicBezTo>
                    <a:pt x="398" y="1026"/>
                    <a:pt x="420" y="1032"/>
                    <a:pt x="445" y="1032"/>
                  </a:cubicBezTo>
                  <a:cubicBezTo>
                    <a:pt x="445" y="1032"/>
                    <a:pt x="445" y="1032"/>
                    <a:pt x="445" y="1032"/>
                  </a:cubicBezTo>
                  <a:cubicBezTo>
                    <a:pt x="447" y="1032"/>
                    <a:pt x="448" y="1032"/>
                    <a:pt x="450" y="1032"/>
                  </a:cubicBezTo>
                  <a:cubicBezTo>
                    <a:pt x="373" y="1219"/>
                    <a:pt x="409" y="1440"/>
                    <a:pt x="546" y="1646"/>
                  </a:cubicBezTo>
                  <a:cubicBezTo>
                    <a:pt x="547" y="1648"/>
                    <a:pt x="548" y="1649"/>
                    <a:pt x="549" y="1651"/>
                  </a:cubicBezTo>
                  <a:cubicBezTo>
                    <a:pt x="567" y="1677"/>
                    <a:pt x="586" y="1702"/>
                    <a:pt x="606" y="1728"/>
                  </a:cubicBezTo>
                  <a:cubicBezTo>
                    <a:pt x="606" y="1730"/>
                    <a:pt x="606" y="1732"/>
                    <a:pt x="606" y="1733"/>
                  </a:cubicBezTo>
                  <a:cubicBezTo>
                    <a:pt x="606" y="1859"/>
                    <a:pt x="650" y="1981"/>
                    <a:pt x="731" y="2077"/>
                  </a:cubicBezTo>
                  <a:cubicBezTo>
                    <a:pt x="731" y="2078"/>
                    <a:pt x="731" y="2078"/>
                    <a:pt x="731" y="2079"/>
                  </a:cubicBezTo>
                  <a:cubicBezTo>
                    <a:pt x="731" y="2256"/>
                    <a:pt x="731" y="2256"/>
                    <a:pt x="731" y="2256"/>
                  </a:cubicBezTo>
                  <a:cubicBezTo>
                    <a:pt x="731" y="2329"/>
                    <a:pt x="782" y="2391"/>
                    <a:pt x="851" y="2406"/>
                  </a:cubicBezTo>
                  <a:cubicBezTo>
                    <a:pt x="851" y="2492"/>
                    <a:pt x="851" y="2492"/>
                    <a:pt x="851" y="2492"/>
                  </a:cubicBezTo>
                  <a:cubicBezTo>
                    <a:pt x="719" y="2492"/>
                    <a:pt x="719" y="2492"/>
                    <a:pt x="719" y="2492"/>
                  </a:cubicBezTo>
                  <a:cubicBezTo>
                    <a:pt x="718" y="2492"/>
                    <a:pt x="717" y="2492"/>
                    <a:pt x="716" y="2492"/>
                  </a:cubicBezTo>
                  <a:cubicBezTo>
                    <a:pt x="670" y="2496"/>
                    <a:pt x="582" y="2531"/>
                    <a:pt x="582" y="2640"/>
                  </a:cubicBezTo>
                  <a:cubicBezTo>
                    <a:pt x="582" y="2659"/>
                    <a:pt x="597" y="2674"/>
                    <a:pt x="616" y="2674"/>
                  </a:cubicBezTo>
                  <a:cubicBezTo>
                    <a:pt x="634" y="2674"/>
                    <a:pt x="649" y="2659"/>
                    <a:pt x="649" y="2640"/>
                  </a:cubicBezTo>
                  <a:cubicBezTo>
                    <a:pt x="649" y="2571"/>
                    <a:pt x="706" y="2561"/>
                    <a:pt x="720" y="2559"/>
                  </a:cubicBezTo>
                  <a:close/>
                  <a:moveTo>
                    <a:pt x="809" y="383"/>
                  </a:moveTo>
                  <a:cubicBezTo>
                    <a:pt x="1099" y="823"/>
                    <a:pt x="1099" y="823"/>
                    <a:pt x="1099" y="823"/>
                  </a:cubicBezTo>
                  <a:cubicBezTo>
                    <a:pt x="1108" y="836"/>
                    <a:pt x="1115" y="850"/>
                    <a:pt x="1121" y="865"/>
                  </a:cubicBezTo>
                  <a:cubicBezTo>
                    <a:pt x="1063" y="829"/>
                    <a:pt x="1010" y="801"/>
                    <a:pt x="963" y="785"/>
                  </a:cubicBezTo>
                  <a:cubicBezTo>
                    <a:pt x="919" y="769"/>
                    <a:pt x="874" y="761"/>
                    <a:pt x="829" y="761"/>
                  </a:cubicBezTo>
                  <a:cubicBezTo>
                    <a:pt x="705" y="761"/>
                    <a:pt x="592" y="820"/>
                    <a:pt x="514" y="920"/>
                  </a:cubicBezTo>
                  <a:cubicBezTo>
                    <a:pt x="509" y="926"/>
                    <a:pt x="505" y="933"/>
                    <a:pt x="500" y="939"/>
                  </a:cubicBezTo>
                  <a:cubicBezTo>
                    <a:pt x="338" y="693"/>
                    <a:pt x="338" y="693"/>
                    <a:pt x="338" y="693"/>
                  </a:cubicBezTo>
                  <a:cubicBezTo>
                    <a:pt x="307" y="646"/>
                    <a:pt x="292" y="592"/>
                    <a:pt x="292" y="538"/>
                  </a:cubicBezTo>
                  <a:cubicBezTo>
                    <a:pt x="292" y="519"/>
                    <a:pt x="294" y="500"/>
                    <a:pt x="298" y="481"/>
                  </a:cubicBezTo>
                  <a:cubicBezTo>
                    <a:pt x="313" y="407"/>
                    <a:pt x="356" y="343"/>
                    <a:pt x="419" y="302"/>
                  </a:cubicBezTo>
                  <a:cubicBezTo>
                    <a:pt x="465" y="272"/>
                    <a:pt x="518" y="256"/>
                    <a:pt x="573" y="256"/>
                  </a:cubicBezTo>
                  <a:cubicBezTo>
                    <a:pt x="669" y="256"/>
                    <a:pt x="757" y="303"/>
                    <a:pt x="809" y="383"/>
                  </a:cubicBezTo>
                  <a:close/>
                  <a:moveTo>
                    <a:pt x="507" y="1072"/>
                  </a:moveTo>
                  <a:cubicBezTo>
                    <a:pt x="510" y="1063"/>
                    <a:pt x="513" y="1055"/>
                    <a:pt x="517" y="1047"/>
                  </a:cubicBezTo>
                  <a:cubicBezTo>
                    <a:pt x="519" y="1042"/>
                    <a:pt x="521" y="1038"/>
                    <a:pt x="523" y="1034"/>
                  </a:cubicBezTo>
                  <a:cubicBezTo>
                    <a:pt x="528" y="1023"/>
                    <a:pt x="534" y="1011"/>
                    <a:pt x="541" y="1000"/>
                  </a:cubicBezTo>
                  <a:cubicBezTo>
                    <a:pt x="605" y="893"/>
                    <a:pt x="712" y="829"/>
                    <a:pt x="829" y="829"/>
                  </a:cubicBezTo>
                  <a:cubicBezTo>
                    <a:pt x="866" y="829"/>
                    <a:pt x="904" y="836"/>
                    <a:pt x="941" y="849"/>
                  </a:cubicBezTo>
                  <a:cubicBezTo>
                    <a:pt x="998" y="869"/>
                    <a:pt x="1068" y="908"/>
                    <a:pt x="1144" y="960"/>
                  </a:cubicBezTo>
                  <a:cubicBezTo>
                    <a:pt x="1156" y="967"/>
                    <a:pt x="1167" y="975"/>
                    <a:pt x="1179" y="983"/>
                  </a:cubicBezTo>
                  <a:cubicBezTo>
                    <a:pt x="1190" y="991"/>
                    <a:pt x="1200" y="998"/>
                    <a:pt x="1211" y="1006"/>
                  </a:cubicBezTo>
                  <a:cubicBezTo>
                    <a:pt x="1355" y="1110"/>
                    <a:pt x="1517" y="1248"/>
                    <a:pt x="1669" y="1387"/>
                  </a:cubicBezTo>
                  <a:cubicBezTo>
                    <a:pt x="1662" y="1393"/>
                    <a:pt x="1654" y="1399"/>
                    <a:pt x="1646" y="1405"/>
                  </a:cubicBezTo>
                  <a:cubicBezTo>
                    <a:pt x="1629" y="1417"/>
                    <a:pt x="1612" y="1428"/>
                    <a:pt x="1595" y="1439"/>
                  </a:cubicBezTo>
                  <a:cubicBezTo>
                    <a:pt x="1586" y="1445"/>
                    <a:pt x="1577" y="1451"/>
                    <a:pt x="1567" y="1457"/>
                  </a:cubicBezTo>
                  <a:cubicBezTo>
                    <a:pt x="1557" y="1463"/>
                    <a:pt x="1547" y="1468"/>
                    <a:pt x="1538" y="1473"/>
                  </a:cubicBezTo>
                  <a:cubicBezTo>
                    <a:pt x="1217" y="1651"/>
                    <a:pt x="861" y="1637"/>
                    <a:pt x="689" y="1615"/>
                  </a:cubicBezTo>
                  <a:cubicBezTo>
                    <a:pt x="680" y="1614"/>
                    <a:pt x="672" y="1613"/>
                    <a:pt x="664" y="1612"/>
                  </a:cubicBezTo>
                  <a:cubicBezTo>
                    <a:pt x="661" y="1611"/>
                    <a:pt x="658" y="1611"/>
                    <a:pt x="655" y="1610"/>
                  </a:cubicBezTo>
                  <a:cubicBezTo>
                    <a:pt x="643" y="1608"/>
                    <a:pt x="631" y="1607"/>
                    <a:pt x="622" y="1605"/>
                  </a:cubicBezTo>
                  <a:cubicBezTo>
                    <a:pt x="611" y="1603"/>
                    <a:pt x="603" y="1601"/>
                    <a:pt x="597" y="1600"/>
                  </a:cubicBezTo>
                  <a:cubicBezTo>
                    <a:pt x="480" y="1421"/>
                    <a:pt x="447" y="1232"/>
                    <a:pt x="507" y="1072"/>
                  </a:cubicBezTo>
                  <a:close/>
                  <a:moveTo>
                    <a:pt x="677" y="1682"/>
                  </a:moveTo>
                  <a:cubicBezTo>
                    <a:pt x="733" y="1690"/>
                    <a:pt x="809" y="1697"/>
                    <a:pt x="897" y="1697"/>
                  </a:cubicBezTo>
                  <a:cubicBezTo>
                    <a:pt x="1088" y="1697"/>
                    <a:pt x="1337" y="1664"/>
                    <a:pt x="1571" y="1533"/>
                  </a:cubicBezTo>
                  <a:cubicBezTo>
                    <a:pt x="1581" y="1527"/>
                    <a:pt x="1591" y="1522"/>
                    <a:pt x="1600" y="1516"/>
                  </a:cubicBezTo>
                  <a:cubicBezTo>
                    <a:pt x="1610" y="1510"/>
                    <a:pt x="1620" y="1504"/>
                    <a:pt x="1629" y="1498"/>
                  </a:cubicBezTo>
                  <a:cubicBezTo>
                    <a:pt x="1660" y="1478"/>
                    <a:pt x="1690" y="1457"/>
                    <a:pt x="1720" y="1433"/>
                  </a:cubicBezTo>
                  <a:cubicBezTo>
                    <a:pt x="1790" y="1498"/>
                    <a:pt x="1858" y="1561"/>
                    <a:pt x="1919" y="1621"/>
                  </a:cubicBezTo>
                  <a:cubicBezTo>
                    <a:pt x="1909" y="1629"/>
                    <a:pt x="1898" y="1638"/>
                    <a:pt x="1887" y="1645"/>
                  </a:cubicBezTo>
                  <a:cubicBezTo>
                    <a:pt x="1821" y="1693"/>
                    <a:pt x="1752" y="1731"/>
                    <a:pt x="1683" y="1762"/>
                  </a:cubicBezTo>
                  <a:cubicBezTo>
                    <a:pt x="1671" y="1767"/>
                    <a:pt x="1659" y="1771"/>
                    <a:pt x="1648" y="1776"/>
                  </a:cubicBezTo>
                  <a:cubicBezTo>
                    <a:pt x="1636" y="1781"/>
                    <a:pt x="1624" y="1785"/>
                    <a:pt x="1613" y="1790"/>
                  </a:cubicBezTo>
                  <a:cubicBezTo>
                    <a:pt x="1325" y="1893"/>
                    <a:pt x="1040" y="1872"/>
                    <a:pt x="905" y="1852"/>
                  </a:cubicBezTo>
                  <a:cubicBezTo>
                    <a:pt x="856" y="1845"/>
                    <a:pt x="827" y="1838"/>
                    <a:pt x="825" y="1838"/>
                  </a:cubicBezTo>
                  <a:cubicBezTo>
                    <a:pt x="821" y="1837"/>
                    <a:pt x="816" y="1837"/>
                    <a:pt x="812" y="1838"/>
                  </a:cubicBezTo>
                  <a:cubicBezTo>
                    <a:pt x="771" y="1805"/>
                    <a:pt x="732" y="1769"/>
                    <a:pt x="696" y="1729"/>
                  </a:cubicBezTo>
                  <a:cubicBezTo>
                    <a:pt x="689" y="1721"/>
                    <a:pt x="682" y="1712"/>
                    <a:pt x="675" y="1704"/>
                  </a:cubicBezTo>
                  <a:cubicBezTo>
                    <a:pt x="668" y="1696"/>
                    <a:pt x="661" y="1687"/>
                    <a:pt x="654" y="1679"/>
                  </a:cubicBezTo>
                  <a:cubicBezTo>
                    <a:pt x="661" y="1680"/>
                    <a:pt x="669" y="1681"/>
                    <a:pt x="677" y="1682"/>
                  </a:cubicBezTo>
                  <a:close/>
                  <a:moveTo>
                    <a:pt x="1579" y="2051"/>
                  </a:moveTo>
                  <a:cubicBezTo>
                    <a:pt x="1565" y="2052"/>
                    <a:pt x="1550" y="2053"/>
                    <a:pt x="1536" y="2053"/>
                  </a:cubicBezTo>
                  <a:cubicBezTo>
                    <a:pt x="1523" y="2053"/>
                    <a:pt x="1510" y="2053"/>
                    <a:pt x="1497" y="2053"/>
                  </a:cubicBezTo>
                  <a:cubicBezTo>
                    <a:pt x="1497" y="2053"/>
                    <a:pt x="1497" y="2053"/>
                    <a:pt x="1497" y="2053"/>
                  </a:cubicBezTo>
                  <a:cubicBezTo>
                    <a:pt x="1495" y="2053"/>
                    <a:pt x="1493" y="2053"/>
                    <a:pt x="1490" y="2053"/>
                  </a:cubicBezTo>
                  <a:cubicBezTo>
                    <a:pt x="1283" y="2052"/>
                    <a:pt x="1101" y="2010"/>
                    <a:pt x="947" y="1927"/>
                  </a:cubicBezTo>
                  <a:cubicBezTo>
                    <a:pt x="1000" y="1933"/>
                    <a:pt x="1065" y="1938"/>
                    <a:pt x="1139" y="1938"/>
                  </a:cubicBezTo>
                  <a:cubicBezTo>
                    <a:pt x="1272" y="1938"/>
                    <a:pt x="1432" y="1922"/>
                    <a:pt x="1596" y="1868"/>
                  </a:cubicBezTo>
                  <a:cubicBezTo>
                    <a:pt x="1609" y="1864"/>
                    <a:pt x="1622" y="1859"/>
                    <a:pt x="1635" y="1855"/>
                  </a:cubicBezTo>
                  <a:cubicBezTo>
                    <a:pt x="1648" y="1850"/>
                    <a:pt x="1660" y="1845"/>
                    <a:pt x="1673" y="1840"/>
                  </a:cubicBezTo>
                  <a:cubicBezTo>
                    <a:pt x="1773" y="1800"/>
                    <a:pt x="1874" y="1744"/>
                    <a:pt x="1969" y="1668"/>
                  </a:cubicBezTo>
                  <a:cubicBezTo>
                    <a:pt x="2079" y="1776"/>
                    <a:pt x="2167" y="1865"/>
                    <a:pt x="2212" y="1911"/>
                  </a:cubicBezTo>
                  <a:cubicBezTo>
                    <a:pt x="2114" y="1950"/>
                    <a:pt x="1864" y="2036"/>
                    <a:pt x="1579" y="2051"/>
                  </a:cubicBezTo>
                  <a:close/>
                  <a:moveTo>
                    <a:pt x="791" y="2044"/>
                  </a:moveTo>
                  <a:cubicBezTo>
                    <a:pt x="732" y="1977"/>
                    <a:pt x="694" y="1896"/>
                    <a:pt x="680" y="1810"/>
                  </a:cubicBezTo>
                  <a:cubicBezTo>
                    <a:pt x="868" y="1999"/>
                    <a:pt x="1115" y="2103"/>
                    <a:pt x="1416" y="2119"/>
                  </a:cubicBezTo>
                  <a:cubicBezTo>
                    <a:pt x="1339" y="2173"/>
                    <a:pt x="1246" y="2204"/>
                    <a:pt x="1145" y="2204"/>
                  </a:cubicBezTo>
                  <a:cubicBezTo>
                    <a:pt x="1101" y="2204"/>
                    <a:pt x="1057" y="2198"/>
                    <a:pt x="1015" y="2186"/>
                  </a:cubicBezTo>
                  <a:cubicBezTo>
                    <a:pt x="1005" y="2183"/>
                    <a:pt x="994" y="2185"/>
                    <a:pt x="985" y="2192"/>
                  </a:cubicBezTo>
                  <a:cubicBezTo>
                    <a:pt x="977" y="2198"/>
                    <a:pt x="972" y="2208"/>
                    <a:pt x="972" y="2219"/>
                  </a:cubicBezTo>
                  <a:cubicBezTo>
                    <a:pt x="972" y="2256"/>
                    <a:pt x="972" y="2256"/>
                    <a:pt x="972" y="2256"/>
                  </a:cubicBezTo>
                  <a:cubicBezTo>
                    <a:pt x="972" y="2304"/>
                    <a:pt x="933" y="2343"/>
                    <a:pt x="885" y="2343"/>
                  </a:cubicBezTo>
                  <a:cubicBezTo>
                    <a:pt x="837" y="2343"/>
                    <a:pt x="798" y="2304"/>
                    <a:pt x="798" y="2256"/>
                  </a:cubicBezTo>
                  <a:cubicBezTo>
                    <a:pt x="798" y="2079"/>
                    <a:pt x="798" y="2079"/>
                    <a:pt x="798" y="2079"/>
                  </a:cubicBezTo>
                  <a:cubicBezTo>
                    <a:pt x="798" y="2075"/>
                    <a:pt x="798" y="2072"/>
                    <a:pt x="799" y="2069"/>
                  </a:cubicBezTo>
                  <a:cubicBezTo>
                    <a:pt x="800" y="2060"/>
                    <a:pt x="797" y="2051"/>
                    <a:pt x="791" y="2044"/>
                  </a:cubicBezTo>
                  <a:close/>
                  <a:moveTo>
                    <a:pt x="2221" y="2515"/>
                  </a:moveTo>
                  <a:cubicBezTo>
                    <a:pt x="2105" y="2632"/>
                    <a:pt x="1867" y="2615"/>
                    <a:pt x="1808" y="2609"/>
                  </a:cubicBezTo>
                  <a:cubicBezTo>
                    <a:pt x="1476" y="2158"/>
                    <a:pt x="1476" y="2158"/>
                    <a:pt x="1476" y="2158"/>
                  </a:cubicBezTo>
                  <a:cubicBezTo>
                    <a:pt x="1491" y="2146"/>
                    <a:pt x="1505" y="2134"/>
                    <a:pt x="1519" y="2121"/>
                  </a:cubicBezTo>
                  <a:cubicBezTo>
                    <a:pt x="1556" y="2120"/>
                    <a:pt x="1592" y="2118"/>
                    <a:pt x="1628" y="2116"/>
                  </a:cubicBezTo>
                  <a:lnTo>
                    <a:pt x="2221" y="2515"/>
                  </a:lnTo>
                  <a:close/>
                  <a:moveTo>
                    <a:pt x="1190" y="130"/>
                  </a:moveTo>
                  <a:cubicBezTo>
                    <a:pt x="1198" y="110"/>
                    <a:pt x="1205" y="96"/>
                    <a:pt x="1210" y="87"/>
                  </a:cubicBezTo>
                  <a:cubicBezTo>
                    <a:pt x="1218" y="134"/>
                    <a:pt x="1213" y="236"/>
                    <a:pt x="1180" y="288"/>
                  </a:cubicBezTo>
                  <a:cubicBezTo>
                    <a:pt x="1180" y="289"/>
                    <a:pt x="1090" y="417"/>
                    <a:pt x="926" y="432"/>
                  </a:cubicBezTo>
                  <a:cubicBezTo>
                    <a:pt x="925" y="432"/>
                    <a:pt x="924" y="432"/>
                    <a:pt x="923" y="432"/>
                  </a:cubicBezTo>
                  <a:cubicBezTo>
                    <a:pt x="866" y="346"/>
                    <a:pt x="866" y="346"/>
                    <a:pt x="866" y="346"/>
                  </a:cubicBezTo>
                  <a:cubicBezTo>
                    <a:pt x="861" y="338"/>
                    <a:pt x="856" y="331"/>
                    <a:pt x="850" y="325"/>
                  </a:cubicBezTo>
                  <a:cubicBezTo>
                    <a:pt x="971" y="326"/>
                    <a:pt x="1127" y="286"/>
                    <a:pt x="1190" y="130"/>
                  </a:cubicBezTo>
                  <a:close/>
                  <a:moveTo>
                    <a:pt x="356" y="914"/>
                  </a:moveTo>
                  <a:cubicBezTo>
                    <a:pt x="346" y="900"/>
                    <a:pt x="328" y="895"/>
                    <a:pt x="312" y="903"/>
                  </a:cubicBezTo>
                  <a:cubicBezTo>
                    <a:pt x="297" y="911"/>
                    <a:pt x="290" y="929"/>
                    <a:pt x="296" y="945"/>
                  </a:cubicBezTo>
                  <a:cubicBezTo>
                    <a:pt x="314" y="992"/>
                    <a:pt x="317" y="1031"/>
                    <a:pt x="304" y="1058"/>
                  </a:cubicBezTo>
                  <a:cubicBezTo>
                    <a:pt x="300" y="1066"/>
                    <a:pt x="295" y="1072"/>
                    <a:pt x="290" y="1077"/>
                  </a:cubicBezTo>
                  <a:cubicBezTo>
                    <a:pt x="182" y="898"/>
                    <a:pt x="182" y="898"/>
                    <a:pt x="182" y="898"/>
                  </a:cubicBezTo>
                  <a:cubicBezTo>
                    <a:pt x="105" y="739"/>
                    <a:pt x="179" y="638"/>
                    <a:pt x="229" y="592"/>
                  </a:cubicBezTo>
                  <a:cubicBezTo>
                    <a:pt x="236" y="640"/>
                    <a:pt x="254" y="687"/>
                    <a:pt x="282" y="730"/>
                  </a:cubicBezTo>
                  <a:cubicBezTo>
                    <a:pt x="436" y="964"/>
                    <a:pt x="436" y="964"/>
                    <a:pt x="436" y="964"/>
                  </a:cubicBezTo>
                  <a:cubicBezTo>
                    <a:pt x="387" y="959"/>
                    <a:pt x="356" y="914"/>
                    <a:pt x="356" y="91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NZ"/>
            </a:p>
          </p:txBody>
        </p:sp>
      </p:grpSp>
      <p:grpSp>
        <p:nvGrpSpPr>
          <p:cNvPr id="32" name="Grupa 44">
            <a:extLst>
              <a:ext uri="{FF2B5EF4-FFF2-40B4-BE49-F238E27FC236}">
                <a16:creationId xmlns:a16="http://schemas.microsoft.com/office/drawing/2014/main" id="{62FF8D0F-D931-1514-ECD6-61EB8B1CF546}"/>
              </a:ext>
            </a:extLst>
          </p:cNvPr>
          <p:cNvGrpSpPr>
            <a:grpSpLocks/>
          </p:cNvGrpSpPr>
          <p:nvPr/>
        </p:nvGrpSpPr>
        <p:grpSpPr bwMode="auto">
          <a:xfrm>
            <a:off x="4332288" y="1260475"/>
            <a:ext cx="1692275" cy="1871663"/>
            <a:chOff x="2480170" y="1044739"/>
            <a:chExt cx="1071890" cy="1186397"/>
          </a:xfrm>
        </p:grpSpPr>
        <p:sp>
          <p:nvSpPr>
            <p:cNvPr id="33" name="Elipsa 45">
              <a:extLst>
                <a:ext uri="{FF2B5EF4-FFF2-40B4-BE49-F238E27FC236}">
                  <a16:creationId xmlns:a16="http://schemas.microsoft.com/office/drawing/2014/main" id="{F9EECA01-3B04-8319-49DB-32AD9EEC5CA3}"/>
                </a:ext>
              </a:extLst>
            </p:cNvPr>
            <p:cNvSpPr/>
            <p:nvPr/>
          </p:nvSpPr>
          <p:spPr>
            <a:xfrm>
              <a:off x="2480170" y="1044739"/>
              <a:ext cx="1071890" cy="1071682"/>
            </a:xfrm>
            <a:prstGeom prst="ellipse">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sz="3600"/>
            </a:p>
          </p:txBody>
        </p:sp>
        <p:sp>
          <p:nvSpPr>
            <p:cNvPr id="403476" name="pole tekstowe 46">
              <a:extLst>
                <a:ext uri="{FF2B5EF4-FFF2-40B4-BE49-F238E27FC236}">
                  <a16:creationId xmlns:a16="http://schemas.microsoft.com/office/drawing/2014/main" id="{954264DC-60BC-650F-8C12-660FEF8BC3D7}"/>
                </a:ext>
              </a:extLst>
            </p:cNvPr>
            <p:cNvSpPr txBox="1">
              <a:spLocks noChangeArrowheads="1"/>
            </p:cNvSpPr>
            <p:nvPr/>
          </p:nvSpPr>
          <p:spPr bwMode="auto">
            <a:xfrm>
              <a:off x="2725052" y="1050912"/>
              <a:ext cx="736614" cy="1180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11500" b="1">
                  <a:solidFill>
                    <a:schemeClr val="bg1"/>
                  </a:solidFill>
                  <a:latin typeface="Century Gothic" panose="020B0502020202020204" pitchFamily="34" charset="0"/>
                </a:rPr>
                <a:t>C</a:t>
              </a:r>
            </a:p>
          </p:txBody>
        </p:sp>
        <p:sp>
          <p:nvSpPr>
            <p:cNvPr id="403477" name="Freeform 10">
              <a:extLst>
                <a:ext uri="{FF2B5EF4-FFF2-40B4-BE49-F238E27FC236}">
                  <a16:creationId xmlns:a16="http://schemas.microsoft.com/office/drawing/2014/main" id="{1A1D0303-A7FC-6B6C-FD08-6DB764DBE853}"/>
                </a:ext>
              </a:extLst>
            </p:cNvPr>
            <p:cNvSpPr>
              <a:spLocks noEditPoints="1"/>
            </p:cNvSpPr>
            <p:nvPr/>
          </p:nvSpPr>
          <p:spPr bwMode="auto">
            <a:xfrm>
              <a:off x="2584860" y="1204852"/>
              <a:ext cx="493106" cy="743011"/>
            </a:xfrm>
            <a:custGeom>
              <a:avLst/>
              <a:gdLst>
                <a:gd name="T0" fmla="*/ 79152595 w 2226"/>
                <a:gd name="T1" fmla="*/ 50879649 h 3356"/>
                <a:gd name="T2" fmla="*/ 61977399 w 2226"/>
                <a:gd name="T3" fmla="*/ 41664408 h 3356"/>
                <a:gd name="T4" fmla="*/ 45783762 w 2226"/>
                <a:gd name="T5" fmla="*/ 10489606 h 3356"/>
                <a:gd name="T6" fmla="*/ 32779808 w 2226"/>
                <a:gd name="T7" fmla="*/ 9068232 h 3356"/>
                <a:gd name="T8" fmla="*/ 736115 w 2226"/>
                <a:gd name="T9" fmla="*/ 46075981 h 3356"/>
                <a:gd name="T10" fmla="*/ 15899235 w 2226"/>
                <a:gd name="T11" fmla="*/ 66614169 h 3356"/>
                <a:gd name="T12" fmla="*/ 53880581 w 2226"/>
                <a:gd name="T13" fmla="*/ 137590759 h 3356"/>
                <a:gd name="T14" fmla="*/ 47501216 w 2226"/>
                <a:gd name="T15" fmla="*/ 155727002 h 3356"/>
                <a:gd name="T16" fmla="*/ 24928436 w 2226"/>
                <a:gd name="T17" fmla="*/ 161609099 h 3356"/>
                <a:gd name="T18" fmla="*/ 48531732 w 2226"/>
                <a:gd name="T19" fmla="*/ 159648400 h 3356"/>
                <a:gd name="T20" fmla="*/ 72135250 w 2226"/>
                <a:gd name="T21" fmla="*/ 160236433 h 3356"/>
                <a:gd name="T22" fmla="*/ 79545131 w 2226"/>
                <a:gd name="T23" fmla="*/ 159746258 h 3356"/>
                <a:gd name="T24" fmla="*/ 57757200 w 2226"/>
                <a:gd name="T25" fmla="*/ 138080934 h 3356"/>
                <a:gd name="T26" fmla="*/ 78956106 w 2226"/>
                <a:gd name="T27" fmla="*/ 133473203 h 3356"/>
                <a:gd name="T28" fmla="*/ 98633827 w 2226"/>
                <a:gd name="T29" fmla="*/ 150138922 h 3356"/>
                <a:gd name="T30" fmla="*/ 105651173 w 2226"/>
                <a:gd name="T31" fmla="*/ 96563534 h 3356"/>
                <a:gd name="T32" fmla="*/ 103197605 w 2226"/>
                <a:gd name="T33" fmla="*/ 130777242 h 3356"/>
                <a:gd name="T34" fmla="*/ 102903203 w 2226"/>
                <a:gd name="T35" fmla="*/ 131022329 h 3356"/>
                <a:gd name="T36" fmla="*/ 88083441 w 2226"/>
                <a:gd name="T37" fmla="*/ 126071653 h 3356"/>
                <a:gd name="T38" fmla="*/ 84746668 w 2226"/>
                <a:gd name="T39" fmla="*/ 124012875 h 3356"/>
                <a:gd name="T40" fmla="*/ 67522515 w 2226"/>
                <a:gd name="T41" fmla="*/ 110925387 h 3356"/>
                <a:gd name="T42" fmla="*/ 43133927 w 2226"/>
                <a:gd name="T43" fmla="*/ 60682922 h 3356"/>
                <a:gd name="T44" fmla="*/ 60407036 w 2226"/>
                <a:gd name="T45" fmla="*/ 46124910 h 3356"/>
                <a:gd name="T46" fmla="*/ 77091563 w 2226"/>
                <a:gd name="T47" fmla="*/ 54163864 h 3356"/>
                <a:gd name="T48" fmla="*/ 98683004 w 2226"/>
                <a:gd name="T49" fmla="*/ 85730761 h 3356"/>
                <a:gd name="T50" fmla="*/ 101872687 w 2226"/>
                <a:gd name="T51" fmla="*/ 97396654 h 3356"/>
                <a:gd name="T52" fmla="*/ 41710875 w 2226"/>
                <a:gd name="T53" fmla="*/ 56957682 h 3356"/>
                <a:gd name="T54" fmla="*/ 42741391 w 2226"/>
                <a:gd name="T55" fmla="*/ 56663666 h 3356"/>
                <a:gd name="T56" fmla="*/ 42643258 w 2226"/>
                <a:gd name="T57" fmla="*/ 56712595 h 3356"/>
                <a:gd name="T58" fmla="*/ 39551709 w 2226"/>
                <a:gd name="T59" fmla="*/ 5882097 h 3356"/>
                <a:gd name="T60" fmla="*/ 39551709 w 2226"/>
                <a:gd name="T61" fmla="*/ 5882097 h 3356"/>
                <a:gd name="T62" fmla="*/ 9863449 w 2226"/>
                <a:gd name="T63" fmla="*/ 42301591 h 3356"/>
                <a:gd name="T64" fmla="*/ 58836894 w 2226"/>
                <a:gd name="T65" fmla="*/ 35145129 h 3356"/>
                <a:gd name="T66" fmla="*/ 58002645 w 2226"/>
                <a:gd name="T67" fmla="*/ 41223384 h 3356"/>
                <a:gd name="T68" fmla="*/ 57904512 w 2226"/>
                <a:gd name="T69" fmla="*/ 41615479 h 3356"/>
                <a:gd name="T70" fmla="*/ 57119441 w 2226"/>
                <a:gd name="T71" fmla="*/ 43821266 h 3356"/>
                <a:gd name="T72" fmla="*/ 56824818 w 2226"/>
                <a:gd name="T73" fmla="*/ 44507377 h 3356"/>
                <a:gd name="T74" fmla="*/ 56873995 w 2226"/>
                <a:gd name="T75" fmla="*/ 44507377 h 3356"/>
                <a:gd name="T76" fmla="*/ 56775862 w 2226"/>
                <a:gd name="T77" fmla="*/ 44556528 h 3356"/>
                <a:gd name="T78" fmla="*/ 56579594 w 2226"/>
                <a:gd name="T79" fmla="*/ 44948623 h 3356"/>
                <a:gd name="T80" fmla="*/ 42741391 w 2226"/>
                <a:gd name="T81" fmla="*/ 56663666 h 3356"/>
                <a:gd name="T82" fmla="*/ 42594080 w 2226"/>
                <a:gd name="T83" fmla="*/ 56712595 h 3356"/>
                <a:gd name="T84" fmla="*/ 42054454 w 2226"/>
                <a:gd name="T85" fmla="*/ 56908753 h 3356"/>
                <a:gd name="T86" fmla="*/ 41809009 w 2226"/>
                <a:gd name="T87" fmla="*/ 56908753 h 3356"/>
                <a:gd name="T88" fmla="*/ 41072894 w 2226"/>
                <a:gd name="T89" fmla="*/ 57104690 h 3356"/>
                <a:gd name="T90" fmla="*/ 38864772 w 2226"/>
                <a:gd name="T91" fmla="*/ 57447857 h 3356"/>
                <a:gd name="T92" fmla="*/ 23309116 w 2226"/>
                <a:gd name="T93" fmla="*/ 53428601 h 3356"/>
                <a:gd name="T94" fmla="*/ 20315701 w 2226"/>
                <a:gd name="T95" fmla="*/ 102445409 h 3356"/>
                <a:gd name="T96" fmla="*/ 24290455 w 2226"/>
                <a:gd name="T97" fmla="*/ 58673294 h 3356"/>
                <a:gd name="T98" fmla="*/ 39257307 w 2226"/>
                <a:gd name="T99" fmla="*/ 61418184 h 3356"/>
                <a:gd name="T100" fmla="*/ 49513292 w 2226"/>
                <a:gd name="T101" fmla="*/ 97347725 h 3356"/>
                <a:gd name="T102" fmla="*/ 72135250 w 2226"/>
                <a:gd name="T103" fmla="*/ 132345846 h 3356"/>
                <a:gd name="T104" fmla="*/ 101136572 w 2226"/>
                <a:gd name="T105" fmla="*/ 134943727 h 33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226" h="3356">
                  <a:moveTo>
                    <a:pt x="2153" y="1970"/>
                  </a:moveTo>
                  <a:cubicBezTo>
                    <a:pt x="2108" y="1761"/>
                    <a:pt x="2039" y="1574"/>
                    <a:pt x="1949" y="1416"/>
                  </a:cubicBezTo>
                  <a:cubicBezTo>
                    <a:pt x="1857" y="1254"/>
                    <a:pt x="1745" y="1128"/>
                    <a:pt x="1615" y="1039"/>
                  </a:cubicBezTo>
                  <a:cubicBezTo>
                    <a:pt x="1615" y="1039"/>
                    <a:pt x="1614" y="1038"/>
                    <a:pt x="1613" y="1038"/>
                  </a:cubicBezTo>
                  <a:cubicBezTo>
                    <a:pt x="1602" y="1029"/>
                    <a:pt x="1591" y="1020"/>
                    <a:pt x="1580" y="1011"/>
                  </a:cubicBezTo>
                  <a:cubicBezTo>
                    <a:pt x="1483" y="936"/>
                    <a:pt x="1374" y="881"/>
                    <a:pt x="1263" y="850"/>
                  </a:cubicBezTo>
                  <a:cubicBezTo>
                    <a:pt x="1263" y="850"/>
                    <a:pt x="1263" y="850"/>
                    <a:pt x="1263" y="850"/>
                  </a:cubicBezTo>
                  <a:cubicBezTo>
                    <a:pt x="1263" y="850"/>
                    <a:pt x="1263" y="850"/>
                    <a:pt x="1263" y="850"/>
                  </a:cubicBezTo>
                  <a:cubicBezTo>
                    <a:pt x="1263" y="850"/>
                    <a:pt x="1263" y="850"/>
                    <a:pt x="1263" y="850"/>
                  </a:cubicBezTo>
                  <a:cubicBezTo>
                    <a:pt x="1275" y="807"/>
                    <a:pt x="1280" y="763"/>
                    <a:pt x="1280" y="717"/>
                  </a:cubicBezTo>
                  <a:cubicBezTo>
                    <a:pt x="1280" y="487"/>
                    <a:pt x="1135" y="291"/>
                    <a:pt x="933" y="214"/>
                  </a:cubicBezTo>
                  <a:cubicBezTo>
                    <a:pt x="933" y="214"/>
                    <a:pt x="933" y="214"/>
                    <a:pt x="933" y="214"/>
                  </a:cubicBezTo>
                  <a:cubicBezTo>
                    <a:pt x="852" y="27"/>
                    <a:pt x="852" y="27"/>
                    <a:pt x="852" y="27"/>
                  </a:cubicBezTo>
                  <a:cubicBezTo>
                    <a:pt x="846" y="13"/>
                    <a:pt x="833" y="4"/>
                    <a:pt x="818" y="2"/>
                  </a:cubicBezTo>
                  <a:cubicBezTo>
                    <a:pt x="794" y="0"/>
                    <a:pt x="778" y="19"/>
                    <a:pt x="767" y="36"/>
                  </a:cubicBezTo>
                  <a:cubicBezTo>
                    <a:pt x="668" y="185"/>
                    <a:pt x="668" y="185"/>
                    <a:pt x="668" y="185"/>
                  </a:cubicBezTo>
                  <a:cubicBezTo>
                    <a:pt x="668" y="185"/>
                    <a:pt x="668" y="185"/>
                    <a:pt x="668" y="185"/>
                  </a:cubicBezTo>
                  <a:cubicBezTo>
                    <a:pt x="424" y="217"/>
                    <a:pt x="231" y="415"/>
                    <a:pt x="205" y="662"/>
                  </a:cubicBezTo>
                  <a:cubicBezTo>
                    <a:pt x="171" y="670"/>
                    <a:pt x="89" y="696"/>
                    <a:pt x="42" y="765"/>
                  </a:cubicBezTo>
                  <a:cubicBezTo>
                    <a:pt x="9" y="813"/>
                    <a:pt x="0" y="872"/>
                    <a:pt x="15" y="940"/>
                  </a:cubicBezTo>
                  <a:cubicBezTo>
                    <a:pt x="23" y="977"/>
                    <a:pt x="23" y="977"/>
                    <a:pt x="23" y="977"/>
                  </a:cubicBezTo>
                  <a:cubicBezTo>
                    <a:pt x="249" y="936"/>
                    <a:pt x="249" y="936"/>
                    <a:pt x="249" y="936"/>
                  </a:cubicBezTo>
                  <a:cubicBezTo>
                    <a:pt x="288" y="1023"/>
                    <a:pt x="350" y="1099"/>
                    <a:pt x="427" y="1154"/>
                  </a:cubicBezTo>
                  <a:cubicBezTo>
                    <a:pt x="385" y="1216"/>
                    <a:pt x="350" y="1284"/>
                    <a:pt x="324" y="1359"/>
                  </a:cubicBezTo>
                  <a:cubicBezTo>
                    <a:pt x="240" y="1595"/>
                    <a:pt x="245" y="1864"/>
                    <a:pt x="339" y="2118"/>
                  </a:cubicBezTo>
                  <a:cubicBezTo>
                    <a:pt x="416" y="2325"/>
                    <a:pt x="544" y="2502"/>
                    <a:pt x="708" y="2629"/>
                  </a:cubicBezTo>
                  <a:cubicBezTo>
                    <a:pt x="827" y="2720"/>
                    <a:pt x="962" y="2782"/>
                    <a:pt x="1098" y="2807"/>
                  </a:cubicBezTo>
                  <a:cubicBezTo>
                    <a:pt x="1098" y="2807"/>
                    <a:pt x="1098" y="2807"/>
                    <a:pt x="1098" y="2807"/>
                  </a:cubicBezTo>
                  <a:cubicBezTo>
                    <a:pt x="1082" y="2889"/>
                    <a:pt x="1066" y="2971"/>
                    <a:pt x="1051" y="3053"/>
                  </a:cubicBezTo>
                  <a:cubicBezTo>
                    <a:pt x="1043" y="3094"/>
                    <a:pt x="1035" y="3136"/>
                    <a:pt x="1027" y="3177"/>
                  </a:cubicBezTo>
                  <a:cubicBezTo>
                    <a:pt x="1027" y="3177"/>
                    <a:pt x="1027" y="3177"/>
                    <a:pt x="1026" y="3177"/>
                  </a:cubicBezTo>
                  <a:cubicBezTo>
                    <a:pt x="1007" y="3177"/>
                    <a:pt x="987" y="3177"/>
                    <a:pt x="968" y="3177"/>
                  </a:cubicBezTo>
                  <a:cubicBezTo>
                    <a:pt x="879" y="3177"/>
                    <a:pt x="790" y="3177"/>
                    <a:pt x="701" y="3177"/>
                  </a:cubicBezTo>
                  <a:cubicBezTo>
                    <a:pt x="676" y="3177"/>
                    <a:pt x="651" y="3175"/>
                    <a:pt x="626" y="3179"/>
                  </a:cubicBezTo>
                  <a:cubicBezTo>
                    <a:pt x="587" y="3185"/>
                    <a:pt x="553" y="3220"/>
                    <a:pt x="523" y="3242"/>
                  </a:cubicBezTo>
                  <a:cubicBezTo>
                    <a:pt x="505" y="3255"/>
                    <a:pt x="496" y="3276"/>
                    <a:pt x="508" y="3297"/>
                  </a:cubicBezTo>
                  <a:cubicBezTo>
                    <a:pt x="519" y="3314"/>
                    <a:pt x="546" y="3325"/>
                    <a:pt x="563" y="3312"/>
                  </a:cubicBezTo>
                  <a:cubicBezTo>
                    <a:pt x="591" y="3291"/>
                    <a:pt x="622" y="3257"/>
                    <a:pt x="657" y="3257"/>
                  </a:cubicBezTo>
                  <a:cubicBezTo>
                    <a:pt x="707" y="3257"/>
                    <a:pt x="757" y="3257"/>
                    <a:pt x="806" y="3257"/>
                  </a:cubicBezTo>
                  <a:cubicBezTo>
                    <a:pt x="867" y="3257"/>
                    <a:pt x="928" y="3257"/>
                    <a:pt x="989" y="3257"/>
                  </a:cubicBezTo>
                  <a:cubicBezTo>
                    <a:pt x="1004" y="3257"/>
                    <a:pt x="1020" y="3257"/>
                    <a:pt x="1036" y="3256"/>
                  </a:cubicBezTo>
                  <a:cubicBezTo>
                    <a:pt x="1038" y="3256"/>
                    <a:pt x="1041" y="3256"/>
                    <a:pt x="1043" y="3256"/>
                  </a:cubicBezTo>
                  <a:cubicBezTo>
                    <a:pt x="1139" y="3259"/>
                    <a:pt x="1236" y="3262"/>
                    <a:pt x="1332" y="3265"/>
                  </a:cubicBezTo>
                  <a:cubicBezTo>
                    <a:pt x="1378" y="3266"/>
                    <a:pt x="1424" y="3267"/>
                    <a:pt x="1470" y="3269"/>
                  </a:cubicBezTo>
                  <a:cubicBezTo>
                    <a:pt x="1484" y="3269"/>
                    <a:pt x="1495" y="3272"/>
                    <a:pt x="1506" y="3280"/>
                  </a:cubicBezTo>
                  <a:cubicBezTo>
                    <a:pt x="1529" y="3294"/>
                    <a:pt x="1552" y="3309"/>
                    <a:pt x="1575" y="3324"/>
                  </a:cubicBezTo>
                  <a:cubicBezTo>
                    <a:pt x="1577" y="3325"/>
                    <a:pt x="1579" y="3327"/>
                    <a:pt x="1581" y="3328"/>
                  </a:cubicBezTo>
                  <a:cubicBezTo>
                    <a:pt x="1624" y="3356"/>
                    <a:pt x="1665" y="3287"/>
                    <a:pt x="1621" y="3259"/>
                  </a:cubicBezTo>
                  <a:cubicBezTo>
                    <a:pt x="1578" y="3231"/>
                    <a:pt x="1532" y="3191"/>
                    <a:pt x="1479" y="3189"/>
                  </a:cubicBezTo>
                  <a:cubicBezTo>
                    <a:pt x="1442" y="3188"/>
                    <a:pt x="1405" y="3187"/>
                    <a:pt x="1369" y="3186"/>
                  </a:cubicBezTo>
                  <a:cubicBezTo>
                    <a:pt x="1282" y="3183"/>
                    <a:pt x="1195" y="3180"/>
                    <a:pt x="1108" y="3178"/>
                  </a:cubicBezTo>
                  <a:cubicBezTo>
                    <a:pt x="1131" y="3058"/>
                    <a:pt x="1154" y="2937"/>
                    <a:pt x="1177" y="2817"/>
                  </a:cubicBezTo>
                  <a:cubicBezTo>
                    <a:pt x="1177" y="2817"/>
                    <a:pt x="1177" y="2817"/>
                    <a:pt x="1177" y="2817"/>
                  </a:cubicBezTo>
                  <a:cubicBezTo>
                    <a:pt x="1199" y="2821"/>
                    <a:pt x="1220" y="2820"/>
                    <a:pt x="1241" y="2820"/>
                  </a:cubicBezTo>
                  <a:cubicBezTo>
                    <a:pt x="1330" y="2820"/>
                    <a:pt x="1416" y="2805"/>
                    <a:pt x="1498" y="2775"/>
                  </a:cubicBezTo>
                  <a:cubicBezTo>
                    <a:pt x="1536" y="2760"/>
                    <a:pt x="1573" y="2743"/>
                    <a:pt x="1609" y="2723"/>
                  </a:cubicBezTo>
                  <a:cubicBezTo>
                    <a:pt x="1918" y="3077"/>
                    <a:pt x="1918" y="3077"/>
                    <a:pt x="1918" y="3077"/>
                  </a:cubicBezTo>
                  <a:cubicBezTo>
                    <a:pt x="1930" y="3090"/>
                    <a:pt x="1945" y="3097"/>
                    <a:pt x="1960" y="3097"/>
                  </a:cubicBezTo>
                  <a:cubicBezTo>
                    <a:pt x="1963" y="3097"/>
                    <a:pt x="1966" y="3096"/>
                    <a:pt x="1968" y="3096"/>
                  </a:cubicBezTo>
                  <a:cubicBezTo>
                    <a:pt x="1987" y="3093"/>
                    <a:pt x="2002" y="3081"/>
                    <a:pt x="2010" y="3063"/>
                  </a:cubicBezTo>
                  <a:cubicBezTo>
                    <a:pt x="2156" y="2736"/>
                    <a:pt x="2156" y="2736"/>
                    <a:pt x="2156" y="2736"/>
                  </a:cubicBezTo>
                  <a:cubicBezTo>
                    <a:pt x="2156" y="2736"/>
                    <a:pt x="2156" y="2736"/>
                    <a:pt x="2156" y="2736"/>
                  </a:cubicBezTo>
                  <a:cubicBezTo>
                    <a:pt x="2158" y="2733"/>
                    <a:pt x="2158" y="2733"/>
                    <a:pt x="2158" y="2733"/>
                  </a:cubicBezTo>
                  <a:cubicBezTo>
                    <a:pt x="2226" y="2643"/>
                    <a:pt x="2223" y="2294"/>
                    <a:pt x="2153" y="1970"/>
                  </a:cubicBezTo>
                  <a:close/>
                  <a:moveTo>
                    <a:pt x="2076" y="1987"/>
                  </a:moveTo>
                  <a:cubicBezTo>
                    <a:pt x="2148" y="2319"/>
                    <a:pt x="2133" y="2589"/>
                    <a:pt x="2103" y="2668"/>
                  </a:cubicBezTo>
                  <a:cubicBezTo>
                    <a:pt x="2103" y="2668"/>
                    <a:pt x="2103" y="2668"/>
                    <a:pt x="2103" y="2668"/>
                  </a:cubicBezTo>
                  <a:cubicBezTo>
                    <a:pt x="2103" y="2668"/>
                    <a:pt x="2103" y="2668"/>
                    <a:pt x="2103" y="2668"/>
                  </a:cubicBezTo>
                  <a:cubicBezTo>
                    <a:pt x="2103" y="2668"/>
                    <a:pt x="2103" y="2668"/>
                    <a:pt x="2103" y="2668"/>
                  </a:cubicBezTo>
                  <a:cubicBezTo>
                    <a:pt x="2100" y="2667"/>
                    <a:pt x="2100" y="2667"/>
                    <a:pt x="2100" y="2667"/>
                  </a:cubicBezTo>
                  <a:cubicBezTo>
                    <a:pt x="2097" y="2673"/>
                    <a:pt x="2097" y="2673"/>
                    <a:pt x="2097" y="2673"/>
                  </a:cubicBezTo>
                  <a:cubicBezTo>
                    <a:pt x="2097" y="2673"/>
                    <a:pt x="2097" y="2673"/>
                    <a:pt x="2097" y="2673"/>
                  </a:cubicBezTo>
                  <a:cubicBezTo>
                    <a:pt x="2093" y="2673"/>
                    <a:pt x="2090" y="2673"/>
                    <a:pt x="2086" y="2673"/>
                  </a:cubicBezTo>
                  <a:cubicBezTo>
                    <a:pt x="2082" y="2673"/>
                    <a:pt x="2078" y="2673"/>
                    <a:pt x="2074" y="2673"/>
                  </a:cubicBezTo>
                  <a:cubicBezTo>
                    <a:pt x="2002" y="2673"/>
                    <a:pt x="1909" y="2640"/>
                    <a:pt x="1795" y="2572"/>
                  </a:cubicBezTo>
                  <a:cubicBezTo>
                    <a:pt x="1795" y="2572"/>
                    <a:pt x="1795" y="2572"/>
                    <a:pt x="1795" y="2572"/>
                  </a:cubicBezTo>
                  <a:cubicBezTo>
                    <a:pt x="1795" y="2572"/>
                    <a:pt x="1795" y="2572"/>
                    <a:pt x="1795" y="2572"/>
                  </a:cubicBezTo>
                  <a:cubicBezTo>
                    <a:pt x="1794" y="2572"/>
                    <a:pt x="1794" y="2572"/>
                    <a:pt x="1794" y="2572"/>
                  </a:cubicBezTo>
                  <a:cubicBezTo>
                    <a:pt x="1773" y="2560"/>
                    <a:pt x="1750" y="2546"/>
                    <a:pt x="1727" y="2530"/>
                  </a:cubicBezTo>
                  <a:cubicBezTo>
                    <a:pt x="1727" y="2530"/>
                    <a:pt x="1727" y="2530"/>
                    <a:pt x="1727" y="2530"/>
                  </a:cubicBezTo>
                  <a:cubicBezTo>
                    <a:pt x="1726" y="2530"/>
                    <a:pt x="1726" y="2529"/>
                    <a:pt x="1725" y="2529"/>
                  </a:cubicBezTo>
                  <a:cubicBezTo>
                    <a:pt x="1725" y="2529"/>
                    <a:pt x="1725" y="2529"/>
                    <a:pt x="1725" y="2529"/>
                  </a:cubicBezTo>
                  <a:cubicBezTo>
                    <a:pt x="1625" y="2465"/>
                    <a:pt x="1510" y="2376"/>
                    <a:pt x="1379" y="2265"/>
                  </a:cubicBezTo>
                  <a:cubicBezTo>
                    <a:pt x="1376" y="2263"/>
                    <a:pt x="1376" y="2263"/>
                    <a:pt x="1376" y="2263"/>
                  </a:cubicBezTo>
                  <a:cubicBezTo>
                    <a:pt x="1372" y="2261"/>
                    <a:pt x="1372" y="2261"/>
                    <a:pt x="1372" y="2261"/>
                  </a:cubicBezTo>
                  <a:cubicBezTo>
                    <a:pt x="1108" y="2117"/>
                    <a:pt x="984" y="1779"/>
                    <a:pt x="926" y="1522"/>
                  </a:cubicBezTo>
                  <a:cubicBezTo>
                    <a:pt x="903" y="1420"/>
                    <a:pt x="887" y="1322"/>
                    <a:pt x="879" y="1238"/>
                  </a:cubicBezTo>
                  <a:cubicBezTo>
                    <a:pt x="879" y="1238"/>
                    <a:pt x="879" y="1238"/>
                    <a:pt x="879" y="1238"/>
                  </a:cubicBezTo>
                  <a:cubicBezTo>
                    <a:pt x="1036" y="1196"/>
                    <a:pt x="1164" y="1086"/>
                    <a:pt x="1230" y="941"/>
                  </a:cubicBezTo>
                  <a:cubicBezTo>
                    <a:pt x="1231" y="941"/>
                    <a:pt x="1231" y="941"/>
                    <a:pt x="1231" y="941"/>
                  </a:cubicBezTo>
                  <a:cubicBezTo>
                    <a:pt x="1231" y="941"/>
                    <a:pt x="1231" y="941"/>
                    <a:pt x="1231" y="941"/>
                  </a:cubicBezTo>
                  <a:cubicBezTo>
                    <a:pt x="1231" y="941"/>
                    <a:pt x="1231" y="941"/>
                    <a:pt x="1231" y="941"/>
                  </a:cubicBezTo>
                  <a:cubicBezTo>
                    <a:pt x="1231" y="941"/>
                    <a:pt x="1231" y="941"/>
                    <a:pt x="1231" y="941"/>
                  </a:cubicBezTo>
                  <a:cubicBezTo>
                    <a:pt x="1231" y="941"/>
                    <a:pt x="1231" y="941"/>
                    <a:pt x="1231" y="941"/>
                  </a:cubicBezTo>
                  <a:cubicBezTo>
                    <a:pt x="1312" y="968"/>
                    <a:pt x="1403" y="1010"/>
                    <a:pt x="1505" y="1066"/>
                  </a:cubicBezTo>
                  <a:cubicBezTo>
                    <a:pt x="1527" y="1078"/>
                    <a:pt x="1549" y="1091"/>
                    <a:pt x="1571" y="1105"/>
                  </a:cubicBezTo>
                  <a:cubicBezTo>
                    <a:pt x="1571" y="1105"/>
                    <a:pt x="1571" y="1105"/>
                    <a:pt x="1571" y="1105"/>
                  </a:cubicBezTo>
                  <a:cubicBezTo>
                    <a:pt x="1571" y="1105"/>
                    <a:pt x="1571" y="1105"/>
                    <a:pt x="1571" y="1105"/>
                  </a:cubicBezTo>
                  <a:cubicBezTo>
                    <a:pt x="1571" y="1105"/>
                    <a:pt x="1572" y="1106"/>
                    <a:pt x="1572" y="1106"/>
                  </a:cubicBezTo>
                  <a:cubicBezTo>
                    <a:pt x="1800" y="1262"/>
                    <a:pt x="1931" y="1524"/>
                    <a:pt x="2011" y="1749"/>
                  </a:cubicBezTo>
                  <a:cubicBezTo>
                    <a:pt x="2011" y="1749"/>
                    <a:pt x="2011" y="1749"/>
                    <a:pt x="2011" y="1749"/>
                  </a:cubicBezTo>
                  <a:cubicBezTo>
                    <a:pt x="2011" y="1749"/>
                    <a:pt x="2011" y="1749"/>
                    <a:pt x="2011" y="1749"/>
                  </a:cubicBezTo>
                  <a:cubicBezTo>
                    <a:pt x="2011" y="1749"/>
                    <a:pt x="2011" y="1749"/>
                    <a:pt x="2011" y="1749"/>
                  </a:cubicBezTo>
                  <a:cubicBezTo>
                    <a:pt x="2039" y="1837"/>
                    <a:pt x="2061" y="1919"/>
                    <a:pt x="2076" y="1987"/>
                  </a:cubicBezTo>
                  <a:close/>
                  <a:moveTo>
                    <a:pt x="837" y="1165"/>
                  </a:moveTo>
                  <a:cubicBezTo>
                    <a:pt x="842" y="1164"/>
                    <a:pt x="846" y="1163"/>
                    <a:pt x="850" y="1162"/>
                  </a:cubicBezTo>
                  <a:cubicBezTo>
                    <a:pt x="850" y="1162"/>
                    <a:pt x="850" y="1162"/>
                    <a:pt x="850" y="1162"/>
                  </a:cubicBezTo>
                  <a:cubicBezTo>
                    <a:pt x="850" y="1162"/>
                    <a:pt x="850" y="1162"/>
                    <a:pt x="850" y="1162"/>
                  </a:cubicBezTo>
                  <a:cubicBezTo>
                    <a:pt x="846" y="1164"/>
                    <a:pt x="842" y="1164"/>
                    <a:pt x="837" y="1165"/>
                  </a:cubicBezTo>
                  <a:close/>
                  <a:moveTo>
                    <a:pt x="871" y="1156"/>
                  </a:moveTo>
                  <a:cubicBezTo>
                    <a:pt x="871" y="1156"/>
                    <a:pt x="871" y="1156"/>
                    <a:pt x="871" y="1156"/>
                  </a:cubicBezTo>
                  <a:cubicBezTo>
                    <a:pt x="871" y="1156"/>
                    <a:pt x="871" y="1156"/>
                    <a:pt x="871" y="1156"/>
                  </a:cubicBezTo>
                  <a:cubicBezTo>
                    <a:pt x="871" y="1156"/>
                    <a:pt x="871" y="1156"/>
                    <a:pt x="871" y="1156"/>
                  </a:cubicBezTo>
                  <a:close/>
                  <a:moveTo>
                    <a:pt x="871" y="1156"/>
                  </a:moveTo>
                  <a:cubicBezTo>
                    <a:pt x="870" y="1157"/>
                    <a:pt x="870" y="1157"/>
                    <a:pt x="869" y="1157"/>
                  </a:cubicBezTo>
                  <a:cubicBezTo>
                    <a:pt x="869" y="1157"/>
                    <a:pt x="869" y="1157"/>
                    <a:pt x="869" y="1157"/>
                  </a:cubicBezTo>
                  <a:cubicBezTo>
                    <a:pt x="869" y="1157"/>
                    <a:pt x="869" y="1157"/>
                    <a:pt x="869" y="1157"/>
                  </a:cubicBezTo>
                  <a:cubicBezTo>
                    <a:pt x="869" y="1157"/>
                    <a:pt x="870" y="1157"/>
                    <a:pt x="871" y="1156"/>
                  </a:cubicBezTo>
                  <a:cubicBezTo>
                    <a:pt x="871" y="1156"/>
                    <a:pt x="871" y="1156"/>
                    <a:pt x="871" y="1156"/>
                  </a:cubicBezTo>
                  <a:close/>
                  <a:moveTo>
                    <a:pt x="806" y="120"/>
                  </a:moveTo>
                  <a:cubicBezTo>
                    <a:pt x="834" y="185"/>
                    <a:pt x="834" y="185"/>
                    <a:pt x="834" y="185"/>
                  </a:cubicBezTo>
                  <a:cubicBezTo>
                    <a:pt x="834" y="185"/>
                    <a:pt x="834" y="185"/>
                    <a:pt x="834" y="185"/>
                  </a:cubicBezTo>
                  <a:cubicBezTo>
                    <a:pt x="812" y="181"/>
                    <a:pt x="790" y="179"/>
                    <a:pt x="767" y="178"/>
                  </a:cubicBezTo>
                  <a:lnTo>
                    <a:pt x="806" y="120"/>
                  </a:lnTo>
                  <a:close/>
                  <a:moveTo>
                    <a:pt x="88" y="884"/>
                  </a:moveTo>
                  <a:cubicBezTo>
                    <a:pt x="87" y="855"/>
                    <a:pt x="94" y="831"/>
                    <a:pt x="108" y="810"/>
                  </a:cubicBezTo>
                  <a:cubicBezTo>
                    <a:pt x="129" y="778"/>
                    <a:pt x="164" y="760"/>
                    <a:pt x="192" y="749"/>
                  </a:cubicBezTo>
                  <a:cubicBezTo>
                    <a:pt x="201" y="863"/>
                    <a:pt x="201" y="863"/>
                    <a:pt x="201" y="863"/>
                  </a:cubicBezTo>
                  <a:lnTo>
                    <a:pt x="88" y="884"/>
                  </a:lnTo>
                  <a:close/>
                  <a:moveTo>
                    <a:pt x="283" y="717"/>
                  </a:moveTo>
                  <a:cubicBezTo>
                    <a:pt x="283" y="464"/>
                    <a:pt x="488" y="258"/>
                    <a:pt x="741" y="258"/>
                  </a:cubicBezTo>
                  <a:cubicBezTo>
                    <a:pt x="994" y="258"/>
                    <a:pt x="1199" y="464"/>
                    <a:pt x="1199" y="717"/>
                  </a:cubicBezTo>
                  <a:cubicBezTo>
                    <a:pt x="1199" y="757"/>
                    <a:pt x="1194" y="795"/>
                    <a:pt x="1185" y="832"/>
                  </a:cubicBezTo>
                  <a:cubicBezTo>
                    <a:pt x="1185" y="832"/>
                    <a:pt x="1184" y="833"/>
                    <a:pt x="1184" y="833"/>
                  </a:cubicBezTo>
                  <a:cubicBezTo>
                    <a:pt x="1184" y="834"/>
                    <a:pt x="1184" y="834"/>
                    <a:pt x="1184" y="835"/>
                  </a:cubicBezTo>
                  <a:cubicBezTo>
                    <a:pt x="1183" y="837"/>
                    <a:pt x="1183" y="839"/>
                    <a:pt x="1182" y="841"/>
                  </a:cubicBezTo>
                  <a:cubicBezTo>
                    <a:pt x="1182" y="841"/>
                    <a:pt x="1182" y="841"/>
                    <a:pt x="1182" y="841"/>
                  </a:cubicBezTo>
                  <a:cubicBezTo>
                    <a:pt x="1181" y="844"/>
                    <a:pt x="1181" y="846"/>
                    <a:pt x="1180" y="848"/>
                  </a:cubicBezTo>
                  <a:cubicBezTo>
                    <a:pt x="1180" y="848"/>
                    <a:pt x="1180" y="848"/>
                    <a:pt x="1180" y="848"/>
                  </a:cubicBezTo>
                  <a:cubicBezTo>
                    <a:pt x="1180" y="848"/>
                    <a:pt x="1180" y="848"/>
                    <a:pt x="1180" y="849"/>
                  </a:cubicBezTo>
                  <a:cubicBezTo>
                    <a:pt x="1179" y="850"/>
                    <a:pt x="1179" y="852"/>
                    <a:pt x="1179" y="853"/>
                  </a:cubicBezTo>
                  <a:cubicBezTo>
                    <a:pt x="1178" y="855"/>
                    <a:pt x="1178" y="856"/>
                    <a:pt x="1177" y="858"/>
                  </a:cubicBezTo>
                  <a:cubicBezTo>
                    <a:pt x="1173" y="869"/>
                    <a:pt x="1169" y="881"/>
                    <a:pt x="1165" y="892"/>
                  </a:cubicBezTo>
                  <a:cubicBezTo>
                    <a:pt x="1164" y="893"/>
                    <a:pt x="1164" y="893"/>
                    <a:pt x="1164" y="894"/>
                  </a:cubicBezTo>
                  <a:cubicBezTo>
                    <a:pt x="1163" y="895"/>
                    <a:pt x="1163" y="895"/>
                    <a:pt x="1163" y="896"/>
                  </a:cubicBezTo>
                  <a:cubicBezTo>
                    <a:pt x="1161" y="900"/>
                    <a:pt x="1160" y="904"/>
                    <a:pt x="1158" y="908"/>
                  </a:cubicBezTo>
                  <a:cubicBezTo>
                    <a:pt x="1158" y="908"/>
                    <a:pt x="1158" y="908"/>
                    <a:pt x="1158" y="908"/>
                  </a:cubicBezTo>
                  <a:cubicBezTo>
                    <a:pt x="1158" y="908"/>
                    <a:pt x="1158" y="908"/>
                    <a:pt x="1158" y="908"/>
                  </a:cubicBezTo>
                  <a:cubicBezTo>
                    <a:pt x="1158" y="908"/>
                    <a:pt x="1158" y="908"/>
                    <a:pt x="1158" y="908"/>
                  </a:cubicBezTo>
                  <a:cubicBezTo>
                    <a:pt x="1158" y="908"/>
                    <a:pt x="1159" y="908"/>
                    <a:pt x="1159" y="908"/>
                  </a:cubicBezTo>
                  <a:cubicBezTo>
                    <a:pt x="1159" y="908"/>
                    <a:pt x="1159" y="908"/>
                    <a:pt x="1159" y="908"/>
                  </a:cubicBezTo>
                  <a:cubicBezTo>
                    <a:pt x="1159" y="908"/>
                    <a:pt x="1159" y="908"/>
                    <a:pt x="1159" y="908"/>
                  </a:cubicBezTo>
                  <a:cubicBezTo>
                    <a:pt x="1159" y="908"/>
                    <a:pt x="1158" y="909"/>
                    <a:pt x="1158" y="909"/>
                  </a:cubicBezTo>
                  <a:cubicBezTo>
                    <a:pt x="1158" y="909"/>
                    <a:pt x="1158" y="909"/>
                    <a:pt x="1158" y="909"/>
                  </a:cubicBezTo>
                  <a:cubicBezTo>
                    <a:pt x="1158" y="909"/>
                    <a:pt x="1158" y="909"/>
                    <a:pt x="1158" y="909"/>
                  </a:cubicBezTo>
                  <a:cubicBezTo>
                    <a:pt x="1157" y="909"/>
                    <a:pt x="1157" y="909"/>
                    <a:pt x="1157" y="909"/>
                  </a:cubicBezTo>
                  <a:cubicBezTo>
                    <a:pt x="1157" y="909"/>
                    <a:pt x="1157" y="909"/>
                    <a:pt x="1157" y="909"/>
                  </a:cubicBezTo>
                  <a:cubicBezTo>
                    <a:pt x="1158" y="909"/>
                    <a:pt x="1158" y="909"/>
                    <a:pt x="1158" y="909"/>
                  </a:cubicBezTo>
                  <a:cubicBezTo>
                    <a:pt x="1157" y="911"/>
                    <a:pt x="1155" y="914"/>
                    <a:pt x="1154" y="916"/>
                  </a:cubicBezTo>
                  <a:cubicBezTo>
                    <a:pt x="1154" y="917"/>
                    <a:pt x="1153" y="917"/>
                    <a:pt x="1153" y="917"/>
                  </a:cubicBezTo>
                  <a:cubicBezTo>
                    <a:pt x="1098" y="1032"/>
                    <a:pt x="995" y="1119"/>
                    <a:pt x="871" y="1156"/>
                  </a:cubicBezTo>
                  <a:cubicBezTo>
                    <a:pt x="871" y="1156"/>
                    <a:pt x="871" y="1156"/>
                    <a:pt x="871" y="1156"/>
                  </a:cubicBezTo>
                  <a:cubicBezTo>
                    <a:pt x="871" y="1156"/>
                    <a:pt x="871" y="1156"/>
                    <a:pt x="871" y="1156"/>
                  </a:cubicBezTo>
                  <a:cubicBezTo>
                    <a:pt x="871" y="1156"/>
                    <a:pt x="871" y="1156"/>
                    <a:pt x="871" y="1156"/>
                  </a:cubicBezTo>
                  <a:cubicBezTo>
                    <a:pt x="871" y="1156"/>
                    <a:pt x="871" y="1156"/>
                    <a:pt x="871" y="1156"/>
                  </a:cubicBezTo>
                  <a:cubicBezTo>
                    <a:pt x="871" y="1156"/>
                    <a:pt x="871" y="1156"/>
                    <a:pt x="871" y="1156"/>
                  </a:cubicBezTo>
                  <a:cubicBezTo>
                    <a:pt x="870" y="1157"/>
                    <a:pt x="869" y="1157"/>
                    <a:pt x="869" y="1157"/>
                  </a:cubicBezTo>
                  <a:cubicBezTo>
                    <a:pt x="868" y="1157"/>
                    <a:pt x="868" y="1157"/>
                    <a:pt x="868" y="1157"/>
                  </a:cubicBezTo>
                  <a:cubicBezTo>
                    <a:pt x="866" y="1158"/>
                    <a:pt x="864" y="1158"/>
                    <a:pt x="862" y="1159"/>
                  </a:cubicBezTo>
                  <a:cubicBezTo>
                    <a:pt x="862" y="1159"/>
                    <a:pt x="862" y="1159"/>
                    <a:pt x="862" y="1159"/>
                  </a:cubicBezTo>
                  <a:cubicBezTo>
                    <a:pt x="862" y="1159"/>
                    <a:pt x="862" y="1159"/>
                    <a:pt x="862" y="1159"/>
                  </a:cubicBezTo>
                  <a:cubicBezTo>
                    <a:pt x="860" y="1160"/>
                    <a:pt x="859" y="1160"/>
                    <a:pt x="857" y="1161"/>
                  </a:cubicBezTo>
                  <a:cubicBezTo>
                    <a:pt x="856" y="1161"/>
                    <a:pt x="855" y="1161"/>
                    <a:pt x="855" y="1161"/>
                  </a:cubicBezTo>
                  <a:cubicBezTo>
                    <a:pt x="855" y="1161"/>
                    <a:pt x="855" y="1161"/>
                    <a:pt x="855" y="1161"/>
                  </a:cubicBezTo>
                  <a:cubicBezTo>
                    <a:pt x="854" y="1161"/>
                    <a:pt x="854" y="1161"/>
                    <a:pt x="854" y="1161"/>
                  </a:cubicBezTo>
                  <a:cubicBezTo>
                    <a:pt x="853" y="1161"/>
                    <a:pt x="853" y="1161"/>
                    <a:pt x="852" y="1161"/>
                  </a:cubicBezTo>
                  <a:cubicBezTo>
                    <a:pt x="852" y="1161"/>
                    <a:pt x="852" y="1161"/>
                    <a:pt x="852" y="1161"/>
                  </a:cubicBezTo>
                  <a:cubicBezTo>
                    <a:pt x="851" y="1161"/>
                    <a:pt x="851" y="1162"/>
                    <a:pt x="850" y="1162"/>
                  </a:cubicBezTo>
                  <a:cubicBezTo>
                    <a:pt x="846" y="1163"/>
                    <a:pt x="842" y="1164"/>
                    <a:pt x="837" y="1165"/>
                  </a:cubicBezTo>
                  <a:cubicBezTo>
                    <a:pt x="837" y="1165"/>
                    <a:pt x="837" y="1165"/>
                    <a:pt x="837" y="1165"/>
                  </a:cubicBezTo>
                  <a:cubicBezTo>
                    <a:pt x="837" y="1165"/>
                    <a:pt x="837" y="1165"/>
                    <a:pt x="836" y="1165"/>
                  </a:cubicBezTo>
                  <a:cubicBezTo>
                    <a:pt x="836" y="1165"/>
                    <a:pt x="836" y="1165"/>
                    <a:pt x="836" y="1165"/>
                  </a:cubicBezTo>
                  <a:cubicBezTo>
                    <a:pt x="835" y="1165"/>
                    <a:pt x="834" y="1165"/>
                    <a:pt x="832" y="1166"/>
                  </a:cubicBezTo>
                  <a:cubicBezTo>
                    <a:pt x="819" y="1168"/>
                    <a:pt x="806" y="1171"/>
                    <a:pt x="792" y="1172"/>
                  </a:cubicBezTo>
                  <a:cubicBezTo>
                    <a:pt x="775" y="1174"/>
                    <a:pt x="758" y="1175"/>
                    <a:pt x="741" y="1175"/>
                  </a:cubicBezTo>
                  <a:cubicBezTo>
                    <a:pt x="671" y="1175"/>
                    <a:pt x="604" y="1159"/>
                    <a:pt x="545" y="1131"/>
                  </a:cubicBezTo>
                  <a:cubicBezTo>
                    <a:pt x="533" y="1125"/>
                    <a:pt x="521" y="1119"/>
                    <a:pt x="509" y="1112"/>
                  </a:cubicBezTo>
                  <a:cubicBezTo>
                    <a:pt x="497" y="1105"/>
                    <a:pt x="486" y="1098"/>
                    <a:pt x="475" y="1090"/>
                  </a:cubicBezTo>
                  <a:cubicBezTo>
                    <a:pt x="359" y="1007"/>
                    <a:pt x="283" y="870"/>
                    <a:pt x="283" y="717"/>
                  </a:cubicBezTo>
                  <a:close/>
                  <a:moveTo>
                    <a:pt x="1470" y="2700"/>
                  </a:moveTo>
                  <a:cubicBezTo>
                    <a:pt x="1397" y="2727"/>
                    <a:pt x="1320" y="2741"/>
                    <a:pt x="1242" y="2741"/>
                  </a:cubicBezTo>
                  <a:cubicBezTo>
                    <a:pt x="891" y="2741"/>
                    <a:pt x="558" y="2479"/>
                    <a:pt x="414" y="2090"/>
                  </a:cubicBezTo>
                  <a:cubicBezTo>
                    <a:pt x="327" y="1854"/>
                    <a:pt x="322" y="1604"/>
                    <a:pt x="399" y="1386"/>
                  </a:cubicBezTo>
                  <a:cubicBezTo>
                    <a:pt x="424" y="1316"/>
                    <a:pt x="456" y="1253"/>
                    <a:pt x="495" y="1197"/>
                  </a:cubicBezTo>
                  <a:cubicBezTo>
                    <a:pt x="495" y="1197"/>
                    <a:pt x="495" y="1197"/>
                    <a:pt x="495" y="1197"/>
                  </a:cubicBezTo>
                  <a:cubicBezTo>
                    <a:pt x="495" y="1197"/>
                    <a:pt x="495" y="1197"/>
                    <a:pt x="495" y="1197"/>
                  </a:cubicBezTo>
                  <a:cubicBezTo>
                    <a:pt x="495" y="1197"/>
                    <a:pt x="495" y="1197"/>
                    <a:pt x="495" y="1197"/>
                  </a:cubicBezTo>
                  <a:cubicBezTo>
                    <a:pt x="569" y="1233"/>
                    <a:pt x="652" y="1256"/>
                    <a:pt x="741" y="1256"/>
                  </a:cubicBezTo>
                  <a:cubicBezTo>
                    <a:pt x="761" y="1256"/>
                    <a:pt x="781" y="1253"/>
                    <a:pt x="800" y="1253"/>
                  </a:cubicBezTo>
                  <a:cubicBezTo>
                    <a:pt x="800" y="1253"/>
                    <a:pt x="800" y="1253"/>
                    <a:pt x="800" y="1253"/>
                  </a:cubicBezTo>
                  <a:cubicBezTo>
                    <a:pt x="800" y="1253"/>
                    <a:pt x="800" y="1253"/>
                    <a:pt x="800" y="1253"/>
                  </a:cubicBezTo>
                  <a:cubicBezTo>
                    <a:pt x="800" y="1253"/>
                    <a:pt x="800" y="1253"/>
                    <a:pt x="800" y="1253"/>
                  </a:cubicBezTo>
                  <a:cubicBezTo>
                    <a:pt x="810" y="1337"/>
                    <a:pt x="825" y="1435"/>
                    <a:pt x="848" y="1537"/>
                  </a:cubicBezTo>
                  <a:cubicBezTo>
                    <a:pt x="886" y="1710"/>
                    <a:pt x="941" y="1861"/>
                    <a:pt x="1009" y="1986"/>
                  </a:cubicBezTo>
                  <a:cubicBezTo>
                    <a:pt x="1094" y="2143"/>
                    <a:pt x="1203" y="2258"/>
                    <a:pt x="1330" y="2329"/>
                  </a:cubicBezTo>
                  <a:cubicBezTo>
                    <a:pt x="1456" y="2435"/>
                    <a:pt x="1567" y="2521"/>
                    <a:pt x="1666" y="2586"/>
                  </a:cubicBezTo>
                  <a:cubicBezTo>
                    <a:pt x="1666" y="2586"/>
                    <a:pt x="1666" y="2586"/>
                    <a:pt x="1666" y="2586"/>
                  </a:cubicBezTo>
                  <a:cubicBezTo>
                    <a:pt x="1608" y="2635"/>
                    <a:pt x="1542" y="2674"/>
                    <a:pt x="1470" y="2700"/>
                  </a:cubicBezTo>
                  <a:close/>
                  <a:moveTo>
                    <a:pt x="1953" y="2995"/>
                  </a:moveTo>
                  <a:cubicBezTo>
                    <a:pt x="1677" y="2679"/>
                    <a:pt x="1677" y="2679"/>
                    <a:pt x="1677" y="2679"/>
                  </a:cubicBezTo>
                  <a:cubicBezTo>
                    <a:pt x="1697" y="2664"/>
                    <a:pt x="1717" y="2648"/>
                    <a:pt x="1736" y="2631"/>
                  </a:cubicBezTo>
                  <a:cubicBezTo>
                    <a:pt x="1867" y="2710"/>
                    <a:pt x="1974" y="2749"/>
                    <a:pt x="2061" y="2753"/>
                  </a:cubicBezTo>
                  <a:lnTo>
                    <a:pt x="1953" y="299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NZ"/>
            </a:p>
          </p:txBody>
        </p:sp>
      </p:grpSp>
      <p:sp>
        <p:nvSpPr>
          <p:cNvPr id="36" name="TextBox 22">
            <a:extLst>
              <a:ext uri="{FF2B5EF4-FFF2-40B4-BE49-F238E27FC236}">
                <a16:creationId xmlns:a16="http://schemas.microsoft.com/office/drawing/2014/main" id="{40AC984A-F13C-7849-3024-6BC77188A4CD}"/>
              </a:ext>
            </a:extLst>
          </p:cNvPr>
          <p:cNvSpPr txBox="1">
            <a:spLocks noChangeArrowheads="1"/>
          </p:cNvSpPr>
          <p:nvPr/>
        </p:nvSpPr>
        <p:spPr bwMode="auto">
          <a:xfrm>
            <a:off x="441325" y="3224213"/>
            <a:ext cx="1103313" cy="642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9056" tIns="44533" rIns="89056" bIns="44533">
            <a:spAutoFit/>
          </a:bodyPr>
          <a:lstStyle>
            <a:lvl1pPr defTabSz="1217613">
              <a:defRPr>
                <a:solidFill>
                  <a:schemeClr val="tx1"/>
                </a:solidFill>
                <a:latin typeface="Calibri" panose="020F0502020204030204" pitchFamily="34" charset="0"/>
              </a:defRPr>
            </a:lvl1pPr>
            <a:lvl2pPr marL="742950" indent="-285750" defTabSz="1217613">
              <a:defRPr>
                <a:solidFill>
                  <a:schemeClr val="tx1"/>
                </a:solidFill>
                <a:latin typeface="Calibri" panose="020F0502020204030204" pitchFamily="34" charset="0"/>
              </a:defRPr>
            </a:lvl2pPr>
            <a:lvl3pPr marL="1143000" indent="-228600" defTabSz="1217613">
              <a:defRPr>
                <a:solidFill>
                  <a:schemeClr val="tx1"/>
                </a:solidFill>
                <a:latin typeface="Calibri" panose="020F0502020204030204" pitchFamily="34" charset="0"/>
              </a:defRPr>
            </a:lvl3pPr>
            <a:lvl4pPr marL="1600200" indent="-228600" defTabSz="1217613">
              <a:defRPr>
                <a:solidFill>
                  <a:schemeClr val="tx1"/>
                </a:solidFill>
                <a:latin typeface="Calibri" panose="020F0502020204030204" pitchFamily="34" charset="0"/>
              </a:defRPr>
            </a:lvl4pPr>
            <a:lvl5pPr marL="2057400" indent="-228600" defTabSz="1217613">
              <a:defRPr>
                <a:solidFill>
                  <a:schemeClr val="tx1"/>
                </a:solidFill>
                <a:latin typeface="Calibri" panose="020F0502020204030204" pitchFamily="34" charset="0"/>
              </a:defRPr>
            </a:lvl5pPr>
            <a:lvl6pPr marL="2514600" indent="-228600" defTabSz="1217613" eaLnBrk="0" fontAlgn="base" hangingPunct="0">
              <a:spcBef>
                <a:spcPct val="0"/>
              </a:spcBef>
              <a:spcAft>
                <a:spcPct val="0"/>
              </a:spcAft>
              <a:defRPr>
                <a:solidFill>
                  <a:schemeClr val="tx1"/>
                </a:solidFill>
                <a:latin typeface="Calibri" panose="020F0502020204030204" pitchFamily="34" charset="0"/>
              </a:defRPr>
            </a:lvl6pPr>
            <a:lvl7pPr marL="2971800" indent="-228600" defTabSz="1217613" eaLnBrk="0" fontAlgn="base" hangingPunct="0">
              <a:spcBef>
                <a:spcPct val="0"/>
              </a:spcBef>
              <a:spcAft>
                <a:spcPct val="0"/>
              </a:spcAft>
              <a:defRPr>
                <a:solidFill>
                  <a:schemeClr val="tx1"/>
                </a:solidFill>
                <a:latin typeface="Calibri" panose="020F0502020204030204" pitchFamily="34" charset="0"/>
              </a:defRPr>
            </a:lvl7pPr>
            <a:lvl8pPr marL="3429000" indent="-228600" defTabSz="1217613" eaLnBrk="0" fontAlgn="base" hangingPunct="0">
              <a:spcBef>
                <a:spcPct val="0"/>
              </a:spcBef>
              <a:spcAft>
                <a:spcPct val="0"/>
              </a:spcAft>
              <a:defRPr>
                <a:solidFill>
                  <a:schemeClr val="tx1"/>
                </a:solidFill>
                <a:latin typeface="Calibri" panose="020F0502020204030204" pitchFamily="34" charset="0"/>
              </a:defRPr>
            </a:lvl8pPr>
            <a:lvl9pPr marL="3886200" indent="-228600" defTabSz="1217613"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r>
              <a:rPr lang="en-AU" altLang="en-US">
                <a:solidFill>
                  <a:srgbClr val="0070C0"/>
                </a:solidFill>
                <a:latin typeface="Century Gothic" panose="020B0502020202020204" pitchFamily="34" charset="0"/>
                <a:cs typeface="Open Sans" panose="020B0606030504020204" pitchFamily="34" charset="0"/>
              </a:rPr>
              <a:t>Sensing</a:t>
            </a:r>
          </a:p>
          <a:p>
            <a:pPr algn="r" eaLnBrk="1" hangingPunct="1"/>
            <a:r>
              <a:rPr lang="en-AU" altLang="pl-PL">
                <a:solidFill>
                  <a:srgbClr val="0070C0"/>
                </a:solidFill>
                <a:latin typeface="Century Gothic" panose="020B0502020202020204" pitchFamily="34" charset="0"/>
                <a:cs typeface="Open Sans" panose="020B0606030504020204" pitchFamily="34" charset="0"/>
              </a:rPr>
              <a:t>5 senses</a:t>
            </a:r>
          </a:p>
        </p:txBody>
      </p:sp>
      <p:sp>
        <p:nvSpPr>
          <p:cNvPr id="37" name="TextBox 20">
            <a:extLst>
              <a:ext uri="{FF2B5EF4-FFF2-40B4-BE49-F238E27FC236}">
                <a16:creationId xmlns:a16="http://schemas.microsoft.com/office/drawing/2014/main" id="{D40E11DC-EA8A-8C02-34DE-1E17144ADE22}"/>
              </a:ext>
            </a:extLst>
          </p:cNvPr>
          <p:cNvSpPr txBox="1">
            <a:spLocks noChangeArrowheads="1"/>
          </p:cNvSpPr>
          <p:nvPr/>
        </p:nvSpPr>
        <p:spPr bwMode="auto">
          <a:xfrm>
            <a:off x="10709275" y="3244850"/>
            <a:ext cx="1213789" cy="643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9056" tIns="44533" rIns="89056" bIns="44533">
            <a:spAutoFit/>
          </a:bodyPr>
          <a:lstStyle>
            <a:lvl1pPr defTabSz="1217613">
              <a:defRPr>
                <a:solidFill>
                  <a:schemeClr val="tx1"/>
                </a:solidFill>
                <a:latin typeface="Calibri" panose="020F0502020204030204" pitchFamily="34" charset="0"/>
              </a:defRPr>
            </a:lvl1pPr>
            <a:lvl2pPr marL="742950" indent="-285750" defTabSz="1217613">
              <a:defRPr>
                <a:solidFill>
                  <a:schemeClr val="tx1"/>
                </a:solidFill>
                <a:latin typeface="Calibri" panose="020F0502020204030204" pitchFamily="34" charset="0"/>
              </a:defRPr>
            </a:lvl2pPr>
            <a:lvl3pPr marL="1143000" indent="-228600" defTabSz="1217613">
              <a:defRPr>
                <a:solidFill>
                  <a:schemeClr val="tx1"/>
                </a:solidFill>
                <a:latin typeface="Calibri" panose="020F0502020204030204" pitchFamily="34" charset="0"/>
              </a:defRPr>
            </a:lvl3pPr>
            <a:lvl4pPr marL="1600200" indent="-228600" defTabSz="1217613">
              <a:defRPr>
                <a:solidFill>
                  <a:schemeClr val="tx1"/>
                </a:solidFill>
                <a:latin typeface="Calibri" panose="020F0502020204030204" pitchFamily="34" charset="0"/>
              </a:defRPr>
            </a:lvl4pPr>
            <a:lvl5pPr marL="2057400" indent="-228600" defTabSz="1217613">
              <a:defRPr>
                <a:solidFill>
                  <a:schemeClr val="tx1"/>
                </a:solidFill>
                <a:latin typeface="Calibri" panose="020F0502020204030204" pitchFamily="34" charset="0"/>
              </a:defRPr>
            </a:lvl5pPr>
            <a:lvl6pPr marL="2514600" indent="-228600" defTabSz="1217613" eaLnBrk="0" fontAlgn="base" hangingPunct="0">
              <a:spcBef>
                <a:spcPct val="0"/>
              </a:spcBef>
              <a:spcAft>
                <a:spcPct val="0"/>
              </a:spcAft>
              <a:defRPr>
                <a:solidFill>
                  <a:schemeClr val="tx1"/>
                </a:solidFill>
                <a:latin typeface="Calibri" panose="020F0502020204030204" pitchFamily="34" charset="0"/>
              </a:defRPr>
            </a:lvl6pPr>
            <a:lvl7pPr marL="2971800" indent="-228600" defTabSz="1217613" eaLnBrk="0" fontAlgn="base" hangingPunct="0">
              <a:spcBef>
                <a:spcPct val="0"/>
              </a:spcBef>
              <a:spcAft>
                <a:spcPct val="0"/>
              </a:spcAft>
              <a:defRPr>
                <a:solidFill>
                  <a:schemeClr val="tx1"/>
                </a:solidFill>
                <a:latin typeface="Calibri" panose="020F0502020204030204" pitchFamily="34" charset="0"/>
              </a:defRPr>
            </a:lvl7pPr>
            <a:lvl8pPr marL="3429000" indent="-228600" defTabSz="1217613" eaLnBrk="0" fontAlgn="base" hangingPunct="0">
              <a:spcBef>
                <a:spcPct val="0"/>
              </a:spcBef>
              <a:spcAft>
                <a:spcPct val="0"/>
              </a:spcAft>
              <a:defRPr>
                <a:solidFill>
                  <a:schemeClr val="tx1"/>
                </a:solidFill>
                <a:latin typeface="Calibri" panose="020F0502020204030204" pitchFamily="34" charset="0"/>
              </a:defRPr>
            </a:lvl8pPr>
            <a:lvl9pPr marL="3886200" indent="-228600" defTabSz="12176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AU" altLang="en-US">
                <a:solidFill>
                  <a:srgbClr val="FFC000"/>
                </a:solidFill>
                <a:latin typeface="Century Gothic" panose="020B0502020202020204" pitchFamily="34" charset="0"/>
                <a:cs typeface="Open Sans" panose="020B0606030504020204" pitchFamily="34" charset="0"/>
              </a:rPr>
              <a:t>Intuition</a:t>
            </a:r>
          </a:p>
          <a:p>
            <a:pPr eaLnBrk="1" hangingPunct="1"/>
            <a:r>
              <a:rPr lang="en-AU" altLang="pl-PL">
                <a:solidFill>
                  <a:srgbClr val="FFC000"/>
                </a:solidFill>
                <a:latin typeface="Century Gothic" panose="020B0502020202020204" pitchFamily="34" charset="0"/>
                <a:cs typeface="Open Sans" panose="020B0606030504020204" pitchFamily="34" charset="0"/>
              </a:rPr>
              <a:t>6th sense</a:t>
            </a:r>
          </a:p>
        </p:txBody>
      </p:sp>
      <p:sp>
        <p:nvSpPr>
          <p:cNvPr id="34" name="Text Placeholder 4">
            <a:extLst>
              <a:ext uri="{FF2B5EF4-FFF2-40B4-BE49-F238E27FC236}">
                <a16:creationId xmlns:a16="http://schemas.microsoft.com/office/drawing/2014/main" id="{B1353F25-005F-2CC9-1763-F8C4C28BC13C}"/>
              </a:ext>
            </a:extLst>
          </p:cNvPr>
          <p:cNvSpPr txBox="1">
            <a:spLocks noChangeArrowheads="1"/>
          </p:cNvSpPr>
          <p:nvPr/>
        </p:nvSpPr>
        <p:spPr bwMode="auto">
          <a:xfrm>
            <a:off x="334963" y="222250"/>
            <a:ext cx="6316662" cy="376238"/>
          </a:xfrm>
          <a:prstGeom prst="rect">
            <a:avLst/>
          </a:prstGeom>
          <a:noFill/>
          <a:ln>
            <a:noFill/>
          </a:ln>
        </p:spPr>
        <p:txBody>
          <a:bodyPr/>
          <a:lstStyle>
            <a:lvl1pPr defTabSz="979488">
              <a:defRPr>
                <a:solidFill>
                  <a:schemeClr val="tx1"/>
                </a:solidFill>
                <a:latin typeface="Calibri" panose="020F0502020204030204" pitchFamily="34" charset="0"/>
              </a:defRPr>
            </a:lvl1pPr>
            <a:lvl2pPr marL="795338" indent="-304800" defTabSz="979488">
              <a:defRPr>
                <a:solidFill>
                  <a:schemeClr val="tx1"/>
                </a:solidFill>
                <a:latin typeface="Calibri" panose="020F0502020204030204" pitchFamily="34" charset="0"/>
              </a:defRPr>
            </a:lvl2pPr>
            <a:lvl3pPr marL="1223963" indent="-244475" defTabSz="979488">
              <a:defRPr>
                <a:solidFill>
                  <a:schemeClr val="tx1"/>
                </a:solidFill>
                <a:latin typeface="Calibri" panose="020F0502020204030204" pitchFamily="34" charset="0"/>
              </a:defRPr>
            </a:lvl3pPr>
            <a:lvl4pPr marL="1712913" indent="-244475" defTabSz="979488">
              <a:defRPr>
                <a:solidFill>
                  <a:schemeClr val="tx1"/>
                </a:solidFill>
                <a:latin typeface="Calibri" panose="020F0502020204030204" pitchFamily="34" charset="0"/>
              </a:defRPr>
            </a:lvl4pPr>
            <a:lvl5pPr marL="2203450" indent="-244475" defTabSz="979488">
              <a:defRPr>
                <a:solidFill>
                  <a:schemeClr val="tx1"/>
                </a:solidFill>
                <a:latin typeface="Calibri" panose="020F0502020204030204" pitchFamily="34" charset="0"/>
              </a:defRPr>
            </a:lvl5pPr>
            <a:lvl6pPr marL="2660650" indent="-244475" defTabSz="979488" fontAlgn="base">
              <a:spcBef>
                <a:spcPct val="0"/>
              </a:spcBef>
              <a:spcAft>
                <a:spcPct val="0"/>
              </a:spcAft>
              <a:defRPr>
                <a:solidFill>
                  <a:schemeClr val="tx1"/>
                </a:solidFill>
                <a:latin typeface="Calibri" panose="020F0502020204030204" pitchFamily="34" charset="0"/>
              </a:defRPr>
            </a:lvl6pPr>
            <a:lvl7pPr marL="3117850" indent="-244475" defTabSz="979488" fontAlgn="base">
              <a:spcBef>
                <a:spcPct val="0"/>
              </a:spcBef>
              <a:spcAft>
                <a:spcPct val="0"/>
              </a:spcAft>
              <a:defRPr>
                <a:solidFill>
                  <a:schemeClr val="tx1"/>
                </a:solidFill>
                <a:latin typeface="Calibri" panose="020F0502020204030204" pitchFamily="34" charset="0"/>
              </a:defRPr>
            </a:lvl7pPr>
            <a:lvl8pPr marL="3575050" indent="-244475" defTabSz="979488" fontAlgn="base">
              <a:spcBef>
                <a:spcPct val="0"/>
              </a:spcBef>
              <a:spcAft>
                <a:spcPct val="0"/>
              </a:spcAft>
              <a:defRPr>
                <a:solidFill>
                  <a:schemeClr val="tx1"/>
                </a:solidFill>
                <a:latin typeface="Calibri" panose="020F0502020204030204" pitchFamily="34" charset="0"/>
              </a:defRPr>
            </a:lvl8pPr>
            <a:lvl9pPr marL="4032250" indent="-244475" defTabSz="979488" fontAlgn="base">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defRPr/>
            </a:pPr>
            <a:r>
              <a:rPr lang="en-NZ" altLang="en-US" b="1">
                <a:solidFill>
                  <a:schemeClr val="accent5"/>
                </a:solidFill>
                <a:latin typeface="Century Gothic" panose="020B0502020202020204" pitchFamily="34" charset="0"/>
              </a:rPr>
              <a:t>Exercise: </a:t>
            </a:r>
            <a:r>
              <a:rPr lang="en-NZ" altLang="en-US">
                <a:latin typeface="Century Gothic" panose="020B0502020202020204" pitchFamily="34" charset="0"/>
              </a:rPr>
              <a:t>Possible Challenges for Employees (Answers)</a:t>
            </a:r>
            <a:endParaRPr lang="en-GB" altLang="en-US">
              <a:latin typeface="Century Gothic" panose="020B0502020202020204" pitchFamily="34" charset="0"/>
            </a:endParaRPr>
          </a:p>
        </p:txBody>
      </p:sp>
      <p:grpSp>
        <p:nvGrpSpPr>
          <p:cNvPr id="35" name="Group 34">
            <a:extLst>
              <a:ext uri="{FF2B5EF4-FFF2-40B4-BE49-F238E27FC236}">
                <a16:creationId xmlns:a16="http://schemas.microsoft.com/office/drawing/2014/main" id="{58E38BA8-BBAD-D328-E49D-7F2CB96D861B}"/>
              </a:ext>
            </a:extLst>
          </p:cNvPr>
          <p:cNvGrpSpPr>
            <a:grpSpLocks/>
          </p:cNvGrpSpPr>
          <p:nvPr/>
        </p:nvGrpSpPr>
        <p:grpSpPr bwMode="auto">
          <a:xfrm>
            <a:off x="6508750" y="206375"/>
            <a:ext cx="550863" cy="422275"/>
            <a:chOff x="939800" y="783673"/>
            <a:chExt cx="1308101" cy="1002532"/>
          </a:xfrm>
        </p:grpSpPr>
        <p:pic>
          <p:nvPicPr>
            <p:cNvPr id="38" name="Picture 37">
              <a:extLst>
                <a:ext uri="{FF2B5EF4-FFF2-40B4-BE49-F238E27FC236}">
                  <a16:creationId xmlns:a16="http://schemas.microsoft.com/office/drawing/2014/main" id="{0779B128-223B-BC39-93BC-C754FC8E01E1}"/>
                </a:ext>
              </a:extLst>
            </p:cNvPr>
            <p:cNvPicPr>
              <a:picLocks noChangeAspect="1"/>
            </p:cNvPicPr>
            <p:nvPr/>
          </p:nvPicPr>
          <p:blipFill>
            <a:blip r:embed="rId3" cstate="print">
              <a:duotone>
                <a:schemeClr val="accent5">
                  <a:shade val="45000"/>
                  <a:satMod val="135000"/>
                </a:schemeClr>
                <a:prstClr val="white"/>
              </a:duotone>
            </a:blip>
            <a:stretch>
              <a:fillRect/>
            </a:stretch>
          </p:blipFill>
          <p:spPr>
            <a:xfrm flipH="1">
              <a:off x="1257605" y="783673"/>
              <a:ext cx="990296" cy="990296"/>
            </a:xfrm>
            <a:prstGeom prst="rect">
              <a:avLst/>
            </a:prstGeom>
            <a:ln>
              <a:noFill/>
            </a:ln>
          </p:spPr>
        </p:pic>
        <p:sp>
          <p:nvSpPr>
            <p:cNvPr id="39" name="Oval 38">
              <a:extLst>
                <a:ext uri="{FF2B5EF4-FFF2-40B4-BE49-F238E27FC236}">
                  <a16:creationId xmlns:a16="http://schemas.microsoft.com/office/drawing/2014/main" id="{D608F85E-5B43-3278-F703-35ECB79B3443}"/>
                </a:ext>
              </a:extLst>
            </p:cNvPr>
            <p:cNvSpPr/>
            <p:nvPr/>
          </p:nvSpPr>
          <p:spPr>
            <a:xfrm>
              <a:off x="939800" y="1740978"/>
              <a:ext cx="1308101" cy="45227"/>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solidFill>
                  <a:schemeClr val="accent5"/>
                </a:solidFill>
              </a:endParaRPr>
            </a:p>
          </p:txBody>
        </p:sp>
      </p:gr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6" presetClass="entr" presetSubtype="32"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ircle(out)">
                                      <p:cBhvr>
                                        <p:cTn id="7" dur="750"/>
                                        <p:tgtEl>
                                          <p:spTgt spid="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fade">
                                      <p:cBhvr>
                                        <p:cTn id="10" dur="500"/>
                                        <p:tgtEl>
                                          <p:spTgt spid="14"/>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childTnLst>
                          </p:cTn>
                        </p:par>
                        <p:par>
                          <p:cTn id="14" fill="hold" nodeType="afterGroup">
                            <p:stCondLst>
                              <p:cond delay="750"/>
                            </p:stCondLst>
                            <p:childTnLst>
                              <p:par>
                                <p:cTn id="15" presetID="10" presetClass="entr" presetSubtype="0" fill="hold" grpId="0" nodeType="afterEffect">
                                  <p:stCondLst>
                                    <p:cond delay="0"/>
                                  </p:stCondLst>
                                  <p:childTnLst>
                                    <p:set>
                                      <p:cBhvr>
                                        <p:cTn id="16" dur="1" fill="hold">
                                          <p:stCondLst>
                                            <p:cond delay="0"/>
                                          </p:stCondLst>
                                        </p:cTn>
                                        <p:tgtEl>
                                          <p:spTgt spid="36"/>
                                        </p:tgtEl>
                                        <p:attrNameLst>
                                          <p:attrName>style.visibility</p:attrName>
                                        </p:attrNameLst>
                                      </p:cBhvr>
                                      <p:to>
                                        <p:strVal val="visible"/>
                                      </p:to>
                                    </p:set>
                                    <p:animEffect transition="in" filter="fade">
                                      <p:cBhvr>
                                        <p:cTn id="17" dur="500"/>
                                        <p:tgtEl>
                                          <p:spTgt spid="36"/>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37"/>
                                        </p:tgtEl>
                                        <p:attrNameLst>
                                          <p:attrName>style.visibility</p:attrName>
                                        </p:attrNameLst>
                                      </p:cBhvr>
                                      <p:to>
                                        <p:strVal val="visible"/>
                                      </p:to>
                                    </p:set>
                                    <p:animEffect transition="in" filter="fade">
                                      <p:cBhvr>
                                        <p:cTn id="20" dur="500"/>
                                        <p:tgtEl>
                                          <p:spTgt spid="37"/>
                                        </p:tgtEl>
                                      </p:cBhvr>
                                    </p:animEffect>
                                  </p:childTnLst>
                                </p:cTn>
                              </p:par>
                            </p:childTnLst>
                          </p:cTn>
                        </p:par>
                        <p:par>
                          <p:cTn id="21" fill="hold" nodeType="afterGroup">
                            <p:stCondLst>
                              <p:cond delay="1250"/>
                            </p:stCondLst>
                            <p:childTnLst>
                              <p:par>
                                <p:cTn id="22" presetID="31" presetClass="entr" presetSubtype="0" fill="hold" nodeType="afterEffect">
                                  <p:stCondLst>
                                    <p:cond delay="0"/>
                                  </p:stCondLst>
                                  <p:childTnLst>
                                    <p:set>
                                      <p:cBhvr>
                                        <p:cTn id="23" dur="1" fill="hold">
                                          <p:stCondLst>
                                            <p:cond delay="0"/>
                                          </p:stCondLst>
                                        </p:cTn>
                                        <p:tgtEl>
                                          <p:spTgt spid="32"/>
                                        </p:tgtEl>
                                        <p:attrNameLst>
                                          <p:attrName>style.visibility</p:attrName>
                                        </p:attrNameLst>
                                      </p:cBhvr>
                                      <p:to>
                                        <p:strVal val="visible"/>
                                      </p:to>
                                    </p:set>
                                    <p:anim calcmode="lin" valueType="num">
                                      <p:cBhvr>
                                        <p:cTn id="24" dur="750" fill="hold"/>
                                        <p:tgtEl>
                                          <p:spTgt spid="32"/>
                                        </p:tgtEl>
                                        <p:attrNameLst>
                                          <p:attrName>ppt_w</p:attrName>
                                        </p:attrNameLst>
                                      </p:cBhvr>
                                      <p:tavLst>
                                        <p:tav tm="0">
                                          <p:val>
                                            <p:fltVal val="0"/>
                                          </p:val>
                                        </p:tav>
                                        <p:tav tm="100000">
                                          <p:val>
                                            <p:strVal val="#ppt_w"/>
                                          </p:val>
                                        </p:tav>
                                      </p:tavLst>
                                    </p:anim>
                                    <p:anim calcmode="lin" valueType="num">
                                      <p:cBhvr>
                                        <p:cTn id="25" dur="750" fill="hold"/>
                                        <p:tgtEl>
                                          <p:spTgt spid="32"/>
                                        </p:tgtEl>
                                        <p:attrNameLst>
                                          <p:attrName>ppt_h</p:attrName>
                                        </p:attrNameLst>
                                      </p:cBhvr>
                                      <p:tavLst>
                                        <p:tav tm="0">
                                          <p:val>
                                            <p:fltVal val="0"/>
                                          </p:val>
                                        </p:tav>
                                        <p:tav tm="100000">
                                          <p:val>
                                            <p:strVal val="#ppt_h"/>
                                          </p:val>
                                        </p:tav>
                                      </p:tavLst>
                                    </p:anim>
                                    <p:anim calcmode="lin" valueType="num">
                                      <p:cBhvr>
                                        <p:cTn id="26" dur="750" fill="hold"/>
                                        <p:tgtEl>
                                          <p:spTgt spid="32"/>
                                        </p:tgtEl>
                                        <p:attrNameLst>
                                          <p:attrName>style.rotation</p:attrName>
                                        </p:attrNameLst>
                                      </p:cBhvr>
                                      <p:tavLst>
                                        <p:tav tm="0">
                                          <p:val>
                                            <p:fltVal val="90"/>
                                          </p:val>
                                        </p:tav>
                                        <p:tav tm="100000">
                                          <p:val>
                                            <p:fltVal val="0"/>
                                          </p:val>
                                        </p:tav>
                                      </p:tavLst>
                                    </p:anim>
                                    <p:animEffect transition="in" filter="fade">
                                      <p:cBhvr>
                                        <p:cTn id="27" dur="750"/>
                                        <p:tgtEl>
                                          <p:spTgt spid="32"/>
                                        </p:tgtEl>
                                      </p:cBhvr>
                                    </p:animEffect>
                                  </p:childTnLst>
                                </p:cTn>
                              </p:par>
                            </p:childTnLst>
                          </p:cTn>
                        </p:par>
                        <p:par>
                          <p:cTn id="28" fill="hold" nodeType="afterGroup">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10"/>
                                        </p:tgtEl>
                                        <p:attrNameLst>
                                          <p:attrName>style.visibility</p:attrName>
                                        </p:attrNameLst>
                                      </p:cBhvr>
                                      <p:to>
                                        <p:strVal val="visible"/>
                                      </p:to>
                                    </p:set>
                                    <p:animEffect transition="in" filter="fade">
                                      <p:cBhvr>
                                        <p:cTn id="31" dur="750"/>
                                        <p:tgtEl>
                                          <p:spTgt spid="10"/>
                                        </p:tgtEl>
                                      </p:cBhvr>
                                    </p:animEffect>
                                  </p:childTnLst>
                                </p:cTn>
                              </p:par>
                            </p:childTnLst>
                          </p:cTn>
                        </p:par>
                        <p:par>
                          <p:cTn id="32" fill="hold" nodeType="afterGroup">
                            <p:stCondLst>
                              <p:cond delay="2750"/>
                            </p:stCondLst>
                            <p:childTnLst>
                              <p:par>
                                <p:cTn id="33" presetID="31" presetClass="entr" presetSubtype="0" fill="hold" nodeType="afterEffect">
                                  <p:stCondLst>
                                    <p:cond delay="0"/>
                                  </p:stCondLst>
                                  <p:childTnLst>
                                    <p:set>
                                      <p:cBhvr>
                                        <p:cTn id="34" dur="1" fill="hold">
                                          <p:stCondLst>
                                            <p:cond delay="0"/>
                                          </p:stCondLst>
                                        </p:cTn>
                                        <p:tgtEl>
                                          <p:spTgt spid="15"/>
                                        </p:tgtEl>
                                        <p:attrNameLst>
                                          <p:attrName>style.visibility</p:attrName>
                                        </p:attrNameLst>
                                      </p:cBhvr>
                                      <p:to>
                                        <p:strVal val="visible"/>
                                      </p:to>
                                    </p:set>
                                    <p:anim calcmode="lin" valueType="num">
                                      <p:cBhvr>
                                        <p:cTn id="35" dur="750" fill="hold"/>
                                        <p:tgtEl>
                                          <p:spTgt spid="15"/>
                                        </p:tgtEl>
                                        <p:attrNameLst>
                                          <p:attrName>ppt_w</p:attrName>
                                        </p:attrNameLst>
                                      </p:cBhvr>
                                      <p:tavLst>
                                        <p:tav tm="0">
                                          <p:val>
                                            <p:fltVal val="0"/>
                                          </p:val>
                                        </p:tav>
                                        <p:tav tm="100000">
                                          <p:val>
                                            <p:strVal val="#ppt_w"/>
                                          </p:val>
                                        </p:tav>
                                      </p:tavLst>
                                    </p:anim>
                                    <p:anim calcmode="lin" valueType="num">
                                      <p:cBhvr>
                                        <p:cTn id="36" dur="750" fill="hold"/>
                                        <p:tgtEl>
                                          <p:spTgt spid="15"/>
                                        </p:tgtEl>
                                        <p:attrNameLst>
                                          <p:attrName>ppt_h</p:attrName>
                                        </p:attrNameLst>
                                      </p:cBhvr>
                                      <p:tavLst>
                                        <p:tav tm="0">
                                          <p:val>
                                            <p:fltVal val="0"/>
                                          </p:val>
                                        </p:tav>
                                        <p:tav tm="100000">
                                          <p:val>
                                            <p:strVal val="#ppt_h"/>
                                          </p:val>
                                        </p:tav>
                                      </p:tavLst>
                                    </p:anim>
                                    <p:anim calcmode="lin" valueType="num">
                                      <p:cBhvr>
                                        <p:cTn id="37" dur="750" fill="hold"/>
                                        <p:tgtEl>
                                          <p:spTgt spid="15"/>
                                        </p:tgtEl>
                                        <p:attrNameLst>
                                          <p:attrName>style.rotation</p:attrName>
                                        </p:attrNameLst>
                                      </p:cBhvr>
                                      <p:tavLst>
                                        <p:tav tm="0">
                                          <p:val>
                                            <p:fltVal val="90"/>
                                          </p:val>
                                        </p:tav>
                                        <p:tav tm="100000">
                                          <p:val>
                                            <p:fltVal val="0"/>
                                          </p:val>
                                        </p:tav>
                                      </p:tavLst>
                                    </p:anim>
                                    <p:animEffect transition="in" filter="fade">
                                      <p:cBhvr>
                                        <p:cTn id="38" dur="750"/>
                                        <p:tgtEl>
                                          <p:spTgt spid="15"/>
                                        </p:tgtEl>
                                      </p:cBhvr>
                                    </p:animEffect>
                                  </p:childTnLst>
                                </p:cTn>
                              </p:par>
                            </p:childTnLst>
                          </p:cTn>
                        </p:par>
                        <p:par>
                          <p:cTn id="39" fill="hold" nodeType="afterGroup">
                            <p:stCondLst>
                              <p:cond delay="3500"/>
                            </p:stCondLst>
                            <p:childTnLst>
                              <p:par>
                                <p:cTn id="40" presetID="10" presetClass="entr" presetSubtype="0" fill="hold" grpId="0" nodeType="after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fade">
                                      <p:cBhvr>
                                        <p:cTn id="42" dur="750"/>
                                        <p:tgtEl>
                                          <p:spTgt spid="12"/>
                                        </p:tgtEl>
                                      </p:cBhvr>
                                    </p:animEffect>
                                  </p:childTnLst>
                                </p:cTn>
                              </p:par>
                            </p:childTnLst>
                          </p:cTn>
                        </p:par>
                        <p:par>
                          <p:cTn id="43" fill="hold" nodeType="afterGroup">
                            <p:stCondLst>
                              <p:cond delay="4250"/>
                            </p:stCondLst>
                            <p:childTnLst>
                              <p:par>
                                <p:cTn id="44" presetID="31" presetClass="entr" presetSubtype="0" fill="hold" nodeType="afterEffect">
                                  <p:stCondLst>
                                    <p:cond delay="0"/>
                                  </p:stCondLst>
                                  <p:childTnLst>
                                    <p:set>
                                      <p:cBhvr>
                                        <p:cTn id="45" dur="1" fill="hold">
                                          <p:stCondLst>
                                            <p:cond delay="0"/>
                                          </p:stCondLst>
                                        </p:cTn>
                                        <p:tgtEl>
                                          <p:spTgt spid="24"/>
                                        </p:tgtEl>
                                        <p:attrNameLst>
                                          <p:attrName>style.visibility</p:attrName>
                                        </p:attrNameLst>
                                      </p:cBhvr>
                                      <p:to>
                                        <p:strVal val="visible"/>
                                      </p:to>
                                    </p:set>
                                    <p:anim calcmode="lin" valueType="num">
                                      <p:cBhvr>
                                        <p:cTn id="46" dur="750" fill="hold"/>
                                        <p:tgtEl>
                                          <p:spTgt spid="24"/>
                                        </p:tgtEl>
                                        <p:attrNameLst>
                                          <p:attrName>ppt_w</p:attrName>
                                        </p:attrNameLst>
                                      </p:cBhvr>
                                      <p:tavLst>
                                        <p:tav tm="0">
                                          <p:val>
                                            <p:fltVal val="0"/>
                                          </p:val>
                                        </p:tav>
                                        <p:tav tm="100000">
                                          <p:val>
                                            <p:strVal val="#ppt_w"/>
                                          </p:val>
                                        </p:tav>
                                      </p:tavLst>
                                    </p:anim>
                                    <p:anim calcmode="lin" valueType="num">
                                      <p:cBhvr>
                                        <p:cTn id="47" dur="750" fill="hold"/>
                                        <p:tgtEl>
                                          <p:spTgt spid="24"/>
                                        </p:tgtEl>
                                        <p:attrNameLst>
                                          <p:attrName>ppt_h</p:attrName>
                                        </p:attrNameLst>
                                      </p:cBhvr>
                                      <p:tavLst>
                                        <p:tav tm="0">
                                          <p:val>
                                            <p:fltVal val="0"/>
                                          </p:val>
                                        </p:tav>
                                        <p:tav tm="100000">
                                          <p:val>
                                            <p:strVal val="#ppt_h"/>
                                          </p:val>
                                        </p:tav>
                                      </p:tavLst>
                                    </p:anim>
                                    <p:anim calcmode="lin" valueType="num">
                                      <p:cBhvr>
                                        <p:cTn id="48" dur="750" fill="hold"/>
                                        <p:tgtEl>
                                          <p:spTgt spid="24"/>
                                        </p:tgtEl>
                                        <p:attrNameLst>
                                          <p:attrName>style.rotation</p:attrName>
                                        </p:attrNameLst>
                                      </p:cBhvr>
                                      <p:tavLst>
                                        <p:tav tm="0">
                                          <p:val>
                                            <p:fltVal val="90"/>
                                          </p:val>
                                        </p:tav>
                                        <p:tav tm="100000">
                                          <p:val>
                                            <p:fltVal val="0"/>
                                          </p:val>
                                        </p:tav>
                                      </p:tavLst>
                                    </p:anim>
                                    <p:animEffect transition="in" filter="fade">
                                      <p:cBhvr>
                                        <p:cTn id="49" dur="750"/>
                                        <p:tgtEl>
                                          <p:spTgt spid="24"/>
                                        </p:tgtEl>
                                      </p:cBhvr>
                                    </p:animEffect>
                                  </p:childTnLst>
                                </p:cTn>
                              </p:par>
                            </p:childTnLst>
                          </p:cTn>
                        </p:par>
                        <p:par>
                          <p:cTn id="50" fill="hold" nodeType="afterGroup">
                            <p:stCondLst>
                              <p:cond delay="5000"/>
                            </p:stCondLst>
                            <p:childTnLst>
                              <p:par>
                                <p:cTn id="51" presetID="10"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fade">
                                      <p:cBhvr>
                                        <p:cTn id="53" dur="750"/>
                                        <p:tgtEl>
                                          <p:spTgt spid="11"/>
                                        </p:tgtEl>
                                      </p:cBhvr>
                                    </p:animEffect>
                                  </p:childTnLst>
                                </p:cTn>
                              </p:par>
                            </p:childTnLst>
                          </p:cTn>
                        </p:par>
                        <p:par>
                          <p:cTn id="54" fill="hold" nodeType="afterGroup">
                            <p:stCondLst>
                              <p:cond delay="5750"/>
                            </p:stCondLst>
                            <p:childTnLst>
                              <p:par>
                                <p:cTn id="55" presetID="31" presetClass="entr" presetSubtype="0" fill="hold" nodeType="afterEffect">
                                  <p:stCondLst>
                                    <p:cond delay="0"/>
                                  </p:stCondLst>
                                  <p:childTnLst>
                                    <p:set>
                                      <p:cBhvr>
                                        <p:cTn id="56" dur="1" fill="hold">
                                          <p:stCondLst>
                                            <p:cond delay="0"/>
                                          </p:stCondLst>
                                        </p:cTn>
                                        <p:tgtEl>
                                          <p:spTgt spid="28"/>
                                        </p:tgtEl>
                                        <p:attrNameLst>
                                          <p:attrName>style.visibility</p:attrName>
                                        </p:attrNameLst>
                                      </p:cBhvr>
                                      <p:to>
                                        <p:strVal val="visible"/>
                                      </p:to>
                                    </p:set>
                                    <p:anim calcmode="lin" valueType="num">
                                      <p:cBhvr>
                                        <p:cTn id="57" dur="750" fill="hold"/>
                                        <p:tgtEl>
                                          <p:spTgt spid="28"/>
                                        </p:tgtEl>
                                        <p:attrNameLst>
                                          <p:attrName>ppt_w</p:attrName>
                                        </p:attrNameLst>
                                      </p:cBhvr>
                                      <p:tavLst>
                                        <p:tav tm="0">
                                          <p:val>
                                            <p:fltVal val="0"/>
                                          </p:val>
                                        </p:tav>
                                        <p:tav tm="100000">
                                          <p:val>
                                            <p:strVal val="#ppt_w"/>
                                          </p:val>
                                        </p:tav>
                                      </p:tavLst>
                                    </p:anim>
                                    <p:anim calcmode="lin" valueType="num">
                                      <p:cBhvr>
                                        <p:cTn id="58" dur="750" fill="hold"/>
                                        <p:tgtEl>
                                          <p:spTgt spid="28"/>
                                        </p:tgtEl>
                                        <p:attrNameLst>
                                          <p:attrName>ppt_h</p:attrName>
                                        </p:attrNameLst>
                                      </p:cBhvr>
                                      <p:tavLst>
                                        <p:tav tm="0">
                                          <p:val>
                                            <p:fltVal val="0"/>
                                          </p:val>
                                        </p:tav>
                                        <p:tav tm="100000">
                                          <p:val>
                                            <p:strVal val="#ppt_h"/>
                                          </p:val>
                                        </p:tav>
                                      </p:tavLst>
                                    </p:anim>
                                    <p:anim calcmode="lin" valueType="num">
                                      <p:cBhvr>
                                        <p:cTn id="59" dur="750" fill="hold"/>
                                        <p:tgtEl>
                                          <p:spTgt spid="28"/>
                                        </p:tgtEl>
                                        <p:attrNameLst>
                                          <p:attrName>style.rotation</p:attrName>
                                        </p:attrNameLst>
                                      </p:cBhvr>
                                      <p:tavLst>
                                        <p:tav tm="0">
                                          <p:val>
                                            <p:fltVal val="90"/>
                                          </p:val>
                                        </p:tav>
                                        <p:tav tm="100000">
                                          <p:val>
                                            <p:fltVal val="0"/>
                                          </p:val>
                                        </p:tav>
                                      </p:tavLst>
                                    </p:anim>
                                    <p:animEffect transition="in" filter="fade">
                                      <p:cBhvr>
                                        <p:cTn id="60" dur="750"/>
                                        <p:tgtEl>
                                          <p:spTgt spid="28"/>
                                        </p:tgtEl>
                                      </p:cBhvr>
                                    </p:animEffect>
                                  </p:childTnLst>
                                </p:cTn>
                              </p:par>
                            </p:childTnLst>
                          </p:cTn>
                        </p:par>
                        <p:par>
                          <p:cTn id="61" fill="hold" nodeType="afterGroup">
                            <p:stCondLst>
                              <p:cond delay="6500"/>
                            </p:stCondLst>
                            <p:childTnLst>
                              <p:par>
                                <p:cTn id="62" presetID="10" presetClass="entr" presetSubtype="0" fill="hold" grpId="0" nodeType="afterEffect">
                                  <p:stCondLst>
                                    <p:cond delay="0"/>
                                  </p:stCondLst>
                                  <p:childTnLst>
                                    <p:set>
                                      <p:cBhvr>
                                        <p:cTn id="63" dur="1" fill="hold">
                                          <p:stCondLst>
                                            <p:cond delay="0"/>
                                          </p:stCondLst>
                                        </p:cTn>
                                        <p:tgtEl>
                                          <p:spTgt spid="13"/>
                                        </p:tgtEl>
                                        <p:attrNameLst>
                                          <p:attrName>style.visibility</p:attrName>
                                        </p:attrNameLst>
                                      </p:cBhvr>
                                      <p:to>
                                        <p:strVal val="visible"/>
                                      </p:to>
                                    </p:set>
                                    <p:animEffect transition="in" filter="fade">
                                      <p:cBhvr>
                                        <p:cTn id="64" dur="750"/>
                                        <p:tgtEl>
                                          <p:spTgt spid="13"/>
                                        </p:tgtEl>
                                      </p:cBhvr>
                                    </p:animEffect>
                                  </p:childTnLst>
                                </p:cTn>
                              </p:par>
                            </p:childTnLst>
                          </p:cTn>
                        </p:par>
                        <p:par>
                          <p:cTn id="65" fill="hold" nodeType="afterGroup">
                            <p:stCondLst>
                              <p:cond delay="7250"/>
                            </p:stCondLst>
                            <p:childTnLst>
                              <p:par>
                                <p:cTn id="66" presetID="2" presetClass="entr" presetSubtype="8" fill="hold" nodeType="afterEffect">
                                  <p:stCondLst>
                                    <p:cond delay="0"/>
                                  </p:stCondLst>
                                  <p:childTnLst>
                                    <p:set>
                                      <p:cBhvr>
                                        <p:cTn id="67" dur="1" fill="hold">
                                          <p:stCondLst>
                                            <p:cond delay="0"/>
                                          </p:stCondLst>
                                        </p:cTn>
                                        <p:tgtEl>
                                          <p:spTgt spid="35"/>
                                        </p:tgtEl>
                                        <p:attrNameLst>
                                          <p:attrName>style.visibility</p:attrName>
                                        </p:attrNameLst>
                                      </p:cBhvr>
                                      <p:to>
                                        <p:strVal val="visible"/>
                                      </p:to>
                                    </p:set>
                                    <p:anim calcmode="lin" valueType="num">
                                      <p:cBhvr additive="base">
                                        <p:cTn id="68" dur="500" fill="hold"/>
                                        <p:tgtEl>
                                          <p:spTgt spid="35"/>
                                        </p:tgtEl>
                                        <p:attrNameLst>
                                          <p:attrName>ppt_x</p:attrName>
                                        </p:attrNameLst>
                                      </p:cBhvr>
                                      <p:tavLst>
                                        <p:tav tm="0">
                                          <p:val>
                                            <p:strVal val="0-#ppt_w/2"/>
                                          </p:val>
                                        </p:tav>
                                        <p:tav tm="100000">
                                          <p:val>
                                            <p:strVal val="#ppt_x"/>
                                          </p:val>
                                        </p:tav>
                                      </p:tavLst>
                                    </p:anim>
                                    <p:anim calcmode="lin" valueType="num">
                                      <p:cBhvr additive="base">
                                        <p:cTn id="69" dur="5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animBg="1"/>
      <p:bldP spid="11" grpId="0" animBg="1"/>
      <p:bldP spid="12" grpId="0" animBg="1"/>
      <p:bldP spid="13" grpId="0" animBg="1"/>
      <p:bldP spid="14" grpId="0"/>
      <p:bldP spid="36" grpId="0"/>
      <p:bldP spid="37" grpId="0"/>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76FFBE99-BFE9-5399-F4F0-90B156D3E6B3}"/>
              </a:ext>
            </a:extLst>
          </p:cNvPr>
          <p:cNvSpPr>
            <a:spLocks noGrp="1"/>
          </p:cNvSpPr>
          <p:nvPr>
            <p:ph type="ctrTitle" idx="4294967295"/>
          </p:nvPr>
        </p:nvSpPr>
        <p:spPr>
          <a:xfrm>
            <a:off x="8499475" y="3286125"/>
            <a:ext cx="3690938" cy="792163"/>
          </a:xfrm>
          <a:prstGeom prst="rect">
            <a:avLst/>
          </a:prstGeom>
        </p:spPr>
        <p:txBody>
          <a:bodyPr/>
          <a:lstStyle/>
          <a:p>
            <a:pPr algn="l" defTabSz="907864" eaLnBrk="1" fontAlgn="auto" hangingPunct="1">
              <a:spcAft>
                <a:spcPts val="0"/>
              </a:spcAft>
              <a:defRPr/>
            </a:pPr>
            <a:r>
              <a:rPr lang="en-NZ" b="1">
                <a:solidFill>
                  <a:schemeClr val="accent5"/>
                </a:solidFill>
                <a:latin typeface="Century Gothic" panose="020B0502020202020204" pitchFamily="34" charset="0"/>
              </a:rPr>
              <a:t>Recruiting:</a:t>
            </a:r>
            <a:endParaRPr lang="en-GB" b="1">
              <a:solidFill>
                <a:schemeClr val="accent5"/>
              </a:solidFill>
              <a:latin typeface="Century Gothic" panose="020B0502020202020204" pitchFamily="34" charset="0"/>
            </a:endParaRPr>
          </a:p>
        </p:txBody>
      </p:sp>
      <p:sp>
        <p:nvSpPr>
          <p:cNvPr id="2" name="Rectangle 1">
            <a:extLst>
              <a:ext uri="{FF2B5EF4-FFF2-40B4-BE49-F238E27FC236}">
                <a16:creationId xmlns:a16="http://schemas.microsoft.com/office/drawing/2014/main" id="{6CC2F034-79AD-6DB0-B8F3-8CE933FDE988}"/>
              </a:ext>
            </a:extLst>
          </p:cNvPr>
          <p:cNvSpPr>
            <a:spLocks noChangeArrowheads="1"/>
          </p:cNvSpPr>
          <p:nvPr/>
        </p:nvSpPr>
        <p:spPr bwMode="auto">
          <a:xfrm>
            <a:off x="4679950" y="4005263"/>
            <a:ext cx="3908425"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sz="3200">
                <a:latin typeface="Century Gothic" panose="020B0502020202020204" pitchFamily="34" charset="0"/>
              </a:rPr>
              <a:t>The 6 Basic Shapes</a:t>
            </a:r>
            <a:endParaRPr lang="en-GB" altLang="en-US" sz="3200">
              <a:latin typeface="Century Gothic" panose="020B0502020202020204" pitchFamily="34" charset="0"/>
            </a:endParaRPr>
          </a:p>
        </p:txBody>
      </p:sp>
    </p:spTree>
  </p:cSld>
  <p:clrMapOvr>
    <a:masterClrMapping/>
  </p:clrMapOvr>
  <p:transition advClick="0">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 grpId="0"/>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Rectangle 1026">
            <a:extLst>
              <a:ext uri="{FF2B5EF4-FFF2-40B4-BE49-F238E27FC236}">
                <a16:creationId xmlns:a16="http://schemas.microsoft.com/office/drawing/2014/main" id="{D0B53BFA-5D0E-4120-D067-08F3981FC6F7}"/>
              </a:ext>
            </a:extLst>
          </p:cNvPr>
          <p:cNvSpPr>
            <a:spLocks noChangeArrowheads="1"/>
          </p:cNvSpPr>
          <p:nvPr/>
        </p:nvSpPr>
        <p:spPr bwMode="auto">
          <a:xfrm>
            <a:off x="406400" y="2008188"/>
            <a:ext cx="5416550" cy="3184525"/>
          </a:xfrm>
          <a:prstGeom prst="rect">
            <a:avLst/>
          </a:prstGeom>
          <a:noFill/>
          <a:ln>
            <a:noFill/>
          </a:ln>
        </p:spPr>
        <p:txBody>
          <a:bodyPr lIns="90246" tIns="44333" rIns="90246" bIns="44333"/>
          <a:lstStyle>
            <a:lvl1pPr marL="195263" indent="-195263">
              <a:defRPr sz="2400" baseline="30000">
                <a:solidFill>
                  <a:schemeClr val="tx1"/>
                </a:solidFill>
                <a:latin typeface="Verdana" pitchFamily="34" charset="0"/>
              </a:defRPr>
            </a:lvl1pPr>
            <a:lvl2pPr marL="742950" indent="-285750">
              <a:defRPr sz="2400" baseline="30000">
                <a:solidFill>
                  <a:schemeClr val="tx1"/>
                </a:solidFill>
                <a:latin typeface="Verdana" pitchFamily="34" charset="0"/>
              </a:defRPr>
            </a:lvl2pPr>
            <a:lvl3pPr marL="1143000" indent="-228600">
              <a:defRPr sz="2400" baseline="30000">
                <a:solidFill>
                  <a:schemeClr val="tx1"/>
                </a:solidFill>
                <a:latin typeface="Verdana" pitchFamily="34" charset="0"/>
              </a:defRPr>
            </a:lvl3pPr>
            <a:lvl4pPr marL="1600200" indent="-228600">
              <a:defRPr sz="2400" baseline="30000">
                <a:solidFill>
                  <a:schemeClr val="tx1"/>
                </a:solidFill>
                <a:latin typeface="Verdana" pitchFamily="34" charset="0"/>
              </a:defRPr>
            </a:lvl4pPr>
            <a:lvl5pPr marL="2057400" indent="-228600">
              <a:defRPr sz="2400" baseline="30000">
                <a:solidFill>
                  <a:schemeClr val="tx1"/>
                </a:solidFill>
                <a:latin typeface="Verdana" pitchFamily="34" charset="0"/>
              </a:defRPr>
            </a:lvl5pPr>
            <a:lvl6pPr marL="2514600" indent="-228600" algn="ctr" eaLnBrk="0" fontAlgn="base" hangingPunct="0">
              <a:spcBef>
                <a:spcPct val="0"/>
              </a:spcBef>
              <a:spcAft>
                <a:spcPct val="0"/>
              </a:spcAft>
              <a:defRPr sz="2400" baseline="30000">
                <a:solidFill>
                  <a:schemeClr val="tx1"/>
                </a:solidFill>
                <a:latin typeface="Verdana" pitchFamily="34" charset="0"/>
              </a:defRPr>
            </a:lvl6pPr>
            <a:lvl7pPr marL="2971800" indent="-228600" algn="ctr" eaLnBrk="0" fontAlgn="base" hangingPunct="0">
              <a:spcBef>
                <a:spcPct val="0"/>
              </a:spcBef>
              <a:spcAft>
                <a:spcPct val="0"/>
              </a:spcAft>
              <a:defRPr sz="2400" baseline="30000">
                <a:solidFill>
                  <a:schemeClr val="tx1"/>
                </a:solidFill>
                <a:latin typeface="Verdana" pitchFamily="34" charset="0"/>
              </a:defRPr>
            </a:lvl7pPr>
            <a:lvl8pPr marL="3429000" indent="-228600" algn="ctr" eaLnBrk="0" fontAlgn="base" hangingPunct="0">
              <a:spcBef>
                <a:spcPct val="0"/>
              </a:spcBef>
              <a:spcAft>
                <a:spcPct val="0"/>
              </a:spcAft>
              <a:defRPr sz="2400" baseline="30000">
                <a:solidFill>
                  <a:schemeClr val="tx1"/>
                </a:solidFill>
                <a:latin typeface="Verdana" pitchFamily="34" charset="0"/>
              </a:defRPr>
            </a:lvl8pPr>
            <a:lvl9pPr marL="3886200" indent="-228600" algn="ctr" eaLnBrk="0" fontAlgn="base" hangingPunct="0">
              <a:spcBef>
                <a:spcPct val="0"/>
              </a:spcBef>
              <a:spcAft>
                <a:spcPct val="0"/>
              </a:spcAft>
              <a:defRPr sz="2400" baseline="30000">
                <a:solidFill>
                  <a:schemeClr val="tx1"/>
                </a:solidFill>
                <a:latin typeface="Verdana" pitchFamily="34" charset="0"/>
              </a:defRPr>
            </a:lvl9pPr>
          </a:lstStyle>
          <a:p>
            <a:pPr marL="0" indent="0" defTabSz="913203" eaLnBrk="1" fontAlgn="auto" hangingPunct="1">
              <a:lnSpc>
                <a:spcPct val="120000"/>
              </a:lnSpc>
              <a:spcBef>
                <a:spcPts val="0"/>
              </a:spcBef>
              <a:spcAft>
                <a:spcPts val="0"/>
              </a:spcAft>
              <a:defRPr/>
            </a:pPr>
            <a:r>
              <a:rPr lang="en-US" altLang="en-US" sz="1800" b="1" baseline="0">
                <a:solidFill>
                  <a:schemeClr val="tx1">
                    <a:lumMod val="75000"/>
                    <a:lumOff val="25000"/>
                  </a:schemeClr>
                </a:solidFill>
                <a:latin typeface="Century Gothic" panose="020B0502020202020204" pitchFamily="34" charset="0"/>
              </a:rPr>
              <a:t>Let’s look at the Shape of Profile II</a:t>
            </a:r>
          </a:p>
          <a:p>
            <a:pPr marL="0" indent="0" defTabSz="913203" eaLnBrk="1" fontAlgn="auto" hangingPunct="1">
              <a:lnSpc>
                <a:spcPct val="120000"/>
              </a:lnSpc>
              <a:spcBef>
                <a:spcPts val="0"/>
              </a:spcBef>
              <a:spcAft>
                <a:spcPts val="0"/>
              </a:spcAft>
              <a:defRPr/>
            </a:pPr>
            <a:endParaRPr lang="en-US" altLang="en-US" sz="1800" baseline="0">
              <a:solidFill>
                <a:schemeClr val="tx1">
                  <a:lumMod val="75000"/>
                  <a:lumOff val="25000"/>
                </a:schemeClr>
              </a:solidFill>
              <a:latin typeface="Century Gothic" panose="020B0502020202020204" pitchFamily="34" charset="0"/>
            </a:endParaRPr>
          </a:p>
          <a:p>
            <a:pPr marL="0" indent="0" defTabSz="913203" eaLnBrk="1" fontAlgn="auto" hangingPunct="1">
              <a:lnSpc>
                <a:spcPct val="120000"/>
              </a:lnSpc>
              <a:spcBef>
                <a:spcPts val="0"/>
              </a:spcBef>
              <a:spcAft>
                <a:spcPts val="0"/>
              </a:spcAft>
              <a:defRPr/>
            </a:pPr>
            <a:r>
              <a:rPr lang="en-US" altLang="en-US" sz="1800" baseline="0">
                <a:solidFill>
                  <a:schemeClr val="tx1">
                    <a:lumMod val="75000"/>
                    <a:lumOff val="25000"/>
                  </a:schemeClr>
                </a:solidFill>
                <a:latin typeface="Century Gothic" panose="020B0502020202020204" pitchFamily="34" charset="0"/>
              </a:rPr>
              <a:t>The shapes of Profiles can create </a:t>
            </a:r>
            <a:r>
              <a:rPr lang="en-US" altLang="en-US" sz="1800" baseline="0" err="1">
                <a:solidFill>
                  <a:schemeClr val="tx1">
                    <a:lumMod val="75000"/>
                    <a:lumOff val="25000"/>
                  </a:schemeClr>
                </a:solidFill>
                <a:latin typeface="Century Gothic" panose="020B0502020202020204" pitchFamily="34" charset="0"/>
              </a:rPr>
              <a:t>recognisable</a:t>
            </a:r>
            <a:r>
              <a:rPr lang="en-US" altLang="en-US" sz="1800" baseline="0">
                <a:solidFill>
                  <a:schemeClr val="tx1">
                    <a:lumMod val="75000"/>
                    <a:lumOff val="25000"/>
                  </a:schemeClr>
                </a:solidFill>
                <a:latin typeface="Century Gothic" panose="020B0502020202020204" pitchFamily="34" charset="0"/>
              </a:rPr>
              <a:t> patterns - identifying behavioural attributes and indicating job ‘fit’.</a:t>
            </a:r>
          </a:p>
          <a:p>
            <a:pPr marL="0" indent="0" defTabSz="913203" eaLnBrk="1" fontAlgn="auto" hangingPunct="1">
              <a:lnSpc>
                <a:spcPct val="120000"/>
              </a:lnSpc>
              <a:spcBef>
                <a:spcPts val="0"/>
              </a:spcBef>
              <a:spcAft>
                <a:spcPts val="0"/>
              </a:spcAft>
              <a:defRPr/>
            </a:pPr>
            <a:endParaRPr lang="en-US" altLang="en-US" sz="1800" baseline="0">
              <a:solidFill>
                <a:schemeClr val="tx1">
                  <a:lumMod val="75000"/>
                  <a:lumOff val="25000"/>
                </a:schemeClr>
              </a:solidFill>
              <a:latin typeface="Century Gothic" panose="020B0502020202020204" pitchFamily="34" charset="0"/>
            </a:endParaRPr>
          </a:p>
          <a:p>
            <a:pPr marL="0" indent="0" defTabSz="913203" eaLnBrk="1" fontAlgn="auto" hangingPunct="1">
              <a:lnSpc>
                <a:spcPct val="120000"/>
              </a:lnSpc>
              <a:spcBef>
                <a:spcPts val="0"/>
              </a:spcBef>
              <a:spcAft>
                <a:spcPts val="0"/>
              </a:spcAft>
              <a:defRPr/>
            </a:pPr>
            <a:r>
              <a:rPr lang="en-US" altLang="en-US" sz="1800" baseline="0">
                <a:solidFill>
                  <a:schemeClr val="tx1">
                    <a:lumMod val="75000"/>
                    <a:lumOff val="25000"/>
                  </a:schemeClr>
                </a:solidFill>
                <a:latin typeface="Century Gothic" panose="020B0502020202020204" pitchFamily="34" charset="0"/>
              </a:rPr>
              <a:t>There are a number of Profile II shapes that can help us identify a candidate’s behavioural style and their innate makeup at a glance.</a:t>
            </a:r>
          </a:p>
          <a:p>
            <a:pPr marL="0" indent="0" defTabSz="913203" eaLnBrk="1" fontAlgn="auto" hangingPunct="1">
              <a:lnSpc>
                <a:spcPct val="120000"/>
              </a:lnSpc>
              <a:spcBef>
                <a:spcPts val="0"/>
              </a:spcBef>
              <a:spcAft>
                <a:spcPts val="0"/>
              </a:spcAft>
              <a:defRPr/>
            </a:pPr>
            <a:endParaRPr lang="en-US" altLang="en-US" sz="2000" baseline="0">
              <a:solidFill>
                <a:srgbClr val="0033CC"/>
              </a:solidFill>
              <a:latin typeface="Century Gothic" panose="020B0502020202020204" pitchFamily="34" charset="0"/>
            </a:endParaRPr>
          </a:p>
          <a:p>
            <a:pPr marL="0" indent="0" defTabSz="913203" eaLnBrk="1" fontAlgn="auto" hangingPunct="1">
              <a:lnSpc>
                <a:spcPct val="120000"/>
              </a:lnSpc>
              <a:spcBef>
                <a:spcPts val="0"/>
              </a:spcBef>
              <a:spcAft>
                <a:spcPts val="0"/>
              </a:spcAft>
              <a:defRPr/>
            </a:pPr>
            <a:endParaRPr lang="en-US" altLang="en-US" sz="2000" baseline="0">
              <a:solidFill>
                <a:srgbClr val="0033CC"/>
              </a:solidFill>
              <a:latin typeface="Century Gothic" panose="020B0502020202020204" pitchFamily="34" charset="0"/>
            </a:endParaRPr>
          </a:p>
        </p:txBody>
      </p:sp>
      <p:sp>
        <p:nvSpPr>
          <p:cNvPr id="407555" name="Text Placeholder 1">
            <a:extLst>
              <a:ext uri="{FF2B5EF4-FFF2-40B4-BE49-F238E27FC236}">
                <a16:creationId xmlns:a16="http://schemas.microsoft.com/office/drawing/2014/main" id="{2A2CFBF9-D45B-3DAA-4BB9-2763CA42E4A2}"/>
              </a:ext>
            </a:extLst>
          </p:cNvPr>
          <p:cNvSpPr>
            <a:spLocks noGrp="1" noChangeArrowheads="1"/>
          </p:cNvSpPr>
          <p:nvPr>
            <p:ph type="body" sz="quarter" idx="4294967295"/>
          </p:nvPr>
        </p:nvSpPr>
        <p:spPr bwMode="auto">
          <a:xfrm>
            <a:off x="354013" y="214701"/>
            <a:ext cx="9658350" cy="4000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a:latin typeface="Century Gothic" panose="020B0502020202020204" pitchFamily="34" charset="0"/>
              </a:rPr>
              <a:t>Analysing the 6 Basic Shapes</a:t>
            </a:r>
            <a:endParaRPr lang="en-GB" altLang="en-US" sz="1800">
              <a:latin typeface="Century Gothic" panose="020B0502020202020204" pitchFamily="34" charset="0"/>
            </a:endParaRPr>
          </a:p>
        </p:txBody>
      </p:sp>
      <p:sp>
        <p:nvSpPr>
          <p:cNvPr id="163" name="Rounded Rectangle 162">
            <a:extLst>
              <a:ext uri="{FF2B5EF4-FFF2-40B4-BE49-F238E27FC236}">
                <a16:creationId xmlns:a16="http://schemas.microsoft.com/office/drawing/2014/main" id="{E4C88F61-3CF6-7579-36AC-A548665F3E43}"/>
              </a:ext>
            </a:extLst>
          </p:cNvPr>
          <p:cNvSpPr/>
          <p:nvPr/>
        </p:nvSpPr>
        <p:spPr>
          <a:xfrm>
            <a:off x="-461963" y="1231900"/>
            <a:ext cx="5645151" cy="428625"/>
          </a:xfrm>
          <a:prstGeom prst="round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407570" name="Text Placeholder 2">
            <a:extLst>
              <a:ext uri="{FF2B5EF4-FFF2-40B4-BE49-F238E27FC236}">
                <a16:creationId xmlns:a16="http://schemas.microsoft.com/office/drawing/2014/main" id="{2AE676F0-D703-BF99-3307-0FD04BE5803D}"/>
              </a:ext>
            </a:extLst>
          </p:cNvPr>
          <p:cNvSpPr txBox="1">
            <a:spLocks noChangeArrowheads="1"/>
          </p:cNvSpPr>
          <p:nvPr/>
        </p:nvSpPr>
        <p:spPr bwMode="auto">
          <a:xfrm>
            <a:off x="261938" y="1231900"/>
            <a:ext cx="4926012" cy="376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4" tIns="45718" rIns="91434" bIns="45718"/>
          <a:lstStyle>
            <a:lvl1pPr defTabSz="906463">
              <a:defRPr>
                <a:solidFill>
                  <a:schemeClr val="tx1"/>
                </a:solidFill>
                <a:latin typeface="Calibri" panose="020F0502020204030204" pitchFamily="34" charset="0"/>
              </a:defRPr>
            </a:lvl1pPr>
            <a:lvl2pPr marL="736600" indent="-282575" defTabSz="906463">
              <a:defRPr>
                <a:solidFill>
                  <a:schemeClr val="tx1"/>
                </a:solidFill>
                <a:latin typeface="Calibri" panose="020F0502020204030204" pitchFamily="34" charset="0"/>
              </a:defRPr>
            </a:lvl2pPr>
            <a:lvl3pPr marL="1133475" indent="-225425" defTabSz="906463">
              <a:defRPr>
                <a:solidFill>
                  <a:schemeClr val="tx1"/>
                </a:solidFill>
                <a:latin typeface="Calibri" panose="020F0502020204030204" pitchFamily="34" charset="0"/>
              </a:defRPr>
            </a:lvl3pPr>
            <a:lvl4pPr marL="1587500" indent="-225425" defTabSz="906463">
              <a:defRPr>
                <a:solidFill>
                  <a:schemeClr val="tx1"/>
                </a:solidFill>
                <a:latin typeface="Calibri" panose="020F0502020204030204" pitchFamily="34" charset="0"/>
              </a:defRPr>
            </a:lvl4pPr>
            <a:lvl5pPr marL="2041525" indent="-225425" defTabSz="906463">
              <a:defRPr>
                <a:solidFill>
                  <a:schemeClr val="tx1"/>
                </a:solidFill>
                <a:latin typeface="Calibri" panose="020F0502020204030204" pitchFamily="34" charset="0"/>
              </a:defRPr>
            </a:lvl5pPr>
            <a:lvl6pPr marL="2498725" indent="-225425" defTabSz="906463" eaLnBrk="0" fontAlgn="base" hangingPunct="0">
              <a:spcBef>
                <a:spcPct val="0"/>
              </a:spcBef>
              <a:spcAft>
                <a:spcPct val="0"/>
              </a:spcAft>
              <a:defRPr>
                <a:solidFill>
                  <a:schemeClr val="tx1"/>
                </a:solidFill>
                <a:latin typeface="Calibri" panose="020F0502020204030204" pitchFamily="34" charset="0"/>
              </a:defRPr>
            </a:lvl6pPr>
            <a:lvl7pPr marL="2955925" indent="-225425" defTabSz="906463" eaLnBrk="0" fontAlgn="base" hangingPunct="0">
              <a:spcBef>
                <a:spcPct val="0"/>
              </a:spcBef>
              <a:spcAft>
                <a:spcPct val="0"/>
              </a:spcAft>
              <a:defRPr>
                <a:solidFill>
                  <a:schemeClr val="tx1"/>
                </a:solidFill>
                <a:latin typeface="Calibri" panose="020F0502020204030204" pitchFamily="34" charset="0"/>
              </a:defRPr>
            </a:lvl7pPr>
            <a:lvl8pPr marL="3413125" indent="-225425" defTabSz="906463" eaLnBrk="0" fontAlgn="base" hangingPunct="0">
              <a:spcBef>
                <a:spcPct val="0"/>
              </a:spcBef>
              <a:spcAft>
                <a:spcPct val="0"/>
              </a:spcAft>
              <a:defRPr>
                <a:solidFill>
                  <a:schemeClr val="tx1"/>
                </a:solidFill>
                <a:latin typeface="Calibri" panose="020F0502020204030204" pitchFamily="34" charset="0"/>
              </a:defRPr>
            </a:lvl8pPr>
            <a:lvl9pPr marL="3870325" indent="-225425" defTabSz="906463"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spcBef>
                <a:spcPct val="20000"/>
              </a:spcBef>
              <a:buFont typeface="Arial" panose="020B0604020202020204" pitchFamily="34" charset="0"/>
              <a:buNone/>
            </a:pPr>
            <a:r>
              <a:rPr lang="en-NZ" altLang="en-US" sz="2000" b="1" dirty="0">
                <a:solidFill>
                  <a:schemeClr val="bg1"/>
                </a:solidFill>
                <a:latin typeface="Century Gothic" panose="020B0502020202020204" pitchFamily="34" charset="0"/>
              </a:rPr>
              <a:t>Extended DISC® 6 Basic Shapes</a:t>
            </a:r>
            <a:endParaRPr lang="en-GB" altLang="en-US" sz="2000" b="1" dirty="0">
              <a:solidFill>
                <a:schemeClr val="bg1"/>
              </a:solidFill>
              <a:latin typeface="Century Gothic" panose="020B0502020202020204" pitchFamily="34" charset="0"/>
            </a:endParaRPr>
          </a:p>
        </p:txBody>
      </p:sp>
      <p:grpSp>
        <p:nvGrpSpPr>
          <p:cNvPr id="407571" name="Group 164">
            <a:extLst>
              <a:ext uri="{FF2B5EF4-FFF2-40B4-BE49-F238E27FC236}">
                <a16:creationId xmlns:a16="http://schemas.microsoft.com/office/drawing/2014/main" id="{09F14497-19F7-79B2-87F0-60EABB9F6E14}"/>
              </a:ext>
            </a:extLst>
          </p:cNvPr>
          <p:cNvGrpSpPr>
            <a:grpSpLocks/>
          </p:cNvGrpSpPr>
          <p:nvPr/>
        </p:nvGrpSpPr>
        <p:grpSpPr bwMode="auto">
          <a:xfrm>
            <a:off x="9604375" y="204788"/>
            <a:ext cx="2849563" cy="376237"/>
            <a:chOff x="9604598" y="204437"/>
            <a:chExt cx="2848654" cy="377134"/>
          </a:xfrm>
        </p:grpSpPr>
        <p:sp>
          <p:nvSpPr>
            <p:cNvPr id="166" name="Prostokąt zaokrąglony 7">
              <a:extLst>
                <a:ext uri="{FF2B5EF4-FFF2-40B4-BE49-F238E27FC236}">
                  <a16:creationId xmlns:a16="http://schemas.microsoft.com/office/drawing/2014/main" id="{1CD65FE9-3599-4B21-0826-020D54F1710F}"/>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4 of RS Section</a:t>
              </a:r>
              <a:endParaRPr lang="en-US" sz="1100" b="1">
                <a:solidFill>
                  <a:schemeClr val="bg1"/>
                </a:solidFill>
                <a:latin typeface="Century Gothic" panose="020B0502020202020204" pitchFamily="34" charset="0"/>
              </a:endParaRPr>
            </a:p>
          </p:txBody>
        </p:sp>
        <p:pic>
          <p:nvPicPr>
            <p:cNvPr id="407660" name="Graphic 166" descr="Closed book with solid fill">
              <a:extLst>
                <a:ext uri="{FF2B5EF4-FFF2-40B4-BE49-F238E27FC236}">
                  <a16:creationId xmlns:a16="http://schemas.microsoft.com/office/drawing/2014/main" id="{662A89D8-BDFB-3C52-15E1-DA107A1FBDA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 name="Group 1">
            <a:extLst>
              <a:ext uri="{FF2B5EF4-FFF2-40B4-BE49-F238E27FC236}">
                <a16:creationId xmlns:a16="http://schemas.microsoft.com/office/drawing/2014/main" id="{2CBCC62F-6CFF-A293-0E23-3F12A324CCB7}"/>
              </a:ext>
            </a:extLst>
          </p:cNvPr>
          <p:cNvGrpSpPr/>
          <p:nvPr/>
        </p:nvGrpSpPr>
        <p:grpSpPr>
          <a:xfrm>
            <a:off x="6964456" y="873043"/>
            <a:ext cx="4390931" cy="5238672"/>
            <a:chOff x="6964456" y="873043"/>
            <a:chExt cx="4390931" cy="5238672"/>
          </a:xfrm>
        </p:grpSpPr>
        <p:grpSp>
          <p:nvGrpSpPr>
            <p:cNvPr id="407556" name="Group 105">
              <a:extLst>
                <a:ext uri="{FF2B5EF4-FFF2-40B4-BE49-F238E27FC236}">
                  <a16:creationId xmlns:a16="http://schemas.microsoft.com/office/drawing/2014/main" id="{F9E359F8-AF3E-7174-32CD-DD856EFBF653}"/>
                </a:ext>
              </a:extLst>
            </p:cNvPr>
            <p:cNvGrpSpPr>
              <a:grpSpLocks/>
            </p:cNvGrpSpPr>
            <p:nvPr/>
          </p:nvGrpSpPr>
          <p:grpSpPr bwMode="auto">
            <a:xfrm>
              <a:off x="6972555" y="3996381"/>
              <a:ext cx="903288" cy="2093912"/>
              <a:chOff x="8396153" y="4149059"/>
              <a:chExt cx="628495" cy="1455070"/>
            </a:xfrm>
          </p:grpSpPr>
          <p:grpSp>
            <p:nvGrpSpPr>
              <p:cNvPr id="407661" name="Grupa 2">
                <a:extLst>
                  <a:ext uri="{FF2B5EF4-FFF2-40B4-BE49-F238E27FC236}">
                    <a16:creationId xmlns:a16="http://schemas.microsoft.com/office/drawing/2014/main" id="{83A834D5-2CCB-801B-D456-B8706A3F354D}"/>
                  </a:ext>
                </a:extLst>
              </p:cNvPr>
              <p:cNvGrpSpPr>
                <a:grpSpLocks/>
              </p:cNvGrpSpPr>
              <p:nvPr/>
            </p:nvGrpSpPr>
            <p:grpSpPr bwMode="auto">
              <a:xfrm>
                <a:off x="8396153" y="4149059"/>
                <a:ext cx="628495" cy="1455070"/>
                <a:chOff x="3127385" y="986433"/>
                <a:chExt cx="2027463" cy="4693916"/>
              </a:xfrm>
            </p:grpSpPr>
            <p:sp>
              <p:nvSpPr>
                <p:cNvPr id="407665" name="Rectangle 15">
                  <a:extLst>
                    <a:ext uri="{FF2B5EF4-FFF2-40B4-BE49-F238E27FC236}">
                      <a16:creationId xmlns:a16="http://schemas.microsoft.com/office/drawing/2014/main" id="{E6A61185-D243-1ABB-C52A-58B432489FFA}"/>
                    </a:ext>
                  </a:extLst>
                </p:cNvPr>
                <p:cNvSpPr>
                  <a:spLocks noChangeArrowheads="1"/>
                </p:cNvSpPr>
                <p:nvPr/>
              </p:nvSpPr>
              <p:spPr bwMode="auto">
                <a:xfrm>
                  <a:off x="3134998" y="3152466"/>
                  <a:ext cx="2012248" cy="905884"/>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07666" name="Rectangle 12">
                  <a:extLst>
                    <a:ext uri="{FF2B5EF4-FFF2-40B4-BE49-F238E27FC236}">
                      <a16:creationId xmlns:a16="http://schemas.microsoft.com/office/drawing/2014/main" id="{5EB63207-2AE0-A21C-4788-FCF14561E7A8}"/>
                    </a:ext>
                  </a:extLst>
                </p:cNvPr>
                <p:cNvSpPr>
                  <a:spLocks noChangeArrowheads="1"/>
                </p:cNvSpPr>
                <p:nvPr/>
              </p:nvSpPr>
              <p:spPr bwMode="auto">
                <a:xfrm>
                  <a:off x="3134998" y="5331244"/>
                  <a:ext cx="2012248" cy="349105"/>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07667" name="Rectangle 13">
                  <a:extLst>
                    <a:ext uri="{FF2B5EF4-FFF2-40B4-BE49-F238E27FC236}">
                      <a16:creationId xmlns:a16="http://schemas.microsoft.com/office/drawing/2014/main" id="{2DF496C3-AEBC-141E-9FF3-EDE4EEA601C8}"/>
                    </a:ext>
                  </a:extLst>
                </p:cNvPr>
                <p:cNvSpPr>
                  <a:spLocks noChangeArrowheads="1"/>
                </p:cNvSpPr>
                <p:nvPr/>
              </p:nvSpPr>
              <p:spPr bwMode="auto">
                <a:xfrm>
                  <a:off x="3134998" y="1521517"/>
                  <a:ext cx="2012248" cy="359847"/>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114" name="Text Box 43">
                  <a:extLst>
                    <a:ext uri="{FF2B5EF4-FFF2-40B4-BE49-F238E27FC236}">
                      <a16:creationId xmlns:a16="http://schemas.microsoft.com/office/drawing/2014/main" id="{87F15C7C-3E63-4F47-BCF8-9C0473517827}"/>
                    </a:ext>
                  </a:extLst>
                </p:cNvPr>
                <p:cNvSpPr txBox="1">
                  <a:spLocks noChangeArrowheads="1"/>
                </p:cNvSpPr>
                <p:nvPr/>
              </p:nvSpPr>
              <p:spPr bwMode="auto">
                <a:xfrm>
                  <a:off x="3127385" y="986433"/>
                  <a:ext cx="2013210" cy="362987"/>
                </a:xfrm>
                <a:prstGeom prst="rect">
                  <a:avLst/>
                </a:prstGeom>
                <a:noFill/>
                <a:ln w="12700">
                  <a:noFill/>
                  <a:miter lim="800000"/>
                  <a:headEnd/>
                  <a:tailEnd/>
                </a:ln>
              </p:spPr>
              <p:txBody>
                <a:bodyPr wrap="none" lIns="32466" tIns="16234" rIns="32466" bIns="16234" anchor="ctr"/>
                <a:lstStyle/>
                <a:p>
                  <a:pPr algn="ctr" defTabSz="913203" eaLnBrk="1" fontAlgn="auto" hangingPunct="1">
                    <a:spcBef>
                      <a:spcPts val="0"/>
                    </a:spcBef>
                    <a:spcAft>
                      <a:spcPts val="0"/>
                    </a:spcAft>
                    <a:defRPr/>
                  </a:pPr>
                  <a:r>
                    <a:rPr lang="en-NZ" sz="1000" b="1">
                      <a:solidFill>
                        <a:schemeClr val="tx2"/>
                      </a:solidFill>
                      <a:latin typeface="Century Gothic" panose="020B0502020202020204" pitchFamily="34" charset="0"/>
                      <a:ea typeface="ＭＳ Ｐゴシック" pitchFamily="-112" charset="-128"/>
                      <a:cs typeface="ＭＳ Ｐゴシック" pitchFamily="-112" charset="-128"/>
                    </a:rPr>
                    <a:t>I Follow (SC)</a:t>
                  </a:r>
                  <a:endParaRPr lang="en-US" sz="1050" b="1">
                    <a:solidFill>
                      <a:schemeClr val="tx2"/>
                    </a:solidFill>
                    <a:latin typeface="Century Gothic" panose="020B0502020202020204" pitchFamily="34" charset="0"/>
                    <a:ea typeface="ＭＳ Ｐゴシック" pitchFamily="-112" charset="-128"/>
                    <a:cs typeface="ＭＳ Ｐゴシック" pitchFamily="-112" charset="-128"/>
                  </a:endParaRPr>
                </a:p>
              </p:txBody>
            </p:sp>
            <p:grpSp>
              <p:nvGrpSpPr>
                <p:cNvPr id="407669" name="Grupa 7">
                  <a:extLst>
                    <a:ext uri="{FF2B5EF4-FFF2-40B4-BE49-F238E27FC236}">
                      <a16:creationId xmlns:a16="http://schemas.microsoft.com/office/drawing/2014/main" id="{186EC6B3-9238-4E62-49E0-EBBA41D999D7}"/>
                    </a:ext>
                  </a:extLst>
                </p:cNvPr>
                <p:cNvGrpSpPr>
                  <a:grpSpLocks/>
                </p:cNvGrpSpPr>
                <p:nvPr/>
              </p:nvGrpSpPr>
              <p:grpSpPr bwMode="auto">
                <a:xfrm>
                  <a:off x="3134998" y="1517736"/>
                  <a:ext cx="2019850" cy="4162612"/>
                  <a:chOff x="3636165" y="1814460"/>
                  <a:chExt cx="1696621" cy="3496486"/>
                </a:xfrm>
              </p:grpSpPr>
              <p:grpSp>
                <p:nvGrpSpPr>
                  <p:cNvPr id="407670" name="Group 28">
                    <a:extLst>
                      <a:ext uri="{FF2B5EF4-FFF2-40B4-BE49-F238E27FC236}">
                        <a16:creationId xmlns:a16="http://schemas.microsoft.com/office/drawing/2014/main" id="{0A3B25E9-1DEF-E542-4DF3-3B60F6517806}"/>
                      </a:ext>
                    </a:extLst>
                  </p:cNvPr>
                  <p:cNvGrpSpPr>
                    <a:grpSpLocks/>
                  </p:cNvGrpSpPr>
                  <p:nvPr/>
                </p:nvGrpSpPr>
                <p:grpSpPr bwMode="auto">
                  <a:xfrm>
                    <a:off x="3636165" y="1819139"/>
                    <a:ext cx="1696621" cy="3491807"/>
                    <a:chOff x="1684" y="1082"/>
                    <a:chExt cx="2391" cy="3083"/>
                  </a:xfrm>
                </p:grpSpPr>
                <p:sp>
                  <p:nvSpPr>
                    <p:cNvPr id="407675" name="Rectangle 29">
                      <a:extLst>
                        <a:ext uri="{FF2B5EF4-FFF2-40B4-BE49-F238E27FC236}">
                          <a16:creationId xmlns:a16="http://schemas.microsoft.com/office/drawing/2014/main" id="{51B0ECCA-4057-331B-0513-CDF74D7F4076}"/>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07676" name="Line 30">
                      <a:extLst>
                        <a:ext uri="{FF2B5EF4-FFF2-40B4-BE49-F238E27FC236}">
                          <a16:creationId xmlns:a16="http://schemas.microsoft.com/office/drawing/2014/main" id="{EB7F0DE7-0B3E-7F1D-3F39-1345844DD9C7}"/>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407671" name="Line 31">
                    <a:extLst>
                      <a:ext uri="{FF2B5EF4-FFF2-40B4-BE49-F238E27FC236}">
                        <a16:creationId xmlns:a16="http://schemas.microsoft.com/office/drawing/2014/main" id="{181CCB29-0D5F-46A2-464D-9B63A0E30F02}"/>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07672" name="Line 32">
                    <a:extLst>
                      <a:ext uri="{FF2B5EF4-FFF2-40B4-BE49-F238E27FC236}">
                        <a16:creationId xmlns:a16="http://schemas.microsoft.com/office/drawing/2014/main" id="{10E3188A-9239-C9E2-ADEC-87C959F46B0D}"/>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07673" name="Line 33">
                    <a:extLst>
                      <a:ext uri="{FF2B5EF4-FFF2-40B4-BE49-F238E27FC236}">
                        <a16:creationId xmlns:a16="http://schemas.microsoft.com/office/drawing/2014/main" id="{1432FB45-D14C-6B5E-8005-0F35A3E3784F}"/>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07674" name="Line 34">
                    <a:extLst>
                      <a:ext uri="{FF2B5EF4-FFF2-40B4-BE49-F238E27FC236}">
                        <a16:creationId xmlns:a16="http://schemas.microsoft.com/office/drawing/2014/main" id="{64AC774B-BAF8-96AA-1431-759CEDE4C97A}"/>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sp>
            <p:nvSpPr>
              <p:cNvPr id="407662" name="Line 35">
                <a:extLst>
                  <a:ext uri="{FF2B5EF4-FFF2-40B4-BE49-F238E27FC236}">
                    <a16:creationId xmlns:a16="http://schemas.microsoft.com/office/drawing/2014/main" id="{616D6084-8A9D-1BD0-25EF-5FA893165F98}"/>
                  </a:ext>
                </a:extLst>
              </p:cNvPr>
              <p:cNvSpPr>
                <a:spLocks noChangeShapeType="1"/>
              </p:cNvSpPr>
              <p:nvPr/>
            </p:nvSpPr>
            <p:spPr bwMode="auto">
              <a:xfrm>
                <a:off x="8521521" y="5270200"/>
                <a:ext cx="117836" cy="6035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07663" name="Line 36">
                <a:extLst>
                  <a:ext uri="{FF2B5EF4-FFF2-40B4-BE49-F238E27FC236}">
                    <a16:creationId xmlns:a16="http://schemas.microsoft.com/office/drawing/2014/main" id="{C18FE114-7343-2557-DBAA-C9AAE5768D3A}"/>
                  </a:ext>
                </a:extLst>
              </p:cNvPr>
              <p:cNvSpPr>
                <a:spLocks noChangeShapeType="1"/>
              </p:cNvSpPr>
              <p:nvPr/>
            </p:nvSpPr>
            <p:spPr bwMode="auto">
              <a:xfrm flipH="1">
                <a:off x="8649981" y="4539150"/>
                <a:ext cx="116122" cy="791406"/>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07664" name="Line 37">
                <a:extLst>
                  <a:ext uri="{FF2B5EF4-FFF2-40B4-BE49-F238E27FC236}">
                    <a16:creationId xmlns:a16="http://schemas.microsoft.com/office/drawing/2014/main" id="{A70068A1-AA85-EBA6-A610-3D873F2A452E}"/>
                  </a:ext>
                </a:extLst>
              </p:cNvPr>
              <p:cNvSpPr>
                <a:spLocks noChangeShapeType="1"/>
              </p:cNvSpPr>
              <p:nvPr/>
            </p:nvSpPr>
            <p:spPr bwMode="auto">
              <a:xfrm flipV="1">
                <a:off x="8766102" y="4370704"/>
                <a:ext cx="126701" cy="16844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157" name="AutoShape 22">
              <a:extLst>
                <a:ext uri="{FF2B5EF4-FFF2-40B4-BE49-F238E27FC236}">
                  <a16:creationId xmlns:a16="http://schemas.microsoft.com/office/drawing/2014/main" id="{D9F2A385-27F8-A953-591A-4BFA5275843B}"/>
                </a:ext>
              </a:extLst>
            </p:cNvPr>
            <p:cNvSpPr>
              <a:spLocks noChangeArrowheads="1"/>
            </p:cNvSpPr>
            <p:nvPr/>
          </p:nvSpPr>
          <p:spPr bwMode="auto">
            <a:xfrm>
              <a:off x="7181607" y="3231138"/>
              <a:ext cx="408557" cy="567743"/>
            </a:xfrm>
            <a:prstGeom prst="upDownArrow">
              <a:avLst>
                <a:gd name="adj1" fmla="val 45731"/>
                <a:gd name="adj2" fmla="val 61810"/>
              </a:avLst>
            </a:prstGeom>
            <a:gradFill rotWithShape="1">
              <a:gsLst>
                <a:gs pos="0">
                  <a:srgbClr val="808080">
                    <a:alpha val="63000"/>
                  </a:srgbClr>
                </a:gs>
                <a:gs pos="50000">
                  <a:schemeClr val="hlink">
                    <a:alpha val="0"/>
                  </a:schemeClr>
                </a:gs>
                <a:gs pos="100000">
                  <a:srgbClr val="808080">
                    <a:alpha val="63000"/>
                  </a:srgbClr>
                </a:gs>
              </a:gsLst>
              <a:lin ang="5400000" scaled="1"/>
            </a:gradFill>
            <a:ln>
              <a:noFill/>
            </a:ln>
            <a:effectLst/>
          </p:spPr>
          <p:txBody>
            <a:bodyPr lIns="91434" tIns="45718" rIns="91434" bIns="45718" anchor="ctr">
              <a:spAutoFit/>
            </a:bodyPr>
            <a:lstStyle/>
            <a:p>
              <a:pPr defTabSz="913203" eaLnBrk="1" fontAlgn="auto" hangingPunct="1">
                <a:spcBef>
                  <a:spcPts val="0"/>
                </a:spcBef>
                <a:spcAft>
                  <a:spcPts val="0"/>
                </a:spcAft>
                <a:defRPr/>
              </a:pPr>
              <a:endParaRPr lang="en-NZ" sz="1600">
                <a:latin typeface="Century Gothic" panose="020B0502020202020204" pitchFamily="34" charset="0"/>
              </a:endParaRPr>
            </a:p>
          </p:txBody>
        </p:sp>
        <p:sp>
          <p:nvSpPr>
            <p:cNvPr id="407560" name="Text Box 23">
              <a:extLst>
                <a:ext uri="{FF2B5EF4-FFF2-40B4-BE49-F238E27FC236}">
                  <a16:creationId xmlns:a16="http://schemas.microsoft.com/office/drawing/2014/main" id="{613A9DDE-6F68-D423-1341-7CD3E0D9D485}"/>
                </a:ext>
              </a:extLst>
            </p:cNvPr>
            <p:cNvSpPr txBox="1">
              <a:spLocks noChangeArrowheads="1"/>
            </p:cNvSpPr>
            <p:nvPr/>
          </p:nvSpPr>
          <p:spPr bwMode="auto">
            <a:xfrm>
              <a:off x="6970713" y="3376613"/>
              <a:ext cx="8302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4" tIns="45718" rIns="91434" bIns="45718">
              <a:spAutoFit/>
            </a:bodyPr>
            <a:lstStyle>
              <a:lvl1pPr marL="571500" indent="-571500">
                <a:tabLst>
                  <a:tab pos="1524000" algn="l"/>
                </a:tabLst>
                <a:defRPr>
                  <a:solidFill>
                    <a:schemeClr val="tx1"/>
                  </a:solidFill>
                  <a:latin typeface="Calibri" panose="020F0502020204030204" pitchFamily="34" charset="0"/>
                </a:defRPr>
              </a:lvl1pPr>
              <a:lvl2pPr>
                <a:tabLst>
                  <a:tab pos="1524000" algn="l"/>
                </a:tabLst>
                <a:defRPr>
                  <a:solidFill>
                    <a:schemeClr val="tx1"/>
                  </a:solidFill>
                  <a:latin typeface="Calibri" panose="020F0502020204030204" pitchFamily="34" charset="0"/>
                </a:defRPr>
              </a:lvl2pPr>
              <a:lvl3pPr>
                <a:tabLst>
                  <a:tab pos="1524000" algn="l"/>
                </a:tabLst>
                <a:defRPr>
                  <a:solidFill>
                    <a:schemeClr val="tx1"/>
                  </a:solidFill>
                  <a:latin typeface="Calibri" panose="020F0502020204030204" pitchFamily="34" charset="0"/>
                </a:defRPr>
              </a:lvl3pPr>
              <a:lvl4pPr>
                <a:tabLst>
                  <a:tab pos="1524000" algn="l"/>
                </a:tabLst>
                <a:defRPr>
                  <a:solidFill>
                    <a:schemeClr val="tx1"/>
                  </a:solidFill>
                  <a:latin typeface="Calibri" panose="020F0502020204030204" pitchFamily="34" charset="0"/>
                </a:defRPr>
              </a:lvl4pPr>
              <a:lvl5pPr>
                <a:tabLst>
                  <a:tab pos="1524000" algn="l"/>
                </a:tabLst>
                <a:defRPr>
                  <a:solidFill>
                    <a:schemeClr val="tx1"/>
                  </a:solidFill>
                  <a:latin typeface="Calibri" panose="020F0502020204030204" pitchFamily="34" charset="0"/>
                </a:defRPr>
              </a:lvl5pPr>
              <a:lvl6pPr marL="2282825" indent="3175" defTabSz="912813" eaLnBrk="0" fontAlgn="base" hangingPunct="0">
                <a:spcBef>
                  <a:spcPct val="0"/>
                </a:spcBef>
                <a:spcAft>
                  <a:spcPct val="0"/>
                </a:spcAft>
                <a:tabLst>
                  <a:tab pos="1524000" algn="l"/>
                </a:tabLst>
                <a:defRPr>
                  <a:solidFill>
                    <a:schemeClr val="tx1"/>
                  </a:solidFill>
                  <a:latin typeface="Calibri" panose="020F0502020204030204" pitchFamily="34" charset="0"/>
                </a:defRPr>
              </a:lvl6pPr>
              <a:lvl7pPr marL="2740025" indent="3175" defTabSz="912813" eaLnBrk="0" fontAlgn="base" hangingPunct="0">
                <a:spcBef>
                  <a:spcPct val="0"/>
                </a:spcBef>
                <a:spcAft>
                  <a:spcPct val="0"/>
                </a:spcAft>
                <a:tabLst>
                  <a:tab pos="1524000" algn="l"/>
                </a:tabLst>
                <a:defRPr>
                  <a:solidFill>
                    <a:schemeClr val="tx1"/>
                  </a:solidFill>
                  <a:latin typeface="Calibri" panose="020F0502020204030204" pitchFamily="34" charset="0"/>
                </a:defRPr>
              </a:lvl7pPr>
              <a:lvl8pPr marL="3197225" indent="3175" defTabSz="912813" eaLnBrk="0" fontAlgn="base" hangingPunct="0">
                <a:spcBef>
                  <a:spcPct val="0"/>
                </a:spcBef>
                <a:spcAft>
                  <a:spcPct val="0"/>
                </a:spcAft>
                <a:tabLst>
                  <a:tab pos="1524000" algn="l"/>
                </a:tabLst>
                <a:defRPr>
                  <a:solidFill>
                    <a:schemeClr val="tx1"/>
                  </a:solidFill>
                  <a:latin typeface="Calibri" panose="020F0502020204030204" pitchFamily="34" charset="0"/>
                </a:defRPr>
              </a:lvl8pPr>
              <a:lvl9pPr marL="3654425" indent="3175" defTabSz="912813" eaLnBrk="0" fontAlgn="base" hangingPunct="0">
                <a:spcBef>
                  <a:spcPct val="0"/>
                </a:spcBef>
                <a:spcAft>
                  <a:spcPct val="0"/>
                </a:spcAft>
                <a:tabLst>
                  <a:tab pos="1524000" algn="l"/>
                </a:tabLst>
                <a:defRPr>
                  <a:solidFill>
                    <a:schemeClr val="tx1"/>
                  </a:solidFill>
                  <a:latin typeface="Calibri" panose="020F0502020204030204" pitchFamily="34" charset="0"/>
                </a:defRPr>
              </a:lvl9pPr>
            </a:lstStyle>
            <a:p>
              <a:pPr algn="ctr">
                <a:spcBef>
                  <a:spcPct val="60000"/>
                </a:spcBef>
                <a:buClr>
                  <a:srgbClr val="000000"/>
                </a:buClr>
                <a:buFont typeface="Wingdings" panose="05000000000000000000" pitchFamily="2" charset="2"/>
                <a:buNone/>
              </a:pPr>
              <a:r>
                <a:rPr kumimoji="1" lang="en-US" altLang="en-US" sz="1200" b="1">
                  <a:latin typeface="Century Gothic" panose="020B0502020202020204" pitchFamily="34" charset="0"/>
                </a:rPr>
                <a:t>opposite</a:t>
              </a:r>
            </a:p>
          </p:txBody>
        </p:sp>
        <p:sp>
          <p:nvSpPr>
            <p:cNvPr id="159" name="AutoShape 22">
              <a:extLst>
                <a:ext uri="{FF2B5EF4-FFF2-40B4-BE49-F238E27FC236}">
                  <a16:creationId xmlns:a16="http://schemas.microsoft.com/office/drawing/2014/main" id="{6161E367-4AA0-4E10-E98B-1E25B2D85301}"/>
                </a:ext>
              </a:extLst>
            </p:cNvPr>
            <p:cNvSpPr>
              <a:spLocks noChangeArrowheads="1"/>
            </p:cNvSpPr>
            <p:nvPr/>
          </p:nvSpPr>
          <p:spPr bwMode="auto">
            <a:xfrm>
              <a:off x="8939434" y="3245041"/>
              <a:ext cx="408557" cy="567743"/>
            </a:xfrm>
            <a:prstGeom prst="upDownArrow">
              <a:avLst>
                <a:gd name="adj1" fmla="val 45731"/>
                <a:gd name="adj2" fmla="val 61810"/>
              </a:avLst>
            </a:prstGeom>
            <a:gradFill rotWithShape="1">
              <a:gsLst>
                <a:gs pos="0">
                  <a:srgbClr val="808080">
                    <a:alpha val="63000"/>
                  </a:srgbClr>
                </a:gs>
                <a:gs pos="50000">
                  <a:schemeClr val="hlink">
                    <a:alpha val="0"/>
                  </a:schemeClr>
                </a:gs>
                <a:gs pos="100000">
                  <a:srgbClr val="808080">
                    <a:alpha val="63000"/>
                  </a:srgbClr>
                </a:gs>
              </a:gsLst>
              <a:lin ang="5400000" scaled="1"/>
            </a:gradFill>
            <a:ln>
              <a:noFill/>
            </a:ln>
            <a:effectLst/>
          </p:spPr>
          <p:txBody>
            <a:bodyPr lIns="91434" tIns="45718" rIns="91434" bIns="45718" anchor="ctr">
              <a:spAutoFit/>
            </a:bodyPr>
            <a:lstStyle/>
            <a:p>
              <a:pPr defTabSz="913203" eaLnBrk="1" fontAlgn="auto" hangingPunct="1">
                <a:spcBef>
                  <a:spcPts val="0"/>
                </a:spcBef>
                <a:spcAft>
                  <a:spcPts val="0"/>
                </a:spcAft>
                <a:defRPr/>
              </a:pPr>
              <a:endParaRPr lang="en-NZ" sz="1600">
                <a:latin typeface="Century Gothic" panose="020B0502020202020204" pitchFamily="34" charset="0"/>
              </a:endParaRPr>
            </a:p>
          </p:txBody>
        </p:sp>
        <p:sp>
          <p:nvSpPr>
            <p:cNvPr id="407564" name="Text Box 23">
              <a:extLst>
                <a:ext uri="{FF2B5EF4-FFF2-40B4-BE49-F238E27FC236}">
                  <a16:creationId xmlns:a16="http://schemas.microsoft.com/office/drawing/2014/main" id="{05E42756-7F69-862B-F119-234269B27388}"/>
                </a:ext>
              </a:extLst>
            </p:cNvPr>
            <p:cNvSpPr txBox="1">
              <a:spLocks noChangeArrowheads="1"/>
            </p:cNvSpPr>
            <p:nvPr/>
          </p:nvSpPr>
          <p:spPr bwMode="auto">
            <a:xfrm>
              <a:off x="8728075" y="3390900"/>
              <a:ext cx="8302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4" tIns="45718" rIns="91434" bIns="45718">
              <a:spAutoFit/>
            </a:bodyPr>
            <a:lstStyle>
              <a:lvl1pPr marL="571500" indent="-571500">
                <a:tabLst>
                  <a:tab pos="1524000" algn="l"/>
                </a:tabLst>
                <a:defRPr>
                  <a:solidFill>
                    <a:schemeClr val="tx1"/>
                  </a:solidFill>
                  <a:latin typeface="Calibri" panose="020F0502020204030204" pitchFamily="34" charset="0"/>
                </a:defRPr>
              </a:lvl1pPr>
              <a:lvl2pPr>
                <a:tabLst>
                  <a:tab pos="1524000" algn="l"/>
                </a:tabLst>
                <a:defRPr>
                  <a:solidFill>
                    <a:schemeClr val="tx1"/>
                  </a:solidFill>
                  <a:latin typeface="Calibri" panose="020F0502020204030204" pitchFamily="34" charset="0"/>
                </a:defRPr>
              </a:lvl2pPr>
              <a:lvl3pPr>
                <a:tabLst>
                  <a:tab pos="1524000" algn="l"/>
                </a:tabLst>
                <a:defRPr>
                  <a:solidFill>
                    <a:schemeClr val="tx1"/>
                  </a:solidFill>
                  <a:latin typeface="Calibri" panose="020F0502020204030204" pitchFamily="34" charset="0"/>
                </a:defRPr>
              </a:lvl3pPr>
              <a:lvl4pPr>
                <a:tabLst>
                  <a:tab pos="1524000" algn="l"/>
                </a:tabLst>
                <a:defRPr>
                  <a:solidFill>
                    <a:schemeClr val="tx1"/>
                  </a:solidFill>
                  <a:latin typeface="Calibri" panose="020F0502020204030204" pitchFamily="34" charset="0"/>
                </a:defRPr>
              </a:lvl4pPr>
              <a:lvl5pPr>
                <a:tabLst>
                  <a:tab pos="1524000" algn="l"/>
                </a:tabLst>
                <a:defRPr>
                  <a:solidFill>
                    <a:schemeClr val="tx1"/>
                  </a:solidFill>
                  <a:latin typeface="Calibri" panose="020F0502020204030204" pitchFamily="34" charset="0"/>
                </a:defRPr>
              </a:lvl5pPr>
              <a:lvl6pPr marL="2282825" indent="3175" defTabSz="912813" eaLnBrk="0" fontAlgn="base" hangingPunct="0">
                <a:spcBef>
                  <a:spcPct val="0"/>
                </a:spcBef>
                <a:spcAft>
                  <a:spcPct val="0"/>
                </a:spcAft>
                <a:tabLst>
                  <a:tab pos="1524000" algn="l"/>
                </a:tabLst>
                <a:defRPr>
                  <a:solidFill>
                    <a:schemeClr val="tx1"/>
                  </a:solidFill>
                  <a:latin typeface="Calibri" panose="020F0502020204030204" pitchFamily="34" charset="0"/>
                </a:defRPr>
              </a:lvl6pPr>
              <a:lvl7pPr marL="2740025" indent="3175" defTabSz="912813" eaLnBrk="0" fontAlgn="base" hangingPunct="0">
                <a:spcBef>
                  <a:spcPct val="0"/>
                </a:spcBef>
                <a:spcAft>
                  <a:spcPct val="0"/>
                </a:spcAft>
                <a:tabLst>
                  <a:tab pos="1524000" algn="l"/>
                </a:tabLst>
                <a:defRPr>
                  <a:solidFill>
                    <a:schemeClr val="tx1"/>
                  </a:solidFill>
                  <a:latin typeface="Calibri" panose="020F0502020204030204" pitchFamily="34" charset="0"/>
                </a:defRPr>
              </a:lvl7pPr>
              <a:lvl8pPr marL="3197225" indent="3175" defTabSz="912813" eaLnBrk="0" fontAlgn="base" hangingPunct="0">
                <a:spcBef>
                  <a:spcPct val="0"/>
                </a:spcBef>
                <a:spcAft>
                  <a:spcPct val="0"/>
                </a:spcAft>
                <a:tabLst>
                  <a:tab pos="1524000" algn="l"/>
                </a:tabLst>
                <a:defRPr>
                  <a:solidFill>
                    <a:schemeClr val="tx1"/>
                  </a:solidFill>
                  <a:latin typeface="Calibri" panose="020F0502020204030204" pitchFamily="34" charset="0"/>
                </a:defRPr>
              </a:lvl8pPr>
              <a:lvl9pPr marL="3654425" indent="3175" defTabSz="912813" eaLnBrk="0" fontAlgn="base" hangingPunct="0">
                <a:spcBef>
                  <a:spcPct val="0"/>
                </a:spcBef>
                <a:spcAft>
                  <a:spcPct val="0"/>
                </a:spcAft>
                <a:tabLst>
                  <a:tab pos="1524000" algn="l"/>
                </a:tabLst>
                <a:defRPr>
                  <a:solidFill>
                    <a:schemeClr val="tx1"/>
                  </a:solidFill>
                  <a:latin typeface="Calibri" panose="020F0502020204030204" pitchFamily="34" charset="0"/>
                </a:defRPr>
              </a:lvl9pPr>
            </a:lstStyle>
            <a:p>
              <a:pPr algn="ctr">
                <a:spcBef>
                  <a:spcPct val="60000"/>
                </a:spcBef>
                <a:buClr>
                  <a:srgbClr val="000000"/>
                </a:buClr>
                <a:buFont typeface="Wingdings" panose="05000000000000000000" pitchFamily="2" charset="2"/>
                <a:buNone/>
              </a:pPr>
              <a:r>
                <a:rPr kumimoji="1" lang="en-US" altLang="en-US" sz="1200" b="1">
                  <a:latin typeface="Century Gothic" panose="020B0502020202020204" pitchFamily="34" charset="0"/>
                </a:rPr>
                <a:t>opposite</a:t>
              </a:r>
            </a:p>
          </p:txBody>
        </p:sp>
        <p:sp>
          <p:nvSpPr>
            <p:cNvPr id="161" name="AutoShape 22">
              <a:extLst>
                <a:ext uri="{FF2B5EF4-FFF2-40B4-BE49-F238E27FC236}">
                  <a16:creationId xmlns:a16="http://schemas.microsoft.com/office/drawing/2014/main" id="{D0AC230D-F754-E977-21CB-AFC7E46F9999}"/>
                </a:ext>
              </a:extLst>
            </p:cNvPr>
            <p:cNvSpPr>
              <a:spLocks noChangeArrowheads="1"/>
            </p:cNvSpPr>
            <p:nvPr/>
          </p:nvSpPr>
          <p:spPr bwMode="auto">
            <a:xfrm>
              <a:off x="10656790" y="3245041"/>
              <a:ext cx="408557" cy="567743"/>
            </a:xfrm>
            <a:prstGeom prst="upDownArrow">
              <a:avLst>
                <a:gd name="adj1" fmla="val 45731"/>
                <a:gd name="adj2" fmla="val 61810"/>
              </a:avLst>
            </a:prstGeom>
            <a:gradFill rotWithShape="1">
              <a:gsLst>
                <a:gs pos="0">
                  <a:srgbClr val="808080">
                    <a:alpha val="63000"/>
                  </a:srgbClr>
                </a:gs>
                <a:gs pos="50000">
                  <a:schemeClr val="hlink">
                    <a:alpha val="0"/>
                  </a:schemeClr>
                </a:gs>
                <a:gs pos="100000">
                  <a:srgbClr val="808080">
                    <a:alpha val="63000"/>
                  </a:srgbClr>
                </a:gs>
              </a:gsLst>
              <a:lin ang="5400000" scaled="1"/>
            </a:gradFill>
            <a:ln>
              <a:noFill/>
            </a:ln>
            <a:effectLst/>
          </p:spPr>
          <p:txBody>
            <a:bodyPr lIns="91434" tIns="45718" rIns="91434" bIns="45718" anchor="ctr">
              <a:spAutoFit/>
            </a:bodyPr>
            <a:lstStyle/>
            <a:p>
              <a:pPr defTabSz="913203" eaLnBrk="1" fontAlgn="auto" hangingPunct="1">
                <a:spcBef>
                  <a:spcPts val="0"/>
                </a:spcBef>
                <a:spcAft>
                  <a:spcPts val="0"/>
                </a:spcAft>
                <a:defRPr/>
              </a:pPr>
              <a:endParaRPr lang="en-NZ" sz="1600">
                <a:latin typeface="Century Gothic" panose="020B0502020202020204" pitchFamily="34" charset="0"/>
              </a:endParaRPr>
            </a:p>
          </p:txBody>
        </p:sp>
        <p:sp>
          <p:nvSpPr>
            <p:cNvPr id="407568" name="Text Box 23">
              <a:extLst>
                <a:ext uri="{FF2B5EF4-FFF2-40B4-BE49-F238E27FC236}">
                  <a16:creationId xmlns:a16="http://schemas.microsoft.com/office/drawing/2014/main" id="{21E01E5B-5012-F531-F027-FD322F40A798}"/>
                </a:ext>
              </a:extLst>
            </p:cNvPr>
            <p:cNvSpPr txBox="1">
              <a:spLocks noChangeArrowheads="1"/>
            </p:cNvSpPr>
            <p:nvPr/>
          </p:nvSpPr>
          <p:spPr bwMode="auto">
            <a:xfrm>
              <a:off x="10445750" y="3390900"/>
              <a:ext cx="8302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4" tIns="45718" rIns="91434" bIns="45718">
              <a:spAutoFit/>
            </a:bodyPr>
            <a:lstStyle>
              <a:lvl1pPr marL="571500" indent="-571500">
                <a:tabLst>
                  <a:tab pos="1524000" algn="l"/>
                </a:tabLst>
                <a:defRPr>
                  <a:solidFill>
                    <a:schemeClr val="tx1"/>
                  </a:solidFill>
                  <a:latin typeface="Calibri" panose="020F0502020204030204" pitchFamily="34" charset="0"/>
                </a:defRPr>
              </a:lvl1pPr>
              <a:lvl2pPr>
                <a:tabLst>
                  <a:tab pos="1524000" algn="l"/>
                </a:tabLst>
                <a:defRPr>
                  <a:solidFill>
                    <a:schemeClr val="tx1"/>
                  </a:solidFill>
                  <a:latin typeface="Calibri" panose="020F0502020204030204" pitchFamily="34" charset="0"/>
                </a:defRPr>
              </a:lvl2pPr>
              <a:lvl3pPr>
                <a:tabLst>
                  <a:tab pos="1524000" algn="l"/>
                </a:tabLst>
                <a:defRPr>
                  <a:solidFill>
                    <a:schemeClr val="tx1"/>
                  </a:solidFill>
                  <a:latin typeface="Calibri" panose="020F0502020204030204" pitchFamily="34" charset="0"/>
                </a:defRPr>
              </a:lvl3pPr>
              <a:lvl4pPr>
                <a:tabLst>
                  <a:tab pos="1524000" algn="l"/>
                </a:tabLst>
                <a:defRPr>
                  <a:solidFill>
                    <a:schemeClr val="tx1"/>
                  </a:solidFill>
                  <a:latin typeface="Calibri" panose="020F0502020204030204" pitchFamily="34" charset="0"/>
                </a:defRPr>
              </a:lvl4pPr>
              <a:lvl5pPr>
                <a:tabLst>
                  <a:tab pos="1524000" algn="l"/>
                </a:tabLst>
                <a:defRPr>
                  <a:solidFill>
                    <a:schemeClr val="tx1"/>
                  </a:solidFill>
                  <a:latin typeface="Calibri" panose="020F0502020204030204" pitchFamily="34" charset="0"/>
                </a:defRPr>
              </a:lvl5pPr>
              <a:lvl6pPr marL="2282825" indent="3175" defTabSz="912813" eaLnBrk="0" fontAlgn="base" hangingPunct="0">
                <a:spcBef>
                  <a:spcPct val="0"/>
                </a:spcBef>
                <a:spcAft>
                  <a:spcPct val="0"/>
                </a:spcAft>
                <a:tabLst>
                  <a:tab pos="1524000" algn="l"/>
                </a:tabLst>
                <a:defRPr>
                  <a:solidFill>
                    <a:schemeClr val="tx1"/>
                  </a:solidFill>
                  <a:latin typeface="Calibri" panose="020F0502020204030204" pitchFamily="34" charset="0"/>
                </a:defRPr>
              </a:lvl6pPr>
              <a:lvl7pPr marL="2740025" indent="3175" defTabSz="912813" eaLnBrk="0" fontAlgn="base" hangingPunct="0">
                <a:spcBef>
                  <a:spcPct val="0"/>
                </a:spcBef>
                <a:spcAft>
                  <a:spcPct val="0"/>
                </a:spcAft>
                <a:tabLst>
                  <a:tab pos="1524000" algn="l"/>
                </a:tabLst>
                <a:defRPr>
                  <a:solidFill>
                    <a:schemeClr val="tx1"/>
                  </a:solidFill>
                  <a:latin typeface="Calibri" panose="020F0502020204030204" pitchFamily="34" charset="0"/>
                </a:defRPr>
              </a:lvl7pPr>
              <a:lvl8pPr marL="3197225" indent="3175" defTabSz="912813" eaLnBrk="0" fontAlgn="base" hangingPunct="0">
                <a:spcBef>
                  <a:spcPct val="0"/>
                </a:spcBef>
                <a:spcAft>
                  <a:spcPct val="0"/>
                </a:spcAft>
                <a:tabLst>
                  <a:tab pos="1524000" algn="l"/>
                </a:tabLst>
                <a:defRPr>
                  <a:solidFill>
                    <a:schemeClr val="tx1"/>
                  </a:solidFill>
                  <a:latin typeface="Calibri" panose="020F0502020204030204" pitchFamily="34" charset="0"/>
                </a:defRPr>
              </a:lvl8pPr>
              <a:lvl9pPr marL="3654425" indent="3175" defTabSz="912813" eaLnBrk="0" fontAlgn="base" hangingPunct="0">
                <a:spcBef>
                  <a:spcPct val="0"/>
                </a:spcBef>
                <a:spcAft>
                  <a:spcPct val="0"/>
                </a:spcAft>
                <a:tabLst>
                  <a:tab pos="1524000" algn="l"/>
                </a:tabLst>
                <a:defRPr>
                  <a:solidFill>
                    <a:schemeClr val="tx1"/>
                  </a:solidFill>
                  <a:latin typeface="Calibri" panose="020F0502020204030204" pitchFamily="34" charset="0"/>
                </a:defRPr>
              </a:lvl9pPr>
            </a:lstStyle>
            <a:p>
              <a:pPr algn="ctr">
                <a:spcBef>
                  <a:spcPct val="60000"/>
                </a:spcBef>
                <a:buClr>
                  <a:srgbClr val="000000"/>
                </a:buClr>
                <a:buFont typeface="Wingdings" panose="05000000000000000000" pitchFamily="2" charset="2"/>
                <a:buNone/>
              </a:pPr>
              <a:r>
                <a:rPr kumimoji="1" lang="en-US" altLang="en-US" sz="1200" b="1">
                  <a:latin typeface="Century Gothic" panose="020B0502020202020204" pitchFamily="34" charset="0"/>
                </a:rPr>
                <a:t>opposite</a:t>
              </a:r>
            </a:p>
          </p:txBody>
        </p:sp>
        <p:grpSp>
          <p:nvGrpSpPr>
            <p:cNvPr id="407572" name="Group 167">
              <a:extLst>
                <a:ext uri="{FF2B5EF4-FFF2-40B4-BE49-F238E27FC236}">
                  <a16:creationId xmlns:a16="http://schemas.microsoft.com/office/drawing/2014/main" id="{317E646B-7E6A-94D6-5BE0-70EA5D9424A5}"/>
                </a:ext>
              </a:extLst>
            </p:cNvPr>
            <p:cNvGrpSpPr>
              <a:grpSpLocks/>
            </p:cNvGrpSpPr>
            <p:nvPr/>
          </p:nvGrpSpPr>
          <p:grpSpPr bwMode="auto">
            <a:xfrm>
              <a:off x="6964456" y="981285"/>
              <a:ext cx="909637" cy="2108200"/>
              <a:chOff x="7472539" y="226992"/>
              <a:chExt cx="825498" cy="1911166"/>
            </a:xfrm>
          </p:grpSpPr>
          <p:grpSp>
            <p:nvGrpSpPr>
              <p:cNvPr id="407642" name="Grupa 2">
                <a:extLst>
                  <a:ext uri="{FF2B5EF4-FFF2-40B4-BE49-F238E27FC236}">
                    <a16:creationId xmlns:a16="http://schemas.microsoft.com/office/drawing/2014/main" id="{6E9DD065-5F3C-B097-05E0-DF3D6D528412}"/>
                  </a:ext>
                </a:extLst>
              </p:cNvPr>
              <p:cNvGrpSpPr>
                <a:grpSpLocks/>
              </p:cNvGrpSpPr>
              <p:nvPr/>
            </p:nvGrpSpPr>
            <p:grpSpPr bwMode="auto">
              <a:xfrm>
                <a:off x="7472539" y="226992"/>
                <a:ext cx="825498" cy="1911166"/>
                <a:chOff x="3127385" y="986433"/>
                <a:chExt cx="2027463" cy="4693916"/>
              </a:xfrm>
            </p:grpSpPr>
            <p:sp>
              <p:nvSpPr>
                <p:cNvPr id="407647" name="Rectangle 15">
                  <a:extLst>
                    <a:ext uri="{FF2B5EF4-FFF2-40B4-BE49-F238E27FC236}">
                      <a16:creationId xmlns:a16="http://schemas.microsoft.com/office/drawing/2014/main" id="{5214F159-F134-43EB-09CC-B3B0E8071251}"/>
                    </a:ext>
                  </a:extLst>
                </p:cNvPr>
                <p:cNvSpPr>
                  <a:spLocks noChangeArrowheads="1"/>
                </p:cNvSpPr>
                <p:nvPr/>
              </p:nvSpPr>
              <p:spPr bwMode="auto">
                <a:xfrm>
                  <a:off x="3134998" y="3152466"/>
                  <a:ext cx="2012248" cy="905884"/>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07648" name="Rectangle 12">
                  <a:extLst>
                    <a:ext uri="{FF2B5EF4-FFF2-40B4-BE49-F238E27FC236}">
                      <a16:creationId xmlns:a16="http://schemas.microsoft.com/office/drawing/2014/main" id="{3B960BD4-2799-7140-BC04-4120287BDC96}"/>
                    </a:ext>
                  </a:extLst>
                </p:cNvPr>
                <p:cNvSpPr>
                  <a:spLocks noChangeArrowheads="1"/>
                </p:cNvSpPr>
                <p:nvPr/>
              </p:nvSpPr>
              <p:spPr bwMode="auto">
                <a:xfrm>
                  <a:off x="3134998" y="5331244"/>
                  <a:ext cx="2012248" cy="349105"/>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07649" name="Rectangle 13">
                  <a:extLst>
                    <a:ext uri="{FF2B5EF4-FFF2-40B4-BE49-F238E27FC236}">
                      <a16:creationId xmlns:a16="http://schemas.microsoft.com/office/drawing/2014/main" id="{E590DAE8-E35A-B7A1-D2C2-6292B109CFA7}"/>
                    </a:ext>
                  </a:extLst>
                </p:cNvPr>
                <p:cNvSpPr>
                  <a:spLocks noChangeArrowheads="1"/>
                </p:cNvSpPr>
                <p:nvPr/>
              </p:nvSpPr>
              <p:spPr bwMode="auto">
                <a:xfrm>
                  <a:off x="3134998" y="1521517"/>
                  <a:ext cx="2012248" cy="359847"/>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177" name="Text Box 43">
                  <a:extLst>
                    <a:ext uri="{FF2B5EF4-FFF2-40B4-BE49-F238E27FC236}">
                      <a16:creationId xmlns:a16="http://schemas.microsoft.com/office/drawing/2014/main" id="{3DD3F564-5C1F-96A5-2CDF-1400D4F1D6CA}"/>
                    </a:ext>
                  </a:extLst>
                </p:cNvPr>
                <p:cNvSpPr txBox="1">
                  <a:spLocks noChangeArrowheads="1"/>
                </p:cNvSpPr>
                <p:nvPr/>
              </p:nvSpPr>
              <p:spPr bwMode="auto">
                <a:xfrm>
                  <a:off x="3127385" y="986433"/>
                  <a:ext cx="2013310" cy="364062"/>
                </a:xfrm>
                <a:prstGeom prst="rect">
                  <a:avLst/>
                </a:prstGeom>
                <a:noFill/>
                <a:ln w="12700">
                  <a:noFill/>
                  <a:miter lim="800000"/>
                  <a:headEnd/>
                  <a:tailEnd/>
                </a:ln>
              </p:spPr>
              <p:txBody>
                <a:bodyPr wrap="none" lIns="32466" tIns="16234" rIns="32466" bIns="16234" anchor="ctr"/>
                <a:lstStyle/>
                <a:p>
                  <a:pPr algn="ctr" defTabSz="913203" eaLnBrk="1" fontAlgn="auto" hangingPunct="1">
                    <a:spcBef>
                      <a:spcPts val="0"/>
                    </a:spcBef>
                    <a:spcAft>
                      <a:spcPts val="0"/>
                    </a:spcAft>
                    <a:defRPr/>
                  </a:pPr>
                  <a:r>
                    <a:rPr lang="en-NZ" sz="1000" b="1">
                      <a:solidFill>
                        <a:schemeClr val="tx2"/>
                      </a:solidFill>
                      <a:latin typeface="Century Gothic" panose="020B0502020202020204" pitchFamily="34" charset="0"/>
                      <a:ea typeface="ＭＳ Ｐゴシック" pitchFamily="-112" charset="-128"/>
                      <a:cs typeface="ＭＳ Ｐゴシック" pitchFamily="-112" charset="-128"/>
                    </a:rPr>
                    <a:t>I Sell (DI)</a:t>
                  </a:r>
                  <a:endParaRPr lang="en-US" sz="1050" b="1">
                    <a:solidFill>
                      <a:schemeClr val="tx2"/>
                    </a:solidFill>
                    <a:latin typeface="Century Gothic" panose="020B0502020202020204" pitchFamily="34" charset="0"/>
                    <a:ea typeface="ＭＳ Ｐゴシック" pitchFamily="-112" charset="-128"/>
                    <a:cs typeface="ＭＳ Ｐゴシック" pitchFamily="-112" charset="-128"/>
                  </a:endParaRPr>
                </a:p>
              </p:txBody>
            </p:sp>
            <p:grpSp>
              <p:nvGrpSpPr>
                <p:cNvPr id="407651" name="Grupa 7">
                  <a:extLst>
                    <a:ext uri="{FF2B5EF4-FFF2-40B4-BE49-F238E27FC236}">
                      <a16:creationId xmlns:a16="http://schemas.microsoft.com/office/drawing/2014/main" id="{1E216058-D2B7-9FFB-EB21-DB280E3FDEAD}"/>
                    </a:ext>
                  </a:extLst>
                </p:cNvPr>
                <p:cNvGrpSpPr>
                  <a:grpSpLocks/>
                </p:cNvGrpSpPr>
                <p:nvPr/>
              </p:nvGrpSpPr>
              <p:grpSpPr bwMode="auto">
                <a:xfrm>
                  <a:off x="3134998" y="1517736"/>
                  <a:ext cx="2019850" cy="4162612"/>
                  <a:chOff x="3636165" y="1814460"/>
                  <a:chExt cx="1696621" cy="3496486"/>
                </a:xfrm>
              </p:grpSpPr>
              <p:grpSp>
                <p:nvGrpSpPr>
                  <p:cNvPr id="407652" name="Group 28">
                    <a:extLst>
                      <a:ext uri="{FF2B5EF4-FFF2-40B4-BE49-F238E27FC236}">
                        <a16:creationId xmlns:a16="http://schemas.microsoft.com/office/drawing/2014/main" id="{4A207571-5B7D-C550-9F52-503D904DF491}"/>
                      </a:ext>
                    </a:extLst>
                  </p:cNvPr>
                  <p:cNvGrpSpPr>
                    <a:grpSpLocks/>
                  </p:cNvGrpSpPr>
                  <p:nvPr/>
                </p:nvGrpSpPr>
                <p:grpSpPr bwMode="auto">
                  <a:xfrm>
                    <a:off x="3636165" y="1819139"/>
                    <a:ext cx="1696621" cy="3491807"/>
                    <a:chOff x="1684" y="1082"/>
                    <a:chExt cx="2391" cy="3083"/>
                  </a:xfrm>
                </p:grpSpPr>
                <p:sp>
                  <p:nvSpPr>
                    <p:cNvPr id="407657" name="Rectangle 29">
                      <a:extLst>
                        <a:ext uri="{FF2B5EF4-FFF2-40B4-BE49-F238E27FC236}">
                          <a16:creationId xmlns:a16="http://schemas.microsoft.com/office/drawing/2014/main" id="{177FD8CB-23C1-222E-90BE-BC3911CFFF85}"/>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07658" name="Line 30">
                      <a:extLst>
                        <a:ext uri="{FF2B5EF4-FFF2-40B4-BE49-F238E27FC236}">
                          <a16:creationId xmlns:a16="http://schemas.microsoft.com/office/drawing/2014/main" id="{674873F9-9A00-E832-FC7B-1DA6EA7BBA92}"/>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407653" name="Line 31">
                    <a:extLst>
                      <a:ext uri="{FF2B5EF4-FFF2-40B4-BE49-F238E27FC236}">
                        <a16:creationId xmlns:a16="http://schemas.microsoft.com/office/drawing/2014/main" id="{C1F7E82D-8342-505F-DEE7-7A4F2DC778FD}"/>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07654" name="Line 32">
                    <a:extLst>
                      <a:ext uri="{FF2B5EF4-FFF2-40B4-BE49-F238E27FC236}">
                        <a16:creationId xmlns:a16="http://schemas.microsoft.com/office/drawing/2014/main" id="{25FB7C2A-7860-191C-B134-F4DEF100DBDE}"/>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07655" name="Line 33">
                    <a:extLst>
                      <a:ext uri="{FF2B5EF4-FFF2-40B4-BE49-F238E27FC236}">
                        <a16:creationId xmlns:a16="http://schemas.microsoft.com/office/drawing/2014/main" id="{60120FF2-3BC7-A380-6B54-E74378D6208C}"/>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07656" name="Line 34">
                    <a:extLst>
                      <a:ext uri="{FF2B5EF4-FFF2-40B4-BE49-F238E27FC236}">
                        <a16:creationId xmlns:a16="http://schemas.microsoft.com/office/drawing/2014/main" id="{75D55680-30D3-47A2-8F0B-D655132A27C3}"/>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407643" name="Grupa 33">
                <a:extLst>
                  <a:ext uri="{FF2B5EF4-FFF2-40B4-BE49-F238E27FC236}">
                    <a16:creationId xmlns:a16="http://schemas.microsoft.com/office/drawing/2014/main" id="{C37E6D8C-4A6B-C24A-7505-23D9195223F5}"/>
                  </a:ext>
                </a:extLst>
              </p:cNvPr>
              <p:cNvGrpSpPr>
                <a:grpSpLocks/>
              </p:cNvGrpSpPr>
              <p:nvPr/>
            </p:nvGrpSpPr>
            <p:grpSpPr bwMode="auto">
              <a:xfrm>
                <a:off x="7633515" y="762305"/>
                <a:ext cx="513195" cy="957507"/>
                <a:chOff x="2785567" y="2914171"/>
                <a:chExt cx="900334" cy="1679819"/>
              </a:xfrm>
            </p:grpSpPr>
            <p:sp>
              <p:nvSpPr>
                <p:cNvPr id="407644" name="Line 35">
                  <a:extLst>
                    <a:ext uri="{FF2B5EF4-FFF2-40B4-BE49-F238E27FC236}">
                      <a16:creationId xmlns:a16="http://schemas.microsoft.com/office/drawing/2014/main" id="{A2F7AAD1-84F5-FF34-B3D6-0CF5050EBBC1}"/>
                    </a:ext>
                  </a:extLst>
                </p:cNvPr>
                <p:cNvSpPr>
                  <a:spLocks noChangeShapeType="1"/>
                </p:cNvSpPr>
                <p:nvPr/>
              </p:nvSpPr>
              <p:spPr bwMode="auto">
                <a:xfrm>
                  <a:off x="2785567" y="2914171"/>
                  <a:ext cx="279949" cy="6282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07645" name="Line 36">
                  <a:extLst>
                    <a:ext uri="{FF2B5EF4-FFF2-40B4-BE49-F238E27FC236}">
                      <a16:creationId xmlns:a16="http://schemas.microsoft.com/office/drawing/2014/main" id="{A9AD0B2E-8DC5-EF3F-DE7B-DA7CDB304B48}"/>
                    </a:ext>
                  </a:extLst>
                </p:cNvPr>
                <p:cNvSpPr>
                  <a:spLocks noChangeShapeType="1"/>
                </p:cNvSpPr>
                <p:nvPr/>
              </p:nvSpPr>
              <p:spPr bwMode="auto">
                <a:xfrm flipH="1" flipV="1">
                  <a:off x="3058360" y="2973934"/>
                  <a:ext cx="319801" cy="135337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07646" name="Line 37">
                  <a:extLst>
                    <a:ext uri="{FF2B5EF4-FFF2-40B4-BE49-F238E27FC236}">
                      <a16:creationId xmlns:a16="http://schemas.microsoft.com/office/drawing/2014/main" id="{25F90705-40F0-CD0B-12A5-3877382F9C7A}"/>
                    </a:ext>
                  </a:extLst>
                </p:cNvPr>
                <p:cNvSpPr>
                  <a:spLocks noChangeShapeType="1"/>
                </p:cNvSpPr>
                <p:nvPr/>
              </p:nvSpPr>
              <p:spPr bwMode="auto">
                <a:xfrm>
                  <a:off x="3378162" y="4307610"/>
                  <a:ext cx="307739" cy="28638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407573" name="Group 185">
              <a:extLst>
                <a:ext uri="{FF2B5EF4-FFF2-40B4-BE49-F238E27FC236}">
                  <a16:creationId xmlns:a16="http://schemas.microsoft.com/office/drawing/2014/main" id="{44907AF8-6FCD-CD31-5EDE-E4F7253ECC76}"/>
                </a:ext>
              </a:extLst>
            </p:cNvPr>
            <p:cNvGrpSpPr>
              <a:grpSpLocks noChangeAspect="1"/>
            </p:cNvGrpSpPr>
            <p:nvPr/>
          </p:nvGrpSpPr>
          <p:grpSpPr bwMode="auto">
            <a:xfrm>
              <a:off x="8744137" y="873043"/>
              <a:ext cx="903202" cy="2212197"/>
              <a:chOff x="7475638" y="107517"/>
              <a:chExt cx="822398" cy="2030641"/>
            </a:xfrm>
          </p:grpSpPr>
          <p:grpSp>
            <p:nvGrpSpPr>
              <p:cNvPr id="407625" name="Grupa 2">
                <a:extLst>
                  <a:ext uri="{FF2B5EF4-FFF2-40B4-BE49-F238E27FC236}">
                    <a16:creationId xmlns:a16="http://schemas.microsoft.com/office/drawing/2014/main" id="{5ACB877D-FD1C-1FF3-DBA9-80B9E584AD67}"/>
                  </a:ext>
                </a:extLst>
              </p:cNvPr>
              <p:cNvGrpSpPr>
                <a:grpSpLocks/>
              </p:cNvGrpSpPr>
              <p:nvPr/>
            </p:nvGrpSpPr>
            <p:grpSpPr bwMode="auto">
              <a:xfrm>
                <a:off x="7475638" y="107517"/>
                <a:ext cx="822398" cy="2030641"/>
                <a:chOff x="3134998" y="692996"/>
                <a:chExt cx="2019850" cy="4987353"/>
              </a:xfrm>
            </p:grpSpPr>
            <p:sp>
              <p:nvSpPr>
                <p:cNvPr id="407630" name="Rectangle 15">
                  <a:extLst>
                    <a:ext uri="{FF2B5EF4-FFF2-40B4-BE49-F238E27FC236}">
                      <a16:creationId xmlns:a16="http://schemas.microsoft.com/office/drawing/2014/main" id="{1FC6C9F6-0D5C-E7C4-069A-D2F214A94493}"/>
                    </a:ext>
                  </a:extLst>
                </p:cNvPr>
                <p:cNvSpPr>
                  <a:spLocks noChangeArrowheads="1"/>
                </p:cNvSpPr>
                <p:nvPr/>
              </p:nvSpPr>
              <p:spPr bwMode="auto">
                <a:xfrm>
                  <a:off x="3134998" y="3152466"/>
                  <a:ext cx="2012248" cy="905884"/>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07631" name="Rectangle 12">
                  <a:extLst>
                    <a:ext uri="{FF2B5EF4-FFF2-40B4-BE49-F238E27FC236}">
                      <a16:creationId xmlns:a16="http://schemas.microsoft.com/office/drawing/2014/main" id="{E903D5E6-DC14-737D-5965-4D995997245A}"/>
                    </a:ext>
                  </a:extLst>
                </p:cNvPr>
                <p:cNvSpPr>
                  <a:spLocks noChangeArrowheads="1"/>
                </p:cNvSpPr>
                <p:nvPr/>
              </p:nvSpPr>
              <p:spPr bwMode="auto">
                <a:xfrm>
                  <a:off x="3134998" y="5331244"/>
                  <a:ext cx="2012248" cy="349105"/>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07632" name="Rectangle 13">
                  <a:extLst>
                    <a:ext uri="{FF2B5EF4-FFF2-40B4-BE49-F238E27FC236}">
                      <a16:creationId xmlns:a16="http://schemas.microsoft.com/office/drawing/2014/main" id="{78FFEE2F-1892-5CDA-53E6-526947BE6F5A}"/>
                    </a:ext>
                  </a:extLst>
                </p:cNvPr>
                <p:cNvSpPr>
                  <a:spLocks noChangeArrowheads="1"/>
                </p:cNvSpPr>
                <p:nvPr/>
              </p:nvSpPr>
              <p:spPr bwMode="auto">
                <a:xfrm>
                  <a:off x="3134998" y="1521517"/>
                  <a:ext cx="2012248" cy="359847"/>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07633" name="Text Box 43">
                  <a:extLst>
                    <a:ext uri="{FF2B5EF4-FFF2-40B4-BE49-F238E27FC236}">
                      <a16:creationId xmlns:a16="http://schemas.microsoft.com/office/drawing/2014/main" id="{84C8DFEE-7EB4-8B1B-BA2A-B2649C6979A9}"/>
                    </a:ext>
                  </a:extLst>
                </p:cNvPr>
                <p:cNvSpPr txBox="1">
                  <a:spLocks noChangeArrowheads="1"/>
                </p:cNvSpPr>
                <p:nvPr/>
              </p:nvSpPr>
              <p:spPr bwMode="auto">
                <a:xfrm>
                  <a:off x="3136260" y="692996"/>
                  <a:ext cx="2012250" cy="804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en-US" sz="1000" b="1">
                      <a:solidFill>
                        <a:schemeClr val="tx2"/>
                      </a:solidFill>
                      <a:latin typeface="Century Gothic" panose="020B0502020202020204" pitchFamily="34" charset="0"/>
                      <a:ea typeface="ＭＳ Ｐゴシック" panose="020B0600070205080204" pitchFamily="34" charset="-128"/>
                    </a:rPr>
                    <a:t>I Create (DC)</a:t>
                  </a:r>
                  <a:endParaRPr lang="en-US" altLang="en-US" sz="1000" b="1">
                    <a:solidFill>
                      <a:schemeClr val="tx2"/>
                    </a:solidFill>
                    <a:latin typeface="Century Gothic" panose="020B0502020202020204" pitchFamily="34" charset="0"/>
                    <a:ea typeface="ＭＳ Ｐゴシック" panose="020B0600070205080204" pitchFamily="34" charset="-128"/>
                  </a:endParaRPr>
                </a:p>
              </p:txBody>
            </p:sp>
            <p:grpSp>
              <p:nvGrpSpPr>
                <p:cNvPr id="407634" name="Grupa 7">
                  <a:extLst>
                    <a:ext uri="{FF2B5EF4-FFF2-40B4-BE49-F238E27FC236}">
                      <a16:creationId xmlns:a16="http://schemas.microsoft.com/office/drawing/2014/main" id="{AC7E6413-5391-7311-2AA6-3965C2A57167}"/>
                    </a:ext>
                  </a:extLst>
                </p:cNvPr>
                <p:cNvGrpSpPr>
                  <a:grpSpLocks/>
                </p:cNvGrpSpPr>
                <p:nvPr/>
              </p:nvGrpSpPr>
              <p:grpSpPr bwMode="auto">
                <a:xfrm>
                  <a:off x="3134998" y="1517736"/>
                  <a:ext cx="2019850" cy="4162612"/>
                  <a:chOff x="3636165" y="1814460"/>
                  <a:chExt cx="1696621" cy="3496486"/>
                </a:xfrm>
              </p:grpSpPr>
              <p:grpSp>
                <p:nvGrpSpPr>
                  <p:cNvPr id="407635" name="Group 28">
                    <a:extLst>
                      <a:ext uri="{FF2B5EF4-FFF2-40B4-BE49-F238E27FC236}">
                        <a16:creationId xmlns:a16="http://schemas.microsoft.com/office/drawing/2014/main" id="{880CBD16-2846-03F6-A2A3-F3D07664D352}"/>
                      </a:ext>
                    </a:extLst>
                  </p:cNvPr>
                  <p:cNvGrpSpPr>
                    <a:grpSpLocks/>
                  </p:cNvGrpSpPr>
                  <p:nvPr/>
                </p:nvGrpSpPr>
                <p:grpSpPr bwMode="auto">
                  <a:xfrm>
                    <a:off x="3636165" y="1819139"/>
                    <a:ext cx="1696621" cy="3491807"/>
                    <a:chOff x="1684" y="1082"/>
                    <a:chExt cx="2391" cy="3083"/>
                  </a:xfrm>
                </p:grpSpPr>
                <p:sp>
                  <p:nvSpPr>
                    <p:cNvPr id="407640" name="Rectangle 29">
                      <a:extLst>
                        <a:ext uri="{FF2B5EF4-FFF2-40B4-BE49-F238E27FC236}">
                          <a16:creationId xmlns:a16="http://schemas.microsoft.com/office/drawing/2014/main" id="{DECAD9CA-CDD7-5DEB-E88D-23E448EBC210}"/>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07641" name="Line 30">
                      <a:extLst>
                        <a:ext uri="{FF2B5EF4-FFF2-40B4-BE49-F238E27FC236}">
                          <a16:creationId xmlns:a16="http://schemas.microsoft.com/office/drawing/2014/main" id="{FC0D164B-6106-C3CA-2EC8-9B9AD9F3D8C9}"/>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407636" name="Line 31">
                    <a:extLst>
                      <a:ext uri="{FF2B5EF4-FFF2-40B4-BE49-F238E27FC236}">
                        <a16:creationId xmlns:a16="http://schemas.microsoft.com/office/drawing/2014/main" id="{4F4D9D5E-C7A9-E1DE-37BA-E8CD5D98B7D6}"/>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07637" name="Line 32">
                    <a:extLst>
                      <a:ext uri="{FF2B5EF4-FFF2-40B4-BE49-F238E27FC236}">
                        <a16:creationId xmlns:a16="http://schemas.microsoft.com/office/drawing/2014/main" id="{F0037CB8-D4CA-7CDF-9A89-C347ECA09C35}"/>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07638" name="Line 33">
                    <a:extLst>
                      <a:ext uri="{FF2B5EF4-FFF2-40B4-BE49-F238E27FC236}">
                        <a16:creationId xmlns:a16="http://schemas.microsoft.com/office/drawing/2014/main" id="{0804DA24-93EA-79C5-C4FB-FCA0176E573D}"/>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07639" name="Line 34">
                    <a:extLst>
                      <a:ext uri="{FF2B5EF4-FFF2-40B4-BE49-F238E27FC236}">
                        <a16:creationId xmlns:a16="http://schemas.microsoft.com/office/drawing/2014/main" id="{C65C197C-0624-3921-2BBE-03B87E91C8DA}"/>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407626" name="Grupa 33">
                <a:extLst>
                  <a:ext uri="{FF2B5EF4-FFF2-40B4-BE49-F238E27FC236}">
                    <a16:creationId xmlns:a16="http://schemas.microsoft.com/office/drawing/2014/main" id="{3984733D-C8BE-9247-6EFE-02BDD93CC68C}"/>
                  </a:ext>
                </a:extLst>
              </p:cNvPr>
              <p:cNvGrpSpPr>
                <a:grpSpLocks/>
              </p:cNvGrpSpPr>
              <p:nvPr/>
            </p:nvGrpSpPr>
            <p:grpSpPr bwMode="auto">
              <a:xfrm>
                <a:off x="7639673" y="695666"/>
                <a:ext cx="488293" cy="864608"/>
                <a:chOff x="2796367" y="2797262"/>
                <a:chExt cx="856645" cy="1516840"/>
              </a:xfrm>
            </p:grpSpPr>
            <p:sp>
              <p:nvSpPr>
                <p:cNvPr id="407627" name="Line 35">
                  <a:extLst>
                    <a:ext uri="{FF2B5EF4-FFF2-40B4-BE49-F238E27FC236}">
                      <a16:creationId xmlns:a16="http://schemas.microsoft.com/office/drawing/2014/main" id="{69D1B998-BF9B-A6C3-BF17-D2E9689479F3}"/>
                    </a:ext>
                  </a:extLst>
                </p:cNvPr>
                <p:cNvSpPr>
                  <a:spLocks noChangeShapeType="1"/>
                </p:cNvSpPr>
                <p:nvPr/>
              </p:nvSpPr>
              <p:spPr bwMode="auto">
                <a:xfrm>
                  <a:off x="2796367" y="3291773"/>
                  <a:ext cx="289022" cy="101761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07628" name="Line 36">
                  <a:extLst>
                    <a:ext uri="{FF2B5EF4-FFF2-40B4-BE49-F238E27FC236}">
                      <a16:creationId xmlns:a16="http://schemas.microsoft.com/office/drawing/2014/main" id="{3ECCA39E-CB68-0A55-662B-2FF476C311F1}"/>
                    </a:ext>
                  </a:extLst>
                </p:cNvPr>
                <p:cNvSpPr>
                  <a:spLocks noChangeShapeType="1"/>
                </p:cNvSpPr>
                <p:nvPr/>
              </p:nvSpPr>
              <p:spPr bwMode="auto">
                <a:xfrm flipH="1">
                  <a:off x="3076723" y="4064734"/>
                  <a:ext cx="296360" cy="24936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07629" name="Line 37">
                  <a:extLst>
                    <a:ext uri="{FF2B5EF4-FFF2-40B4-BE49-F238E27FC236}">
                      <a16:creationId xmlns:a16="http://schemas.microsoft.com/office/drawing/2014/main" id="{86405693-ED14-AF64-5F26-84F816C04762}"/>
                    </a:ext>
                  </a:extLst>
                </p:cNvPr>
                <p:cNvSpPr>
                  <a:spLocks noChangeShapeType="1"/>
                </p:cNvSpPr>
                <p:nvPr/>
              </p:nvSpPr>
              <p:spPr bwMode="auto">
                <a:xfrm flipV="1">
                  <a:off x="3369663" y="2797262"/>
                  <a:ext cx="283349" cy="126747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407574" name="Group 203">
              <a:extLst>
                <a:ext uri="{FF2B5EF4-FFF2-40B4-BE49-F238E27FC236}">
                  <a16:creationId xmlns:a16="http://schemas.microsoft.com/office/drawing/2014/main" id="{C7B47F5B-D713-8525-3770-544622D3D456}"/>
                </a:ext>
              </a:extLst>
            </p:cNvPr>
            <p:cNvGrpSpPr>
              <a:grpSpLocks/>
            </p:cNvGrpSpPr>
            <p:nvPr/>
          </p:nvGrpSpPr>
          <p:grpSpPr bwMode="auto">
            <a:xfrm>
              <a:off x="8744137" y="4003748"/>
              <a:ext cx="904875" cy="2092325"/>
              <a:chOff x="9444020" y="4149059"/>
              <a:chExt cx="628495" cy="1455070"/>
            </a:xfrm>
          </p:grpSpPr>
          <p:grpSp>
            <p:nvGrpSpPr>
              <p:cNvPr id="407609" name="Grupa 2">
                <a:extLst>
                  <a:ext uri="{FF2B5EF4-FFF2-40B4-BE49-F238E27FC236}">
                    <a16:creationId xmlns:a16="http://schemas.microsoft.com/office/drawing/2014/main" id="{FC155FDE-8926-2313-2E4C-04A011F832A3}"/>
                  </a:ext>
                </a:extLst>
              </p:cNvPr>
              <p:cNvGrpSpPr>
                <a:grpSpLocks/>
              </p:cNvGrpSpPr>
              <p:nvPr/>
            </p:nvGrpSpPr>
            <p:grpSpPr bwMode="auto">
              <a:xfrm>
                <a:off x="9444020" y="4149059"/>
                <a:ext cx="628495" cy="1455070"/>
                <a:chOff x="3127385" y="986433"/>
                <a:chExt cx="2027463" cy="4693916"/>
              </a:xfrm>
            </p:grpSpPr>
            <p:sp>
              <p:nvSpPr>
                <p:cNvPr id="407613" name="Rectangle 15">
                  <a:extLst>
                    <a:ext uri="{FF2B5EF4-FFF2-40B4-BE49-F238E27FC236}">
                      <a16:creationId xmlns:a16="http://schemas.microsoft.com/office/drawing/2014/main" id="{D37E3617-9C11-5B04-A4CA-0501984DB88E}"/>
                    </a:ext>
                  </a:extLst>
                </p:cNvPr>
                <p:cNvSpPr>
                  <a:spLocks noChangeArrowheads="1"/>
                </p:cNvSpPr>
                <p:nvPr/>
              </p:nvSpPr>
              <p:spPr bwMode="auto">
                <a:xfrm>
                  <a:off x="3134998" y="3152466"/>
                  <a:ext cx="2012248" cy="905884"/>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07614" name="Rectangle 12">
                  <a:extLst>
                    <a:ext uri="{FF2B5EF4-FFF2-40B4-BE49-F238E27FC236}">
                      <a16:creationId xmlns:a16="http://schemas.microsoft.com/office/drawing/2014/main" id="{94EA6693-79C2-B2C8-07AA-8EE7D33CCF21}"/>
                    </a:ext>
                  </a:extLst>
                </p:cNvPr>
                <p:cNvSpPr>
                  <a:spLocks noChangeArrowheads="1"/>
                </p:cNvSpPr>
                <p:nvPr/>
              </p:nvSpPr>
              <p:spPr bwMode="auto">
                <a:xfrm>
                  <a:off x="3134998" y="5331244"/>
                  <a:ext cx="2012248" cy="349105"/>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07615" name="Rectangle 13">
                  <a:extLst>
                    <a:ext uri="{FF2B5EF4-FFF2-40B4-BE49-F238E27FC236}">
                      <a16:creationId xmlns:a16="http://schemas.microsoft.com/office/drawing/2014/main" id="{1BB6D51C-00FB-B4EA-EE86-29C96891E671}"/>
                    </a:ext>
                  </a:extLst>
                </p:cNvPr>
                <p:cNvSpPr>
                  <a:spLocks noChangeArrowheads="1"/>
                </p:cNvSpPr>
                <p:nvPr/>
              </p:nvSpPr>
              <p:spPr bwMode="auto">
                <a:xfrm>
                  <a:off x="3134998" y="1521517"/>
                  <a:ext cx="2012248" cy="359847"/>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212" name="Text Box 43">
                  <a:extLst>
                    <a:ext uri="{FF2B5EF4-FFF2-40B4-BE49-F238E27FC236}">
                      <a16:creationId xmlns:a16="http://schemas.microsoft.com/office/drawing/2014/main" id="{A1FAED27-D4FC-2E64-C59B-0448866CDD0D}"/>
                    </a:ext>
                  </a:extLst>
                </p:cNvPr>
                <p:cNvSpPr txBox="1">
                  <a:spLocks noChangeArrowheads="1"/>
                </p:cNvSpPr>
                <p:nvPr/>
              </p:nvSpPr>
              <p:spPr bwMode="auto">
                <a:xfrm>
                  <a:off x="3127385" y="986433"/>
                  <a:ext cx="2013235" cy="363262"/>
                </a:xfrm>
                <a:prstGeom prst="rect">
                  <a:avLst/>
                </a:prstGeom>
                <a:noFill/>
                <a:ln w="12700">
                  <a:noFill/>
                  <a:miter lim="800000"/>
                  <a:headEnd/>
                  <a:tailEnd/>
                </a:ln>
              </p:spPr>
              <p:txBody>
                <a:bodyPr wrap="none" lIns="32466" tIns="16234" rIns="32466" bIns="16234" anchor="ctr"/>
                <a:lstStyle/>
                <a:p>
                  <a:pPr algn="ctr" defTabSz="913203" eaLnBrk="1" fontAlgn="auto" hangingPunct="1">
                    <a:spcBef>
                      <a:spcPts val="0"/>
                    </a:spcBef>
                    <a:spcAft>
                      <a:spcPts val="0"/>
                    </a:spcAft>
                    <a:defRPr/>
                  </a:pPr>
                  <a:r>
                    <a:rPr lang="en-NZ" sz="1000" b="1">
                      <a:solidFill>
                        <a:schemeClr val="tx2"/>
                      </a:solidFill>
                      <a:latin typeface="Century Gothic" panose="020B0502020202020204" pitchFamily="34" charset="0"/>
                      <a:ea typeface="ＭＳ Ｐゴシック" pitchFamily="-112" charset="-128"/>
                      <a:cs typeface="ＭＳ Ｐゴシック" pitchFamily="-112" charset="-128"/>
                    </a:rPr>
                    <a:t>I Participate (IS)</a:t>
                  </a:r>
                  <a:endParaRPr lang="en-US" sz="1050" b="1">
                    <a:solidFill>
                      <a:schemeClr val="tx2"/>
                    </a:solidFill>
                    <a:latin typeface="Century Gothic" panose="020B0502020202020204" pitchFamily="34" charset="0"/>
                    <a:ea typeface="ＭＳ Ｐゴシック" pitchFamily="-112" charset="-128"/>
                    <a:cs typeface="ＭＳ Ｐゴシック" pitchFamily="-112" charset="-128"/>
                  </a:endParaRPr>
                </a:p>
              </p:txBody>
            </p:sp>
            <p:grpSp>
              <p:nvGrpSpPr>
                <p:cNvPr id="407617" name="Grupa 7">
                  <a:extLst>
                    <a:ext uri="{FF2B5EF4-FFF2-40B4-BE49-F238E27FC236}">
                      <a16:creationId xmlns:a16="http://schemas.microsoft.com/office/drawing/2014/main" id="{FC708F9E-D06E-6D21-D740-BA8EFCFCF926}"/>
                    </a:ext>
                  </a:extLst>
                </p:cNvPr>
                <p:cNvGrpSpPr>
                  <a:grpSpLocks/>
                </p:cNvGrpSpPr>
                <p:nvPr/>
              </p:nvGrpSpPr>
              <p:grpSpPr bwMode="auto">
                <a:xfrm>
                  <a:off x="3134998" y="1517736"/>
                  <a:ext cx="2019850" cy="4162612"/>
                  <a:chOff x="3636165" y="1814460"/>
                  <a:chExt cx="1696621" cy="3496486"/>
                </a:xfrm>
              </p:grpSpPr>
              <p:grpSp>
                <p:nvGrpSpPr>
                  <p:cNvPr id="407618" name="Group 28">
                    <a:extLst>
                      <a:ext uri="{FF2B5EF4-FFF2-40B4-BE49-F238E27FC236}">
                        <a16:creationId xmlns:a16="http://schemas.microsoft.com/office/drawing/2014/main" id="{BCF9348B-719A-2F09-9348-BC9656E4619F}"/>
                      </a:ext>
                    </a:extLst>
                  </p:cNvPr>
                  <p:cNvGrpSpPr>
                    <a:grpSpLocks/>
                  </p:cNvGrpSpPr>
                  <p:nvPr/>
                </p:nvGrpSpPr>
                <p:grpSpPr bwMode="auto">
                  <a:xfrm>
                    <a:off x="3636165" y="1819139"/>
                    <a:ext cx="1696621" cy="3491807"/>
                    <a:chOff x="1684" y="1082"/>
                    <a:chExt cx="2391" cy="3083"/>
                  </a:xfrm>
                </p:grpSpPr>
                <p:sp>
                  <p:nvSpPr>
                    <p:cNvPr id="407623" name="Rectangle 29">
                      <a:extLst>
                        <a:ext uri="{FF2B5EF4-FFF2-40B4-BE49-F238E27FC236}">
                          <a16:creationId xmlns:a16="http://schemas.microsoft.com/office/drawing/2014/main" id="{414DC745-831E-B0EB-BB5B-B372FC21F973}"/>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07624" name="Line 30">
                      <a:extLst>
                        <a:ext uri="{FF2B5EF4-FFF2-40B4-BE49-F238E27FC236}">
                          <a16:creationId xmlns:a16="http://schemas.microsoft.com/office/drawing/2014/main" id="{62BD876D-3295-DF0A-3BF5-3921705BC869}"/>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407619" name="Line 31">
                    <a:extLst>
                      <a:ext uri="{FF2B5EF4-FFF2-40B4-BE49-F238E27FC236}">
                        <a16:creationId xmlns:a16="http://schemas.microsoft.com/office/drawing/2014/main" id="{58C6CD01-1EE1-B60B-F407-6B3E6F5416BC}"/>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07620" name="Line 32">
                    <a:extLst>
                      <a:ext uri="{FF2B5EF4-FFF2-40B4-BE49-F238E27FC236}">
                        <a16:creationId xmlns:a16="http://schemas.microsoft.com/office/drawing/2014/main" id="{412954E5-B0D4-9971-BEE8-E268CD8E213E}"/>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07621" name="Line 33">
                    <a:extLst>
                      <a:ext uri="{FF2B5EF4-FFF2-40B4-BE49-F238E27FC236}">
                        <a16:creationId xmlns:a16="http://schemas.microsoft.com/office/drawing/2014/main" id="{107336AF-B4E9-5EC4-008A-777A88127D7F}"/>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07622" name="Line 34">
                    <a:extLst>
                      <a:ext uri="{FF2B5EF4-FFF2-40B4-BE49-F238E27FC236}">
                        <a16:creationId xmlns:a16="http://schemas.microsoft.com/office/drawing/2014/main" id="{434F3FEB-3809-6FD8-9678-031FD486E793}"/>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sp>
            <p:nvSpPr>
              <p:cNvPr id="407610" name="Line 35">
                <a:extLst>
                  <a:ext uri="{FF2B5EF4-FFF2-40B4-BE49-F238E27FC236}">
                    <a16:creationId xmlns:a16="http://schemas.microsoft.com/office/drawing/2014/main" id="{FE3B0F01-F3A1-8937-A438-0E5127E79F95}"/>
                  </a:ext>
                </a:extLst>
              </p:cNvPr>
              <p:cNvSpPr>
                <a:spLocks noChangeShapeType="1"/>
              </p:cNvSpPr>
              <p:nvPr/>
            </p:nvSpPr>
            <p:spPr bwMode="auto">
              <a:xfrm flipV="1">
                <a:off x="9575984" y="4478519"/>
                <a:ext cx="118171" cy="79167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07611" name="Line 36">
                <a:extLst>
                  <a:ext uri="{FF2B5EF4-FFF2-40B4-BE49-F238E27FC236}">
                    <a16:creationId xmlns:a16="http://schemas.microsoft.com/office/drawing/2014/main" id="{FD8A3B67-F72A-DC8D-AF96-C6F2CADF2A95}"/>
                  </a:ext>
                </a:extLst>
              </p:cNvPr>
              <p:cNvSpPr>
                <a:spLocks noChangeShapeType="1"/>
              </p:cNvSpPr>
              <p:nvPr/>
            </p:nvSpPr>
            <p:spPr bwMode="auto">
              <a:xfrm flipH="1" flipV="1">
                <a:off x="9694155" y="4492425"/>
                <a:ext cx="125446"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07612" name="Line 37">
                <a:extLst>
                  <a:ext uri="{FF2B5EF4-FFF2-40B4-BE49-F238E27FC236}">
                    <a16:creationId xmlns:a16="http://schemas.microsoft.com/office/drawing/2014/main" id="{1522A70A-6500-A725-2501-D59D0AC285BA}"/>
                  </a:ext>
                </a:extLst>
              </p:cNvPr>
              <p:cNvSpPr>
                <a:spLocks noChangeShapeType="1"/>
              </p:cNvSpPr>
              <p:nvPr/>
            </p:nvSpPr>
            <p:spPr bwMode="auto">
              <a:xfrm>
                <a:off x="9813672" y="4492424"/>
                <a:ext cx="135004" cy="56326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407575" name="Group 220">
              <a:extLst>
                <a:ext uri="{FF2B5EF4-FFF2-40B4-BE49-F238E27FC236}">
                  <a16:creationId xmlns:a16="http://schemas.microsoft.com/office/drawing/2014/main" id="{AB92A440-6130-541D-1A60-50E5D24F257E}"/>
                </a:ext>
              </a:extLst>
            </p:cNvPr>
            <p:cNvGrpSpPr>
              <a:grpSpLocks/>
            </p:cNvGrpSpPr>
            <p:nvPr/>
          </p:nvGrpSpPr>
          <p:grpSpPr bwMode="auto">
            <a:xfrm>
              <a:off x="10406062" y="954882"/>
              <a:ext cx="909637" cy="2106612"/>
              <a:chOff x="10485899" y="2396226"/>
              <a:chExt cx="628495" cy="1455070"/>
            </a:xfrm>
          </p:grpSpPr>
          <p:grpSp>
            <p:nvGrpSpPr>
              <p:cNvPr id="407593" name="Grupa 2">
                <a:extLst>
                  <a:ext uri="{FF2B5EF4-FFF2-40B4-BE49-F238E27FC236}">
                    <a16:creationId xmlns:a16="http://schemas.microsoft.com/office/drawing/2014/main" id="{85042FEE-A9CB-8BBD-C486-9EC2EC484EAF}"/>
                  </a:ext>
                </a:extLst>
              </p:cNvPr>
              <p:cNvGrpSpPr>
                <a:grpSpLocks/>
              </p:cNvGrpSpPr>
              <p:nvPr/>
            </p:nvGrpSpPr>
            <p:grpSpPr bwMode="auto">
              <a:xfrm>
                <a:off x="10485899" y="2396226"/>
                <a:ext cx="628495" cy="1455070"/>
                <a:chOff x="3127385" y="986433"/>
                <a:chExt cx="2027463" cy="4693916"/>
              </a:xfrm>
            </p:grpSpPr>
            <p:sp>
              <p:nvSpPr>
                <p:cNvPr id="407597" name="Rectangle 15">
                  <a:extLst>
                    <a:ext uri="{FF2B5EF4-FFF2-40B4-BE49-F238E27FC236}">
                      <a16:creationId xmlns:a16="http://schemas.microsoft.com/office/drawing/2014/main" id="{DC5CBADF-2D84-9C18-3D8F-9200983911E6}"/>
                    </a:ext>
                  </a:extLst>
                </p:cNvPr>
                <p:cNvSpPr>
                  <a:spLocks noChangeArrowheads="1"/>
                </p:cNvSpPr>
                <p:nvPr/>
              </p:nvSpPr>
              <p:spPr bwMode="auto">
                <a:xfrm>
                  <a:off x="3134998" y="3152466"/>
                  <a:ext cx="2012248" cy="905884"/>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07598" name="Rectangle 12">
                  <a:extLst>
                    <a:ext uri="{FF2B5EF4-FFF2-40B4-BE49-F238E27FC236}">
                      <a16:creationId xmlns:a16="http://schemas.microsoft.com/office/drawing/2014/main" id="{9D136D3D-88B3-E1AB-B937-C778E2B02867}"/>
                    </a:ext>
                  </a:extLst>
                </p:cNvPr>
                <p:cNvSpPr>
                  <a:spLocks noChangeArrowheads="1"/>
                </p:cNvSpPr>
                <p:nvPr/>
              </p:nvSpPr>
              <p:spPr bwMode="auto">
                <a:xfrm>
                  <a:off x="3134998" y="5331244"/>
                  <a:ext cx="2012248" cy="349105"/>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07599" name="Rectangle 13">
                  <a:extLst>
                    <a:ext uri="{FF2B5EF4-FFF2-40B4-BE49-F238E27FC236}">
                      <a16:creationId xmlns:a16="http://schemas.microsoft.com/office/drawing/2014/main" id="{4937B24B-D76A-E058-352A-6EE5F739EFB7}"/>
                    </a:ext>
                  </a:extLst>
                </p:cNvPr>
                <p:cNvSpPr>
                  <a:spLocks noChangeArrowheads="1"/>
                </p:cNvSpPr>
                <p:nvPr/>
              </p:nvSpPr>
              <p:spPr bwMode="auto">
                <a:xfrm>
                  <a:off x="3134998" y="1521517"/>
                  <a:ext cx="2012248" cy="359847"/>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229" name="Text Box 43">
                  <a:extLst>
                    <a:ext uri="{FF2B5EF4-FFF2-40B4-BE49-F238E27FC236}">
                      <a16:creationId xmlns:a16="http://schemas.microsoft.com/office/drawing/2014/main" id="{046F7C5F-5151-F50A-31A0-CBC752EC95D4}"/>
                    </a:ext>
                  </a:extLst>
                </p:cNvPr>
                <p:cNvSpPr txBox="1">
                  <a:spLocks noChangeArrowheads="1"/>
                </p:cNvSpPr>
                <p:nvPr/>
              </p:nvSpPr>
              <p:spPr bwMode="auto">
                <a:xfrm>
                  <a:off x="3127385" y="986433"/>
                  <a:ext cx="2013310" cy="364335"/>
                </a:xfrm>
                <a:prstGeom prst="rect">
                  <a:avLst/>
                </a:prstGeom>
                <a:noFill/>
                <a:ln w="12700">
                  <a:noFill/>
                  <a:miter lim="800000"/>
                  <a:headEnd/>
                  <a:tailEnd/>
                </a:ln>
              </p:spPr>
              <p:txBody>
                <a:bodyPr wrap="none" lIns="32466" tIns="16234" rIns="32466" bIns="16234" anchor="ctr"/>
                <a:lstStyle/>
                <a:p>
                  <a:pPr algn="ctr" defTabSz="913203" eaLnBrk="1" fontAlgn="auto" hangingPunct="1">
                    <a:spcBef>
                      <a:spcPts val="0"/>
                    </a:spcBef>
                    <a:spcAft>
                      <a:spcPts val="0"/>
                    </a:spcAft>
                    <a:defRPr/>
                  </a:pPr>
                  <a:r>
                    <a:rPr lang="en-NZ" sz="1000" b="1">
                      <a:solidFill>
                        <a:schemeClr val="tx2"/>
                      </a:solidFill>
                      <a:latin typeface="Century Gothic" panose="020B0502020202020204" pitchFamily="34" charset="0"/>
                      <a:ea typeface="ＭＳ Ｐゴシック" pitchFamily="-112" charset="-128"/>
                      <a:cs typeface="ＭＳ Ｐゴシック" pitchFamily="-112" charset="-128"/>
                    </a:rPr>
                    <a:t>I Plan (DS)</a:t>
                  </a:r>
                  <a:endParaRPr lang="en-US" sz="1050" b="1">
                    <a:solidFill>
                      <a:schemeClr val="tx2"/>
                    </a:solidFill>
                    <a:latin typeface="Century Gothic" panose="020B0502020202020204" pitchFamily="34" charset="0"/>
                    <a:ea typeface="ＭＳ Ｐゴシック" pitchFamily="-112" charset="-128"/>
                    <a:cs typeface="ＭＳ Ｐゴシック" pitchFamily="-112" charset="-128"/>
                  </a:endParaRPr>
                </a:p>
              </p:txBody>
            </p:sp>
            <p:grpSp>
              <p:nvGrpSpPr>
                <p:cNvPr id="407601" name="Grupa 7">
                  <a:extLst>
                    <a:ext uri="{FF2B5EF4-FFF2-40B4-BE49-F238E27FC236}">
                      <a16:creationId xmlns:a16="http://schemas.microsoft.com/office/drawing/2014/main" id="{9608599E-4445-5963-3703-8A144222A878}"/>
                    </a:ext>
                  </a:extLst>
                </p:cNvPr>
                <p:cNvGrpSpPr>
                  <a:grpSpLocks/>
                </p:cNvGrpSpPr>
                <p:nvPr/>
              </p:nvGrpSpPr>
              <p:grpSpPr bwMode="auto">
                <a:xfrm>
                  <a:off x="3134998" y="1517736"/>
                  <a:ext cx="2019850" cy="4162612"/>
                  <a:chOff x="3636165" y="1814460"/>
                  <a:chExt cx="1696621" cy="3496486"/>
                </a:xfrm>
              </p:grpSpPr>
              <p:grpSp>
                <p:nvGrpSpPr>
                  <p:cNvPr id="407602" name="Group 28">
                    <a:extLst>
                      <a:ext uri="{FF2B5EF4-FFF2-40B4-BE49-F238E27FC236}">
                        <a16:creationId xmlns:a16="http://schemas.microsoft.com/office/drawing/2014/main" id="{69212409-1D09-2C3C-1EBC-30A2D3FD8397}"/>
                      </a:ext>
                    </a:extLst>
                  </p:cNvPr>
                  <p:cNvGrpSpPr>
                    <a:grpSpLocks/>
                  </p:cNvGrpSpPr>
                  <p:nvPr/>
                </p:nvGrpSpPr>
                <p:grpSpPr bwMode="auto">
                  <a:xfrm>
                    <a:off x="3636165" y="1819139"/>
                    <a:ext cx="1696621" cy="3491807"/>
                    <a:chOff x="1684" y="1082"/>
                    <a:chExt cx="2391" cy="3083"/>
                  </a:xfrm>
                </p:grpSpPr>
                <p:sp>
                  <p:nvSpPr>
                    <p:cNvPr id="407607" name="Rectangle 29">
                      <a:extLst>
                        <a:ext uri="{FF2B5EF4-FFF2-40B4-BE49-F238E27FC236}">
                          <a16:creationId xmlns:a16="http://schemas.microsoft.com/office/drawing/2014/main" id="{D8219317-616D-00AA-CFA0-C3BD3D253EA1}"/>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07608" name="Line 30">
                      <a:extLst>
                        <a:ext uri="{FF2B5EF4-FFF2-40B4-BE49-F238E27FC236}">
                          <a16:creationId xmlns:a16="http://schemas.microsoft.com/office/drawing/2014/main" id="{D0FCF25D-E35C-8166-E337-FA1B322F7190}"/>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407603" name="Line 31">
                    <a:extLst>
                      <a:ext uri="{FF2B5EF4-FFF2-40B4-BE49-F238E27FC236}">
                        <a16:creationId xmlns:a16="http://schemas.microsoft.com/office/drawing/2014/main" id="{3303E880-AE59-096C-3B25-57055341A60F}"/>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07604" name="Line 32">
                    <a:extLst>
                      <a:ext uri="{FF2B5EF4-FFF2-40B4-BE49-F238E27FC236}">
                        <a16:creationId xmlns:a16="http://schemas.microsoft.com/office/drawing/2014/main" id="{655FBFDB-DEE2-F046-4678-71435D7056E5}"/>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07605" name="Line 33">
                    <a:extLst>
                      <a:ext uri="{FF2B5EF4-FFF2-40B4-BE49-F238E27FC236}">
                        <a16:creationId xmlns:a16="http://schemas.microsoft.com/office/drawing/2014/main" id="{8A0C6101-058B-2323-7752-4793F0EA94C2}"/>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07606" name="Line 34">
                    <a:extLst>
                      <a:ext uri="{FF2B5EF4-FFF2-40B4-BE49-F238E27FC236}">
                        <a16:creationId xmlns:a16="http://schemas.microsoft.com/office/drawing/2014/main" id="{399BE7A8-ED9D-156D-6371-7DADABF0CD7F}"/>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sp>
            <p:nvSpPr>
              <p:cNvPr id="407594" name="Line 35">
                <a:extLst>
                  <a:ext uri="{FF2B5EF4-FFF2-40B4-BE49-F238E27FC236}">
                    <a16:creationId xmlns:a16="http://schemas.microsoft.com/office/drawing/2014/main" id="{3D58640D-6C7B-3CAA-4B02-4698259BA429}"/>
                  </a:ext>
                </a:extLst>
              </p:cNvPr>
              <p:cNvSpPr>
                <a:spLocks noChangeShapeType="1"/>
              </p:cNvSpPr>
              <p:nvPr/>
            </p:nvSpPr>
            <p:spPr bwMode="auto">
              <a:xfrm>
                <a:off x="10611435" y="2933545"/>
                <a:ext cx="134165" cy="57374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07595" name="Line 36">
                <a:extLst>
                  <a:ext uri="{FF2B5EF4-FFF2-40B4-BE49-F238E27FC236}">
                    <a16:creationId xmlns:a16="http://schemas.microsoft.com/office/drawing/2014/main" id="{C6DDB955-0320-2AFC-6A54-BFED00476F8A}"/>
                  </a:ext>
                </a:extLst>
              </p:cNvPr>
              <p:cNvSpPr>
                <a:spLocks noChangeShapeType="1"/>
              </p:cNvSpPr>
              <p:nvPr/>
            </p:nvSpPr>
            <p:spPr bwMode="auto">
              <a:xfrm flipH="1">
                <a:off x="10745600" y="2715887"/>
                <a:ext cx="116122" cy="791406"/>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07596" name="Line 37">
                <a:extLst>
                  <a:ext uri="{FF2B5EF4-FFF2-40B4-BE49-F238E27FC236}">
                    <a16:creationId xmlns:a16="http://schemas.microsoft.com/office/drawing/2014/main" id="{889F9714-6B73-5DD2-24A3-B5ABBF5CA3A7}"/>
                  </a:ext>
                </a:extLst>
              </p:cNvPr>
              <p:cNvSpPr>
                <a:spLocks noChangeShapeType="1"/>
              </p:cNvSpPr>
              <p:nvPr/>
            </p:nvSpPr>
            <p:spPr bwMode="auto">
              <a:xfrm>
                <a:off x="10861722" y="2715887"/>
                <a:ext cx="179844" cy="76693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407576" name="Group 237">
              <a:extLst>
                <a:ext uri="{FF2B5EF4-FFF2-40B4-BE49-F238E27FC236}">
                  <a16:creationId xmlns:a16="http://schemas.microsoft.com/office/drawing/2014/main" id="{D0FCF2A2-5E05-D892-56F9-86BCDAF251DF}"/>
                </a:ext>
              </a:extLst>
            </p:cNvPr>
            <p:cNvGrpSpPr>
              <a:grpSpLocks/>
            </p:cNvGrpSpPr>
            <p:nvPr/>
          </p:nvGrpSpPr>
          <p:grpSpPr bwMode="auto">
            <a:xfrm>
              <a:off x="10445750" y="4024153"/>
              <a:ext cx="909637" cy="2087562"/>
              <a:chOff x="10478617" y="4155512"/>
              <a:chExt cx="631062" cy="1448617"/>
            </a:xfrm>
          </p:grpSpPr>
          <p:grpSp>
            <p:nvGrpSpPr>
              <p:cNvPr id="407577" name="Grupa 2">
                <a:extLst>
                  <a:ext uri="{FF2B5EF4-FFF2-40B4-BE49-F238E27FC236}">
                    <a16:creationId xmlns:a16="http://schemas.microsoft.com/office/drawing/2014/main" id="{42460EC0-D8B1-45D0-3FD0-E363ABA66906}"/>
                  </a:ext>
                </a:extLst>
              </p:cNvPr>
              <p:cNvGrpSpPr>
                <a:grpSpLocks/>
              </p:cNvGrpSpPr>
              <p:nvPr/>
            </p:nvGrpSpPr>
            <p:grpSpPr bwMode="auto">
              <a:xfrm>
                <a:off x="10478617" y="4155512"/>
                <a:ext cx="631062" cy="1448617"/>
                <a:chOff x="3119105" y="1007249"/>
                <a:chExt cx="2035743" cy="4673100"/>
              </a:xfrm>
            </p:grpSpPr>
            <p:sp>
              <p:nvSpPr>
                <p:cNvPr id="407581" name="Rectangle 15">
                  <a:extLst>
                    <a:ext uri="{FF2B5EF4-FFF2-40B4-BE49-F238E27FC236}">
                      <a16:creationId xmlns:a16="http://schemas.microsoft.com/office/drawing/2014/main" id="{4BD31A0F-7EA6-97A5-A5D9-98AD25AF57E0}"/>
                    </a:ext>
                  </a:extLst>
                </p:cNvPr>
                <p:cNvSpPr>
                  <a:spLocks noChangeArrowheads="1"/>
                </p:cNvSpPr>
                <p:nvPr/>
              </p:nvSpPr>
              <p:spPr bwMode="auto">
                <a:xfrm>
                  <a:off x="3134998" y="3152466"/>
                  <a:ext cx="2012248" cy="905884"/>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07582" name="Rectangle 12">
                  <a:extLst>
                    <a:ext uri="{FF2B5EF4-FFF2-40B4-BE49-F238E27FC236}">
                      <a16:creationId xmlns:a16="http://schemas.microsoft.com/office/drawing/2014/main" id="{5A369101-7E28-6AE6-B83A-028CDA43F0E3}"/>
                    </a:ext>
                  </a:extLst>
                </p:cNvPr>
                <p:cNvSpPr>
                  <a:spLocks noChangeArrowheads="1"/>
                </p:cNvSpPr>
                <p:nvPr/>
              </p:nvSpPr>
              <p:spPr bwMode="auto">
                <a:xfrm>
                  <a:off x="3134998" y="5331244"/>
                  <a:ext cx="2012248" cy="349105"/>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07583" name="Rectangle 13">
                  <a:extLst>
                    <a:ext uri="{FF2B5EF4-FFF2-40B4-BE49-F238E27FC236}">
                      <a16:creationId xmlns:a16="http://schemas.microsoft.com/office/drawing/2014/main" id="{0E593F30-A064-1F94-5F5E-471930252C9F}"/>
                    </a:ext>
                  </a:extLst>
                </p:cNvPr>
                <p:cNvSpPr>
                  <a:spLocks noChangeArrowheads="1"/>
                </p:cNvSpPr>
                <p:nvPr/>
              </p:nvSpPr>
              <p:spPr bwMode="auto">
                <a:xfrm>
                  <a:off x="3134998" y="1521517"/>
                  <a:ext cx="2012248" cy="359847"/>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246" name="Text Box 43">
                  <a:extLst>
                    <a:ext uri="{FF2B5EF4-FFF2-40B4-BE49-F238E27FC236}">
                      <a16:creationId xmlns:a16="http://schemas.microsoft.com/office/drawing/2014/main" id="{CB9A7506-4BC1-EEFA-C7A0-A67DC4BFDDDF}"/>
                    </a:ext>
                  </a:extLst>
                </p:cNvPr>
                <p:cNvSpPr txBox="1">
                  <a:spLocks noChangeArrowheads="1"/>
                </p:cNvSpPr>
                <p:nvPr/>
              </p:nvSpPr>
              <p:spPr bwMode="auto">
                <a:xfrm>
                  <a:off x="3119105" y="1007249"/>
                  <a:ext cx="2010875" cy="362476"/>
                </a:xfrm>
                <a:prstGeom prst="rect">
                  <a:avLst/>
                </a:prstGeom>
                <a:noFill/>
                <a:ln w="12700">
                  <a:noFill/>
                  <a:miter lim="800000"/>
                  <a:headEnd/>
                  <a:tailEnd/>
                </a:ln>
              </p:spPr>
              <p:txBody>
                <a:bodyPr wrap="none" lIns="32466" tIns="16234" rIns="32466" bIns="16234" anchor="ctr"/>
                <a:lstStyle/>
                <a:p>
                  <a:pPr algn="ctr" defTabSz="913203" eaLnBrk="1" fontAlgn="auto" hangingPunct="1">
                    <a:spcBef>
                      <a:spcPts val="0"/>
                    </a:spcBef>
                    <a:spcAft>
                      <a:spcPts val="0"/>
                    </a:spcAft>
                    <a:defRPr/>
                  </a:pPr>
                  <a:r>
                    <a:rPr lang="en-NZ" sz="1000" b="1">
                      <a:solidFill>
                        <a:schemeClr val="tx2"/>
                      </a:solidFill>
                      <a:latin typeface="Century Gothic" panose="020B0502020202020204" pitchFamily="34" charset="0"/>
                      <a:ea typeface="ＭＳ Ｐゴシック" pitchFamily="-112" charset="-128"/>
                      <a:cs typeface="ＭＳ Ｐゴシック" pitchFamily="-112" charset="-128"/>
                    </a:rPr>
                    <a:t>I Explain (IC)</a:t>
                  </a:r>
                  <a:endParaRPr lang="en-US" sz="1050" b="1">
                    <a:solidFill>
                      <a:schemeClr val="tx2"/>
                    </a:solidFill>
                    <a:latin typeface="Century Gothic" panose="020B0502020202020204" pitchFamily="34" charset="0"/>
                    <a:ea typeface="ＭＳ Ｐゴシック" pitchFamily="-112" charset="-128"/>
                    <a:cs typeface="ＭＳ Ｐゴシック" pitchFamily="-112" charset="-128"/>
                  </a:endParaRPr>
                </a:p>
              </p:txBody>
            </p:sp>
            <p:grpSp>
              <p:nvGrpSpPr>
                <p:cNvPr id="407585" name="Grupa 7">
                  <a:extLst>
                    <a:ext uri="{FF2B5EF4-FFF2-40B4-BE49-F238E27FC236}">
                      <a16:creationId xmlns:a16="http://schemas.microsoft.com/office/drawing/2014/main" id="{24461A22-B44E-97A8-E71C-5489D25373B8}"/>
                    </a:ext>
                  </a:extLst>
                </p:cNvPr>
                <p:cNvGrpSpPr>
                  <a:grpSpLocks/>
                </p:cNvGrpSpPr>
                <p:nvPr/>
              </p:nvGrpSpPr>
              <p:grpSpPr bwMode="auto">
                <a:xfrm>
                  <a:off x="3134998" y="1517736"/>
                  <a:ext cx="2019850" cy="4162612"/>
                  <a:chOff x="3636165" y="1814460"/>
                  <a:chExt cx="1696621" cy="3496486"/>
                </a:xfrm>
              </p:grpSpPr>
              <p:grpSp>
                <p:nvGrpSpPr>
                  <p:cNvPr id="407586" name="Group 28">
                    <a:extLst>
                      <a:ext uri="{FF2B5EF4-FFF2-40B4-BE49-F238E27FC236}">
                        <a16:creationId xmlns:a16="http://schemas.microsoft.com/office/drawing/2014/main" id="{1C3F246A-07AC-A73B-6387-849ECA1D10E5}"/>
                      </a:ext>
                    </a:extLst>
                  </p:cNvPr>
                  <p:cNvGrpSpPr>
                    <a:grpSpLocks/>
                  </p:cNvGrpSpPr>
                  <p:nvPr/>
                </p:nvGrpSpPr>
                <p:grpSpPr bwMode="auto">
                  <a:xfrm>
                    <a:off x="3636165" y="1819139"/>
                    <a:ext cx="1696621" cy="3491807"/>
                    <a:chOff x="1684" y="1082"/>
                    <a:chExt cx="2391" cy="3083"/>
                  </a:xfrm>
                </p:grpSpPr>
                <p:sp>
                  <p:nvSpPr>
                    <p:cNvPr id="407591" name="Rectangle 29">
                      <a:extLst>
                        <a:ext uri="{FF2B5EF4-FFF2-40B4-BE49-F238E27FC236}">
                          <a16:creationId xmlns:a16="http://schemas.microsoft.com/office/drawing/2014/main" id="{D23CFE6A-BC66-BE70-4FF8-D9E538B7C7FC}"/>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07592" name="Line 30">
                      <a:extLst>
                        <a:ext uri="{FF2B5EF4-FFF2-40B4-BE49-F238E27FC236}">
                          <a16:creationId xmlns:a16="http://schemas.microsoft.com/office/drawing/2014/main" id="{9EEA106C-6A2C-B9AF-A57A-18ABE2FF8015}"/>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407587" name="Line 31">
                    <a:extLst>
                      <a:ext uri="{FF2B5EF4-FFF2-40B4-BE49-F238E27FC236}">
                        <a16:creationId xmlns:a16="http://schemas.microsoft.com/office/drawing/2014/main" id="{8D269E83-CEEA-044F-EB59-80AF66E2CF7C}"/>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07588" name="Line 32">
                    <a:extLst>
                      <a:ext uri="{FF2B5EF4-FFF2-40B4-BE49-F238E27FC236}">
                        <a16:creationId xmlns:a16="http://schemas.microsoft.com/office/drawing/2014/main" id="{213D57E4-C1CE-671E-68F7-861D52955930}"/>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07589" name="Line 33">
                    <a:extLst>
                      <a:ext uri="{FF2B5EF4-FFF2-40B4-BE49-F238E27FC236}">
                        <a16:creationId xmlns:a16="http://schemas.microsoft.com/office/drawing/2014/main" id="{B7866CD6-8CD4-9948-E52C-090B1755A082}"/>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07590" name="Line 34">
                    <a:extLst>
                      <a:ext uri="{FF2B5EF4-FFF2-40B4-BE49-F238E27FC236}">
                        <a16:creationId xmlns:a16="http://schemas.microsoft.com/office/drawing/2014/main" id="{D61CFA57-E7BD-1F92-8607-12DE91E31498}"/>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sp>
            <p:nvSpPr>
              <p:cNvPr id="407578" name="Line 35">
                <a:extLst>
                  <a:ext uri="{FF2B5EF4-FFF2-40B4-BE49-F238E27FC236}">
                    <a16:creationId xmlns:a16="http://schemas.microsoft.com/office/drawing/2014/main" id="{A9903F86-AC8E-83BE-586B-FA08411EDF36}"/>
                  </a:ext>
                </a:extLst>
              </p:cNvPr>
              <p:cNvSpPr>
                <a:spLocks noChangeShapeType="1"/>
              </p:cNvSpPr>
              <p:nvPr/>
            </p:nvSpPr>
            <p:spPr bwMode="auto">
              <a:xfrm flipV="1">
                <a:off x="10607070" y="4705047"/>
                <a:ext cx="123812" cy="46529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07579" name="Line 36">
                <a:extLst>
                  <a:ext uri="{FF2B5EF4-FFF2-40B4-BE49-F238E27FC236}">
                    <a16:creationId xmlns:a16="http://schemas.microsoft.com/office/drawing/2014/main" id="{670990E7-A701-290E-AFA4-CD922A32E3D3}"/>
                  </a:ext>
                </a:extLst>
              </p:cNvPr>
              <p:cNvSpPr>
                <a:spLocks noChangeShapeType="1"/>
              </p:cNvSpPr>
              <p:nvPr/>
            </p:nvSpPr>
            <p:spPr bwMode="auto">
              <a:xfrm flipH="1" flipV="1">
                <a:off x="10730712" y="4704394"/>
                <a:ext cx="125266" cy="56436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07580" name="Line 37">
                <a:extLst>
                  <a:ext uri="{FF2B5EF4-FFF2-40B4-BE49-F238E27FC236}">
                    <a16:creationId xmlns:a16="http://schemas.microsoft.com/office/drawing/2014/main" id="{7A3D29F7-4369-5D68-ADF7-5CD57D20B958}"/>
                  </a:ext>
                </a:extLst>
              </p:cNvPr>
              <p:cNvSpPr>
                <a:spLocks noChangeShapeType="1"/>
              </p:cNvSpPr>
              <p:nvPr/>
            </p:nvSpPr>
            <p:spPr bwMode="auto">
              <a:xfrm flipV="1">
                <a:off x="10854700" y="4623643"/>
                <a:ext cx="125266" cy="64466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spTree>
  </p:cSld>
  <p:clrMapOvr>
    <a:masterClrMapping/>
  </p:clrMapOvr>
  <p:transition>
    <p:cut/>
  </p:transition>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 name="Picture 113" descr="Chart, radar chart&#10;&#10;Description automatically generated">
            <a:extLst>
              <a:ext uri="{FF2B5EF4-FFF2-40B4-BE49-F238E27FC236}">
                <a16:creationId xmlns:a16="http://schemas.microsoft.com/office/drawing/2014/main" id="{8E3B250C-21EE-8E07-F37F-F0EC2BF8175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62363" y="1347788"/>
            <a:ext cx="4865687" cy="4862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09614" name="Group 185">
            <a:extLst>
              <a:ext uri="{FF2B5EF4-FFF2-40B4-BE49-F238E27FC236}">
                <a16:creationId xmlns:a16="http://schemas.microsoft.com/office/drawing/2014/main" id="{3C375F36-D399-7115-9141-C8A70832D31B}"/>
              </a:ext>
            </a:extLst>
          </p:cNvPr>
          <p:cNvGrpSpPr>
            <a:grpSpLocks noChangeAspect="1"/>
          </p:cNvGrpSpPr>
          <p:nvPr/>
        </p:nvGrpSpPr>
        <p:grpSpPr bwMode="auto">
          <a:xfrm>
            <a:off x="5848842" y="761605"/>
            <a:ext cx="519113" cy="1412875"/>
            <a:chOff x="7472539" y="47428"/>
            <a:chExt cx="825498" cy="2090730"/>
          </a:xfrm>
        </p:grpSpPr>
        <p:grpSp>
          <p:nvGrpSpPr>
            <p:cNvPr id="409632" name="Grupa 2">
              <a:extLst>
                <a:ext uri="{FF2B5EF4-FFF2-40B4-BE49-F238E27FC236}">
                  <a16:creationId xmlns:a16="http://schemas.microsoft.com/office/drawing/2014/main" id="{EFA6CC9B-9F1D-F04C-DBF2-624C27227748}"/>
                </a:ext>
              </a:extLst>
            </p:cNvPr>
            <p:cNvGrpSpPr>
              <a:grpSpLocks/>
            </p:cNvGrpSpPr>
            <p:nvPr/>
          </p:nvGrpSpPr>
          <p:grpSpPr bwMode="auto">
            <a:xfrm>
              <a:off x="7472539" y="47428"/>
              <a:ext cx="825498" cy="2090730"/>
              <a:chOff x="3127385" y="545415"/>
              <a:chExt cx="2027463" cy="5134934"/>
            </a:xfrm>
          </p:grpSpPr>
          <p:sp>
            <p:nvSpPr>
              <p:cNvPr id="409637" name="Rectangle 15">
                <a:extLst>
                  <a:ext uri="{FF2B5EF4-FFF2-40B4-BE49-F238E27FC236}">
                    <a16:creationId xmlns:a16="http://schemas.microsoft.com/office/drawing/2014/main" id="{9B1A0CAA-4EBD-2C0C-978C-FB927AAA1919}"/>
                  </a:ext>
                </a:extLst>
              </p:cNvPr>
              <p:cNvSpPr>
                <a:spLocks noChangeArrowheads="1"/>
              </p:cNvSpPr>
              <p:nvPr/>
            </p:nvSpPr>
            <p:spPr bwMode="auto">
              <a:xfrm>
                <a:off x="3134998" y="3152466"/>
                <a:ext cx="2012248" cy="905884"/>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09638" name="Rectangle 12">
                <a:extLst>
                  <a:ext uri="{FF2B5EF4-FFF2-40B4-BE49-F238E27FC236}">
                    <a16:creationId xmlns:a16="http://schemas.microsoft.com/office/drawing/2014/main" id="{6CF8F806-8C48-5DFA-2C51-B0413A3A99F8}"/>
                  </a:ext>
                </a:extLst>
              </p:cNvPr>
              <p:cNvSpPr>
                <a:spLocks noChangeArrowheads="1"/>
              </p:cNvSpPr>
              <p:nvPr/>
            </p:nvSpPr>
            <p:spPr bwMode="auto">
              <a:xfrm>
                <a:off x="3134998" y="5331244"/>
                <a:ext cx="2012248" cy="349105"/>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09639" name="Rectangle 13">
                <a:extLst>
                  <a:ext uri="{FF2B5EF4-FFF2-40B4-BE49-F238E27FC236}">
                    <a16:creationId xmlns:a16="http://schemas.microsoft.com/office/drawing/2014/main" id="{BAA8C9C6-CA63-D65B-4372-9E7B072BB85D}"/>
                  </a:ext>
                </a:extLst>
              </p:cNvPr>
              <p:cNvSpPr>
                <a:spLocks noChangeArrowheads="1"/>
              </p:cNvSpPr>
              <p:nvPr/>
            </p:nvSpPr>
            <p:spPr bwMode="auto">
              <a:xfrm>
                <a:off x="3134998" y="1521517"/>
                <a:ext cx="2012248" cy="359847"/>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09640" name="Text Box 43">
                <a:extLst>
                  <a:ext uri="{FF2B5EF4-FFF2-40B4-BE49-F238E27FC236}">
                    <a16:creationId xmlns:a16="http://schemas.microsoft.com/office/drawing/2014/main" id="{6FCC8E0B-CD01-B8DE-3C14-F8D482FACDFC}"/>
                  </a:ext>
                </a:extLst>
              </p:cNvPr>
              <p:cNvSpPr txBox="1">
                <a:spLocks noChangeArrowheads="1"/>
              </p:cNvSpPr>
              <p:nvPr/>
            </p:nvSpPr>
            <p:spPr bwMode="auto">
              <a:xfrm>
                <a:off x="3127385" y="545415"/>
                <a:ext cx="2012250" cy="804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en-US" sz="800" b="1">
                    <a:solidFill>
                      <a:schemeClr val="tx2"/>
                    </a:solidFill>
                    <a:latin typeface="Century Gothic" panose="020B0502020202020204" pitchFamily="34" charset="0"/>
                    <a:ea typeface="ＭＳ Ｐゴシック" panose="020B0600070205080204" pitchFamily="34" charset="-128"/>
                  </a:rPr>
                  <a:t>I Create (CD)</a:t>
                </a:r>
                <a:endParaRPr lang="en-US" altLang="en-US" sz="800" b="1">
                  <a:solidFill>
                    <a:schemeClr val="tx2"/>
                  </a:solidFill>
                  <a:latin typeface="Century Gothic" panose="020B0502020202020204" pitchFamily="34" charset="0"/>
                  <a:ea typeface="ＭＳ Ｐゴシック" panose="020B0600070205080204" pitchFamily="34" charset="-128"/>
                </a:endParaRPr>
              </a:p>
            </p:txBody>
          </p:sp>
          <p:grpSp>
            <p:nvGrpSpPr>
              <p:cNvPr id="409641" name="Grupa 7">
                <a:extLst>
                  <a:ext uri="{FF2B5EF4-FFF2-40B4-BE49-F238E27FC236}">
                    <a16:creationId xmlns:a16="http://schemas.microsoft.com/office/drawing/2014/main" id="{3FB8C648-FB1E-FE8A-9035-0E3D767A7B9C}"/>
                  </a:ext>
                </a:extLst>
              </p:cNvPr>
              <p:cNvGrpSpPr>
                <a:grpSpLocks/>
              </p:cNvGrpSpPr>
              <p:nvPr/>
            </p:nvGrpSpPr>
            <p:grpSpPr bwMode="auto">
              <a:xfrm>
                <a:off x="3134998" y="1517736"/>
                <a:ext cx="2019850" cy="4162612"/>
                <a:chOff x="3636165" y="1814460"/>
                <a:chExt cx="1696621" cy="3496486"/>
              </a:xfrm>
            </p:grpSpPr>
            <p:grpSp>
              <p:nvGrpSpPr>
                <p:cNvPr id="409642" name="Group 28">
                  <a:extLst>
                    <a:ext uri="{FF2B5EF4-FFF2-40B4-BE49-F238E27FC236}">
                      <a16:creationId xmlns:a16="http://schemas.microsoft.com/office/drawing/2014/main" id="{F21C3FD5-2EFC-7F06-94E1-914F3D4BBEBF}"/>
                    </a:ext>
                  </a:extLst>
                </p:cNvPr>
                <p:cNvGrpSpPr>
                  <a:grpSpLocks/>
                </p:cNvGrpSpPr>
                <p:nvPr/>
              </p:nvGrpSpPr>
              <p:grpSpPr bwMode="auto">
                <a:xfrm>
                  <a:off x="3636165" y="1819139"/>
                  <a:ext cx="1696621" cy="3491807"/>
                  <a:chOff x="1684" y="1082"/>
                  <a:chExt cx="2391" cy="3083"/>
                </a:xfrm>
              </p:grpSpPr>
              <p:sp>
                <p:nvSpPr>
                  <p:cNvPr id="409647" name="Rectangle 29">
                    <a:extLst>
                      <a:ext uri="{FF2B5EF4-FFF2-40B4-BE49-F238E27FC236}">
                        <a16:creationId xmlns:a16="http://schemas.microsoft.com/office/drawing/2014/main" id="{813C330E-706B-68A9-861D-D64D1F28B741}"/>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09648" name="Line 30">
                    <a:extLst>
                      <a:ext uri="{FF2B5EF4-FFF2-40B4-BE49-F238E27FC236}">
                        <a16:creationId xmlns:a16="http://schemas.microsoft.com/office/drawing/2014/main" id="{53A6F215-932E-028E-0E79-AF75C33FE574}"/>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409643" name="Line 31">
                  <a:extLst>
                    <a:ext uri="{FF2B5EF4-FFF2-40B4-BE49-F238E27FC236}">
                      <a16:creationId xmlns:a16="http://schemas.microsoft.com/office/drawing/2014/main" id="{EB6A9824-233D-2393-6DA8-79D50C39A555}"/>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09644" name="Line 32">
                  <a:extLst>
                    <a:ext uri="{FF2B5EF4-FFF2-40B4-BE49-F238E27FC236}">
                      <a16:creationId xmlns:a16="http://schemas.microsoft.com/office/drawing/2014/main" id="{5FE07A7F-BA6C-7FD1-E791-D0C99406D258}"/>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09645" name="Line 33">
                  <a:extLst>
                    <a:ext uri="{FF2B5EF4-FFF2-40B4-BE49-F238E27FC236}">
                      <a16:creationId xmlns:a16="http://schemas.microsoft.com/office/drawing/2014/main" id="{10C112CA-1639-DB67-CD56-9BB93C794D13}"/>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09646" name="Line 34">
                  <a:extLst>
                    <a:ext uri="{FF2B5EF4-FFF2-40B4-BE49-F238E27FC236}">
                      <a16:creationId xmlns:a16="http://schemas.microsoft.com/office/drawing/2014/main" id="{B31EACE2-CA92-F88A-0EE7-E33D10374236}"/>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409633" name="Grupa 33">
              <a:extLst>
                <a:ext uri="{FF2B5EF4-FFF2-40B4-BE49-F238E27FC236}">
                  <a16:creationId xmlns:a16="http://schemas.microsoft.com/office/drawing/2014/main" id="{A7199645-4033-60B3-13B1-7D90415BF75E}"/>
                </a:ext>
              </a:extLst>
            </p:cNvPr>
            <p:cNvGrpSpPr>
              <a:grpSpLocks/>
            </p:cNvGrpSpPr>
            <p:nvPr/>
          </p:nvGrpSpPr>
          <p:grpSpPr bwMode="auto">
            <a:xfrm>
              <a:off x="7639673" y="695666"/>
              <a:ext cx="488293" cy="864608"/>
              <a:chOff x="2796367" y="2797262"/>
              <a:chExt cx="856645" cy="1516840"/>
            </a:xfrm>
          </p:grpSpPr>
          <p:sp>
            <p:nvSpPr>
              <p:cNvPr id="409634" name="Line 35">
                <a:extLst>
                  <a:ext uri="{FF2B5EF4-FFF2-40B4-BE49-F238E27FC236}">
                    <a16:creationId xmlns:a16="http://schemas.microsoft.com/office/drawing/2014/main" id="{447EA707-4476-C3D7-77C4-758DF86DB4E7}"/>
                  </a:ext>
                </a:extLst>
              </p:cNvPr>
              <p:cNvSpPr>
                <a:spLocks noChangeShapeType="1"/>
              </p:cNvSpPr>
              <p:nvPr/>
            </p:nvSpPr>
            <p:spPr bwMode="auto">
              <a:xfrm>
                <a:off x="2796367" y="3291773"/>
                <a:ext cx="289022" cy="101761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09635" name="Line 36">
                <a:extLst>
                  <a:ext uri="{FF2B5EF4-FFF2-40B4-BE49-F238E27FC236}">
                    <a16:creationId xmlns:a16="http://schemas.microsoft.com/office/drawing/2014/main" id="{F88697B6-3395-DB2E-A396-A15CA25B071D}"/>
                  </a:ext>
                </a:extLst>
              </p:cNvPr>
              <p:cNvSpPr>
                <a:spLocks noChangeShapeType="1"/>
              </p:cNvSpPr>
              <p:nvPr/>
            </p:nvSpPr>
            <p:spPr bwMode="auto">
              <a:xfrm flipH="1">
                <a:off x="3076723" y="4064734"/>
                <a:ext cx="296360" cy="24936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09636" name="Line 37">
                <a:extLst>
                  <a:ext uri="{FF2B5EF4-FFF2-40B4-BE49-F238E27FC236}">
                    <a16:creationId xmlns:a16="http://schemas.microsoft.com/office/drawing/2014/main" id="{8ADFD778-A451-4622-E08B-8DA95DDED447}"/>
                  </a:ext>
                </a:extLst>
              </p:cNvPr>
              <p:cNvSpPr>
                <a:spLocks noChangeShapeType="1"/>
              </p:cNvSpPr>
              <p:nvPr/>
            </p:nvSpPr>
            <p:spPr bwMode="auto">
              <a:xfrm flipV="1">
                <a:off x="3369663" y="2797262"/>
                <a:ext cx="283349" cy="126747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409615" name="Group 203">
            <a:extLst>
              <a:ext uri="{FF2B5EF4-FFF2-40B4-BE49-F238E27FC236}">
                <a16:creationId xmlns:a16="http://schemas.microsoft.com/office/drawing/2014/main" id="{A73B3710-D536-33C0-B005-CC49BD5FA801}"/>
              </a:ext>
            </a:extLst>
          </p:cNvPr>
          <p:cNvGrpSpPr>
            <a:grpSpLocks/>
          </p:cNvGrpSpPr>
          <p:nvPr/>
        </p:nvGrpSpPr>
        <p:grpSpPr bwMode="auto">
          <a:xfrm>
            <a:off x="5814653" y="5254369"/>
            <a:ext cx="557212" cy="1289050"/>
            <a:chOff x="9444020" y="4149059"/>
            <a:chExt cx="628495" cy="1455070"/>
          </a:xfrm>
        </p:grpSpPr>
        <p:grpSp>
          <p:nvGrpSpPr>
            <p:cNvPr id="409616" name="Grupa 2">
              <a:extLst>
                <a:ext uri="{FF2B5EF4-FFF2-40B4-BE49-F238E27FC236}">
                  <a16:creationId xmlns:a16="http://schemas.microsoft.com/office/drawing/2014/main" id="{A116B3E7-8F4B-46BB-B30B-567BC4CFFA8E}"/>
                </a:ext>
              </a:extLst>
            </p:cNvPr>
            <p:cNvGrpSpPr>
              <a:grpSpLocks/>
            </p:cNvGrpSpPr>
            <p:nvPr/>
          </p:nvGrpSpPr>
          <p:grpSpPr bwMode="auto">
            <a:xfrm>
              <a:off x="9444020" y="4149059"/>
              <a:ext cx="628495" cy="1455070"/>
              <a:chOff x="3127385" y="986433"/>
              <a:chExt cx="2027463" cy="4693916"/>
            </a:xfrm>
          </p:grpSpPr>
          <p:sp>
            <p:nvSpPr>
              <p:cNvPr id="409620" name="Rectangle 15">
                <a:extLst>
                  <a:ext uri="{FF2B5EF4-FFF2-40B4-BE49-F238E27FC236}">
                    <a16:creationId xmlns:a16="http://schemas.microsoft.com/office/drawing/2014/main" id="{7F53D7F2-7741-2C94-3059-49A93394D44C}"/>
                  </a:ext>
                </a:extLst>
              </p:cNvPr>
              <p:cNvSpPr>
                <a:spLocks noChangeArrowheads="1"/>
              </p:cNvSpPr>
              <p:nvPr/>
            </p:nvSpPr>
            <p:spPr bwMode="auto">
              <a:xfrm>
                <a:off x="3134998" y="3152466"/>
                <a:ext cx="2012248" cy="905884"/>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09621" name="Rectangle 12">
                <a:extLst>
                  <a:ext uri="{FF2B5EF4-FFF2-40B4-BE49-F238E27FC236}">
                    <a16:creationId xmlns:a16="http://schemas.microsoft.com/office/drawing/2014/main" id="{080CF696-09EA-2F1B-0091-2000F758A2B7}"/>
                  </a:ext>
                </a:extLst>
              </p:cNvPr>
              <p:cNvSpPr>
                <a:spLocks noChangeArrowheads="1"/>
              </p:cNvSpPr>
              <p:nvPr/>
            </p:nvSpPr>
            <p:spPr bwMode="auto">
              <a:xfrm>
                <a:off x="3134998" y="5331244"/>
                <a:ext cx="2012248" cy="349105"/>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09622" name="Rectangle 13">
                <a:extLst>
                  <a:ext uri="{FF2B5EF4-FFF2-40B4-BE49-F238E27FC236}">
                    <a16:creationId xmlns:a16="http://schemas.microsoft.com/office/drawing/2014/main" id="{E0E3D562-C842-F0BC-37CB-C695C629EB43}"/>
                  </a:ext>
                </a:extLst>
              </p:cNvPr>
              <p:cNvSpPr>
                <a:spLocks noChangeArrowheads="1"/>
              </p:cNvSpPr>
              <p:nvPr/>
            </p:nvSpPr>
            <p:spPr bwMode="auto">
              <a:xfrm>
                <a:off x="3134998" y="1521517"/>
                <a:ext cx="2012248" cy="359847"/>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09623" name="Text Box 43">
                <a:extLst>
                  <a:ext uri="{FF2B5EF4-FFF2-40B4-BE49-F238E27FC236}">
                    <a16:creationId xmlns:a16="http://schemas.microsoft.com/office/drawing/2014/main" id="{29C72B33-B9C3-AF46-358E-43D63A0E7CB5}"/>
                  </a:ext>
                </a:extLst>
              </p:cNvPr>
              <p:cNvSpPr txBox="1">
                <a:spLocks noChangeArrowheads="1"/>
              </p:cNvSpPr>
              <p:nvPr/>
            </p:nvSpPr>
            <p:spPr bwMode="auto">
              <a:xfrm>
                <a:off x="3127385" y="986433"/>
                <a:ext cx="2013235" cy="363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p>
                <a:pPr algn="ctr" eaLnBrk="1" hangingPunct="1"/>
                <a:r>
                  <a:rPr lang="en-NZ" altLang="en-US" sz="800" b="1">
                    <a:solidFill>
                      <a:schemeClr val="tx2"/>
                    </a:solidFill>
                    <a:latin typeface="Century Gothic" panose="020B0502020202020204" pitchFamily="34" charset="0"/>
                    <a:ea typeface="ＭＳ Ｐゴシック" panose="020B0600070205080204" pitchFamily="34" charset="-128"/>
                  </a:rPr>
                  <a:t>I Participate (IS)</a:t>
                </a:r>
                <a:endParaRPr lang="en-US" altLang="en-US" sz="900" b="1">
                  <a:solidFill>
                    <a:schemeClr val="tx2"/>
                  </a:solidFill>
                  <a:latin typeface="Century Gothic" panose="020B0502020202020204" pitchFamily="34" charset="0"/>
                  <a:ea typeface="ＭＳ Ｐゴシック" panose="020B0600070205080204" pitchFamily="34" charset="-128"/>
                </a:endParaRPr>
              </a:p>
            </p:txBody>
          </p:sp>
          <p:grpSp>
            <p:nvGrpSpPr>
              <p:cNvPr id="409624" name="Grupa 7">
                <a:extLst>
                  <a:ext uri="{FF2B5EF4-FFF2-40B4-BE49-F238E27FC236}">
                    <a16:creationId xmlns:a16="http://schemas.microsoft.com/office/drawing/2014/main" id="{1C5186B7-0AC5-8EDA-8F7A-A3170A428F6C}"/>
                  </a:ext>
                </a:extLst>
              </p:cNvPr>
              <p:cNvGrpSpPr>
                <a:grpSpLocks/>
              </p:cNvGrpSpPr>
              <p:nvPr/>
            </p:nvGrpSpPr>
            <p:grpSpPr bwMode="auto">
              <a:xfrm>
                <a:off x="3134998" y="1517736"/>
                <a:ext cx="2019850" cy="4162612"/>
                <a:chOff x="3636165" y="1814460"/>
                <a:chExt cx="1696621" cy="3496486"/>
              </a:xfrm>
            </p:grpSpPr>
            <p:grpSp>
              <p:nvGrpSpPr>
                <p:cNvPr id="409625" name="Group 28">
                  <a:extLst>
                    <a:ext uri="{FF2B5EF4-FFF2-40B4-BE49-F238E27FC236}">
                      <a16:creationId xmlns:a16="http://schemas.microsoft.com/office/drawing/2014/main" id="{0B3E69AC-B070-07BF-0B1E-851FAAAF264D}"/>
                    </a:ext>
                  </a:extLst>
                </p:cNvPr>
                <p:cNvGrpSpPr>
                  <a:grpSpLocks/>
                </p:cNvGrpSpPr>
                <p:nvPr/>
              </p:nvGrpSpPr>
              <p:grpSpPr bwMode="auto">
                <a:xfrm>
                  <a:off x="3636165" y="1819139"/>
                  <a:ext cx="1696621" cy="3491807"/>
                  <a:chOff x="1684" y="1082"/>
                  <a:chExt cx="2391" cy="3083"/>
                </a:xfrm>
              </p:grpSpPr>
              <p:sp>
                <p:nvSpPr>
                  <p:cNvPr id="409630" name="Rectangle 29">
                    <a:extLst>
                      <a:ext uri="{FF2B5EF4-FFF2-40B4-BE49-F238E27FC236}">
                        <a16:creationId xmlns:a16="http://schemas.microsoft.com/office/drawing/2014/main" id="{1B5F2E5A-1289-6E2A-3D4A-F1A22B5D7EB8}"/>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09631" name="Line 30">
                    <a:extLst>
                      <a:ext uri="{FF2B5EF4-FFF2-40B4-BE49-F238E27FC236}">
                        <a16:creationId xmlns:a16="http://schemas.microsoft.com/office/drawing/2014/main" id="{D5996803-4CEB-2743-74C1-07DCDEB9F33C}"/>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409626" name="Line 31">
                  <a:extLst>
                    <a:ext uri="{FF2B5EF4-FFF2-40B4-BE49-F238E27FC236}">
                      <a16:creationId xmlns:a16="http://schemas.microsoft.com/office/drawing/2014/main" id="{911F7FE3-6259-CFC8-5527-01C64CB157E5}"/>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09627" name="Line 32">
                  <a:extLst>
                    <a:ext uri="{FF2B5EF4-FFF2-40B4-BE49-F238E27FC236}">
                      <a16:creationId xmlns:a16="http://schemas.microsoft.com/office/drawing/2014/main" id="{4887D5B4-D0DC-A81C-2C5A-2C67BF73EF3C}"/>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09628" name="Line 33">
                  <a:extLst>
                    <a:ext uri="{FF2B5EF4-FFF2-40B4-BE49-F238E27FC236}">
                      <a16:creationId xmlns:a16="http://schemas.microsoft.com/office/drawing/2014/main" id="{5AD7E038-973C-96F1-3F2E-A730F2B9BC6B}"/>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09629" name="Line 34">
                  <a:extLst>
                    <a:ext uri="{FF2B5EF4-FFF2-40B4-BE49-F238E27FC236}">
                      <a16:creationId xmlns:a16="http://schemas.microsoft.com/office/drawing/2014/main" id="{8372D0CA-E6AA-E1E2-98B3-7C05194E12DB}"/>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sp>
          <p:nvSpPr>
            <p:cNvPr id="409617" name="Line 35">
              <a:extLst>
                <a:ext uri="{FF2B5EF4-FFF2-40B4-BE49-F238E27FC236}">
                  <a16:creationId xmlns:a16="http://schemas.microsoft.com/office/drawing/2014/main" id="{FEDF31B7-A30D-4EF7-C979-F5091541D25A}"/>
                </a:ext>
              </a:extLst>
            </p:cNvPr>
            <p:cNvSpPr>
              <a:spLocks noChangeShapeType="1"/>
            </p:cNvSpPr>
            <p:nvPr/>
          </p:nvSpPr>
          <p:spPr bwMode="auto">
            <a:xfrm flipV="1">
              <a:off x="9575984" y="4478519"/>
              <a:ext cx="118171" cy="79167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09618" name="Line 36">
              <a:extLst>
                <a:ext uri="{FF2B5EF4-FFF2-40B4-BE49-F238E27FC236}">
                  <a16:creationId xmlns:a16="http://schemas.microsoft.com/office/drawing/2014/main" id="{2616598A-91DD-A687-CC38-2BA433CA1770}"/>
                </a:ext>
              </a:extLst>
            </p:cNvPr>
            <p:cNvSpPr>
              <a:spLocks noChangeShapeType="1"/>
            </p:cNvSpPr>
            <p:nvPr/>
          </p:nvSpPr>
          <p:spPr bwMode="auto">
            <a:xfrm flipH="1" flipV="1">
              <a:off x="9694155" y="4492425"/>
              <a:ext cx="125446"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09619" name="Line 37">
              <a:extLst>
                <a:ext uri="{FF2B5EF4-FFF2-40B4-BE49-F238E27FC236}">
                  <a16:creationId xmlns:a16="http://schemas.microsoft.com/office/drawing/2014/main" id="{E11891F9-A4D1-70EC-D5D1-54CCCE37A3A1}"/>
                </a:ext>
              </a:extLst>
            </p:cNvPr>
            <p:cNvSpPr>
              <a:spLocks noChangeShapeType="1"/>
            </p:cNvSpPr>
            <p:nvPr/>
          </p:nvSpPr>
          <p:spPr bwMode="auto">
            <a:xfrm>
              <a:off x="9813672" y="4492424"/>
              <a:ext cx="135004" cy="56326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51" name="Group 28">
            <a:extLst>
              <a:ext uri="{FF2B5EF4-FFF2-40B4-BE49-F238E27FC236}">
                <a16:creationId xmlns:a16="http://schemas.microsoft.com/office/drawing/2014/main" id="{6E2CEE81-559E-A63D-A7D4-8FA8A92D99E6}"/>
              </a:ext>
            </a:extLst>
          </p:cNvPr>
          <p:cNvGrpSpPr>
            <a:grpSpLocks/>
          </p:cNvGrpSpPr>
          <p:nvPr/>
        </p:nvGrpSpPr>
        <p:grpSpPr bwMode="auto">
          <a:xfrm>
            <a:off x="7531423" y="3052171"/>
            <a:ext cx="567629" cy="1314248"/>
            <a:chOff x="7472539" y="226992"/>
            <a:chExt cx="825498" cy="1911166"/>
          </a:xfrm>
        </p:grpSpPr>
        <p:grpSp>
          <p:nvGrpSpPr>
            <p:cNvPr id="52" name="Grupa 2">
              <a:extLst>
                <a:ext uri="{FF2B5EF4-FFF2-40B4-BE49-F238E27FC236}">
                  <a16:creationId xmlns:a16="http://schemas.microsoft.com/office/drawing/2014/main" id="{1225E512-CBB8-C175-D920-7503AF9E838E}"/>
                </a:ext>
              </a:extLst>
            </p:cNvPr>
            <p:cNvGrpSpPr>
              <a:grpSpLocks/>
            </p:cNvGrpSpPr>
            <p:nvPr/>
          </p:nvGrpSpPr>
          <p:grpSpPr bwMode="auto">
            <a:xfrm>
              <a:off x="7472539" y="226992"/>
              <a:ext cx="825498" cy="1911166"/>
              <a:chOff x="3127385" y="986433"/>
              <a:chExt cx="2027463" cy="4693916"/>
            </a:xfrm>
          </p:grpSpPr>
          <p:sp>
            <p:nvSpPr>
              <p:cNvPr id="57" name="Rectangle 15">
                <a:extLst>
                  <a:ext uri="{FF2B5EF4-FFF2-40B4-BE49-F238E27FC236}">
                    <a16:creationId xmlns:a16="http://schemas.microsoft.com/office/drawing/2014/main" id="{165D9F27-D73E-41E9-F420-2EF26B57C933}"/>
                  </a:ext>
                </a:extLst>
              </p:cNvPr>
              <p:cNvSpPr>
                <a:spLocks noChangeArrowheads="1"/>
              </p:cNvSpPr>
              <p:nvPr/>
            </p:nvSpPr>
            <p:spPr bwMode="auto">
              <a:xfrm>
                <a:off x="3134998" y="3152466"/>
                <a:ext cx="2012248" cy="905884"/>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58" name="Rectangle 12">
                <a:extLst>
                  <a:ext uri="{FF2B5EF4-FFF2-40B4-BE49-F238E27FC236}">
                    <a16:creationId xmlns:a16="http://schemas.microsoft.com/office/drawing/2014/main" id="{7A543159-6D9D-A822-2B1E-725A774C0958}"/>
                  </a:ext>
                </a:extLst>
              </p:cNvPr>
              <p:cNvSpPr>
                <a:spLocks noChangeArrowheads="1"/>
              </p:cNvSpPr>
              <p:nvPr/>
            </p:nvSpPr>
            <p:spPr bwMode="auto">
              <a:xfrm>
                <a:off x="3134998" y="5331244"/>
                <a:ext cx="2012248" cy="349105"/>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59" name="Rectangle 13">
                <a:extLst>
                  <a:ext uri="{FF2B5EF4-FFF2-40B4-BE49-F238E27FC236}">
                    <a16:creationId xmlns:a16="http://schemas.microsoft.com/office/drawing/2014/main" id="{5E777A45-9134-A399-C5F3-156CC3270322}"/>
                  </a:ext>
                </a:extLst>
              </p:cNvPr>
              <p:cNvSpPr>
                <a:spLocks noChangeArrowheads="1"/>
              </p:cNvSpPr>
              <p:nvPr/>
            </p:nvSpPr>
            <p:spPr bwMode="auto">
              <a:xfrm>
                <a:off x="3134998" y="1521517"/>
                <a:ext cx="2012248" cy="359847"/>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60" name="Text Box 43">
                <a:extLst>
                  <a:ext uri="{FF2B5EF4-FFF2-40B4-BE49-F238E27FC236}">
                    <a16:creationId xmlns:a16="http://schemas.microsoft.com/office/drawing/2014/main" id="{6CDC093F-7A4D-90B0-F83B-7C95184A7A0C}"/>
                  </a:ext>
                </a:extLst>
              </p:cNvPr>
              <p:cNvSpPr txBox="1">
                <a:spLocks noChangeArrowheads="1"/>
              </p:cNvSpPr>
              <p:nvPr/>
            </p:nvSpPr>
            <p:spPr bwMode="auto">
              <a:xfrm>
                <a:off x="3127385" y="986433"/>
                <a:ext cx="2013334" cy="363786"/>
              </a:xfrm>
              <a:prstGeom prst="rect">
                <a:avLst/>
              </a:prstGeom>
              <a:noFill/>
              <a:ln w="12700">
                <a:noFill/>
                <a:miter lim="800000"/>
                <a:headEnd/>
                <a:tailEnd/>
              </a:ln>
            </p:spPr>
            <p:txBody>
              <a:bodyPr wrap="none" lIns="32466" tIns="16234" rIns="32466" bIns="16234" anchor="ctr"/>
              <a:lstStyle/>
              <a:p>
                <a:pPr algn="ctr" defTabSz="913203" eaLnBrk="1" fontAlgn="auto" hangingPunct="1">
                  <a:spcBef>
                    <a:spcPts val="0"/>
                  </a:spcBef>
                  <a:spcAft>
                    <a:spcPts val="0"/>
                  </a:spcAft>
                  <a:defRPr/>
                </a:pPr>
                <a:r>
                  <a:rPr lang="en-NZ" sz="800" b="1">
                    <a:solidFill>
                      <a:schemeClr val="tx2"/>
                    </a:solidFill>
                    <a:latin typeface="Century Gothic" panose="020B0502020202020204" pitchFamily="34" charset="0"/>
                    <a:ea typeface="ＭＳ Ｐゴシック" pitchFamily="-112" charset="-128"/>
                    <a:cs typeface="ＭＳ Ｐゴシック" pitchFamily="-112" charset="-128"/>
                  </a:rPr>
                  <a:t>I Sell (DI)</a:t>
                </a:r>
                <a:endParaRPr lang="en-US" sz="900" b="1">
                  <a:solidFill>
                    <a:schemeClr val="tx2"/>
                  </a:solidFill>
                  <a:latin typeface="Century Gothic" panose="020B0502020202020204" pitchFamily="34" charset="0"/>
                  <a:ea typeface="ＭＳ Ｐゴシック" pitchFamily="-112" charset="-128"/>
                  <a:cs typeface="ＭＳ Ｐゴシック" pitchFamily="-112" charset="-128"/>
                </a:endParaRPr>
              </a:p>
            </p:txBody>
          </p:sp>
          <p:grpSp>
            <p:nvGrpSpPr>
              <p:cNvPr id="61" name="Grupa 7">
                <a:extLst>
                  <a:ext uri="{FF2B5EF4-FFF2-40B4-BE49-F238E27FC236}">
                    <a16:creationId xmlns:a16="http://schemas.microsoft.com/office/drawing/2014/main" id="{23F1D858-A3B8-0BA5-2B5D-D0B6EEDAB6ED}"/>
                  </a:ext>
                </a:extLst>
              </p:cNvPr>
              <p:cNvGrpSpPr>
                <a:grpSpLocks/>
              </p:cNvGrpSpPr>
              <p:nvPr/>
            </p:nvGrpSpPr>
            <p:grpSpPr bwMode="auto">
              <a:xfrm>
                <a:off x="3134998" y="1517736"/>
                <a:ext cx="2019850" cy="4162612"/>
                <a:chOff x="3636165" y="1814460"/>
                <a:chExt cx="1696621" cy="3496486"/>
              </a:xfrm>
            </p:grpSpPr>
            <p:grpSp>
              <p:nvGrpSpPr>
                <p:cNvPr id="62" name="Group 28">
                  <a:extLst>
                    <a:ext uri="{FF2B5EF4-FFF2-40B4-BE49-F238E27FC236}">
                      <a16:creationId xmlns:a16="http://schemas.microsoft.com/office/drawing/2014/main" id="{AF74F156-F778-9BA7-82C8-A28D38A6592D}"/>
                    </a:ext>
                  </a:extLst>
                </p:cNvPr>
                <p:cNvGrpSpPr>
                  <a:grpSpLocks/>
                </p:cNvGrpSpPr>
                <p:nvPr/>
              </p:nvGrpSpPr>
              <p:grpSpPr bwMode="auto">
                <a:xfrm>
                  <a:off x="3636165" y="1819139"/>
                  <a:ext cx="1696621" cy="3491807"/>
                  <a:chOff x="1684" y="1082"/>
                  <a:chExt cx="2391" cy="3083"/>
                </a:xfrm>
              </p:grpSpPr>
              <p:sp>
                <p:nvSpPr>
                  <p:cNvPr id="67" name="Rectangle 29">
                    <a:extLst>
                      <a:ext uri="{FF2B5EF4-FFF2-40B4-BE49-F238E27FC236}">
                        <a16:creationId xmlns:a16="http://schemas.microsoft.com/office/drawing/2014/main" id="{51AD8601-259C-8AFD-E809-AD94623E6CC3}"/>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68" name="Line 30">
                    <a:extLst>
                      <a:ext uri="{FF2B5EF4-FFF2-40B4-BE49-F238E27FC236}">
                        <a16:creationId xmlns:a16="http://schemas.microsoft.com/office/drawing/2014/main" id="{C5017F40-5608-1433-C107-813D177CF7C9}"/>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63" name="Line 31">
                  <a:extLst>
                    <a:ext uri="{FF2B5EF4-FFF2-40B4-BE49-F238E27FC236}">
                      <a16:creationId xmlns:a16="http://schemas.microsoft.com/office/drawing/2014/main" id="{DC291C3B-CF5A-1C94-2D9C-0C01E2A6606F}"/>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64" name="Line 32">
                  <a:extLst>
                    <a:ext uri="{FF2B5EF4-FFF2-40B4-BE49-F238E27FC236}">
                      <a16:creationId xmlns:a16="http://schemas.microsoft.com/office/drawing/2014/main" id="{69A0A31E-D5CD-CE57-D634-1D2FA39E0473}"/>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65" name="Line 33">
                  <a:extLst>
                    <a:ext uri="{FF2B5EF4-FFF2-40B4-BE49-F238E27FC236}">
                      <a16:creationId xmlns:a16="http://schemas.microsoft.com/office/drawing/2014/main" id="{0CD83789-B43A-0315-5803-0E11FE70AF6F}"/>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66" name="Line 34">
                  <a:extLst>
                    <a:ext uri="{FF2B5EF4-FFF2-40B4-BE49-F238E27FC236}">
                      <a16:creationId xmlns:a16="http://schemas.microsoft.com/office/drawing/2014/main" id="{670933D4-397C-8F49-B939-DE7C5E9EBA19}"/>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53" name="Grupa 33">
              <a:extLst>
                <a:ext uri="{FF2B5EF4-FFF2-40B4-BE49-F238E27FC236}">
                  <a16:creationId xmlns:a16="http://schemas.microsoft.com/office/drawing/2014/main" id="{D872F764-0C73-B309-5C9C-41D7E0053FB0}"/>
                </a:ext>
              </a:extLst>
            </p:cNvPr>
            <p:cNvGrpSpPr>
              <a:grpSpLocks/>
            </p:cNvGrpSpPr>
            <p:nvPr/>
          </p:nvGrpSpPr>
          <p:grpSpPr bwMode="auto">
            <a:xfrm>
              <a:off x="7633515" y="762305"/>
              <a:ext cx="513195" cy="957507"/>
              <a:chOff x="2785567" y="2914171"/>
              <a:chExt cx="900334" cy="1679819"/>
            </a:xfrm>
          </p:grpSpPr>
          <p:sp>
            <p:nvSpPr>
              <p:cNvPr id="54" name="Line 35">
                <a:extLst>
                  <a:ext uri="{FF2B5EF4-FFF2-40B4-BE49-F238E27FC236}">
                    <a16:creationId xmlns:a16="http://schemas.microsoft.com/office/drawing/2014/main" id="{B8274A20-65B1-008D-4023-5FB5C8CB8050}"/>
                  </a:ext>
                </a:extLst>
              </p:cNvPr>
              <p:cNvSpPr>
                <a:spLocks noChangeShapeType="1"/>
              </p:cNvSpPr>
              <p:nvPr/>
            </p:nvSpPr>
            <p:spPr bwMode="auto">
              <a:xfrm>
                <a:off x="2785567" y="2914171"/>
                <a:ext cx="279949" cy="6282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55" name="Line 36">
                <a:extLst>
                  <a:ext uri="{FF2B5EF4-FFF2-40B4-BE49-F238E27FC236}">
                    <a16:creationId xmlns:a16="http://schemas.microsoft.com/office/drawing/2014/main" id="{EECC61FF-236E-A3AF-89EA-AB9CE6D9840E}"/>
                  </a:ext>
                </a:extLst>
              </p:cNvPr>
              <p:cNvSpPr>
                <a:spLocks noChangeShapeType="1"/>
              </p:cNvSpPr>
              <p:nvPr/>
            </p:nvSpPr>
            <p:spPr bwMode="auto">
              <a:xfrm flipH="1" flipV="1">
                <a:off x="3058360" y="2973934"/>
                <a:ext cx="319801" cy="135337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56" name="Line 37">
                <a:extLst>
                  <a:ext uri="{FF2B5EF4-FFF2-40B4-BE49-F238E27FC236}">
                    <a16:creationId xmlns:a16="http://schemas.microsoft.com/office/drawing/2014/main" id="{4E27A609-6564-98A5-98E7-5F6A285334DF}"/>
                  </a:ext>
                </a:extLst>
              </p:cNvPr>
              <p:cNvSpPr>
                <a:spLocks noChangeShapeType="1"/>
              </p:cNvSpPr>
              <p:nvPr/>
            </p:nvSpPr>
            <p:spPr bwMode="auto">
              <a:xfrm>
                <a:off x="3378162" y="4307610"/>
                <a:ext cx="307739" cy="28638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69" name="Group 81">
            <a:extLst>
              <a:ext uri="{FF2B5EF4-FFF2-40B4-BE49-F238E27FC236}">
                <a16:creationId xmlns:a16="http://schemas.microsoft.com/office/drawing/2014/main" id="{F4290D8D-CAF6-A979-34DD-797011EC1B13}"/>
              </a:ext>
            </a:extLst>
          </p:cNvPr>
          <p:cNvGrpSpPr>
            <a:grpSpLocks/>
          </p:cNvGrpSpPr>
          <p:nvPr/>
        </p:nvGrpSpPr>
        <p:grpSpPr bwMode="auto">
          <a:xfrm>
            <a:off x="4000275" y="3045292"/>
            <a:ext cx="566238" cy="1311602"/>
            <a:chOff x="8396153" y="4149059"/>
            <a:chExt cx="628495" cy="1455070"/>
          </a:xfrm>
        </p:grpSpPr>
        <p:grpSp>
          <p:nvGrpSpPr>
            <p:cNvPr id="70" name="Grupa 2">
              <a:extLst>
                <a:ext uri="{FF2B5EF4-FFF2-40B4-BE49-F238E27FC236}">
                  <a16:creationId xmlns:a16="http://schemas.microsoft.com/office/drawing/2014/main" id="{14BF9AD1-5BEC-49DE-26CF-89FE9A49697B}"/>
                </a:ext>
              </a:extLst>
            </p:cNvPr>
            <p:cNvGrpSpPr>
              <a:grpSpLocks/>
            </p:cNvGrpSpPr>
            <p:nvPr/>
          </p:nvGrpSpPr>
          <p:grpSpPr bwMode="auto">
            <a:xfrm>
              <a:off x="8396153" y="4149059"/>
              <a:ext cx="628495" cy="1455070"/>
              <a:chOff x="3127385" y="986433"/>
              <a:chExt cx="2027463" cy="4693916"/>
            </a:xfrm>
          </p:grpSpPr>
          <p:sp>
            <p:nvSpPr>
              <p:cNvPr id="74" name="Rectangle 15">
                <a:extLst>
                  <a:ext uri="{FF2B5EF4-FFF2-40B4-BE49-F238E27FC236}">
                    <a16:creationId xmlns:a16="http://schemas.microsoft.com/office/drawing/2014/main" id="{DF422EBF-F066-4111-6312-639D01588BED}"/>
                  </a:ext>
                </a:extLst>
              </p:cNvPr>
              <p:cNvSpPr>
                <a:spLocks noChangeArrowheads="1"/>
              </p:cNvSpPr>
              <p:nvPr/>
            </p:nvSpPr>
            <p:spPr bwMode="auto">
              <a:xfrm>
                <a:off x="3134998" y="3152466"/>
                <a:ext cx="2012248" cy="905884"/>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75" name="Rectangle 12">
                <a:extLst>
                  <a:ext uri="{FF2B5EF4-FFF2-40B4-BE49-F238E27FC236}">
                    <a16:creationId xmlns:a16="http://schemas.microsoft.com/office/drawing/2014/main" id="{BB430336-C4A6-0A58-DBF1-D5696FF05638}"/>
                  </a:ext>
                </a:extLst>
              </p:cNvPr>
              <p:cNvSpPr>
                <a:spLocks noChangeArrowheads="1"/>
              </p:cNvSpPr>
              <p:nvPr/>
            </p:nvSpPr>
            <p:spPr bwMode="auto">
              <a:xfrm>
                <a:off x="3134998" y="5331244"/>
                <a:ext cx="2012248" cy="349105"/>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76" name="Rectangle 13">
                <a:extLst>
                  <a:ext uri="{FF2B5EF4-FFF2-40B4-BE49-F238E27FC236}">
                    <a16:creationId xmlns:a16="http://schemas.microsoft.com/office/drawing/2014/main" id="{EBB7D9D7-1128-0BDA-3336-CD21B2FB5365}"/>
                  </a:ext>
                </a:extLst>
              </p:cNvPr>
              <p:cNvSpPr>
                <a:spLocks noChangeArrowheads="1"/>
              </p:cNvSpPr>
              <p:nvPr/>
            </p:nvSpPr>
            <p:spPr bwMode="auto">
              <a:xfrm>
                <a:off x="3134998" y="1521517"/>
                <a:ext cx="2012248" cy="359847"/>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77" name="Text Box 43">
                <a:extLst>
                  <a:ext uri="{FF2B5EF4-FFF2-40B4-BE49-F238E27FC236}">
                    <a16:creationId xmlns:a16="http://schemas.microsoft.com/office/drawing/2014/main" id="{573A86A9-6536-2F22-5540-09B5AA5F4AFA}"/>
                  </a:ext>
                </a:extLst>
              </p:cNvPr>
              <p:cNvSpPr txBox="1">
                <a:spLocks noChangeArrowheads="1"/>
              </p:cNvSpPr>
              <p:nvPr/>
            </p:nvSpPr>
            <p:spPr bwMode="auto">
              <a:xfrm>
                <a:off x="3127385" y="986433"/>
                <a:ext cx="2013210" cy="363262"/>
              </a:xfrm>
              <a:prstGeom prst="rect">
                <a:avLst/>
              </a:prstGeom>
              <a:noFill/>
              <a:ln w="12700">
                <a:noFill/>
                <a:miter lim="800000"/>
                <a:headEnd/>
                <a:tailEnd/>
              </a:ln>
            </p:spPr>
            <p:txBody>
              <a:bodyPr wrap="none" lIns="32466" tIns="16234" rIns="32466" bIns="16234" anchor="ctr"/>
              <a:lstStyle/>
              <a:p>
                <a:pPr algn="ctr" defTabSz="913203" eaLnBrk="1" fontAlgn="auto" hangingPunct="1">
                  <a:spcBef>
                    <a:spcPts val="0"/>
                  </a:spcBef>
                  <a:spcAft>
                    <a:spcPts val="0"/>
                  </a:spcAft>
                  <a:defRPr/>
                </a:pPr>
                <a:r>
                  <a:rPr lang="en-NZ" sz="800" b="1">
                    <a:solidFill>
                      <a:schemeClr val="tx2"/>
                    </a:solidFill>
                    <a:latin typeface="Century Gothic" panose="020B0502020202020204" pitchFamily="34" charset="0"/>
                    <a:ea typeface="ＭＳ Ｐゴシック" pitchFamily="-112" charset="-128"/>
                    <a:cs typeface="ＭＳ Ｐゴシック" pitchFamily="-112" charset="-128"/>
                  </a:rPr>
                  <a:t>I Follow (SC)</a:t>
                </a:r>
                <a:endParaRPr lang="en-US" sz="900" b="1">
                  <a:solidFill>
                    <a:schemeClr val="tx2"/>
                  </a:solidFill>
                  <a:latin typeface="Century Gothic" panose="020B0502020202020204" pitchFamily="34" charset="0"/>
                  <a:ea typeface="ＭＳ Ｐゴシック" pitchFamily="-112" charset="-128"/>
                  <a:cs typeface="ＭＳ Ｐゴシック" pitchFamily="-112" charset="-128"/>
                </a:endParaRPr>
              </a:p>
            </p:txBody>
          </p:sp>
          <p:grpSp>
            <p:nvGrpSpPr>
              <p:cNvPr id="78" name="Grupa 7">
                <a:extLst>
                  <a:ext uri="{FF2B5EF4-FFF2-40B4-BE49-F238E27FC236}">
                    <a16:creationId xmlns:a16="http://schemas.microsoft.com/office/drawing/2014/main" id="{0AC8EB8A-4617-BC7B-D776-51C66C34CA60}"/>
                  </a:ext>
                </a:extLst>
              </p:cNvPr>
              <p:cNvGrpSpPr>
                <a:grpSpLocks/>
              </p:cNvGrpSpPr>
              <p:nvPr/>
            </p:nvGrpSpPr>
            <p:grpSpPr bwMode="auto">
              <a:xfrm>
                <a:off x="3134998" y="1517736"/>
                <a:ext cx="2019850" cy="4162612"/>
                <a:chOff x="3636165" y="1814460"/>
                <a:chExt cx="1696621" cy="3496486"/>
              </a:xfrm>
            </p:grpSpPr>
            <p:grpSp>
              <p:nvGrpSpPr>
                <p:cNvPr id="79" name="Group 28">
                  <a:extLst>
                    <a:ext uri="{FF2B5EF4-FFF2-40B4-BE49-F238E27FC236}">
                      <a16:creationId xmlns:a16="http://schemas.microsoft.com/office/drawing/2014/main" id="{C839A195-1299-A7D8-0AEE-CFB2993BB434}"/>
                    </a:ext>
                  </a:extLst>
                </p:cNvPr>
                <p:cNvGrpSpPr>
                  <a:grpSpLocks/>
                </p:cNvGrpSpPr>
                <p:nvPr/>
              </p:nvGrpSpPr>
              <p:grpSpPr bwMode="auto">
                <a:xfrm>
                  <a:off x="3636165" y="1819139"/>
                  <a:ext cx="1696621" cy="3491807"/>
                  <a:chOff x="1684" y="1082"/>
                  <a:chExt cx="2391" cy="3083"/>
                </a:xfrm>
              </p:grpSpPr>
              <p:sp>
                <p:nvSpPr>
                  <p:cNvPr id="84" name="Rectangle 29">
                    <a:extLst>
                      <a:ext uri="{FF2B5EF4-FFF2-40B4-BE49-F238E27FC236}">
                        <a16:creationId xmlns:a16="http://schemas.microsoft.com/office/drawing/2014/main" id="{8CC76620-F18D-BAE4-BE67-7C62C6FC0B99}"/>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85" name="Line 30">
                    <a:extLst>
                      <a:ext uri="{FF2B5EF4-FFF2-40B4-BE49-F238E27FC236}">
                        <a16:creationId xmlns:a16="http://schemas.microsoft.com/office/drawing/2014/main" id="{D20926F4-B213-F374-9027-6EB6EB9E700E}"/>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80" name="Line 31">
                  <a:extLst>
                    <a:ext uri="{FF2B5EF4-FFF2-40B4-BE49-F238E27FC236}">
                      <a16:creationId xmlns:a16="http://schemas.microsoft.com/office/drawing/2014/main" id="{E3D470D7-4691-7F6F-AE15-1FE5A83917B0}"/>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81" name="Line 32">
                  <a:extLst>
                    <a:ext uri="{FF2B5EF4-FFF2-40B4-BE49-F238E27FC236}">
                      <a16:creationId xmlns:a16="http://schemas.microsoft.com/office/drawing/2014/main" id="{02155FB4-3492-1F49-C6CE-CE15B7D293D0}"/>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82" name="Line 33">
                  <a:extLst>
                    <a:ext uri="{FF2B5EF4-FFF2-40B4-BE49-F238E27FC236}">
                      <a16:creationId xmlns:a16="http://schemas.microsoft.com/office/drawing/2014/main" id="{93210123-A54F-E9A9-D2D3-2273FC337BBE}"/>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83" name="Line 34">
                  <a:extLst>
                    <a:ext uri="{FF2B5EF4-FFF2-40B4-BE49-F238E27FC236}">
                      <a16:creationId xmlns:a16="http://schemas.microsoft.com/office/drawing/2014/main" id="{C534EBCF-CBA0-ADD0-05E1-9591EDE7D39C}"/>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sp>
          <p:nvSpPr>
            <p:cNvPr id="71" name="Line 35">
              <a:extLst>
                <a:ext uri="{FF2B5EF4-FFF2-40B4-BE49-F238E27FC236}">
                  <a16:creationId xmlns:a16="http://schemas.microsoft.com/office/drawing/2014/main" id="{8DA87796-A501-1871-F1CD-4E0267C3C863}"/>
                </a:ext>
              </a:extLst>
            </p:cNvPr>
            <p:cNvSpPr>
              <a:spLocks noChangeShapeType="1"/>
            </p:cNvSpPr>
            <p:nvPr/>
          </p:nvSpPr>
          <p:spPr bwMode="auto">
            <a:xfrm>
              <a:off x="8521521" y="5270200"/>
              <a:ext cx="117836" cy="6035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72" name="Line 36">
              <a:extLst>
                <a:ext uri="{FF2B5EF4-FFF2-40B4-BE49-F238E27FC236}">
                  <a16:creationId xmlns:a16="http://schemas.microsoft.com/office/drawing/2014/main" id="{04A01BED-C1D3-F574-1F72-CFA63FCC5302}"/>
                </a:ext>
              </a:extLst>
            </p:cNvPr>
            <p:cNvSpPr>
              <a:spLocks noChangeShapeType="1"/>
            </p:cNvSpPr>
            <p:nvPr/>
          </p:nvSpPr>
          <p:spPr bwMode="auto">
            <a:xfrm flipH="1">
              <a:off x="8649981" y="4539150"/>
              <a:ext cx="116122" cy="791406"/>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73" name="Line 37">
              <a:extLst>
                <a:ext uri="{FF2B5EF4-FFF2-40B4-BE49-F238E27FC236}">
                  <a16:creationId xmlns:a16="http://schemas.microsoft.com/office/drawing/2014/main" id="{8F7F8D63-8CF1-77D1-FD07-F715EF75D42F}"/>
                </a:ext>
              </a:extLst>
            </p:cNvPr>
            <p:cNvSpPr>
              <a:spLocks noChangeShapeType="1"/>
            </p:cNvSpPr>
            <p:nvPr/>
          </p:nvSpPr>
          <p:spPr bwMode="auto">
            <a:xfrm flipV="1">
              <a:off x="8766102" y="4370704"/>
              <a:ext cx="126701" cy="16844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103" name="Group 115">
            <a:extLst>
              <a:ext uri="{FF2B5EF4-FFF2-40B4-BE49-F238E27FC236}">
                <a16:creationId xmlns:a16="http://schemas.microsoft.com/office/drawing/2014/main" id="{65F26390-1C38-5E76-0D49-ED929E5867C1}"/>
              </a:ext>
            </a:extLst>
          </p:cNvPr>
          <p:cNvGrpSpPr>
            <a:grpSpLocks/>
          </p:cNvGrpSpPr>
          <p:nvPr/>
        </p:nvGrpSpPr>
        <p:grpSpPr bwMode="auto">
          <a:xfrm>
            <a:off x="5132971" y="2380237"/>
            <a:ext cx="572234" cy="1313241"/>
            <a:chOff x="10478617" y="4155512"/>
            <a:chExt cx="631062" cy="1448617"/>
          </a:xfrm>
        </p:grpSpPr>
        <p:grpSp>
          <p:nvGrpSpPr>
            <p:cNvPr id="104" name="Grupa 2">
              <a:extLst>
                <a:ext uri="{FF2B5EF4-FFF2-40B4-BE49-F238E27FC236}">
                  <a16:creationId xmlns:a16="http://schemas.microsoft.com/office/drawing/2014/main" id="{7DD28762-3ABD-A020-8958-B4A660F30C82}"/>
                </a:ext>
              </a:extLst>
            </p:cNvPr>
            <p:cNvGrpSpPr>
              <a:grpSpLocks/>
            </p:cNvGrpSpPr>
            <p:nvPr/>
          </p:nvGrpSpPr>
          <p:grpSpPr bwMode="auto">
            <a:xfrm>
              <a:off x="10478617" y="4155512"/>
              <a:ext cx="631062" cy="1448617"/>
              <a:chOff x="3119105" y="1007249"/>
              <a:chExt cx="2035743" cy="4673100"/>
            </a:xfrm>
          </p:grpSpPr>
          <p:sp>
            <p:nvSpPr>
              <p:cNvPr id="108" name="Rectangle 15">
                <a:extLst>
                  <a:ext uri="{FF2B5EF4-FFF2-40B4-BE49-F238E27FC236}">
                    <a16:creationId xmlns:a16="http://schemas.microsoft.com/office/drawing/2014/main" id="{BD35940C-3442-D3FE-EDDF-5BA675A765CD}"/>
                  </a:ext>
                </a:extLst>
              </p:cNvPr>
              <p:cNvSpPr>
                <a:spLocks noChangeArrowheads="1"/>
              </p:cNvSpPr>
              <p:nvPr/>
            </p:nvSpPr>
            <p:spPr bwMode="auto">
              <a:xfrm>
                <a:off x="3134998" y="3152466"/>
                <a:ext cx="2012248" cy="905884"/>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109" name="Rectangle 12">
                <a:extLst>
                  <a:ext uri="{FF2B5EF4-FFF2-40B4-BE49-F238E27FC236}">
                    <a16:creationId xmlns:a16="http://schemas.microsoft.com/office/drawing/2014/main" id="{45ADF8A1-5D66-596F-32D1-21DB0E82A97E}"/>
                  </a:ext>
                </a:extLst>
              </p:cNvPr>
              <p:cNvSpPr>
                <a:spLocks noChangeArrowheads="1"/>
              </p:cNvSpPr>
              <p:nvPr/>
            </p:nvSpPr>
            <p:spPr bwMode="auto">
              <a:xfrm>
                <a:off x="3134998" y="5331244"/>
                <a:ext cx="2012248" cy="349105"/>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110" name="Rectangle 13">
                <a:extLst>
                  <a:ext uri="{FF2B5EF4-FFF2-40B4-BE49-F238E27FC236}">
                    <a16:creationId xmlns:a16="http://schemas.microsoft.com/office/drawing/2014/main" id="{53AE05CC-43D2-44DF-0FC5-327F98D570EA}"/>
                  </a:ext>
                </a:extLst>
              </p:cNvPr>
              <p:cNvSpPr>
                <a:spLocks noChangeArrowheads="1"/>
              </p:cNvSpPr>
              <p:nvPr/>
            </p:nvSpPr>
            <p:spPr bwMode="auto">
              <a:xfrm>
                <a:off x="3134998" y="1521517"/>
                <a:ext cx="2012248" cy="359847"/>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111" name="Text Box 43">
                <a:extLst>
                  <a:ext uri="{FF2B5EF4-FFF2-40B4-BE49-F238E27FC236}">
                    <a16:creationId xmlns:a16="http://schemas.microsoft.com/office/drawing/2014/main" id="{C450EA36-9331-4DDF-DBBE-030AB441D9A9}"/>
                  </a:ext>
                </a:extLst>
              </p:cNvPr>
              <p:cNvSpPr txBox="1">
                <a:spLocks noChangeArrowheads="1"/>
              </p:cNvSpPr>
              <p:nvPr/>
            </p:nvSpPr>
            <p:spPr bwMode="auto">
              <a:xfrm>
                <a:off x="3119105" y="1007249"/>
                <a:ext cx="2010872" cy="362476"/>
              </a:xfrm>
              <a:prstGeom prst="rect">
                <a:avLst/>
              </a:prstGeom>
              <a:noFill/>
              <a:ln w="12700">
                <a:noFill/>
                <a:miter lim="800000"/>
                <a:headEnd/>
                <a:tailEnd/>
              </a:ln>
            </p:spPr>
            <p:txBody>
              <a:bodyPr wrap="none" lIns="32466" tIns="16234" rIns="32466" bIns="16234" anchor="ctr"/>
              <a:lstStyle/>
              <a:p>
                <a:pPr algn="ctr" defTabSz="913203" eaLnBrk="1" fontAlgn="auto" hangingPunct="1">
                  <a:spcBef>
                    <a:spcPts val="0"/>
                  </a:spcBef>
                  <a:spcAft>
                    <a:spcPts val="0"/>
                  </a:spcAft>
                  <a:defRPr/>
                </a:pPr>
                <a:r>
                  <a:rPr lang="en-NZ" sz="800" b="1">
                    <a:solidFill>
                      <a:schemeClr val="tx2"/>
                    </a:solidFill>
                    <a:latin typeface="Century Gothic" panose="020B0502020202020204" pitchFamily="34" charset="0"/>
                    <a:ea typeface="ＭＳ Ｐゴシック" pitchFamily="-112" charset="-128"/>
                    <a:cs typeface="ＭＳ Ｐゴシック" pitchFamily="-112" charset="-128"/>
                  </a:rPr>
                  <a:t>I Explain (IC)</a:t>
                </a:r>
                <a:endParaRPr lang="en-US" sz="900" b="1">
                  <a:solidFill>
                    <a:schemeClr val="tx2"/>
                  </a:solidFill>
                  <a:latin typeface="Century Gothic" panose="020B0502020202020204" pitchFamily="34" charset="0"/>
                  <a:ea typeface="ＭＳ Ｐゴシック" pitchFamily="-112" charset="-128"/>
                  <a:cs typeface="ＭＳ Ｐゴシック" pitchFamily="-112" charset="-128"/>
                </a:endParaRPr>
              </a:p>
            </p:txBody>
          </p:sp>
          <p:grpSp>
            <p:nvGrpSpPr>
              <p:cNvPr id="112" name="Grupa 7">
                <a:extLst>
                  <a:ext uri="{FF2B5EF4-FFF2-40B4-BE49-F238E27FC236}">
                    <a16:creationId xmlns:a16="http://schemas.microsoft.com/office/drawing/2014/main" id="{65E54C69-04A1-23B9-3DA2-637F9BA34E54}"/>
                  </a:ext>
                </a:extLst>
              </p:cNvPr>
              <p:cNvGrpSpPr>
                <a:grpSpLocks/>
              </p:cNvGrpSpPr>
              <p:nvPr/>
            </p:nvGrpSpPr>
            <p:grpSpPr bwMode="auto">
              <a:xfrm>
                <a:off x="3134998" y="1517736"/>
                <a:ext cx="2019850" cy="4162612"/>
                <a:chOff x="3636165" y="1814460"/>
                <a:chExt cx="1696621" cy="3496486"/>
              </a:xfrm>
            </p:grpSpPr>
            <p:grpSp>
              <p:nvGrpSpPr>
                <p:cNvPr id="113" name="Group 28">
                  <a:extLst>
                    <a:ext uri="{FF2B5EF4-FFF2-40B4-BE49-F238E27FC236}">
                      <a16:creationId xmlns:a16="http://schemas.microsoft.com/office/drawing/2014/main" id="{7224F716-541A-6FB5-6025-01CF3DAC6D8F}"/>
                    </a:ext>
                  </a:extLst>
                </p:cNvPr>
                <p:cNvGrpSpPr>
                  <a:grpSpLocks/>
                </p:cNvGrpSpPr>
                <p:nvPr/>
              </p:nvGrpSpPr>
              <p:grpSpPr bwMode="auto">
                <a:xfrm>
                  <a:off x="3636165" y="1819139"/>
                  <a:ext cx="1696621" cy="3491807"/>
                  <a:chOff x="1684" y="1082"/>
                  <a:chExt cx="2391" cy="3083"/>
                </a:xfrm>
              </p:grpSpPr>
              <p:sp>
                <p:nvSpPr>
                  <p:cNvPr id="119" name="Rectangle 29">
                    <a:extLst>
                      <a:ext uri="{FF2B5EF4-FFF2-40B4-BE49-F238E27FC236}">
                        <a16:creationId xmlns:a16="http://schemas.microsoft.com/office/drawing/2014/main" id="{76A04965-3386-76C3-6ED4-B6D1661918E8}"/>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120" name="Line 30">
                    <a:extLst>
                      <a:ext uri="{FF2B5EF4-FFF2-40B4-BE49-F238E27FC236}">
                        <a16:creationId xmlns:a16="http://schemas.microsoft.com/office/drawing/2014/main" id="{7F4E97E5-286C-42D8-7236-1FCFF25ABDA5}"/>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115" name="Line 31">
                  <a:extLst>
                    <a:ext uri="{FF2B5EF4-FFF2-40B4-BE49-F238E27FC236}">
                      <a16:creationId xmlns:a16="http://schemas.microsoft.com/office/drawing/2014/main" id="{4B103722-DF91-223F-0B5B-BE66AD9FE4FF}"/>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116" name="Line 32">
                  <a:extLst>
                    <a:ext uri="{FF2B5EF4-FFF2-40B4-BE49-F238E27FC236}">
                      <a16:creationId xmlns:a16="http://schemas.microsoft.com/office/drawing/2014/main" id="{73A25B48-6E71-C65B-3CE8-51FB521DD4E8}"/>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117" name="Line 33">
                  <a:extLst>
                    <a:ext uri="{FF2B5EF4-FFF2-40B4-BE49-F238E27FC236}">
                      <a16:creationId xmlns:a16="http://schemas.microsoft.com/office/drawing/2014/main" id="{A9E837D1-1234-E539-345B-D6536E3F30D4}"/>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118" name="Line 34">
                  <a:extLst>
                    <a:ext uri="{FF2B5EF4-FFF2-40B4-BE49-F238E27FC236}">
                      <a16:creationId xmlns:a16="http://schemas.microsoft.com/office/drawing/2014/main" id="{88CEA192-7BC7-749D-1E0F-DD8CE3DC35ED}"/>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sp>
          <p:nvSpPr>
            <p:cNvPr id="105" name="Line 35">
              <a:extLst>
                <a:ext uri="{FF2B5EF4-FFF2-40B4-BE49-F238E27FC236}">
                  <a16:creationId xmlns:a16="http://schemas.microsoft.com/office/drawing/2014/main" id="{4CFE6A0E-4923-A855-9E82-1C97E68044AC}"/>
                </a:ext>
              </a:extLst>
            </p:cNvPr>
            <p:cNvSpPr>
              <a:spLocks noChangeShapeType="1"/>
            </p:cNvSpPr>
            <p:nvPr/>
          </p:nvSpPr>
          <p:spPr bwMode="auto">
            <a:xfrm flipV="1">
              <a:off x="10607070" y="4705047"/>
              <a:ext cx="123812" cy="46529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106" name="Line 36">
              <a:extLst>
                <a:ext uri="{FF2B5EF4-FFF2-40B4-BE49-F238E27FC236}">
                  <a16:creationId xmlns:a16="http://schemas.microsoft.com/office/drawing/2014/main" id="{F3E39B56-0AA6-C4BF-0FBC-AD743548F3E4}"/>
                </a:ext>
              </a:extLst>
            </p:cNvPr>
            <p:cNvSpPr>
              <a:spLocks noChangeShapeType="1"/>
            </p:cNvSpPr>
            <p:nvPr/>
          </p:nvSpPr>
          <p:spPr bwMode="auto">
            <a:xfrm flipH="1" flipV="1">
              <a:off x="10730712" y="4704394"/>
              <a:ext cx="125266" cy="56436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107" name="Line 37">
              <a:extLst>
                <a:ext uri="{FF2B5EF4-FFF2-40B4-BE49-F238E27FC236}">
                  <a16:creationId xmlns:a16="http://schemas.microsoft.com/office/drawing/2014/main" id="{9B233817-29C6-C45C-F6B3-3038B1A33DD5}"/>
                </a:ext>
              </a:extLst>
            </p:cNvPr>
            <p:cNvSpPr>
              <a:spLocks noChangeShapeType="1"/>
            </p:cNvSpPr>
            <p:nvPr/>
          </p:nvSpPr>
          <p:spPr bwMode="auto">
            <a:xfrm flipV="1">
              <a:off x="10854700" y="4623643"/>
              <a:ext cx="125266" cy="64466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121" name="Group 115">
            <a:extLst>
              <a:ext uri="{FF2B5EF4-FFF2-40B4-BE49-F238E27FC236}">
                <a16:creationId xmlns:a16="http://schemas.microsoft.com/office/drawing/2014/main" id="{C6BBDA93-FA66-5496-4C31-C6968754EB69}"/>
              </a:ext>
            </a:extLst>
          </p:cNvPr>
          <p:cNvGrpSpPr>
            <a:grpSpLocks/>
          </p:cNvGrpSpPr>
          <p:nvPr/>
        </p:nvGrpSpPr>
        <p:grpSpPr bwMode="auto">
          <a:xfrm>
            <a:off x="6443718" y="3848729"/>
            <a:ext cx="572234" cy="1313241"/>
            <a:chOff x="10478617" y="4155512"/>
            <a:chExt cx="631062" cy="1448617"/>
          </a:xfrm>
        </p:grpSpPr>
        <p:grpSp>
          <p:nvGrpSpPr>
            <p:cNvPr id="122" name="Grupa 2">
              <a:extLst>
                <a:ext uri="{FF2B5EF4-FFF2-40B4-BE49-F238E27FC236}">
                  <a16:creationId xmlns:a16="http://schemas.microsoft.com/office/drawing/2014/main" id="{66CD023D-2739-5C03-454E-1A6624B2B7D1}"/>
                </a:ext>
              </a:extLst>
            </p:cNvPr>
            <p:cNvGrpSpPr>
              <a:grpSpLocks/>
            </p:cNvGrpSpPr>
            <p:nvPr/>
          </p:nvGrpSpPr>
          <p:grpSpPr bwMode="auto">
            <a:xfrm>
              <a:off x="10478617" y="4155512"/>
              <a:ext cx="631062" cy="1448617"/>
              <a:chOff x="3119105" y="1007249"/>
              <a:chExt cx="2035743" cy="4673100"/>
            </a:xfrm>
          </p:grpSpPr>
          <p:sp>
            <p:nvSpPr>
              <p:cNvPr id="126" name="Rectangle 15">
                <a:extLst>
                  <a:ext uri="{FF2B5EF4-FFF2-40B4-BE49-F238E27FC236}">
                    <a16:creationId xmlns:a16="http://schemas.microsoft.com/office/drawing/2014/main" id="{2CEFC426-7075-11FC-E26F-9BF5B3629E5F}"/>
                  </a:ext>
                </a:extLst>
              </p:cNvPr>
              <p:cNvSpPr>
                <a:spLocks noChangeArrowheads="1"/>
              </p:cNvSpPr>
              <p:nvPr/>
            </p:nvSpPr>
            <p:spPr bwMode="auto">
              <a:xfrm>
                <a:off x="3134998" y="3152466"/>
                <a:ext cx="2012248" cy="905884"/>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127" name="Rectangle 12">
                <a:extLst>
                  <a:ext uri="{FF2B5EF4-FFF2-40B4-BE49-F238E27FC236}">
                    <a16:creationId xmlns:a16="http://schemas.microsoft.com/office/drawing/2014/main" id="{1F3A2AA0-CCF2-913F-8C8A-4E0EC1958876}"/>
                  </a:ext>
                </a:extLst>
              </p:cNvPr>
              <p:cNvSpPr>
                <a:spLocks noChangeArrowheads="1"/>
              </p:cNvSpPr>
              <p:nvPr/>
            </p:nvSpPr>
            <p:spPr bwMode="auto">
              <a:xfrm>
                <a:off x="3134998" y="5331244"/>
                <a:ext cx="2012248" cy="349105"/>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128" name="Rectangle 13">
                <a:extLst>
                  <a:ext uri="{FF2B5EF4-FFF2-40B4-BE49-F238E27FC236}">
                    <a16:creationId xmlns:a16="http://schemas.microsoft.com/office/drawing/2014/main" id="{052586B9-C099-0733-552F-DA0FAD9DC6C8}"/>
                  </a:ext>
                </a:extLst>
              </p:cNvPr>
              <p:cNvSpPr>
                <a:spLocks noChangeArrowheads="1"/>
              </p:cNvSpPr>
              <p:nvPr/>
            </p:nvSpPr>
            <p:spPr bwMode="auto">
              <a:xfrm>
                <a:off x="3134998" y="1521517"/>
                <a:ext cx="2012248" cy="359847"/>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129" name="Text Box 43">
                <a:extLst>
                  <a:ext uri="{FF2B5EF4-FFF2-40B4-BE49-F238E27FC236}">
                    <a16:creationId xmlns:a16="http://schemas.microsoft.com/office/drawing/2014/main" id="{240DA8A3-C12E-C511-A39E-1267C9EC86A4}"/>
                  </a:ext>
                </a:extLst>
              </p:cNvPr>
              <p:cNvSpPr txBox="1">
                <a:spLocks noChangeArrowheads="1"/>
              </p:cNvSpPr>
              <p:nvPr/>
            </p:nvSpPr>
            <p:spPr bwMode="auto">
              <a:xfrm>
                <a:off x="3119105" y="1007249"/>
                <a:ext cx="2010872" cy="362476"/>
              </a:xfrm>
              <a:prstGeom prst="rect">
                <a:avLst/>
              </a:prstGeom>
              <a:noFill/>
              <a:ln w="12700">
                <a:noFill/>
                <a:miter lim="800000"/>
                <a:headEnd/>
                <a:tailEnd/>
              </a:ln>
            </p:spPr>
            <p:txBody>
              <a:bodyPr wrap="none" lIns="32466" tIns="16234" rIns="32466" bIns="16234" anchor="ctr"/>
              <a:lstStyle/>
              <a:p>
                <a:pPr algn="ctr" defTabSz="913203" eaLnBrk="1" fontAlgn="auto" hangingPunct="1">
                  <a:spcBef>
                    <a:spcPts val="0"/>
                  </a:spcBef>
                  <a:spcAft>
                    <a:spcPts val="0"/>
                  </a:spcAft>
                  <a:defRPr/>
                </a:pPr>
                <a:r>
                  <a:rPr lang="en-NZ" sz="800" b="1">
                    <a:solidFill>
                      <a:schemeClr val="tx2"/>
                    </a:solidFill>
                    <a:latin typeface="Century Gothic" panose="020B0502020202020204" pitchFamily="34" charset="0"/>
                    <a:ea typeface="ＭＳ Ｐゴシック" pitchFamily="-112" charset="-128"/>
                    <a:cs typeface="ＭＳ Ｐゴシック" pitchFamily="-112" charset="-128"/>
                  </a:rPr>
                  <a:t>I Explain (IC)</a:t>
                </a:r>
                <a:endParaRPr lang="en-US" sz="900" b="1">
                  <a:solidFill>
                    <a:schemeClr val="tx2"/>
                  </a:solidFill>
                  <a:latin typeface="Century Gothic" panose="020B0502020202020204" pitchFamily="34" charset="0"/>
                  <a:ea typeface="ＭＳ Ｐゴシック" pitchFamily="-112" charset="-128"/>
                  <a:cs typeface="ＭＳ Ｐゴシック" pitchFamily="-112" charset="-128"/>
                </a:endParaRPr>
              </a:p>
            </p:txBody>
          </p:sp>
          <p:grpSp>
            <p:nvGrpSpPr>
              <p:cNvPr id="130" name="Grupa 7">
                <a:extLst>
                  <a:ext uri="{FF2B5EF4-FFF2-40B4-BE49-F238E27FC236}">
                    <a16:creationId xmlns:a16="http://schemas.microsoft.com/office/drawing/2014/main" id="{FDBECCCA-55EC-281A-957F-DEA9A3B73512}"/>
                  </a:ext>
                </a:extLst>
              </p:cNvPr>
              <p:cNvGrpSpPr>
                <a:grpSpLocks/>
              </p:cNvGrpSpPr>
              <p:nvPr/>
            </p:nvGrpSpPr>
            <p:grpSpPr bwMode="auto">
              <a:xfrm>
                <a:off x="3134998" y="1517736"/>
                <a:ext cx="2019850" cy="4162612"/>
                <a:chOff x="3636165" y="1814460"/>
                <a:chExt cx="1696621" cy="3496486"/>
              </a:xfrm>
            </p:grpSpPr>
            <p:grpSp>
              <p:nvGrpSpPr>
                <p:cNvPr id="131" name="Group 28">
                  <a:extLst>
                    <a:ext uri="{FF2B5EF4-FFF2-40B4-BE49-F238E27FC236}">
                      <a16:creationId xmlns:a16="http://schemas.microsoft.com/office/drawing/2014/main" id="{04113340-9215-9C3D-7EFC-B4B3135CCC18}"/>
                    </a:ext>
                  </a:extLst>
                </p:cNvPr>
                <p:cNvGrpSpPr>
                  <a:grpSpLocks/>
                </p:cNvGrpSpPr>
                <p:nvPr/>
              </p:nvGrpSpPr>
              <p:grpSpPr bwMode="auto">
                <a:xfrm>
                  <a:off x="3636165" y="1819139"/>
                  <a:ext cx="1696621" cy="3491807"/>
                  <a:chOff x="1684" y="1082"/>
                  <a:chExt cx="2391" cy="3083"/>
                </a:xfrm>
              </p:grpSpPr>
              <p:sp>
                <p:nvSpPr>
                  <p:cNvPr id="136" name="Rectangle 29">
                    <a:extLst>
                      <a:ext uri="{FF2B5EF4-FFF2-40B4-BE49-F238E27FC236}">
                        <a16:creationId xmlns:a16="http://schemas.microsoft.com/office/drawing/2014/main" id="{D5831BA0-A56B-34BC-5905-ACD7E973E03D}"/>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137" name="Line 30">
                    <a:extLst>
                      <a:ext uri="{FF2B5EF4-FFF2-40B4-BE49-F238E27FC236}">
                        <a16:creationId xmlns:a16="http://schemas.microsoft.com/office/drawing/2014/main" id="{A8C30810-E444-5224-C4A8-5419A8868B44}"/>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132" name="Line 31">
                  <a:extLst>
                    <a:ext uri="{FF2B5EF4-FFF2-40B4-BE49-F238E27FC236}">
                      <a16:creationId xmlns:a16="http://schemas.microsoft.com/office/drawing/2014/main" id="{27A24C58-75E2-D94C-D34A-FE49879FB698}"/>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133" name="Line 32">
                  <a:extLst>
                    <a:ext uri="{FF2B5EF4-FFF2-40B4-BE49-F238E27FC236}">
                      <a16:creationId xmlns:a16="http://schemas.microsoft.com/office/drawing/2014/main" id="{BE1A4B66-05E3-C3B7-9CF1-9FE3C530405B}"/>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134" name="Line 33">
                  <a:extLst>
                    <a:ext uri="{FF2B5EF4-FFF2-40B4-BE49-F238E27FC236}">
                      <a16:creationId xmlns:a16="http://schemas.microsoft.com/office/drawing/2014/main" id="{61DF58AE-0BEF-FE2C-D122-5051598C4047}"/>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135" name="Line 34">
                  <a:extLst>
                    <a:ext uri="{FF2B5EF4-FFF2-40B4-BE49-F238E27FC236}">
                      <a16:creationId xmlns:a16="http://schemas.microsoft.com/office/drawing/2014/main" id="{F5A1D9CC-AF82-9C2A-28CA-119ACA23B088}"/>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sp>
          <p:nvSpPr>
            <p:cNvPr id="123" name="Line 35">
              <a:extLst>
                <a:ext uri="{FF2B5EF4-FFF2-40B4-BE49-F238E27FC236}">
                  <a16:creationId xmlns:a16="http://schemas.microsoft.com/office/drawing/2014/main" id="{A1602F5D-82A4-53BF-F5CC-C530D8188262}"/>
                </a:ext>
              </a:extLst>
            </p:cNvPr>
            <p:cNvSpPr>
              <a:spLocks noChangeShapeType="1"/>
            </p:cNvSpPr>
            <p:nvPr/>
          </p:nvSpPr>
          <p:spPr bwMode="auto">
            <a:xfrm flipV="1">
              <a:off x="10607070" y="4705047"/>
              <a:ext cx="123812" cy="46529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124" name="Line 36">
              <a:extLst>
                <a:ext uri="{FF2B5EF4-FFF2-40B4-BE49-F238E27FC236}">
                  <a16:creationId xmlns:a16="http://schemas.microsoft.com/office/drawing/2014/main" id="{041A4944-DFD1-E6EE-536B-3F2CE778E6F0}"/>
                </a:ext>
              </a:extLst>
            </p:cNvPr>
            <p:cNvSpPr>
              <a:spLocks noChangeShapeType="1"/>
            </p:cNvSpPr>
            <p:nvPr/>
          </p:nvSpPr>
          <p:spPr bwMode="auto">
            <a:xfrm flipH="1" flipV="1">
              <a:off x="10730712" y="4704394"/>
              <a:ext cx="125266" cy="56436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125" name="Line 37">
              <a:extLst>
                <a:ext uri="{FF2B5EF4-FFF2-40B4-BE49-F238E27FC236}">
                  <a16:creationId xmlns:a16="http://schemas.microsoft.com/office/drawing/2014/main" id="{5FBE05A6-E8D3-90EB-E035-0050B4B756E7}"/>
                </a:ext>
              </a:extLst>
            </p:cNvPr>
            <p:cNvSpPr>
              <a:spLocks noChangeShapeType="1"/>
            </p:cNvSpPr>
            <p:nvPr/>
          </p:nvSpPr>
          <p:spPr bwMode="auto">
            <a:xfrm flipV="1">
              <a:off x="10854700" y="4623643"/>
              <a:ext cx="125266" cy="64466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138" name="Group 220">
            <a:extLst>
              <a:ext uri="{FF2B5EF4-FFF2-40B4-BE49-F238E27FC236}">
                <a16:creationId xmlns:a16="http://schemas.microsoft.com/office/drawing/2014/main" id="{CC103DD8-E492-354C-15E8-B3B698276C3F}"/>
              </a:ext>
            </a:extLst>
          </p:cNvPr>
          <p:cNvGrpSpPr>
            <a:grpSpLocks/>
          </p:cNvGrpSpPr>
          <p:nvPr/>
        </p:nvGrpSpPr>
        <p:grpSpPr bwMode="auto">
          <a:xfrm>
            <a:off x="6451447" y="2380237"/>
            <a:ext cx="559292" cy="1295254"/>
            <a:chOff x="10485899" y="2396226"/>
            <a:chExt cx="628495" cy="1455070"/>
          </a:xfrm>
        </p:grpSpPr>
        <p:grpSp>
          <p:nvGrpSpPr>
            <p:cNvPr id="139" name="Grupa 2">
              <a:extLst>
                <a:ext uri="{FF2B5EF4-FFF2-40B4-BE49-F238E27FC236}">
                  <a16:creationId xmlns:a16="http://schemas.microsoft.com/office/drawing/2014/main" id="{0474D53E-98AC-5ABA-C33E-24C740A7319A}"/>
                </a:ext>
              </a:extLst>
            </p:cNvPr>
            <p:cNvGrpSpPr>
              <a:grpSpLocks/>
            </p:cNvGrpSpPr>
            <p:nvPr/>
          </p:nvGrpSpPr>
          <p:grpSpPr bwMode="auto">
            <a:xfrm>
              <a:off x="10485899" y="2396226"/>
              <a:ext cx="628495" cy="1455070"/>
              <a:chOff x="3127385" y="986433"/>
              <a:chExt cx="2027463" cy="4693916"/>
            </a:xfrm>
          </p:grpSpPr>
          <p:sp>
            <p:nvSpPr>
              <p:cNvPr id="143" name="Rectangle 15">
                <a:extLst>
                  <a:ext uri="{FF2B5EF4-FFF2-40B4-BE49-F238E27FC236}">
                    <a16:creationId xmlns:a16="http://schemas.microsoft.com/office/drawing/2014/main" id="{9932B465-0F76-393F-E724-83C1BC22405F}"/>
                  </a:ext>
                </a:extLst>
              </p:cNvPr>
              <p:cNvSpPr>
                <a:spLocks noChangeArrowheads="1"/>
              </p:cNvSpPr>
              <p:nvPr/>
            </p:nvSpPr>
            <p:spPr bwMode="auto">
              <a:xfrm>
                <a:off x="3134998" y="3152466"/>
                <a:ext cx="2012248" cy="905884"/>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144" name="Rectangle 12">
                <a:extLst>
                  <a:ext uri="{FF2B5EF4-FFF2-40B4-BE49-F238E27FC236}">
                    <a16:creationId xmlns:a16="http://schemas.microsoft.com/office/drawing/2014/main" id="{A0AB9C10-87E8-D9FC-A23E-F010EFAFBEFE}"/>
                  </a:ext>
                </a:extLst>
              </p:cNvPr>
              <p:cNvSpPr>
                <a:spLocks noChangeArrowheads="1"/>
              </p:cNvSpPr>
              <p:nvPr/>
            </p:nvSpPr>
            <p:spPr bwMode="auto">
              <a:xfrm>
                <a:off x="3134998" y="5331244"/>
                <a:ext cx="2012248" cy="349105"/>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145" name="Rectangle 13">
                <a:extLst>
                  <a:ext uri="{FF2B5EF4-FFF2-40B4-BE49-F238E27FC236}">
                    <a16:creationId xmlns:a16="http://schemas.microsoft.com/office/drawing/2014/main" id="{6A016707-C614-F90C-1837-EC9BD43BEE10}"/>
                  </a:ext>
                </a:extLst>
              </p:cNvPr>
              <p:cNvSpPr>
                <a:spLocks noChangeArrowheads="1"/>
              </p:cNvSpPr>
              <p:nvPr/>
            </p:nvSpPr>
            <p:spPr bwMode="auto">
              <a:xfrm>
                <a:off x="3134998" y="1521517"/>
                <a:ext cx="2012248" cy="359847"/>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146" name="Text Box 43">
                <a:extLst>
                  <a:ext uri="{FF2B5EF4-FFF2-40B4-BE49-F238E27FC236}">
                    <a16:creationId xmlns:a16="http://schemas.microsoft.com/office/drawing/2014/main" id="{1048A5BA-3D79-F4B3-6EC8-710E553F9BA0}"/>
                  </a:ext>
                </a:extLst>
              </p:cNvPr>
              <p:cNvSpPr txBox="1">
                <a:spLocks noChangeArrowheads="1"/>
              </p:cNvSpPr>
              <p:nvPr/>
            </p:nvSpPr>
            <p:spPr bwMode="auto">
              <a:xfrm>
                <a:off x="3127385" y="986433"/>
                <a:ext cx="2013310" cy="364335"/>
              </a:xfrm>
              <a:prstGeom prst="rect">
                <a:avLst/>
              </a:prstGeom>
              <a:noFill/>
              <a:ln w="12700">
                <a:noFill/>
                <a:miter lim="800000"/>
                <a:headEnd/>
                <a:tailEnd/>
              </a:ln>
            </p:spPr>
            <p:txBody>
              <a:bodyPr wrap="none" lIns="32466" tIns="16234" rIns="32466" bIns="16234" anchor="ctr"/>
              <a:lstStyle/>
              <a:p>
                <a:pPr algn="ctr" defTabSz="913203" eaLnBrk="1" fontAlgn="auto" hangingPunct="1">
                  <a:spcBef>
                    <a:spcPts val="0"/>
                  </a:spcBef>
                  <a:spcAft>
                    <a:spcPts val="0"/>
                  </a:spcAft>
                  <a:defRPr/>
                </a:pPr>
                <a:r>
                  <a:rPr lang="en-NZ" sz="800" b="1">
                    <a:solidFill>
                      <a:schemeClr val="tx2"/>
                    </a:solidFill>
                    <a:latin typeface="Century Gothic" panose="020B0502020202020204" pitchFamily="34" charset="0"/>
                    <a:ea typeface="ＭＳ Ｐゴシック" pitchFamily="-112" charset="-128"/>
                    <a:cs typeface="ＭＳ Ｐゴシック" pitchFamily="-112" charset="-128"/>
                  </a:rPr>
                  <a:t>I Plan (DS)</a:t>
                </a:r>
                <a:endParaRPr lang="en-US" sz="900" b="1">
                  <a:solidFill>
                    <a:schemeClr val="tx2"/>
                  </a:solidFill>
                  <a:latin typeface="Century Gothic" panose="020B0502020202020204" pitchFamily="34" charset="0"/>
                  <a:ea typeface="ＭＳ Ｐゴシック" pitchFamily="-112" charset="-128"/>
                  <a:cs typeface="ＭＳ Ｐゴシック" pitchFamily="-112" charset="-128"/>
                </a:endParaRPr>
              </a:p>
            </p:txBody>
          </p:sp>
          <p:grpSp>
            <p:nvGrpSpPr>
              <p:cNvPr id="147" name="Grupa 7">
                <a:extLst>
                  <a:ext uri="{FF2B5EF4-FFF2-40B4-BE49-F238E27FC236}">
                    <a16:creationId xmlns:a16="http://schemas.microsoft.com/office/drawing/2014/main" id="{1631CDBA-14EA-4F2E-FD43-A2EED9A4A608}"/>
                  </a:ext>
                </a:extLst>
              </p:cNvPr>
              <p:cNvGrpSpPr>
                <a:grpSpLocks/>
              </p:cNvGrpSpPr>
              <p:nvPr/>
            </p:nvGrpSpPr>
            <p:grpSpPr bwMode="auto">
              <a:xfrm>
                <a:off x="3134998" y="1517736"/>
                <a:ext cx="2019850" cy="4162612"/>
                <a:chOff x="3636165" y="1814460"/>
                <a:chExt cx="1696621" cy="3496486"/>
              </a:xfrm>
            </p:grpSpPr>
            <p:grpSp>
              <p:nvGrpSpPr>
                <p:cNvPr id="148" name="Group 28">
                  <a:extLst>
                    <a:ext uri="{FF2B5EF4-FFF2-40B4-BE49-F238E27FC236}">
                      <a16:creationId xmlns:a16="http://schemas.microsoft.com/office/drawing/2014/main" id="{376D297D-9F0F-27E2-67FE-CF88815D0CC6}"/>
                    </a:ext>
                  </a:extLst>
                </p:cNvPr>
                <p:cNvGrpSpPr>
                  <a:grpSpLocks/>
                </p:cNvGrpSpPr>
                <p:nvPr/>
              </p:nvGrpSpPr>
              <p:grpSpPr bwMode="auto">
                <a:xfrm>
                  <a:off x="3636165" y="1819139"/>
                  <a:ext cx="1696621" cy="3491807"/>
                  <a:chOff x="1684" y="1082"/>
                  <a:chExt cx="2391" cy="3083"/>
                </a:xfrm>
              </p:grpSpPr>
              <p:sp>
                <p:nvSpPr>
                  <p:cNvPr id="153" name="Rectangle 29">
                    <a:extLst>
                      <a:ext uri="{FF2B5EF4-FFF2-40B4-BE49-F238E27FC236}">
                        <a16:creationId xmlns:a16="http://schemas.microsoft.com/office/drawing/2014/main" id="{9A3612A4-EB05-94B5-9E89-C3D47DAD09BB}"/>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154" name="Line 30">
                    <a:extLst>
                      <a:ext uri="{FF2B5EF4-FFF2-40B4-BE49-F238E27FC236}">
                        <a16:creationId xmlns:a16="http://schemas.microsoft.com/office/drawing/2014/main" id="{E68371E3-48D1-4A0E-1A2E-F5E63EA75E4C}"/>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149" name="Line 31">
                  <a:extLst>
                    <a:ext uri="{FF2B5EF4-FFF2-40B4-BE49-F238E27FC236}">
                      <a16:creationId xmlns:a16="http://schemas.microsoft.com/office/drawing/2014/main" id="{6CA811F6-83ED-0C4C-5DCC-09A5B93281AF}"/>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150" name="Line 32">
                  <a:extLst>
                    <a:ext uri="{FF2B5EF4-FFF2-40B4-BE49-F238E27FC236}">
                      <a16:creationId xmlns:a16="http://schemas.microsoft.com/office/drawing/2014/main" id="{6F5833C3-B788-ED7E-0E5C-93F07B948E91}"/>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151" name="Line 33">
                  <a:extLst>
                    <a:ext uri="{FF2B5EF4-FFF2-40B4-BE49-F238E27FC236}">
                      <a16:creationId xmlns:a16="http://schemas.microsoft.com/office/drawing/2014/main" id="{5CC2616F-2DF6-32B6-EC24-481F91C498E2}"/>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152" name="Line 34">
                  <a:extLst>
                    <a:ext uri="{FF2B5EF4-FFF2-40B4-BE49-F238E27FC236}">
                      <a16:creationId xmlns:a16="http://schemas.microsoft.com/office/drawing/2014/main" id="{9EA80371-A395-58C7-0DA1-C7B1E6704B10}"/>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sp>
          <p:nvSpPr>
            <p:cNvPr id="140" name="Line 35">
              <a:extLst>
                <a:ext uri="{FF2B5EF4-FFF2-40B4-BE49-F238E27FC236}">
                  <a16:creationId xmlns:a16="http://schemas.microsoft.com/office/drawing/2014/main" id="{433CF236-7C86-66D8-A596-A1A763C95BF5}"/>
                </a:ext>
              </a:extLst>
            </p:cNvPr>
            <p:cNvSpPr>
              <a:spLocks noChangeShapeType="1"/>
            </p:cNvSpPr>
            <p:nvPr/>
          </p:nvSpPr>
          <p:spPr bwMode="auto">
            <a:xfrm>
              <a:off x="10611435" y="2933545"/>
              <a:ext cx="134165" cy="57374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141" name="Line 36">
              <a:extLst>
                <a:ext uri="{FF2B5EF4-FFF2-40B4-BE49-F238E27FC236}">
                  <a16:creationId xmlns:a16="http://schemas.microsoft.com/office/drawing/2014/main" id="{B04E4DDE-EC70-E38B-D402-512420BEDA59}"/>
                </a:ext>
              </a:extLst>
            </p:cNvPr>
            <p:cNvSpPr>
              <a:spLocks noChangeShapeType="1"/>
            </p:cNvSpPr>
            <p:nvPr/>
          </p:nvSpPr>
          <p:spPr bwMode="auto">
            <a:xfrm flipH="1">
              <a:off x="10745600" y="2715887"/>
              <a:ext cx="116122" cy="791406"/>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142" name="Line 37">
              <a:extLst>
                <a:ext uri="{FF2B5EF4-FFF2-40B4-BE49-F238E27FC236}">
                  <a16:creationId xmlns:a16="http://schemas.microsoft.com/office/drawing/2014/main" id="{51193152-52D0-89B9-9826-9F83F52A39F2}"/>
                </a:ext>
              </a:extLst>
            </p:cNvPr>
            <p:cNvSpPr>
              <a:spLocks noChangeShapeType="1"/>
            </p:cNvSpPr>
            <p:nvPr/>
          </p:nvSpPr>
          <p:spPr bwMode="auto">
            <a:xfrm>
              <a:off x="10861722" y="2715887"/>
              <a:ext cx="179844" cy="76693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155" name="Group 220">
            <a:extLst>
              <a:ext uri="{FF2B5EF4-FFF2-40B4-BE49-F238E27FC236}">
                <a16:creationId xmlns:a16="http://schemas.microsoft.com/office/drawing/2014/main" id="{E900DF83-12B7-6945-2C33-4FE179F51916}"/>
              </a:ext>
            </a:extLst>
          </p:cNvPr>
          <p:cNvGrpSpPr>
            <a:grpSpLocks/>
          </p:cNvGrpSpPr>
          <p:nvPr/>
        </p:nvGrpSpPr>
        <p:grpSpPr bwMode="auto">
          <a:xfrm>
            <a:off x="5135946" y="3864829"/>
            <a:ext cx="559292" cy="1295254"/>
            <a:chOff x="10485899" y="2396226"/>
            <a:chExt cx="628495" cy="1455070"/>
          </a:xfrm>
        </p:grpSpPr>
        <p:grpSp>
          <p:nvGrpSpPr>
            <p:cNvPr id="156" name="Grupa 2">
              <a:extLst>
                <a:ext uri="{FF2B5EF4-FFF2-40B4-BE49-F238E27FC236}">
                  <a16:creationId xmlns:a16="http://schemas.microsoft.com/office/drawing/2014/main" id="{19EC1B41-F9D6-0477-A318-9BDDD62607AC}"/>
                </a:ext>
              </a:extLst>
            </p:cNvPr>
            <p:cNvGrpSpPr>
              <a:grpSpLocks/>
            </p:cNvGrpSpPr>
            <p:nvPr/>
          </p:nvGrpSpPr>
          <p:grpSpPr bwMode="auto">
            <a:xfrm>
              <a:off x="10485899" y="2396226"/>
              <a:ext cx="628495" cy="1455070"/>
              <a:chOff x="3127385" y="986433"/>
              <a:chExt cx="2027463" cy="4693916"/>
            </a:xfrm>
          </p:grpSpPr>
          <p:sp>
            <p:nvSpPr>
              <p:cNvPr id="160" name="Rectangle 15">
                <a:extLst>
                  <a:ext uri="{FF2B5EF4-FFF2-40B4-BE49-F238E27FC236}">
                    <a16:creationId xmlns:a16="http://schemas.microsoft.com/office/drawing/2014/main" id="{FC8840EE-0FC7-9B9B-53CD-FC27C84E87FB}"/>
                  </a:ext>
                </a:extLst>
              </p:cNvPr>
              <p:cNvSpPr>
                <a:spLocks noChangeArrowheads="1"/>
              </p:cNvSpPr>
              <p:nvPr/>
            </p:nvSpPr>
            <p:spPr bwMode="auto">
              <a:xfrm>
                <a:off x="3134998" y="3152466"/>
                <a:ext cx="2012248" cy="905884"/>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161" name="Rectangle 12">
                <a:extLst>
                  <a:ext uri="{FF2B5EF4-FFF2-40B4-BE49-F238E27FC236}">
                    <a16:creationId xmlns:a16="http://schemas.microsoft.com/office/drawing/2014/main" id="{C1E64034-C309-1AA4-1CDC-889A66979BBB}"/>
                  </a:ext>
                </a:extLst>
              </p:cNvPr>
              <p:cNvSpPr>
                <a:spLocks noChangeArrowheads="1"/>
              </p:cNvSpPr>
              <p:nvPr/>
            </p:nvSpPr>
            <p:spPr bwMode="auto">
              <a:xfrm>
                <a:off x="3134998" y="5331244"/>
                <a:ext cx="2012248" cy="349105"/>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162" name="Rectangle 13">
                <a:extLst>
                  <a:ext uri="{FF2B5EF4-FFF2-40B4-BE49-F238E27FC236}">
                    <a16:creationId xmlns:a16="http://schemas.microsoft.com/office/drawing/2014/main" id="{9E388B1B-4DC1-0718-BBC9-76D3754C9395}"/>
                  </a:ext>
                </a:extLst>
              </p:cNvPr>
              <p:cNvSpPr>
                <a:spLocks noChangeArrowheads="1"/>
              </p:cNvSpPr>
              <p:nvPr/>
            </p:nvSpPr>
            <p:spPr bwMode="auto">
              <a:xfrm>
                <a:off x="3134998" y="1521517"/>
                <a:ext cx="2012248" cy="359847"/>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163" name="Text Box 43">
                <a:extLst>
                  <a:ext uri="{FF2B5EF4-FFF2-40B4-BE49-F238E27FC236}">
                    <a16:creationId xmlns:a16="http://schemas.microsoft.com/office/drawing/2014/main" id="{B558C12B-95BA-A3B5-DAE2-DAD46C05A769}"/>
                  </a:ext>
                </a:extLst>
              </p:cNvPr>
              <p:cNvSpPr txBox="1">
                <a:spLocks noChangeArrowheads="1"/>
              </p:cNvSpPr>
              <p:nvPr/>
            </p:nvSpPr>
            <p:spPr bwMode="auto">
              <a:xfrm>
                <a:off x="3127385" y="986433"/>
                <a:ext cx="2013310" cy="364335"/>
              </a:xfrm>
              <a:prstGeom prst="rect">
                <a:avLst/>
              </a:prstGeom>
              <a:noFill/>
              <a:ln w="12700">
                <a:noFill/>
                <a:miter lim="800000"/>
                <a:headEnd/>
                <a:tailEnd/>
              </a:ln>
            </p:spPr>
            <p:txBody>
              <a:bodyPr wrap="none" lIns="32466" tIns="16234" rIns="32466" bIns="16234" anchor="ctr"/>
              <a:lstStyle/>
              <a:p>
                <a:pPr algn="ctr" defTabSz="913203" eaLnBrk="1" fontAlgn="auto" hangingPunct="1">
                  <a:spcBef>
                    <a:spcPts val="0"/>
                  </a:spcBef>
                  <a:spcAft>
                    <a:spcPts val="0"/>
                  </a:spcAft>
                  <a:defRPr/>
                </a:pPr>
                <a:r>
                  <a:rPr lang="en-NZ" sz="800" b="1">
                    <a:solidFill>
                      <a:schemeClr val="tx2"/>
                    </a:solidFill>
                    <a:latin typeface="Century Gothic" panose="020B0502020202020204" pitchFamily="34" charset="0"/>
                    <a:ea typeface="ＭＳ Ｐゴシック" pitchFamily="-112" charset="-128"/>
                    <a:cs typeface="ＭＳ Ｐゴシック" pitchFamily="-112" charset="-128"/>
                  </a:rPr>
                  <a:t>I Plan (DS)</a:t>
                </a:r>
                <a:endParaRPr lang="en-US" sz="900" b="1">
                  <a:solidFill>
                    <a:schemeClr val="tx2"/>
                  </a:solidFill>
                  <a:latin typeface="Century Gothic" panose="020B0502020202020204" pitchFamily="34" charset="0"/>
                  <a:ea typeface="ＭＳ Ｐゴシック" pitchFamily="-112" charset="-128"/>
                  <a:cs typeface="ＭＳ Ｐゴシック" pitchFamily="-112" charset="-128"/>
                </a:endParaRPr>
              </a:p>
            </p:txBody>
          </p:sp>
          <p:grpSp>
            <p:nvGrpSpPr>
              <p:cNvPr id="164" name="Grupa 7">
                <a:extLst>
                  <a:ext uri="{FF2B5EF4-FFF2-40B4-BE49-F238E27FC236}">
                    <a16:creationId xmlns:a16="http://schemas.microsoft.com/office/drawing/2014/main" id="{3F3330B9-25AB-2D82-AC83-A11B86E27BC5}"/>
                  </a:ext>
                </a:extLst>
              </p:cNvPr>
              <p:cNvGrpSpPr>
                <a:grpSpLocks/>
              </p:cNvGrpSpPr>
              <p:nvPr/>
            </p:nvGrpSpPr>
            <p:grpSpPr bwMode="auto">
              <a:xfrm>
                <a:off x="3134998" y="1517736"/>
                <a:ext cx="2019850" cy="4162612"/>
                <a:chOff x="3636165" y="1814460"/>
                <a:chExt cx="1696621" cy="3496486"/>
              </a:xfrm>
            </p:grpSpPr>
            <p:grpSp>
              <p:nvGrpSpPr>
                <p:cNvPr id="165" name="Group 28">
                  <a:extLst>
                    <a:ext uri="{FF2B5EF4-FFF2-40B4-BE49-F238E27FC236}">
                      <a16:creationId xmlns:a16="http://schemas.microsoft.com/office/drawing/2014/main" id="{2925E786-3881-1319-1E33-DD5C471A9FC8}"/>
                    </a:ext>
                  </a:extLst>
                </p:cNvPr>
                <p:cNvGrpSpPr>
                  <a:grpSpLocks/>
                </p:cNvGrpSpPr>
                <p:nvPr/>
              </p:nvGrpSpPr>
              <p:grpSpPr bwMode="auto">
                <a:xfrm>
                  <a:off x="3636165" y="1819139"/>
                  <a:ext cx="1696621" cy="3491807"/>
                  <a:chOff x="1684" y="1082"/>
                  <a:chExt cx="2391" cy="3083"/>
                </a:xfrm>
              </p:grpSpPr>
              <p:sp>
                <p:nvSpPr>
                  <p:cNvPr id="170" name="Rectangle 29">
                    <a:extLst>
                      <a:ext uri="{FF2B5EF4-FFF2-40B4-BE49-F238E27FC236}">
                        <a16:creationId xmlns:a16="http://schemas.microsoft.com/office/drawing/2014/main" id="{2591665A-773A-F1ED-604B-D5E0BAB0F0B1}"/>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171" name="Line 30">
                    <a:extLst>
                      <a:ext uri="{FF2B5EF4-FFF2-40B4-BE49-F238E27FC236}">
                        <a16:creationId xmlns:a16="http://schemas.microsoft.com/office/drawing/2014/main" id="{BD07442D-F0FC-30F6-6B03-74139AFDA419}"/>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166" name="Line 31">
                  <a:extLst>
                    <a:ext uri="{FF2B5EF4-FFF2-40B4-BE49-F238E27FC236}">
                      <a16:creationId xmlns:a16="http://schemas.microsoft.com/office/drawing/2014/main" id="{1E8C8E0D-0B2E-3885-9AB6-CC102E89D17F}"/>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167" name="Line 32">
                  <a:extLst>
                    <a:ext uri="{FF2B5EF4-FFF2-40B4-BE49-F238E27FC236}">
                      <a16:creationId xmlns:a16="http://schemas.microsoft.com/office/drawing/2014/main" id="{11BA1686-3034-4BBE-4FDE-00D9E8309BE4}"/>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168" name="Line 33">
                  <a:extLst>
                    <a:ext uri="{FF2B5EF4-FFF2-40B4-BE49-F238E27FC236}">
                      <a16:creationId xmlns:a16="http://schemas.microsoft.com/office/drawing/2014/main" id="{EE1B5260-DCEE-6E23-2BF0-5A7BF92A57C9}"/>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169" name="Line 34">
                  <a:extLst>
                    <a:ext uri="{FF2B5EF4-FFF2-40B4-BE49-F238E27FC236}">
                      <a16:creationId xmlns:a16="http://schemas.microsoft.com/office/drawing/2014/main" id="{BAC1F87E-C33C-16B0-33D0-20EAC16C5504}"/>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sp>
          <p:nvSpPr>
            <p:cNvPr id="157" name="Line 35">
              <a:extLst>
                <a:ext uri="{FF2B5EF4-FFF2-40B4-BE49-F238E27FC236}">
                  <a16:creationId xmlns:a16="http://schemas.microsoft.com/office/drawing/2014/main" id="{3F35F5E4-23EE-9E6D-62B4-24CD7E1F0DF4}"/>
                </a:ext>
              </a:extLst>
            </p:cNvPr>
            <p:cNvSpPr>
              <a:spLocks noChangeShapeType="1"/>
            </p:cNvSpPr>
            <p:nvPr/>
          </p:nvSpPr>
          <p:spPr bwMode="auto">
            <a:xfrm>
              <a:off x="10611435" y="2933545"/>
              <a:ext cx="134165" cy="57374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158" name="Line 36">
              <a:extLst>
                <a:ext uri="{FF2B5EF4-FFF2-40B4-BE49-F238E27FC236}">
                  <a16:creationId xmlns:a16="http://schemas.microsoft.com/office/drawing/2014/main" id="{0E7A7B98-8981-15F2-3D19-4373DD516FD6}"/>
                </a:ext>
              </a:extLst>
            </p:cNvPr>
            <p:cNvSpPr>
              <a:spLocks noChangeShapeType="1"/>
            </p:cNvSpPr>
            <p:nvPr/>
          </p:nvSpPr>
          <p:spPr bwMode="auto">
            <a:xfrm flipH="1">
              <a:off x="10745600" y="2715887"/>
              <a:ext cx="116122" cy="791406"/>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159" name="Line 37">
              <a:extLst>
                <a:ext uri="{FF2B5EF4-FFF2-40B4-BE49-F238E27FC236}">
                  <a16:creationId xmlns:a16="http://schemas.microsoft.com/office/drawing/2014/main" id="{080D0B4D-73FD-2EE0-C740-B30D91AE63D2}"/>
                </a:ext>
              </a:extLst>
            </p:cNvPr>
            <p:cNvSpPr>
              <a:spLocks noChangeShapeType="1"/>
            </p:cNvSpPr>
            <p:nvPr/>
          </p:nvSpPr>
          <p:spPr bwMode="auto">
            <a:xfrm>
              <a:off x="10861722" y="2715887"/>
              <a:ext cx="179844" cy="76693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172" name="Text Placeholder 1">
            <a:extLst>
              <a:ext uri="{FF2B5EF4-FFF2-40B4-BE49-F238E27FC236}">
                <a16:creationId xmlns:a16="http://schemas.microsoft.com/office/drawing/2014/main" id="{F216F524-F46D-F2D1-D4D6-5796FAEAA9E6}"/>
              </a:ext>
            </a:extLst>
          </p:cNvPr>
          <p:cNvSpPr txBox="1">
            <a:spLocks noChangeArrowheads="1"/>
          </p:cNvSpPr>
          <p:nvPr/>
        </p:nvSpPr>
        <p:spPr bwMode="auto">
          <a:xfrm>
            <a:off x="354013" y="214701"/>
            <a:ext cx="9658350" cy="4000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66713" indent="-366713" algn="l" defTabSz="979488" rtl="0" eaLnBrk="0" fontAlgn="base" hangingPunct="0">
              <a:spcBef>
                <a:spcPct val="20000"/>
              </a:spcBef>
              <a:spcAft>
                <a:spcPct val="0"/>
              </a:spcAft>
              <a:buFont typeface="Arial" panose="020B0604020202020204" pitchFamily="34" charset="0"/>
              <a:buChar char="•"/>
              <a:defRPr sz="3400" kern="1200">
                <a:solidFill>
                  <a:schemeClr val="tx1"/>
                </a:solidFill>
                <a:latin typeface="+mn-lt"/>
                <a:ea typeface="+mn-ea"/>
                <a:cs typeface="+mn-cs"/>
              </a:defRPr>
            </a:lvl1pPr>
            <a:lvl2pPr marL="795338" indent="-304800" algn="l" defTabSz="979488" rtl="0" eaLnBrk="0" fontAlgn="base" hangingPunct="0">
              <a:spcBef>
                <a:spcPct val="20000"/>
              </a:spcBef>
              <a:spcAft>
                <a:spcPct val="0"/>
              </a:spcAft>
              <a:buFont typeface="Arial" panose="020B0604020202020204" pitchFamily="34" charset="0"/>
              <a:buChar char="–"/>
              <a:defRPr sz="3000" kern="1200">
                <a:solidFill>
                  <a:schemeClr val="tx1"/>
                </a:solidFill>
                <a:latin typeface="+mn-lt"/>
                <a:ea typeface="+mn-ea"/>
                <a:cs typeface="+mn-cs"/>
              </a:defRPr>
            </a:lvl2pPr>
            <a:lvl3pPr marL="1223963" indent="-244475" algn="l" defTabSz="979488" rtl="0" eaLnBrk="0" fontAlgn="base" hangingPunct="0">
              <a:spcBef>
                <a:spcPct val="20000"/>
              </a:spcBef>
              <a:spcAft>
                <a:spcPct val="0"/>
              </a:spcAft>
              <a:buFont typeface="Arial" panose="020B0604020202020204" pitchFamily="34" charset="0"/>
              <a:buChar char="•"/>
              <a:defRPr sz="2600" kern="1200">
                <a:solidFill>
                  <a:schemeClr val="tx1"/>
                </a:solidFill>
                <a:latin typeface="+mn-lt"/>
                <a:ea typeface="+mn-ea"/>
                <a:cs typeface="+mn-cs"/>
              </a:defRPr>
            </a:lvl3pPr>
            <a:lvl4pPr marL="1712913" indent="-244475" algn="l" defTabSz="979488" rtl="0" eaLnBrk="0" fontAlgn="base" hangingPunct="0">
              <a:spcBef>
                <a:spcPct val="20000"/>
              </a:spcBef>
              <a:spcAft>
                <a:spcPct val="0"/>
              </a:spcAft>
              <a:buFont typeface="Arial" panose="020B0604020202020204" pitchFamily="34" charset="0"/>
              <a:buChar char="–"/>
              <a:defRPr sz="2100" kern="1200">
                <a:solidFill>
                  <a:schemeClr val="tx1"/>
                </a:solidFill>
                <a:latin typeface="+mn-lt"/>
                <a:ea typeface="+mn-ea"/>
                <a:cs typeface="+mn-cs"/>
              </a:defRPr>
            </a:lvl4pPr>
            <a:lvl5pPr marL="2203450" indent="-244475" algn="l" defTabSz="979488" rtl="0" eaLnBrk="0" fontAlgn="base" hangingPunct="0">
              <a:spcBef>
                <a:spcPct val="20000"/>
              </a:spcBef>
              <a:spcAft>
                <a:spcPct val="0"/>
              </a:spcAft>
              <a:buFont typeface="Arial" panose="020B0604020202020204" pitchFamily="34" charset="0"/>
              <a:buChar char="»"/>
              <a:defRPr sz="2100" kern="1200">
                <a:solidFill>
                  <a:schemeClr val="tx1"/>
                </a:solidFill>
                <a:latin typeface="+mn-lt"/>
                <a:ea typeface="+mn-ea"/>
                <a:cs typeface="+mn-cs"/>
              </a:defRPr>
            </a:lvl5pPr>
            <a:lvl6pPr marL="2693972"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6pPr>
            <a:lvl7pPr marL="3183786"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7pPr>
            <a:lvl8pPr marL="3673599"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8pPr>
            <a:lvl9pPr marL="4163412"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9pPr>
          </a:lstStyle>
          <a:p>
            <a:pPr marL="0" indent="0" eaLnBrk="1" hangingPunct="1">
              <a:buFont typeface="Arial" panose="020B0604020202020204" pitchFamily="34" charset="0"/>
              <a:buNone/>
            </a:pPr>
            <a:r>
              <a:rPr lang="en-NZ" altLang="en-US" sz="1800" b="1">
                <a:solidFill>
                  <a:srgbClr val="B65AC3"/>
                </a:solidFill>
                <a:latin typeface="Century Gothic" panose="020B0502020202020204" pitchFamily="34" charset="0"/>
              </a:rPr>
              <a:t>Basic Shapes: </a:t>
            </a:r>
            <a:r>
              <a:rPr lang="en-NZ" altLang="en-US" sz="1800">
                <a:latin typeface="Century Gothic" panose="020B0502020202020204" pitchFamily="34" charset="0"/>
              </a:rPr>
              <a:t>On the Diamond</a:t>
            </a:r>
            <a:endParaRPr lang="en-GB" altLang="en-US" sz="1800">
              <a:latin typeface="Century Gothic" panose="020B0502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409614"/>
                                        </p:tgtEl>
                                        <p:attrNameLst>
                                          <p:attrName>style.visibility</p:attrName>
                                        </p:attrNameLst>
                                      </p:cBhvr>
                                      <p:to>
                                        <p:strVal val="visible"/>
                                      </p:to>
                                    </p:set>
                                    <p:anim calcmode="lin" valueType="num">
                                      <p:cBhvr additive="base">
                                        <p:cTn id="7" dur="750" fill="hold"/>
                                        <p:tgtEl>
                                          <p:spTgt spid="409614"/>
                                        </p:tgtEl>
                                        <p:attrNameLst>
                                          <p:attrName>ppt_x</p:attrName>
                                        </p:attrNameLst>
                                      </p:cBhvr>
                                      <p:tavLst>
                                        <p:tav tm="0">
                                          <p:val>
                                            <p:strVal val="#ppt_x"/>
                                          </p:val>
                                        </p:tav>
                                        <p:tav tm="100000">
                                          <p:val>
                                            <p:strVal val="#ppt_x"/>
                                          </p:val>
                                        </p:tav>
                                      </p:tavLst>
                                    </p:anim>
                                    <p:anim calcmode="lin" valueType="num">
                                      <p:cBhvr additive="base">
                                        <p:cTn id="8" dur="750" fill="hold"/>
                                        <p:tgtEl>
                                          <p:spTgt spid="409614"/>
                                        </p:tgtEl>
                                        <p:attrNameLst>
                                          <p:attrName>ppt_y</p:attrName>
                                        </p:attrNameLst>
                                      </p:cBhvr>
                                      <p:tavLst>
                                        <p:tav tm="0">
                                          <p:val>
                                            <p:strVal val="0-#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09615"/>
                                        </p:tgtEl>
                                        <p:attrNameLst>
                                          <p:attrName>style.visibility</p:attrName>
                                        </p:attrNameLst>
                                      </p:cBhvr>
                                      <p:to>
                                        <p:strVal val="visible"/>
                                      </p:to>
                                    </p:set>
                                    <p:anim calcmode="lin" valueType="num">
                                      <p:cBhvr additive="base">
                                        <p:cTn id="11" dur="750" fill="hold"/>
                                        <p:tgtEl>
                                          <p:spTgt spid="409615"/>
                                        </p:tgtEl>
                                        <p:attrNameLst>
                                          <p:attrName>ppt_x</p:attrName>
                                        </p:attrNameLst>
                                      </p:cBhvr>
                                      <p:tavLst>
                                        <p:tav tm="0">
                                          <p:val>
                                            <p:strVal val="#ppt_x"/>
                                          </p:val>
                                        </p:tav>
                                        <p:tav tm="100000">
                                          <p:val>
                                            <p:strVal val="#ppt_x"/>
                                          </p:val>
                                        </p:tav>
                                      </p:tavLst>
                                    </p:anim>
                                    <p:anim calcmode="lin" valueType="num">
                                      <p:cBhvr additive="base">
                                        <p:cTn id="12" dur="750" fill="hold"/>
                                        <p:tgtEl>
                                          <p:spTgt spid="409615"/>
                                        </p:tgtEl>
                                        <p:attrNameLst>
                                          <p:attrName>ppt_y</p:attrName>
                                        </p:attrNameLst>
                                      </p:cBhvr>
                                      <p:tavLst>
                                        <p:tav tm="0">
                                          <p:val>
                                            <p:strVal val="1+#ppt_h/2"/>
                                          </p:val>
                                        </p:tav>
                                        <p:tav tm="100000">
                                          <p:val>
                                            <p:strVal val="#ppt_y"/>
                                          </p:val>
                                        </p:tav>
                                      </p:tavLst>
                                    </p:anim>
                                  </p:childTnLst>
                                </p:cTn>
                              </p:par>
                            </p:childTnLst>
                          </p:cTn>
                        </p:par>
                        <p:par>
                          <p:cTn id="13" fill="hold">
                            <p:stCondLst>
                              <p:cond delay="750"/>
                            </p:stCondLst>
                            <p:childTnLst>
                              <p:par>
                                <p:cTn id="14" presetID="2" presetClass="entr" presetSubtype="8" fill="hold" nodeType="afterEffect">
                                  <p:stCondLst>
                                    <p:cond delay="0"/>
                                  </p:stCondLst>
                                  <p:childTnLst>
                                    <p:set>
                                      <p:cBhvr>
                                        <p:cTn id="15" dur="1" fill="hold">
                                          <p:stCondLst>
                                            <p:cond delay="0"/>
                                          </p:stCondLst>
                                        </p:cTn>
                                        <p:tgtEl>
                                          <p:spTgt spid="69"/>
                                        </p:tgtEl>
                                        <p:attrNameLst>
                                          <p:attrName>style.visibility</p:attrName>
                                        </p:attrNameLst>
                                      </p:cBhvr>
                                      <p:to>
                                        <p:strVal val="visible"/>
                                      </p:to>
                                    </p:set>
                                    <p:anim calcmode="lin" valueType="num">
                                      <p:cBhvr additive="base">
                                        <p:cTn id="16" dur="750" fill="hold"/>
                                        <p:tgtEl>
                                          <p:spTgt spid="69"/>
                                        </p:tgtEl>
                                        <p:attrNameLst>
                                          <p:attrName>ppt_x</p:attrName>
                                        </p:attrNameLst>
                                      </p:cBhvr>
                                      <p:tavLst>
                                        <p:tav tm="0">
                                          <p:val>
                                            <p:strVal val="0-#ppt_w/2"/>
                                          </p:val>
                                        </p:tav>
                                        <p:tav tm="100000">
                                          <p:val>
                                            <p:strVal val="#ppt_x"/>
                                          </p:val>
                                        </p:tav>
                                      </p:tavLst>
                                    </p:anim>
                                    <p:anim calcmode="lin" valueType="num">
                                      <p:cBhvr additive="base">
                                        <p:cTn id="17" dur="750" fill="hold"/>
                                        <p:tgtEl>
                                          <p:spTgt spid="69"/>
                                        </p:tgtEl>
                                        <p:attrNameLst>
                                          <p:attrName>ppt_y</p:attrName>
                                        </p:attrNameLst>
                                      </p:cBhvr>
                                      <p:tavLst>
                                        <p:tav tm="0">
                                          <p:val>
                                            <p:strVal val="#ppt_y"/>
                                          </p:val>
                                        </p:tav>
                                        <p:tav tm="100000">
                                          <p:val>
                                            <p:strVal val="#ppt_y"/>
                                          </p:val>
                                        </p:tav>
                                      </p:tavLst>
                                    </p:anim>
                                  </p:childTnLst>
                                </p:cTn>
                              </p:par>
                              <p:par>
                                <p:cTn id="18" presetID="2" presetClass="entr" presetSubtype="2" fill="hold" nodeType="withEffect">
                                  <p:stCondLst>
                                    <p:cond delay="0"/>
                                  </p:stCondLst>
                                  <p:childTnLst>
                                    <p:set>
                                      <p:cBhvr>
                                        <p:cTn id="19" dur="1" fill="hold">
                                          <p:stCondLst>
                                            <p:cond delay="0"/>
                                          </p:stCondLst>
                                        </p:cTn>
                                        <p:tgtEl>
                                          <p:spTgt spid="51"/>
                                        </p:tgtEl>
                                        <p:attrNameLst>
                                          <p:attrName>style.visibility</p:attrName>
                                        </p:attrNameLst>
                                      </p:cBhvr>
                                      <p:to>
                                        <p:strVal val="visible"/>
                                      </p:to>
                                    </p:set>
                                    <p:anim calcmode="lin" valueType="num">
                                      <p:cBhvr additive="base">
                                        <p:cTn id="20" dur="750" fill="hold"/>
                                        <p:tgtEl>
                                          <p:spTgt spid="51"/>
                                        </p:tgtEl>
                                        <p:attrNameLst>
                                          <p:attrName>ppt_x</p:attrName>
                                        </p:attrNameLst>
                                      </p:cBhvr>
                                      <p:tavLst>
                                        <p:tav tm="0">
                                          <p:val>
                                            <p:strVal val="1+#ppt_w/2"/>
                                          </p:val>
                                        </p:tav>
                                        <p:tav tm="100000">
                                          <p:val>
                                            <p:strVal val="#ppt_x"/>
                                          </p:val>
                                        </p:tav>
                                      </p:tavLst>
                                    </p:anim>
                                    <p:anim calcmode="lin" valueType="num">
                                      <p:cBhvr additive="base">
                                        <p:cTn id="21" dur="750" fill="hold"/>
                                        <p:tgtEl>
                                          <p:spTgt spid="51"/>
                                        </p:tgtEl>
                                        <p:attrNameLst>
                                          <p:attrName>ppt_y</p:attrName>
                                        </p:attrNameLst>
                                      </p:cBhvr>
                                      <p:tavLst>
                                        <p:tav tm="0">
                                          <p:val>
                                            <p:strVal val="#ppt_y"/>
                                          </p:val>
                                        </p:tav>
                                        <p:tav tm="100000">
                                          <p:val>
                                            <p:strVal val="#ppt_y"/>
                                          </p:val>
                                        </p:tav>
                                      </p:tavLst>
                                    </p:anim>
                                  </p:childTnLst>
                                </p:cTn>
                              </p:par>
                            </p:childTnLst>
                          </p:cTn>
                        </p:par>
                        <p:par>
                          <p:cTn id="22" fill="hold">
                            <p:stCondLst>
                              <p:cond delay="1500"/>
                            </p:stCondLst>
                            <p:childTnLst>
                              <p:par>
                                <p:cTn id="23" presetID="2" presetClass="entr" presetSubtype="3" fill="hold" nodeType="afterEffect">
                                  <p:stCondLst>
                                    <p:cond delay="0"/>
                                  </p:stCondLst>
                                  <p:childTnLst>
                                    <p:set>
                                      <p:cBhvr>
                                        <p:cTn id="24" dur="1" fill="hold">
                                          <p:stCondLst>
                                            <p:cond delay="0"/>
                                          </p:stCondLst>
                                        </p:cTn>
                                        <p:tgtEl>
                                          <p:spTgt spid="138"/>
                                        </p:tgtEl>
                                        <p:attrNameLst>
                                          <p:attrName>style.visibility</p:attrName>
                                        </p:attrNameLst>
                                      </p:cBhvr>
                                      <p:to>
                                        <p:strVal val="visible"/>
                                      </p:to>
                                    </p:set>
                                    <p:anim calcmode="lin" valueType="num">
                                      <p:cBhvr additive="base">
                                        <p:cTn id="25" dur="750" fill="hold"/>
                                        <p:tgtEl>
                                          <p:spTgt spid="138"/>
                                        </p:tgtEl>
                                        <p:attrNameLst>
                                          <p:attrName>ppt_x</p:attrName>
                                        </p:attrNameLst>
                                      </p:cBhvr>
                                      <p:tavLst>
                                        <p:tav tm="0">
                                          <p:val>
                                            <p:strVal val="1+#ppt_w/2"/>
                                          </p:val>
                                        </p:tav>
                                        <p:tav tm="100000">
                                          <p:val>
                                            <p:strVal val="#ppt_x"/>
                                          </p:val>
                                        </p:tav>
                                      </p:tavLst>
                                    </p:anim>
                                    <p:anim calcmode="lin" valueType="num">
                                      <p:cBhvr additive="base">
                                        <p:cTn id="26" dur="750" fill="hold"/>
                                        <p:tgtEl>
                                          <p:spTgt spid="138"/>
                                        </p:tgtEl>
                                        <p:attrNameLst>
                                          <p:attrName>ppt_y</p:attrName>
                                        </p:attrNameLst>
                                      </p:cBhvr>
                                      <p:tavLst>
                                        <p:tav tm="0">
                                          <p:val>
                                            <p:strVal val="0-#ppt_h/2"/>
                                          </p:val>
                                        </p:tav>
                                        <p:tav tm="100000">
                                          <p:val>
                                            <p:strVal val="#ppt_y"/>
                                          </p:val>
                                        </p:tav>
                                      </p:tavLst>
                                    </p:anim>
                                  </p:childTnLst>
                                </p:cTn>
                              </p:par>
                              <p:par>
                                <p:cTn id="27" presetID="2" presetClass="entr" presetSubtype="12" fill="hold" nodeType="withEffect">
                                  <p:stCondLst>
                                    <p:cond delay="0"/>
                                  </p:stCondLst>
                                  <p:childTnLst>
                                    <p:set>
                                      <p:cBhvr>
                                        <p:cTn id="28" dur="1" fill="hold">
                                          <p:stCondLst>
                                            <p:cond delay="0"/>
                                          </p:stCondLst>
                                        </p:cTn>
                                        <p:tgtEl>
                                          <p:spTgt spid="155"/>
                                        </p:tgtEl>
                                        <p:attrNameLst>
                                          <p:attrName>style.visibility</p:attrName>
                                        </p:attrNameLst>
                                      </p:cBhvr>
                                      <p:to>
                                        <p:strVal val="visible"/>
                                      </p:to>
                                    </p:set>
                                    <p:anim calcmode="lin" valueType="num">
                                      <p:cBhvr additive="base">
                                        <p:cTn id="29" dur="750" fill="hold"/>
                                        <p:tgtEl>
                                          <p:spTgt spid="155"/>
                                        </p:tgtEl>
                                        <p:attrNameLst>
                                          <p:attrName>ppt_x</p:attrName>
                                        </p:attrNameLst>
                                      </p:cBhvr>
                                      <p:tavLst>
                                        <p:tav tm="0">
                                          <p:val>
                                            <p:strVal val="0-#ppt_w/2"/>
                                          </p:val>
                                        </p:tav>
                                        <p:tav tm="100000">
                                          <p:val>
                                            <p:strVal val="#ppt_x"/>
                                          </p:val>
                                        </p:tav>
                                      </p:tavLst>
                                    </p:anim>
                                    <p:anim calcmode="lin" valueType="num">
                                      <p:cBhvr additive="base">
                                        <p:cTn id="30" dur="750" fill="hold"/>
                                        <p:tgtEl>
                                          <p:spTgt spid="155"/>
                                        </p:tgtEl>
                                        <p:attrNameLst>
                                          <p:attrName>ppt_y</p:attrName>
                                        </p:attrNameLst>
                                      </p:cBhvr>
                                      <p:tavLst>
                                        <p:tav tm="0">
                                          <p:val>
                                            <p:strVal val="1+#ppt_h/2"/>
                                          </p:val>
                                        </p:tav>
                                        <p:tav tm="100000">
                                          <p:val>
                                            <p:strVal val="#ppt_y"/>
                                          </p:val>
                                        </p:tav>
                                      </p:tavLst>
                                    </p:anim>
                                  </p:childTnLst>
                                </p:cTn>
                              </p:par>
                            </p:childTnLst>
                          </p:cTn>
                        </p:par>
                        <p:par>
                          <p:cTn id="31" fill="hold">
                            <p:stCondLst>
                              <p:cond delay="2250"/>
                            </p:stCondLst>
                            <p:childTnLst>
                              <p:par>
                                <p:cTn id="32" presetID="2" presetClass="entr" presetSubtype="9" fill="hold" nodeType="afterEffect">
                                  <p:stCondLst>
                                    <p:cond delay="0"/>
                                  </p:stCondLst>
                                  <p:childTnLst>
                                    <p:set>
                                      <p:cBhvr>
                                        <p:cTn id="33" dur="1" fill="hold">
                                          <p:stCondLst>
                                            <p:cond delay="0"/>
                                          </p:stCondLst>
                                        </p:cTn>
                                        <p:tgtEl>
                                          <p:spTgt spid="103"/>
                                        </p:tgtEl>
                                        <p:attrNameLst>
                                          <p:attrName>style.visibility</p:attrName>
                                        </p:attrNameLst>
                                      </p:cBhvr>
                                      <p:to>
                                        <p:strVal val="visible"/>
                                      </p:to>
                                    </p:set>
                                    <p:anim calcmode="lin" valueType="num">
                                      <p:cBhvr additive="base">
                                        <p:cTn id="34" dur="750" fill="hold"/>
                                        <p:tgtEl>
                                          <p:spTgt spid="103"/>
                                        </p:tgtEl>
                                        <p:attrNameLst>
                                          <p:attrName>ppt_x</p:attrName>
                                        </p:attrNameLst>
                                      </p:cBhvr>
                                      <p:tavLst>
                                        <p:tav tm="0">
                                          <p:val>
                                            <p:strVal val="0-#ppt_w/2"/>
                                          </p:val>
                                        </p:tav>
                                        <p:tav tm="100000">
                                          <p:val>
                                            <p:strVal val="#ppt_x"/>
                                          </p:val>
                                        </p:tav>
                                      </p:tavLst>
                                    </p:anim>
                                    <p:anim calcmode="lin" valueType="num">
                                      <p:cBhvr additive="base">
                                        <p:cTn id="35" dur="750" fill="hold"/>
                                        <p:tgtEl>
                                          <p:spTgt spid="103"/>
                                        </p:tgtEl>
                                        <p:attrNameLst>
                                          <p:attrName>ppt_y</p:attrName>
                                        </p:attrNameLst>
                                      </p:cBhvr>
                                      <p:tavLst>
                                        <p:tav tm="0">
                                          <p:val>
                                            <p:strVal val="0-#ppt_h/2"/>
                                          </p:val>
                                        </p:tav>
                                        <p:tav tm="100000">
                                          <p:val>
                                            <p:strVal val="#ppt_y"/>
                                          </p:val>
                                        </p:tav>
                                      </p:tavLst>
                                    </p:anim>
                                  </p:childTnLst>
                                </p:cTn>
                              </p:par>
                              <p:par>
                                <p:cTn id="36" presetID="2" presetClass="entr" presetSubtype="6" fill="hold" nodeType="withEffect">
                                  <p:stCondLst>
                                    <p:cond delay="0"/>
                                  </p:stCondLst>
                                  <p:childTnLst>
                                    <p:set>
                                      <p:cBhvr>
                                        <p:cTn id="37" dur="1" fill="hold">
                                          <p:stCondLst>
                                            <p:cond delay="0"/>
                                          </p:stCondLst>
                                        </p:cTn>
                                        <p:tgtEl>
                                          <p:spTgt spid="121"/>
                                        </p:tgtEl>
                                        <p:attrNameLst>
                                          <p:attrName>style.visibility</p:attrName>
                                        </p:attrNameLst>
                                      </p:cBhvr>
                                      <p:to>
                                        <p:strVal val="visible"/>
                                      </p:to>
                                    </p:set>
                                    <p:anim calcmode="lin" valueType="num">
                                      <p:cBhvr additive="base">
                                        <p:cTn id="38" dur="750" fill="hold"/>
                                        <p:tgtEl>
                                          <p:spTgt spid="121"/>
                                        </p:tgtEl>
                                        <p:attrNameLst>
                                          <p:attrName>ppt_x</p:attrName>
                                        </p:attrNameLst>
                                      </p:cBhvr>
                                      <p:tavLst>
                                        <p:tav tm="0">
                                          <p:val>
                                            <p:strVal val="1+#ppt_w/2"/>
                                          </p:val>
                                        </p:tav>
                                        <p:tav tm="100000">
                                          <p:val>
                                            <p:strVal val="#ppt_x"/>
                                          </p:val>
                                        </p:tav>
                                      </p:tavLst>
                                    </p:anim>
                                    <p:anim calcmode="lin" valueType="num">
                                      <p:cBhvr additive="base">
                                        <p:cTn id="39" dur="750" fill="hold"/>
                                        <p:tgtEl>
                                          <p:spTgt spid="1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Text Placeholder 2">
            <a:extLst>
              <a:ext uri="{FF2B5EF4-FFF2-40B4-BE49-F238E27FC236}">
                <a16:creationId xmlns:a16="http://schemas.microsoft.com/office/drawing/2014/main" id="{802E8227-967C-ADC2-5D95-C58814F04B31}"/>
              </a:ext>
            </a:extLst>
          </p:cNvPr>
          <p:cNvSpPr>
            <a:spLocks noGrp="1" noChangeArrowheads="1"/>
          </p:cNvSpPr>
          <p:nvPr>
            <p:ph type="body" sz="quarter" idx="4294967295"/>
          </p:nvPr>
        </p:nvSpPr>
        <p:spPr bwMode="auto">
          <a:xfrm>
            <a:off x="282575" y="188913"/>
            <a:ext cx="9658350" cy="3238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b="1">
                <a:solidFill>
                  <a:srgbClr val="86D2E9"/>
                </a:solidFill>
                <a:latin typeface="Century Gothic" panose="020B0502020202020204" pitchFamily="34" charset="0"/>
              </a:rPr>
              <a:t>Self-Discovery: </a:t>
            </a:r>
            <a:r>
              <a:rPr lang="en-NZ" altLang="en-US" sz="1800">
                <a:latin typeface="Century Gothic" panose="020B0502020202020204" pitchFamily="34" charset="0"/>
              </a:rPr>
              <a:t>Profile I – Adjusted Style</a:t>
            </a:r>
          </a:p>
        </p:txBody>
      </p:sp>
      <p:sp>
        <p:nvSpPr>
          <p:cNvPr id="88067" name="TextBox 24">
            <a:extLst>
              <a:ext uri="{FF2B5EF4-FFF2-40B4-BE49-F238E27FC236}">
                <a16:creationId xmlns:a16="http://schemas.microsoft.com/office/drawing/2014/main" id="{C784FF68-A30D-11C9-8932-F54716EFD530}"/>
              </a:ext>
            </a:extLst>
          </p:cNvPr>
          <p:cNvSpPr txBox="1">
            <a:spLocks noChangeArrowheads="1"/>
          </p:cNvSpPr>
          <p:nvPr/>
        </p:nvSpPr>
        <p:spPr bwMode="auto">
          <a:xfrm>
            <a:off x="282575" y="1052513"/>
            <a:ext cx="5668963" cy="132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sz="2000" b="1">
                <a:solidFill>
                  <a:schemeClr val="bg1"/>
                </a:solidFill>
                <a:latin typeface="Century Gothic" panose="020B0502020202020204" pitchFamily="34" charset="0"/>
              </a:rPr>
              <a:t>WHERE TO FIND THE INDICATORS FOR SELF DISCOVERY</a:t>
            </a:r>
          </a:p>
          <a:p>
            <a:pPr eaLnBrk="1" hangingPunct="1"/>
            <a:r>
              <a:rPr lang="en-NZ" altLang="en-US" sz="2000" b="1" i="1">
                <a:solidFill>
                  <a:schemeClr val="bg1"/>
                </a:solidFill>
                <a:latin typeface="Century Gothic" panose="020B0502020202020204" pitchFamily="34" charset="0"/>
              </a:rPr>
              <a:t>- Referring to your own individual Assessments</a:t>
            </a:r>
          </a:p>
        </p:txBody>
      </p:sp>
      <p:grpSp>
        <p:nvGrpSpPr>
          <p:cNvPr id="42" name="Group 41">
            <a:extLst>
              <a:ext uri="{FF2B5EF4-FFF2-40B4-BE49-F238E27FC236}">
                <a16:creationId xmlns:a16="http://schemas.microsoft.com/office/drawing/2014/main" id="{43C9BE46-B5F1-6D94-3D59-591722CAEC19}"/>
              </a:ext>
            </a:extLst>
          </p:cNvPr>
          <p:cNvGrpSpPr>
            <a:grpSpLocks/>
          </p:cNvGrpSpPr>
          <p:nvPr/>
        </p:nvGrpSpPr>
        <p:grpSpPr bwMode="auto">
          <a:xfrm>
            <a:off x="7742238" y="1271588"/>
            <a:ext cx="1889125" cy="4700587"/>
            <a:chOff x="629103" y="874019"/>
            <a:chExt cx="2196531" cy="5463733"/>
          </a:xfrm>
        </p:grpSpPr>
        <p:grpSp>
          <p:nvGrpSpPr>
            <p:cNvPr id="88111" name="Grupa 2">
              <a:extLst>
                <a:ext uri="{FF2B5EF4-FFF2-40B4-BE49-F238E27FC236}">
                  <a16:creationId xmlns:a16="http://schemas.microsoft.com/office/drawing/2014/main" id="{DFEB73DD-EBE5-BAD7-217A-B8A79FC1800F}"/>
                </a:ext>
              </a:extLst>
            </p:cNvPr>
            <p:cNvGrpSpPr>
              <a:grpSpLocks/>
            </p:cNvGrpSpPr>
            <p:nvPr/>
          </p:nvGrpSpPr>
          <p:grpSpPr bwMode="auto">
            <a:xfrm>
              <a:off x="629103" y="874019"/>
              <a:ext cx="2196531" cy="4895429"/>
              <a:chOff x="3134998" y="1178691"/>
              <a:chExt cx="2019850" cy="4501658"/>
            </a:xfrm>
          </p:grpSpPr>
          <p:sp>
            <p:nvSpPr>
              <p:cNvPr id="88113" name="Rectangle 15">
                <a:extLst>
                  <a:ext uri="{FF2B5EF4-FFF2-40B4-BE49-F238E27FC236}">
                    <a16:creationId xmlns:a16="http://schemas.microsoft.com/office/drawing/2014/main" id="{B6AE52E1-5505-CC3C-9673-18941412BF9B}"/>
                  </a:ext>
                </a:extLst>
              </p:cNvPr>
              <p:cNvSpPr>
                <a:spLocks noChangeArrowheads="1"/>
              </p:cNvSpPr>
              <p:nvPr/>
            </p:nvSpPr>
            <p:spPr bwMode="auto">
              <a:xfrm>
                <a:off x="3134998" y="3152466"/>
                <a:ext cx="2012248" cy="905884"/>
              </a:xfrm>
              <a:prstGeom prst="rect">
                <a:avLst/>
              </a:prstGeom>
              <a:solidFill>
                <a:srgbClr val="86D2E9"/>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88114" name="Rectangle 12">
                <a:extLst>
                  <a:ext uri="{FF2B5EF4-FFF2-40B4-BE49-F238E27FC236}">
                    <a16:creationId xmlns:a16="http://schemas.microsoft.com/office/drawing/2014/main" id="{D19A11ED-0953-76DD-7ED2-6548D63350DA}"/>
                  </a:ext>
                </a:extLst>
              </p:cNvPr>
              <p:cNvSpPr>
                <a:spLocks noChangeArrowheads="1"/>
              </p:cNvSpPr>
              <p:nvPr/>
            </p:nvSpPr>
            <p:spPr bwMode="auto">
              <a:xfrm>
                <a:off x="3134998" y="5331244"/>
                <a:ext cx="2012248" cy="349105"/>
              </a:xfrm>
              <a:prstGeom prst="rect">
                <a:avLst/>
              </a:prstGeom>
              <a:solidFill>
                <a:srgbClr val="86D2E9"/>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88115" name="Rectangle 13">
                <a:extLst>
                  <a:ext uri="{FF2B5EF4-FFF2-40B4-BE49-F238E27FC236}">
                    <a16:creationId xmlns:a16="http://schemas.microsoft.com/office/drawing/2014/main" id="{503BC80E-0AA2-168A-8EAB-6212E50F5AB8}"/>
                  </a:ext>
                </a:extLst>
              </p:cNvPr>
              <p:cNvSpPr>
                <a:spLocks noChangeArrowheads="1"/>
              </p:cNvSpPr>
              <p:nvPr/>
            </p:nvSpPr>
            <p:spPr bwMode="auto">
              <a:xfrm>
                <a:off x="3134998" y="1521517"/>
                <a:ext cx="2012248" cy="359847"/>
              </a:xfrm>
              <a:prstGeom prst="rect">
                <a:avLst/>
              </a:prstGeom>
              <a:solidFill>
                <a:srgbClr val="86D2E9"/>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88116" name="Text Box 43">
                <a:extLst>
                  <a:ext uri="{FF2B5EF4-FFF2-40B4-BE49-F238E27FC236}">
                    <a16:creationId xmlns:a16="http://schemas.microsoft.com/office/drawing/2014/main" id="{CED7A430-F0E8-F4D6-6BD7-4D6A293FF4C0}"/>
                  </a:ext>
                </a:extLst>
              </p:cNvPr>
              <p:cNvSpPr txBox="1">
                <a:spLocks noChangeArrowheads="1"/>
              </p:cNvSpPr>
              <p:nvPr/>
            </p:nvSpPr>
            <p:spPr bwMode="auto">
              <a:xfrm>
                <a:off x="3134998" y="1178691"/>
                <a:ext cx="2012248" cy="363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1300" b="1">
                    <a:solidFill>
                      <a:srgbClr val="272274"/>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D </a:t>
                </a:r>
                <a:r>
                  <a:rPr lang="pl-PL" altLang="en-US" sz="1300" b="1">
                    <a:solidFill>
                      <a:srgbClr val="5F5F5F"/>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  I </a:t>
                </a:r>
                <a:r>
                  <a:rPr lang="pl-PL" altLang="en-US" sz="1300" b="1">
                    <a:solidFill>
                      <a:srgbClr val="5F5F5F"/>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  </a:t>
                </a:r>
                <a:r>
                  <a:rPr lang="pl-PL" altLang="en-US" sz="1300" b="1">
                    <a:solidFill>
                      <a:srgbClr val="5F5F5F"/>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S </a:t>
                </a:r>
                <a:r>
                  <a:rPr lang="pl-PL" altLang="en-US" sz="1300" b="1">
                    <a:solidFill>
                      <a:srgbClr val="5F5F5F"/>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 </a:t>
                </a:r>
                <a:r>
                  <a:rPr lang="pl-PL" altLang="en-US" sz="1300" b="1">
                    <a:solidFill>
                      <a:srgbClr val="5F5F5F"/>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 C</a:t>
                </a:r>
                <a:r>
                  <a:rPr lang="pl-PL" altLang="en-US" sz="1300" b="1">
                    <a:solidFill>
                      <a:srgbClr val="5F5F5F"/>
                    </a:solidFill>
                    <a:ea typeface="ＭＳ Ｐゴシック" panose="020B0600070205080204" pitchFamily="34" charset="-128"/>
                  </a:rPr>
                  <a:t>  </a:t>
                </a:r>
                <a:endParaRPr lang="en-US" altLang="en-US" sz="1300" b="1">
                  <a:solidFill>
                    <a:srgbClr val="5F5F5F"/>
                  </a:solidFill>
                  <a:ea typeface="ＭＳ Ｐゴシック" panose="020B0600070205080204" pitchFamily="34" charset="-128"/>
                </a:endParaRPr>
              </a:p>
            </p:txBody>
          </p:sp>
          <p:grpSp>
            <p:nvGrpSpPr>
              <p:cNvPr id="88117" name="Grupa 7">
                <a:extLst>
                  <a:ext uri="{FF2B5EF4-FFF2-40B4-BE49-F238E27FC236}">
                    <a16:creationId xmlns:a16="http://schemas.microsoft.com/office/drawing/2014/main" id="{7A9FCC71-9023-9289-416E-B77F726620B2}"/>
                  </a:ext>
                </a:extLst>
              </p:cNvPr>
              <p:cNvGrpSpPr>
                <a:grpSpLocks/>
              </p:cNvGrpSpPr>
              <p:nvPr/>
            </p:nvGrpSpPr>
            <p:grpSpPr bwMode="auto">
              <a:xfrm>
                <a:off x="3134998" y="1517736"/>
                <a:ext cx="2019850" cy="4162612"/>
                <a:chOff x="3636165" y="1814460"/>
                <a:chExt cx="1696621" cy="3496486"/>
              </a:xfrm>
            </p:grpSpPr>
            <p:grpSp>
              <p:nvGrpSpPr>
                <p:cNvPr id="88118" name="Group 28">
                  <a:extLst>
                    <a:ext uri="{FF2B5EF4-FFF2-40B4-BE49-F238E27FC236}">
                      <a16:creationId xmlns:a16="http://schemas.microsoft.com/office/drawing/2014/main" id="{C0BFDC2D-5535-CFF6-4036-14F4AB401A5B}"/>
                    </a:ext>
                  </a:extLst>
                </p:cNvPr>
                <p:cNvGrpSpPr>
                  <a:grpSpLocks/>
                </p:cNvGrpSpPr>
                <p:nvPr/>
              </p:nvGrpSpPr>
              <p:grpSpPr bwMode="auto">
                <a:xfrm>
                  <a:off x="3636165" y="1819139"/>
                  <a:ext cx="1696621" cy="3491807"/>
                  <a:chOff x="1684" y="1082"/>
                  <a:chExt cx="2391" cy="3083"/>
                </a:xfrm>
              </p:grpSpPr>
              <p:sp>
                <p:nvSpPr>
                  <p:cNvPr id="88123" name="Rectangle 29">
                    <a:extLst>
                      <a:ext uri="{FF2B5EF4-FFF2-40B4-BE49-F238E27FC236}">
                        <a16:creationId xmlns:a16="http://schemas.microsoft.com/office/drawing/2014/main" id="{F8EC7813-3B09-C270-0111-A7CC5EE5237F}"/>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88124" name="Line 30">
                    <a:extLst>
                      <a:ext uri="{FF2B5EF4-FFF2-40B4-BE49-F238E27FC236}">
                        <a16:creationId xmlns:a16="http://schemas.microsoft.com/office/drawing/2014/main" id="{7E4A30CA-D0C8-E2C2-A142-90CC15E02F87}"/>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88119" name="Line 31">
                  <a:extLst>
                    <a:ext uri="{FF2B5EF4-FFF2-40B4-BE49-F238E27FC236}">
                      <a16:creationId xmlns:a16="http://schemas.microsoft.com/office/drawing/2014/main" id="{20ADDBF0-F89D-C00B-6834-C4E994A06A79}"/>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88120" name="Line 32">
                  <a:extLst>
                    <a:ext uri="{FF2B5EF4-FFF2-40B4-BE49-F238E27FC236}">
                      <a16:creationId xmlns:a16="http://schemas.microsoft.com/office/drawing/2014/main" id="{435D178B-7E3C-6676-FAFA-93C215019F2E}"/>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88121" name="Line 33">
                  <a:extLst>
                    <a:ext uri="{FF2B5EF4-FFF2-40B4-BE49-F238E27FC236}">
                      <a16:creationId xmlns:a16="http://schemas.microsoft.com/office/drawing/2014/main" id="{C68F6E1B-2D4B-7EF6-21DF-4419C8B1C345}"/>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88122" name="Line 34">
                  <a:extLst>
                    <a:ext uri="{FF2B5EF4-FFF2-40B4-BE49-F238E27FC236}">
                      <a16:creationId xmlns:a16="http://schemas.microsoft.com/office/drawing/2014/main" id="{515B0F15-C9FA-7066-D92E-1894E199B65B}"/>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sp>
          <p:nvSpPr>
            <p:cNvPr id="88112" name="Rectangle 4">
              <a:extLst>
                <a:ext uri="{FF2B5EF4-FFF2-40B4-BE49-F238E27FC236}">
                  <a16:creationId xmlns:a16="http://schemas.microsoft.com/office/drawing/2014/main" id="{620494E1-1A19-0F6E-D088-DB866B2668D0}"/>
                </a:ext>
              </a:extLst>
            </p:cNvPr>
            <p:cNvSpPr>
              <a:spLocks noChangeArrowheads="1"/>
            </p:cNvSpPr>
            <p:nvPr/>
          </p:nvSpPr>
          <p:spPr bwMode="auto">
            <a:xfrm>
              <a:off x="629103" y="5814340"/>
              <a:ext cx="2188263" cy="523412"/>
            </a:xfrm>
            <a:prstGeom prst="rect">
              <a:avLst/>
            </a:prstGeom>
            <a:solidFill>
              <a:srgbClr val="FFFFFF"/>
            </a:solidFill>
            <a:ln w="12700">
              <a:solidFill>
                <a:srgbClr val="000000"/>
              </a:solidFill>
              <a:miter lim="800000"/>
              <a:headEnd/>
              <a:tailEnd/>
            </a:ln>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en-US" sz="1400" b="1">
                  <a:solidFill>
                    <a:srgbClr val="5F5F5F"/>
                  </a:solidFill>
                  <a:ea typeface="ＭＳ Ｐゴシック" panose="020B0600070205080204" pitchFamily="34" charset="-128"/>
                </a:rPr>
                <a:t>00</a:t>
              </a:r>
              <a:r>
                <a:rPr lang="en-US" altLang="en-US" sz="1400" b="1">
                  <a:solidFill>
                    <a:srgbClr val="5F5F5F"/>
                  </a:solidFill>
                  <a:ea typeface="ＭＳ Ｐゴシック" panose="020B0600070205080204" pitchFamily="34" charset="-128"/>
                </a:rPr>
                <a:t>   </a:t>
              </a:r>
              <a:r>
                <a:rPr lang="en-NZ" altLang="en-US" sz="1400" b="1">
                  <a:solidFill>
                    <a:srgbClr val="5F5F5F"/>
                  </a:solidFill>
                  <a:ea typeface="ＭＳ Ｐゴシック" panose="020B0600070205080204" pitchFamily="34" charset="-128"/>
                </a:rPr>
                <a:t>50</a:t>
              </a:r>
              <a:r>
                <a:rPr lang="en-US" altLang="en-US" sz="1400" b="1">
                  <a:solidFill>
                    <a:srgbClr val="5F5F5F"/>
                  </a:solidFill>
                  <a:ea typeface="ＭＳ Ｐゴシック" panose="020B0600070205080204" pitchFamily="34" charset="-128"/>
                </a:rPr>
                <a:t>  </a:t>
              </a:r>
              <a:r>
                <a:rPr lang="pl-PL" altLang="en-US" sz="1400" b="1">
                  <a:solidFill>
                    <a:srgbClr val="5F5F5F"/>
                  </a:solidFill>
                  <a:ea typeface="ＭＳ Ｐゴシック" panose="020B0600070205080204" pitchFamily="34" charset="-128"/>
                </a:rPr>
                <a:t> 00</a:t>
              </a:r>
              <a:r>
                <a:rPr lang="en-US" altLang="en-US" sz="1400" b="1">
                  <a:solidFill>
                    <a:srgbClr val="5F5F5F"/>
                  </a:solidFill>
                  <a:ea typeface="ＭＳ Ｐゴシック" panose="020B0600070205080204" pitchFamily="34" charset="-128"/>
                </a:rPr>
                <a:t>  </a:t>
              </a:r>
              <a:r>
                <a:rPr lang="pl-PL" altLang="en-US" sz="1400" b="1">
                  <a:solidFill>
                    <a:srgbClr val="5F5F5F"/>
                  </a:solidFill>
                  <a:ea typeface="ＭＳ Ｐゴシック" panose="020B0600070205080204" pitchFamily="34" charset="-128"/>
                </a:rPr>
                <a:t> </a:t>
              </a:r>
              <a:r>
                <a:rPr lang="en-NZ" altLang="en-US" sz="1400" b="1">
                  <a:solidFill>
                    <a:srgbClr val="5F5F5F"/>
                  </a:solidFill>
                  <a:ea typeface="ＭＳ Ｐゴシック" panose="020B0600070205080204" pitchFamily="34" charset="-128"/>
                </a:rPr>
                <a:t>50</a:t>
              </a:r>
              <a:endParaRPr lang="en-US" altLang="en-US" sz="1400" b="1">
                <a:solidFill>
                  <a:srgbClr val="5F5F5F"/>
                </a:solidFill>
                <a:ea typeface="ＭＳ Ｐゴシック" panose="020B0600070205080204" pitchFamily="34" charset="-128"/>
              </a:endParaRPr>
            </a:p>
            <a:p>
              <a:pPr algn="ctr" eaLnBrk="1" hangingPunct="1"/>
              <a:r>
                <a:rPr lang="en-NZ" altLang="en-US" sz="1400" b="1">
                  <a:solidFill>
                    <a:srgbClr val="5F5F5F"/>
                  </a:solidFill>
                  <a:ea typeface="ＭＳ Ｐゴシック" panose="020B0600070205080204" pitchFamily="34" charset="-128"/>
                </a:rPr>
                <a:t>8</a:t>
              </a:r>
              <a:r>
                <a:rPr lang="pl-PL" altLang="en-US" sz="1400" b="1">
                  <a:solidFill>
                    <a:srgbClr val="5F5F5F"/>
                  </a:solidFill>
                  <a:ea typeface="ＭＳ Ｐゴシック" panose="020B0600070205080204" pitchFamily="34" charset="-128"/>
                </a:rPr>
                <a:t>0</a:t>
              </a:r>
              <a:r>
                <a:rPr lang="en-US" altLang="en-US" sz="1400" b="1">
                  <a:solidFill>
                    <a:srgbClr val="5F5F5F"/>
                  </a:solidFill>
                  <a:ea typeface="ＭＳ Ｐゴシック" panose="020B0600070205080204" pitchFamily="34" charset="-128"/>
                </a:rPr>
                <a:t> </a:t>
              </a:r>
              <a:r>
                <a:rPr lang="pl-PL" altLang="en-US" sz="1400" b="1">
                  <a:solidFill>
                    <a:srgbClr val="5F5F5F"/>
                  </a:solidFill>
                  <a:ea typeface="ＭＳ Ｐゴシック" panose="020B0600070205080204" pitchFamily="34" charset="-128"/>
                </a:rPr>
                <a:t> </a:t>
              </a:r>
              <a:r>
                <a:rPr lang="en-US" altLang="en-US" sz="1400" b="1">
                  <a:solidFill>
                    <a:srgbClr val="5F5F5F"/>
                  </a:solidFill>
                  <a:ea typeface="ＭＳ Ｐゴシック" panose="020B0600070205080204" pitchFamily="34" charset="-128"/>
                </a:rPr>
                <a:t> 00   </a:t>
              </a:r>
              <a:r>
                <a:rPr lang="en-NZ" altLang="en-US" sz="1400" b="1">
                  <a:solidFill>
                    <a:srgbClr val="5F5F5F"/>
                  </a:solidFill>
                  <a:ea typeface="ＭＳ Ｐゴシック" panose="020B0600070205080204" pitchFamily="34" charset="-128"/>
                </a:rPr>
                <a:t>2</a:t>
              </a:r>
              <a:r>
                <a:rPr lang="pl-PL" altLang="en-US" sz="1400" b="1">
                  <a:solidFill>
                    <a:srgbClr val="5F5F5F"/>
                  </a:solidFill>
                  <a:ea typeface="ＭＳ Ｐゴシック" panose="020B0600070205080204" pitchFamily="34" charset="-128"/>
                </a:rPr>
                <a:t>0</a:t>
              </a:r>
              <a:r>
                <a:rPr lang="en-US" altLang="en-US" sz="1400" b="1">
                  <a:solidFill>
                    <a:srgbClr val="5F5F5F"/>
                  </a:solidFill>
                  <a:ea typeface="ＭＳ Ｐゴシック" panose="020B0600070205080204" pitchFamily="34" charset="-128"/>
                </a:rPr>
                <a:t>  </a:t>
              </a:r>
              <a:r>
                <a:rPr lang="pl-PL" altLang="en-US" sz="1400" b="1">
                  <a:solidFill>
                    <a:srgbClr val="5F5F5F"/>
                  </a:solidFill>
                  <a:ea typeface="ＭＳ Ｐゴシック" panose="020B0600070205080204" pitchFamily="34" charset="-128"/>
                </a:rPr>
                <a:t> </a:t>
              </a:r>
              <a:r>
                <a:rPr lang="en-NZ" altLang="en-US" sz="1400" b="1">
                  <a:solidFill>
                    <a:srgbClr val="5F5F5F"/>
                  </a:solidFill>
                  <a:ea typeface="ＭＳ Ｐゴシック" panose="020B0600070205080204" pitchFamily="34" charset="-128"/>
                </a:rPr>
                <a:t>0</a:t>
              </a:r>
              <a:r>
                <a:rPr lang="pl-PL" altLang="en-US" sz="1400" b="1">
                  <a:solidFill>
                    <a:srgbClr val="5F5F5F"/>
                  </a:solidFill>
                  <a:ea typeface="ＭＳ Ｐゴシック" panose="020B0600070205080204" pitchFamily="34" charset="-128"/>
                </a:rPr>
                <a:t>0</a:t>
              </a:r>
              <a:endParaRPr lang="en-US" altLang="en-US" sz="1400" b="1">
                <a:solidFill>
                  <a:srgbClr val="5F5F5F"/>
                </a:solidFill>
                <a:ea typeface="ＭＳ Ｐゴシック" panose="020B0600070205080204" pitchFamily="34" charset="-128"/>
              </a:endParaRPr>
            </a:p>
          </p:txBody>
        </p:sp>
      </p:grpSp>
      <p:grpSp>
        <p:nvGrpSpPr>
          <p:cNvPr id="57" name="Group 56">
            <a:extLst>
              <a:ext uri="{FF2B5EF4-FFF2-40B4-BE49-F238E27FC236}">
                <a16:creationId xmlns:a16="http://schemas.microsoft.com/office/drawing/2014/main" id="{09810118-FAD0-637B-3621-6FAA85833261}"/>
              </a:ext>
            </a:extLst>
          </p:cNvPr>
          <p:cNvGrpSpPr>
            <a:grpSpLocks/>
          </p:cNvGrpSpPr>
          <p:nvPr/>
        </p:nvGrpSpPr>
        <p:grpSpPr bwMode="auto">
          <a:xfrm>
            <a:off x="9817100" y="1270000"/>
            <a:ext cx="1900238" cy="4702175"/>
            <a:chOff x="3133062" y="874019"/>
            <a:chExt cx="2207172" cy="5463733"/>
          </a:xfrm>
        </p:grpSpPr>
        <p:grpSp>
          <p:nvGrpSpPr>
            <p:cNvPr id="88097" name="Grupa 15">
              <a:extLst>
                <a:ext uri="{FF2B5EF4-FFF2-40B4-BE49-F238E27FC236}">
                  <a16:creationId xmlns:a16="http://schemas.microsoft.com/office/drawing/2014/main" id="{643EE3AE-D12B-2EFC-DA36-A17157924A07}"/>
                </a:ext>
              </a:extLst>
            </p:cNvPr>
            <p:cNvGrpSpPr>
              <a:grpSpLocks/>
            </p:cNvGrpSpPr>
            <p:nvPr/>
          </p:nvGrpSpPr>
          <p:grpSpPr bwMode="auto">
            <a:xfrm>
              <a:off x="3143703" y="874019"/>
              <a:ext cx="2196531" cy="4895429"/>
              <a:chOff x="3134998" y="1178691"/>
              <a:chExt cx="2019850" cy="4501658"/>
            </a:xfrm>
          </p:grpSpPr>
          <p:sp>
            <p:nvSpPr>
              <p:cNvPr id="88099" name="Rectangle 15">
                <a:extLst>
                  <a:ext uri="{FF2B5EF4-FFF2-40B4-BE49-F238E27FC236}">
                    <a16:creationId xmlns:a16="http://schemas.microsoft.com/office/drawing/2014/main" id="{7636AF8D-9498-B484-E000-C1C120E83B23}"/>
                  </a:ext>
                </a:extLst>
              </p:cNvPr>
              <p:cNvSpPr>
                <a:spLocks noChangeArrowheads="1"/>
              </p:cNvSpPr>
              <p:nvPr/>
            </p:nvSpPr>
            <p:spPr bwMode="auto">
              <a:xfrm>
                <a:off x="3134998" y="3152466"/>
                <a:ext cx="2012248" cy="905884"/>
              </a:xfrm>
              <a:prstGeom prst="rect">
                <a:avLst/>
              </a:prstGeom>
              <a:solidFill>
                <a:srgbClr val="86D2E9"/>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88100" name="Rectangle 12">
                <a:extLst>
                  <a:ext uri="{FF2B5EF4-FFF2-40B4-BE49-F238E27FC236}">
                    <a16:creationId xmlns:a16="http://schemas.microsoft.com/office/drawing/2014/main" id="{C76C37A4-9CF4-866E-FE62-5D2E1F711A3B}"/>
                  </a:ext>
                </a:extLst>
              </p:cNvPr>
              <p:cNvSpPr>
                <a:spLocks noChangeArrowheads="1"/>
              </p:cNvSpPr>
              <p:nvPr/>
            </p:nvSpPr>
            <p:spPr bwMode="auto">
              <a:xfrm>
                <a:off x="3134998" y="5331244"/>
                <a:ext cx="2012248" cy="349105"/>
              </a:xfrm>
              <a:prstGeom prst="rect">
                <a:avLst/>
              </a:prstGeom>
              <a:solidFill>
                <a:srgbClr val="86D2E9"/>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88101" name="Rectangle 13">
                <a:extLst>
                  <a:ext uri="{FF2B5EF4-FFF2-40B4-BE49-F238E27FC236}">
                    <a16:creationId xmlns:a16="http://schemas.microsoft.com/office/drawing/2014/main" id="{B8B4A40B-B638-A2BD-7956-193711EFC9CD}"/>
                  </a:ext>
                </a:extLst>
              </p:cNvPr>
              <p:cNvSpPr>
                <a:spLocks noChangeArrowheads="1"/>
              </p:cNvSpPr>
              <p:nvPr/>
            </p:nvSpPr>
            <p:spPr bwMode="auto">
              <a:xfrm>
                <a:off x="3134998" y="1521517"/>
                <a:ext cx="2012248" cy="359847"/>
              </a:xfrm>
              <a:prstGeom prst="rect">
                <a:avLst/>
              </a:prstGeom>
              <a:solidFill>
                <a:srgbClr val="86D2E9"/>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88102" name="Text Box 43">
                <a:extLst>
                  <a:ext uri="{FF2B5EF4-FFF2-40B4-BE49-F238E27FC236}">
                    <a16:creationId xmlns:a16="http://schemas.microsoft.com/office/drawing/2014/main" id="{1561BD3A-5AA8-263A-F2D7-2B19EFDB99F6}"/>
                  </a:ext>
                </a:extLst>
              </p:cNvPr>
              <p:cNvSpPr txBox="1">
                <a:spLocks noChangeArrowheads="1"/>
              </p:cNvSpPr>
              <p:nvPr/>
            </p:nvSpPr>
            <p:spPr bwMode="auto">
              <a:xfrm>
                <a:off x="3134998" y="1178691"/>
                <a:ext cx="2012248" cy="363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1300" b="1">
                    <a:solidFill>
                      <a:srgbClr val="272274"/>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D </a:t>
                </a:r>
                <a:r>
                  <a:rPr lang="pl-PL" altLang="en-US" sz="1300" b="1">
                    <a:solidFill>
                      <a:srgbClr val="5F5F5F"/>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  I </a:t>
                </a:r>
                <a:r>
                  <a:rPr lang="pl-PL" altLang="en-US" sz="1300" b="1">
                    <a:solidFill>
                      <a:srgbClr val="5F5F5F"/>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  </a:t>
                </a:r>
                <a:r>
                  <a:rPr lang="pl-PL" altLang="en-US" sz="1300" b="1">
                    <a:solidFill>
                      <a:srgbClr val="5F5F5F"/>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S </a:t>
                </a:r>
                <a:r>
                  <a:rPr lang="pl-PL" altLang="en-US" sz="1300" b="1">
                    <a:solidFill>
                      <a:srgbClr val="5F5F5F"/>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 </a:t>
                </a:r>
                <a:r>
                  <a:rPr lang="pl-PL" altLang="en-US" sz="1300" b="1">
                    <a:solidFill>
                      <a:srgbClr val="5F5F5F"/>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 C</a:t>
                </a:r>
                <a:r>
                  <a:rPr lang="pl-PL" altLang="en-US" sz="1300" b="1">
                    <a:solidFill>
                      <a:srgbClr val="5F5F5F"/>
                    </a:solidFill>
                    <a:ea typeface="ＭＳ Ｐゴシック" panose="020B0600070205080204" pitchFamily="34" charset="-128"/>
                  </a:rPr>
                  <a:t>  </a:t>
                </a:r>
                <a:endParaRPr lang="en-US" altLang="en-US" sz="1300" b="1">
                  <a:solidFill>
                    <a:srgbClr val="5F5F5F"/>
                  </a:solidFill>
                  <a:ea typeface="ＭＳ Ｐゴシック" panose="020B0600070205080204" pitchFamily="34" charset="-128"/>
                </a:endParaRPr>
              </a:p>
            </p:txBody>
          </p:sp>
          <p:grpSp>
            <p:nvGrpSpPr>
              <p:cNvPr id="88103" name="Grupa 20">
                <a:extLst>
                  <a:ext uri="{FF2B5EF4-FFF2-40B4-BE49-F238E27FC236}">
                    <a16:creationId xmlns:a16="http://schemas.microsoft.com/office/drawing/2014/main" id="{CD47441B-796C-68EB-7B81-745ED89B45B2}"/>
                  </a:ext>
                </a:extLst>
              </p:cNvPr>
              <p:cNvGrpSpPr>
                <a:grpSpLocks/>
              </p:cNvGrpSpPr>
              <p:nvPr/>
            </p:nvGrpSpPr>
            <p:grpSpPr bwMode="auto">
              <a:xfrm>
                <a:off x="3134998" y="1517736"/>
                <a:ext cx="2019850" cy="4162612"/>
                <a:chOff x="3636165" y="1814460"/>
                <a:chExt cx="1696621" cy="3496486"/>
              </a:xfrm>
            </p:grpSpPr>
            <p:sp>
              <p:nvSpPr>
                <p:cNvPr id="88104" name="Line 34">
                  <a:extLst>
                    <a:ext uri="{FF2B5EF4-FFF2-40B4-BE49-F238E27FC236}">
                      <a16:creationId xmlns:a16="http://schemas.microsoft.com/office/drawing/2014/main" id="{5AFAAAA2-81DF-FC34-2DE5-2EE0E3853A16}"/>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nvGrpSpPr>
                <p:cNvPr id="88105" name="Group 28">
                  <a:extLst>
                    <a:ext uri="{FF2B5EF4-FFF2-40B4-BE49-F238E27FC236}">
                      <a16:creationId xmlns:a16="http://schemas.microsoft.com/office/drawing/2014/main" id="{A72FCD7B-5794-B5AC-7271-CD7FA4B10C17}"/>
                    </a:ext>
                  </a:extLst>
                </p:cNvPr>
                <p:cNvGrpSpPr>
                  <a:grpSpLocks/>
                </p:cNvGrpSpPr>
                <p:nvPr/>
              </p:nvGrpSpPr>
              <p:grpSpPr bwMode="auto">
                <a:xfrm>
                  <a:off x="3636165" y="1819139"/>
                  <a:ext cx="1696621" cy="3491807"/>
                  <a:chOff x="1684" y="1082"/>
                  <a:chExt cx="2391" cy="3083"/>
                </a:xfrm>
              </p:grpSpPr>
              <p:sp>
                <p:nvSpPr>
                  <p:cNvPr id="88109" name="Rectangle 29">
                    <a:extLst>
                      <a:ext uri="{FF2B5EF4-FFF2-40B4-BE49-F238E27FC236}">
                        <a16:creationId xmlns:a16="http://schemas.microsoft.com/office/drawing/2014/main" id="{67770F52-5013-073E-6C88-E634FCE4058E}"/>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88110" name="Line 30">
                    <a:extLst>
                      <a:ext uri="{FF2B5EF4-FFF2-40B4-BE49-F238E27FC236}">
                        <a16:creationId xmlns:a16="http://schemas.microsoft.com/office/drawing/2014/main" id="{FA88E7F8-63B0-8220-670A-BA1D2BD3E8D3}"/>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88106" name="Line 31">
                  <a:extLst>
                    <a:ext uri="{FF2B5EF4-FFF2-40B4-BE49-F238E27FC236}">
                      <a16:creationId xmlns:a16="http://schemas.microsoft.com/office/drawing/2014/main" id="{4C73C123-F1AE-DDC9-9F14-E6D3270B0447}"/>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88107" name="Line 32">
                  <a:extLst>
                    <a:ext uri="{FF2B5EF4-FFF2-40B4-BE49-F238E27FC236}">
                      <a16:creationId xmlns:a16="http://schemas.microsoft.com/office/drawing/2014/main" id="{DFE7EB91-90D0-3D7D-14DA-5A0F9B96D282}"/>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88108" name="Line 33">
                  <a:extLst>
                    <a:ext uri="{FF2B5EF4-FFF2-40B4-BE49-F238E27FC236}">
                      <a16:creationId xmlns:a16="http://schemas.microsoft.com/office/drawing/2014/main" id="{78E152B4-EB2F-6CEA-B86E-D2A8663D24B1}"/>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sp>
          <p:nvSpPr>
            <p:cNvPr id="88098" name="Rectangle 4">
              <a:extLst>
                <a:ext uri="{FF2B5EF4-FFF2-40B4-BE49-F238E27FC236}">
                  <a16:creationId xmlns:a16="http://schemas.microsoft.com/office/drawing/2014/main" id="{BC424104-C69B-5E99-F587-BF170907C913}"/>
                </a:ext>
              </a:extLst>
            </p:cNvPr>
            <p:cNvSpPr>
              <a:spLocks noChangeArrowheads="1"/>
            </p:cNvSpPr>
            <p:nvPr/>
          </p:nvSpPr>
          <p:spPr bwMode="auto">
            <a:xfrm>
              <a:off x="3133062" y="5814340"/>
              <a:ext cx="2188263" cy="523412"/>
            </a:xfrm>
            <a:prstGeom prst="rect">
              <a:avLst/>
            </a:prstGeom>
            <a:solidFill>
              <a:srgbClr val="FFFFFF"/>
            </a:solidFill>
            <a:ln w="12700">
              <a:solidFill>
                <a:srgbClr val="000000"/>
              </a:solidFill>
              <a:miter lim="800000"/>
              <a:headEnd/>
              <a:tailEnd/>
            </a:ln>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en-US" sz="1400" b="1">
                  <a:solidFill>
                    <a:srgbClr val="5F5F5F"/>
                  </a:solidFill>
                  <a:ea typeface="ＭＳ Ｐゴシック" panose="020B0600070205080204" pitchFamily="34" charset="-128"/>
                </a:rPr>
                <a:t>20</a:t>
              </a:r>
              <a:r>
                <a:rPr lang="en-US" altLang="en-US" sz="1400" b="1">
                  <a:solidFill>
                    <a:srgbClr val="5F5F5F"/>
                  </a:solidFill>
                  <a:ea typeface="ＭＳ Ｐゴシック" panose="020B0600070205080204" pitchFamily="34" charset="-128"/>
                </a:rPr>
                <a:t>   </a:t>
              </a:r>
              <a:r>
                <a:rPr lang="en-NZ" altLang="en-US" sz="1400" b="1">
                  <a:solidFill>
                    <a:srgbClr val="5F5F5F"/>
                  </a:solidFill>
                  <a:ea typeface="ＭＳ Ｐゴシック" panose="020B0600070205080204" pitchFamily="34" charset="-128"/>
                </a:rPr>
                <a:t>6</a:t>
              </a:r>
              <a:r>
                <a:rPr lang="pl-PL" altLang="en-US" sz="1400" b="1">
                  <a:solidFill>
                    <a:srgbClr val="5F5F5F"/>
                  </a:solidFill>
                  <a:ea typeface="ＭＳ Ｐゴシック" panose="020B0600070205080204" pitchFamily="34" charset="-128"/>
                </a:rPr>
                <a:t>0</a:t>
              </a:r>
              <a:r>
                <a:rPr lang="en-US" altLang="en-US" sz="1400" b="1">
                  <a:solidFill>
                    <a:srgbClr val="5F5F5F"/>
                  </a:solidFill>
                  <a:ea typeface="ＭＳ Ｐゴシック" panose="020B0600070205080204" pitchFamily="34" charset="-128"/>
                </a:rPr>
                <a:t>  </a:t>
              </a:r>
              <a:r>
                <a:rPr lang="pl-PL" altLang="en-US" sz="1400" b="1">
                  <a:solidFill>
                    <a:srgbClr val="5F5F5F"/>
                  </a:solidFill>
                  <a:ea typeface="ＭＳ Ｐゴシック" panose="020B0600070205080204" pitchFamily="34" charset="-128"/>
                </a:rPr>
                <a:t> </a:t>
              </a:r>
              <a:r>
                <a:rPr lang="en-NZ" altLang="en-US" sz="1400" b="1">
                  <a:solidFill>
                    <a:srgbClr val="5F5F5F"/>
                  </a:solidFill>
                  <a:ea typeface="ＭＳ Ｐゴシック" panose="020B0600070205080204" pitchFamily="34" charset="-128"/>
                </a:rPr>
                <a:t>2</a:t>
              </a:r>
              <a:r>
                <a:rPr lang="pl-PL" altLang="en-US" sz="1400" b="1">
                  <a:solidFill>
                    <a:srgbClr val="5F5F5F"/>
                  </a:solidFill>
                  <a:ea typeface="ＭＳ Ｐゴシック" panose="020B0600070205080204" pitchFamily="34" charset="-128"/>
                </a:rPr>
                <a:t>0</a:t>
              </a:r>
              <a:r>
                <a:rPr lang="en-US" altLang="en-US" sz="1400" b="1">
                  <a:solidFill>
                    <a:srgbClr val="5F5F5F"/>
                  </a:solidFill>
                  <a:ea typeface="ＭＳ Ｐゴシック" panose="020B0600070205080204" pitchFamily="34" charset="-128"/>
                </a:rPr>
                <a:t>  </a:t>
              </a:r>
              <a:r>
                <a:rPr lang="pl-PL" altLang="en-US" sz="1400" b="1">
                  <a:solidFill>
                    <a:srgbClr val="5F5F5F"/>
                  </a:solidFill>
                  <a:ea typeface="ＭＳ Ｐゴシック" panose="020B0600070205080204" pitchFamily="34" charset="-128"/>
                </a:rPr>
                <a:t> </a:t>
              </a:r>
              <a:r>
                <a:rPr lang="en-NZ" altLang="en-US" sz="1400" b="1">
                  <a:solidFill>
                    <a:srgbClr val="5F5F5F"/>
                  </a:solidFill>
                  <a:ea typeface="ＭＳ Ｐゴシック" panose="020B0600070205080204" pitchFamily="34" charset="-128"/>
                </a:rPr>
                <a:t>00</a:t>
              </a:r>
              <a:endParaRPr lang="en-US" altLang="en-US" sz="1400" b="1">
                <a:solidFill>
                  <a:srgbClr val="5F5F5F"/>
                </a:solidFill>
                <a:ea typeface="ＭＳ Ｐゴシック" panose="020B0600070205080204" pitchFamily="34" charset="-128"/>
              </a:endParaRPr>
            </a:p>
            <a:p>
              <a:pPr algn="ctr" eaLnBrk="1" hangingPunct="1"/>
              <a:r>
                <a:rPr lang="en-NZ" altLang="en-US" sz="1400" b="1">
                  <a:solidFill>
                    <a:srgbClr val="5F5F5F"/>
                  </a:solidFill>
                  <a:ea typeface="ＭＳ Ｐゴシック" panose="020B0600070205080204" pitchFamily="34" charset="-128"/>
                </a:rPr>
                <a:t>0</a:t>
              </a:r>
              <a:r>
                <a:rPr lang="pl-PL" altLang="en-US" sz="1400" b="1">
                  <a:solidFill>
                    <a:srgbClr val="5F5F5F"/>
                  </a:solidFill>
                  <a:ea typeface="ＭＳ Ｐゴシック" panose="020B0600070205080204" pitchFamily="34" charset="-128"/>
                </a:rPr>
                <a:t>0</a:t>
              </a:r>
              <a:r>
                <a:rPr lang="en-US" altLang="en-US" sz="1400" b="1">
                  <a:solidFill>
                    <a:srgbClr val="5F5F5F"/>
                  </a:solidFill>
                  <a:ea typeface="ＭＳ Ｐゴシック" panose="020B0600070205080204" pitchFamily="34" charset="-128"/>
                </a:rPr>
                <a:t> </a:t>
              </a:r>
              <a:r>
                <a:rPr lang="pl-PL" altLang="en-US" sz="1400" b="1">
                  <a:solidFill>
                    <a:srgbClr val="5F5F5F"/>
                  </a:solidFill>
                  <a:ea typeface="ＭＳ Ｐゴシック" panose="020B0600070205080204" pitchFamily="34" charset="-128"/>
                </a:rPr>
                <a:t> </a:t>
              </a:r>
              <a:r>
                <a:rPr lang="en-US" altLang="en-US" sz="1400" b="1">
                  <a:solidFill>
                    <a:srgbClr val="5F5F5F"/>
                  </a:solidFill>
                  <a:ea typeface="ＭＳ Ｐゴシック" panose="020B0600070205080204" pitchFamily="34" charset="-128"/>
                </a:rPr>
                <a:t> 00   </a:t>
              </a:r>
              <a:r>
                <a:rPr lang="en-NZ" altLang="en-US" sz="1400" b="1">
                  <a:solidFill>
                    <a:srgbClr val="5F5F5F"/>
                  </a:solidFill>
                  <a:ea typeface="ＭＳ Ｐゴシック" panose="020B0600070205080204" pitchFamily="34" charset="-128"/>
                </a:rPr>
                <a:t>0</a:t>
              </a:r>
              <a:r>
                <a:rPr lang="pl-PL" altLang="en-US" sz="1400" b="1">
                  <a:solidFill>
                    <a:srgbClr val="5F5F5F"/>
                  </a:solidFill>
                  <a:ea typeface="ＭＳ Ｐゴシック" panose="020B0600070205080204" pitchFamily="34" charset="-128"/>
                </a:rPr>
                <a:t>0</a:t>
              </a:r>
              <a:r>
                <a:rPr lang="en-US" altLang="en-US" sz="1400" b="1">
                  <a:solidFill>
                    <a:srgbClr val="5F5F5F"/>
                  </a:solidFill>
                  <a:ea typeface="ＭＳ Ｐゴシック" panose="020B0600070205080204" pitchFamily="34" charset="-128"/>
                </a:rPr>
                <a:t>  </a:t>
              </a:r>
              <a:r>
                <a:rPr lang="pl-PL" altLang="en-US" sz="1400" b="1">
                  <a:solidFill>
                    <a:srgbClr val="5F5F5F"/>
                  </a:solidFill>
                  <a:ea typeface="ＭＳ Ｐゴシック" panose="020B0600070205080204" pitchFamily="34" charset="-128"/>
                </a:rPr>
                <a:t> </a:t>
              </a:r>
              <a:r>
                <a:rPr lang="en-NZ" altLang="en-US" sz="1400" b="1">
                  <a:solidFill>
                    <a:srgbClr val="5F5F5F"/>
                  </a:solidFill>
                  <a:ea typeface="ＭＳ Ｐゴシック" panose="020B0600070205080204" pitchFamily="34" charset="-128"/>
                </a:rPr>
                <a:t>10</a:t>
              </a:r>
              <a:r>
                <a:rPr lang="pl-PL" altLang="en-US" sz="1400" b="1">
                  <a:solidFill>
                    <a:srgbClr val="5F5F5F"/>
                  </a:solidFill>
                  <a:ea typeface="ＭＳ Ｐゴシック" panose="020B0600070205080204" pitchFamily="34" charset="-128"/>
                </a:rPr>
                <a:t>0</a:t>
              </a:r>
              <a:endParaRPr lang="en-US" altLang="en-US" sz="1400" b="1">
                <a:solidFill>
                  <a:srgbClr val="5F5F5F"/>
                </a:solidFill>
                <a:ea typeface="ＭＳ Ｐゴシック" panose="020B0600070205080204" pitchFamily="34" charset="-128"/>
              </a:endParaRPr>
            </a:p>
          </p:txBody>
        </p:sp>
      </p:grpSp>
      <p:grpSp>
        <p:nvGrpSpPr>
          <p:cNvPr id="72" name="Grupa 33">
            <a:extLst>
              <a:ext uri="{FF2B5EF4-FFF2-40B4-BE49-F238E27FC236}">
                <a16:creationId xmlns:a16="http://schemas.microsoft.com/office/drawing/2014/main" id="{142721B3-FC0A-A2E2-82D5-4A3C79593729}"/>
              </a:ext>
            </a:extLst>
          </p:cNvPr>
          <p:cNvGrpSpPr>
            <a:grpSpLocks/>
          </p:cNvGrpSpPr>
          <p:nvPr/>
        </p:nvGrpSpPr>
        <p:grpSpPr bwMode="auto">
          <a:xfrm>
            <a:off x="10191750" y="1789113"/>
            <a:ext cx="1150938" cy="2300287"/>
            <a:chOff x="2787697" y="2619702"/>
            <a:chExt cx="878742" cy="1755692"/>
          </a:xfrm>
        </p:grpSpPr>
        <p:sp>
          <p:nvSpPr>
            <p:cNvPr id="88094" name="Line 35">
              <a:extLst>
                <a:ext uri="{FF2B5EF4-FFF2-40B4-BE49-F238E27FC236}">
                  <a16:creationId xmlns:a16="http://schemas.microsoft.com/office/drawing/2014/main" id="{43A936E5-541E-1395-EA8A-7AACAA44C81E}"/>
                </a:ext>
              </a:extLst>
            </p:cNvPr>
            <p:cNvSpPr>
              <a:spLocks noChangeShapeType="1"/>
            </p:cNvSpPr>
            <p:nvPr/>
          </p:nvSpPr>
          <p:spPr bwMode="auto">
            <a:xfrm flipV="1">
              <a:off x="2787697" y="2619702"/>
              <a:ext cx="284208" cy="1110563"/>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88095" name="Line 36">
              <a:extLst>
                <a:ext uri="{FF2B5EF4-FFF2-40B4-BE49-F238E27FC236}">
                  <a16:creationId xmlns:a16="http://schemas.microsoft.com/office/drawing/2014/main" id="{4E1C2B38-54EC-F622-B161-4665534DECCA}"/>
                </a:ext>
              </a:extLst>
            </p:cNvPr>
            <p:cNvSpPr>
              <a:spLocks noChangeShapeType="1"/>
            </p:cNvSpPr>
            <p:nvPr/>
          </p:nvSpPr>
          <p:spPr bwMode="auto">
            <a:xfrm flipH="1" flipV="1">
              <a:off x="3081817" y="2619702"/>
              <a:ext cx="287611" cy="1178783"/>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88096" name="Line 37">
              <a:extLst>
                <a:ext uri="{FF2B5EF4-FFF2-40B4-BE49-F238E27FC236}">
                  <a16:creationId xmlns:a16="http://schemas.microsoft.com/office/drawing/2014/main" id="{87047C7D-7097-B8C1-54C7-6BAA0E308FAA}"/>
                </a:ext>
              </a:extLst>
            </p:cNvPr>
            <p:cNvSpPr>
              <a:spLocks noChangeShapeType="1"/>
            </p:cNvSpPr>
            <p:nvPr/>
          </p:nvSpPr>
          <p:spPr bwMode="auto">
            <a:xfrm>
              <a:off x="3369428" y="3798485"/>
              <a:ext cx="297011" cy="57690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101" name="Grupa 29">
            <a:extLst>
              <a:ext uri="{FF2B5EF4-FFF2-40B4-BE49-F238E27FC236}">
                <a16:creationId xmlns:a16="http://schemas.microsoft.com/office/drawing/2014/main" id="{0C82A7E5-E099-C6FF-D21E-099C788311C1}"/>
              </a:ext>
            </a:extLst>
          </p:cNvPr>
          <p:cNvGrpSpPr>
            <a:grpSpLocks/>
          </p:cNvGrpSpPr>
          <p:nvPr/>
        </p:nvGrpSpPr>
        <p:grpSpPr bwMode="auto">
          <a:xfrm>
            <a:off x="8118475" y="1863725"/>
            <a:ext cx="1122363" cy="3455988"/>
            <a:chOff x="707216" y="2909936"/>
            <a:chExt cx="873735" cy="2691616"/>
          </a:xfrm>
        </p:grpSpPr>
        <p:sp>
          <p:nvSpPr>
            <p:cNvPr id="88091" name="Line 35">
              <a:extLst>
                <a:ext uri="{FF2B5EF4-FFF2-40B4-BE49-F238E27FC236}">
                  <a16:creationId xmlns:a16="http://schemas.microsoft.com/office/drawing/2014/main" id="{AE7FBB5A-80BA-A223-337A-D87A52622AA4}"/>
                </a:ext>
              </a:extLst>
            </p:cNvPr>
            <p:cNvSpPr>
              <a:spLocks noChangeShapeType="1"/>
            </p:cNvSpPr>
            <p:nvPr/>
          </p:nvSpPr>
          <p:spPr bwMode="auto">
            <a:xfrm flipV="1">
              <a:off x="707216" y="2909936"/>
              <a:ext cx="280900" cy="2691616"/>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88092" name="Line 36">
              <a:extLst>
                <a:ext uri="{FF2B5EF4-FFF2-40B4-BE49-F238E27FC236}">
                  <a16:creationId xmlns:a16="http://schemas.microsoft.com/office/drawing/2014/main" id="{61B25D44-C752-F613-C13D-FB82EE42A257}"/>
                </a:ext>
              </a:extLst>
            </p:cNvPr>
            <p:cNvSpPr>
              <a:spLocks noChangeShapeType="1"/>
            </p:cNvSpPr>
            <p:nvPr/>
          </p:nvSpPr>
          <p:spPr bwMode="auto">
            <a:xfrm flipH="1" flipV="1">
              <a:off x="988113" y="2909937"/>
              <a:ext cx="297894" cy="153755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88093" name="Line 37">
              <a:extLst>
                <a:ext uri="{FF2B5EF4-FFF2-40B4-BE49-F238E27FC236}">
                  <a16:creationId xmlns:a16="http://schemas.microsoft.com/office/drawing/2014/main" id="{4DE335FD-CACE-5123-113F-F4CC19501590}"/>
                </a:ext>
              </a:extLst>
            </p:cNvPr>
            <p:cNvSpPr>
              <a:spLocks noChangeShapeType="1"/>
            </p:cNvSpPr>
            <p:nvPr/>
          </p:nvSpPr>
          <p:spPr bwMode="auto">
            <a:xfrm flipV="1">
              <a:off x="1286008" y="3453735"/>
              <a:ext cx="294943" cy="993753"/>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105" name="Oval 104">
            <a:extLst>
              <a:ext uri="{FF2B5EF4-FFF2-40B4-BE49-F238E27FC236}">
                <a16:creationId xmlns:a16="http://schemas.microsoft.com/office/drawing/2014/main" id="{5962FE8D-20F0-0299-89E5-8E66D461FD2D}"/>
              </a:ext>
            </a:extLst>
          </p:cNvPr>
          <p:cNvSpPr/>
          <p:nvPr/>
        </p:nvSpPr>
        <p:spPr>
          <a:xfrm>
            <a:off x="7969250" y="5145088"/>
            <a:ext cx="300038" cy="298450"/>
          </a:xfrm>
          <a:prstGeom prst="ellipse">
            <a:avLst/>
          </a:prstGeom>
          <a:noFill/>
          <a:ln w="285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913203" eaLnBrk="1" fontAlgn="auto" hangingPunct="1">
              <a:spcBef>
                <a:spcPts val="0"/>
              </a:spcBef>
              <a:spcAft>
                <a:spcPts val="0"/>
              </a:spcAft>
              <a:defRPr/>
            </a:pPr>
            <a:endParaRPr lang="en-NZ" sz="2000">
              <a:solidFill>
                <a:srgbClr val="FF0000"/>
              </a:solidFill>
              <a:latin typeface="Century Gothic" panose="020B0502020202020204" pitchFamily="34" charset="0"/>
            </a:endParaRPr>
          </a:p>
        </p:txBody>
      </p:sp>
      <p:sp>
        <p:nvSpPr>
          <p:cNvPr id="106" name="Oval 105">
            <a:extLst>
              <a:ext uri="{FF2B5EF4-FFF2-40B4-BE49-F238E27FC236}">
                <a16:creationId xmlns:a16="http://schemas.microsoft.com/office/drawing/2014/main" id="{7AD0DFAE-DDE0-05D6-2209-5A43C3BADE88}"/>
              </a:ext>
            </a:extLst>
          </p:cNvPr>
          <p:cNvSpPr/>
          <p:nvPr/>
        </p:nvSpPr>
        <p:spPr>
          <a:xfrm>
            <a:off x="10079038" y="3073400"/>
            <a:ext cx="300037" cy="298450"/>
          </a:xfrm>
          <a:prstGeom prst="ellipse">
            <a:avLst/>
          </a:prstGeom>
          <a:noFill/>
          <a:ln w="285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913203" eaLnBrk="1" fontAlgn="auto" hangingPunct="1">
              <a:spcBef>
                <a:spcPts val="0"/>
              </a:spcBef>
              <a:spcAft>
                <a:spcPts val="0"/>
              </a:spcAft>
              <a:defRPr/>
            </a:pPr>
            <a:endParaRPr lang="en-NZ" sz="2000">
              <a:solidFill>
                <a:srgbClr val="FF0000"/>
              </a:solidFill>
              <a:latin typeface="Century Gothic" panose="020B0502020202020204" pitchFamily="34" charset="0"/>
            </a:endParaRPr>
          </a:p>
        </p:txBody>
      </p:sp>
      <p:sp>
        <p:nvSpPr>
          <p:cNvPr id="107" name="Oval 106">
            <a:extLst>
              <a:ext uri="{FF2B5EF4-FFF2-40B4-BE49-F238E27FC236}">
                <a16:creationId xmlns:a16="http://schemas.microsoft.com/office/drawing/2014/main" id="{A32FF410-4C98-ADE1-890C-CB239A3BE667}"/>
              </a:ext>
            </a:extLst>
          </p:cNvPr>
          <p:cNvSpPr/>
          <p:nvPr/>
        </p:nvSpPr>
        <p:spPr>
          <a:xfrm>
            <a:off x="9061450" y="2468563"/>
            <a:ext cx="298450" cy="300037"/>
          </a:xfrm>
          <a:prstGeom prst="ellipse">
            <a:avLst/>
          </a:prstGeom>
          <a:no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913203" eaLnBrk="1" fontAlgn="auto" hangingPunct="1">
              <a:spcBef>
                <a:spcPts val="0"/>
              </a:spcBef>
              <a:spcAft>
                <a:spcPts val="0"/>
              </a:spcAft>
              <a:defRPr/>
            </a:pPr>
            <a:endParaRPr lang="en-NZ" sz="2000">
              <a:solidFill>
                <a:srgbClr val="FF0000"/>
              </a:solidFill>
              <a:latin typeface="Century Gothic" panose="020B0502020202020204" pitchFamily="34" charset="0"/>
            </a:endParaRPr>
          </a:p>
        </p:txBody>
      </p:sp>
      <p:sp>
        <p:nvSpPr>
          <p:cNvPr id="108" name="Oval 107">
            <a:extLst>
              <a:ext uri="{FF2B5EF4-FFF2-40B4-BE49-F238E27FC236}">
                <a16:creationId xmlns:a16="http://schemas.microsoft.com/office/drawing/2014/main" id="{8EB1330C-3195-3F01-4BC6-EBE856579585}"/>
              </a:ext>
            </a:extLst>
          </p:cNvPr>
          <p:cNvSpPr/>
          <p:nvPr/>
        </p:nvSpPr>
        <p:spPr>
          <a:xfrm>
            <a:off x="11149013" y="3898900"/>
            <a:ext cx="298450" cy="300038"/>
          </a:xfrm>
          <a:prstGeom prst="ellipse">
            <a:avLst/>
          </a:prstGeom>
          <a:noFill/>
          <a:ln w="285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defTabSz="913203" eaLnBrk="1" fontAlgn="auto" hangingPunct="1">
              <a:spcBef>
                <a:spcPts val="0"/>
              </a:spcBef>
              <a:spcAft>
                <a:spcPts val="0"/>
              </a:spcAft>
              <a:defRPr/>
            </a:pPr>
            <a:endParaRPr lang="en-NZ" sz="2000">
              <a:solidFill>
                <a:srgbClr val="FF0000"/>
              </a:solidFill>
              <a:latin typeface="Century Gothic" panose="020B0502020202020204" pitchFamily="34" charset="0"/>
            </a:endParaRPr>
          </a:p>
        </p:txBody>
      </p:sp>
      <p:cxnSp>
        <p:nvCxnSpPr>
          <p:cNvPr id="110" name="Straight Connector 109">
            <a:extLst>
              <a:ext uri="{FF2B5EF4-FFF2-40B4-BE49-F238E27FC236}">
                <a16:creationId xmlns:a16="http://schemas.microsoft.com/office/drawing/2014/main" id="{82393BAB-DFCF-2C75-7316-93A34A6EEEA5}"/>
              </a:ext>
            </a:extLst>
          </p:cNvPr>
          <p:cNvCxnSpPr>
            <a:stCxn id="105" idx="6"/>
            <a:endCxn id="106" idx="3"/>
          </p:cNvCxnSpPr>
          <p:nvPr/>
        </p:nvCxnSpPr>
        <p:spPr>
          <a:xfrm flipV="1">
            <a:off x="8269288" y="3328988"/>
            <a:ext cx="1854200" cy="1965325"/>
          </a:xfrm>
          <a:prstGeom prst="line">
            <a:avLst/>
          </a:prstGeom>
          <a:ln w="19050">
            <a:solidFill>
              <a:srgbClr val="0000FF"/>
            </a:solidFill>
            <a:prstDash val="dash"/>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2162C82B-219E-F649-903C-00B72E6780FB}"/>
              </a:ext>
            </a:extLst>
          </p:cNvPr>
          <p:cNvCxnSpPr>
            <a:stCxn id="107" idx="5"/>
            <a:endCxn id="108" idx="2"/>
          </p:cNvCxnSpPr>
          <p:nvPr/>
        </p:nvCxnSpPr>
        <p:spPr>
          <a:xfrm>
            <a:off x="9317038" y="2724150"/>
            <a:ext cx="1831975" cy="1325563"/>
          </a:xfrm>
          <a:prstGeom prst="line">
            <a:avLst/>
          </a:prstGeom>
          <a:ln w="19050">
            <a:solidFill>
              <a:srgbClr val="00B050"/>
            </a:solidFill>
            <a:prstDash val="dash"/>
          </a:ln>
        </p:spPr>
        <p:style>
          <a:lnRef idx="1">
            <a:schemeClr val="accent1"/>
          </a:lnRef>
          <a:fillRef idx="0">
            <a:schemeClr val="accent1"/>
          </a:fillRef>
          <a:effectRef idx="0">
            <a:schemeClr val="accent1"/>
          </a:effectRef>
          <a:fontRef idx="minor">
            <a:schemeClr val="tx1"/>
          </a:fontRef>
        </p:style>
      </p:cxnSp>
      <p:grpSp>
        <p:nvGrpSpPr>
          <p:cNvPr id="113" name="Group 112">
            <a:extLst>
              <a:ext uri="{FF2B5EF4-FFF2-40B4-BE49-F238E27FC236}">
                <a16:creationId xmlns:a16="http://schemas.microsoft.com/office/drawing/2014/main" id="{3A62F295-7BF8-A577-93A7-51386691FF73}"/>
              </a:ext>
            </a:extLst>
          </p:cNvPr>
          <p:cNvGrpSpPr>
            <a:grpSpLocks/>
          </p:cNvGrpSpPr>
          <p:nvPr/>
        </p:nvGrpSpPr>
        <p:grpSpPr bwMode="auto">
          <a:xfrm>
            <a:off x="-449263" y="693738"/>
            <a:ext cx="6553201" cy="1308100"/>
            <a:chOff x="6926556" y="765498"/>
            <a:chExt cx="6552728" cy="1584176"/>
          </a:xfrm>
        </p:grpSpPr>
        <p:sp>
          <p:nvSpPr>
            <p:cNvPr id="114" name="Rounded Rectangle 113">
              <a:extLst>
                <a:ext uri="{FF2B5EF4-FFF2-40B4-BE49-F238E27FC236}">
                  <a16:creationId xmlns:a16="http://schemas.microsoft.com/office/drawing/2014/main" id="{40050AB6-41B5-FA9F-E529-517BD7611540}"/>
                </a:ext>
              </a:extLst>
            </p:cNvPr>
            <p:cNvSpPr/>
            <p:nvPr/>
          </p:nvSpPr>
          <p:spPr>
            <a:xfrm>
              <a:off x="6926556" y="765498"/>
              <a:ext cx="6552728" cy="1584176"/>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88090" name="TextBox 114">
              <a:extLst>
                <a:ext uri="{FF2B5EF4-FFF2-40B4-BE49-F238E27FC236}">
                  <a16:creationId xmlns:a16="http://schemas.microsoft.com/office/drawing/2014/main" id="{5F0D020E-52D5-BF03-C10F-0F488FA0A8EC}"/>
                </a:ext>
              </a:extLst>
            </p:cNvPr>
            <p:cNvSpPr txBox="1">
              <a:spLocks noChangeArrowheads="1"/>
            </p:cNvSpPr>
            <p:nvPr/>
          </p:nvSpPr>
          <p:spPr bwMode="auto">
            <a:xfrm>
              <a:off x="7595114" y="895866"/>
              <a:ext cx="5668146" cy="111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b="1">
                  <a:solidFill>
                    <a:schemeClr val="bg1"/>
                  </a:solidFill>
                  <a:latin typeface="Century Gothic" panose="020B0502020202020204" pitchFamily="34" charset="0"/>
                </a:rPr>
                <a:t>WHERE TO FIND THE INDICATORS FOR SELF DISCOVERY</a:t>
              </a:r>
            </a:p>
            <a:p>
              <a:pPr eaLnBrk="1" hangingPunct="1"/>
              <a:r>
                <a:rPr lang="en-NZ" altLang="en-US" b="1" i="1">
                  <a:solidFill>
                    <a:schemeClr val="bg1"/>
                  </a:solidFill>
                  <a:latin typeface="Century Gothic" panose="020B0502020202020204" pitchFamily="34" charset="0"/>
                </a:rPr>
                <a:t>- Refer to your own individual Assessments</a:t>
              </a:r>
            </a:p>
          </p:txBody>
        </p:sp>
      </p:grpSp>
      <p:sp>
        <p:nvSpPr>
          <p:cNvPr id="116" name="pole tekstowe 28">
            <a:extLst>
              <a:ext uri="{FF2B5EF4-FFF2-40B4-BE49-F238E27FC236}">
                <a16:creationId xmlns:a16="http://schemas.microsoft.com/office/drawing/2014/main" id="{C5356ED3-7A43-4536-D20A-DEEC2A7199E0}"/>
              </a:ext>
            </a:extLst>
          </p:cNvPr>
          <p:cNvSpPr txBox="1">
            <a:spLocks noChangeArrowheads="1"/>
          </p:cNvSpPr>
          <p:nvPr/>
        </p:nvSpPr>
        <p:spPr bwMode="auto">
          <a:xfrm>
            <a:off x="87313" y="2268538"/>
            <a:ext cx="60594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en-US" sz="2000" b="1">
                <a:latin typeface="Century Gothic" panose="020B0502020202020204" pitchFamily="34" charset="0"/>
                <a:cs typeface="Open Sans" panose="020B0606030504020204" pitchFamily="34" charset="0"/>
              </a:rPr>
              <a:t>COMPARE Profile II with Profile I</a:t>
            </a:r>
            <a:endParaRPr lang="en-US" altLang="en-US" sz="2000" b="1">
              <a:latin typeface="Century Gothic" panose="020B0502020202020204" pitchFamily="34" charset="0"/>
              <a:cs typeface="Open Sans" panose="020B0606030504020204" pitchFamily="34" charset="0"/>
            </a:endParaRPr>
          </a:p>
        </p:txBody>
      </p:sp>
      <p:sp>
        <p:nvSpPr>
          <p:cNvPr id="117" name="Prostokąt zaokrąglony 41">
            <a:extLst>
              <a:ext uri="{FF2B5EF4-FFF2-40B4-BE49-F238E27FC236}">
                <a16:creationId xmlns:a16="http://schemas.microsoft.com/office/drawing/2014/main" id="{56834F1D-4C36-02F6-ABF4-8BF711C85737}"/>
              </a:ext>
            </a:extLst>
          </p:cNvPr>
          <p:cNvSpPr/>
          <p:nvPr/>
        </p:nvSpPr>
        <p:spPr>
          <a:xfrm>
            <a:off x="1416050" y="2840038"/>
            <a:ext cx="3403600" cy="696912"/>
          </a:xfrm>
          <a:prstGeom prst="roundRect">
            <a:avLst/>
          </a:prstGeom>
          <a:solidFill>
            <a:schemeClr val="bg1"/>
          </a:solidFill>
          <a:ln w="19050">
            <a:solidFill>
              <a:srgbClr val="86D2E9"/>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r>
              <a:rPr lang="pl-PL" sz="2000">
                <a:solidFill>
                  <a:schemeClr val="tx1"/>
                </a:solidFill>
                <a:latin typeface="Century Gothic" panose="020B0502020202020204" pitchFamily="34" charset="0"/>
              </a:rPr>
              <a:t>Style moves </a:t>
            </a:r>
            <a:r>
              <a:rPr lang="pl-PL" sz="2000" b="1">
                <a:solidFill>
                  <a:srgbClr val="86D2E9"/>
                </a:solidFill>
                <a:latin typeface="Century Gothic" panose="020B0502020202020204" pitchFamily="34" charset="0"/>
              </a:rPr>
              <a:t>down</a:t>
            </a:r>
          </a:p>
        </p:txBody>
      </p:sp>
      <p:sp>
        <p:nvSpPr>
          <p:cNvPr id="118" name="pole tekstowe 42">
            <a:extLst>
              <a:ext uri="{FF2B5EF4-FFF2-40B4-BE49-F238E27FC236}">
                <a16:creationId xmlns:a16="http://schemas.microsoft.com/office/drawing/2014/main" id="{D48D3CE8-E383-A497-5041-844D4377B6D2}"/>
              </a:ext>
            </a:extLst>
          </p:cNvPr>
          <p:cNvSpPr txBox="1">
            <a:spLocks noChangeArrowheads="1"/>
          </p:cNvSpPr>
          <p:nvPr/>
        </p:nvSpPr>
        <p:spPr bwMode="auto">
          <a:xfrm>
            <a:off x="427038" y="3662363"/>
            <a:ext cx="5380037"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AU" altLang="en-US" b="1">
                <a:latin typeface="Century Gothic" panose="020B0502020202020204" pitchFamily="34" charset="0"/>
              </a:rPr>
              <a:t>De-emphasising </a:t>
            </a:r>
            <a:r>
              <a:rPr lang="en-AU" altLang="en-US">
                <a:latin typeface="Century Gothic" panose="020B0502020202020204" pitchFamily="34" charset="0"/>
              </a:rPr>
              <a:t>styles - behaviour not valued or motivated - suppression of behaviour</a:t>
            </a:r>
          </a:p>
        </p:txBody>
      </p:sp>
      <p:sp>
        <p:nvSpPr>
          <p:cNvPr id="119" name="Prostokąt zaokrąglony 43">
            <a:extLst>
              <a:ext uri="{FF2B5EF4-FFF2-40B4-BE49-F238E27FC236}">
                <a16:creationId xmlns:a16="http://schemas.microsoft.com/office/drawing/2014/main" id="{D23D2AA2-D4B1-09FF-E876-950B2046C1E8}"/>
              </a:ext>
            </a:extLst>
          </p:cNvPr>
          <p:cNvSpPr/>
          <p:nvPr/>
        </p:nvSpPr>
        <p:spPr>
          <a:xfrm>
            <a:off x="1416050" y="4441825"/>
            <a:ext cx="3403600" cy="696913"/>
          </a:xfrm>
          <a:prstGeom prst="roundRect">
            <a:avLst/>
          </a:prstGeom>
          <a:solidFill>
            <a:schemeClr val="bg1"/>
          </a:solidFill>
          <a:ln w="19050">
            <a:solidFill>
              <a:srgbClr val="86D2E9"/>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r>
              <a:rPr lang="pl-PL" sz="2000">
                <a:solidFill>
                  <a:srgbClr val="86D2E9"/>
                </a:solidFill>
                <a:latin typeface="Century Gothic" panose="020B0502020202020204" pitchFamily="34" charset="0"/>
              </a:rPr>
              <a:t>Style </a:t>
            </a:r>
            <a:r>
              <a:rPr lang="pl-PL" sz="2000" err="1">
                <a:solidFill>
                  <a:srgbClr val="86D2E9"/>
                </a:solidFill>
                <a:latin typeface="Century Gothic" panose="020B0502020202020204" pitchFamily="34" charset="0"/>
              </a:rPr>
              <a:t>moves</a:t>
            </a:r>
            <a:r>
              <a:rPr lang="pl-PL" sz="2000">
                <a:solidFill>
                  <a:srgbClr val="86D2E9"/>
                </a:solidFill>
                <a:latin typeface="Century Gothic" panose="020B0502020202020204" pitchFamily="34" charset="0"/>
              </a:rPr>
              <a:t> </a:t>
            </a:r>
            <a:r>
              <a:rPr lang="pl-PL" sz="2000" b="1" err="1">
                <a:solidFill>
                  <a:srgbClr val="86D2E9"/>
                </a:solidFill>
                <a:latin typeface="Century Gothic" panose="020B0502020202020204" pitchFamily="34" charset="0"/>
              </a:rPr>
              <a:t>up</a:t>
            </a:r>
            <a:endParaRPr lang="pl-PL" sz="2000" b="1">
              <a:solidFill>
                <a:srgbClr val="86D2E9"/>
              </a:solidFill>
              <a:latin typeface="Century Gothic" panose="020B0502020202020204" pitchFamily="34" charset="0"/>
            </a:endParaRPr>
          </a:p>
        </p:txBody>
      </p:sp>
      <p:sp>
        <p:nvSpPr>
          <p:cNvPr id="120" name="pole tekstowe 44">
            <a:extLst>
              <a:ext uri="{FF2B5EF4-FFF2-40B4-BE49-F238E27FC236}">
                <a16:creationId xmlns:a16="http://schemas.microsoft.com/office/drawing/2014/main" id="{6151626C-BB3D-910D-913A-A06207AA8AFB}"/>
              </a:ext>
            </a:extLst>
          </p:cNvPr>
          <p:cNvSpPr txBox="1">
            <a:spLocks noChangeArrowheads="1"/>
          </p:cNvSpPr>
          <p:nvPr/>
        </p:nvSpPr>
        <p:spPr bwMode="auto">
          <a:xfrm>
            <a:off x="522288" y="5303838"/>
            <a:ext cx="53784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en-US" b="1">
                <a:latin typeface="Century Gothic" panose="020B0502020202020204" pitchFamily="34" charset="0"/>
              </a:rPr>
              <a:t>Emphasising styles </a:t>
            </a:r>
            <a:r>
              <a:rPr lang="en-NZ" altLang="en-US">
                <a:latin typeface="Century Gothic" panose="020B0502020202020204" pitchFamily="34" charset="0"/>
              </a:rPr>
              <a:t>– style ascending – feeling a need to emphasise this aspect</a:t>
            </a:r>
            <a:endParaRPr lang="pl-PL" altLang="en-US">
              <a:latin typeface="Century Gothic" panose="020B0502020202020204" pitchFamily="34" charset="0"/>
            </a:endParaRPr>
          </a:p>
        </p:txBody>
      </p:sp>
      <p:sp>
        <p:nvSpPr>
          <p:cNvPr id="121" name="TextBox 120">
            <a:extLst>
              <a:ext uri="{FF2B5EF4-FFF2-40B4-BE49-F238E27FC236}">
                <a16:creationId xmlns:a16="http://schemas.microsoft.com/office/drawing/2014/main" id="{D05AE803-0DA8-E3F5-1F23-A78C47025928}"/>
              </a:ext>
            </a:extLst>
          </p:cNvPr>
          <p:cNvSpPr txBox="1">
            <a:spLocks noChangeArrowheads="1"/>
          </p:cNvSpPr>
          <p:nvPr/>
        </p:nvSpPr>
        <p:spPr bwMode="auto">
          <a:xfrm>
            <a:off x="7475538" y="6143625"/>
            <a:ext cx="4510087"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en-US" b="1">
                <a:solidFill>
                  <a:srgbClr val="86D2E9"/>
                </a:solidFill>
                <a:latin typeface="Century Gothic" panose="020B0502020202020204" pitchFamily="34" charset="0"/>
              </a:rPr>
              <a:t>**Note: Always check percentages!</a:t>
            </a:r>
          </a:p>
        </p:txBody>
      </p:sp>
      <p:sp>
        <p:nvSpPr>
          <p:cNvPr id="122" name="Prostokąt zaokrąglony 3">
            <a:extLst>
              <a:ext uri="{FF2B5EF4-FFF2-40B4-BE49-F238E27FC236}">
                <a16:creationId xmlns:a16="http://schemas.microsoft.com/office/drawing/2014/main" id="{A534E928-481B-2076-F8A0-5208864500E2}"/>
              </a:ext>
            </a:extLst>
          </p:cNvPr>
          <p:cNvSpPr/>
          <p:nvPr/>
        </p:nvSpPr>
        <p:spPr>
          <a:xfrm>
            <a:off x="7723188" y="693738"/>
            <a:ext cx="4711700" cy="312737"/>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rIns="0" anchor="ctr"/>
          <a:lstStyle/>
          <a:p>
            <a:pPr defTabSz="913203" eaLnBrk="1" fontAlgn="auto" hangingPunct="1">
              <a:spcBef>
                <a:spcPts val="0"/>
              </a:spcBef>
              <a:spcAft>
                <a:spcPts val="0"/>
              </a:spcAft>
              <a:defRPr/>
            </a:pPr>
            <a:r>
              <a:rPr lang="pl-PL" sz="2000" b="1">
                <a:latin typeface="Century Gothic" panose="020B0502020202020204" pitchFamily="34" charset="0"/>
              </a:rPr>
              <a:t>Profile </a:t>
            </a:r>
            <a:r>
              <a:rPr lang="en-NZ" sz="2000" b="1">
                <a:latin typeface="Century Gothic" panose="020B0502020202020204" pitchFamily="34" charset="0"/>
              </a:rPr>
              <a:t>I and </a:t>
            </a:r>
            <a:r>
              <a:rPr lang="pl-PL" sz="2000" b="1">
                <a:latin typeface="Century Gothic" panose="020B0502020202020204" pitchFamily="34" charset="0"/>
              </a:rPr>
              <a:t>II</a:t>
            </a:r>
            <a:r>
              <a:rPr lang="en-NZ" sz="2000" b="1">
                <a:latin typeface="Century Gothic" panose="020B0502020202020204" pitchFamily="34" charset="0"/>
              </a:rPr>
              <a:t> – Lisa Lowe</a:t>
            </a:r>
            <a:endParaRPr lang="pl-PL" sz="2000" b="1">
              <a:latin typeface="Century Gothic" panose="020B0502020202020204" pitchFamily="34" charset="0"/>
            </a:endParaRPr>
          </a:p>
        </p:txBody>
      </p:sp>
      <p:grpSp>
        <p:nvGrpSpPr>
          <p:cNvPr id="88086" name="Group 72">
            <a:extLst>
              <a:ext uri="{FF2B5EF4-FFF2-40B4-BE49-F238E27FC236}">
                <a16:creationId xmlns:a16="http://schemas.microsoft.com/office/drawing/2014/main" id="{8D51EA45-F28E-CAA4-ED94-33D71AD05B0F}"/>
              </a:ext>
            </a:extLst>
          </p:cNvPr>
          <p:cNvGrpSpPr>
            <a:grpSpLocks/>
          </p:cNvGrpSpPr>
          <p:nvPr/>
        </p:nvGrpSpPr>
        <p:grpSpPr bwMode="auto">
          <a:xfrm>
            <a:off x="9604375" y="204788"/>
            <a:ext cx="2849563" cy="376237"/>
            <a:chOff x="9604598" y="204437"/>
            <a:chExt cx="2848654" cy="377134"/>
          </a:xfrm>
        </p:grpSpPr>
        <p:sp>
          <p:nvSpPr>
            <p:cNvPr id="74" name="Prostokąt zaokrąglony 7">
              <a:extLst>
                <a:ext uri="{FF2B5EF4-FFF2-40B4-BE49-F238E27FC236}">
                  <a16:creationId xmlns:a16="http://schemas.microsoft.com/office/drawing/2014/main" id="{03EBA8AB-12B8-AB71-F13F-BC2E522BD006}"/>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9 of GD Section</a:t>
              </a:r>
              <a:endParaRPr lang="en-US" sz="1100" b="1">
                <a:solidFill>
                  <a:schemeClr val="bg1"/>
                </a:solidFill>
                <a:latin typeface="Century Gothic" panose="020B0502020202020204" pitchFamily="34" charset="0"/>
              </a:endParaRPr>
            </a:p>
          </p:txBody>
        </p:sp>
        <p:pic>
          <p:nvPicPr>
            <p:cNvPr id="88088" name="Graphic 74" descr="Closed book with solid fill">
              <a:extLst>
                <a:ext uri="{FF2B5EF4-FFF2-40B4-BE49-F238E27FC236}">
                  <a16:creationId xmlns:a16="http://schemas.microsoft.com/office/drawing/2014/main" id="{46F88E2C-4EC5-3A3A-8166-C4E2A9549D1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afterEffect">
                                  <p:stCondLst>
                                    <p:cond delay="0"/>
                                  </p:stCondLst>
                                  <p:childTnLst>
                                    <p:set>
                                      <p:cBhvr>
                                        <p:cTn id="6" dur="1" fill="hold">
                                          <p:stCondLst>
                                            <p:cond delay="0"/>
                                          </p:stCondLst>
                                        </p:cTn>
                                        <p:tgtEl>
                                          <p:spTgt spid="122"/>
                                        </p:tgtEl>
                                        <p:attrNameLst>
                                          <p:attrName>style.visibility</p:attrName>
                                        </p:attrNameLst>
                                      </p:cBhvr>
                                      <p:to>
                                        <p:strVal val="visible"/>
                                      </p:to>
                                    </p:set>
                                    <p:anim calcmode="lin" valueType="num">
                                      <p:cBhvr additive="base">
                                        <p:cTn id="7" dur="1000" fill="hold"/>
                                        <p:tgtEl>
                                          <p:spTgt spid="122"/>
                                        </p:tgtEl>
                                        <p:attrNameLst>
                                          <p:attrName>ppt_x</p:attrName>
                                        </p:attrNameLst>
                                      </p:cBhvr>
                                      <p:tavLst>
                                        <p:tav tm="0">
                                          <p:val>
                                            <p:strVal val="1+#ppt_w/2"/>
                                          </p:val>
                                        </p:tav>
                                        <p:tav tm="100000">
                                          <p:val>
                                            <p:strVal val="#ppt_x"/>
                                          </p:val>
                                        </p:tav>
                                      </p:tavLst>
                                    </p:anim>
                                    <p:anim calcmode="lin" valueType="num">
                                      <p:cBhvr additive="base">
                                        <p:cTn id="8" dur="1000" fill="hold"/>
                                        <p:tgtEl>
                                          <p:spTgt spid="122"/>
                                        </p:tgtEl>
                                        <p:attrNameLst>
                                          <p:attrName>ppt_y</p:attrName>
                                        </p:attrNameLst>
                                      </p:cBhvr>
                                      <p:tavLst>
                                        <p:tav tm="0">
                                          <p:val>
                                            <p:strVal val="#ppt_y"/>
                                          </p:val>
                                        </p:tav>
                                        <p:tav tm="100000">
                                          <p:val>
                                            <p:strVal val="#ppt_y"/>
                                          </p:val>
                                        </p:tav>
                                      </p:tavLst>
                                    </p:anim>
                                  </p:childTnLst>
                                </p:cTn>
                              </p:par>
                              <p:par>
                                <p:cTn id="9" presetID="22" presetClass="entr" presetSubtype="4" fill="hold" nodeType="withEffect">
                                  <p:stCondLst>
                                    <p:cond delay="0"/>
                                  </p:stCondLst>
                                  <p:childTnLst>
                                    <p:set>
                                      <p:cBhvr>
                                        <p:cTn id="10" dur="1" fill="hold">
                                          <p:stCondLst>
                                            <p:cond delay="0"/>
                                          </p:stCondLst>
                                        </p:cTn>
                                        <p:tgtEl>
                                          <p:spTgt spid="42"/>
                                        </p:tgtEl>
                                        <p:attrNameLst>
                                          <p:attrName>style.visibility</p:attrName>
                                        </p:attrNameLst>
                                      </p:cBhvr>
                                      <p:to>
                                        <p:strVal val="visible"/>
                                      </p:to>
                                    </p:set>
                                    <p:animEffect transition="in" filter="wipe(down)">
                                      <p:cBhvr>
                                        <p:cTn id="11" dur="500"/>
                                        <p:tgtEl>
                                          <p:spTgt spid="42"/>
                                        </p:tgtEl>
                                      </p:cBhvr>
                                    </p:animEffect>
                                  </p:childTnLst>
                                </p:cTn>
                              </p:par>
                              <p:par>
                                <p:cTn id="12" presetID="22" presetClass="entr" presetSubtype="4" fill="hold" nodeType="withEffect">
                                  <p:stCondLst>
                                    <p:cond delay="0"/>
                                  </p:stCondLst>
                                  <p:childTnLst>
                                    <p:set>
                                      <p:cBhvr>
                                        <p:cTn id="13" dur="1" fill="hold">
                                          <p:stCondLst>
                                            <p:cond delay="0"/>
                                          </p:stCondLst>
                                        </p:cTn>
                                        <p:tgtEl>
                                          <p:spTgt spid="57"/>
                                        </p:tgtEl>
                                        <p:attrNameLst>
                                          <p:attrName>style.visibility</p:attrName>
                                        </p:attrNameLst>
                                      </p:cBhvr>
                                      <p:to>
                                        <p:strVal val="visible"/>
                                      </p:to>
                                    </p:set>
                                    <p:animEffect transition="in" filter="wipe(down)">
                                      <p:cBhvr>
                                        <p:cTn id="14" dur="500"/>
                                        <p:tgtEl>
                                          <p:spTgt spid="57"/>
                                        </p:tgtEl>
                                      </p:cBhvr>
                                    </p:animEffect>
                                  </p:childTnLst>
                                </p:cTn>
                              </p:par>
                            </p:childTnLst>
                          </p:cTn>
                        </p:par>
                        <p:par>
                          <p:cTn id="15" fill="hold" nodeType="afterGroup">
                            <p:stCondLst>
                              <p:cond delay="1000"/>
                            </p:stCondLst>
                            <p:childTnLst>
                              <p:par>
                                <p:cTn id="16" presetID="22" presetClass="entr" presetSubtype="8" fill="hold" nodeType="afterEffect">
                                  <p:stCondLst>
                                    <p:cond delay="0"/>
                                  </p:stCondLst>
                                  <p:childTnLst>
                                    <p:set>
                                      <p:cBhvr>
                                        <p:cTn id="17" dur="1" fill="hold">
                                          <p:stCondLst>
                                            <p:cond delay="0"/>
                                          </p:stCondLst>
                                        </p:cTn>
                                        <p:tgtEl>
                                          <p:spTgt spid="101"/>
                                        </p:tgtEl>
                                        <p:attrNameLst>
                                          <p:attrName>style.visibility</p:attrName>
                                        </p:attrNameLst>
                                      </p:cBhvr>
                                      <p:to>
                                        <p:strVal val="visible"/>
                                      </p:to>
                                    </p:set>
                                    <p:animEffect transition="in" filter="wipe(left)">
                                      <p:cBhvr>
                                        <p:cTn id="18" dur="500"/>
                                        <p:tgtEl>
                                          <p:spTgt spid="101"/>
                                        </p:tgtEl>
                                      </p:cBhvr>
                                    </p:animEffect>
                                  </p:childTnLst>
                                </p:cTn>
                              </p:par>
                              <p:par>
                                <p:cTn id="19" presetID="22" presetClass="entr" presetSubtype="8" fill="hold" nodeType="with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wipe(left)">
                                      <p:cBhvr>
                                        <p:cTn id="21" dur="500"/>
                                        <p:tgtEl>
                                          <p:spTgt spid="72"/>
                                        </p:tgtEl>
                                      </p:cBhvr>
                                    </p:animEffect>
                                  </p:childTnLst>
                                </p:cTn>
                              </p:par>
                            </p:childTnLst>
                          </p:cTn>
                        </p:par>
                        <p:par>
                          <p:cTn id="22" fill="hold" nodeType="afterGroup">
                            <p:stCondLst>
                              <p:cond delay="1500"/>
                            </p:stCondLst>
                            <p:childTnLst>
                              <p:par>
                                <p:cTn id="23" presetID="2" presetClass="entr" presetSubtype="4" fill="hold" grpId="0" nodeType="afterEffect">
                                  <p:stCondLst>
                                    <p:cond delay="0"/>
                                  </p:stCondLst>
                                  <p:childTnLst>
                                    <p:set>
                                      <p:cBhvr>
                                        <p:cTn id="24" dur="1" fill="hold">
                                          <p:stCondLst>
                                            <p:cond delay="0"/>
                                          </p:stCondLst>
                                        </p:cTn>
                                        <p:tgtEl>
                                          <p:spTgt spid="121"/>
                                        </p:tgtEl>
                                        <p:attrNameLst>
                                          <p:attrName>style.visibility</p:attrName>
                                        </p:attrNameLst>
                                      </p:cBhvr>
                                      <p:to>
                                        <p:strVal val="visible"/>
                                      </p:to>
                                    </p:set>
                                    <p:anim calcmode="lin" valueType="num">
                                      <p:cBhvr additive="base">
                                        <p:cTn id="25" dur="500" fill="hold"/>
                                        <p:tgtEl>
                                          <p:spTgt spid="121"/>
                                        </p:tgtEl>
                                        <p:attrNameLst>
                                          <p:attrName>ppt_x</p:attrName>
                                        </p:attrNameLst>
                                      </p:cBhvr>
                                      <p:tavLst>
                                        <p:tav tm="0">
                                          <p:val>
                                            <p:strVal val="#ppt_x"/>
                                          </p:val>
                                        </p:tav>
                                        <p:tav tm="100000">
                                          <p:val>
                                            <p:strVal val="#ppt_x"/>
                                          </p:val>
                                        </p:tav>
                                      </p:tavLst>
                                    </p:anim>
                                    <p:anim calcmode="lin" valueType="num">
                                      <p:cBhvr additive="base">
                                        <p:cTn id="26" dur="500" fill="hold"/>
                                        <p:tgtEl>
                                          <p:spTgt spid="121"/>
                                        </p:tgtEl>
                                        <p:attrNameLst>
                                          <p:attrName>ppt_y</p:attrName>
                                        </p:attrNameLst>
                                      </p:cBhvr>
                                      <p:tavLst>
                                        <p:tav tm="0">
                                          <p:val>
                                            <p:strVal val="1+#ppt_h/2"/>
                                          </p:val>
                                        </p:tav>
                                        <p:tav tm="100000">
                                          <p:val>
                                            <p:strVal val="#ppt_y"/>
                                          </p:val>
                                        </p:tav>
                                      </p:tavLst>
                                    </p:anim>
                                  </p:childTnLst>
                                </p:cTn>
                              </p:par>
                            </p:childTnLst>
                          </p:cTn>
                        </p:par>
                        <p:par>
                          <p:cTn id="27" fill="hold" nodeType="afterGroup">
                            <p:stCondLst>
                              <p:cond delay="2000"/>
                            </p:stCondLst>
                            <p:childTnLst>
                              <p:par>
                                <p:cTn id="28" presetID="2" presetClass="entr" presetSubtype="8" fill="hold" nodeType="afterEffect">
                                  <p:stCondLst>
                                    <p:cond delay="0"/>
                                  </p:stCondLst>
                                  <p:childTnLst>
                                    <p:set>
                                      <p:cBhvr>
                                        <p:cTn id="29" dur="1" fill="hold">
                                          <p:stCondLst>
                                            <p:cond delay="0"/>
                                          </p:stCondLst>
                                        </p:cTn>
                                        <p:tgtEl>
                                          <p:spTgt spid="113"/>
                                        </p:tgtEl>
                                        <p:attrNameLst>
                                          <p:attrName>style.visibility</p:attrName>
                                        </p:attrNameLst>
                                      </p:cBhvr>
                                      <p:to>
                                        <p:strVal val="visible"/>
                                      </p:to>
                                    </p:set>
                                    <p:anim calcmode="lin" valueType="num">
                                      <p:cBhvr additive="base">
                                        <p:cTn id="30" dur="1000" fill="hold"/>
                                        <p:tgtEl>
                                          <p:spTgt spid="113"/>
                                        </p:tgtEl>
                                        <p:attrNameLst>
                                          <p:attrName>ppt_x</p:attrName>
                                        </p:attrNameLst>
                                      </p:cBhvr>
                                      <p:tavLst>
                                        <p:tav tm="0">
                                          <p:val>
                                            <p:strVal val="0-#ppt_w/2"/>
                                          </p:val>
                                        </p:tav>
                                        <p:tav tm="100000">
                                          <p:val>
                                            <p:strVal val="#ppt_x"/>
                                          </p:val>
                                        </p:tav>
                                      </p:tavLst>
                                    </p:anim>
                                    <p:anim calcmode="lin" valueType="num">
                                      <p:cBhvr additive="base">
                                        <p:cTn id="31" dur="1000" fill="hold"/>
                                        <p:tgtEl>
                                          <p:spTgt spid="113"/>
                                        </p:tgtEl>
                                        <p:attrNameLst>
                                          <p:attrName>ppt_y</p:attrName>
                                        </p:attrNameLst>
                                      </p:cBhvr>
                                      <p:tavLst>
                                        <p:tav tm="0">
                                          <p:val>
                                            <p:strVal val="#ppt_y"/>
                                          </p:val>
                                        </p:tav>
                                        <p:tav tm="100000">
                                          <p:val>
                                            <p:strVal val="#ppt_y"/>
                                          </p:val>
                                        </p:tav>
                                      </p:tavLst>
                                    </p:anim>
                                  </p:childTnLst>
                                </p:cTn>
                              </p:par>
                            </p:childTnLst>
                          </p:cTn>
                        </p:par>
                        <p:par>
                          <p:cTn id="32" fill="hold" nodeType="afterGroup">
                            <p:stCondLst>
                              <p:cond delay="3000"/>
                            </p:stCondLst>
                            <p:childTnLst>
                              <p:par>
                                <p:cTn id="33" presetID="10" presetClass="entr" presetSubtype="0" fill="hold" grpId="0" nodeType="afterEffect">
                                  <p:stCondLst>
                                    <p:cond delay="0"/>
                                  </p:stCondLst>
                                  <p:childTnLst>
                                    <p:set>
                                      <p:cBhvr>
                                        <p:cTn id="34" dur="1" fill="hold">
                                          <p:stCondLst>
                                            <p:cond delay="0"/>
                                          </p:stCondLst>
                                        </p:cTn>
                                        <p:tgtEl>
                                          <p:spTgt spid="116"/>
                                        </p:tgtEl>
                                        <p:attrNameLst>
                                          <p:attrName>style.visibility</p:attrName>
                                        </p:attrNameLst>
                                      </p:cBhvr>
                                      <p:to>
                                        <p:strVal val="visible"/>
                                      </p:to>
                                    </p:set>
                                    <p:animEffect transition="in" filter="fade">
                                      <p:cBhvr>
                                        <p:cTn id="35" dur="1000"/>
                                        <p:tgtEl>
                                          <p:spTgt spid="116"/>
                                        </p:tgtEl>
                                      </p:cBhvr>
                                    </p:animEffect>
                                  </p:childTnLst>
                                </p:cTn>
                              </p:par>
                              <p:par>
                                <p:cTn id="36" presetID="26" presetClass="emph" presetSubtype="0" repeatCount="2000" fill="hold" grpId="1" nodeType="withEffect">
                                  <p:stCondLst>
                                    <p:cond delay="0"/>
                                  </p:stCondLst>
                                  <p:childTnLst>
                                    <p:animEffect transition="out" filter="fade">
                                      <p:cBhvr>
                                        <p:cTn id="37" dur="1250" tmFilter="0, 0; .2, .5; .8, .5; 1, 0"/>
                                        <p:tgtEl>
                                          <p:spTgt spid="116"/>
                                        </p:tgtEl>
                                      </p:cBhvr>
                                    </p:animEffect>
                                    <p:animScale>
                                      <p:cBhvr>
                                        <p:cTn id="38" dur="625" autoRev="1" fill="hold"/>
                                        <p:tgtEl>
                                          <p:spTgt spid="116"/>
                                        </p:tgtEl>
                                      </p:cBhvr>
                                      <p:by x="105000" y="105000"/>
                                    </p:animScale>
                                  </p:childTnLst>
                                </p:cTn>
                              </p:par>
                            </p:childTnLst>
                          </p:cTn>
                        </p:par>
                        <p:par>
                          <p:cTn id="39" fill="hold" nodeType="afterGroup">
                            <p:stCondLst>
                              <p:cond delay="5500"/>
                            </p:stCondLst>
                            <p:childTnLst>
                              <p:par>
                                <p:cTn id="40" presetID="2" presetClass="entr" presetSubtype="2" fill="hold" grpId="0" nodeType="afterEffect">
                                  <p:stCondLst>
                                    <p:cond delay="0"/>
                                  </p:stCondLst>
                                  <p:childTnLst>
                                    <p:set>
                                      <p:cBhvr>
                                        <p:cTn id="41" dur="1" fill="hold">
                                          <p:stCondLst>
                                            <p:cond delay="0"/>
                                          </p:stCondLst>
                                        </p:cTn>
                                        <p:tgtEl>
                                          <p:spTgt spid="117"/>
                                        </p:tgtEl>
                                        <p:attrNameLst>
                                          <p:attrName>style.visibility</p:attrName>
                                        </p:attrNameLst>
                                      </p:cBhvr>
                                      <p:to>
                                        <p:strVal val="visible"/>
                                      </p:to>
                                    </p:set>
                                    <p:anim calcmode="lin" valueType="num">
                                      <p:cBhvr additive="base">
                                        <p:cTn id="42" dur="1250" fill="hold"/>
                                        <p:tgtEl>
                                          <p:spTgt spid="117"/>
                                        </p:tgtEl>
                                        <p:attrNameLst>
                                          <p:attrName>ppt_x</p:attrName>
                                        </p:attrNameLst>
                                      </p:cBhvr>
                                      <p:tavLst>
                                        <p:tav tm="0">
                                          <p:val>
                                            <p:strVal val="1+#ppt_w/2"/>
                                          </p:val>
                                        </p:tav>
                                        <p:tav tm="100000">
                                          <p:val>
                                            <p:strVal val="#ppt_x"/>
                                          </p:val>
                                        </p:tav>
                                      </p:tavLst>
                                    </p:anim>
                                    <p:anim calcmode="lin" valueType="num">
                                      <p:cBhvr additive="base">
                                        <p:cTn id="43" dur="1250" fill="hold"/>
                                        <p:tgtEl>
                                          <p:spTgt spid="117"/>
                                        </p:tgtEl>
                                        <p:attrNameLst>
                                          <p:attrName>ppt_y</p:attrName>
                                        </p:attrNameLst>
                                      </p:cBhvr>
                                      <p:tavLst>
                                        <p:tav tm="0">
                                          <p:val>
                                            <p:strVal val="#ppt_y"/>
                                          </p:val>
                                        </p:tav>
                                        <p:tav tm="100000">
                                          <p:val>
                                            <p:strVal val="#ppt_y"/>
                                          </p:val>
                                        </p:tav>
                                      </p:tavLst>
                                    </p:anim>
                                  </p:childTnLst>
                                </p:cTn>
                              </p:par>
                            </p:childTnLst>
                          </p:cTn>
                        </p:par>
                        <p:par>
                          <p:cTn id="44" fill="hold" nodeType="afterGroup">
                            <p:stCondLst>
                              <p:cond delay="6750"/>
                            </p:stCondLst>
                            <p:childTnLst>
                              <p:par>
                                <p:cTn id="45" presetID="10" presetClass="entr" presetSubtype="0" fill="hold" grpId="0" nodeType="afterEffect">
                                  <p:stCondLst>
                                    <p:cond delay="0"/>
                                  </p:stCondLst>
                                  <p:childTnLst>
                                    <p:set>
                                      <p:cBhvr>
                                        <p:cTn id="46" dur="1" fill="hold">
                                          <p:stCondLst>
                                            <p:cond delay="0"/>
                                          </p:stCondLst>
                                        </p:cTn>
                                        <p:tgtEl>
                                          <p:spTgt spid="118"/>
                                        </p:tgtEl>
                                        <p:attrNameLst>
                                          <p:attrName>style.visibility</p:attrName>
                                        </p:attrNameLst>
                                      </p:cBhvr>
                                      <p:to>
                                        <p:strVal val="visible"/>
                                      </p:to>
                                    </p:set>
                                    <p:animEffect transition="in" filter="fade">
                                      <p:cBhvr>
                                        <p:cTn id="47" dur="750"/>
                                        <p:tgtEl>
                                          <p:spTgt spid="118"/>
                                        </p:tgtEl>
                                      </p:cBhvr>
                                    </p:animEffect>
                                  </p:childTnLst>
                                </p:cTn>
                              </p:par>
                            </p:childTnLst>
                          </p:cTn>
                        </p:par>
                        <p:par>
                          <p:cTn id="48" fill="hold" nodeType="afterGroup">
                            <p:stCondLst>
                              <p:cond delay="7500"/>
                            </p:stCondLst>
                            <p:childTnLst>
                              <p:par>
                                <p:cTn id="49" presetID="2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Effect transition="in" filter="wipe(right)">
                                      <p:cBhvr>
                                        <p:cTn id="51" dur="500"/>
                                        <p:tgtEl>
                                          <p:spTgt spid="110"/>
                                        </p:tgtEl>
                                      </p:cBhvr>
                                    </p:animEffect>
                                  </p:childTnLst>
                                </p:cTn>
                              </p:par>
                            </p:childTnLst>
                          </p:cTn>
                        </p:par>
                        <p:par>
                          <p:cTn id="52" fill="hold" nodeType="afterGroup">
                            <p:stCondLst>
                              <p:cond delay="8000"/>
                            </p:stCondLst>
                            <p:childTnLst>
                              <p:par>
                                <p:cTn id="53" presetID="53" presetClass="entr" presetSubtype="16" fill="hold" grpId="0" nodeType="afterEffect">
                                  <p:stCondLst>
                                    <p:cond delay="0"/>
                                  </p:stCondLst>
                                  <p:childTnLst>
                                    <p:set>
                                      <p:cBhvr>
                                        <p:cTn id="54" dur="1" fill="hold">
                                          <p:stCondLst>
                                            <p:cond delay="0"/>
                                          </p:stCondLst>
                                        </p:cTn>
                                        <p:tgtEl>
                                          <p:spTgt spid="106"/>
                                        </p:tgtEl>
                                        <p:attrNameLst>
                                          <p:attrName>style.visibility</p:attrName>
                                        </p:attrNameLst>
                                      </p:cBhvr>
                                      <p:to>
                                        <p:strVal val="visible"/>
                                      </p:to>
                                    </p:set>
                                    <p:anim calcmode="lin" valueType="num">
                                      <p:cBhvr>
                                        <p:cTn id="55" dur="500" fill="hold"/>
                                        <p:tgtEl>
                                          <p:spTgt spid="106"/>
                                        </p:tgtEl>
                                        <p:attrNameLst>
                                          <p:attrName>ppt_w</p:attrName>
                                        </p:attrNameLst>
                                      </p:cBhvr>
                                      <p:tavLst>
                                        <p:tav tm="0">
                                          <p:val>
                                            <p:fltVal val="0"/>
                                          </p:val>
                                        </p:tav>
                                        <p:tav tm="100000">
                                          <p:val>
                                            <p:strVal val="#ppt_w"/>
                                          </p:val>
                                        </p:tav>
                                      </p:tavLst>
                                    </p:anim>
                                    <p:anim calcmode="lin" valueType="num">
                                      <p:cBhvr>
                                        <p:cTn id="56" dur="500" fill="hold"/>
                                        <p:tgtEl>
                                          <p:spTgt spid="106"/>
                                        </p:tgtEl>
                                        <p:attrNameLst>
                                          <p:attrName>ppt_h</p:attrName>
                                        </p:attrNameLst>
                                      </p:cBhvr>
                                      <p:tavLst>
                                        <p:tav tm="0">
                                          <p:val>
                                            <p:fltVal val="0"/>
                                          </p:val>
                                        </p:tav>
                                        <p:tav tm="100000">
                                          <p:val>
                                            <p:strVal val="#ppt_h"/>
                                          </p:val>
                                        </p:tav>
                                      </p:tavLst>
                                    </p:anim>
                                    <p:animEffect transition="in" filter="fade">
                                      <p:cBhvr>
                                        <p:cTn id="57" dur="500"/>
                                        <p:tgtEl>
                                          <p:spTgt spid="106"/>
                                        </p:tgtEl>
                                      </p:cBhvr>
                                    </p:animEffect>
                                  </p:childTnLst>
                                </p:cTn>
                              </p:par>
                              <p:par>
                                <p:cTn id="58" presetID="53" presetClass="entr" presetSubtype="16" fill="hold" grpId="0" nodeType="withEffect">
                                  <p:stCondLst>
                                    <p:cond delay="0"/>
                                  </p:stCondLst>
                                  <p:childTnLst>
                                    <p:set>
                                      <p:cBhvr>
                                        <p:cTn id="59" dur="1" fill="hold">
                                          <p:stCondLst>
                                            <p:cond delay="0"/>
                                          </p:stCondLst>
                                        </p:cTn>
                                        <p:tgtEl>
                                          <p:spTgt spid="105"/>
                                        </p:tgtEl>
                                        <p:attrNameLst>
                                          <p:attrName>style.visibility</p:attrName>
                                        </p:attrNameLst>
                                      </p:cBhvr>
                                      <p:to>
                                        <p:strVal val="visible"/>
                                      </p:to>
                                    </p:set>
                                    <p:anim calcmode="lin" valueType="num">
                                      <p:cBhvr>
                                        <p:cTn id="60" dur="500" fill="hold"/>
                                        <p:tgtEl>
                                          <p:spTgt spid="105"/>
                                        </p:tgtEl>
                                        <p:attrNameLst>
                                          <p:attrName>ppt_w</p:attrName>
                                        </p:attrNameLst>
                                      </p:cBhvr>
                                      <p:tavLst>
                                        <p:tav tm="0">
                                          <p:val>
                                            <p:fltVal val="0"/>
                                          </p:val>
                                        </p:tav>
                                        <p:tav tm="100000">
                                          <p:val>
                                            <p:strVal val="#ppt_w"/>
                                          </p:val>
                                        </p:tav>
                                      </p:tavLst>
                                    </p:anim>
                                    <p:anim calcmode="lin" valueType="num">
                                      <p:cBhvr>
                                        <p:cTn id="61" dur="500" fill="hold"/>
                                        <p:tgtEl>
                                          <p:spTgt spid="105"/>
                                        </p:tgtEl>
                                        <p:attrNameLst>
                                          <p:attrName>ppt_h</p:attrName>
                                        </p:attrNameLst>
                                      </p:cBhvr>
                                      <p:tavLst>
                                        <p:tav tm="0">
                                          <p:val>
                                            <p:fltVal val="0"/>
                                          </p:val>
                                        </p:tav>
                                        <p:tav tm="100000">
                                          <p:val>
                                            <p:strVal val="#ppt_h"/>
                                          </p:val>
                                        </p:tav>
                                      </p:tavLst>
                                    </p:anim>
                                    <p:animEffect transition="in" filter="fade">
                                      <p:cBhvr>
                                        <p:cTn id="62" dur="500"/>
                                        <p:tgtEl>
                                          <p:spTgt spid="105"/>
                                        </p:tgtEl>
                                      </p:cBhvr>
                                    </p:animEffect>
                                  </p:childTnLst>
                                </p:cTn>
                              </p:par>
                            </p:childTnLst>
                          </p:cTn>
                        </p:par>
                        <p:par>
                          <p:cTn id="63" fill="hold" nodeType="afterGroup">
                            <p:stCondLst>
                              <p:cond delay="8500"/>
                            </p:stCondLst>
                            <p:childTnLst>
                              <p:par>
                                <p:cTn id="64" presetID="2" presetClass="entr" presetSubtype="2" fill="hold" grpId="0" nodeType="afterEffect">
                                  <p:stCondLst>
                                    <p:cond delay="0"/>
                                  </p:stCondLst>
                                  <p:childTnLst>
                                    <p:set>
                                      <p:cBhvr>
                                        <p:cTn id="65" dur="1" fill="hold">
                                          <p:stCondLst>
                                            <p:cond delay="0"/>
                                          </p:stCondLst>
                                        </p:cTn>
                                        <p:tgtEl>
                                          <p:spTgt spid="119"/>
                                        </p:tgtEl>
                                        <p:attrNameLst>
                                          <p:attrName>style.visibility</p:attrName>
                                        </p:attrNameLst>
                                      </p:cBhvr>
                                      <p:to>
                                        <p:strVal val="visible"/>
                                      </p:to>
                                    </p:set>
                                    <p:anim calcmode="lin" valueType="num">
                                      <p:cBhvr additive="base">
                                        <p:cTn id="66" dur="1250" fill="hold"/>
                                        <p:tgtEl>
                                          <p:spTgt spid="119"/>
                                        </p:tgtEl>
                                        <p:attrNameLst>
                                          <p:attrName>ppt_x</p:attrName>
                                        </p:attrNameLst>
                                      </p:cBhvr>
                                      <p:tavLst>
                                        <p:tav tm="0">
                                          <p:val>
                                            <p:strVal val="1+#ppt_w/2"/>
                                          </p:val>
                                        </p:tav>
                                        <p:tav tm="100000">
                                          <p:val>
                                            <p:strVal val="#ppt_x"/>
                                          </p:val>
                                        </p:tav>
                                      </p:tavLst>
                                    </p:anim>
                                    <p:anim calcmode="lin" valueType="num">
                                      <p:cBhvr additive="base">
                                        <p:cTn id="67" dur="1250" fill="hold"/>
                                        <p:tgtEl>
                                          <p:spTgt spid="119"/>
                                        </p:tgtEl>
                                        <p:attrNameLst>
                                          <p:attrName>ppt_y</p:attrName>
                                        </p:attrNameLst>
                                      </p:cBhvr>
                                      <p:tavLst>
                                        <p:tav tm="0">
                                          <p:val>
                                            <p:strVal val="#ppt_y"/>
                                          </p:val>
                                        </p:tav>
                                        <p:tav tm="100000">
                                          <p:val>
                                            <p:strVal val="#ppt_y"/>
                                          </p:val>
                                        </p:tav>
                                      </p:tavLst>
                                    </p:anim>
                                  </p:childTnLst>
                                </p:cTn>
                              </p:par>
                            </p:childTnLst>
                          </p:cTn>
                        </p:par>
                        <p:par>
                          <p:cTn id="68" fill="hold" nodeType="afterGroup">
                            <p:stCondLst>
                              <p:cond delay="9750"/>
                            </p:stCondLst>
                            <p:childTnLst>
                              <p:par>
                                <p:cTn id="69" presetID="10" presetClass="entr" presetSubtype="0" fill="hold" grpId="0" nodeType="afterEffect">
                                  <p:stCondLst>
                                    <p:cond delay="0"/>
                                  </p:stCondLst>
                                  <p:childTnLst>
                                    <p:set>
                                      <p:cBhvr>
                                        <p:cTn id="70" dur="1" fill="hold">
                                          <p:stCondLst>
                                            <p:cond delay="0"/>
                                          </p:stCondLst>
                                        </p:cTn>
                                        <p:tgtEl>
                                          <p:spTgt spid="120"/>
                                        </p:tgtEl>
                                        <p:attrNameLst>
                                          <p:attrName>style.visibility</p:attrName>
                                        </p:attrNameLst>
                                      </p:cBhvr>
                                      <p:to>
                                        <p:strVal val="visible"/>
                                      </p:to>
                                    </p:set>
                                    <p:animEffect transition="in" filter="fade">
                                      <p:cBhvr>
                                        <p:cTn id="71" dur="750"/>
                                        <p:tgtEl>
                                          <p:spTgt spid="120"/>
                                        </p:tgtEl>
                                      </p:cBhvr>
                                    </p:animEffect>
                                  </p:childTnLst>
                                </p:cTn>
                              </p:par>
                              <p:par>
                                <p:cTn id="72" presetID="22" presetClass="entr" presetSubtype="2" fill="hold" nodeType="withEffect">
                                  <p:stCondLst>
                                    <p:cond delay="0"/>
                                  </p:stCondLst>
                                  <p:childTnLst>
                                    <p:set>
                                      <p:cBhvr>
                                        <p:cTn id="73" dur="1" fill="hold">
                                          <p:stCondLst>
                                            <p:cond delay="0"/>
                                          </p:stCondLst>
                                        </p:cTn>
                                        <p:tgtEl>
                                          <p:spTgt spid="111"/>
                                        </p:tgtEl>
                                        <p:attrNameLst>
                                          <p:attrName>style.visibility</p:attrName>
                                        </p:attrNameLst>
                                      </p:cBhvr>
                                      <p:to>
                                        <p:strVal val="visible"/>
                                      </p:to>
                                    </p:set>
                                    <p:animEffect transition="in" filter="wipe(right)">
                                      <p:cBhvr>
                                        <p:cTn id="74" dur="500"/>
                                        <p:tgtEl>
                                          <p:spTgt spid="111"/>
                                        </p:tgtEl>
                                      </p:cBhvr>
                                    </p:animEffect>
                                  </p:childTnLst>
                                </p:cTn>
                              </p:par>
                            </p:childTnLst>
                          </p:cTn>
                        </p:par>
                        <p:par>
                          <p:cTn id="75" fill="hold" nodeType="afterGroup">
                            <p:stCondLst>
                              <p:cond delay="10500"/>
                            </p:stCondLst>
                            <p:childTnLst>
                              <p:par>
                                <p:cTn id="76" presetID="53" presetClass="entr" presetSubtype="16" fill="hold" grpId="0" nodeType="afterEffect">
                                  <p:stCondLst>
                                    <p:cond delay="0"/>
                                  </p:stCondLst>
                                  <p:childTnLst>
                                    <p:set>
                                      <p:cBhvr>
                                        <p:cTn id="77" dur="1" fill="hold">
                                          <p:stCondLst>
                                            <p:cond delay="0"/>
                                          </p:stCondLst>
                                        </p:cTn>
                                        <p:tgtEl>
                                          <p:spTgt spid="107"/>
                                        </p:tgtEl>
                                        <p:attrNameLst>
                                          <p:attrName>style.visibility</p:attrName>
                                        </p:attrNameLst>
                                      </p:cBhvr>
                                      <p:to>
                                        <p:strVal val="visible"/>
                                      </p:to>
                                    </p:set>
                                    <p:anim calcmode="lin" valueType="num">
                                      <p:cBhvr>
                                        <p:cTn id="78" dur="500" fill="hold"/>
                                        <p:tgtEl>
                                          <p:spTgt spid="107"/>
                                        </p:tgtEl>
                                        <p:attrNameLst>
                                          <p:attrName>ppt_w</p:attrName>
                                        </p:attrNameLst>
                                      </p:cBhvr>
                                      <p:tavLst>
                                        <p:tav tm="0">
                                          <p:val>
                                            <p:fltVal val="0"/>
                                          </p:val>
                                        </p:tav>
                                        <p:tav tm="100000">
                                          <p:val>
                                            <p:strVal val="#ppt_w"/>
                                          </p:val>
                                        </p:tav>
                                      </p:tavLst>
                                    </p:anim>
                                    <p:anim calcmode="lin" valueType="num">
                                      <p:cBhvr>
                                        <p:cTn id="79" dur="500" fill="hold"/>
                                        <p:tgtEl>
                                          <p:spTgt spid="107"/>
                                        </p:tgtEl>
                                        <p:attrNameLst>
                                          <p:attrName>ppt_h</p:attrName>
                                        </p:attrNameLst>
                                      </p:cBhvr>
                                      <p:tavLst>
                                        <p:tav tm="0">
                                          <p:val>
                                            <p:fltVal val="0"/>
                                          </p:val>
                                        </p:tav>
                                        <p:tav tm="100000">
                                          <p:val>
                                            <p:strVal val="#ppt_h"/>
                                          </p:val>
                                        </p:tav>
                                      </p:tavLst>
                                    </p:anim>
                                    <p:animEffect transition="in" filter="fade">
                                      <p:cBhvr>
                                        <p:cTn id="80" dur="500"/>
                                        <p:tgtEl>
                                          <p:spTgt spid="107"/>
                                        </p:tgtEl>
                                      </p:cBhvr>
                                    </p:animEffect>
                                  </p:childTnLst>
                                </p:cTn>
                              </p:par>
                              <p:par>
                                <p:cTn id="81" presetID="53" presetClass="entr" presetSubtype="16" fill="hold" grpId="0" nodeType="withEffect">
                                  <p:stCondLst>
                                    <p:cond delay="0"/>
                                  </p:stCondLst>
                                  <p:childTnLst>
                                    <p:set>
                                      <p:cBhvr>
                                        <p:cTn id="82" dur="1" fill="hold">
                                          <p:stCondLst>
                                            <p:cond delay="0"/>
                                          </p:stCondLst>
                                        </p:cTn>
                                        <p:tgtEl>
                                          <p:spTgt spid="108"/>
                                        </p:tgtEl>
                                        <p:attrNameLst>
                                          <p:attrName>style.visibility</p:attrName>
                                        </p:attrNameLst>
                                      </p:cBhvr>
                                      <p:to>
                                        <p:strVal val="visible"/>
                                      </p:to>
                                    </p:set>
                                    <p:anim calcmode="lin" valueType="num">
                                      <p:cBhvr>
                                        <p:cTn id="83" dur="500" fill="hold"/>
                                        <p:tgtEl>
                                          <p:spTgt spid="108"/>
                                        </p:tgtEl>
                                        <p:attrNameLst>
                                          <p:attrName>ppt_w</p:attrName>
                                        </p:attrNameLst>
                                      </p:cBhvr>
                                      <p:tavLst>
                                        <p:tav tm="0">
                                          <p:val>
                                            <p:fltVal val="0"/>
                                          </p:val>
                                        </p:tav>
                                        <p:tav tm="100000">
                                          <p:val>
                                            <p:strVal val="#ppt_w"/>
                                          </p:val>
                                        </p:tav>
                                      </p:tavLst>
                                    </p:anim>
                                    <p:anim calcmode="lin" valueType="num">
                                      <p:cBhvr>
                                        <p:cTn id="84" dur="500" fill="hold"/>
                                        <p:tgtEl>
                                          <p:spTgt spid="108"/>
                                        </p:tgtEl>
                                        <p:attrNameLst>
                                          <p:attrName>ppt_h</p:attrName>
                                        </p:attrNameLst>
                                      </p:cBhvr>
                                      <p:tavLst>
                                        <p:tav tm="0">
                                          <p:val>
                                            <p:fltVal val="0"/>
                                          </p:val>
                                        </p:tav>
                                        <p:tav tm="100000">
                                          <p:val>
                                            <p:strVal val="#ppt_h"/>
                                          </p:val>
                                        </p:tav>
                                      </p:tavLst>
                                    </p:anim>
                                    <p:animEffect transition="in" filter="fade">
                                      <p:cBhvr>
                                        <p:cTn id="85" dur="500"/>
                                        <p:tgtEl>
                                          <p:spTgt spid="1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 grpId="0" animBg="1"/>
      <p:bldP spid="106" grpId="0" animBg="1"/>
      <p:bldP spid="107" grpId="0" animBg="1"/>
      <p:bldP spid="108" grpId="0" animBg="1"/>
      <p:bldP spid="116" grpId="0"/>
      <p:bldP spid="116" grpId="1"/>
      <p:bldP spid="117" grpId="0" animBg="1"/>
      <p:bldP spid="118" grpId="0"/>
      <p:bldP spid="119" grpId="0" animBg="1"/>
      <p:bldP spid="120" grpId="0"/>
      <p:bldP spid="121" grpId="0"/>
      <p:bldP spid="122" grpId="0" animBg="1"/>
    </p:bldLst>
  </p:timing>
</p:sld>
</file>

<file path=ppt/slides/slide18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98712" name="Rectangle 24">
            <a:extLst>
              <a:ext uri="{FF2B5EF4-FFF2-40B4-BE49-F238E27FC236}">
                <a16:creationId xmlns:a16="http://schemas.microsoft.com/office/drawing/2014/main" id="{E709364C-8104-40C8-8DE7-367A86CE0400}"/>
              </a:ext>
            </a:extLst>
          </p:cNvPr>
          <p:cNvSpPr>
            <a:spLocks noChangeArrowheads="1"/>
          </p:cNvSpPr>
          <p:nvPr/>
        </p:nvSpPr>
        <p:spPr bwMode="auto">
          <a:xfrm>
            <a:off x="6454775" y="1911350"/>
            <a:ext cx="15811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349" tIns="45675" rIns="91349" bIns="45675">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US" altLang="en-US" b="1">
                <a:solidFill>
                  <a:srgbClr val="000000"/>
                </a:solidFill>
                <a:latin typeface="Century Gothic" panose="020B0502020202020204" pitchFamily="34" charset="0"/>
              </a:rPr>
              <a:t>1. Strengths?</a:t>
            </a:r>
          </a:p>
        </p:txBody>
      </p:sp>
      <p:sp>
        <p:nvSpPr>
          <p:cNvPr id="498713" name="Rectangle 25">
            <a:extLst>
              <a:ext uri="{FF2B5EF4-FFF2-40B4-BE49-F238E27FC236}">
                <a16:creationId xmlns:a16="http://schemas.microsoft.com/office/drawing/2014/main" id="{B091E4B0-9EEF-4B67-61B2-E0F60CC35C73}"/>
              </a:ext>
            </a:extLst>
          </p:cNvPr>
          <p:cNvSpPr>
            <a:spLocks noChangeArrowheads="1"/>
          </p:cNvSpPr>
          <p:nvPr/>
        </p:nvSpPr>
        <p:spPr bwMode="auto">
          <a:xfrm>
            <a:off x="6454775" y="2659063"/>
            <a:ext cx="1670050" cy="369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349" tIns="45675" rIns="91349" bIns="45675">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US" altLang="en-US" b="1">
                <a:solidFill>
                  <a:srgbClr val="000000"/>
                </a:solidFill>
                <a:latin typeface="Century Gothic" panose="020B0502020202020204" pitchFamily="34" charset="0"/>
              </a:rPr>
              <a:t>2. Ideal jobs?</a:t>
            </a:r>
          </a:p>
        </p:txBody>
      </p:sp>
      <p:sp>
        <p:nvSpPr>
          <p:cNvPr id="498714" name="Rectangle 26">
            <a:extLst>
              <a:ext uri="{FF2B5EF4-FFF2-40B4-BE49-F238E27FC236}">
                <a16:creationId xmlns:a16="http://schemas.microsoft.com/office/drawing/2014/main" id="{C193B288-1126-1C4A-90B8-1F017F57845B}"/>
              </a:ext>
            </a:extLst>
          </p:cNvPr>
          <p:cNvSpPr>
            <a:spLocks noChangeArrowheads="1"/>
          </p:cNvSpPr>
          <p:nvPr/>
        </p:nvSpPr>
        <p:spPr bwMode="auto">
          <a:xfrm>
            <a:off x="6454775" y="3416300"/>
            <a:ext cx="2393950" cy="369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349" tIns="45675" rIns="91349" bIns="45675">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US" altLang="en-US" b="1">
                <a:solidFill>
                  <a:srgbClr val="000000"/>
                </a:solidFill>
                <a:latin typeface="Century Gothic" panose="020B0502020202020204" pitchFamily="34" charset="0"/>
              </a:rPr>
              <a:t>3. How to motivate?</a:t>
            </a:r>
          </a:p>
        </p:txBody>
      </p:sp>
      <p:sp>
        <p:nvSpPr>
          <p:cNvPr id="411653" name="Text Placeholder 1">
            <a:extLst>
              <a:ext uri="{FF2B5EF4-FFF2-40B4-BE49-F238E27FC236}">
                <a16:creationId xmlns:a16="http://schemas.microsoft.com/office/drawing/2014/main" id="{1034B571-0D64-1A58-1746-C3F6A4F3433E}"/>
              </a:ext>
            </a:extLst>
          </p:cNvPr>
          <p:cNvSpPr>
            <a:spLocks noGrp="1" noChangeArrowheads="1"/>
          </p:cNvSpPr>
          <p:nvPr>
            <p:ph type="body" sz="quarter" idx="4294967295"/>
          </p:nvPr>
        </p:nvSpPr>
        <p:spPr bwMode="auto">
          <a:xfrm>
            <a:off x="334963" y="188913"/>
            <a:ext cx="9923462" cy="4000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a:latin typeface="Century Gothic" panose="020B0502020202020204" pitchFamily="34" charset="0"/>
              </a:rPr>
              <a:t>Analysing the 6 Basic Shapes</a:t>
            </a:r>
            <a:endParaRPr lang="en-GB" altLang="en-US" sz="1800">
              <a:solidFill>
                <a:srgbClr val="FF0000"/>
              </a:solidFill>
              <a:latin typeface="Century Gothic" panose="020B0502020202020204" pitchFamily="34" charset="0"/>
            </a:endParaRPr>
          </a:p>
        </p:txBody>
      </p:sp>
      <p:sp>
        <p:nvSpPr>
          <p:cNvPr id="133" name="AutoShape 22">
            <a:extLst>
              <a:ext uri="{FF2B5EF4-FFF2-40B4-BE49-F238E27FC236}">
                <a16:creationId xmlns:a16="http://schemas.microsoft.com/office/drawing/2014/main" id="{D9675DE5-C820-8A22-BE99-53A78BF3BE74}"/>
              </a:ext>
            </a:extLst>
          </p:cNvPr>
          <p:cNvSpPr>
            <a:spLocks noChangeArrowheads="1"/>
          </p:cNvSpPr>
          <p:nvPr/>
        </p:nvSpPr>
        <p:spPr bwMode="auto">
          <a:xfrm>
            <a:off x="1204943" y="3047633"/>
            <a:ext cx="408557" cy="567743"/>
          </a:xfrm>
          <a:prstGeom prst="upDownArrow">
            <a:avLst>
              <a:gd name="adj1" fmla="val 45731"/>
              <a:gd name="adj2" fmla="val 61810"/>
            </a:avLst>
          </a:prstGeom>
          <a:gradFill rotWithShape="1">
            <a:gsLst>
              <a:gs pos="0">
                <a:srgbClr val="808080">
                  <a:alpha val="63000"/>
                </a:srgbClr>
              </a:gs>
              <a:gs pos="50000">
                <a:schemeClr val="hlink">
                  <a:alpha val="0"/>
                </a:schemeClr>
              </a:gs>
              <a:gs pos="100000">
                <a:srgbClr val="808080">
                  <a:alpha val="63000"/>
                </a:srgbClr>
              </a:gs>
            </a:gsLst>
            <a:lin ang="5400000" scaled="1"/>
          </a:gradFill>
          <a:ln>
            <a:noFill/>
          </a:ln>
          <a:effectLst/>
        </p:spPr>
        <p:txBody>
          <a:bodyPr lIns="91434" tIns="45718" rIns="91434" bIns="45718" anchor="ctr">
            <a:spAutoFit/>
          </a:bodyPr>
          <a:lstStyle/>
          <a:p>
            <a:pPr defTabSz="913203" eaLnBrk="1" fontAlgn="auto" hangingPunct="1">
              <a:spcBef>
                <a:spcPts val="0"/>
              </a:spcBef>
              <a:spcAft>
                <a:spcPts val="0"/>
              </a:spcAft>
              <a:defRPr/>
            </a:pPr>
            <a:endParaRPr lang="en-NZ" sz="1600">
              <a:latin typeface="Century Gothic" panose="020B0502020202020204" pitchFamily="34" charset="0"/>
            </a:endParaRPr>
          </a:p>
        </p:txBody>
      </p:sp>
      <p:sp>
        <p:nvSpPr>
          <p:cNvPr id="411663" name="Text Box 23">
            <a:extLst>
              <a:ext uri="{FF2B5EF4-FFF2-40B4-BE49-F238E27FC236}">
                <a16:creationId xmlns:a16="http://schemas.microsoft.com/office/drawing/2014/main" id="{EA59AD6D-0CF1-C9BF-473C-300B942BE964}"/>
              </a:ext>
            </a:extLst>
          </p:cNvPr>
          <p:cNvSpPr txBox="1">
            <a:spLocks noChangeArrowheads="1"/>
          </p:cNvSpPr>
          <p:nvPr/>
        </p:nvSpPr>
        <p:spPr bwMode="auto">
          <a:xfrm>
            <a:off x="993775" y="3192463"/>
            <a:ext cx="830263"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4" tIns="45718" rIns="91434" bIns="45718">
            <a:spAutoFit/>
          </a:bodyPr>
          <a:lstStyle>
            <a:lvl1pPr marL="571500" indent="-571500">
              <a:tabLst>
                <a:tab pos="1524000" algn="l"/>
              </a:tabLst>
              <a:defRPr>
                <a:solidFill>
                  <a:schemeClr val="tx1"/>
                </a:solidFill>
                <a:latin typeface="Calibri" panose="020F0502020204030204" pitchFamily="34" charset="0"/>
              </a:defRPr>
            </a:lvl1pPr>
            <a:lvl2pPr>
              <a:tabLst>
                <a:tab pos="1524000" algn="l"/>
              </a:tabLst>
              <a:defRPr>
                <a:solidFill>
                  <a:schemeClr val="tx1"/>
                </a:solidFill>
                <a:latin typeface="Calibri" panose="020F0502020204030204" pitchFamily="34" charset="0"/>
              </a:defRPr>
            </a:lvl2pPr>
            <a:lvl3pPr>
              <a:tabLst>
                <a:tab pos="1524000" algn="l"/>
              </a:tabLst>
              <a:defRPr>
                <a:solidFill>
                  <a:schemeClr val="tx1"/>
                </a:solidFill>
                <a:latin typeface="Calibri" panose="020F0502020204030204" pitchFamily="34" charset="0"/>
              </a:defRPr>
            </a:lvl3pPr>
            <a:lvl4pPr>
              <a:tabLst>
                <a:tab pos="1524000" algn="l"/>
              </a:tabLst>
              <a:defRPr>
                <a:solidFill>
                  <a:schemeClr val="tx1"/>
                </a:solidFill>
                <a:latin typeface="Calibri" panose="020F0502020204030204" pitchFamily="34" charset="0"/>
              </a:defRPr>
            </a:lvl4pPr>
            <a:lvl5pPr>
              <a:tabLst>
                <a:tab pos="1524000" algn="l"/>
              </a:tabLst>
              <a:defRPr>
                <a:solidFill>
                  <a:schemeClr val="tx1"/>
                </a:solidFill>
                <a:latin typeface="Calibri" panose="020F0502020204030204" pitchFamily="34" charset="0"/>
              </a:defRPr>
            </a:lvl5pPr>
            <a:lvl6pPr marL="2282825" indent="3175" defTabSz="912813" eaLnBrk="0" fontAlgn="base" hangingPunct="0">
              <a:spcBef>
                <a:spcPct val="0"/>
              </a:spcBef>
              <a:spcAft>
                <a:spcPct val="0"/>
              </a:spcAft>
              <a:tabLst>
                <a:tab pos="1524000" algn="l"/>
              </a:tabLst>
              <a:defRPr>
                <a:solidFill>
                  <a:schemeClr val="tx1"/>
                </a:solidFill>
                <a:latin typeface="Calibri" panose="020F0502020204030204" pitchFamily="34" charset="0"/>
              </a:defRPr>
            </a:lvl6pPr>
            <a:lvl7pPr marL="2740025" indent="3175" defTabSz="912813" eaLnBrk="0" fontAlgn="base" hangingPunct="0">
              <a:spcBef>
                <a:spcPct val="0"/>
              </a:spcBef>
              <a:spcAft>
                <a:spcPct val="0"/>
              </a:spcAft>
              <a:tabLst>
                <a:tab pos="1524000" algn="l"/>
              </a:tabLst>
              <a:defRPr>
                <a:solidFill>
                  <a:schemeClr val="tx1"/>
                </a:solidFill>
                <a:latin typeface="Calibri" panose="020F0502020204030204" pitchFamily="34" charset="0"/>
              </a:defRPr>
            </a:lvl7pPr>
            <a:lvl8pPr marL="3197225" indent="3175" defTabSz="912813" eaLnBrk="0" fontAlgn="base" hangingPunct="0">
              <a:spcBef>
                <a:spcPct val="0"/>
              </a:spcBef>
              <a:spcAft>
                <a:spcPct val="0"/>
              </a:spcAft>
              <a:tabLst>
                <a:tab pos="1524000" algn="l"/>
              </a:tabLst>
              <a:defRPr>
                <a:solidFill>
                  <a:schemeClr val="tx1"/>
                </a:solidFill>
                <a:latin typeface="Calibri" panose="020F0502020204030204" pitchFamily="34" charset="0"/>
              </a:defRPr>
            </a:lvl8pPr>
            <a:lvl9pPr marL="3654425" indent="3175" defTabSz="912813" eaLnBrk="0" fontAlgn="base" hangingPunct="0">
              <a:spcBef>
                <a:spcPct val="0"/>
              </a:spcBef>
              <a:spcAft>
                <a:spcPct val="0"/>
              </a:spcAft>
              <a:tabLst>
                <a:tab pos="1524000" algn="l"/>
              </a:tabLst>
              <a:defRPr>
                <a:solidFill>
                  <a:schemeClr val="tx1"/>
                </a:solidFill>
                <a:latin typeface="Calibri" panose="020F0502020204030204" pitchFamily="34" charset="0"/>
              </a:defRPr>
            </a:lvl9pPr>
          </a:lstStyle>
          <a:p>
            <a:pPr algn="ctr">
              <a:spcBef>
                <a:spcPct val="60000"/>
              </a:spcBef>
              <a:buClr>
                <a:srgbClr val="000000"/>
              </a:buClr>
              <a:buFont typeface="Wingdings" panose="05000000000000000000" pitchFamily="2" charset="2"/>
              <a:buNone/>
            </a:pPr>
            <a:r>
              <a:rPr kumimoji="1" lang="en-US" altLang="en-US" sz="1200" b="1">
                <a:latin typeface="Century Gothic" panose="020B0502020202020204" pitchFamily="34" charset="0"/>
              </a:rPr>
              <a:t>opposite</a:t>
            </a:r>
          </a:p>
        </p:txBody>
      </p:sp>
      <p:sp>
        <p:nvSpPr>
          <p:cNvPr id="135" name="AutoShape 22">
            <a:extLst>
              <a:ext uri="{FF2B5EF4-FFF2-40B4-BE49-F238E27FC236}">
                <a16:creationId xmlns:a16="http://schemas.microsoft.com/office/drawing/2014/main" id="{C815B918-A950-21D2-F37B-ABAC6A7E7CBA}"/>
              </a:ext>
            </a:extLst>
          </p:cNvPr>
          <p:cNvSpPr>
            <a:spLocks noChangeArrowheads="1"/>
          </p:cNvSpPr>
          <p:nvPr/>
        </p:nvSpPr>
        <p:spPr bwMode="auto">
          <a:xfrm>
            <a:off x="2962770" y="3061536"/>
            <a:ext cx="408557" cy="567743"/>
          </a:xfrm>
          <a:prstGeom prst="upDownArrow">
            <a:avLst>
              <a:gd name="adj1" fmla="val 45731"/>
              <a:gd name="adj2" fmla="val 61810"/>
            </a:avLst>
          </a:prstGeom>
          <a:gradFill rotWithShape="1">
            <a:gsLst>
              <a:gs pos="0">
                <a:srgbClr val="808080">
                  <a:alpha val="63000"/>
                </a:srgbClr>
              </a:gs>
              <a:gs pos="50000">
                <a:schemeClr val="hlink">
                  <a:alpha val="0"/>
                </a:schemeClr>
              </a:gs>
              <a:gs pos="100000">
                <a:srgbClr val="808080">
                  <a:alpha val="63000"/>
                </a:srgbClr>
              </a:gs>
            </a:gsLst>
            <a:lin ang="5400000" scaled="1"/>
          </a:gradFill>
          <a:ln>
            <a:noFill/>
          </a:ln>
          <a:effectLst/>
        </p:spPr>
        <p:txBody>
          <a:bodyPr lIns="91434" tIns="45718" rIns="91434" bIns="45718" anchor="ctr">
            <a:spAutoFit/>
          </a:bodyPr>
          <a:lstStyle/>
          <a:p>
            <a:pPr defTabSz="913203" eaLnBrk="1" fontAlgn="auto" hangingPunct="1">
              <a:spcBef>
                <a:spcPts val="0"/>
              </a:spcBef>
              <a:spcAft>
                <a:spcPts val="0"/>
              </a:spcAft>
              <a:defRPr/>
            </a:pPr>
            <a:endParaRPr lang="en-NZ" sz="1600">
              <a:latin typeface="Century Gothic" panose="020B0502020202020204" pitchFamily="34" charset="0"/>
            </a:endParaRPr>
          </a:p>
        </p:txBody>
      </p:sp>
      <p:sp>
        <p:nvSpPr>
          <p:cNvPr id="411667" name="Text Box 23">
            <a:extLst>
              <a:ext uri="{FF2B5EF4-FFF2-40B4-BE49-F238E27FC236}">
                <a16:creationId xmlns:a16="http://schemas.microsoft.com/office/drawing/2014/main" id="{CBF54E4C-D790-55C5-0AD6-4769AB853CF6}"/>
              </a:ext>
            </a:extLst>
          </p:cNvPr>
          <p:cNvSpPr txBox="1">
            <a:spLocks noChangeArrowheads="1"/>
          </p:cNvSpPr>
          <p:nvPr/>
        </p:nvSpPr>
        <p:spPr bwMode="auto">
          <a:xfrm>
            <a:off x="2751138" y="3206750"/>
            <a:ext cx="83185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4" tIns="45718" rIns="91434" bIns="45718">
            <a:spAutoFit/>
          </a:bodyPr>
          <a:lstStyle>
            <a:lvl1pPr marL="571500" indent="-571500">
              <a:tabLst>
                <a:tab pos="1524000" algn="l"/>
              </a:tabLst>
              <a:defRPr>
                <a:solidFill>
                  <a:schemeClr val="tx1"/>
                </a:solidFill>
                <a:latin typeface="Calibri" panose="020F0502020204030204" pitchFamily="34" charset="0"/>
              </a:defRPr>
            </a:lvl1pPr>
            <a:lvl2pPr>
              <a:tabLst>
                <a:tab pos="1524000" algn="l"/>
              </a:tabLst>
              <a:defRPr>
                <a:solidFill>
                  <a:schemeClr val="tx1"/>
                </a:solidFill>
                <a:latin typeface="Calibri" panose="020F0502020204030204" pitchFamily="34" charset="0"/>
              </a:defRPr>
            </a:lvl2pPr>
            <a:lvl3pPr>
              <a:tabLst>
                <a:tab pos="1524000" algn="l"/>
              </a:tabLst>
              <a:defRPr>
                <a:solidFill>
                  <a:schemeClr val="tx1"/>
                </a:solidFill>
                <a:latin typeface="Calibri" panose="020F0502020204030204" pitchFamily="34" charset="0"/>
              </a:defRPr>
            </a:lvl3pPr>
            <a:lvl4pPr>
              <a:tabLst>
                <a:tab pos="1524000" algn="l"/>
              </a:tabLst>
              <a:defRPr>
                <a:solidFill>
                  <a:schemeClr val="tx1"/>
                </a:solidFill>
                <a:latin typeface="Calibri" panose="020F0502020204030204" pitchFamily="34" charset="0"/>
              </a:defRPr>
            </a:lvl4pPr>
            <a:lvl5pPr>
              <a:tabLst>
                <a:tab pos="1524000" algn="l"/>
              </a:tabLst>
              <a:defRPr>
                <a:solidFill>
                  <a:schemeClr val="tx1"/>
                </a:solidFill>
                <a:latin typeface="Calibri" panose="020F0502020204030204" pitchFamily="34" charset="0"/>
              </a:defRPr>
            </a:lvl5pPr>
            <a:lvl6pPr marL="2282825" indent="3175" defTabSz="912813" eaLnBrk="0" fontAlgn="base" hangingPunct="0">
              <a:spcBef>
                <a:spcPct val="0"/>
              </a:spcBef>
              <a:spcAft>
                <a:spcPct val="0"/>
              </a:spcAft>
              <a:tabLst>
                <a:tab pos="1524000" algn="l"/>
              </a:tabLst>
              <a:defRPr>
                <a:solidFill>
                  <a:schemeClr val="tx1"/>
                </a:solidFill>
                <a:latin typeface="Calibri" panose="020F0502020204030204" pitchFamily="34" charset="0"/>
              </a:defRPr>
            </a:lvl6pPr>
            <a:lvl7pPr marL="2740025" indent="3175" defTabSz="912813" eaLnBrk="0" fontAlgn="base" hangingPunct="0">
              <a:spcBef>
                <a:spcPct val="0"/>
              </a:spcBef>
              <a:spcAft>
                <a:spcPct val="0"/>
              </a:spcAft>
              <a:tabLst>
                <a:tab pos="1524000" algn="l"/>
              </a:tabLst>
              <a:defRPr>
                <a:solidFill>
                  <a:schemeClr val="tx1"/>
                </a:solidFill>
                <a:latin typeface="Calibri" panose="020F0502020204030204" pitchFamily="34" charset="0"/>
              </a:defRPr>
            </a:lvl7pPr>
            <a:lvl8pPr marL="3197225" indent="3175" defTabSz="912813" eaLnBrk="0" fontAlgn="base" hangingPunct="0">
              <a:spcBef>
                <a:spcPct val="0"/>
              </a:spcBef>
              <a:spcAft>
                <a:spcPct val="0"/>
              </a:spcAft>
              <a:tabLst>
                <a:tab pos="1524000" algn="l"/>
              </a:tabLst>
              <a:defRPr>
                <a:solidFill>
                  <a:schemeClr val="tx1"/>
                </a:solidFill>
                <a:latin typeface="Calibri" panose="020F0502020204030204" pitchFamily="34" charset="0"/>
              </a:defRPr>
            </a:lvl8pPr>
            <a:lvl9pPr marL="3654425" indent="3175" defTabSz="912813" eaLnBrk="0" fontAlgn="base" hangingPunct="0">
              <a:spcBef>
                <a:spcPct val="0"/>
              </a:spcBef>
              <a:spcAft>
                <a:spcPct val="0"/>
              </a:spcAft>
              <a:tabLst>
                <a:tab pos="1524000" algn="l"/>
              </a:tabLst>
              <a:defRPr>
                <a:solidFill>
                  <a:schemeClr val="tx1"/>
                </a:solidFill>
                <a:latin typeface="Calibri" panose="020F0502020204030204" pitchFamily="34" charset="0"/>
              </a:defRPr>
            </a:lvl9pPr>
          </a:lstStyle>
          <a:p>
            <a:pPr algn="ctr">
              <a:spcBef>
                <a:spcPct val="60000"/>
              </a:spcBef>
              <a:buClr>
                <a:srgbClr val="000000"/>
              </a:buClr>
              <a:buFont typeface="Wingdings" panose="05000000000000000000" pitchFamily="2" charset="2"/>
              <a:buNone/>
            </a:pPr>
            <a:r>
              <a:rPr kumimoji="1" lang="en-US" altLang="en-US" sz="1200" b="1">
                <a:latin typeface="Century Gothic" panose="020B0502020202020204" pitchFamily="34" charset="0"/>
              </a:rPr>
              <a:t>opposite</a:t>
            </a:r>
          </a:p>
        </p:txBody>
      </p:sp>
      <p:sp>
        <p:nvSpPr>
          <p:cNvPr id="137" name="AutoShape 22">
            <a:extLst>
              <a:ext uri="{FF2B5EF4-FFF2-40B4-BE49-F238E27FC236}">
                <a16:creationId xmlns:a16="http://schemas.microsoft.com/office/drawing/2014/main" id="{85DBBE06-6983-88FE-A562-62124AE368AE}"/>
              </a:ext>
            </a:extLst>
          </p:cNvPr>
          <p:cNvSpPr>
            <a:spLocks noChangeArrowheads="1"/>
          </p:cNvSpPr>
          <p:nvPr/>
        </p:nvSpPr>
        <p:spPr bwMode="auto">
          <a:xfrm>
            <a:off x="4680126" y="3061536"/>
            <a:ext cx="408557" cy="567743"/>
          </a:xfrm>
          <a:prstGeom prst="upDownArrow">
            <a:avLst>
              <a:gd name="adj1" fmla="val 45731"/>
              <a:gd name="adj2" fmla="val 61810"/>
            </a:avLst>
          </a:prstGeom>
          <a:gradFill rotWithShape="1">
            <a:gsLst>
              <a:gs pos="0">
                <a:srgbClr val="808080">
                  <a:alpha val="63000"/>
                </a:srgbClr>
              </a:gs>
              <a:gs pos="50000">
                <a:schemeClr val="hlink">
                  <a:alpha val="0"/>
                </a:schemeClr>
              </a:gs>
              <a:gs pos="100000">
                <a:srgbClr val="808080">
                  <a:alpha val="63000"/>
                </a:srgbClr>
              </a:gs>
            </a:gsLst>
            <a:lin ang="5400000" scaled="1"/>
          </a:gradFill>
          <a:ln>
            <a:noFill/>
          </a:ln>
          <a:effectLst/>
        </p:spPr>
        <p:txBody>
          <a:bodyPr lIns="91434" tIns="45718" rIns="91434" bIns="45718" anchor="ctr">
            <a:spAutoFit/>
          </a:bodyPr>
          <a:lstStyle/>
          <a:p>
            <a:pPr defTabSz="913203" eaLnBrk="1" fontAlgn="auto" hangingPunct="1">
              <a:spcBef>
                <a:spcPts val="0"/>
              </a:spcBef>
              <a:spcAft>
                <a:spcPts val="0"/>
              </a:spcAft>
              <a:defRPr/>
            </a:pPr>
            <a:endParaRPr lang="en-NZ" sz="1600">
              <a:latin typeface="Century Gothic" panose="020B0502020202020204" pitchFamily="34" charset="0"/>
            </a:endParaRPr>
          </a:p>
        </p:txBody>
      </p:sp>
      <p:sp>
        <p:nvSpPr>
          <p:cNvPr id="411671" name="Text Box 23">
            <a:extLst>
              <a:ext uri="{FF2B5EF4-FFF2-40B4-BE49-F238E27FC236}">
                <a16:creationId xmlns:a16="http://schemas.microsoft.com/office/drawing/2014/main" id="{D09B8128-6809-C11E-D1E7-358710D46070}"/>
              </a:ext>
            </a:extLst>
          </p:cNvPr>
          <p:cNvSpPr txBox="1">
            <a:spLocks noChangeArrowheads="1"/>
          </p:cNvSpPr>
          <p:nvPr/>
        </p:nvSpPr>
        <p:spPr bwMode="auto">
          <a:xfrm>
            <a:off x="4468813" y="3206750"/>
            <a:ext cx="830262"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4" tIns="45718" rIns="91434" bIns="45718">
            <a:spAutoFit/>
          </a:bodyPr>
          <a:lstStyle>
            <a:lvl1pPr marL="571500" indent="-571500">
              <a:tabLst>
                <a:tab pos="1524000" algn="l"/>
              </a:tabLst>
              <a:defRPr>
                <a:solidFill>
                  <a:schemeClr val="tx1"/>
                </a:solidFill>
                <a:latin typeface="Calibri" panose="020F0502020204030204" pitchFamily="34" charset="0"/>
              </a:defRPr>
            </a:lvl1pPr>
            <a:lvl2pPr>
              <a:tabLst>
                <a:tab pos="1524000" algn="l"/>
              </a:tabLst>
              <a:defRPr>
                <a:solidFill>
                  <a:schemeClr val="tx1"/>
                </a:solidFill>
                <a:latin typeface="Calibri" panose="020F0502020204030204" pitchFamily="34" charset="0"/>
              </a:defRPr>
            </a:lvl2pPr>
            <a:lvl3pPr>
              <a:tabLst>
                <a:tab pos="1524000" algn="l"/>
              </a:tabLst>
              <a:defRPr>
                <a:solidFill>
                  <a:schemeClr val="tx1"/>
                </a:solidFill>
                <a:latin typeface="Calibri" panose="020F0502020204030204" pitchFamily="34" charset="0"/>
              </a:defRPr>
            </a:lvl3pPr>
            <a:lvl4pPr>
              <a:tabLst>
                <a:tab pos="1524000" algn="l"/>
              </a:tabLst>
              <a:defRPr>
                <a:solidFill>
                  <a:schemeClr val="tx1"/>
                </a:solidFill>
                <a:latin typeface="Calibri" panose="020F0502020204030204" pitchFamily="34" charset="0"/>
              </a:defRPr>
            </a:lvl4pPr>
            <a:lvl5pPr>
              <a:tabLst>
                <a:tab pos="1524000" algn="l"/>
              </a:tabLst>
              <a:defRPr>
                <a:solidFill>
                  <a:schemeClr val="tx1"/>
                </a:solidFill>
                <a:latin typeface="Calibri" panose="020F0502020204030204" pitchFamily="34" charset="0"/>
              </a:defRPr>
            </a:lvl5pPr>
            <a:lvl6pPr marL="2282825" indent="3175" defTabSz="912813" eaLnBrk="0" fontAlgn="base" hangingPunct="0">
              <a:spcBef>
                <a:spcPct val="0"/>
              </a:spcBef>
              <a:spcAft>
                <a:spcPct val="0"/>
              </a:spcAft>
              <a:tabLst>
                <a:tab pos="1524000" algn="l"/>
              </a:tabLst>
              <a:defRPr>
                <a:solidFill>
                  <a:schemeClr val="tx1"/>
                </a:solidFill>
                <a:latin typeface="Calibri" panose="020F0502020204030204" pitchFamily="34" charset="0"/>
              </a:defRPr>
            </a:lvl6pPr>
            <a:lvl7pPr marL="2740025" indent="3175" defTabSz="912813" eaLnBrk="0" fontAlgn="base" hangingPunct="0">
              <a:spcBef>
                <a:spcPct val="0"/>
              </a:spcBef>
              <a:spcAft>
                <a:spcPct val="0"/>
              </a:spcAft>
              <a:tabLst>
                <a:tab pos="1524000" algn="l"/>
              </a:tabLst>
              <a:defRPr>
                <a:solidFill>
                  <a:schemeClr val="tx1"/>
                </a:solidFill>
                <a:latin typeface="Calibri" panose="020F0502020204030204" pitchFamily="34" charset="0"/>
              </a:defRPr>
            </a:lvl7pPr>
            <a:lvl8pPr marL="3197225" indent="3175" defTabSz="912813" eaLnBrk="0" fontAlgn="base" hangingPunct="0">
              <a:spcBef>
                <a:spcPct val="0"/>
              </a:spcBef>
              <a:spcAft>
                <a:spcPct val="0"/>
              </a:spcAft>
              <a:tabLst>
                <a:tab pos="1524000" algn="l"/>
              </a:tabLst>
              <a:defRPr>
                <a:solidFill>
                  <a:schemeClr val="tx1"/>
                </a:solidFill>
                <a:latin typeface="Calibri" panose="020F0502020204030204" pitchFamily="34" charset="0"/>
              </a:defRPr>
            </a:lvl8pPr>
            <a:lvl9pPr marL="3654425" indent="3175" defTabSz="912813" eaLnBrk="0" fontAlgn="base" hangingPunct="0">
              <a:spcBef>
                <a:spcPct val="0"/>
              </a:spcBef>
              <a:spcAft>
                <a:spcPct val="0"/>
              </a:spcAft>
              <a:tabLst>
                <a:tab pos="1524000" algn="l"/>
              </a:tabLst>
              <a:defRPr>
                <a:solidFill>
                  <a:schemeClr val="tx1"/>
                </a:solidFill>
                <a:latin typeface="Calibri" panose="020F0502020204030204" pitchFamily="34" charset="0"/>
              </a:defRPr>
            </a:lvl9pPr>
          </a:lstStyle>
          <a:p>
            <a:pPr algn="ctr">
              <a:spcBef>
                <a:spcPct val="60000"/>
              </a:spcBef>
              <a:buClr>
                <a:srgbClr val="000000"/>
              </a:buClr>
              <a:buFont typeface="Wingdings" panose="05000000000000000000" pitchFamily="2" charset="2"/>
              <a:buNone/>
            </a:pPr>
            <a:r>
              <a:rPr kumimoji="1" lang="en-US" altLang="en-US" sz="1200" b="1">
                <a:latin typeface="Century Gothic" panose="020B0502020202020204" pitchFamily="34" charset="0"/>
              </a:rPr>
              <a:t>opposite</a:t>
            </a:r>
          </a:p>
        </p:txBody>
      </p:sp>
      <p:sp>
        <p:nvSpPr>
          <p:cNvPr id="4" name="Oval 3">
            <a:extLst>
              <a:ext uri="{FF2B5EF4-FFF2-40B4-BE49-F238E27FC236}">
                <a16:creationId xmlns:a16="http://schemas.microsoft.com/office/drawing/2014/main" id="{47C79CC5-BAD9-E1E6-F31A-7DFA904312AA}"/>
              </a:ext>
            </a:extLst>
          </p:cNvPr>
          <p:cNvSpPr/>
          <p:nvPr/>
        </p:nvSpPr>
        <p:spPr>
          <a:xfrm>
            <a:off x="2158565" y="3629279"/>
            <a:ext cx="2016965" cy="2395538"/>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139" name="Prostokąt zaokrąglony 16">
            <a:extLst>
              <a:ext uri="{FF2B5EF4-FFF2-40B4-BE49-F238E27FC236}">
                <a16:creationId xmlns:a16="http://schemas.microsoft.com/office/drawing/2014/main" id="{565748A2-A3F4-A1E0-8FD3-6950E0E25629}"/>
              </a:ext>
            </a:extLst>
          </p:cNvPr>
          <p:cNvSpPr/>
          <p:nvPr/>
        </p:nvSpPr>
        <p:spPr>
          <a:xfrm>
            <a:off x="6070600" y="1236663"/>
            <a:ext cx="7893050" cy="355600"/>
          </a:xfrm>
          <a:prstGeom prst="roundRect">
            <a:avLst/>
          </a:prstGeom>
          <a:solidFill>
            <a:srgbClr val="B65AC3"/>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rIns="0" anchor="ctr"/>
          <a:lstStyle/>
          <a:p>
            <a:pPr defTabSz="913203" eaLnBrk="1" fontAlgn="auto" hangingPunct="1">
              <a:spcBef>
                <a:spcPts val="0"/>
              </a:spcBef>
              <a:spcAft>
                <a:spcPts val="0"/>
              </a:spcAft>
              <a:defRPr/>
            </a:pPr>
            <a:r>
              <a:rPr lang="en-NZ" sz="2000" b="1">
                <a:latin typeface="Century Gothic" panose="020B0502020202020204" pitchFamily="34" charset="0"/>
              </a:rPr>
              <a:t>DISCUSS the following:</a:t>
            </a:r>
          </a:p>
        </p:txBody>
      </p:sp>
      <p:grpSp>
        <p:nvGrpSpPr>
          <p:cNvPr id="118" name="Group 105">
            <a:extLst>
              <a:ext uri="{FF2B5EF4-FFF2-40B4-BE49-F238E27FC236}">
                <a16:creationId xmlns:a16="http://schemas.microsoft.com/office/drawing/2014/main" id="{1D6F04E7-AC47-D28B-3E7F-3F5BE4FCAC3C}"/>
              </a:ext>
            </a:extLst>
          </p:cNvPr>
          <p:cNvGrpSpPr>
            <a:grpSpLocks/>
          </p:cNvGrpSpPr>
          <p:nvPr/>
        </p:nvGrpSpPr>
        <p:grpSpPr bwMode="auto">
          <a:xfrm>
            <a:off x="963868" y="3786188"/>
            <a:ext cx="903288" cy="2093912"/>
            <a:chOff x="8396153" y="4149059"/>
            <a:chExt cx="628495" cy="1455070"/>
          </a:xfrm>
        </p:grpSpPr>
        <p:grpSp>
          <p:nvGrpSpPr>
            <p:cNvPr id="119" name="Grupa 2">
              <a:extLst>
                <a:ext uri="{FF2B5EF4-FFF2-40B4-BE49-F238E27FC236}">
                  <a16:creationId xmlns:a16="http://schemas.microsoft.com/office/drawing/2014/main" id="{81549516-2F08-90EC-8BE2-9DCAEBD8F2B1}"/>
                </a:ext>
              </a:extLst>
            </p:cNvPr>
            <p:cNvGrpSpPr>
              <a:grpSpLocks/>
            </p:cNvGrpSpPr>
            <p:nvPr/>
          </p:nvGrpSpPr>
          <p:grpSpPr bwMode="auto">
            <a:xfrm>
              <a:off x="8396153" y="4149059"/>
              <a:ext cx="628495" cy="1455070"/>
              <a:chOff x="3127385" y="986433"/>
              <a:chExt cx="2027463" cy="4693916"/>
            </a:xfrm>
          </p:grpSpPr>
          <p:sp>
            <p:nvSpPr>
              <p:cNvPr id="123" name="Rectangle 15">
                <a:extLst>
                  <a:ext uri="{FF2B5EF4-FFF2-40B4-BE49-F238E27FC236}">
                    <a16:creationId xmlns:a16="http://schemas.microsoft.com/office/drawing/2014/main" id="{3BA41B36-D1A3-264F-DC1F-284809A4BC04}"/>
                  </a:ext>
                </a:extLst>
              </p:cNvPr>
              <p:cNvSpPr>
                <a:spLocks noChangeArrowheads="1"/>
              </p:cNvSpPr>
              <p:nvPr/>
            </p:nvSpPr>
            <p:spPr bwMode="auto">
              <a:xfrm>
                <a:off x="3134998" y="3152466"/>
                <a:ext cx="2012248" cy="905884"/>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125" name="Rectangle 12">
                <a:extLst>
                  <a:ext uri="{FF2B5EF4-FFF2-40B4-BE49-F238E27FC236}">
                    <a16:creationId xmlns:a16="http://schemas.microsoft.com/office/drawing/2014/main" id="{DD1DDD4F-42AA-624E-8042-0090B46A346A}"/>
                  </a:ext>
                </a:extLst>
              </p:cNvPr>
              <p:cNvSpPr>
                <a:spLocks noChangeArrowheads="1"/>
              </p:cNvSpPr>
              <p:nvPr/>
            </p:nvSpPr>
            <p:spPr bwMode="auto">
              <a:xfrm>
                <a:off x="3134998" y="5331244"/>
                <a:ext cx="2012248" cy="349105"/>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126" name="Rectangle 13">
                <a:extLst>
                  <a:ext uri="{FF2B5EF4-FFF2-40B4-BE49-F238E27FC236}">
                    <a16:creationId xmlns:a16="http://schemas.microsoft.com/office/drawing/2014/main" id="{ED57621F-9364-B123-0419-EE59C27CA3FD}"/>
                  </a:ext>
                </a:extLst>
              </p:cNvPr>
              <p:cNvSpPr>
                <a:spLocks noChangeArrowheads="1"/>
              </p:cNvSpPr>
              <p:nvPr/>
            </p:nvSpPr>
            <p:spPr bwMode="auto">
              <a:xfrm>
                <a:off x="3134998" y="1521517"/>
                <a:ext cx="2012248" cy="359847"/>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127" name="Text Box 43">
                <a:extLst>
                  <a:ext uri="{FF2B5EF4-FFF2-40B4-BE49-F238E27FC236}">
                    <a16:creationId xmlns:a16="http://schemas.microsoft.com/office/drawing/2014/main" id="{B789F6FC-788F-8BAE-30D9-C0A120F2BE39}"/>
                  </a:ext>
                </a:extLst>
              </p:cNvPr>
              <p:cNvSpPr txBox="1">
                <a:spLocks noChangeArrowheads="1"/>
              </p:cNvSpPr>
              <p:nvPr/>
            </p:nvSpPr>
            <p:spPr bwMode="auto">
              <a:xfrm>
                <a:off x="3127385" y="986433"/>
                <a:ext cx="2013210" cy="362987"/>
              </a:xfrm>
              <a:prstGeom prst="rect">
                <a:avLst/>
              </a:prstGeom>
              <a:noFill/>
              <a:ln w="12700">
                <a:noFill/>
                <a:miter lim="800000"/>
                <a:headEnd/>
                <a:tailEnd/>
              </a:ln>
            </p:spPr>
            <p:txBody>
              <a:bodyPr wrap="none" lIns="32466" tIns="16234" rIns="32466" bIns="16234" anchor="ctr"/>
              <a:lstStyle/>
              <a:p>
                <a:pPr algn="ctr" defTabSz="913203" eaLnBrk="1" fontAlgn="auto" hangingPunct="1">
                  <a:spcBef>
                    <a:spcPts val="0"/>
                  </a:spcBef>
                  <a:spcAft>
                    <a:spcPts val="0"/>
                  </a:spcAft>
                  <a:defRPr/>
                </a:pPr>
                <a:r>
                  <a:rPr lang="en-NZ" sz="1000" b="1">
                    <a:solidFill>
                      <a:schemeClr val="tx2"/>
                    </a:solidFill>
                    <a:latin typeface="Century Gothic" panose="020B0502020202020204" pitchFamily="34" charset="0"/>
                    <a:ea typeface="ＭＳ Ｐゴシック" pitchFamily="-112" charset="-128"/>
                    <a:cs typeface="ＭＳ Ｐゴシック" pitchFamily="-112" charset="-128"/>
                  </a:rPr>
                  <a:t>I Follow (SC)</a:t>
                </a:r>
                <a:endParaRPr lang="en-US" sz="1050" b="1">
                  <a:solidFill>
                    <a:schemeClr val="tx2"/>
                  </a:solidFill>
                  <a:latin typeface="Century Gothic" panose="020B0502020202020204" pitchFamily="34" charset="0"/>
                  <a:ea typeface="ＭＳ Ｐゴシック" pitchFamily="-112" charset="-128"/>
                  <a:cs typeface="ＭＳ Ｐゴシック" pitchFamily="-112" charset="-128"/>
                </a:endParaRPr>
              </a:p>
            </p:txBody>
          </p:sp>
          <p:grpSp>
            <p:nvGrpSpPr>
              <p:cNvPr id="128" name="Grupa 7">
                <a:extLst>
                  <a:ext uri="{FF2B5EF4-FFF2-40B4-BE49-F238E27FC236}">
                    <a16:creationId xmlns:a16="http://schemas.microsoft.com/office/drawing/2014/main" id="{5D8A4592-5817-439D-9BFE-F38061B6819F}"/>
                  </a:ext>
                </a:extLst>
              </p:cNvPr>
              <p:cNvGrpSpPr>
                <a:grpSpLocks/>
              </p:cNvGrpSpPr>
              <p:nvPr/>
            </p:nvGrpSpPr>
            <p:grpSpPr bwMode="auto">
              <a:xfrm>
                <a:off x="3134998" y="1517736"/>
                <a:ext cx="2019850" cy="4162612"/>
                <a:chOff x="3636165" y="1814460"/>
                <a:chExt cx="1696621" cy="3496486"/>
              </a:xfrm>
            </p:grpSpPr>
            <p:grpSp>
              <p:nvGrpSpPr>
                <p:cNvPr id="129" name="Group 28">
                  <a:extLst>
                    <a:ext uri="{FF2B5EF4-FFF2-40B4-BE49-F238E27FC236}">
                      <a16:creationId xmlns:a16="http://schemas.microsoft.com/office/drawing/2014/main" id="{17BE7A49-89D8-B4DE-BC9D-AFE65D12F542}"/>
                    </a:ext>
                  </a:extLst>
                </p:cNvPr>
                <p:cNvGrpSpPr>
                  <a:grpSpLocks/>
                </p:cNvGrpSpPr>
                <p:nvPr/>
              </p:nvGrpSpPr>
              <p:grpSpPr bwMode="auto">
                <a:xfrm>
                  <a:off x="3636165" y="1819139"/>
                  <a:ext cx="1696621" cy="3491807"/>
                  <a:chOff x="1684" y="1082"/>
                  <a:chExt cx="2391" cy="3083"/>
                </a:xfrm>
              </p:grpSpPr>
              <p:sp>
                <p:nvSpPr>
                  <p:cNvPr id="136" name="Rectangle 29">
                    <a:extLst>
                      <a:ext uri="{FF2B5EF4-FFF2-40B4-BE49-F238E27FC236}">
                        <a16:creationId xmlns:a16="http://schemas.microsoft.com/office/drawing/2014/main" id="{79885759-9493-BE08-B4C4-D5A85CA59396}"/>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138" name="Line 30">
                    <a:extLst>
                      <a:ext uri="{FF2B5EF4-FFF2-40B4-BE49-F238E27FC236}">
                        <a16:creationId xmlns:a16="http://schemas.microsoft.com/office/drawing/2014/main" id="{7DE67F1A-B699-3AA8-DE45-DC747565CA2B}"/>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130" name="Line 31">
                  <a:extLst>
                    <a:ext uri="{FF2B5EF4-FFF2-40B4-BE49-F238E27FC236}">
                      <a16:creationId xmlns:a16="http://schemas.microsoft.com/office/drawing/2014/main" id="{C97F6C16-B679-8CA1-9D1C-1A5B45FD4711}"/>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131" name="Line 32">
                  <a:extLst>
                    <a:ext uri="{FF2B5EF4-FFF2-40B4-BE49-F238E27FC236}">
                      <a16:creationId xmlns:a16="http://schemas.microsoft.com/office/drawing/2014/main" id="{B533C1E7-3C9A-B895-F349-63FFF2AC4BC5}"/>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132" name="Line 33">
                  <a:extLst>
                    <a:ext uri="{FF2B5EF4-FFF2-40B4-BE49-F238E27FC236}">
                      <a16:creationId xmlns:a16="http://schemas.microsoft.com/office/drawing/2014/main" id="{20A131FD-1787-00F0-1E5D-BC1036B420CE}"/>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134" name="Line 34">
                  <a:extLst>
                    <a:ext uri="{FF2B5EF4-FFF2-40B4-BE49-F238E27FC236}">
                      <a16:creationId xmlns:a16="http://schemas.microsoft.com/office/drawing/2014/main" id="{C81A3D6B-BE1D-B935-C199-6BB657DEA694}"/>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sp>
          <p:nvSpPr>
            <p:cNvPr id="120" name="Line 35">
              <a:extLst>
                <a:ext uri="{FF2B5EF4-FFF2-40B4-BE49-F238E27FC236}">
                  <a16:creationId xmlns:a16="http://schemas.microsoft.com/office/drawing/2014/main" id="{DD278F6C-492B-87B6-FDCA-216432BDA972}"/>
                </a:ext>
              </a:extLst>
            </p:cNvPr>
            <p:cNvSpPr>
              <a:spLocks noChangeShapeType="1"/>
            </p:cNvSpPr>
            <p:nvPr/>
          </p:nvSpPr>
          <p:spPr bwMode="auto">
            <a:xfrm>
              <a:off x="8521521" y="5270200"/>
              <a:ext cx="117836" cy="6035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121" name="Line 36">
              <a:extLst>
                <a:ext uri="{FF2B5EF4-FFF2-40B4-BE49-F238E27FC236}">
                  <a16:creationId xmlns:a16="http://schemas.microsoft.com/office/drawing/2014/main" id="{BD8781D7-D059-8B9A-CEFE-A3AA21C87A00}"/>
                </a:ext>
              </a:extLst>
            </p:cNvPr>
            <p:cNvSpPr>
              <a:spLocks noChangeShapeType="1"/>
            </p:cNvSpPr>
            <p:nvPr/>
          </p:nvSpPr>
          <p:spPr bwMode="auto">
            <a:xfrm flipH="1">
              <a:off x="8649981" y="4539150"/>
              <a:ext cx="116122" cy="791406"/>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122" name="Line 37">
              <a:extLst>
                <a:ext uri="{FF2B5EF4-FFF2-40B4-BE49-F238E27FC236}">
                  <a16:creationId xmlns:a16="http://schemas.microsoft.com/office/drawing/2014/main" id="{801BB345-F074-3668-A053-D6F55622A38E}"/>
                </a:ext>
              </a:extLst>
            </p:cNvPr>
            <p:cNvSpPr>
              <a:spLocks noChangeShapeType="1"/>
            </p:cNvSpPr>
            <p:nvPr/>
          </p:nvSpPr>
          <p:spPr bwMode="auto">
            <a:xfrm flipV="1">
              <a:off x="8766102" y="4370704"/>
              <a:ext cx="126701" cy="16844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140" name="Group 167">
            <a:extLst>
              <a:ext uri="{FF2B5EF4-FFF2-40B4-BE49-F238E27FC236}">
                <a16:creationId xmlns:a16="http://schemas.microsoft.com/office/drawing/2014/main" id="{0609D654-809A-F414-7E27-BF243161B9EE}"/>
              </a:ext>
            </a:extLst>
          </p:cNvPr>
          <p:cNvGrpSpPr>
            <a:grpSpLocks/>
          </p:cNvGrpSpPr>
          <p:nvPr/>
        </p:nvGrpSpPr>
        <p:grpSpPr bwMode="auto">
          <a:xfrm>
            <a:off x="955769" y="771092"/>
            <a:ext cx="909637" cy="2108200"/>
            <a:chOff x="7472539" y="226992"/>
            <a:chExt cx="825498" cy="1911166"/>
          </a:xfrm>
        </p:grpSpPr>
        <p:grpSp>
          <p:nvGrpSpPr>
            <p:cNvPr id="141" name="Grupa 2">
              <a:extLst>
                <a:ext uri="{FF2B5EF4-FFF2-40B4-BE49-F238E27FC236}">
                  <a16:creationId xmlns:a16="http://schemas.microsoft.com/office/drawing/2014/main" id="{1C41B1A9-A3B1-BB91-AEEC-F4FF227EA130}"/>
                </a:ext>
              </a:extLst>
            </p:cNvPr>
            <p:cNvGrpSpPr>
              <a:grpSpLocks/>
            </p:cNvGrpSpPr>
            <p:nvPr/>
          </p:nvGrpSpPr>
          <p:grpSpPr bwMode="auto">
            <a:xfrm>
              <a:off x="7472539" y="226992"/>
              <a:ext cx="825498" cy="1911166"/>
              <a:chOff x="3127385" y="986433"/>
              <a:chExt cx="2027463" cy="4693916"/>
            </a:xfrm>
          </p:grpSpPr>
          <p:sp>
            <p:nvSpPr>
              <p:cNvPr id="146" name="Rectangle 15">
                <a:extLst>
                  <a:ext uri="{FF2B5EF4-FFF2-40B4-BE49-F238E27FC236}">
                    <a16:creationId xmlns:a16="http://schemas.microsoft.com/office/drawing/2014/main" id="{51B121A2-CE97-768C-AFC1-9EC0A5BE7E6C}"/>
                  </a:ext>
                </a:extLst>
              </p:cNvPr>
              <p:cNvSpPr>
                <a:spLocks noChangeArrowheads="1"/>
              </p:cNvSpPr>
              <p:nvPr/>
            </p:nvSpPr>
            <p:spPr bwMode="auto">
              <a:xfrm>
                <a:off x="3134998" y="3152466"/>
                <a:ext cx="2012248" cy="905884"/>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147" name="Rectangle 12">
                <a:extLst>
                  <a:ext uri="{FF2B5EF4-FFF2-40B4-BE49-F238E27FC236}">
                    <a16:creationId xmlns:a16="http://schemas.microsoft.com/office/drawing/2014/main" id="{AD38F9E7-86F1-9BBF-619B-169EFEFAE153}"/>
                  </a:ext>
                </a:extLst>
              </p:cNvPr>
              <p:cNvSpPr>
                <a:spLocks noChangeArrowheads="1"/>
              </p:cNvSpPr>
              <p:nvPr/>
            </p:nvSpPr>
            <p:spPr bwMode="auto">
              <a:xfrm>
                <a:off x="3134998" y="5331244"/>
                <a:ext cx="2012248" cy="349105"/>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148" name="Rectangle 13">
                <a:extLst>
                  <a:ext uri="{FF2B5EF4-FFF2-40B4-BE49-F238E27FC236}">
                    <a16:creationId xmlns:a16="http://schemas.microsoft.com/office/drawing/2014/main" id="{8C4EB710-0D74-A433-6AAA-895A672157DF}"/>
                  </a:ext>
                </a:extLst>
              </p:cNvPr>
              <p:cNvSpPr>
                <a:spLocks noChangeArrowheads="1"/>
              </p:cNvSpPr>
              <p:nvPr/>
            </p:nvSpPr>
            <p:spPr bwMode="auto">
              <a:xfrm>
                <a:off x="3134998" y="1521517"/>
                <a:ext cx="2012248" cy="359847"/>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149" name="Text Box 43">
                <a:extLst>
                  <a:ext uri="{FF2B5EF4-FFF2-40B4-BE49-F238E27FC236}">
                    <a16:creationId xmlns:a16="http://schemas.microsoft.com/office/drawing/2014/main" id="{F98C3B01-5117-714E-576B-7B17DC0743F7}"/>
                  </a:ext>
                </a:extLst>
              </p:cNvPr>
              <p:cNvSpPr txBox="1">
                <a:spLocks noChangeArrowheads="1"/>
              </p:cNvSpPr>
              <p:nvPr/>
            </p:nvSpPr>
            <p:spPr bwMode="auto">
              <a:xfrm>
                <a:off x="3127385" y="986433"/>
                <a:ext cx="2013310" cy="364062"/>
              </a:xfrm>
              <a:prstGeom prst="rect">
                <a:avLst/>
              </a:prstGeom>
              <a:noFill/>
              <a:ln w="12700">
                <a:noFill/>
                <a:miter lim="800000"/>
                <a:headEnd/>
                <a:tailEnd/>
              </a:ln>
            </p:spPr>
            <p:txBody>
              <a:bodyPr wrap="none" lIns="32466" tIns="16234" rIns="32466" bIns="16234" anchor="ctr"/>
              <a:lstStyle/>
              <a:p>
                <a:pPr algn="ctr" defTabSz="913203" eaLnBrk="1" fontAlgn="auto" hangingPunct="1">
                  <a:spcBef>
                    <a:spcPts val="0"/>
                  </a:spcBef>
                  <a:spcAft>
                    <a:spcPts val="0"/>
                  </a:spcAft>
                  <a:defRPr/>
                </a:pPr>
                <a:r>
                  <a:rPr lang="en-NZ" sz="1000" b="1">
                    <a:solidFill>
                      <a:schemeClr val="tx2"/>
                    </a:solidFill>
                    <a:latin typeface="Century Gothic" panose="020B0502020202020204" pitchFamily="34" charset="0"/>
                    <a:ea typeface="ＭＳ Ｐゴシック" pitchFamily="-112" charset="-128"/>
                    <a:cs typeface="ＭＳ Ｐゴシック" pitchFamily="-112" charset="-128"/>
                  </a:rPr>
                  <a:t>I Sell (DI)</a:t>
                </a:r>
                <a:endParaRPr lang="en-US" sz="1050" b="1">
                  <a:solidFill>
                    <a:schemeClr val="tx2"/>
                  </a:solidFill>
                  <a:latin typeface="Century Gothic" panose="020B0502020202020204" pitchFamily="34" charset="0"/>
                  <a:ea typeface="ＭＳ Ｐゴシック" pitchFamily="-112" charset="-128"/>
                  <a:cs typeface="ＭＳ Ｐゴシック" pitchFamily="-112" charset="-128"/>
                </a:endParaRPr>
              </a:p>
            </p:txBody>
          </p:sp>
          <p:grpSp>
            <p:nvGrpSpPr>
              <p:cNvPr id="150" name="Grupa 7">
                <a:extLst>
                  <a:ext uri="{FF2B5EF4-FFF2-40B4-BE49-F238E27FC236}">
                    <a16:creationId xmlns:a16="http://schemas.microsoft.com/office/drawing/2014/main" id="{BADD4731-A63B-DF3E-A7FD-4B12726E5703}"/>
                  </a:ext>
                </a:extLst>
              </p:cNvPr>
              <p:cNvGrpSpPr>
                <a:grpSpLocks/>
              </p:cNvGrpSpPr>
              <p:nvPr/>
            </p:nvGrpSpPr>
            <p:grpSpPr bwMode="auto">
              <a:xfrm>
                <a:off x="3134998" y="1517736"/>
                <a:ext cx="2019850" cy="4162612"/>
                <a:chOff x="3636165" y="1814460"/>
                <a:chExt cx="1696621" cy="3496486"/>
              </a:xfrm>
            </p:grpSpPr>
            <p:grpSp>
              <p:nvGrpSpPr>
                <p:cNvPr id="151" name="Group 28">
                  <a:extLst>
                    <a:ext uri="{FF2B5EF4-FFF2-40B4-BE49-F238E27FC236}">
                      <a16:creationId xmlns:a16="http://schemas.microsoft.com/office/drawing/2014/main" id="{4D2046F1-2D6C-91A4-45B9-9720D14FAD44}"/>
                    </a:ext>
                  </a:extLst>
                </p:cNvPr>
                <p:cNvGrpSpPr>
                  <a:grpSpLocks/>
                </p:cNvGrpSpPr>
                <p:nvPr/>
              </p:nvGrpSpPr>
              <p:grpSpPr bwMode="auto">
                <a:xfrm>
                  <a:off x="3636165" y="1819139"/>
                  <a:ext cx="1696621" cy="3491807"/>
                  <a:chOff x="1684" y="1082"/>
                  <a:chExt cx="2391" cy="3083"/>
                </a:xfrm>
              </p:grpSpPr>
              <p:sp>
                <p:nvSpPr>
                  <p:cNvPr id="156" name="Rectangle 29">
                    <a:extLst>
                      <a:ext uri="{FF2B5EF4-FFF2-40B4-BE49-F238E27FC236}">
                        <a16:creationId xmlns:a16="http://schemas.microsoft.com/office/drawing/2014/main" id="{A6CB11A5-0010-6BB4-69B4-68A508822FF9}"/>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157" name="Line 30">
                    <a:extLst>
                      <a:ext uri="{FF2B5EF4-FFF2-40B4-BE49-F238E27FC236}">
                        <a16:creationId xmlns:a16="http://schemas.microsoft.com/office/drawing/2014/main" id="{17BA46FD-B334-2832-426B-0D15B8663360}"/>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152" name="Line 31">
                  <a:extLst>
                    <a:ext uri="{FF2B5EF4-FFF2-40B4-BE49-F238E27FC236}">
                      <a16:creationId xmlns:a16="http://schemas.microsoft.com/office/drawing/2014/main" id="{71F52A3A-2860-14BF-4073-C577FAE2065C}"/>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153" name="Line 32">
                  <a:extLst>
                    <a:ext uri="{FF2B5EF4-FFF2-40B4-BE49-F238E27FC236}">
                      <a16:creationId xmlns:a16="http://schemas.microsoft.com/office/drawing/2014/main" id="{95DF413E-5D90-7741-1CDF-6B2E92A4338E}"/>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154" name="Line 33">
                  <a:extLst>
                    <a:ext uri="{FF2B5EF4-FFF2-40B4-BE49-F238E27FC236}">
                      <a16:creationId xmlns:a16="http://schemas.microsoft.com/office/drawing/2014/main" id="{3B67F9BE-9174-9F34-ED2D-C57562622647}"/>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155" name="Line 34">
                  <a:extLst>
                    <a:ext uri="{FF2B5EF4-FFF2-40B4-BE49-F238E27FC236}">
                      <a16:creationId xmlns:a16="http://schemas.microsoft.com/office/drawing/2014/main" id="{E706C6F4-B217-B90A-2F5C-6356BD5F6E68}"/>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142" name="Grupa 33">
              <a:extLst>
                <a:ext uri="{FF2B5EF4-FFF2-40B4-BE49-F238E27FC236}">
                  <a16:creationId xmlns:a16="http://schemas.microsoft.com/office/drawing/2014/main" id="{6FC46B41-0E66-086F-AA01-E494057A8A48}"/>
                </a:ext>
              </a:extLst>
            </p:cNvPr>
            <p:cNvGrpSpPr>
              <a:grpSpLocks/>
            </p:cNvGrpSpPr>
            <p:nvPr/>
          </p:nvGrpSpPr>
          <p:grpSpPr bwMode="auto">
            <a:xfrm>
              <a:off x="7633515" y="762305"/>
              <a:ext cx="513195" cy="957507"/>
              <a:chOff x="2785567" y="2914171"/>
              <a:chExt cx="900334" cy="1679819"/>
            </a:xfrm>
          </p:grpSpPr>
          <p:sp>
            <p:nvSpPr>
              <p:cNvPr id="143" name="Line 35">
                <a:extLst>
                  <a:ext uri="{FF2B5EF4-FFF2-40B4-BE49-F238E27FC236}">
                    <a16:creationId xmlns:a16="http://schemas.microsoft.com/office/drawing/2014/main" id="{C527D98E-4703-842E-93E7-9358966E0DD4}"/>
                  </a:ext>
                </a:extLst>
              </p:cNvPr>
              <p:cNvSpPr>
                <a:spLocks noChangeShapeType="1"/>
              </p:cNvSpPr>
              <p:nvPr/>
            </p:nvSpPr>
            <p:spPr bwMode="auto">
              <a:xfrm>
                <a:off x="2785567" y="2914171"/>
                <a:ext cx="279949" cy="6282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144" name="Line 36">
                <a:extLst>
                  <a:ext uri="{FF2B5EF4-FFF2-40B4-BE49-F238E27FC236}">
                    <a16:creationId xmlns:a16="http://schemas.microsoft.com/office/drawing/2014/main" id="{0A720E70-F44D-6192-80ED-D7ED24020C3C}"/>
                  </a:ext>
                </a:extLst>
              </p:cNvPr>
              <p:cNvSpPr>
                <a:spLocks noChangeShapeType="1"/>
              </p:cNvSpPr>
              <p:nvPr/>
            </p:nvSpPr>
            <p:spPr bwMode="auto">
              <a:xfrm flipH="1" flipV="1">
                <a:off x="3058360" y="2973934"/>
                <a:ext cx="319801" cy="135337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145" name="Line 37">
                <a:extLst>
                  <a:ext uri="{FF2B5EF4-FFF2-40B4-BE49-F238E27FC236}">
                    <a16:creationId xmlns:a16="http://schemas.microsoft.com/office/drawing/2014/main" id="{7E4C9E07-977A-DCDB-D418-F4539824065D}"/>
                  </a:ext>
                </a:extLst>
              </p:cNvPr>
              <p:cNvSpPr>
                <a:spLocks noChangeShapeType="1"/>
              </p:cNvSpPr>
              <p:nvPr/>
            </p:nvSpPr>
            <p:spPr bwMode="auto">
              <a:xfrm>
                <a:off x="3378162" y="4307610"/>
                <a:ext cx="307739" cy="28638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158" name="Group 185">
            <a:extLst>
              <a:ext uri="{FF2B5EF4-FFF2-40B4-BE49-F238E27FC236}">
                <a16:creationId xmlns:a16="http://schemas.microsoft.com/office/drawing/2014/main" id="{2ADC7162-961E-AEB5-A9E9-D860DB477FAC}"/>
              </a:ext>
            </a:extLst>
          </p:cNvPr>
          <p:cNvGrpSpPr>
            <a:grpSpLocks noChangeAspect="1"/>
          </p:cNvGrpSpPr>
          <p:nvPr/>
        </p:nvGrpSpPr>
        <p:grpSpPr bwMode="auto">
          <a:xfrm>
            <a:off x="2735450" y="662850"/>
            <a:ext cx="903202" cy="2212197"/>
            <a:chOff x="7475638" y="107517"/>
            <a:chExt cx="822398" cy="2030641"/>
          </a:xfrm>
        </p:grpSpPr>
        <p:grpSp>
          <p:nvGrpSpPr>
            <p:cNvPr id="159" name="Grupa 2">
              <a:extLst>
                <a:ext uri="{FF2B5EF4-FFF2-40B4-BE49-F238E27FC236}">
                  <a16:creationId xmlns:a16="http://schemas.microsoft.com/office/drawing/2014/main" id="{17519E2D-1B46-C3C4-A327-0EB1FB36DAF7}"/>
                </a:ext>
              </a:extLst>
            </p:cNvPr>
            <p:cNvGrpSpPr>
              <a:grpSpLocks/>
            </p:cNvGrpSpPr>
            <p:nvPr/>
          </p:nvGrpSpPr>
          <p:grpSpPr bwMode="auto">
            <a:xfrm>
              <a:off x="7475638" y="107517"/>
              <a:ext cx="822398" cy="2030641"/>
              <a:chOff x="3134998" y="692996"/>
              <a:chExt cx="2019850" cy="4987353"/>
            </a:xfrm>
          </p:grpSpPr>
          <p:sp>
            <p:nvSpPr>
              <p:cNvPr id="164" name="Rectangle 15">
                <a:extLst>
                  <a:ext uri="{FF2B5EF4-FFF2-40B4-BE49-F238E27FC236}">
                    <a16:creationId xmlns:a16="http://schemas.microsoft.com/office/drawing/2014/main" id="{F03AEC4A-741D-2A0F-0515-821B30927C04}"/>
                  </a:ext>
                </a:extLst>
              </p:cNvPr>
              <p:cNvSpPr>
                <a:spLocks noChangeArrowheads="1"/>
              </p:cNvSpPr>
              <p:nvPr/>
            </p:nvSpPr>
            <p:spPr bwMode="auto">
              <a:xfrm>
                <a:off x="3134998" y="3152466"/>
                <a:ext cx="2012248" cy="905884"/>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165" name="Rectangle 12">
                <a:extLst>
                  <a:ext uri="{FF2B5EF4-FFF2-40B4-BE49-F238E27FC236}">
                    <a16:creationId xmlns:a16="http://schemas.microsoft.com/office/drawing/2014/main" id="{1022C803-A6DE-5B03-823F-D3A9DBE5A975}"/>
                  </a:ext>
                </a:extLst>
              </p:cNvPr>
              <p:cNvSpPr>
                <a:spLocks noChangeArrowheads="1"/>
              </p:cNvSpPr>
              <p:nvPr/>
            </p:nvSpPr>
            <p:spPr bwMode="auto">
              <a:xfrm>
                <a:off x="3134998" y="5331244"/>
                <a:ext cx="2012248" cy="349105"/>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166" name="Rectangle 13">
                <a:extLst>
                  <a:ext uri="{FF2B5EF4-FFF2-40B4-BE49-F238E27FC236}">
                    <a16:creationId xmlns:a16="http://schemas.microsoft.com/office/drawing/2014/main" id="{99316311-8683-CD6D-80F1-28827DB7469F}"/>
                  </a:ext>
                </a:extLst>
              </p:cNvPr>
              <p:cNvSpPr>
                <a:spLocks noChangeArrowheads="1"/>
              </p:cNvSpPr>
              <p:nvPr/>
            </p:nvSpPr>
            <p:spPr bwMode="auto">
              <a:xfrm>
                <a:off x="3134998" y="1521517"/>
                <a:ext cx="2012248" cy="359847"/>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167" name="Text Box 43">
                <a:extLst>
                  <a:ext uri="{FF2B5EF4-FFF2-40B4-BE49-F238E27FC236}">
                    <a16:creationId xmlns:a16="http://schemas.microsoft.com/office/drawing/2014/main" id="{1DD391B0-02A5-B3EE-2C46-9BAA4A1DF38A}"/>
                  </a:ext>
                </a:extLst>
              </p:cNvPr>
              <p:cNvSpPr txBox="1">
                <a:spLocks noChangeArrowheads="1"/>
              </p:cNvSpPr>
              <p:nvPr/>
            </p:nvSpPr>
            <p:spPr bwMode="auto">
              <a:xfrm>
                <a:off x="3136260" y="692996"/>
                <a:ext cx="2012250" cy="804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en-US" sz="1000" b="1">
                    <a:solidFill>
                      <a:schemeClr val="tx2"/>
                    </a:solidFill>
                    <a:latin typeface="Century Gothic" panose="020B0502020202020204" pitchFamily="34" charset="0"/>
                    <a:ea typeface="ＭＳ Ｐゴシック" panose="020B0600070205080204" pitchFamily="34" charset="-128"/>
                  </a:rPr>
                  <a:t>I Create (DC)</a:t>
                </a:r>
                <a:endParaRPr lang="en-US" altLang="en-US" sz="1000" b="1">
                  <a:solidFill>
                    <a:schemeClr val="tx2"/>
                  </a:solidFill>
                  <a:latin typeface="Century Gothic" panose="020B0502020202020204" pitchFamily="34" charset="0"/>
                  <a:ea typeface="ＭＳ Ｐゴシック" panose="020B0600070205080204" pitchFamily="34" charset="-128"/>
                </a:endParaRPr>
              </a:p>
            </p:txBody>
          </p:sp>
          <p:grpSp>
            <p:nvGrpSpPr>
              <p:cNvPr id="168" name="Grupa 7">
                <a:extLst>
                  <a:ext uri="{FF2B5EF4-FFF2-40B4-BE49-F238E27FC236}">
                    <a16:creationId xmlns:a16="http://schemas.microsoft.com/office/drawing/2014/main" id="{70E7B971-40D2-1BD3-A0AB-F9C035CFA7FB}"/>
                  </a:ext>
                </a:extLst>
              </p:cNvPr>
              <p:cNvGrpSpPr>
                <a:grpSpLocks/>
              </p:cNvGrpSpPr>
              <p:nvPr/>
            </p:nvGrpSpPr>
            <p:grpSpPr bwMode="auto">
              <a:xfrm>
                <a:off x="3134998" y="1517736"/>
                <a:ext cx="2019850" cy="4162612"/>
                <a:chOff x="3636165" y="1814460"/>
                <a:chExt cx="1696621" cy="3496486"/>
              </a:xfrm>
            </p:grpSpPr>
            <p:grpSp>
              <p:nvGrpSpPr>
                <p:cNvPr id="169" name="Group 28">
                  <a:extLst>
                    <a:ext uri="{FF2B5EF4-FFF2-40B4-BE49-F238E27FC236}">
                      <a16:creationId xmlns:a16="http://schemas.microsoft.com/office/drawing/2014/main" id="{34039F95-FC1E-DE34-D686-9C2FDAE8FEF7}"/>
                    </a:ext>
                  </a:extLst>
                </p:cNvPr>
                <p:cNvGrpSpPr>
                  <a:grpSpLocks/>
                </p:cNvGrpSpPr>
                <p:nvPr/>
              </p:nvGrpSpPr>
              <p:grpSpPr bwMode="auto">
                <a:xfrm>
                  <a:off x="3636165" y="1819139"/>
                  <a:ext cx="1696621" cy="3491807"/>
                  <a:chOff x="1684" y="1082"/>
                  <a:chExt cx="2391" cy="3083"/>
                </a:xfrm>
              </p:grpSpPr>
              <p:sp>
                <p:nvSpPr>
                  <p:cNvPr id="174" name="Rectangle 29">
                    <a:extLst>
                      <a:ext uri="{FF2B5EF4-FFF2-40B4-BE49-F238E27FC236}">
                        <a16:creationId xmlns:a16="http://schemas.microsoft.com/office/drawing/2014/main" id="{64B218A6-7620-CEB8-FAEB-F0DC7C0CF4A7}"/>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175" name="Line 30">
                    <a:extLst>
                      <a:ext uri="{FF2B5EF4-FFF2-40B4-BE49-F238E27FC236}">
                        <a16:creationId xmlns:a16="http://schemas.microsoft.com/office/drawing/2014/main" id="{20E8BF42-081F-D8AE-98DF-CC1F56DEA290}"/>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170" name="Line 31">
                  <a:extLst>
                    <a:ext uri="{FF2B5EF4-FFF2-40B4-BE49-F238E27FC236}">
                      <a16:creationId xmlns:a16="http://schemas.microsoft.com/office/drawing/2014/main" id="{C565AB49-4FBC-208C-FEBF-47200B604F33}"/>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171" name="Line 32">
                  <a:extLst>
                    <a:ext uri="{FF2B5EF4-FFF2-40B4-BE49-F238E27FC236}">
                      <a16:creationId xmlns:a16="http://schemas.microsoft.com/office/drawing/2014/main" id="{AFE5A45E-3890-35E3-57BC-A5B0C2BB7DCA}"/>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172" name="Line 33">
                  <a:extLst>
                    <a:ext uri="{FF2B5EF4-FFF2-40B4-BE49-F238E27FC236}">
                      <a16:creationId xmlns:a16="http://schemas.microsoft.com/office/drawing/2014/main" id="{891D3735-B9F7-945E-2AC0-AFF0B8E40F91}"/>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173" name="Line 34">
                  <a:extLst>
                    <a:ext uri="{FF2B5EF4-FFF2-40B4-BE49-F238E27FC236}">
                      <a16:creationId xmlns:a16="http://schemas.microsoft.com/office/drawing/2014/main" id="{B411930E-123F-2D56-1404-D26951A34531}"/>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160" name="Grupa 33">
              <a:extLst>
                <a:ext uri="{FF2B5EF4-FFF2-40B4-BE49-F238E27FC236}">
                  <a16:creationId xmlns:a16="http://schemas.microsoft.com/office/drawing/2014/main" id="{39416E85-72A2-1602-FC4C-6513EA294A41}"/>
                </a:ext>
              </a:extLst>
            </p:cNvPr>
            <p:cNvGrpSpPr>
              <a:grpSpLocks/>
            </p:cNvGrpSpPr>
            <p:nvPr/>
          </p:nvGrpSpPr>
          <p:grpSpPr bwMode="auto">
            <a:xfrm>
              <a:off x="7639673" y="695666"/>
              <a:ext cx="488293" cy="864608"/>
              <a:chOff x="2796367" y="2797262"/>
              <a:chExt cx="856645" cy="1516840"/>
            </a:xfrm>
          </p:grpSpPr>
          <p:sp>
            <p:nvSpPr>
              <p:cNvPr id="161" name="Line 35">
                <a:extLst>
                  <a:ext uri="{FF2B5EF4-FFF2-40B4-BE49-F238E27FC236}">
                    <a16:creationId xmlns:a16="http://schemas.microsoft.com/office/drawing/2014/main" id="{31D42BB2-87E5-5A2F-9030-ED8FB7DCA981}"/>
                  </a:ext>
                </a:extLst>
              </p:cNvPr>
              <p:cNvSpPr>
                <a:spLocks noChangeShapeType="1"/>
              </p:cNvSpPr>
              <p:nvPr/>
            </p:nvSpPr>
            <p:spPr bwMode="auto">
              <a:xfrm>
                <a:off x="2796367" y="3291773"/>
                <a:ext cx="289022" cy="101761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162" name="Line 36">
                <a:extLst>
                  <a:ext uri="{FF2B5EF4-FFF2-40B4-BE49-F238E27FC236}">
                    <a16:creationId xmlns:a16="http://schemas.microsoft.com/office/drawing/2014/main" id="{60D21063-2AE5-AC30-A925-449012E22EE0}"/>
                  </a:ext>
                </a:extLst>
              </p:cNvPr>
              <p:cNvSpPr>
                <a:spLocks noChangeShapeType="1"/>
              </p:cNvSpPr>
              <p:nvPr/>
            </p:nvSpPr>
            <p:spPr bwMode="auto">
              <a:xfrm flipH="1">
                <a:off x="3076723" y="4064734"/>
                <a:ext cx="296360" cy="24936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163" name="Line 37">
                <a:extLst>
                  <a:ext uri="{FF2B5EF4-FFF2-40B4-BE49-F238E27FC236}">
                    <a16:creationId xmlns:a16="http://schemas.microsoft.com/office/drawing/2014/main" id="{466020DA-E6CA-8187-E5BA-B2090DE59449}"/>
                  </a:ext>
                </a:extLst>
              </p:cNvPr>
              <p:cNvSpPr>
                <a:spLocks noChangeShapeType="1"/>
              </p:cNvSpPr>
              <p:nvPr/>
            </p:nvSpPr>
            <p:spPr bwMode="auto">
              <a:xfrm flipV="1">
                <a:off x="3369663" y="2797262"/>
                <a:ext cx="283349" cy="126747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176" name="Group 203">
            <a:extLst>
              <a:ext uri="{FF2B5EF4-FFF2-40B4-BE49-F238E27FC236}">
                <a16:creationId xmlns:a16="http://schemas.microsoft.com/office/drawing/2014/main" id="{DD150CF9-9B5F-4121-1498-D3BCD2BA82B9}"/>
              </a:ext>
            </a:extLst>
          </p:cNvPr>
          <p:cNvGrpSpPr>
            <a:grpSpLocks/>
          </p:cNvGrpSpPr>
          <p:nvPr/>
        </p:nvGrpSpPr>
        <p:grpSpPr bwMode="auto">
          <a:xfrm>
            <a:off x="2735450" y="3793555"/>
            <a:ext cx="904875" cy="2092325"/>
            <a:chOff x="9444020" y="4149059"/>
            <a:chExt cx="628495" cy="1455070"/>
          </a:xfrm>
        </p:grpSpPr>
        <p:grpSp>
          <p:nvGrpSpPr>
            <p:cNvPr id="177" name="Grupa 2">
              <a:extLst>
                <a:ext uri="{FF2B5EF4-FFF2-40B4-BE49-F238E27FC236}">
                  <a16:creationId xmlns:a16="http://schemas.microsoft.com/office/drawing/2014/main" id="{55508D89-8A1E-5E25-BC0D-BC80596C6B71}"/>
                </a:ext>
              </a:extLst>
            </p:cNvPr>
            <p:cNvGrpSpPr>
              <a:grpSpLocks/>
            </p:cNvGrpSpPr>
            <p:nvPr/>
          </p:nvGrpSpPr>
          <p:grpSpPr bwMode="auto">
            <a:xfrm>
              <a:off x="9444020" y="4149059"/>
              <a:ext cx="628495" cy="1455070"/>
              <a:chOff x="3127385" y="986433"/>
              <a:chExt cx="2027463" cy="4693916"/>
            </a:xfrm>
          </p:grpSpPr>
          <p:sp>
            <p:nvSpPr>
              <p:cNvPr id="181" name="Rectangle 15">
                <a:extLst>
                  <a:ext uri="{FF2B5EF4-FFF2-40B4-BE49-F238E27FC236}">
                    <a16:creationId xmlns:a16="http://schemas.microsoft.com/office/drawing/2014/main" id="{320DD358-6699-0E53-8E03-C6BC3EA215E3}"/>
                  </a:ext>
                </a:extLst>
              </p:cNvPr>
              <p:cNvSpPr>
                <a:spLocks noChangeArrowheads="1"/>
              </p:cNvSpPr>
              <p:nvPr/>
            </p:nvSpPr>
            <p:spPr bwMode="auto">
              <a:xfrm>
                <a:off x="3134998" y="3152466"/>
                <a:ext cx="2012248" cy="905884"/>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182" name="Rectangle 12">
                <a:extLst>
                  <a:ext uri="{FF2B5EF4-FFF2-40B4-BE49-F238E27FC236}">
                    <a16:creationId xmlns:a16="http://schemas.microsoft.com/office/drawing/2014/main" id="{85F7462E-A855-EAAD-47C9-6492F65B136D}"/>
                  </a:ext>
                </a:extLst>
              </p:cNvPr>
              <p:cNvSpPr>
                <a:spLocks noChangeArrowheads="1"/>
              </p:cNvSpPr>
              <p:nvPr/>
            </p:nvSpPr>
            <p:spPr bwMode="auto">
              <a:xfrm>
                <a:off x="3134998" y="5331244"/>
                <a:ext cx="2012248" cy="349105"/>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183" name="Rectangle 13">
                <a:extLst>
                  <a:ext uri="{FF2B5EF4-FFF2-40B4-BE49-F238E27FC236}">
                    <a16:creationId xmlns:a16="http://schemas.microsoft.com/office/drawing/2014/main" id="{0968406F-B526-91D5-4F61-3CC261D58D49}"/>
                  </a:ext>
                </a:extLst>
              </p:cNvPr>
              <p:cNvSpPr>
                <a:spLocks noChangeArrowheads="1"/>
              </p:cNvSpPr>
              <p:nvPr/>
            </p:nvSpPr>
            <p:spPr bwMode="auto">
              <a:xfrm>
                <a:off x="3134998" y="1521517"/>
                <a:ext cx="2012248" cy="359847"/>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184" name="Text Box 43">
                <a:extLst>
                  <a:ext uri="{FF2B5EF4-FFF2-40B4-BE49-F238E27FC236}">
                    <a16:creationId xmlns:a16="http://schemas.microsoft.com/office/drawing/2014/main" id="{55AF19E6-79C2-BB84-39D6-C4A54C9F645D}"/>
                  </a:ext>
                </a:extLst>
              </p:cNvPr>
              <p:cNvSpPr txBox="1">
                <a:spLocks noChangeArrowheads="1"/>
              </p:cNvSpPr>
              <p:nvPr/>
            </p:nvSpPr>
            <p:spPr bwMode="auto">
              <a:xfrm>
                <a:off x="3127385" y="986433"/>
                <a:ext cx="2013235" cy="363262"/>
              </a:xfrm>
              <a:prstGeom prst="rect">
                <a:avLst/>
              </a:prstGeom>
              <a:noFill/>
              <a:ln w="12700">
                <a:noFill/>
                <a:miter lim="800000"/>
                <a:headEnd/>
                <a:tailEnd/>
              </a:ln>
            </p:spPr>
            <p:txBody>
              <a:bodyPr wrap="none" lIns="32466" tIns="16234" rIns="32466" bIns="16234" anchor="ctr"/>
              <a:lstStyle/>
              <a:p>
                <a:pPr algn="ctr" defTabSz="913203" eaLnBrk="1" fontAlgn="auto" hangingPunct="1">
                  <a:spcBef>
                    <a:spcPts val="0"/>
                  </a:spcBef>
                  <a:spcAft>
                    <a:spcPts val="0"/>
                  </a:spcAft>
                  <a:defRPr/>
                </a:pPr>
                <a:r>
                  <a:rPr lang="en-NZ" sz="1000" b="1">
                    <a:solidFill>
                      <a:schemeClr val="tx2"/>
                    </a:solidFill>
                    <a:latin typeface="Century Gothic" panose="020B0502020202020204" pitchFamily="34" charset="0"/>
                    <a:ea typeface="ＭＳ Ｐゴシック" pitchFamily="-112" charset="-128"/>
                    <a:cs typeface="ＭＳ Ｐゴシック" pitchFamily="-112" charset="-128"/>
                  </a:rPr>
                  <a:t>I Participate (IS)</a:t>
                </a:r>
                <a:endParaRPr lang="en-US" sz="1050" b="1">
                  <a:solidFill>
                    <a:schemeClr val="tx2"/>
                  </a:solidFill>
                  <a:latin typeface="Century Gothic" panose="020B0502020202020204" pitchFamily="34" charset="0"/>
                  <a:ea typeface="ＭＳ Ｐゴシック" pitchFamily="-112" charset="-128"/>
                  <a:cs typeface="ＭＳ Ｐゴシック" pitchFamily="-112" charset="-128"/>
                </a:endParaRPr>
              </a:p>
            </p:txBody>
          </p:sp>
          <p:grpSp>
            <p:nvGrpSpPr>
              <p:cNvPr id="185" name="Grupa 7">
                <a:extLst>
                  <a:ext uri="{FF2B5EF4-FFF2-40B4-BE49-F238E27FC236}">
                    <a16:creationId xmlns:a16="http://schemas.microsoft.com/office/drawing/2014/main" id="{F86CB279-9362-04FB-C650-4938CD0C5EF0}"/>
                  </a:ext>
                </a:extLst>
              </p:cNvPr>
              <p:cNvGrpSpPr>
                <a:grpSpLocks/>
              </p:cNvGrpSpPr>
              <p:nvPr/>
            </p:nvGrpSpPr>
            <p:grpSpPr bwMode="auto">
              <a:xfrm>
                <a:off x="3134998" y="1517736"/>
                <a:ext cx="2019850" cy="4162612"/>
                <a:chOff x="3636165" y="1814460"/>
                <a:chExt cx="1696621" cy="3496486"/>
              </a:xfrm>
            </p:grpSpPr>
            <p:grpSp>
              <p:nvGrpSpPr>
                <p:cNvPr id="186" name="Group 28">
                  <a:extLst>
                    <a:ext uri="{FF2B5EF4-FFF2-40B4-BE49-F238E27FC236}">
                      <a16:creationId xmlns:a16="http://schemas.microsoft.com/office/drawing/2014/main" id="{DD72E3C8-40B4-8D5C-ED2A-AD7EDB9386DF}"/>
                    </a:ext>
                  </a:extLst>
                </p:cNvPr>
                <p:cNvGrpSpPr>
                  <a:grpSpLocks/>
                </p:cNvGrpSpPr>
                <p:nvPr/>
              </p:nvGrpSpPr>
              <p:grpSpPr bwMode="auto">
                <a:xfrm>
                  <a:off x="3636165" y="1819139"/>
                  <a:ext cx="1696621" cy="3491807"/>
                  <a:chOff x="1684" y="1082"/>
                  <a:chExt cx="2391" cy="3083"/>
                </a:xfrm>
              </p:grpSpPr>
              <p:sp>
                <p:nvSpPr>
                  <p:cNvPr id="191" name="Rectangle 29">
                    <a:extLst>
                      <a:ext uri="{FF2B5EF4-FFF2-40B4-BE49-F238E27FC236}">
                        <a16:creationId xmlns:a16="http://schemas.microsoft.com/office/drawing/2014/main" id="{4757BD61-1ED6-F52D-87A9-0E0F673FF1F5}"/>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192" name="Line 30">
                    <a:extLst>
                      <a:ext uri="{FF2B5EF4-FFF2-40B4-BE49-F238E27FC236}">
                        <a16:creationId xmlns:a16="http://schemas.microsoft.com/office/drawing/2014/main" id="{2DFF8F98-C6BA-2C6B-0900-7150689F23B7}"/>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187" name="Line 31">
                  <a:extLst>
                    <a:ext uri="{FF2B5EF4-FFF2-40B4-BE49-F238E27FC236}">
                      <a16:creationId xmlns:a16="http://schemas.microsoft.com/office/drawing/2014/main" id="{358F3B3D-9C70-1DE9-0B16-AEFB0D89E11C}"/>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188" name="Line 32">
                  <a:extLst>
                    <a:ext uri="{FF2B5EF4-FFF2-40B4-BE49-F238E27FC236}">
                      <a16:creationId xmlns:a16="http://schemas.microsoft.com/office/drawing/2014/main" id="{D277C97F-198A-646A-CFFE-D7D17BE6DC79}"/>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189" name="Line 33">
                  <a:extLst>
                    <a:ext uri="{FF2B5EF4-FFF2-40B4-BE49-F238E27FC236}">
                      <a16:creationId xmlns:a16="http://schemas.microsoft.com/office/drawing/2014/main" id="{F720B3AF-5523-3D38-9EB6-FFFF4E93F048}"/>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190" name="Line 34">
                  <a:extLst>
                    <a:ext uri="{FF2B5EF4-FFF2-40B4-BE49-F238E27FC236}">
                      <a16:creationId xmlns:a16="http://schemas.microsoft.com/office/drawing/2014/main" id="{7F848DBF-863E-E593-9324-18745EF5B8F3}"/>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sp>
          <p:nvSpPr>
            <p:cNvPr id="178" name="Line 35">
              <a:extLst>
                <a:ext uri="{FF2B5EF4-FFF2-40B4-BE49-F238E27FC236}">
                  <a16:creationId xmlns:a16="http://schemas.microsoft.com/office/drawing/2014/main" id="{E9AA1476-3021-5477-0C17-F6C798748B31}"/>
                </a:ext>
              </a:extLst>
            </p:cNvPr>
            <p:cNvSpPr>
              <a:spLocks noChangeShapeType="1"/>
            </p:cNvSpPr>
            <p:nvPr/>
          </p:nvSpPr>
          <p:spPr bwMode="auto">
            <a:xfrm flipV="1">
              <a:off x="9575984" y="4478519"/>
              <a:ext cx="118171" cy="79167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179" name="Line 36">
              <a:extLst>
                <a:ext uri="{FF2B5EF4-FFF2-40B4-BE49-F238E27FC236}">
                  <a16:creationId xmlns:a16="http://schemas.microsoft.com/office/drawing/2014/main" id="{78E4FD3D-80EF-5CC6-A7D1-3B4C6487A276}"/>
                </a:ext>
              </a:extLst>
            </p:cNvPr>
            <p:cNvSpPr>
              <a:spLocks noChangeShapeType="1"/>
            </p:cNvSpPr>
            <p:nvPr/>
          </p:nvSpPr>
          <p:spPr bwMode="auto">
            <a:xfrm flipH="1" flipV="1">
              <a:off x="9694155" y="4492425"/>
              <a:ext cx="125446"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180" name="Line 37">
              <a:extLst>
                <a:ext uri="{FF2B5EF4-FFF2-40B4-BE49-F238E27FC236}">
                  <a16:creationId xmlns:a16="http://schemas.microsoft.com/office/drawing/2014/main" id="{99FF31DF-C626-E7C7-978D-CA74CE6E27BE}"/>
                </a:ext>
              </a:extLst>
            </p:cNvPr>
            <p:cNvSpPr>
              <a:spLocks noChangeShapeType="1"/>
            </p:cNvSpPr>
            <p:nvPr/>
          </p:nvSpPr>
          <p:spPr bwMode="auto">
            <a:xfrm>
              <a:off x="9813672" y="4492424"/>
              <a:ext cx="135004" cy="56326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193" name="Group 220">
            <a:extLst>
              <a:ext uri="{FF2B5EF4-FFF2-40B4-BE49-F238E27FC236}">
                <a16:creationId xmlns:a16="http://schemas.microsoft.com/office/drawing/2014/main" id="{08359617-A09F-1D99-D280-ADF88C3FE6A0}"/>
              </a:ext>
            </a:extLst>
          </p:cNvPr>
          <p:cNvGrpSpPr>
            <a:grpSpLocks/>
          </p:cNvGrpSpPr>
          <p:nvPr/>
        </p:nvGrpSpPr>
        <p:grpSpPr bwMode="auto">
          <a:xfrm>
            <a:off x="4397375" y="744689"/>
            <a:ext cx="909637" cy="2106612"/>
            <a:chOff x="10485899" y="2396226"/>
            <a:chExt cx="628495" cy="1455070"/>
          </a:xfrm>
        </p:grpSpPr>
        <p:grpSp>
          <p:nvGrpSpPr>
            <p:cNvPr id="194" name="Grupa 2">
              <a:extLst>
                <a:ext uri="{FF2B5EF4-FFF2-40B4-BE49-F238E27FC236}">
                  <a16:creationId xmlns:a16="http://schemas.microsoft.com/office/drawing/2014/main" id="{C743F551-2673-B53C-2ED7-6E0767B72693}"/>
                </a:ext>
              </a:extLst>
            </p:cNvPr>
            <p:cNvGrpSpPr>
              <a:grpSpLocks/>
            </p:cNvGrpSpPr>
            <p:nvPr/>
          </p:nvGrpSpPr>
          <p:grpSpPr bwMode="auto">
            <a:xfrm>
              <a:off x="10485899" y="2396226"/>
              <a:ext cx="628495" cy="1455070"/>
              <a:chOff x="3127385" y="986433"/>
              <a:chExt cx="2027463" cy="4693916"/>
            </a:xfrm>
          </p:grpSpPr>
          <p:sp>
            <p:nvSpPr>
              <p:cNvPr id="198" name="Rectangle 15">
                <a:extLst>
                  <a:ext uri="{FF2B5EF4-FFF2-40B4-BE49-F238E27FC236}">
                    <a16:creationId xmlns:a16="http://schemas.microsoft.com/office/drawing/2014/main" id="{023422A1-E55C-4578-75F9-06E3D728B9BD}"/>
                  </a:ext>
                </a:extLst>
              </p:cNvPr>
              <p:cNvSpPr>
                <a:spLocks noChangeArrowheads="1"/>
              </p:cNvSpPr>
              <p:nvPr/>
            </p:nvSpPr>
            <p:spPr bwMode="auto">
              <a:xfrm>
                <a:off x="3134998" y="3152466"/>
                <a:ext cx="2012248" cy="905884"/>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199" name="Rectangle 12">
                <a:extLst>
                  <a:ext uri="{FF2B5EF4-FFF2-40B4-BE49-F238E27FC236}">
                    <a16:creationId xmlns:a16="http://schemas.microsoft.com/office/drawing/2014/main" id="{E59709E8-9DEA-E333-6343-1796302148C3}"/>
                  </a:ext>
                </a:extLst>
              </p:cNvPr>
              <p:cNvSpPr>
                <a:spLocks noChangeArrowheads="1"/>
              </p:cNvSpPr>
              <p:nvPr/>
            </p:nvSpPr>
            <p:spPr bwMode="auto">
              <a:xfrm>
                <a:off x="3134998" y="5331244"/>
                <a:ext cx="2012248" cy="349105"/>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200" name="Rectangle 13">
                <a:extLst>
                  <a:ext uri="{FF2B5EF4-FFF2-40B4-BE49-F238E27FC236}">
                    <a16:creationId xmlns:a16="http://schemas.microsoft.com/office/drawing/2014/main" id="{332E18AB-05D4-408F-FA18-4081B8A4437B}"/>
                  </a:ext>
                </a:extLst>
              </p:cNvPr>
              <p:cNvSpPr>
                <a:spLocks noChangeArrowheads="1"/>
              </p:cNvSpPr>
              <p:nvPr/>
            </p:nvSpPr>
            <p:spPr bwMode="auto">
              <a:xfrm>
                <a:off x="3134998" y="1521517"/>
                <a:ext cx="2012248" cy="359847"/>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201" name="Text Box 43">
                <a:extLst>
                  <a:ext uri="{FF2B5EF4-FFF2-40B4-BE49-F238E27FC236}">
                    <a16:creationId xmlns:a16="http://schemas.microsoft.com/office/drawing/2014/main" id="{B2ABE0E1-F3F3-D331-CBDA-24508CF34160}"/>
                  </a:ext>
                </a:extLst>
              </p:cNvPr>
              <p:cNvSpPr txBox="1">
                <a:spLocks noChangeArrowheads="1"/>
              </p:cNvSpPr>
              <p:nvPr/>
            </p:nvSpPr>
            <p:spPr bwMode="auto">
              <a:xfrm>
                <a:off x="3127385" y="986433"/>
                <a:ext cx="2013310" cy="364335"/>
              </a:xfrm>
              <a:prstGeom prst="rect">
                <a:avLst/>
              </a:prstGeom>
              <a:noFill/>
              <a:ln w="12700">
                <a:noFill/>
                <a:miter lim="800000"/>
                <a:headEnd/>
                <a:tailEnd/>
              </a:ln>
            </p:spPr>
            <p:txBody>
              <a:bodyPr wrap="none" lIns="32466" tIns="16234" rIns="32466" bIns="16234" anchor="ctr"/>
              <a:lstStyle/>
              <a:p>
                <a:pPr algn="ctr" defTabSz="913203" eaLnBrk="1" fontAlgn="auto" hangingPunct="1">
                  <a:spcBef>
                    <a:spcPts val="0"/>
                  </a:spcBef>
                  <a:spcAft>
                    <a:spcPts val="0"/>
                  </a:spcAft>
                  <a:defRPr/>
                </a:pPr>
                <a:r>
                  <a:rPr lang="en-NZ" sz="1000" b="1">
                    <a:solidFill>
                      <a:schemeClr val="tx2"/>
                    </a:solidFill>
                    <a:latin typeface="Century Gothic" panose="020B0502020202020204" pitchFamily="34" charset="0"/>
                    <a:ea typeface="ＭＳ Ｐゴシック" pitchFamily="-112" charset="-128"/>
                    <a:cs typeface="ＭＳ Ｐゴシック" pitchFamily="-112" charset="-128"/>
                  </a:rPr>
                  <a:t>I Plan (DS)</a:t>
                </a:r>
                <a:endParaRPr lang="en-US" sz="1050" b="1">
                  <a:solidFill>
                    <a:schemeClr val="tx2"/>
                  </a:solidFill>
                  <a:latin typeface="Century Gothic" panose="020B0502020202020204" pitchFamily="34" charset="0"/>
                  <a:ea typeface="ＭＳ Ｐゴシック" pitchFamily="-112" charset="-128"/>
                  <a:cs typeface="ＭＳ Ｐゴシック" pitchFamily="-112" charset="-128"/>
                </a:endParaRPr>
              </a:p>
            </p:txBody>
          </p:sp>
          <p:grpSp>
            <p:nvGrpSpPr>
              <p:cNvPr id="202" name="Grupa 7">
                <a:extLst>
                  <a:ext uri="{FF2B5EF4-FFF2-40B4-BE49-F238E27FC236}">
                    <a16:creationId xmlns:a16="http://schemas.microsoft.com/office/drawing/2014/main" id="{5E2F6491-93EA-C37F-918F-8C34638E4AC8}"/>
                  </a:ext>
                </a:extLst>
              </p:cNvPr>
              <p:cNvGrpSpPr>
                <a:grpSpLocks/>
              </p:cNvGrpSpPr>
              <p:nvPr/>
            </p:nvGrpSpPr>
            <p:grpSpPr bwMode="auto">
              <a:xfrm>
                <a:off x="3134998" y="1517736"/>
                <a:ext cx="2019850" cy="4162612"/>
                <a:chOff x="3636165" y="1814460"/>
                <a:chExt cx="1696621" cy="3496486"/>
              </a:xfrm>
            </p:grpSpPr>
            <p:grpSp>
              <p:nvGrpSpPr>
                <p:cNvPr id="203" name="Group 28">
                  <a:extLst>
                    <a:ext uri="{FF2B5EF4-FFF2-40B4-BE49-F238E27FC236}">
                      <a16:creationId xmlns:a16="http://schemas.microsoft.com/office/drawing/2014/main" id="{6B60FBFF-2EA4-2C41-8584-5E73362BB32A}"/>
                    </a:ext>
                  </a:extLst>
                </p:cNvPr>
                <p:cNvGrpSpPr>
                  <a:grpSpLocks/>
                </p:cNvGrpSpPr>
                <p:nvPr/>
              </p:nvGrpSpPr>
              <p:grpSpPr bwMode="auto">
                <a:xfrm>
                  <a:off x="3636165" y="1819139"/>
                  <a:ext cx="1696621" cy="3491807"/>
                  <a:chOff x="1684" y="1082"/>
                  <a:chExt cx="2391" cy="3083"/>
                </a:xfrm>
              </p:grpSpPr>
              <p:sp>
                <p:nvSpPr>
                  <p:cNvPr id="208" name="Rectangle 29">
                    <a:extLst>
                      <a:ext uri="{FF2B5EF4-FFF2-40B4-BE49-F238E27FC236}">
                        <a16:creationId xmlns:a16="http://schemas.microsoft.com/office/drawing/2014/main" id="{DF3BC0D1-0A36-3BF3-B026-1F194FC569CF}"/>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209" name="Line 30">
                    <a:extLst>
                      <a:ext uri="{FF2B5EF4-FFF2-40B4-BE49-F238E27FC236}">
                        <a16:creationId xmlns:a16="http://schemas.microsoft.com/office/drawing/2014/main" id="{65FE3991-66ED-F52D-E134-96E925B93314}"/>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204" name="Line 31">
                  <a:extLst>
                    <a:ext uri="{FF2B5EF4-FFF2-40B4-BE49-F238E27FC236}">
                      <a16:creationId xmlns:a16="http://schemas.microsoft.com/office/drawing/2014/main" id="{9BA5718A-5158-F2A1-C45F-A8BCB14DD4A2}"/>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205" name="Line 32">
                  <a:extLst>
                    <a:ext uri="{FF2B5EF4-FFF2-40B4-BE49-F238E27FC236}">
                      <a16:creationId xmlns:a16="http://schemas.microsoft.com/office/drawing/2014/main" id="{A8425A91-B87D-313A-C2DB-CEC253F5684B}"/>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206" name="Line 33">
                  <a:extLst>
                    <a:ext uri="{FF2B5EF4-FFF2-40B4-BE49-F238E27FC236}">
                      <a16:creationId xmlns:a16="http://schemas.microsoft.com/office/drawing/2014/main" id="{01EE20DD-21A2-D06E-C292-90A921C780D5}"/>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207" name="Line 34">
                  <a:extLst>
                    <a:ext uri="{FF2B5EF4-FFF2-40B4-BE49-F238E27FC236}">
                      <a16:creationId xmlns:a16="http://schemas.microsoft.com/office/drawing/2014/main" id="{A9F99228-0579-5E7D-50D9-D30434DF8C11}"/>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sp>
          <p:nvSpPr>
            <p:cNvPr id="195" name="Line 35">
              <a:extLst>
                <a:ext uri="{FF2B5EF4-FFF2-40B4-BE49-F238E27FC236}">
                  <a16:creationId xmlns:a16="http://schemas.microsoft.com/office/drawing/2014/main" id="{A4F94617-B7B2-89E3-F704-E47D8D150ED7}"/>
                </a:ext>
              </a:extLst>
            </p:cNvPr>
            <p:cNvSpPr>
              <a:spLocks noChangeShapeType="1"/>
            </p:cNvSpPr>
            <p:nvPr/>
          </p:nvSpPr>
          <p:spPr bwMode="auto">
            <a:xfrm>
              <a:off x="10611435" y="2933545"/>
              <a:ext cx="134165" cy="57374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196" name="Line 36">
              <a:extLst>
                <a:ext uri="{FF2B5EF4-FFF2-40B4-BE49-F238E27FC236}">
                  <a16:creationId xmlns:a16="http://schemas.microsoft.com/office/drawing/2014/main" id="{BE442289-CA1F-F27E-5966-18652EB25F48}"/>
                </a:ext>
              </a:extLst>
            </p:cNvPr>
            <p:cNvSpPr>
              <a:spLocks noChangeShapeType="1"/>
            </p:cNvSpPr>
            <p:nvPr/>
          </p:nvSpPr>
          <p:spPr bwMode="auto">
            <a:xfrm flipH="1">
              <a:off x="10745600" y="2715887"/>
              <a:ext cx="116122" cy="791406"/>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197" name="Line 37">
              <a:extLst>
                <a:ext uri="{FF2B5EF4-FFF2-40B4-BE49-F238E27FC236}">
                  <a16:creationId xmlns:a16="http://schemas.microsoft.com/office/drawing/2014/main" id="{8629D687-965B-9012-DA16-D5AFAC7622C1}"/>
                </a:ext>
              </a:extLst>
            </p:cNvPr>
            <p:cNvSpPr>
              <a:spLocks noChangeShapeType="1"/>
            </p:cNvSpPr>
            <p:nvPr/>
          </p:nvSpPr>
          <p:spPr bwMode="auto">
            <a:xfrm>
              <a:off x="10861722" y="2715887"/>
              <a:ext cx="179844" cy="76693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210" name="Group 237">
            <a:extLst>
              <a:ext uri="{FF2B5EF4-FFF2-40B4-BE49-F238E27FC236}">
                <a16:creationId xmlns:a16="http://schemas.microsoft.com/office/drawing/2014/main" id="{CE7EB2DD-A2B8-ED9B-DA99-6D72CC4783D1}"/>
              </a:ext>
            </a:extLst>
          </p:cNvPr>
          <p:cNvGrpSpPr>
            <a:grpSpLocks/>
          </p:cNvGrpSpPr>
          <p:nvPr/>
        </p:nvGrpSpPr>
        <p:grpSpPr bwMode="auto">
          <a:xfrm>
            <a:off x="4437063" y="3813960"/>
            <a:ext cx="909637" cy="2087562"/>
            <a:chOff x="10478617" y="4155512"/>
            <a:chExt cx="631062" cy="1448617"/>
          </a:xfrm>
        </p:grpSpPr>
        <p:grpSp>
          <p:nvGrpSpPr>
            <p:cNvPr id="211" name="Grupa 2">
              <a:extLst>
                <a:ext uri="{FF2B5EF4-FFF2-40B4-BE49-F238E27FC236}">
                  <a16:creationId xmlns:a16="http://schemas.microsoft.com/office/drawing/2014/main" id="{4DF30EF5-22F7-AFFA-2481-1B9ADFBC7269}"/>
                </a:ext>
              </a:extLst>
            </p:cNvPr>
            <p:cNvGrpSpPr>
              <a:grpSpLocks/>
            </p:cNvGrpSpPr>
            <p:nvPr/>
          </p:nvGrpSpPr>
          <p:grpSpPr bwMode="auto">
            <a:xfrm>
              <a:off x="10478617" y="4155512"/>
              <a:ext cx="631062" cy="1448617"/>
              <a:chOff x="3119105" y="1007249"/>
              <a:chExt cx="2035743" cy="4673100"/>
            </a:xfrm>
          </p:grpSpPr>
          <p:sp>
            <p:nvSpPr>
              <p:cNvPr id="215" name="Rectangle 15">
                <a:extLst>
                  <a:ext uri="{FF2B5EF4-FFF2-40B4-BE49-F238E27FC236}">
                    <a16:creationId xmlns:a16="http://schemas.microsoft.com/office/drawing/2014/main" id="{C8F98413-0C26-0B84-E56D-9397D65594CD}"/>
                  </a:ext>
                </a:extLst>
              </p:cNvPr>
              <p:cNvSpPr>
                <a:spLocks noChangeArrowheads="1"/>
              </p:cNvSpPr>
              <p:nvPr/>
            </p:nvSpPr>
            <p:spPr bwMode="auto">
              <a:xfrm>
                <a:off x="3134998" y="3152466"/>
                <a:ext cx="2012248" cy="905884"/>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216" name="Rectangle 12">
                <a:extLst>
                  <a:ext uri="{FF2B5EF4-FFF2-40B4-BE49-F238E27FC236}">
                    <a16:creationId xmlns:a16="http://schemas.microsoft.com/office/drawing/2014/main" id="{F6A5FAAC-5369-3DEF-55BE-F4971BBDACE6}"/>
                  </a:ext>
                </a:extLst>
              </p:cNvPr>
              <p:cNvSpPr>
                <a:spLocks noChangeArrowheads="1"/>
              </p:cNvSpPr>
              <p:nvPr/>
            </p:nvSpPr>
            <p:spPr bwMode="auto">
              <a:xfrm>
                <a:off x="3134998" y="5331244"/>
                <a:ext cx="2012248" cy="349105"/>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217" name="Rectangle 13">
                <a:extLst>
                  <a:ext uri="{FF2B5EF4-FFF2-40B4-BE49-F238E27FC236}">
                    <a16:creationId xmlns:a16="http://schemas.microsoft.com/office/drawing/2014/main" id="{E4E6DAF2-E316-71C3-2430-601FFAB6280E}"/>
                  </a:ext>
                </a:extLst>
              </p:cNvPr>
              <p:cNvSpPr>
                <a:spLocks noChangeArrowheads="1"/>
              </p:cNvSpPr>
              <p:nvPr/>
            </p:nvSpPr>
            <p:spPr bwMode="auto">
              <a:xfrm>
                <a:off x="3134998" y="1521517"/>
                <a:ext cx="2012248" cy="359847"/>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218" name="Text Box 43">
                <a:extLst>
                  <a:ext uri="{FF2B5EF4-FFF2-40B4-BE49-F238E27FC236}">
                    <a16:creationId xmlns:a16="http://schemas.microsoft.com/office/drawing/2014/main" id="{4D604D17-FEBC-A51D-FFDF-7F273BED6942}"/>
                  </a:ext>
                </a:extLst>
              </p:cNvPr>
              <p:cNvSpPr txBox="1">
                <a:spLocks noChangeArrowheads="1"/>
              </p:cNvSpPr>
              <p:nvPr/>
            </p:nvSpPr>
            <p:spPr bwMode="auto">
              <a:xfrm>
                <a:off x="3119105" y="1007249"/>
                <a:ext cx="2010875" cy="362476"/>
              </a:xfrm>
              <a:prstGeom prst="rect">
                <a:avLst/>
              </a:prstGeom>
              <a:noFill/>
              <a:ln w="12700">
                <a:noFill/>
                <a:miter lim="800000"/>
                <a:headEnd/>
                <a:tailEnd/>
              </a:ln>
            </p:spPr>
            <p:txBody>
              <a:bodyPr wrap="none" lIns="32466" tIns="16234" rIns="32466" bIns="16234" anchor="ctr"/>
              <a:lstStyle/>
              <a:p>
                <a:pPr algn="ctr" defTabSz="913203" eaLnBrk="1" fontAlgn="auto" hangingPunct="1">
                  <a:spcBef>
                    <a:spcPts val="0"/>
                  </a:spcBef>
                  <a:spcAft>
                    <a:spcPts val="0"/>
                  </a:spcAft>
                  <a:defRPr/>
                </a:pPr>
                <a:r>
                  <a:rPr lang="en-NZ" sz="1000" b="1">
                    <a:solidFill>
                      <a:schemeClr val="tx2"/>
                    </a:solidFill>
                    <a:latin typeface="Century Gothic" panose="020B0502020202020204" pitchFamily="34" charset="0"/>
                    <a:ea typeface="ＭＳ Ｐゴシック" pitchFamily="-112" charset="-128"/>
                    <a:cs typeface="ＭＳ Ｐゴシック" pitchFamily="-112" charset="-128"/>
                  </a:rPr>
                  <a:t>I Explain (IC)</a:t>
                </a:r>
                <a:endParaRPr lang="en-US" sz="1050" b="1">
                  <a:solidFill>
                    <a:schemeClr val="tx2"/>
                  </a:solidFill>
                  <a:latin typeface="Century Gothic" panose="020B0502020202020204" pitchFamily="34" charset="0"/>
                  <a:ea typeface="ＭＳ Ｐゴシック" pitchFamily="-112" charset="-128"/>
                  <a:cs typeface="ＭＳ Ｐゴシック" pitchFamily="-112" charset="-128"/>
                </a:endParaRPr>
              </a:p>
            </p:txBody>
          </p:sp>
          <p:grpSp>
            <p:nvGrpSpPr>
              <p:cNvPr id="219" name="Grupa 7">
                <a:extLst>
                  <a:ext uri="{FF2B5EF4-FFF2-40B4-BE49-F238E27FC236}">
                    <a16:creationId xmlns:a16="http://schemas.microsoft.com/office/drawing/2014/main" id="{42B1B4C8-CECB-AEB2-F76A-87159D8BFDCD}"/>
                  </a:ext>
                </a:extLst>
              </p:cNvPr>
              <p:cNvGrpSpPr>
                <a:grpSpLocks/>
              </p:cNvGrpSpPr>
              <p:nvPr/>
            </p:nvGrpSpPr>
            <p:grpSpPr bwMode="auto">
              <a:xfrm>
                <a:off x="3134998" y="1517736"/>
                <a:ext cx="2019850" cy="4162612"/>
                <a:chOff x="3636165" y="1814460"/>
                <a:chExt cx="1696621" cy="3496486"/>
              </a:xfrm>
            </p:grpSpPr>
            <p:grpSp>
              <p:nvGrpSpPr>
                <p:cNvPr id="220" name="Group 28">
                  <a:extLst>
                    <a:ext uri="{FF2B5EF4-FFF2-40B4-BE49-F238E27FC236}">
                      <a16:creationId xmlns:a16="http://schemas.microsoft.com/office/drawing/2014/main" id="{9C40BF99-58BA-053F-818A-14C53811EB0A}"/>
                    </a:ext>
                  </a:extLst>
                </p:cNvPr>
                <p:cNvGrpSpPr>
                  <a:grpSpLocks/>
                </p:cNvGrpSpPr>
                <p:nvPr/>
              </p:nvGrpSpPr>
              <p:grpSpPr bwMode="auto">
                <a:xfrm>
                  <a:off x="3636165" y="1819139"/>
                  <a:ext cx="1696621" cy="3491807"/>
                  <a:chOff x="1684" y="1082"/>
                  <a:chExt cx="2391" cy="3083"/>
                </a:xfrm>
              </p:grpSpPr>
              <p:sp>
                <p:nvSpPr>
                  <p:cNvPr id="225" name="Rectangle 29">
                    <a:extLst>
                      <a:ext uri="{FF2B5EF4-FFF2-40B4-BE49-F238E27FC236}">
                        <a16:creationId xmlns:a16="http://schemas.microsoft.com/office/drawing/2014/main" id="{30EC425D-B9B2-B719-1980-206971ACD823}"/>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226" name="Line 30">
                    <a:extLst>
                      <a:ext uri="{FF2B5EF4-FFF2-40B4-BE49-F238E27FC236}">
                        <a16:creationId xmlns:a16="http://schemas.microsoft.com/office/drawing/2014/main" id="{BE4D8118-933B-6DCE-6243-51A39DA55349}"/>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221" name="Line 31">
                  <a:extLst>
                    <a:ext uri="{FF2B5EF4-FFF2-40B4-BE49-F238E27FC236}">
                      <a16:creationId xmlns:a16="http://schemas.microsoft.com/office/drawing/2014/main" id="{0FA4AB61-3887-84B5-EBB9-FC12974D11A6}"/>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222" name="Line 32">
                  <a:extLst>
                    <a:ext uri="{FF2B5EF4-FFF2-40B4-BE49-F238E27FC236}">
                      <a16:creationId xmlns:a16="http://schemas.microsoft.com/office/drawing/2014/main" id="{93281BF7-AAB4-8BE9-3248-25C0F80954B8}"/>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223" name="Line 33">
                  <a:extLst>
                    <a:ext uri="{FF2B5EF4-FFF2-40B4-BE49-F238E27FC236}">
                      <a16:creationId xmlns:a16="http://schemas.microsoft.com/office/drawing/2014/main" id="{EF44C70F-0142-B074-095A-C802A7A20B17}"/>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224" name="Line 34">
                  <a:extLst>
                    <a:ext uri="{FF2B5EF4-FFF2-40B4-BE49-F238E27FC236}">
                      <a16:creationId xmlns:a16="http://schemas.microsoft.com/office/drawing/2014/main" id="{D7B81DD6-2813-24BC-D8C1-EB15DEE97C98}"/>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sp>
          <p:nvSpPr>
            <p:cNvPr id="212" name="Line 35">
              <a:extLst>
                <a:ext uri="{FF2B5EF4-FFF2-40B4-BE49-F238E27FC236}">
                  <a16:creationId xmlns:a16="http://schemas.microsoft.com/office/drawing/2014/main" id="{362D28E2-1B9A-F519-79E1-3FB0E44A8CFA}"/>
                </a:ext>
              </a:extLst>
            </p:cNvPr>
            <p:cNvSpPr>
              <a:spLocks noChangeShapeType="1"/>
            </p:cNvSpPr>
            <p:nvPr/>
          </p:nvSpPr>
          <p:spPr bwMode="auto">
            <a:xfrm flipV="1">
              <a:off x="10607070" y="4705047"/>
              <a:ext cx="123812" cy="46529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213" name="Line 36">
              <a:extLst>
                <a:ext uri="{FF2B5EF4-FFF2-40B4-BE49-F238E27FC236}">
                  <a16:creationId xmlns:a16="http://schemas.microsoft.com/office/drawing/2014/main" id="{0777D303-EE25-BD5D-B409-630602D1E821}"/>
                </a:ext>
              </a:extLst>
            </p:cNvPr>
            <p:cNvSpPr>
              <a:spLocks noChangeShapeType="1"/>
            </p:cNvSpPr>
            <p:nvPr/>
          </p:nvSpPr>
          <p:spPr bwMode="auto">
            <a:xfrm flipH="1" flipV="1">
              <a:off x="10730712" y="4704394"/>
              <a:ext cx="125266" cy="56436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214" name="Line 37">
              <a:extLst>
                <a:ext uri="{FF2B5EF4-FFF2-40B4-BE49-F238E27FC236}">
                  <a16:creationId xmlns:a16="http://schemas.microsoft.com/office/drawing/2014/main" id="{5C9BC46E-6E6C-CE49-812F-F9C62492ABF5}"/>
                </a:ext>
              </a:extLst>
            </p:cNvPr>
            <p:cNvSpPr>
              <a:spLocks noChangeShapeType="1"/>
            </p:cNvSpPr>
            <p:nvPr/>
          </p:nvSpPr>
          <p:spPr bwMode="auto">
            <a:xfrm flipV="1">
              <a:off x="10854700" y="4623643"/>
              <a:ext cx="125266" cy="64466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afterEffect">
                                  <p:stCondLst>
                                    <p:cond delay="0"/>
                                  </p:stCondLst>
                                  <p:childTnLst>
                                    <p:set>
                                      <p:cBhvr>
                                        <p:cTn id="6" dur="1" fill="hold">
                                          <p:stCondLst>
                                            <p:cond delay="0"/>
                                          </p:stCondLst>
                                        </p:cTn>
                                        <p:tgtEl>
                                          <p:spTgt spid="139"/>
                                        </p:tgtEl>
                                        <p:attrNameLst>
                                          <p:attrName>style.visibility</p:attrName>
                                        </p:attrNameLst>
                                      </p:cBhvr>
                                      <p:to>
                                        <p:strVal val="visible"/>
                                      </p:to>
                                    </p:set>
                                    <p:anim calcmode="lin" valueType="num">
                                      <p:cBhvr additive="base">
                                        <p:cTn id="7" dur="1000" fill="hold"/>
                                        <p:tgtEl>
                                          <p:spTgt spid="139"/>
                                        </p:tgtEl>
                                        <p:attrNameLst>
                                          <p:attrName>ppt_x</p:attrName>
                                        </p:attrNameLst>
                                      </p:cBhvr>
                                      <p:tavLst>
                                        <p:tav tm="0">
                                          <p:val>
                                            <p:strVal val="1+#ppt_w/2"/>
                                          </p:val>
                                        </p:tav>
                                        <p:tav tm="100000">
                                          <p:val>
                                            <p:strVal val="#ppt_x"/>
                                          </p:val>
                                        </p:tav>
                                      </p:tavLst>
                                    </p:anim>
                                    <p:anim calcmode="lin" valueType="num">
                                      <p:cBhvr additive="base">
                                        <p:cTn id="8" dur="1000" fill="hold"/>
                                        <p:tgtEl>
                                          <p:spTgt spid="139"/>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000"/>
                            </p:stCondLst>
                            <p:childTnLst>
                              <p:par>
                                <p:cTn id="10" presetID="9" presetClass="entr" presetSubtype="0" fill="hold" grpId="0" nodeType="afterEffect">
                                  <p:stCondLst>
                                    <p:cond delay="0"/>
                                  </p:stCondLst>
                                  <p:childTnLst>
                                    <p:set>
                                      <p:cBhvr>
                                        <p:cTn id="11" dur="1" fill="hold">
                                          <p:stCondLst>
                                            <p:cond delay="0"/>
                                          </p:stCondLst>
                                        </p:cTn>
                                        <p:tgtEl>
                                          <p:spTgt spid="498712"/>
                                        </p:tgtEl>
                                        <p:attrNameLst>
                                          <p:attrName>style.visibility</p:attrName>
                                        </p:attrNameLst>
                                      </p:cBhvr>
                                      <p:to>
                                        <p:strVal val="visible"/>
                                      </p:to>
                                    </p:set>
                                    <p:animEffect transition="in" filter="dissolve">
                                      <p:cBhvr>
                                        <p:cTn id="12" dur="500"/>
                                        <p:tgtEl>
                                          <p:spTgt spid="498712"/>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498713"/>
                                        </p:tgtEl>
                                        <p:attrNameLst>
                                          <p:attrName>style.visibility</p:attrName>
                                        </p:attrNameLst>
                                      </p:cBhvr>
                                      <p:to>
                                        <p:strVal val="visible"/>
                                      </p:to>
                                    </p:set>
                                    <p:animEffect transition="in" filter="dissolve">
                                      <p:cBhvr>
                                        <p:cTn id="15" dur="500"/>
                                        <p:tgtEl>
                                          <p:spTgt spid="498713"/>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498714"/>
                                        </p:tgtEl>
                                        <p:attrNameLst>
                                          <p:attrName>style.visibility</p:attrName>
                                        </p:attrNameLst>
                                      </p:cBhvr>
                                      <p:to>
                                        <p:strVal val="visible"/>
                                      </p:to>
                                    </p:set>
                                    <p:animEffect transition="in" filter="dissolve">
                                      <p:cBhvr>
                                        <p:cTn id="18" dur="500"/>
                                        <p:tgtEl>
                                          <p:spTgt spid="4987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8712" grpId="0"/>
      <p:bldP spid="498713" grpId="0"/>
      <p:bldP spid="498714" grpId="0"/>
      <p:bldP spid="139" grpId="0" animBg="1"/>
    </p:bldLst>
  </p:timing>
</p:sld>
</file>

<file path=ppt/slides/slide18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0E44E662-EBE4-133D-C7BE-58EAEC485762}"/>
              </a:ext>
            </a:extLst>
          </p:cNvPr>
          <p:cNvSpPr/>
          <p:nvPr/>
        </p:nvSpPr>
        <p:spPr>
          <a:xfrm>
            <a:off x="4265613" y="3814763"/>
            <a:ext cx="5106987" cy="2030412"/>
          </a:xfrm>
          <a:prstGeom prst="rect">
            <a:avLst/>
          </a:prstGeom>
        </p:spPr>
        <p:txBody>
          <a:bodyPr lIns="91434" tIns="45718" rIns="91434" bIns="45718">
            <a:spAutoFit/>
          </a:bodyPr>
          <a:lstStyle/>
          <a:p>
            <a:pPr defTabSz="913203" fontAlgn="auto">
              <a:spcBef>
                <a:spcPts val="0"/>
              </a:spcBef>
              <a:spcAft>
                <a:spcPts val="0"/>
              </a:spcAft>
              <a:buClr>
                <a:srgbClr val="666666"/>
              </a:buClr>
              <a:buSzPct val="75000"/>
              <a:defRPr/>
            </a:pPr>
            <a:r>
              <a:rPr lang="en-US" sz="1400" b="1">
                <a:solidFill>
                  <a:srgbClr val="000000"/>
                </a:solidFill>
                <a:latin typeface="Century Gothic" panose="020B0502020202020204" pitchFamily="34" charset="0"/>
              </a:rPr>
              <a:t>2. Ideal job</a:t>
            </a:r>
          </a:p>
          <a:p>
            <a:pPr defTabSz="913203" fontAlgn="auto">
              <a:spcBef>
                <a:spcPts val="0"/>
              </a:spcBef>
              <a:spcAft>
                <a:spcPts val="0"/>
              </a:spcAft>
              <a:buClr>
                <a:srgbClr val="666666"/>
              </a:buClr>
              <a:buSzPct val="75000"/>
              <a:defRPr/>
            </a:pPr>
            <a:r>
              <a:rPr lang="en-US" sz="1400">
                <a:solidFill>
                  <a:schemeClr val="tx1">
                    <a:lumMod val="75000"/>
                    <a:lumOff val="25000"/>
                  </a:schemeClr>
                </a:solidFill>
                <a:latin typeface="Century Gothic" panose="020B0502020202020204" pitchFamily="34" charset="0"/>
                <a:cs typeface="Arial" charset="0"/>
              </a:rPr>
              <a:t>Counsellor</a:t>
            </a:r>
          </a:p>
          <a:p>
            <a:pPr defTabSz="913203" fontAlgn="auto">
              <a:spcBef>
                <a:spcPts val="0"/>
              </a:spcBef>
              <a:spcAft>
                <a:spcPts val="0"/>
              </a:spcAft>
              <a:buClr>
                <a:srgbClr val="666666"/>
              </a:buClr>
              <a:buSzPct val="75000"/>
              <a:defRPr/>
            </a:pPr>
            <a:r>
              <a:rPr lang="en-US" sz="1400">
                <a:solidFill>
                  <a:schemeClr val="tx1">
                    <a:lumMod val="75000"/>
                    <a:lumOff val="25000"/>
                  </a:schemeClr>
                </a:solidFill>
                <a:latin typeface="Century Gothic" panose="020B0502020202020204" pitchFamily="34" charset="0"/>
                <a:cs typeface="Arial" charset="0"/>
              </a:rPr>
              <a:t>Public Relations </a:t>
            </a:r>
            <a:endParaRPr lang="en-US" sz="1400" i="1">
              <a:solidFill>
                <a:schemeClr val="tx1">
                  <a:lumMod val="75000"/>
                  <a:lumOff val="25000"/>
                </a:schemeClr>
              </a:solidFill>
              <a:latin typeface="Century Gothic" panose="020B0502020202020204" pitchFamily="34" charset="0"/>
              <a:cs typeface="Arial" charset="0"/>
            </a:endParaRPr>
          </a:p>
          <a:p>
            <a:pPr defTabSz="913203" fontAlgn="auto">
              <a:spcBef>
                <a:spcPts val="0"/>
              </a:spcBef>
              <a:spcAft>
                <a:spcPts val="0"/>
              </a:spcAft>
              <a:buClr>
                <a:srgbClr val="666666"/>
              </a:buClr>
              <a:buSzPct val="75000"/>
              <a:defRPr/>
            </a:pPr>
            <a:r>
              <a:rPr lang="en-US" sz="1400">
                <a:solidFill>
                  <a:schemeClr val="tx1">
                    <a:lumMod val="75000"/>
                    <a:lumOff val="25000"/>
                  </a:schemeClr>
                </a:solidFill>
                <a:latin typeface="Century Gothic" panose="020B0502020202020204" pitchFamily="34" charset="0"/>
                <a:cs typeface="Arial" charset="0"/>
              </a:rPr>
              <a:t>HR Consultant</a:t>
            </a:r>
          </a:p>
          <a:p>
            <a:pPr defTabSz="913203" fontAlgn="auto">
              <a:spcBef>
                <a:spcPts val="0"/>
              </a:spcBef>
              <a:spcAft>
                <a:spcPts val="0"/>
              </a:spcAft>
              <a:buClr>
                <a:srgbClr val="666666"/>
              </a:buClr>
              <a:buSzPct val="75000"/>
              <a:defRPr/>
            </a:pPr>
            <a:r>
              <a:rPr lang="en-US" sz="1400">
                <a:solidFill>
                  <a:schemeClr val="tx1">
                    <a:lumMod val="75000"/>
                    <a:lumOff val="25000"/>
                  </a:schemeClr>
                </a:solidFill>
                <a:latin typeface="Century Gothic" panose="020B0502020202020204" pitchFamily="34" charset="0"/>
                <a:cs typeface="Arial" charset="0"/>
              </a:rPr>
              <a:t>Telephone sales</a:t>
            </a:r>
          </a:p>
          <a:p>
            <a:pPr defTabSz="913203" fontAlgn="auto">
              <a:spcBef>
                <a:spcPts val="0"/>
              </a:spcBef>
              <a:spcAft>
                <a:spcPts val="0"/>
              </a:spcAft>
              <a:buClr>
                <a:srgbClr val="666666"/>
              </a:buClr>
              <a:buSzPct val="75000"/>
              <a:defRPr/>
            </a:pPr>
            <a:r>
              <a:rPr lang="en-US" sz="1400">
                <a:solidFill>
                  <a:schemeClr val="tx1">
                    <a:lumMod val="75000"/>
                    <a:lumOff val="25000"/>
                  </a:schemeClr>
                </a:solidFill>
                <a:latin typeface="Century Gothic" panose="020B0502020202020204" pitchFamily="34" charset="0"/>
                <a:cs typeface="Arial" charset="0"/>
              </a:rPr>
              <a:t>Middle Management or support coordinator</a:t>
            </a:r>
          </a:p>
          <a:p>
            <a:pPr defTabSz="913203" fontAlgn="auto">
              <a:spcBef>
                <a:spcPts val="0"/>
              </a:spcBef>
              <a:spcAft>
                <a:spcPts val="0"/>
              </a:spcAft>
              <a:buClr>
                <a:srgbClr val="666666"/>
              </a:buClr>
              <a:buSzPct val="75000"/>
              <a:defRPr/>
            </a:pPr>
            <a:r>
              <a:rPr lang="en-US" sz="1400">
                <a:solidFill>
                  <a:schemeClr val="tx1">
                    <a:lumMod val="75000"/>
                    <a:lumOff val="25000"/>
                  </a:schemeClr>
                </a:solidFill>
                <a:latin typeface="Century Gothic" panose="020B0502020202020204" pitchFamily="34" charset="0"/>
                <a:cs typeface="Arial" charset="0"/>
              </a:rPr>
              <a:t>Sales: Long term account management</a:t>
            </a:r>
          </a:p>
          <a:p>
            <a:pPr defTabSz="913203" fontAlgn="auto">
              <a:spcBef>
                <a:spcPts val="0"/>
              </a:spcBef>
              <a:spcAft>
                <a:spcPts val="0"/>
              </a:spcAft>
              <a:buClr>
                <a:srgbClr val="666666"/>
              </a:buClr>
              <a:buSzPct val="75000"/>
              <a:defRPr/>
            </a:pPr>
            <a:r>
              <a:rPr lang="en-US" sz="1400">
                <a:solidFill>
                  <a:schemeClr val="tx1">
                    <a:lumMod val="75000"/>
                    <a:lumOff val="25000"/>
                  </a:schemeClr>
                </a:solidFill>
                <a:latin typeface="Century Gothic" panose="020B0502020202020204" pitchFamily="34" charset="0"/>
                <a:cs typeface="Arial" charset="0"/>
              </a:rPr>
              <a:t>Chiropractors</a:t>
            </a:r>
          </a:p>
          <a:p>
            <a:pPr defTabSz="913203" fontAlgn="auto">
              <a:spcBef>
                <a:spcPts val="0"/>
              </a:spcBef>
              <a:spcAft>
                <a:spcPts val="0"/>
              </a:spcAft>
              <a:buClr>
                <a:srgbClr val="666666"/>
              </a:buClr>
              <a:buSzPct val="75000"/>
              <a:defRPr/>
            </a:pPr>
            <a:r>
              <a:rPr lang="en-US" sz="1400">
                <a:solidFill>
                  <a:schemeClr val="tx1">
                    <a:lumMod val="75000"/>
                    <a:lumOff val="25000"/>
                  </a:schemeClr>
                </a:solidFill>
                <a:latin typeface="Century Gothic" panose="020B0502020202020204" pitchFamily="34" charset="0"/>
                <a:cs typeface="Arial" charset="0"/>
              </a:rPr>
              <a:t>Hospitality</a:t>
            </a:r>
          </a:p>
        </p:txBody>
      </p:sp>
      <p:sp>
        <p:nvSpPr>
          <p:cNvPr id="2" name="Rectangle 1">
            <a:extLst>
              <a:ext uri="{FF2B5EF4-FFF2-40B4-BE49-F238E27FC236}">
                <a16:creationId xmlns:a16="http://schemas.microsoft.com/office/drawing/2014/main" id="{7FC09B19-A260-95EC-6C18-2BAD68A33378}"/>
              </a:ext>
            </a:extLst>
          </p:cNvPr>
          <p:cNvSpPr/>
          <p:nvPr/>
        </p:nvSpPr>
        <p:spPr>
          <a:xfrm>
            <a:off x="4222750" y="1568450"/>
            <a:ext cx="3892550" cy="2030413"/>
          </a:xfrm>
          <a:prstGeom prst="rect">
            <a:avLst/>
          </a:prstGeom>
        </p:spPr>
        <p:txBody>
          <a:bodyPr lIns="91434" tIns="45718" rIns="91434" bIns="45718">
            <a:spAutoFit/>
          </a:bodyPr>
          <a:lstStyle/>
          <a:p>
            <a:pPr defTabSz="913203" eaLnBrk="1" fontAlgn="auto" hangingPunct="1">
              <a:spcBef>
                <a:spcPts val="0"/>
              </a:spcBef>
              <a:spcAft>
                <a:spcPts val="0"/>
              </a:spcAft>
              <a:defRPr/>
            </a:pPr>
            <a:r>
              <a:rPr lang="en-US" sz="1400" b="1">
                <a:solidFill>
                  <a:srgbClr val="000000"/>
                </a:solidFill>
                <a:latin typeface="Century Gothic" panose="020B0502020202020204" pitchFamily="34" charset="0"/>
              </a:rPr>
              <a:t>1. Strengths</a:t>
            </a:r>
            <a:endParaRPr lang="en-NZ" sz="1400">
              <a:solidFill>
                <a:srgbClr val="FF388C"/>
              </a:solidFill>
              <a:latin typeface="Century Gothic" panose="020B0502020202020204" pitchFamily="34" charset="0"/>
            </a:endParaRPr>
          </a:p>
          <a:p>
            <a:pPr defTabSz="913203" eaLnBrk="1" fontAlgn="auto" hangingPunct="1">
              <a:spcBef>
                <a:spcPts val="0"/>
              </a:spcBef>
              <a:spcAft>
                <a:spcPts val="0"/>
              </a:spcAft>
              <a:defRPr/>
            </a:pPr>
            <a:r>
              <a:rPr lang="en-NZ" sz="1400">
                <a:solidFill>
                  <a:schemeClr val="tx1">
                    <a:lumMod val="75000"/>
                    <a:lumOff val="25000"/>
                  </a:schemeClr>
                </a:solidFill>
                <a:latin typeface="Century Gothic" panose="020B0502020202020204" pitchFamily="34" charset="0"/>
              </a:rPr>
              <a:t>Good people relations</a:t>
            </a:r>
          </a:p>
          <a:p>
            <a:pPr defTabSz="913203" eaLnBrk="1" fontAlgn="auto" hangingPunct="1">
              <a:spcBef>
                <a:spcPts val="0"/>
              </a:spcBef>
              <a:spcAft>
                <a:spcPts val="0"/>
              </a:spcAft>
              <a:defRPr/>
            </a:pPr>
            <a:r>
              <a:rPr lang="en-NZ" sz="1400">
                <a:solidFill>
                  <a:schemeClr val="tx1">
                    <a:lumMod val="75000"/>
                    <a:lumOff val="25000"/>
                  </a:schemeClr>
                </a:solidFill>
                <a:latin typeface="Century Gothic" panose="020B0502020202020204" pitchFamily="34" charset="0"/>
              </a:rPr>
              <a:t>Helpful  towards teammates</a:t>
            </a:r>
          </a:p>
          <a:p>
            <a:pPr defTabSz="913203" eaLnBrk="1" fontAlgn="auto" hangingPunct="1">
              <a:spcBef>
                <a:spcPts val="0"/>
              </a:spcBef>
              <a:spcAft>
                <a:spcPts val="0"/>
              </a:spcAft>
              <a:defRPr/>
            </a:pPr>
            <a:r>
              <a:rPr lang="en-NZ" sz="1400">
                <a:solidFill>
                  <a:schemeClr val="tx1">
                    <a:lumMod val="75000"/>
                    <a:lumOff val="25000"/>
                  </a:schemeClr>
                </a:solidFill>
                <a:latin typeface="Century Gothic" panose="020B0502020202020204" pitchFamily="34" charset="0"/>
              </a:rPr>
              <a:t>Positive discussions</a:t>
            </a:r>
          </a:p>
          <a:p>
            <a:pPr defTabSz="913203" eaLnBrk="1" fontAlgn="auto" hangingPunct="1">
              <a:spcBef>
                <a:spcPts val="0"/>
              </a:spcBef>
              <a:spcAft>
                <a:spcPts val="0"/>
              </a:spcAft>
              <a:defRPr/>
            </a:pPr>
            <a:r>
              <a:rPr lang="en-NZ" sz="1400">
                <a:solidFill>
                  <a:schemeClr val="tx1">
                    <a:lumMod val="75000"/>
                    <a:lumOff val="25000"/>
                  </a:schemeClr>
                </a:solidFill>
                <a:latin typeface="Century Gothic" panose="020B0502020202020204" pitchFamily="34" charset="0"/>
              </a:rPr>
              <a:t>Open and friendly atmosphere</a:t>
            </a:r>
          </a:p>
          <a:p>
            <a:pPr defTabSz="913203" eaLnBrk="1" fontAlgn="auto" hangingPunct="1">
              <a:spcBef>
                <a:spcPts val="0"/>
              </a:spcBef>
              <a:spcAft>
                <a:spcPts val="0"/>
              </a:spcAft>
              <a:defRPr/>
            </a:pPr>
            <a:r>
              <a:rPr lang="en-NZ" sz="1400">
                <a:solidFill>
                  <a:schemeClr val="tx1">
                    <a:lumMod val="75000"/>
                    <a:lumOff val="25000"/>
                  </a:schemeClr>
                </a:solidFill>
                <a:latin typeface="Century Gothic" panose="020B0502020202020204" pitchFamily="34" charset="0"/>
              </a:rPr>
              <a:t>Good at encouraging</a:t>
            </a:r>
          </a:p>
          <a:p>
            <a:pPr defTabSz="913203" eaLnBrk="1" fontAlgn="auto" hangingPunct="1">
              <a:spcBef>
                <a:spcPts val="0"/>
              </a:spcBef>
              <a:spcAft>
                <a:spcPts val="0"/>
              </a:spcAft>
              <a:defRPr/>
            </a:pPr>
            <a:r>
              <a:rPr lang="en-NZ" sz="1400">
                <a:solidFill>
                  <a:schemeClr val="tx1">
                    <a:lumMod val="75000"/>
                    <a:lumOff val="25000"/>
                  </a:schemeClr>
                </a:solidFill>
                <a:latin typeface="Century Gothic" panose="020B0502020202020204" pitchFamily="34" charset="0"/>
              </a:rPr>
              <a:t>Looks for ways to improve job satisfaction</a:t>
            </a:r>
          </a:p>
          <a:p>
            <a:pPr defTabSz="913203" eaLnBrk="1" fontAlgn="auto" hangingPunct="1">
              <a:spcBef>
                <a:spcPts val="0"/>
              </a:spcBef>
              <a:spcAft>
                <a:spcPts val="0"/>
              </a:spcAft>
              <a:defRPr/>
            </a:pPr>
            <a:r>
              <a:rPr lang="en-NZ" sz="1400">
                <a:solidFill>
                  <a:schemeClr val="tx1">
                    <a:lumMod val="75000"/>
                    <a:lumOff val="25000"/>
                  </a:schemeClr>
                </a:solidFill>
                <a:latin typeface="Century Gothic" panose="020B0502020202020204" pitchFamily="34" charset="0"/>
              </a:rPr>
              <a:t>Thinks about others </a:t>
            </a:r>
          </a:p>
          <a:p>
            <a:pPr defTabSz="913203" eaLnBrk="1" fontAlgn="auto" hangingPunct="1">
              <a:spcBef>
                <a:spcPts val="0"/>
              </a:spcBef>
              <a:spcAft>
                <a:spcPts val="0"/>
              </a:spcAft>
              <a:defRPr/>
            </a:pPr>
            <a:r>
              <a:rPr lang="en-NZ" sz="1400">
                <a:solidFill>
                  <a:schemeClr val="tx1">
                    <a:lumMod val="75000"/>
                    <a:lumOff val="25000"/>
                  </a:schemeClr>
                </a:solidFill>
                <a:latin typeface="Century Gothic" panose="020B0502020202020204" pitchFamily="34" charset="0"/>
              </a:rPr>
              <a:t>Doesn’t need to control</a:t>
            </a:r>
            <a:endParaRPr lang="en-NZ" sz="1400">
              <a:solidFill>
                <a:srgbClr val="FF388C"/>
              </a:solidFill>
              <a:latin typeface="Century Gothic" panose="020B0502020202020204" pitchFamily="34" charset="0"/>
            </a:endParaRPr>
          </a:p>
        </p:txBody>
      </p:sp>
      <p:sp>
        <p:nvSpPr>
          <p:cNvPr id="4" name="Rectangle 3">
            <a:extLst>
              <a:ext uri="{FF2B5EF4-FFF2-40B4-BE49-F238E27FC236}">
                <a16:creationId xmlns:a16="http://schemas.microsoft.com/office/drawing/2014/main" id="{E78018AC-4934-267E-C9E8-672482255A9D}"/>
              </a:ext>
            </a:extLst>
          </p:cNvPr>
          <p:cNvSpPr/>
          <p:nvPr/>
        </p:nvSpPr>
        <p:spPr>
          <a:xfrm>
            <a:off x="8269288" y="1573213"/>
            <a:ext cx="3921125" cy="2032000"/>
          </a:xfrm>
          <a:prstGeom prst="rect">
            <a:avLst/>
          </a:prstGeom>
        </p:spPr>
        <p:txBody>
          <a:bodyPr lIns="91434" tIns="45718" rIns="91434" bIns="45718">
            <a:spAutoFit/>
          </a:bodyPr>
          <a:lstStyle/>
          <a:p>
            <a:pPr defTabSz="913203" eaLnBrk="1" fontAlgn="auto" hangingPunct="1">
              <a:spcBef>
                <a:spcPts val="0"/>
              </a:spcBef>
              <a:spcAft>
                <a:spcPts val="0"/>
              </a:spcAft>
              <a:defRPr/>
            </a:pPr>
            <a:r>
              <a:rPr lang="en-US" sz="1400" b="1">
                <a:solidFill>
                  <a:srgbClr val="000000"/>
                </a:solidFill>
                <a:latin typeface="Century Gothic" panose="020B0502020202020204" pitchFamily="34" charset="0"/>
              </a:rPr>
              <a:t>3. How to motivate</a:t>
            </a:r>
          </a:p>
          <a:p>
            <a:pPr defTabSz="913203" eaLnBrk="1" fontAlgn="auto" hangingPunct="1">
              <a:spcBef>
                <a:spcPts val="0"/>
              </a:spcBef>
              <a:spcAft>
                <a:spcPts val="0"/>
              </a:spcAft>
              <a:defRPr/>
            </a:pPr>
            <a:r>
              <a:rPr lang="en-NZ" sz="1400">
                <a:solidFill>
                  <a:schemeClr val="tx1">
                    <a:lumMod val="75000"/>
                    <a:lumOff val="25000"/>
                  </a:schemeClr>
                </a:solidFill>
                <a:latin typeface="Century Gothic" panose="020B0502020202020204" pitchFamily="34" charset="0"/>
              </a:rPr>
              <a:t>Work environment with no quarrels</a:t>
            </a:r>
          </a:p>
          <a:p>
            <a:pPr defTabSz="913203" eaLnBrk="1" fontAlgn="auto" hangingPunct="1">
              <a:spcBef>
                <a:spcPts val="0"/>
              </a:spcBef>
              <a:spcAft>
                <a:spcPts val="0"/>
              </a:spcAft>
              <a:defRPr/>
            </a:pPr>
            <a:r>
              <a:rPr lang="en-NZ" sz="1400">
                <a:solidFill>
                  <a:schemeClr val="tx1">
                    <a:lumMod val="75000"/>
                    <a:lumOff val="25000"/>
                  </a:schemeClr>
                </a:solidFill>
                <a:latin typeface="Century Gothic" panose="020B0502020202020204" pitchFamily="34" charset="0"/>
              </a:rPr>
              <a:t>Open atmosphere </a:t>
            </a:r>
          </a:p>
          <a:p>
            <a:pPr defTabSz="913203" eaLnBrk="1" fontAlgn="auto" hangingPunct="1">
              <a:spcBef>
                <a:spcPts val="0"/>
              </a:spcBef>
              <a:spcAft>
                <a:spcPts val="0"/>
              </a:spcAft>
              <a:defRPr/>
            </a:pPr>
            <a:r>
              <a:rPr lang="en-NZ" sz="1400">
                <a:solidFill>
                  <a:schemeClr val="tx1">
                    <a:lumMod val="75000"/>
                    <a:lumOff val="25000"/>
                  </a:schemeClr>
                </a:solidFill>
                <a:latin typeface="Century Gothic" panose="020B0502020202020204" pitchFamily="34" charset="0"/>
              </a:rPr>
              <a:t>Working together</a:t>
            </a:r>
          </a:p>
          <a:p>
            <a:pPr defTabSz="913203" eaLnBrk="1" fontAlgn="auto" hangingPunct="1">
              <a:spcBef>
                <a:spcPts val="0"/>
              </a:spcBef>
              <a:spcAft>
                <a:spcPts val="0"/>
              </a:spcAft>
              <a:defRPr/>
            </a:pPr>
            <a:r>
              <a:rPr lang="en-NZ" sz="1400">
                <a:solidFill>
                  <a:schemeClr val="tx1">
                    <a:lumMod val="75000"/>
                    <a:lumOff val="25000"/>
                  </a:schemeClr>
                </a:solidFill>
                <a:latin typeface="Century Gothic" panose="020B0502020202020204" pitchFamily="34" charset="0"/>
              </a:rPr>
              <a:t>Appreciation &amp; being valued as a person</a:t>
            </a:r>
          </a:p>
          <a:p>
            <a:pPr defTabSz="913203" eaLnBrk="1" fontAlgn="auto" hangingPunct="1">
              <a:spcBef>
                <a:spcPts val="0"/>
              </a:spcBef>
              <a:spcAft>
                <a:spcPts val="0"/>
              </a:spcAft>
              <a:defRPr/>
            </a:pPr>
            <a:r>
              <a:rPr lang="en-NZ" sz="1400">
                <a:solidFill>
                  <a:schemeClr val="tx1">
                    <a:lumMod val="75000"/>
                    <a:lumOff val="25000"/>
                  </a:schemeClr>
                </a:solidFill>
                <a:latin typeface="Century Gothic" panose="020B0502020202020204" pitchFamily="34" charset="0"/>
              </a:rPr>
              <a:t>Considerate and planned progress</a:t>
            </a:r>
          </a:p>
          <a:p>
            <a:pPr defTabSz="913203" eaLnBrk="1" fontAlgn="auto" hangingPunct="1">
              <a:spcBef>
                <a:spcPts val="0"/>
              </a:spcBef>
              <a:spcAft>
                <a:spcPts val="0"/>
              </a:spcAft>
              <a:defRPr/>
            </a:pPr>
            <a:r>
              <a:rPr lang="en-NZ" sz="1400">
                <a:solidFill>
                  <a:schemeClr val="tx1">
                    <a:lumMod val="75000"/>
                    <a:lumOff val="25000"/>
                  </a:schemeClr>
                </a:solidFill>
                <a:latin typeface="Century Gothic" panose="020B0502020202020204" pitchFamily="34" charset="0"/>
              </a:rPr>
              <a:t>Working for the common good</a:t>
            </a:r>
          </a:p>
          <a:p>
            <a:pPr defTabSz="913203" eaLnBrk="1" fontAlgn="auto" hangingPunct="1">
              <a:spcBef>
                <a:spcPts val="0"/>
              </a:spcBef>
              <a:spcAft>
                <a:spcPts val="0"/>
              </a:spcAft>
              <a:defRPr/>
            </a:pPr>
            <a:endParaRPr lang="en-NZ" sz="1400">
              <a:solidFill>
                <a:srgbClr val="FF388C"/>
              </a:solidFill>
              <a:latin typeface="Century Gothic" panose="020B0502020202020204" pitchFamily="34" charset="0"/>
            </a:endParaRPr>
          </a:p>
          <a:p>
            <a:pPr defTabSz="913203" eaLnBrk="1" fontAlgn="auto" hangingPunct="1">
              <a:spcBef>
                <a:spcPts val="0"/>
              </a:spcBef>
              <a:spcAft>
                <a:spcPts val="0"/>
              </a:spcAft>
              <a:defRPr/>
            </a:pPr>
            <a:endParaRPr lang="en-NZ" sz="1400">
              <a:solidFill>
                <a:srgbClr val="FF388C"/>
              </a:solidFill>
              <a:latin typeface="Century Gothic" panose="020B0502020202020204" pitchFamily="34" charset="0"/>
            </a:endParaRPr>
          </a:p>
        </p:txBody>
      </p:sp>
      <p:sp>
        <p:nvSpPr>
          <p:cNvPr id="413701" name="Text Placeholder 4">
            <a:extLst>
              <a:ext uri="{FF2B5EF4-FFF2-40B4-BE49-F238E27FC236}">
                <a16:creationId xmlns:a16="http://schemas.microsoft.com/office/drawing/2014/main" id="{F039E54D-64C0-8DE0-5A84-4A5DBF5AF1CF}"/>
              </a:ext>
            </a:extLst>
          </p:cNvPr>
          <p:cNvSpPr>
            <a:spLocks noGrp="1" noChangeArrowheads="1"/>
          </p:cNvSpPr>
          <p:nvPr>
            <p:ph type="body" sz="quarter" idx="4294967295"/>
          </p:nvPr>
        </p:nvSpPr>
        <p:spPr bwMode="auto">
          <a:xfrm>
            <a:off x="334963" y="198438"/>
            <a:ext cx="5759450" cy="360362"/>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a:latin typeface="Century Gothic" panose="020B0502020202020204" pitchFamily="34" charset="0"/>
              </a:rPr>
              <a:t>Recruit: Analysing Basic Shapes:  ANSWERS</a:t>
            </a:r>
            <a:endParaRPr lang="en-GB" altLang="en-US" sz="1800">
              <a:latin typeface="Century Gothic" panose="020B0502020202020204" pitchFamily="34" charset="0"/>
            </a:endParaRPr>
          </a:p>
        </p:txBody>
      </p:sp>
      <p:grpSp>
        <p:nvGrpSpPr>
          <p:cNvPr id="413702" name="Group 9">
            <a:extLst>
              <a:ext uri="{FF2B5EF4-FFF2-40B4-BE49-F238E27FC236}">
                <a16:creationId xmlns:a16="http://schemas.microsoft.com/office/drawing/2014/main" id="{9C727C0B-BAAB-4E40-D461-3EEC5D6183E7}"/>
              </a:ext>
            </a:extLst>
          </p:cNvPr>
          <p:cNvGrpSpPr>
            <a:grpSpLocks/>
          </p:cNvGrpSpPr>
          <p:nvPr/>
        </p:nvGrpSpPr>
        <p:grpSpPr bwMode="auto">
          <a:xfrm>
            <a:off x="1006475" y="1089025"/>
            <a:ext cx="2057400" cy="4765675"/>
            <a:chOff x="9444020" y="4149059"/>
            <a:chExt cx="628495" cy="1455070"/>
          </a:xfrm>
        </p:grpSpPr>
        <p:grpSp>
          <p:nvGrpSpPr>
            <p:cNvPr id="413707" name="Grupa 2">
              <a:extLst>
                <a:ext uri="{FF2B5EF4-FFF2-40B4-BE49-F238E27FC236}">
                  <a16:creationId xmlns:a16="http://schemas.microsoft.com/office/drawing/2014/main" id="{51D1EC24-EA8C-1456-DB46-1B75C4FEB164}"/>
                </a:ext>
              </a:extLst>
            </p:cNvPr>
            <p:cNvGrpSpPr>
              <a:grpSpLocks/>
            </p:cNvGrpSpPr>
            <p:nvPr/>
          </p:nvGrpSpPr>
          <p:grpSpPr bwMode="auto">
            <a:xfrm>
              <a:off x="9444020" y="4149059"/>
              <a:ext cx="628495" cy="1455070"/>
              <a:chOff x="3127385" y="986433"/>
              <a:chExt cx="2027463" cy="4693916"/>
            </a:xfrm>
          </p:grpSpPr>
          <p:sp>
            <p:nvSpPr>
              <p:cNvPr id="413711" name="Rectangle 15">
                <a:extLst>
                  <a:ext uri="{FF2B5EF4-FFF2-40B4-BE49-F238E27FC236}">
                    <a16:creationId xmlns:a16="http://schemas.microsoft.com/office/drawing/2014/main" id="{45B772B1-AED0-FBF7-4499-69F660534DC3}"/>
                  </a:ext>
                </a:extLst>
              </p:cNvPr>
              <p:cNvSpPr>
                <a:spLocks noChangeArrowheads="1"/>
              </p:cNvSpPr>
              <p:nvPr/>
            </p:nvSpPr>
            <p:spPr bwMode="auto">
              <a:xfrm>
                <a:off x="3134998" y="3152466"/>
                <a:ext cx="2012248" cy="905884"/>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13712" name="Rectangle 12">
                <a:extLst>
                  <a:ext uri="{FF2B5EF4-FFF2-40B4-BE49-F238E27FC236}">
                    <a16:creationId xmlns:a16="http://schemas.microsoft.com/office/drawing/2014/main" id="{5A5F035F-88F1-2178-DFBC-DEC9D1F2F4E2}"/>
                  </a:ext>
                </a:extLst>
              </p:cNvPr>
              <p:cNvSpPr>
                <a:spLocks noChangeArrowheads="1"/>
              </p:cNvSpPr>
              <p:nvPr/>
            </p:nvSpPr>
            <p:spPr bwMode="auto">
              <a:xfrm>
                <a:off x="3134998" y="5331244"/>
                <a:ext cx="2012248" cy="349105"/>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13713" name="Rectangle 13">
                <a:extLst>
                  <a:ext uri="{FF2B5EF4-FFF2-40B4-BE49-F238E27FC236}">
                    <a16:creationId xmlns:a16="http://schemas.microsoft.com/office/drawing/2014/main" id="{F97BDB27-A9D1-4D01-D97C-44B116C2F05E}"/>
                  </a:ext>
                </a:extLst>
              </p:cNvPr>
              <p:cNvSpPr>
                <a:spLocks noChangeArrowheads="1"/>
              </p:cNvSpPr>
              <p:nvPr/>
            </p:nvSpPr>
            <p:spPr bwMode="auto">
              <a:xfrm>
                <a:off x="3134998" y="1521517"/>
                <a:ext cx="2012248" cy="359847"/>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13714" name="Text Box 43">
                <a:extLst>
                  <a:ext uri="{FF2B5EF4-FFF2-40B4-BE49-F238E27FC236}">
                    <a16:creationId xmlns:a16="http://schemas.microsoft.com/office/drawing/2014/main" id="{659E5062-C9C9-5B1B-336E-ED3B38C8EA50}"/>
                  </a:ext>
                </a:extLst>
              </p:cNvPr>
              <p:cNvSpPr txBox="1">
                <a:spLocks noChangeArrowheads="1"/>
              </p:cNvSpPr>
              <p:nvPr/>
            </p:nvSpPr>
            <p:spPr bwMode="auto">
              <a:xfrm>
                <a:off x="3127385" y="986433"/>
                <a:ext cx="2012250" cy="363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en-US" b="1">
                    <a:solidFill>
                      <a:schemeClr val="tx2"/>
                    </a:solidFill>
                    <a:latin typeface="Century Gothic" panose="020B0502020202020204" pitchFamily="34" charset="0"/>
                    <a:ea typeface="ＭＳ Ｐゴシック" panose="020B0600070205080204" pitchFamily="34" charset="-128"/>
                  </a:rPr>
                  <a:t>I Participate (IS)</a:t>
                </a:r>
                <a:endParaRPr lang="en-US" altLang="en-US" sz="2000" b="1">
                  <a:solidFill>
                    <a:schemeClr val="tx2"/>
                  </a:solidFill>
                  <a:latin typeface="Century Gothic" panose="020B0502020202020204" pitchFamily="34" charset="0"/>
                  <a:ea typeface="ＭＳ Ｐゴシック" panose="020B0600070205080204" pitchFamily="34" charset="-128"/>
                </a:endParaRPr>
              </a:p>
            </p:txBody>
          </p:sp>
          <p:grpSp>
            <p:nvGrpSpPr>
              <p:cNvPr id="413715" name="Grupa 7">
                <a:extLst>
                  <a:ext uri="{FF2B5EF4-FFF2-40B4-BE49-F238E27FC236}">
                    <a16:creationId xmlns:a16="http://schemas.microsoft.com/office/drawing/2014/main" id="{6F2E4114-3388-FF5E-ED4E-C43C96FE292D}"/>
                  </a:ext>
                </a:extLst>
              </p:cNvPr>
              <p:cNvGrpSpPr>
                <a:grpSpLocks/>
              </p:cNvGrpSpPr>
              <p:nvPr/>
            </p:nvGrpSpPr>
            <p:grpSpPr bwMode="auto">
              <a:xfrm>
                <a:off x="3134998" y="1517736"/>
                <a:ext cx="2019850" cy="4162612"/>
                <a:chOff x="3636165" y="1814460"/>
                <a:chExt cx="1696621" cy="3496486"/>
              </a:xfrm>
            </p:grpSpPr>
            <p:grpSp>
              <p:nvGrpSpPr>
                <p:cNvPr id="413716" name="Group 28">
                  <a:extLst>
                    <a:ext uri="{FF2B5EF4-FFF2-40B4-BE49-F238E27FC236}">
                      <a16:creationId xmlns:a16="http://schemas.microsoft.com/office/drawing/2014/main" id="{67D5F6BF-CB08-F8DA-8A71-85C75C044E91}"/>
                    </a:ext>
                  </a:extLst>
                </p:cNvPr>
                <p:cNvGrpSpPr>
                  <a:grpSpLocks/>
                </p:cNvGrpSpPr>
                <p:nvPr/>
              </p:nvGrpSpPr>
              <p:grpSpPr bwMode="auto">
                <a:xfrm>
                  <a:off x="3636165" y="1819139"/>
                  <a:ext cx="1696621" cy="3491807"/>
                  <a:chOff x="1684" y="1082"/>
                  <a:chExt cx="2391" cy="3083"/>
                </a:xfrm>
              </p:grpSpPr>
              <p:sp>
                <p:nvSpPr>
                  <p:cNvPr id="413721" name="Rectangle 29">
                    <a:extLst>
                      <a:ext uri="{FF2B5EF4-FFF2-40B4-BE49-F238E27FC236}">
                        <a16:creationId xmlns:a16="http://schemas.microsoft.com/office/drawing/2014/main" id="{DB2F43C9-E659-7C58-0D0B-C4C7206FBFCD}"/>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13722" name="Line 30">
                    <a:extLst>
                      <a:ext uri="{FF2B5EF4-FFF2-40B4-BE49-F238E27FC236}">
                        <a16:creationId xmlns:a16="http://schemas.microsoft.com/office/drawing/2014/main" id="{3C0B28BC-56ED-0241-F389-AD67C5B1A03E}"/>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413717" name="Line 31">
                  <a:extLst>
                    <a:ext uri="{FF2B5EF4-FFF2-40B4-BE49-F238E27FC236}">
                      <a16:creationId xmlns:a16="http://schemas.microsoft.com/office/drawing/2014/main" id="{FC6926BA-79BB-9C92-2210-603549E3D8C8}"/>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13718" name="Line 32">
                  <a:extLst>
                    <a:ext uri="{FF2B5EF4-FFF2-40B4-BE49-F238E27FC236}">
                      <a16:creationId xmlns:a16="http://schemas.microsoft.com/office/drawing/2014/main" id="{774D39B6-F53D-F150-BF69-5678DBDD1876}"/>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13719" name="Line 33">
                  <a:extLst>
                    <a:ext uri="{FF2B5EF4-FFF2-40B4-BE49-F238E27FC236}">
                      <a16:creationId xmlns:a16="http://schemas.microsoft.com/office/drawing/2014/main" id="{D362053E-7EF6-184B-34BB-C77A95F37098}"/>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13720" name="Line 34">
                  <a:extLst>
                    <a:ext uri="{FF2B5EF4-FFF2-40B4-BE49-F238E27FC236}">
                      <a16:creationId xmlns:a16="http://schemas.microsoft.com/office/drawing/2014/main" id="{EBF5CE2B-15B4-4E7D-33FC-0BCF4781B854}"/>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sp>
          <p:nvSpPr>
            <p:cNvPr id="413708" name="Line 35">
              <a:extLst>
                <a:ext uri="{FF2B5EF4-FFF2-40B4-BE49-F238E27FC236}">
                  <a16:creationId xmlns:a16="http://schemas.microsoft.com/office/drawing/2014/main" id="{6AB6A2D7-929F-DBBF-70B6-C15E5A51D014}"/>
                </a:ext>
              </a:extLst>
            </p:cNvPr>
            <p:cNvSpPr>
              <a:spLocks noChangeShapeType="1"/>
            </p:cNvSpPr>
            <p:nvPr/>
          </p:nvSpPr>
          <p:spPr bwMode="auto">
            <a:xfrm flipV="1">
              <a:off x="9569387" y="4492982"/>
              <a:ext cx="119043" cy="77721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13709" name="Line 36">
              <a:extLst>
                <a:ext uri="{FF2B5EF4-FFF2-40B4-BE49-F238E27FC236}">
                  <a16:creationId xmlns:a16="http://schemas.microsoft.com/office/drawing/2014/main" id="{F18EA343-04CF-2E5E-4B00-317F6CA90B4C}"/>
                </a:ext>
              </a:extLst>
            </p:cNvPr>
            <p:cNvSpPr>
              <a:spLocks noChangeShapeType="1"/>
            </p:cNvSpPr>
            <p:nvPr/>
          </p:nvSpPr>
          <p:spPr bwMode="auto">
            <a:xfrm flipH="1" flipV="1">
              <a:off x="9690786" y="4492982"/>
              <a:ext cx="1248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13710" name="Line 37">
              <a:extLst>
                <a:ext uri="{FF2B5EF4-FFF2-40B4-BE49-F238E27FC236}">
                  <a16:creationId xmlns:a16="http://schemas.microsoft.com/office/drawing/2014/main" id="{A6A2EFB4-C96D-451A-C35F-2A855657F64E}"/>
                </a:ext>
              </a:extLst>
            </p:cNvPr>
            <p:cNvSpPr>
              <a:spLocks noChangeShapeType="1"/>
            </p:cNvSpPr>
            <p:nvPr/>
          </p:nvSpPr>
          <p:spPr bwMode="auto">
            <a:xfrm>
              <a:off x="9817535" y="4492982"/>
              <a:ext cx="131141" cy="580203"/>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27" name="Prostokąt zaokrąglony 16">
            <a:extLst>
              <a:ext uri="{FF2B5EF4-FFF2-40B4-BE49-F238E27FC236}">
                <a16:creationId xmlns:a16="http://schemas.microsoft.com/office/drawing/2014/main" id="{C6B0DAEF-E076-A835-88DB-795F652D51A4}"/>
              </a:ext>
            </a:extLst>
          </p:cNvPr>
          <p:cNvSpPr/>
          <p:nvPr/>
        </p:nvSpPr>
        <p:spPr>
          <a:xfrm>
            <a:off x="4265613" y="665163"/>
            <a:ext cx="9145587" cy="355600"/>
          </a:xfrm>
          <a:prstGeom prst="roundRect">
            <a:avLst/>
          </a:prstGeom>
          <a:solidFill>
            <a:srgbClr val="B65AC3"/>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rIns="0" anchor="ctr"/>
          <a:lstStyle/>
          <a:p>
            <a:pPr defTabSz="913203" eaLnBrk="1" fontAlgn="auto" hangingPunct="1">
              <a:spcBef>
                <a:spcPts val="0"/>
              </a:spcBef>
              <a:spcAft>
                <a:spcPts val="0"/>
              </a:spcAft>
              <a:defRPr/>
            </a:pPr>
            <a:r>
              <a:rPr lang="en-NZ" sz="2000" b="1">
                <a:latin typeface="Century Gothic" panose="020B0502020202020204" pitchFamily="34" charset="0"/>
              </a:rPr>
              <a:t>DISCUSS the following:</a:t>
            </a:r>
          </a:p>
        </p:txBody>
      </p:sp>
      <p:grpSp>
        <p:nvGrpSpPr>
          <p:cNvPr id="413704" name="Group 27">
            <a:extLst>
              <a:ext uri="{FF2B5EF4-FFF2-40B4-BE49-F238E27FC236}">
                <a16:creationId xmlns:a16="http://schemas.microsoft.com/office/drawing/2014/main" id="{844A13A6-847E-8B6F-AB69-DAE7B2114025}"/>
              </a:ext>
            </a:extLst>
          </p:cNvPr>
          <p:cNvGrpSpPr>
            <a:grpSpLocks/>
          </p:cNvGrpSpPr>
          <p:nvPr/>
        </p:nvGrpSpPr>
        <p:grpSpPr bwMode="auto">
          <a:xfrm>
            <a:off x="9604375" y="204788"/>
            <a:ext cx="2849563" cy="376237"/>
            <a:chOff x="9604598" y="204437"/>
            <a:chExt cx="2848654" cy="377134"/>
          </a:xfrm>
        </p:grpSpPr>
        <p:sp>
          <p:nvSpPr>
            <p:cNvPr id="29" name="Prostokąt zaokrąglony 7">
              <a:extLst>
                <a:ext uri="{FF2B5EF4-FFF2-40B4-BE49-F238E27FC236}">
                  <a16:creationId xmlns:a16="http://schemas.microsoft.com/office/drawing/2014/main" id="{00BF6F48-8A32-D9DE-8C61-AF6BF8F01B53}"/>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5 of RS Section</a:t>
              </a:r>
              <a:endParaRPr lang="en-US" sz="1100" b="1">
                <a:solidFill>
                  <a:schemeClr val="bg1"/>
                </a:solidFill>
                <a:latin typeface="Century Gothic" panose="020B0502020202020204" pitchFamily="34" charset="0"/>
              </a:endParaRPr>
            </a:p>
          </p:txBody>
        </p:sp>
        <p:pic>
          <p:nvPicPr>
            <p:cNvPr id="413706" name="Graphic 29" descr="Closed book with solid fill">
              <a:extLst>
                <a:ext uri="{FF2B5EF4-FFF2-40B4-BE49-F238E27FC236}">
                  <a16:creationId xmlns:a16="http://schemas.microsoft.com/office/drawing/2014/main" id="{B1B85F7E-0D73-3074-EBA8-5C354F1026B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par>
                          <p:cTn id="15" fill="hold" nodeType="afterGroup">
                            <p:stCondLst>
                              <p:cond delay="0"/>
                            </p:stCondLst>
                            <p:childTnLst>
                              <p:par>
                                <p:cTn id="16" presetID="2" presetClass="entr" presetSubtype="2" fill="hold" grpId="0" nodeType="after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additive="base">
                                        <p:cTn id="18" dur="1000" fill="hold"/>
                                        <p:tgtEl>
                                          <p:spTgt spid="27"/>
                                        </p:tgtEl>
                                        <p:attrNameLst>
                                          <p:attrName>ppt_x</p:attrName>
                                        </p:attrNameLst>
                                      </p:cBhvr>
                                      <p:tavLst>
                                        <p:tav tm="0">
                                          <p:val>
                                            <p:strVal val="1+#ppt_w/2"/>
                                          </p:val>
                                        </p:tav>
                                        <p:tav tm="100000">
                                          <p:val>
                                            <p:strVal val="#ppt_x"/>
                                          </p:val>
                                        </p:tav>
                                      </p:tavLst>
                                    </p:anim>
                                    <p:anim calcmode="lin" valueType="num">
                                      <p:cBhvr additive="base">
                                        <p:cTn id="19"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 grpId="0"/>
      <p:bldP spid="4" grpId="0"/>
      <p:bldP spid="27" grpId="0" animBg="1"/>
    </p:bldLst>
  </p:timing>
</p:sld>
</file>

<file path=ppt/slides/slide18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15746" name="Text Placeholder 4">
            <a:extLst>
              <a:ext uri="{FF2B5EF4-FFF2-40B4-BE49-F238E27FC236}">
                <a16:creationId xmlns:a16="http://schemas.microsoft.com/office/drawing/2014/main" id="{4C693FF1-3A55-1B7B-4466-1FED0E37630A}"/>
              </a:ext>
            </a:extLst>
          </p:cNvPr>
          <p:cNvSpPr>
            <a:spLocks noGrp="1" noChangeArrowheads="1"/>
          </p:cNvSpPr>
          <p:nvPr>
            <p:ph type="body" sz="quarter" idx="4294967295"/>
          </p:nvPr>
        </p:nvSpPr>
        <p:spPr bwMode="auto">
          <a:xfrm>
            <a:off x="334963" y="188913"/>
            <a:ext cx="3743325" cy="360362"/>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a:latin typeface="Century Gothic" panose="020B0502020202020204" pitchFamily="34" charset="0"/>
              </a:rPr>
              <a:t>Recruit: Analysing Basic Shapes</a:t>
            </a:r>
            <a:endParaRPr lang="en-GB" altLang="en-US" sz="1800">
              <a:latin typeface="Century Gothic" panose="020B0502020202020204" pitchFamily="34" charset="0"/>
            </a:endParaRPr>
          </a:p>
        </p:txBody>
      </p:sp>
      <p:sp>
        <p:nvSpPr>
          <p:cNvPr id="27" name="Prostokąt zaokrąglony 16">
            <a:extLst>
              <a:ext uri="{FF2B5EF4-FFF2-40B4-BE49-F238E27FC236}">
                <a16:creationId xmlns:a16="http://schemas.microsoft.com/office/drawing/2014/main" id="{E80FE3E8-304C-7B6A-A2EE-9E39A35882A9}"/>
              </a:ext>
            </a:extLst>
          </p:cNvPr>
          <p:cNvSpPr/>
          <p:nvPr/>
        </p:nvSpPr>
        <p:spPr>
          <a:xfrm>
            <a:off x="4265613" y="665163"/>
            <a:ext cx="9145587" cy="355600"/>
          </a:xfrm>
          <a:prstGeom prst="roundRect">
            <a:avLst/>
          </a:prstGeom>
          <a:solidFill>
            <a:srgbClr val="B65AC3"/>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rIns="0" anchor="ctr"/>
          <a:lstStyle/>
          <a:p>
            <a:pPr defTabSz="913203" eaLnBrk="1" fontAlgn="auto" hangingPunct="1">
              <a:spcBef>
                <a:spcPts val="0"/>
              </a:spcBef>
              <a:spcAft>
                <a:spcPts val="0"/>
              </a:spcAft>
              <a:defRPr/>
            </a:pPr>
            <a:r>
              <a:rPr lang="en-NZ" sz="2000" b="1">
                <a:latin typeface="Century Gothic" panose="020B0502020202020204" pitchFamily="34" charset="0"/>
              </a:rPr>
              <a:t>DISCUSS the following:</a:t>
            </a:r>
          </a:p>
        </p:txBody>
      </p:sp>
      <p:grpSp>
        <p:nvGrpSpPr>
          <p:cNvPr id="415748" name="Group 27">
            <a:extLst>
              <a:ext uri="{FF2B5EF4-FFF2-40B4-BE49-F238E27FC236}">
                <a16:creationId xmlns:a16="http://schemas.microsoft.com/office/drawing/2014/main" id="{78E96077-A9EE-7EDB-5487-1871CF2BA1BD}"/>
              </a:ext>
            </a:extLst>
          </p:cNvPr>
          <p:cNvGrpSpPr>
            <a:grpSpLocks/>
          </p:cNvGrpSpPr>
          <p:nvPr/>
        </p:nvGrpSpPr>
        <p:grpSpPr bwMode="auto">
          <a:xfrm>
            <a:off x="914400" y="885825"/>
            <a:ext cx="2230438" cy="5165725"/>
            <a:chOff x="7472539" y="226992"/>
            <a:chExt cx="825498" cy="1911166"/>
          </a:xfrm>
        </p:grpSpPr>
        <p:grpSp>
          <p:nvGrpSpPr>
            <p:cNvPr id="415752" name="Grupa 2">
              <a:extLst>
                <a:ext uri="{FF2B5EF4-FFF2-40B4-BE49-F238E27FC236}">
                  <a16:creationId xmlns:a16="http://schemas.microsoft.com/office/drawing/2014/main" id="{3E4AEE1C-3C20-5FE2-0EEE-9F9A28088582}"/>
                </a:ext>
              </a:extLst>
            </p:cNvPr>
            <p:cNvGrpSpPr>
              <a:grpSpLocks/>
            </p:cNvGrpSpPr>
            <p:nvPr/>
          </p:nvGrpSpPr>
          <p:grpSpPr bwMode="auto">
            <a:xfrm>
              <a:off x="7472539" y="226992"/>
              <a:ext cx="825498" cy="1911166"/>
              <a:chOff x="3127385" y="986433"/>
              <a:chExt cx="2027463" cy="4693916"/>
            </a:xfrm>
          </p:grpSpPr>
          <p:sp>
            <p:nvSpPr>
              <p:cNvPr id="415757" name="Rectangle 15">
                <a:extLst>
                  <a:ext uri="{FF2B5EF4-FFF2-40B4-BE49-F238E27FC236}">
                    <a16:creationId xmlns:a16="http://schemas.microsoft.com/office/drawing/2014/main" id="{00C8F9E1-9579-D952-7C65-FB3A8027DA58}"/>
                  </a:ext>
                </a:extLst>
              </p:cNvPr>
              <p:cNvSpPr>
                <a:spLocks noChangeArrowheads="1"/>
              </p:cNvSpPr>
              <p:nvPr/>
            </p:nvSpPr>
            <p:spPr bwMode="auto">
              <a:xfrm>
                <a:off x="3134998" y="3152466"/>
                <a:ext cx="2012248" cy="905884"/>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15758" name="Rectangle 12">
                <a:extLst>
                  <a:ext uri="{FF2B5EF4-FFF2-40B4-BE49-F238E27FC236}">
                    <a16:creationId xmlns:a16="http://schemas.microsoft.com/office/drawing/2014/main" id="{DEA6321C-4638-A5C4-37A0-BB614D13B090}"/>
                  </a:ext>
                </a:extLst>
              </p:cNvPr>
              <p:cNvSpPr>
                <a:spLocks noChangeArrowheads="1"/>
              </p:cNvSpPr>
              <p:nvPr/>
            </p:nvSpPr>
            <p:spPr bwMode="auto">
              <a:xfrm>
                <a:off x="3134998" y="5331244"/>
                <a:ext cx="2012248" cy="349105"/>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15759" name="Rectangle 13">
                <a:extLst>
                  <a:ext uri="{FF2B5EF4-FFF2-40B4-BE49-F238E27FC236}">
                    <a16:creationId xmlns:a16="http://schemas.microsoft.com/office/drawing/2014/main" id="{11FFCBDF-BD1B-FA77-06CB-61F147F4949D}"/>
                  </a:ext>
                </a:extLst>
              </p:cNvPr>
              <p:cNvSpPr>
                <a:spLocks noChangeArrowheads="1"/>
              </p:cNvSpPr>
              <p:nvPr/>
            </p:nvSpPr>
            <p:spPr bwMode="auto">
              <a:xfrm>
                <a:off x="3134998" y="1521517"/>
                <a:ext cx="2012248" cy="359847"/>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15760" name="Text Box 43">
                <a:extLst>
                  <a:ext uri="{FF2B5EF4-FFF2-40B4-BE49-F238E27FC236}">
                    <a16:creationId xmlns:a16="http://schemas.microsoft.com/office/drawing/2014/main" id="{36FC316E-CE31-11A6-9EC3-6158E569AA94}"/>
                  </a:ext>
                </a:extLst>
              </p:cNvPr>
              <p:cNvSpPr txBox="1">
                <a:spLocks noChangeArrowheads="1"/>
              </p:cNvSpPr>
              <p:nvPr/>
            </p:nvSpPr>
            <p:spPr bwMode="auto">
              <a:xfrm>
                <a:off x="3127385" y="986433"/>
                <a:ext cx="2012250" cy="363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en-US" b="1">
                    <a:solidFill>
                      <a:schemeClr val="tx2"/>
                    </a:solidFill>
                    <a:latin typeface="Century Gothic" panose="020B0502020202020204" pitchFamily="34" charset="0"/>
                    <a:ea typeface="ＭＳ Ｐゴシック" panose="020B0600070205080204" pitchFamily="34" charset="-128"/>
                  </a:rPr>
                  <a:t>I Sell (DI)</a:t>
                </a:r>
                <a:endParaRPr lang="en-US" altLang="en-US" b="1">
                  <a:solidFill>
                    <a:schemeClr val="tx2"/>
                  </a:solidFill>
                  <a:latin typeface="Century Gothic" panose="020B0502020202020204" pitchFamily="34" charset="0"/>
                  <a:ea typeface="ＭＳ Ｐゴシック" panose="020B0600070205080204" pitchFamily="34" charset="-128"/>
                </a:endParaRPr>
              </a:p>
            </p:txBody>
          </p:sp>
          <p:grpSp>
            <p:nvGrpSpPr>
              <p:cNvPr id="415761" name="Grupa 7">
                <a:extLst>
                  <a:ext uri="{FF2B5EF4-FFF2-40B4-BE49-F238E27FC236}">
                    <a16:creationId xmlns:a16="http://schemas.microsoft.com/office/drawing/2014/main" id="{D7EE63E1-2E13-036A-704B-770B7225FE45}"/>
                  </a:ext>
                </a:extLst>
              </p:cNvPr>
              <p:cNvGrpSpPr>
                <a:grpSpLocks/>
              </p:cNvGrpSpPr>
              <p:nvPr/>
            </p:nvGrpSpPr>
            <p:grpSpPr bwMode="auto">
              <a:xfrm>
                <a:off x="3134998" y="1517736"/>
                <a:ext cx="2019850" cy="4162612"/>
                <a:chOff x="3636165" y="1814460"/>
                <a:chExt cx="1696621" cy="3496486"/>
              </a:xfrm>
            </p:grpSpPr>
            <p:grpSp>
              <p:nvGrpSpPr>
                <p:cNvPr id="415762" name="Group 28">
                  <a:extLst>
                    <a:ext uri="{FF2B5EF4-FFF2-40B4-BE49-F238E27FC236}">
                      <a16:creationId xmlns:a16="http://schemas.microsoft.com/office/drawing/2014/main" id="{B13C7452-DDDD-62E0-56E5-2365F9C60591}"/>
                    </a:ext>
                  </a:extLst>
                </p:cNvPr>
                <p:cNvGrpSpPr>
                  <a:grpSpLocks/>
                </p:cNvGrpSpPr>
                <p:nvPr/>
              </p:nvGrpSpPr>
              <p:grpSpPr bwMode="auto">
                <a:xfrm>
                  <a:off x="3636165" y="1819139"/>
                  <a:ext cx="1696621" cy="3491807"/>
                  <a:chOff x="1684" y="1082"/>
                  <a:chExt cx="2391" cy="3083"/>
                </a:xfrm>
              </p:grpSpPr>
              <p:sp>
                <p:nvSpPr>
                  <p:cNvPr id="415767" name="Rectangle 29">
                    <a:extLst>
                      <a:ext uri="{FF2B5EF4-FFF2-40B4-BE49-F238E27FC236}">
                        <a16:creationId xmlns:a16="http://schemas.microsoft.com/office/drawing/2014/main" id="{9828CE48-8180-596B-3AD1-4C7C1BE7DB3E}"/>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15768" name="Line 30">
                    <a:extLst>
                      <a:ext uri="{FF2B5EF4-FFF2-40B4-BE49-F238E27FC236}">
                        <a16:creationId xmlns:a16="http://schemas.microsoft.com/office/drawing/2014/main" id="{0AE015FB-9F9E-3032-16DB-18A4FEF1B43C}"/>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415763" name="Line 31">
                  <a:extLst>
                    <a:ext uri="{FF2B5EF4-FFF2-40B4-BE49-F238E27FC236}">
                      <a16:creationId xmlns:a16="http://schemas.microsoft.com/office/drawing/2014/main" id="{5A93CA9D-ECE3-D156-FBD9-71826AB0EA4C}"/>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15764" name="Line 32">
                  <a:extLst>
                    <a:ext uri="{FF2B5EF4-FFF2-40B4-BE49-F238E27FC236}">
                      <a16:creationId xmlns:a16="http://schemas.microsoft.com/office/drawing/2014/main" id="{C4EADF46-6DB1-A511-AA75-BB0B2EB794A1}"/>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15765" name="Line 33">
                  <a:extLst>
                    <a:ext uri="{FF2B5EF4-FFF2-40B4-BE49-F238E27FC236}">
                      <a16:creationId xmlns:a16="http://schemas.microsoft.com/office/drawing/2014/main" id="{41D12F65-5880-4BE1-7DC2-90AB69FD7E56}"/>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15766" name="Line 34">
                  <a:extLst>
                    <a:ext uri="{FF2B5EF4-FFF2-40B4-BE49-F238E27FC236}">
                      <a16:creationId xmlns:a16="http://schemas.microsoft.com/office/drawing/2014/main" id="{893574F5-CE12-C366-EFBF-A505521BE0C2}"/>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415753" name="Grupa 33">
              <a:extLst>
                <a:ext uri="{FF2B5EF4-FFF2-40B4-BE49-F238E27FC236}">
                  <a16:creationId xmlns:a16="http://schemas.microsoft.com/office/drawing/2014/main" id="{46D89DDD-FA2E-883C-21B1-761A21980CB7}"/>
                </a:ext>
              </a:extLst>
            </p:cNvPr>
            <p:cNvGrpSpPr>
              <a:grpSpLocks/>
            </p:cNvGrpSpPr>
            <p:nvPr/>
          </p:nvGrpSpPr>
          <p:grpSpPr bwMode="auto">
            <a:xfrm>
              <a:off x="7639673" y="790766"/>
              <a:ext cx="495709" cy="967622"/>
              <a:chOff x="2796369" y="2964099"/>
              <a:chExt cx="869657" cy="1697563"/>
            </a:xfrm>
          </p:grpSpPr>
          <p:sp>
            <p:nvSpPr>
              <p:cNvPr id="415754" name="Line 35">
                <a:extLst>
                  <a:ext uri="{FF2B5EF4-FFF2-40B4-BE49-F238E27FC236}">
                    <a16:creationId xmlns:a16="http://schemas.microsoft.com/office/drawing/2014/main" id="{0EECDA7C-A115-72B8-0BA4-C9A47B76E94D}"/>
                  </a:ext>
                </a:extLst>
              </p:cNvPr>
              <p:cNvSpPr>
                <a:spLocks noChangeShapeType="1"/>
              </p:cNvSpPr>
              <p:nvPr/>
            </p:nvSpPr>
            <p:spPr bwMode="auto">
              <a:xfrm>
                <a:off x="2796369" y="2964099"/>
                <a:ext cx="287541" cy="6579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15755" name="Line 36">
                <a:extLst>
                  <a:ext uri="{FF2B5EF4-FFF2-40B4-BE49-F238E27FC236}">
                    <a16:creationId xmlns:a16="http://schemas.microsoft.com/office/drawing/2014/main" id="{B2CC0D6D-8957-A217-2965-A50871B64DF2}"/>
                  </a:ext>
                </a:extLst>
              </p:cNvPr>
              <p:cNvSpPr>
                <a:spLocks noChangeShapeType="1"/>
              </p:cNvSpPr>
              <p:nvPr/>
            </p:nvSpPr>
            <p:spPr bwMode="auto">
              <a:xfrm flipH="1" flipV="1">
                <a:off x="3074661" y="3029898"/>
                <a:ext cx="298422" cy="1369122"/>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15756" name="Line 37">
                <a:extLst>
                  <a:ext uri="{FF2B5EF4-FFF2-40B4-BE49-F238E27FC236}">
                    <a16:creationId xmlns:a16="http://schemas.microsoft.com/office/drawing/2014/main" id="{E3B7B50F-6AD4-1A2C-EE99-09FA417E506F}"/>
                  </a:ext>
                </a:extLst>
              </p:cNvPr>
              <p:cNvSpPr>
                <a:spLocks noChangeShapeType="1"/>
              </p:cNvSpPr>
              <p:nvPr/>
            </p:nvSpPr>
            <p:spPr bwMode="auto">
              <a:xfrm>
                <a:off x="3373084" y="4399020"/>
                <a:ext cx="292942" cy="262642"/>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sp>
        <p:nvSpPr>
          <p:cNvPr id="46" name="Rectangle 45">
            <a:extLst>
              <a:ext uri="{FF2B5EF4-FFF2-40B4-BE49-F238E27FC236}">
                <a16:creationId xmlns:a16="http://schemas.microsoft.com/office/drawing/2014/main" id="{1C3E4182-B9BA-F5AA-492B-95B8B3736635}"/>
              </a:ext>
            </a:extLst>
          </p:cNvPr>
          <p:cNvSpPr>
            <a:spLocks noChangeArrowheads="1"/>
          </p:cNvSpPr>
          <p:nvPr/>
        </p:nvSpPr>
        <p:spPr bwMode="auto">
          <a:xfrm>
            <a:off x="4398963" y="3611563"/>
            <a:ext cx="3182937" cy="1811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6630" tIns="43315" rIns="86630" bIns="43315">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buClr>
                <a:srgbClr val="666666"/>
              </a:buClr>
              <a:buSzPct val="75000"/>
            </a:pPr>
            <a:r>
              <a:rPr lang="en-US" altLang="en-US" sz="1400" b="1">
                <a:latin typeface="Century Gothic" panose="020B0502020202020204" pitchFamily="34" charset="0"/>
              </a:rPr>
              <a:t>2. Ideal job</a:t>
            </a:r>
          </a:p>
          <a:p>
            <a:r>
              <a:rPr lang="en-US" altLang="en-US" sz="1400">
                <a:latin typeface="Century Gothic" panose="020B0502020202020204" pitchFamily="34" charset="0"/>
                <a:cs typeface="Arial" panose="020B0604020202020204" pitchFamily="34" charset="0"/>
              </a:rPr>
              <a:t>Direct Sales (The Hunter)</a:t>
            </a:r>
          </a:p>
          <a:p>
            <a:r>
              <a:rPr lang="en-US" altLang="en-US" sz="1400">
                <a:latin typeface="Century Gothic" panose="020B0502020202020204" pitchFamily="34" charset="0"/>
                <a:cs typeface="Arial" panose="020B0604020202020204" pitchFamily="34" charset="0"/>
              </a:rPr>
              <a:t>General Manager (Sales)</a:t>
            </a:r>
          </a:p>
          <a:p>
            <a:r>
              <a:rPr lang="en-US" altLang="en-US" sz="1400">
                <a:latin typeface="Century Gothic" panose="020B0502020202020204" pitchFamily="34" charset="0"/>
                <a:cs typeface="Arial" panose="020B0604020202020204" pitchFamily="34" charset="0"/>
              </a:rPr>
              <a:t>Sales and Marketing Manager</a:t>
            </a:r>
          </a:p>
          <a:p>
            <a:r>
              <a:rPr lang="en-US" altLang="en-US" sz="1400">
                <a:latin typeface="Century Gothic" panose="020B0502020202020204" pitchFamily="34" charset="0"/>
                <a:cs typeface="Arial" panose="020B0604020202020204" pitchFamily="34" charset="0"/>
              </a:rPr>
              <a:t>Education: Campus Manager or Head of School</a:t>
            </a:r>
          </a:p>
          <a:p>
            <a:r>
              <a:rPr lang="en-US" altLang="en-US" sz="1400">
                <a:latin typeface="Century Gothic" panose="020B0502020202020204" pitchFamily="34" charset="0"/>
                <a:cs typeface="Arial" panose="020B0604020202020204" pitchFamily="34" charset="0"/>
              </a:rPr>
              <a:t>Artist</a:t>
            </a:r>
          </a:p>
          <a:p>
            <a:r>
              <a:rPr lang="en-US" altLang="en-US" sz="1400">
                <a:latin typeface="Century Gothic" panose="020B0502020202020204" pitchFamily="34" charset="0"/>
                <a:cs typeface="Arial" panose="020B0604020202020204" pitchFamily="34" charset="0"/>
              </a:rPr>
              <a:t>Leading own company</a:t>
            </a:r>
          </a:p>
        </p:txBody>
      </p:sp>
      <p:sp>
        <p:nvSpPr>
          <p:cNvPr id="47" name="Rectangle 46">
            <a:extLst>
              <a:ext uri="{FF2B5EF4-FFF2-40B4-BE49-F238E27FC236}">
                <a16:creationId xmlns:a16="http://schemas.microsoft.com/office/drawing/2014/main" id="{D411822E-1E78-3A54-212B-0A685D30D2B4}"/>
              </a:ext>
            </a:extLst>
          </p:cNvPr>
          <p:cNvSpPr>
            <a:spLocks noChangeArrowheads="1"/>
          </p:cNvSpPr>
          <p:nvPr/>
        </p:nvSpPr>
        <p:spPr bwMode="auto">
          <a:xfrm>
            <a:off x="4398963" y="1403350"/>
            <a:ext cx="2997200" cy="2027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6630" tIns="43315" rIns="86630" bIns="43315">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US" altLang="en-US" sz="1400" b="1">
                <a:latin typeface="Century Gothic" panose="020B0502020202020204" pitchFamily="34" charset="0"/>
              </a:rPr>
              <a:t>1. Strengths</a:t>
            </a:r>
            <a:endParaRPr lang="en-NZ" altLang="en-US" sz="1400">
              <a:latin typeface="Century Gothic" panose="020B0502020202020204" pitchFamily="34" charset="0"/>
            </a:endParaRPr>
          </a:p>
          <a:p>
            <a:pPr eaLnBrk="1" hangingPunct="1"/>
            <a:r>
              <a:rPr lang="en-NZ" altLang="en-US" sz="1400">
                <a:latin typeface="Century Gothic" panose="020B0502020202020204" pitchFamily="34" charset="0"/>
              </a:rPr>
              <a:t>Can excite others</a:t>
            </a:r>
          </a:p>
          <a:p>
            <a:pPr eaLnBrk="1" hangingPunct="1"/>
            <a:r>
              <a:rPr lang="en-NZ" altLang="en-US" sz="1400">
                <a:latin typeface="Century Gothic" panose="020B0502020202020204" pitchFamily="34" charset="0"/>
              </a:rPr>
              <a:t>Can set goals</a:t>
            </a:r>
          </a:p>
          <a:p>
            <a:pPr eaLnBrk="1" hangingPunct="1"/>
            <a:r>
              <a:rPr lang="en-NZ" altLang="en-US" sz="1400">
                <a:latin typeface="Century Gothic" panose="020B0502020202020204" pitchFamily="34" charset="0"/>
              </a:rPr>
              <a:t>Generates new ideas</a:t>
            </a:r>
          </a:p>
          <a:p>
            <a:pPr eaLnBrk="1" hangingPunct="1"/>
            <a:r>
              <a:rPr lang="en-NZ" altLang="en-US" sz="1400">
                <a:latin typeface="Century Gothic" panose="020B0502020202020204" pitchFamily="34" charset="0"/>
              </a:rPr>
              <a:t>Drives change</a:t>
            </a:r>
          </a:p>
          <a:p>
            <a:pPr eaLnBrk="1" hangingPunct="1"/>
            <a:r>
              <a:rPr lang="en-NZ" altLang="en-US" sz="1400">
                <a:latin typeface="Century Gothic" panose="020B0502020202020204" pitchFamily="34" charset="0"/>
              </a:rPr>
              <a:t>Is competitive</a:t>
            </a:r>
          </a:p>
          <a:p>
            <a:pPr eaLnBrk="1" hangingPunct="1"/>
            <a:r>
              <a:rPr lang="en-NZ" altLang="en-US" sz="1400">
                <a:latin typeface="Century Gothic" panose="020B0502020202020204" pitchFamily="34" charset="0"/>
              </a:rPr>
              <a:t>Acts independently</a:t>
            </a:r>
          </a:p>
          <a:p>
            <a:pPr eaLnBrk="1" hangingPunct="1"/>
            <a:r>
              <a:rPr lang="en-NZ" altLang="en-US" sz="1400">
                <a:latin typeface="Century Gothic" panose="020B0502020202020204" pitchFamily="34" charset="0"/>
              </a:rPr>
              <a:t>Big picture focused</a:t>
            </a:r>
          </a:p>
          <a:p>
            <a:pPr eaLnBrk="1" hangingPunct="1"/>
            <a:r>
              <a:rPr lang="en-NZ" altLang="en-US" sz="1400">
                <a:latin typeface="Century Gothic" panose="020B0502020202020204" pitchFamily="34" charset="0"/>
              </a:rPr>
              <a:t>Communicative</a:t>
            </a:r>
          </a:p>
        </p:txBody>
      </p:sp>
      <p:sp>
        <p:nvSpPr>
          <p:cNvPr id="48" name="Rectangle 47">
            <a:extLst>
              <a:ext uri="{FF2B5EF4-FFF2-40B4-BE49-F238E27FC236}">
                <a16:creationId xmlns:a16="http://schemas.microsoft.com/office/drawing/2014/main" id="{CB517DEF-E5A5-8C45-65A8-E4EDCA95614C}"/>
              </a:ext>
            </a:extLst>
          </p:cNvPr>
          <p:cNvSpPr>
            <a:spLocks noChangeArrowheads="1"/>
          </p:cNvSpPr>
          <p:nvPr/>
        </p:nvSpPr>
        <p:spPr bwMode="auto">
          <a:xfrm>
            <a:off x="7732713" y="1403350"/>
            <a:ext cx="3019425" cy="181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6630" tIns="43315" rIns="86630" bIns="43315">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US" altLang="en-US" sz="1400" b="1">
                <a:latin typeface="Century Gothic" panose="020B0502020202020204" pitchFamily="34" charset="0"/>
              </a:rPr>
              <a:t>3. How to motivate</a:t>
            </a:r>
          </a:p>
          <a:p>
            <a:pPr eaLnBrk="1" hangingPunct="1"/>
            <a:r>
              <a:rPr lang="en-NZ" altLang="en-US" sz="1400">
                <a:latin typeface="Century Gothic" panose="020B0502020202020204" pitchFamily="34" charset="0"/>
              </a:rPr>
              <a:t>Set big goals targets</a:t>
            </a:r>
          </a:p>
          <a:p>
            <a:pPr eaLnBrk="1" hangingPunct="1"/>
            <a:r>
              <a:rPr lang="en-NZ" altLang="en-US" sz="1400">
                <a:latin typeface="Century Gothic" panose="020B0502020202020204" pitchFamily="34" charset="0"/>
              </a:rPr>
              <a:t>Give them an opportunity to meet new people</a:t>
            </a:r>
          </a:p>
          <a:p>
            <a:pPr eaLnBrk="1" hangingPunct="1"/>
            <a:r>
              <a:rPr lang="en-NZ" altLang="en-US" sz="1400">
                <a:latin typeface="Century Gothic" panose="020B0502020202020204" pitchFamily="34" charset="0"/>
              </a:rPr>
              <a:t>Provide them with feedback</a:t>
            </a:r>
          </a:p>
          <a:p>
            <a:pPr eaLnBrk="1" hangingPunct="1"/>
            <a:r>
              <a:rPr lang="en-NZ" altLang="en-US" sz="1400">
                <a:latin typeface="Century Gothic" panose="020B0502020202020204" pitchFamily="34" charset="0"/>
              </a:rPr>
              <a:t>Independent tasks </a:t>
            </a:r>
          </a:p>
          <a:p>
            <a:pPr eaLnBrk="1" hangingPunct="1"/>
            <a:r>
              <a:rPr lang="en-NZ" altLang="en-US" sz="1400">
                <a:latin typeface="Century Gothic" panose="020B0502020202020204" pitchFamily="34" charset="0"/>
              </a:rPr>
              <a:t>Freedom to make their own decisions</a:t>
            </a:r>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1000" fill="hold"/>
                                        <p:tgtEl>
                                          <p:spTgt spid="27"/>
                                        </p:tgtEl>
                                        <p:attrNameLst>
                                          <p:attrName>ppt_x</p:attrName>
                                        </p:attrNameLst>
                                      </p:cBhvr>
                                      <p:tavLst>
                                        <p:tav tm="0">
                                          <p:val>
                                            <p:strVal val="1+#ppt_w/2"/>
                                          </p:val>
                                        </p:tav>
                                        <p:tav tm="100000">
                                          <p:val>
                                            <p:strVal val="#ppt_x"/>
                                          </p:val>
                                        </p:tav>
                                      </p:tavLst>
                                    </p:anim>
                                    <p:anim calcmode="lin" valueType="num">
                                      <p:cBhvr additive="base">
                                        <p:cTn id="8" dur="1000" fill="hold"/>
                                        <p:tgtEl>
                                          <p:spTgt spid="2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47"/>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46"/>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4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46" grpId="0"/>
      <p:bldP spid="47" grpId="0"/>
      <p:bldP spid="48" grpId="0"/>
    </p:bldLst>
  </p:timing>
</p:sld>
</file>

<file path=ppt/slides/slide18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17794" name="Text Placeholder 4">
            <a:extLst>
              <a:ext uri="{FF2B5EF4-FFF2-40B4-BE49-F238E27FC236}">
                <a16:creationId xmlns:a16="http://schemas.microsoft.com/office/drawing/2014/main" id="{54365A77-B74D-5928-F117-7F097D60BC6B}"/>
              </a:ext>
            </a:extLst>
          </p:cNvPr>
          <p:cNvSpPr>
            <a:spLocks noGrp="1" noChangeArrowheads="1"/>
          </p:cNvSpPr>
          <p:nvPr>
            <p:ph type="body" sz="quarter" idx="4294967295"/>
          </p:nvPr>
        </p:nvSpPr>
        <p:spPr bwMode="auto">
          <a:xfrm>
            <a:off x="334963" y="188913"/>
            <a:ext cx="3743325" cy="360362"/>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a:latin typeface="Century Gothic" panose="020B0502020202020204" pitchFamily="34" charset="0"/>
              </a:rPr>
              <a:t>Recruit: Analysing Basic Shapes</a:t>
            </a:r>
            <a:endParaRPr lang="en-GB" altLang="en-US" sz="1800">
              <a:latin typeface="Century Gothic" panose="020B0502020202020204" pitchFamily="34" charset="0"/>
            </a:endParaRPr>
          </a:p>
        </p:txBody>
      </p:sp>
      <p:sp>
        <p:nvSpPr>
          <p:cNvPr id="27" name="Prostokąt zaokrąglony 16">
            <a:extLst>
              <a:ext uri="{FF2B5EF4-FFF2-40B4-BE49-F238E27FC236}">
                <a16:creationId xmlns:a16="http://schemas.microsoft.com/office/drawing/2014/main" id="{FF222198-898D-9548-3828-ABD154EA8574}"/>
              </a:ext>
            </a:extLst>
          </p:cNvPr>
          <p:cNvSpPr/>
          <p:nvPr/>
        </p:nvSpPr>
        <p:spPr>
          <a:xfrm>
            <a:off x="4265613" y="665163"/>
            <a:ext cx="9145587" cy="355600"/>
          </a:xfrm>
          <a:prstGeom prst="roundRect">
            <a:avLst/>
          </a:prstGeom>
          <a:solidFill>
            <a:srgbClr val="B65AC3"/>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rIns="0" anchor="ctr"/>
          <a:lstStyle/>
          <a:p>
            <a:pPr defTabSz="913203" eaLnBrk="1" fontAlgn="auto" hangingPunct="1">
              <a:spcBef>
                <a:spcPts val="0"/>
              </a:spcBef>
              <a:spcAft>
                <a:spcPts val="0"/>
              </a:spcAft>
              <a:defRPr/>
            </a:pPr>
            <a:r>
              <a:rPr lang="en-NZ" sz="2000" b="1">
                <a:latin typeface="Century Gothic" panose="020B0502020202020204" pitchFamily="34" charset="0"/>
              </a:rPr>
              <a:t>DISCUSS the following:</a:t>
            </a:r>
          </a:p>
        </p:txBody>
      </p:sp>
      <p:grpSp>
        <p:nvGrpSpPr>
          <p:cNvPr id="417796" name="Group 24">
            <a:extLst>
              <a:ext uri="{FF2B5EF4-FFF2-40B4-BE49-F238E27FC236}">
                <a16:creationId xmlns:a16="http://schemas.microsoft.com/office/drawing/2014/main" id="{11721F6D-88EB-48D0-A140-4C3EDA98F18B}"/>
              </a:ext>
            </a:extLst>
          </p:cNvPr>
          <p:cNvGrpSpPr>
            <a:grpSpLocks/>
          </p:cNvGrpSpPr>
          <p:nvPr/>
        </p:nvGrpSpPr>
        <p:grpSpPr bwMode="auto">
          <a:xfrm>
            <a:off x="1019175" y="1020763"/>
            <a:ext cx="2141538" cy="4957762"/>
            <a:chOff x="8396153" y="4149059"/>
            <a:chExt cx="628495" cy="1455070"/>
          </a:xfrm>
        </p:grpSpPr>
        <p:grpSp>
          <p:nvGrpSpPr>
            <p:cNvPr id="417800" name="Grupa 2">
              <a:extLst>
                <a:ext uri="{FF2B5EF4-FFF2-40B4-BE49-F238E27FC236}">
                  <a16:creationId xmlns:a16="http://schemas.microsoft.com/office/drawing/2014/main" id="{348CA689-7A3D-6E9C-A367-63661D152A9F}"/>
                </a:ext>
              </a:extLst>
            </p:cNvPr>
            <p:cNvGrpSpPr>
              <a:grpSpLocks/>
            </p:cNvGrpSpPr>
            <p:nvPr/>
          </p:nvGrpSpPr>
          <p:grpSpPr bwMode="auto">
            <a:xfrm>
              <a:off x="8396153" y="4149059"/>
              <a:ext cx="628495" cy="1455070"/>
              <a:chOff x="3127385" y="986433"/>
              <a:chExt cx="2027463" cy="4693916"/>
            </a:xfrm>
          </p:grpSpPr>
          <p:sp>
            <p:nvSpPr>
              <p:cNvPr id="417804" name="Rectangle 15">
                <a:extLst>
                  <a:ext uri="{FF2B5EF4-FFF2-40B4-BE49-F238E27FC236}">
                    <a16:creationId xmlns:a16="http://schemas.microsoft.com/office/drawing/2014/main" id="{AE8AB3B2-6BBC-4DB9-2CAB-ECE3EA7540E9}"/>
                  </a:ext>
                </a:extLst>
              </p:cNvPr>
              <p:cNvSpPr>
                <a:spLocks noChangeArrowheads="1"/>
              </p:cNvSpPr>
              <p:nvPr/>
            </p:nvSpPr>
            <p:spPr bwMode="auto">
              <a:xfrm>
                <a:off x="3134998" y="3152466"/>
                <a:ext cx="2012248" cy="905884"/>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17805" name="Rectangle 12">
                <a:extLst>
                  <a:ext uri="{FF2B5EF4-FFF2-40B4-BE49-F238E27FC236}">
                    <a16:creationId xmlns:a16="http://schemas.microsoft.com/office/drawing/2014/main" id="{E95B79DC-CA3C-3E5F-4364-9A260D75E6D8}"/>
                  </a:ext>
                </a:extLst>
              </p:cNvPr>
              <p:cNvSpPr>
                <a:spLocks noChangeArrowheads="1"/>
              </p:cNvSpPr>
              <p:nvPr/>
            </p:nvSpPr>
            <p:spPr bwMode="auto">
              <a:xfrm>
                <a:off x="3134998" y="5331244"/>
                <a:ext cx="2012248" cy="349105"/>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17806" name="Rectangle 13">
                <a:extLst>
                  <a:ext uri="{FF2B5EF4-FFF2-40B4-BE49-F238E27FC236}">
                    <a16:creationId xmlns:a16="http://schemas.microsoft.com/office/drawing/2014/main" id="{D78FB1F0-D306-C16A-6FD6-74565531551C}"/>
                  </a:ext>
                </a:extLst>
              </p:cNvPr>
              <p:cNvSpPr>
                <a:spLocks noChangeArrowheads="1"/>
              </p:cNvSpPr>
              <p:nvPr/>
            </p:nvSpPr>
            <p:spPr bwMode="auto">
              <a:xfrm>
                <a:off x="3134998" y="1521517"/>
                <a:ext cx="2012248" cy="359847"/>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17807" name="Text Box 43">
                <a:extLst>
                  <a:ext uri="{FF2B5EF4-FFF2-40B4-BE49-F238E27FC236}">
                    <a16:creationId xmlns:a16="http://schemas.microsoft.com/office/drawing/2014/main" id="{EEE2D9BF-33D9-744B-7300-0FAF9862C4BF}"/>
                  </a:ext>
                </a:extLst>
              </p:cNvPr>
              <p:cNvSpPr txBox="1">
                <a:spLocks noChangeArrowheads="1"/>
              </p:cNvSpPr>
              <p:nvPr/>
            </p:nvSpPr>
            <p:spPr bwMode="auto">
              <a:xfrm>
                <a:off x="3127385" y="986433"/>
                <a:ext cx="2012250" cy="363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en-US" b="1">
                    <a:solidFill>
                      <a:schemeClr val="tx2"/>
                    </a:solidFill>
                    <a:latin typeface="Century Gothic" panose="020B0502020202020204" pitchFamily="34" charset="0"/>
                    <a:ea typeface="ＭＳ Ｐゴシック" panose="020B0600070205080204" pitchFamily="34" charset="-128"/>
                  </a:rPr>
                  <a:t>I Follow (SC)</a:t>
                </a:r>
                <a:endParaRPr lang="en-US" altLang="en-US" b="1">
                  <a:solidFill>
                    <a:schemeClr val="tx2"/>
                  </a:solidFill>
                  <a:latin typeface="Century Gothic" panose="020B0502020202020204" pitchFamily="34" charset="0"/>
                  <a:ea typeface="ＭＳ Ｐゴシック" panose="020B0600070205080204" pitchFamily="34" charset="-128"/>
                </a:endParaRPr>
              </a:p>
            </p:txBody>
          </p:sp>
          <p:grpSp>
            <p:nvGrpSpPr>
              <p:cNvPr id="417808" name="Grupa 7">
                <a:extLst>
                  <a:ext uri="{FF2B5EF4-FFF2-40B4-BE49-F238E27FC236}">
                    <a16:creationId xmlns:a16="http://schemas.microsoft.com/office/drawing/2014/main" id="{1CE7E118-5A2C-F354-3848-F0009F0160A0}"/>
                  </a:ext>
                </a:extLst>
              </p:cNvPr>
              <p:cNvGrpSpPr>
                <a:grpSpLocks/>
              </p:cNvGrpSpPr>
              <p:nvPr/>
            </p:nvGrpSpPr>
            <p:grpSpPr bwMode="auto">
              <a:xfrm>
                <a:off x="3134998" y="1517736"/>
                <a:ext cx="2019850" cy="4162612"/>
                <a:chOff x="3636165" y="1814460"/>
                <a:chExt cx="1696621" cy="3496486"/>
              </a:xfrm>
            </p:grpSpPr>
            <p:grpSp>
              <p:nvGrpSpPr>
                <p:cNvPr id="417809" name="Group 28">
                  <a:extLst>
                    <a:ext uri="{FF2B5EF4-FFF2-40B4-BE49-F238E27FC236}">
                      <a16:creationId xmlns:a16="http://schemas.microsoft.com/office/drawing/2014/main" id="{82A3F35E-98ED-963B-489A-C0EA039FD713}"/>
                    </a:ext>
                  </a:extLst>
                </p:cNvPr>
                <p:cNvGrpSpPr>
                  <a:grpSpLocks/>
                </p:cNvGrpSpPr>
                <p:nvPr/>
              </p:nvGrpSpPr>
              <p:grpSpPr bwMode="auto">
                <a:xfrm>
                  <a:off x="3636165" y="1819139"/>
                  <a:ext cx="1696621" cy="3491807"/>
                  <a:chOff x="1684" y="1082"/>
                  <a:chExt cx="2391" cy="3083"/>
                </a:xfrm>
              </p:grpSpPr>
              <p:sp>
                <p:nvSpPr>
                  <p:cNvPr id="417814" name="Rectangle 29">
                    <a:extLst>
                      <a:ext uri="{FF2B5EF4-FFF2-40B4-BE49-F238E27FC236}">
                        <a16:creationId xmlns:a16="http://schemas.microsoft.com/office/drawing/2014/main" id="{390E27A8-C0C6-760C-C02E-6EDB024EFEC1}"/>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17815" name="Line 30">
                    <a:extLst>
                      <a:ext uri="{FF2B5EF4-FFF2-40B4-BE49-F238E27FC236}">
                        <a16:creationId xmlns:a16="http://schemas.microsoft.com/office/drawing/2014/main" id="{942B8CE9-CA84-1E19-B721-8BCEACC30946}"/>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417810" name="Line 31">
                  <a:extLst>
                    <a:ext uri="{FF2B5EF4-FFF2-40B4-BE49-F238E27FC236}">
                      <a16:creationId xmlns:a16="http://schemas.microsoft.com/office/drawing/2014/main" id="{B18DE51C-7823-3B5B-F2D9-CF847744753D}"/>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17811" name="Line 32">
                  <a:extLst>
                    <a:ext uri="{FF2B5EF4-FFF2-40B4-BE49-F238E27FC236}">
                      <a16:creationId xmlns:a16="http://schemas.microsoft.com/office/drawing/2014/main" id="{79359878-713E-193A-79A5-43E07C36734E}"/>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17812" name="Line 33">
                  <a:extLst>
                    <a:ext uri="{FF2B5EF4-FFF2-40B4-BE49-F238E27FC236}">
                      <a16:creationId xmlns:a16="http://schemas.microsoft.com/office/drawing/2014/main" id="{E4C20739-40CA-ACEB-5DA3-73EB9D800B3E}"/>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17813" name="Line 34">
                  <a:extLst>
                    <a:ext uri="{FF2B5EF4-FFF2-40B4-BE49-F238E27FC236}">
                      <a16:creationId xmlns:a16="http://schemas.microsoft.com/office/drawing/2014/main" id="{05DF0674-0D22-4F6D-F312-093871C9DFF5}"/>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sp>
          <p:nvSpPr>
            <p:cNvPr id="417801" name="Line 35">
              <a:extLst>
                <a:ext uri="{FF2B5EF4-FFF2-40B4-BE49-F238E27FC236}">
                  <a16:creationId xmlns:a16="http://schemas.microsoft.com/office/drawing/2014/main" id="{61876F8C-3096-3760-28E2-EBE6C770A79B}"/>
                </a:ext>
              </a:extLst>
            </p:cNvPr>
            <p:cNvSpPr>
              <a:spLocks noChangeShapeType="1"/>
            </p:cNvSpPr>
            <p:nvPr/>
          </p:nvSpPr>
          <p:spPr bwMode="auto">
            <a:xfrm>
              <a:off x="8521521" y="5270200"/>
              <a:ext cx="117836" cy="6035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17802" name="Line 36">
              <a:extLst>
                <a:ext uri="{FF2B5EF4-FFF2-40B4-BE49-F238E27FC236}">
                  <a16:creationId xmlns:a16="http://schemas.microsoft.com/office/drawing/2014/main" id="{EC93CDB9-0A5C-99C4-34BD-A00D31FDA572}"/>
                </a:ext>
              </a:extLst>
            </p:cNvPr>
            <p:cNvSpPr>
              <a:spLocks noChangeShapeType="1"/>
            </p:cNvSpPr>
            <p:nvPr/>
          </p:nvSpPr>
          <p:spPr bwMode="auto">
            <a:xfrm flipH="1">
              <a:off x="8649981" y="4539150"/>
              <a:ext cx="116122" cy="791406"/>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17803" name="Line 37">
              <a:extLst>
                <a:ext uri="{FF2B5EF4-FFF2-40B4-BE49-F238E27FC236}">
                  <a16:creationId xmlns:a16="http://schemas.microsoft.com/office/drawing/2014/main" id="{E6F988B7-82A1-A180-D503-B129B4181A03}"/>
                </a:ext>
              </a:extLst>
            </p:cNvPr>
            <p:cNvSpPr>
              <a:spLocks noChangeShapeType="1"/>
            </p:cNvSpPr>
            <p:nvPr/>
          </p:nvSpPr>
          <p:spPr bwMode="auto">
            <a:xfrm flipV="1">
              <a:off x="8766102" y="4370704"/>
              <a:ext cx="126701" cy="16844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64" name="Rectangle 63">
            <a:extLst>
              <a:ext uri="{FF2B5EF4-FFF2-40B4-BE49-F238E27FC236}">
                <a16:creationId xmlns:a16="http://schemas.microsoft.com/office/drawing/2014/main" id="{68144207-584D-D192-2D0E-3957A9D6B8C6}"/>
              </a:ext>
            </a:extLst>
          </p:cNvPr>
          <p:cNvSpPr>
            <a:spLocks noChangeArrowheads="1"/>
          </p:cNvSpPr>
          <p:nvPr/>
        </p:nvSpPr>
        <p:spPr bwMode="auto">
          <a:xfrm>
            <a:off x="4379913" y="3783013"/>
            <a:ext cx="3182937" cy="1811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6630" tIns="43315" rIns="86630" bIns="43315">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buClr>
                <a:srgbClr val="666666"/>
              </a:buClr>
              <a:buSzPct val="75000"/>
            </a:pPr>
            <a:r>
              <a:rPr lang="en-US" altLang="en-US" sz="1400" b="1">
                <a:latin typeface="Century Gothic" panose="020B0502020202020204" pitchFamily="34" charset="0"/>
              </a:rPr>
              <a:t>2. Ideal job</a:t>
            </a:r>
          </a:p>
          <a:p>
            <a:pPr>
              <a:buClr>
                <a:srgbClr val="666666"/>
              </a:buClr>
              <a:buSzPct val="75000"/>
            </a:pPr>
            <a:r>
              <a:rPr lang="en-US" altLang="en-US" sz="1400">
                <a:latin typeface="Century Gothic" panose="020B0502020202020204" pitchFamily="34" charset="0"/>
                <a:cs typeface="Arial" panose="020B0604020202020204" pitchFamily="34" charset="0"/>
              </a:rPr>
              <a:t>Technical roles</a:t>
            </a:r>
          </a:p>
          <a:p>
            <a:r>
              <a:rPr lang="en-US" altLang="en-US" sz="1400">
                <a:latin typeface="Century Gothic" panose="020B0502020202020204" pitchFamily="34" charset="0"/>
                <a:cs typeface="Arial" panose="020B0604020202020204" pitchFamily="34" charset="0"/>
              </a:rPr>
              <a:t>I.T. networking, support or software Design</a:t>
            </a:r>
          </a:p>
          <a:p>
            <a:r>
              <a:rPr lang="en-US" altLang="en-US" sz="1400">
                <a:latin typeface="Century Gothic" panose="020B0502020202020204" pitchFamily="34" charset="0"/>
                <a:cs typeface="Arial" panose="020B0604020202020204" pitchFamily="34" charset="0"/>
              </a:rPr>
              <a:t>Scientific research</a:t>
            </a:r>
          </a:p>
          <a:p>
            <a:r>
              <a:rPr lang="en-US" altLang="en-US" sz="1400">
                <a:latin typeface="Century Gothic" panose="020B0502020202020204" pitchFamily="34" charset="0"/>
                <a:cs typeface="Arial" panose="020B0604020202020204" pitchFamily="34" charset="0"/>
              </a:rPr>
              <a:t>Engineering</a:t>
            </a:r>
          </a:p>
          <a:p>
            <a:r>
              <a:rPr lang="en-US" altLang="en-US" sz="1400">
                <a:latin typeface="Century Gothic" panose="020B0502020202020204" pitchFamily="34" charset="0"/>
                <a:cs typeface="Arial" panose="020B0604020202020204" pitchFamily="34" charset="0"/>
              </a:rPr>
              <a:t>Plumbing</a:t>
            </a:r>
          </a:p>
          <a:p>
            <a:r>
              <a:rPr lang="en-US" altLang="en-US" sz="1400">
                <a:latin typeface="Century Gothic" panose="020B0502020202020204" pitchFamily="34" charset="0"/>
                <a:cs typeface="Arial" panose="020B0604020202020204" pitchFamily="34" charset="0"/>
              </a:rPr>
              <a:t>Accounting</a:t>
            </a:r>
          </a:p>
        </p:txBody>
      </p:sp>
      <p:sp>
        <p:nvSpPr>
          <p:cNvPr id="65" name="Rectangle 64">
            <a:extLst>
              <a:ext uri="{FF2B5EF4-FFF2-40B4-BE49-F238E27FC236}">
                <a16:creationId xmlns:a16="http://schemas.microsoft.com/office/drawing/2014/main" id="{524F6D4E-4537-1EE0-F129-527E05EA917C}"/>
              </a:ext>
            </a:extLst>
          </p:cNvPr>
          <p:cNvSpPr>
            <a:spLocks noChangeArrowheads="1"/>
          </p:cNvSpPr>
          <p:nvPr/>
        </p:nvSpPr>
        <p:spPr bwMode="auto">
          <a:xfrm>
            <a:off x="4379913" y="1574800"/>
            <a:ext cx="2997200" cy="181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6630" tIns="43315" rIns="86630" bIns="43315">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US" altLang="en-US" sz="1400" b="1">
                <a:latin typeface="Century Gothic" panose="020B0502020202020204" pitchFamily="34" charset="0"/>
              </a:rPr>
              <a:t>1. Strengths</a:t>
            </a:r>
            <a:endParaRPr lang="en-NZ" altLang="en-US" sz="1400">
              <a:latin typeface="Century Gothic" panose="020B0502020202020204" pitchFamily="34" charset="0"/>
            </a:endParaRPr>
          </a:p>
          <a:p>
            <a:pPr eaLnBrk="1" hangingPunct="1"/>
            <a:r>
              <a:rPr lang="en-NZ" altLang="en-US" sz="1400">
                <a:latin typeface="Century Gothic" panose="020B0502020202020204" pitchFamily="34" charset="0"/>
              </a:rPr>
              <a:t>Is focused</a:t>
            </a:r>
          </a:p>
          <a:p>
            <a:pPr eaLnBrk="1" hangingPunct="1"/>
            <a:r>
              <a:rPr lang="en-NZ" altLang="en-US" sz="1400">
                <a:latin typeface="Century Gothic" panose="020B0502020202020204" pitchFamily="34" charset="0"/>
              </a:rPr>
              <a:t>Is a team player</a:t>
            </a:r>
          </a:p>
          <a:p>
            <a:pPr eaLnBrk="1" hangingPunct="1"/>
            <a:r>
              <a:rPr lang="en-NZ" altLang="en-US" sz="1400">
                <a:latin typeface="Century Gothic" panose="020B0502020202020204" pitchFamily="34" charset="0"/>
              </a:rPr>
              <a:t>Stays focused for a long period of time</a:t>
            </a:r>
          </a:p>
          <a:p>
            <a:pPr eaLnBrk="1" hangingPunct="1"/>
            <a:r>
              <a:rPr lang="en-NZ" altLang="en-US" sz="1400">
                <a:latin typeface="Century Gothic" panose="020B0502020202020204" pitchFamily="34" charset="0"/>
              </a:rPr>
              <a:t>Is reliable</a:t>
            </a:r>
          </a:p>
          <a:p>
            <a:pPr eaLnBrk="1" hangingPunct="1"/>
            <a:r>
              <a:rPr lang="en-NZ" altLang="en-US" sz="1400">
                <a:latin typeface="Century Gothic" panose="020B0502020202020204" pitchFamily="34" charset="0"/>
              </a:rPr>
              <a:t>Is steady</a:t>
            </a:r>
          </a:p>
          <a:p>
            <a:pPr eaLnBrk="1" hangingPunct="1"/>
            <a:r>
              <a:rPr lang="en-NZ" altLang="en-US" sz="1400">
                <a:latin typeface="Century Gothic" panose="020B0502020202020204" pitchFamily="34" charset="0"/>
              </a:rPr>
              <a:t>Follows instructions</a:t>
            </a:r>
          </a:p>
        </p:txBody>
      </p:sp>
      <p:sp>
        <p:nvSpPr>
          <p:cNvPr id="66" name="Rectangle 65">
            <a:extLst>
              <a:ext uri="{FF2B5EF4-FFF2-40B4-BE49-F238E27FC236}">
                <a16:creationId xmlns:a16="http://schemas.microsoft.com/office/drawing/2014/main" id="{48D9ED60-5473-E85C-C7A6-727B475EE681}"/>
              </a:ext>
            </a:extLst>
          </p:cNvPr>
          <p:cNvSpPr>
            <a:spLocks noChangeArrowheads="1"/>
          </p:cNvSpPr>
          <p:nvPr/>
        </p:nvSpPr>
        <p:spPr bwMode="auto">
          <a:xfrm>
            <a:off x="7713663" y="1574800"/>
            <a:ext cx="3019425" cy="181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6630" tIns="43315" rIns="86630" bIns="43315">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US" altLang="en-US" sz="1400" b="1">
                <a:latin typeface="Century Gothic" panose="020B0502020202020204" pitchFamily="34" charset="0"/>
              </a:rPr>
              <a:t>3. How to motivate</a:t>
            </a:r>
          </a:p>
          <a:p>
            <a:pPr eaLnBrk="1" hangingPunct="1"/>
            <a:r>
              <a:rPr lang="en-NZ" altLang="en-US" sz="1400">
                <a:latin typeface="Century Gothic" panose="020B0502020202020204" pitchFamily="34" charset="0"/>
              </a:rPr>
              <a:t>Stable environment</a:t>
            </a:r>
          </a:p>
          <a:p>
            <a:pPr eaLnBrk="1" hangingPunct="1"/>
            <a:r>
              <a:rPr lang="en-NZ" altLang="en-US" sz="1400">
                <a:latin typeface="Century Gothic" panose="020B0502020202020204" pitchFamily="34" charset="0"/>
              </a:rPr>
              <a:t>Opportunity to upskill</a:t>
            </a:r>
          </a:p>
          <a:p>
            <a:pPr eaLnBrk="1" hangingPunct="1"/>
            <a:r>
              <a:rPr lang="en-NZ" altLang="en-US" sz="1400">
                <a:latin typeface="Century Gothic" panose="020B0502020202020204" pitchFamily="34" charset="0"/>
              </a:rPr>
              <a:t>Knowing what is expected of them</a:t>
            </a:r>
          </a:p>
          <a:p>
            <a:pPr eaLnBrk="1" hangingPunct="1"/>
            <a:r>
              <a:rPr lang="en-NZ" altLang="en-US" sz="1400">
                <a:latin typeface="Century Gothic" panose="020B0502020202020204" pitchFamily="34" charset="0"/>
              </a:rPr>
              <a:t>Clear instructions</a:t>
            </a:r>
          </a:p>
          <a:p>
            <a:pPr eaLnBrk="1" hangingPunct="1"/>
            <a:r>
              <a:rPr lang="en-NZ" altLang="en-US" sz="1400">
                <a:latin typeface="Century Gothic" panose="020B0502020202020204" pitchFamily="34" charset="0"/>
              </a:rPr>
              <a:t>Time to complete tasks</a:t>
            </a:r>
          </a:p>
          <a:p>
            <a:pPr eaLnBrk="1" hangingPunct="1"/>
            <a:r>
              <a:rPr lang="en-NZ" altLang="en-US" sz="1400">
                <a:latin typeface="Century Gothic" panose="020B0502020202020204" pitchFamily="34" charset="0"/>
              </a:rPr>
              <a:t>No interruptions or surprises</a:t>
            </a:r>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1000" fill="hold"/>
                                        <p:tgtEl>
                                          <p:spTgt spid="27"/>
                                        </p:tgtEl>
                                        <p:attrNameLst>
                                          <p:attrName>ppt_x</p:attrName>
                                        </p:attrNameLst>
                                      </p:cBhvr>
                                      <p:tavLst>
                                        <p:tav tm="0">
                                          <p:val>
                                            <p:strVal val="1+#ppt_w/2"/>
                                          </p:val>
                                        </p:tav>
                                        <p:tav tm="100000">
                                          <p:val>
                                            <p:strVal val="#ppt_x"/>
                                          </p:val>
                                        </p:tav>
                                      </p:tavLst>
                                    </p:anim>
                                    <p:anim calcmode="lin" valueType="num">
                                      <p:cBhvr additive="base">
                                        <p:cTn id="8" dur="1000" fill="hold"/>
                                        <p:tgtEl>
                                          <p:spTgt spid="2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65"/>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64"/>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6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64" grpId="0"/>
      <p:bldP spid="65" grpId="0"/>
      <p:bldP spid="66" grpId="0"/>
    </p:bldLst>
  </p:timing>
</p:sld>
</file>

<file path=ppt/slides/slide18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19842" name="Text Placeholder 4">
            <a:extLst>
              <a:ext uri="{FF2B5EF4-FFF2-40B4-BE49-F238E27FC236}">
                <a16:creationId xmlns:a16="http://schemas.microsoft.com/office/drawing/2014/main" id="{C6D537BB-A94A-1429-0013-07EE2AD82690}"/>
              </a:ext>
            </a:extLst>
          </p:cNvPr>
          <p:cNvSpPr>
            <a:spLocks noGrp="1" noChangeArrowheads="1"/>
          </p:cNvSpPr>
          <p:nvPr>
            <p:ph type="body" sz="quarter" idx="4294967295"/>
          </p:nvPr>
        </p:nvSpPr>
        <p:spPr bwMode="auto">
          <a:xfrm>
            <a:off x="334963" y="188913"/>
            <a:ext cx="3743325" cy="360362"/>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a:latin typeface="Century Gothic" panose="020B0502020202020204" pitchFamily="34" charset="0"/>
              </a:rPr>
              <a:t>Recruit: Analysing Basic Shapes</a:t>
            </a:r>
            <a:endParaRPr lang="en-GB" altLang="en-US" sz="1800">
              <a:latin typeface="Century Gothic" panose="020B0502020202020204" pitchFamily="34" charset="0"/>
            </a:endParaRPr>
          </a:p>
        </p:txBody>
      </p:sp>
      <p:sp>
        <p:nvSpPr>
          <p:cNvPr id="27" name="Prostokąt zaokrąglony 16">
            <a:extLst>
              <a:ext uri="{FF2B5EF4-FFF2-40B4-BE49-F238E27FC236}">
                <a16:creationId xmlns:a16="http://schemas.microsoft.com/office/drawing/2014/main" id="{29D1FCF3-5141-3C64-C6B5-B069BD3042C5}"/>
              </a:ext>
            </a:extLst>
          </p:cNvPr>
          <p:cNvSpPr/>
          <p:nvPr/>
        </p:nvSpPr>
        <p:spPr>
          <a:xfrm>
            <a:off x="4265613" y="665163"/>
            <a:ext cx="9145587" cy="355600"/>
          </a:xfrm>
          <a:prstGeom prst="roundRect">
            <a:avLst/>
          </a:prstGeom>
          <a:solidFill>
            <a:srgbClr val="B65AC3"/>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rIns="0" anchor="ctr"/>
          <a:lstStyle/>
          <a:p>
            <a:pPr defTabSz="913203" eaLnBrk="1" fontAlgn="auto" hangingPunct="1">
              <a:spcBef>
                <a:spcPts val="0"/>
              </a:spcBef>
              <a:spcAft>
                <a:spcPts val="0"/>
              </a:spcAft>
              <a:defRPr/>
            </a:pPr>
            <a:r>
              <a:rPr lang="en-NZ" sz="2000" b="1">
                <a:latin typeface="Century Gothic" panose="020B0502020202020204" pitchFamily="34" charset="0"/>
              </a:rPr>
              <a:t>DISCUSS the following:</a:t>
            </a:r>
          </a:p>
        </p:txBody>
      </p:sp>
      <p:grpSp>
        <p:nvGrpSpPr>
          <p:cNvPr id="419844" name="Group 23">
            <a:extLst>
              <a:ext uri="{FF2B5EF4-FFF2-40B4-BE49-F238E27FC236}">
                <a16:creationId xmlns:a16="http://schemas.microsoft.com/office/drawing/2014/main" id="{3788E49A-E5BF-3FCD-E155-5C479F3BF0C6}"/>
              </a:ext>
            </a:extLst>
          </p:cNvPr>
          <p:cNvGrpSpPr>
            <a:grpSpLocks/>
          </p:cNvGrpSpPr>
          <p:nvPr/>
        </p:nvGrpSpPr>
        <p:grpSpPr bwMode="auto">
          <a:xfrm>
            <a:off x="996950" y="871538"/>
            <a:ext cx="2222500" cy="5145087"/>
            <a:chOff x="7472539" y="226992"/>
            <a:chExt cx="825498" cy="1911166"/>
          </a:xfrm>
        </p:grpSpPr>
        <p:grpSp>
          <p:nvGrpSpPr>
            <p:cNvPr id="419851" name="Grupa 2">
              <a:extLst>
                <a:ext uri="{FF2B5EF4-FFF2-40B4-BE49-F238E27FC236}">
                  <a16:creationId xmlns:a16="http://schemas.microsoft.com/office/drawing/2014/main" id="{5B057D3E-8852-13E7-92A7-6C5EF7FCE2CC}"/>
                </a:ext>
              </a:extLst>
            </p:cNvPr>
            <p:cNvGrpSpPr>
              <a:grpSpLocks/>
            </p:cNvGrpSpPr>
            <p:nvPr/>
          </p:nvGrpSpPr>
          <p:grpSpPr bwMode="auto">
            <a:xfrm>
              <a:off x="7472539" y="226992"/>
              <a:ext cx="825498" cy="1911166"/>
              <a:chOff x="3127385" y="986433"/>
              <a:chExt cx="2027463" cy="4693916"/>
            </a:xfrm>
          </p:grpSpPr>
          <p:sp>
            <p:nvSpPr>
              <p:cNvPr id="419856" name="Rectangle 15">
                <a:extLst>
                  <a:ext uri="{FF2B5EF4-FFF2-40B4-BE49-F238E27FC236}">
                    <a16:creationId xmlns:a16="http://schemas.microsoft.com/office/drawing/2014/main" id="{9332270F-F776-37F2-6F81-D7FEDBAAA977}"/>
                  </a:ext>
                </a:extLst>
              </p:cNvPr>
              <p:cNvSpPr>
                <a:spLocks noChangeArrowheads="1"/>
              </p:cNvSpPr>
              <p:nvPr/>
            </p:nvSpPr>
            <p:spPr bwMode="auto">
              <a:xfrm>
                <a:off x="3134998" y="3152466"/>
                <a:ext cx="2012248" cy="905884"/>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19857" name="Rectangle 12">
                <a:extLst>
                  <a:ext uri="{FF2B5EF4-FFF2-40B4-BE49-F238E27FC236}">
                    <a16:creationId xmlns:a16="http://schemas.microsoft.com/office/drawing/2014/main" id="{5294A97B-6C78-F056-EB9D-C8C40AE9F890}"/>
                  </a:ext>
                </a:extLst>
              </p:cNvPr>
              <p:cNvSpPr>
                <a:spLocks noChangeArrowheads="1"/>
              </p:cNvSpPr>
              <p:nvPr/>
            </p:nvSpPr>
            <p:spPr bwMode="auto">
              <a:xfrm>
                <a:off x="3134998" y="5331244"/>
                <a:ext cx="2012248" cy="349105"/>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19858" name="Rectangle 13">
                <a:extLst>
                  <a:ext uri="{FF2B5EF4-FFF2-40B4-BE49-F238E27FC236}">
                    <a16:creationId xmlns:a16="http://schemas.microsoft.com/office/drawing/2014/main" id="{EA1626BA-DBA7-EAC1-48A1-22E92CFC5508}"/>
                  </a:ext>
                </a:extLst>
              </p:cNvPr>
              <p:cNvSpPr>
                <a:spLocks noChangeArrowheads="1"/>
              </p:cNvSpPr>
              <p:nvPr/>
            </p:nvSpPr>
            <p:spPr bwMode="auto">
              <a:xfrm>
                <a:off x="3134998" y="1521517"/>
                <a:ext cx="2012248" cy="359847"/>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19859" name="Text Box 43">
                <a:extLst>
                  <a:ext uri="{FF2B5EF4-FFF2-40B4-BE49-F238E27FC236}">
                    <a16:creationId xmlns:a16="http://schemas.microsoft.com/office/drawing/2014/main" id="{34EA72B8-6D47-EAF1-C5F9-6E13C1E86FFC}"/>
                  </a:ext>
                </a:extLst>
              </p:cNvPr>
              <p:cNvSpPr txBox="1">
                <a:spLocks noChangeArrowheads="1"/>
              </p:cNvSpPr>
              <p:nvPr/>
            </p:nvSpPr>
            <p:spPr bwMode="auto">
              <a:xfrm>
                <a:off x="3127385" y="986433"/>
                <a:ext cx="2012250" cy="363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en-US" b="1">
                    <a:solidFill>
                      <a:schemeClr val="tx2"/>
                    </a:solidFill>
                    <a:latin typeface="Century Gothic" panose="020B0502020202020204" pitchFamily="34" charset="0"/>
                    <a:ea typeface="ＭＳ Ｐゴシック" panose="020B0600070205080204" pitchFamily="34" charset="-128"/>
                  </a:rPr>
                  <a:t>I Create (CD)</a:t>
                </a:r>
                <a:endParaRPr lang="en-US" altLang="en-US" b="1">
                  <a:solidFill>
                    <a:schemeClr val="tx2"/>
                  </a:solidFill>
                  <a:latin typeface="Century Gothic" panose="020B0502020202020204" pitchFamily="34" charset="0"/>
                  <a:ea typeface="ＭＳ Ｐゴシック" panose="020B0600070205080204" pitchFamily="34" charset="-128"/>
                </a:endParaRPr>
              </a:p>
            </p:txBody>
          </p:sp>
          <p:grpSp>
            <p:nvGrpSpPr>
              <p:cNvPr id="419860" name="Grupa 7">
                <a:extLst>
                  <a:ext uri="{FF2B5EF4-FFF2-40B4-BE49-F238E27FC236}">
                    <a16:creationId xmlns:a16="http://schemas.microsoft.com/office/drawing/2014/main" id="{F9D75907-5313-0162-BF4D-26A043DFDC33}"/>
                  </a:ext>
                </a:extLst>
              </p:cNvPr>
              <p:cNvGrpSpPr>
                <a:grpSpLocks/>
              </p:cNvGrpSpPr>
              <p:nvPr/>
            </p:nvGrpSpPr>
            <p:grpSpPr bwMode="auto">
              <a:xfrm>
                <a:off x="3134998" y="1517736"/>
                <a:ext cx="2019850" cy="4162612"/>
                <a:chOff x="3636165" y="1814460"/>
                <a:chExt cx="1696621" cy="3496486"/>
              </a:xfrm>
            </p:grpSpPr>
            <p:grpSp>
              <p:nvGrpSpPr>
                <p:cNvPr id="419861" name="Group 28">
                  <a:extLst>
                    <a:ext uri="{FF2B5EF4-FFF2-40B4-BE49-F238E27FC236}">
                      <a16:creationId xmlns:a16="http://schemas.microsoft.com/office/drawing/2014/main" id="{023AEFBA-AAEE-80D7-7C72-CE671D19E81B}"/>
                    </a:ext>
                  </a:extLst>
                </p:cNvPr>
                <p:cNvGrpSpPr>
                  <a:grpSpLocks/>
                </p:cNvGrpSpPr>
                <p:nvPr/>
              </p:nvGrpSpPr>
              <p:grpSpPr bwMode="auto">
                <a:xfrm>
                  <a:off x="3636165" y="1819139"/>
                  <a:ext cx="1696621" cy="3491807"/>
                  <a:chOff x="1684" y="1082"/>
                  <a:chExt cx="2391" cy="3083"/>
                </a:xfrm>
              </p:grpSpPr>
              <p:sp>
                <p:nvSpPr>
                  <p:cNvPr id="419866" name="Rectangle 29">
                    <a:extLst>
                      <a:ext uri="{FF2B5EF4-FFF2-40B4-BE49-F238E27FC236}">
                        <a16:creationId xmlns:a16="http://schemas.microsoft.com/office/drawing/2014/main" id="{6999371C-8B88-142B-6E7A-B8299D57582F}"/>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19867" name="Line 30">
                    <a:extLst>
                      <a:ext uri="{FF2B5EF4-FFF2-40B4-BE49-F238E27FC236}">
                        <a16:creationId xmlns:a16="http://schemas.microsoft.com/office/drawing/2014/main" id="{68E28F8B-7DD4-3AE4-A0F6-5FCD3BD9F410}"/>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419862" name="Line 31">
                  <a:extLst>
                    <a:ext uri="{FF2B5EF4-FFF2-40B4-BE49-F238E27FC236}">
                      <a16:creationId xmlns:a16="http://schemas.microsoft.com/office/drawing/2014/main" id="{4CF7BAA3-BD05-1A75-77F1-EA73D9933B0A}"/>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19863" name="Line 32">
                  <a:extLst>
                    <a:ext uri="{FF2B5EF4-FFF2-40B4-BE49-F238E27FC236}">
                      <a16:creationId xmlns:a16="http://schemas.microsoft.com/office/drawing/2014/main" id="{3CE815ED-96F0-45C5-2450-2CBC4A49CA20}"/>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19864" name="Line 33">
                  <a:extLst>
                    <a:ext uri="{FF2B5EF4-FFF2-40B4-BE49-F238E27FC236}">
                      <a16:creationId xmlns:a16="http://schemas.microsoft.com/office/drawing/2014/main" id="{8E8BAE48-4744-D5EC-85B5-3C3059EB49EC}"/>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19865" name="Line 34">
                  <a:extLst>
                    <a:ext uri="{FF2B5EF4-FFF2-40B4-BE49-F238E27FC236}">
                      <a16:creationId xmlns:a16="http://schemas.microsoft.com/office/drawing/2014/main" id="{F1CB22EB-A53D-60DA-84ED-2A07FE23C182}"/>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419852" name="Grupa 33">
              <a:extLst>
                <a:ext uri="{FF2B5EF4-FFF2-40B4-BE49-F238E27FC236}">
                  <a16:creationId xmlns:a16="http://schemas.microsoft.com/office/drawing/2014/main" id="{F9CFB29C-7499-8B17-CD06-2C19BFE7F362}"/>
                </a:ext>
              </a:extLst>
            </p:cNvPr>
            <p:cNvGrpSpPr>
              <a:grpSpLocks/>
            </p:cNvGrpSpPr>
            <p:nvPr/>
          </p:nvGrpSpPr>
          <p:grpSpPr bwMode="auto">
            <a:xfrm>
              <a:off x="7639673" y="695666"/>
              <a:ext cx="488293" cy="864608"/>
              <a:chOff x="2796367" y="2797262"/>
              <a:chExt cx="856645" cy="1516840"/>
            </a:xfrm>
          </p:grpSpPr>
          <p:sp>
            <p:nvSpPr>
              <p:cNvPr id="419853" name="Line 35">
                <a:extLst>
                  <a:ext uri="{FF2B5EF4-FFF2-40B4-BE49-F238E27FC236}">
                    <a16:creationId xmlns:a16="http://schemas.microsoft.com/office/drawing/2014/main" id="{05A85BF0-7055-5F3F-C027-F2FC2C664A64}"/>
                  </a:ext>
                </a:extLst>
              </p:cNvPr>
              <p:cNvSpPr>
                <a:spLocks noChangeShapeType="1"/>
              </p:cNvSpPr>
              <p:nvPr/>
            </p:nvSpPr>
            <p:spPr bwMode="auto">
              <a:xfrm>
                <a:off x="2796367" y="3291773"/>
                <a:ext cx="289022" cy="101761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19854" name="Line 36">
                <a:extLst>
                  <a:ext uri="{FF2B5EF4-FFF2-40B4-BE49-F238E27FC236}">
                    <a16:creationId xmlns:a16="http://schemas.microsoft.com/office/drawing/2014/main" id="{F8F58A1C-39C3-9F14-0E69-F47413EFF376}"/>
                  </a:ext>
                </a:extLst>
              </p:cNvPr>
              <p:cNvSpPr>
                <a:spLocks noChangeShapeType="1"/>
              </p:cNvSpPr>
              <p:nvPr/>
            </p:nvSpPr>
            <p:spPr bwMode="auto">
              <a:xfrm flipH="1">
                <a:off x="3076723" y="4064734"/>
                <a:ext cx="296360" cy="24936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19855" name="Line 37">
                <a:extLst>
                  <a:ext uri="{FF2B5EF4-FFF2-40B4-BE49-F238E27FC236}">
                    <a16:creationId xmlns:a16="http://schemas.microsoft.com/office/drawing/2014/main" id="{4DF88D78-31D2-3B6F-364F-8382DBF7AA6E}"/>
                  </a:ext>
                </a:extLst>
              </p:cNvPr>
              <p:cNvSpPr>
                <a:spLocks noChangeShapeType="1"/>
              </p:cNvSpPr>
              <p:nvPr/>
            </p:nvSpPr>
            <p:spPr bwMode="auto">
              <a:xfrm flipV="1">
                <a:off x="3369663" y="2797262"/>
                <a:ext cx="283349" cy="126747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sp>
        <p:nvSpPr>
          <p:cNvPr id="45" name="Rectangle 44">
            <a:extLst>
              <a:ext uri="{FF2B5EF4-FFF2-40B4-BE49-F238E27FC236}">
                <a16:creationId xmlns:a16="http://schemas.microsoft.com/office/drawing/2014/main" id="{D7A08B83-60D0-8310-B3DA-FD348EB55710}"/>
              </a:ext>
            </a:extLst>
          </p:cNvPr>
          <p:cNvSpPr>
            <a:spLocks noChangeArrowheads="1"/>
          </p:cNvSpPr>
          <p:nvPr/>
        </p:nvSpPr>
        <p:spPr bwMode="auto">
          <a:xfrm>
            <a:off x="4405313" y="3011488"/>
            <a:ext cx="3932237" cy="2025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6630" tIns="43315" rIns="86630" bIns="43315">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buClr>
                <a:srgbClr val="666666"/>
              </a:buClr>
              <a:buSzPct val="75000"/>
            </a:pPr>
            <a:r>
              <a:rPr lang="en-US" altLang="en-US" sz="1400" b="1">
                <a:solidFill>
                  <a:srgbClr val="000000"/>
                </a:solidFill>
                <a:latin typeface="Century Gothic" panose="020B0502020202020204" pitchFamily="34" charset="0"/>
              </a:rPr>
              <a:t>2. Ideal job</a:t>
            </a:r>
          </a:p>
          <a:p>
            <a:r>
              <a:rPr lang="en-US" altLang="en-US" sz="1400">
                <a:latin typeface="Century Gothic" panose="020B0502020202020204" pitchFamily="34" charset="0"/>
                <a:cs typeface="Arial" panose="020B0604020202020204" pitchFamily="34" charset="0"/>
              </a:rPr>
              <a:t>Project or Production Manager</a:t>
            </a:r>
          </a:p>
          <a:p>
            <a:r>
              <a:rPr lang="en-US" altLang="en-US" sz="1400">
                <a:latin typeface="Century Gothic" panose="020B0502020202020204" pitchFamily="34" charset="0"/>
                <a:cs typeface="Arial" panose="020B0604020202020204" pitchFamily="34" charset="0"/>
              </a:rPr>
              <a:t>Quality Manager</a:t>
            </a:r>
          </a:p>
          <a:p>
            <a:r>
              <a:rPr lang="en-US" altLang="en-US" sz="1400">
                <a:latin typeface="Century Gothic" panose="020B0502020202020204" pitchFamily="34" charset="0"/>
                <a:cs typeface="Arial" panose="020B0604020202020204" pitchFamily="34" charset="0"/>
              </a:rPr>
              <a:t>Analyst</a:t>
            </a:r>
          </a:p>
          <a:p>
            <a:r>
              <a:rPr lang="en-US" altLang="en-US" sz="1400">
                <a:latin typeface="Century Gothic" panose="020B0502020202020204" pitchFamily="34" charset="0"/>
                <a:cs typeface="Arial" panose="020B0604020202020204" pitchFamily="34" charset="0"/>
              </a:rPr>
              <a:t>Finance Director</a:t>
            </a:r>
          </a:p>
          <a:p>
            <a:r>
              <a:rPr lang="en-US" altLang="en-US" sz="1400">
                <a:latin typeface="Century Gothic" panose="020B0502020202020204" pitchFamily="34" charset="0"/>
                <a:cs typeface="Arial" panose="020B0604020202020204" pitchFamily="34" charset="0"/>
              </a:rPr>
              <a:t>Large-firm Company Secretary</a:t>
            </a:r>
          </a:p>
          <a:p>
            <a:r>
              <a:rPr lang="en-US" altLang="en-US" sz="1400">
                <a:latin typeface="Century Gothic" panose="020B0502020202020204" pitchFamily="34" charset="0"/>
                <a:cs typeface="Arial" panose="020B0604020202020204" pitchFamily="34" charset="0"/>
              </a:rPr>
              <a:t>Doctor</a:t>
            </a:r>
          </a:p>
          <a:p>
            <a:r>
              <a:rPr lang="en-US" altLang="en-US" sz="1400">
                <a:latin typeface="Century Gothic" panose="020B0502020202020204" pitchFamily="34" charset="0"/>
                <a:cs typeface="Arial" panose="020B0604020202020204" pitchFamily="34" charset="0"/>
              </a:rPr>
              <a:t>Chef</a:t>
            </a:r>
          </a:p>
          <a:p>
            <a:r>
              <a:rPr lang="en-US" altLang="en-US" sz="1400">
                <a:latin typeface="Century Gothic" panose="020B0502020202020204" pitchFamily="34" charset="0"/>
                <a:cs typeface="Arial" panose="020B0604020202020204" pitchFamily="34" charset="0"/>
              </a:rPr>
              <a:t>Often involved in company creation</a:t>
            </a:r>
          </a:p>
        </p:txBody>
      </p:sp>
      <p:sp>
        <p:nvSpPr>
          <p:cNvPr id="46" name="Rectangle 45">
            <a:extLst>
              <a:ext uri="{FF2B5EF4-FFF2-40B4-BE49-F238E27FC236}">
                <a16:creationId xmlns:a16="http://schemas.microsoft.com/office/drawing/2014/main" id="{73871363-492F-4513-A054-DCE5020FE2E6}"/>
              </a:ext>
            </a:extLst>
          </p:cNvPr>
          <p:cNvSpPr>
            <a:spLocks noChangeArrowheads="1"/>
          </p:cNvSpPr>
          <p:nvPr/>
        </p:nvSpPr>
        <p:spPr bwMode="auto">
          <a:xfrm>
            <a:off x="4405313" y="1338263"/>
            <a:ext cx="3408362" cy="1380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6630" tIns="43315" rIns="86630" bIns="43315">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US" altLang="en-US" sz="1400" b="1">
                <a:solidFill>
                  <a:srgbClr val="000000"/>
                </a:solidFill>
                <a:latin typeface="Century Gothic" panose="020B0502020202020204" pitchFamily="34" charset="0"/>
              </a:rPr>
              <a:t>1. Strengths</a:t>
            </a:r>
            <a:endParaRPr lang="en-NZ" altLang="en-US" sz="1400">
              <a:solidFill>
                <a:srgbClr val="FF388C"/>
              </a:solidFill>
              <a:latin typeface="Century Gothic" panose="020B0502020202020204" pitchFamily="34" charset="0"/>
            </a:endParaRPr>
          </a:p>
          <a:p>
            <a:pPr eaLnBrk="1" hangingPunct="1"/>
            <a:r>
              <a:rPr lang="en-NZ" altLang="en-US" sz="1400">
                <a:latin typeface="Century Gothic" panose="020B0502020202020204" pitchFamily="34" charset="0"/>
              </a:rPr>
              <a:t>Goal orientated</a:t>
            </a:r>
          </a:p>
          <a:p>
            <a:pPr eaLnBrk="1" hangingPunct="1"/>
            <a:r>
              <a:rPr lang="en-NZ" altLang="en-US" sz="1400">
                <a:latin typeface="Century Gothic" panose="020B0502020202020204" pitchFamily="34" charset="0"/>
              </a:rPr>
              <a:t>Can create systems and processes</a:t>
            </a:r>
          </a:p>
          <a:p>
            <a:pPr eaLnBrk="1" hangingPunct="1"/>
            <a:r>
              <a:rPr lang="en-NZ" altLang="en-US" sz="1400">
                <a:latin typeface="Century Gothic" panose="020B0502020202020204" pitchFamily="34" charset="0"/>
              </a:rPr>
              <a:t>Can mange complicated matters</a:t>
            </a:r>
          </a:p>
          <a:p>
            <a:pPr eaLnBrk="1" hangingPunct="1"/>
            <a:r>
              <a:rPr lang="en-NZ" altLang="en-US" sz="1400">
                <a:latin typeface="Century Gothic" panose="020B0502020202020204" pitchFamily="34" charset="0"/>
              </a:rPr>
              <a:t>Works independently</a:t>
            </a:r>
          </a:p>
          <a:p>
            <a:pPr eaLnBrk="1" hangingPunct="1"/>
            <a:r>
              <a:rPr lang="en-NZ" altLang="en-US" sz="1400">
                <a:latin typeface="Century Gothic" panose="020B0502020202020204" pitchFamily="34" charset="0"/>
              </a:rPr>
              <a:t>Ensures tasks are performed correctly</a:t>
            </a:r>
          </a:p>
        </p:txBody>
      </p:sp>
      <p:sp>
        <p:nvSpPr>
          <p:cNvPr id="47" name="Rectangle 46">
            <a:extLst>
              <a:ext uri="{FF2B5EF4-FFF2-40B4-BE49-F238E27FC236}">
                <a16:creationId xmlns:a16="http://schemas.microsoft.com/office/drawing/2014/main" id="{99840755-C504-79DA-6EA2-00774281CC67}"/>
              </a:ext>
            </a:extLst>
          </p:cNvPr>
          <p:cNvSpPr>
            <a:spLocks noChangeArrowheads="1"/>
          </p:cNvSpPr>
          <p:nvPr/>
        </p:nvSpPr>
        <p:spPr bwMode="auto">
          <a:xfrm>
            <a:off x="7767638" y="1338263"/>
            <a:ext cx="3019425" cy="159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6630" tIns="43315" rIns="86630" bIns="43315">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US" altLang="en-US" sz="1400" b="1">
                <a:latin typeface="Century Gothic" panose="020B0502020202020204" pitchFamily="34" charset="0"/>
              </a:rPr>
              <a:t>3. How to motivate</a:t>
            </a:r>
            <a:endParaRPr lang="en-NZ" altLang="en-US" sz="1400">
              <a:latin typeface="Century Gothic" panose="020B0502020202020204" pitchFamily="34" charset="0"/>
            </a:endParaRPr>
          </a:p>
          <a:p>
            <a:pPr eaLnBrk="1" hangingPunct="1"/>
            <a:r>
              <a:rPr lang="en-NZ" altLang="en-US" sz="1400">
                <a:latin typeface="Century Gothic" panose="020B0502020202020204" pitchFamily="34" charset="0"/>
              </a:rPr>
              <a:t>Give them a chance to create and develop</a:t>
            </a:r>
          </a:p>
          <a:p>
            <a:pPr eaLnBrk="1" hangingPunct="1"/>
            <a:r>
              <a:rPr lang="en-NZ" altLang="en-US" sz="1400">
                <a:latin typeface="Century Gothic" panose="020B0502020202020204" pitchFamily="34" charset="0"/>
              </a:rPr>
              <a:t>The opportunity to upskill</a:t>
            </a:r>
          </a:p>
          <a:p>
            <a:pPr eaLnBrk="1" hangingPunct="1"/>
            <a:r>
              <a:rPr lang="en-NZ" altLang="en-US" sz="1400">
                <a:latin typeface="Century Gothic" panose="020B0502020202020204" pitchFamily="34" charset="0"/>
              </a:rPr>
              <a:t>Independent decision making</a:t>
            </a:r>
          </a:p>
          <a:p>
            <a:pPr eaLnBrk="1" hangingPunct="1"/>
            <a:r>
              <a:rPr lang="en-NZ" altLang="en-US" sz="1400">
                <a:latin typeface="Century Gothic" panose="020B0502020202020204" pitchFamily="34" charset="0"/>
              </a:rPr>
              <a:t>A variety of tasks</a:t>
            </a:r>
          </a:p>
          <a:p>
            <a:pPr eaLnBrk="1" hangingPunct="1"/>
            <a:r>
              <a:rPr lang="en-NZ" altLang="en-US" sz="1400">
                <a:latin typeface="Century Gothic" panose="020B0502020202020204" pitchFamily="34" charset="0"/>
              </a:rPr>
              <a:t>Freedom to be in control</a:t>
            </a:r>
          </a:p>
        </p:txBody>
      </p:sp>
      <p:grpSp>
        <p:nvGrpSpPr>
          <p:cNvPr id="419848" name="Group 24">
            <a:extLst>
              <a:ext uri="{FF2B5EF4-FFF2-40B4-BE49-F238E27FC236}">
                <a16:creationId xmlns:a16="http://schemas.microsoft.com/office/drawing/2014/main" id="{01D940F5-404D-FB00-6E7D-DF76E69D848C}"/>
              </a:ext>
            </a:extLst>
          </p:cNvPr>
          <p:cNvGrpSpPr>
            <a:grpSpLocks/>
          </p:cNvGrpSpPr>
          <p:nvPr/>
        </p:nvGrpSpPr>
        <p:grpSpPr bwMode="auto">
          <a:xfrm>
            <a:off x="9604375" y="204788"/>
            <a:ext cx="2849563" cy="376237"/>
            <a:chOff x="9604598" y="204437"/>
            <a:chExt cx="2848654" cy="377134"/>
          </a:xfrm>
        </p:grpSpPr>
        <p:sp>
          <p:nvSpPr>
            <p:cNvPr id="26" name="Prostokąt zaokrąglony 7">
              <a:extLst>
                <a:ext uri="{FF2B5EF4-FFF2-40B4-BE49-F238E27FC236}">
                  <a16:creationId xmlns:a16="http://schemas.microsoft.com/office/drawing/2014/main" id="{154AEE55-A65A-6939-2834-238FA1439D30}"/>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6 of RS Section</a:t>
              </a:r>
              <a:endParaRPr lang="en-US" sz="1100" b="1">
                <a:solidFill>
                  <a:schemeClr val="bg1"/>
                </a:solidFill>
                <a:latin typeface="Century Gothic" panose="020B0502020202020204" pitchFamily="34" charset="0"/>
              </a:endParaRPr>
            </a:p>
          </p:txBody>
        </p:sp>
        <p:pic>
          <p:nvPicPr>
            <p:cNvPr id="419850" name="Graphic 47" descr="Closed book with solid fill">
              <a:extLst>
                <a:ext uri="{FF2B5EF4-FFF2-40B4-BE49-F238E27FC236}">
                  <a16:creationId xmlns:a16="http://schemas.microsoft.com/office/drawing/2014/main" id="{C25A0350-A7F8-CD0A-2AAE-2C7D14ECCD4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1000" fill="hold"/>
                                        <p:tgtEl>
                                          <p:spTgt spid="27"/>
                                        </p:tgtEl>
                                        <p:attrNameLst>
                                          <p:attrName>ppt_x</p:attrName>
                                        </p:attrNameLst>
                                      </p:cBhvr>
                                      <p:tavLst>
                                        <p:tav tm="0">
                                          <p:val>
                                            <p:strVal val="1+#ppt_w/2"/>
                                          </p:val>
                                        </p:tav>
                                        <p:tav tm="100000">
                                          <p:val>
                                            <p:strVal val="#ppt_x"/>
                                          </p:val>
                                        </p:tav>
                                      </p:tavLst>
                                    </p:anim>
                                    <p:anim calcmode="lin" valueType="num">
                                      <p:cBhvr additive="base">
                                        <p:cTn id="8" dur="1000" fill="hold"/>
                                        <p:tgtEl>
                                          <p:spTgt spid="2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46"/>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45"/>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4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45" grpId="0"/>
      <p:bldP spid="46" grpId="0"/>
      <p:bldP spid="47" grpId="0"/>
    </p:bldLst>
  </p:timing>
</p:sld>
</file>

<file path=ppt/slides/slide18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21890" name="Text Placeholder 4">
            <a:extLst>
              <a:ext uri="{FF2B5EF4-FFF2-40B4-BE49-F238E27FC236}">
                <a16:creationId xmlns:a16="http://schemas.microsoft.com/office/drawing/2014/main" id="{A55DF93F-6C2F-B3F1-D826-73B365396317}"/>
              </a:ext>
            </a:extLst>
          </p:cNvPr>
          <p:cNvSpPr>
            <a:spLocks noGrp="1" noChangeArrowheads="1"/>
          </p:cNvSpPr>
          <p:nvPr>
            <p:ph type="body" sz="quarter" idx="4294967295"/>
          </p:nvPr>
        </p:nvSpPr>
        <p:spPr bwMode="auto">
          <a:xfrm>
            <a:off x="334963" y="188913"/>
            <a:ext cx="3743325" cy="360362"/>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a:latin typeface="Century Gothic" panose="020B0502020202020204" pitchFamily="34" charset="0"/>
              </a:rPr>
              <a:t>Recruit: Analysing Basic Shapes</a:t>
            </a:r>
            <a:endParaRPr lang="en-GB" altLang="en-US" sz="1800">
              <a:latin typeface="Century Gothic" panose="020B0502020202020204" pitchFamily="34" charset="0"/>
            </a:endParaRPr>
          </a:p>
        </p:txBody>
      </p:sp>
      <p:sp>
        <p:nvSpPr>
          <p:cNvPr id="27" name="Prostokąt zaokrąglony 16">
            <a:extLst>
              <a:ext uri="{FF2B5EF4-FFF2-40B4-BE49-F238E27FC236}">
                <a16:creationId xmlns:a16="http://schemas.microsoft.com/office/drawing/2014/main" id="{32F1989A-186D-BD1A-12E0-73246C486DCC}"/>
              </a:ext>
            </a:extLst>
          </p:cNvPr>
          <p:cNvSpPr/>
          <p:nvPr/>
        </p:nvSpPr>
        <p:spPr>
          <a:xfrm>
            <a:off x="4265613" y="665163"/>
            <a:ext cx="9145587" cy="355600"/>
          </a:xfrm>
          <a:prstGeom prst="roundRect">
            <a:avLst/>
          </a:prstGeom>
          <a:solidFill>
            <a:srgbClr val="B65AC3"/>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rIns="0" anchor="ctr"/>
          <a:lstStyle/>
          <a:p>
            <a:pPr defTabSz="913203" eaLnBrk="1" fontAlgn="auto" hangingPunct="1">
              <a:spcBef>
                <a:spcPts val="0"/>
              </a:spcBef>
              <a:spcAft>
                <a:spcPts val="0"/>
              </a:spcAft>
              <a:defRPr/>
            </a:pPr>
            <a:r>
              <a:rPr lang="en-NZ" sz="2000" b="1">
                <a:latin typeface="Century Gothic" panose="020B0502020202020204" pitchFamily="34" charset="0"/>
              </a:rPr>
              <a:t>DISCUSS the following:</a:t>
            </a:r>
          </a:p>
        </p:txBody>
      </p:sp>
      <p:grpSp>
        <p:nvGrpSpPr>
          <p:cNvPr id="421892" name="Group 24">
            <a:extLst>
              <a:ext uri="{FF2B5EF4-FFF2-40B4-BE49-F238E27FC236}">
                <a16:creationId xmlns:a16="http://schemas.microsoft.com/office/drawing/2014/main" id="{884F22D4-EB4A-4777-04AD-479967969F43}"/>
              </a:ext>
            </a:extLst>
          </p:cNvPr>
          <p:cNvGrpSpPr>
            <a:grpSpLocks/>
          </p:cNvGrpSpPr>
          <p:nvPr/>
        </p:nvGrpSpPr>
        <p:grpSpPr bwMode="auto">
          <a:xfrm>
            <a:off x="1103313" y="874713"/>
            <a:ext cx="2208212" cy="5110162"/>
            <a:chOff x="10485899" y="2396226"/>
            <a:chExt cx="628495" cy="1455070"/>
          </a:xfrm>
        </p:grpSpPr>
        <p:grpSp>
          <p:nvGrpSpPr>
            <p:cNvPr id="421896" name="Grupa 2">
              <a:extLst>
                <a:ext uri="{FF2B5EF4-FFF2-40B4-BE49-F238E27FC236}">
                  <a16:creationId xmlns:a16="http://schemas.microsoft.com/office/drawing/2014/main" id="{ECAA24CF-745A-F67B-0F84-911387806AEE}"/>
                </a:ext>
              </a:extLst>
            </p:cNvPr>
            <p:cNvGrpSpPr>
              <a:grpSpLocks/>
            </p:cNvGrpSpPr>
            <p:nvPr/>
          </p:nvGrpSpPr>
          <p:grpSpPr bwMode="auto">
            <a:xfrm>
              <a:off x="10485899" y="2396226"/>
              <a:ext cx="628495" cy="1455070"/>
              <a:chOff x="3127385" y="986433"/>
              <a:chExt cx="2027463" cy="4693916"/>
            </a:xfrm>
          </p:grpSpPr>
          <p:sp>
            <p:nvSpPr>
              <p:cNvPr id="421900" name="Rectangle 15">
                <a:extLst>
                  <a:ext uri="{FF2B5EF4-FFF2-40B4-BE49-F238E27FC236}">
                    <a16:creationId xmlns:a16="http://schemas.microsoft.com/office/drawing/2014/main" id="{9F08C301-E715-A88D-5E8A-93002B859CFD}"/>
                  </a:ext>
                </a:extLst>
              </p:cNvPr>
              <p:cNvSpPr>
                <a:spLocks noChangeArrowheads="1"/>
              </p:cNvSpPr>
              <p:nvPr/>
            </p:nvSpPr>
            <p:spPr bwMode="auto">
              <a:xfrm>
                <a:off x="3134998" y="3152466"/>
                <a:ext cx="2012248" cy="905884"/>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21901" name="Rectangle 12">
                <a:extLst>
                  <a:ext uri="{FF2B5EF4-FFF2-40B4-BE49-F238E27FC236}">
                    <a16:creationId xmlns:a16="http://schemas.microsoft.com/office/drawing/2014/main" id="{C9E8098C-2B81-1446-9EFC-8E4063687675}"/>
                  </a:ext>
                </a:extLst>
              </p:cNvPr>
              <p:cNvSpPr>
                <a:spLocks noChangeArrowheads="1"/>
              </p:cNvSpPr>
              <p:nvPr/>
            </p:nvSpPr>
            <p:spPr bwMode="auto">
              <a:xfrm>
                <a:off x="3134998" y="5331244"/>
                <a:ext cx="2012248" cy="349105"/>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21902" name="Rectangle 13">
                <a:extLst>
                  <a:ext uri="{FF2B5EF4-FFF2-40B4-BE49-F238E27FC236}">
                    <a16:creationId xmlns:a16="http://schemas.microsoft.com/office/drawing/2014/main" id="{FD9BC1B4-8DA9-DF45-EBBF-F17205D1FC46}"/>
                  </a:ext>
                </a:extLst>
              </p:cNvPr>
              <p:cNvSpPr>
                <a:spLocks noChangeArrowheads="1"/>
              </p:cNvSpPr>
              <p:nvPr/>
            </p:nvSpPr>
            <p:spPr bwMode="auto">
              <a:xfrm>
                <a:off x="3134998" y="1521517"/>
                <a:ext cx="2012248" cy="359847"/>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21903" name="Text Box 43">
                <a:extLst>
                  <a:ext uri="{FF2B5EF4-FFF2-40B4-BE49-F238E27FC236}">
                    <a16:creationId xmlns:a16="http://schemas.microsoft.com/office/drawing/2014/main" id="{FF57C868-2109-D97E-9EEF-195A146B9237}"/>
                  </a:ext>
                </a:extLst>
              </p:cNvPr>
              <p:cNvSpPr txBox="1">
                <a:spLocks noChangeArrowheads="1"/>
              </p:cNvSpPr>
              <p:nvPr/>
            </p:nvSpPr>
            <p:spPr bwMode="auto">
              <a:xfrm>
                <a:off x="3127385" y="986433"/>
                <a:ext cx="2012250" cy="363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en-US" b="1">
                    <a:solidFill>
                      <a:schemeClr val="tx2"/>
                    </a:solidFill>
                    <a:latin typeface="Century Gothic" panose="020B0502020202020204" pitchFamily="34" charset="0"/>
                    <a:ea typeface="ＭＳ Ｐゴシック" panose="020B0600070205080204" pitchFamily="34" charset="-128"/>
                  </a:rPr>
                  <a:t>I Plan (DS)</a:t>
                </a:r>
                <a:endParaRPr lang="en-US" altLang="en-US" b="1">
                  <a:solidFill>
                    <a:schemeClr val="tx2"/>
                  </a:solidFill>
                  <a:latin typeface="Century Gothic" panose="020B0502020202020204" pitchFamily="34" charset="0"/>
                  <a:ea typeface="ＭＳ Ｐゴシック" panose="020B0600070205080204" pitchFamily="34" charset="-128"/>
                </a:endParaRPr>
              </a:p>
            </p:txBody>
          </p:sp>
          <p:grpSp>
            <p:nvGrpSpPr>
              <p:cNvPr id="421904" name="Grupa 7">
                <a:extLst>
                  <a:ext uri="{FF2B5EF4-FFF2-40B4-BE49-F238E27FC236}">
                    <a16:creationId xmlns:a16="http://schemas.microsoft.com/office/drawing/2014/main" id="{04DD350E-0C21-C693-DBD8-5C7EB0E8A587}"/>
                  </a:ext>
                </a:extLst>
              </p:cNvPr>
              <p:cNvGrpSpPr>
                <a:grpSpLocks/>
              </p:cNvGrpSpPr>
              <p:nvPr/>
            </p:nvGrpSpPr>
            <p:grpSpPr bwMode="auto">
              <a:xfrm>
                <a:off x="3134998" y="1517736"/>
                <a:ext cx="2019850" cy="4162612"/>
                <a:chOff x="3636165" y="1814460"/>
                <a:chExt cx="1696621" cy="3496486"/>
              </a:xfrm>
            </p:grpSpPr>
            <p:grpSp>
              <p:nvGrpSpPr>
                <p:cNvPr id="421905" name="Group 28">
                  <a:extLst>
                    <a:ext uri="{FF2B5EF4-FFF2-40B4-BE49-F238E27FC236}">
                      <a16:creationId xmlns:a16="http://schemas.microsoft.com/office/drawing/2014/main" id="{B892CBCE-C97E-767E-D94B-5708DCE9B7C3}"/>
                    </a:ext>
                  </a:extLst>
                </p:cNvPr>
                <p:cNvGrpSpPr>
                  <a:grpSpLocks/>
                </p:cNvGrpSpPr>
                <p:nvPr/>
              </p:nvGrpSpPr>
              <p:grpSpPr bwMode="auto">
                <a:xfrm>
                  <a:off x="3636165" y="1819139"/>
                  <a:ext cx="1696621" cy="3491807"/>
                  <a:chOff x="1684" y="1082"/>
                  <a:chExt cx="2391" cy="3083"/>
                </a:xfrm>
              </p:grpSpPr>
              <p:sp>
                <p:nvSpPr>
                  <p:cNvPr id="421910" name="Rectangle 29">
                    <a:extLst>
                      <a:ext uri="{FF2B5EF4-FFF2-40B4-BE49-F238E27FC236}">
                        <a16:creationId xmlns:a16="http://schemas.microsoft.com/office/drawing/2014/main" id="{2DE2F5BF-4D9A-3D38-EBA1-C5B6280E32BD}"/>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21911" name="Line 30">
                    <a:extLst>
                      <a:ext uri="{FF2B5EF4-FFF2-40B4-BE49-F238E27FC236}">
                        <a16:creationId xmlns:a16="http://schemas.microsoft.com/office/drawing/2014/main" id="{67764C66-4D28-FFB1-4DAA-513489C60AD6}"/>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421906" name="Line 31">
                  <a:extLst>
                    <a:ext uri="{FF2B5EF4-FFF2-40B4-BE49-F238E27FC236}">
                      <a16:creationId xmlns:a16="http://schemas.microsoft.com/office/drawing/2014/main" id="{51671DD3-261A-235A-142A-12F8E6A3561B}"/>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21907" name="Line 32">
                  <a:extLst>
                    <a:ext uri="{FF2B5EF4-FFF2-40B4-BE49-F238E27FC236}">
                      <a16:creationId xmlns:a16="http://schemas.microsoft.com/office/drawing/2014/main" id="{A2679176-A335-6D9C-CCBC-D5551260AAB6}"/>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21908" name="Line 33">
                  <a:extLst>
                    <a:ext uri="{FF2B5EF4-FFF2-40B4-BE49-F238E27FC236}">
                      <a16:creationId xmlns:a16="http://schemas.microsoft.com/office/drawing/2014/main" id="{ACB69ADE-495C-70BE-495F-8C0A4F246297}"/>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21909" name="Line 34">
                  <a:extLst>
                    <a:ext uri="{FF2B5EF4-FFF2-40B4-BE49-F238E27FC236}">
                      <a16:creationId xmlns:a16="http://schemas.microsoft.com/office/drawing/2014/main" id="{833CF94C-C036-2720-D522-C3378CA39696}"/>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sp>
          <p:nvSpPr>
            <p:cNvPr id="421897" name="Line 35">
              <a:extLst>
                <a:ext uri="{FF2B5EF4-FFF2-40B4-BE49-F238E27FC236}">
                  <a16:creationId xmlns:a16="http://schemas.microsoft.com/office/drawing/2014/main" id="{0DEE2AE7-4D78-DA13-B646-898CABFDDBB3}"/>
                </a:ext>
              </a:extLst>
            </p:cNvPr>
            <p:cNvSpPr>
              <a:spLocks noChangeShapeType="1"/>
            </p:cNvSpPr>
            <p:nvPr/>
          </p:nvSpPr>
          <p:spPr bwMode="auto">
            <a:xfrm>
              <a:off x="10615455" y="2915864"/>
              <a:ext cx="130145" cy="591426"/>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21898" name="Line 36">
              <a:extLst>
                <a:ext uri="{FF2B5EF4-FFF2-40B4-BE49-F238E27FC236}">
                  <a16:creationId xmlns:a16="http://schemas.microsoft.com/office/drawing/2014/main" id="{43D226AD-FB27-BED7-86AF-356724427E7A}"/>
                </a:ext>
              </a:extLst>
            </p:cNvPr>
            <p:cNvSpPr>
              <a:spLocks noChangeShapeType="1"/>
            </p:cNvSpPr>
            <p:nvPr/>
          </p:nvSpPr>
          <p:spPr bwMode="auto">
            <a:xfrm flipH="1">
              <a:off x="10745600" y="2715887"/>
              <a:ext cx="116122" cy="791406"/>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21899" name="Line 37">
              <a:extLst>
                <a:ext uri="{FF2B5EF4-FFF2-40B4-BE49-F238E27FC236}">
                  <a16:creationId xmlns:a16="http://schemas.microsoft.com/office/drawing/2014/main" id="{214B9BCA-A245-2B9F-F6B2-D5DBE03B3D60}"/>
                </a:ext>
              </a:extLst>
            </p:cNvPr>
            <p:cNvSpPr>
              <a:spLocks noChangeShapeType="1"/>
            </p:cNvSpPr>
            <p:nvPr/>
          </p:nvSpPr>
          <p:spPr bwMode="auto">
            <a:xfrm>
              <a:off x="10861722" y="2715887"/>
              <a:ext cx="128284" cy="72286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63" name="Rectangle 62">
            <a:extLst>
              <a:ext uri="{FF2B5EF4-FFF2-40B4-BE49-F238E27FC236}">
                <a16:creationId xmlns:a16="http://schemas.microsoft.com/office/drawing/2014/main" id="{9DD7F4FB-49CE-ED90-ECB2-A4CF14A738A6}"/>
              </a:ext>
            </a:extLst>
          </p:cNvPr>
          <p:cNvSpPr>
            <a:spLocks noChangeArrowheads="1"/>
          </p:cNvSpPr>
          <p:nvPr/>
        </p:nvSpPr>
        <p:spPr bwMode="auto">
          <a:xfrm>
            <a:off x="4400550" y="3648075"/>
            <a:ext cx="3930650" cy="1595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6630" tIns="43315" rIns="86630" bIns="43315">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buClr>
                <a:srgbClr val="666666"/>
              </a:buClr>
              <a:buSzPct val="75000"/>
            </a:pPr>
            <a:r>
              <a:rPr lang="en-US" altLang="en-US" sz="1400" b="1">
                <a:solidFill>
                  <a:srgbClr val="000000"/>
                </a:solidFill>
                <a:latin typeface="Century Gothic" panose="020B0502020202020204" pitchFamily="34" charset="0"/>
              </a:rPr>
              <a:t>2. Ideal job</a:t>
            </a:r>
          </a:p>
          <a:p>
            <a:r>
              <a:rPr lang="en-US" altLang="en-US" sz="1400">
                <a:latin typeface="Century Gothic" panose="020B0502020202020204" pitchFamily="34" charset="0"/>
                <a:cs typeface="Arial" panose="020B0604020202020204" pitchFamily="34" charset="0"/>
              </a:rPr>
              <a:t>Civil engineer</a:t>
            </a:r>
          </a:p>
          <a:p>
            <a:r>
              <a:rPr lang="en-US" altLang="en-US" sz="1400">
                <a:latin typeface="Century Gothic" panose="020B0502020202020204" pitchFamily="34" charset="0"/>
                <a:cs typeface="Arial" panose="020B0604020202020204" pitchFamily="34" charset="0"/>
              </a:rPr>
              <a:t>Government/Bureaucratic institutions </a:t>
            </a:r>
          </a:p>
          <a:p>
            <a:r>
              <a:rPr lang="en-US" altLang="en-US" sz="1400">
                <a:latin typeface="Century Gothic" panose="020B0502020202020204" pitchFamily="34" charset="0"/>
                <a:cs typeface="Arial" panose="020B0604020202020204" pitchFamily="34" charset="0"/>
              </a:rPr>
              <a:t>Managing teams of counsellors/health professionals i.e., District Health Boards</a:t>
            </a:r>
          </a:p>
          <a:p>
            <a:pPr>
              <a:buClr>
                <a:srgbClr val="666666"/>
              </a:buClr>
              <a:buSzPct val="75000"/>
            </a:pPr>
            <a:endParaRPr lang="en-US" altLang="en-US" sz="1400" b="1">
              <a:solidFill>
                <a:srgbClr val="000000"/>
              </a:solidFill>
              <a:latin typeface="Century Gothic" panose="020B0502020202020204" pitchFamily="34" charset="0"/>
            </a:endParaRPr>
          </a:p>
          <a:p>
            <a:pPr>
              <a:buClr>
                <a:srgbClr val="666666"/>
              </a:buClr>
              <a:buSzPct val="75000"/>
            </a:pPr>
            <a:endParaRPr lang="en-US" altLang="en-US" sz="1400">
              <a:solidFill>
                <a:srgbClr val="333399"/>
              </a:solidFill>
              <a:latin typeface="Century Gothic" panose="020B0502020202020204" pitchFamily="34" charset="0"/>
              <a:cs typeface="Arial" panose="020B0604020202020204" pitchFamily="34" charset="0"/>
            </a:endParaRPr>
          </a:p>
        </p:txBody>
      </p:sp>
      <p:sp>
        <p:nvSpPr>
          <p:cNvPr id="64" name="Rectangle 63">
            <a:extLst>
              <a:ext uri="{FF2B5EF4-FFF2-40B4-BE49-F238E27FC236}">
                <a16:creationId xmlns:a16="http://schemas.microsoft.com/office/drawing/2014/main" id="{9B898645-6761-2C0C-B1A3-19D08B959BBC}"/>
              </a:ext>
            </a:extLst>
          </p:cNvPr>
          <p:cNvSpPr>
            <a:spLocks noChangeArrowheads="1"/>
          </p:cNvSpPr>
          <p:nvPr/>
        </p:nvSpPr>
        <p:spPr bwMode="auto">
          <a:xfrm>
            <a:off x="4391025" y="1385888"/>
            <a:ext cx="3408363" cy="159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6630" tIns="43315" rIns="86630" bIns="43315">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US" altLang="en-US" sz="1400" b="1">
                <a:solidFill>
                  <a:srgbClr val="000000"/>
                </a:solidFill>
                <a:latin typeface="Century Gothic" panose="020B0502020202020204" pitchFamily="34" charset="0"/>
              </a:rPr>
              <a:t>1. Strengths</a:t>
            </a:r>
          </a:p>
          <a:p>
            <a:pPr eaLnBrk="1" hangingPunct="1"/>
            <a:r>
              <a:rPr lang="en-NZ" altLang="en-US" sz="1400">
                <a:latin typeface="Century Gothic" panose="020B0502020202020204" pitchFamily="34" charset="0"/>
              </a:rPr>
              <a:t>Develops systematically</a:t>
            </a:r>
          </a:p>
          <a:p>
            <a:pPr eaLnBrk="1" hangingPunct="1"/>
            <a:r>
              <a:rPr lang="en-NZ" altLang="en-US" sz="1400">
                <a:latin typeface="Century Gothic" panose="020B0502020202020204" pitchFamily="34" charset="0"/>
              </a:rPr>
              <a:t>Logical and precise</a:t>
            </a:r>
          </a:p>
          <a:p>
            <a:pPr eaLnBrk="1" hangingPunct="1"/>
            <a:r>
              <a:rPr lang="en-NZ" altLang="en-US" sz="1400">
                <a:latin typeface="Century Gothic" panose="020B0502020202020204" pitchFamily="34" charset="0"/>
              </a:rPr>
              <a:t>Knows when to think, knows when to act</a:t>
            </a:r>
          </a:p>
          <a:p>
            <a:pPr eaLnBrk="1" hangingPunct="1"/>
            <a:r>
              <a:rPr lang="en-NZ" altLang="en-US" sz="1400">
                <a:latin typeface="Century Gothic" panose="020B0502020202020204" pitchFamily="34" charset="0"/>
              </a:rPr>
              <a:t>Is outspoken</a:t>
            </a:r>
          </a:p>
          <a:p>
            <a:pPr eaLnBrk="1" hangingPunct="1"/>
            <a:r>
              <a:rPr lang="en-NZ" altLang="en-US" sz="1400">
                <a:latin typeface="Century Gothic" panose="020B0502020202020204" pitchFamily="34" charset="0"/>
              </a:rPr>
              <a:t>Is resilient</a:t>
            </a:r>
          </a:p>
        </p:txBody>
      </p:sp>
      <p:sp>
        <p:nvSpPr>
          <p:cNvPr id="65" name="Rectangle 64">
            <a:extLst>
              <a:ext uri="{FF2B5EF4-FFF2-40B4-BE49-F238E27FC236}">
                <a16:creationId xmlns:a16="http://schemas.microsoft.com/office/drawing/2014/main" id="{0FB28567-783D-F9AE-FE00-A584CFD2FC7A}"/>
              </a:ext>
            </a:extLst>
          </p:cNvPr>
          <p:cNvSpPr>
            <a:spLocks noChangeArrowheads="1"/>
          </p:cNvSpPr>
          <p:nvPr/>
        </p:nvSpPr>
        <p:spPr bwMode="auto">
          <a:xfrm>
            <a:off x="7753350" y="1385888"/>
            <a:ext cx="3019425" cy="181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6630" tIns="43315" rIns="86630" bIns="43315">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US" altLang="en-US" sz="1400" b="1">
                <a:latin typeface="Century Gothic" panose="020B0502020202020204" pitchFamily="34" charset="0"/>
              </a:rPr>
              <a:t>3. How to motivate</a:t>
            </a:r>
          </a:p>
          <a:p>
            <a:pPr eaLnBrk="1" hangingPunct="1"/>
            <a:r>
              <a:rPr lang="en-US" altLang="en-US" sz="1400">
                <a:latin typeface="Century Gothic" panose="020B0502020202020204" pitchFamily="34" charset="0"/>
              </a:rPr>
              <a:t>Measurable goals</a:t>
            </a:r>
          </a:p>
          <a:p>
            <a:pPr eaLnBrk="1" hangingPunct="1"/>
            <a:r>
              <a:rPr lang="en-US" altLang="en-US" sz="1400">
                <a:latin typeface="Century Gothic" panose="020B0502020202020204" pitchFamily="34" charset="0"/>
              </a:rPr>
              <a:t>Independent work</a:t>
            </a:r>
          </a:p>
          <a:p>
            <a:pPr eaLnBrk="1" hangingPunct="1"/>
            <a:r>
              <a:rPr lang="en-US" altLang="en-US" sz="1400">
                <a:latin typeface="Century Gothic" panose="020B0502020202020204" pitchFamily="34" charset="0"/>
              </a:rPr>
              <a:t>Control of one's own tasks</a:t>
            </a:r>
          </a:p>
          <a:p>
            <a:pPr eaLnBrk="1" hangingPunct="1"/>
            <a:r>
              <a:rPr lang="en-US" altLang="en-US" sz="1400">
                <a:latin typeface="Century Gothic" panose="020B0502020202020204" pitchFamily="34" charset="0"/>
              </a:rPr>
              <a:t>Opportunity to plan and develop</a:t>
            </a:r>
          </a:p>
          <a:p>
            <a:pPr eaLnBrk="1" hangingPunct="1"/>
            <a:r>
              <a:rPr lang="en-US" altLang="en-US" sz="1400">
                <a:latin typeface="Century Gothic" panose="020B0502020202020204" pitchFamily="34" charset="0"/>
              </a:rPr>
              <a:t>Secure and logical sequences</a:t>
            </a:r>
          </a:p>
          <a:p>
            <a:pPr eaLnBrk="1" hangingPunct="1"/>
            <a:endParaRPr lang="en-NZ" altLang="en-US" sz="1400">
              <a:latin typeface="Century Gothic" panose="020B0502020202020204" pitchFamily="34" charset="0"/>
            </a:endParaRPr>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1000" fill="hold"/>
                                        <p:tgtEl>
                                          <p:spTgt spid="27"/>
                                        </p:tgtEl>
                                        <p:attrNameLst>
                                          <p:attrName>ppt_x</p:attrName>
                                        </p:attrNameLst>
                                      </p:cBhvr>
                                      <p:tavLst>
                                        <p:tav tm="0">
                                          <p:val>
                                            <p:strVal val="1+#ppt_w/2"/>
                                          </p:val>
                                        </p:tav>
                                        <p:tav tm="100000">
                                          <p:val>
                                            <p:strVal val="#ppt_x"/>
                                          </p:val>
                                        </p:tav>
                                      </p:tavLst>
                                    </p:anim>
                                    <p:anim calcmode="lin" valueType="num">
                                      <p:cBhvr additive="base">
                                        <p:cTn id="8" dur="1000" fill="hold"/>
                                        <p:tgtEl>
                                          <p:spTgt spid="2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64"/>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63"/>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6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63" grpId="0"/>
      <p:bldP spid="64" grpId="0"/>
      <p:bldP spid="65" grpId="0"/>
    </p:bldLst>
  </p:timing>
</p:sld>
</file>

<file path=ppt/slides/slide18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23938" name="Text Placeholder 4">
            <a:extLst>
              <a:ext uri="{FF2B5EF4-FFF2-40B4-BE49-F238E27FC236}">
                <a16:creationId xmlns:a16="http://schemas.microsoft.com/office/drawing/2014/main" id="{7FE81ABC-E516-7794-9B5E-58EFC47AB734}"/>
              </a:ext>
            </a:extLst>
          </p:cNvPr>
          <p:cNvSpPr>
            <a:spLocks noGrp="1" noChangeArrowheads="1"/>
          </p:cNvSpPr>
          <p:nvPr>
            <p:ph type="body" sz="quarter" idx="4294967295"/>
          </p:nvPr>
        </p:nvSpPr>
        <p:spPr bwMode="auto">
          <a:xfrm>
            <a:off x="334963" y="188913"/>
            <a:ext cx="3743325" cy="360362"/>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a:latin typeface="Century Gothic" panose="020B0502020202020204" pitchFamily="34" charset="0"/>
              </a:rPr>
              <a:t>Recruit: Analysing Basic Shapes</a:t>
            </a:r>
            <a:endParaRPr lang="en-GB" altLang="en-US" sz="1800">
              <a:latin typeface="Century Gothic" panose="020B0502020202020204" pitchFamily="34" charset="0"/>
            </a:endParaRPr>
          </a:p>
        </p:txBody>
      </p:sp>
      <p:grpSp>
        <p:nvGrpSpPr>
          <p:cNvPr id="2" name="Group 1">
            <a:extLst>
              <a:ext uri="{FF2B5EF4-FFF2-40B4-BE49-F238E27FC236}">
                <a16:creationId xmlns:a16="http://schemas.microsoft.com/office/drawing/2014/main" id="{08C20B4E-99C6-0744-6266-D7D4B76C0987}"/>
              </a:ext>
            </a:extLst>
          </p:cNvPr>
          <p:cNvGrpSpPr/>
          <p:nvPr/>
        </p:nvGrpSpPr>
        <p:grpSpPr>
          <a:xfrm>
            <a:off x="1120775" y="844550"/>
            <a:ext cx="9652000" cy="4987925"/>
            <a:chOff x="1120775" y="844550"/>
            <a:chExt cx="9652000" cy="4987925"/>
          </a:xfrm>
        </p:grpSpPr>
        <p:grpSp>
          <p:nvGrpSpPr>
            <p:cNvPr id="423940" name="Group 23">
              <a:extLst>
                <a:ext uri="{FF2B5EF4-FFF2-40B4-BE49-F238E27FC236}">
                  <a16:creationId xmlns:a16="http://schemas.microsoft.com/office/drawing/2014/main" id="{4A2B01FB-9C69-D618-F5C7-0687FD6A91F3}"/>
                </a:ext>
              </a:extLst>
            </p:cNvPr>
            <p:cNvGrpSpPr>
              <a:grpSpLocks/>
            </p:cNvGrpSpPr>
            <p:nvPr/>
          </p:nvGrpSpPr>
          <p:grpSpPr bwMode="auto">
            <a:xfrm>
              <a:off x="1120775" y="844550"/>
              <a:ext cx="2173288" cy="4987925"/>
              <a:chOff x="10478617" y="4155512"/>
              <a:chExt cx="631062" cy="1448617"/>
            </a:xfrm>
          </p:grpSpPr>
          <p:grpSp>
            <p:nvGrpSpPr>
              <p:cNvPr id="423944" name="Grupa 2">
                <a:extLst>
                  <a:ext uri="{FF2B5EF4-FFF2-40B4-BE49-F238E27FC236}">
                    <a16:creationId xmlns:a16="http://schemas.microsoft.com/office/drawing/2014/main" id="{BC3DBAB7-111E-E964-1745-E837C963715B}"/>
                  </a:ext>
                </a:extLst>
              </p:cNvPr>
              <p:cNvGrpSpPr>
                <a:grpSpLocks/>
              </p:cNvGrpSpPr>
              <p:nvPr/>
            </p:nvGrpSpPr>
            <p:grpSpPr bwMode="auto">
              <a:xfrm>
                <a:off x="10478617" y="4155512"/>
                <a:ext cx="631062" cy="1448617"/>
                <a:chOff x="3119105" y="1007249"/>
                <a:chExt cx="2035743" cy="4673100"/>
              </a:xfrm>
            </p:grpSpPr>
            <p:sp>
              <p:nvSpPr>
                <p:cNvPr id="423948" name="Rectangle 15">
                  <a:extLst>
                    <a:ext uri="{FF2B5EF4-FFF2-40B4-BE49-F238E27FC236}">
                      <a16:creationId xmlns:a16="http://schemas.microsoft.com/office/drawing/2014/main" id="{35CB2A1E-6559-5ACE-EE97-8F8950ED02CC}"/>
                    </a:ext>
                  </a:extLst>
                </p:cNvPr>
                <p:cNvSpPr>
                  <a:spLocks noChangeArrowheads="1"/>
                </p:cNvSpPr>
                <p:nvPr/>
              </p:nvSpPr>
              <p:spPr bwMode="auto">
                <a:xfrm>
                  <a:off x="3134998" y="3152466"/>
                  <a:ext cx="2012248" cy="905884"/>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23949" name="Rectangle 12">
                  <a:extLst>
                    <a:ext uri="{FF2B5EF4-FFF2-40B4-BE49-F238E27FC236}">
                      <a16:creationId xmlns:a16="http://schemas.microsoft.com/office/drawing/2014/main" id="{EEF5C79A-50AE-C4A1-15BA-61DB9CD313B3}"/>
                    </a:ext>
                  </a:extLst>
                </p:cNvPr>
                <p:cNvSpPr>
                  <a:spLocks noChangeArrowheads="1"/>
                </p:cNvSpPr>
                <p:nvPr/>
              </p:nvSpPr>
              <p:spPr bwMode="auto">
                <a:xfrm>
                  <a:off x="3134998" y="5331244"/>
                  <a:ext cx="2012248" cy="349105"/>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23950" name="Rectangle 13">
                  <a:extLst>
                    <a:ext uri="{FF2B5EF4-FFF2-40B4-BE49-F238E27FC236}">
                      <a16:creationId xmlns:a16="http://schemas.microsoft.com/office/drawing/2014/main" id="{2DA4A821-4FBA-DB7D-5336-B8B8769FA1CC}"/>
                    </a:ext>
                  </a:extLst>
                </p:cNvPr>
                <p:cNvSpPr>
                  <a:spLocks noChangeArrowheads="1"/>
                </p:cNvSpPr>
                <p:nvPr/>
              </p:nvSpPr>
              <p:spPr bwMode="auto">
                <a:xfrm>
                  <a:off x="3134998" y="1521517"/>
                  <a:ext cx="2012248" cy="359847"/>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23951" name="Text Box 43">
                  <a:extLst>
                    <a:ext uri="{FF2B5EF4-FFF2-40B4-BE49-F238E27FC236}">
                      <a16:creationId xmlns:a16="http://schemas.microsoft.com/office/drawing/2014/main" id="{1B42A790-53C0-4781-D186-F574A55FA373}"/>
                    </a:ext>
                  </a:extLst>
                </p:cNvPr>
                <p:cNvSpPr txBox="1">
                  <a:spLocks noChangeArrowheads="1"/>
                </p:cNvSpPr>
                <p:nvPr/>
              </p:nvSpPr>
              <p:spPr bwMode="auto">
                <a:xfrm>
                  <a:off x="3119105" y="1007249"/>
                  <a:ext cx="2012250" cy="363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en-US" b="1">
                      <a:solidFill>
                        <a:schemeClr val="tx2"/>
                      </a:solidFill>
                      <a:latin typeface="Century Gothic" panose="020B0502020202020204" pitchFamily="34" charset="0"/>
                      <a:ea typeface="ＭＳ Ｐゴシック" panose="020B0600070205080204" pitchFamily="34" charset="-128"/>
                    </a:rPr>
                    <a:t>I Explain (IC)</a:t>
                  </a:r>
                  <a:endParaRPr lang="en-US" altLang="en-US" b="1">
                    <a:solidFill>
                      <a:schemeClr val="tx2"/>
                    </a:solidFill>
                    <a:latin typeface="Century Gothic" panose="020B0502020202020204" pitchFamily="34" charset="0"/>
                    <a:ea typeface="ＭＳ Ｐゴシック" panose="020B0600070205080204" pitchFamily="34" charset="-128"/>
                  </a:endParaRPr>
                </a:p>
              </p:txBody>
            </p:sp>
            <p:grpSp>
              <p:nvGrpSpPr>
                <p:cNvPr id="423952" name="Grupa 7">
                  <a:extLst>
                    <a:ext uri="{FF2B5EF4-FFF2-40B4-BE49-F238E27FC236}">
                      <a16:creationId xmlns:a16="http://schemas.microsoft.com/office/drawing/2014/main" id="{A2836AF4-7CDC-E57B-CDCC-F88C80C92D13}"/>
                    </a:ext>
                  </a:extLst>
                </p:cNvPr>
                <p:cNvGrpSpPr>
                  <a:grpSpLocks/>
                </p:cNvGrpSpPr>
                <p:nvPr/>
              </p:nvGrpSpPr>
              <p:grpSpPr bwMode="auto">
                <a:xfrm>
                  <a:off x="3134998" y="1517736"/>
                  <a:ext cx="2019850" cy="4162612"/>
                  <a:chOff x="3636165" y="1814460"/>
                  <a:chExt cx="1696621" cy="3496486"/>
                </a:xfrm>
              </p:grpSpPr>
              <p:grpSp>
                <p:nvGrpSpPr>
                  <p:cNvPr id="423953" name="Group 28">
                    <a:extLst>
                      <a:ext uri="{FF2B5EF4-FFF2-40B4-BE49-F238E27FC236}">
                        <a16:creationId xmlns:a16="http://schemas.microsoft.com/office/drawing/2014/main" id="{B404CD10-2A7F-7813-758E-145A773603C4}"/>
                      </a:ext>
                    </a:extLst>
                  </p:cNvPr>
                  <p:cNvGrpSpPr>
                    <a:grpSpLocks/>
                  </p:cNvGrpSpPr>
                  <p:nvPr/>
                </p:nvGrpSpPr>
                <p:grpSpPr bwMode="auto">
                  <a:xfrm>
                    <a:off x="3636165" y="1819139"/>
                    <a:ext cx="1696621" cy="3491807"/>
                    <a:chOff x="1684" y="1082"/>
                    <a:chExt cx="2391" cy="3083"/>
                  </a:xfrm>
                </p:grpSpPr>
                <p:sp>
                  <p:nvSpPr>
                    <p:cNvPr id="423958" name="Rectangle 29">
                      <a:extLst>
                        <a:ext uri="{FF2B5EF4-FFF2-40B4-BE49-F238E27FC236}">
                          <a16:creationId xmlns:a16="http://schemas.microsoft.com/office/drawing/2014/main" id="{94E17C90-DBB0-892E-C518-429C533F2ADE}"/>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23959" name="Line 30">
                      <a:extLst>
                        <a:ext uri="{FF2B5EF4-FFF2-40B4-BE49-F238E27FC236}">
                          <a16:creationId xmlns:a16="http://schemas.microsoft.com/office/drawing/2014/main" id="{93777B4F-FEBD-5EC3-44D2-9DBF446FE9F4}"/>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423954" name="Line 31">
                    <a:extLst>
                      <a:ext uri="{FF2B5EF4-FFF2-40B4-BE49-F238E27FC236}">
                        <a16:creationId xmlns:a16="http://schemas.microsoft.com/office/drawing/2014/main" id="{3768F8CC-E6DF-6D54-85F6-4CDAE8C7490D}"/>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23955" name="Line 32">
                    <a:extLst>
                      <a:ext uri="{FF2B5EF4-FFF2-40B4-BE49-F238E27FC236}">
                        <a16:creationId xmlns:a16="http://schemas.microsoft.com/office/drawing/2014/main" id="{5577F32E-4002-87C4-2C1F-62AA7A5E5D66}"/>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23956" name="Line 33">
                    <a:extLst>
                      <a:ext uri="{FF2B5EF4-FFF2-40B4-BE49-F238E27FC236}">
                        <a16:creationId xmlns:a16="http://schemas.microsoft.com/office/drawing/2014/main" id="{F651CB1B-FB36-B009-3D41-2F1DBA7CF52B}"/>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23957" name="Line 34">
                    <a:extLst>
                      <a:ext uri="{FF2B5EF4-FFF2-40B4-BE49-F238E27FC236}">
                        <a16:creationId xmlns:a16="http://schemas.microsoft.com/office/drawing/2014/main" id="{F358A80D-0FAC-C286-784F-598601B29413}"/>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sp>
            <p:nvSpPr>
              <p:cNvPr id="423945" name="Line 35">
                <a:extLst>
                  <a:ext uri="{FF2B5EF4-FFF2-40B4-BE49-F238E27FC236}">
                    <a16:creationId xmlns:a16="http://schemas.microsoft.com/office/drawing/2014/main" id="{C066431C-C3B8-331D-D07B-B1D3CBCA8060}"/>
                  </a:ext>
                </a:extLst>
              </p:cNvPr>
              <p:cNvSpPr>
                <a:spLocks noChangeShapeType="1"/>
              </p:cNvSpPr>
              <p:nvPr/>
            </p:nvSpPr>
            <p:spPr bwMode="auto">
              <a:xfrm flipV="1">
                <a:off x="10604670" y="4577670"/>
                <a:ext cx="119742" cy="76029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23946" name="Line 36">
                <a:extLst>
                  <a:ext uri="{FF2B5EF4-FFF2-40B4-BE49-F238E27FC236}">
                    <a16:creationId xmlns:a16="http://schemas.microsoft.com/office/drawing/2014/main" id="{AD9A545A-9219-2209-C7B9-BFACBCA71295}"/>
                  </a:ext>
                </a:extLst>
              </p:cNvPr>
              <p:cNvSpPr>
                <a:spLocks noChangeShapeType="1"/>
              </p:cNvSpPr>
              <p:nvPr/>
            </p:nvSpPr>
            <p:spPr bwMode="auto">
              <a:xfrm flipH="1" flipV="1">
                <a:off x="10727949" y="4577670"/>
                <a:ext cx="130763" cy="64721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23947" name="Line 37">
                <a:extLst>
                  <a:ext uri="{FF2B5EF4-FFF2-40B4-BE49-F238E27FC236}">
                    <a16:creationId xmlns:a16="http://schemas.microsoft.com/office/drawing/2014/main" id="{D4243B62-1D0A-247F-F134-7F7706CD92AA}"/>
                  </a:ext>
                </a:extLst>
              </p:cNvPr>
              <p:cNvSpPr>
                <a:spLocks noChangeShapeType="1"/>
              </p:cNvSpPr>
              <p:nvPr/>
            </p:nvSpPr>
            <p:spPr bwMode="auto">
              <a:xfrm flipV="1">
                <a:off x="10858712" y="4574740"/>
                <a:ext cx="117945" cy="64926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44" name="Rectangle 43">
              <a:extLst>
                <a:ext uri="{FF2B5EF4-FFF2-40B4-BE49-F238E27FC236}">
                  <a16:creationId xmlns:a16="http://schemas.microsoft.com/office/drawing/2014/main" id="{9F6C95B8-6A12-845C-3B23-B1945B2F4239}"/>
                </a:ext>
              </a:extLst>
            </p:cNvPr>
            <p:cNvSpPr>
              <a:spLocks noChangeArrowheads="1"/>
            </p:cNvSpPr>
            <p:nvPr/>
          </p:nvSpPr>
          <p:spPr bwMode="auto">
            <a:xfrm>
              <a:off x="4391025" y="3254375"/>
              <a:ext cx="3932238" cy="181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6630" tIns="43315" rIns="86630" bIns="43315">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buClr>
                  <a:srgbClr val="666666"/>
                </a:buClr>
                <a:buSzPct val="75000"/>
              </a:pPr>
              <a:r>
                <a:rPr lang="en-US" altLang="en-US" sz="1400" b="1">
                  <a:solidFill>
                    <a:srgbClr val="000000"/>
                  </a:solidFill>
                  <a:latin typeface="Century Gothic" panose="020B0502020202020204" pitchFamily="34" charset="0"/>
                </a:rPr>
                <a:t>2. Ideal job</a:t>
              </a:r>
            </a:p>
            <a:p>
              <a:r>
                <a:rPr lang="en-US" altLang="en-US" sz="1400">
                  <a:latin typeface="Century Gothic" panose="020B0502020202020204" pitchFamily="34" charset="0"/>
                  <a:cs typeface="Arial" panose="020B0604020202020204" pitchFamily="34" charset="0"/>
                </a:rPr>
                <a:t>Long-term Client Account Manager</a:t>
              </a:r>
            </a:p>
            <a:p>
              <a:r>
                <a:rPr lang="en-US" altLang="en-US" sz="1400">
                  <a:latin typeface="Century Gothic" panose="020B0502020202020204" pitchFamily="34" charset="0"/>
                  <a:cs typeface="Arial" panose="020B0604020202020204" pitchFamily="34" charset="0"/>
                </a:rPr>
                <a:t>Academic Coordinator</a:t>
              </a:r>
            </a:p>
            <a:p>
              <a:r>
                <a:rPr lang="en-US" altLang="en-US" sz="1400">
                  <a:latin typeface="Century Gothic" panose="020B0502020202020204" pitchFamily="34" charset="0"/>
                  <a:cs typeface="Arial" panose="020B0604020202020204" pitchFamily="34" charset="0"/>
                </a:rPr>
                <a:t>Positions that involve factual communication</a:t>
              </a:r>
            </a:p>
            <a:p>
              <a:r>
                <a:rPr lang="en-US" altLang="en-US" sz="1400">
                  <a:latin typeface="Century Gothic" panose="020B0502020202020204" pitchFamily="34" charset="0"/>
                  <a:cs typeface="Arial" panose="020B0604020202020204" pitchFamily="34" charset="0"/>
                </a:rPr>
                <a:t>Area Surveyor for supply company</a:t>
              </a:r>
            </a:p>
            <a:p>
              <a:r>
                <a:rPr lang="en-US" altLang="en-US" sz="1400">
                  <a:latin typeface="Century Gothic" panose="020B0502020202020204" pitchFamily="34" charset="0"/>
                  <a:cs typeface="Arial" panose="020B0604020202020204" pitchFamily="34" charset="0"/>
                </a:rPr>
                <a:t>Factual ‘selling’ where products need explanation</a:t>
              </a:r>
            </a:p>
          </p:txBody>
        </p:sp>
        <p:sp>
          <p:nvSpPr>
            <p:cNvPr id="45" name="Rectangle 44">
              <a:extLst>
                <a:ext uri="{FF2B5EF4-FFF2-40B4-BE49-F238E27FC236}">
                  <a16:creationId xmlns:a16="http://schemas.microsoft.com/office/drawing/2014/main" id="{2050E5CD-9222-AE3A-9B10-AC13AE73F577}"/>
                </a:ext>
              </a:extLst>
            </p:cNvPr>
            <p:cNvSpPr>
              <a:spLocks noChangeArrowheads="1"/>
            </p:cNvSpPr>
            <p:nvPr/>
          </p:nvSpPr>
          <p:spPr bwMode="auto">
            <a:xfrm>
              <a:off x="4391025" y="1414463"/>
              <a:ext cx="3408363" cy="159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6630" tIns="43315" rIns="86630" bIns="43315">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US" altLang="en-US" sz="1400" b="1">
                  <a:solidFill>
                    <a:srgbClr val="000000"/>
                  </a:solidFill>
                  <a:latin typeface="Century Gothic" panose="020B0502020202020204" pitchFamily="34" charset="0"/>
                </a:rPr>
                <a:t>1. Strengths</a:t>
              </a:r>
            </a:p>
            <a:p>
              <a:pPr eaLnBrk="1" hangingPunct="1"/>
              <a:r>
                <a:rPr lang="en-US" altLang="en-US" sz="1400">
                  <a:solidFill>
                    <a:srgbClr val="000000"/>
                  </a:solidFill>
                  <a:latin typeface="Century Gothic" panose="020B0502020202020204" pitchFamily="34" charset="0"/>
                </a:rPr>
                <a:t>Can explain complicated matters</a:t>
              </a:r>
            </a:p>
            <a:p>
              <a:pPr eaLnBrk="1" hangingPunct="1"/>
              <a:r>
                <a:rPr lang="en-US" altLang="en-US" sz="1400">
                  <a:solidFill>
                    <a:srgbClr val="000000"/>
                  </a:solidFill>
                  <a:latin typeface="Century Gothic" panose="020B0502020202020204" pitchFamily="34" charset="0"/>
                </a:rPr>
                <a:t>Can excite others</a:t>
              </a:r>
            </a:p>
            <a:p>
              <a:pPr eaLnBrk="1" hangingPunct="1"/>
              <a:r>
                <a:rPr lang="en-US" altLang="en-US" sz="1400">
                  <a:solidFill>
                    <a:srgbClr val="000000"/>
                  </a:solidFill>
                  <a:latin typeface="Century Gothic" panose="020B0502020202020204" pitchFamily="34" charset="0"/>
                </a:rPr>
                <a:t>Respects rules and regulations</a:t>
              </a:r>
            </a:p>
            <a:p>
              <a:pPr eaLnBrk="1" hangingPunct="1"/>
              <a:r>
                <a:rPr lang="en-US" altLang="en-US" sz="1400">
                  <a:solidFill>
                    <a:srgbClr val="000000"/>
                  </a:solidFill>
                  <a:latin typeface="Century Gothic" panose="020B0502020202020204" pitchFamily="34" charset="0"/>
                </a:rPr>
                <a:t>Looks for new ways to do things</a:t>
              </a:r>
            </a:p>
            <a:p>
              <a:pPr eaLnBrk="1" hangingPunct="1"/>
              <a:r>
                <a:rPr lang="en-US" altLang="en-US" sz="1400">
                  <a:solidFill>
                    <a:srgbClr val="000000"/>
                  </a:solidFill>
                  <a:latin typeface="Century Gothic" panose="020B0502020202020204" pitchFamily="34" charset="0"/>
                </a:rPr>
                <a:t>Can adjust to new situations</a:t>
              </a:r>
            </a:p>
            <a:p>
              <a:pPr eaLnBrk="1" hangingPunct="1"/>
              <a:r>
                <a:rPr lang="en-US" altLang="en-US" sz="1400">
                  <a:solidFill>
                    <a:srgbClr val="000000"/>
                  </a:solidFill>
                  <a:latin typeface="Century Gothic" panose="020B0502020202020204" pitchFamily="34" charset="0"/>
                </a:rPr>
                <a:t>Is enthusiastic</a:t>
              </a:r>
              <a:endParaRPr lang="en-NZ" altLang="en-US" sz="1400">
                <a:solidFill>
                  <a:srgbClr val="FF388C"/>
                </a:solidFill>
                <a:latin typeface="Century Gothic" panose="020B0502020202020204" pitchFamily="34" charset="0"/>
              </a:endParaRPr>
            </a:p>
          </p:txBody>
        </p:sp>
        <p:sp>
          <p:nvSpPr>
            <p:cNvPr id="46" name="Rectangle 45">
              <a:extLst>
                <a:ext uri="{FF2B5EF4-FFF2-40B4-BE49-F238E27FC236}">
                  <a16:creationId xmlns:a16="http://schemas.microsoft.com/office/drawing/2014/main" id="{36DE9AFD-11A8-1C7E-BF2A-F6555A6D0756}"/>
                </a:ext>
              </a:extLst>
            </p:cNvPr>
            <p:cNvSpPr>
              <a:spLocks noChangeArrowheads="1"/>
            </p:cNvSpPr>
            <p:nvPr/>
          </p:nvSpPr>
          <p:spPr bwMode="auto">
            <a:xfrm>
              <a:off x="7753350" y="1414463"/>
              <a:ext cx="3019425" cy="1811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6630" tIns="43315" rIns="86630" bIns="43315">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US" altLang="en-US" sz="1400" b="1">
                  <a:latin typeface="Century Gothic" panose="020B0502020202020204" pitchFamily="34" charset="0"/>
                </a:rPr>
                <a:t>3. How to motivate</a:t>
              </a:r>
            </a:p>
            <a:p>
              <a:pPr eaLnBrk="1" hangingPunct="1"/>
              <a:r>
                <a:rPr lang="en-US" altLang="en-US" sz="1400">
                  <a:latin typeface="Century Gothic" panose="020B0502020202020204" pitchFamily="34" charset="0"/>
                </a:rPr>
                <a:t>Positive work environment</a:t>
              </a:r>
            </a:p>
            <a:p>
              <a:pPr eaLnBrk="1" hangingPunct="1"/>
              <a:r>
                <a:rPr lang="en-US" altLang="en-US" sz="1400">
                  <a:latin typeface="Century Gothic" panose="020B0502020202020204" pitchFamily="34" charset="0"/>
                </a:rPr>
                <a:t>Varying people contacts</a:t>
              </a:r>
            </a:p>
            <a:p>
              <a:pPr eaLnBrk="1" hangingPunct="1"/>
              <a:r>
                <a:rPr lang="en-US" altLang="en-US" sz="1400">
                  <a:latin typeface="Century Gothic" panose="020B0502020202020204" pitchFamily="34" charset="0"/>
                </a:rPr>
                <a:t>Being able to exchange ideas</a:t>
              </a:r>
            </a:p>
            <a:p>
              <a:pPr eaLnBrk="1" hangingPunct="1"/>
              <a:r>
                <a:rPr lang="en-US" altLang="en-US" sz="1400">
                  <a:latin typeface="Century Gothic" panose="020B0502020202020204" pitchFamily="34" charset="0"/>
                </a:rPr>
                <a:t>Dynamic work environment</a:t>
              </a:r>
            </a:p>
            <a:p>
              <a:pPr eaLnBrk="1" hangingPunct="1"/>
              <a:r>
                <a:rPr lang="en-US" altLang="en-US" sz="1400">
                  <a:latin typeface="Century Gothic" panose="020B0502020202020204" pitchFamily="34" charset="0"/>
                </a:rPr>
                <a:t>Being able to help and guide others</a:t>
              </a:r>
            </a:p>
            <a:p>
              <a:pPr eaLnBrk="1" hangingPunct="1"/>
              <a:endParaRPr lang="en-NZ" altLang="en-US" sz="1400">
                <a:latin typeface="Century Gothic" panose="020B0502020202020204" pitchFamily="34" charset="0"/>
              </a:endParaRPr>
            </a:p>
          </p:txBody>
        </p:sp>
      </p:grpSp>
      <p:sp>
        <p:nvSpPr>
          <p:cNvPr id="25" name="Prostokąt zaokrąglony 16">
            <a:extLst>
              <a:ext uri="{FF2B5EF4-FFF2-40B4-BE49-F238E27FC236}">
                <a16:creationId xmlns:a16="http://schemas.microsoft.com/office/drawing/2014/main" id="{06798534-AFBB-AEC2-6069-655496E0C84F}"/>
              </a:ext>
            </a:extLst>
          </p:cNvPr>
          <p:cNvSpPr/>
          <p:nvPr/>
        </p:nvSpPr>
        <p:spPr>
          <a:xfrm>
            <a:off x="4265613" y="665163"/>
            <a:ext cx="9145587" cy="355600"/>
          </a:xfrm>
          <a:prstGeom prst="roundRect">
            <a:avLst/>
          </a:prstGeom>
          <a:solidFill>
            <a:srgbClr val="B65AC3"/>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rIns="0" anchor="ctr"/>
          <a:lstStyle/>
          <a:p>
            <a:pPr defTabSz="913203" eaLnBrk="1" fontAlgn="auto" hangingPunct="1">
              <a:spcBef>
                <a:spcPts val="0"/>
              </a:spcBef>
              <a:spcAft>
                <a:spcPts val="0"/>
              </a:spcAft>
              <a:defRPr/>
            </a:pPr>
            <a:r>
              <a:rPr lang="en-NZ" sz="2000" b="1">
                <a:latin typeface="Century Gothic" panose="020B0502020202020204" pitchFamily="34" charset="0"/>
              </a:rPr>
              <a:t>DISCUSS the following:</a:t>
            </a:r>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1000" fill="hold"/>
                                        <p:tgtEl>
                                          <p:spTgt spid="25"/>
                                        </p:tgtEl>
                                        <p:attrNameLst>
                                          <p:attrName>ppt_x</p:attrName>
                                        </p:attrNameLst>
                                      </p:cBhvr>
                                      <p:tavLst>
                                        <p:tav tm="0">
                                          <p:val>
                                            <p:strVal val="1+#ppt_w/2"/>
                                          </p:val>
                                        </p:tav>
                                        <p:tav tm="100000">
                                          <p:val>
                                            <p:strVal val="#ppt_x"/>
                                          </p:val>
                                        </p:tav>
                                      </p:tavLst>
                                    </p:anim>
                                    <p:anim calcmode="lin" valueType="num">
                                      <p:cBhvr additive="base">
                                        <p:cTn id="8" dur="10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Lst>
  </p:timing>
</p:sld>
</file>

<file path=ppt/slides/slide18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4" name="Diagram 3">
            <a:extLst>
              <a:ext uri="{FF2B5EF4-FFF2-40B4-BE49-F238E27FC236}">
                <a16:creationId xmlns:a16="http://schemas.microsoft.com/office/drawing/2014/main" id="{275ABAA3-52A5-F128-DFE3-743AF0030309}"/>
              </a:ext>
            </a:extLst>
          </p:cNvPr>
          <p:cNvGraphicFramePr/>
          <p:nvPr>
            <p:extLst>
              <p:ext uri="{D42A27DB-BD31-4B8C-83A1-F6EECF244321}">
                <p14:modId xmlns:p14="http://schemas.microsoft.com/office/powerpoint/2010/main" val="3926382168"/>
              </p:ext>
            </p:extLst>
          </p:nvPr>
        </p:nvGraphicFramePr>
        <p:xfrm>
          <a:off x="2792441" y="2635289"/>
          <a:ext cx="6605529" cy="440368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551946" name="Rectangle 10">
            <a:extLst>
              <a:ext uri="{FF2B5EF4-FFF2-40B4-BE49-F238E27FC236}">
                <a16:creationId xmlns:a16="http://schemas.microsoft.com/office/drawing/2014/main" id="{BAFF3773-B2A4-0C84-E2A7-578674F13F7B}"/>
              </a:ext>
            </a:extLst>
          </p:cNvPr>
          <p:cNvSpPr>
            <a:spLocks noChangeArrowheads="1"/>
          </p:cNvSpPr>
          <p:nvPr/>
        </p:nvSpPr>
        <p:spPr bwMode="auto">
          <a:xfrm>
            <a:off x="361950" y="1533564"/>
            <a:ext cx="5473700" cy="1755775"/>
          </a:xfrm>
          <a:prstGeom prst="rect">
            <a:avLst/>
          </a:prstGeom>
          <a:noFill/>
          <a:ln>
            <a:noFill/>
          </a:ln>
          <a:effectLst/>
        </p:spPr>
        <p:txBody>
          <a:bodyPr lIns="91359" tIns="45680" rIns="91359" bIns="45680">
            <a:spAutoFit/>
          </a:bodyPr>
          <a:lstStyle/>
          <a:p>
            <a:pPr defTabSz="913203" eaLnBrk="1" fontAlgn="auto" hangingPunct="1">
              <a:lnSpc>
                <a:spcPct val="150000"/>
              </a:lnSpc>
              <a:spcBef>
                <a:spcPts val="0"/>
              </a:spcBef>
              <a:spcAft>
                <a:spcPts val="0"/>
              </a:spcAft>
              <a:defRPr/>
            </a:pPr>
            <a:r>
              <a:rPr lang="en-US" b="1">
                <a:solidFill>
                  <a:schemeClr val="bg2">
                    <a:lumMod val="25000"/>
                  </a:schemeClr>
                </a:solidFill>
                <a:latin typeface="Century Gothic" panose="020B0502020202020204" pitchFamily="34" charset="0"/>
              </a:rPr>
              <a:t>I sell (DI) </a:t>
            </a:r>
            <a:r>
              <a:rPr lang="en-US">
                <a:solidFill>
                  <a:schemeClr val="bg2">
                    <a:lumMod val="25000"/>
                  </a:schemeClr>
                </a:solidFill>
                <a:latin typeface="Century Gothic" panose="020B0502020202020204" pitchFamily="34" charset="0"/>
              </a:rPr>
              <a:t>is the new manager of a retail store</a:t>
            </a:r>
            <a:br>
              <a:rPr lang="en-US">
                <a:solidFill>
                  <a:schemeClr val="bg2">
                    <a:lumMod val="25000"/>
                  </a:schemeClr>
                </a:solidFill>
                <a:latin typeface="Century Gothic" panose="020B0502020202020204" pitchFamily="34" charset="0"/>
              </a:rPr>
            </a:br>
            <a:r>
              <a:rPr lang="en-US">
                <a:solidFill>
                  <a:schemeClr val="bg2">
                    <a:lumMod val="25000"/>
                  </a:schemeClr>
                </a:solidFill>
                <a:latin typeface="Century Gothic" panose="020B0502020202020204" pitchFamily="34" charset="0"/>
              </a:rPr>
              <a:t>and has a vision of how the business should be run and how people should behave. All his employees are </a:t>
            </a:r>
            <a:r>
              <a:rPr lang="en-US" b="1">
                <a:solidFill>
                  <a:schemeClr val="bg2">
                    <a:lumMod val="25000"/>
                  </a:schemeClr>
                </a:solidFill>
                <a:latin typeface="Century Gothic" panose="020B0502020202020204" pitchFamily="34" charset="0"/>
              </a:rPr>
              <a:t>I participate (IS)</a:t>
            </a:r>
            <a:r>
              <a:rPr lang="en-US">
                <a:solidFill>
                  <a:schemeClr val="bg2">
                    <a:lumMod val="25000"/>
                  </a:schemeClr>
                </a:solidFill>
                <a:latin typeface="Century Gothic" panose="020B0502020202020204" pitchFamily="34" charset="0"/>
              </a:rPr>
              <a:t>.</a:t>
            </a:r>
          </a:p>
        </p:txBody>
      </p:sp>
      <p:sp>
        <p:nvSpPr>
          <p:cNvPr id="425993" name="TextBox 4">
            <a:extLst>
              <a:ext uri="{FF2B5EF4-FFF2-40B4-BE49-F238E27FC236}">
                <a16:creationId xmlns:a16="http://schemas.microsoft.com/office/drawing/2014/main" id="{9AF49F7B-4D99-D8C5-6E88-F6968217B276}"/>
              </a:ext>
            </a:extLst>
          </p:cNvPr>
          <p:cNvSpPr>
            <a:spLocks noChangeArrowheads="1"/>
          </p:cNvSpPr>
          <p:nvPr/>
        </p:nvSpPr>
        <p:spPr bwMode="auto">
          <a:xfrm>
            <a:off x="8402287" y="874750"/>
            <a:ext cx="3115182" cy="2245517"/>
          </a:xfrm>
          <a:prstGeom prst="wedgeEllipseCallout">
            <a:avLst>
              <a:gd name="adj1" fmla="val -20833"/>
              <a:gd name="adj2" fmla="val 62500"/>
            </a:avLst>
          </a:prstGeom>
          <a:solidFill>
            <a:schemeClr val="accent5">
              <a:lumMod val="20000"/>
              <a:lumOff val="80000"/>
            </a:schemeClr>
          </a:solidFill>
          <a:ln w="9525">
            <a:solidFill>
              <a:schemeClr val="accent5"/>
            </a:solidFill>
            <a:miter lim="800000"/>
            <a:headEnd/>
            <a:tailEnd/>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en-US" sz="1600">
                <a:latin typeface="Century Gothic" panose="020B0502020202020204" pitchFamily="34" charset="0"/>
              </a:rPr>
              <a:t>How do you think his employees perceive his management style? </a:t>
            </a:r>
            <a:br>
              <a:rPr lang="en-NZ" altLang="en-US" sz="1600">
                <a:latin typeface="Century Gothic" panose="020B0502020202020204" pitchFamily="34" charset="0"/>
              </a:rPr>
            </a:br>
            <a:r>
              <a:rPr lang="en-NZ" altLang="en-US" sz="1600">
                <a:latin typeface="Century Gothic" panose="020B0502020202020204" pitchFamily="34" charset="0"/>
              </a:rPr>
              <a:t>What might they like and dislike?</a:t>
            </a:r>
          </a:p>
        </p:txBody>
      </p:sp>
      <p:grpSp>
        <p:nvGrpSpPr>
          <p:cNvPr id="13" name="Group 12">
            <a:extLst>
              <a:ext uri="{FF2B5EF4-FFF2-40B4-BE49-F238E27FC236}">
                <a16:creationId xmlns:a16="http://schemas.microsoft.com/office/drawing/2014/main" id="{37475B8D-F6C3-1B1E-F09F-711671E7096B}"/>
              </a:ext>
            </a:extLst>
          </p:cNvPr>
          <p:cNvGrpSpPr/>
          <p:nvPr/>
        </p:nvGrpSpPr>
        <p:grpSpPr>
          <a:xfrm>
            <a:off x="-927099" y="874751"/>
            <a:ext cx="6898894" cy="610068"/>
            <a:chOff x="6926556" y="765498"/>
            <a:chExt cx="6552728" cy="1426945"/>
          </a:xfrm>
          <a:solidFill>
            <a:srgbClr val="F17E00"/>
          </a:solidFill>
        </p:grpSpPr>
        <p:sp>
          <p:nvSpPr>
            <p:cNvPr id="14" name="Rounded Rectangle 13">
              <a:extLst>
                <a:ext uri="{FF2B5EF4-FFF2-40B4-BE49-F238E27FC236}">
                  <a16:creationId xmlns:a16="http://schemas.microsoft.com/office/drawing/2014/main" id="{EE8FD36B-9A2A-86BA-DE4C-10497319A1D2}"/>
                </a:ext>
              </a:extLst>
            </p:cNvPr>
            <p:cNvSpPr/>
            <p:nvPr/>
          </p:nvSpPr>
          <p:spPr>
            <a:xfrm>
              <a:off x="6926556" y="765498"/>
              <a:ext cx="6552728" cy="1426945"/>
            </a:xfrm>
            <a:prstGeom prst="roundRect">
              <a:avLst/>
            </a:prstGeom>
            <a:solidFill>
              <a:srgbClr val="B65AC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15" name="TextBox 14">
              <a:extLst>
                <a:ext uri="{FF2B5EF4-FFF2-40B4-BE49-F238E27FC236}">
                  <a16:creationId xmlns:a16="http://schemas.microsoft.com/office/drawing/2014/main" id="{DC09A331-DFA9-26DB-6E38-EB8EC12FF87E}"/>
                </a:ext>
              </a:extLst>
            </p:cNvPr>
            <p:cNvSpPr txBox="1"/>
            <p:nvPr/>
          </p:nvSpPr>
          <p:spPr>
            <a:xfrm>
              <a:off x="7413538" y="987578"/>
              <a:ext cx="5849722" cy="1079831"/>
            </a:xfrm>
            <a:prstGeom prst="rect">
              <a:avLst/>
            </a:prstGeom>
            <a:noFill/>
          </p:spPr>
          <p:txBody>
            <a:bodyPr>
              <a:spAutoFit/>
            </a:bodyPr>
            <a:lstStyle/>
            <a:p>
              <a:pPr algn="r" defTabSz="913203" eaLnBrk="1" fontAlgn="auto" hangingPunct="1">
                <a:spcBef>
                  <a:spcPts val="0"/>
                </a:spcBef>
                <a:spcAft>
                  <a:spcPts val="0"/>
                </a:spcAft>
                <a:defRPr/>
              </a:pPr>
              <a:r>
                <a:rPr lang="en-NZ" sz="2400" b="1">
                  <a:solidFill>
                    <a:schemeClr val="bg1"/>
                  </a:solidFill>
                  <a:latin typeface="Century Gothic" panose="020B0502020202020204" pitchFamily="34" charset="0"/>
                </a:rPr>
                <a:t>Recruitment of a General Manager</a:t>
              </a:r>
              <a:endParaRPr lang="en-GB">
                <a:solidFill>
                  <a:schemeClr val="bg1"/>
                </a:solidFill>
                <a:latin typeface="Century Gothic" panose="020B0502020202020204" pitchFamily="34" charset="0"/>
              </a:endParaRPr>
            </a:p>
          </p:txBody>
        </p:sp>
      </p:grpSp>
      <p:sp>
        <p:nvSpPr>
          <p:cNvPr id="18" name="Text Placeholder 4">
            <a:extLst>
              <a:ext uri="{FF2B5EF4-FFF2-40B4-BE49-F238E27FC236}">
                <a16:creationId xmlns:a16="http://schemas.microsoft.com/office/drawing/2014/main" id="{C455ABA1-E897-4C30-9D82-41EC7EFB775F}"/>
              </a:ext>
            </a:extLst>
          </p:cNvPr>
          <p:cNvSpPr txBox="1">
            <a:spLocks noChangeArrowheads="1"/>
          </p:cNvSpPr>
          <p:nvPr/>
        </p:nvSpPr>
        <p:spPr bwMode="auto">
          <a:xfrm>
            <a:off x="334963" y="188913"/>
            <a:ext cx="3743325" cy="360362"/>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66713" indent="-366713" algn="l" defTabSz="979488" rtl="0" eaLnBrk="0" fontAlgn="base" hangingPunct="0">
              <a:spcBef>
                <a:spcPct val="20000"/>
              </a:spcBef>
              <a:spcAft>
                <a:spcPct val="0"/>
              </a:spcAft>
              <a:buFont typeface="Arial" panose="020B0604020202020204" pitchFamily="34" charset="0"/>
              <a:buChar char="•"/>
              <a:defRPr sz="3400" kern="1200">
                <a:solidFill>
                  <a:schemeClr val="tx1"/>
                </a:solidFill>
                <a:latin typeface="+mn-lt"/>
                <a:ea typeface="+mn-ea"/>
                <a:cs typeface="+mn-cs"/>
              </a:defRPr>
            </a:lvl1pPr>
            <a:lvl2pPr marL="795338" indent="-304800" algn="l" defTabSz="979488" rtl="0" eaLnBrk="0" fontAlgn="base" hangingPunct="0">
              <a:spcBef>
                <a:spcPct val="20000"/>
              </a:spcBef>
              <a:spcAft>
                <a:spcPct val="0"/>
              </a:spcAft>
              <a:buFont typeface="Arial" panose="020B0604020202020204" pitchFamily="34" charset="0"/>
              <a:buChar char="–"/>
              <a:defRPr sz="3000" kern="1200">
                <a:solidFill>
                  <a:schemeClr val="tx1"/>
                </a:solidFill>
                <a:latin typeface="+mn-lt"/>
                <a:ea typeface="+mn-ea"/>
                <a:cs typeface="+mn-cs"/>
              </a:defRPr>
            </a:lvl2pPr>
            <a:lvl3pPr marL="1223963" indent="-244475" algn="l" defTabSz="979488" rtl="0" eaLnBrk="0" fontAlgn="base" hangingPunct="0">
              <a:spcBef>
                <a:spcPct val="20000"/>
              </a:spcBef>
              <a:spcAft>
                <a:spcPct val="0"/>
              </a:spcAft>
              <a:buFont typeface="Arial" panose="020B0604020202020204" pitchFamily="34" charset="0"/>
              <a:buChar char="•"/>
              <a:defRPr sz="2600" kern="1200">
                <a:solidFill>
                  <a:schemeClr val="tx1"/>
                </a:solidFill>
                <a:latin typeface="+mn-lt"/>
                <a:ea typeface="+mn-ea"/>
                <a:cs typeface="+mn-cs"/>
              </a:defRPr>
            </a:lvl3pPr>
            <a:lvl4pPr marL="1712913" indent="-244475" algn="l" defTabSz="979488" rtl="0" eaLnBrk="0" fontAlgn="base" hangingPunct="0">
              <a:spcBef>
                <a:spcPct val="20000"/>
              </a:spcBef>
              <a:spcAft>
                <a:spcPct val="0"/>
              </a:spcAft>
              <a:buFont typeface="Arial" panose="020B0604020202020204" pitchFamily="34" charset="0"/>
              <a:buChar char="–"/>
              <a:defRPr sz="2100" kern="1200">
                <a:solidFill>
                  <a:schemeClr val="tx1"/>
                </a:solidFill>
                <a:latin typeface="+mn-lt"/>
                <a:ea typeface="+mn-ea"/>
                <a:cs typeface="+mn-cs"/>
              </a:defRPr>
            </a:lvl4pPr>
            <a:lvl5pPr marL="2203450" indent="-244475" algn="l" defTabSz="979488" rtl="0" eaLnBrk="0" fontAlgn="base" hangingPunct="0">
              <a:spcBef>
                <a:spcPct val="20000"/>
              </a:spcBef>
              <a:spcAft>
                <a:spcPct val="0"/>
              </a:spcAft>
              <a:buFont typeface="Arial" panose="020B0604020202020204" pitchFamily="34" charset="0"/>
              <a:buChar char="»"/>
              <a:defRPr sz="2100" kern="1200">
                <a:solidFill>
                  <a:schemeClr val="tx1"/>
                </a:solidFill>
                <a:latin typeface="+mn-lt"/>
                <a:ea typeface="+mn-ea"/>
                <a:cs typeface="+mn-cs"/>
              </a:defRPr>
            </a:lvl5pPr>
            <a:lvl6pPr marL="2693972"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6pPr>
            <a:lvl7pPr marL="3183786"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7pPr>
            <a:lvl8pPr marL="3673599"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8pPr>
            <a:lvl9pPr marL="4163412"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9pPr>
          </a:lstStyle>
          <a:p>
            <a:pPr marL="0" indent="0" eaLnBrk="1" hangingPunct="1">
              <a:buFont typeface="Arial" panose="020B0604020202020204" pitchFamily="34" charset="0"/>
              <a:buNone/>
            </a:pPr>
            <a:r>
              <a:rPr lang="en-NZ" altLang="en-US" sz="1800" b="1">
                <a:solidFill>
                  <a:srgbClr val="B65AC3"/>
                </a:solidFill>
                <a:latin typeface="Century Gothic" panose="020B0502020202020204" pitchFamily="34" charset="0"/>
              </a:rPr>
              <a:t>Basic Shapes: </a:t>
            </a:r>
            <a:r>
              <a:rPr lang="en-NZ" altLang="en-US" sz="1800">
                <a:latin typeface="Century Gothic" panose="020B0502020202020204" pitchFamily="34" charset="0"/>
              </a:rPr>
              <a:t>Exercise</a:t>
            </a:r>
            <a:endParaRPr lang="en-GB" altLang="en-US" sz="1800">
              <a:latin typeface="Century Gothic" panose="020B0502020202020204" pitchFamily="34" charset="0"/>
            </a:endParaRPr>
          </a:p>
        </p:txBody>
      </p:sp>
      <p:grpSp>
        <p:nvGrpSpPr>
          <p:cNvPr id="19" name="Group 18">
            <a:extLst>
              <a:ext uri="{FF2B5EF4-FFF2-40B4-BE49-F238E27FC236}">
                <a16:creationId xmlns:a16="http://schemas.microsoft.com/office/drawing/2014/main" id="{822C2C35-5616-793D-BC63-D3AED2BABDA9}"/>
              </a:ext>
            </a:extLst>
          </p:cNvPr>
          <p:cNvGrpSpPr>
            <a:grpSpLocks/>
          </p:cNvGrpSpPr>
          <p:nvPr/>
        </p:nvGrpSpPr>
        <p:grpSpPr bwMode="auto">
          <a:xfrm>
            <a:off x="2957513" y="78317"/>
            <a:ext cx="795337" cy="611188"/>
            <a:chOff x="939800" y="783673"/>
            <a:chExt cx="1308101" cy="1002532"/>
          </a:xfrm>
        </p:grpSpPr>
        <p:pic>
          <p:nvPicPr>
            <p:cNvPr id="20" name="Picture 19">
              <a:extLst>
                <a:ext uri="{FF2B5EF4-FFF2-40B4-BE49-F238E27FC236}">
                  <a16:creationId xmlns:a16="http://schemas.microsoft.com/office/drawing/2014/main" id="{36F9D7BD-8708-246C-6E91-54A36EA03BDD}"/>
                </a:ext>
              </a:extLst>
            </p:cNvPr>
            <p:cNvPicPr>
              <a:picLocks noChangeAspect="1"/>
            </p:cNvPicPr>
            <p:nvPr/>
          </p:nvPicPr>
          <p:blipFill>
            <a:blip r:embed="rId8" cstate="print">
              <a:duotone>
                <a:schemeClr val="accent5">
                  <a:shade val="45000"/>
                  <a:satMod val="135000"/>
                </a:schemeClr>
                <a:prstClr val="white"/>
              </a:duotone>
            </a:blip>
            <a:stretch>
              <a:fillRect/>
            </a:stretch>
          </p:blipFill>
          <p:spPr>
            <a:xfrm flipH="1">
              <a:off x="1257605" y="783673"/>
              <a:ext cx="990296" cy="990296"/>
            </a:xfrm>
            <a:prstGeom prst="rect">
              <a:avLst/>
            </a:prstGeom>
            <a:ln>
              <a:noFill/>
            </a:ln>
          </p:spPr>
        </p:pic>
        <p:sp>
          <p:nvSpPr>
            <p:cNvPr id="21" name="Oval 20">
              <a:extLst>
                <a:ext uri="{FF2B5EF4-FFF2-40B4-BE49-F238E27FC236}">
                  <a16:creationId xmlns:a16="http://schemas.microsoft.com/office/drawing/2014/main" id="{A0DDB104-B1AB-89D3-8923-EC645C97EDD6}"/>
                </a:ext>
              </a:extLst>
            </p:cNvPr>
            <p:cNvSpPr/>
            <p:nvPr/>
          </p:nvSpPr>
          <p:spPr>
            <a:xfrm>
              <a:off x="939800" y="1739333"/>
              <a:ext cx="1308101" cy="46872"/>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grpSp>
      <p:grpSp>
        <p:nvGrpSpPr>
          <p:cNvPr id="22" name="Group 27">
            <a:extLst>
              <a:ext uri="{FF2B5EF4-FFF2-40B4-BE49-F238E27FC236}">
                <a16:creationId xmlns:a16="http://schemas.microsoft.com/office/drawing/2014/main" id="{E8CDBC6F-4BDB-98D4-0291-61E9891928D3}"/>
              </a:ext>
            </a:extLst>
          </p:cNvPr>
          <p:cNvGrpSpPr>
            <a:grpSpLocks/>
          </p:cNvGrpSpPr>
          <p:nvPr/>
        </p:nvGrpSpPr>
        <p:grpSpPr bwMode="auto">
          <a:xfrm>
            <a:off x="7374373" y="2908300"/>
            <a:ext cx="774013" cy="1595710"/>
            <a:chOff x="7475638" y="443316"/>
            <a:chExt cx="822398" cy="1694842"/>
          </a:xfrm>
        </p:grpSpPr>
        <p:grpSp>
          <p:nvGrpSpPr>
            <p:cNvPr id="23" name="Grupa 2">
              <a:extLst>
                <a:ext uri="{FF2B5EF4-FFF2-40B4-BE49-F238E27FC236}">
                  <a16:creationId xmlns:a16="http://schemas.microsoft.com/office/drawing/2014/main" id="{735FFA56-C2C0-DA4A-3C36-61F0A02B796E}"/>
                </a:ext>
              </a:extLst>
            </p:cNvPr>
            <p:cNvGrpSpPr>
              <a:grpSpLocks/>
            </p:cNvGrpSpPr>
            <p:nvPr/>
          </p:nvGrpSpPr>
          <p:grpSpPr bwMode="auto">
            <a:xfrm>
              <a:off x="7475638" y="443316"/>
              <a:ext cx="822398" cy="1694842"/>
              <a:chOff x="3134998" y="1517736"/>
              <a:chExt cx="2019850" cy="4162613"/>
            </a:xfrm>
          </p:grpSpPr>
          <p:sp>
            <p:nvSpPr>
              <p:cNvPr id="29" name="Rectangle 15">
                <a:extLst>
                  <a:ext uri="{FF2B5EF4-FFF2-40B4-BE49-F238E27FC236}">
                    <a16:creationId xmlns:a16="http://schemas.microsoft.com/office/drawing/2014/main" id="{907DD16E-ED6F-7CBE-810B-4656C7F73957}"/>
                  </a:ext>
                </a:extLst>
              </p:cNvPr>
              <p:cNvSpPr>
                <a:spLocks noChangeArrowheads="1"/>
              </p:cNvSpPr>
              <p:nvPr/>
            </p:nvSpPr>
            <p:spPr bwMode="auto">
              <a:xfrm>
                <a:off x="3134998" y="3152466"/>
                <a:ext cx="2012248" cy="905884"/>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0" name="Rectangle 12">
                <a:extLst>
                  <a:ext uri="{FF2B5EF4-FFF2-40B4-BE49-F238E27FC236}">
                    <a16:creationId xmlns:a16="http://schemas.microsoft.com/office/drawing/2014/main" id="{4C348202-93EE-2B98-4BC6-FB80D50A5F96}"/>
                  </a:ext>
                </a:extLst>
              </p:cNvPr>
              <p:cNvSpPr>
                <a:spLocks noChangeArrowheads="1"/>
              </p:cNvSpPr>
              <p:nvPr/>
            </p:nvSpPr>
            <p:spPr bwMode="auto">
              <a:xfrm>
                <a:off x="3134998" y="5331244"/>
                <a:ext cx="2012248" cy="349105"/>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1" name="Rectangle 13">
                <a:extLst>
                  <a:ext uri="{FF2B5EF4-FFF2-40B4-BE49-F238E27FC236}">
                    <a16:creationId xmlns:a16="http://schemas.microsoft.com/office/drawing/2014/main" id="{C7E76166-0390-6F71-241F-A55AD53EFE4A}"/>
                  </a:ext>
                </a:extLst>
              </p:cNvPr>
              <p:cNvSpPr>
                <a:spLocks noChangeArrowheads="1"/>
              </p:cNvSpPr>
              <p:nvPr/>
            </p:nvSpPr>
            <p:spPr bwMode="auto">
              <a:xfrm>
                <a:off x="3134998" y="1521517"/>
                <a:ext cx="2012248" cy="359847"/>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grpSp>
            <p:nvGrpSpPr>
              <p:cNvPr id="33" name="Grupa 7">
                <a:extLst>
                  <a:ext uri="{FF2B5EF4-FFF2-40B4-BE49-F238E27FC236}">
                    <a16:creationId xmlns:a16="http://schemas.microsoft.com/office/drawing/2014/main" id="{F3742F5D-8E65-EF0D-B023-A427A9FD5EE8}"/>
                  </a:ext>
                </a:extLst>
              </p:cNvPr>
              <p:cNvGrpSpPr>
                <a:grpSpLocks/>
              </p:cNvGrpSpPr>
              <p:nvPr/>
            </p:nvGrpSpPr>
            <p:grpSpPr bwMode="auto">
              <a:xfrm>
                <a:off x="3134998" y="1517736"/>
                <a:ext cx="2019850" cy="4162612"/>
                <a:chOff x="3636165" y="1814460"/>
                <a:chExt cx="1696621" cy="3496486"/>
              </a:xfrm>
            </p:grpSpPr>
            <p:grpSp>
              <p:nvGrpSpPr>
                <p:cNvPr id="34" name="Group 28">
                  <a:extLst>
                    <a:ext uri="{FF2B5EF4-FFF2-40B4-BE49-F238E27FC236}">
                      <a16:creationId xmlns:a16="http://schemas.microsoft.com/office/drawing/2014/main" id="{7AD41270-ED0C-A278-0A95-D203B11BB808}"/>
                    </a:ext>
                  </a:extLst>
                </p:cNvPr>
                <p:cNvGrpSpPr>
                  <a:grpSpLocks/>
                </p:cNvGrpSpPr>
                <p:nvPr/>
              </p:nvGrpSpPr>
              <p:grpSpPr bwMode="auto">
                <a:xfrm>
                  <a:off x="3636165" y="1819139"/>
                  <a:ext cx="1696621" cy="3491807"/>
                  <a:chOff x="1684" y="1082"/>
                  <a:chExt cx="2391" cy="3083"/>
                </a:xfrm>
              </p:grpSpPr>
              <p:sp>
                <p:nvSpPr>
                  <p:cNvPr id="39" name="Rectangle 29">
                    <a:extLst>
                      <a:ext uri="{FF2B5EF4-FFF2-40B4-BE49-F238E27FC236}">
                        <a16:creationId xmlns:a16="http://schemas.microsoft.com/office/drawing/2014/main" id="{A1217FC6-43DB-B5A2-220C-BA22CE236616}"/>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0" name="Line 30">
                    <a:extLst>
                      <a:ext uri="{FF2B5EF4-FFF2-40B4-BE49-F238E27FC236}">
                        <a16:creationId xmlns:a16="http://schemas.microsoft.com/office/drawing/2014/main" id="{2CE652F5-DEC6-A74E-99C2-1F61EFE7BDA7}"/>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5" name="Line 31">
                  <a:extLst>
                    <a:ext uri="{FF2B5EF4-FFF2-40B4-BE49-F238E27FC236}">
                      <a16:creationId xmlns:a16="http://schemas.microsoft.com/office/drawing/2014/main" id="{0D2AC56A-02BD-51D2-E7FF-974537B045B3}"/>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6" name="Line 32">
                  <a:extLst>
                    <a:ext uri="{FF2B5EF4-FFF2-40B4-BE49-F238E27FC236}">
                      <a16:creationId xmlns:a16="http://schemas.microsoft.com/office/drawing/2014/main" id="{D144E13A-F0F4-50DC-02F3-14489E801880}"/>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7" name="Line 33">
                  <a:extLst>
                    <a:ext uri="{FF2B5EF4-FFF2-40B4-BE49-F238E27FC236}">
                      <a16:creationId xmlns:a16="http://schemas.microsoft.com/office/drawing/2014/main" id="{B6E4B806-DEA8-6698-A9E6-6C5D1E05CB3B}"/>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8" name="Line 34">
                  <a:extLst>
                    <a:ext uri="{FF2B5EF4-FFF2-40B4-BE49-F238E27FC236}">
                      <a16:creationId xmlns:a16="http://schemas.microsoft.com/office/drawing/2014/main" id="{00C36570-6D49-B2A4-0981-2FA4DDF994C7}"/>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24" name="Grupa 33">
              <a:extLst>
                <a:ext uri="{FF2B5EF4-FFF2-40B4-BE49-F238E27FC236}">
                  <a16:creationId xmlns:a16="http://schemas.microsoft.com/office/drawing/2014/main" id="{FF9BF38F-685D-0C4D-1986-43EC929EDA7A}"/>
                </a:ext>
              </a:extLst>
            </p:cNvPr>
            <p:cNvGrpSpPr>
              <a:grpSpLocks/>
            </p:cNvGrpSpPr>
            <p:nvPr/>
          </p:nvGrpSpPr>
          <p:grpSpPr bwMode="auto">
            <a:xfrm>
              <a:off x="7639673" y="790766"/>
              <a:ext cx="495709" cy="967622"/>
              <a:chOff x="2796369" y="2964099"/>
              <a:chExt cx="869657" cy="1697563"/>
            </a:xfrm>
          </p:grpSpPr>
          <p:sp>
            <p:nvSpPr>
              <p:cNvPr id="25" name="Line 35">
                <a:extLst>
                  <a:ext uri="{FF2B5EF4-FFF2-40B4-BE49-F238E27FC236}">
                    <a16:creationId xmlns:a16="http://schemas.microsoft.com/office/drawing/2014/main" id="{22ABB4A7-BD1B-4405-766B-8F282FF558C8}"/>
                  </a:ext>
                </a:extLst>
              </p:cNvPr>
              <p:cNvSpPr>
                <a:spLocks noChangeShapeType="1"/>
              </p:cNvSpPr>
              <p:nvPr/>
            </p:nvSpPr>
            <p:spPr bwMode="auto">
              <a:xfrm>
                <a:off x="2796369" y="2964099"/>
                <a:ext cx="287541" cy="6579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26" name="Line 36">
                <a:extLst>
                  <a:ext uri="{FF2B5EF4-FFF2-40B4-BE49-F238E27FC236}">
                    <a16:creationId xmlns:a16="http://schemas.microsoft.com/office/drawing/2014/main" id="{47DCEEE2-8B32-1674-2F70-D944DEDAD167}"/>
                  </a:ext>
                </a:extLst>
              </p:cNvPr>
              <p:cNvSpPr>
                <a:spLocks noChangeShapeType="1"/>
              </p:cNvSpPr>
              <p:nvPr/>
            </p:nvSpPr>
            <p:spPr bwMode="auto">
              <a:xfrm flipH="1" flipV="1">
                <a:off x="3074661" y="3029898"/>
                <a:ext cx="298422" cy="1369122"/>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27" name="Line 37">
                <a:extLst>
                  <a:ext uri="{FF2B5EF4-FFF2-40B4-BE49-F238E27FC236}">
                    <a16:creationId xmlns:a16="http://schemas.microsoft.com/office/drawing/2014/main" id="{DBD48989-65DD-2729-ACE5-B2FCC13A92B2}"/>
                  </a:ext>
                </a:extLst>
              </p:cNvPr>
              <p:cNvSpPr>
                <a:spLocks noChangeShapeType="1"/>
              </p:cNvSpPr>
              <p:nvPr/>
            </p:nvSpPr>
            <p:spPr bwMode="auto">
              <a:xfrm>
                <a:off x="3373084" y="4399020"/>
                <a:ext cx="292942" cy="262642"/>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41" name="Group 9">
            <a:extLst>
              <a:ext uri="{FF2B5EF4-FFF2-40B4-BE49-F238E27FC236}">
                <a16:creationId xmlns:a16="http://schemas.microsoft.com/office/drawing/2014/main" id="{021B7160-33EC-F060-77E0-7718B4513C15}"/>
              </a:ext>
            </a:extLst>
          </p:cNvPr>
          <p:cNvGrpSpPr>
            <a:grpSpLocks/>
          </p:cNvGrpSpPr>
          <p:nvPr/>
        </p:nvGrpSpPr>
        <p:grpSpPr bwMode="auto">
          <a:xfrm>
            <a:off x="9545716" y="4432247"/>
            <a:ext cx="773898" cy="1595710"/>
            <a:chOff x="9446380" y="4313758"/>
            <a:chExt cx="626135" cy="1290371"/>
          </a:xfrm>
        </p:grpSpPr>
        <p:grpSp>
          <p:nvGrpSpPr>
            <p:cNvPr id="42" name="Grupa 2">
              <a:extLst>
                <a:ext uri="{FF2B5EF4-FFF2-40B4-BE49-F238E27FC236}">
                  <a16:creationId xmlns:a16="http://schemas.microsoft.com/office/drawing/2014/main" id="{2AE1E553-84B5-039C-885A-1B939D54715C}"/>
                </a:ext>
              </a:extLst>
            </p:cNvPr>
            <p:cNvGrpSpPr>
              <a:grpSpLocks/>
            </p:cNvGrpSpPr>
            <p:nvPr/>
          </p:nvGrpSpPr>
          <p:grpSpPr bwMode="auto">
            <a:xfrm>
              <a:off x="9446380" y="4313758"/>
              <a:ext cx="626135" cy="1290371"/>
              <a:chOff x="3134998" y="1517736"/>
              <a:chExt cx="2019850" cy="4162613"/>
            </a:xfrm>
          </p:grpSpPr>
          <p:sp>
            <p:nvSpPr>
              <p:cNvPr id="46" name="Rectangle 15">
                <a:extLst>
                  <a:ext uri="{FF2B5EF4-FFF2-40B4-BE49-F238E27FC236}">
                    <a16:creationId xmlns:a16="http://schemas.microsoft.com/office/drawing/2014/main" id="{51DA8162-6C15-0B05-FE10-97CCB9978A06}"/>
                  </a:ext>
                </a:extLst>
              </p:cNvPr>
              <p:cNvSpPr>
                <a:spLocks noChangeArrowheads="1"/>
              </p:cNvSpPr>
              <p:nvPr/>
            </p:nvSpPr>
            <p:spPr bwMode="auto">
              <a:xfrm>
                <a:off x="3134998" y="3152466"/>
                <a:ext cx="2012248" cy="905884"/>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7" name="Rectangle 12">
                <a:extLst>
                  <a:ext uri="{FF2B5EF4-FFF2-40B4-BE49-F238E27FC236}">
                    <a16:creationId xmlns:a16="http://schemas.microsoft.com/office/drawing/2014/main" id="{55407EB8-9629-E912-6377-DFFEC0EB5722}"/>
                  </a:ext>
                </a:extLst>
              </p:cNvPr>
              <p:cNvSpPr>
                <a:spLocks noChangeArrowheads="1"/>
              </p:cNvSpPr>
              <p:nvPr/>
            </p:nvSpPr>
            <p:spPr bwMode="auto">
              <a:xfrm>
                <a:off x="3134998" y="5331244"/>
                <a:ext cx="2012248" cy="349105"/>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8" name="Rectangle 13">
                <a:extLst>
                  <a:ext uri="{FF2B5EF4-FFF2-40B4-BE49-F238E27FC236}">
                    <a16:creationId xmlns:a16="http://schemas.microsoft.com/office/drawing/2014/main" id="{8ADE17B3-5229-F860-CB94-8ABB72B5C8B3}"/>
                  </a:ext>
                </a:extLst>
              </p:cNvPr>
              <p:cNvSpPr>
                <a:spLocks noChangeArrowheads="1"/>
              </p:cNvSpPr>
              <p:nvPr/>
            </p:nvSpPr>
            <p:spPr bwMode="auto">
              <a:xfrm>
                <a:off x="3134998" y="1521517"/>
                <a:ext cx="2012248" cy="359847"/>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grpSp>
            <p:nvGrpSpPr>
              <p:cNvPr id="50" name="Grupa 7">
                <a:extLst>
                  <a:ext uri="{FF2B5EF4-FFF2-40B4-BE49-F238E27FC236}">
                    <a16:creationId xmlns:a16="http://schemas.microsoft.com/office/drawing/2014/main" id="{1DB4255D-111F-BFCE-5807-7127ADEBAF16}"/>
                  </a:ext>
                </a:extLst>
              </p:cNvPr>
              <p:cNvGrpSpPr>
                <a:grpSpLocks/>
              </p:cNvGrpSpPr>
              <p:nvPr/>
            </p:nvGrpSpPr>
            <p:grpSpPr bwMode="auto">
              <a:xfrm>
                <a:off x="3134998" y="1517736"/>
                <a:ext cx="2019850" cy="4162612"/>
                <a:chOff x="3636165" y="1814460"/>
                <a:chExt cx="1696621" cy="3496486"/>
              </a:xfrm>
            </p:grpSpPr>
            <p:grpSp>
              <p:nvGrpSpPr>
                <p:cNvPr id="51" name="Group 28">
                  <a:extLst>
                    <a:ext uri="{FF2B5EF4-FFF2-40B4-BE49-F238E27FC236}">
                      <a16:creationId xmlns:a16="http://schemas.microsoft.com/office/drawing/2014/main" id="{7CCCCC4A-D840-888D-1CDA-5DC46095C377}"/>
                    </a:ext>
                  </a:extLst>
                </p:cNvPr>
                <p:cNvGrpSpPr>
                  <a:grpSpLocks/>
                </p:cNvGrpSpPr>
                <p:nvPr/>
              </p:nvGrpSpPr>
              <p:grpSpPr bwMode="auto">
                <a:xfrm>
                  <a:off x="3636165" y="1819139"/>
                  <a:ext cx="1696621" cy="3491807"/>
                  <a:chOff x="1684" y="1082"/>
                  <a:chExt cx="2391" cy="3083"/>
                </a:xfrm>
              </p:grpSpPr>
              <p:sp>
                <p:nvSpPr>
                  <p:cNvPr id="56" name="Rectangle 29">
                    <a:extLst>
                      <a:ext uri="{FF2B5EF4-FFF2-40B4-BE49-F238E27FC236}">
                        <a16:creationId xmlns:a16="http://schemas.microsoft.com/office/drawing/2014/main" id="{55FFF8CC-8B72-0EEC-BFC0-B429F55EDC18}"/>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57" name="Line 30">
                    <a:extLst>
                      <a:ext uri="{FF2B5EF4-FFF2-40B4-BE49-F238E27FC236}">
                        <a16:creationId xmlns:a16="http://schemas.microsoft.com/office/drawing/2014/main" id="{C45C63BB-0442-BC43-62EC-538904ED4206}"/>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52" name="Line 31">
                  <a:extLst>
                    <a:ext uri="{FF2B5EF4-FFF2-40B4-BE49-F238E27FC236}">
                      <a16:creationId xmlns:a16="http://schemas.microsoft.com/office/drawing/2014/main" id="{9AB9DBD4-4546-8FEA-7961-1AC67D845478}"/>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53" name="Line 32">
                  <a:extLst>
                    <a:ext uri="{FF2B5EF4-FFF2-40B4-BE49-F238E27FC236}">
                      <a16:creationId xmlns:a16="http://schemas.microsoft.com/office/drawing/2014/main" id="{2A0CFF51-B0F4-2E81-6461-5F84F503D072}"/>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54" name="Line 33">
                  <a:extLst>
                    <a:ext uri="{FF2B5EF4-FFF2-40B4-BE49-F238E27FC236}">
                      <a16:creationId xmlns:a16="http://schemas.microsoft.com/office/drawing/2014/main" id="{EB4B526D-8431-D14D-14A1-6DA2DB442D56}"/>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55" name="Line 34">
                  <a:extLst>
                    <a:ext uri="{FF2B5EF4-FFF2-40B4-BE49-F238E27FC236}">
                      <a16:creationId xmlns:a16="http://schemas.microsoft.com/office/drawing/2014/main" id="{16C20F29-8736-FD06-16AF-E6239AE718E9}"/>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sp>
          <p:nvSpPr>
            <p:cNvPr id="43" name="Line 35">
              <a:extLst>
                <a:ext uri="{FF2B5EF4-FFF2-40B4-BE49-F238E27FC236}">
                  <a16:creationId xmlns:a16="http://schemas.microsoft.com/office/drawing/2014/main" id="{01D7FF99-2FA4-2BBB-A209-9DEA46FC268F}"/>
                </a:ext>
              </a:extLst>
            </p:cNvPr>
            <p:cNvSpPr>
              <a:spLocks noChangeShapeType="1"/>
            </p:cNvSpPr>
            <p:nvPr/>
          </p:nvSpPr>
          <p:spPr bwMode="auto">
            <a:xfrm flipV="1">
              <a:off x="9569387" y="4492982"/>
              <a:ext cx="119043" cy="77721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4" name="Line 36">
              <a:extLst>
                <a:ext uri="{FF2B5EF4-FFF2-40B4-BE49-F238E27FC236}">
                  <a16:creationId xmlns:a16="http://schemas.microsoft.com/office/drawing/2014/main" id="{3338B206-26B5-0AF2-745D-EABCC8D3F01E}"/>
                </a:ext>
              </a:extLst>
            </p:cNvPr>
            <p:cNvSpPr>
              <a:spLocks noChangeShapeType="1"/>
            </p:cNvSpPr>
            <p:nvPr/>
          </p:nvSpPr>
          <p:spPr bwMode="auto">
            <a:xfrm flipH="1" flipV="1">
              <a:off x="9690786" y="4492982"/>
              <a:ext cx="124888"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5" name="Line 37">
              <a:extLst>
                <a:ext uri="{FF2B5EF4-FFF2-40B4-BE49-F238E27FC236}">
                  <a16:creationId xmlns:a16="http://schemas.microsoft.com/office/drawing/2014/main" id="{DA67A8D0-3182-1E31-FBFF-80B24402F77A}"/>
                </a:ext>
              </a:extLst>
            </p:cNvPr>
            <p:cNvSpPr>
              <a:spLocks noChangeShapeType="1"/>
            </p:cNvSpPr>
            <p:nvPr/>
          </p:nvSpPr>
          <p:spPr bwMode="auto">
            <a:xfrm>
              <a:off x="9817535" y="4492982"/>
              <a:ext cx="131141" cy="580203"/>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49" name="Group 24">
            <a:extLst>
              <a:ext uri="{FF2B5EF4-FFF2-40B4-BE49-F238E27FC236}">
                <a16:creationId xmlns:a16="http://schemas.microsoft.com/office/drawing/2014/main" id="{CD614018-3830-1FB6-3A3C-3CBA093EAA1B}"/>
              </a:ext>
            </a:extLst>
          </p:cNvPr>
          <p:cNvGrpSpPr>
            <a:grpSpLocks/>
          </p:cNvGrpSpPr>
          <p:nvPr/>
        </p:nvGrpSpPr>
        <p:grpSpPr bwMode="auto">
          <a:xfrm>
            <a:off x="9604375" y="204788"/>
            <a:ext cx="2849563" cy="376237"/>
            <a:chOff x="9604598" y="204437"/>
            <a:chExt cx="2848654" cy="377134"/>
          </a:xfrm>
        </p:grpSpPr>
        <p:sp>
          <p:nvSpPr>
            <p:cNvPr id="58" name="Prostokąt zaokrąglony 7">
              <a:extLst>
                <a:ext uri="{FF2B5EF4-FFF2-40B4-BE49-F238E27FC236}">
                  <a16:creationId xmlns:a16="http://schemas.microsoft.com/office/drawing/2014/main" id="{D6331723-3EBF-3EAB-7D94-A4629657D773}"/>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7 of RS Section</a:t>
              </a:r>
              <a:endParaRPr lang="en-US" sz="1100" b="1">
                <a:solidFill>
                  <a:schemeClr val="bg1"/>
                </a:solidFill>
                <a:latin typeface="Century Gothic" panose="020B0502020202020204" pitchFamily="34" charset="0"/>
              </a:endParaRPr>
            </a:p>
          </p:txBody>
        </p:sp>
        <p:pic>
          <p:nvPicPr>
            <p:cNvPr id="59" name="Graphic 47" descr="Closed book with solid fill">
              <a:extLst>
                <a:ext uri="{FF2B5EF4-FFF2-40B4-BE49-F238E27FC236}">
                  <a16:creationId xmlns:a16="http://schemas.microsoft.com/office/drawing/2014/main" id="{4628CF55-8006-FFC9-E427-A0ED722069F9}"/>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1000" fill="hold"/>
                                        <p:tgtEl>
                                          <p:spTgt spid="13"/>
                                        </p:tgtEl>
                                        <p:attrNameLst>
                                          <p:attrName>ppt_x</p:attrName>
                                        </p:attrNameLst>
                                      </p:cBhvr>
                                      <p:tavLst>
                                        <p:tav tm="0">
                                          <p:val>
                                            <p:strVal val="0-#ppt_w/2"/>
                                          </p:val>
                                        </p:tav>
                                        <p:tav tm="100000">
                                          <p:val>
                                            <p:strVal val="#ppt_x"/>
                                          </p:val>
                                        </p:tav>
                                      </p:tavLst>
                                    </p:anim>
                                    <p:anim calcmode="lin" valueType="num">
                                      <p:cBhvr additive="base">
                                        <p:cTn id="8" dur="1000" fill="hold"/>
                                        <p:tgtEl>
                                          <p:spTgt spid="13"/>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nodeType="afterEffect">
                                  <p:stCondLst>
                                    <p:cond delay="0"/>
                                  </p:stCondLst>
                                  <p:childTnLst>
                                    <p:set>
                                      <p:cBhvr>
                                        <p:cTn id="11" dur="1" fill="hold">
                                          <p:stCondLst>
                                            <p:cond delay="0"/>
                                          </p:stCondLst>
                                        </p:cTn>
                                        <p:tgtEl>
                                          <p:spTgt spid="19"/>
                                        </p:tgtEl>
                                        <p:attrNameLst>
                                          <p:attrName>style.visibility</p:attrName>
                                        </p:attrNameLst>
                                      </p:cBhvr>
                                      <p:to>
                                        <p:strVal val="visible"/>
                                      </p:to>
                                    </p:set>
                                    <p:anim calcmode="lin" valueType="num">
                                      <p:cBhvr additive="base">
                                        <p:cTn id="12" dur="500" fill="hold"/>
                                        <p:tgtEl>
                                          <p:spTgt spid="19"/>
                                        </p:tgtEl>
                                        <p:attrNameLst>
                                          <p:attrName>ppt_x</p:attrName>
                                        </p:attrNameLst>
                                      </p:cBhvr>
                                      <p:tavLst>
                                        <p:tav tm="0">
                                          <p:val>
                                            <p:strVal val="0-#ppt_w/2"/>
                                          </p:val>
                                        </p:tav>
                                        <p:tav tm="100000">
                                          <p:val>
                                            <p:strVal val="#ppt_x"/>
                                          </p:val>
                                        </p:tav>
                                      </p:tavLst>
                                    </p:anim>
                                    <p:anim calcmode="lin" valueType="num">
                                      <p:cBhvr additive="base">
                                        <p:cTn id="13" dur="500" fill="hold"/>
                                        <p:tgtEl>
                                          <p:spTgt spid="1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Graphic 10" descr="Connections outline">
            <a:extLst>
              <a:ext uri="{FF2B5EF4-FFF2-40B4-BE49-F238E27FC236}">
                <a16:creationId xmlns:a16="http://schemas.microsoft.com/office/drawing/2014/main" id="{1D76800B-88C4-5456-BA3F-0148FAC0E083}"/>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526756" y="-655637"/>
            <a:ext cx="7663657" cy="7663657"/>
          </a:xfrm>
          <a:prstGeom prst="rect">
            <a:avLst/>
          </a:prstGeom>
        </p:spPr>
      </p:pic>
      <p:grpSp>
        <p:nvGrpSpPr>
          <p:cNvPr id="3" name="Grupa 9">
            <a:extLst>
              <a:ext uri="{FF2B5EF4-FFF2-40B4-BE49-F238E27FC236}">
                <a16:creationId xmlns:a16="http://schemas.microsoft.com/office/drawing/2014/main" id="{87D111B7-4081-1E7B-F158-EA1520E63414}"/>
              </a:ext>
            </a:extLst>
          </p:cNvPr>
          <p:cNvGrpSpPr>
            <a:grpSpLocks/>
          </p:cNvGrpSpPr>
          <p:nvPr/>
        </p:nvGrpSpPr>
        <p:grpSpPr bwMode="auto">
          <a:xfrm>
            <a:off x="447675" y="1485900"/>
            <a:ext cx="5365750" cy="3886200"/>
            <a:chOff x="1057274" y="2524922"/>
            <a:chExt cx="4060826" cy="2273300"/>
          </a:xfrm>
        </p:grpSpPr>
        <p:sp>
          <p:nvSpPr>
            <p:cNvPr id="4" name="Prostokąt zaokrąglony 10">
              <a:extLst>
                <a:ext uri="{FF2B5EF4-FFF2-40B4-BE49-F238E27FC236}">
                  <a16:creationId xmlns:a16="http://schemas.microsoft.com/office/drawing/2014/main" id="{769D9C0D-2170-2ECF-38F4-DD79EC5A7AF2}"/>
                </a:ext>
              </a:extLst>
            </p:cNvPr>
            <p:cNvSpPr/>
            <p:nvPr/>
          </p:nvSpPr>
          <p:spPr>
            <a:xfrm>
              <a:off x="1057274" y="2524922"/>
              <a:ext cx="4060826" cy="2273300"/>
            </a:xfrm>
            <a:prstGeom prst="roundRect">
              <a:avLst/>
            </a:prstGeom>
            <a:solidFill>
              <a:schemeClr val="bg1"/>
            </a:solidFill>
            <a:ln w="19050">
              <a:solidFill>
                <a:srgbClr val="7F7F7F"/>
              </a:solid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lIns="182880" tIns="182880" rIns="182880" bIns="182880" spcCol="1270"/>
            <a:lstStyle/>
            <a:p>
              <a:pPr>
                <a:lnSpc>
                  <a:spcPct val="150000"/>
                </a:lnSpc>
              </a:pPr>
              <a:endParaRPr lang="en-US" sz="1600">
                <a:solidFill>
                  <a:schemeClr val="tx1"/>
                </a:solidFill>
                <a:latin typeface="Century Gothic" panose="020B0502020202020204" pitchFamily="34" charset="0"/>
              </a:endParaRPr>
            </a:p>
            <a:p>
              <a:pPr>
                <a:lnSpc>
                  <a:spcPct val="150000"/>
                </a:lnSpc>
              </a:pPr>
              <a:endParaRPr lang="en-US" sz="1600">
                <a:solidFill>
                  <a:schemeClr val="tx1"/>
                </a:solidFill>
                <a:latin typeface="Century Gothic" panose="020B0502020202020204" pitchFamily="34" charset="0"/>
              </a:endParaRPr>
            </a:p>
            <a:p>
              <a:pPr>
                <a:lnSpc>
                  <a:spcPct val="150000"/>
                </a:lnSpc>
              </a:pPr>
              <a:r>
                <a:rPr lang="en-US" sz="1600">
                  <a:solidFill>
                    <a:schemeClr val="tx1"/>
                  </a:solidFill>
                  <a:latin typeface="Century Gothic" panose="020B0502020202020204" pitchFamily="34" charset="0"/>
                </a:rPr>
                <a:t>Inspiring</a:t>
              </a:r>
            </a:p>
            <a:p>
              <a:pPr>
                <a:lnSpc>
                  <a:spcPct val="150000"/>
                </a:lnSpc>
              </a:pPr>
              <a:r>
                <a:rPr lang="en-US" sz="1600">
                  <a:solidFill>
                    <a:schemeClr val="tx1"/>
                  </a:solidFill>
                  <a:latin typeface="Century Gothic" panose="020B0502020202020204" pitchFamily="34" charset="0"/>
                </a:rPr>
                <a:t>Social</a:t>
              </a:r>
            </a:p>
            <a:p>
              <a:pPr>
                <a:lnSpc>
                  <a:spcPct val="150000"/>
                </a:lnSpc>
              </a:pPr>
              <a:r>
                <a:rPr lang="en-US" sz="1600">
                  <a:solidFill>
                    <a:schemeClr val="tx1"/>
                  </a:solidFill>
                  <a:latin typeface="Century Gothic" panose="020B0502020202020204" pitchFamily="34" charset="0"/>
                </a:rPr>
                <a:t>Clear but inspiring</a:t>
              </a:r>
            </a:p>
            <a:p>
              <a:pPr>
                <a:lnSpc>
                  <a:spcPct val="150000"/>
                </a:lnSpc>
              </a:pPr>
              <a:r>
                <a:rPr lang="en-US" sz="1600">
                  <a:solidFill>
                    <a:schemeClr val="tx1"/>
                  </a:solidFill>
                  <a:latin typeface="Century Gothic" panose="020B0502020202020204" pitchFamily="34" charset="0"/>
                </a:rPr>
                <a:t>Can make difficult</a:t>
              </a:r>
              <a:r>
                <a:rPr lang="en-US" sz="1600" baseline="0">
                  <a:solidFill>
                    <a:schemeClr val="tx1"/>
                  </a:solidFill>
                  <a:latin typeface="Century Gothic" panose="020B0502020202020204" pitchFamily="34" charset="0"/>
                </a:rPr>
                <a:t> decisions</a:t>
              </a:r>
            </a:p>
            <a:p>
              <a:pPr>
                <a:lnSpc>
                  <a:spcPct val="150000"/>
                </a:lnSpc>
              </a:pPr>
              <a:r>
                <a:rPr lang="en-US" sz="1600" baseline="0">
                  <a:solidFill>
                    <a:schemeClr val="tx1"/>
                  </a:solidFill>
                  <a:latin typeface="Century Gothic" panose="020B0502020202020204" pitchFamily="34" charset="0"/>
                </a:rPr>
                <a:t>Strategic vision</a:t>
              </a:r>
            </a:p>
            <a:p>
              <a:pPr>
                <a:lnSpc>
                  <a:spcPct val="150000"/>
                </a:lnSpc>
              </a:pPr>
              <a:r>
                <a:rPr lang="en-US" sz="1600" baseline="0">
                  <a:solidFill>
                    <a:schemeClr val="tx1"/>
                  </a:solidFill>
                  <a:latin typeface="Century Gothic" panose="020B0502020202020204" pitchFamily="34" charset="0"/>
                </a:rPr>
                <a:t>Can delegate projects</a:t>
              </a:r>
              <a:endParaRPr lang="en-US" sz="1600">
                <a:solidFill>
                  <a:schemeClr val="tx1"/>
                </a:solidFill>
                <a:latin typeface="Century Gothic" panose="020B0502020202020204" pitchFamily="34" charset="0"/>
              </a:endParaRPr>
            </a:p>
          </p:txBody>
        </p:sp>
        <p:sp>
          <p:nvSpPr>
            <p:cNvPr id="5" name="Prostokąt z rogami zaokrąglonymi z jednej strony 11">
              <a:extLst>
                <a:ext uri="{FF2B5EF4-FFF2-40B4-BE49-F238E27FC236}">
                  <a16:creationId xmlns:a16="http://schemas.microsoft.com/office/drawing/2014/main" id="{57ED7955-708B-8021-6B42-8D0CBC858DB7}"/>
                </a:ext>
              </a:extLst>
            </p:cNvPr>
            <p:cNvSpPr/>
            <p:nvPr/>
          </p:nvSpPr>
          <p:spPr>
            <a:xfrm>
              <a:off x="1057274" y="2524922"/>
              <a:ext cx="4060826" cy="579469"/>
            </a:xfrm>
            <a:prstGeom prst="round2SameRect">
              <a:avLst>
                <a:gd name="adj1" fmla="val 50000"/>
                <a:gd name="adj2" fmla="val 0"/>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rIns="0" anchor="ctr"/>
            <a:lstStyle/>
            <a:p>
              <a:pPr algn="ctr" defTabSz="913203" eaLnBrk="1" fontAlgn="auto" hangingPunct="1">
                <a:spcBef>
                  <a:spcPts val="0"/>
                </a:spcBef>
                <a:spcAft>
                  <a:spcPts val="0"/>
                </a:spcAft>
                <a:defRPr/>
              </a:pPr>
              <a:r>
                <a:rPr lang="en-NZ" sz="2000" b="1">
                  <a:latin typeface="Century Gothic" panose="020B0502020202020204" pitchFamily="34" charset="0"/>
                </a:rPr>
                <a:t>Aspects they like</a:t>
              </a:r>
              <a:endParaRPr lang="pl-PL" sz="2000" b="1">
                <a:latin typeface="Century Gothic" panose="020B0502020202020204" pitchFamily="34" charset="0"/>
              </a:endParaRPr>
            </a:p>
          </p:txBody>
        </p:sp>
      </p:grpSp>
      <p:grpSp>
        <p:nvGrpSpPr>
          <p:cNvPr id="6" name="Grupa 12">
            <a:extLst>
              <a:ext uri="{FF2B5EF4-FFF2-40B4-BE49-F238E27FC236}">
                <a16:creationId xmlns:a16="http://schemas.microsoft.com/office/drawing/2014/main" id="{0A6C519B-405E-B814-C9A5-18701B7270D7}"/>
              </a:ext>
            </a:extLst>
          </p:cNvPr>
          <p:cNvGrpSpPr>
            <a:grpSpLocks/>
          </p:cNvGrpSpPr>
          <p:nvPr/>
        </p:nvGrpSpPr>
        <p:grpSpPr bwMode="auto">
          <a:xfrm>
            <a:off x="6397653" y="1485933"/>
            <a:ext cx="5401500" cy="3878993"/>
            <a:chOff x="7055357" y="2584450"/>
            <a:chExt cx="4087880" cy="2201591"/>
          </a:xfrm>
        </p:grpSpPr>
        <p:sp>
          <p:nvSpPr>
            <p:cNvPr id="7" name="Prostokąt zaokrąglony 13">
              <a:extLst>
                <a:ext uri="{FF2B5EF4-FFF2-40B4-BE49-F238E27FC236}">
                  <a16:creationId xmlns:a16="http://schemas.microsoft.com/office/drawing/2014/main" id="{D4052D74-DEE4-DC26-B3EF-C815DC886529}"/>
                </a:ext>
              </a:extLst>
            </p:cNvPr>
            <p:cNvSpPr/>
            <p:nvPr/>
          </p:nvSpPr>
          <p:spPr>
            <a:xfrm>
              <a:off x="7055357" y="2584450"/>
              <a:ext cx="4087880" cy="2201591"/>
            </a:xfrm>
            <a:prstGeom prst="roundRect">
              <a:avLst/>
            </a:prstGeom>
            <a:solidFill>
              <a:schemeClr val="bg1"/>
            </a:solidFill>
            <a:ln w="19050">
              <a:solidFill>
                <a:srgbClr val="B65AC3"/>
              </a:solid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lIns="182880" tIns="182880" rIns="182880" bIns="182880" spcCol="1270" anchor="t"/>
            <a:lstStyle/>
            <a:p>
              <a:pPr defTabSz="666734" eaLnBrk="1" fontAlgn="auto" hangingPunct="1">
                <a:lnSpc>
                  <a:spcPct val="90000"/>
                </a:lnSpc>
                <a:spcAft>
                  <a:spcPts val="0"/>
                </a:spcAft>
                <a:defRPr/>
              </a:pPr>
              <a:endParaRPr lang="en-NZ" sz="1600">
                <a:solidFill>
                  <a:schemeClr val="tx1"/>
                </a:solidFill>
                <a:latin typeface="Century Gothic" panose="020B0502020202020204" pitchFamily="34" charset="0"/>
              </a:endParaRPr>
            </a:p>
            <a:p>
              <a:pPr defTabSz="666734" eaLnBrk="1" fontAlgn="auto" hangingPunct="1">
                <a:lnSpc>
                  <a:spcPct val="90000"/>
                </a:lnSpc>
                <a:spcAft>
                  <a:spcPts val="0"/>
                </a:spcAft>
                <a:defRPr/>
              </a:pPr>
              <a:endParaRPr lang="en-NZ" sz="1600">
                <a:solidFill>
                  <a:schemeClr val="tx1"/>
                </a:solidFill>
                <a:latin typeface="Century Gothic" panose="020B0502020202020204" pitchFamily="34" charset="0"/>
              </a:endParaRPr>
            </a:p>
            <a:p>
              <a:pPr defTabSz="666734" eaLnBrk="1" fontAlgn="auto" hangingPunct="1">
                <a:lnSpc>
                  <a:spcPct val="90000"/>
                </a:lnSpc>
                <a:spcAft>
                  <a:spcPts val="0"/>
                </a:spcAft>
                <a:defRPr/>
              </a:pPr>
              <a:endParaRPr lang="en-NZ" sz="1600">
                <a:solidFill>
                  <a:schemeClr val="tx1"/>
                </a:solidFill>
                <a:latin typeface="Century Gothic" panose="020B0502020202020204" pitchFamily="34" charset="0"/>
              </a:endParaRPr>
            </a:p>
            <a:p>
              <a:pPr>
                <a:spcBef>
                  <a:spcPts val="600"/>
                </a:spcBef>
                <a:spcAft>
                  <a:spcPts val="0"/>
                </a:spcAft>
              </a:pPr>
              <a:r>
                <a:rPr lang="en-US" sz="1600">
                  <a:solidFill>
                    <a:schemeClr val="tx1"/>
                  </a:solidFill>
                  <a:latin typeface="Century Gothic" panose="020B0502020202020204" pitchFamily="34" charset="0"/>
                </a:rPr>
                <a:t>Acts too independently</a:t>
              </a:r>
            </a:p>
            <a:p>
              <a:pPr>
                <a:spcBef>
                  <a:spcPts val="600"/>
                </a:spcBef>
                <a:spcAft>
                  <a:spcPts val="0"/>
                </a:spcAft>
              </a:pPr>
              <a:r>
                <a:rPr lang="en-US" sz="1600">
                  <a:solidFill>
                    <a:schemeClr val="tx1"/>
                  </a:solidFill>
                  <a:latin typeface="Century Gothic" panose="020B0502020202020204" pitchFamily="34" charset="0"/>
                </a:rPr>
                <a:t>Too</a:t>
              </a:r>
              <a:r>
                <a:rPr lang="en-US" sz="1600" baseline="0">
                  <a:solidFill>
                    <a:schemeClr val="tx1"/>
                  </a:solidFill>
                  <a:latin typeface="Century Gothic" panose="020B0502020202020204" pitchFamily="34" charset="0"/>
                </a:rPr>
                <a:t> much change</a:t>
              </a:r>
            </a:p>
            <a:p>
              <a:pPr>
                <a:spcBef>
                  <a:spcPts val="600"/>
                </a:spcBef>
                <a:spcAft>
                  <a:spcPts val="0"/>
                </a:spcAft>
              </a:pPr>
              <a:r>
                <a:rPr lang="en-US" sz="1600" baseline="0">
                  <a:solidFill>
                    <a:schemeClr val="tx1"/>
                  </a:solidFill>
                  <a:latin typeface="Century Gothic" panose="020B0502020202020204" pitchFamily="34" charset="0"/>
                </a:rPr>
                <a:t>Forgets to listen</a:t>
              </a:r>
            </a:p>
            <a:p>
              <a:pPr>
                <a:spcBef>
                  <a:spcPts val="600"/>
                </a:spcBef>
                <a:spcAft>
                  <a:spcPts val="0"/>
                </a:spcAft>
              </a:pPr>
              <a:r>
                <a:rPr lang="en-US" sz="1600" baseline="0">
                  <a:solidFill>
                    <a:schemeClr val="tx1"/>
                  </a:solidFill>
                  <a:latin typeface="Century Gothic" panose="020B0502020202020204" pitchFamily="34" charset="0"/>
                </a:rPr>
                <a:t>May become aggressive</a:t>
              </a:r>
            </a:p>
            <a:p>
              <a:pPr>
                <a:spcBef>
                  <a:spcPts val="600"/>
                </a:spcBef>
                <a:spcAft>
                  <a:spcPts val="0"/>
                </a:spcAft>
              </a:pPr>
              <a:r>
                <a:rPr lang="en-US" sz="1600" baseline="0">
                  <a:solidFill>
                    <a:schemeClr val="tx1"/>
                  </a:solidFill>
                  <a:latin typeface="Century Gothic" panose="020B0502020202020204" pitchFamily="34" charset="0"/>
                </a:rPr>
                <a:t>Blunt communication style</a:t>
              </a:r>
            </a:p>
            <a:p>
              <a:pPr>
                <a:spcBef>
                  <a:spcPts val="600"/>
                </a:spcBef>
                <a:spcAft>
                  <a:spcPts val="0"/>
                </a:spcAft>
              </a:pPr>
              <a:r>
                <a:rPr lang="en-US" sz="1600" baseline="0">
                  <a:solidFill>
                    <a:schemeClr val="tx1"/>
                  </a:solidFill>
                  <a:latin typeface="Century Gothic" panose="020B0502020202020204" pitchFamily="34" charset="0"/>
                </a:rPr>
                <a:t>Starts tasks but may not follow through</a:t>
              </a:r>
            </a:p>
            <a:p>
              <a:pPr>
                <a:spcBef>
                  <a:spcPts val="600"/>
                </a:spcBef>
                <a:spcAft>
                  <a:spcPts val="0"/>
                </a:spcAft>
              </a:pPr>
              <a:r>
                <a:rPr lang="en-US" sz="1600" baseline="0">
                  <a:solidFill>
                    <a:schemeClr val="tx1"/>
                  </a:solidFill>
                  <a:latin typeface="Century Gothic" panose="020B0502020202020204" pitchFamily="34" charset="0"/>
                </a:rPr>
                <a:t>May move too quickly</a:t>
              </a:r>
            </a:p>
            <a:p>
              <a:pPr>
                <a:spcBef>
                  <a:spcPts val="600"/>
                </a:spcBef>
                <a:spcAft>
                  <a:spcPts val="0"/>
                </a:spcAft>
              </a:pPr>
              <a:r>
                <a:rPr lang="en-US" sz="1600" baseline="0">
                  <a:solidFill>
                    <a:schemeClr val="tx1"/>
                  </a:solidFill>
                  <a:latin typeface="Century Gothic" panose="020B0502020202020204" pitchFamily="34" charset="0"/>
                </a:rPr>
                <a:t>Too much delegation</a:t>
              </a:r>
              <a:endParaRPr lang="en-NZ" sz="1600">
                <a:solidFill>
                  <a:schemeClr val="tx1"/>
                </a:solidFill>
                <a:latin typeface="Century Gothic" panose="020B0502020202020204" pitchFamily="34" charset="0"/>
              </a:endParaRPr>
            </a:p>
            <a:p>
              <a:pPr defTabSz="666734" eaLnBrk="1" fontAlgn="auto" hangingPunct="1">
                <a:lnSpc>
                  <a:spcPct val="90000"/>
                </a:lnSpc>
                <a:spcAft>
                  <a:spcPts val="0"/>
                </a:spcAft>
                <a:defRPr/>
              </a:pPr>
              <a:endParaRPr lang="pl-PL" sz="1600">
                <a:solidFill>
                  <a:schemeClr val="tx1"/>
                </a:solidFill>
                <a:latin typeface="Century Gothic" panose="020B0502020202020204" pitchFamily="34" charset="0"/>
              </a:endParaRPr>
            </a:p>
          </p:txBody>
        </p:sp>
        <p:sp>
          <p:nvSpPr>
            <p:cNvPr id="8" name="Prostokąt z rogami zaokrąglonymi z jednej strony 14">
              <a:extLst>
                <a:ext uri="{FF2B5EF4-FFF2-40B4-BE49-F238E27FC236}">
                  <a16:creationId xmlns:a16="http://schemas.microsoft.com/office/drawing/2014/main" id="{9FD835AB-D326-9F3F-C86E-C5EBD8D1FC80}"/>
                </a:ext>
              </a:extLst>
            </p:cNvPr>
            <p:cNvSpPr/>
            <p:nvPr/>
          </p:nvSpPr>
          <p:spPr>
            <a:xfrm>
              <a:off x="7059569" y="2584450"/>
              <a:ext cx="4070436" cy="542256"/>
            </a:xfrm>
            <a:prstGeom prst="round2SameRect">
              <a:avLst>
                <a:gd name="adj1" fmla="val 50000"/>
                <a:gd name="adj2" fmla="val 0"/>
              </a:avLst>
            </a:prstGeom>
            <a:solidFill>
              <a:srgbClr val="B65AC3"/>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rIns="0" anchor="ctr"/>
            <a:lstStyle/>
            <a:p>
              <a:pPr algn="ctr" defTabSz="913203" eaLnBrk="1" fontAlgn="auto" hangingPunct="1">
                <a:spcBef>
                  <a:spcPts val="0"/>
                </a:spcBef>
                <a:spcAft>
                  <a:spcPts val="0"/>
                </a:spcAft>
                <a:defRPr/>
              </a:pPr>
              <a:r>
                <a:rPr lang="en-NZ" sz="2000" b="1">
                  <a:latin typeface="Century Gothic" panose="020B0502020202020204" pitchFamily="34" charset="0"/>
                </a:rPr>
                <a:t>Aspects they dislike</a:t>
              </a:r>
              <a:endParaRPr lang="pl-PL" sz="2000" b="1">
                <a:latin typeface="Century Gothic" panose="020B0502020202020204" pitchFamily="34" charset="0"/>
              </a:endParaRPr>
            </a:p>
          </p:txBody>
        </p:sp>
      </p:grpSp>
      <p:sp>
        <p:nvSpPr>
          <p:cNvPr id="9" name="Text Placeholder 4">
            <a:extLst>
              <a:ext uri="{FF2B5EF4-FFF2-40B4-BE49-F238E27FC236}">
                <a16:creationId xmlns:a16="http://schemas.microsoft.com/office/drawing/2014/main" id="{C2B16C23-D00E-5EC2-24BC-6E8FCE9CC242}"/>
              </a:ext>
            </a:extLst>
          </p:cNvPr>
          <p:cNvSpPr txBox="1">
            <a:spLocks noChangeArrowheads="1"/>
          </p:cNvSpPr>
          <p:nvPr/>
        </p:nvSpPr>
        <p:spPr bwMode="auto">
          <a:xfrm>
            <a:off x="334963" y="188913"/>
            <a:ext cx="3743325" cy="360362"/>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66713" indent="-366713" algn="l" defTabSz="979488" rtl="0" eaLnBrk="0" fontAlgn="base" hangingPunct="0">
              <a:spcBef>
                <a:spcPct val="20000"/>
              </a:spcBef>
              <a:spcAft>
                <a:spcPct val="0"/>
              </a:spcAft>
              <a:buFont typeface="Arial" panose="020B0604020202020204" pitchFamily="34" charset="0"/>
              <a:buChar char="•"/>
              <a:defRPr sz="3400" kern="1200">
                <a:solidFill>
                  <a:schemeClr val="tx1"/>
                </a:solidFill>
                <a:latin typeface="+mn-lt"/>
                <a:ea typeface="+mn-ea"/>
                <a:cs typeface="+mn-cs"/>
              </a:defRPr>
            </a:lvl1pPr>
            <a:lvl2pPr marL="795338" indent="-304800" algn="l" defTabSz="979488" rtl="0" eaLnBrk="0" fontAlgn="base" hangingPunct="0">
              <a:spcBef>
                <a:spcPct val="20000"/>
              </a:spcBef>
              <a:spcAft>
                <a:spcPct val="0"/>
              </a:spcAft>
              <a:buFont typeface="Arial" panose="020B0604020202020204" pitchFamily="34" charset="0"/>
              <a:buChar char="–"/>
              <a:defRPr sz="3000" kern="1200">
                <a:solidFill>
                  <a:schemeClr val="tx1"/>
                </a:solidFill>
                <a:latin typeface="+mn-lt"/>
                <a:ea typeface="+mn-ea"/>
                <a:cs typeface="+mn-cs"/>
              </a:defRPr>
            </a:lvl2pPr>
            <a:lvl3pPr marL="1223963" indent="-244475" algn="l" defTabSz="979488" rtl="0" eaLnBrk="0" fontAlgn="base" hangingPunct="0">
              <a:spcBef>
                <a:spcPct val="20000"/>
              </a:spcBef>
              <a:spcAft>
                <a:spcPct val="0"/>
              </a:spcAft>
              <a:buFont typeface="Arial" panose="020B0604020202020204" pitchFamily="34" charset="0"/>
              <a:buChar char="•"/>
              <a:defRPr sz="2600" kern="1200">
                <a:solidFill>
                  <a:schemeClr val="tx1"/>
                </a:solidFill>
                <a:latin typeface="+mn-lt"/>
                <a:ea typeface="+mn-ea"/>
                <a:cs typeface="+mn-cs"/>
              </a:defRPr>
            </a:lvl3pPr>
            <a:lvl4pPr marL="1712913" indent="-244475" algn="l" defTabSz="979488" rtl="0" eaLnBrk="0" fontAlgn="base" hangingPunct="0">
              <a:spcBef>
                <a:spcPct val="20000"/>
              </a:spcBef>
              <a:spcAft>
                <a:spcPct val="0"/>
              </a:spcAft>
              <a:buFont typeface="Arial" panose="020B0604020202020204" pitchFamily="34" charset="0"/>
              <a:buChar char="–"/>
              <a:defRPr sz="2100" kern="1200">
                <a:solidFill>
                  <a:schemeClr val="tx1"/>
                </a:solidFill>
                <a:latin typeface="+mn-lt"/>
                <a:ea typeface="+mn-ea"/>
                <a:cs typeface="+mn-cs"/>
              </a:defRPr>
            </a:lvl4pPr>
            <a:lvl5pPr marL="2203450" indent="-244475" algn="l" defTabSz="979488" rtl="0" eaLnBrk="0" fontAlgn="base" hangingPunct="0">
              <a:spcBef>
                <a:spcPct val="20000"/>
              </a:spcBef>
              <a:spcAft>
                <a:spcPct val="0"/>
              </a:spcAft>
              <a:buFont typeface="Arial" panose="020B0604020202020204" pitchFamily="34" charset="0"/>
              <a:buChar char="»"/>
              <a:defRPr sz="2100" kern="1200">
                <a:solidFill>
                  <a:schemeClr val="tx1"/>
                </a:solidFill>
                <a:latin typeface="+mn-lt"/>
                <a:ea typeface="+mn-ea"/>
                <a:cs typeface="+mn-cs"/>
              </a:defRPr>
            </a:lvl5pPr>
            <a:lvl6pPr marL="2693972"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6pPr>
            <a:lvl7pPr marL="3183786"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7pPr>
            <a:lvl8pPr marL="3673599"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8pPr>
            <a:lvl9pPr marL="4163412"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9pPr>
          </a:lstStyle>
          <a:p>
            <a:pPr marL="0" indent="0" eaLnBrk="1" hangingPunct="1">
              <a:buFont typeface="Arial" panose="020B0604020202020204" pitchFamily="34" charset="0"/>
              <a:buNone/>
            </a:pPr>
            <a:r>
              <a:rPr lang="en-NZ" altLang="en-US" sz="1800" b="1">
                <a:solidFill>
                  <a:srgbClr val="B65AC3"/>
                </a:solidFill>
                <a:latin typeface="Century Gothic" panose="020B0502020202020204" pitchFamily="34" charset="0"/>
              </a:rPr>
              <a:t>Basic Shapes: </a:t>
            </a:r>
            <a:r>
              <a:rPr lang="en-NZ" altLang="en-US" sz="1800">
                <a:latin typeface="Century Gothic" panose="020B0502020202020204" pitchFamily="34" charset="0"/>
              </a:rPr>
              <a:t>Exercise Answers</a:t>
            </a:r>
            <a:endParaRPr lang="en-GB" altLang="en-US" sz="1800">
              <a:latin typeface="Century Gothic" panose="020B0502020202020204" pitchFamily="34" charset="0"/>
            </a:endParaRPr>
          </a:p>
        </p:txBody>
      </p:sp>
    </p:spTree>
    <p:extLst>
      <p:ext uri="{BB962C8B-B14F-4D97-AF65-F5344CB8AC3E}">
        <p14:creationId xmlns:p14="http://schemas.microsoft.com/office/powerpoint/2010/main" val="28018151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0-#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2" fill="hold"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1000" fill="hold"/>
                                        <p:tgtEl>
                                          <p:spTgt spid="6"/>
                                        </p:tgtEl>
                                        <p:attrNameLst>
                                          <p:attrName>ppt_x</p:attrName>
                                        </p:attrNameLst>
                                      </p:cBhvr>
                                      <p:tavLst>
                                        <p:tav tm="0">
                                          <p:val>
                                            <p:strVal val="1+#ppt_w/2"/>
                                          </p:val>
                                        </p:tav>
                                        <p:tav tm="100000">
                                          <p:val>
                                            <p:strVal val="#ppt_x"/>
                                          </p:val>
                                        </p:tav>
                                      </p:tavLst>
                                    </p:anim>
                                    <p:anim calcmode="lin" valueType="num">
                                      <p:cBhvr additive="base">
                                        <p:cTn id="13" dur="1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Placeholder 4">
            <a:extLst>
              <a:ext uri="{FF2B5EF4-FFF2-40B4-BE49-F238E27FC236}">
                <a16:creationId xmlns:a16="http://schemas.microsoft.com/office/drawing/2014/main" id="{C68D0A0F-2028-E80B-9652-42BC3FE03C91}"/>
              </a:ext>
            </a:extLst>
          </p:cNvPr>
          <p:cNvSpPr txBox="1">
            <a:spLocks noChangeArrowheads="1"/>
          </p:cNvSpPr>
          <p:nvPr/>
        </p:nvSpPr>
        <p:spPr bwMode="auto">
          <a:xfrm>
            <a:off x="334963" y="188913"/>
            <a:ext cx="3743325" cy="360362"/>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66713" indent="-366713" algn="l" defTabSz="979488" rtl="0" eaLnBrk="0" fontAlgn="base" hangingPunct="0">
              <a:spcBef>
                <a:spcPct val="20000"/>
              </a:spcBef>
              <a:spcAft>
                <a:spcPct val="0"/>
              </a:spcAft>
              <a:buFont typeface="Arial" panose="020B0604020202020204" pitchFamily="34" charset="0"/>
              <a:buChar char="•"/>
              <a:defRPr sz="3400" kern="1200">
                <a:solidFill>
                  <a:schemeClr val="tx1"/>
                </a:solidFill>
                <a:latin typeface="+mn-lt"/>
                <a:ea typeface="+mn-ea"/>
                <a:cs typeface="+mn-cs"/>
              </a:defRPr>
            </a:lvl1pPr>
            <a:lvl2pPr marL="795338" indent="-304800" algn="l" defTabSz="979488" rtl="0" eaLnBrk="0" fontAlgn="base" hangingPunct="0">
              <a:spcBef>
                <a:spcPct val="20000"/>
              </a:spcBef>
              <a:spcAft>
                <a:spcPct val="0"/>
              </a:spcAft>
              <a:buFont typeface="Arial" panose="020B0604020202020204" pitchFamily="34" charset="0"/>
              <a:buChar char="–"/>
              <a:defRPr sz="3000" kern="1200">
                <a:solidFill>
                  <a:schemeClr val="tx1"/>
                </a:solidFill>
                <a:latin typeface="+mn-lt"/>
                <a:ea typeface="+mn-ea"/>
                <a:cs typeface="+mn-cs"/>
              </a:defRPr>
            </a:lvl2pPr>
            <a:lvl3pPr marL="1223963" indent="-244475" algn="l" defTabSz="979488" rtl="0" eaLnBrk="0" fontAlgn="base" hangingPunct="0">
              <a:spcBef>
                <a:spcPct val="20000"/>
              </a:spcBef>
              <a:spcAft>
                <a:spcPct val="0"/>
              </a:spcAft>
              <a:buFont typeface="Arial" panose="020B0604020202020204" pitchFamily="34" charset="0"/>
              <a:buChar char="•"/>
              <a:defRPr sz="2600" kern="1200">
                <a:solidFill>
                  <a:schemeClr val="tx1"/>
                </a:solidFill>
                <a:latin typeface="+mn-lt"/>
                <a:ea typeface="+mn-ea"/>
                <a:cs typeface="+mn-cs"/>
              </a:defRPr>
            </a:lvl3pPr>
            <a:lvl4pPr marL="1712913" indent="-244475" algn="l" defTabSz="979488" rtl="0" eaLnBrk="0" fontAlgn="base" hangingPunct="0">
              <a:spcBef>
                <a:spcPct val="20000"/>
              </a:spcBef>
              <a:spcAft>
                <a:spcPct val="0"/>
              </a:spcAft>
              <a:buFont typeface="Arial" panose="020B0604020202020204" pitchFamily="34" charset="0"/>
              <a:buChar char="–"/>
              <a:defRPr sz="2100" kern="1200">
                <a:solidFill>
                  <a:schemeClr val="tx1"/>
                </a:solidFill>
                <a:latin typeface="+mn-lt"/>
                <a:ea typeface="+mn-ea"/>
                <a:cs typeface="+mn-cs"/>
              </a:defRPr>
            </a:lvl4pPr>
            <a:lvl5pPr marL="2203450" indent="-244475" algn="l" defTabSz="979488" rtl="0" eaLnBrk="0" fontAlgn="base" hangingPunct="0">
              <a:spcBef>
                <a:spcPct val="20000"/>
              </a:spcBef>
              <a:spcAft>
                <a:spcPct val="0"/>
              </a:spcAft>
              <a:buFont typeface="Arial" panose="020B0604020202020204" pitchFamily="34" charset="0"/>
              <a:buChar char="»"/>
              <a:defRPr sz="2100" kern="1200">
                <a:solidFill>
                  <a:schemeClr val="tx1"/>
                </a:solidFill>
                <a:latin typeface="+mn-lt"/>
                <a:ea typeface="+mn-ea"/>
                <a:cs typeface="+mn-cs"/>
              </a:defRPr>
            </a:lvl5pPr>
            <a:lvl6pPr marL="2693972"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6pPr>
            <a:lvl7pPr marL="3183786"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7pPr>
            <a:lvl8pPr marL="3673599"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8pPr>
            <a:lvl9pPr marL="4163412"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9pPr>
          </a:lstStyle>
          <a:p>
            <a:pPr marL="0" indent="0" eaLnBrk="1" hangingPunct="1">
              <a:buFont typeface="Arial" panose="020B0604020202020204" pitchFamily="34" charset="0"/>
              <a:buNone/>
            </a:pPr>
            <a:r>
              <a:rPr lang="en-NZ" altLang="en-US" sz="1800">
                <a:latin typeface="Century Gothic" panose="020B0502020202020204" pitchFamily="34" charset="0"/>
              </a:rPr>
              <a:t>Profiles Exercise</a:t>
            </a:r>
            <a:endParaRPr lang="en-GB" altLang="en-US" sz="1800">
              <a:latin typeface="Century Gothic" panose="020B0502020202020204" pitchFamily="34" charset="0"/>
            </a:endParaRPr>
          </a:p>
        </p:txBody>
      </p:sp>
      <p:grpSp>
        <p:nvGrpSpPr>
          <p:cNvPr id="16" name="Group 15">
            <a:extLst>
              <a:ext uri="{FF2B5EF4-FFF2-40B4-BE49-F238E27FC236}">
                <a16:creationId xmlns:a16="http://schemas.microsoft.com/office/drawing/2014/main" id="{4B7049E3-C472-DBCE-E6A3-C60AAD4CB034}"/>
              </a:ext>
            </a:extLst>
          </p:cNvPr>
          <p:cNvGrpSpPr/>
          <p:nvPr/>
        </p:nvGrpSpPr>
        <p:grpSpPr>
          <a:xfrm>
            <a:off x="-1769682" y="830262"/>
            <a:ext cx="6162295" cy="610068"/>
            <a:chOff x="6926556" y="765498"/>
            <a:chExt cx="6552728" cy="1426945"/>
          </a:xfrm>
          <a:solidFill>
            <a:srgbClr val="F17E00"/>
          </a:solidFill>
        </p:grpSpPr>
        <p:sp>
          <p:nvSpPr>
            <p:cNvPr id="17" name="Rounded Rectangle 13">
              <a:extLst>
                <a:ext uri="{FF2B5EF4-FFF2-40B4-BE49-F238E27FC236}">
                  <a16:creationId xmlns:a16="http://schemas.microsoft.com/office/drawing/2014/main" id="{8452AADE-DE98-AA02-201B-7E89523E84AB}"/>
                </a:ext>
              </a:extLst>
            </p:cNvPr>
            <p:cNvSpPr/>
            <p:nvPr/>
          </p:nvSpPr>
          <p:spPr>
            <a:xfrm>
              <a:off x="6926556" y="765498"/>
              <a:ext cx="6552728" cy="1426945"/>
            </a:xfrm>
            <a:prstGeom prst="roundRect">
              <a:avLst/>
            </a:prstGeom>
            <a:solidFill>
              <a:srgbClr val="B65AC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18" name="TextBox 17">
              <a:extLst>
                <a:ext uri="{FF2B5EF4-FFF2-40B4-BE49-F238E27FC236}">
                  <a16:creationId xmlns:a16="http://schemas.microsoft.com/office/drawing/2014/main" id="{E2AF7A55-295D-C110-9AF8-C332D8875D18}"/>
                </a:ext>
              </a:extLst>
            </p:cNvPr>
            <p:cNvSpPr txBox="1"/>
            <p:nvPr/>
          </p:nvSpPr>
          <p:spPr>
            <a:xfrm>
              <a:off x="7413538" y="987578"/>
              <a:ext cx="5849722" cy="1079831"/>
            </a:xfrm>
            <a:prstGeom prst="rect">
              <a:avLst/>
            </a:prstGeom>
            <a:noFill/>
          </p:spPr>
          <p:txBody>
            <a:bodyPr>
              <a:spAutoFit/>
            </a:bodyPr>
            <a:lstStyle/>
            <a:p>
              <a:pPr algn="r" defTabSz="913203" eaLnBrk="1" fontAlgn="auto" hangingPunct="1">
                <a:spcBef>
                  <a:spcPts val="0"/>
                </a:spcBef>
                <a:spcAft>
                  <a:spcPts val="0"/>
                </a:spcAft>
                <a:defRPr/>
              </a:pPr>
              <a:r>
                <a:rPr lang="en-NZ" sz="2400" b="1">
                  <a:solidFill>
                    <a:schemeClr val="bg1"/>
                  </a:solidFill>
                  <a:latin typeface="Century Gothic" panose="020B0502020202020204" pitchFamily="34" charset="0"/>
                </a:rPr>
                <a:t>Vacant Job Description</a:t>
              </a:r>
              <a:endParaRPr lang="en-GB">
                <a:solidFill>
                  <a:schemeClr val="bg1"/>
                </a:solidFill>
                <a:latin typeface="Century Gothic" panose="020B0502020202020204" pitchFamily="34" charset="0"/>
              </a:endParaRPr>
            </a:p>
          </p:txBody>
        </p:sp>
      </p:grpSp>
      <p:sp>
        <p:nvSpPr>
          <p:cNvPr id="19" name="Text Box 2">
            <a:extLst>
              <a:ext uri="{FF2B5EF4-FFF2-40B4-BE49-F238E27FC236}">
                <a16:creationId xmlns:a16="http://schemas.microsoft.com/office/drawing/2014/main" id="{C8982FB2-AD10-16F1-7F9F-7D3955E6CCAD}"/>
              </a:ext>
            </a:extLst>
          </p:cNvPr>
          <p:cNvSpPr txBox="1">
            <a:spLocks noChangeArrowheads="1"/>
          </p:cNvSpPr>
          <p:nvPr/>
        </p:nvSpPr>
        <p:spPr bwMode="auto">
          <a:xfrm>
            <a:off x="808038" y="1590872"/>
            <a:ext cx="9205912" cy="2477200"/>
          </a:xfrm>
          <a:prstGeom prst="rect">
            <a:avLst/>
          </a:prstGeom>
          <a:noFill/>
          <a:ln>
            <a:noFill/>
          </a:ln>
          <a:effectLst/>
        </p:spPr>
        <p:txBody>
          <a:bodyPr lIns="91359" tIns="45680" rIns="91359" bIns="45680">
            <a:spAutoFit/>
          </a:bodyPr>
          <a:lstStyle>
            <a:lvl1pPr eaLnBrk="0" hangingPunct="0">
              <a:tabLst>
                <a:tab pos="1436688" algn="l"/>
              </a:tabLst>
              <a:defRPr>
                <a:solidFill>
                  <a:schemeClr val="tx1"/>
                </a:solidFill>
                <a:latin typeface="Arial" charset="0"/>
                <a:cs typeface="Arial" charset="0"/>
              </a:defRPr>
            </a:lvl1pPr>
            <a:lvl2pPr marL="742950" indent="-285750" eaLnBrk="0" hangingPunct="0">
              <a:tabLst>
                <a:tab pos="1436688" algn="l"/>
              </a:tabLst>
              <a:defRPr>
                <a:solidFill>
                  <a:schemeClr val="tx1"/>
                </a:solidFill>
                <a:latin typeface="Arial" charset="0"/>
                <a:cs typeface="Arial" charset="0"/>
              </a:defRPr>
            </a:lvl2pPr>
            <a:lvl3pPr marL="1143000" indent="-228600" eaLnBrk="0" hangingPunct="0">
              <a:tabLst>
                <a:tab pos="1436688" algn="l"/>
              </a:tabLst>
              <a:defRPr>
                <a:solidFill>
                  <a:schemeClr val="tx1"/>
                </a:solidFill>
                <a:latin typeface="Arial" charset="0"/>
                <a:cs typeface="Arial" charset="0"/>
              </a:defRPr>
            </a:lvl3pPr>
            <a:lvl4pPr marL="1600200" indent="-228600" eaLnBrk="0" hangingPunct="0">
              <a:tabLst>
                <a:tab pos="1436688" algn="l"/>
              </a:tabLst>
              <a:defRPr>
                <a:solidFill>
                  <a:schemeClr val="tx1"/>
                </a:solidFill>
                <a:latin typeface="Arial" charset="0"/>
                <a:cs typeface="Arial" charset="0"/>
              </a:defRPr>
            </a:lvl4pPr>
            <a:lvl5pPr marL="2057400" indent="-228600" eaLnBrk="0" hangingPunct="0">
              <a:tabLst>
                <a:tab pos="1436688" algn="l"/>
              </a:tabLst>
              <a:defRPr>
                <a:solidFill>
                  <a:schemeClr val="tx1"/>
                </a:solidFill>
                <a:latin typeface="Arial" charset="0"/>
                <a:cs typeface="Arial" charset="0"/>
              </a:defRPr>
            </a:lvl5pPr>
            <a:lvl6pPr marL="2514600" indent="-228600" eaLnBrk="0" fontAlgn="base" hangingPunct="0">
              <a:spcBef>
                <a:spcPct val="0"/>
              </a:spcBef>
              <a:spcAft>
                <a:spcPct val="0"/>
              </a:spcAft>
              <a:tabLst>
                <a:tab pos="1436688" algn="l"/>
              </a:tabLst>
              <a:defRPr>
                <a:solidFill>
                  <a:schemeClr val="tx1"/>
                </a:solidFill>
                <a:latin typeface="Arial" charset="0"/>
                <a:cs typeface="Arial" charset="0"/>
              </a:defRPr>
            </a:lvl6pPr>
            <a:lvl7pPr marL="2971800" indent="-228600" eaLnBrk="0" fontAlgn="base" hangingPunct="0">
              <a:spcBef>
                <a:spcPct val="0"/>
              </a:spcBef>
              <a:spcAft>
                <a:spcPct val="0"/>
              </a:spcAft>
              <a:tabLst>
                <a:tab pos="1436688" algn="l"/>
              </a:tabLst>
              <a:defRPr>
                <a:solidFill>
                  <a:schemeClr val="tx1"/>
                </a:solidFill>
                <a:latin typeface="Arial" charset="0"/>
                <a:cs typeface="Arial" charset="0"/>
              </a:defRPr>
            </a:lvl7pPr>
            <a:lvl8pPr marL="3429000" indent="-228600" eaLnBrk="0" fontAlgn="base" hangingPunct="0">
              <a:spcBef>
                <a:spcPct val="0"/>
              </a:spcBef>
              <a:spcAft>
                <a:spcPct val="0"/>
              </a:spcAft>
              <a:tabLst>
                <a:tab pos="1436688" algn="l"/>
              </a:tabLst>
              <a:defRPr>
                <a:solidFill>
                  <a:schemeClr val="tx1"/>
                </a:solidFill>
                <a:latin typeface="Arial" charset="0"/>
                <a:cs typeface="Arial" charset="0"/>
              </a:defRPr>
            </a:lvl8pPr>
            <a:lvl9pPr marL="3886200" indent="-228600" eaLnBrk="0" fontAlgn="base" hangingPunct="0">
              <a:spcBef>
                <a:spcPct val="0"/>
              </a:spcBef>
              <a:spcAft>
                <a:spcPct val="0"/>
              </a:spcAft>
              <a:tabLst>
                <a:tab pos="1436688" algn="l"/>
              </a:tabLst>
              <a:defRPr>
                <a:solidFill>
                  <a:schemeClr val="tx1"/>
                </a:solidFill>
                <a:latin typeface="Arial" charset="0"/>
                <a:cs typeface="Arial" charset="0"/>
              </a:defRPr>
            </a:lvl9pPr>
          </a:lstStyle>
          <a:p>
            <a:pPr defTabSz="913203" eaLnBrk="1" fontAlgn="auto" hangingPunct="1">
              <a:lnSpc>
                <a:spcPct val="110000"/>
              </a:lnSpc>
              <a:spcBef>
                <a:spcPct val="50000"/>
              </a:spcBef>
              <a:spcAft>
                <a:spcPts val="0"/>
              </a:spcAft>
              <a:defRPr/>
            </a:pPr>
            <a:r>
              <a:rPr lang="en-US">
                <a:latin typeface="Century Gothic" panose="020B0502020202020204" pitchFamily="34" charset="0"/>
              </a:rPr>
              <a:t>A sales position has become vacant in your company.  </a:t>
            </a:r>
          </a:p>
          <a:p>
            <a:pPr defTabSz="913203" eaLnBrk="1" fontAlgn="auto" hangingPunct="1">
              <a:lnSpc>
                <a:spcPct val="110000"/>
              </a:lnSpc>
              <a:spcBef>
                <a:spcPct val="50000"/>
              </a:spcBef>
              <a:spcAft>
                <a:spcPts val="0"/>
              </a:spcAft>
              <a:defRPr/>
            </a:pPr>
            <a:r>
              <a:rPr lang="en-US">
                <a:latin typeface="Century Gothic" panose="020B0502020202020204" pitchFamily="34" charset="0"/>
              </a:rPr>
              <a:t>You have not advertised the position yet, but three of your existing employees have approached you and expressed their interest in the job.  They are all good performers, and you would like to keep them in their current positions.</a:t>
            </a:r>
          </a:p>
          <a:p>
            <a:pPr defTabSz="913203" eaLnBrk="1" fontAlgn="auto" hangingPunct="1">
              <a:lnSpc>
                <a:spcPct val="110000"/>
              </a:lnSpc>
              <a:spcBef>
                <a:spcPct val="50000"/>
              </a:spcBef>
              <a:spcAft>
                <a:spcPts val="0"/>
              </a:spcAft>
              <a:defRPr/>
            </a:pPr>
            <a:r>
              <a:rPr lang="en-US">
                <a:latin typeface="Century Gothic" panose="020B0502020202020204" pitchFamily="34" charset="0"/>
              </a:rPr>
              <a:t>How would you communicate to them that you believe they wouldn’t feel comfortable with the job requirements of the sales position? How will you ensure they remain motivated to stay in their current positions?</a:t>
            </a:r>
          </a:p>
        </p:txBody>
      </p:sp>
      <p:grpSp>
        <p:nvGrpSpPr>
          <p:cNvPr id="2" name="Group 1">
            <a:extLst>
              <a:ext uri="{FF2B5EF4-FFF2-40B4-BE49-F238E27FC236}">
                <a16:creationId xmlns:a16="http://schemas.microsoft.com/office/drawing/2014/main" id="{5559344D-64CA-26DC-C7FA-A1D1B8B5106F}"/>
              </a:ext>
            </a:extLst>
          </p:cNvPr>
          <p:cNvGrpSpPr/>
          <p:nvPr/>
        </p:nvGrpSpPr>
        <p:grpSpPr>
          <a:xfrm>
            <a:off x="4189460" y="4218614"/>
            <a:ext cx="4027066" cy="2072378"/>
            <a:chOff x="2484131" y="4213786"/>
            <a:chExt cx="3294532" cy="1695407"/>
          </a:xfrm>
        </p:grpSpPr>
        <p:grpSp>
          <p:nvGrpSpPr>
            <p:cNvPr id="37" name="Group 23">
              <a:extLst>
                <a:ext uri="{FF2B5EF4-FFF2-40B4-BE49-F238E27FC236}">
                  <a16:creationId xmlns:a16="http://schemas.microsoft.com/office/drawing/2014/main" id="{25EDE435-995F-D3FB-1E7B-3B3BFDC13BC4}"/>
                </a:ext>
              </a:extLst>
            </p:cNvPr>
            <p:cNvGrpSpPr>
              <a:grpSpLocks/>
            </p:cNvGrpSpPr>
            <p:nvPr/>
          </p:nvGrpSpPr>
          <p:grpSpPr bwMode="auto">
            <a:xfrm>
              <a:off x="2484131" y="4218614"/>
              <a:ext cx="756000" cy="1669768"/>
              <a:chOff x="7472539" y="226992"/>
              <a:chExt cx="825498" cy="1911166"/>
            </a:xfrm>
          </p:grpSpPr>
          <p:grpSp>
            <p:nvGrpSpPr>
              <p:cNvPr id="38" name="Grupa 2">
                <a:extLst>
                  <a:ext uri="{FF2B5EF4-FFF2-40B4-BE49-F238E27FC236}">
                    <a16:creationId xmlns:a16="http://schemas.microsoft.com/office/drawing/2014/main" id="{0197CA76-A721-4011-E860-593D933AB590}"/>
                  </a:ext>
                </a:extLst>
              </p:cNvPr>
              <p:cNvGrpSpPr>
                <a:grpSpLocks/>
              </p:cNvGrpSpPr>
              <p:nvPr/>
            </p:nvGrpSpPr>
            <p:grpSpPr bwMode="auto">
              <a:xfrm>
                <a:off x="7472539" y="226992"/>
                <a:ext cx="825498" cy="1911166"/>
                <a:chOff x="3127385" y="986433"/>
                <a:chExt cx="2027463" cy="4693916"/>
              </a:xfrm>
            </p:grpSpPr>
            <p:sp>
              <p:nvSpPr>
                <p:cNvPr id="43" name="Rectangle 15">
                  <a:extLst>
                    <a:ext uri="{FF2B5EF4-FFF2-40B4-BE49-F238E27FC236}">
                      <a16:creationId xmlns:a16="http://schemas.microsoft.com/office/drawing/2014/main" id="{3B1670DB-949D-1C3B-56C9-32DC77D194CE}"/>
                    </a:ext>
                  </a:extLst>
                </p:cNvPr>
                <p:cNvSpPr>
                  <a:spLocks noChangeArrowheads="1"/>
                </p:cNvSpPr>
                <p:nvPr/>
              </p:nvSpPr>
              <p:spPr bwMode="auto">
                <a:xfrm>
                  <a:off x="3134998" y="3152466"/>
                  <a:ext cx="2012248" cy="905884"/>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4" name="Rectangle 12">
                  <a:extLst>
                    <a:ext uri="{FF2B5EF4-FFF2-40B4-BE49-F238E27FC236}">
                      <a16:creationId xmlns:a16="http://schemas.microsoft.com/office/drawing/2014/main" id="{7209BE1A-3176-8E28-362F-71F673323D54}"/>
                    </a:ext>
                  </a:extLst>
                </p:cNvPr>
                <p:cNvSpPr>
                  <a:spLocks noChangeArrowheads="1"/>
                </p:cNvSpPr>
                <p:nvPr/>
              </p:nvSpPr>
              <p:spPr bwMode="auto">
                <a:xfrm>
                  <a:off x="3134998" y="5331244"/>
                  <a:ext cx="2012248" cy="349105"/>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5" name="Rectangle 13">
                  <a:extLst>
                    <a:ext uri="{FF2B5EF4-FFF2-40B4-BE49-F238E27FC236}">
                      <a16:creationId xmlns:a16="http://schemas.microsoft.com/office/drawing/2014/main" id="{4B5008C8-1AA2-8720-9055-D6A63976F402}"/>
                    </a:ext>
                  </a:extLst>
                </p:cNvPr>
                <p:cNvSpPr>
                  <a:spLocks noChangeArrowheads="1"/>
                </p:cNvSpPr>
                <p:nvPr/>
              </p:nvSpPr>
              <p:spPr bwMode="auto">
                <a:xfrm>
                  <a:off x="3134998" y="1521517"/>
                  <a:ext cx="2012248" cy="359847"/>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6" name="Text Box 43">
                  <a:extLst>
                    <a:ext uri="{FF2B5EF4-FFF2-40B4-BE49-F238E27FC236}">
                      <a16:creationId xmlns:a16="http://schemas.microsoft.com/office/drawing/2014/main" id="{9CE924DA-857F-C209-A843-040A49664066}"/>
                    </a:ext>
                  </a:extLst>
                </p:cNvPr>
                <p:cNvSpPr txBox="1">
                  <a:spLocks noChangeArrowheads="1"/>
                </p:cNvSpPr>
                <p:nvPr/>
              </p:nvSpPr>
              <p:spPr bwMode="auto">
                <a:xfrm>
                  <a:off x="3127385" y="986433"/>
                  <a:ext cx="2012250" cy="363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en-US" sz="1400" b="1">
                      <a:solidFill>
                        <a:schemeClr val="tx2"/>
                      </a:solidFill>
                      <a:latin typeface="Century Gothic" panose="020B0502020202020204" pitchFamily="34" charset="0"/>
                      <a:ea typeface="ＭＳ Ｐゴシック" panose="020B0600070205080204" pitchFamily="34" charset="-128"/>
                    </a:rPr>
                    <a:t>A</a:t>
                  </a:r>
                  <a:endParaRPr lang="en-US" altLang="en-US" sz="1400" b="1">
                    <a:solidFill>
                      <a:schemeClr val="tx2"/>
                    </a:solidFill>
                    <a:latin typeface="Century Gothic" panose="020B0502020202020204" pitchFamily="34" charset="0"/>
                    <a:ea typeface="ＭＳ Ｐゴシック" panose="020B0600070205080204" pitchFamily="34" charset="-128"/>
                  </a:endParaRPr>
                </a:p>
              </p:txBody>
            </p:sp>
            <p:grpSp>
              <p:nvGrpSpPr>
                <p:cNvPr id="47" name="Grupa 7">
                  <a:extLst>
                    <a:ext uri="{FF2B5EF4-FFF2-40B4-BE49-F238E27FC236}">
                      <a16:creationId xmlns:a16="http://schemas.microsoft.com/office/drawing/2014/main" id="{AC900946-C355-2316-DDC6-34B208EC3A38}"/>
                    </a:ext>
                  </a:extLst>
                </p:cNvPr>
                <p:cNvGrpSpPr>
                  <a:grpSpLocks/>
                </p:cNvGrpSpPr>
                <p:nvPr/>
              </p:nvGrpSpPr>
              <p:grpSpPr bwMode="auto">
                <a:xfrm>
                  <a:off x="3134998" y="1517736"/>
                  <a:ext cx="2019850" cy="4162612"/>
                  <a:chOff x="3636165" y="1814460"/>
                  <a:chExt cx="1696621" cy="3496486"/>
                </a:xfrm>
              </p:grpSpPr>
              <p:grpSp>
                <p:nvGrpSpPr>
                  <p:cNvPr id="48" name="Group 28">
                    <a:extLst>
                      <a:ext uri="{FF2B5EF4-FFF2-40B4-BE49-F238E27FC236}">
                        <a16:creationId xmlns:a16="http://schemas.microsoft.com/office/drawing/2014/main" id="{CB33509D-0651-6764-82A6-F899A2657CF6}"/>
                      </a:ext>
                    </a:extLst>
                  </p:cNvPr>
                  <p:cNvGrpSpPr>
                    <a:grpSpLocks/>
                  </p:cNvGrpSpPr>
                  <p:nvPr/>
                </p:nvGrpSpPr>
                <p:grpSpPr bwMode="auto">
                  <a:xfrm>
                    <a:off x="3636165" y="1819139"/>
                    <a:ext cx="1696621" cy="3491807"/>
                    <a:chOff x="1684" y="1082"/>
                    <a:chExt cx="2391" cy="3083"/>
                  </a:xfrm>
                </p:grpSpPr>
                <p:sp>
                  <p:nvSpPr>
                    <p:cNvPr id="53" name="Rectangle 29">
                      <a:extLst>
                        <a:ext uri="{FF2B5EF4-FFF2-40B4-BE49-F238E27FC236}">
                          <a16:creationId xmlns:a16="http://schemas.microsoft.com/office/drawing/2014/main" id="{E6E1F581-E194-0E55-31FC-54A539D0C8A9}"/>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54" name="Line 30">
                      <a:extLst>
                        <a:ext uri="{FF2B5EF4-FFF2-40B4-BE49-F238E27FC236}">
                          <a16:creationId xmlns:a16="http://schemas.microsoft.com/office/drawing/2014/main" id="{AF3A035B-3777-94AA-F37B-8B177D590756}"/>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49" name="Line 31">
                    <a:extLst>
                      <a:ext uri="{FF2B5EF4-FFF2-40B4-BE49-F238E27FC236}">
                        <a16:creationId xmlns:a16="http://schemas.microsoft.com/office/drawing/2014/main" id="{2EB8711A-F6B2-0F5E-19CB-3EE898FB2DE7}"/>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50" name="Line 32">
                    <a:extLst>
                      <a:ext uri="{FF2B5EF4-FFF2-40B4-BE49-F238E27FC236}">
                        <a16:creationId xmlns:a16="http://schemas.microsoft.com/office/drawing/2014/main" id="{686DBD6A-AFC4-6BE1-59D3-CDDF778CB3C5}"/>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51" name="Line 33">
                    <a:extLst>
                      <a:ext uri="{FF2B5EF4-FFF2-40B4-BE49-F238E27FC236}">
                        <a16:creationId xmlns:a16="http://schemas.microsoft.com/office/drawing/2014/main" id="{1B637C50-EEF1-0903-54B0-CEBA18DDF66F}"/>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52" name="Line 34">
                    <a:extLst>
                      <a:ext uri="{FF2B5EF4-FFF2-40B4-BE49-F238E27FC236}">
                        <a16:creationId xmlns:a16="http://schemas.microsoft.com/office/drawing/2014/main" id="{4614F690-320C-2FA9-9049-7B86140753A3}"/>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39" name="Grupa 33">
                <a:extLst>
                  <a:ext uri="{FF2B5EF4-FFF2-40B4-BE49-F238E27FC236}">
                    <a16:creationId xmlns:a16="http://schemas.microsoft.com/office/drawing/2014/main" id="{FB6084C1-F09C-DF8C-D76F-1F6CA268688A}"/>
                  </a:ext>
                </a:extLst>
              </p:cNvPr>
              <p:cNvGrpSpPr>
                <a:grpSpLocks/>
              </p:cNvGrpSpPr>
              <p:nvPr/>
            </p:nvGrpSpPr>
            <p:grpSpPr bwMode="auto">
              <a:xfrm>
                <a:off x="7639673" y="695666"/>
                <a:ext cx="488293" cy="864608"/>
                <a:chOff x="2796367" y="2797262"/>
                <a:chExt cx="856645" cy="1516840"/>
              </a:xfrm>
            </p:grpSpPr>
            <p:sp>
              <p:nvSpPr>
                <p:cNvPr id="40" name="Line 35">
                  <a:extLst>
                    <a:ext uri="{FF2B5EF4-FFF2-40B4-BE49-F238E27FC236}">
                      <a16:creationId xmlns:a16="http://schemas.microsoft.com/office/drawing/2014/main" id="{4C40A124-AB00-294B-4BF7-467B95143EA9}"/>
                    </a:ext>
                  </a:extLst>
                </p:cNvPr>
                <p:cNvSpPr>
                  <a:spLocks noChangeShapeType="1"/>
                </p:cNvSpPr>
                <p:nvPr/>
              </p:nvSpPr>
              <p:spPr bwMode="auto">
                <a:xfrm>
                  <a:off x="2796367" y="3291773"/>
                  <a:ext cx="289022" cy="101761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1" name="Line 36">
                  <a:extLst>
                    <a:ext uri="{FF2B5EF4-FFF2-40B4-BE49-F238E27FC236}">
                      <a16:creationId xmlns:a16="http://schemas.microsoft.com/office/drawing/2014/main" id="{679C3EAB-0577-6BEC-2E90-9793BD3BA5CA}"/>
                    </a:ext>
                  </a:extLst>
                </p:cNvPr>
                <p:cNvSpPr>
                  <a:spLocks noChangeShapeType="1"/>
                </p:cNvSpPr>
                <p:nvPr/>
              </p:nvSpPr>
              <p:spPr bwMode="auto">
                <a:xfrm flipH="1">
                  <a:off x="3076723" y="4064734"/>
                  <a:ext cx="296360" cy="24936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2" name="Line 37">
                  <a:extLst>
                    <a:ext uri="{FF2B5EF4-FFF2-40B4-BE49-F238E27FC236}">
                      <a16:creationId xmlns:a16="http://schemas.microsoft.com/office/drawing/2014/main" id="{D4FF83BA-E967-A2FA-AE35-F9489752021A}"/>
                    </a:ext>
                  </a:extLst>
                </p:cNvPr>
                <p:cNvSpPr>
                  <a:spLocks noChangeShapeType="1"/>
                </p:cNvSpPr>
                <p:nvPr/>
              </p:nvSpPr>
              <p:spPr bwMode="auto">
                <a:xfrm flipV="1">
                  <a:off x="3369663" y="2797262"/>
                  <a:ext cx="283349" cy="126747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55" name="Group 24">
              <a:extLst>
                <a:ext uri="{FF2B5EF4-FFF2-40B4-BE49-F238E27FC236}">
                  <a16:creationId xmlns:a16="http://schemas.microsoft.com/office/drawing/2014/main" id="{9720B3FD-225B-FE91-F276-CDB282764CBA}"/>
                </a:ext>
              </a:extLst>
            </p:cNvPr>
            <p:cNvGrpSpPr>
              <a:grpSpLocks/>
            </p:cNvGrpSpPr>
            <p:nvPr/>
          </p:nvGrpSpPr>
          <p:grpSpPr bwMode="auto">
            <a:xfrm>
              <a:off x="3754814" y="4217193"/>
              <a:ext cx="756000" cy="1692000"/>
              <a:chOff x="8396153" y="4149059"/>
              <a:chExt cx="628495" cy="1455070"/>
            </a:xfrm>
          </p:grpSpPr>
          <p:grpSp>
            <p:nvGrpSpPr>
              <p:cNvPr id="56" name="Grupa 2">
                <a:extLst>
                  <a:ext uri="{FF2B5EF4-FFF2-40B4-BE49-F238E27FC236}">
                    <a16:creationId xmlns:a16="http://schemas.microsoft.com/office/drawing/2014/main" id="{B5DB861C-8E4B-5218-D9DB-033DF94973C2}"/>
                  </a:ext>
                </a:extLst>
              </p:cNvPr>
              <p:cNvGrpSpPr>
                <a:grpSpLocks/>
              </p:cNvGrpSpPr>
              <p:nvPr/>
            </p:nvGrpSpPr>
            <p:grpSpPr bwMode="auto">
              <a:xfrm>
                <a:off x="8396153" y="4149059"/>
                <a:ext cx="628495" cy="1455070"/>
                <a:chOff x="3127385" y="986433"/>
                <a:chExt cx="2027463" cy="4693916"/>
              </a:xfrm>
            </p:grpSpPr>
            <p:sp>
              <p:nvSpPr>
                <p:cNvPr id="60" name="Rectangle 15">
                  <a:extLst>
                    <a:ext uri="{FF2B5EF4-FFF2-40B4-BE49-F238E27FC236}">
                      <a16:creationId xmlns:a16="http://schemas.microsoft.com/office/drawing/2014/main" id="{D3A330E7-3112-381D-9FCA-747DD244B468}"/>
                    </a:ext>
                  </a:extLst>
                </p:cNvPr>
                <p:cNvSpPr>
                  <a:spLocks noChangeArrowheads="1"/>
                </p:cNvSpPr>
                <p:nvPr/>
              </p:nvSpPr>
              <p:spPr bwMode="auto">
                <a:xfrm>
                  <a:off x="3134998" y="3152466"/>
                  <a:ext cx="2012248" cy="905884"/>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61" name="Rectangle 12">
                  <a:extLst>
                    <a:ext uri="{FF2B5EF4-FFF2-40B4-BE49-F238E27FC236}">
                      <a16:creationId xmlns:a16="http://schemas.microsoft.com/office/drawing/2014/main" id="{9B9CE50B-4142-4F50-283E-0E55B4DA0D70}"/>
                    </a:ext>
                  </a:extLst>
                </p:cNvPr>
                <p:cNvSpPr>
                  <a:spLocks noChangeArrowheads="1"/>
                </p:cNvSpPr>
                <p:nvPr/>
              </p:nvSpPr>
              <p:spPr bwMode="auto">
                <a:xfrm>
                  <a:off x="3134998" y="5331244"/>
                  <a:ext cx="2012248" cy="349105"/>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62" name="Rectangle 13">
                  <a:extLst>
                    <a:ext uri="{FF2B5EF4-FFF2-40B4-BE49-F238E27FC236}">
                      <a16:creationId xmlns:a16="http://schemas.microsoft.com/office/drawing/2014/main" id="{D1229E59-7C79-897A-D368-24E242DF5D2F}"/>
                    </a:ext>
                  </a:extLst>
                </p:cNvPr>
                <p:cNvSpPr>
                  <a:spLocks noChangeArrowheads="1"/>
                </p:cNvSpPr>
                <p:nvPr/>
              </p:nvSpPr>
              <p:spPr bwMode="auto">
                <a:xfrm>
                  <a:off x="3134998" y="1521517"/>
                  <a:ext cx="2012248" cy="359847"/>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63" name="Text Box 43">
                  <a:extLst>
                    <a:ext uri="{FF2B5EF4-FFF2-40B4-BE49-F238E27FC236}">
                      <a16:creationId xmlns:a16="http://schemas.microsoft.com/office/drawing/2014/main" id="{45FD7D51-7A2B-C912-9124-C7999A1BEC86}"/>
                    </a:ext>
                  </a:extLst>
                </p:cNvPr>
                <p:cNvSpPr txBox="1">
                  <a:spLocks noChangeArrowheads="1"/>
                </p:cNvSpPr>
                <p:nvPr/>
              </p:nvSpPr>
              <p:spPr bwMode="auto">
                <a:xfrm>
                  <a:off x="3127385" y="986433"/>
                  <a:ext cx="2012250" cy="363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en-US" sz="1400" b="1">
                      <a:solidFill>
                        <a:schemeClr val="tx2"/>
                      </a:solidFill>
                      <a:latin typeface="Century Gothic" panose="020B0502020202020204" pitchFamily="34" charset="0"/>
                      <a:ea typeface="ＭＳ Ｐゴシック" panose="020B0600070205080204" pitchFamily="34" charset="-128"/>
                    </a:rPr>
                    <a:t>B</a:t>
                  </a:r>
                  <a:endParaRPr lang="en-US" altLang="en-US" sz="1400" b="1">
                    <a:solidFill>
                      <a:schemeClr val="tx2"/>
                    </a:solidFill>
                    <a:latin typeface="Century Gothic" panose="020B0502020202020204" pitchFamily="34" charset="0"/>
                    <a:ea typeface="ＭＳ Ｐゴシック" panose="020B0600070205080204" pitchFamily="34" charset="-128"/>
                  </a:endParaRPr>
                </a:p>
              </p:txBody>
            </p:sp>
            <p:grpSp>
              <p:nvGrpSpPr>
                <p:cNvPr id="64" name="Grupa 7">
                  <a:extLst>
                    <a:ext uri="{FF2B5EF4-FFF2-40B4-BE49-F238E27FC236}">
                      <a16:creationId xmlns:a16="http://schemas.microsoft.com/office/drawing/2014/main" id="{0A05101E-44F1-F7DA-0E42-74C7BA6EBC97}"/>
                    </a:ext>
                  </a:extLst>
                </p:cNvPr>
                <p:cNvGrpSpPr>
                  <a:grpSpLocks/>
                </p:cNvGrpSpPr>
                <p:nvPr/>
              </p:nvGrpSpPr>
              <p:grpSpPr bwMode="auto">
                <a:xfrm>
                  <a:off x="3134998" y="1517736"/>
                  <a:ext cx="2019850" cy="4162612"/>
                  <a:chOff x="3636165" y="1814460"/>
                  <a:chExt cx="1696621" cy="3496486"/>
                </a:xfrm>
              </p:grpSpPr>
              <p:grpSp>
                <p:nvGrpSpPr>
                  <p:cNvPr id="65" name="Group 28">
                    <a:extLst>
                      <a:ext uri="{FF2B5EF4-FFF2-40B4-BE49-F238E27FC236}">
                        <a16:creationId xmlns:a16="http://schemas.microsoft.com/office/drawing/2014/main" id="{05EE43CE-0C4E-0194-A3B3-E1C6686962E5}"/>
                      </a:ext>
                    </a:extLst>
                  </p:cNvPr>
                  <p:cNvGrpSpPr>
                    <a:grpSpLocks/>
                  </p:cNvGrpSpPr>
                  <p:nvPr/>
                </p:nvGrpSpPr>
                <p:grpSpPr bwMode="auto">
                  <a:xfrm>
                    <a:off x="3636165" y="1819139"/>
                    <a:ext cx="1696621" cy="3491807"/>
                    <a:chOff x="1684" y="1082"/>
                    <a:chExt cx="2391" cy="3083"/>
                  </a:xfrm>
                </p:grpSpPr>
                <p:sp>
                  <p:nvSpPr>
                    <p:cNvPr id="70" name="Rectangle 29">
                      <a:extLst>
                        <a:ext uri="{FF2B5EF4-FFF2-40B4-BE49-F238E27FC236}">
                          <a16:creationId xmlns:a16="http://schemas.microsoft.com/office/drawing/2014/main" id="{1A86BF8C-459F-7FBC-F1DB-2D86115CED2D}"/>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71" name="Line 30">
                      <a:extLst>
                        <a:ext uri="{FF2B5EF4-FFF2-40B4-BE49-F238E27FC236}">
                          <a16:creationId xmlns:a16="http://schemas.microsoft.com/office/drawing/2014/main" id="{CCCA7F46-7B9D-6DBE-1525-EA7303706242}"/>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66" name="Line 31">
                    <a:extLst>
                      <a:ext uri="{FF2B5EF4-FFF2-40B4-BE49-F238E27FC236}">
                        <a16:creationId xmlns:a16="http://schemas.microsoft.com/office/drawing/2014/main" id="{672F2211-6A69-7DEE-E55E-5E4AD7ED4E08}"/>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67" name="Line 32">
                    <a:extLst>
                      <a:ext uri="{FF2B5EF4-FFF2-40B4-BE49-F238E27FC236}">
                        <a16:creationId xmlns:a16="http://schemas.microsoft.com/office/drawing/2014/main" id="{53D31F20-4C0B-EFE9-3A9B-5967F84A28AB}"/>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68" name="Line 33">
                    <a:extLst>
                      <a:ext uri="{FF2B5EF4-FFF2-40B4-BE49-F238E27FC236}">
                        <a16:creationId xmlns:a16="http://schemas.microsoft.com/office/drawing/2014/main" id="{3D29DE70-4554-DF4C-37B6-8371DCCCCBD1}"/>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69" name="Line 34">
                    <a:extLst>
                      <a:ext uri="{FF2B5EF4-FFF2-40B4-BE49-F238E27FC236}">
                        <a16:creationId xmlns:a16="http://schemas.microsoft.com/office/drawing/2014/main" id="{59BA0ED3-209E-C1CC-250A-C1347E846238}"/>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sp>
            <p:nvSpPr>
              <p:cNvPr id="57" name="Line 35">
                <a:extLst>
                  <a:ext uri="{FF2B5EF4-FFF2-40B4-BE49-F238E27FC236}">
                    <a16:creationId xmlns:a16="http://schemas.microsoft.com/office/drawing/2014/main" id="{F70E76C1-3904-A1BA-B107-33E2A00CB91D}"/>
                  </a:ext>
                </a:extLst>
              </p:cNvPr>
              <p:cNvSpPr>
                <a:spLocks noChangeShapeType="1"/>
              </p:cNvSpPr>
              <p:nvPr/>
            </p:nvSpPr>
            <p:spPr bwMode="auto">
              <a:xfrm>
                <a:off x="8521521" y="5270200"/>
                <a:ext cx="117836" cy="6035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58" name="Line 36">
                <a:extLst>
                  <a:ext uri="{FF2B5EF4-FFF2-40B4-BE49-F238E27FC236}">
                    <a16:creationId xmlns:a16="http://schemas.microsoft.com/office/drawing/2014/main" id="{3530A64B-C126-BED4-5266-B3B28079FB0F}"/>
                  </a:ext>
                </a:extLst>
              </p:cNvPr>
              <p:cNvSpPr>
                <a:spLocks noChangeShapeType="1"/>
              </p:cNvSpPr>
              <p:nvPr/>
            </p:nvSpPr>
            <p:spPr bwMode="auto">
              <a:xfrm flipH="1">
                <a:off x="8649981" y="4539150"/>
                <a:ext cx="116122" cy="791406"/>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59" name="Line 37">
                <a:extLst>
                  <a:ext uri="{FF2B5EF4-FFF2-40B4-BE49-F238E27FC236}">
                    <a16:creationId xmlns:a16="http://schemas.microsoft.com/office/drawing/2014/main" id="{40C88F14-898D-9C87-7AD4-73EB18FC743A}"/>
                  </a:ext>
                </a:extLst>
              </p:cNvPr>
              <p:cNvSpPr>
                <a:spLocks noChangeShapeType="1"/>
              </p:cNvSpPr>
              <p:nvPr/>
            </p:nvSpPr>
            <p:spPr bwMode="auto">
              <a:xfrm flipV="1">
                <a:off x="8766102" y="4370704"/>
                <a:ext cx="126701" cy="16844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72" name="Group 23">
              <a:extLst>
                <a:ext uri="{FF2B5EF4-FFF2-40B4-BE49-F238E27FC236}">
                  <a16:creationId xmlns:a16="http://schemas.microsoft.com/office/drawing/2014/main" id="{891F8BCA-830E-64A9-6BF2-E53D1709B1C6}"/>
                </a:ext>
              </a:extLst>
            </p:cNvPr>
            <p:cNvGrpSpPr>
              <a:grpSpLocks/>
            </p:cNvGrpSpPr>
            <p:nvPr/>
          </p:nvGrpSpPr>
          <p:grpSpPr bwMode="auto">
            <a:xfrm>
              <a:off x="5022663" y="4213786"/>
              <a:ext cx="756000" cy="1692000"/>
              <a:chOff x="7472539" y="226992"/>
              <a:chExt cx="825498" cy="1911166"/>
            </a:xfrm>
          </p:grpSpPr>
          <p:grpSp>
            <p:nvGrpSpPr>
              <p:cNvPr id="73" name="Grupa 2">
                <a:extLst>
                  <a:ext uri="{FF2B5EF4-FFF2-40B4-BE49-F238E27FC236}">
                    <a16:creationId xmlns:a16="http://schemas.microsoft.com/office/drawing/2014/main" id="{86944189-C867-404B-C8E6-ECFEDD7B20D5}"/>
                  </a:ext>
                </a:extLst>
              </p:cNvPr>
              <p:cNvGrpSpPr>
                <a:grpSpLocks/>
              </p:cNvGrpSpPr>
              <p:nvPr/>
            </p:nvGrpSpPr>
            <p:grpSpPr bwMode="auto">
              <a:xfrm>
                <a:off x="7472539" y="226992"/>
                <a:ext cx="825498" cy="1911166"/>
                <a:chOff x="3127385" y="986433"/>
                <a:chExt cx="2027463" cy="4693916"/>
              </a:xfrm>
            </p:grpSpPr>
            <p:sp>
              <p:nvSpPr>
                <p:cNvPr id="78" name="Rectangle 15">
                  <a:extLst>
                    <a:ext uri="{FF2B5EF4-FFF2-40B4-BE49-F238E27FC236}">
                      <a16:creationId xmlns:a16="http://schemas.microsoft.com/office/drawing/2014/main" id="{284705A3-8A14-0DB0-7BD8-3A085E8F78A3}"/>
                    </a:ext>
                  </a:extLst>
                </p:cNvPr>
                <p:cNvSpPr>
                  <a:spLocks noChangeArrowheads="1"/>
                </p:cNvSpPr>
                <p:nvPr/>
              </p:nvSpPr>
              <p:spPr bwMode="auto">
                <a:xfrm>
                  <a:off x="3134998" y="3152466"/>
                  <a:ext cx="2012248" cy="905884"/>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79" name="Rectangle 12">
                  <a:extLst>
                    <a:ext uri="{FF2B5EF4-FFF2-40B4-BE49-F238E27FC236}">
                      <a16:creationId xmlns:a16="http://schemas.microsoft.com/office/drawing/2014/main" id="{85AB36E1-8776-ED1F-6628-C58BC93BC365}"/>
                    </a:ext>
                  </a:extLst>
                </p:cNvPr>
                <p:cNvSpPr>
                  <a:spLocks noChangeArrowheads="1"/>
                </p:cNvSpPr>
                <p:nvPr/>
              </p:nvSpPr>
              <p:spPr bwMode="auto">
                <a:xfrm>
                  <a:off x="3134998" y="5331244"/>
                  <a:ext cx="2012248" cy="349105"/>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80" name="Rectangle 13">
                  <a:extLst>
                    <a:ext uri="{FF2B5EF4-FFF2-40B4-BE49-F238E27FC236}">
                      <a16:creationId xmlns:a16="http://schemas.microsoft.com/office/drawing/2014/main" id="{987B04AD-127E-456E-9101-07ACD72DE246}"/>
                    </a:ext>
                  </a:extLst>
                </p:cNvPr>
                <p:cNvSpPr>
                  <a:spLocks noChangeArrowheads="1"/>
                </p:cNvSpPr>
                <p:nvPr/>
              </p:nvSpPr>
              <p:spPr bwMode="auto">
                <a:xfrm>
                  <a:off x="3134998" y="1521517"/>
                  <a:ext cx="2012248" cy="359847"/>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81" name="Text Box 43">
                  <a:extLst>
                    <a:ext uri="{FF2B5EF4-FFF2-40B4-BE49-F238E27FC236}">
                      <a16:creationId xmlns:a16="http://schemas.microsoft.com/office/drawing/2014/main" id="{6A99CEBB-6E02-D4BF-99AC-BF39136DCCE7}"/>
                    </a:ext>
                  </a:extLst>
                </p:cNvPr>
                <p:cNvSpPr txBox="1">
                  <a:spLocks noChangeArrowheads="1"/>
                </p:cNvSpPr>
                <p:nvPr/>
              </p:nvSpPr>
              <p:spPr bwMode="auto">
                <a:xfrm>
                  <a:off x="3127385" y="986433"/>
                  <a:ext cx="2012250" cy="363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en-US" sz="1400" b="1">
                      <a:solidFill>
                        <a:schemeClr val="tx2"/>
                      </a:solidFill>
                      <a:latin typeface="Century Gothic" panose="020B0502020202020204" pitchFamily="34" charset="0"/>
                      <a:ea typeface="ＭＳ Ｐゴシック" panose="020B0600070205080204" pitchFamily="34" charset="-128"/>
                    </a:rPr>
                    <a:t>C</a:t>
                  </a:r>
                  <a:endParaRPr lang="en-US" altLang="en-US" sz="1400" b="1">
                    <a:solidFill>
                      <a:schemeClr val="tx2"/>
                    </a:solidFill>
                    <a:latin typeface="Century Gothic" panose="020B0502020202020204" pitchFamily="34" charset="0"/>
                    <a:ea typeface="ＭＳ Ｐゴシック" panose="020B0600070205080204" pitchFamily="34" charset="-128"/>
                  </a:endParaRPr>
                </a:p>
              </p:txBody>
            </p:sp>
            <p:grpSp>
              <p:nvGrpSpPr>
                <p:cNvPr id="82" name="Grupa 7">
                  <a:extLst>
                    <a:ext uri="{FF2B5EF4-FFF2-40B4-BE49-F238E27FC236}">
                      <a16:creationId xmlns:a16="http://schemas.microsoft.com/office/drawing/2014/main" id="{FB121ED3-F601-F40F-F4D3-DFA652306F76}"/>
                    </a:ext>
                  </a:extLst>
                </p:cNvPr>
                <p:cNvGrpSpPr>
                  <a:grpSpLocks/>
                </p:cNvGrpSpPr>
                <p:nvPr/>
              </p:nvGrpSpPr>
              <p:grpSpPr bwMode="auto">
                <a:xfrm>
                  <a:off x="3134998" y="1517736"/>
                  <a:ext cx="2019850" cy="4162612"/>
                  <a:chOff x="3636165" y="1814460"/>
                  <a:chExt cx="1696621" cy="3496486"/>
                </a:xfrm>
              </p:grpSpPr>
              <p:grpSp>
                <p:nvGrpSpPr>
                  <p:cNvPr id="83" name="Group 28">
                    <a:extLst>
                      <a:ext uri="{FF2B5EF4-FFF2-40B4-BE49-F238E27FC236}">
                        <a16:creationId xmlns:a16="http://schemas.microsoft.com/office/drawing/2014/main" id="{7AC60C8A-4D4A-9E45-CEDE-2C3B7E63047D}"/>
                      </a:ext>
                    </a:extLst>
                  </p:cNvPr>
                  <p:cNvGrpSpPr>
                    <a:grpSpLocks/>
                  </p:cNvGrpSpPr>
                  <p:nvPr/>
                </p:nvGrpSpPr>
                <p:grpSpPr bwMode="auto">
                  <a:xfrm>
                    <a:off x="3636165" y="1819139"/>
                    <a:ext cx="1696621" cy="3491807"/>
                    <a:chOff x="1684" y="1082"/>
                    <a:chExt cx="2391" cy="3083"/>
                  </a:xfrm>
                </p:grpSpPr>
                <p:sp>
                  <p:nvSpPr>
                    <p:cNvPr id="88" name="Rectangle 29">
                      <a:extLst>
                        <a:ext uri="{FF2B5EF4-FFF2-40B4-BE49-F238E27FC236}">
                          <a16:creationId xmlns:a16="http://schemas.microsoft.com/office/drawing/2014/main" id="{40E80BAB-9424-3A6C-C23A-35AB6B5E7B7E}"/>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89" name="Line 30">
                      <a:extLst>
                        <a:ext uri="{FF2B5EF4-FFF2-40B4-BE49-F238E27FC236}">
                          <a16:creationId xmlns:a16="http://schemas.microsoft.com/office/drawing/2014/main" id="{667D47D7-13B8-3129-ECD8-B9E634E32C7E}"/>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84" name="Line 31">
                    <a:extLst>
                      <a:ext uri="{FF2B5EF4-FFF2-40B4-BE49-F238E27FC236}">
                        <a16:creationId xmlns:a16="http://schemas.microsoft.com/office/drawing/2014/main" id="{7BBEFAE4-191D-B3A0-4391-E2AB2EE1898B}"/>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85" name="Line 32">
                    <a:extLst>
                      <a:ext uri="{FF2B5EF4-FFF2-40B4-BE49-F238E27FC236}">
                        <a16:creationId xmlns:a16="http://schemas.microsoft.com/office/drawing/2014/main" id="{91EB9D47-576F-7133-F0BB-68FF040DE310}"/>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86" name="Line 33">
                    <a:extLst>
                      <a:ext uri="{FF2B5EF4-FFF2-40B4-BE49-F238E27FC236}">
                        <a16:creationId xmlns:a16="http://schemas.microsoft.com/office/drawing/2014/main" id="{9B5D9353-12EC-FC3A-8EC9-3C7CDB035F9E}"/>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87" name="Line 34">
                    <a:extLst>
                      <a:ext uri="{FF2B5EF4-FFF2-40B4-BE49-F238E27FC236}">
                        <a16:creationId xmlns:a16="http://schemas.microsoft.com/office/drawing/2014/main" id="{656F3B27-3FC1-1D22-5957-38924841A783}"/>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74" name="Grupa 33">
                <a:extLst>
                  <a:ext uri="{FF2B5EF4-FFF2-40B4-BE49-F238E27FC236}">
                    <a16:creationId xmlns:a16="http://schemas.microsoft.com/office/drawing/2014/main" id="{7FBE0152-981B-C975-4C39-1EF9A1739F0D}"/>
                  </a:ext>
                </a:extLst>
              </p:cNvPr>
              <p:cNvGrpSpPr>
                <a:grpSpLocks/>
              </p:cNvGrpSpPr>
              <p:nvPr/>
            </p:nvGrpSpPr>
            <p:grpSpPr bwMode="auto">
              <a:xfrm>
                <a:off x="7634731" y="653509"/>
                <a:ext cx="482724" cy="957789"/>
                <a:chOff x="2787697" y="2723306"/>
                <a:chExt cx="846875" cy="1680315"/>
              </a:xfrm>
            </p:grpSpPr>
            <p:sp>
              <p:nvSpPr>
                <p:cNvPr id="75" name="Line 35">
                  <a:extLst>
                    <a:ext uri="{FF2B5EF4-FFF2-40B4-BE49-F238E27FC236}">
                      <a16:creationId xmlns:a16="http://schemas.microsoft.com/office/drawing/2014/main" id="{075438AF-07CE-3CCC-3CA2-9C5840DA60B1}"/>
                    </a:ext>
                  </a:extLst>
                </p:cNvPr>
                <p:cNvSpPr>
                  <a:spLocks noChangeShapeType="1"/>
                </p:cNvSpPr>
                <p:nvPr/>
              </p:nvSpPr>
              <p:spPr bwMode="auto">
                <a:xfrm>
                  <a:off x="2787697" y="2723306"/>
                  <a:ext cx="297693" cy="158608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76" name="Line 36">
                  <a:extLst>
                    <a:ext uri="{FF2B5EF4-FFF2-40B4-BE49-F238E27FC236}">
                      <a16:creationId xmlns:a16="http://schemas.microsoft.com/office/drawing/2014/main" id="{D566A74F-C784-7AFA-D58D-6078825ACC6F}"/>
                    </a:ext>
                  </a:extLst>
                </p:cNvPr>
                <p:cNvSpPr>
                  <a:spLocks noChangeShapeType="1"/>
                </p:cNvSpPr>
                <p:nvPr/>
              </p:nvSpPr>
              <p:spPr bwMode="auto">
                <a:xfrm flipH="1" flipV="1">
                  <a:off x="3076722" y="4314100"/>
                  <a:ext cx="293371" cy="8952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77" name="Line 37">
                  <a:extLst>
                    <a:ext uri="{FF2B5EF4-FFF2-40B4-BE49-F238E27FC236}">
                      <a16:creationId xmlns:a16="http://schemas.microsoft.com/office/drawing/2014/main" id="{F1D27318-BD99-F691-429D-6A87C5924C56}"/>
                    </a:ext>
                  </a:extLst>
                </p:cNvPr>
                <p:cNvSpPr>
                  <a:spLocks noChangeShapeType="1"/>
                </p:cNvSpPr>
                <p:nvPr/>
              </p:nvSpPr>
              <p:spPr bwMode="auto">
                <a:xfrm flipV="1">
                  <a:off x="3370096" y="3678374"/>
                  <a:ext cx="264476" cy="72524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grpSp>
        <p:nvGrpSpPr>
          <p:cNvPr id="91" name="Group 90">
            <a:extLst>
              <a:ext uri="{FF2B5EF4-FFF2-40B4-BE49-F238E27FC236}">
                <a16:creationId xmlns:a16="http://schemas.microsoft.com/office/drawing/2014/main" id="{D24F18A9-322B-C51E-81FB-6350EF043E4F}"/>
              </a:ext>
            </a:extLst>
          </p:cNvPr>
          <p:cNvGrpSpPr>
            <a:grpSpLocks/>
          </p:cNvGrpSpPr>
          <p:nvPr/>
        </p:nvGrpSpPr>
        <p:grpSpPr bwMode="auto">
          <a:xfrm>
            <a:off x="2206625" y="62631"/>
            <a:ext cx="795337" cy="611188"/>
            <a:chOff x="939800" y="783673"/>
            <a:chExt cx="1308101" cy="1002532"/>
          </a:xfrm>
        </p:grpSpPr>
        <p:pic>
          <p:nvPicPr>
            <p:cNvPr id="92" name="Picture 91">
              <a:extLst>
                <a:ext uri="{FF2B5EF4-FFF2-40B4-BE49-F238E27FC236}">
                  <a16:creationId xmlns:a16="http://schemas.microsoft.com/office/drawing/2014/main" id="{27B62B3C-E2C7-2315-941D-6ECE618C2A2A}"/>
                </a:ext>
              </a:extLst>
            </p:cNvPr>
            <p:cNvPicPr>
              <a:picLocks noChangeAspect="1"/>
            </p:cNvPicPr>
            <p:nvPr/>
          </p:nvPicPr>
          <p:blipFill>
            <a:blip r:embed="rId3" cstate="print">
              <a:duotone>
                <a:schemeClr val="accent5">
                  <a:shade val="45000"/>
                  <a:satMod val="135000"/>
                </a:schemeClr>
                <a:prstClr val="white"/>
              </a:duotone>
            </a:blip>
            <a:stretch>
              <a:fillRect/>
            </a:stretch>
          </p:blipFill>
          <p:spPr>
            <a:xfrm flipH="1">
              <a:off x="1257605" y="783673"/>
              <a:ext cx="990296" cy="990296"/>
            </a:xfrm>
            <a:prstGeom prst="rect">
              <a:avLst/>
            </a:prstGeom>
            <a:ln>
              <a:noFill/>
            </a:ln>
          </p:spPr>
        </p:pic>
        <p:sp>
          <p:nvSpPr>
            <p:cNvPr id="93" name="Oval 92">
              <a:extLst>
                <a:ext uri="{FF2B5EF4-FFF2-40B4-BE49-F238E27FC236}">
                  <a16:creationId xmlns:a16="http://schemas.microsoft.com/office/drawing/2014/main" id="{FF819F30-ABAB-D85C-6FE8-E135DE3405A5}"/>
                </a:ext>
              </a:extLst>
            </p:cNvPr>
            <p:cNvSpPr/>
            <p:nvPr/>
          </p:nvSpPr>
          <p:spPr>
            <a:xfrm>
              <a:off x="939800" y="1739333"/>
              <a:ext cx="1308101" cy="46872"/>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grpSp>
      <p:grpSp>
        <p:nvGrpSpPr>
          <p:cNvPr id="90" name="Group 24">
            <a:extLst>
              <a:ext uri="{FF2B5EF4-FFF2-40B4-BE49-F238E27FC236}">
                <a16:creationId xmlns:a16="http://schemas.microsoft.com/office/drawing/2014/main" id="{337C6503-5DEA-99E3-74A4-1585E54A1F5B}"/>
              </a:ext>
            </a:extLst>
          </p:cNvPr>
          <p:cNvGrpSpPr>
            <a:grpSpLocks/>
          </p:cNvGrpSpPr>
          <p:nvPr/>
        </p:nvGrpSpPr>
        <p:grpSpPr bwMode="auto">
          <a:xfrm>
            <a:off x="9604375" y="204788"/>
            <a:ext cx="2849563" cy="376237"/>
            <a:chOff x="9604598" y="204437"/>
            <a:chExt cx="2848654" cy="377134"/>
          </a:xfrm>
        </p:grpSpPr>
        <p:sp>
          <p:nvSpPr>
            <p:cNvPr id="94" name="Prostokąt zaokrąglony 7">
              <a:extLst>
                <a:ext uri="{FF2B5EF4-FFF2-40B4-BE49-F238E27FC236}">
                  <a16:creationId xmlns:a16="http://schemas.microsoft.com/office/drawing/2014/main" id="{55DC92AF-6FA0-9D48-F9E6-7F7CCF5B0CF2}"/>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8 of RS Section</a:t>
              </a:r>
              <a:endParaRPr lang="en-US" sz="1100" b="1">
                <a:solidFill>
                  <a:schemeClr val="bg1"/>
                </a:solidFill>
                <a:latin typeface="Century Gothic" panose="020B0502020202020204" pitchFamily="34" charset="0"/>
              </a:endParaRPr>
            </a:p>
          </p:txBody>
        </p:sp>
        <p:pic>
          <p:nvPicPr>
            <p:cNvPr id="95" name="Graphic 47" descr="Closed book with solid fill">
              <a:extLst>
                <a:ext uri="{FF2B5EF4-FFF2-40B4-BE49-F238E27FC236}">
                  <a16:creationId xmlns:a16="http://schemas.microsoft.com/office/drawing/2014/main" id="{5786791F-CEDD-F10B-A211-3F17571B008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1000" fill="hold"/>
                                        <p:tgtEl>
                                          <p:spTgt spid="16"/>
                                        </p:tgtEl>
                                        <p:attrNameLst>
                                          <p:attrName>ppt_x</p:attrName>
                                        </p:attrNameLst>
                                      </p:cBhvr>
                                      <p:tavLst>
                                        <p:tav tm="0">
                                          <p:val>
                                            <p:strVal val="0-#ppt_w/2"/>
                                          </p:val>
                                        </p:tav>
                                        <p:tav tm="100000">
                                          <p:val>
                                            <p:strVal val="#ppt_x"/>
                                          </p:val>
                                        </p:tav>
                                      </p:tavLst>
                                    </p:anim>
                                    <p:anim calcmode="lin" valueType="num">
                                      <p:cBhvr additive="base">
                                        <p:cTn id="8" dur="1000" fill="hold"/>
                                        <p:tgtEl>
                                          <p:spTgt spid="16"/>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nodeType="afterEffect">
                                  <p:stCondLst>
                                    <p:cond delay="0"/>
                                  </p:stCondLst>
                                  <p:childTnLst>
                                    <p:set>
                                      <p:cBhvr>
                                        <p:cTn id="11" dur="1" fill="hold">
                                          <p:stCondLst>
                                            <p:cond delay="0"/>
                                          </p:stCondLst>
                                        </p:cTn>
                                        <p:tgtEl>
                                          <p:spTgt spid="91"/>
                                        </p:tgtEl>
                                        <p:attrNameLst>
                                          <p:attrName>style.visibility</p:attrName>
                                        </p:attrNameLst>
                                      </p:cBhvr>
                                      <p:to>
                                        <p:strVal val="visible"/>
                                      </p:to>
                                    </p:set>
                                    <p:anim calcmode="lin" valueType="num">
                                      <p:cBhvr additive="base">
                                        <p:cTn id="12" dur="500" fill="hold"/>
                                        <p:tgtEl>
                                          <p:spTgt spid="91"/>
                                        </p:tgtEl>
                                        <p:attrNameLst>
                                          <p:attrName>ppt_x</p:attrName>
                                        </p:attrNameLst>
                                      </p:cBhvr>
                                      <p:tavLst>
                                        <p:tav tm="0">
                                          <p:val>
                                            <p:strVal val="0-#ppt_w/2"/>
                                          </p:val>
                                        </p:tav>
                                        <p:tav tm="100000">
                                          <p:val>
                                            <p:strVal val="#ppt_x"/>
                                          </p:val>
                                        </p:tav>
                                      </p:tavLst>
                                    </p:anim>
                                    <p:anim calcmode="lin" valueType="num">
                                      <p:cBhvr additive="base">
                                        <p:cTn id="13" dur="500" fill="hold"/>
                                        <p:tgtEl>
                                          <p:spTgt spid="9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Text Placeholder 2">
            <a:extLst>
              <a:ext uri="{FF2B5EF4-FFF2-40B4-BE49-F238E27FC236}">
                <a16:creationId xmlns:a16="http://schemas.microsoft.com/office/drawing/2014/main" id="{10920FF5-2864-50CC-71C0-18C1F29DA41E}"/>
              </a:ext>
            </a:extLst>
          </p:cNvPr>
          <p:cNvSpPr>
            <a:spLocks noGrp="1" noChangeArrowheads="1"/>
          </p:cNvSpPr>
          <p:nvPr>
            <p:ph type="body" sz="quarter" idx="4294967295"/>
          </p:nvPr>
        </p:nvSpPr>
        <p:spPr bwMode="auto">
          <a:xfrm>
            <a:off x="268288" y="188913"/>
            <a:ext cx="9658350" cy="3238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b="1">
                <a:solidFill>
                  <a:srgbClr val="86D2E9"/>
                </a:solidFill>
                <a:latin typeface="Century Gothic" panose="020B0502020202020204" pitchFamily="34" charset="0"/>
              </a:rPr>
              <a:t>Self-Discovery: </a:t>
            </a:r>
            <a:r>
              <a:rPr lang="en-NZ" altLang="en-US" sz="1800">
                <a:latin typeface="Century Gothic" panose="020B0502020202020204" pitchFamily="34" charset="0"/>
              </a:rPr>
              <a:t>Arrow Diamond - Energy Use</a:t>
            </a:r>
          </a:p>
        </p:txBody>
      </p:sp>
      <p:sp>
        <p:nvSpPr>
          <p:cNvPr id="27" name="Rectangle 26">
            <a:extLst>
              <a:ext uri="{FF2B5EF4-FFF2-40B4-BE49-F238E27FC236}">
                <a16:creationId xmlns:a16="http://schemas.microsoft.com/office/drawing/2014/main" id="{41450BFB-B853-65E3-5393-6C7559C25DA9}"/>
              </a:ext>
            </a:extLst>
          </p:cNvPr>
          <p:cNvSpPr/>
          <p:nvPr/>
        </p:nvSpPr>
        <p:spPr>
          <a:xfrm>
            <a:off x="374650" y="2689225"/>
            <a:ext cx="5759450" cy="2184400"/>
          </a:xfrm>
          <a:prstGeom prst="rect">
            <a:avLst/>
          </a:prstGeom>
        </p:spPr>
        <p:txBody>
          <a:bodyPr>
            <a:spAutoFit/>
          </a:bodyPr>
          <a:lstStyle/>
          <a:p>
            <a:pPr defTabSz="913260" eaLnBrk="1" fontAlgn="auto" hangingPunct="1">
              <a:spcBef>
                <a:spcPts val="0"/>
              </a:spcBef>
              <a:spcAft>
                <a:spcPts val="0"/>
              </a:spcAft>
              <a:defRPr/>
            </a:pPr>
            <a:r>
              <a:rPr lang="en-NZ" sz="2000" b="1">
                <a:solidFill>
                  <a:srgbClr val="86D2E9"/>
                </a:solidFill>
                <a:latin typeface="Century Gothic" panose="020B0502020202020204" pitchFamily="34" charset="0"/>
              </a:rPr>
              <a:t>FLEXIBILITY ZONES</a:t>
            </a:r>
          </a:p>
          <a:p>
            <a:pPr defTabSz="913260" eaLnBrk="1" fontAlgn="auto" hangingPunct="1">
              <a:spcBef>
                <a:spcPts val="0"/>
              </a:spcBef>
              <a:spcAft>
                <a:spcPts val="0"/>
              </a:spcAft>
              <a:defRPr/>
            </a:pPr>
            <a:endParaRPr lang="en-NZ" sz="1600">
              <a:solidFill>
                <a:prstClr val="black"/>
              </a:solidFill>
              <a:latin typeface="Century Gothic" panose="020B0502020202020204" pitchFamily="34" charset="0"/>
            </a:endParaRPr>
          </a:p>
          <a:p>
            <a:pPr marL="342900" indent="-342900" defTabSz="913260" eaLnBrk="1" fontAlgn="auto" hangingPunct="1">
              <a:spcBef>
                <a:spcPts val="0"/>
              </a:spcBef>
              <a:spcAft>
                <a:spcPts val="0"/>
              </a:spcAft>
              <a:buFont typeface="Arial" panose="020B0604020202020204" pitchFamily="34" charset="0"/>
              <a:buChar char="•"/>
              <a:defRPr/>
            </a:pPr>
            <a:r>
              <a:rPr lang="en-NZ" sz="2000">
                <a:solidFill>
                  <a:prstClr val="black"/>
                </a:solidFill>
                <a:latin typeface="Century Gothic" panose="020B0502020202020204" pitchFamily="34" charset="0"/>
              </a:rPr>
              <a:t>Represents most comfortable behavioural styles</a:t>
            </a:r>
          </a:p>
          <a:p>
            <a:pPr marL="342900" indent="-342900" defTabSz="913260" eaLnBrk="1" fontAlgn="auto" hangingPunct="1">
              <a:spcBef>
                <a:spcPts val="0"/>
              </a:spcBef>
              <a:spcAft>
                <a:spcPts val="0"/>
              </a:spcAft>
              <a:buFont typeface="Arial" panose="020B0604020202020204" pitchFamily="34" charset="0"/>
              <a:buChar char="•"/>
              <a:defRPr/>
            </a:pPr>
            <a:endParaRPr lang="en-NZ" sz="2000">
              <a:solidFill>
                <a:prstClr val="black"/>
              </a:solidFill>
              <a:latin typeface="Century Gothic" panose="020B0502020202020204" pitchFamily="34" charset="0"/>
            </a:endParaRPr>
          </a:p>
          <a:p>
            <a:pPr marL="342900" indent="-342900" defTabSz="913260" eaLnBrk="1" fontAlgn="auto" hangingPunct="1">
              <a:spcBef>
                <a:spcPts val="0"/>
              </a:spcBef>
              <a:spcAft>
                <a:spcPts val="0"/>
              </a:spcAft>
              <a:buFont typeface="Arial" panose="020B0604020202020204" pitchFamily="34" charset="0"/>
              <a:buChar char="•"/>
              <a:defRPr/>
            </a:pPr>
            <a:r>
              <a:rPr lang="en-NZ" sz="2000">
                <a:solidFill>
                  <a:prstClr val="black"/>
                </a:solidFill>
                <a:latin typeface="Century Gothic" panose="020B0502020202020204" pitchFamily="34" charset="0"/>
              </a:rPr>
              <a:t>Represents the styles that require the most energy in the current environment</a:t>
            </a:r>
          </a:p>
        </p:txBody>
      </p:sp>
      <p:pic>
        <p:nvPicPr>
          <p:cNvPr id="11" name="Picture 10">
            <a:extLst>
              <a:ext uri="{FF2B5EF4-FFF2-40B4-BE49-F238E27FC236}">
                <a16:creationId xmlns:a16="http://schemas.microsoft.com/office/drawing/2014/main" id="{3680E68E-AD77-9F5E-43F9-84A7FD67A63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39100" y="1846263"/>
            <a:ext cx="3519488" cy="354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Prostokąt zaokrąglony 3">
            <a:extLst>
              <a:ext uri="{FF2B5EF4-FFF2-40B4-BE49-F238E27FC236}">
                <a16:creationId xmlns:a16="http://schemas.microsoft.com/office/drawing/2014/main" id="{A5702D5F-9855-38F8-8E49-91FD4BF65245}"/>
              </a:ext>
            </a:extLst>
          </p:cNvPr>
          <p:cNvSpPr/>
          <p:nvPr/>
        </p:nvSpPr>
        <p:spPr>
          <a:xfrm>
            <a:off x="7751763" y="1166813"/>
            <a:ext cx="4711700" cy="312737"/>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rIns="0" anchor="ctr"/>
          <a:lstStyle/>
          <a:p>
            <a:pPr defTabSz="913203" eaLnBrk="1" fontAlgn="auto" hangingPunct="1">
              <a:spcBef>
                <a:spcPts val="0"/>
              </a:spcBef>
              <a:spcAft>
                <a:spcPts val="0"/>
              </a:spcAft>
              <a:defRPr/>
            </a:pPr>
            <a:r>
              <a:rPr lang="en-NZ" sz="2000" b="1">
                <a:latin typeface="Century Gothic" panose="020B0502020202020204" pitchFamily="34" charset="0"/>
              </a:rPr>
              <a:t>Flexibility Diamond – Lisa Lowe</a:t>
            </a:r>
            <a:endParaRPr lang="pl-PL" sz="2000" b="1">
              <a:latin typeface="Century Gothic" panose="020B0502020202020204" pitchFamily="34" charset="0"/>
            </a:endParaRPr>
          </a:p>
        </p:txBody>
      </p:sp>
      <p:grpSp>
        <p:nvGrpSpPr>
          <p:cNvPr id="13" name="Group 12">
            <a:extLst>
              <a:ext uri="{FF2B5EF4-FFF2-40B4-BE49-F238E27FC236}">
                <a16:creationId xmlns:a16="http://schemas.microsoft.com/office/drawing/2014/main" id="{73BAF5B3-3BCE-C571-BD12-814A8D83AA10}"/>
              </a:ext>
            </a:extLst>
          </p:cNvPr>
          <p:cNvGrpSpPr>
            <a:grpSpLocks/>
          </p:cNvGrpSpPr>
          <p:nvPr/>
        </p:nvGrpSpPr>
        <p:grpSpPr bwMode="auto">
          <a:xfrm>
            <a:off x="-449263" y="909638"/>
            <a:ext cx="6553201" cy="1308100"/>
            <a:chOff x="6926556" y="765498"/>
            <a:chExt cx="6552728" cy="1584176"/>
          </a:xfrm>
        </p:grpSpPr>
        <p:sp>
          <p:nvSpPr>
            <p:cNvPr id="14" name="Rounded Rectangle 13">
              <a:extLst>
                <a:ext uri="{FF2B5EF4-FFF2-40B4-BE49-F238E27FC236}">
                  <a16:creationId xmlns:a16="http://schemas.microsoft.com/office/drawing/2014/main" id="{7E855723-834D-169F-1E97-C0CE3C1D85AC}"/>
                </a:ext>
              </a:extLst>
            </p:cNvPr>
            <p:cNvSpPr/>
            <p:nvPr/>
          </p:nvSpPr>
          <p:spPr>
            <a:xfrm>
              <a:off x="6926556" y="765498"/>
              <a:ext cx="6552728" cy="1584176"/>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90123" name="TextBox 14">
              <a:extLst>
                <a:ext uri="{FF2B5EF4-FFF2-40B4-BE49-F238E27FC236}">
                  <a16:creationId xmlns:a16="http://schemas.microsoft.com/office/drawing/2014/main" id="{4B95058A-6647-B23F-8795-9D1555315678}"/>
                </a:ext>
              </a:extLst>
            </p:cNvPr>
            <p:cNvSpPr txBox="1">
              <a:spLocks noChangeArrowheads="1"/>
            </p:cNvSpPr>
            <p:nvPr/>
          </p:nvSpPr>
          <p:spPr bwMode="auto">
            <a:xfrm>
              <a:off x="7595114" y="895866"/>
              <a:ext cx="5668146" cy="111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b="1">
                  <a:solidFill>
                    <a:schemeClr val="bg1"/>
                  </a:solidFill>
                  <a:latin typeface="Century Gothic" panose="020B0502020202020204" pitchFamily="34" charset="0"/>
                </a:rPr>
                <a:t>WHERE TO FIND THE INDICATORS FOR SELF DISCOVERY</a:t>
              </a:r>
            </a:p>
            <a:p>
              <a:pPr eaLnBrk="1" hangingPunct="1"/>
              <a:r>
                <a:rPr lang="en-NZ" altLang="en-US" b="1" i="1">
                  <a:solidFill>
                    <a:schemeClr val="bg1"/>
                  </a:solidFill>
                  <a:latin typeface="Century Gothic" panose="020B0502020202020204" pitchFamily="34" charset="0"/>
                </a:rPr>
                <a:t>- Refer to your own individual Assessments</a:t>
              </a:r>
            </a:p>
          </p:txBody>
        </p:sp>
      </p:grpSp>
      <p:grpSp>
        <p:nvGrpSpPr>
          <p:cNvPr id="90119" name="Group 8">
            <a:extLst>
              <a:ext uri="{FF2B5EF4-FFF2-40B4-BE49-F238E27FC236}">
                <a16:creationId xmlns:a16="http://schemas.microsoft.com/office/drawing/2014/main" id="{C00690AA-4D89-A2A7-116E-13DD4E3130FA}"/>
              </a:ext>
            </a:extLst>
          </p:cNvPr>
          <p:cNvGrpSpPr>
            <a:grpSpLocks/>
          </p:cNvGrpSpPr>
          <p:nvPr/>
        </p:nvGrpSpPr>
        <p:grpSpPr bwMode="auto">
          <a:xfrm>
            <a:off x="9604375" y="204788"/>
            <a:ext cx="2849563" cy="376237"/>
            <a:chOff x="9604598" y="204437"/>
            <a:chExt cx="2848654" cy="377134"/>
          </a:xfrm>
        </p:grpSpPr>
        <p:sp>
          <p:nvSpPr>
            <p:cNvPr id="10" name="Prostokąt zaokrąglony 7">
              <a:extLst>
                <a:ext uri="{FF2B5EF4-FFF2-40B4-BE49-F238E27FC236}">
                  <a16:creationId xmlns:a16="http://schemas.microsoft.com/office/drawing/2014/main" id="{8604CDA9-7B72-DDA0-45A7-4B46605EE5BF}"/>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9 of GD Section</a:t>
              </a:r>
              <a:endParaRPr lang="en-US" sz="1100" b="1">
                <a:solidFill>
                  <a:schemeClr val="bg1"/>
                </a:solidFill>
                <a:latin typeface="Century Gothic" panose="020B0502020202020204" pitchFamily="34" charset="0"/>
              </a:endParaRPr>
            </a:p>
          </p:txBody>
        </p:sp>
        <p:pic>
          <p:nvPicPr>
            <p:cNvPr id="90121" name="Graphic 15" descr="Closed book with solid fill">
              <a:extLst>
                <a:ext uri="{FF2B5EF4-FFF2-40B4-BE49-F238E27FC236}">
                  <a16:creationId xmlns:a16="http://schemas.microsoft.com/office/drawing/2014/main" id="{DCA85247-911B-00F1-5672-0AE05BCC603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1000" fill="hold"/>
                                        <p:tgtEl>
                                          <p:spTgt spid="12"/>
                                        </p:tgtEl>
                                        <p:attrNameLst>
                                          <p:attrName>ppt_x</p:attrName>
                                        </p:attrNameLst>
                                      </p:cBhvr>
                                      <p:tavLst>
                                        <p:tav tm="0">
                                          <p:val>
                                            <p:strVal val="1+#ppt_w/2"/>
                                          </p:val>
                                        </p:tav>
                                        <p:tav tm="100000">
                                          <p:val>
                                            <p:strVal val="#ppt_x"/>
                                          </p:val>
                                        </p:tav>
                                      </p:tavLst>
                                    </p:anim>
                                    <p:anim calcmode="lin" valueType="num">
                                      <p:cBhvr additive="base">
                                        <p:cTn id="8" dur="1000" fill="hold"/>
                                        <p:tgtEl>
                                          <p:spTgt spid="12"/>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000"/>
                            </p:stCondLst>
                            <p:childTnLst>
                              <p:par>
                                <p:cTn id="10" presetID="6" presetClass="entr" presetSubtype="32" fill="hold" nodeType="after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circle(out)">
                                      <p:cBhvr>
                                        <p:cTn id="12" dur="1500"/>
                                        <p:tgtEl>
                                          <p:spTgt spid="11"/>
                                        </p:tgtEl>
                                      </p:cBhvr>
                                    </p:animEffect>
                                  </p:childTnLst>
                                </p:cTn>
                              </p:par>
                            </p:childTnLst>
                          </p:cTn>
                        </p:par>
                        <p:par>
                          <p:cTn id="13" fill="hold" nodeType="afterGroup">
                            <p:stCondLst>
                              <p:cond delay="2500"/>
                            </p:stCondLst>
                            <p:childTnLst>
                              <p:par>
                                <p:cTn id="14" presetID="2" presetClass="entr" presetSubtype="8" fill="hold" nodeType="afterEffect">
                                  <p:stCondLst>
                                    <p:cond delay="0"/>
                                  </p:stCondLst>
                                  <p:childTnLst>
                                    <p:set>
                                      <p:cBhvr>
                                        <p:cTn id="15" dur="1" fill="hold">
                                          <p:stCondLst>
                                            <p:cond delay="0"/>
                                          </p:stCondLst>
                                        </p:cTn>
                                        <p:tgtEl>
                                          <p:spTgt spid="13"/>
                                        </p:tgtEl>
                                        <p:attrNameLst>
                                          <p:attrName>style.visibility</p:attrName>
                                        </p:attrNameLst>
                                      </p:cBhvr>
                                      <p:to>
                                        <p:strVal val="visible"/>
                                      </p:to>
                                    </p:set>
                                    <p:anim calcmode="lin" valueType="num">
                                      <p:cBhvr additive="base">
                                        <p:cTn id="16" dur="1000" fill="hold"/>
                                        <p:tgtEl>
                                          <p:spTgt spid="13"/>
                                        </p:tgtEl>
                                        <p:attrNameLst>
                                          <p:attrName>ppt_x</p:attrName>
                                        </p:attrNameLst>
                                      </p:cBhvr>
                                      <p:tavLst>
                                        <p:tav tm="0">
                                          <p:val>
                                            <p:strVal val="0-#ppt_w/2"/>
                                          </p:val>
                                        </p:tav>
                                        <p:tav tm="100000">
                                          <p:val>
                                            <p:strVal val="#ppt_x"/>
                                          </p:val>
                                        </p:tav>
                                      </p:tavLst>
                                    </p:anim>
                                    <p:anim calcmode="lin" valueType="num">
                                      <p:cBhvr additive="base">
                                        <p:cTn id="17" dur="1000" fill="hold"/>
                                        <p:tgtEl>
                                          <p:spTgt spid="13"/>
                                        </p:tgtEl>
                                        <p:attrNameLst>
                                          <p:attrName>ppt_y</p:attrName>
                                        </p:attrNameLst>
                                      </p:cBhvr>
                                      <p:tavLst>
                                        <p:tav tm="0">
                                          <p:val>
                                            <p:strVal val="#ppt_y"/>
                                          </p:val>
                                        </p:tav>
                                        <p:tav tm="100000">
                                          <p:val>
                                            <p:strVal val="#ppt_y"/>
                                          </p:val>
                                        </p:tav>
                                      </p:tavLst>
                                    </p:anim>
                                  </p:childTnLst>
                                </p:cTn>
                              </p:par>
                            </p:childTnLst>
                          </p:cTn>
                        </p:par>
                        <p:par>
                          <p:cTn id="18" fill="hold" nodeType="afterGroup">
                            <p:stCondLst>
                              <p:cond delay="3500"/>
                            </p:stCondLst>
                            <p:childTnLst>
                              <p:par>
                                <p:cTn id="19" presetID="9" presetClass="entr" presetSubtype="0" fill="hold" grpId="0" nodeType="afterEffect">
                                  <p:stCondLst>
                                    <p:cond delay="0"/>
                                  </p:stCondLst>
                                  <p:childTnLst>
                                    <p:set>
                                      <p:cBhvr>
                                        <p:cTn id="20" dur="1" fill="hold">
                                          <p:stCondLst>
                                            <p:cond delay="0"/>
                                          </p:stCondLst>
                                        </p:cTn>
                                        <p:tgtEl>
                                          <p:spTgt spid="27">
                                            <p:txEl>
                                              <p:pRg st="0" end="0"/>
                                            </p:txEl>
                                          </p:spTgt>
                                        </p:tgtEl>
                                        <p:attrNameLst>
                                          <p:attrName>style.visibility</p:attrName>
                                        </p:attrNameLst>
                                      </p:cBhvr>
                                      <p:to>
                                        <p:strVal val="visible"/>
                                      </p:to>
                                    </p:set>
                                    <p:animEffect transition="in" filter="dissolve">
                                      <p:cBhvr>
                                        <p:cTn id="21" dur="750"/>
                                        <p:tgtEl>
                                          <p:spTgt spid="27">
                                            <p:txEl>
                                              <p:pRg st="0" end="0"/>
                                            </p:txEl>
                                          </p:spTgt>
                                        </p:tgtEl>
                                      </p:cBhvr>
                                    </p:animEffect>
                                  </p:childTnLst>
                                </p:cTn>
                              </p:par>
                            </p:childTnLst>
                          </p:cTn>
                        </p:par>
                        <p:par>
                          <p:cTn id="22" fill="hold" nodeType="afterGroup">
                            <p:stCondLst>
                              <p:cond delay="4250"/>
                            </p:stCondLst>
                            <p:childTnLst>
                              <p:par>
                                <p:cTn id="23" presetID="9" presetClass="entr" presetSubtype="0" fill="hold" grpId="0" nodeType="afterEffect">
                                  <p:stCondLst>
                                    <p:cond delay="0"/>
                                  </p:stCondLst>
                                  <p:childTnLst>
                                    <p:set>
                                      <p:cBhvr>
                                        <p:cTn id="24" dur="1" fill="hold">
                                          <p:stCondLst>
                                            <p:cond delay="0"/>
                                          </p:stCondLst>
                                        </p:cTn>
                                        <p:tgtEl>
                                          <p:spTgt spid="27">
                                            <p:txEl>
                                              <p:pRg st="2" end="2"/>
                                            </p:txEl>
                                          </p:spTgt>
                                        </p:tgtEl>
                                        <p:attrNameLst>
                                          <p:attrName>style.visibility</p:attrName>
                                        </p:attrNameLst>
                                      </p:cBhvr>
                                      <p:to>
                                        <p:strVal val="visible"/>
                                      </p:to>
                                    </p:set>
                                    <p:animEffect transition="in" filter="dissolve">
                                      <p:cBhvr>
                                        <p:cTn id="25" dur="750"/>
                                        <p:tgtEl>
                                          <p:spTgt spid="27">
                                            <p:txEl>
                                              <p:pRg st="2" end="2"/>
                                            </p:txEl>
                                          </p:spTgt>
                                        </p:tgtEl>
                                      </p:cBhvr>
                                    </p:animEffect>
                                  </p:childTnLst>
                                </p:cTn>
                              </p:par>
                            </p:childTnLst>
                          </p:cTn>
                        </p:par>
                        <p:par>
                          <p:cTn id="26" fill="hold" nodeType="afterGroup">
                            <p:stCondLst>
                              <p:cond delay="5000"/>
                            </p:stCondLst>
                            <p:childTnLst>
                              <p:par>
                                <p:cTn id="27" presetID="9" presetClass="entr" presetSubtype="0" fill="hold" grpId="0" nodeType="afterEffect">
                                  <p:stCondLst>
                                    <p:cond delay="0"/>
                                  </p:stCondLst>
                                  <p:childTnLst>
                                    <p:set>
                                      <p:cBhvr>
                                        <p:cTn id="28" dur="1" fill="hold">
                                          <p:stCondLst>
                                            <p:cond delay="0"/>
                                          </p:stCondLst>
                                        </p:cTn>
                                        <p:tgtEl>
                                          <p:spTgt spid="27">
                                            <p:txEl>
                                              <p:pRg st="4" end="4"/>
                                            </p:txEl>
                                          </p:spTgt>
                                        </p:tgtEl>
                                        <p:attrNameLst>
                                          <p:attrName>style.visibility</p:attrName>
                                        </p:attrNameLst>
                                      </p:cBhvr>
                                      <p:to>
                                        <p:strVal val="visible"/>
                                      </p:to>
                                    </p:set>
                                    <p:animEffect transition="in" filter="dissolve">
                                      <p:cBhvr>
                                        <p:cTn id="29" dur="750"/>
                                        <p:tgtEl>
                                          <p:spTgt spid="27">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build="p"/>
      <p:bldP spid="12" grpId="0" animBg="1"/>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FA04660-6485-F2E6-82ED-BCD22827221B}"/>
              </a:ext>
            </a:extLst>
          </p:cNvPr>
          <p:cNvSpPr txBox="1">
            <a:spLocks noChangeArrowheads="1"/>
          </p:cNvSpPr>
          <p:nvPr/>
        </p:nvSpPr>
        <p:spPr bwMode="auto">
          <a:xfrm>
            <a:off x="3052763" y="1168400"/>
            <a:ext cx="7724775" cy="1476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buFont typeface="Arial" panose="020B0604020202020204" pitchFamily="34" charset="0"/>
              <a:buChar char="•"/>
            </a:pPr>
            <a:r>
              <a:rPr lang="en-US" altLang="en-US">
                <a:latin typeface="Century Gothic" panose="020B0502020202020204" pitchFamily="34" charset="0"/>
              </a:rPr>
              <a:t>They’d need to be continually contacting prospective clients </a:t>
            </a:r>
          </a:p>
          <a:p>
            <a:pPr eaLnBrk="1" hangingPunct="1">
              <a:buFont typeface="Arial" panose="020B0604020202020204" pitchFamily="34" charset="0"/>
              <a:buChar char="•"/>
            </a:pPr>
            <a:r>
              <a:rPr lang="en-US" altLang="en-US">
                <a:latin typeface="Century Gothic" panose="020B0502020202020204" pitchFamily="34" charset="0"/>
              </a:rPr>
              <a:t>They’d need to make fast and decisive decisions</a:t>
            </a:r>
          </a:p>
          <a:p>
            <a:pPr eaLnBrk="1" hangingPunct="1">
              <a:buFont typeface="Arial" panose="020B0604020202020204" pitchFamily="34" charset="0"/>
              <a:buChar char="•"/>
            </a:pPr>
            <a:r>
              <a:rPr lang="en-US" altLang="en-US">
                <a:solidFill>
                  <a:schemeClr val="tx2"/>
                </a:solidFill>
                <a:latin typeface="Century Gothic" panose="020B0502020202020204" pitchFamily="34" charset="0"/>
              </a:rPr>
              <a:t>Give them a new system to create</a:t>
            </a:r>
          </a:p>
          <a:p>
            <a:pPr eaLnBrk="1" hangingPunct="1">
              <a:buFont typeface="Arial" panose="020B0604020202020204" pitchFamily="34" charset="0"/>
              <a:buChar char="•"/>
            </a:pPr>
            <a:r>
              <a:rPr lang="en-US" altLang="en-US">
                <a:solidFill>
                  <a:schemeClr val="tx2"/>
                </a:solidFill>
                <a:latin typeface="Century Gothic" panose="020B0502020202020204" pitchFamily="34" charset="0"/>
              </a:rPr>
              <a:t>Offer an opportunity to specialise or upskill</a:t>
            </a:r>
          </a:p>
          <a:p>
            <a:pPr eaLnBrk="1" hangingPunct="1">
              <a:buFont typeface="Arial" panose="020B0604020202020204" pitchFamily="34" charset="0"/>
              <a:buChar char="•"/>
            </a:pPr>
            <a:endParaRPr lang="en-NZ" altLang="en-US">
              <a:solidFill>
                <a:srgbClr val="FF0000"/>
              </a:solidFill>
              <a:latin typeface="Century Gothic" panose="020B0502020202020204" pitchFamily="34" charset="0"/>
            </a:endParaRPr>
          </a:p>
        </p:txBody>
      </p:sp>
      <p:sp>
        <p:nvSpPr>
          <p:cNvPr id="3" name="TextBox 2">
            <a:extLst>
              <a:ext uri="{FF2B5EF4-FFF2-40B4-BE49-F238E27FC236}">
                <a16:creationId xmlns:a16="http://schemas.microsoft.com/office/drawing/2014/main" id="{976F9E52-29B5-3D4E-028B-CB3A8A02E3B6}"/>
              </a:ext>
            </a:extLst>
          </p:cNvPr>
          <p:cNvSpPr txBox="1">
            <a:spLocks noChangeArrowheads="1"/>
          </p:cNvSpPr>
          <p:nvPr/>
        </p:nvSpPr>
        <p:spPr bwMode="auto">
          <a:xfrm>
            <a:off x="3052763" y="2903538"/>
            <a:ext cx="7334250" cy="1477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buFont typeface="Arial" panose="020B0604020202020204" pitchFamily="34" charset="0"/>
              <a:buChar char="•"/>
            </a:pPr>
            <a:r>
              <a:rPr lang="en-US" altLang="en-US">
                <a:latin typeface="Century Gothic" panose="020B0502020202020204" pitchFamily="34" charset="0"/>
              </a:rPr>
              <a:t>They’d be working by themselves</a:t>
            </a:r>
          </a:p>
          <a:p>
            <a:pPr eaLnBrk="1" hangingPunct="1">
              <a:buFont typeface="Arial" panose="020B0604020202020204" pitchFamily="34" charset="0"/>
              <a:buChar char="•"/>
            </a:pPr>
            <a:r>
              <a:rPr lang="en-US" altLang="en-US">
                <a:latin typeface="Century Gothic" panose="020B0502020202020204" pitchFamily="34" charset="0"/>
              </a:rPr>
              <a:t>They’d be working in a competitive market – sales</a:t>
            </a:r>
          </a:p>
          <a:p>
            <a:pPr eaLnBrk="1" hangingPunct="1">
              <a:buFont typeface="Arial" panose="020B0604020202020204" pitchFamily="34" charset="0"/>
              <a:buChar char="•"/>
            </a:pPr>
            <a:r>
              <a:rPr lang="en-US" altLang="en-US">
                <a:solidFill>
                  <a:schemeClr val="tx2"/>
                </a:solidFill>
                <a:latin typeface="Century Gothic" panose="020B0502020202020204" pitchFamily="34" charset="0"/>
              </a:rPr>
              <a:t>Explain their strengths and their importance to the team</a:t>
            </a:r>
          </a:p>
          <a:p>
            <a:pPr eaLnBrk="1" hangingPunct="1">
              <a:buFont typeface="Arial" panose="020B0604020202020204" pitchFamily="34" charset="0"/>
              <a:buChar char="•"/>
            </a:pPr>
            <a:r>
              <a:rPr lang="en-US" altLang="en-US">
                <a:solidFill>
                  <a:schemeClr val="tx2"/>
                </a:solidFill>
                <a:latin typeface="Century Gothic" panose="020B0502020202020204" pitchFamily="34" charset="0"/>
              </a:rPr>
              <a:t>Include them in planning</a:t>
            </a:r>
          </a:p>
          <a:p>
            <a:pPr eaLnBrk="1" hangingPunct="1">
              <a:buFont typeface="Arial" panose="020B0604020202020204" pitchFamily="34" charset="0"/>
              <a:buChar char="•"/>
            </a:pPr>
            <a:endParaRPr lang="en-NZ" altLang="en-US">
              <a:solidFill>
                <a:schemeClr val="tx2"/>
              </a:solidFill>
              <a:latin typeface="Century Gothic" panose="020B0502020202020204" pitchFamily="34" charset="0"/>
            </a:endParaRPr>
          </a:p>
        </p:txBody>
      </p:sp>
      <p:sp>
        <p:nvSpPr>
          <p:cNvPr id="5" name="TextBox 4">
            <a:extLst>
              <a:ext uri="{FF2B5EF4-FFF2-40B4-BE49-F238E27FC236}">
                <a16:creationId xmlns:a16="http://schemas.microsoft.com/office/drawing/2014/main" id="{9BAD2F83-3481-3274-B65C-C1DEBC1F0B64}"/>
              </a:ext>
            </a:extLst>
          </p:cNvPr>
          <p:cNvSpPr txBox="1">
            <a:spLocks noChangeArrowheads="1"/>
          </p:cNvSpPr>
          <p:nvPr/>
        </p:nvSpPr>
        <p:spPr bwMode="auto">
          <a:xfrm>
            <a:off x="3052763" y="4632325"/>
            <a:ext cx="6865937" cy="1477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buFont typeface="Arial" panose="020B0604020202020204" pitchFamily="34" charset="0"/>
              <a:buChar char="•"/>
            </a:pPr>
            <a:r>
              <a:rPr lang="en-US" altLang="en-US">
                <a:latin typeface="Century Gothic" panose="020B0502020202020204" pitchFamily="34" charset="0"/>
              </a:rPr>
              <a:t>Job requires a lot of listening to the customer’s needs</a:t>
            </a:r>
          </a:p>
          <a:p>
            <a:pPr eaLnBrk="1" hangingPunct="1">
              <a:buFont typeface="Arial" panose="020B0604020202020204" pitchFamily="34" charset="0"/>
              <a:buChar char="•"/>
            </a:pPr>
            <a:r>
              <a:rPr lang="en-US" altLang="en-US">
                <a:latin typeface="Century Gothic" panose="020B0502020202020204" pitchFamily="34" charset="0"/>
              </a:rPr>
              <a:t>Job requires consistent follow-up</a:t>
            </a:r>
          </a:p>
          <a:p>
            <a:pPr eaLnBrk="1" hangingPunct="1">
              <a:buFont typeface="Arial" panose="020B0604020202020204" pitchFamily="34" charset="0"/>
              <a:buChar char="•"/>
            </a:pPr>
            <a:r>
              <a:rPr lang="en-US" altLang="en-US">
                <a:solidFill>
                  <a:schemeClr val="tx2"/>
                </a:solidFill>
                <a:latin typeface="Century Gothic" panose="020B0502020202020204" pitchFamily="34" charset="0"/>
              </a:rPr>
              <a:t>Give them an independent project</a:t>
            </a:r>
          </a:p>
          <a:p>
            <a:pPr eaLnBrk="1" hangingPunct="1">
              <a:buFont typeface="Arial" panose="020B0604020202020204" pitchFamily="34" charset="0"/>
              <a:buChar char="•"/>
            </a:pPr>
            <a:r>
              <a:rPr lang="en-US" altLang="en-US">
                <a:solidFill>
                  <a:schemeClr val="tx2"/>
                </a:solidFill>
                <a:latin typeface="Century Gothic" panose="020B0502020202020204" pitchFamily="34" charset="0"/>
              </a:rPr>
              <a:t>Set them new goals</a:t>
            </a:r>
          </a:p>
          <a:p>
            <a:pPr eaLnBrk="1" hangingPunct="1">
              <a:buFont typeface="Arial" panose="020B0604020202020204" pitchFamily="34" charset="0"/>
              <a:buChar char="•"/>
            </a:pPr>
            <a:endParaRPr lang="en-NZ" altLang="en-US">
              <a:solidFill>
                <a:srgbClr val="FF0000"/>
              </a:solidFill>
              <a:latin typeface="Century Gothic" panose="020B0502020202020204" pitchFamily="34" charset="0"/>
            </a:endParaRPr>
          </a:p>
        </p:txBody>
      </p:sp>
      <p:grpSp>
        <p:nvGrpSpPr>
          <p:cNvPr id="17" name="Group 23">
            <a:extLst>
              <a:ext uri="{FF2B5EF4-FFF2-40B4-BE49-F238E27FC236}">
                <a16:creationId xmlns:a16="http://schemas.microsoft.com/office/drawing/2014/main" id="{40101F54-584F-D183-CDD9-8444D7222EB2}"/>
              </a:ext>
            </a:extLst>
          </p:cNvPr>
          <p:cNvGrpSpPr>
            <a:grpSpLocks/>
          </p:cNvGrpSpPr>
          <p:nvPr/>
        </p:nvGrpSpPr>
        <p:grpSpPr bwMode="auto">
          <a:xfrm>
            <a:off x="2026411" y="991258"/>
            <a:ext cx="717158" cy="1548000"/>
            <a:chOff x="7472539" y="226992"/>
            <a:chExt cx="825498" cy="1911166"/>
          </a:xfrm>
        </p:grpSpPr>
        <p:grpSp>
          <p:nvGrpSpPr>
            <p:cNvPr id="53" name="Grupa 2">
              <a:extLst>
                <a:ext uri="{FF2B5EF4-FFF2-40B4-BE49-F238E27FC236}">
                  <a16:creationId xmlns:a16="http://schemas.microsoft.com/office/drawing/2014/main" id="{865B2751-715D-9EAA-670A-EC40CCAD2182}"/>
                </a:ext>
              </a:extLst>
            </p:cNvPr>
            <p:cNvGrpSpPr>
              <a:grpSpLocks/>
            </p:cNvGrpSpPr>
            <p:nvPr/>
          </p:nvGrpSpPr>
          <p:grpSpPr bwMode="auto">
            <a:xfrm>
              <a:off x="7472539" y="226992"/>
              <a:ext cx="825498" cy="1911166"/>
              <a:chOff x="3127385" y="986433"/>
              <a:chExt cx="2027463" cy="4693916"/>
            </a:xfrm>
          </p:grpSpPr>
          <p:sp>
            <p:nvSpPr>
              <p:cNvPr id="58" name="Rectangle 15">
                <a:extLst>
                  <a:ext uri="{FF2B5EF4-FFF2-40B4-BE49-F238E27FC236}">
                    <a16:creationId xmlns:a16="http://schemas.microsoft.com/office/drawing/2014/main" id="{9E8E8E93-C416-63A4-CEF1-0526A17C33F4}"/>
                  </a:ext>
                </a:extLst>
              </p:cNvPr>
              <p:cNvSpPr>
                <a:spLocks noChangeArrowheads="1"/>
              </p:cNvSpPr>
              <p:nvPr/>
            </p:nvSpPr>
            <p:spPr bwMode="auto">
              <a:xfrm>
                <a:off x="3134998" y="3152466"/>
                <a:ext cx="2012248" cy="905884"/>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59" name="Rectangle 12">
                <a:extLst>
                  <a:ext uri="{FF2B5EF4-FFF2-40B4-BE49-F238E27FC236}">
                    <a16:creationId xmlns:a16="http://schemas.microsoft.com/office/drawing/2014/main" id="{99C5686E-D279-59B3-6226-520C84A67C08}"/>
                  </a:ext>
                </a:extLst>
              </p:cNvPr>
              <p:cNvSpPr>
                <a:spLocks noChangeArrowheads="1"/>
              </p:cNvSpPr>
              <p:nvPr/>
            </p:nvSpPr>
            <p:spPr bwMode="auto">
              <a:xfrm>
                <a:off x="3134998" y="5331244"/>
                <a:ext cx="2012248" cy="349105"/>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60" name="Rectangle 13">
                <a:extLst>
                  <a:ext uri="{FF2B5EF4-FFF2-40B4-BE49-F238E27FC236}">
                    <a16:creationId xmlns:a16="http://schemas.microsoft.com/office/drawing/2014/main" id="{ED399EC6-740B-FDD0-0E75-9E73605CD27A}"/>
                  </a:ext>
                </a:extLst>
              </p:cNvPr>
              <p:cNvSpPr>
                <a:spLocks noChangeArrowheads="1"/>
              </p:cNvSpPr>
              <p:nvPr/>
            </p:nvSpPr>
            <p:spPr bwMode="auto">
              <a:xfrm>
                <a:off x="3134998" y="1521517"/>
                <a:ext cx="2012248" cy="359847"/>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61" name="Text Box 43">
                <a:extLst>
                  <a:ext uri="{FF2B5EF4-FFF2-40B4-BE49-F238E27FC236}">
                    <a16:creationId xmlns:a16="http://schemas.microsoft.com/office/drawing/2014/main" id="{982016B9-B467-BBEF-815A-8D3FF5B609A6}"/>
                  </a:ext>
                </a:extLst>
              </p:cNvPr>
              <p:cNvSpPr txBox="1">
                <a:spLocks noChangeArrowheads="1"/>
              </p:cNvSpPr>
              <p:nvPr/>
            </p:nvSpPr>
            <p:spPr bwMode="auto">
              <a:xfrm>
                <a:off x="3127385" y="986433"/>
                <a:ext cx="2012250" cy="363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en-US" sz="1400" b="1">
                    <a:solidFill>
                      <a:schemeClr val="tx2"/>
                    </a:solidFill>
                    <a:latin typeface="Century Gothic" panose="020B0502020202020204" pitchFamily="34" charset="0"/>
                    <a:ea typeface="ＭＳ Ｐゴシック" panose="020B0600070205080204" pitchFamily="34" charset="-128"/>
                  </a:rPr>
                  <a:t>A</a:t>
                </a:r>
                <a:endParaRPr lang="en-US" altLang="en-US" sz="1400" b="1">
                  <a:solidFill>
                    <a:schemeClr val="tx2"/>
                  </a:solidFill>
                  <a:latin typeface="Century Gothic" panose="020B0502020202020204" pitchFamily="34" charset="0"/>
                  <a:ea typeface="ＭＳ Ｐゴシック" panose="020B0600070205080204" pitchFamily="34" charset="-128"/>
                </a:endParaRPr>
              </a:p>
            </p:txBody>
          </p:sp>
          <p:grpSp>
            <p:nvGrpSpPr>
              <p:cNvPr id="62" name="Grupa 7">
                <a:extLst>
                  <a:ext uri="{FF2B5EF4-FFF2-40B4-BE49-F238E27FC236}">
                    <a16:creationId xmlns:a16="http://schemas.microsoft.com/office/drawing/2014/main" id="{88A51D74-FBE6-0272-B31C-5A08B421A69A}"/>
                  </a:ext>
                </a:extLst>
              </p:cNvPr>
              <p:cNvGrpSpPr>
                <a:grpSpLocks/>
              </p:cNvGrpSpPr>
              <p:nvPr/>
            </p:nvGrpSpPr>
            <p:grpSpPr bwMode="auto">
              <a:xfrm>
                <a:off x="3134998" y="1517736"/>
                <a:ext cx="2019850" cy="4162612"/>
                <a:chOff x="3636165" y="1814460"/>
                <a:chExt cx="1696621" cy="3496486"/>
              </a:xfrm>
            </p:grpSpPr>
            <p:grpSp>
              <p:nvGrpSpPr>
                <p:cNvPr id="63" name="Group 28">
                  <a:extLst>
                    <a:ext uri="{FF2B5EF4-FFF2-40B4-BE49-F238E27FC236}">
                      <a16:creationId xmlns:a16="http://schemas.microsoft.com/office/drawing/2014/main" id="{25380AD9-1A5C-D934-98CE-CF2EC76F37FD}"/>
                    </a:ext>
                  </a:extLst>
                </p:cNvPr>
                <p:cNvGrpSpPr>
                  <a:grpSpLocks/>
                </p:cNvGrpSpPr>
                <p:nvPr/>
              </p:nvGrpSpPr>
              <p:grpSpPr bwMode="auto">
                <a:xfrm>
                  <a:off x="3636165" y="1819139"/>
                  <a:ext cx="1696621" cy="3491807"/>
                  <a:chOff x="1684" y="1082"/>
                  <a:chExt cx="2391" cy="3083"/>
                </a:xfrm>
              </p:grpSpPr>
              <p:sp>
                <p:nvSpPr>
                  <p:cNvPr id="68" name="Rectangle 29">
                    <a:extLst>
                      <a:ext uri="{FF2B5EF4-FFF2-40B4-BE49-F238E27FC236}">
                        <a16:creationId xmlns:a16="http://schemas.microsoft.com/office/drawing/2014/main" id="{0DB4E8E5-D9B1-7B7E-376F-C59CF284974E}"/>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69" name="Line 30">
                    <a:extLst>
                      <a:ext uri="{FF2B5EF4-FFF2-40B4-BE49-F238E27FC236}">
                        <a16:creationId xmlns:a16="http://schemas.microsoft.com/office/drawing/2014/main" id="{6723EF5C-FBA2-0975-9035-5F2876101568}"/>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64" name="Line 31">
                  <a:extLst>
                    <a:ext uri="{FF2B5EF4-FFF2-40B4-BE49-F238E27FC236}">
                      <a16:creationId xmlns:a16="http://schemas.microsoft.com/office/drawing/2014/main" id="{96E1A721-6448-E6A4-D84A-DEC9C696C121}"/>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65" name="Line 32">
                  <a:extLst>
                    <a:ext uri="{FF2B5EF4-FFF2-40B4-BE49-F238E27FC236}">
                      <a16:creationId xmlns:a16="http://schemas.microsoft.com/office/drawing/2014/main" id="{702E7B85-388D-71DA-2FDB-AC0504933FD6}"/>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66" name="Line 33">
                  <a:extLst>
                    <a:ext uri="{FF2B5EF4-FFF2-40B4-BE49-F238E27FC236}">
                      <a16:creationId xmlns:a16="http://schemas.microsoft.com/office/drawing/2014/main" id="{DE690DC3-14B1-BE61-A2FC-A513DD902A24}"/>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67" name="Line 34">
                  <a:extLst>
                    <a:ext uri="{FF2B5EF4-FFF2-40B4-BE49-F238E27FC236}">
                      <a16:creationId xmlns:a16="http://schemas.microsoft.com/office/drawing/2014/main" id="{E88DD8B2-524D-9436-4975-54537C730FE6}"/>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54" name="Grupa 33">
              <a:extLst>
                <a:ext uri="{FF2B5EF4-FFF2-40B4-BE49-F238E27FC236}">
                  <a16:creationId xmlns:a16="http://schemas.microsoft.com/office/drawing/2014/main" id="{4D78190C-9691-7CA4-F088-3CEAEB3D2507}"/>
                </a:ext>
              </a:extLst>
            </p:cNvPr>
            <p:cNvGrpSpPr>
              <a:grpSpLocks/>
            </p:cNvGrpSpPr>
            <p:nvPr/>
          </p:nvGrpSpPr>
          <p:grpSpPr bwMode="auto">
            <a:xfrm>
              <a:off x="7639673" y="695666"/>
              <a:ext cx="488293" cy="864608"/>
              <a:chOff x="2796367" y="2797262"/>
              <a:chExt cx="856645" cy="1516840"/>
            </a:xfrm>
          </p:grpSpPr>
          <p:sp>
            <p:nvSpPr>
              <p:cNvPr id="55" name="Line 35">
                <a:extLst>
                  <a:ext uri="{FF2B5EF4-FFF2-40B4-BE49-F238E27FC236}">
                    <a16:creationId xmlns:a16="http://schemas.microsoft.com/office/drawing/2014/main" id="{FEFDA848-D919-42E0-6559-1AE31E581AAE}"/>
                  </a:ext>
                </a:extLst>
              </p:cNvPr>
              <p:cNvSpPr>
                <a:spLocks noChangeShapeType="1"/>
              </p:cNvSpPr>
              <p:nvPr/>
            </p:nvSpPr>
            <p:spPr bwMode="auto">
              <a:xfrm>
                <a:off x="2796367" y="3291773"/>
                <a:ext cx="289022" cy="101761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56" name="Line 36">
                <a:extLst>
                  <a:ext uri="{FF2B5EF4-FFF2-40B4-BE49-F238E27FC236}">
                    <a16:creationId xmlns:a16="http://schemas.microsoft.com/office/drawing/2014/main" id="{C899C042-128E-BA13-51FE-125150282E46}"/>
                  </a:ext>
                </a:extLst>
              </p:cNvPr>
              <p:cNvSpPr>
                <a:spLocks noChangeShapeType="1"/>
              </p:cNvSpPr>
              <p:nvPr/>
            </p:nvSpPr>
            <p:spPr bwMode="auto">
              <a:xfrm flipH="1">
                <a:off x="3076723" y="4064734"/>
                <a:ext cx="296360" cy="24936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57" name="Line 37">
                <a:extLst>
                  <a:ext uri="{FF2B5EF4-FFF2-40B4-BE49-F238E27FC236}">
                    <a16:creationId xmlns:a16="http://schemas.microsoft.com/office/drawing/2014/main" id="{5D33612E-1846-5341-C54A-27E46645E786}"/>
                  </a:ext>
                </a:extLst>
              </p:cNvPr>
              <p:cNvSpPr>
                <a:spLocks noChangeShapeType="1"/>
              </p:cNvSpPr>
              <p:nvPr/>
            </p:nvSpPr>
            <p:spPr bwMode="auto">
              <a:xfrm flipV="1">
                <a:off x="3369663" y="2797262"/>
                <a:ext cx="283349" cy="126747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18" name="Group 24">
            <a:extLst>
              <a:ext uri="{FF2B5EF4-FFF2-40B4-BE49-F238E27FC236}">
                <a16:creationId xmlns:a16="http://schemas.microsoft.com/office/drawing/2014/main" id="{64BC98A4-0835-B720-D6CC-4EA9031C99FF}"/>
              </a:ext>
            </a:extLst>
          </p:cNvPr>
          <p:cNvGrpSpPr>
            <a:grpSpLocks/>
          </p:cNvGrpSpPr>
          <p:nvPr/>
        </p:nvGrpSpPr>
        <p:grpSpPr bwMode="auto">
          <a:xfrm>
            <a:off x="2026411" y="2661331"/>
            <a:ext cx="701218" cy="1569392"/>
            <a:chOff x="8396153" y="4149059"/>
            <a:chExt cx="628495" cy="1455070"/>
          </a:xfrm>
        </p:grpSpPr>
        <p:grpSp>
          <p:nvGrpSpPr>
            <p:cNvPr id="37" name="Grupa 2">
              <a:extLst>
                <a:ext uri="{FF2B5EF4-FFF2-40B4-BE49-F238E27FC236}">
                  <a16:creationId xmlns:a16="http://schemas.microsoft.com/office/drawing/2014/main" id="{1510DFA5-5029-065A-BAA2-70B0DF2BE508}"/>
                </a:ext>
              </a:extLst>
            </p:cNvPr>
            <p:cNvGrpSpPr>
              <a:grpSpLocks/>
            </p:cNvGrpSpPr>
            <p:nvPr/>
          </p:nvGrpSpPr>
          <p:grpSpPr bwMode="auto">
            <a:xfrm>
              <a:off x="8396153" y="4149059"/>
              <a:ext cx="628495" cy="1455070"/>
              <a:chOff x="3127385" y="986433"/>
              <a:chExt cx="2027463" cy="4693916"/>
            </a:xfrm>
          </p:grpSpPr>
          <p:sp>
            <p:nvSpPr>
              <p:cNvPr id="41" name="Rectangle 15">
                <a:extLst>
                  <a:ext uri="{FF2B5EF4-FFF2-40B4-BE49-F238E27FC236}">
                    <a16:creationId xmlns:a16="http://schemas.microsoft.com/office/drawing/2014/main" id="{39797960-9521-8EB7-7BFF-673823873072}"/>
                  </a:ext>
                </a:extLst>
              </p:cNvPr>
              <p:cNvSpPr>
                <a:spLocks noChangeArrowheads="1"/>
              </p:cNvSpPr>
              <p:nvPr/>
            </p:nvSpPr>
            <p:spPr bwMode="auto">
              <a:xfrm>
                <a:off x="3134998" y="3152466"/>
                <a:ext cx="2012248" cy="905884"/>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2" name="Rectangle 12">
                <a:extLst>
                  <a:ext uri="{FF2B5EF4-FFF2-40B4-BE49-F238E27FC236}">
                    <a16:creationId xmlns:a16="http://schemas.microsoft.com/office/drawing/2014/main" id="{4665DC9D-AFAE-FDD1-15CF-AF1DB7C084A1}"/>
                  </a:ext>
                </a:extLst>
              </p:cNvPr>
              <p:cNvSpPr>
                <a:spLocks noChangeArrowheads="1"/>
              </p:cNvSpPr>
              <p:nvPr/>
            </p:nvSpPr>
            <p:spPr bwMode="auto">
              <a:xfrm>
                <a:off x="3134998" y="5331244"/>
                <a:ext cx="2012248" cy="349105"/>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3" name="Rectangle 13">
                <a:extLst>
                  <a:ext uri="{FF2B5EF4-FFF2-40B4-BE49-F238E27FC236}">
                    <a16:creationId xmlns:a16="http://schemas.microsoft.com/office/drawing/2014/main" id="{1001951F-1F23-72E6-08D8-AA9740D41EBF}"/>
                  </a:ext>
                </a:extLst>
              </p:cNvPr>
              <p:cNvSpPr>
                <a:spLocks noChangeArrowheads="1"/>
              </p:cNvSpPr>
              <p:nvPr/>
            </p:nvSpPr>
            <p:spPr bwMode="auto">
              <a:xfrm>
                <a:off x="3134998" y="1521517"/>
                <a:ext cx="2012248" cy="359847"/>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4" name="Text Box 43">
                <a:extLst>
                  <a:ext uri="{FF2B5EF4-FFF2-40B4-BE49-F238E27FC236}">
                    <a16:creationId xmlns:a16="http://schemas.microsoft.com/office/drawing/2014/main" id="{C4FF7887-AF41-4353-A7AF-D20BEAADD40D}"/>
                  </a:ext>
                </a:extLst>
              </p:cNvPr>
              <p:cNvSpPr txBox="1">
                <a:spLocks noChangeArrowheads="1"/>
              </p:cNvSpPr>
              <p:nvPr/>
            </p:nvSpPr>
            <p:spPr bwMode="auto">
              <a:xfrm>
                <a:off x="3127385" y="986433"/>
                <a:ext cx="2012250" cy="363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en-US" sz="1400" b="1">
                    <a:solidFill>
                      <a:schemeClr val="tx2"/>
                    </a:solidFill>
                    <a:latin typeface="Century Gothic" panose="020B0502020202020204" pitchFamily="34" charset="0"/>
                    <a:ea typeface="ＭＳ Ｐゴシック" panose="020B0600070205080204" pitchFamily="34" charset="-128"/>
                  </a:rPr>
                  <a:t>B</a:t>
                </a:r>
                <a:endParaRPr lang="en-US" altLang="en-US" sz="1400" b="1">
                  <a:solidFill>
                    <a:schemeClr val="tx2"/>
                  </a:solidFill>
                  <a:latin typeface="Century Gothic" panose="020B0502020202020204" pitchFamily="34" charset="0"/>
                  <a:ea typeface="ＭＳ Ｐゴシック" panose="020B0600070205080204" pitchFamily="34" charset="-128"/>
                </a:endParaRPr>
              </a:p>
            </p:txBody>
          </p:sp>
          <p:grpSp>
            <p:nvGrpSpPr>
              <p:cNvPr id="45" name="Grupa 7">
                <a:extLst>
                  <a:ext uri="{FF2B5EF4-FFF2-40B4-BE49-F238E27FC236}">
                    <a16:creationId xmlns:a16="http://schemas.microsoft.com/office/drawing/2014/main" id="{CF1193A5-EADD-67D5-5D5E-581E58A321AE}"/>
                  </a:ext>
                </a:extLst>
              </p:cNvPr>
              <p:cNvGrpSpPr>
                <a:grpSpLocks/>
              </p:cNvGrpSpPr>
              <p:nvPr/>
            </p:nvGrpSpPr>
            <p:grpSpPr bwMode="auto">
              <a:xfrm>
                <a:off x="3134998" y="1517736"/>
                <a:ext cx="2019850" cy="4162612"/>
                <a:chOff x="3636165" y="1814460"/>
                <a:chExt cx="1696621" cy="3496486"/>
              </a:xfrm>
            </p:grpSpPr>
            <p:grpSp>
              <p:nvGrpSpPr>
                <p:cNvPr id="46" name="Group 28">
                  <a:extLst>
                    <a:ext uri="{FF2B5EF4-FFF2-40B4-BE49-F238E27FC236}">
                      <a16:creationId xmlns:a16="http://schemas.microsoft.com/office/drawing/2014/main" id="{01702458-EC61-98F0-9D8F-15BF2084A6DD}"/>
                    </a:ext>
                  </a:extLst>
                </p:cNvPr>
                <p:cNvGrpSpPr>
                  <a:grpSpLocks/>
                </p:cNvGrpSpPr>
                <p:nvPr/>
              </p:nvGrpSpPr>
              <p:grpSpPr bwMode="auto">
                <a:xfrm>
                  <a:off x="3636165" y="1819139"/>
                  <a:ext cx="1696621" cy="3491807"/>
                  <a:chOff x="1684" y="1082"/>
                  <a:chExt cx="2391" cy="3083"/>
                </a:xfrm>
              </p:grpSpPr>
              <p:sp>
                <p:nvSpPr>
                  <p:cNvPr id="51" name="Rectangle 29">
                    <a:extLst>
                      <a:ext uri="{FF2B5EF4-FFF2-40B4-BE49-F238E27FC236}">
                        <a16:creationId xmlns:a16="http://schemas.microsoft.com/office/drawing/2014/main" id="{A9294DE1-48A6-49C0-A988-5C64954D37F3}"/>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52" name="Line 30">
                    <a:extLst>
                      <a:ext uri="{FF2B5EF4-FFF2-40B4-BE49-F238E27FC236}">
                        <a16:creationId xmlns:a16="http://schemas.microsoft.com/office/drawing/2014/main" id="{343597AB-2E48-BE73-F0E2-7B219561C0F7}"/>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47" name="Line 31">
                  <a:extLst>
                    <a:ext uri="{FF2B5EF4-FFF2-40B4-BE49-F238E27FC236}">
                      <a16:creationId xmlns:a16="http://schemas.microsoft.com/office/drawing/2014/main" id="{0E0FA83C-6EE9-F959-84D4-10113FCBA3AE}"/>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8" name="Line 32">
                  <a:extLst>
                    <a:ext uri="{FF2B5EF4-FFF2-40B4-BE49-F238E27FC236}">
                      <a16:creationId xmlns:a16="http://schemas.microsoft.com/office/drawing/2014/main" id="{E0F4DA01-9C56-3F79-4395-B77BF6EE4614}"/>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9" name="Line 33">
                  <a:extLst>
                    <a:ext uri="{FF2B5EF4-FFF2-40B4-BE49-F238E27FC236}">
                      <a16:creationId xmlns:a16="http://schemas.microsoft.com/office/drawing/2014/main" id="{E0F6BA6F-E61D-C263-0A97-13FFF3B62537}"/>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50" name="Line 34">
                  <a:extLst>
                    <a:ext uri="{FF2B5EF4-FFF2-40B4-BE49-F238E27FC236}">
                      <a16:creationId xmlns:a16="http://schemas.microsoft.com/office/drawing/2014/main" id="{FB4EB57F-A6BA-CB93-9078-B941DD2945F4}"/>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sp>
          <p:nvSpPr>
            <p:cNvPr id="38" name="Line 35">
              <a:extLst>
                <a:ext uri="{FF2B5EF4-FFF2-40B4-BE49-F238E27FC236}">
                  <a16:creationId xmlns:a16="http://schemas.microsoft.com/office/drawing/2014/main" id="{4104AAAE-B94F-1668-4DCB-5042122F88E7}"/>
                </a:ext>
              </a:extLst>
            </p:cNvPr>
            <p:cNvSpPr>
              <a:spLocks noChangeShapeType="1"/>
            </p:cNvSpPr>
            <p:nvPr/>
          </p:nvSpPr>
          <p:spPr bwMode="auto">
            <a:xfrm>
              <a:off x="8521521" y="5270200"/>
              <a:ext cx="117836" cy="6035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9" name="Line 36">
              <a:extLst>
                <a:ext uri="{FF2B5EF4-FFF2-40B4-BE49-F238E27FC236}">
                  <a16:creationId xmlns:a16="http://schemas.microsoft.com/office/drawing/2014/main" id="{5B0D685C-21E1-853A-F444-B10BBE4ED493}"/>
                </a:ext>
              </a:extLst>
            </p:cNvPr>
            <p:cNvSpPr>
              <a:spLocks noChangeShapeType="1"/>
            </p:cNvSpPr>
            <p:nvPr/>
          </p:nvSpPr>
          <p:spPr bwMode="auto">
            <a:xfrm flipH="1">
              <a:off x="8649981" y="4539150"/>
              <a:ext cx="116122" cy="791406"/>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0" name="Line 37">
              <a:extLst>
                <a:ext uri="{FF2B5EF4-FFF2-40B4-BE49-F238E27FC236}">
                  <a16:creationId xmlns:a16="http://schemas.microsoft.com/office/drawing/2014/main" id="{FA473233-1BC7-DC0A-A3E4-D16634ED7739}"/>
                </a:ext>
              </a:extLst>
            </p:cNvPr>
            <p:cNvSpPr>
              <a:spLocks noChangeShapeType="1"/>
            </p:cNvSpPr>
            <p:nvPr/>
          </p:nvSpPr>
          <p:spPr bwMode="auto">
            <a:xfrm flipV="1">
              <a:off x="8766102" y="4370704"/>
              <a:ext cx="126701" cy="16844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19" name="Group 23">
            <a:extLst>
              <a:ext uri="{FF2B5EF4-FFF2-40B4-BE49-F238E27FC236}">
                <a16:creationId xmlns:a16="http://schemas.microsoft.com/office/drawing/2014/main" id="{568A077C-3965-E973-17ED-13D2701BBA63}"/>
              </a:ext>
            </a:extLst>
          </p:cNvPr>
          <p:cNvGrpSpPr>
            <a:grpSpLocks/>
          </p:cNvGrpSpPr>
          <p:nvPr/>
        </p:nvGrpSpPr>
        <p:grpSpPr bwMode="auto">
          <a:xfrm>
            <a:off x="2026740" y="4381500"/>
            <a:ext cx="675330" cy="1511454"/>
            <a:chOff x="7472539" y="226992"/>
            <a:chExt cx="825498" cy="1911166"/>
          </a:xfrm>
        </p:grpSpPr>
        <p:grpSp>
          <p:nvGrpSpPr>
            <p:cNvPr id="20" name="Grupa 2">
              <a:extLst>
                <a:ext uri="{FF2B5EF4-FFF2-40B4-BE49-F238E27FC236}">
                  <a16:creationId xmlns:a16="http://schemas.microsoft.com/office/drawing/2014/main" id="{5CC9C9C3-054C-64B5-C283-3090AF7A5BEA}"/>
                </a:ext>
              </a:extLst>
            </p:cNvPr>
            <p:cNvGrpSpPr>
              <a:grpSpLocks/>
            </p:cNvGrpSpPr>
            <p:nvPr/>
          </p:nvGrpSpPr>
          <p:grpSpPr bwMode="auto">
            <a:xfrm>
              <a:off x="7472539" y="226992"/>
              <a:ext cx="825498" cy="1911166"/>
              <a:chOff x="3127385" y="986433"/>
              <a:chExt cx="2027463" cy="4693916"/>
            </a:xfrm>
          </p:grpSpPr>
          <p:sp>
            <p:nvSpPr>
              <p:cNvPr id="25" name="Rectangle 15">
                <a:extLst>
                  <a:ext uri="{FF2B5EF4-FFF2-40B4-BE49-F238E27FC236}">
                    <a16:creationId xmlns:a16="http://schemas.microsoft.com/office/drawing/2014/main" id="{D4655373-DFFB-D49A-8A7A-ED44BB172135}"/>
                  </a:ext>
                </a:extLst>
              </p:cNvPr>
              <p:cNvSpPr>
                <a:spLocks noChangeArrowheads="1"/>
              </p:cNvSpPr>
              <p:nvPr/>
            </p:nvSpPr>
            <p:spPr bwMode="auto">
              <a:xfrm>
                <a:off x="3134998" y="3152466"/>
                <a:ext cx="2012248" cy="905884"/>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26" name="Rectangle 12">
                <a:extLst>
                  <a:ext uri="{FF2B5EF4-FFF2-40B4-BE49-F238E27FC236}">
                    <a16:creationId xmlns:a16="http://schemas.microsoft.com/office/drawing/2014/main" id="{D2A3FE16-7D81-3760-52E5-FFBDDFEF08C4}"/>
                  </a:ext>
                </a:extLst>
              </p:cNvPr>
              <p:cNvSpPr>
                <a:spLocks noChangeArrowheads="1"/>
              </p:cNvSpPr>
              <p:nvPr/>
            </p:nvSpPr>
            <p:spPr bwMode="auto">
              <a:xfrm>
                <a:off x="3134998" y="5331244"/>
                <a:ext cx="2012248" cy="349105"/>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27" name="Rectangle 13">
                <a:extLst>
                  <a:ext uri="{FF2B5EF4-FFF2-40B4-BE49-F238E27FC236}">
                    <a16:creationId xmlns:a16="http://schemas.microsoft.com/office/drawing/2014/main" id="{F6D273C9-B6A5-5B26-5F04-8D0E5B2F9DD4}"/>
                  </a:ext>
                </a:extLst>
              </p:cNvPr>
              <p:cNvSpPr>
                <a:spLocks noChangeArrowheads="1"/>
              </p:cNvSpPr>
              <p:nvPr/>
            </p:nvSpPr>
            <p:spPr bwMode="auto">
              <a:xfrm>
                <a:off x="3134998" y="1521517"/>
                <a:ext cx="2012248" cy="359847"/>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28" name="Text Box 43">
                <a:extLst>
                  <a:ext uri="{FF2B5EF4-FFF2-40B4-BE49-F238E27FC236}">
                    <a16:creationId xmlns:a16="http://schemas.microsoft.com/office/drawing/2014/main" id="{F62F6B33-8628-6F3C-4F97-0AAAEA011935}"/>
                  </a:ext>
                </a:extLst>
              </p:cNvPr>
              <p:cNvSpPr txBox="1">
                <a:spLocks noChangeArrowheads="1"/>
              </p:cNvSpPr>
              <p:nvPr/>
            </p:nvSpPr>
            <p:spPr bwMode="auto">
              <a:xfrm>
                <a:off x="3127385" y="986433"/>
                <a:ext cx="2012250" cy="363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en-US" sz="1400" b="1">
                    <a:solidFill>
                      <a:schemeClr val="tx2"/>
                    </a:solidFill>
                    <a:latin typeface="Century Gothic" panose="020B0502020202020204" pitchFamily="34" charset="0"/>
                    <a:ea typeface="ＭＳ Ｐゴシック" panose="020B0600070205080204" pitchFamily="34" charset="-128"/>
                  </a:rPr>
                  <a:t>C</a:t>
                </a:r>
                <a:endParaRPr lang="en-US" altLang="en-US" sz="1400" b="1">
                  <a:solidFill>
                    <a:schemeClr val="tx2"/>
                  </a:solidFill>
                  <a:latin typeface="Century Gothic" panose="020B0502020202020204" pitchFamily="34" charset="0"/>
                  <a:ea typeface="ＭＳ Ｐゴシック" panose="020B0600070205080204" pitchFamily="34" charset="-128"/>
                </a:endParaRPr>
              </a:p>
            </p:txBody>
          </p:sp>
          <p:grpSp>
            <p:nvGrpSpPr>
              <p:cNvPr id="29" name="Grupa 7">
                <a:extLst>
                  <a:ext uri="{FF2B5EF4-FFF2-40B4-BE49-F238E27FC236}">
                    <a16:creationId xmlns:a16="http://schemas.microsoft.com/office/drawing/2014/main" id="{082F89A0-72B8-E1C0-1A36-A3033F11AA5F}"/>
                  </a:ext>
                </a:extLst>
              </p:cNvPr>
              <p:cNvGrpSpPr>
                <a:grpSpLocks/>
              </p:cNvGrpSpPr>
              <p:nvPr/>
            </p:nvGrpSpPr>
            <p:grpSpPr bwMode="auto">
              <a:xfrm>
                <a:off x="3134998" y="1517736"/>
                <a:ext cx="2019850" cy="4162612"/>
                <a:chOff x="3636165" y="1814460"/>
                <a:chExt cx="1696621" cy="3496486"/>
              </a:xfrm>
            </p:grpSpPr>
            <p:grpSp>
              <p:nvGrpSpPr>
                <p:cNvPr id="30" name="Group 28">
                  <a:extLst>
                    <a:ext uri="{FF2B5EF4-FFF2-40B4-BE49-F238E27FC236}">
                      <a16:creationId xmlns:a16="http://schemas.microsoft.com/office/drawing/2014/main" id="{F572470E-FE8B-6B54-6CB0-69332292EFD2}"/>
                    </a:ext>
                  </a:extLst>
                </p:cNvPr>
                <p:cNvGrpSpPr>
                  <a:grpSpLocks/>
                </p:cNvGrpSpPr>
                <p:nvPr/>
              </p:nvGrpSpPr>
              <p:grpSpPr bwMode="auto">
                <a:xfrm>
                  <a:off x="3636165" y="1819139"/>
                  <a:ext cx="1696621" cy="3491807"/>
                  <a:chOff x="1684" y="1082"/>
                  <a:chExt cx="2391" cy="3083"/>
                </a:xfrm>
              </p:grpSpPr>
              <p:sp>
                <p:nvSpPr>
                  <p:cNvPr id="35" name="Rectangle 29">
                    <a:extLst>
                      <a:ext uri="{FF2B5EF4-FFF2-40B4-BE49-F238E27FC236}">
                        <a16:creationId xmlns:a16="http://schemas.microsoft.com/office/drawing/2014/main" id="{BD01575D-74A8-BA32-0D0D-BB0189FAF524}"/>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36" name="Line 30">
                    <a:extLst>
                      <a:ext uri="{FF2B5EF4-FFF2-40B4-BE49-F238E27FC236}">
                        <a16:creationId xmlns:a16="http://schemas.microsoft.com/office/drawing/2014/main" id="{C97D53CC-89C9-0DB3-7A40-492EA178541F}"/>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31" name="Line 31">
                  <a:extLst>
                    <a:ext uri="{FF2B5EF4-FFF2-40B4-BE49-F238E27FC236}">
                      <a16:creationId xmlns:a16="http://schemas.microsoft.com/office/drawing/2014/main" id="{332C8A82-49DA-3046-60FB-469E978D0D0D}"/>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2" name="Line 32">
                  <a:extLst>
                    <a:ext uri="{FF2B5EF4-FFF2-40B4-BE49-F238E27FC236}">
                      <a16:creationId xmlns:a16="http://schemas.microsoft.com/office/drawing/2014/main" id="{8DCCF40B-1165-418D-8081-A77302C31838}"/>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3" name="Line 33">
                  <a:extLst>
                    <a:ext uri="{FF2B5EF4-FFF2-40B4-BE49-F238E27FC236}">
                      <a16:creationId xmlns:a16="http://schemas.microsoft.com/office/drawing/2014/main" id="{5AB786F0-FBCD-1C8A-B13F-E268105E240D}"/>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34" name="Line 34">
                  <a:extLst>
                    <a:ext uri="{FF2B5EF4-FFF2-40B4-BE49-F238E27FC236}">
                      <a16:creationId xmlns:a16="http://schemas.microsoft.com/office/drawing/2014/main" id="{E3D9B025-BC50-6262-6F41-9B62C63E7F8A}"/>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21" name="Grupa 33">
              <a:extLst>
                <a:ext uri="{FF2B5EF4-FFF2-40B4-BE49-F238E27FC236}">
                  <a16:creationId xmlns:a16="http://schemas.microsoft.com/office/drawing/2014/main" id="{EDB84889-0D3C-F543-77F7-60497F9398DB}"/>
                </a:ext>
              </a:extLst>
            </p:cNvPr>
            <p:cNvGrpSpPr>
              <a:grpSpLocks/>
            </p:cNvGrpSpPr>
            <p:nvPr/>
          </p:nvGrpSpPr>
          <p:grpSpPr bwMode="auto">
            <a:xfrm>
              <a:off x="7634731" y="653509"/>
              <a:ext cx="482724" cy="957789"/>
              <a:chOff x="2787697" y="2723306"/>
              <a:chExt cx="846875" cy="1680315"/>
            </a:xfrm>
          </p:grpSpPr>
          <p:sp>
            <p:nvSpPr>
              <p:cNvPr id="22" name="Line 35">
                <a:extLst>
                  <a:ext uri="{FF2B5EF4-FFF2-40B4-BE49-F238E27FC236}">
                    <a16:creationId xmlns:a16="http://schemas.microsoft.com/office/drawing/2014/main" id="{9FD63D25-4317-3076-284C-77DAD393C088}"/>
                  </a:ext>
                </a:extLst>
              </p:cNvPr>
              <p:cNvSpPr>
                <a:spLocks noChangeShapeType="1"/>
              </p:cNvSpPr>
              <p:nvPr/>
            </p:nvSpPr>
            <p:spPr bwMode="auto">
              <a:xfrm>
                <a:off x="2787697" y="2723306"/>
                <a:ext cx="297693" cy="158608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23" name="Line 36">
                <a:extLst>
                  <a:ext uri="{FF2B5EF4-FFF2-40B4-BE49-F238E27FC236}">
                    <a16:creationId xmlns:a16="http://schemas.microsoft.com/office/drawing/2014/main" id="{F912ABCF-D5FB-47D8-A4AD-BEC17C9AF8F8}"/>
                  </a:ext>
                </a:extLst>
              </p:cNvPr>
              <p:cNvSpPr>
                <a:spLocks noChangeShapeType="1"/>
              </p:cNvSpPr>
              <p:nvPr/>
            </p:nvSpPr>
            <p:spPr bwMode="auto">
              <a:xfrm flipH="1" flipV="1">
                <a:off x="3076722" y="4314100"/>
                <a:ext cx="293371" cy="8952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24" name="Line 37">
                <a:extLst>
                  <a:ext uri="{FF2B5EF4-FFF2-40B4-BE49-F238E27FC236}">
                    <a16:creationId xmlns:a16="http://schemas.microsoft.com/office/drawing/2014/main" id="{DF8412D3-A97B-B2E5-E411-872DF7E1B8AD}"/>
                  </a:ext>
                </a:extLst>
              </p:cNvPr>
              <p:cNvSpPr>
                <a:spLocks noChangeShapeType="1"/>
              </p:cNvSpPr>
              <p:nvPr/>
            </p:nvSpPr>
            <p:spPr bwMode="auto">
              <a:xfrm flipV="1">
                <a:off x="3370096" y="3678374"/>
                <a:ext cx="264476" cy="72524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sp>
        <p:nvSpPr>
          <p:cNvPr id="70" name="Text Placeholder 4">
            <a:extLst>
              <a:ext uri="{FF2B5EF4-FFF2-40B4-BE49-F238E27FC236}">
                <a16:creationId xmlns:a16="http://schemas.microsoft.com/office/drawing/2014/main" id="{F86BE6BE-00C5-F0AB-527C-20EC05DC7BDC}"/>
              </a:ext>
            </a:extLst>
          </p:cNvPr>
          <p:cNvSpPr txBox="1">
            <a:spLocks noChangeArrowheads="1"/>
          </p:cNvSpPr>
          <p:nvPr/>
        </p:nvSpPr>
        <p:spPr bwMode="auto">
          <a:xfrm>
            <a:off x="334963" y="188913"/>
            <a:ext cx="3743325" cy="360362"/>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66713" indent="-366713" algn="l" defTabSz="979488" rtl="0" eaLnBrk="0" fontAlgn="base" hangingPunct="0">
              <a:spcBef>
                <a:spcPct val="20000"/>
              </a:spcBef>
              <a:spcAft>
                <a:spcPct val="0"/>
              </a:spcAft>
              <a:buFont typeface="Arial" panose="020B0604020202020204" pitchFamily="34" charset="0"/>
              <a:buChar char="•"/>
              <a:defRPr sz="3400" kern="1200">
                <a:solidFill>
                  <a:schemeClr val="tx1"/>
                </a:solidFill>
                <a:latin typeface="+mn-lt"/>
                <a:ea typeface="+mn-ea"/>
                <a:cs typeface="+mn-cs"/>
              </a:defRPr>
            </a:lvl1pPr>
            <a:lvl2pPr marL="795338" indent="-304800" algn="l" defTabSz="979488" rtl="0" eaLnBrk="0" fontAlgn="base" hangingPunct="0">
              <a:spcBef>
                <a:spcPct val="20000"/>
              </a:spcBef>
              <a:spcAft>
                <a:spcPct val="0"/>
              </a:spcAft>
              <a:buFont typeface="Arial" panose="020B0604020202020204" pitchFamily="34" charset="0"/>
              <a:buChar char="–"/>
              <a:defRPr sz="3000" kern="1200">
                <a:solidFill>
                  <a:schemeClr val="tx1"/>
                </a:solidFill>
                <a:latin typeface="+mn-lt"/>
                <a:ea typeface="+mn-ea"/>
                <a:cs typeface="+mn-cs"/>
              </a:defRPr>
            </a:lvl2pPr>
            <a:lvl3pPr marL="1223963" indent="-244475" algn="l" defTabSz="979488" rtl="0" eaLnBrk="0" fontAlgn="base" hangingPunct="0">
              <a:spcBef>
                <a:spcPct val="20000"/>
              </a:spcBef>
              <a:spcAft>
                <a:spcPct val="0"/>
              </a:spcAft>
              <a:buFont typeface="Arial" panose="020B0604020202020204" pitchFamily="34" charset="0"/>
              <a:buChar char="•"/>
              <a:defRPr sz="2600" kern="1200">
                <a:solidFill>
                  <a:schemeClr val="tx1"/>
                </a:solidFill>
                <a:latin typeface="+mn-lt"/>
                <a:ea typeface="+mn-ea"/>
                <a:cs typeface="+mn-cs"/>
              </a:defRPr>
            </a:lvl3pPr>
            <a:lvl4pPr marL="1712913" indent="-244475" algn="l" defTabSz="979488" rtl="0" eaLnBrk="0" fontAlgn="base" hangingPunct="0">
              <a:spcBef>
                <a:spcPct val="20000"/>
              </a:spcBef>
              <a:spcAft>
                <a:spcPct val="0"/>
              </a:spcAft>
              <a:buFont typeface="Arial" panose="020B0604020202020204" pitchFamily="34" charset="0"/>
              <a:buChar char="–"/>
              <a:defRPr sz="2100" kern="1200">
                <a:solidFill>
                  <a:schemeClr val="tx1"/>
                </a:solidFill>
                <a:latin typeface="+mn-lt"/>
                <a:ea typeface="+mn-ea"/>
                <a:cs typeface="+mn-cs"/>
              </a:defRPr>
            </a:lvl4pPr>
            <a:lvl5pPr marL="2203450" indent="-244475" algn="l" defTabSz="979488" rtl="0" eaLnBrk="0" fontAlgn="base" hangingPunct="0">
              <a:spcBef>
                <a:spcPct val="20000"/>
              </a:spcBef>
              <a:spcAft>
                <a:spcPct val="0"/>
              </a:spcAft>
              <a:buFont typeface="Arial" panose="020B0604020202020204" pitchFamily="34" charset="0"/>
              <a:buChar char="»"/>
              <a:defRPr sz="2100" kern="1200">
                <a:solidFill>
                  <a:schemeClr val="tx1"/>
                </a:solidFill>
                <a:latin typeface="+mn-lt"/>
                <a:ea typeface="+mn-ea"/>
                <a:cs typeface="+mn-cs"/>
              </a:defRPr>
            </a:lvl5pPr>
            <a:lvl6pPr marL="2693972"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6pPr>
            <a:lvl7pPr marL="3183786"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7pPr>
            <a:lvl8pPr marL="3673599"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8pPr>
            <a:lvl9pPr marL="4163412"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9pPr>
          </a:lstStyle>
          <a:p>
            <a:pPr marL="0" indent="0" eaLnBrk="1" hangingPunct="1">
              <a:buFont typeface="Arial" panose="020B0604020202020204" pitchFamily="34" charset="0"/>
              <a:buNone/>
            </a:pPr>
            <a:r>
              <a:rPr lang="en-NZ" altLang="en-US" sz="1800">
                <a:latin typeface="Century Gothic" panose="020B0502020202020204" pitchFamily="34" charset="0"/>
              </a:rPr>
              <a:t>Profiles Exercise Answers</a:t>
            </a:r>
            <a:endParaRPr lang="en-GB" altLang="en-US" sz="1800">
              <a:latin typeface="Century Gothic" panose="020B0502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
                                            <p:txEl>
                                              <p:pRg st="1" end="1"/>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2">
                                            <p:txEl>
                                              <p:pRg st="2" end="2"/>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0" end="0"/>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2" end="2"/>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5">
                                            <p:txEl>
                                              <p:pRg st="0" end="0"/>
                                            </p:txEl>
                                          </p:spTgt>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nodeType="clickEffect">
                                  <p:stCondLst>
                                    <p:cond delay="0"/>
                                  </p:stCondLst>
                                  <p:childTnLst>
                                    <p:set>
                                      <p:cBhvr>
                                        <p:cTn id="36" dur="1" fill="hold">
                                          <p:stCondLst>
                                            <p:cond delay="0"/>
                                          </p:stCondLst>
                                        </p:cTn>
                                        <p:tgtEl>
                                          <p:spTgt spid="5">
                                            <p:txEl>
                                              <p:pRg st="2" end="2"/>
                                            </p:txEl>
                                          </p:spTgt>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5">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30EA663-E124-243E-DB90-BC03C936D6C8}"/>
              </a:ext>
            </a:extLst>
          </p:cNvPr>
          <p:cNvSpPr>
            <a:spLocks noGrp="1"/>
          </p:cNvSpPr>
          <p:nvPr>
            <p:ph type="ctrTitle" idx="4294967295"/>
          </p:nvPr>
        </p:nvSpPr>
        <p:spPr>
          <a:xfrm>
            <a:off x="4654550" y="3357563"/>
            <a:ext cx="3744913" cy="647700"/>
          </a:xfrm>
          <a:prstGeom prst="rect">
            <a:avLst/>
          </a:prstGeom>
        </p:spPr>
        <p:txBody>
          <a:bodyPr/>
          <a:lstStyle/>
          <a:p>
            <a:pPr defTabSz="907864" eaLnBrk="1" fontAlgn="auto" hangingPunct="1">
              <a:spcAft>
                <a:spcPts val="0"/>
              </a:spcAft>
              <a:defRPr/>
            </a:pPr>
            <a:r>
              <a:rPr lang="en-NZ" b="1">
                <a:solidFill>
                  <a:schemeClr val="accent5"/>
                </a:solidFill>
                <a:latin typeface="Century Gothic" panose="020B0502020202020204" pitchFamily="34" charset="0"/>
              </a:rPr>
              <a:t>Recruitment:</a:t>
            </a:r>
            <a:endParaRPr lang="en-GB" b="1">
              <a:solidFill>
                <a:schemeClr val="accent5"/>
              </a:solidFill>
              <a:latin typeface="Century Gothic" panose="020B0502020202020204" pitchFamily="34" charset="0"/>
            </a:endParaRPr>
          </a:p>
        </p:txBody>
      </p:sp>
      <p:sp>
        <p:nvSpPr>
          <p:cNvPr id="2" name="Rectangle 1">
            <a:extLst>
              <a:ext uri="{FF2B5EF4-FFF2-40B4-BE49-F238E27FC236}">
                <a16:creationId xmlns:a16="http://schemas.microsoft.com/office/drawing/2014/main" id="{29C429D4-A33C-50B2-8F3A-65148A9D9050}"/>
              </a:ext>
            </a:extLst>
          </p:cNvPr>
          <p:cNvSpPr>
            <a:spLocks noChangeArrowheads="1"/>
          </p:cNvSpPr>
          <p:nvPr/>
        </p:nvSpPr>
        <p:spPr bwMode="auto">
          <a:xfrm>
            <a:off x="4741863" y="4005263"/>
            <a:ext cx="30670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sz="3200">
                <a:latin typeface="Century Gothic" panose="020B0502020202020204" pitchFamily="34" charset="0"/>
              </a:rPr>
              <a:t>Debriefing Tips</a:t>
            </a:r>
            <a:endParaRPr lang="en-GB" altLang="en-US" sz="3200">
              <a:latin typeface="Century Gothic" panose="020B0502020202020204" pitchFamily="34" charset="0"/>
            </a:endParaRPr>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2" grpId="0"/>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 name="Rounded Rectangle 202">
            <a:extLst>
              <a:ext uri="{FF2B5EF4-FFF2-40B4-BE49-F238E27FC236}">
                <a16:creationId xmlns:a16="http://schemas.microsoft.com/office/drawing/2014/main" id="{7DB1F145-BDDE-6184-E087-374755DE222C}"/>
              </a:ext>
            </a:extLst>
          </p:cNvPr>
          <p:cNvSpPr/>
          <p:nvPr/>
        </p:nvSpPr>
        <p:spPr>
          <a:xfrm>
            <a:off x="-994298" y="1060479"/>
            <a:ext cx="6986726" cy="922338"/>
          </a:xfrm>
          <a:prstGeom prst="round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436227" name="Text Placeholder 1">
            <a:extLst>
              <a:ext uri="{FF2B5EF4-FFF2-40B4-BE49-F238E27FC236}">
                <a16:creationId xmlns:a16="http://schemas.microsoft.com/office/drawing/2014/main" id="{7B869183-96DD-F501-741C-CD47460DAF86}"/>
              </a:ext>
            </a:extLst>
          </p:cNvPr>
          <p:cNvSpPr>
            <a:spLocks noGrp="1" noChangeArrowheads="1"/>
          </p:cNvSpPr>
          <p:nvPr>
            <p:ph type="body" sz="quarter" idx="4294967295"/>
          </p:nvPr>
        </p:nvSpPr>
        <p:spPr bwMode="auto">
          <a:xfrm>
            <a:off x="334963" y="188913"/>
            <a:ext cx="9658350" cy="4000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a:latin typeface="Century Gothic" panose="020B0502020202020204" pitchFamily="34" charset="0"/>
              </a:rPr>
              <a:t>Recruit: Debriefing - Recruitment Tips</a:t>
            </a:r>
            <a:endParaRPr lang="en-GB" altLang="en-US" sz="1800">
              <a:latin typeface="Century Gothic" panose="020B0502020202020204" pitchFamily="34" charset="0"/>
            </a:endParaRPr>
          </a:p>
        </p:txBody>
      </p:sp>
      <p:grpSp>
        <p:nvGrpSpPr>
          <p:cNvPr id="92" name="Grupa 31">
            <a:extLst>
              <a:ext uri="{FF2B5EF4-FFF2-40B4-BE49-F238E27FC236}">
                <a16:creationId xmlns:a16="http://schemas.microsoft.com/office/drawing/2014/main" id="{7BAB900C-DA41-C5D0-6637-EA0F281F4D68}"/>
              </a:ext>
            </a:extLst>
          </p:cNvPr>
          <p:cNvGrpSpPr>
            <a:grpSpLocks/>
          </p:cNvGrpSpPr>
          <p:nvPr/>
        </p:nvGrpSpPr>
        <p:grpSpPr bwMode="auto">
          <a:xfrm>
            <a:off x="6673850" y="2982913"/>
            <a:ext cx="5072063" cy="836612"/>
            <a:chOff x="7044222" y="2454969"/>
            <a:chExt cx="5071578" cy="835993"/>
          </a:xfrm>
        </p:grpSpPr>
        <p:sp>
          <p:nvSpPr>
            <p:cNvPr id="97" name="Dowolny kształt 32">
              <a:extLst>
                <a:ext uri="{FF2B5EF4-FFF2-40B4-BE49-F238E27FC236}">
                  <a16:creationId xmlns:a16="http://schemas.microsoft.com/office/drawing/2014/main" id="{2E234618-688B-B718-BC8C-F56B5E40FBA8}"/>
                </a:ext>
              </a:extLst>
            </p:cNvPr>
            <p:cNvSpPr/>
            <p:nvPr/>
          </p:nvSpPr>
          <p:spPr>
            <a:xfrm>
              <a:off x="7044222" y="2454969"/>
              <a:ext cx="5071578" cy="835993"/>
            </a:xfrm>
            <a:custGeom>
              <a:avLst/>
              <a:gdLst>
                <a:gd name="connsiteX0" fmla="*/ 0 w 2109410"/>
                <a:gd name="connsiteY0" fmla="*/ 59984 h 599843"/>
                <a:gd name="connsiteX1" fmla="*/ 59984 w 2109410"/>
                <a:gd name="connsiteY1" fmla="*/ 0 h 599843"/>
                <a:gd name="connsiteX2" fmla="*/ 2049426 w 2109410"/>
                <a:gd name="connsiteY2" fmla="*/ 0 h 599843"/>
                <a:gd name="connsiteX3" fmla="*/ 2109410 w 2109410"/>
                <a:gd name="connsiteY3" fmla="*/ 59984 h 599843"/>
                <a:gd name="connsiteX4" fmla="*/ 2109410 w 2109410"/>
                <a:gd name="connsiteY4" fmla="*/ 539859 h 599843"/>
                <a:gd name="connsiteX5" fmla="*/ 2049426 w 2109410"/>
                <a:gd name="connsiteY5" fmla="*/ 599843 h 599843"/>
                <a:gd name="connsiteX6" fmla="*/ 59984 w 2109410"/>
                <a:gd name="connsiteY6" fmla="*/ 599843 h 599843"/>
                <a:gd name="connsiteX7" fmla="*/ 0 w 2109410"/>
                <a:gd name="connsiteY7" fmla="*/ 539859 h 599843"/>
                <a:gd name="connsiteX8" fmla="*/ 0 w 2109410"/>
                <a:gd name="connsiteY8" fmla="*/ 59984 h 59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09410" h="599843">
                  <a:moveTo>
                    <a:pt x="0" y="59984"/>
                  </a:moveTo>
                  <a:cubicBezTo>
                    <a:pt x="0" y="26856"/>
                    <a:pt x="26856" y="0"/>
                    <a:pt x="59984" y="0"/>
                  </a:cubicBezTo>
                  <a:lnTo>
                    <a:pt x="2049426" y="0"/>
                  </a:lnTo>
                  <a:cubicBezTo>
                    <a:pt x="2082554" y="0"/>
                    <a:pt x="2109410" y="26856"/>
                    <a:pt x="2109410" y="59984"/>
                  </a:cubicBezTo>
                  <a:lnTo>
                    <a:pt x="2109410" y="539859"/>
                  </a:lnTo>
                  <a:cubicBezTo>
                    <a:pt x="2109410" y="572987"/>
                    <a:pt x="2082554" y="599843"/>
                    <a:pt x="2049426" y="599843"/>
                  </a:cubicBezTo>
                  <a:lnTo>
                    <a:pt x="59984" y="599843"/>
                  </a:lnTo>
                  <a:cubicBezTo>
                    <a:pt x="26856" y="599843"/>
                    <a:pt x="0" y="572987"/>
                    <a:pt x="0" y="539859"/>
                  </a:cubicBezTo>
                  <a:lnTo>
                    <a:pt x="0" y="59984"/>
                  </a:lnTo>
                  <a:close/>
                </a:path>
              </a:pathLst>
            </a:custGeom>
            <a:noFill/>
            <a:ln w="19050">
              <a:solidFill>
                <a:schemeClr val="bg1">
                  <a:lumMod val="6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936000" tIns="0" rIns="0" bIns="0" spcCol="1270" anchor="ctr"/>
            <a:lstStyle/>
            <a:p>
              <a:pPr defTabSz="913203" eaLnBrk="1" fontAlgn="auto" hangingPunct="1">
                <a:spcBef>
                  <a:spcPts val="0"/>
                </a:spcBef>
                <a:spcAft>
                  <a:spcPts val="1200"/>
                </a:spcAft>
                <a:defRPr/>
              </a:pPr>
              <a:r>
                <a:rPr lang="en-NZ" sz="1600">
                  <a:solidFill>
                    <a:prstClr val="black"/>
                  </a:solidFill>
                  <a:latin typeface="Century Gothic" panose="020B0502020202020204" pitchFamily="34" charset="0"/>
                </a:rPr>
                <a:t>Reaction to change – </a:t>
              </a:r>
              <a:r>
                <a:rPr lang="en-NZ" sz="1600" b="1">
                  <a:solidFill>
                    <a:srgbClr val="B65AC3"/>
                  </a:solidFill>
                  <a:latin typeface="Century Gothic" panose="020B0502020202020204" pitchFamily="34" charset="0"/>
                </a:rPr>
                <a:t>S Style </a:t>
              </a:r>
              <a:br>
                <a:rPr lang="en-NZ" sz="1600" b="1">
                  <a:solidFill>
                    <a:srgbClr val="B65AC3"/>
                  </a:solidFill>
                  <a:latin typeface="Century Gothic" panose="020B0502020202020204" pitchFamily="34" charset="0"/>
                </a:rPr>
              </a:br>
              <a:r>
                <a:rPr lang="en-NZ" sz="1600" b="1">
                  <a:solidFill>
                    <a:srgbClr val="B65AC3"/>
                  </a:solidFill>
                  <a:latin typeface="Century Gothic" panose="020B0502020202020204" pitchFamily="34" charset="0"/>
                </a:rPr>
                <a:t>de-emphasised</a:t>
              </a:r>
            </a:p>
          </p:txBody>
        </p:sp>
        <p:sp>
          <p:nvSpPr>
            <p:cNvPr id="98" name="Prostokąt z rogami zaokrąglonymi z jednej strony 33">
              <a:extLst>
                <a:ext uri="{FF2B5EF4-FFF2-40B4-BE49-F238E27FC236}">
                  <a16:creationId xmlns:a16="http://schemas.microsoft.com/office/drawing/2014/main" id="{3D1BE686-9400-410E-2711-595CDCB30F53}"/>
                </a:ext>
              </a:extLst>
            </p:cNvPr>
            <p:cNvSpPr/>
            <p:nvPr/>
          </p:nvSpPr>
          <p:spPr>
            <a:xfrm rot="16200000">
              <a:off x="6990523" y="2508668"/>
              <a:ext cx="835993" cy="728593"/>
            </a:xfrm>
            <a:prstGeom prst="round2SameRect">
              <a:avLst>
                <a:gd name="adj1" fmla="val 15805"/>
                <a:gd name="adj2" fmla="val 0"/>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sp>
          <p:nvSpPr>
            <p:cNvPr id="436330" name="Freeform 85">
              <a:extLst>
                <a:ext uri="{FF2B5EF4-FFF2-40B4-BE49-F238E27FC236}">
                  <a16:creationId xmlns:a16="http://schemas.microsoft.com/office/drawing/2014/main" id="{FCE59DA2-B2C3-3DC0-E95A-8199826D7157}"/>
                </a:ext>
              </a:extLst>
            </p:cNvPr>
            <p:cNvSpPr>
              <a:spLocks noEditPoints="1"/>
            </p:cNvSpPr>
            <p:nvPr/>
          </p:nvSpPr>
          <p:spPr bwMode="auto">
            <a:xfrm>
              <a:off x="7158760" y="2547918"/>
              <a:ext cx="479464" cy="525085"/>
            </a:xfrm>
            <a:custGeom>
              <a:avLst/>
              <a:gdLst>
                <a:gd name="T0" fmla="*/ 185391456 w 619"/>
                <a:gd name="T1" fmla="*/ 406059289 h 679"/>
                <a:gd name="T2" fmla="*/ 0 w 619"/>
                <a:gd name="T3" fmla="*/ 220671031 h 679"/>
                <a:gd name="T4" fmla="*/ 182391514 w 619"/>
                <a:gd name="T5" fmla="*/ 35881324 h 679"/>
                <a:gd name="T6" fmla="*/ 185391456 w 619"/>
                <a:gd name="T7" fmla="*/ 37077652 h 679"/>
                <a:gd name="T8" fmla="*/ 187190801 w 619"/>
                <a:gd name="T9" fmla="*/ 40068084 h 679"/>
                <a:gd name="T10" fmla="*/ 187190801 w 619"/>
                <a:gd name="T11" fmla="*/ 218279149 h 679"/>
                <a:gd name="T12" fmla="*/ 336583728 w 619"/>
                <a:gd name="T13" fmla="*/ 120203479 h 679"/>
                <a:gd name="T14" fmla="*/ 339583670 w 619"/>
                <a:gd name="T15" fmla="*/ 119604928 h 679"/>
                <a:gd name="T16" fmla="*/ 342583612 w 619"/>
                <a:gd name="T17" fmla="*/ 121399033 h 679"/>
                <a:gd name="T18" fmla="*/ 371382435 w 619"/>
                <a:gd name="T19" fmla="*/ 220671031 h 679"/>
                <a:gd name="T20" fmla="*/ 185391456 w 619"/>
                <a:gd name="T21" fmla="*/ 406059289 h 679"/>
                <a:gd name="T22" fmla="*/ 178791274 w 619"/>
                <a:gd name="T23" fmla="*/ 44254071 h 679"/>
                <a:gd name="T24" fmla="*/ 8399528 w 619"/>
                <a:gd name="T25" fmla="*/ 220671031 h 679"/>
                <a:gd name="T26" fmla="*/ 185391456 w 619"/>
                <a:gd name="T27" fmla="*/ 397687315 h 679"/>
                <a:gd name="T28" fmla="*/ 362982907 w 619"/>
                <a:gd name="T29" fmla="*/ 220671031 h 679"/>
                <a:gd name="T30" fmla="*/ 337784324 w 619"/>
                <a:gd name="T31" fmla="*/ 129771780 h 679"/>
                <a:gd name="T32" fmla="*/ 184791157 w 619"/>
                <a:gd name="T33" fmla="*/ 229641555 h 679"/>
                <a:gd name="T34" fmla="*/ 180591394 w 619"/>
                <a:gd name="T35" fmla="*/ 229641555 h 679"/>
                <a:gd name="T36" fmla="*/ 178791274 w 619"/>
                <a:gd name="T37" fmla="*/ 226053346 h 679"/>
                <a:gd name="T38" fmla="*/ 178791274 w 619"/>
                <a:gd name="T39" fmla="*/ 44254071 h 679"/>
                <a:gd name="T40" fmla="*/ 208789919 w 619"/>
                <a:gd name="T41" fmla="*/ 184191930 h 679"/>
                <a:gd name="T42" fmla="*/ 206990573 w 619"/>
                <a:gd name="T43" fmla="*/ 183594153 h 679"/>
                <a:gd name="T44" fmla="*/ 204590155 w 619"/>
                <a:gd name="T45" fmla="*/ 180005943 h 679"/>
                <a:gd name="T46" fmla="*/ 204590155 w 619"/>
                <a:gd name="T47" fmla="*/ 4185987 h 679"/>
                <a:gd name="T48" fmla="*/ 205789977 w 619"/>
                <a:gd name="T49" fmla="*/ 1196328 h 679"/>
                <a:gd name="T50" fmla="*/ 208789919 w 619"/>
                <a:gd name="T51" fmla="*/ 0 h 679"/>
                <a:gd name="T52" fmla="*/ 359382667 w 619"/>
                <a:gd name="T53" fmla="*/ 80733172 h 679"/>
                <a:gd name="T54" fmla="*/ 359982965 w 619"/>
                <a:gd name="T55" fmla="*/ 84321382 h 679"/>
                <a:gd name="T56" fmla="*/ 358182845 w 619"/>
                <a:gd name="T57" fmla="*/ 86714037 h 679"/>
                <a:gd name="T58" fmla="*/ 211190337 w 619"/>
                <a:gd name="T59" fmla="*/ 183594153 h 679"/>
                <a:gd name="T60" fmla="*/ 208789919 w 619"/>
                <a:gd name="T61" fmla="*/ 184191930 h 679"/>
                <a:gd name="T62" fmla="*/ 212989682 w 619"/>
                <a:gd name="T63" fmla="*/ 8371974 h 679"/>
                <a:gd name="T64" fmla="*/ 212989682 w 619"/>
                <a:gd name="T65" fmla="*/ 172230973 h 679"/>
                <a:gd name="T66" fmla="*/ 349783318 w 619"/>
                <a:gd name="T67" fmla="*/ 81929500 h 679"/>
                <a:gd name="T68" fmla="*/ 212989682 w 619"/>
                <a:gd name="T69" fmla="*/ 8371974 h 67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19" h="679">
                  <a:moveTo>
                    <a:pt x="309" y="679"/>
                  </a:moveTo>
                  <a:cubicBezTo>
                    <a:pt x="139" y="679"/>
                    <a:pt x="0" y="540"/>
                    <a:pt x="0" y="369"/>
                  </a:cubicBezTo>
                  <a:cubicBezTo>
                    <a:pt x="0" y="201"/>
                    <a:pt x="136" y="62"/>
                    <a:pt x="304" y="60"/>
                  </a:cubicBezTo>
                  <a:cubicBezTo>
                    <a:pt x="306" y="60"/>
                    <a:pt x="308" y="60"/>
                    <a:pt x="309" y="62"/>
                  </a:cubicBezTo>
                  <a:cubicBezTo>
                    <a:pt x="311" y="63"/>
                    <a:pt x="312" y="65"/>
                    <a:pt x="312" y="67"/>
                  </a:cubicBezTo>
                  <a:cubicBezTo>
                    <a:pt x="312" y="365"/>
                    <a:pt x="312" y="365"/>
                    <a:pt x="312" y="365"/>
                  </a:cubicBezTo>
                  <a:cubicBezTo>
                    <a:pt x="561" y="201"/>
                    <a:pt x="561" y="201"/>
                    <a:pt x="561" y="201"/>
                  </a:cubicBezTo>
                  <a:cubicBezTo>
                    <a:pt x="563" y="200"/>
                    <a:pt x="564" y="200"/>
                    <a:pt x="566" y="200"/>
                  </a:cubicBezTo>
                  <a:cubicBezTo>
                    <a:pt x="568" y="201"/>
                    <a:pt x="570" y="202"/>
                    <a:pt x="571" y="203"/>
                  </a:cubicBezTo>
                  <a:cubicBezTo>
                    <a:pt x="602" y="253"/>
                    <a:pt x="619" y="310"/>
                    <a:pt x="619" y="369"/>
                  </a:cubicBezTo>
                  <a:cubicBezTo>
                    <a:pt x="619" y="540"/>
                    <a:pt x="480" y="679"/>
                    <a:pt x="309" y="679"/>
                  </a:cubicBezTo>
                  <a:close/>
                  <a:moveTo>
                    <a:pt x="298" y="74"/>
                  </a:moveTo>
                  <a:cubicBezTo>
                    <a:pt x="140" y="80"/>
                    <a:pt x="14" y="211"/>
                    <a:pt x="14" y="369"/>
                  </a:cubicBezTo>
                  <a:cubicBezTo>
                    <a:pt x="14" y="532"/>
                    <a:pt x="146" y="665"/>
                    <a:pt x="309" y="665"/>
                  </a:cubicBezTo>
                  <a:cubicBezTo>
                    <a:pt x="472" y="665"/>
                    <a:pt x="605" y="532"/>
                    <a:pt x="605" y="369"/>
                  </a:cubicBezTo>
                  <a:cubicBezTo>
                    <a:pt x="605" y="315"/>
                    <a:pt x="590" y="263"/>
                    <a:pt x="563" y="217"/>
                  </a:cubicBezTo>
                  <a:cubicBezTo>
                    <a:pt x="308" y="384"/>
                    <a:pt x="308" y="384"/>
                    <a:pt x="308" y="384"/>
                  </a:cubicBezTo>
                  <a:cubicBezTo>
                    <a:pt x="306" y="386"/>
                    <a:pt x="304" y="386"/>
                    <a:pt x="301" y="384"/>
                  </a:cubicBezTo>
                  <a:cubicBezTo>
                    <a:pt x="299" y="383"/>
                    <a:pt x="298" y="381"/>
                    <a:pt x="298" y="378"/>
                  </a:cubicBezTo>
                  <a:lnTo>
                    <a:pt x="298" y="74"/>
                  </a:lnTo>
                  <a:close/>
                  <a:moveTo>
                    <a:pt x="348" y="308"/>
                  </a:moveTo>
                  <a:cubicBezTo>
                    <a:pt x="347" y="308"/>
                    <a:pt x="346" y="307"/>
                    <a:pt x="345" y="307"/>
                  </a:cubicBezTo>
                  <a:cubicBezTo>
                    <a:pt x="342" y="306"/>
                    <a:pt x="341" y="303"/>
                    <a:pt x="341" y="301"/>
                  </a:cubicBezTo>
                  <a:cubicBezTo>
                    <a:pt x="341" y="7"/>
                    <a:pt x="341" y="7"/>
                    <a:pt x="341" y="7"/>
                  </a:cubicBezTo>
                  <a:cubicBezTo>
                    <a:pt x="341" y="5"/>
                    <a:pt x="342" y="3"/>
                    <a:pt x="343" y="2"/>
                  </a:cubicBezTo>
                  <a:cubicBezTo>
                    <a:pt x="344" y="1"/>
                    <a:pt x="346" y="0"/>
                    <a:pt x="348" y="0"/>
                  </a:cubicBezTo>
                  <a:cubicBezTo>
                    <a:pt x="449" y="2"/>
                    <a:pt x="542" y="52"/>
                    <a:pt x="599" y="135"/>
                  </a:cubicBezTo>
                  <a:cubicBezTo>
                    <a:pt x="600" y="137"/>
                    <a:pt x="600" y="139"/>
                    <a:pt x="600" y="141"/>
                  </a:cubicBezTo>
                  <a:cubicBezTo>
                    <a:pt x="600" y="143"/>
                    <a:pt x="599" y="144"/>
                    <a:pt x="597" y="145"/>
                  </a:cubicBezTo>
                  <a:cubicBezTo>
                    <a:pt x="352" y="307"/>
                    <a:pt x="352" y="307"/>
                    <a:pt x="352" y="307"/>
                  </a:cubicBezTo>
                  <a:cubicBezTo>
                    <a:pt x="351" y="307"/>
                    <a:pt x="349" y="308"/>
                    <a:pt x="348" y="308"/>
                  </a:cubicBezTo>
                  <a:close/>
                  <a:moveTo>
                    <a:pt x="355" y="14"/>
                  </a:moveTo>
                  <a:cubicBezTo>
                    <a:pt x="355" y="288"/>
                    <a:pt x="355" y="288"/>
                    <a:pt x="355" y="288"/>
                  </a:cubicBezTo>
                  <a:cubicBezTo>
                    <a:pt x="583" y="137"/>
                    <a:pt x="583" y="137"/>
                    <a:pt x="583" y="137"/>
                  </a:cubicBezTo>
                  <a:cubicBezTo>
                    <a:pt x="530" y="63"/>
                    <a:pt x="446" y="18"/>
                    <a:pt x="355" y="14"/>
                  </a:cubicBezTo>
                  <a:close/>
                </a:path>
              </a:pathLst>
            </a:custGeom>
            <a:solidFill>
              <a:schemeClr val="bg1"/>
            </a:solidFill>
            <a:ln w="12700">
              <a:solidFill>
                <a:schemeClr val="bg1"/>
              </a:solidFill>
              <a:round/>
              <a:headEnd/>
              <a:tailEnd/>
            </a:ln>
          </p:spPr>
          <p:txBody>
            <a:bodyPr/>
            <a:lstStyle/>
            <a:p>
              <a:endParaRPr lang="en-NZ"/>
            </a:p>
          </p:txBody>
        </p:sp>
      </p:grpSp>
      <p:grpSp>
        <p:nvGrpSpPr>
          <p:cNvPr id="103" name="Grupa 35">
            <a:extLst>
              <a:ext uri="{FF2B5EF4-FFF2-40B4-BE49-F238E27FC236}">
                <a16:creationId xmlns:a16="http://schemas.microsoft.com/office/drawing/2014/main" id="{EBBED608-7EDA-0DD1-D8DC-45D15EE1FD9E}"/>
              </a:ext>
            </a:extLst>
          </p:cNvPr>
          <p:cNvGrpSpPr>
            <a:grpSpLocks/>
          </p:cNvGrpSpPr>
          <p:nvPr/>
        </p:nvGrpSpPr>
        <p:grpSpPr bwMode="auto">
          <a:xfrm>
            <a:off x="6673850" y="3932238"/>
            <a:ext cx="5072063" cy="835025"/>
            <a:chOff x="7044222" y="3354733"/>
            <a:chExt cx="5071578" cy="835994"/>
          </a:xfrm>
        </p:grpSpPr>
        <p:sp>
          <p:nvSpPr>
            <p:cNvPr id="104" name="Dowolny kształt 36">
              <a:extLst>
                <a:ext uri="{FF2B5EF4-FFF2-40B4-BE49-F238E27FC236}">
                  <a16:creationId xmlns:a16="http://schemas.microsoft.com/office/drawing/2014/main" id="{5069AA12-B195-39BB-8B2E-9509F444C02C}"/>
                </a:ext>
              </a:extLst>
            </p:cNvPr>
            <p:cNvSpPr/>
            <p:nvPr/>
          </p:nvSpPr>
          <p:spPr>
            <a:xfrm>
              <a:off x="7044222" y="3354733"/>
              <a:ext cx="5071578" cy="835994"/>
            </a:xfrm>
            <a:custGeom>
              <a:avLst/>
              <a:gdLst>
                <a:gd name="connsiteX0" fmla="*/ 0 w 2109410"/>
                <a:gd name="connsiteY0" fmla="*/ 59984 h 599843"/>
                <a:gd name="connsiteX1" fmla="*/ 59984 w 2109410"/>
                <a:gd name="connsiteY1" fmla="*/ 0 h 599843"/>
                <a:gd name="connsiteX2" fmla="*/ 2049426 w 2109410"/>
                <a:gd name="connsiteY2" fmla="*/ 0 h 599843"/>
                <a:gd name="connsiteX3" fmla="*/ 2109410 w 2109410"/>
                <a:gd name="connsiteY3" fmla="*/ 59984 h 599843"/>
                <a:gd name="connsiteX4" fmla="*/ 2109410 w 2109410"/>
                <a:gd name="connsiteY4" fmla="*/ 539859 h 599843"/>
                <a:gd name="connsiteX5" fmla="*/ 2049426 w 2109410"/>
                <a:gd name="connsiteY5" fmla="*/ 599843 h 599843"/>
                <a:gd name="connsiteX6" fmla="*/ 59984 w 2109410"/>
                <a:gd name="connsiteY6" fmla="*/ 599843 h 599843"/>
                <a:gd name="connsiteX7" fmla="*/ 0 w 2109410"/>
                <a:gd name="connsiteY7" fmla="*/ 539859 h 599843"/>
                <a:gd name="connsiteX8" fmla="*/ 0 w 2109410"/>
                <a:gd name="connsiteY8" fmla="*/ 59984 h 59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09410" h="599843">
                  <a:moveTo>
                    <a:pt x="0" y="59984"/>
                  </a:moveTo>
                  <a:cubicBezTo>
                    <a:pt x="0" y="26856"/>
                    <a:pt x="26856" y="0"/>
                    <a:pt x="59984" y="0"/>
                  </a:cubicBezTo>
                  <a:lnTo>
                    <a:pt x="2049426" y="0"/>
                  </a:lnTo>
                  <a:cubicBezTo>
                    <a:pt x="2082554" y="0"/>
                    <a:pt x="2109410" y="26856"/>
                    <a:pt x="2109410" y="59984"/>
                  </a:cubicBezTo>
                  <a:lnTo>
                    <a:pt x="2109410" y="539859"/>
                  </a:lnTo>
                  <a:cubicBezTo>
                    <a:pt x="2109410" y="572987"/>
                    <a:pt x="2082554" y="599843"/>
                    <a:pt x="2049426" y="599843"/>
                  </a:cubicBezTo>
                  <a:lnTo>
                    <a:pt x="59984" y="599843"/>
                  </a:lnTo>
                  <a:cubicBezTo>
                    <a:pt x="26856" y="599843"/>
                    <a:pt x="0" y="572987"/>
                    <a:pt x="0" y="539859"/>
                  </a:cubicBezTo>
                  <a:lnTo>
                    <a:pt x="0" y="59984"/>
                  </a:lnTo>
                  <a:close/>
                </a:path>
              </a:pathLst>
            </a:custGeom>
            <a:noFill/>
            <a:ln w="19050">
              <a:solidFill>
                <a:schemeClr val="bg1">
                  <a:lumMod val="6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936000" tIns="0" rIns="0" bIns="0" spcCol="1270" anchor="ctr"/>
            <a:lstStyle/>
            <a:p>
              <a:pPr defTabSz="800100" eaLnBrk="1" fontAlgn="auto" hangingPunct="1">
                <a:lnSpc>
                  <a:spcPct val="90000"/>
                </a:lnSpc>
                <a:spcAft>
                  <a:spcPct val="35000"/>
                </a:spcAft>
                <a:defRPr/>
              </a:pPr>
              <a:r>
                <a:rPr lang="en-NZ" sz="1600">
                  <a:solidFill>
                    <a:prstClr val="black"/>
                  </a:solidFill>
                  <a:latin typeface="Century Gothic" panose="020B0502020202020204" pitchFamily="34" charset="0"/>
                </a:rPr>
                <a:t>Profile I can be influenced by their current/previous role </a:t>
              </a:r>
              <a:r>
                <a:rPr lang="en-NZ" sz="1600" b="1">
                  <a:solidFill>
                    <a:srgbClr val="B65AC3"/>
                  </a:solidFill>
                  <a:latin typeface="Century Gothic" panose="020B0502020202020204" pitchFamily="34" charset="0"/>
                </a:rPr>
                <a:t>(Special Cases)</a:t>
              </a:r>
              <a:endParaRPr lang="en-US" sz="1600" b="1">
                <a:solidFill>
                  <a:srgbClr val="B65AC3"/>
                </a:solidFill>
              </a:endParaRPr>
            </a:p>
          </p:txBody>
        </p:sp>
        <p:sp>
          <p:nvSpPr>
            <p:cNvPr id="105" name="Prostokąt z rogami zaokrąglonymi z jednej strony 37">
              <a:extLst>
                <a:ext uri="{FF2B5EF4-FFF2-40B4-BE49-F238E27FC236}">
                  <a16:creationId xmlns:a16="http://schemas.microsoft.com/office/drawing/2014/main" id="{E69183FF-D021-6561-D01E-9B90F81FB1E1}"/>
                </a:ext>
              </a:extLst>
            </p:cNvPr>
            <p:cNvSpPr/>
            <p:nvPr/>
          </p:nvSpPr>
          <p:spPr>
            <a:xfrm rot="16200000">
              <a:off x="6990522" y="3408433"/>
              <a:ext cx="835994" cy="728593"/>
            </a:xfrm>
            <a:prstGeom prst="round2SameRect">
              <a:avLst>
                <a:gd name="adj1" fmla="val 15805"/>
                <a:gd name="adj2" fmla="val 0"/>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sp>
          <p:nvSpPr>
            <p:cNvPr id="436327" name="Freeform 120">
              <a:extLst>
                <a:ext uri="{FF2B5EF4-FFF2-40B4-BE49-F238E27FC236}">
                  <a16:creationId xmlns:a16="http://schemas.microsoft.com/office/drawing/2014/main" id="{16C80DBA-1D5A-5451-8DCC-324732E2BE56}"/>
                </a:ext>
              </a:extLst>
            </p:cNvPr>
            <p:cNvSpPr>
              <a:spLocks noEditPoints="1"/>
            </p:cNvSpPr>
            <p:nvPr/>
          </p:nvSpPr>
          <p:spPr bwMode="auto">
            <a:xfrm>
              <a:off x="7206595" y="3568954"/>
              <a:ext cx="431629" cy="432949"/>
            </a:xfrm>
            <a:custGeom>
              <a:avLst/>
              <a:gdLst>
                <a:gd name="T0" fmla="*/ 297976395 w 558"/>
                <a:gd name="T1" fmla="*/ 178758369 h 559"/>
                <a:gd name="T2" fmla="*/ 291993151 w 558"/>
                <a:gd name="T3" fmla="*/ 172759818 h 559"/>
                <a:gd name="T4" fmla="*/ 270452698 w 558"/>
                <a:gd name="T5" fmla="*/ 130169718 h 559"/>
                <a:gd name="T6" fmla="*/ 331484110 w 558"/>
                <a:gd name="T7" fmla="*/ 67784013 h 559"/>
                <a:gd name="T8" fmla="*/ 269256049 w 558"/>
                <a:gd name="T9" fmla="*/ 3599131 h 559"/>
                <a:gd name="T10" fmla="*/ 205232628 w 558"/>
                <a:gd name="T11" fmla="*/ 61785462 h 559"/>
                <a:gd name="T12" fmla="*/ 173520273 w 558"/>
                <a:gd name="T13" fmla="*/ 36591548 h 559"/>
                <a:gd name="T14" fmla="*/ 195060726 w 558"/>
                <a:gd name="T15" fmla="*/ 63585415 h 559"/>
                <a:gd name="T16" fmla="*/ 67613368 w 558"/>
                <a:gd name="T17" fmla="*/ 0 h 559"/>
                <a:gd name="T18" fmla="*/ 58039403 w 558"/>
                <a:gd name="T19" fmla="*/ 134368317 h 559"/>
                <a:gd name="T20" fmla="*/ 36498950 w 558"/>
                <a:gd name="T21" fmla="*/ 161962426 h 559"/>
                <a:gd name="T22" fmla="*/ 63424710 w 558"/>
                <a:gd name="T23" fmla="*/ 140967110 h 559"/>
                <a:gd name="T24" fmla="*/ 4188658 w 558"/>
                <a:gd name="T25" fmla="*/ 200353152 h 559"/>
                <a:gd name="T26" fmla="*/ 0 w 558"/>
                <a:gd name="T27" fmla="*/ 331122338 h 559"/>
                <a:gd name="T28" fmla="*/ 131038078 w 558"/>
                <a:gd name="T29" fmla="*/ 335321711 h 559"/>
                <a:gd name="T30" fmla="*/ 135225962 w 558"/>
                <a:gd name="T31" fmla="*/ 204552525 h 559"/>
                <a:gd name="T32" fmla="*/ 71801252 w 558"/>
                <a:gd name="T33" fmla="*/ 200353152 h 559"/>
                <a:gd name="T34" fmla="*/ 92743767 w 558"/>
                <a:gd name="T35" fmla="*/ 161962426 h 559"/>
                <a:gd name="T36" fmla="*/ 98727012 w 558"/>
                <a:gd name="T37" fmla="*/ 161962426 h 559"/>
                <a:gd name="T38" fmla="*/ 77186559 w 558"/>
                <a:gd name="T39" fmla="*/ 134368317 h 559"/>
                <a:gd name="T40" fmla="*/ 195060726 w 558"/>
                <a:gd name="T41" fmla="*/ 71983386 h 559"/>
                <a:gd name="T42" fmla="*/ 173520273 w 558"/>
                <a:gd name="T43" fmla="*/ 98977253 h 559"/>
                <a:gd name="T44" fmla="*/ 179504291 w 558"/>
                <a:gd name="T45" fmla="*/ 98977253 h 559"/>
                <a:gd name="T46" fmla="*/ 262076156 w 558"/>
                <a:gd name="T47" fmla="*/ 130169718 h 559"/>
                <a:gd name="T48" fmla="*/ 241133641 w 558"/>
                <a:gd name="T49" fmla="*/ 172759818 h 559"/>
                <a:gd name="T50" fmla="*/ 235150396 w 558"/>
                <a:gd name="T51" fmla="*/ 178758369 h 559"/>
                <a:gd name="T52" fmla="*/ 199249383 w 558"/>
                <a:gd name="T53" fmla="*/ 267537698 h 559"/>
                <a:gd name="T54" fmla="*/ 333877408 w 558"/>
                <a:gd name="T55" fmla="*/ 267537698 h 559"/>
                <a:gd name="T56" fmla="*/ 126849420 w 558"/>
                <a:gd name="T57" fmla="*/ 326923740 h 559"/>
                <a:gd name="T58" fmla="*/ 8376542 w 558"/>
                <a:gd name="T59" fmla="*/ 208751124 h 559"/>
                <a:gd name="T60" fmla="*/ 126849420 w 558"/>
                <a:gd name="T61" fmla="*/ 326923740 h 559"/>
                <a:gd name="T62" fmla="*/ 67613368 w 558"/>
                <a:gd name="T63" fmla="*/ 126570588 h 559"/>
                <a:gd name="T64" fmla="*/ 8376542 w 558"/>
                <a:gd name="T65" fmla="*/ 67784013 h 559"/>
                <a:gd name="T66" fmla="*/ 126849420 w 558"/>
                <a:gd name="T67" fmla="*/ 67784013 h 559"/>
                <a:gd name="T68" fmla="*/ 266264040 w 558"/>
                <a:gd name="T69" fmla="*/ 12597344 h 559"/>
                <a:gd name="T70" fmla="*/ 266264040 w 558"/>
                <a:gd name="T71" fmla="*/ 122371215 h 559"/>
                <a:gd name="T72" fmla="*/ 266264040 w 558"/>
                <a:gd name="T73" fmla="*/ 12597344 h 559"/>
                <a:gd name="T74" fmla="*/ 207625925 w 558"/>
                <a:gd name="T75" fmla="*/ 267537698 h 559"/>
                <a:gd name="T76" fmla="*/ 325500866 w 558"/>
                <a:gd name="T77" fmla="*/ 267537698 h 55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558" h="559">
                  <a:moveTo>
                    <a:pt x="461" y="335"/>
                  </a:moveTo>
                  <a:cubicBezTo>
                    <a:pt x="498" y="298"/>
                    <a:pt x="498" y="298"/>
                    <a:pt x="498" y="298"/>
                  </a:cubicBezTo>
                  <a:cubicBezTo>
                    <a:pt x="500" y="295"/>
                    <a:pt x="500" y="291"/>
                    <a:pt x="498" y="288"/>
                  </a:cubicBezTo>
                  <a:cubicBezTo>
                    <a:pt x="495" y="285"/>
                    <a:pt x="490" y="285"/>
                    <a:pt x="488" y="288"/>
                  </a:cubicBezTo>
                  <a:cubicBezTo>
                    <a:pt x="452" y="323"/>
                    <a:pt x="452" y="323"/>
                    <a:pt x="452" y="323"/>
                  </a:cubicBezTo>
                  <a:cubicBezTo>
                    <a:pt x="452" y="217"/>
                    <a:pt x="452" y="217"/>
                    <a:pt x="452" y="217"/>
                  </a:cubicBezTo>
                  <a:cubicBezTo>
                    <a:pt x="552" y="118"/>
                    <a:pt x="552" y="118"/>
                    <a:pt x="552" y="118"/>
                  </a:cubicBezTo>
                  <a:cubicBezTo>
                    <a:pt x="553" y="116"/>
                    <a:pt x="554" y="115"/>
                    <a:pt x="554" y="113"/>
                  </a:cubicBezTo>
                  <a:cubicBezTo>
                    <a:pt x="554" y="111"/>
                    <a:pt x="553" y="109"/>
                    <a:pt x="552" y="108"/>
                  </a:cubicBezTo>
                  <a:cubicBezTo>
                    <a:pt x="450" y="6"/>
                    <a:pt x="450" y="6"/>
                    <a:pt x="450" y="6"/>
                  </a:cubicBezTo>
                  <a:cubicBezTo>
                    <a:pt x="448" y="4"/>
                    <a:pt x="443" y="4"/>
                    <a:pt x="440" y="6"/>
                  </a:cubicBezTo>
                  <a:cubicBezTo>
                    <a:pt x="343" y="103"/>
                    <a:pt x="343" y="103"/>
                    <a:pt x="343" y="103"/>
                  </a:cubicBezTo>
                  <a:cubicBezTo>
                    <a:pt x="300" y="61"/>
                    <a:pt x="300" y="61"/>
                    <a:pt x="300" y="61"/>
                  </a:cubicBezTo>
                  <a:cubicBezTo>
                    <a:pt x="297" y="58"/>
                    <a:pt x="293" y="58"/>
                    <a:pt x="290" y="61"/>
                  </a:cubicBezTo>
                  <a:cubicBezTo>
                    <a:pt x="288" y="63"/>
                    <a:pt x="288" y="68"/>
                    <a:pt x="290" y="70"/>
                  </a:cubicBezTo>
                  <a:cubicBezTo>
                    <a:pt x="326" y="106"/>
                    <a:pt x="326" y="106"/>
                    <a:pt x="326" y="106"/>
                  </a:cubicBezTo>
                  <a:cubicBezTo>
                    <a:pt x="225" y="106"/>
                    <a:pt x="225" y="106"/>
                    <a:pt x="225" y="106"/>
                  </a:cubicBezTo>
                  <a:cubicBezTo>
                    <a:pt x="222" y="47"/>
                    <a:pt x="173" y="0"/>
                    <a:pt x="113" y="0"/>
                  </a:cubicBezTo>
                  <a:cubicBezTo>
                    <a:pt x="51" y="0"/>
                    <a:pt x="0" y="51"/>
                    <a:pt x="0" y="113"/>
                  </a:cubicBezTo>
                  <a:cubicBezTo>
                    <a:pt x="0" y="169"/>
                    <a:pt x="42" y="217"/>
                    <a:pt x="97" y="224"/>
                  </a:cubicBezTo>
                  <a:cubicBezTo>
                    <a:pt x="61" y="260"/>
                    <a:pt x="61" y="260"/>
                    <a:pt x="61" y="260"/>
                  </a:cubicBezTo>
                  <a:cubicBezTo>
                    <a:pt x="58" y="263"/>
                    <a:pt x="58" y="268"/>
                    <a:pt x="61" y="270"/>
                  </a:cubicBezTo>
                  <a:cubicBezTo>
                    <a:pt x="63" y="273"/>
                    <a:pt x="68" y="273"/>
                    <a:pt x="71" y="270"/>
                  </a:cubicBezTo>
                  <a:cubicBezTo>
                    <a:pt x="106" y="235"/>
                    <a:pt x="106" y="235"/>
                    <a:pt x="106" y="235"/>
                  </a:cubicBezTo>
                  <a:cubicBezTo>
                    <a:pt x="106" y="334"/>
                    <a:pt x="106" y="334"/>
                    <a:pt x="106" y="334"/>
                  </a:cubicBezTo>
                  <a:cubicBezTo>
                    <a:pt x="7" y="334"/>
                    <a:pt x="7" y="334"/>
                    <a:pt x="7" y="334"/>
                  </a:cubicBezTo>
                  <a:cubicBezTo>
                    <a:pt x="3" y="334"/>
                    <a:pt x="0" y="337"/>
                    <a:pt x="0" y="341"/>
                  </a:cubicBezTo>
                  <a:cubicBezTo>
                    <a:pt x="0" y="552"/>
                    <a:pt x="0" y="552"/>
                    <a:pt x="0" y="552"/>
                  </a:cubicBezTo>
                  <a:cubicBezTo>
                    <a:pt x="0" y="556"/>
                    <a:pt x="3" y="559"/>
                    <a:pt x="7" y="559"/>
                  </a:cubicBezTo>
                  <a:cubicBezTo>
                    <a:pt x="219" y="559"/>
                    <a:pt x="219" y="559"/>
                    <a:pt x="219" y="559"/>
                  </a:cubicBezTo>
                  <a:cubicBezTo>
                    <a:pt x="223" y="559"/>
                    <a:pt x="226" y="556"/>
                    <a:pt x="226" y="552"/>
                  </a:cubicBezTo>
                  <a:cubicBezTo>
                    <a:pt x="226" y="341"/>
                    <a:pt x="226" y="341"/>
                    <a:pt x="226" y="341"/>
                  </a:cubicBezTo>
                  <a:cubicBezTo>
                    <a:pt x="226" y="337"/>
                    <a:pt x="223" y="334"/>
                    <a:pt x="219" y="334"/>
                  </a:cubicBezTo>
                  <a:cubicBezTo>
                    <a:pt x="120" y="334"/>
                    <a:pt x="120" y="334"/>
                    <a:pt x="120" y="334"/>
                  </a:cubicBezTo>
                  <a:cubicBezTo>
                    <a:pt x="120" y="235"/>
                    <a:pt x="120" y="235"/>
                    <a:pt x="120" y="235"/>
                  </a:cubicBezTo>
                  <a:cubicBezTo>
                    <a:pt x="155" y="270"/>
                    <a:pt x="155" y="270"/>
                    <a:pt x="155" y="270"/>
                  </a:cubicBezTo>
                  <a:cubicBezTo>
                    <a:pt x="157" y="272"/>
                    <a:pt x="158" y="272"/>
                    <a:pt x="160" y="272"/>
                  </a:cubicBezTo>
                  <a:cubicBezTo>
                    <a:pt x="162" y="272"/>
                    <a:pt x="164" y="272"/>
                    <a:pt x="165" y="270"/>
                  </a:cubicBezTo>
                  <a:cubicBezTo>
                    <a:pt x="168" y="268"/>
                    <a:pt x="168" y="263"/>
                    <a:pt x="165" y="260"/>
                  </a:cubicBezTo>
                  <a:cubicBezTo>
                    <a:pt x="129" y="224"/>
                    <a:pt x="129" y="224"/>
                    <a:pt x="129" y="224"/>
                  </a:cubicBezTo>
                  <a:cubicBezTo>
                    <a:pt x="181" y="217"/>
                    <a:pt x="222" y="173"/>
                    <a:pt x="225" y="120"/>
                  </a:cubicBezTo>
                  <a:cubicBezTo>
                    <a:pt x="326" y="120"/>
                    <a:pt x="326" y="120"/>
                    <a:pt x="326" y="120"/>
                  </a:cubicBezTo>
                  <a:cubicBezTo>
                    <a:pt x="290" y="155"/>
                    <a:pt x="290" y="155"/>
                    <a:pt x="290" y="155"/>
                  </a:cubicBezTo>
                  <a:cubicBezTo>
                    <a:pt x="288" y="158"/>
                    <a:pt x="288" y="162"/>
                    <a:pt x="290" y="165"/>
                  </a:cubicBezTo>
                  <a:cubicBezTo>
                    <a:pt x="292" y="166"/>
                    <a:pt x="293" y="167"/>
                    <a:pt x="295" y="167"/>
                  </a:cubicBezTo>
                  <a:cubicBezTo>
                    <a:pt x="297" y="167"/>
                    <a:pt x="299" y="166"/>
                    <a:pt x="300" y="165"/>
                  </a:cubicBezTo>
                  <a:cubicBezTo>
                    <a:pt x="343" y="122"/>
                    <a:pt x="343" y="122"/>
                    <a:pt x="343" y="122"/>
                  </a:cubicBezTo>
                  <a:cubicBezTo>
                    <a:pt x="438" y="217"/>
                    <a:pt x="438" y="217"/>
                    <a:pt x="438" y="217"/>
                  </a:cubicBezTo>
                  <a:cubicBezTo>
                    <a:pt x="438" y="323"/>
                    <a:pt x="438" y="323"/>
                    <a:pt x="438" y="323"/>
                  </a:cubicBezTo>
                  <a:cubicBezTo>
                    <a:pt x="403" y="288"/>
                    <a:pt x="403" y="288"/>
                    <a:pt x="403" y="288"/>
                  </a:cubicBezTo>
                  <a:cubicBezTo>
                    <a:pt x="400" y="285"/>
                    <a:pt x="396" y="285"/>
                    <a:pt x="393" y="288"/>
                  </a:cubicBezTo>
                  <a:cubicBezTo>
                    <a:pt x="390" y="291"/>
                    <a:pt x="390" y="295"/>
                    <a:pt x="393" y="298"/>
                  </a:cubicBezTo>
                  <a:cubicBezTo>
                    <a:pt x="430" y="335"/>
                    <a:pt x="430" y="335"/>
                    <a:pt x="430" y="335"/>
                  </a:cubicBezTo>
                  <a:cubicBezTo>
                    <a:pt x="375" y="342"/>
                    <a:pt x="333" y="389"/>
                    <a:pt x="333" y="446"/>
                  </a:cubicBezTo>
                  <a:cubicBezTo>
                    <a:pt x="333" y="508"/>
                    <a:pt x="383" y="559"/>
                    <a:pt x="445" y="559"/>
                  </a:cubicBezTo>
                  <a:cubicBezTo>
                    <a:pt x="508" y="559"/>
                    <a:pt x="558" y="508"/>
                    <a:pt x="558" y="446"/>
                  </a:cubicBezTo>
                  <a:cubicBezTo>
                    <a:pt x="558" y="389"/>
                    <a:pt x="516" y="342"/>
                    <a:pt x="461" y="335"/>
                  </a:cubicBezTo>
                  <a:close/>
                  <a:moveTo>
                    <a:pt x="212" y="545"/>
                  </a:moveTo>
                  <a:cubicBezTo>
                    <a:pt x="14" y="545"/>
                    <a:pt x="14" y="545"/>
                    <a:pt x="14" y="545"/>
                  </a:cubicBezTo>
                  <a:cubicBezTo>
                    <a:pt x="14" y="348"/>
                    <a:pt x="14" y="348"/>
                    <a:pt x="14" y="348"/>
                  </a:cubicBezTo>
                  <a:cubicBezTo>
                    <a:pt x="212" y="348"/>
                    <a:pt x="212" y="348"/>
                    <a:pt x="212" y="348"/>
                  </a:cubicBezTo>
                  <a:lnTo>
                    <a:pt x="212" y="545"/>
                  </a:lnTo>
                  <a:close/>
                  <a:moveTo>
                    <a:pt x="116" y="211"/>
                  </a:moveTo>
                  <a:cubicBezTo>
                    <a:pt x="115" y="211"/>
                    <a:pt x="114" y="211"/>
                    <a:pt x="113" y="211"/>
                  </a:cubicBezTo>
                  <a:cubicBezTo>
                    <a:pt x="112" y="211"/>
                    <a:pt x="111" y="211"/>
                    <a:pt x="110" y="211"/>
                  </a:cubicBezTo>
                  <a:cubicBezTo>
                    <a:pt x="57" y="210"/>
                    <a:pt x="14" y="166"/>
                    <a:pt x="14" y="113"/>
                  </a:cubicBezTo>
                  <a:cubicBezTo>
                    <a:pt x="14" y="58"/>
                    <a:pt x="58" y="14"/>
                    <a:pt x="113" y="14"/>
                  </a:cubicBezTo>
                  <a:cubicBezTo>
                    <a:pt x="167" y="14"/>
                    <a:pt x="212" y="58"/>
                    <a:pt x="212" y="113"/>
                  </a:cubicBezTo>
                  <a:cubicBezTo>
                    <a:pt x="212" y="166"/>
                    <a:pt x="169" y="210"/>
                    <a:pt x="116" y="211"/>
                  </a:cubicBezTo>
                  <a:close/>
                  <a:moveTo>
                    <a:pt x="445" y="21"/>
                  </a:moveTo>
                  <a:cubicBezTo>
                    <a:pt x="537" y="113"/>
                    <a:pt x="537" y="113"/>
                    <a:pt x="537" y="113"/>
                  </a:cubicBezTo>
                  <a:cubicBezTo>
                    <a:pt x="445" y="204"/>
                    <a:pt x="445" y="204"/>
                    <a:pt x="445" y="204"/>
                  </a:cubicBezTo>
                  <a:cubicBezTo>
                    <a:pt x="354" y="113"/>
                    <a:pt x="354" y="113"/>
                    <a:pt x="354" y="113"/>
                  </a:cubicBezTo>
                  <a:lnTo>
                    <a:pt x="445" y="21"/>
                  </a:lnTo>
                  <a:close/>
                  <a:moveTo>
                    <a:pt x="445" y="545"/>
                  </a:moveTo>
                  <a:cubicBezTo>
                    <a:pt x="391" y="545"/>
                    <a:pt x="347" y="501"/>
                    <a:pt x="347" y="446"/>
                  </a:cubicBezTo>
                  <a:cubicBezTo>
                    <a:pt x="347" y="392"/>
                    <a:pt x="391" y="348"/>
                    <a:pt x="445" y="348"/>
                  </a:cubicBezTo>
                  <a:cubicBezTo>
                    <a:pt x="500" y="348"/>
                    <a:pt x="544" y="392"/>
                    <a:pt x="544" y="446"/>
                  </a:cubicBezTo>
                  <a:cubicBezTo>
                    <a:pt x="544" y="501"/>
                    <a:pt x="500" y="545"/>
                    <a:pt x="445" y="545"/>
                  </a:cubicBezTo>
                  <a:close/>
                </a:path>
              </a:pathLst>
            </a:custGeom>
            <a:solidFill>
              <a:schemeClr val="bg1"/>
            </a:solidFill>
            <a:ln w="12700">
              <a:solidFill>
                <a:schemeClr val="bg1"/>
              </a:solidFill>
              <a:round/>
              <a:headEnd/>
              <a:tailEnd/>
            </a:ln>
          </p:spPr>
          <p:txBody>
            <a:bodyPr/>
            <a:lstStyle/>
            <a:p>
              <a:endParaRPr lang="en-NZ"/>
            </a:p>
          </p:txBody>
        </p:sp>
      </p:grpSp>
      <p:grpSp>
        <p:nvGrpSpPr>
          <p:cNvPr id="107" name="Grupa 39">
            <a:extLst>
              <a:ext uri="{FF2B5EF4-FFF2-40B4-BE49-F238E27FC236}">
                <a16:creationId xmlns:a16="http://schemas.microsoft.com/office/drawing/2014/main" id="{8EA6CE8E-C495-241A-436F-D540DC963DA9}"/>
              </a:ext>
            </a:extLst>
          </p:cNvPr>
          <p:cNvGrpSpPr>
            <a:grpSpLocks/>
          </p:cNvGrpSpPr>
          <p:nvPr/>
        </p:nvGrpSpPr>
        <p:grpSpPr bwMode="auto">
          <a:xfrm>
            <a:off x="6673850" y="4879975"/>
            <a:ext cx="5072063" cy="836613"/>
            <a:chOff x="7044222" y="4254495"/>
            <a:chExt cx="5071578" cy="835998"/>
          </a:xfrm>
        </p:grpSpPr>
        <p:sp>
          <p:nvSpPr>
            <p:cNvPr id="108" name="Dowolny kształt 40">
              <a:extLst>
                <a:ext uri="{FF2B5EF4-FFF2-40B4-BE49-F238E27FC236}">
                  <a16:creationId xmlns:a16="http://schemas.microsoft.com/office/drawing/2014/main" id="{21CBA6D5-772F-EAA4-DDCE-22501AC82B1E}"/>
                </a:ext>
              </a:extLst>
            </p:cNvPr>
            <p:cNvSpPr/>
            <p:nvPr/>
          </p:nvSpPr>
          <p:spPr>
            <a:xfrm>
              <a:off x="7044222" y="4254495"/>
              <a:ext cx="5071578" cy="835998"/>
            </a:xfrm>
            <a:custGeom>
              <a:avLst/>
              <a:gdLst>
                <a:gd name="connsiteX0" fmla="*/ 0 w 2109410"/>
                <a:gd name="connsiteY0" fmla="*/ 59984 h 599843"/>
                <a:gd name="connsiteX1" fmla="*/ 59984 w 2109410"/>
                <a:gd name="connsiteY1" fmla="*/ 0 h 599843"/>
                <a:gd name="connsiteX2" fmla="*/ 2049426 w 2109410"/>
                <a:gd name="connsiteY2" fmla="*/ 0 h 599843"/>
                <a:gd name="connsiteX3" fmla="*/ 2109410 w 2109410"/>
                <a:gd name="connsiteY3" fmla="*/ 59984 h 599843"/>
                <a:gd name="connsiteX4" fmla="*/ 2109410 w 2109410"/>
                <a:gd name="connsiteY4" fmla="*/ 539859 h 599843"/>
                <a:gd name="connsiteX5" fmla="*/ 2049426 w 2109410"/>
                <a:gd name="connsiteY5" fmla="*/ 599843 h 599843"/>
                <a:gd name="connsiteX6" fmla="*/ 59984 w 2109410"/>
                <a:gd name="connsiteY6" fmla="*/ 599843 h 599843"/>
                <a:gd name="connsiteX7" fmla="*/ 0 w 2109410"/>
                <a:gd name="connsiteY7" fmla="*/ 539859 h 599843"/>
                <a:gd name="connsiteX8" fmla="*/ 0 w 2109410"/>
                <a:gd name="connsiteY8" fmla="*/ 59984 h 59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09410" h="599843">
                  <a:moveTo>
                    <a:pt x="0" y="59984"/>
                  </a:moveTo>
                  <a:cubicBezTo>
                    <a:pt x="0" y="26856"/>
                    <a:pt x="26856" y="0"/>
                    <a:pt x="59984" y="0"/>
                  </a:cubicBezTo>
                  <a:lnTo>
                    <a:pt x="2049426" y="0"/>
                  </a:lnTo>
                  <a:cubicBezTo>
                    <a:pt x="2082554" y="0"/>
                    <a:pt x="2109410" y="26856"/>
                    <a:pt x="2109410" y="59984"/>
                  </a:cubicBezTo>
                  <a:lnTo>
                    <a:pt x="2109410" y="539859"/>
                  </a:lnTo>
                  <a:cubicBezTo>
                    <a:pt x="2109410" y="572987"/>
                    <a:pt x="2082554" y="599843"/>
                    <a:pt x="2049426" y="599843"/>
                  </a:cubicBezTo>
                  <a:lnTo>
                    <a:pt x="59984" y="599843"/>
                  </a:lnTo>
                  <a:cubicBezTo>
                    <a:pt x="26856" y="599843"/>
                    <a:pt x="0" y="572987"/>
                    <a:pt x="0" y="539859"/>
                  </a:cubicBezTo>
                  <a:lnTo>
                    <a:pt x="0" y="59984"/>
                  </a:lnTo>
                  <a:close/>
                </a:path>
              </a:pathLst>
            </a:custGeom>
            <a:noFill/>
            <a:ln w="19050">
              <a:solidFill>
                <a:schemeClr val="bg1">
                  <a:lumMod val="6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936000" tIns="0" rIns="0" bIns="0" spcCol="1270" anchor="ctr"/>
            <a:lstStyle/>
            <a:p>
              <a:pPr defTabSz="913203" eaLnBrk="1" fontAlgn="auto" hangingPunct="1">
                <a:spcBef>
                  <a:spcPts val="0"/>
                </a:spcBef>
                <a:spcAft>
                  <a:spcPts val="1200"/>
                </a:spcAft>
                <a:defRPr/>
              </a:pPr>
              <a:r>
                <a:rPr lang="en-NZ" sz="1600">
                  <a:solidFill>
                    <a:prstClr val="black"/>
                  </a:solidFill>
                  <a:latin typeface="Century Gothic" panose="020B0502020202020204" pitchFamily="34" charset="0"/>
                </a:rPr>
                <a:t>Uncertainty about new role - </a:t>
              </a:r>
              <a:r>
                <a:rPr lang="en-NZ" sz="1600" b="1">
                  <a:solidFill>
                    <a:srgbClr val="B65AC3"/>
                  </a:solidFill>
                  <a:latin typeface="Century Gothic" panose="020B0502020202020204" pitchFamily="34" charset="0"/>
                </a:rPr>
                <a:t>Tight Profile I</a:t>
              </a:r>
              <a:endParaRPr lang="en-GB" sz="1600" b="1">
                <a:solidFill>
                  <a:srgbClr val="B65AC3"/>
                </a:solidFill>
                <a:latin typeface="Century Gothic" panose="020B0502020202020204" pitchFamily="34" charset="0"/>
              </a:endParaRPr>
            </a:p>
          </p:txBody>
        </p:sp>
        <p:sp>
          <p:nvSpPr>
            <p:cNvPr id="109" name="Prostokąt z rogami zaokrąglonymi z jednej strony 41">
              <a:extLst>
                <a:ext uri="{FF2B5EF4-FFF2-40B4-BE49-F238E27FC236}">
                  <a16:creationId xmlns:a16="http://schemas.microsoft.com/office/drawing/2014/main" id="{CB9BD625-B456-3D1E-0D65-9F0D05CF2CC0}"/>
                </a:ext>
              </a:extLst>
            </p:cNvPr>
            <p:cNvSpPr/>
            <p:nvPr/>
          </p:nvSpPr>
          <p:spPr>
            <a:xfrm rot="16200000">
              <a:off x="6990520" y="4308197"/>
              <a:ext cx="835998" cy="728593"/>
            </a:xfrm>
            <a:prstGeom prst="round2SameRect">
              <a:avLst>
                <a:gd name="adj1" fmla="val 15805"/>
                <a:gd name="adj2" fmla="val 0"/>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sp>
          <p:nvSpPr>
            <p:cNvPr id="436324" name="Freeform 107">
              <a:extLst>
                <a:ext uri="{FF2B5EF4-FFF2-40B4-BE49-F238E27FC236}">
                  <a16:creationId xmlns:a16="http://schemas.microsoft.com/office/drawing/2014/main" id="{6D42B3AB-EA59-C4EE-6916-A912E31D7C71}"/>
                </a:ext>
              </a:extLst>
            </p:cNvPr>
            <p:cNvSpPr>
              <a:spLocks noEditPoints="1"/>
            </p:cNvSpPr>
            <p:nvPr/>
          </p:nvSpPr>
          <p:spPr bwMode="auto">
            <a:xfrm>
              <a:off x="7144834" y="4414891"/>
              <a:ext cx="471992" cy="469027"/>
            </a:xfrm>
            <a:custGeom>
              <a:avLst/>
              <a:gdLst>
                <a:gd name="T0" fmla="*/ 353832285 w 610"/>
                <a:gd name="T1" fmla="*/ 313293783 h 606"/>
                <a:gd name="T2" fmla="*/ 277198580 w 610"/>
                <a:gd name="T3" fmla="*/ 236617930 h 606"/>
                <a:gd name="T4" fmla="*/ 258638462 w 610"/>
                <a:gd name="T5" fmla="*/ 44328469 h 606"/>
                <a:gd name="T6" fmla="*/ 151471518 w 610"/>
                <a:gd name="T7" fmla="*/ 0 h 606"/>
                <a:gd name="T8" fmla="*/ 44303800 w 610"/>
                <a:gd name="T9" fmla="*/ 44328469 h 606"/>
                <a:gd name="T10" fmla="*/ 0 w 610"/>
                <a:gd name="T11" fmla="*/ 151555317 h 606"/>
                <a:gd name="T12" fmla="*/ 44303800 w 610"/>
                <a:gd name="T13" fmla="*/ 259381219 h 606"/>
                <a:gd name="T14" fmla="*/ 151471518 w 610"/>
                <a:gd name="T15" fmla="*/ 303709688 h 606"/>
                <a:gd name="T16" fmla="*/ 236486562 w 610"/>
                <a:gd name="T17" fmla="*/ 277951128 h 606"/>
                <a:gd name="T18" fmla="*/ 312521378 w 610"/>
                <a:gd name="T19" fmla="*/ 354027926 h 606"/>
                <a:gd name="T20" fmla="*/ 333476276 w 610"/>
                <a:gd name="T21" fmla="*/ 363013740 h 606"/>
                <a:gd name="T22" fmla="*/ 353832285 w 610"/>
                <a:gd name="T23" fmla="*/ 354027926 h 606"/>
                <a:gd name="T24" fmla="*/ 353832285 w 610"/>
                <a:gd name="T25" fmla="*/ 313293783 h 606"/>
                <a:gd name="T26" fmla="*/ 50291134 w 610"/>
                <a:gd name="T27" fmla="*/ 253390676 h 606"/>
                <a:gd name="T28" fmla="*/ 8382114 w 610"/>
                <a:gd name="T29" fmla="*/ 151555317 h 606"/>
                <a:gd name="T30" fmla="*/ 50291134 w 610"/>
                <a:gd name="T31" fmla="*/ 50319012 h 606"/>
                <a:gd name="T32" fmla="*/ 151471518 w 610"/>
                <a:gd name="T33" fmla="*/ 8386760 h 606"/>
                <a:gd name="T34" fmla="*/ 252651901 w 610"/>
                <a:gd name="T35" fmla="*/ 50319012 h 606"/>
                <a:gd name="T36" fmla="*/ 268816467 w 610"/>
                <a:gd name="T37" fmla="*/ 234221713 h 606"/>
                <a:gd name="T38" fmla="*/ 268217578 w 610"/>
                <a:gd name="T39" fmla="*/ 234820767 h 606"/>
                <a:gd name="T40" fmla="*/ 252651901 w 610"/>
                <a:gd name="T41" fmla="*/ 253390676 h 606"/>
                <a:gd name="T42" fmla="*/ 234690671 w 610"/>
                <a:gd name="T43" fmla="*/ 268366259 h 606"/>
                <a:gd name="T44" fmla="*/ 234091783 w 610"/>
                <a:gd name="T45" fmla="*/ 268965313 h 606"/>
                <a:gd name="T46" fmla="*/ 151471518 w 610"/>
                <a:gd name="T47" fmla="*/ 295322928 h 606"/>
                <a:gd name="T48" fmla="*/ 50291134 w 610"/>
                <a:gd name="T49" fmla="*/ 253390676 h 606"/>
                <a:gd name="T50" fmla="*/ 347844950 w 610"/>
                <a:gd name="T51" fmla="*/ 348038157 h 606"/>
                <a:gd name="T52" fmla="*/ 318508713 w 610"/>
                <a:gd name="T53" fmla="*/ 348038157 h 606"/>
                <a:gd name="T54" fmla="*/ 243072011 w 610"/>
                <a:gd name="T55" fmla="*/ 272559639 h 606"/>
                <a:gd name="T56" fmla="*/ 258638462 w 610"/>
                <a:gd name="T57" fmla="*/ 259381219 h 606"/>
                <a:gd name="T58" fmla="*/ 272409022 w 610"/>
                <a:gd name="T59" fmla="*/ 243207527 h 606"/>
                <a:gd name="T60" fmla="*/ 347844950 w 610"/>
                <a:gd name="T61" fmla="*/ 319284325 h 606"/>
                <a:gd name="T62" fmla="*/ 347844950 w 610"/>
                <a:gd name="T63" fmla="*/ 348038157 h 6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10" h="606">
                  <a:moveTo>
                    <a:pt x="591" y="523"/>
                  </a:moveTo>
                  <a:cubicBezTo>
                    <a:pt x="463" y="395"/>
                    <a:pt x="463" y="395"/>
                    <a:pt x="463" y="395"/>
                  </a:cubicBezTo>
                  <a:cubicBezTo>
                    <a:pt x="530" y="296"/>
                    <a:pt x="519" y="161"/>
                    <a:pt x="432" y="74"/>
                  </a:cubicBezTo>
                  <a:cubicBezTo>
                    <a:pt x="384" y="26"/>
                    <a:pt x="321" y="0"/>
                    <a:pt x="253" y="0"/>
                  </a:cubicBezTo>
                  <a:cubicBezTo>
                    <a:pt x="185" y="0"/>
                    <a:pt x="122" y="26"/>
                    <a:pt x="74" y="74"/>
                  </a:cubicBezTo>
                  <a:cubicBezTo>
                    <a:pt x="26" y="122"/>
                    <a:pt x="0" y="186"/>
                    <a:pt x="0" y="253"/>
                  </a:cubicBezTo>
                  <a:cubicBezTo>
                    <a:pt x="0" y="321"/>
                    <a:pt x="26" y="385"/>
                    <a:pt x="74" y="433"/>
                  </a:cubicBezTo>
                  <a:cubicBezTo>
                    <a:pt x="122" y="480"/>
                    <a:pt x="185" y="507"/>
                    <a:pt x="253" y="507"/>
                  </a:cubicBezTo>
                  <a:cubicBezTo>
                    <a:pt x="304" y="507"/>
                    <a:pt x="353" y="492"/>
                    <a:pt x="395" y="464"/>
                  </a:cubicBezTo>
                  <a:cubicBezTo>
                    <a:pt x="522" y="591"/>
                    <a:pt x="522" y="591"/>
                    <a:pt x="522" y="591"/>
                  </a:cubicBezTo>
                  <a:cubicBezTo>
                    <a:pt x="532" y="601"/>
                    <a:pt x="544" y="606"/>
                    <a:pt x="557" y="606"/>
                  </a:cubicBezTo>
                  <a:cubicBezTo>
                    <a:pt x="569" y="606"/>
                    <a:pt x="582" y="601"/>
                    <a:pt x="591" y="591"/>
                  </a:cubicBezTo>
                  <a:cubicBezTo>
                    <a:pt x="610" y="572"/>
                    <a:pt x="610" y="542"/>
                    <a:pt x="591" y="523"/>
                  </a:cubicBezTo>
                  <a:close/>
                  <a:moveTo>
                    <a:pt x="84" y="423"/>
                  </a:moveTo>
                  <a:cubicBezTo>
                    <a:pt x="39" y="377"/>
                    <a:pt x="14" y="317"/>
                    <a:pt x="14" y="253"/>
                  </a:cubicBezTo>
                  <a:cubicBezTo>
                    <a:pt x="14" y="189"/>
                    <a:pt x="39" y="129"/>
                    <a:pt x="84" y="84"/>
                  </a:cubicBezTo>
                  <a:cubicBezTo>
                    <a:pt x="129" y="39"/>
                    <a:pt x="189" y="14"/>
                    <a:pt x="253" y="14"/>
                  </a:cubicBezTo>
                  <a:cubicBezTo>
                    <a:pt x="317" y="14"/>
                    <a:pt x="377" y="39"/>
                    <a:pt x="422" y="84"/>
                  </a:cubicBezTo>
                  <a:cubicBezTo>
                    <a:pt x="506" y="168"/>
                    <a:pt x="514" y="298"/>
                    <a:pt x="449" y="391"/>
                  </a:cubicBezTo>
                  <a:cubicBezTo>
                    <a:pt x="448" y="392"/>
                    <a:pt x="448" y="392"/>
                    <a:pt x="448" y="392"/>
                  </a:cubicBezTo>
                  <a:cubicBezTo>
                    <a:pt x="440" y="403"/>
                    <a:pt x="432" y="413"/>
                    <a:pt x="422" y="423"/>
                  </a:cubicBezTo>
                  <a:cubicBezTo>
                    <a:pt x="413" y="432"/>
                    <a:pt x="403" y="441"/>
                    <a:pt x="392" y="448"/>
                  </a:cubicBezTo>
                  <a:cubicBezTo>
                    <a:pt x="392" y="448"/>
                    <a:pt x="391" y="449"/>
                    <a:pt x="391" y="449"/>
                  </a:cubicBezTo>
                  <a:cubicBezTo>
                    <a:pt x="351" y="477"/>
                    <a:pt x="303" y="493"/>
                    <a:pt x="253" y="493"/>
                  </a:cubicBezTo>
                  <a:cubicBezTo>
                    <a:pt x="189" y="493"/>
                    <a:pt x="129" y="468"/>
                    <a:pt x="84" y="423"/>
                  </a:cubicBezTo>
                  <a:close/>
                  <a:moveTo>
                    <a:pt x="581" y="581"/>
                  </a:moveTo>
                  <a:cubicBezTo>
                    <a:pt x="568" y="595"/>
                    <a:pt x="546" y="595"/>
                    <a:pt x="532" y="581"/>
                  </a:cubicBezTo>
                  <a:cubicBezTo>
                    <a:pt x="406" y="455"/>
                    <a:pt x="406" y="455"/>
                    <a:pt x="406" y="455"/>
                  </a:cubicBezTo>
                  <a:cubicBezTo>
                    <a:pt x="415" y="448"/>
                    <a:pt x="424" y="441"/>
                    <a:pt x="432" y="433"/>
                  </a:cubicBezTo>
                  <a:cubicBezTo>
                    <a:pt x="440" y="424"/>
                    <a:pt x="448" y="415"/>
                    <a:pt x="455" y="406"/>
                  </a:cubicBezTo>
                  <a:cubicBezTo>
                    <a:pt x="581" y="533"/>
                    <a:pt x="581" y="533"/>
                    <a:pt x="581" y="533"/>
                  </a:cubicBezTo>
                  <a:cubicBezTo>
                    <a:pt x="595" y="546"/>
                    <a:pt x="595" y="568"/>
                    <a:pt x="581" y="581"/>
                  </a:cubicBezTo>
                  <a:close/>
                </a:path>
              </a:pathLst>
            </a:custGeom>
            <a:solidFill>
              <a:schemeClr val="bg1"/>
            </a:solidFill>
            <a:ln w="12700">
              <a:solidFill>
                <a:schemeClr val="bg1"/>
              </a:solidFill>
              <a:round/>
              <a:headEnd/>
              <a:tailEnd/>
            </a:ln>
          </p:spPr>
          <p:txBody>
            <a:bodyPr/>
            <a:lstStyle/>
            <a:p>
              <a:endParaRPr lang="en-NZ"/>
            </a:p>
          </p:txBody>
        </p:sp>
      </p:grpSp>
      <p:grpSp>
        <p:nvGrpSpPr>
          <p:cNvPr id="111" name="Grupa 43">
            <a:extLst>
              <a:ext uri="{FF2B5EF4-FFF2-40B4-BE49-F238E27FC236}">
                <a16:creationId xmlns:a16="http://schemas.microsoft.com/office/drawing/2014/main" id="{3FBD8232-C1B9-A73D-32DB-58BD2096BDB4}"/>
              </a:ext>
            </a:extLst>
          </p:cNvPr>
          <p:cNvGrpSpPr>
            <a:grpSpLocks/>
          </p:cNvGrpSpPr>
          <p:nvPr/>
        </p:nvGrpSpPr>
        <p:grpSpPr bwMode="auto">
          <a:xfrm>
            <a:off x="6673850" y="2035175"/>
            <a:ext cx="5072063" cy="836613"/>
            <a:chOff x="7044222" y="1555204"/>
            <a:chExt cx="5071578" cy="835993"/>
          </a:xfrm>
        </p:grpSpPr>
        <p:sp>
          <p:nvSpPr>
            <p:cNvPr id="112" name="Prostokąt z rogami zaokrąglonymi z jednej strony 44">
              <a:extLst>
                <a:ext uri="{FF2B5EF4-FFF2-40B4-BE49-F238E27FC236}">
                  <a16:creationId xmlns:a16="http://schemas.microsoft.com/office/drawing/2014/main" id="{80576E2C-64FA-CEC0-8A9B-1A63970BE2AC}"/>
                </a:ext>
              </a:extLst>
            </p:cNvPr>
            <p:cNvSpPr/>
            <p:nvPr/>
          </p:nvSpPr>
          <p:spPr>
            <a:xfrm rot="16200000">
              <a:off x="6990522" y="1608904"/>
              <a:ext cx="835993" cy="728593"/>
            </a:xfrm>
            <a:prstGeom prst="round2SameRect">
              <a:avLst>
                <a:gd name="adj1" fmla="val 15805"/>
                <a:gd name="adj2" fmla="val 0"/>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grpSp>
          <p:nvGrpSpPr>
            <p:cNvPr id="436319" name="Grupa 45">
              <a:extLst>
                <a:ext uri="{FF2B5EF4-FFF2-40B4-BE49-F238E27FC236}">
                  <a16:creationId xmlns:a16="http://schemas.microsoft.com/office/drawing/2014/main" id="{8415CC36-A9A7-D22C-64BA-F3C5B5362900}"/>
                </a:ext>
              </a:extLst>
            </p:cNvPr>
            <p:cNvGrpSpPr>
              <a:grpSpLocks/>
            </p:cNvGrpSpPr>
            <p:nvPr/>
          </p:nvGrpSpPr>
          <p:grpSpPr bwMode="auto">
            <a:xfrm>
              <a:off x="7044222" y="1555205"/>
              <a:ext cx="5071578" cy="835992"/>
              <a:chOff x="7044222" y="1555205"/>
              <a:chExt cx="5071578" cy="835992"/>
            </a:xfrm>
          </p:grpSpPr>
          <p:sp>
            <p:nvSpPr>
              <p:cNvPr id="114" name="Dowolny kształt 46">
                <a:extLst>
                  <a:ext uri="{FF2B5EF4-FFF2-40B4-BE49-F238E27FC236}">
                    <a16:creationId xmlns:a16="http://schemas.microsoft.com/office/drawing/2014/main" id="{56FEF322-95F4-17CE-9F99-1BFCB03F1499}"/>
                  </a:ext>
                </a:extLst>
              </p:cNvPr>
              <p:cNvSpPr/>
              <p:nvPr/>
            </p:nvSpPr>
            <p:spPr>
              <a:xfrm>
                <a:off x="7044222" y="1555204"/>
                <a:ext cx="5071578" cy="835993"/>
              </a:xfrm>
              <a:custGeom>
                <a:avLst/>
                <a:gdLst>
                  <a:gd name="connsiteX0" fmla="*/ 0 w 2109410"/>
                  <a:gd name="connsiteY0" fmla="*/ 59984 h 599843"/>
                  <a:gd name="connsiteX1" fmla="*/ 59984 w 2109410"/>
                  <a:gd name="connsiteY1" fmla="*/ 0 h 599843"/>
                  <a:gd name="connsiteX2" fmla="*/ 2049426 w 2109410"/>
                  <a:gd name="connsiteY2" fmla="*/ 0 h 599843"/>
                  <a:gd name="connsiteX3" fmla="*/ 2109410 w 2109410"/>
                  <a:gd name="connsiteY3" fmla="*/ 59984 h 599843"/>
                  <a:gd name="connsiteX4" fmla="*/ 2109410 w 2109410"/>
                  <a:gd name="connsiteY4" fmla="*/ 539859 h 599843"/>
                  <a:gd name="connsiteX5" fmla="*/ 2049426 w 2109410"/>
                  <a:gd name="connsiteY5" fmla="*/ 599843 h 599843"/>
                  <a:gd name="connsiteX6" fmla="*/ 59984 w 2109410"/>
                  <a:gd name="connsiteY6" fmla="*/ 599843 h 599843"/>
                  <a:gd name="connsiteX7" fmla="*/ 0 w 2109410"/>
                  <a:gd name="connsiteY7" fmla="*/ 539859 h 599843"/>
                  <a:gd name="connsiteX8" fmla="*/ 0 w 2109410"/>
                  <a:gd name="connsiteY8" fmla="*/ 59984 h 59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09410" h="599843">
                    <a:moveTo>
                      <a:pt x="0" y="59984"/>
                    </a:moveTo>
                    <a:cubicBezTo>
                      <a:pt x="0" y="26856"/>
                      <a:pt x="26856" y="0"/>
                      <a:pt x="59984" y="0"/>
                    </a:cubicBezTo>
                    <a:lnTo>
                      <a:pt x="2049426" y="0"/>
                    </a:lnTo>
                    <a:cubicBezTo>
                      <a:pt x="2082554" y="0"/>
                      <a:pt x="2109410" y="26856"/>
                      <a:pt x="2109410" y="59984"/>
                    </a:cubicBezTo>
                    <a:lnTo>
                      <a:pt x="2109410" y="539859"/>
                    </a:lnTo>
                    <a:cubicBezTo>
                      <a:pt x="2109410" y="572987"/>
                      <a:pt x="2082554" y="599843"/>
                      <a:pt x="2049426" y="599843"/>
                    </a:cubicBezTo>
                    <a:lnTo>
                      <a:pt x="59984" y="599843"/>
                    </a:lnTo>
                    <a:cubicBezTo>
                      <a:pt x="26856" y="599843"/>
                      <a:pt x="0" y="572987"/>
                      <a:pt x="0" y="539859"/>
                    </a:cubicBezTo>
                    <a:lnTo>
                      <a:pt x="0" y="59984"/>
                    </a:lnTo>
                    <a:close/>
                  </a:path>
                </a:pathLst>
              </a:custGeom>
              <a:noFill/>
              <a:ln w="19050">
                <a:solidFill>
                  <a:schemeClr val="bg1">
                    <a:lumMod val="6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936000" tIns="0" rIns="0" bIns="0" spcCol="1270" anchor="ctr"/>
              <a:lstStyle/>
              <a:p>
                <a:pPr defTabSz="913203" eaLnBrk="1" fontAlgn="auto" hangingPunct="1">
                  <a:spcBef>
                    <a:spcPts val="0"/>
                  </a:spcBef>
                  <a:spcAft>
                    <a:spcPts val="1200"/>
                  </a:spcAft>
                  <a:defRPr/>
                </a:pPr>
                <a:r>
                  <a:rPr lang="en-NZ" sz="1600">
                    <a:solidFill>
                      <a:prstClr val="black"/>
                    </a:solidFill>
                    <a:latin typeface="Century Gothic" panose="020B0502020202020204" pitchFamily="34" charset="0"/>
                  </a:rPr>
                  <a:t>Hasn’t yet identified with or adjusted to the job role</a:t>
                </a:r>
              </a:p>
            </p:txBody>
          </p:sp>
          <p:sp>
            <p:nvSpPr>
              <p:cNvPr id="436321" name="Freeform 108">
                <a:extLst>
                  <a:ext uri="{FF2B5EF4-FFF2-40B4-BE49-F238E27FC236}">
                    <a16:creationId xmlns:a16="http://schemas.microsoft.com/office/drawing/2014/main" id="{61A6BFD2-6B8C-B894-6E58-704F8102A5D4}"/>
                  </a:ext>
                </a:extLst>
              </p:cNvPr>
              <p:cNvSpPr>
                <a:spLocks noEditPoints="1"/>
              </p:cNvSpPr>
              <p:nvPr/>
            </p:nvSpPr>
            <p:spPr bwMode="auto">
              <a:xfrm>
                <a:off x="7187224" y="1696566"/>
                <a:ext cx="459890" cy="484959"/>
              </a:xfrm>
              <a:custGeom>
                <a:avLst/>
                <a:gdLst>
                  <a:gd name="T0" fmla="*/ 356058606 w 594"/>
                  <a:gd name="T1" fmla="*/ 251858468 h 627"/>
                  <a:gd name="T2" fmla="*/ 356058606 w 594"/>
                  <a:gd name="T3" fmla="*/ 251260584 h 627"/>
                  <a:gd name="T4" fmla="*/ 356058606 w 594"/>
                  <a:gd name="T5" fmla="*/ 250661926 h 627"/>
                  <a:gd name="T6" fmla="*/ 356058606 w 594"/>
                  <a:gd name="T7" fmla="*/ 250064042 h 627"/>
                  <a:gd name="T8" fmla="*/ 299113540 w 594"/>
                  <a:gd name="T9" fmla="*/ 89137321 h 627"/>
                  <a:gd name="T10" fmla="*/ 298513515 w 594"/>
                  <a:gd name="T11" fmla="*/ 87941552 h 627"/>
                  <a:gd name="T12" fmla="*/ 297315014 w 594"/>
                  <a:gd name="T13" fmla="*/ 87342895 h 627"/>
                  <a:gd name="T14" fmla="*/ 296115738 w 594"/>
                  <a:gd name="T15" fmla="*/ 86745011 h 627"/>
                  <a:gd name="T16" fmla="*/ 197210742 w 594"/>
                  <a:gd name="T17" fmla="*/ 59823985 h 627"/>
                  <a:gd name="T18" fmla="*/ 182824856 w 594"/>
                  <a:gd name="T19" fmla="*/ 40680093 h 627"/>
                  <a:gd name="T20" fmla="*/ 178628554 w 594"/>
                  <a:gd name="T21" fmla="*/ 0 h 627"/>
                  <a:gd name="T22" fmla="*/ 174433025 w 594"/>
                  <a:gd name="T23" fmla="*/ 40680093 h 627"/>
                  <a:gd name="T24" fmla="*/ 62939895 w 594"/>
                  <a:gd name="T25" fmla="*/ 23331401 h 627"/>
                  <a:gd name="T26" fmla="*/ 61740620 w 594"/>
                  <a:gd name="T27" fmla="*/ 22732743 h 627"/>
                  <a:gd name="T28" fmla="*/ 60542118 w 594"/>
                  <a:gd name="T29" fmla="*/ 23331401 h 627"/>
                  <a:gd name="T30" fmla="*/ 59342843 w 594"/>
                  <a:gd name="T31" fmla="*/ 23929285 h 627"/>
                  <a:gd name="T32" fmla="*/ 58144342 w 594"/>
                  <a:gd name="T33" fmla="*/ 24527942 h 627"/>
                  <a:gd name="T34" fmla="*/ 58144342 w 594"/>
                  <a:gd name="T35" fmla="*/ 25724484 h 627"/>
                  <a:gd name="T36" fmla="*/ 599251 w 594"/>
                  <a:gd name="T37" fmla="*/ 185453891 h 627"/>
                  <a:gd name="T38" fmla="*/ 0 w 594"/>
                  <a:gd name="T39" fmla="*/ 186052548 h 627"/>
                  <a:gd name="T40" fmla="*/ 0 w 594"/>
                  <a:gd name="T41" fmla="*/ 187249090 h 627"/>
                  <a:gd name="T42" fmla="*/ 0 w 594"/>
                  <a:gd name="T43" fmla="*/ 187846974 h 627"/>
                  <a:gd name="T44" fmla="*/ 599251 w 594"/>
                  <a:gd name="T45" fmla="*/ 188445631 h 627"/>
                  <a:gd name="T46" fmla="*/ 599251 w 594"/>
                  <a:gd name="T47" fmla="*/ 189043515 h 627"/>
                  <a:gd name="T48" fmla="*/ 599251 w 594"/>
                  <a:gd name="T49" fmla="*/ 189043515 h 627"/>
                  <a:gd name="T50" fmla="*/ 122881989 w 594"/>
                  <a:gd name="T51" fmla="*/ 189043515 h 627"/>
                  <a:gd name="T52" fmla="*/ 122881989 w 594"/>
                  <a:gd name="T53" fmla="*/ 189043515 h 627"/>
                  <a:gd name="T54" fmla="*/ 122881989 w 594"/>
                  <a:gd name="T55" fmla="*/ 188445631 h 627"/>
                  <a:gd name="T56" fmla="*/ 123481239 w 594"/>
                  <a:gd name="T57" fmla="*/ 187846974 h 627"/>
                  <a:gd name="T58" fmla="*/ 123481239 w 594"/>
                  <a:gd name="T59" fmla="*/ 187249090 h 627"/>
                  <a:gd name="T60" fmla="*/ 123481239 w 594"/>
                  <a:gd name="T61" fmla="*/ 186052548 h 627"/>
                  <a:gd name="T62" fmla="*/ 122881989 w 594"/>
                  <a:gd name="T63" fmla="*/ 185453891 h 627"/>
                  <a:gd name="T64" fmla="*/ 159447115 w 594"/>
                  <a:gd name="T65" fmla="*/ 58029560 h 627"/>
                  <a:gd name="T66" fmla="*/ 174433025 w 594"/>
                  <a:gd name="T67" fmla="*/ 77771336 h 627"/>
                  <a:gd name="T68" fmla="*/ 109095354 w 594"/>
                  <a:gd name="T69" fmla="*/ 345781955 h 627"/>
                  <a:gd name="T70" fmla="*/ 87516138 w 594"/>
                  <a:gd name="T71" fmla="*/ 375096063 h 627"/>
                  <a:gd name="T72" fmla="*/ 273937272 w 594"/>
                  <a:gd name="T73" fmla="*/ 370908554 h 627"/>
                  <a:gd name="T74" fmla="*/ 182824856 w 594"/>
                  <a:gd name="T75" fmla="*/ 345781955 h 627"/>
                  <a:gd name="T76" fmla="*/ 195412990 w 594"/>
                  <a:gd name="T77" fmla="*/ 68199003 h 627"/>
                  <a:gd name="T78" fmla="*/ 233176618 w 594"/>
                  <a:gd name="T79" fmla="*/ 250064042 h 627"/>
                  <a:gd name="T80" fmla="*/ 233176618 w 594"/>
                  <a:gd name="T81" fmla="*/ 250661926 h 627"/>
                  <a:gd name="T82" fmla="*/ 232577367 w 594"/>
                  <a:gd name="T83" fmla="*/ 251260584 h 627"/>
                  <a:gd name="T84" fmla="*/ 233176618 w 594"/>
                  <a:gd name="T85" fmla="*/ 251858468 h 627"/>
                  <a:gd name="T86" fmla="*/ 233176618 w 594"/>
                  <a:gd name="T87" fmla="*/ 252457125 h 627"/>
                  <a:gd name="T88" fmla="*/ 233775868 w 594"/>
                  <a:gd name="T89" fmla="*/ 253653667 h 627"/>
                  <a:gd name="T90" fmla="*/ 233775868 w 594"/>
                  <a:gd name="T91" fmla="*/ 253653667 h 627"/>
                  <a:gd name="T92" fmla="*/ 355459356 w 594"/>
                  <a:gd name="T93" fmla="*/ 253653667 h 627"/>
                  <a:gd name="T94" fmla="*/ 355459356 w 594"/>
                  <a:gd name="T95" fmla="*/ 253653667 h 627"/>
                  <a:gd name="T96" fmla="*/ 356058606 w 594"/>
                  <a:gd name="T97" fmla="*/ 252457125 h 627"/>
                  <a:gd name="T98" fmla="*/ 61740620 w 594"/>
                  <a:gd name="T99" fmla="*/ 39483552 h 627"/>
                  <a:gd name="T100" fmla="*/ 10190357 w 594"/>
                  <a:gd name="T101" fmla="*/ 183061581 h 627"/>
                  <a:gd name="T102" fmla="*/ 61740620 w 594"/>
                  <a:gd name="T103" fmla="*/ 211178374 h 627"/>
                  <a:gd name="T104" fmla="*/ 110893880 w 594"/>
                  <a:gd name="T105" fmla="*/ 191436598 h 627"/>
                  <a:gd name="T106" fmla="*/ 264946190 w 594"/>
                  <a:gd name="T107" fmla="*/ 366721046 h 627"/>
                  <a:gd name="T108" fmla="*/ 109095354 w 594"/>
                  <a:gd name="T109" fmla="*/ 354157746 h 627"/>
                  <a:gd name="T110" fmla="*/ 264946190 w 594"/>
                  <a:gd name="T111" fmla="*/ 366721046 h 627"/>
                  <a:gd name="T112" fmla="*/ 167838946 w 594"/>
                  <a:gd name="T113" fmla="*/ 59225328 h 627"/>
                  <a:gd name="T114" fmla="*/ 188818911 w 594"/>
                  <a:gd name="T115" fmla="*/ 59225328 h 627"/>
                  <a:gd name="T116" fmla="*/ 345868249 w 594"/>
                  <a:gd name="T117" fmla="*/ 247073075 h 627"/>
                  <a:gd name="T118" fmla="*/ 294917237 w 594"/>
                  <a:gd name="T119" fmla="*/ 103495046 h 627"/>
                  <a:gd name="T120" fmla="*/ 294317987 w 594"/>
                  <a:gd name="T121" fmla="*/ 275189869 h 627"/>
                  <a:gd name="T122" fmla="*/ 343470472 w 594"/>
                  <a:gd name="T123" fmla="*/ 255448093 h 62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594" h="627">
                    <a:moveTo>
                      <a:pt x="594" y="422"/>
                    </a:moveTo>
                    <a:cubicBezTo>
                      <a:pt x="594" y="422"/>
                      <a:pt x="594" y="421"/>
                      <a:pt x="594" y="421"/>
                    </a:cubicBezTo>
                    <a:cubicBezTo>
                      <a:pt x="594" y="421"/>
                      <a:pt x="594" y="421"/>
                      <a:pt x="594" y="420"/>
                    </a:cubicBezTo>
                    <a:cubicBezTo>
                      <a:pt x="594" y="420"/>
                      <a:pt x="594" y="420"/>
                      <a:pt x="594" y="420"/>
                    </a:cubicBezTo>
                    <a:cubicBezTo>
                      <a:pt x="594" y="420"/>
                      <a:pt x="594" y="420"/>
                      <a:pt x="594" y="419"/>
                    </a:cubicBezTo>
                    <a:cubicBezTo>
                      <a:pt x="594" y="419"/>
                      <a:pt x="594" y="419"/>
                      <a:pt x="594" y="419"/>
                    </a:cubicBezTo>
                    <a:cubicBezTo>
                      <a:pt x="594" y="419"/>
                      <a:pt x="594" y="418"/>
                      <a:pt x="594" y="418"/>
                    </a:cubicBezTo>
                    <a:cubicBezTo>
                      <a:pt x="594" y="418"/>
                      <a:pt x="594" y="418"/>
                      <a:pt x="594" y="418"/>
                    </a:cubicBezTo>
                    <a:cubicBezTo>
                      <a:pt x="499" y="149"/>
                      <a:pt x="499" y="149"/>
                      <a:pt x="499" y="149"/>
                    </a:cubicBezTo>
                    <a:cubicBezTo>
                      <a:pt x="499" y="149"/>
                      <a:pt x="499" y="149"/>
                      <a:pt x="499" y="149"/>
                    </a:cubicBezTo>
                    <a:cubicBezTo>
                      <a:pt x="498" y="149"/>
                      <a:pt x="498" y="148"/>
                      <a:pt x="498" y="148"/>
                    </a:cubicBezTo>
                    <a:cubicBezTo>
                      <a:pt x="498" y="148"/>
                      <a:pt x="498" y="148"/>
                      <a:pt x="498" y="147"/>
                    </a:cubicBezTo>
                    <a:cubicBezTo>
                      <a:pt x="497" y="147"/>
                      <a:pt x="497" y="147"/>
                      <a:pt x="496" y="146"/>
                    </a:cubicBezTo>
                    <a:cubicBezTo>
                      <a:pt x="496" y="146"/>
                      <a:pt x="496" y="146"/>
                      <a:pt x="496" y="146"/>
                    </a:cubicBezTo>
                    <a:cubicBezTo>
                      <a:pt x="495" y="146"/>
                      <a:pt x="495" y="145"/>
                      <a:pt x="494" y="145"/>
                    </a:cubicBezTo>
                    <a:cubicBezTo>
                      <a:pt x="494" y="145"/>
                      <a:pt x="494" y="145"/>
                      <a:pt x="494" y="145"/>
                    </a:cubicBezTo>
                    <a:cubicBezTo>
                      <a:pt x="494" y="145"/>
                      <a:pt x="494" y="145"/>
                      <a:pt x="494" y="145"/>
                    </a:cubicBezTo>
                    <a:cubicBezTo>
                      <a:pt x="329" y="100"/>
                      <a:pt x="329" y="100"/>
                      <a:pt x="329" y="100"/>
                    </a:cubicBezTo>
                    <a:cubicBezTo>
                      <a:pt x="329" y="100"/>
                      <a:pt x="329" y="99"/>
                      <a:pt x="329" y="99"/>
                    </a:cubicBezTo>
                    <a:cubicBezTo>
                      <a:pt x="329" y="84"/>
                      <a:pt x="319" y="72"/>
                      <a:pt x="305" y="68"/>
                    </a:cubicBezTo>
                    <a:cubicBezTo>
                      <a:pt x="305" y="7"/>
                      <a:pt x="305" y="7"/>
                      <a:pt x="305" y="7"/>
                    </a:cubicBezTo>
                    <a:cubicBezTo>
                      <a:pt x="305" y="3"/>
                      <a:pt x="302" y="0"/>
                      <a:pt x="298" y="0"/>
                    </a:cubicBezTo>
                    <a:cubicBezTo>
                      <a:pt x="294" y="0"/>
                      <a:pt x="291" y="3"/>
                      <a:pt x="291" y="7"/>
                    </a:cubicBezTo>
                    <a:cubicBezTo>
                      <a:pt x="291" y="68"/>
                      <a:pt x="291" y="68"/>
                      <a:pt x="291" y="68"/>
                    </a:cubicBezTo>
                    <a:cubicBezTo>
                      <a:pt x="282" y="70"/>
                      <a:pt x="275" y="76"/>
                      <a:pt x="270" y="84"/>
                    </a:cubicBezTo>
                    <a:cubicBezTo>
                      <a:pt x="105" y="39"/>
                      <a:pt x="105" y="39"/>
                      <a:pt x="105" y="39"/>
                    </a:cubicBezTo>
                    <a:cubicBezTo>
                      <a:pt x="104" y="39"/>
                      <a:pt x="104" y="39"/>
                      <a:pt x="103" y="39"/>
                    </a:cubicBezTo>
                    <a:cubicBezTo>
                      <a:pt x="103" y="39"/>
                      <a:pt x="103" y="38"/>
                      <a:pt x="103" y="38"/>
                    </a:cubicBezTo>
                    <a:cubicBezTo>
                      <a:pt x="103" y="38"/>
                      <a:pt x="103" y="39"/>
                      <a:pt x="103" y="39"/>
                    </a:cubicBezTo>
                    <a:cubicBezTo>
                      <a:pt x="102" y="39"/>
                      <a:pt x="102" y="39"/>
                      <a:pt x="101" y="39"/>
                    </a:cubicBezTo>
                    <a:cubicBezTo>
                      <a:pt x="101" y="39"/>
                      <a:pt x="101" y="39"/>
                      <a:pt x="101" y="39"/>
                    </a:cubicBezTo>
                    <a:cubicBezTo>
                      <a:pt x="100" y="39"/>
                      <a:pt x="100" y="39"/>
                      <a:pt x="99" y="40"/>
                    </a:cubicBezTo>
                    <a:cubicBezTo>
                      <a:pt x="99" y="40"/>
                      <a:pt x="99" y="40"/>
                      <a:pt x="99" y="40"/>
                    </a:cubicBezTo>
                    <a:cubicBezTo>
                      <a:pt x="98" y="40"/>
                      <a:pt x="98" y="41"/>
                      <a:pt x="97" y="41"/>
                    </a:cubicBezTo>
                    <a:cubicBezTo>
                      <a:pt x="97" y="41"/>
                      <a:pt x="97" y="41"/>
                      <a:pt x="97" y="41"/>
                    </a:cubicBezTo>
                    <a:cubicBezTo>
                      <a:pt x="97" y="42"/>
                      <a:pt x="97" y="42"/>
                      <a:pt x="97" y="43"/>
                    </a:cubicBezTo>
                    <a:cubicBezTo>
                      <a:pt x="97" y="43"/>
                      <a:pt x="96" y="43"/>
                      <a:pt x="96" y="43"/>
                    </a:cubicBezTo>
                    <a:cubicBezTo>
                      <a:pt x="1" y="310"/>
                      <a:pt x="1" y="310"/>
                      <a:pt x="1" y="310"/>
                    </a:cubicBezTo>
                    <a:cubicBezTo>
                      <a:pt x="0" y="310"/>
                      <a:pt x="0" y="310"/>
                      <a:pt x="0" y="311"/>
                    </a:cubicBezTo>
                    <a:cubicBezTo>
                      <a:pt x="0" y="311"/>
                      <a:pt x="0" y="311"/>
                      <a:pt x="0" y="311"/>
                    </a:cubicBezTo>
                    <a:cubicBezTo>
                      <a:pt x="0" y="312"/>
                      <a:pt x="0" y="312"/>
                      <a:pt x="0" y="312"/>
                    </a:cubicBezTo>
                    <a:cubicBezTo>
                      <a:pt x="0" y="312"/>
                      <a:pt x="0" y="312"/>
                      <a:pt x="0" y="313"/>
                    </a:cubicBezTo>
                    <a:cubicBezTo>
                      <a:pt x="0" y="313"/>
                      <a:pt x="0" y="313"/>
                      <a:pt x="0" y="313"/>
                    </a:cubicBezTo>
                    <a:cubicBezTo>
                      <a:pt x="0" y="313"/>
                      <a:pt x="0" y="313"/>
                      <a:pt x="0" y="314"/>
                    </a:cubicBezTo>
                    <a:cubicBezTo>
                      <a:pt x="0" y="314"/>
                      <a:pt x="0" y="314"/>
                      <a:pt x="0" y="314"/>
                    </a:cubicBezTo>
                    <a:cubicBezTo>
                      <a:pt x="0" y="315"/>
                      <a:pt x="1" y="315"/>
                      <a:pt x="1" y="315"/>
                    </a:cubicBezTo>
                    <a:cubicBezTo>
                      <a:pt x="1" y="315"/>
                      <a:pt x="1" y="316"/>
                      <a:pt x="1" y="316"/>
                    </a:cubicBezTo>
                    <a:cubicBezTo>
                      <a:pt x="1" y="316"/>
                      <a:pt x="1" y="316"/>
                      <a:pt x="1" y="316"/>
                    </a:cubicBezTo>
                    <a:cubicBezTo>
                      <a:pt x="1" y="316"/>
                      <a:pt x="1" y="316"/>
                      <a:pt x="1" y="316"/>
                    </a:cubicBezTo>
                    <a:cubicBezTo>
                      <a:pt x="1" y="316"/>
                      <a:pt x="1" y="316"/>
                      <a:pt x="1" y="316"/>
                    </a:cubicBezTo>
                    <a:cubicBezTo>
                      <a:pt x="21" y="347"/>
                      <a:pt x="60" y="367"/>
                      <a:pt x="103" y="367"/>
                    </a:cubicBezTo>
                    <a:cubicBezTo>
                      <a:pt x="146" y="367"/>
                      <a:pt x="185" y="347"/>
                      <a:pt x="205" y="316"/>
                    </a:cubicBezTo>
                    <a:cubicBezTo>
                      <a:pt x="205" y="316"/>
                      <a:pt x="205" y="316"/>
                      <a:pt x="205" y="316"/>
                    </a:cubicBezTo>
                    <a:cubicBezTo>
                      <a:pt x="205" y="316"/>
                      <a:pt x="205" y="316"/>
                      <a:pt x="205" y="316"/>
                    </a:cubicBezTo>
                    <a:cubicBezTo>
                      <a:pt x="205" y="316"/>
                      <a:pt x="205" y="316"/>
                      <a:pt x="205" y="316"/>
                    </a:cubicBezTo>
                    <a:cubicBezTo>
                      <a:pt x="205" y="316"/>
                      <a:pt x="205" y="315"/>
                      <a:pt x="205" y="315"/>
                    </a:cubicBezTo>
                    <a:cubicBezTo>
                      <a:pt x="205" y="315"/>
                      <a:pt x="206" y="315"/>
                      <a:pt x="206" y="314"/>
                    </a:cubicBezTo>
                    <a:cubicBezTo>
                      <a:pt x="206" y="314"/>
                      <a:pt x="206" y="314"/>
                      <a:pt x="206" y="314"/>
                    </a:cubicBezTo>
                    <a:cubicBezTo>
                      <a:pt x="206" y="313"/>
                      <a:pt x="206" y="313"/>
                      <a:pt x="206" y="313"/>
                    </a:cubicBezTo>
                    <a:cubicBezTo>
                      <a:pt x="206" y="313"/>
                      <a:pt x="206" y="313"/>
                      <a:pt x="206" y="313"/>
                    </a:cubicBezTo>
                    <a:cubicBezTo>
                      <a:pt x="206" y="312"/>
                      <a:pt x="206" y="312"/>
                      <a:pt x="206" y="312"/>
                    </a:cubicBezTo>
                    <a:cubicBezTo>
                      <a:pt x="206" y="312"/>
                      <a:pt x="206" y="312"/>
                      <a:pt x="206" y="311"/>
                    </a:cubicBezTo>
                    <a:cubicBezTo>
                      <a:pt x="206" y="311"/>
                      <a:pt x="206" y="311"/>
                      <a:pt x="206" y="311"/>
                    </a:cubicBezTo>
                    <a:cubicBezTo>
                      <a:pt x="206" y="310"/>
                      <a:pt x="206" y="310"/>
                      <a:pt x="205" y="310"/>
                    </a:cubicBezTo>
                    <a:cubicBezTo>
                      <a:pt x="114" y="56"/>
                      <a:pt x="114" y="56"/>
                      <a:pt x="114" y="56"/>
                    </a:cubicBezTo>
                    <a:cubicBezTo>
                      <a:pt x="266" y="97"/>
                      <a:pt x="266" y="97"/>
                      <a:pt x="266" y="97"/>
                    </a:cubicBezTo>
                    <a:cubicBezTo>
                      <a:pt x="266" y="98"/>
                      <a:pt x="266" y="99"/>
                      <a:pt x="266" y="99"/>
                    </a:cubicBezTo>
                    <a:cubicBezTo>
                      <a:pt x="266" y="114"/>
                      <a:pt x="277" y="127"/>
                      <a:pt x="291" y="130"/>
                    </a:cubicBezTo>
                    <a:cubicBezTo>
                      <a:pt x="291" y="578"/>
                      <a:pt x="291" y="578"/>
                      <a:pt x="291" y="578"/>
                    </a:cubicBezTo>
                    <a:cubicBezTo>
                      <a:pt x="182" y="578"/>
                      <a:pt x="182" y="578"/>
                      <a:pt x="182" y="578"/>
                    </a:cubicBezTo>
                    <a:cubicBezTo>
                      <a:pt x="158" y="578"/>
                      <a:pt x="139" y="597"/>
                      <a:pt x="139" y="620"/>
                    </a:cubicBezTo>
                    <a:cubicBezTo>
                      <a:pt x="139" y="624"/>
                      <a:pt x="142" y="627"/>
                      <a:pt x="146" y="627"/>
                    </a:cubicBezTo>
                    <a:cubicBezTo>
                      <a:pt x="450" y="627"/>
                      <a:pt x="450" y="627"/>
                      <a:pt x="450" y="627"/>
                    </a:cubicBezTo>
                    <a:cubicBezTo>
                      <a:pt x="454" y="627"/>
                      <a:pt x="457" y="624"/>
                      <a:pt x="457" y="620"/>
                    </a:cubicBezTo>
                    <a:cubicBezTo>
                      <a:pt x="457" y="597"/>
                      <a:pt x="437" y="578"/>
                      <a:pt x="414" y="578"/>
                    </a:cubicBezTo>
                    <a:cubicBezTo>
                      <a:pt x="305" y="578"/>
                      <a:pt x="305" y="578"/>
                      <a:pt x="305" y="578"/>
                    </a:cubicBezTo>
                    <a:cubicBezTo>
                      <a:pt x="305" y="130"/>
                      <a:pt x="305" y="130"/>
                      <a:pt x="305" y="130"/>
                    </a:cubicBezTo>
                    <a:cubicBezTo>
                      <a:pt x="314" y="128"/>
                      <a:pt x="322" y="122"/>
                      <a:pt x="326" y="114"/>
                    </a:cubicBezTo>
                    <a:cubicBezTo>
                      <a:pt x="483" y="157"/>
                      <a:pt x="483" y="157"/>
                      <a:pt x="483" y="157"/>
                    </a:cubicBezTo>
                    <a:cubicBezTo>
                      <a:pt x="389" y="418"/>
                      <a:pt x="389" y="418"/>
                      <a:pt x="389" y="418"/>
                    </a:cubicBezTo>
                    <a:cubicBezTo>
                      <a:pt x="389" y="418"/>
                      <a:pt x="389" y="418"/>
                      <a:pt x="389" y="418"/>
                    </a:cubicBezTo>
                    <a:cubicBezTo>
                      <a:pt x="389" y="418"/>
                      <a:pt x="389" y="419"/>
                      <a:pt x="389" y="419"/>
                    </a:cubicBezTo>
                    <a:cubicBezTo>
                      <a:pt x="389" y="419"/>
                      <a:pt x="389" y="419"/>
                      <a:pt x="389" y="419"/>
                    </a:cubicBezTo>
                    <a:cubicBezTo>
                      <a:pt x="389" y="420"/>
                      <a:pt x="388" y="420"/>
                      <a:pt x="388" y="420"/>
                    </a:cubicBezTo>
                    <a:cubicBezTo>
                      <a:pt x="388" y="420"/>
                      <a:pt x="389" y="420"/>
                      <a:pt x="389" y="420"/>
                    </a:cubicBezTo>
                    <a:cubicBezTo>
                      <a:pt x="389" y="421"/>
                      <a:pt x="389" y="421"/>
                      <a:pt x="389" y="421"/>
                    </a:cubicBezTo>
                    <a:cubicBezTo>
                      <a:pt x="389" y="421"/>
                      <a:pt x="389" y="422"/>
                      <a:pt x="389" y="422"/>
                    </a:cubicBezTo>
                    <a:cubicBezTo>
                      <a:pt x="389" y="422"/>
                      <a:pt x="389" y="422"/>
                      <a:pt x="389" y="422"/>
                    </a:cubicBezTo>
                    <a:cubicBezTo>
                      <a:pt x="389" y="423"/>
                      <a:pt x="389" y="423"/>
                      <a:pt x="389" y="423"/>
                    </a:cubicBezTo>
                    <a:cubicBezTo>
                      <a:pt x="389" y="423"/>
                      <a:pt x="389" y="424"/>
                      <a:pt x="390" y="424"/>
                    </a:cubicBezTo>
                    <a:cubicBezTo>
                      <a:pt x="390" y="424"/>
                      <a:pt x="390" y="424"/>
                      <a:pt x="390" y="424"/>
                    </a:cubicBezTo>
                    <a:cubicBezTo>
                      <a:pt x="390" y="424"/>
                      <a:pt x="390" y="424"/>
                      <a:pt x="390" y="424"/>
                    </a:cubicBezTo>
                    <a:cubicBezTo>
                      <a:pt x="409" y="455"/>
                      <a:pt x="448" y="474"/>
                      <a:pt x="491" y="474"/>
                    </a:cubicBezTo>
                    <a:cubicBezTo>
                      <a:pt x="534" y="474"/>
                      <a:pt x="573" y="455"/>
                      <a:pt x="593" y="424"/>
                    </a:cubicBezTo>
                    <a:cubicBezTo>
                      <a:pt x="593" y="424"/>
                      <a:pt x="593" y="424"/>
                      <a:pt x="593" y="424"/>
                    </a:cubicBezTo>
                    <a:cubicBezTo>
                      <a:pt x="593" y="424"/>
                      <a:pt x="593" y="424"/>
                      <a:pt x="593" y="424"/>
                    </a:cubicBezTo>
                    <a:cubicBezTo>
                      <a:pt x="593" y="424"/>
                      <a:pt x="593" y="423"/>
                      <a:pt x="593" y="423"/>
                    </a:cubicBezTo>
                    <a:cubicBezTo>
                      <a:pt x="593" y="423"/>
                      <a:pt x="594" y="423"/>
                      <a:pt x="594" y="422"/>
                    </a:cubicBezTo>
                    <a:cubicBezTo>
                      <a:pt x="594" y="422"/>
                      <a:pt x="594" y="422"/>
                      <a:pt x="594" y="422"/>
                    </a:cubicBezTo>
                    <a:close/>
                    <a:moveTo>
                      <a:pt x="103" y="66"/>
                    </a:moveTo>
                    <a:cubicBezTo>
                      <a:pt x="189" y="306"/>
                      <a:pt x="189" y="306"/>
                      <a:pt x="189" y="306"/>
                    </a:cubicBezTo>
                    <a:cubicBezTo>
                      <a:pt x="17" y="306"/>
                      <a:pt x="17" y="306"/>
                      <a:pt x="17" y="306"/>
                    </a:cubicBezTo>
                    <a:lnTo>
                      <a:pt x="103" y="66"/>
                    </a:lnTo>
                    <a:close/>
                    <a:moveTo>
                      <a:pt x="103" y="353"/>
                    </a:moveTo>
                    <a:cubicBezTo>
                      <a:pt x="70" y="353"/>
                      <a:pt x="40" y="340"/>
                      <a:pt x="21" y="320"/>
                    </a:cubicBezTo>
                    <a:cubicBezTo>
                      <a:pt x="185" y="320"/>
                      <a:pt x="185" y="320"/>
                      <a:pt x="185" y="320"/>
                    </a:cubicBezTo>
                    <a:cubicBezTo>
                      <a:pt x="166" y="340"/>
                      <a:pt x="136" y="353"/>
                      <a:pt x="103" y="353"/>
                    </a:cubicBezTo>
                    <a:close/>
                    <a:moveTo>
                      <a:pt x="442" y="613"/>
                    </a:moveTo>
                    <a:cubicBezTo>
                      <a:pt x="154" y="613"/>
                      <a:pt x="154" y="613"/>
                      <a:pt x="154" y="613"/>
                    </a:cubicBezTo>
                    <a:cubicBezTo>
                      <a:pt x="157" y="601"/>
                      <a:pt x="168" y="592"/>
                      <a:pt x="182" y="592"/>
                    </a:cubicBezTo>
                    <a:cubicBezTo>
                      <a:pt x="414" y="592"/>
                      <a:pt x="414" y="592"/>
                      <a:pt x="414" y="592"/>
                    </a:cubicBezTo>
                    <a:cubicBezTo>
                      <a:pt x="427" y="592"/>
                      <a:pt x="439" y="601"/>
                      <a:pt x="442" y="613"/>
                    </a:cubicBezTo>
                    <a:close/>
                    <a:moveTo>
                      <a:pt x="298" y="117"/>
                    </a:moveTo>
                    <a:cubicBezTo>
                      <a:pt x="288" y="117"/>
                      <a:pt x="280" y="109"/>
                      <a:pt x="280" y="99"/>
                    </a:cubicBezTo>
                    <a:cubicBezTo>
                      <a:pt x="280" y="90"/>
                      <a:pt x="288" y="82"/>
                      <a:pt x="298" y="82"/>
                    </a:cubicBezTo>
                    <a:cubicBezTo>
                      <a:pt x="308" y="82"/>
                      <a:pt x="315" y="90"/>
                      <a:pt x="315" y="99"/>
                    </a:cubicBezTo>
                    <a:cubicBezTo>
                      <a:pt x="315" y="109"/>
                      <a:pt x="308" y="117"/>
                      <a:pt x="298" y="117"/>
                    </a:cubicBezTo>
                    <a:close/>
                    <a:moveTo>
                      <a:pt x="577" y="413"/>
                    </a:moveTo>
                    <a:cubicBezTo>
                      <a:pt x="405" y="413"/>
                      <a:pt x="405" y="413"/>
                      <a:pt x="405" y="413"/>
                    </a:cubicBezTo>
                    <a:cubicBezTo>
                      <a:pt x="492" y="173"/>
                      <a:pt x="492" y="173"/>
                      <a:pt x="492" y="173"/>
                    </a:cubicBezTo>
                    <a:lnTo>
                      <a:pt x="577" y="413"/>
                    </a:lnTo>
                    <a:close/>
                    <a:moveTo>
                      <a:pt x="491" y="460"/>
                    </a:moveTo>
                    <a:cubicBezTo>
                      <a:pt x="458" y="460"/>
                      <a:pt x="428" y="448"/>
                      <a:pt x="410" y="427"/>
                    </a:cubicBezTo>
                    <a:cubicBezTo>
                      <a:pt x="573" y="427"/>
                      <a:pt x="573" y="427"/>
                      <a:pt x="573" y="427"/>
                    </a:cubicBezTo>
                    <a:cubicBezTo>
                      <a:pt x="554" y="448"/>
                      <a:pt x="524" y="460"/>
                      <a:pt x="491" y="460"/>
                    </a:cubicBezTo>
                    <a:close/>
                  </a:path>
                </a:pathLst>
              </a:custGeom>
              <a:solidFill>
                <a:schemeClr val="bg1"/>
              </a:solidFill>
              <a:ln w="12700">
                <a:solidFill>
                  <a:schemeClr val="bg1"/>
                </a:solidFill>
                <a:round/>
                <a:headEnd/>
                <a:tailEnd/>
              </a:ln>
            </p:spPr>
            <p:txBody>
              <a:bodyPr/>
              <a:lstStyle/>
              <a:p>
                <a:endParaRPr lang="en-NZ"/>
              </a:p>
            </p:txBody>
          </p:sp>
        </p:grpSp>
      </p:grpSp>
      <p:grpSp>
        <p:nvGrpSpPr>
          <p:cNvPr id="120" name="Grupa 52">
            <a:extLst>
              <a:ext uri="{FF2B5EF4-FFF2-40B4-BE49-F238E27FC236}">
                <a16:creationId xmlns:a16="http://schemas.microsoft.com/office/drawing/2014/main" id="{416C680D-C25C-0A29-C2FF-405A7C0FB7D6}"/>
              </a:ext>
            </a:extLst>
          </p:cNvPr>
          <p:cNvGrpSpPr>
            <a:grpSpLocks/>
          </p:cNvGrpSpPr>
          <p:nvPr/>
        </p:nvGrpSpPr>
        <p:grpSpPr bwMode="auto">
          <a:xfrm>
            <a:off x="6673850" y="1087438"/>
            <a:ext cx="5072063" cy="835025"/>
            <a:chOff x="7044221" y="655439"/>
            <a:chExt cx="5071579" cy="835993"/>
          </a:xfrm>
        </p:grpSpPr>
        <p:sp>
          <p:nvSpPr>
            <p:cNvPr id="121" name="Dowolny kształt 53">
              <a:extLst>
                <a:ext uri="{FF2B5EF4-FFF2-40B4-BE49-F238E27FC236}">
                  <a16:creationId xmlns:a16="http://schemas.microsoft.com/office/drawing/2014/main" id="{93FE18CF-DB3D-5E89-AADC-4D417CD319F2}"/>
                </a:ext>
              </a:extLst>
            </p:cNvPr>
            <p:cNvSpPr/>
            <p:nvPr/>
          </p:nvSpPr>
          <p:spPr>
            <a:xfrm>
              <a:off x="7044221" y="655439"/>
              <a:ext cx="5071579" cy="835993"/>
            </a:xfrm>
            <a:custGeom>
              <a:avLst/>
              <a:gdLst>
                <a:gd name="connsiteX0" fmla="*/ 0 w 2109410"/>
                <a:gd name="connsiteY0" fmla="*/ 59984 h 599843"/>
                <a:gd name="connsiteX1" fmla="*/ 59984 w 2109410"/>
                <a:gd name="connsiteY1" fmla="*/ 0 h 599843"/>
                <a:gd name="connsiteX2" fmla="*/ 2049426 w 2109410"/>
                <a:gd name="connsiteY2" fmla="*/ 0 h 599843"/>
                <a:gd name="connsiteX3" fmla="*/ 2109410 w 2109410"/>
                <a:gd name="connsiteY3" fmla="*/ 59984 h 599843"/>
                <a:gd name="connsiteX4" fmla="*/ 2109410 w 2109410"/>
                <a:gd name="connsiteY4" fmla="*/ 539859 h 599843"/>
                <a:gd name="connsiteX5" fmla="*/ 2049426 w 2109410"/>
                <a:gd name="connsiteY5" fmla="*/ 599843 h 599843"/>
                <a:gd name="connsiteX6" fmla="*/ 59984 w 2109410"/>
                <a:gd name="connsiteY6" fmla="*/ 599843 h 599843"/>
                <a:gd name="connsiteX7" fmla="*/ 0 w 2109410"/>
                <a:gd name="connsiteY7" fmla="*/ 539859 h 599843"/>
                <a:gd name="connsiteX8" fmla="*/ 0 w 2109410"/>
                <a:gd name="connsiteY8" fmla="*/ 59984 h 59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09410" h="599843">
                  <a:moveTo>
                    <a:pt x="0" y="59984"/>
                  </a:moveTo>
                  <a:cubicBezTo>
                    <a:pt x="0" y="26856"/>
                    <a:pt x="26856" y="0"/>
                    <a:pt x="59984" y="0"/>
                  </a:cubicBezTo>
                  <a:lnTo>
                    <a:pt x="2049426" y="0"/>
                  </a:lnTo>
                  <a:cubicBezTo>
                    <a:pt x="2082554" y="0"/>
                    <a:pt x="2109410" y="26856"/>
                    <a:pt x="2109410" y="59984"/>
                  </a:cubicBezTo>
                  <a:lnTo>
                    <a:pt x="2109410" y="539859"/>
                  </a:lnTo>
                  <a:cubicBezTo>
                    <a:pt x="2109410" y="572987"/>
                    <a:pt x="2082554" y="599843"/>
                    <a:pt x="2049426" y="599843"/>
                  </a:cubicBezTo>
                  <a:lnTo>
                    <a:pt x="59984" y="599843"/>
                  </a:lnTo>
                  <a:cubicBezTo>
                    <a:pt x="26856" y="599843"/>
                    <a:pt x="0" y="572987"/>
                    <a:pt x="0" y="539859"/>
                  </a:cubicBezTo>
                  <a:lnTo>
                    <a:pt x="0" y="59984"/>
                  </a:lnTo>
                  <a:close/>
                </a:path>
              </a:pathLst>
            </a:custGeom>
            <a:noFill/>
            <a:ln w="19050">
              <a:solidFill>
                <a:schemeClr val="bg1">
                  <a:lumMod val="6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936000" tIns="0" rIns="0" bIns="0" spcCol="1270" anchor="ctr"/>
            <a:lstStyle/>
            <a:p>
              <a:pPr defTabSz="800100" eaLnBrk="1" fontAlgn="auto" hangingPunct="1">
                <a:lnSpc>
                  <a:spcPct val="90000"/>
                </a:lnSpc>
                <a:spcAft>
                  <a:spcPct val="35000"/>
                </a:spcAft>
                <a:defRPr/>
              </a:pPr>
              <a:r>
                <a:rPr lang="en-NZ" sz="1600">
                  <a:solidFill>
                    <a:schemeClr val="tx1"/>
                  </a:solidFill>
                  <a:latin typeface="Century Gothic" panose="020B0502020202020204" pitchFamily="34" charset="0"/>
                </a:rPr>
                <a:t>Self Promotion – </a:t>
              </a:r>
              <a:r>
                <a:rPr lang="en-NZ" sz="1600" b="1">
                  <a:solidFill>
                    <a:srgbClr val="B65AC3"/>
                  </a:solidFill>
                  <a:latin typeface="Century Gothic" panose="020B0502020202020204" pitchFamily="34" charset="0"/>
                </a:rPr>
                <a:t>I Style emphasised</a:t>
              </a:r>
              <a:endParaRPr lang="pl-PL" sz="1600" b="1">
                <a:solidFill>
                  <a:srgbClr val="B65AC3"/>
                </a:solidFill>
                <a:latin typeface="Century Gothic" panose="020B0502020202020204" pitchFamily="34" charset="0"/>
              </a:endParaRPr>
            </a:p>
          </p:txBody>
        </p:sp>
        <p:sp>
          <p:nvSpPr>
            <p:cNvPr id="122" name="Prostokąt z rogami zaokrąglonymi z jednej strony 54">
              <a:extLst>
                <a:ext uri="{FF2B5EF4-FFF2-40B4-BE49-F238E27FC236}">
                  <a16:creationId xmlns:a16="http://schemas.microsoft.com/office/drawing/2014/main" id="{CBD13D0C-748F-BEBF-A492-B142157972C2}"/>
                </a:ext>
              </a:extLst>
            </p:cNvPr>
            <p:cNvSpPr/>
            <p:nvPr/>
          </p:nvSpPr>
          <p:spPr>
            <a:xfrm rot="16200000">
              <a:off x="6990521" y="709139"/>
              <a:ext cx="835993" cy="728593"/>
            </a:xfrm>
            <a:prstGeom prst="round2SameRect">
              <a:avLst>
                <a:gd name="adj1" fmla="val 15805"/>
                <a:gd name="adj2" fmla="val 0"/>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sp>
          <p:nvSpPr>
            <p:cNvPr id="436317" name="Freeform 114">
              <a:extLst>
                <a:ext uri="{FF2B5EF4-FFF2-40B4-BE49-F238E27FC236}">
                  <a16:creationId xmlns:a16="http://schemas.microsoft.com/office/drawing/2014/main" id="{96A3B3A8-912B-08E2-4765-3D3CD1C62984}"/>
                </a:ext>
              </a:extLst>
            </p:cNvPr>
            <p:cNvSpPr>
              <a:spLocks noEditPoints="1"/>
            </p:cNvSpPr>
            <p:nvPr/>
          </p:nvSpPr>
          <p:spPr bwMode="auto">
            <a:xfrm>
              <a:off x="7156843" y="814851"/>
              <a:ext cx="542877" cy="493604"/>
            </a:xfrm>
            <a:custGeom>
              <a:avLst/>
              <a:gdLst>
                <a:gd name="T0" fmla="*/ 353250296 w 701"/>
                <a:gd name="T1" fmla="*/ 314848948 h 638"/>
                <a:gd name="T2" fmla="*/ 224904416 w 701"/>
                <a:gd name="T3" fmla="*/ 185557194 h 638"/>
                <a:gd name="T4" fmla="*/ 261488595 w 701"/>
                <a:gd name="T5" fmla="*/ 167600221 h 638"/>
                <a:gd name="T6" fmla="*/ 337656329 w 701"/>
                <a:gd name="T7" fmla="*/ 153832692 h 638"/>
                <a:gd name="T8" fmla="*/ 259090178 w 701"/>
                <a:gd name="T9" fmla="*/ 153832692 h 638"/>
                <a:gd name="T10" fmla="*/ 222505225 w 701"/>
                <a:gd name="T11" fmla="*/ 168797095 h 638"/>
                <a:gd name="T12" fmla="*/ 229102613 w 701"/>
                <a:gd name="T13" fmla="*/ 76616934 h 638"/>
                <a:gd name="T14" fmla="*/ 281280759 w 701"/>
                <a:gd name="T15" fmla="*/ 39505341 h 638"/>
                <a:gd name="T16" fmla="*/ 202713834 w 701"/>
                <a:gd name="T17" fmla="*/ 39505341 h 638"/>
                <a:gd name="T18" fmla="*/ 191318838 w 701"/>
                <a:gd name="T19" fmla="*/ 137072593 h 638"/>
                <a:gd name="T20" fmla="*/ 123547498 w 701"/>
                <a:gd name="T21" fmla="*/ 169395918 h 638"/>
                <a:gd name="T22" fmla="*/ 78566925 w 701"/>
                <a:gd name="T23" fmla="*/ 153832692 h 638"/>
                <a:gd name="T24" fmla="*/ 0 w 701"/>
                <a:gd name="T25" fmla="*/ 153832692 h 638"/>
                <a:gd name="T26" fmla="*/ 76167734 w 701"/>
                <a:gd name="T27" fmla="*/ 167600221 h 638"/>
                <a:gd name="T28" fmla="*/ 120548897 w 701"/>
                <a:gd name="T29" fmla="*/ 185557194 h 638"/>
                <a:gd name="T30" fmla="*/ 125946690 w 701"/>
                <a:gd name="T31" fmla="*/ 282525622 h 638"/>
                <a:gd name="T32" fmla="*/ 78566925 w 701"/>
                <a:gd name="T33" fmla="*/ 320834090 h 638"/>
                <a:gd name="T34" fmla="*/ 157133076 w 701"/>
                <a:gd name="T35" fmla="*/ 320834090 h 638"/>
                <a:gd name="T36" fmla="*/ 155334070 w 701"/>
                <a:gd name="T37" fmla="*/ 234639845 h 638"/>
                <a:gd name="T38" fmla="*/ 208711037 w 701"/>
                <a:gd name="T39" fmla="*/ 223865661 h 638"/>
                <a:gd name="T40" fmla="*/ 341854526 w 701"/>
                <a:gd name="T41" fmla="*/ 342383231 h 638"/>
                <a:gd name="T42" fmla="*/ 420421451 w 701"/>
                <a:gd name="T43" fmla="*/ 342383231 h 638"/>
                <a:gd name="T44" fmla="*/ 298672959 w 701"/>
                <a:gd name="T45" fmla="*/ 123305838 h 638"/>
                <a:gd name="T46" fmla="*/ 298672959 w 701"/>
                <a:gd name="T47" fmla="*/ 184958370 h 638"/>
                <a:gd name="T48" fmla="*/ 268686168 w 701"/>
                <a:gd name="T49" fmla="*/ 161614305 h 638"/>
                <a:gd name="T50" fmla="*/ 267486572 w 701"/>
                <a:gd name="T51" fmla="*/ 153832692 h 638"/>
                <a:gd name="T52" fmla="*/ 211110229 w 701"/>
                <a:gd name="T53" fmla="*/ 39505341 h 638"/>
                <a:gd name="T54" fmla="*/ 272884365 w 701"/>
                <a:gd name="T55" fmla="*/ 39505341 h 638"/>
                <a:gd name="T56" fmla="*/ 211110229 w 701"/>
                <a:gd name="T57" fmla="*/ 39505341 h 638"/>
                <a:gd name="T58" fmla="*/ 8396394 w 701"/>
                <a:gd name="T59" fmla="*/ 153832692 h 638"/>
                <a:gd name="T60" fmla="*/ 70170531 w 701"/>
                <a:gd name="T61" fmla="*/ 153832692 h 638"/>
                <a:gd name="T62" fmla="*/ 148736682 w 701"/>
                <a:gd name="T63" fmla="*/ 320834090 h 638"/>
                <a:gd name="T64" fmla="*/ 86963319 w 701"/>
                <a:gd name="T65" fmla="*/ 320834090 h 638"/>
                <a:gd name="T66" fmla="*/ 148736682 w 701"/>
                <a:gd name="T67" fmla="*/ 320834090 h 638"/>
                <a:gd name="T68" fmla="*/ 172726269 w 701"/>
                <a:gd name="T69" fmla="*/ 141861635 h 638"/>
                <a:gd name="T70" fmla="*/ 172726269 w 701"/>
                <a:gd name="T71" fmla="*/ 229252753 h 638"/>
                <a:gd name="T72" fmla="*/ 381438081 w 701"/>
                <a:gd name="T73" fmla="*/ 373508909 h 638"/>
                <a:gd name="T74" fmla="*/ 381438081 w 701"/>
                <a:gd name="T75" fmla="*/ 311256779 h 638"/>
                <a:gd name="T76" fmla="*/ 381438081 w 701"/>
                <a:gd name="T77" fmla="*/ 373508909 h 6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01" h="638">
                  <a:moveTo>
                    <a:pt x="636" y="506"/>
                  </a:moveTo>
                  <a:cubicBezTo>
                    <a:pt x="617" y="506"/>
                    <a:pt x="600" y="514"/>
                    <a:pt x="589" y="526"/>
                  </a:cubicBezTo>
                  <a:cubicBezTo>
                    <a:pt x="357" y="363"/>
                    <a:pt x="357" y="363"/>
                    <a:pt x="357" y="363"/>
                  </a:cubicBezTo>
                  <a:cubicBezTo>
                    <a:pt x="369" y="349"/>
                    <a:pt x="375" y="330"/>
                    <a:pt x="375" y="310"/>
                  </a:cubicBezTo>
                  <a:cubicBezTo>
                    <a:pt x="375" y="305"/>
                    <a:pt x="375" y="300"/>
                    <a:pt x="374" y="296"/>
                  </a:cubicBezTo>
                  <a:cubicBezTo>
                    <a:pt x="436" y="280"/>
                    <a:pt x="436" y="280"/>
                    <a:pt x="436" y="280"/>
                  </a:cubicBezTo>
                  <a:cubicBezTo>
                    <a:pt x="445" y="305"/>
                    <a:pt x="469" y="323"/>
                    <a:pt x="498" y="323"/>
                  </a:cubicBezTo>
                  <a:cubicBezTo>
                    <a:pt x="534" y="323"/>
                    <a:pt x="563" y="294"/>
                    <a:pt x="563" y="257"/>
                  </a:cubicBezTo>
                  <a:cubicBezTo>
                    <a:pt x="563" y="221"/>
                    <a:pt x="534" y="192"/>
                    <a:pt x="498" y="192"/>
                  </a:cubicBezTo>
                  <a:cubicBezTo>
                    <a:pt x="461" y="192"/>
                    <a:pt x="432" y="221"/>
                    <a:pt x="432" y="257"/>
                  </a:cubicBezTo>
                  <a:cubicBezTo>
                    <a:pt x="432" y="261"/>
                    <a:pt x="432" y="264"/>
                    <a:pt x="433" y="267"/>
                  </a:cubicBezTo>
                  <a:cubicBezTo>
                    <a:pt x="371" y="282"/>
                    <a:pt x="371" y="282"/>
                    <a:pt x="371" y="282"/>
                  </a:cubicBezTo>
                  <a:cubicBezTo>
                    <a:pt x="364" y="262"/>
                    <a:pt x="350" y="245"/>
                    <a:pt x="332" y="235"/>
                  </a:cubicBezTo>
                  <a:cubicBezTo>
                    <a:pt x="382" y="128"/>
                    <a:pt x="382" y="128"/>
                    <a:pt x="382" y="128"/>
                  </a:cubicBezTo>
                  <a:cubicBezTo>
                    <a:pt x="389" y="130"/>
                    <a:pt x="396" y="131"/>
                    <a:pt x="403" y="131"/>
                  </a:cubicBezTo>
                  <a:cubicBezTo>
                    <a:pt x="440" y="131"/>
                    <a:pt x="469" y="102"/>
                    <a:pt x="469" y="66"/>
                  </a:cubicBezTo>
                  <a:cubicBezTo>
                    <a:pt x="469" y="29"/>
                    <a:pt x="440" y="0"/>
                    <a:pt x="403" y="0"/>
                  </a:cubicBezTo>
                  <a:cubicBezTo>
                    <a:pt x="367" y="0"/>
                    <a:pt x="338" y="29"/>
                    <a:pt x="338" y="66"/>
                  </a:cubicBezTo>
                  <a:cubicBezTo>
                    <a:pt x="338" y="89"/>
                    <a:pt x="350" y="110"/>
                    <a:pt x="369" y="122"/>
                  </a:cubicBezTo>
                  <a:cubicBezTo>
                    <a:pt x="319" y="229"/>
                    <a:pt x="319" y="229"/>
                    <a:pt x="319" y="229"/>
                  </a:cubicBezTo>
                  <a:cubicBezTo>
                    <a:pt x="309" y="225"/>
                    <a:pt x="299" y="223"/>
                    <a:pt x="288" y="223"/>
                  </a:cubicBezTo>
                  <a:cubicBezTo>
                    <a:pt x="250" y="223"/>
                    <a:pt x="217" y="248"/>
                    <a:pt x="206" y="283"/>
                  </a:cubicBezTo>
                  <a:cubicBezTo>
                    <a:pt x="130" y="266"/>
                    <a:pt x="130" y="266"/>
                    <a:pt x="130" y="266"/>
                  </a:cubicBezTo>
                  <a:cubicBezTo>
                    <a:pt x="131" y="263"/>
                    <a:pt x="131" y="260"/>
                    <a:pt x="131" y="257"/>
                  </a:cubicBezTo>
                  <a:cubicBezTo>
                    <a:pt x="131" y="221"/>
                    <a:pt x="102" y="192"/>
                    <a:pt x="65" y="192"/>
                  </a:cubicBezTo>
                  <a:cubicBezTo>
                    <a:pt x="29" y="192"/>
                    <a:pt x="0" y="221"/>
                    <a:pt x="0" y="257"/>
                  </a:cubicBezTo>
                  <a:cubicBezTo>
                    <a:pt x="0" y="294"/>
                    <a:pt x="29" y="323"/>
                    <a:pt x="65" y="323"/>
                  </a:cubicBezTo>
                  <a:cubicBezTo>
                    <a:pt x="94" y="323"/>
                    <a:pt x="118" y="305"/>
                    <a:pt x="127" y="280"/>
                  </a:cubicBezTo>
                  <a:cubicBezTo>
                    <a:pt x="202" y="297"/>
                    <a:pt x="202" y="297"/>
                    <a:pt x="202" y="297"/>
                  </a:cubicBezTo>
                  <a:cubicBezTo>
                    <a:pt x="201" y="301"/>
                    <a:pt x="201" y="306"/>
                    <a:pt x="201" y="310"/>
                  </a:cubicBezTo>
                  <a:cubicBezTo>
                    <a:pt x="201" y="343"/>
                    <a:pt x="219" y="371"/>
                    <a:pt x="246" y="386"/>
                  </a:cubicBezTo>
                  <a:cubicBezTo>
                    <a:pt x="210" y="472"/>
                    <a:pt x="210" y="472"/>
                    <a:pt x="210" y="472"/>
                  </a:cubicBezTo>
                  <a:cubicBezTo>
                    <a:pt x="206" y="471"/>
                    <a:pt x="201" y="470"/>
                    <a:pt x="196" y="470"/>
                  </a:cubicBezTo>
                  <a:cubicBezTo>
                    <a:pt x="160" y="470"/>
                    <a:pt x="131" y="500"/>
                    <a:pt x="131" y="536"/>
                  </a:cubicBezTo>
                  <a:cubicBezTo>
                    <a:pt x="131" y="572"/>
                    <a:pt x="160" y="602"/>
                    <a:pt x="196" y="602"/>
                  </a:cubicBezTo>
                  <a:cubicBezTo>
                    <a:pt x="232" y="602"/>
                    <a:pt x="262" y="572"/>
                    <a:pt x="262" y="536"/>
                  </a:cubicBezTo>
                  <a:cubicBezTo>
                    <a:pt x="262" y="510"/>
                    <a:pt x="246" y="487"/>
                    <a:pt x="224" y="476"/>
                  </a:cubicBezTo>
                  <a:cubicBezTo>
                    <a:pt x="259" y="392"/>
                    <a:pt x="259" y="392"/>
                    <a:pt x="259" y="392"/>
                  </a:cubicBezTo>
                  <a:cubicBezTo>
                    <a:pt x="268" y="396"/>
                    <a:pt x="278" y="397"/>
                    <a:pt x="288" y="397"/>
                  </a:cubicBezTo>
                  <a:cubicBezTo>
                    <a:pt x="311" y="397"/>
                    <a:pt x="332" y="388"/>
                    <a:pt x="348" y="374"/>
                  </a:cubicBezTo>
                  <a:cubicBezTo>
                    <a:pt x="580" y="537"/>
                    <a:pt x="580" y="537"/>
                    <a:pt x="580" y="537"/>
                  </a:cubicBezTo>
                  <a:cubicBezTo>
                    <a:pt x="574" y="547"/>
                    <a:pt x="570" y="559"/>
                    <a:pt x="570" y="572"/>
                  </a:cubicBezTo>
                  <a:cubicBezTo>
                    <a:pt x="570" y="608"/>
                    <a:pt x="599" y="638"/>
                    <a:pt x="636" y="638"/>
                  </a:cubicBezTo>
                  <a:cubicBezTo>
                    <a:pt x="672" y="638"/>
                    <a:pt x="701" y="608"/>
                    <a:pt x="701" y="572"/>
                  </a:cubicBezTo>
                  <a:cubicBezTo>
                    <a:pt x="701" y="536"/>
                    <a:pt x="672" y="506"/>
                    <a:pt x="636" y="506"/>
                  </a:cubicBezTo>
                  <a:close/>
                  <a:moveTo>
                    <a:pt x="498" y="206"/>
                  </a:moveTo>
                  <a:cubicBezTo>
                    <a:pt x="526" y="206"/>
                    <a:pt x="549" y="229"/>
                    <a:pt x="549" y="257"/>
                  </a:cubicBezTo>
                  <a:cubicBezTo>
                    <a:pt x="549" y="286"/>
                    <a:pt x="526" y="309"/>
                    <a:pt x="498" y="309"/>
                  </a:cubicBezTo>
                  <a:cubicBezTo>
                    <a:pt x="474" y="309"/>
                    <a:pt x="453" y="292"/>
                    <a:pt x="448" y="270"/>
                  </a:cubicBezTo>
                  <a:cubicBezTo>
                    <a:pt x="448" y="270"/>
                    <a:pt x="448" y="270"/>
                    <a:pt x="448" y="270"/>
                  </a:cubicBezTo>
                  <a:cubicBezTo>
                    <a:pt x="448" y="270"/>
                    <a:pt x="448" y="270"/>
                    <a:pt x="448" y="270"/>
                  </a:cubicBezTo>
                  <a:cubicBezTo>
                    <a:pt x="447" y="266"/>
                    <a:pt x="446" y="262"/>
                    <a:pt x="446" y="257"/>
                  </a:cubicBezTo>
                  <a:cubicBezTo>
                    <a:pt x="446" y="229"/>
                    <a:pt x="469" y="206"/>
                    <a:pt x="498" y="206"/>
                  </a:cubicBezTo>
                  <a:close/>
                  <a:moveTo>
                    <a:pt x="352" y="66"/>
                  </a:moveTo>
                  <a:cubicBezTo>
                    <a:pt x="352" y="37"/>
                    <a:pt x="375" y="14"/>
                    <a:pt x="403" y="14"/>
                  </a:cubicBezTo>
                  <a:cubicBezTo>
                    <a:pt x="432" y="14"/>
                    <a:pt x="455" y="37"/>
                    <a:pt x="455" y="66"/>
                  </a:cubicBezTo>
                  <a:cubicBezTo>
                    <a:pt x="455" y="94"/>
                    <a:pt x="432" y="117"/>
                    <a:pt x="403" y="117"/>
                  </a:cubicBezTo>
                  <a:cubicBezTo>
                    <a:pt x="375" y="117"/>
                    <a:pt x="352" y="94"/>
                    <a:pt x="352" y="66"/>
                  </a:cubicBezTo>
                  <a:close/>
                  <a:moveTo>
                    <a:pt x="65" y="309"/>
                  </a:moveTo>
                  <a:cubicBezTo>
                    <a:pt x="37" y="309"/>
                    <a:pt x="14" y="286"/>
                    <a:pt x="14" y="257"/>
                  </a:cubicBezTo>
                  <a:cubicBezTo>
                    <a:pt x="14" y="229"/>
                    <a:pt x="37" y="206"/>
                    <a:pt x="65" y="206"/>
                  </a:cubicBezTo>
                  <a:cubicBezTo>
                    <a:pt x="94" y="206"/>
                    <a:pt x="117" y="229"/>
                    <a:pt x="117" y="257"/>
                  </a:cubicBezTo>
                  <a:cubicBezTo>
                    <a:pt x="117" y="286"/>
                    <a:pt x="94" y="309"/>
                    <a:pt x="65" y="309"/>
                  </a:cubicBezTo>
                  <a:close/>
                  <a:moveTo>
                    <a:pt x="248" y="536"/>
                  </a:moveTo>
                  <a:cubicBezTo>
                    <a:pt x="248" y="564"/>
                    <a:pt x="225" y="588"/>
                    <a:pt x="196" y="588"/>
                  </a:cubicBezTo>
                  <a:cubicBezTo>
                    <a:pt x="168" y="588"/>
                    <a:pt x="145" y="564"/>
                    <a:pt x="145" y="536"/>
                  </a:cubicBezTo>
                  <a:cubicBezTo>
                    <a:pt x="145" y="508"/>
                    <a:pt x="168" y="484"/>
                    <a:pt x="196" y="484"/>
                  </a:cubicBezTo>
                  <a:cubicBezTo>
                    <a:pt x="225" y="484"/>
                    <a:pt x="248" y="508"/>
                    <a:pt x="248" y="536"/>
                  </a:cubicBezTo>
                  <a:close/>
                  <a:moveTo>
                    <a:pt x="215" y="310"/>
                  </a:moveTo>
                  <a:cubicBezTo>
                    <a:pt x="215" y="270"/>
                    <a:pt x="248" y="237"/>
                    <a:pt x="288" y="237"/>
                  </a:cubicBezTo>
                  <a:cubicBezTo>
                    <a:pt x="329" y="237"/>
                    <a:pt x="361" y="270"/>
                    <a:pt x="361" y="310"/>
                  </a:cubicBezTo>
                  <a:cubicBezTo>
                    <a:pt x="361" y="351"/>
                    <a:pt x="329" y="383"/>
                    <a:pt x="288" y="383"/>
                  </a:cubicBezTo>
                  <a:cubicBezTo>
                    <a:pt x="248" y="383"/>
                    <a:pt x="215" y="351"/>
                    <a:pt x="215" y="310"/>
                  </a:cubicBezTo>
                  <a:close/>
                  <a:moveTo>
                    <a:pt x="636" y="624"/>
                  </a:moveTo>
                  <a:cubicBezTo>
                    <a:pt x="607" y="624"/>
                    <a:pt x="584" y="600"/>
                    <a:pt x="584" y="572"/>
                  </a:cubicBezTo>
                  <a:cubicBezTo>
                    <a:pt x="584" y="544"/>
                    <a:pt x="607" y="520"/>
                    <a:pt x="636" y="520"/>
                  </a:cubicBezTo>
                  <a:cubicBezTo>
                    <a:pt x="664" y="520"/>
                    <a:pt x="687" y="544"/>
                    <a:pt x="687" y="572"/>
                  </a:cubicBezTo>
                  <a:cubicBezTo>
                    <a:pt x="687" y="600"/>
                    <a:pt x="664" y="624"/>
                    <a:pt x="636" y="624"/>
                  </a:cubicBezTo>
                  <a:close/>
                </a:path>
              </a:pathLst>
            </a:custGeom>
            <a:solidFill>
              <a:schemeClr val="bg1"/>
            </a:solidFill>
            <a:ln w="12700">
              <a:solidFill>
                <a:schemeClr val="bg1"/>
              </a:solidFill>
              <a:round/>
              <a:headEnd/>
              <a:tailEnd/>
            </a:ln>
          </p:spPr>
          <p:txBody>
            <a:bodyPr/>
            <a:lstStyle/>
            <a:p>
              <a:endParaRPr lang="en-NZ"/>
            </a:p>
          </p:txBody>
        </p:sp>
      </p:grpSp>
      <p:grpSp>
        <p:nvGrpSpPr>
          <p:cNvPr id="436233" name="Group 123">
            <a:extLst>
              <a:ext uri="{FF2B5EF4-FFF2-40B4-BE49-F238E27FC236}">
                <a16:creationId xmlns:a16="http://schemas.microsoft.com/office/drawing/2014/main" id="{9D7AFC8D-FAE4-424F-842D-00E127B2D886}"/>
              </a:ext>
            </a:extLst>
          </p:cNvPr>
          <p:cNvGrpSpPr>
            <a:grpSpLocks/>
          </p:cNvGrpSpPr>
          <p:nvPr/>
        </p:nvGrpSpPr>
        <p:grpSpPr bwMode="auto">
          <a:xfrm>
            <a:off x="3429000" y="2971800"/>
            <a:ext cx="1162050" cy="2397125"/>
            <a:chOff x="8398513" y="4313758"/>
            <a:chExt cx="626135" cy="1290371"/>
          </a:xfrm>
        </p:grpSpPr>
        <p:grpSp>
          <p:nvGrpSpPr>
            <p:cNvPr id="436300" name="Grupa 2">
              <a:extLst>
                <a:ext uri="{FF2B5EF4-FFF2-40B4-BE49-F238E27FC236}">
                  <a16:creationId xmlns:a16="http://schemas.microsoft.com/office/drawing/2014/main" id="{CE7D2A90-24AF-7773-3327-5C5D972B0131}"/>
                </a:ext>
              </a:extLst>
            </p:cNvPr>
            <p:cNvGrpSpPr>
              <a:grpSpLocks/>
            </p:cNvGrpSpPr>
            <p:nvPr/>
          </p:nvGrpSpPr>
          <p:grpSpPr bwMode="auto">
            <a:xfrm>
              <a:off x="8398513" y="4313758"/>
              <a:ext cx="626135" cy="1290371"/>
              <a:chOff x="3134998" y="1517736"/>
              <a:chExt cx="2019850" cy="4162613"/>
            </a:xfrm>
          </p:grpSpPr>
          <p:sp>
            <p:nvSpPr>
              <p:cNvPr id="436304" name="Rectangle 15">
                <a:extLst>
                  <a:ext uri="{FF2B5EF4-FFF2-40B4-BE49-F238E27FC236}">
                    <a16:creationId xmlns:a16="http://schemas.microsoft.com/office/drawing/2014/main" id="{E5B0EBCD-5713-2E40-74EC-BA8F082874DD}"/>
                  </a:ext>
                </a:extLst>
              </p:cNvPr>
              <p:cNvSpPr>
                <a:spLocks noChangeArrowheads="1"/>
              </p:cNvSpPr>
              <p:nvPr/>
            </p:nvSpPr>
            <p:spPr bwMode="auto">
              <a:xfrm>
                <a:off x="3134998" y="3152466"/>
                <a:ext cx="2012248" cy="905884"/>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36305" name="Rectangle 12">
                <a:extLst>
                  <a:ext uri="{FF2B5EF4-FFF2-40B4-BE49-F238E27FC236}">
                    <a16:creationId xmlns:a16="http://schemas.microsoft.com/office/drawing/2014/main" id="{464FC5EF-7137-54AE-2FF3-D366C8E9B943}"/>
                  </a:ext>
                </a:extLst>
              </p:cNvPr>
              <p:cNvSpPr>
                <a:spLocks noChangeArrowheads="1"/>
              </p:cNvSpPr>
              <p:nvPr/>
            </p:nvSpPr>
            <p:spPr bwMode="auto">
              <a:xfrm>
                <a:off x="3134998" y="5331244"/>
                <a:ext cx="2012248" cy="349105"/>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36306" name="Rectangle 13">
                <a:extLst>
                  <a:ext uri="{FF2B5EF4-FFF2-40B4-BE49-F238E27FC236}">
                    <a16:creationId xmlns:a16="http://schemas.microsoft.com/office/drawing/2014/main" id="{3D8FD78D-BA1B-9215-B24B-7FD91317179A}"/>
                  </a:ext>
                </a:extLst>
              </p:cNvPr>
              <p:cNvSpPr>
                <a:spLocks noChangeArrowheads="1"/>
              </p:cNvSpPr>
              <p:nvPr/>
            </p:nvSpPr>
            <p:spPr bwMode="auto">
              <a:xfrm>
                <a:off x="3134998" y="1521517"/>
                <a:ext cx="2012248" cy="359847"/>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grpSp>
            <p:nvGrpSpPr>
              <p:cNvPr id="436307" name="Grupa 7">
                <a:extLst>
                  <a:ext uri="{FF2B5EF4-FFF2-40B4-BE49-F238E27FC236}">
                    <a16:creationId xmlns:a16="http://schemas.microsoft.com/office/drawing/2014/main" id="{966122D1-C670-C169-0079-B4EC05F428FB}"/>
                  </a:ext>
                </a:extLst>
              </p:cNvPr>
              <p:cNvGrpSpPr>
                <a:grpSpLocks/>
              </p:cNvGrpSpPr>
              <p:nvPr/>
            </p:nvGrpSpPr>
            <p:grpSpPr bwMode="auto">
              <a:xfrm>
                <a:off x="3134998" y="1517736"/>
                <a:ext cx="2019850" cy="4162612"/>
                <a:chOff x="3636165" y="1814460"/>
                <a:chExt cx="1696621" cy="3496486"/>
              </a:xfrm>
            </p:grpSpPr>
            <p:grpSp>
              <p:nvGrpSpPr>
                <p:cNvPr id="436308" name="Group 28">
                  <a:extLst>
                    <a:ext uri="{FF2B5EF4-FFF2-40B4-BE49-F238E27FC236}">
                      <a16:creationId xmlns:a16="http://schemas.microsoft.com/office/drawing/2014/main" id="{9ECC546E-DD3E-17D6-C66D-17204FD0EDE6}"/>
                    </a:ext>
                  </a:extLst>
                </p:cNvPr>
                <p:cNvGrpSpPr>
                  <a:grpSpLocks/>
                </p:cNvGrpSpPr>
                <p:nvPr/>
              </p:nvGrpSpPr>
              <p:grpSpPr bwMode="auto">
                <a:xfrm>
                  <a:off x="3636165" y="1819139"/>
                  <a:ext cx="1696621" cy="3491807"/>
                  <a:chOff x="1684" y="1082"/>
                  <a:chExt cx="2391" cy="3083"/>
                </a:xfrm>
              </p:grpSpPr>
              <p:sp>
                <p:nvSpPr>
                  <p:cNvPr id="436313" name="Rectangle 29">
                    <a:extLst>
                      <a:ext uri="{FF2B5EF4-FFF2-40B4-BE49-F238E27FC236}">
                        <a16:creationId xmlns:a16="http://schemas.microsoft.com/office/drawing/2014/main" id="{6D9953C8-0E33-3FEB-B072-D9474B23FDAA}"/>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36314" name="Line 30">
                    <a:extLst>
                      <a:ext uri="{FF2B5EF4-FFF2-40B4-BE49-F238E27FC236}">
                        <a16:creationId xmlns:a16="http://schemas.microsoft.com/office/drawing/2014/main" id="{69A83A68-4B6E-50A7-6BFD-7F04AFFC9E09}"/>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436309" name="Line 31">
                  <a:extLst>
                    <a:ext uri="{FF2B5EF4-FFF2-40B4-BE49-F238E27FC236}">
                      <a16:creationId xmlns:a16="http://schemas.microsoft.com/office/drawing/2014/main" id="{78756038-CA43-4E80-4ECA-C0971FF4D766}"/>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36310" name="Line 32">
                  <a:extLst>
                    <a:ext uri="{FF2B5EF4-FFF2-40B4-BE49-F238E27FC236}">
                      <a16:creationId xmlns:a16="http://schemas.microsoft.com/office/drawing/2014/main" id="{2B91EA22-1325-343A-6F5C-75639590CE0A}"/>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36311" name="Line 33">
                  <a:extLst>
                    <a:ext uri="{FF2B5EF4-FFF2-40B4-BE49-F238E27FC236}">
                      <a16:creationId xmlns:a16="http://schemas.microsoft.com/office/drawing/2014/main" id="{AEA2F334-7497-83B1-505A-E7F22DBDC3B0}"/>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36312" name="Line 34">
                  <a:extLst>
                    <a:ext uri="{FF2B5EF4-FFF2-40B4-BE49-F238E27FC236}">
                      <a16:creationId xmlns:a16="http://schemas.microsoft.com/office/drawing/2014/main" id="{31349F99-1DD4-CEDF-A981-5B2D0A418C08}"/>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sp>
          <p:nvSpPr>
            <p:cNvPr id="436301" name="Line 35">
              <a:extLst>
                <a:ext uri="{FF2B5EF4-FFF2-40B4-BE49-F238E27FC236}">
                  <a16:creationId xmlns:a16="http://schemas.microsoft.com/office/drawing/2014/main" id="{BB856C7B-6C1C-9037-5935-F6F56497C6C0}"/>
                </a:ext>
              </a:extLst>
            </p:cNvPr>
            <p:cNvSpPr>
              <a:spLocks noChangeShapeType="1"/>
            </p:cNvSpPr>
            <p:nvPr/>
          </p:nvSpPr>
          <p:spPr bwMode="auto">
            <a:xfrm flipV="1">
              <a:off x="8523400" y="4738665"/>
              <a:ext cx="119518" cy="440286"/>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36302" name="Line 36">
              <a:extLst>
                <a:ext uri="{FF2B5EF4-FFF2-40B4-BE49-F238E27FC236}">
                  <a16:creationId xmlns:a16="http://schemas.microsoft.com/office/drawing/2014/main" id="{5B7178D4-B193-2E2A-4715-8B264B43E899}"/>
                </a:ext>
              </a:extLst>
            </p:cNvPr>
            <p:cNvSpPr>
              <a:spLocks noChangeShapeType="1"/>
            </p:cNvSpPr>
            <p:nvPr/>
          </p:nvSpPr>
          <p:spPr bwMode="auto">
            <a:xfrm flipH="1" flipV="1">
              <a:off x="8642919" y="4738665"/>
              <a:ext cx="131364" cy="170432"/>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36303" name="Line 37">
              <a:extLst>
                <a:ext uri="{FF2B5EF4-FFF2-40B4-BE49-F238E27FC236}">
                  <a16:creationId xmlns:a16="http://schemas.microsoft.com/office/drawing/2014/main" id="{A0C35E57-7867-B86B-6BD3-C2BE8A81B1F3}"/>
                </a:ext>
              </a:extLst>
            </p:cNvPr>
            <p:cNvSpPr>
              <a:spLocks noChangeShapeType="1"/>
            </p:cNvSpPr>
            <p:nvPr/>
          </p:nvSpPr>
          <p:spPr bwMode="auto">
            <a:xfrm>
              <a:off x="8774283" y="4909097"/>
              <a:ext cx="121470" cy="12916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436234" name="Group 139">
            <a:extLst>
              <a:ext uri="{FF2B5EF4-FFF2-40B4-BE49-F238E27FC236}">
                <a16:creationId xmlns:a16="http://schemas.microsoft.com/office/drawing/2014/main" id="{37313CA5-71A5-A009-566F-C5683E0E25D3}"/>
              </a:ext>
            </a:extLst>
          </p:cNvPr>
          <p:cNvGrpSpPr>
            <a:grpSpLocks/>
          </p:cNvGrpSpPr>
          <p:nvPr/>
        </p:nvGrpSpPr>
        <p:grpSpPr bwMode="auto">
          <a:xfrm>
            <a:off x="4727575" y="2971800"/>
            <a:ext cx="1158875" cy="2390775"/>
            <a:chOff x="9446380" y="4313758"/>
            <a:chExt cx="626135" cy="1290371"/>
          </a:xfrm>
        </p:grpSpPr>
        <p:grpSp>
          <p:nvGrpSpPr>
            <p:cNvPr id="436285" name="Grupa 2">
              <a:extLst>
                <a:ext uri="{FF2B5EF4-FFF2-40B4-BE49-F238E27FC236}">
                  <a16:creationId xmlns:a16="http://schemas.microsoft.com/office/drawing/2014/main" id="{ACEA7CEC-6772-E39F-F116-5D96C86933EA}"/>
                </a:ext>
              </a:extLst>
            </p:cNvPr>
            <p:cNvGrpSpPr>
              <a:grpSpLocks/>
            </p:cNvGrpSpPr>
            <p:nvPr/>
          </p:nvGrpSpPr>
          <p:grpSpPr bwMode="auto">
            <a:xfrm>
              <a:off x="9446380" y="4313758"/>
              <a:ext cx="626135" cy="1290371"/>
              <a:chOff x="3134998" y="1517736"/>
              <a:chExt cx="2019850" cy="4162613"/>
            </a:xfrm>
          </p:grpSpPr>
          <p:sp>
            <p:nvSpPr>
              <p:cNvPr id="436289" name="Rectangle 15">
                <a:extLst>
                  <a:ext uri="{FF2B5EF4-FFF2-40B4-BE49-F238E27FC236}">
                    <a16:creationId xmlns:a16="http://schemas.microsoft.com/office/drawing/2014/main" id="{17F7F96C-7A4E-8CF3-BAC3-17676D1E8CEC}"/>
                  </a:ext>
                </a:extLst>
              </p:cNvPr>
              <p:cNvSpPr>
                <a:spLocks noChangeArrowheads="1"/>
              </p:cNvSpPr>
              <p:nvPr/>
            </p:nvSpPr>
            <p:spPr bwMode="auto">
              <a:xfrm>
                <a:off x="3134998" y="3152466"/>
                <a:ext cx="2012248" cy="905884"/>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36290" name="Rectangle 12">
                <a:extLst>
                  <a:ext uri="{FF2B5EF4-FFF2-40B4-BE49-F238E27FC236}">
                    <a16:creationId xmlns:a16="http://schemas.microsoft.com/office/drawing/2014/main" id="{117D63A5-6D79-AB98-FDDD-6F09C40398BB}"/>
                  </a:ext>
                </a:extLst>
              </p:cNvPr>
              <p:cNvSpPr>
                <a:spLocks noChangeArrowheads="1"/>
              </p:cNvSpPr>
              <p:nvPr/>
            </p:nvSpPr>
            <p:spPr bwMode="auto">
              <a:xfrm>
                <a:off x="3134998" y="5331244"/>
                <a:ext cx="2012248" cy="349105"/>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36291" name="Rectangle 13">
                <a:extLst>
                  <a:ext uri="{FF2B5EF4-FFF2-40B4-BE49-F238E27FC236}">
                    <a16:creationId xmlns:a16="http://schemas.microsoft.com/office/drawing/2014/main" id="{20670A81-4A6D-AD56-EC1C-F9883BB46E9B}"/>
                  </a:ext>
                </a:extLst>
              </p:cNvPr>
              <p:cNvSpPr>
                <a:spLocks noChangeArrowheads="1"/>
              </p:cNvSpPr>
              <p:nvPr/>
            </p:nvSpPr>
            <p:spPr bwMode="auto">
              <a:xfrm>
                <a:off x="3134998" y="1521517"/>
                <a:ext cx="2012248" cy="359847"/>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grpSp>
            <p:nvGrpSpPr>
              <p:cNvPr id="436292" name="Grupa 7">
                <a:extLst>
                  <a:ext uri="{FF2B5EF4-FFF2-40B4-BE49-F238E27FC236}">
                    <a16:creationId xmlns:a16="http://schemas.microsoft.com/office/drawing/2014/main" id="{FD2EDC98-E326-F74B-DD14-650EF60147AF}"/>
                  </a:ext>
                </a:extLst>
              </p:cNvPr>
              <p:cNvGrpSpPr>
                <a:grpSpLocks/>
              </p:cNvGrpSpPr>
              <p:nvPr/>
            </p:nvGrpSpPr>
            <p:grpSpPr bwMode="auto">
              <a:xfrm>
                <a:off x="3134998" y="1517736"/>
                <a:ext cx="2019850" cy="4162612"/>
                <a:chOff x="3636165" y="1814460"/>
                <a:chExt cx="1696621" cy="3496486"/>
              </a:xfrm>
            </p:grpSpPr>
            <p:grpSp>
              <p:nvGrpSpPr>
                <p:cNvPr id="436293" name="Group 28">
                  <a:extLst>
                    <a:ext uri="{FF2B5EF4-FFF2-40B4-BE49-F238E27FC236}">
                      <a16:creationId xmlns:a16="http://schemas.microsoft.com/office/drawing/2014/main" id="{926EE4D2-2D82-177D-0845-20A5782F0F29}"/>
                    </a:ext>
                  </a:extLst>
                </p:cNvPr>
                <p:cNvGrpSpPr>
                  <a:grpSpLocks/>
                </p:cNvGrpSpPr>
                <p:nvPr/>
              </p:nvGrpSpPr>
              <p:grpSpPr bwMode="auto">
                <a:xfrm>
                  <a:off x="3636165" y="1819139"/>
                  <a:ext cx="1696621" cy="3491807"/>
                  <a:chOff x="1684" y="1082"/>
                  <a:chExt cx="2391" cy="3083"/>
                </a:xfrm>
              </p:grpSpPr>
              <p:sp>
                <p:nvSpPr>
                  <p:cNvPr id="436298" name="Rectangle 29">
                    <a:extLst>
                      <a:ext uri="{FF2B5EF4-FFF2-40B4-BE49-F238E27FC236}">
                        <a16:creationId xmlns:a16="http://schemas.microsoft.com/office/drawing/2014/main" id="{B0471EDC-7071-98BC-3D38-AB153FD1C333}"/>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36299" name="Line 30">
                    <a:extLst>
                      <a:ext uri="{FF2B5EF4-FFF2-40B4-BE49-F238E27FC236}">
                        <a16:creationId xmlns:a16="http://schemas.microsoft.com/office/drawing/2014/main" id="{759EC608-BC32-8944-E23A-6B124E860A81}"/>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436294" name="Line 31">
                  <a:extLst>
                    <a:ext uri="{FF2B5EF4-FFF2-40B4-BE49-F238E27FC236}">
                      <a16:creationId xmlns:a16="http://schemas.microsoft.com/office/drawing/2014/main" id="{83702562-002B-F048-E562-9A62F0136B0D}"/>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36295" name="Line 32">
                  <a:extLst>
                    <a:ext uri="{FF2B5EF4-FFF2-40B4-BE49-F238E27FC236}">
                      <a16:creationId xmlns:a16="http://schemas.microsoft.com/office/drawing/2014/main" id="{4942050B-2E9C-A012-4602-91AACF3BEDD2}"/>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36296" name="Line 33">
                  <a:extLst>
                    <a:ext uri="{FF2B5EF4-FFF2-40B4-BE49-F238E27FC236}">
                      <a16:creationId xmlns:a16="http://schemas.microsoft.com/office/drawing/2014/main" id="{22DF9132-0C4B-0B2F-2287-128472E49FC3}"/>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36297" name="Line 34">
                  <a:extLst>
                    <a:ext uri="{FF2B5EF4-FFF2-40B4-BE49-F238E27FC236}">
                      <a16:creationId xmlns:a16="http://schemas.microsoft.com/office/drawing/2014/main" id="{9120CF78-4186-39FA-4316-9A05690B3060}"/>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sp>
          <p:nvSpPr>
            <p:cNvPr id="436286" name="Line 35">
              <a:extLst>
                <a:ext uri="{FF2B5EF4-FFF2-40B4-BE49-F238E27FC236}">
                  <a16:creationId xmlns:a16="http://schemas.microsoft.com/office/drawing/2014/main" id="{FD0CC657-E6F3-55CB-3AA4-8EB4016941CF}"/>
                </a:ext>
              </a:extLst>
            </p:cNvPr>
            <p:cNvSpPr>
              <a:spLocks noChangeShapeType="1"/>
            </p:cNvSpPr>
            <p:nvPr/>
          </p:nvSpPr>
          <p:spPr bwMode="auto">
            <a:xfrm flipV="1">
              <a:off x="9566296" y="4767846"/>
              <a:ext cx="123001" cy="62191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36287" name="Line 36">
              <a:extLst>
                <a:ext uri="{FF2B5EF4-FFF2-40B4-BE49-F238E27FC236}">
                  <a16:creationId xmlns:a16="http://schemas.microsoft.com/office/drawing/2014/main" id="{CD5C2DDF-9BB5-8B0D-0C88-427E2A93996C}"/>
                </a:ext>
              </a:extLst>
            </p:cNvPr>
            <p:cNvSpPr>
              <a:spLocks noChangeShapeType="1"/>
            </p:cNvSpPr>
            <p:nvPr/>
          </p:nvSpPr>
          <p:spPr bwMode="auto">
            <a:xfrm flipH="1">
              <a:off x="9689297" y="4370836"/>
              <a:ext cx="126461" cy="39701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36288" name="Line 37">
              <a:extLst>
                <a:ext uri="{FF2B5EF4-FFF2-40B4-BE49-F238E27FC236}">
                  <a16:creationId xmlns:a16="http://schemas.microsoft.com/office/drawing/2014/main" id="{16F85732-F03E-F9BC-ADC2-20CDE303180C}"/>
                </a:ext>
              </a:extLst>
            </p:cNvPr>
            <p:cNvSpPr>
              <a:spLocks noChangeShapeType="1"/>
            </p:cNvSpPr>
            <p:nvPr/>
          </p:nvSpPr>
          <p:spPr bwMode="auto">
            <a:xfrm>
              <a:off x="9815758" y="4370836"/>
              <a:ext cx="127272" cy="26438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436235" name="Group 155">
            <a:extLst>
              <a:ext uri="{FF2B5EF4-FFF2-40B4-BE49-F238E27FC236}">
                <a16:creationId xmlns:a16="http://schemas.microsoft.com/office/drawing/2014/main" id="{004F49B2-FF3B-2350-118F-05F1C8322453}"/>
              </a:ext>
            </a:extLst>
          </p:cNvPr>
          <p:cNvGrpSpPr>
            <a:grpSpLocks/>
          </p:cNvGrpSpPr>
          <p:nvPr/>
        </p:nvGrpSpPr>
        <p:grpSpPr bwMode="auto">
          <a:xfrm>
            <a:off x="307274" y="2985761"/>
            <a:ext cx="1157288" cy="2386013"/>
            <a:chOff x="10483543" y="4313758"/>
            <a:chExt cx="626135" cy="1290371"/>
          </a:xfrm>
        </p:grpSpPr>
        <p:grpSp>
          <p:nvGrpSpPr>
            <p:cNvPr id="436270" name="Grupa 2">
              <a:extLst>
                <a:ext uri="{FF2B5EF4-FFF2-40B4-BE49-F238E27FC236}">
                  <a16:creationId xmlns:a16="http://schemas.microsoft.com/office/drawing/2014/main" id="{8573769F-6D9E-B08A-01EC-F288E17B4985}"/>
                </a:ext>
              </a:extLst>
            </p:cNvPr>
            <p:cNvGrpSpPr>
              <a:grpSpLocks/>
            </p:cNvGrpSpPr>
            <p:nvPr/>
          </p:nvGrpSpPr>
          <p:grpSpPr bwMode="auto">
            <a:xfrm>
              <a:off x="10483543" y="4313758"/>
              <a:ext cx="626135" cy="1290371"/>
              <a:chOff x="3134998" y="1517736"/>
              <a:chExt cx="2019850" cy="4162613"/>
            </a:xfrm>
          </p:grpSpPr>
          <p:sp>
            <p:nvSpPr>
              <p:cNvPr id="436274" name="Rectangle 15">
                <a:extLst>
                  <a:ext uri="{FF2B5EF4-FFF2-40B4-BE49-F238E27FC236}">
                    <a16:creationId xmlns:a16="http://schemas.microsoft.com/office/drawing/2014/main" id="{A09C0EA7-0064-16EB-F5FC-DAB9A1A8443A}"/>
                  </a:ext>
                </a:extLst>
              </p:cNvPr>
              <p:cNvSpPr>
                <a:spLocks noChangeArrowheads="1"/>
              </p:cNvSpPr>
              <p:nvPr/>
            </p:nvSpPr>
            <p:spPr bwMode="auto">
              <a:xfrm>
                <a:off x="3134998" y="3152466"/>
                <a:ext cx="2012248" cy="905884"/>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36275" name="Rectangle 12">
                <a:extLst>
                  <a:ext uri="{FF2B5EF4-FFF2-40B4-BE49-F238E27FC236}">
                    <a16:creationId xmlns:a16="http://schemas.microsoft.com/office/drawing/2014/main" id="{37D683D6-7156-117D-9B97-DEC11C257844}"/>
                  </a:ext>
                </a:extLst>
              </p:cNvPr>
              <p:cNvSpPr>
                <a:spLocks noChangeArrowheads="1"/>
              </p:cNvSpPr>
              <p:nvPr/>
            </p:nvSpPr>
            <p:spPr bwMode="auto">
              <a:xfrm>
                <a:off x="3134998" y="5331244"/>
                <a:ext cx="2012248" cy="349105"/>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36276" name="Rectangle 13">
                <a:extLst>
                  <a:ext uri="{FF2B5EF4-FFF2-40B4-BE49-F238E27FC236}">
                    <a16:creationId xmlns:a16="http://schemas.microsoft.com/office/drawing/2014/main" id="{D7E674E2-D0F6-B3D7-611E-DD21A06F7F72}"/>
                  </a:ext>
                </a:extLst>
              </p:cNvPr>
              <p:cNvSpPr>
                <a:spLocks noChangeArrowheads="1"/>
              </p:cNvSpPr>
              <p:nvPr/>
            </p:nvSpPr>
            <p:spPr bwMode="auto">
              <a:xfrm>
                <a:off x="3134998" y="1521517"/>
                <a:ext cx="2012248" cy="359847"/>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grpSp>
            <p:nvGrpSpPr>
              <p:cNvPr id="436277" name="Grupa 7">
                <a:extLst>
                  <a:ext uri="{FF2B5EF4-FFF2-40B4-BE49-F238E27FC236}">
                    <a16:creationId xmlns:a16="http://schemas.microsoft.com/office/drawing/2014/main" id="{EBBB9659-69C8-05FC-036B-783520F88E83}"/>
                  </a:ext>
                </a:extLst>
              </p:cNvPr>
              <p:cNvGrpSpPr>
                <a:grpSpLocks/>
              </p:cNvGrpSpPr>
              <p:nvPr/>
            </p:nvGrpSpPr>
            <p:grpSpPr bwMode="auto">
              <a:xfrm>
                <a:off x="3134998" y="1517736"/>
                <a:ext cx="2019850" cy="4162612"/>
                <a:chOff x="3636165" y="1814460"/>
                <a:chExt cx="1696621" cy="3496486"/>
              </a:xfrm>
            </p:grpSpPr>
            <p:grpSp>
              <p:nvGrpSpPr>
                <p:cNvPr id="436278" name="Group 28">
                  <a:extLst>
                    <a:ext uri="{FF2B5EF4-FFF2-40B4-BE49-F238E27FC236}">
                      <a16:creationId xmlns:a16="http://schemas.microsoft.com/office/drawing/2014/main" id="{894B640F-C521-AFC2-E90B-19056D254522}"/>
                    </a:ext>
                  </a:extLst>
                </p:cNvPr>
                <p:cNvGrpSpPr>
                  <a:grpSpLocks/>
                </p:cNvGrpSpPr>
                <p:nvPr/>
              </p:nvGrpSpPr>
              <p:grpSpPr bwMode="auto">
                <a:xfrm>
                  <a:off x="3636165" y="1819139"/>
                  <a:ext cx="1696621" cy="3491807"/>
                  <a:chOff x="1684" y="1082"/>
                  <a:chExt cx="2391" cy="3083"/>
                </a:xfrm>
              </p:grpSpPr>
              <p:sp>
                <p:nvSpPr>
                  <p:cNvPr id="436283" name="Rectangle 29">
                    <a:extLst>
                      <a:ext uri="{FF2B5EF4-FFF2-40B4-BE49-F238E27FC236}">
                        <a16:creationId xmlns:a16="http://schemas.microsoft.com/office/drawing/2014/main" id="{F2C08E6F-AF25-DB8B-BDC8-A95AA8A9437D}"/>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36284" name="Line 30">
                    <a:extLst>
                      <a:ext uri="{FF2B5EF4-FFF2-40B4-BE49-F238E27FC236}">
                        <a16:creationId xmlns:a16="http://schemas.microsoft.com/office/drawing/2014/main" id="{B3256A29-9398-CD47-5E1D-7FA84532509A}"/>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436279" name="Line 31">
                  <a:extLst>
                    <a:ext uri="{FF2B5EF4-FFF2-40B4-BE49-F238E27FC236}">
                      <a16:creationId xmlns:a16="http://schemas.microsoft.com/office/drawing/2014/main" id="{31DC948A-1FF1-C149-E54C-90AE079AE754}"/>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36280" name="Line 32">
                  <a:extLst>
                    <a:ext uri="{FF2B5EF4-FFF2-40B4-BE49-F238E27FC236}">
                      <a16:creationId xmlns:a16="http://schemas.microsoft.com/office/drawing/2014/main" id="{F750F90C-8FC3-3C60-0988-8F0B614CD596}"/>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36281" name="Line 33">
                  <a:extLst>
                    <a:ext uri="{FF2B5EF4-FFF2-40B4-BE49-F238E27FC236}">
                      <a16:creationId xmlns:a16="http://schemas.microsoft.com/office/drawing/2014/main" id="{F97369CC-5F04-9E5B-A9E3-09B7D3513FC2}"/>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36282" name="Line 34">
                  <a:extLst>
                    <a:ext uri="{FF2B5EF4-FFF2-40B4-BE49-F238E27FC236}">
                      <a16:creationId xmlns:a16="http://schemas.microsoft.com/office/drawing/2014/main" id="{F495F055-9D8D-12F3-9C78-1046DD917451}"/>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sp>
          <p:nvSpPr>
            <p:cNvPr id="436271" name="Line 35">
              <a:extLst>
                <a:ext uri="{FF2B5EF4-FFF2-40B4-BE49-F238E27FC236}">
                  <a16:creationId xmlns:a16="http://schemas.microsoft.com/office/drawing/2014/main" id="{7299F777-9680-2C29-0D4A-9B3CD90624FF}"/>
                </a:ext>
              </a:extLst>
            </p:cNvPr>
            <p:cNvSpPr>
              <a:spLocks noChangeShapeType="1"/>
            </p:cNvSpPr>
            <p:nvPr/>
          </p:nvSpPr>
          <p:spPr bwMode="auto">
            <a:xfrm flipV="1">
              <a:off x="10604669" y="4761232"/>
              <a:ext cx="121530" cy="16201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36272" name="Line 36">
              <a:extLst>
                <a:ext uri="{FF2B5EF4-FFF2-40B4-BE49-F238E27FC236}">
                  <a16:creationId xmlns:a16="http://schemas.microsoft.com/office/drawing/2014/main" id="{42CB29CC-BA8B-BA23-6D2C-4AF1F3F2841D}"/>
                </a:ext>
              </a:extLst>
            </p:cNvPr>
            <p:cNvSpPr>
              <a:spLocks noChangeShapeType="1"/>
            </p:cNvSpPr>
            <p:nvPr/>
          </p:nvSpPr>
          <p:spPr bwMode="auto">
            <a:xfrm flipH="1" flipV="1">
              <a:off x="10732249" y="4758301"/>
              <a:ext cx="121280" cy="256703"/>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36273" name="Line 37">
              <a:extLst>
                <a:ext uri="{FF2B5EF4-FFF2-40B4-BE49-F238E27FC236}">
                  <a16:creationId xmlns:a16="http://schemas.microsoft.com/office/drawing/2014/main" id="{A4E20BB5-20E7-1EB0-4E2B-562E84BEF33F}"/>
                </a:ext>
              </a:extLst>
            </p:cNvPr>
            <p:cNvSpPr>
              <a:spLocks noChangeShapeType="1"/>
            </p:cNvSpPr>
            <p:nvPr/>
          </p:nvSpPr>
          <p:spPr bwMode="auto">
            <a:xfrm>
              <a:off x="10847875" y="5018875"/>
              <a:ext cx="131724" cy="3508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172" name="Rectangle 4">
            <a:extLst>
              <a:ext uri="{FF2B5EF4-FFF2-40B4-BE49-F238E27FC236}">
                <a16:creationId xmlns:a16="http://schemas.microsoft.com/office/drawing/2014/main" id="{F9D45767-480D-4F2B-06D7-75666A94298D}"/>
              </a:ext>
            </a:extLst>
          </p:cNvPr>
          <p:cNvSpPr>
            <a:spLocks noChangeArrowheads="1"/>
          </p:cNvSpPr>
          <p:nvPr/>
        </p:nvSpPr>
        <p:spPr bwMode="auto">
          <a:xfrm>
            <a:off x="3429000" y="5375275"/>
            <a:ext cx="1157288" cy="360363"/>
          </a:xfrm>
          <a:prstGeom prst="rect">
            <a:avLst/>
          </a:prstGeom>
          <a:solidFill>
            <a:srgbClr val="FFFFFF"/>
          </a:solidFill>
          <a:ln w="12700">
            <a:solidFill>
              <a:srgbClr val="000000"/>
            </a:solidFill>
            <a:miter lim="800000"/>
            <a:headEnd/>
            <a:tailEnd/>
          </a:ln>
        </p:spPr>
        <p:txBody>
          <a:bodyPr wrap="none" lIns="32466" tIns="16234" rIns="32466" bIns="16234" anchor="ctr"/>
          <a:lstStyle/>
          <a:p>
            <a:pPr algn="ctr" defTabSz="913203" eaLnBrk="1" fontAlgn="auto" hangingPunct="1">
              <a:spcBef>
                <a:spcPts val="0"/>
              </a:spcBef>
              <a:spcAft>
                <a:spcPts val="0"/>
              </a:spcAft>
              <a:defRPr/>
            </a:pPr>
            <a:r>
              <a:rPr lang="en-NZ" sz="1000" b="1">
                <a:solidFill>
                  <a:schemeClr val="tx1">
                    <a:lumMod val="65000"/>
                    <a:lumOff val="35000"/>
                  </a:schemeClr>
                </a:solidFill>
                <a:latin typeface="+mn-lt"/>
                <a:ea typeface="ＭＳ Ｐゴシック" pitchFamily="-112" charset="-128"/>
                <a:cs typeface="ＭＳ Ｐゴシック" pitchFamily="-112" charset="-128"/>
              </a:rPr>
              <a:t>00</a:t>
            </a:r>
            <a:r>
              <a:rPr lang="en-US" sz="1000" b="1">
                <a:solidFill>
                  <a:schemeClr val="tx1">
                    <a:lumMod val="65000"/>
                    <a:lumOff val="35000"/>
                  </a:schemeClr>
                </a:solidFill>
                <a:latin typeface="+mn-lt"/>
                <a:ea typeface="ＭＳ Ｐゴシック" pitchFamily="-112" charset="-128"/>
                <a:cs typeface="ＭＳ Ｐゴシック" pitchFamily="-112" charset="-128"/>
              </a:rPr>
              <a:t>    </a:t>
            </a:r>
            <a:r>
              <a:rPr lang="en-NZ" sz="1000" b="1">
                <a:solidFill>
                  <a:schemeClr val="tx1">
                    <a:lumMod val="65000"/>
                    <a:lumOff val="35000"/>
                  </a:schemeClr>
                </a:solidFill>
                <a:latin typeface="+mn-lt"/>
                <a:ea typeface="ＭＳ Ｐゴシック" pitchFamily="-112" charset="-128"/>
                <a:cs typeface="ＭＳ Ｐゴシック" pitchFamily="-112" charset="-128"/>
              </a:rPr>
              <a:t>8</a:t>
            </a:r>
            <a:r>
              <a:rPr lang="pl-PL" sz="1000" b="1">
                <a:solidFill>
                  <a:schemeClr val="tx1">
                    <a:lumMod val="65000"/>
                    <a:lumOff val="35000"/>
                  </a:schemeClr>
                </a:solidFill>
                <a:latin typeface="+mn-lt"/>
                <a:ea typeface="ＭＳ Ｐゴシック" pitchFamily="-112" charset="-128"/>
                <a:cs typeface="ＭＳ Ｐゴシック" pitchFamily="-112" charset="-128"/>
              </a:rPr>
              <a:t>0</a:t>
            </a:r>
            <a:r>
              <a:rPr lang="en-US" sz="1000" b="1">
                <a:solidFill>
                  <a:schemeClr val="tx1">
                    <a:lumMod val="65000"/>
                    <a:lumOff val="35000"/>
                  </a:schemeClr>
                </a:solidFill>
                <a:latin typeface="+mn-lt"/>
                <a:ea typeface="ＭＳ Ｐゴシック" pitchFamily="-112" charset="-128"/>
                <a:cs typeface="ＭＳ Ｐゴシック" pitchFamily="-112" charset="-128"/>
              </a:rPr>
              <a:t>    </a:t>
            </a:r>
            <a:r>
              <a:rPr lang="pl-PL" sz="1000" b="1">
                <a:solidFill>
                  <a:schemeClr val="tx1">
                    <a:lumMod val="65000"/>
                    <a:lumOff val="35000"/>
                  </a:schemeClr>
                </a:solidFill>
                <a:latin typeface="+mn-lt"/>
                <a:ea typeface="ＭＳ Ｐゴシック" pitchFamily="-112" charset="-128"/>
                <a:cs typeface="ＭＳ Ｐゴシック" pitchFamily="-112" charset="-128"/>
              </a:rPr>
              <a:t> </a:t>
            </a:r>
            <a:r>
              <a:rPr lang="en-NZ" sz="1000" b="1">
                <a:solidFill>
                  <a:schemeClr val="tx1">
                    <a:lumMod val="65000"/>
                    <a:lumOff val="35000"/>
                  </a:schemeClr>
                </a:solidFill>
                <a:latin typeface="+mn-lt"/>
                <a:ea typeface="ＭＳ Ｐゴシック" pitchFamily="-112" charset="-128"/>
                <a:cs typeface="ＭＳ Ｐゴシック" pitchFamily="-112" charset="-128"/>
              </a:rPr>
              <a:t>20</a:t>
            </a:r>
            <a:r>
              <a:rPr lang="en-US" sz="1000" b="1">
                <a:solidFill>
                  <a:schemeClr val="tx1">
                    <a:lumMod val="65000"/>
                    <a:lumOff val="35000"/>
                  </a:schemeClr>
                </a:solidFill>
                <a:latin typeface="+mn-lt"/>
                <a:ea typeface="ＭＳ Ｐゴシック" pitchFamily="-112" charset="-128"/>
                <a:cs typeface="ＭＳ Ｐゴシック" pitchFamily="-112" charset="-128"/>
              </a:rPr>
              <a:t>    </a:t>
            </a:r>
            <a:r>
              <a:rPr lang="pl-PL" sz="1000" b="1">
                <a:solidFill>
                  <a:schemeClr val="tx1">
                    <a:lumMod val="65000"/>
                    <a:lumOff val="35000"/>
                  </a:schemeClr>
                </a:solidFill>
                <a:latin typeface="+mn-lt"/>
                <a:ea typeface="ＭＳ Ｐゴシック" pitchFamily="-112" charset="-128"/>
                <a:cs typeface="ＭＳ Ｐゴシック" pitchFamily="-112" charset="-128"/>
              </a:rPr>
              <a:t> </a:t>
            </a:r>
            <a:r>
              <a:rPr lang="en-NZ" sz="1000" b="1">
                <a:solidFill>
                  <a:schemeClr val="tx1">
                    <a:lumMod val="65000"/>
                    <a:lumOff val="35000"/>
                  </a:schemeClr>
                </a:solidFill>
                <a:latin typeface="+mn-lt"/>
                <a:ea typeface="ＭＳ Ｐゴシック" pitchFamily="-112" charset="-128"/>
                <a:cs typeface="ＭＳ Ｐゴシック" pitchFamily="-112" charset="-128"/>
              </a:rPr>
              <a:t>00</a:t>
            </a:r>
            <a:endParaRPr lang="en-US" sz="1000" b="1">
              <a:solidFill>
                <a:schemeClr val="tx1">
                  <a:lumMod val="65000"/>
                  <a:lumOff val="35000"/>
                </a:schemeClr>
              </a:solidFill>
              <a:latin typeface="+mn-lt"/>
              <a:ea typeface="ＭＳ Ｐゴシック" pitchFamily="-112" charset="-128"/>
              <a:cs typeface="ＭＳ Ｐゴシック" pitchFamily="-112" charset="-128"/>
            </a:endParaRPr>
          </a:p>
          <a:p>
            <a:pPr algn="ctr" defTabSz="913203" eaLnBrk="1" fontAlgn="auto" hangingPunct="1">
              <a:spcBef>
                <a:spcPts val="0"/>
              </a:spcBef>
              <a:spcAft>
                <a:spcPts val="0"/>
              </a:spcAft>
              <a:defRPr/>
            </a:pPr>
            <a:r>
              <a:rPr lang="en-NZ" sz="1000" b="1">
                <a:solidFill>
                  <a:schemeClr val="tx1">
                    <a:lumMod val="65000"/>
                    <a:lumOff val="35000"/>
                  </a:schemeClr>
                </a:solidFill>
                <a:latin typeface="+mn-lt"/>
                <a:ea typeface="ＭＳ Ｐゴシック" pitchFamily="-112" charset="-128"/>
                <a:cs typeface="ＭＳ Ｐゴシック" pitchFamily="-112" charset="-128"/>
              </a:rPr>
              <a:t>75    </a:t>
            </a:r>
            <a:r>
              <a:rPr lang="en-US" sz="1000" b="1">
                <a:solidFill>
                  <a:schemeClr val="tx1">
                    <a:lumMod val="65000"/>
                    <a:lumOff val="35000"/>
                  </a:schemeClr>
                </a:solidFill>
                <a:latin typeface="+mn-lt"/>
                <a:ea typeface="ＭＳ Ｐゴシック" pitchFamily="-112" charset="-128"/>
                <a:cs typeface="ＭＳ Ｐゴシック" pitchFamily="-112" charset="-128"/>
              </a:rPr>
              <a:t>00     </a:t>
            </a:r>
            <a:r>
              <a:rPr lang="en-NZ" sz="1000" b="1">
                <a:solidFill>
                  <a:srgbClr val="5F5F5F"/>
                </a:solidFill>
                <a:latin typeface="+mn-lt"/>
                <a:ea typeface="ＭＳ Ｐゴシック" pitchFamily="-112" charset="-128"/>
                <a:cs typeface="ＭＳ Ｐゴシック" pitchFamily="-112" charset="-128"/>
              </a:rPr>
              <a:t>00</a:t>
            </a:r>
            <a:r>
              <a:rPr lang="en-US" sz="1000" b="1">
                <a:solidFill>
                  <a:srgbClr val="5F5F5F"/>
                </a:solidFill>
                <a:latin typeface="+mn-lt"/>
                <a:ea typeface="ＭＳ Ｐゴシック" pitchFamily="-112" charset="-128"/>
                <a:cs typeface="ＭＳ Ｐゴシック" pitchFamily="-112" charset="-128"/>
              </a:rPr>
              <a:t>    </a:t>
            </a:r>
            <a:r>
              <a:rPr lang="pl-PL" sz="1000" b="1">
                <a:solidFill>
                  <a:srgbClr val="5F5F5F"/>
                </a:solidFill>
                <a:latin typeface="+mn-lt"/>
                <a:ea typeface="ＭＳ Ｐゴシック" pitchFamily="-112" charset="-128"/>
                <a:cs typeface="ＭＳ Ｐゴシック" pitchFamily="-112" charset="-128"/>
              </a:rPr>
              <a:t> </a:t>
            </a:r>
            <a:r>
              <a:rPr lang="en-NZ" sz="1000" b="1">
                <a:solidFill>
                  <a:srgbClr val="5F5F5F"/>
                </a:solidFill>
                <a:latin typeface="+mn-lt"/>
                <a:ea typeface="ＭＳ Ｐゴシック" pitchFamily="-112" charset="-128"/>
                <a:cs typeface="ＭＳ Ｐゴシック" pitchFamily="-112" charset="-128"/>
              </a:rPr>
              <a:t>25</a:t>
            </a:r>
            <a:endParaRPr lang="en-US" sz="1000" b="1">
              <a:solidFill>
                <a:srgbClr val="5F5F5F"/>
              </a:solidFill>
              <a:latin typeface="+mn-lt"/>
              <a:ea typeface="ＭＳ Ｐゴシック" pitchFamily="-112" charset="-128"/>
              <a:cs typeface="ＭＳ Ｐゴシック" pitchFamily="-112" charset="-128"/>
            </a:endParaRPr>
          </a:p>
        </p:txBody>
      </p:sp>
      <p:sp>
        <p:nvSpPr>
          <p:cNvPr id="173" name="Rectangle 4">
            <a:extLst>
              <a:ext uri="{FF2B5EF4-FFF2-40B4-BE49-F238E27FC236}">
                <a16:creationId xmlns:a16="http://schemas.microsoft.com/office/drawing/2014/main" id="{01F5F132-A15E-9A0A-7951-20893D2CBAF7}"/>
              </a:ext>
            </a:extLst>
          </p:cNvPr>
          <p:cNvSpPr>
            <a:spLocks noChangeArrowheads="1"/>
          </p:cNvSpPr>
          <p:nvPr/>
        </p:nvSpPr>
        <p:spPr bwMode="auto">
          <a:xfrm>
            <a:off x="4727575" y="5372100"/>
            <a:ext cx="1155700" cy="360363"/>
          </a:xfrm>
          <a:prstGeom prst="rect">
            <a:avLst/>
          </a:prstGeom>
          <a:solidFill>
            <a:srgbClr val="FFFFFF"/>
          </a:solidFill>
          <a:ln w="12700">
            <a:solidFill>
              <a:srgbClr val="000000"/>
            </a:solidFill>
            <a:miter lim="800000"/>
            <a:headEnd/>
            <a:tailEnd/>
          </a:ln>
        </p:spPr>
        <p:txBody>
          <a:bodyPr wrap="none" lIns="32466" tIns="16234" rIns="32466" bIns="16234" anchor="ctr"/>
          <a:lstStyle/>
          <a:p>
            <a:pPr algn="ctr" defTabSz="913203" eaLnBrk="1" fontAlgn="auto" hangingPunct="1">
              <a:spcBef>
                <a:spcPts val="0"/>
              </a:spcBef>
              <a:spcAft>
                <a:spcPts val="0"/>
              </a:spcAft>
              <a:defRPr/>
            </a:pPr>
            <a:r>
              <a:rPr lang="en-NZ" sz="1000" b="1">
                <a:solidFill>
                  <a:schemeClr val="tx1">
                    <a:lumMod val="65000"/>
                    <a:lumOff val="35000"/>
                  </a:schemeClr>
                </a:solidFill>
                <a:latin typeface="+mn-lt"/>
                <a:ea typeface="ＭＳ Ｐゴシック" pitchFamily="-112" charset="-128"/>
                <a:cs typeface="ＭＳ Ｐゴシック" pitchFamily="-112" charset="-128"/>
              </a:rPr>
              <a:t>  00</a:t>
            </a:r>
            <a:r>
              <a:rPr lang="en-US" sz="1000" b="1">
                <a:solidFill>
                  <a:schemeClr val="tx1">
                    <a:lumMod val="65000"/>
                    <a:lumOff val="35000"/>
                  </a:schemeClr>
                </a:solidFill>
                <a:latin typeface="+mn-lt"/>
                <a:ea typeface="ＭＳ Ｐゴシック" pitchFamily="-112" charset="-128"/>
                <a:cs typeface="ＭＳ Ｐゴシック" pitchFamily="-112" charset="-128"/>
              </a:rPr>
              <a:t>    </a:t>
            </a:r>
            <a:r>
              <a:rPr lang="en-NZ" sz="1000" b="1">
                <a:solidFill>
                  <a:schemeClr val="tx1">
                    <a:lumMod val="65000"/>
                    <a:lumOff val="35000"/>
                  </a:schemeClr>
                </a:solidFill>
                <a:latin typeface="+mn-lt"/>
                <a:ea typeface="ＭＳ Ｐゴシック" pitchFamily="-112" charset="-128"/>
                <a:cs typeface="ＭＳ Ｐゴシック" pitchFamily="-112" charset="-128"/>
              </a:rPr>
              <a:t>15</a:t>
            </a:r>
            <a:r>
              <a:rPr lang="en-US" sz="1000" b="1">
                <a:solidFill>
                  <a:schemeClr val="tx1">
                    <a:lumMod val="65000"/>
                    <a:lumOff val="35000"/>
                  </a:schemeClr>
                </a:solidFill>
                <a:latin typeface="+mn-lt"/>
                <a:ea typeface="ＭＳ Ｐゴシック" pitchFamily="-112" charset="-128"/>
                <a:cs typeface="ＭＳ Ｐゴシック" pitchFamily="-112" charset="-128"/>
              </a:rPr>
              <a:t>    </a:t>
            </a:r>
            <a:r>
              <a:rPr lang="pl-PL" sz="1000" b="1">
                <a:solidFill>
                  <a:schemeClr val="tx1">
                    <a:lumMod val="65000"/>
                    <a:lumOff val="35000"/>
                  </a:schemeClr>
                </a:solidFill>
                <a:latin typeface="+mn-lt"/>
                <a:ea typeface="ＭＳ Ｐゴシック" pitchFamily="-112" charset="-128"/>
                <a:cs typeface="ＭＳ Ｐゴシック" pitchFamily="-112" charset="-128"/>
              </a:rPr>
              <a:t> </a:t>
            </a:r>
            <a:r>
              <a:rPr lang="en-NZ" sz="1000" b="1">
                <a:solidFill>
                  <a:schemeClr val="tx1">
                    <a:lumMod val="65000"/>
                    <a:lumOff val="35000"/>
                  </a:schemeClr>
                </a:solidFill>
                <a:latin typeface="+mn-lt"/>
                <a:ea typeface="ＭＳ Ｐゴシック" pitchFamily="-112" charset="-128"/>
                <a:cs typeface="ＭＳ Ｐゴシック" pitchFamily="-112" charset="-128"/>
              </a:rPr>
              <a:t>55</a:t>
            </a:r>
            <a:r>
              <a:rPr lang="en-US" sz="1000" b="1">
                <a:solidFill>
                  <a:schemeClr val="tx1">
                    <a:lumMod val="65000"/>
                    <a:lumOff val="35000"/>
                  </a:schemeClr>
                </a:solidFill>
                <a:latin typeface="+mn-lt"/>
                <a:ea typeface="ＭＳ Ｐゴシック" pitchFamily="-112" charset="-128"/>
                <a:cs typeface="ＭＳ Ｐゴシック" pitchFamily="-112" charset="-128"/>
              </a:rPr>
              <a:t>    </a:t>
            </a:r>
            <a:r>
              <a:rPr lang="pl-PL" sz="1000" b="1">
                <a:solidFill>
                  <a:schemeClr val="tx1">
                    <a:lumMod val="65000"/>
                    <a:lumOff val="35000"/>
                  </a:schemeClr>
                </a:solidFill>
                <a:latin typeface="+mn-lt"/>
                <a:ea typeface="ＭＳ Ｐゴシック" pitchFamily="-112" charset="-128"/>
                <a:cs typeface="ＭＳ Ｐゴシック" pitchFamily="-112" charset="-128"/>
              </a:rPr>
              <a:t> </a:t>
            </a:r>
            <a:r>
              <a:rPr lang="en-NZ" sz="1000" b="1">
                <a:solidFill>
                  <a:schemeClr val="tx1">
                    <a:lumMod val="65000"/>
                    <a:lumOff val="35000"/>
                  </a:schemeClr>
                </a:solidFill>
                <a:latin typeface="+mn-lt"/>
                <a:ea typeface="ＭＳ Ｐゴシック" pitchFamily="-112" charset="-128"/>
                <a:cs typeface="ＭＳ Ｐゴシック" pitchFamily="-112" charset="-128"/>
              </a:rPr>
              <a:t>30</a:t>
            </a:r>
            <a:endParaRPr lang="en-US" sz="1000" b="1">
              <a:solidFill>
                <a:schemeClr val="tx1">
                  <a:lumMod val="65000"/>
                  <a:lumOff val="35000"/>
                </a:schemeClr>
              </a:solidFill>
              <a:latin typeface="+mn-lt"/>
              <a:ea typeface="ＭＳ Ｐゴシック" pitchFamily="-112" charset="-128"/>
              <a:cs typeface="ＭＳ Ｐゴシック" pitchFamily="-112" charset="-128"/>
            </a:endParaRPr>
          </a:p>
          <a:p>
            <a:pPr algn="ctr" defTabSz="913203" eaLnBrk="1" fontAlgn="auto" hangingPunct="1">
              <a:spcBef>
                <a:spcPts val="0"/>
              </a:spcBef>
              <a:spcAft>
                <a:spcPts val="0"/>
              </a:spcAft>
              <a:defRPr/>
            </a:pPr>
            <a:r>
              <a:rPr lang="en-NZ" sz="1000" b="1">
                <a:solidFill>
                  <a:schemeClr val="tx1">
                    <a:lumMod val="65000"/>
                    <a:lumOff val="35000"/>
                  </a:schemeClr>
                </a:solidFill>
                <a:latin typeface="+mn-lt"/>
                <a:ea typeface="ＭＳ Ｐゴシック" pitchFamily="-112" charset="-128"/>
                <a:cs typeface="ＭＳ Ｐゴシック" pitchFamily="-112" charset="-128"/>
              </a:rPr>
              <a:t>10</a:t>
            </a:r>
            <a:r>
              <a:rPr lang="pl-PL" sz="1000" b="1">
                <a:solidFill>
                  <a:schemeClr val="tx1">
                    <a:lumMod val="65000"/>
                    <a:lumOff val="35000"/>
                  </a:schemeClr>
                </a:solidFill>
                <a:latin typeface="+mn-lt"/>
                <a:ea typeface="ＭＳ Ｐゴシック" pitchFamily="-112" charset="-128"/>
                <a:cs typeface="ＭＳ Ｐゴシック" pitchFamily="-112" charset="-128"/>
              </a:rPr>
              <a:t>0</a:t>
            </a:r>
            <a:r>
              <a:rPr lang="en-NZ" sz="1000" b="1">
                <a:solidFill>
                  <a:schemeClr val="tx1">
                    <a:lumMod val="65000"/>
                    <a:lumOff val="35000"/>
                  </a:schemeClr>
                </a:solidFill>
                <a:latin typeface="+mn-lt"/>
                <a:ea typeface="ＭＳ Ｐゴシック" pitchFamily="-112" charset="-128"/>
                <a:cs typeface="ＭＳ Ｐゴシック" pitchFamily="-112" charset="-128"/>
              </a:rPr>
              <a:t>    </a:t>
            </a:r>
            <a:r>
              <a:rPr lang="en-US" sz="1000" b="1">
                <a:solidFill>
                  <a:schemeClr val="tx1">
                    <a:lumMod val="65000"/>
                    <a:lumOff val="35000"/>
                  </a:schemeClr>
                </a:solidFill>
                <a:latin typeface="+mn-lt"/>
                <a:ea typeface="ＭＳ Ｐゴシック" pitchFamily="-112" charset="-128"/>
                <a:cs typeface="ＭＳ Ｐゴシック" pitchFamily="-112" charset="-128"/>
              </a:rPr>
              <a:t>00     </a:t>
            </a:r>
            <a:r>
              <a:rPr lang="en-NZ" sz="1000" b="1">
                <a:solidFill>
                  <a:srgbClr val="5F5F5F"/>
                </a:solidFill>
                <a:latin typeface="+mn-lt"/>
                <a:ea typeface="ＭＳ Ｐゴシック" pitchFamily="-112" charset="-128"/>
                <a:cs typeface="ＭＳ Ｐゴシック" pitchFamily="-112" charset="-128"/>
              </a:rPr>
              <a:t>00</a:t>
            </a:r>
            <a:r>
              <a:rPr lang="en-US" sz="1000" b="1">
                <a:solidFill>
                  <a:srgbClr val="5F5F5F"/>
                </a:solidFill>
                <a:latin typeface="+mn-lt"/>
                <a:ea typeface="ＭＳ Ｐゴシック" pitchFamily="-112" charset="-128"/>
                <a:cs typeface="ＭＳ Ｐゴシック" pitchFamily="-112" charset="-128"/>
              </a:rPr>
              <a:t>    </a:t>
            </a:r>
            <a:r>
              <a:rPr lang="pl-PL" sz="1000" b="1">
                <a:solidFill>
                  <a:srgbClr val="5F5F5F"/>
                </a:solidFill>
                <a:latin typeface="+mn-lt"/>
                <a:ea typeface="ＭＳ Ｐゴシック" pitchFamily="-112" charset="-128"/>
                <a:cs typeface="ＭＳ Ｐゴシック" pitchFamily="-112" charset="-128"/>
              </a:rPr>
              <a:t> </a:t>
            </a:r>
            <a:r>
              <a:rPr lang="en-NZ" sz="1000" b="1">
                <a:solidFill>
                  <a:srgbClr val="5F5F5F"/>
                </a:solidFill>
                <a:latin typeface="+mn-lt"/>
                <a:ea typeface="ＭＳ Ｐゴシック" pitchFamily="-112" charset="-128"/>
                <a:cs typeface="ＭＳ Ｐゴシック" pitchFamily="-112" charset="-128"/>
              </a:rPr>
              <a:t>00</a:t>
            </a:r>
            <a:endParaRPr lang="en-US" sz="1000" b="1">
              <a:solidFill>
                <a:srgbClr val="5F5F5F"/>
              </a:solidFill>
              <a:latin typeface="+mn-lt"/>
              <a:ea typeface="ＭＳ Ｐゴシック" pitchFamily="-112" charset="-128"/>
              <a:cs typeface="ＭＳ Ｐゴシック" pitchFamily="-112" charset="-128"/>
            </a:endParaRPr>
          </a:p>
        </p:txBody>
      </p:sp>
      <p:sp>
        <p:nvSpPr>
          <p:cNvPr id="174" name="Rectangle 4">
            <a:extLst>
              <a:ext uri="{FF2B5EF4-FFF2-40B4-BE49-F238E27FC236}">
                <a16:creationId xmlns:a16="http://schemas.microsoft.com/office/drawing/2014/main" id="{E3330B7E-F2A7-BE61-9C40-2D1566741F13}"/>
              </a:ext>
            </a:extLst>
          </p:cNvPr>
          <p:cNvSpPr>
            <a:spLocks noChangeArrowheads="1"/>
          </p:cNvSpPr>
          <p:nvPr/>
        </p:nvSpPr>
        <p:spPr bwMode="auto">
          <a:xfrm>
            <a:off x="302212" y="5371160"/>
            <a:ext cx="1152525" cy="358775"/>
          </a:xfrm>
          <a:prstGeom prst="rect">
            <a:avLst/>
          </a:prstGeom>
          <a:solidFill>
            <a:srgbClr val="FFFFFF"/>
          </a:solidFill>
          <a:ln w="12700">
            <a:solidFill>
              <a:srgbClr val="000000"/>
            </a:solidFill>
            <a:miter lim="800000"/>
            <a:headEnd/>
            <a:tailEnd/>
          </a:ln>
        </p:spPr>
        <p:txBody>
          <a:bodyPr wrap="none" lIns="32466" tIns="16234" rIns="32466" bIns="16234" anchor="ctr"/>
          <a:lstStyle/>
          <a:p>
            <a:pPr algn="ctr" defTabSz="913203" eaLnBrk="1" fontAlgn="auto" hangingPunct="1">
              <a:spcBef>
                <a:spcPts val="0"/>
              </a:spcBef>
              <a:spcAft>
                <a:spcPts val="0"/>
              </a:spcAft>
              <a:defRPr/>
            </a:pPr>
            <a:r>
              <a:rPr lang="en-NZ" sz="1000" b="1">
                <a:solidFill>
                  <a:schemeClr val="tx1">
                    <a:lumMod val="65000"/>
                    <a:lumOff val="35000"/>
                  </a:schemeClr>
                </a:solidFill>
                <a:latin typeface="+mn-lt"/>
                <a:ea typeface="ＭＳ Ｐゴシック" pitchFamily="-112" charset="-128"/>
                <a:cs typeface="ＭＳ Ｐゴシック" pitchFamily="-112" charset="-128"/>
              </a:rPr>
              <a:t>00</a:t>
            </a:r>
            <a:r>
              <a:rPr lang="en-US" sz="1000" b="1">
                <a:solidFill>
                  <a:schemeClr val="tx1">
                    <a:lumMod val="65000"/>
                    <a:lumOff val="35000"/>
                  </a:schemeClr>
                </a:solidFill>
                <a:latin typeface="+mn-lt"/>
                <a:ea typeface="ＭＳ Ｐゴシック" pitchFamily="-112" charset="-128"/>
                <a:cs typeface="ＭＳ Ｐゴシック" pitchFamily="-112" charset="-128"/>
              </a:rPr>
              <a:t>  </a:t>
            </a:r>
            <a:r>
              <a:rPr lang="en-NZ" sz="1000" b="1">
                <a:solidFill>
                  <a:schemeClr val="tx1">
                    <a:lumMod val="65000"/>
                    <a:lumOff val="35000"/>
                  </a:schemeClr>
                </a:solidFill>
                <a:latin typeface="+mn-lt"/>
                <a:ea typeface="ＭＳ Ｐゴシック" pitchFamily="-112" charset="-128"/>
                <a:cs typeface="ＭＳ Ｐゴシック" pitchFamily="-112" charset="-128"/>
              </a:rPr>
              <a:t>10</a:t>
            </a:r>
            <a:r>
              <a:rPr lang="pl-PL" sz="1000" b="1">
                <a:solidFill>
                  <a:schemeClr val="tx1">
                    <a:lumMod val="65000"/>
                    <a:lumOff val="35000"/>
                  </a:schemeClr>
                </a:solidFill>
                <a:latin typeface="+mn-lt"/>
                <a:ea typeface="ＭＳ Ｐゴシック" pitchFamily="-112" charset="-128"/>
                <a:cs typeface="ＭＳ Ｐゴシック" pitchFamily="-112" charset="-128"/>
              </a:rPr>
              <a:t>0</a:t>
            </a:r>
            <a:r>
              <a:rPr lang="en-US" sz="1000" b="1">
                <a:solidFill>
                  <a:schemeClr val="tx1">
                    <a:lumMod val="65000"/>
                    <a:lumOff val="35000"/>
                  </a:schemeClr>
                </a:solidFill>
                <a:latin typeface="+mn-lt"/>
                <a:ea typeface="ＭＳ Ｐゴシック" pitchFamily="-112" charset="-128"/>
                <a:cs typeface="ＭＳ Ｐゴシック" pitchFamily="-112" charset="-128"/>
              </a:rPr>
              <a:t>   </a:t>
            </a:r>
            <a:r>
              <a:rPr lang="pl-PL" sz="1000" b="1">
                <a:solidFill>
                  <a:schemeClr val="tx1">
                    <a:lumMod val="65000"/>
                    <a:lumOff val="35000"/>
                  </a:schemeClr>
                </a:solidFill>
                <a:latin typeface="+mn-lt"/>
                <a:ea typeface="ＭＳ Ｐゴシック" pitchFamily="-112" charset="-128"/>
                <a:cs typeface="ＭＳ Ｐゴシック" pitchFamily="-112" charset="-128"/>
              </a:rPr>
              <a:t> </a:t>
            </a:r>
            <a:r>
              <a:rPr lang="en-NZ" sz="1000" b="1">
                <a:solidFill>
                  <a:schemeClr val="tx1">
                    <a:lumMod val="65000"/>
                    <a:lumOff val="35000"/>
                  </a:schemeClr>
                </a:solidFill>
                <a:latin typeface="+mn-lt"/>
                <a:ea typeface="ＭＳ Ｐゴシック" pitchFamily="-112" charset="-128"/>
                <a:cs typeface="ＭＳ Ｐゴシック" pitchFamily="-112" charset="-128"/>
              </a:rPr>
              <a:t>00</a:t>
            </a:r>
            <a:r>
              <a:rPr lang="en-US" sz="1000" b="1">
                <a:solidFill>
                  <a:schemeClr val="tx1">
                    <a:lumMod val="65000"/>
                    <a:lumOff val="35000"/>
                  </a:schemeClr>
                </a:solidFill>
                <a:latin typeface="+mn-lt"/>
                <a:ea typeface="ＭＳ Ｐゴシック" pitchFamily="-112" charset="-128"/>
                <a:cs typeface="ＭＳ Ｐゴシック" pitchFamily="-112" charset="-128"/>
              </a:rPr>
              <a:t>    </a:t>
            </a:r>
            <a:r>
              <a:rPr lang="pl-PL" sz="1000" b="1">
                <a:solidFill>
                  <a:schemeClr val="tx1">
                    <a:lumMod val="65000"/>
                    <a:lumOff val="35000"/>
                  </a:schemeClr>
                </a:solidFill>
                <a:latin typeface="+mn-lt"/>
                <a:ea typeface="ＭＳ Ｐゴシック" pitchFamily="-112" charset="-128"/>
                <a:cs typeface="ＭＳ Ｐゴシック" pitchFamily="-112" charset="-128"/>
              </a:rPr>
              <a:t> </a:t>
            </a:r>
            <a:r>
              <a:rPr lang="en-NZ" sz="1000" b="1">
                <a:solidFill>
                  <a:schemeClr val="tx1">
                    <a:lumMod val="65000"/>
                    <a:lumOff val="35000"/>
                  </a:schemeClr>
                </a:solidFill>
                <a:latin typeface="+mn-lt"/>
                <a:ea typeface="ＭＳ Ｐゴシック" pitchFamily="-112" charset="-128"/>
                <a:cs typeface="ＭＳ Ｐゴシック" pitchFamily="-112" charset="-128"/>
              </a:rPr>
              <a:t>00</a:t>
            </a:r>
            <a:endParaRPr lang="en-US" sz="1000" b="1">
              <a:solidFill>
                <a:schemeClr val="tx1">
                  <a:lumMod val="65000"/>
                  <a:lumOff val="35000"/>
                </a:schemeClr>
              </a:solidFill>
              <a:latin typeface="+mn-lt"/>
              <a:ea typeface="ＭＳ Ｐゴシック" pitchFamily="-112" charset="-128"/>
              <a:cs typeface="ＭＳ Ｐゴシック" pitchFamily="-112" charset="-128"/>
            </a:endParaRPr>
          </a:p>
          <a:p>
            <a:pPr algn="ctr" defTabSz="913203" eaLnBrk="1" fontAlgn="auto" hangingPunct="1">
              <a:spcBef>
                <a:spcPts val="0"/>
              </a:spcBef>
              <a:spcAft>
                <a:spcPts val="0"/>
              </a:spcAft>
              <a:defRPr/>
            </a:pPr>
            <a:r>
              <a:rPr lang="en-NZ" sz="1000" b="1">
                <a:solidFill>
                  <a:schemeClr val="tx1">
                    <a:lumMod val="65000"/>
                    <a:lumOff val="35000"/>
                  </a:schemeClr>
                </a:solidFill>
                <a:latin typeface="+mn-lt"/>
                <a:ea typeface="ＭＳ Ｐゴシック" pitchFamily="-112" charset="-128"/>
                <a:cs typeface="ＭＳ Ｐゴシック" pitchFamily="-112" charset="-128"/>
              </a:rPr>
              <a:t>2</a:t>
            </a:r>
            <a:r>
              <a:rPr lang="pl-PL" sz="1000" b="1">
                <a:solidFill>
                  <a:schemeClr val="tx1">
                    <a:lumMod val="65000"/>
                    <a:lumOff val="35000"/>
                  </a:schemeClr>
                </a:solidFill>
                <a:latin typeface="+mn-lt"/>
                <a:ea typeface="ＭＳ Ｐゴシック" pitchFamily="-112" charset="-128"/>
                <a:cs typeface="ＭＳ Ｐゴシック" pitchFamily="-112" charset="-128"/>
              </a:rPr>
              <a:t>0</a:t>
            </a:r>
            <a:r>
              <a:rPr lang="en-NZ" sz="1000" b="1">
                <a:solidFill>
                  <a:schemeClr val="tx1">
                    <a:lumMod val="65000"/>
                    <a:lumOff val="35000"/>
                  </a:schemeClr>
                </a:solidFill>
                <a:latin typeface="+mn-lt"/>
                <a:ea typeface="ＭＳ Ｐゴシック" pitchFamily="-112" charset="-128"/>
                <a:cs typeface="ＭＳ Ｐゴシック" pitchFamily="-112" charset="-128"/>
              </a:rPr>
              <a:t>    </a:t>
            </a:r>
            <a:r>
              <a:rPr lang="en-US" sz="1000" b="1">
                <a:solidFill>
                  <a:schemeClr val="tx1">
                    <a:lumMod val="65000"/>
                    <a:lumOff val="35000"/>
                  </a:schemeClr>
                </a:solidFill>
                <a:latin typeface="+mn-lt"/>
                <a:ea typeface="ＭＳ Ｐゴシック" pitchFamily="-112" charset="-128"/>
                <a:cs typeface="ＭＳ Ｐゴシック" pitchFamily="-112" charset="-128"/>
              </a:rPr>
              <a:t>00    </a:t>
            </a:r>
            <a:r>
              <a:rPr lang="en-NZ" sz="1000" b="1">
                <a:solidFill>
                  <a:srgbClr val="5F5F5F"/>
                </a:solidFill>
                <a:latin typeface="+mn-lt"/>
                <a:ea typeface="ＭＳ Ｐゴシック" pitchFamily="-112" charset="-128"/>
                <a:cs typeface="ＭＳ Ｐゴシック" pitchFamily="-112" charset="-128"/>
              </a:rPr>
              <a:t>30</a:t>
            </a:r>
            <a:r>
              <a:rPr lang="en-US" sz="1000" b="1">
                <a:solidFill>
                  <a:srgbClr val="5F5F5F"/>
                </a:solidFill>
                <a:latin typeface="+mn-lt"/>
                <a:ea typeface="ＭＳ Ｐゴシック" pitchFamily="-112" charset="-128"/>
                <a:cs typeface="ＭＳ Ｐゴシック" pitchFamily="-112" charset="-128"/>
              </a:rPr>
              <a:t>    </a:t>
            </a:r>
            <a:r>
              <a:rPr lang="pl-PL" sz="1000" b="1">
                <a:solidFill>
                  <a:srgbClr val="5F5F5F"/>
                </a:solidFill>
                <a:latin typeface="+mn-lt"/>
                <a:ea typeface="ＭＳ Ｐゴシック" pitchFamily="-112" charset="-128"/>
                <a:cs typeface="ＭＳ Ｐゴシック" pitchFamily="-112" charset="-128"/>
              </a:rPr>
              <a:t> </a:t>
            </a:r>
            <a:r>
              <a:rPr lang="en-NZ" sz="1000" b="1">
                <a:solidFill>
                  <a:srgbClr val="5F5F5F"/>
                </a:solidFill>
                <a:latin typeface="+mn-lt"/>
                <a:ea typeface="ＭＳ Ｐゴシック" pitchFamily="-112" charset="-128"/>
                <a:cs typeface="ＭＳ Ｐゴシック" pitchFamily="-112" charset="-128"/>
              </a:rPr>
              <a:t>50</a:t>
            </a:r>
            <a:endParaRPr lang="en-US" sz="1000" b="1">
              <a:solidFill>
                <a:srgbClr val="5F5F5F"/>
              </a:solidFill>
              <a:latin typeface="+mn-lt"/>
              <a:ea typeface="ＭＳ Ｐゴシック" pitchFamily="-112" charset="-128"/>
              <a:cs typeface="ＭＳ Ｐゴシック" pitchFamily="-112" charset="-128"/>
            </a:endParaRPr>
          </a:p>
        </p:txBody>
      </p:sp>
      <p:grpSp>
        <p:nvGrpSpPr>
          <p:cNvPr id="436239" name="Group 174">
            <a:extLst>
              <a:ext uri="{FF2B5EF4-FFF2-40B4-BE49-F238E27FC236}">
                <a16:creationId xmlns:a16="http://schemas.microsoft.com/office/drawing/2014/main" id="{E331BE7F-0D46-769A-E965-25AA2E3F2172}"/>
              </a:ext>
            </a:extLst>
          </p:cNvPr>
          <p:cNvGrpSpPr>
            <a:grpSpLocks/>
          </p:cNvGrpSpPr>
          <p:nvPr/>
        </p:nvGrpSpPr>
        <p:grpSpPr bwMode="auto">
          <a:xfrm>
            <a:off x="1558925" y="2989263"/>
            <a:ext cx="1157288" cy="2384425"/>
            <a:chOff x="10483543" y="4313758"/>
            <a:chExt cx="626135" cy="1290371"/>
          </a:xfrm>
        </p:grpSpPr>
        <p:grpSp>
          <p:nvGrpSpPr>
            <p:cNvPr id="436255" name="Grupa 2">
              <a:extLst>
                <a:ext uri="{FF2B5EF4-FFF2-40B4-BE49-F238E27FC236}">
                  <a16:creationId xmlns:a16="http://schemas.microsoft.com/office/drawing/2014/main" id="{6CF5AE57-89BC-7BCA-42E7-A478C433AC9A}"/>
                </a:ext>
              </a:extLst>
            </p:cNvPr>
            <p:cNvGrpSpPr>
              <a:grpSpLocks/>
            </p:cNvGrpSpPr>
            <p:nvPr/>
          </p:nvGrpSpPr>
          <p:grpSpPr bwMode="auto">
            <a:xfrm>
              <a:off x="10483543" y="4313758"/>
              <a:ext cx="626135" cy="1290371"/>
              <a:chOff x="3134998" y="1517736"/>
              <a:chExt cx="2019850" cy="4162613"/>
            </a:xfrm>
          </p:grpSpPr>
          <p:sp>
            <p:nvSpPr>
              <p:cNvPr id="436259" name="Rectangle 15">
                <a:extLst>
                  <a:ext uri="{FF2B5EF4-FFF2-40B4-BE49-F238E27FC236}">
                    <a16:creationId xmlns:a16="http://schemas.microsoft.com/office/drawing/2014/main" id="{D98C91B1-EE74-100B-169C-E33F8BBA002D}"/>
                  </a:ext>
                </a:extLst>
              </p:cNvPr>
              <p:cNvSpPr>
                <a:spLocks noChangeArrowheads="1"/>
              </p:cNvSpPr>
              <p:nvPr/>
            </p:nvSpPr>
            <p:spPr bwMode="auto">
              <a:xfrm>
                <a:off x="3134998" y="3152466"/>
                <a:ext cx="2012248" cy="905884"/>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36260" name="Rectangle 12">
                <a:extLst>
                  <a:ext uri="{FF2B5EF4-FFF2-40B4-BE49-F238E27FC236}">
                    <a16:creationId xmlns:a16="http://schemas.microsoft.com/office/drawing/2014/main" id="{5A23574D-7EF7-2C57-7D86-FFBD625E9D47}"/>
                  </a:ext>
                </a:extLst>
              </p:cNvPr>
              <p:cNvSpPr>
                <a:spLocks noChangeArrowheads="1"/>
              </p:cNvSpPr>
              <p:nvPr/>
            </p:nvSpPr>
            <p:spPr bwMode="auto">
              <a:xfrm>
                <a:off x="3134998" y="5331244"/>
                <a:ext cx="2012248" cy="349105"/>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36261" name="Rectangle 13">
                <a:extLst>
                  <a:ext uri="{FF2B5EF4-FFF2-40B4-BE49-F238E27FC236}">
                    <a16:creationId xmlns:a16="http://schemas.microsoft.com/office/drawing/2014/main" id="{6B636DA7-6C4D-9EC6-DBEB-22A1F70C3064}"/>
                  </a:ext>
                </a:extLst>
              </p:cNvPr>
              <p:cNvSpPr>
                <a:spLocks noChangeArrowheads="1"/>
              </p:cNvSpPr>
              <p:nvPr/>
            </p:nvSpPr>
            <p:spPr bwMode="auto">
              <a:xfrm>
                <a:off x="3134998" y="1521517"/>
                <a:ext cx="2012248" cy="359847"/>
              </a:xfrm>
              <a:prstGeom prst="rect">
                <a:avLst/>
              </a:prstGeom>
              <a:solidFill>
                <a:srgbClr val="B65AC3"/>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grpSp>
            <p:nvGrpSpPr>
              <p:cNvPr id="436262" name="Grupa 7">
                <a:extLst>
                  <a:ext uri="{FF2B5EF4-FFF2-40B4-BE49-F238E27FC236}">
                    <a16:creationId xmlns:a16="http://schemas.microsoft.com/office/drawing/2014/main" id="{48485012-973B-B0D0-FEED-14573AC2F977}"/>
                  </a:ext>
                </a:extLst>
              </p:cNvPr>
              <p:cNvGrpSpPr>
                <a:grpSpLocks/>
              </p:cNvGrpSpPr>
              <p:nvPr/>
            </p:nvGrpSpPr>
            <p:grpSpPr bwMode="auto">
              <a:xfrm>
                <a:off x="3134998" y="1517736"/>
                <a:ext cx="2019850" cy="4162612"/>
                <a:chOff x="3636165" y="1814460"/>
                <a:chExt cx="1696621" cy="3496486"/>
              </a:xfrm>
            </p:grpSpPr>
            <p:grpSp>
              <p:nvGrpSpPr>
                <p:cNvPr id="436263" name="Group 28">
                  <a:extLst>
                    <a:ext uri="{FF2B5EF4-FFF2-40B4-BE49-F238E27FC236}">
                      <a16:creationId xmlns:a16="http://schemas.microsoft.com/office/drawing/2014/main" id="{2A61D437-C68D-FBDC-94C9-EAD207DC2F51}"/>
                    </a:ext>
                  </a:extLst>
                </p:cNvPr>
                <p:cNvGrpSpPr>
                  <a:grpSpLocks/>
                </p:cNvGrpSpPr>
                <p:nvPr/>
              </p:nvGrpSpPr>
              <p:grpSpPr bwMode="auto">
                <a:xfrm>
                  <a:off x="3636165" y="1819139"/>
                  <a:ext cx="1696621" cy="3491807"/>
                  <a:chOff x="1684" y="1082"/>
                  <a:chExt cx="2391" cy="3083"/>
                </a:xfrm>
              </p:grpSpPr>
              <p:sp>
                <p:nvSpPr>
                  <p:cNvPr id="436268" name="Rectangle 29">
                    <a:extLst>
                      <a:ext uri="{FF2B5EF4-FFF2-40B4-BE49-F238E27FC236}">
                        <a16:creationId xmlns:a16="http://schemas.microsoft.com/office/drawing/2014/main" id="{91B5103B-9ADF-4163-32BF-614F78885B22}"/>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436269" name="Line 30">
                    <a:extLst>
                      <a:ext uri="{FF2B5EF4-FFF2-40B4-BE49-F238E27FC236}">
                        <a16:creationId xmlns:a16="http://schemas.microsoft.com/office/drawing/2014/main" id="{0CB183AB-EBFD-6EED-84A0-AA494C619ED1}"/>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436264" name="Line 31">
                  <a:extLst>
                    <a:ext uri="{FF2B5EF4-FFF2-40B4-BE49-F238E27FC236}">
                      <a16:creationId xmlns:a16="http://schemas.microsoft.com/office/drawing/2014/main" id="{1B1DC02C-6505-D071-7B13-56A21470331C}"/>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36265" name="Line 32">
                  <a:extLst>
                    <a:ext uri="{FF2B5EF4-FFF2-40B4-BE49-F238E27FC236}">
                      <a16:creationId xmlns:a16="http://schemas.microsoft.com/office/drawing/2014/main" id="{A4C359DD-593F-EA80-5457-96225F481A1D}"/>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36266" name="Line 33">
                  <a:extLst>
                    <a:ext uri="{FF2B5EF4-FFF2-40B4-BE49-F238E27FC236}">
                      <a16:creationId xmlns:a16="http://schemas.microsoft.com/office/drawing/2014/main" id="{B87F1831-D373-3F5E-E76D-6BD93092D4B8}"/>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36267" name="Line 34">
                  <a:extLst>
                    <a:ext uri="{FF2B5EF4-FFF2-40B4-BE49-F238E27FC236}">
                      <a16:creationId xmlns:a16="http://schemas.microsoft.com/office/drawing/2014/main" id="{BE3F2188-0336-9A39-6BFD-5B831A4A4C45}"/>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sp>
          <p:nvSpPr>
            <p:cNvPr id="436256" name="Line 35">
              <a:extLst>
                <a:ext uri="{FF2B5EF4-FFF2-40B4-BE49-F238E27FC236}">
                  <a16:creationId xmlns:a16="http://schemas.microsoft.com/office/drawing/2014/main" id="{ACD420D2-B58B-77A0-6153-00ED21754602}"/>
                </a:ext>
              </a:extLst>
            </p:cNvPr>
            <p:cNvSpPr>
              <a:spLocks noChangeShapeType="1"/>
            </p:cNvSpPr>
            <p:nvPr/>
          </p:nvSpPr>
          <p:spPr bwMode="auto">
            <a:xfrm flipV="1">
              <a:off x="10604669" y="4432913"/>
              <a:ext cx="123280" cy="11676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36257" name="Line 36">
              <a:extLst>
                <a:ext uri="{FF2B5EF4-FFF2-40B4-BE49-F238E27FC236}">
                  <a16:creationId xmlns:a16="http://schemas.microsoft.com/office/drawing/2014/main" id="{A8F730BC-5BA4-6F41-9073-C31B47FDA6C7}"/>
                </a:ext>
              </a:extLst>
            </p:cNvPr>
            <p:cNvSpPr>
              <a:spLocks noChangeShapeType="1"/>
            </p:cNvSpPr>
            <p:nvPr/>
          </p:nvSpPr>
          <p:spPr bwMode="auto">
            <a:xfrm flipH="1" flipV="1">
              <a:off x="10731596" y="4433563"/>
              <a:ext cx="123102" cy="740204"/>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436258" name="Line 37">
              <a:extLst>
                <a:ext uri="{FF2B5EF4-FFF2-40B4-BE49-F238E27FC236}">
                  <a16:creationId xmlns:a16="http://schemas.microsoft.com/office/drawing/2014/main" id="{7CDC079E-930F-DD81-C208-4F679A603B87}"/>
                </a:ext>
              </a:extLst>
            </p:cNvPr>
            <p:cNvSpPr>
              <a:spLocks noChangeShapeType="1"/>
            </p:cNvSpPr>
            <p:nvPr/>
          </p:nvSpPr>
          <p:spPr bwMode="auto">
            <a:xfrm>
              <a:off x="10854697" y="5173767"/>
              <a:ext cx="133222" cy="3895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191" name="Rectangle 4">
            <a:extLst>
              <a:ext uri="{FF2B5EF4-FFF2-40B4-BE49-F238E27FC236}">
                <a16:creationId xmlns:a16="http://schemas.microsoft.com/office/drawing/2014/main" id="{0EE499C6-689F-24A0-0F67-795C6038121A}"/>
              </a:ext>
            </a:extLst>
          </p:cNvPr>
          <p:cNvSpPr>
            <a:spLocks noChangeArrowheads="1"/>
          </p:cNvSpPr>
          <p:nvPr/>
        </p:nvSpPr>
        <p:spPr bwMode="auto">
          <a:xfrm>
            <a:off x="1558925" y="5373688"/>
            <a:ext cx="1152525" cy="360362"/>
          </a:xfrm>
          <a:prstGeom prst="rect">
            <a:avLst/>
          </a:prstGeom>
          <a:solidFill>
            <a:srgbClr val="FFFFFF"/>
          </a:solidFill>
          <a:ln w="12700">
            <a:solidFill>
              <a:srgbClr val="000000"/>
            </a:solidFill>
            <a:miter lim="800000"/>
            <a:headEnd/>
            <a:tailEnd/>
          </a:ln>
        </p:spPr>
        <p:txBody>
          <a:bodyPr wrap="none" lIns="32466" tIns="16234" rIns="32466" bIns="16234" anchor="ctr"/>
          <a:lstStyle/>
          <a:p>
            <a:pPr algn="ctr" defTabSz="913203" eaLnBrk="1" fontAlgn="auto" hangingPunct="1">
              <a:spcBef>
                <a:spcPts val="0"/>
              </a:spcBef>
              <a:spcAft>
                <a:spcPts val="0"/>
              </a:spcAft>
              <a:defRPr/>
            </a:pPr>
            <a:r>
              <a:rPr lang="en-NZ" sz="1000" b="1">
                <a:solidFill>
                  <a:schemeClr val="tx1">
                    <a:lumMod val="65000"/>
                    <a:lumOff val="35000"/>
                  </a:schemeClr>
                </a:solidFill>
                <a:latin typeface="+mn-lt"/>
                <a:ea typeface="ＭＳ Ｐゴシック" pitchFamily="-112" charset="-128"/>
                <a:cs typeface="ＭＳ Ｐゴシック" pitchFamily="-112" charset="-128"/>
              </a:rPr>
              <a:t>40</a:t>
            </a:r>
            <a:r>
              <a:rPr lang="en-US" sz="1000" b="1">
                <a:solidFill>
                  <a:schemeClr val="tx1">
                    <a:lumMod val="65000"/>
                    <a:lumOff val="35000"/>
                  </a:schemeClr>
                </a:solidFill>
                <a:latin typeface="+mn-lt"/>
                <a:ea typeface="ＭＳ Ｐゴシック" pitchFamily="-112" charset="-128"/>
                <a:cs typeface="ＭＳ Ｐゴシック" pitchFamily="-112" charset="-128"/>
              </a:rPr>
              <a:t>    </a:t>
            </a:r>
            <a:r>
              <a:rPr lang="en-NZ" sz="1000" b="1">
                <a:solidFill>
                  <a:schemeClr val="tx1">
                    <a:lumMod val="65000"/>
                    <a:lumOff val="35000"/>
                  </a:schemeClr>
                </a:solidFill>
                <a:latin typeface="+mn-lt"/>
                <a:ea typeface="ＭＳ Ｐゴシック" pitchFamily="-112" charset="-128"/>
                <a:cs typeface="ＭＳ Ｐゴシック" pitchFamily="-112" charset="-128"/>
              </a:rPr>
              <a:t>6</a:t>
            </a:r>
            <a:r>
              <a:rPr lang="pl-PL" sz="1000" b="1">
                <a:solidFill>
                  <a:schemeClr val="tx1">
                    <a:lumMod val="65000"/>
                    <a:lumOff val="35000"/>
                  </a:schemeClr>
                </a:solidFill>
                <a:latin typeface="+mn-lt"/>
                <a:ea typeface="ＭＳ Ｐゴシック" pitchFamily="-112" charset="-128"/>
                <a:cs typeface="ＭＳ Ｐゴシック" pitchFamily="-112" charset="-128"/>
              </a:rPr>
              <a:t>0</a:t>
            </a:r>
            <a:r>
              <a:rPr lang="en-US" sz="1000" b="1">
                <a:solidFill>
                  <a:schemeClr val="tx1">
                    <a:lumMod val="65000"/>
                    <a:lumOff val="35000"/>
                  </a:schemeClr>
                </a:solidFill>
                <a:latin typeface="+mn-lt"/>
                <a:ea typeface="ＭＳ Ｐゴシック" pitchFamily="-112" charset="-128"/>
                <a:cs typeface="ＭＳ Ｐゴシック" pitchFamily="-112" charset="-128"/>
              </a:rPr>
              <a:t>    </a:t>
            </a:r>
            <a:r>
              <a:rPr lang="en-NZ" sz="1000" b="1">
                <a:solidFill>
                  <a:schemeClr val="tx1">
                    <a:lumMod val="65000"/>
                    <a:lumOff val="35000"/>
                  </a:schemeClr>
                </a:solidFill>
                <a:latin typeface="+mn-lt"/>
                <a:ea typeface="ＭＳ Ｐゴシック" pitchFamily="-112" charset="-128"/>
                <a:cs typeface="ＭＳ Ｐゴシック" pitchFamily="-112" charset="-128"/>
              </a:rPr>
              <a:t>00</a:t>
            </a:r>
            <a:r>
              <a:rPr lang="en-US" sz="1000" b="1">
                <a:solidFill>
                  <a:schemeClr val="tx1">
                    <a:lumMod val="65000"/>
                    <a:lumOff val="35000"/>
                  </a:schemeClr>
                </a:solidFill>
                <a:latin typeface="+mn-lt"/>
                <a:ea typeface="ＭＳ Ｐゴシック" pitchFamily="-112" charset="-128"/>
                <a:cs typeface="ＭＳ Ｐゴシック" pitchFamily="-112" charset="-128"/>
              </a:rPr>
              <a:t>    </a:t>
            </a:r>
            <a:r>
              <a:rPr lang="pl-PL" sz="1000" b="1">
                <a:solidFill>
                  <a:schemeClr val="tx1">
                    <a:lumMod val="65000"/>
                    <a:lumOff val="35000"/>
                  </a:schemeClr>
                </a:solidFill>
                <a:latin typeface="+mn-lt"/>
                <a:ea typeface="ＭＳ Ｐゴシック" pitchFamily="-112" charset="-128"/>
                <a:cs typeface="ＭＳ Ｐゴシック" pitchFamily="-112" charset="-128"/>
              </a:rPr>
              <a:t> </a:t>
            </a:r>
            <a:r>
              <a:rPr lang="en-NZ" sz="1000" b="1">
                <a:solidFill>
                  <a:schemeClr val="tx1">
                    <a:lumMod val="65000"/>
                    <a:lumOff val="35000"/>
                  </a:schemeClr>
                </a:solidFill>
                <a:latin typeface="+mn-lt"/>
                <a:ea typeface="ＭＳ Ｐゴシック" pitchFamily="-112" charset="-128"/>
                <a:cs typeface="ＭＳ Ｐゴシック" pitchFamily="-112" charset="-128"/>
              </a:rPr>
              <a:t>00</a:t>
            </a:r>
            <a:endParaRPr lang="en-US" sz="1000" b="1">
              <a:solidFill>
                <a:schemeClr val="tx1">
                  <a:lumMod val="65000"/>
                  <a:lumOff val="35000"/>
                </a:schemeClr>
              </a:solidFill>
              <a:latin typeface="+mn-lt"/>
              <a:ea typeface="ＭＳ Ｐゴシック" pitchFamily="-112" charset="-128"/>
              <a:cs typeface="ＭＳ Ｐゴシック" pitchFamily="-112" charset="-128"/>
            </a:endParaRPr>
          </a:p>
          <a:p>
            <a:pPr algn="ctr" defTabSz="913203" eaLnBrk="1" fontAlgn="auto" hangingPunct="1">
              <a:spcBef>
                <a:spcPts val="0"/>
              </a:spcBef>
              <a:spcAft>
                <a:spcPts val="0"/>
              </a:spcAft>
              <a:defRPr/>
            </a:pPr>
            <a:r>
              <a:rPr lang="en-NZ" sz="1000" b="1">
                <a:solidFill>
                  <a:schemeClr val="tx1">
                    <a:lumMod val="65000"/>
                    <a:lumOff val="35000"/>
                  </a:schemeClr>
                </a:solidFill>
                <a:latin typeface="+mn-lt"/>
                <a:ea typeface="ＭＳ Ｐゴシック" pitchFamily="-112" charset="-128"/>
                <a:cs typeface="ＭＳ Ｐゴシック" pitchFamily="-112" charset="-128"/>
              </a:rPr>
              <a:t>0</a:t>
            </a:r>
            <a:r>
              <a:rPr lang="pl-PL" sz="1000" b="1">
                <a:solidFill>
                  <a:schemeClr val="tx1">
                    <a:lumMod val="65000"/>
                    <a:lumOff val="35000"/>
                  </a:schemeClr>
                </a:solidFill>
                <a:latin typeface="+mn-lt"/>
                <a:ea typeface="ＭＳ Ｐゴシック" pitchFamily="-112" charset="-128"/>
                <a:cs typeface="ＭＳ Ｐゴシック" pitchFamily="-112" charset="-128"/>
              </a:rPr>
              <a:t>0</a:t>
            </a:r>
            <a:r>
              <a:rPr lang="en-NZ" sz="1000" b="1">
                <a:solidFill>
                  <a:schemeClr val="tx1">
                    <a:lumMod val="65000"/>
                    <a:lumOff val="35000"/>
                  </a:schemeClr>
                </a:solidFill>
                <a:latin typeface="+mn-lt"/>
                <a:ea typeface="ＭＳ Ｐゴシック" pitchFamily="-112" charset="-128"/>
                <a:cs typeface="ＭＳ Ｐゴシック" pitchFamily="-112" charset="-128"/>
              </a:rPr>
              <a:t>    </a:t>
            </a:r>
            <a:r>
              <a:rPr lang="en-US" sz="1000" b="1">
                <a:solidFill>
                  <a:schemeClr val="tx1">
                    <a:lumMod val="65000"/>
                    <a:lumOff val="35000"/>
                  </a:schemeClr>
                </a:solidFill>
                <a:latin typeface="+mn-lt"/>
                <a:ea typeface="ＭＳ Ｐゴシック" pitchFamily="-112" charset="-128"/>
                <a:cs typeface="ＭＳ Ｐゴシック" pitchFamily="-112" charset="-128"/>
              </a:rPr>
              <a:t>00    </a:t>
            </a:r>
            <a:r>
              <a:rPr lang="en-NZ" sz="1000" b="1">
                <a:solidFill>
                  <a:srgbClr val="5F5F5F"/>
                </a:solidFill>
                <a:latin typeface="+mn-lt"/>
                <a:ea typeface="ＭＳ Ｐゴシック" pitchFamily="-112" charset="-128"/>
                <a:cs typeface="ＭＳ Ｐゴシック" pitchFamily="-112" charset="-128"/>
              </a:rPr>
              <a:t>45</a:t>
            </a:r>
            <a:r>
              <a:rPr lang="en-US" sz="1000" b="1">
                <a:solidFill>
                  <a:srgbClr val="5F5F5F"/>
                </a:solidFill>
                <a:latin typeface="+mn-lt"/>
                <a:ea typeface="ＭＳ Ｐゴシック" pitchFamily="-112" charset="-128"/>
                <a:cs typeface="ＭＳ Ｐゴシック" pitchFamily="-112" charset="-128"/>
              </a:rPr>
              <a:t>    </a:t>
            </a:r>
            <a:r>
              <a:rPr lang="pl-PL" sz="1000" b="1">
                <a:solidFill>
                  <a:srgbClr val="5F5F5F"/>
                </a:solidFill>
                <a:latin typeface="+mn-lt"/>
                <a:ea typeface="ＭＳ Ｐゴシック" pitchFamily="-112" charset="-128"/>
                <a:cs typeface="ＭＳ Ｐゴシック" pitchFamily="-112" charset="-128"/>
              </a:rPr>
              <a:t> </a:t>
            </a:r>
            <a:r>
              <a:rPr lang="en-NZ" sz="1000" b="1">
                <a:solidFill>
                  <a:srgbClr val="5F5F5F"/>
                </a:solidFill>
                <a:latin typeface="+mn-lt"/>
                <a:ea typeface="ＭＳ Ｐゴシック" pitchFamily="-112" charset="-128"/>
                <a:cs typeface="ＭＳ Ｐゴシック" pitchFamily="-112" charset="-128"/>
              </a:rPr>
              <a:t>55</a:t>
            </a:r>
            <a:endParaRPr lang="en-US" sz="1000" b="1">
              <a:solidFill>
                <a:srgbClr val="5F5F5F"/>
              </a:solidFill>
              <a:latin typeface="+mn-lt"/>
              <a:ea typeface="ＭＳ Ｐゴシック" pitchFamily="-112" charset="-128"/>
              <a:cs typeface="ＭＳ Ｐゴシック" pitchFamily="-112" charset="-128"/>
            </a:endParaRPr>
          </a:p>
        </p:txBody>
      </p:sp>
      <p:sp>
        <p:nvSpPr>
          <p:cNvPr id="436241" name="TextBox 191">
            <a:extLst>
              <a:ext uri="{FF2B5EF4-FFF2-40B4-BE49-F238E27FC236}">
                <a16:creationId xmlns:a16="http://schemas.microsoft.com/office/drawing/2014/main" id="{69844900-89AD-CF1E-8BE0-485F59AEFC77}"/>
              </a:ext>
            </a:extLst>
          </p:cNvPr>
          <p:cNvSpPr txBox="1">
            <a:spLocks noChangeArrowheads="1"/>
          </p:cNvSpPr>
          <p:nvPr/>
        </p:nvSpPr>
        <p:spPr bwMode="auto">
          <a:xfrm>
            <a:off x="266700" y="2773363"/>
            <a:ext cx="11525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en-US" sz="1000" b="1">
                <a:latin typeface="Century Gothic" panose="020B0502020202020204" pitchFamily="34" charset="0"/>
              </a:rPr>
              <a:t>Profile I</a:t>
            </a:r>
            <a:endParaRPr lang="en-GB" altLang="en-US" sz="1000" b="1">
              <a:latin typeface="Century Gothic" panose="020B0502020202020204" pitchFamily="34" charset="0"/>
            </a:endParaRPr>
          </a:p>
        </p:txBody>
      </p:sp>
      <p:sp>
        <p:nvSpPr>
          <p:cNvPr id="436242" name="TextBox 192">
            <a:extLst>
              <a:ext uri="{FF2B5EF4-FFF2-40B4-BE49-F238E27FC236}">
                <a16:creationId xmlns:a16="http://schemas.microsoft.com/office/drawing/2014/main" id="{8B47D839-4C40-D2D5-D856-059134BED491}"/>
              </a:ext>
            </a:extLst>
          </p:cNvPr>
          <p:cNvSpPr txBox="1">
            <a:spLocks noChangeArrowheads="1"/>
          </p:cNvSpPr>
          <p:nvPr/>
        </p:nvSpPr>
        <p:spPr bwMode="auto">
          <a:xfrm>
            <a:off x="1550988" y="2773363"/>
            <a:ext cx="11525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en-US" sz="1000" b="1">
                <a:latin typeface="Century Gothic" panose="020B0502020202020204" pitchFamily="34" charset="0"/>
              </a:rPr>
              <a:t>Profile II</a:t>
            </a:r>
            <a:endParaRPr lang="en-GB" altLang="en-US" sz="1000" b="1">
              <a:latin typeface="Century Gothic" panose="020B0502020202020204" pitchFamily="34" charset="0"/>
            </a:endParaRPr>
          </a:p>
        </p:txBody>
      </p:sp>
      <p:sp>
        <p:nvSpPr>
          <p:cNvPr id="436243" name="TextBox 193">
            <a:extLst>
              <a:ext uri="{FF2B5EF4-FFF2-40B4-BE49-F238E27FC236}">
                <a16:creationId xmlns:a16="http://schemas.microsoft.com/office/drawing/2014/main" id="{9DCF0160-06B5-DF7B-CC77-9D2569C4FE98}"/>
              </a:ext>
            </a:extLst>
          </p:cNvPr>
          <p:cNvSpPr txBox="1">
            <a:spLocks noChangeArrowheads="1"/>
          </p:cNvSpPr>
          <p:nvPr/>
        </p:nvSpPr>
        <p:spPr bwMode="auto">
          <a:xfrm>
            <a:off x="3429000" y="2741613"/>
            <a:ext cx="11525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en-US" sz="1000" b="1">
                <a:latin typeface="Century Gothic" panose="020B0502020202020204" pitchFamily="34" charset="0"/>
              </a:rPr>
              <a:t>Profile I</a:t>
            </a:r>
            <a:endParaRPr lang="en-GB" altLang="en-US" sz="1000" b="1">
              <a:latin typeface="Century Gothic" panose="020B0502020202020204" pitchFamily="34" charset="0"/>
            </a:endParaRPr>
          </a:p>
        </p:txBody>
      </p:sp>
      <p:sp>
        <p:nvSpPr>
          <p:cNvPr id="436244" name="TextBox 194">
            <a:extLst>
              <a:ext uri="{FF2B5EF4-FFF2-40B4-BE49-F238E27FC236}">
                <a16:creationId xmlns:a16="http://schemas.microsoft.com/office/drawing/2014/main" id="{C0C3D7B1-090E-1FC6-4EC2-3C2FA3C27D17}"/>
              </a:ext>
            </a:extLst>
          </p:cNvPr>
          <p:cNvSpPr txBox="1">
            <a:spLocks noChangeArrowheads="1"/>
          </p:cNvSpPr>
          <p:nvPr/>
        </p:nvSpPr>
        <p:spPr bwMode="auto">
          <a:xfrm>
            <a:off x="4732338" y="2728913"/>
            <a:ext cx="11525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en-US" sz="1000" b="1">
                <a:latin typeface="Century Gothic" panose="020B0502020202020204" pitchFamily="34" charset="0"/>
              </a:rPr>
              <a:t>Profile II</a:t>
            </a:r>
            <a:endParaRPr lang="en-GB" altLang="en-US" sz="1000" b="1">
              <a:latin typeface="Century Gothic" panose="020B0502020202020204" pitchFamily="34" charset="0"/>
            </a:endParaRPr>
          </a:p>
        </p:txBody>
      </p:sp>
      <p:sp>
        <p:nvSpPr>
          <p:cNvPr id="196" name="Oval 195">
            <a:extLst>
              <a:ext uri="{FF2B5EF4-FFF2-40B4-BE49-F238E27FC236}">
                <a16:creationId xmlns:a16="http://schemas.microsoft.com/office/drawing/2014/main" id="{77A4143C-26E2-4B20-A3AE-3CFEE6450149}"/>
              </a:ext>
            </a:extLst>
          </p:cNvPr>
          <p:cNvSpPr/>
          <p:nvPr/>
        </p:nvSpPr>
        <p:spPr>
          <a:xfrm>
            <a:off x="3759200" y="5368925"/>
            <a:ext cx="201613" cy="201613"/>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34" tIns="45718" rIns="91434" bIns="45718" anchor="ctr"/>
          <a:lstStyle/>
          <a:p>
            <a:pPr algn="ctr" defTabSz="913203" eaLnBrk="1" fontAlgn="auto" hangingPunct="1">
              <a:spcBef>
                <a:spcPts val="0"/>
              </a:spcBef>
              <a:spcAft>
                <a:spcPts val="0"/>
              </a:spcAft>
              <a:defRPr/>
            </a:pPr>
            <a:endParaRPr lang="en-GB" sz="1600">
              <a:solidFill>
                <a:prstClr val="white"/>
              </a:solidFill>
              <a:latin typeface="Century Gothic" panose="020B0502020202020204" pitchFamily="34" charset="0"/>
            </a:endParaRPr>
          </a:p>
        </p:txBody>
      </p:sp>
      <p:sp>
        <p:nvSpPr>
          <p:cNvPr id="198" name="Oval 197">
            <a:extLst>
              <a:ext uri="{FF2B5EF4-FFF2-40B4-BE49-F238E27FC236}">
                <a16:creationId xmlns:a16="http://schemas.microsoft.com/office/drawing/2014/main" id="{F5C3BEFA-B469-A461-8D5C-C1636A824A46}"/>
              </a:ext>
            </a:extLst>
          </p:cNvPr>
          <p:cNvSpPr/>
          <p:nvPr/>
        </p:nvSpPr>
        <p:spPr>
          <a:xfrm>
            <a:off x="4025900" y="5365750"/>
            <a:ext cx="200025" cy="201613"/>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34" tIns="45718" rIns="91434" bIns="45718" anchor="ctr"/>
          <a:lstStyle/>
          <a:p>
            <a:pPr algn="ctr" defTabSz="913203" eaLnBrk="1" fontAlgn="auto" hangingPunct="1">
              <a:spcBef>
                <a:spcPts val="0"/>
              </a:spcBef>
              <a:spcAft>
                <a:spcPts val="0"/>
              </a:spcAft>
              <a:defRPr/>
            </a:pPr>
            <a:endParaRPr lang="en-GB" sz="1600">
              <a:solidFill>
                <a:prstClr val="white"/>
              </a:solidFill>
              <a:latin typeface="Century Gothic" panose="020B0502020202020204" pitchFamily="34" charset="0"/>
            </a:endParaRPr>
          </a:p>
        </p:txBody>
      </p:sp>
      <p:sp>
        <p:nvSpPr>
          <p:cNvPr id="200" name="Oval 199">
            <a:extLst>
              <a:ext uri="{FF2B5EF4-FFF2-40B4-BE49-F238E27FC236}">
                <a16:creationId xmlns:a16="http://schemas.microsoft.com/office/drawing/2014/main" id="{CFDDA252-6A72-CFAE-7D42-97F5A38A3D29}"/>
              </a:ext>
            </a:extLst>
          </p:cNvPr>
          <p:cNvSpPr/>
          <p:nvPr/>
        </p:nvSpPr>
        <p:spPr>
          <a:xfrm>
            <a:off x="247983" y="3783017"/>
            <a:ext cx="1176338" cy="817562"/>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34" tIns="45718" rIns="91434" bIns="45718" anchor="ctr"/>
          <a:lstStyle/>
          <a:p>
            <a:pPr algn="ctr" defTabSz="913203" eaLnBrk="1" fontAlgn="auto" hangingPunct="1">
              <a:spcBef>
                <a:spcPts val="0"/>
              </a:spcBef>
              <a:spcAft>
                <a:spcPts val="0"/>
              </a:spcAft>
              <a:defRPr/>
            </a:pPr>
            <a:endParaRPr lang="en-GB">
              <a:solidFill>
                <a:prstClr val="white"/>
              </a:solidFill>
              <a:latin typeface="Century Gothic" panose="020B0502020202020204" pitchFamily="34" charset="0"/>
            </a:endParaRPr>
          </a:p>
        </p:txBody>
      </p:sp>
      <p:sp>
        <p:nvSpPr>
          <p:cNvPr id="202" name="Oval 201">
            <a:extLst>
              <a:ext uri="{FF2B5EF4-FFF2-40B4-BE49-F238E27FC236}">
                <a16:creationId xmlns:a16="http://schemas.microsoft.com/office/drawing/2014/main" id="{9F207B38-F7E8-79A1-5B5A-C2B91206B56F}"/>
              </a:ext>
            </a:extLst>
          </p:cNvPr>
          <p:cNvSpPr/>
          <p:nvPr/>
        </p:nvSpPr>
        <p:spPr>
          <a:xfrm>
            <a:off x="5062538" y="5351463"/>
            <a:ext cx="230187" cy="230187"/>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34" tIns="45718" rIns="91434" bIns="45718" anchor="ctr"/>
          <a:lstStyle/>
          <a:p>
            <a:pPr algn="ctr" defTabSz="913203" eaLnBrk="1" fontAlgn="auto" hangingPunct="1">
              <a:spcBef>
                <a:spcPts val="0"/>
              </a:spcBef>
              <a:spcAft>
                <a:spcPts val="0"/>
              </a:spcAft>
              <a:defRPr/>
            </a:pPr>
            <a:endParaRPr lang="en-GB" sz="1600">
              <a:solidFill>
                <a:prstClr val="white"/>
              </a:solidFill>
              <a:latin typeface="Century Gothic" panose="020B0502020202020204" pitchFamily="34" charset="0"/>
            </a:endParaRPr>
          </a:p>
        </p:txBody>
      </p:sp>
      <p:sp>
        <p:nvSpPr>
          <p:cNvPr id="436249" name="Rectangle 4">
            <a:extLst>
              <a:ext uri="{FF2B5EF4-FFF2-40B4-BE49-F238E27FC236}">
                <a16:creationId xmlns:a16="http://schemas.microsoft.com/office/drawing/2014/main" id="{259F1054-7235-3F71-087A-E1B2BC416720}"/>
              </a:ext>
            </a:extLst>
          </p:cNvPr>
          <p:cNvSpPr>
            <a:spLocks noChangeArrowheads="1"/>
          </p:cNvSpPr>
          <p:nvPr/>
        </p:nvSpPr>
        <p:spPr bwMode="auto">
          <a:xfrm>
            <a:off x="266700" y="1208088"/>
            <a:ext cx="5627688"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b="1">
                <a:solidFill>
                  <a:schemeClr val="bg1"/>
                </a:solidFill>
                <a:latin typeface="Century Gothic" panose="020B0502020202020204" pitchFamily="34" charset="0"/>
              </a:rPr>
              <a:t>Generally in recruitment, we </a:t>
            </a:r>
            <a:r>
              <a:rPr lang="en-NZ" altLang="en-US" b="1" u="sng">
                <a:solidFill>
                  <a:schemeClr val="bg1"/>
                </a:solidFill>
                <a:latin typeface="Century Gothic" panose="020B0502020202020204" pitchFamily="34" charset="0"/>
              </a:rPr>
              <a:t>don’t</a:t>
            </a:r>
            <a:r>
              <a:rPr lang="en-NZ" altLang="en-US" b="1">
                <a:solidFill>
                  <a:schemeClr val="bg1"/>
                </a:solidFill>
                <a:latin typeface="Century Gothic" panose="020B0502020202020204" pitchFamily="34" charset="0"/>
              </a:rPr>
              <a:t> need to put as </a:t>
            </a:r>
            <a:br>
              <a:rPr lang="en-NZ" altLang="en-US" b="1">
                <a:solidFill>
                  <a:schemeClr val="bg1"/>
                </a:solidFill>
                <a:latin typeface="Century Gothic" panose="020B0502020202020204" pitchFamily="34" charset="0"/>
              </a:rPr>
            </a:br>
            <a:r>
              <a:rPr lang="en-NZ" altLang="en-US" b="1">
                <a:solidFill>
                  <a:schemeClr val="bg1"/>
                </a:solidFill>
                <a:latin typeface="Century Gothic" panose="020B0502020202020204" pitchFamily="34" charset="0"/>
              </a:rPr>
              <a:t>much emphasis on Profile I</a:t>
            </a:r>
          </a:p>
        </p:txBody>
      </p:sp>
      <p:sp>
        <p:nvSpPr>
          <p:cNvPr id="116" name="Oval 115">
            <a:extLst>
              <a:ext uri="{FF2B5EF4-FFF2-40B4-BE49-F238E27FC236}">
                <a16:creationId xmlns:a16="http://schemas.microsoft.com/office/drawing/2014/main" id="{F5CE15D3-0B26-84D3-2F7E-9A0D3FC9E72A}"/>
              </a:ext>
            </a:extLst>
          </p:cNvPr>
          <p:cNvSpPr/>
          <p:nvPr/>
        </p:nvSpPr>
        <p:spPr>
          <a:xfrm>
            <a:off x="5346312" y="5356225"/>
            <a:ext cx="201613" cy="201613"/>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34" tIns="45718" rIns="91434" bIns="45718" anchor="ctr"/>
          <a:lstStyle/>
          <a:p>
            <a:pPr algn="ctr" defTabSz="913203" eaLnBrk="1" fontAlgn="auto" hangingPunct="1">
              <a:spcBef>
                <a:spcPts val="0"/>
              </a:spcBef>
              <a:spcAft>
                <a:spcPts val="0"/>
              </a:spcAft>
              <a:defRPr/>
            </a:pPr>
            <a:endParaRPr lang="en-GB" sz="1600">
              <a:solidFill>
                <a:prstClr val="white"/>
              </a:solidFill>
              <a:latin typeface="Century Gothic" panose="020B0502020202020204" pitchFamily="34" charset="0"/>
            </a:endParaRPr>
          </a:p>
        </p:txBody>
      </p:sp>
      <p:sp>
        <p:nvSpPr>
          <p:cNvPr id="118" name="Oval 117">
            <a:extLst>
              <a:ext uri="{FF2B5EF4-FFF2-40B4-BE49-F238E27FC236}">
                <a16:creationId xmlns:a16="http://schemas.microsoft.com/office/drawing/2014/main" id="{55AADB97-3797-96DD-6BA1-2FBA4BCB8251}"/>
              </a:ext>
            </a:extLst>
          </p:cNvPr>
          <p:cNvSpPr/>
          <p:nvPr/>
        </p:nvSpPr>
        <p:spPr>
          <a:xfrm>
            <a:off x="3373438" y="3711575"/>
            <a:ext cx="1281112" cy="1055688"/>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34" tIns="45718" rIns="91434" bIns="45718" anchor="ctr"/>
          <a:lstStyle/>
          <a:p>
            <a:pPr algn="ctr" defTabSz="913203" eaLnBrk="1" fontAlgn="auto" hangingPunct="1">
              <a:spcBef>
                <a:spcPts val="0"/>
              </a:spcBef>
              <a:spcAft>
                <a:spcPts val="0"/>
              </a:spcAft>
              <a:defRPr/>
            </a:pPr>
            <a:endParaRPr lang="en-GB">
              <a:solidFill>
                <a:prstClr val="white"/>
              </a:solidFill>
              <a:latin typeface="Century Gothic" panose="020B0502020202020204" pitchFamily="34" charset="0"/>
            </a:endParaRPr>
          </a:p>
        </p:txBody>
      </p:sp>
      <p:grpSp>
        <p:nvGrpSpPr>
          <p:cNvPr id="436252" name="Group 116">
            <a:extLst>
              <a:ext uri="{FF2B5EF4-FFF2-40B4-BE49-F238E27FC236}">
                <a16:creationId xmlns:a16="http://schemas.microsoft.com/office/drawing/2014/main" id="{F0B43158-2323-1D55-ED90-5A159D276686}"/>
              </a:ext>
            </a:extLst>
          </p:cNvPr>
          <p:cNvGrpSpPr>
            <a:grpSpLocks/>
          </p:cNvGrpSpPr>
          <p:nvPr/>
        </p:nvGrpSpPr>
        <p:grpSpPr bwMode="auto">
          <a:xfrm>
            <a:off x="9604375" y="204788"/>
            <a:ext cx="2849563" cy="376237"/>
            <a:chOff x="9604598" y="204437"/>
            <a:chExt cx="2848654" cy="377134"/>
          </a:xfrm>
        </p:grpSpPr>
        <p:sp>
          <p:nvSpPr>
            <p:cNvPr id="119" name="Prostokąt zaokrąglony 7">
              <a:extLst>
                <a:ext uri="{FF2B5EF4-FFF2-40B4-BE49-F238E27FC236}">
                  <a16:creationId xmlns:a16="http://schemas.microsoft.com/office/drawing/2014/main" id="{73BCD67D-8408-FFBA-63B8-89887D9D0F09}"/>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9 of RS Section</a:t>
              </a:r>
              <a:endParaRPr lang="en-US" sz="1100" b="1">
                <a:solidFill>
                  <a:schemeClr val="bg1"/>
                </a:solidFill>
                <a:latin typeface="Century Gothic" panose="020B0502020202020204" pitchFamily="34" charset="0"/>
              </a:endParaRPr>
            </a:p>
          </p:txBody>
        </p:sp>
        <p:pic>
          <p:nvPicPr>
            <p:cNvPr id="436254" name="Graphic 196" descr="Closed book with solid fill">
              <a:extLst>
                <a:ext uri="{FF2B5EF4-FFF2-40B4-BE49-F238E27FC236}">
                  <a16:creationId xmlns:a16="http://schemas.microsoft.com/office/drawing/2014/main" id="{E8F928C8-502E-F024-318C-9EA7743950F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afterEffect">
                                  <p:stCondLst>
                                    <p:cond delay="250"/>
                                  </p:stCondLst>
                                  <p:childTnLst>
                                    <p:set>
                                      <p:cBhvr>
                                        <p:cTn id="6" dur="1" fill="hold">
                                          <p:stCondLst>
                                            <p:cond delay="0"/>
                                          </p:stCondLst>
                                        </p:cTn>
                                        <p:tgtEl>
                                          <p:spTgt spid="120"/>
                                        </p:tgtEl>
                                        <p:attrNameLst>
                                          <p:attrName>style.visibility</p:attrName>
                                        </p:attrNameLst>
                                      </p:cBhvr>
                                      <p:to>
                                        <p:strVal val="visible"/>
                                      </p:to>
                                    </p:set>
                                    <p:anim calcmode="lin" valueType="num">
                                      <p:cBhvr additive="base">
                                        <p:cTn id="7" dur="1250" fill="hold"/>
                                        <p:tgtEl>
                                          <p:spTgt spid="120"/>
                                        </p:tgtEl>
                                        <p:attrNameLst>
                                          <p:attrName>ppt_x</p:attrName>
                                        </p:attrNameLst>
                                      </p:cBhvr>
                                      <p:tavLst>
                                        <p:tav tm="0">
                                          <p:val>
                                            <p:strVal val="1+#ppt_w/2"/>
                                          </p:val>
                                        </p:tav>
                                        <p:tav tm="100000">
                                          <p:val>
                                            <p:strVal val="#ppt_x"/>
                                          </p:val>
                                        </p:tav>
                                      </p:tavLst>
                                    </p:anim>
                                    <p:anim calcmode="lin" valueType="num">
                                      <p:cBhvr additive="base">
                                        <p:cTn id="8" dur="1250" fill="hold"/>
                                        <p:tgtEl>
                                          <p:spTgt spid="120"/>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500"/>
                            </p:stCondLst>
                            <p:childTnLst>
                              <p:par>
                                <p:cTn id="10" presetID="21" presetClass="entr" presetSubtype="1" fill="hold" grpId="0" nodeType="afterEffect">
                                  <p:stCondLst>
                                    <p:cond delay="0"/>
                                  </p:stCondLst>
                                  <p:childTnLst>
                                    <p:set>
                                      <p:cBhvr>
                                        <p:cTn id="11" dur="1" fill="hold">
                                          <p:stCondLst>
                                            <p:cond delay="0"/>
                                          </p:stCondLst>
                                        </p:cTn>
                                        <p:tgtEl>
                                          <p:spTgt spid="202"/>
                                        </p:tgtEl>
                                        <p:attrNameLst>
                                          <p:attrName>style.visibility</p:attrName>
                                        </p:attrNameLst>
                                      </p:cBhvr>
                                      <p:to>
                                        <p:strVal val="visible"/>
                                      </p:to>
                                    </p:set>
                                    <p:animEffect transition="in" filter="wheel(1)">
                                      <p:cBhvr>
                                        <p:cTn id="12" dur="500"/>
                                        <p:tgtEl>
                                          <p:spTgt spid="202"/>
                                        </p:tgtEl>
                                      </p:cBhvr>
                                    </p:animEffect>
                                  </p:childTnLst>
                                </p:cTn>
                              </p:par>
                            </p:childTnLst>
                          </p:cTn>
                        </p:par>
                        <p:par>
                          <p:cTn id="13" fill="hold" nodeType="afterGroup">
                            <p:stCondLst>
                              <p:cond delay="2000"/>
                            </p:stCondLst>
                            <p:childTnLst>
                              <p:par>
                                <p:cTn id="14" presetID="21" presetClass="entr" presetSubtype="1" fill="hold" grpId="0" nodeType="afterEffect">
                                  <p:stCondLst>
                                    <p:cond delay="0"/>
                                  </p:stCondLst>
                                  <p:childTnLst>
                                    <p:set>
                                      <p:cBhvr>
                                        <p:cTn id="15" dur="1" fill="hold">
                                          <p:stCondLst>
                                            <p:cond delay="0"/>
                                          </p:stCondLst>
                                        </p:cTn>
                                        <p:tgtEl>
                                          <p:spTgt spid="196"/>
                                        </p:tgtEl>
                                        <p:attrNameLst>
                                          <p:attrName>style.visibility</p:attrName>
                                        </p:attrNameLst>
                                      </p:cBhvr>
                                      <p:to>
                                        <p:strVal val="visible"/>
                                      </p:to>
                                    </p:set>
                                    <p:animEffect transition="in" filter="wheel(1)">
                                      <p:cBhvr>
                                        <p:cTn id="16" dur="500"/>
                                        <p:tgtEl>
                                          <p:spTgt spid="196"/>
                                        </p:tgtEl>
                                      </p:cBhvr>
                                    </p:animEffect>
                                  </p:childTnLst>
                                </p:cTn>
                              </p:par>
                            </p:childTnLst>
                          </p:cTn>
                        </p:par>
                        <p:par>
                          <p:cTn id="17" fill="hold" nodeType="afterGroup">
                            <p:stCondLst>
                              <p:cond delay="2500"/>
                            </p:stCondLst>
                            <p:childTnLst>
                              <p:par>
                                <p:cTn id="18" presetID="2" presetClass="entr" presetSubtype="2" fill="hold" nodeType="afterEffect">
                                  <p:stCondLst>
                                    <p:cond delay="250"/>
                                  </p:stCondLst>
                                  <p:childTnLst>
                                    <p:set>
                                      <p:cBhvr>
                                        <p:cTn id="19" dur="1" fill="hold">
                                          <p:stCondLst>
                                            <p:cond delay="0"/>
                                          </p:stCondLst>
                                        </p:cTn>
                                        <p:tgtEl>
                                          <p:spTgt spid="111"/>
                                        </p:tgtEl>
                                        <p:attrNameLst>
                                          <p:attrName>style.visibility</p:attrName>
                                        </p:attrNameLst>
                                      </p:cBhvr>
                                      <p:to>
                                        <p:strVal val="visible"/>
                                      </p:to>
                                    </p:set>
                                    <p:anim calcmode="lin" valueType="num">
                                      <p:cBhvr additive="base">
                                        <p:cTn id="20" dur="1250" fill="hold"/>
                                        <p:tgtEl>
                                          <p:spTgt spid="111"/>
                                        </p:tgtEl>
                                        <p:attrNameLst>
                                          <p:attrName>ppt_x</p:attrName>
                                        </p:attrNameLst>
                                      </p:cBhvr>
                                      <p:tavLst>
                                        <p:tav tm="0">
                                          <p:val>
                                            <p:strVal val="1+#ppt_w/2"/>
                                          </p:val>
                                        </p:tav>
                                        <p:tav tm="100000">
                                          <p:val>
                                            <p:strVal val="#ppt_x"/>
                                          </p:val>
                                        </p:tav>
                                      </p:tavLst>
                                    </p:anim>
                                    <p:anim calcmode="lin" valueType="num">
                                      <p:cBhvr additive="base">
                                        <p:cTn id="21" dur="1250" fill="hold"/>
                                        <p:tgtEl>
                                          <p:spTgt spid="111"/>
                                        </p:tgtEl>
                                        <p:attrNameLst>
                                          <p:attrName>ppt_y</p:attrName>
                                        </p:attrNameLst>
                                      </p:cBhvr>
                                      <p:tavLst>
                                        <p:tav tm="0">
                                          <p:val>
                                            <p:strVal val="#ppt_y"/>
                                          </p:val>
                                        </p:tav>
                                        <p:tav tm="100000">
                                          <p:val>
                                            <p:strVal val="#ppt_y"/>
                                          </p:val>
                                        </p:tav>
                                      </p:tavLst>
                                    </p:anim>
                                  </p:childTnLst>
                                </p:cTn>
                              </p:par>
                            </p:childTnLst>
                          </p:cTn>
                        </p:par>
                        <p:par>
                          <p:cTn id="22" fill="hold" nodeType="afterGroup">
                            <p:stCondLst>
                              <p:cond delay="4500"/>
                            </p:stCondLst>
                            <p:childTnLst>
                              <p:par>
                                <p:cTn id="23" presetID="21" presetClass="entr" presetSubtype="1" fill="hold" grpId="0" nodeType="afterEffect">
                                  <p:stCondLst>
                                    <p:cond delay="0"/>
                                  </p:stCondLst>
                                  <p:childTnLst>
                                    <p:set>
                                      <p:cBhvr>
                                        <p:cTn id="24" dur="1" fill="hold">
                                          <p:stCondLst>
                                            <p:cond delay="0"/>
                                          </p:stCondLst>
                                        </p:cTn>
                                        <p:tgtEl>
                                          <p:spTgt spid="118"/>
                                        </p:tgtEl>
                                        <p:attrNameLst>
                                          <p:attrName>style.visibility</p:attrName>
                                        </p:attrNameLst>
                                      </p:cBhvr>
                                      <p:to>
                                        <p:strVal val="visible"/>
                                      </p:to>
                                    </p:set>
                                    <p:animEffect transition="in" filter="wheel(1)">
                                      <p:cBhvr>
                                        <p:cTn id="25" dur="500"/>
                                        <p:tgtEl>
                                          <p:spTgt spid="118"/>
                                        </p:tgtEl>
                                      </p:cBhvr>
                                    </p:animEffect>
                                  </p:childTnLst>
                                </p:cTn>
                              </p:par>
                            </p:childTnLst>
                          </p:cTn>
                        </p:par>
                        <p:par>
                          <p:cTn id="26" fill="hold" nodeType="afterGroup">
                            <p:stCondLst>
                              <p:cond delay="5000"/>
                            </p:stCondLst>
                            <p:childTnLst>
                              <p:par>
                                <p:cTn id="27" presetID="2" presetClass="entr" presetSubtype="2" fill="hold" nodeType="afterEffect">
                                  <p:stCondLst>
                                    <p:cond delay="250"/>
                                  </p:stCondLst>
                                  <p:childTnLst>
                                    <p:set>
                                      <p:cBhvr>
                                        <p:cTn id="28" dur="1" fill="hold">
                                          <p:stCondLst>
                                            <p:cond delay="0"/>
                                          </p:stCondLst>
                                        </p:cTn>
                                        <p:tgtEl>
                                          <p:spTgt spid="92"/>
                                        </p:tgtEl>
                                        <p:attrNameLst>
                                          <p:attrName>style.visibility</p:attrName>
                                        </p:attrNameLst>
                                      </p:cBhvr>
                                      <p:to>
                                        <p:strVal val="visible"/>
                                      </p:to>
                                    </p:set>
                                    <p:anim calcmode="lin" valueType="num">
                                      <p:cBhvr additive="base">
                                        <p:cTn id="29" dur="1250" fill="hold"/>
                                        <p:tgtEl>
                                          <p:spTgt spid="92"/>
                                        </p:tgtEl>
                                        <p:attrNameLst>
                                          <p:attrName>ppt_x</p:attrName>
                                        </p:attrNameLst>
                                      </p:cBhvr>
                                      <p:tavLst>
                                        <p:tav tm="0">
                                          <p:val>
                                            <p:strVal val="1+#ppt_w/2"/>
                                          </p:val>
                                        </p:tav>
                                        <p:tav tm="100000">
                                          <p:val>
                                            <p:strVal val="#ppt_x"/>
                                          </p:val>
                                        </p:tav>
                                      </p:tavLst>
                                    </p:anim>
                                    <p:anim calcmode="lin" valueType="num">
                                      <p:cBhvr additive="base">
                                        <p:cTn id="30" dur="1250" fill="hold"/>
                                        <p:tgtEl>
                                          <p:spTgt spid="92"/>
                                        </p:tgtEl>
                                        <p:attrNameLst>
                                          <p:attrName>ppt_y</p:attrName>
                                        </p:attrNameLst>
                                      </p:cBhvr>
                                      <p:tavLst>
                                        <p:tav tm="0">
                                          <p:val>
                                            <p:strVal val="#ppt_y"/>
                                          </p:val>
                                        </p:tav>
                                        <p:tav tm="100000">
                                          <p:val>
                                            <p:strVal val="#ppt_y"/>
                                          </p:val>
                                        </p:tav>
                                      </p:tavLst>
                                    </p:anim>
                                  </p:childTnLst>
                                </p:cTn>
                              </p:par>
                            </p:childTnLst>
                          </p:cTn>
                        </p:par>
                        <p:par>
                          <p:cTn id="31" fill="hold" nodeType="afterGroup">
                            <p:stCondLst>
                              <p:cond delay="6500"/>
                            </p:stCondLst>
                            <p:childTnLst>
                              <p:par>
                                <p:cTn id="32" presetID="21" presetClass="entr" presetSubtype="1" fill="hold" grpId="0" nodeType="afterEffect">
                                  <p:stCondLst>
                                    <p:cond delay="0"/>
                                  </p:stCondLst>
                                  <p:childTnLst>
                                    <p:set>
                                      <p:cBhvr>
                                        <p:cTn id="33" dur="1" fill="hold">
                                          <p:stCondLst>
                                            <p:cond delay="0"/>
                                          </p:stCondLst>
                                        </p:cTn>
                                        <p:tgtEl>
                                          <p:spTgt spid="116"/>
                                        </p:tgtEl>
                                        <p:attrNameLst>
                                          <p:attrName>style.visibility</p:attrName>
                                        </p:attrNameLst>
                                      </p:cBhvr>
                                      <p:to>
                                        <p:strVal val="visible"/>
                                      </p:to>
                                    </p:set>
                                    <p:animEffect transition="in" filter="wheel(1)">
                                      <p:cBhvr>
                                        <p:cTn id="34" dur="500"/>
                                        <p:tgtEl>
                                          <p:spTgt spid="116"/>
                                        </p:tgtEl>
                                      </p:cBhvr>
                                    </p:animEffect>
                                  </p:childTnLst>
                                </p:cTn>
                              </p:par>
                            </p:childTnLst>
                          </p:cTn>
                        </p:par>
                        <p:par>
                          <p:cTn id="35" fill="hold" nodeType="afterGroup">
                            <p:stCondLst>
                              <p:cond delay="7000"/>
                            </p:stCondLst>
                            <p:childTnLst>
                              <p:par>
                                <p:cTn id="36" presetID="21" presetClass="entr" presetSubtype="1" fill="hold" grpId="0" nodeType="afterEffect">
                                  <p:stCondLst>
                                    <p:cond delay="0"/>
                                  </p:stCondLst>
                                  <p:childTnLst>
                                    <p:set>
                                      <p:cBhvr>
                                        <p:cTn id="37" dur="1" fill="hold">
                                          <p:stCondLst>
                                            <p:cond delay="0"/>
                                          </p:stCondLst>
                                        </p:cTn>
                                        <p:tgtEl>
                                          <p:spTgt spid="198"/>
                                        </p:tgtEl>
                                        <p:attrNameLst>
                                          <p:attrName>style.visibility</p:attrName>
                                        </p:attrNameLst>
                                      </p:cBhvr>
                                      <p:to>
                                        <p:strVal val="visible"/>
                                      </p:to>
                                    </p:set>
                                    <p:animEffect transition="in" filter="wheel(1)">
                                      <p:cBhvr>
                                        <p:cTn id="38" dur="500"/>
                                        <p:tgtEl>
                                          <p:spTgt spid="198"/>
                                        </p:tgtEl>
                                      </p:cBhvr>
                                    </p:animEffect>
                                  </p:childTnLst>
                                </p:cTn>
                              </p:par>
                            </p:childTnLst>
                          </p:cTn>
                        </p:par>
                        <p:par>
                          <p:cTn id="39" fill="hold" nodeType="afterGroup">
                            <p:stCondLst>
                              <p:cond delay="7500"/>
                            </p:stCondLst>
                            <p:childTnLst>
                              <p:par>
                                <p:cTn id="40" presetID="2" presetClass="entr" presetSubtype="2" fill="hold" nodeType="afterEffect">
                                  <p:stCondLst>
                                    <p:cond delay="250"/>
                                  </p:stCondLst>
                                  <p:childTnLst>
                                    <p:set>
                                      <p:cBhvr>
                                        <p:cTn id="41" dur="1" fill="hold">
                                          <p:stCondLst>
                                            <p:cond delay="0"/>
                                          </p:stCondLst>
                                        </p:cTn>
                                        <p:tgtEl>
                                          <p:spTgt spid="103"/>
                                        </p:tgtEl>
                                        <p:attrNameLst>
                                          <p:attrName>style.visibility</p:attrName>
                                        </p:attrNameLst>
                                      </p:cBhvr>
                                      <p:to>
                                        <p:strVal val="visible"/>
                                      </p:to>
                                    </p:set>
                                    <p:anim calcmode="lin" valueType="num">
                                      <p:cBhvr additive="base">
                                        <p:cTn id="42" dur="1250" fill="hold"/>
                                        <p:tgtEl>
                                          <p:spTgt spid="103"/>
                                        </p:tgtEl>
                                        <p:attrNameLst>
                                          <p:attrName>ppt_x</p:attrName>
                                        </p:attrNameLst>
                                      </p:cBhvr>
                                      <p:tavLst>
                                        <p:tav tm="0">
                                          <p:val>
                                            <p:strVal val="1+#ppt_w/2"/>
                                          </p:val>
                                        </p:tav>
                                        <p:tav tm="100000">
                                          <p:val>
                                            <p:strVal val="#ppt_x"/>
                                          </p:val>
                                        </p:tav>
                                      </p:tavLst>
                                    </p:anim>
                                    <p:anim calcmode="lin" valueType="num">
                                      <p:cBhvr additive="base">
                                        <p:cTn id="43" dur="1250" fill="hold"/>
                                        <p:tgtEl>
                                          <p:spTgt spid="103"/>
                                        </p:tgtEl>
                                        <p:attrNameLst>
                                          <p:attrName>ppt_y</p:attrName>
                                        </p:attrNameLst>
                                      </p:cBhvr>
                                      <p:tavLst>
                                        <p:tav tm="0">
                                          <p:val>
                                            <p:strVal val="#ppt_y"/>
                                          </p:val>
                                        </p:tav>
                                        <p:tav tm="100000">
                                          <p:val>
                                            <p:strVal val="#ppt_y"/>
                                          </p:val>
                                        </p:tav>
                                      </p:tavLst>
                                    </p:anim>
                                  </p:childTnLst>
                                </p:cTn>
                              </p:par>
                            </p:childTnLst>
                          </p:cTn>
                        </p:par>
                        <p:par>
                          <p:cTn id="44" fill="hold" nodeType="afterGroup">
                            <p:stCondLst>
                              <p:cond delay="9000"/>
                            </p:stCondLst>
                            <p:childTnLst>
                              <p:par>
                                <p:cTn id="45" presetID="21" presetClass="entr" presetSubtype="1" fill="hold" grpId="0" nodeType="afterEffect">
                                  <p:stCondLst>
                                    <p:cond delay="0"/>
                                  </p:stCondLst>
                                  <p:childTnLst>
                                    <p:set>
                                      <p:cBhvr>
                                        <p:cTn id="46" dur="1" fill="hold">
                                          <p:stCondLst>
                                            <p:cond delay="0"/>
                                          </p:stCondLst>
                                        </p:cTn>
                                        <p:tgtEl>
                                          <p:spTgt spid="200"/>
                                        </p:tgtEl>
                                        <p:attrNameLst>
                                          <p:attrName>style.visibility</p:attrName>
                                        </p:attrNameLst>
                                      </p:cBhvr>
                                      <p:to>
                                        <p:strVal val="visible"/>
                                      </p:to>
                                    </p:set>
                                    <p:animEffect transition="in" filter="wheel(1)">
                                      <p:cBhvr>
                                        <p:cTn id="47" dur="500"/>
                                        <p:tgtEl>
                                          <p:spTgt spid="200"/>
                                        </p:tgtEl>
                                      </p:cBhvr>
                                    </p:animEffect>
                                  </p:childTnLst>
                                </p:cTn>
                              </p:par>
                            </p:childTnLst>
                          </p:cTn>
                        </p:par>
                        <p:par>
                          <p:cTn id="48" fill="hold" nodeType="afterGroup">
                            <p:stCondLst>
                              <p:cond delay="9500"/>
                            </p:stCondLst>
                            <p:childTnLst>
                              <p:par>
                                <p:cTn id="49" presetID="2" presetClass="entr" presetSubtype="2" fill="hold" nodeType="afterEffect">
                                  <p:stCondLst>
                                    <p:cond delay="250"/>
                                  </p:stCondLst>
                                  <p:childTnLst>
                                    <p:set>
                                      <p:cBhvr>
                                        <p:cTn id="50" dur="1" fill="hold">
                                          <p:stCondLst>
                                            <p:cond delay="0"/>
                                          </p:stCondLst>
                                        </p:cTn>
                                        <p:tgtEl>
                                          <p:spTgt spid="107"/>
                                        </p:tgtEl>
                                        <p:attrNameLst>
                                          <p:attrName>style.visibility</p:attrName>
                                        </p:attrNameLst>
                                      </p:cBhvr>
                                      <p:to>
                                        <p:strVal val="visible"/>
                                      </p:to>
                                    </p:set>
                                    <p:anim calcmode="lin" valueType="num">
                                      <p:cBhvr additive="base">
                                        <p:cTn id="51" dur="1250" fill="hold"/>
                                        <p:tgtEl>
                                          <p:spTgt spid="107"/>
                                        </p:tgtEl>
                                        <p:attrNameLst>
                                          <p:attrName>ppt_x</p:attrName>
                                        </p:attrNameLst>
                                      </p:cBhvr>
                                      <p:tavLst>
                                        <p:tav tm="0">
                                          <p:val>
                                            <p:strVal val="1+#ppt_w/2"/>
                                          </p:val>
                                        </p:tav>
                                        <p:tav tm="100000">
                                          <p:val>
                                            <p:strVal val="#ppt_x"/>
                                          </p:val>
                                        </p:tav>
                                      </p:tavLst>
                                    </p:anim>
                                    <p:anim calcmode="lin" valueType="num">
                                      <p:cBhvr additive="base">
                                        <p:cTn id="52" dur="1250" fill="hold"/>
                                        <p:tgtEl>
                                          <p:spTgt spid="10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 grpId="0" animBg="1"/>
      <p:bldP spid="198" grpId="0" animBg="1"/>
      <p:bldP spid="200" grpId="0" animBg="1"/>
      <p:bldP spid="202" grpId="0" animBg="1"/>
      <p:bldP spid="116" grpId="0" animBg="1"/>
      <p:bldP spid="118" grpId="0" animBg="1"/>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8274" name="Text Placeholder 1">
            <a:extLst>
              <a:ext uri="{FF2B5EF4-FFF2-40B4-BE49-F238E27FC236}">
                <a16:creationId xmlns:a16="http://schemas.microsoft.com/office/drawing/2014/main" id="{78883D3E-7CD0-3949-E3BE-DBDD47B2B93A}"/>
              </a:ext>
            </a:extLst>
          </p:cNvPr>
          <p:cNvSpPr>
            <a:spLocks noGrp="1" noChangeArrowheads="1"/>
          </p:cNvSpPr>
          <p:nvPr>
            <p:ph type="body" sz="quarter" idx="4294967295"/>
          </p:nvPr>
        </p:nvSpPr>
        <p:spPr bwMode="auto">
          <a:xfrm>
            <a:off x="334963" y="188913"/>
            <a:ext cx="9658350" cy="4000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a:latin typeface="Century Gothic" panose="020B0502020202020204" pitchFamily="34" charset="0"/>
              </a:rPr>
              <a:t>Recruit: Debriefing: Recruitment Tips</a:t>
            </a:r>
            <a:endParaRPr lang="en-GB" altLang="en-US" sz="1800">
              <a:latin typeface="Century Gothic" panose="020B0502020202020204" pitchFamily="34" charset="0"/>
            </a:endParaRPr>
          </a:p>
        </p:txBody>
      </p:sp>
      <p:sp>
        <p:nvSpPr>
          <p:cNvPr id="3" name="TextBox 2">
            <a:extLst>
              <a:ext uri="{FF2B5EF4-FFF2-40B4-BE49-F238E27FC236}">
                <a16:creationId xmlns:a16="http://schemas.microsoft.com/office/drawing/2014/main" id="{87B1AAB4-9699-70C4-ECFC-876C64C87690}"/>
              </a:ext>
            </a:extLst>
          </p:cNvPr>
          <p:cNvSpPr txBox="1"/>
          <p:nvPr/>
        </p:nvSpPr>
        <p:spPr>
          <a:xfrm>
            <a:off x="474663" y="1955800"/>
            <a:ext cx="5419725" cy="3001963"/>
          </a:xfrm>
          <a:prstGeom prst="rect">
            <a:avLst/>
          </a:prstGeom>
          <a:noFill/>
        </p:spPr>
        <p:txBody>
          <a:bodyPr lIns="91434" tIns="45718" rIns="91434" bIns="45718">
            <a:spAutoFit/>
          </a:bodyPr>
          <a:lstStyle/>
          <a:p>
            <a:pPr defTabSz="913203" eaLnBrk="1" fontAlgn="auto" hangingPunct="1">
              <a:lnSpc>
                <a:spcPct val="150000"/>
              </a:lnSpc>
              <a:spcBef>
                <a:spcPts val="0"/>
              </a:spcBef>
              <a:spcAft>
                <a:spcPts val="0"/>
              </a:spcAft>
              <a:defRPr/>
            </a:pPr>
            <a:br>
              <a:rPr lang="en-NZ">
                <a:solidFill>
                  <a:schemeClr val="tx1">
                    <a:lumMod val="75000"/>
                    <a:lumOff val="25000"/>
                  </a:schemeClr>
                </a:solidFill>
                <a:latin typeface="Century Gothic" panose="020B0502020202020204" pitchFamily="34" charset="0"/>
              </a:rPr>
            </a:br>
            <a:r>
              <a:rPr lang="en-NZ">
                <a:solidFill>
                  <a:schemeClr val="tx1">
                    <a:lumMod val="75000"/>
                    <a:lumOff val="25000"/>
                  </a:schemeClr>
                </a:solidFill>
                <a:latin typeface="Century Gothic" panose="020B0502020202020204" pitchFamily="34" charset="0"/>
              </a:rPr>
              <a:t>The adjustment on the Arrow Diamond might be stretched (often toward the I but not always), as the candidate is promoting themselves for the job and is often operating outside of their comfort zone.  </a:t>
            </a:r>
          </a:p>
          <a:p>
            <a:pPr defTabSz="913203" eaLnBrk="1" fontAlgn="auto" hangingPunct="1">
              <a:lnSpc>
                <a:spcPct val="150000"/>
              </a:lnSpc>
              <a:spcBef>
                <a:spcPts val="0"/>
              </a:spcBef>
              <a:spcAft>
                <a:spcPts val="0"/>
              </a:spcAft>
              <a:defRPr/>
            </a:pPr>
            <a:endParaRPr lang="en-NZ" b="1">
              <a:solidFill>
                <a:schemeClr val="tx1">
                  <a:lumMod val="75000"/>
                  <a:lumOff val="25000"/>
                </a:schemeClr>
              </a:solidFill>
              <a:latin typeface="Century Gothic" panose="020B0502020202020204" pitchFamily="34" charset="0"/>
            </a:endParaRPr>
          </a:p>
        </p:txBody>
      </p:sp>
      <p:pic>
        <p:nvPicPr>
          <p:cNvPr id="438276" name="Picture 3">
            <a:extLst>
              <a:ext uri="{FF2B5EF4-FFF2-40B4-BE49-F238E27FC236}">
                <a16:creationId xmlns:a16="http://schemas.microsoft.com/office/drawing/2014/main" id="{6F0E9C59-621D-7ECD-51B0-98804BCFC41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16946" t="31583" r="67267" b="11746"/>
          <a:stretch>
            <a:fillRect/>
          </a:stretch>
        </p:blipFill>
        <p:spPr bwMode="auto">
          <a:xfrm>
            <a:off x="7031038" y="1044575"/>
            <a:ext cx="4725987" cy="47704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8" name="Rounded Rectangle 7">
            <a:extLst>
              <a:ext uri="{FF2B5EF4-FFF2-40B4-BE49-F238E27FC236}">
                <a16:creationId xmlns:a16="http://schemas.microsoft.com/office/drawing/2014/main" id="{795E38AA-266E-B252-C360-9973C28C8DE0}"/>
              </a:ext>
            </a:extLst>
          </p:cNvPr>
          <p:cNvSpPr/>
          <p:nvPr/>
        </p:nvSpPr>
        <p:spPr>
          <a:xfrm>
            <a:off x="-817563" y="1069975"/>
            <a:ext cx="6840538" cy="922338"/>
          </a:xfrm>
          <a:prstGeom prst="round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438278" name="Rectangle 8">
            <a:extLst>
              <a:ext uri="{FF2B5EF4-FFF2-40B4-BE49-F238E27FC236}">
                <a16:creationId xmlns:a16="http://schemas.microsoft.com/office/drawing/2014/main" id="{C90890E6-6F33-C211-7262-876B405D8FE6}"/>
              </a:ext>
            </a:extLst>
          </p:cNvPr>
          <p:cNvSpPr>
            <a:spLocks noChangeArrowheads="1"/>
          </p:cNvSpPr>
          <p:nvPr/>
        </p:nvSpPr>
        <p:spPr bwMode="auto">
          <a:xfrm>
            <a:off x="266700" y="1208088"/>
            <a:ext cx="5627688"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b="1">
                <a:solidFill>
                  <a:schemeClr val="bg1"/>
                </a:solidFill>
                <a:latin typeface="Century Gothic" panose="020B0502020202020204" pitchFamily="34" charset="0"/>
              </a:rPr>
              <a:t>Generally in recruitment, we </a:t>
            </a:r>
            <a:r>
              <a:rPr lang="en-NZ" altLang="en-US" b="1" u="sng">
                <a:solidFill>
                  <a:schemeClr val="bg1"/>
                </a:solidFill>
                <a:latin typeface="Century Gothic" panose="020B0502020202020204" pitchFamily="34" charset="0"/>
              </a:rPr>
              <a:t>don’t</a:t>
            </a:r>
            <a:r>
              <a:rPr lang="en-NZ" altLang="en-US" b="1">
                <a:solidFill>
                  <a:schemeClr val="bg1"/>
                </a:solidFill>
                <a:latin typeface="Century Gothic" panose="020B0502020202020204" pitchFamily="34" charset="0"/>
              </a:rPr>
              <a:t> need to put as </a:t>
            </a:r>
            <a:br>
              <a:rPr lang="en-NZ" altLang="en-US" b="1">
                <a:solidFill>
                  <a:schemeClr val="bg1"/>
                </a:solidFill>
                <a:latin typeface="Century Gothic" panose="020B0502020202020204" pitchFamily="34" charset="0"/>
              </a:rPr>
            </a:br>
            <a:r>
              <a:rPr lang="en-NZ" altLang="en-US" b="1">
                <a:solidFill>
                  <a:schemeClr val="bg1"/>
                </a:solidFill>
                <a:latin typeface="Century Gothic" panose="020B0502020202020204" pitchFamily="34" charset="0"/>
              </a:rPr>
              <a:t>much emphasis on the Arrow Diamond</a:t>
            </a:r>
          </a:p>
        </p:txBody>
      </p:sp>
    </p:spTree>
  </p:cSld>
  <p:clrMapOvr>
    <a:masterClrMapping/>
  </p:clrMapOvr>
  <p:transition>
    <p:cut/>
  </p:transition>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FCDB96C7-A748-556B-A907-364E64FC63B3}"/>
              </a:ext>
            </a:extLst>
          </p:cNvPr>
          <p:cNvSpPr>
            <a:spLocks noGrp="1"/>
          </p:cNvSpPr>
          <p:nvPr>
            <p:ph type="ctrTitle" idx="4294967295"/>
          </p:nvPr>
        </p:nvSpPr>
        <p:spPr>
          <a:xfrm>
            <a:off x="4654550" y="3213100"/>
            <a:ext cx="5695950" cy="723900"/>
          </a:xfrm>
          <a:prstGeom prst="rect">
            <a:avLst/>
          </a:prstGeom>
        </p:spPr>
        <p:txBody>
          <a:bodyPr/>
          <a:lstStyle/>
          <a:p>
            <a:pPr algn="l" defTabSz="907864" eaLnBrk="1" fontAlgn="auto" hangingPunct="1">
              <a:spcAft>
                <a:spcPts val="0"/>
              </a:spcAft>
              <a:defRPr/>
            </a:pPr>
            <a:r>
              <a:rPr lang="en-NZ" b="1" dirty="0">
                <a:solidFill>
                  <a:schemeClr val="accent5"/>
                </a:solidFill>
                <a:latin typeface="Century Gothic" panose="020B0502020202020204" pitchFamily="34" charset="0"/>
              </a:rPr>
              <a:t>Extended DISC®</a:t>
            </a:r>
            <a:endParaRPr lang="en-GB" b="1" dirty="0">
              <a:solidFill>
                <a:schemeClr val="accent5"/>
              </a:solidFill>
              <a:latin typeface="Century Gothic" panose="020B0502020202020204" pitchFamily="34" charset="0"/>
            </a:endParaRPr>
          </a:p>
        </p:txBody>
      </p:sp>
      <p:sp>
        <p:nvSpPr>
          <p:cNvPr id="3" name="Title 3">
            <a:extLst>
              <a:ext uri="{FF2B5EF4-FFF2-40B4-BE49-F238E27FC236}">
                <a16:creationId xmlns:a16="http://schemas.microsoft.com/office/drawing/2014/main" id="{6AA1C09D-EAF6-6E67-DD95-40A05B33025C}"/>
              </a:ext>
            </a:extLst>
          </p:cNvPr>
          <p:cNvSpPr txBox="1">
            <a:spLocks noChangeArrowheads="1"/>
          </p:cNvSpPr>
          <p:nvPr/>
        </p:nvSpPr>
        <p:spPr bwMode="auto">
          <a:xfrm>
            <a:off x="4654550" y="3937000"/>
            <a:ext cx="7181850" cy="72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6463">
              <a:defRPr>
                <a:solidFill>
                  <a:schemeClr val="tx1"/>
                </a:solidFill>
                <a:latin typeface="Calibri" panose="020F0502020204030204" pitchFamily="34" charset="0"/>
              </a:defRPr>
            </a:lvl1pPr>
            <a:lvl2pPr marL="742950" indent="-285750" defTabSz="906463">
              <a:defRPr>
                <a:solidFill>
                  <a:schemeClr val="tx1"/>
                </a:solidFill>
                <a:latin typeface="Calibri" panose="020F0502020204030204" pitchFamily="34" charset="0"/>
              </a:defRPr>
            </a:lvl2pPr>
            <a:lvl3pPr marL="1143000" indent="-228600" defTabSz="906463">
              <a:defRPr>
                <a:solidFill>
                  <a:schemeClr val="tx1"/>
                </a:solidFill>
                <a:latin typeface="Calibri" panose="020F0502020204030204" pitchFamily="34" charset="0"/>
              </a:defRPr>
            </a:lvl3pPr>
            <a:lvl4pPr marL="1600200" indent="-228600" defTabSz="906463">
              <a:defRPr>
                <a:solidFill>
                  <a:schemeClr val="tx1"/>
                </a:solidFill>
                <a:latin typeface="Calibri" panose="020F0502020204030204" pitchFamily="34" charset="0"/>
              </a:defRPr>
            </a:lvl4pPr>
            <a:lvl5pPr marL="2057400" indent="-228600" defTabSz="906463">
              <a:defRPr>
                <a:solidFill>
                  <a:schemeClr val="tx1"/>
                </a:solidFill>
                <a:latin typeface="Calibri" panose="020F0502020204030204" pitchFamily="34" charset="0"/>
              </a:defRPr>
            </a:lvl5pPr>
            <a:lvl6pPr marL="2514600" indent="-228600" defTabSz="906463" eaLnBrk="0" fontAlgn="base" hangingPunct="0">
              <a:spcBef>
                <a:spcPct val="0"/>
              </a:spcBef>
              <a:spcAft>
                <a:spcPct val="0"/>
              </a:spcAft>
              <a:defRPr>
                <a:solidFill>
                  <a:schemeClr val="tx1"/>
                </a:solidFill>
                <a:latin typeface="Calibri" panose="020F0502020204030204" pitchFamily="34" charset="0"/>
              </a:defRPr>
            </a:lvl6pPr>
            <a:lvl7pPr marL="2971800" indent="-228600" defTabSz="906463" eaLnBrk="0" fontAlgn="base" hangingPunct="0">
              <a:spcBef>
                <a:spcPct val="0"/>
              </a:spcBef>
              <a:spcAft>
                <a:spcPct val="0"/>
              </a:spcAft>
              <a:defRPr>
                <a:solidFill>
                  <a:schemeClr val="tx1"/>
                </a:solidFill>
                <a:latin typeface="Calibri" panose="020F0502020204030204" pitchFamily="34" charset="0"/>
              </a:defRPr>
            </a:lvl7pPr>
            <a:lvl8pPr marL="3429000" indent="-228600" defTabSz="906463" eaLnBrk="0" fontAlgn="base" hangingPunct="0">
              <a:spcBef>
                <a:spcPct val="0"/>
              </a:spcBef>
              <a:spcAft>
                <a:spcPct val="0"/>
              </a:spcAft>
              <a:defRPr>
                <a:solidFill>
                  <a:schemeClr val="tx1"/>
                </a:solidFill>
                <a:latin typeface="Calibri" panose="020F0502020204030204" pitchFamily="34" charset="0"/>
              </a:defRPr>
            </a:lvl8pPr>
            <a:lvl9pPr marL="3886200" indent="-228600" defTabSz="90646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sz="3200" dirty="0">
                <a:latin typeface="Century Gothic" panose="020B0502020202020204" pitchFamily="34" charset="0"/>
              </a:rPr>
              <a:t>Recruit &amp; Select Report</a:t>
            </a:r>
            <a:endParaRPr lang="en-GB" altLang="en-US" sz="3200" dirty="0">
              <a:latin typeface="Century Gothic" panose="020B0502020202020204" pitchFamily="34" charset="0"/>
            </a:endParaRPr>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3" grpId="0"/>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2370" name="Text Placeholder 2">
            <a:extLst>
              <a:ext uri="{FF2B5EF4-FFF2-40B4-BE49-F238E27FC236}">
                <a16:creationId xmlns:a16="http://schemas.microsoft.com/office/drawing/2014/main" id="{9706EA80-7B5E-8F36-B3F0-96AD6EFA8E60}"/>
              </a:ext>
            </a:extLst>
          </p:cNvPr>
          <p:cNvSpPr>
            <a:spLocks noGrp="1" noChangeArrowheads="1"/>
          </p:cNvSpPr>
          <p:nvPr>
            <p:ph type="body" sz="quarter" idx="4294967295"/>
          </p:nvPr>
        </p:nvSpPr>
        <p:spPr bwMode="auto">
          <a:xfrm>
            <a:off x="334963" y="188913"/>
            <a:ext cx="4268787" cy="4000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a:latin typeface="Century Gothic" panose="020B0502020202020204" pitchFamily="34" charset="0"/>
              </a:rPr>
              <a:t>Recruit: The Recruitment Assessment</a:t>
            </a:r>
            <a:endParaRPr lang="en-GB" altLang="en-US" sz="1800">
              <a:latin typeface="Century Gothic" panose="020B0502020202020204" pitchFamily="34" charset="0"/>
            </a:endParaRPr>
          </a:p>
        </p:txBody>
      </p:sp>
      <p:sp>
        <p:nvSpPr>
          <p:cNvPr id="17" name="TextBox 16">
            <a:extLst>
              <a:ext uri="{FF2B5EF4-FFF2-40B4-BE49-F238E27FC236}">
                <a16:creationId xmlns:a16="http://schemas.microsoft.com/office/drawing/2014/main" id="{3940BA08-5F41-2669-F51A-E090D0C34028}"/>
              </a:ext>
            </a:extLst>
          </p:cNvPr>
          <p:cNvSpPr txBox="1">
            <a:spLocks noChangeArrowheads="1"/>
          </p:cNvSpPr>
          <p:nvPr/>
        </p:nvSpPr>
        <p:spPr bwMode="auto">
          <a:xfrm>
            <a:off x="458788" y="2278063"/>
            <a:ext cx="5454650" cy="2862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ts val="600"/>
              </a:spcBef>
              <a:buFont typeface="Arial" panose="020B0604020202020204" pitchFamily="34" charset="0"/>
              <a:buChar char="•"/>
            </a:pPr>
            <a:r>
              <a:rPr lang="en-NZ" altLang="en-US" sz="1400">
                <a:solidFill>
                  <a:srgbClr val="000000"/>
                </a:solidFill>
                <a:latin typeface="Century Gothic" panose="020B0502020202020204" pitchFamily="34" charset="0"/>
              </a:rPr>
              <a:t>Their preferred working environment </a:t>
            </a:r>
            <a:r>
              <a:rPr lang="en-NZ" altLang="en-US" sz="1400" err="1">
                <a:solidFill>
                  <a:srgbClr val="000000"/>
                </a:solidFill>
                <a:latin typeface="Century Gothic" panose="020B0502020202020204" pitchFamily="34" charset="0"/>
              </a:rPr>
              <a:t>i.e</a:t>
            </a:r>
            <a:r>
              <a:rPr lang="en-NZ" altLang="en-US" sz="1400">
                <a:solidFill>
                  <a:srgbClr val="000000"/>
                </a:solidFill>
                <a:latin typeface="Century Gothic" panose="020B0502020202020204" pitchFamily="34" charset="0"/>
              </a:rPr>
              <a:t>: challenging, variety etc..</a:t>
            </a:r>
            <a:endParaRPr lang="en-GB" altLang="en-US" sz="1400">
              <a:solidFill>
                <a:srgbClr val="000000"/>
              </a:solidFill>
              <a:latin typeface="Century Gothic" panose="020B0502020202020204" pitchFamily="34" charset="0"/>
            </a:endParaRPr>
          </a:p>
          <a:p>
            <a:pPr eaLnBrk="1" hangingPunct="1">
              <a:spcBef>
                <a:spcPts val="600"/>
              </a:spcBef>
              <a:buFont typeface="Arial" panose="020B0604020202020204" pitchFamily="34" charset="0"/>
              <a:buChar char="•"/>
            </a:pPr>
            <a:r>
              <a:rPr lang="en-NZ" altLang="en-US" sz="1400">
                <a:solidFill>
                  <a:srgbClr val="000000"/>
                </a:solidFill>
                <a:latin typeface="Century Gothic" panose="020B0502020202020204" pitchFamily="34" charset="0"/>
              </a:rPr>
              <a:t>How they will most likely communicate and interact </a:t>
            </a:r>
          </a:p>
          <a:p>
            <a:pPr eaLnBrk="1" hangingPunct="1">
              <a:spcBef>
                <a:spcPts val="600"/>
              </a:spcBef>
              <a:buFont typeface="Arial" panose="020B0604020202020204" pitchFamily="34" charset="0"/>
              <a:buChar char="•"/>
            </a:pPr>
            <a:r>
              <a:rPr lang="en-NZ" altLang="en-US" sz="1400">
                <a:solidFill>
                  <a:srgbClr val="000000"/>
                </a:solidFill>
                <a:latin typeface="Century Gothic" panose="020B0502020202020204" pitchFamily="34" charset="0"/>
              </a:rPr>
              <a:t>Situations that motivate and demotivate</a:t>
            </a:r>
            <a:endParaRPr lang="en-GB" altLang="en-US" sz="1400">
              <a:solidFill>
                <a:srgbClr val="000000"/>
              </a:solidFill>
              <a:latin typeface="Century Gothic" panose="020B0502020202020204" pitchFamily="34" charset="0"/>
            </a:endParaRPr>
          </a:p>
          <a:p>
            <a:pPr eaLnBrk="1" hangingPunct="1">
              <a:spcBef>
                <a:spcPts val="600"/>
              </a:spcBef>
              <a:buFont typeface="Arial" panose="020B0604020202020204" pitchFamily="34" charset="0"/>
              <a:buChar char="•"/>
            </a:pPr>
            <a:r>
              <a:rPr lang="en-NZ" altLang="en-US" sz="1400">
                <a:solidFill>
                  <a:srgbClr val="000000"/>
                </a:solidFill>
                <a:latin typeface="Century Gothic" panose="020B0502020202020204" pitchFamily="34" charset="0"/>
              </a:rPr>
              <a:t>Expressed emotions (Special Cases)</a:t>
            </a:r>
          </a:p>
          <a:p>
            <a:pPr eaLnBrk="1" hangingPunct="1">
              <a:spcBef>
                <a:spcPts val="600"/>
              </a:spcBef>
              <a:buFont typeface="Arial" panose="020B0604020202020204" pitchFamily="34" charset="0"/>
              <a:buChar char="•"/>
            </a:pPr>
            <a:r>
              <a:rPr lang="en-NZ" altLang="en-US" sz="1400">
                <a:solidFill>
                  <a:srgbClr val="000000"/>
                </a:solidFill>
                <a:latin typeface="Century Gothic" panose="020B0502020202020204" pitchFamily="34" charset="0"/>
              </a:rPr>
              <a:t>Behavioural Questions relating to their Expressed Emotions</a:t>
            </a:r>
            <a:endParaRPr lang="en-GB" altLang="en-US" sz="1400">
              <a:solidFill>
                <a:srgbClr val="000000"/>
              </a:solidFill>
              <a:latin typeface="Century Gothic" panose="020B0502020202020204" pitchFamily="34" charset="0"/>
            </a:endParaRPr>
          </a:p>
          <a:p>
            <a:pPr eaLnBrk="1" hangingPunct="1">
              <a:spcBef>
                <a:spcPts val="600"/>
              </a:spcBef>
              <a:buFont typeface="Arial" panose="020B0604020202020204" pitchFamily="34" charset="0"/>
              <a:buChar char="•"/>
            </a:pPr>
            <a:r>
              <a:rPr lang="en-NZ" altLang="en-US" sz="1400">
                <a:solidFill>
                  <a:srgbClr val="000000"/>
                </a:solidFill>
                <a:latin typeface="Century Gothic" panose="020B0502020202020204" pitchFamily="34" charset="0"/>
              </a:rPr>
              <a:t>Strengths and development areas</a:t>
            </a:r>
            <a:endParaRPr lang="en-GB" altLang="en-US" sz="1400">
              <a:solidFill>
                <a:srgbClr val="000000"/>
              </a:solidFill>
              <a:latin typeface="Century Gothic" panose="020B0502020202020204" pitchFamily="34" charset="0"/>
            </a:endParaRPr>
          </a:p>
          <a:p>
            <a:pPr eaLnBrk="1" hangingPunct="1">
              <a:spcBef>
                <a:spcPts val="600"/>
              </a:spcBef>
              <a:buFont typeface="Arial" panose="020B0604020202020204" pitchFamily="34" charset="0"/>
              <a:buChar char="•"/>
            </a:pPr>
            <a:r>
              <a:rPr lang="en-NZ" altLang="en-US" sz="1400">
                <a:solidFill>
                  <a:srgbClr val="000000"/>
                </a:solidFill>
                <a:latin typeface="Century Gothic" panose="020B0502020202020204" pitchFamily="34" charset="0"/>
              </a:rPr>
              <a:t>How their natural behavioural style relates to the new role </a:t>
            </a:r>
          </a:p>
          <a:p>
            <a:pPr eaLnBrk="1" hangingPunct="1">
              <a:spcBef>
                <a:spcPts val="600"/>
              </a:spcBef>
              <a:buFont typeface="Arial" panose="020B0604020202020204" pitchFamily="34" charset="0"/>
              <a:buChar char="•"/>
            </a:pPr>
            <a:r>
              <a:rPr lang="en-NZ" altLang="en-US" sz="1400">
                <a:solidFill>
                  <a:srgbClr val="000000"/>
                </a:solidFill>
                <a:latin typeface="Century Gothic" panose="020B0502020202020204" pitchFamily="34" charset="0"/>
              </a:rPr>
              <a:t>The way they like to be managed</a:t>
            </a:r>
            <a:endParaRPr lang="en-GB" altLang="en-US" sz="1400">
              <a:solidFill>
                <a:srgbClr val="000000"/>
              </a:solidFill>
              <a:latin typeface="Century Gothic" panose="020B0502020202020204" pitchFamily="34" charset="0"/>
            </a:endParaRPr>
          </a:p>
          <a:p>
            <a:pPr eaLnBrk="1" hangingPunct="1">
              <a:spcBef>
                <a:spcPts val="600"/>
              </a:spcBef>
              <a:buFont typeface="Arial" panose="020B0604020202020204" pitchFamily="34" charset="0"/>
              <a:buChar char="•"/>
            </a:pPr>
            <a:r>
              <a:rPr lang="en-NZ" altLang="en-US" sz="1400">
                <a:solidFill>
                  <a:srgbClr val="000000"/>
                </a:solidFill>
                <a:latin typeface="Century Gothic" panose="020B0502020202020204" pitchFamily="34" charset="0"/>
              </a:rPr>
              <a:t>Decision making, causes of stress and more</a:t>
            </a:r>
            <a:endParaRPr lang="en-GB" altLang="en-US" sz="1400">
              <a:solidFill>
                <a:srgbClr val="000000"/>
              </a:solidFill>
              <a:latin typeface="Century Gothic" panose="020B0502020202020204" pitchFamily="34" charset="0"/>
            </a:endParaRPr>
          </a:p>
        </p:txBody>
      </p:sp>
      <p:grpSp>
        <p:nvGrpSpPr>
          <p:cNvPr id="18" name="Group 17">
            <a:extLst>
              <a:ext uri="{FF2B5EF4-FFF2-40B4-BE49-F238E27FC236}">
                <a16:creationId xmlns:a16="http://schemas.microsoft.com/office/drawing/2014/main" id="{3FCB4BBF-4035-F372-29C5-C626C806CCD3}"/>
              </a:ext>
            </a:extLst>
          </p:cNvPr>
          <p:cNvGrpSpPr/>
          <p:nvPr/>
        </p:nvGrpSpPr>
        <p:grpSpPr>
          <a:xfrm>
            <a:off x="-601538" y="1094730"/>
            <a:ext cx="6336795" cy="822895"/>
            <a:chOff x="6526227" y="765496"/>
            <a:chExt cx="6953057" cy="1924746"/>
          </a:xfrm>
          <a:solidFill>
            <a:srgbClr val="F17E00"/>
          </a:solidFill>
        </p:grpSpPr>
        <p:sp>
          <p:nvSpPr>
            <p:cNvPr id="19" name="Rounded Rectangle 18">
              <a:extLst>
                <a:ext uri="{FF2B5EF4-FFF2-40B4-BE49-F238E27FC236}">
                  <a16:creationId xmlns:a16="http://schemas.microsoft.com/office/drawing/2014/main" id="{1D9596E5-A9B1-E0B6-5B7A-375782025C93}"/>
                </a:ext>
              </a:extLst>
            </p:cNvPr>
            <p:cNvSpPr/>
            <p:nvPr/>
          </p:nvSpPr>
          <p:spPr>
            <a:xfrm>
              <a:off x="6526227" y="765496"/>
              <a:ext cx="6953057" cy="1924746"/>
            </a:xfrm>
            <a:prstGeom prst="roundRect">
              <a:avLst/>
            </a:prstGeom>
            <a:solidFill>
              <a:srgbClr val="B65AC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20" name="TextBox 19">
              <a:extLst>
                <a:ext uri="{FF2B5EF4-FFF2-40B4-BE49-F238E27FC236}">
                  <a16:creationId xmlns:a16="http://schemas.microsoft.com/office/drawing/2014/main" id="{BD15D5DF-2A8A-401C-9645-39E079CC0894}"/>
                </a:ext>
              </a:extLst>
            </p:cNvPr>
            <p:cNvSpPr txBox="1"/>
            <p:nvPr/>
          </p:nvSpPr>
          <p:spPr>
            <a:xfrm>
              <a:off x="7413538" y="987578"/>
              <a:ext cx="5849722" cy="1511764"/>
            </a:xfrm>
            <a:prstGeom prst="rect">
              <a:avLst/>
            </a:prstGeom>
            <a:noFill/>
          </p:spPr>
          <p:txBody>
            <a:bodyPr>
              <a:spAutoFit/>
            </a:bodyPr>
            <a:lstStyle/>
            <a:p>
              <a:pPr defTabSz="913203" eaLnBrk="1" fontAlgn="auto" hangingPunct="1">
                <a:spcBef>
                  <a:spcPts val="0"/>
                </a:spcBef>
                <a:spcAft>
                  <a:spcPts val="0"/>
                </a:spcAft>
                <a:defRPr/>
              </a:pPr>
              <a:r>
                <a:rPr lang="en-NZ" b="1">
                  <a:solidFill>
                    <a:schemeClr val="bg1"/>
                  </a:solidFill>
                  <a:latin typeface="Century Gothic" panose="020B0502020202020204" pitchFamily="34" charset="0"/>
                </a:rPr>
                <a:t>What the Recruit &amp; Select Assessment tells us about a candidate</a:t>
              </a:r>
              <a:endParaRPr lang="en-GB" sz="1400">
                <a:solidFill>
                  <a:schemeClr val="bg1"/>
                </a:solidFill>
                <a:latin typeface="Century Gothic" panose="020B0502020202020204" pitchFamily="34" charset="0"/>
              </a:endParaRPr>
            </a:p>
          </p:txBody>
        </p:sp>
      </p:grpSp>
      <p:pic>
        <p:nvPicPr>
          <p:cNvPr id="442374" name="Picture 20" descr="A screen shot of a computer&#10;&#10;Description automatically generated">
            <a:extLst>
              <a:ext uri="{FF2B5EF4-FFF2-40B4-BE49-F238E27FC236}">
                <a16:creationId xmlns:a16="http://schemas.microsoft.com/office/drawing/2014/main" id="{FAF83E2A-D08A-4867-9313-605D377891B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86301" y="792193"/>
            <a:ext cx="4213225" cy="5834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 name="Group 116">
            <a:extLst>
              <a:ext uri="{FF2B5EF4-FFF2-40B4-BE49-F238E27FC236}">
                <a16:creationId xmlns:a16="http://schemas.microsoft.com/office/drawing/2014/main" id="{DC22925B-0336-DE1B-0427-EAA1BD301A7F}"/>
              </a:ext>
            </a:extLst>
          </p:cNvPr>
          <p:cNvGrpSpPr>
            <a:grpSpLocks/>
          </p:cNvGrpSpPr>
          <p:nvPr/>
        </p:nvGrpSpPr>
        <p:grpSpPr bwMode="auto">
          <a:xfrm>
            <a:off x="9604375" y="204788"/>
            <a:ext cx="2849563" cy="376237"/>
            <a:chOff x="9604598" y="204437"/>
            <a:chExt cx="2848654" cy="377134"/>
          </a:xfrm>
        </p:grpSpPr>
        <p:sp>
          <p:nvSpPr>
            <p:cNvPr id="13" name="Prostokąt zaokrąglony 7">
              <a:extLst>
                <a:ext uri="{FF2B5EF4-FFF2-40B4-BE49-F238E27FC236}">
                  <a16:creationId xmlns:a16="http://schemas.microsoft.com/office/drawing/2014/main" id="{AC5A247C-F4A3-E659-05BE-2AF01B69E6A0}"/>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11 of RS Section</a:t>
              </a:r>
              <a:endParaRPr lang="en-US" sz="1100" b="1">
                <a:solidFill>
                  <a:schemeClr val="bg1"/>
                </a:solidFill>
                <a:latin typeface="Century Gothic" panose="020B0502020202020204" pitchFamily="34" charset="0"/>
              </a:endParaRPr>
            </a:p>
          </p:txBody>
        </p:sp>
        <p:pic>
          <p:nvPicPr>
            <p:cNvPr id="14" name="Graphic 196" descr="Closed book with solid fill">
              <a:extLst>
                <a:ext uri="{FF2B5EF4-FFF2-40B4-BE49-F238E27FC236}">
                  <a16:creationId xmlns:a16="http://schemas.microsoft.com/office/drawing/2014/main" id="{0B5DEA3A-F2A9-6BA8-49DD-BE7F181E87E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3" name="Picture 2" descr="A picture containing graphical user interface&#10;&#10;Description automatically generated">
            <a:extLst>
              <a:ext uri="{FF2B5EF4-FFF2-40B4-BE49-F238E27FC236}">
                <a16:creationId xmlns:a16="http://schemas.microsoft.com/office/drawing/2014/main" id="{BCF775ED-B4A8-505A-C606-4042FE65C6FD}"/>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507658" y="1340598"/>
            <a:ext cx="3181057" cy="4505065"/>
          </a:xfrm>
          <a:prstGeom prst="rect">
            <a:avLst/>
          </a:prstGeom>
        </p:spPr>
      </p:pic>
      <p:pic>
        <p:nvPicPr>
          <p:cNvPr id="2" name="Picture 1" descr="A document with text on it&#10;&#10;Description automatically generated">
            <a:extLst>
              <a:ext uri="{FF2B5EF4-FFF2-40B4-BE49-F238E27FC236}">
                <a16:creationId xmlns:a16="http://schemas.microsoft.com/office/drawing/2014/main" id="{8C41397F-08B7-4C0F-F340-373A731506F9}"/>
              </a:ext>
            </a:extLst>
          </p:cNvPr>
          <p:cNvPicPr>
            <a:picLocks noChangeAspect="1"/>
          </p:cNvPicPr>
          <p:nvPr/>
        </p:nvPicPr>
        <p:blipFill>
          <a:blip r:embed="rId6">
            <a:extLst>
              <a:ext uri="{28A0092B-C50C-407E-A947-70E740481C1C}">
                <a14:useLocalDpi xmlns:a14="http://schemas.microsoft.com/office/drawing/2010/main" val="0"/>
              </a:ext>
            </a:extLst>
          </a:blip>
          <a:srcRect l="62665" t="94264" r="10825" b="1977"/>
          <a:stretch/>
        </p:blipFill>
        <p:spPr>
          <a:xfrm>
            <a:off x="9635195" y="5405866"/>
            <a:ext cx="880745" cy="177480"/>
          </a:xfrm>
          <a:prstGeom prst="rect">
            <a:avLst/>
          </a:prstGeom>
        </p:spPr>
      </p:pic>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1000" fill="hold"/>
                                        <p:tgtEl>
                                          <p:spTgt spid="18"/>
                                        </p:tgtEl>
                                        <p:attrNameLst>
                                          <p:attrName>ppt_x</p:attrName>
                                        </p:attrNameLst>
                                      </p:cBhvr>
                                      <p:tavLst>
                                        <p:tav tm="0">
                                          <p:val>
                                            <p:strVal val="0-#ppt_w/2"/>
                                          </p:val>
                                        </p:tav>
                                        <p:tav tm="100000">
                                          <p:val>
                                            <p:strVal val="#ppt_x"/>
                                          </p:val>
                                        </p:tav>
                                      </p:tavLst>
                                    </p:anim>
                                    <p:anim calcmode="lin" valueType="num">
                                      <p:cBhvr additive="base">
                                        <p:cTn id="8" dur="1000" fill="hold"/>
                                        <p:tgtEl>
                                          <p:spTgt spid="18"/>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000"/>
                            </p:stCondLst>
                            <p:childTnLst>
                              <p:par>
                                <p:cTn id="10" presetID="9" presetClass="entr" presetSubtype="0" fill="hold" grpId="0" nodeType="afterEffect">
                                  <p:stCondLst>
                                    <p:cond delay="0"/>
                                  </p:stCondLst>
                                  <p:childTnLst>
                                    <p:set>
                                      <p:cBhvr>
                                        <p:cTn id="11" dur="1" fill="hold">
                                          <p:stCondLst>
                                            <p:cond delay="0"/>
                                          </p:stCondLst>
                                        </p:cTn>
                                        <p:tgtEl>
                                          <p:spTgt spid="17">
                                            <p:txEl>
                                              <p:pRg st="0" end="0"/>
                                            </p:txEl>
                                          </p:spTgt>
                                        </p:tgtEl>
                                        <p:attrNameLst>
                                          <p:attrName>style.visibility</p:attrName>
                                        </p:attrNameLst>
                                      </p:cBhvr>
                                      <p:to>
                                        <p:strVal val="visible"/>
                                      </p:to>
                                    </p:set>
                                    <p:animEffect transition="in" filter="dissolve">
                                      <p:cBhvr>
                                        <p:cTn id="12" dur="750"/>
                                        <p:tgtEl>
                                          <p:spTgt spid="17">
                                            <p:txEl>
                                              <p:pRg st="0" end="0"/>
                                            </p:txEl>
                                          </p:spTgt>
                                        </p:tgtEl>
                                      </p:cBhvr>
                                    </p:animEffect>
                                  </p:childTnLst>
                                </p:cTn>
                              </p:par>
                            </p:childTnLst>
                          </p:cTn>
                        </p:par>
                        <p:par>
                          <p:cTn id="13" fill="hold" nodeType="afterGroup">
                            <p:stCondLst>
                              <p:cond delay="1750"/>
                            </p:stCondLst>
                            <p:childTnLst>
                              <p:par>
                                <p:cTn id="14" presetID="9" presetClass="entr" presetSubtype="0" fill="hold" grpId="0" nodeType="afterEffect">
                                  <p:stCondLst>
                                    <p:cond delay="0"/>
                                  </p:stCondLst>
                                  <p:childTnLst>
                                    <p:set>
                                      <p:cBhvr>
                                        <p:cTn id="15" dur="1" fill="hold">
                                          <p:stCondLst>
                                            <p:cond delay="0"/>
                                          </p:stCondLst>
                                        </p:cTn>
                                        <p:tgtEl>
                                          <p:spTgt spid="17">
                                            <p:txEl>
                                              <p:pRg st="1" end="1"/>
                                            </p:txEl>
                                          </p:spTgt>
                                        </p:tgtEl>
                                        <p:attrNameLst>
                                          <p:attrName>style.visibility</p:attrName>
                                        </p:attrNameLst>
                                      </p:cBhvr>
                                      <p:to>
                                        <p:strVal val="visible"/>
                                      </p:to>
                                    </p:set>
                                    <p:animEffect transition="in" filter="dissolve">
                                      <p:cBhvr>
                                        <p:cTn id="16" dur="750"/>
                                        <p:tgtEl>
                                          <p:spTgt spid="17">
                                            <p:txEl>
                                              <p:pRg st="1" end="1"/>
                                            </p:txEl>
                                          </p:spTgt>
                                        </p:tgtEl>
                                      </p:cBhvr>
                                    </p:animEffect>
                                  </p:childTnLst>
                                </p:cTn>
                              </p:par>
                            </p:childTnLst>
                          </p:cTn>
                        </p:par>
                        <p:par>
                          <p:cTn id="17" fill="hold">
                            <p:stCondLst>
                              <p:cond delay="2500"/>
                            </p:stCondLst>
                            <p:childTnLst>
                              <p:par>
                                <p:cTn id="18" presetID="9" presetClass="entr" presetSubtype="0" fill="hold" grpId="0" nodeType="afterEffect">
                                  <p:stCondLst>
                                    <p:cond delay="0"/>
                                  </p:stCondLst>
                                  <p:childTnLst>
                                    <p:set>
                                      <p:cBhvr>
                                        <p:cTn id="19" dur="1" fill="hold">
                                          <p:stCondLst>
                                            <p:cond delay="0"/>
                                          </p:stCondLst>
                                        </p:cTn>
                                        <p:tgtEl>
                                          <p:spTgt spid="17">
                                            <p:txEl>
                                              <p:pRg st="2" end="2"/>
                                            </p:txEl>
                                          </p:spTgt>
                                        </p:tgtEl>
                                        <p:attrNameLst>
                                          <p:attrName>style.visibility</p:attrName>
                                        </p:attrNameLst>
                                      </p:cBhvr>
                                      <p:to>
                                        <p:strVal val="visible"/>
                                      </p:to>
                                    </p:set>
                                    <p:animEffect transition="in" filter="dissolve">
                                      <p:cBhvr>
                                        <p:cTn id="20" dur="750"/>
                                        <p:tgtEl>
                                          <p:spTgt spid="17">
                                            <p:txEl>
                                              <p:pRg st="2" end="2"/>
                                            </p:txEl>
                                          </p:spTgt>
                                        </p:tgtEl>
                                      </p:cBhvr>
                                    </p:animEffect>
                                  </p:childTnLst>
                                </p:cTn>
                              </p:par>
                            </p:childTnLst>
                          </p:cTn>
                        </p:par>
                        <p:par>
                          <p:cTn id="21" fill="hold" nodeType="afterGroup">
                            <p:stCondLst>
                              <p:cond delay="3250"/>
                            </p:stCondLst>
                            <p:childTnLst>
                              <p:par>
                                <p:cTn id="22" presetID="9" presetClass="entr" presetSubtype="0" fill="hold" grpId="0" nodeType="afterEffect">
                                  <p:stCondLst>
                                    <p:cond delay="0"/>
                                  </p:stCondLst>
                                  <p:childTnLst>
                                    <p:set>
                                      <p:cBhvr>
                                        <p:cTn id="23" dur="1" fill="hold">
                                          <p:stCondLst>
                                            <p:cond delay="0"/>
                                          </p:stCondLst>
                                        </p:cTn>
                                        <p:tgtEl>
                                          <p:spTgt spid="17">
                                            <p:txEl>
                                              <p:pRg st="3" end="3"/>
                                            </p:txEl>
                                          </p:spTgt>
                                        </p:tgtEl>
                                        <p:attrNameLst>
                                          <p:attrName>style.visibility</p:attrName>
                                        </p:attrNameLst>
                                      </p:cBhvr>
                                      <p:to>
                                        <p:strVal val="visible"/>
                                      </p:to>
                                    </p:set>
                                    <p:animEffect transition="in" filter="dissolve">
                                      <p:cBhvr>
                                        <p:cTn id="24" dur="750"/>
                                        <p:tgtEl>
                                          <p:spTgt spid="17">
                                            <p:txEl>
                                              <p:pRg st="3" end="3"/>
                                            </p:txEl>
                                          </p:spTgt>
                                        </p:tgtEl>
                                      </p:cBhvr>
                                    </p:animEffect>
                                  </p:childTnLst>
                                </p:cTn>
                              </p:par>
                            </p:childTnLst>
                          </p:cTn>
                        </p:par>
                        <p:par>
                          <p:cTn id="25" fill="hold" nodeType="afterGroup">
                            <p:stCondLst>
                              <p:cond delay="4000"/>
                            </p:stCondLst>
                            <p:childTnLst>
                              <p:par>
                                <p:cTn id="26" presetID="9" presetClass="entr" presetSubtype="0" fill="hold" grpId="0" nodeType="afterEffect">
                                  <p:stCondLst>
                                    <p:cond delay="0"/>
                                  </p:stCondLst>
                                  <p:childTnLst>
                                    <p:set>
                                      <p:cBhvr>
                                        <p:cTn id="27" dur="1" fill="hold">
                                          <p:stCondLst>
                                            <p:cond delay="0"/>
                                          </p:stCondLst>
                                        </p:cTn>
                                        <p:tgtEl>
                                          <p:spTgt spid="17">
                                            <p:txEl>
                                              <p:pRg st="4" end="4"/>
                                            </p:txEl>
                                          </p:spTgt>
                                        </p:tgtEl>
                                        <p:attrNameLst>
                                          <p:attrName>style.visibility</p:attrName>
                                        </p:attrNameLst>
                                      </p:cBhvr>
                                      <p:to>
                                        <p:strVal val="visible"/>
                                      </p:to>
                                    </p:set>
                                    <p:animEffect transition="in" filter="dissolve">
                                      <p:cBhvr>
                                        <p:cTn id="28" dur="750"/>
                                        <p:tgtEl>
                                          <p:spTgt spid="17">
                                            <p:txEl>
                                              <p:pRg st="4" end="4"/>
                                            </p:txEl>
                                          </p:spTgt>
                                        </p:tgtEl>
                                      </p:cBhvr>
                                    </p:animEffect>
                                  </p:childTnLst>
                                </p:cTn>
                              </p:par>
                            </p:childTnLst>
                          </p:cTn>
                        </p:par>
                        <p:par>
                          <p:cTn id="29" fill="hold" nodeType="afterGroup">
                            <p:stCondLst>
                              <p:cond delay="4750"/>
                            </p:stCondLst>
                            <p:childTnLst>
                              <p:par>
                                <p:cTn id="30" presetID="9" presetClass="entr" presetSubtype="0" fill="hold" grpId="0" nodeType="afterEffect">
                                  <p:stCondLst>
                                    <p:cond delay="0"/>
                                  </p:stCondLst>
                                  <p:childTnLst>
                                    <p:set>
                                      <p:cBhvr>
                                        <p:cTn id="31" dur="1" fill="hold">
                                          <p:stCondLst>
                                            <p:cond delay="0"/>
                                          </p:stCondLst>
                                        </p:cTn>
                                        <p:tgtEl>
                                          <p:spTgt spid="17">
                                            <p:txEl>
                                              <p:pRg st="5" end="5"/>
                                            </p:txEl>
                                          </p:spTgt>
                                        </p:tgtEl>
                                        <p:attrNameLst>
                                          <p:attrName>style.visibility</p:attrName>
                                        </p:attrNameLst>
                                      </p:cBhvr>
                                      <p:to>
                                        <p:strVal val="visible"/>
                                      </p:to>
                                    </p:set>
                                    <p:animEffect transition="in" filter="dissolve">
                                      <p:cBhvr>
                                        <p:cTn id="32" dur="750"/>
                                        <p:tgtEl>
                                          <p:spTgt spid="17">
                                            <p:txEl>
                                              <p:pRg st="5" end="5"/>
                                            </p:txEl>
                                          </p:spTgt>
                                        </p:tgtEl>
                                      </p:cBhvr>
                                    </p:animEffect>
                                  </p:childTnLst>
                                </p:cTn>
                              </p:par>
                            </p:childTnLst>
                          </p:cTn>
                        </p:par>
                        <p:par>
                          <p:cTn id="33" fill="hold" nodeType="afterGroup">
                            <p:stCondLst>
                              <p:cond delay="5500"/>
                            </p:stCondLst>
                            <p:childTnLst>
                              <p:par>
                                <p:cTn id="34" presetID="9" presetClass="entr" presetSubtype="0" fill="hold" grpId="0" nodeType="afterEffect">
                                  <p:stCondLst>
                                    <p:cond delay="0"/>
                                  </p:stCondLst>
                                  <p:childTnLst>
                                    <p:set>
                                      <p:cBhvr>
                                        <p:cTn id="35" dur="1" fill="hold">
                                          <p:stCondLst>
                                            <p:cond delay="0"/>
                                          </p:stCondLst>
                                        </p:cTn>
                                        <p:tgtEl>
                                          <p:spTgt spid="17">
                                            <p:txEl>
                                              <p:pRg st="6" end="6"/>
                                            </p:txEl>
                                          </p:spTgt>
                                        </p:tgtEl>
                                        <p:attrNameLst>
                                          <p:attrName>style.visibility</p:attrName>
                                        </p:attrNameLst>
                                      </p:cBhvr>
                                      <p:to>
                                        <p:strVal val="visible"/>
                                      </p:to>
                                    </p:set>
                                    <p:animEffect transition="in" filter="dissolve">
                                      <p:cBhvr>
                                        <p:cTn id="36" dur="750"/>
                                        <p:tgtEl>
                                          <p:spTgt spid="17">
                                            <p:txEl>
                                              <p:pRg st="6" end="6"/>
                                            </p:txEl>
                                          </p:spTgt>
                                        </p:tgtEl>
                                      </p:cBhvr>
                                    </p:animEffect>
                                  </p:childTnLst>
                                </p:cTn>
                              </p:par>
                            </p:childTnLst>
                          </p:cTn>
                        </p:par>
                        <p:par>
                          <p:cTn id="37" fill="hold" nodeType="afterGroup">
                            <p:stCondLst>
                              <p:cond delay="6250"/>
                            </p:stCondLst>
                            <p:childTnLst>
                              <p:par>
                                <p:cTn id="38" presetID="9" presetClass="entr" presetSubtype="0" fill="hold" grpId="0" nodeType="afterEffect">
                                  <p:stCondLst>
                                    <p:cond delay="0"/>
                                  </p:stCondLst>
                                  <p:childTnLst>
                                    <p:set>
                                      <p:cBhvr>
                                        <p:cTn id="39" dur="1" fill="hold">
                                          <p:stCondLst>
                                            <p:cond delay="0"/>
                                          </p:stCondLst>
                                        </p:cTn>
                                        <p:tgtEl>
                                          <p:spTgt spid="17">
                                            <p:txEl>
                                              <p:pRg st="7" end="7"/>
                                            </p:txEl>
                                          </p:spTgt>
                                        </p:tgtEl>
                                        <p:attrNameLst>
                                          <p:attrName>style.visibility</p:attrName>
                                        </p:attrNameLst>
                                      </p:cBhvr>
                                      <p:to>
                                        <p:strVal val="visible"/>
                                      </p:to>
                                    </p:set>
                                    <p:animEffect transition="in" filter="dissolve">
                                      <p:cBhvr>
                                        <p:cTn id="40" dur="750"/>
                                        <p:tgtEl>
                                          <p:spTgt spid="17">
                                            <p:txEl>
                                              <p:pRg st="7" end="7"/>
                                            </p:txEl>
                                          </p:spTgt>
                                        </p:tgtEl>
                                      </p:cBhvr>
                                    </p:animEffect>
                                  </p:childTnLst>
                                </p:cTn>
                              </p:par>
                            </p:childTnLst>
                          </p:cTn>
                        </p:par>
                        <p:par>
                          <p:cTn id="41" fill="hold" nodeType="afterGroup">
                            <p:stCondLst>
                              <p:cond delay="7000"/>
                            </p:stCondLst>
                            <p:childTnLst>
                              <p:par>
                                <p:cTn id="42" presetID="9" presetClass="entr" presetSubtype="0" fill="hold" grpId="0" nodeType="afterEffect">
                                  <p:stCondLst>
                                    <p:cond delay="0"/>
                                  </p:stCondLst>
                                  <p:childTnLst>
                                    <p:set>
                                      <p:cBhvr>
                                        <p:cTn id="43" dur="1" fill="hold">
                                          <p:stCondLst>
                                            <p:cond delay="0"/>
                                          </p:stCondLst>
                                        </p:cTn>
                                        <p:tgtEl>
                                          <p:spTgt spid="17">
                                            <p:txEl>
                                              <p:pRg st="8" end="8"/>
                                            </p:txEl>
                                          </p:spTgt>
                                        </p:tgtEl>
                                        <p:attrNameLst>
                                          <p:attrName>style.visibility</p:attrName>
                                        </p:attrNameLst>
                                      </p:cBhvr>
                                      <p:to>
                                        <p:strVal val="visible"/>
                                      </p:to>
                                    </p:set>
                                    <p:animEffect transition="in" filter="dissolve">
                                      <p:cBhvr>
                                        <p:cTn id="44" dur="750"/>
                                        <p:tgtEl>
                                          <p:spTgt spid="17">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build="p"/>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4418" name="Picture 20" descr="A screen shot of a computer&#10;&#10;Description automatically generated">
            <a:extLst>
              <a:ext uri="{FF2B5EF4-FFF2-40B4-BE49-F238E27FC236}">
                <a16:creationId xmlns:a16="http://schemas.microsoft.com/office/drawing/2014/main" id="{A7D79FB3-72FC-BEBF-2A2B-4AAB57DAC3C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108825" y="687388"/>
            <a:ext cx="4213225" cy="5834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4419" name="Text Placeholder 2">
            <a:extLst>
              <a:ext uri="{FF2B5EF4-FFF2-40B4-BE49-F238E27FC236}">
                <a16:creationId xmlns:a16="http://schemas.microsoft.com/office/drawing/2014/main" id="{2E176E9E-2F94-B445-DACE-56A7EC4555AE}"/>
              </a:ext>
            </a:extLst>
          </p:cNvPr>
          <p:cNvSpPr>
            <a:spLocks noGrp="1" noChangeArrowheads="1"/>
          </p:cNvSpPr>
          <p:nvPr>
            <p:ph type="body" sz="quarter" idx="4294967295"/>
          </p:nvPr>
        </p:nvSpPr>
        <p:spPr bwMode="auto">
          <a:xfrm>
            <a:off x="334963" y="188913"/>
            <a:ext cx="4268787" cy="4000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a:latin typeface="Century Gothic" panose="020B0502020202020204" pitchFamily="34" charset="0"/>
              </a:rPr>
              <a:t>Recruit: The Recruitment Assessment</a:t>
            </a:r>
            <a:endParaRPr lang="en-GB" altLang="en-US" sz="1800">
              <a:latin typeface="Century Gothic" panose="020B0502020202020204" pitchFamily="34" charset="0"/>
            </a:endParaRPr>
          </a:p>
        </p:txBody>
      </p:sp>
      <p:sp>
        <p:nvSpPr>
          <p:cNvPr id="17" name="TextBox 16">
            <a:extLst>
              <a:ext uri="{FF2B5EF4-FFF2-40B4-BE49-F238E27FC236}">
                <a16:creationId xmlns:a16="http://schemas.microsoft.com/office/drawing/2014/main" id="{95B573F4-BCB4-6D73-783C-14FCB3491C21}"/>
              </a:ext>
            </a:extLst>
          </p:cNvPr>
          <p:cNvSpPr txBox="1">
            <a:spLocks noChangeArrowheads="1"/>
          </p:cNvSpPr>
          <p:nvPr/>
        </p:nvSpPr>
        <p:spPr bwMode="auto">
          <a:xfrm>
            <a:off x="465138" y="2420938"/>
            <a:ext cx="5456237" cy="189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nchor="t">
            <a:spAutoFit/>
          </a:bodyPr>
          <a:lstStyle>
            <a:lvl1pPr marL="285750" indent="-285750">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buFont typeface="Arial" panose="020B0604020202020204" pitchFamily="34" charset="0"/>
              <a:buChar char="•"/>
            </a:pPr>
            <a:r>
              <a:rPr lang="en-NZ" altLang="en-US" sz="1600">
                <a:solidFill>
                  <a:srgbClr val="000000"/>
                </a:solidFill>
                <a:latin typeface="Century Gothic"/>
              </a:rPr>
              <a:t>Their intelligence or IQ</a:t>
            </a:r>
          </a:p>
          <a:p>
            <a:pPr eaLnBrk="1" hangingPunct="1">
              <a:lnSpc>
                <a:spcPct val="150000"/>
              </a:lnSpc>
              <a:buFont typeface="Arial" panose="020B0604020202020204" pitchFamily="34" charset="0"/>
              <a:buChar char="•"/>
            </a:pPr>
            <a:r>
              <a:rPr lang="en-NZ" altLang="en-US" sz="1600">
                <a:solidFill>
                  <a:srgbClr val="000000"/>
                </a:solidFill>
                <a:latin typeface="Century Gothic"/>
              </a:rPr>
              <a:t>Their specific skills or experience</a:t>
            </a:r>
          </a:p>
          <a:p>
            <a:pPr eaLnBrk="1" hangingPunct="1">
              <a:lnSpc>
                <a:spcPct val="150000"/>
              </a:lnSpc>
              <a:buFont typeface="Arial" panose="020B0604020202020204" pitchFamily="34" charset="0"/>
              <a:buChar char="•"/>
            </a:pPr>
            <a:r>
              <a:rPr lang="en-NZ" altLang="en-US" sz="1600">
                <a:solidFill>
                  <a:srgbClr val="000000"/>
                </a:solidFill>
                <a:latin typeface="Century Gothic"/>
              </a:rPr>
              <a:t>Their attitude </a:t>
            </a:r>
          </a:p>
          <a:p>
            <a:pPr eaLnBrk="1" hangingPunct="1">
              <a:lnSpc>
                <a:spcPct val="150000"/>
              </a:lnSpc>
              <a:buFont typeface="Arial" panose="020B0604020202020204" pitchFamily="34" charset="0"/>
              <a:buChar char="•"/>
            </a:pPr>
            <a:r>
              <a:rPr lang="en-NZ" altLang="en-US" sz="1600">
                <a:solidFill>
                  <a:srgbClr val="000000"/>
                </a:solidFill>
                <a:latin typeface="Century Gothic"/>
              </a:rPr>
              <a:t>Their company knowledge</a:t>
            </a:r>
          </a:p>
          <a:p>
            <a:pPr eaLnBrk="1" hangingPunct="1">
              <a:lnSpc>
                <a:spcPct val="150000"/>
              </a:lnSpc>
              <a:buFont typeface="Arial" panose="020B0604020202020204" pitchFamily="34" charset="0"/>
              <a:buChar char="•"/>
            </a:pPr>
            <a:r>
              <a:rPr lang="en-NZ" altLang="en-US" sz="1600">
                <a:solidFill>
                  <a:srgbClr val="000000"/>
                </a:solidFill>
                <a:latin typeface="Century Gothic"/>
              </a:rPr>
              <a:t>Any upskilled self-development areas</a:t>
            </a:r>
          </a:p>
        </p:txBody>
      </p:sp>
      <p:grpSp>
        <p:nvGrpSpPr>
          <p:cNvPr id="18" name="Group 17">
            <a:extLst>
              <a:ext uri="{FF2B5EF4-FFF2-40B4-BE49-F238E27FC236}">
                <a16:creationId xmlns:a16="http://schemas.microsoft.com/office/drawing/2014/main" id="{AAF5E24F-0DDF-ACDF-4455-49C7C78C2DF5}"/>
              </a:ext>
            </a:extLst>
          </p:cNvPr>
          <p:cNvGrpSpPr/>
          <p:nvPr/>
        </p:nvGrpSpPr>
        <p:grpSpPr>
          <a:xfrm>
            <a:off x="-601538" y="1094730"/>
            <a:ext cx="6336795" cy="822895"/>
            <a:chOff x="6526227" y="765496"/>
            <a:chExt cx="6953057" cy="1924746"/>
          </a:xfrm>
          <a:solidFill>
            <a:srgbClr val="F17E00"/>
          </a:solidFill>
        </p:grpSpPr>
        <p:sp>
          <p:nvSpPr>
            <p:cNvPr id="19" name="Rounded Rectangle 18">
              <a:extLst>
                <a:ext uri="{FF2B5EF4-FFF2-40B4-BE49-F238E27FC236}">
                  <a16:creationId xmlns:a16="http://schemas.microsoft.com/office/drawing/2014/main" id="{21D17373-4ACF-177E-E4A0-015B367F50BA}"/>
                </a:ext>
              </a:extLst>
            </p:cNvPr>
            <p:cNvSpPr/>
            <p:nvPr/>
          </p:nvSpPr>
          <p:spPr>
            <a:xfrm>
              <a:off x="6526227" y="765496"/>
              <a:ext cx="6953057" cy="1924746"/>
            </a:xfrm>
            <a:prstGeom prst="roundRect">
              <a:avLst/>
            </a:prstGeom>
            <a:solidFill>
              <a:srgbClr val="B65AC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20" name="TextBox 19">
              <a:extLst>
                <a:ext uri="{FF2B5EF4-FFF2-40B4-BE49-F238E27FC236}">
                  <a16:creationId xmlns:a16="http://schemas.microsoft.com/office/drawing/2014/main" id="{91903A23-DD5E-8B9B-8977-7D95BF1F0291}"/>
                </a:ext>
              </a:extLst>
            </p:cNvPr>
            <p:cNvSpPr txBox="1"/>
            <p:nvPr/>
          </p:nvSpPr>
          <p:spPr>
            <a:xfrm>
              <a:off x="7413538" y="987578"/>
              <a:ext cx="5849722" cy="1511764"/>
            </a:xfrm>
            <a:prstGeom prst="rect">
              <a:avLst/>
            </a:prstGeom>
            <a:noFill/>
          </p:spPr>
          <p:txBody>
            <a:bodyPr>
              <a:spAutoFit/>
            </a:bodyPr>
            <a:lstStyle/>
            <a:p>
              <a:pPr defTabSz="913203" eaLnBrk="1" fontAlgn="auto" hangingPunct="1">
                <a:spcBef>
                  <a:spcPts val="0"/>
                </a:spcBef>
                <a:spcAft>
                  <a:spcPts val="0"/>
                </a:spcAft>
                <a:defRPr/>
              </a:pPr>
              <a:r>
                <a:rPr lang="en-NZ" b="1">
                  <a:solidFill>
                    <a:schemeClr val="bg1"/>
                  </a:solidFill>
                  <a:latin typeface="Century Gothic" panose="020B0502020202020204" pitchFamily="34" charset="0"/>
                </a:rPr>
                <a:t>What the Recruit &amp; Select Assessment DOESN’T tell us about a candidate</a:t>
              </a:r>
              <a:endParaRPr lang="en-GB" sz="1400">
                <a:solidFill>
                  <a:schemeClr val="bg1"/>
                </a:solidFill>
                <a:latin typeface="Century Gothic" panose="020B0502020202020204" pitchFamily="34" charset="0"/>
              </a:endParaRPr>
            </a:p>
          </p:txBody>
        </p:sp>
      </p:grpSp>
      <p:pic>
        <p:nvPicPr>
          <p:cNvPr id="2" name="Picture 1" descr="A picture containing graphical user interface&#10;&#10;Description automatically generated">
            <a:extLst>
              <a:ext uri="{FF2B5EF4-FFF2-40B4-BE49-F238E27FC236}">
                <a16:creationId xmlns:a16="http://schemas.microsoft.com/office/drawing/2014/main" id="{56FF3116-0FB4-30BB-EE7A-FFD96615EEB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624908" y="1260699"/>
            <a:ext cx="3181057" cy="4505065"/>
          </a:xfrm>
          <a:prstGeom prst="rect">
            <a:avLst/>
          </a:prstGeom>
        </p:spPr>
      </p:pic>
      <p:pic>
        <p:nvPicPr>
          <p:cNvPr id="3" name="Picture 2" descr="A document with text on it&#10;&#10;Description automatically generated">
            <a:extLst>
              <a:ext uri="{FF2B5EF4-FFF2-40B4-BE49-F238E27FC236}">
                <a16:creationId xmlns:a16="http://schemas.microsoft.com/office/drawing/2014/main" id="{3DAE36A9-DADF-259D-40A0-744F983486D1}"/>
              </a:ext>
            </a:extLst>
          </p:cNvPr>
          <p:cNvPicPr>
            <a:picLocks noChangeAspect="1"/>
          </p:cNvPicPr>
          <p:nvPr/>
        </p:nvPicPr>
        <p:blipFill>
          <a:blip r:embed="rId5">
            <a:extLst>
              <a:ext uri="{28A0092B-C50C-407E-A947-70E740481C1C}">
                <a14:useLocalDpi xmlns:a14="http://schemas.microsoft.com/office/drawing/2010/main" val="0"/>
              </a:ext>
            </a:extLst>
          </a:blip>
          <a:srcRect l="62665" t="94264" r="10825" b="1977"/>
          <a:stretch/>
        </p:blipFill>
        <p:spPr>
          <a:xfrm>
            <a:off x="9742890" y="5321554"/>
            <a:ext cx="880745" cy="177480"/>
          </a:xfrm>
          <a:prstGeom prst="rect">
            <a:avLst/>
          </a:prstGeom>
        </p:spPr>
      </p:pic>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1000" fill="hold"/>
                                        <p:tgtEl>
                                          <p:spTgt spid="18"/>
                                        </p:tgtEl>
                                        <p:attrNameLst>
                                          <p:attrName>ppt_x</p:attrName>
                                        </p:attrNameLst>
                                      </p:cBhvr>
                                      <p:tavLst>
                                        <p:tav tm="0">
                                          <p:val>
                                            <p:strVal val="0-#ppt_w/2"/>
                                          </p:val>
                                        </p:tav>
                                        <p:tav tm="100000">
                                          <p:val>
                                            <p:strVal val="#ppt_x"/>
                                          </p:val>
                                        </p:tav>
                                      </p:tavLst>
                                    </p:anim>
                                    <p:anim calcmode="lin" valueType="num">
                                      <p:cBhvr additive="base">
                                        <p:cTn id="8" dur="1000" fill="hold"/>
                                        <p:tgtEl>
                                          <p:spTgt spid="18"/>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000"/>
                            </p:stCondLst>
                            <p:childTnLst>
                              <p:par>
                                <p:cTn id="10" presetID="9" presetClass="entr" presetSubtype="0" fill="hold" grpId="0" nodeType="afterEffect">
                                  <p:stCondLst>
                                    <p:cond delay="0"/>
                                  </p:stCondLst>
                                  <p:childTnLst>
                                    <p:set>
                                      <p:cBhvr>
                                        <p:cTn id="11" dur="1" fill="hold">
                                          <p:stCondLst>
                                            <p:cond delay="0"/>
                                          </p:stCondLst>
                                        </p:cTn>
                                        <p:tgtEl>
                                          <p:spTgt spid="17">
                                            <p:txEl>
                                              <p:pRg st="0" end="0"/>
                                            </p:txEl>
                                          </p:spTgt>
                                        </p:tgtEl>
                                        <p:attrNameLst>
                                          <p:attrName>style.visibility</p:attrName>
                                        </p:attrNameLst>
                                      </p:cBhvr>
                                      <p:to>
                                        <p:strVal val="visible"/>
                                      </p:to>
                                    </p:set>
                                    <p:animEffect transition="in" filter="dissolve">
                                      <p:cBhvr>
                                        <p:cTn id="12" dur="750"/>
                                        <p:tgtEl>
                                          <p:spTgt spid="17">
                                            <p:txEl>
                                              <p:pRg st="0" end="0"/>
                                            </p:txEl>
                                          </p:spTgt>
                                        </p:tgtEl>
                                      </p:cBhvr>
                                    </p:animEffect>
                                  </p:childTnLst>
                                </p:cTn>
                              </p:par>
                            </p:childTnLst>
                          </p:cTn>
                        </p:par>
                        <p:par>
                          <p:cTn id="13" fill="hold" nodeType="afterGroup">
                            <p:stCondLst>
                              <p:cond delay="1750"/>
                            </p:stCondLst>
                            <p:childTnLst>
                              <p:par>
                                <p:cTn id="14" presetID="9" presetClass="entr" presetSubtype="0" fill="hold" grpId="0" nodeType="afterEffect">
                                  <p:stCondLst>
                                    <p:cond delay="0"/>
                                  </p:stCondLst>
                                  <p:childTnLst>
                                    <p:set>
                                      <p:cBhvr>
                                        <p:cTn id="15" dur="1" fill="hold">
                                          <p:stCondLst>
                                            <p:cond delay="0"/>
                                          </p:stCondLst>
                                        </p:cTn>
                                        <p:tgtEl>
                                          <p:spTgt spid="17">
                                            <p:txEl>
                                              <p:pRg st="1" end="1"/>
                                            </p:txEl>
                                          </p:spTgt>
                                        </p:tgtEl>
                                        <p:attrNameLst>
                                          <p:attrName>style.visibility</p:attrName>
                                        </p:attrNameLst>
                                      </p:cBhvr>
                                      <p:to>
                                        <p:strVal val="visible"/>
                                      </p:to>
                                    </p:set>
                                    <p:animEffect transition="in" filter="dissolve">
                                      <p:cBhvr>
                                        <p:cTn id="16" dur="750"/>
                                        <p:tgtEl>
                                          <p:spTgt spid="17">
                                            <p:txEl>
                                              <p:pRg st="1" end="1"/>
                                            </p:txEl>
                                          </p:spTgt>
                                        </p:tgtEl>
                                      </p:cBhvr>
                                    </p:animEffect>
                                  </p:childTnLst>
                                </p:cTn>
                              </p:par>
                            </p:childTnLst>
                          </p:cTn>
                        </p:par>
                      </p:childTnLst>
                    </p:cTn>
                  </p:par>
                  <p:par>
                    <p:cTn id="17" fill="hold">
                      <p:stCondLst>
                        <p:cond delay="indefinite"/>
                      </p:stCondLst>
                      <p:childTnLst>
                        <p:par>
                          <p:cTn id="18" fill="hold" nodeType="afterGroup">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17">
                                            <p:txEl>
                                              <p:pRg st="2" end="2"/>
                                            </p:txEl>
                                          </p:spTgt>
                                        </p:tgtEl>
                                        <p:attrNameLst>
                                          <p:attrName>style.visibility</p:attrName>
                                        </p:attrNameLst>
                                      </p:cBhvr>
                                      <p:to>
                                        <p:strVal val="visible"/>
                                      </p:to>
                                    </p:set>
                                    <p:animEffect transition="in" filter="dissolve">
                                      <p:cBhvr>
                                        <p:cTn id="21" dur="750"/>
                                        <p:tgtEl>
                                          <p:spTgt spid="17">
                                            <p:txEl>
                                              <p:pRg st="2" end="2"/>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17">
                                            <p:txEl>
                                              <p:pRg st="3" end="3"/>
                                            </p:txEl>
                                          </p:spTgt>
                                        </p:tgtEl>
                                        <p:attrNameLst>
                                          <p:attrName>style.visibility</p:attrName>
                                        </p:attrNameLst>
                                      </p:cBhvr>
                                      <p:to>
                                        <p:strVal val="visible"/>
                                      </p:to>
                                    </p:set>
                                    <p:animEffect transition="in" filter="dissolve">
                                      <p:cBhvr>
                                        <p:cTn id="26" dur="750"/>
                                        <p:tgtEl>
                                          <p:spTgt spid="17">
                                            <p:txEl>
                                              <p:pRg st="3" end="3"/>
                                            </p:txEl>
                                          </p:spTgt>
                                        </p:tgtEl>
                                      </p:cBhvr>
                                    </p:animEffect>
                                  </p:childTnLst>
                                </p:cTn>
                              </p:par>
                            </p:childTnLst>
                          </p:cTn>
                        </p:par>
                        <p:par>
                          <p:cTn id="27" fill="hold" nodeType="afterGroup">
                            <p:stCondLst>
                              <p:cond delay="750"/>
                            </p:stCondLst>
                            <p:childTnLst>
                              <p:par>
                                <p:cTn id="28" presetID="9" presetClass="entr" presetSubtype="0" fill="hold" grpId="0" nodeType="afterEffect">
                                  <p:stCondLst>
                                    <p:cond delay="0"/>
                                  </p:stCondLst>
                                  <p:childTnLst>
                                    <p:set>
                                      <p:cBhvr>
                                        <p:cTn id="29" dur="1" fill="hold">
                                          <p:stCondLst>
                                            <p:cond delay="0"/>
                                          </p:stCondLst>
                                        </p:cTn>
                                        <p:tgtEl>
                                          <p:spTgt spid="17">
                                            <p:txEl>
                                              <p:pRg st="4" end="4"/>
                                            </p:txEl>
                                          </p:spTgt>
                                        </p:tgtEl>
                                        <p:attrNameLst>
                                          <p:attrName>style.visibility</p:attrName>
                                        </p:attrNameLst>
                                      </p:cBhvr>
                                      <p:to>
                                        <p:strVal val="visible"/>
                                      </p:to>
                                    </p:set>
                                    <p:animEffect transition="in" filter="dissolve">
                                      <p:cBhvr>
                                        <p:cTn id="30" dur="750"/>
                                        <p:tgtEl>
                                          <p:spTgt spid="17">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build="p"/>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6466" name="Obraz 4">
            <a:extLst>
              <a:ext uri="{FF2B5EF4-FFF2-40B4-BE49-F238E27FC236}">
                <a16:creationId xmlns:a16="http://schemas.microsoft.com/office/drawing/2014/main" id="{9595B204-0226-0B09-0F32-8AB5C5EFF9A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78275" y="1365250"/>
            <a:ext cx="8112125" cy="5986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6467" name="Tytuł 1">
            <a:extLst>
              <a:ext uri="{FF2B5EF4-FFF2-40B4-BE49-F238E27FC236}">
                <a16:creationId xmlns:a16="http://schemas.microsoft.com/office/drawing/2014/main" id="{8A54E8E6-B987-831D-BB53-79981C94B0D7}"/>
              </a:ext>
            </a:extLst>
          </p:cNvPr>
          <p:cNvSpPr>
            <a:spLocks noGrp="1" noChangeArrowheads="1"/>
          </p:cNvSpPr>
          <p:nvPr>
            <p:ph type="title" idx="4294967295"/>
          </p:nvPr>
        </p:nvSpPr>
        <p:spPr bwMode="auto">
          <a:xfrm>
            <a:off x="334963" y="188913"/>
            <a:ext cx="11547475" cy="4064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l" eaLnBrk="1" hangingPunct="1"/>
            <a:r>
              <a:rPr lang="en-NZ" altLang="en-US" sz="1800">
                <a:latin typeface="Century Gothic" panose="020B0502020202020204" pitchFamily="34" charset="0"/>
              </a:rPr>
              <a:t>Recruit: Questions on Expressed Emotions</a:t>
            </a:r>
            <a:endParaRPr lang="en-GB" altLang="en-US" sz="1800">
              <a:latin typeface="Century Gothic" panose="020B0502020202020204" pitchFamily="34" charset="0"/>
            </a:endParaRPr>
          </a:p>
        </p:txBody>
      </p:sp>
      <p:sp>
        <p:nvSpPr>
          <p:cNvPr id="446468" name="Symbol zastępczy numeru slajdu 6">
            <a:extLst>
              <a:ext uri="{FF2B5EF4-FFF2-40B4-BE49-F238E27FC236}">
                <a16:creationId xmlns:a16="http://schemas.microsoft.com/office/drawing/2014/main" id="{BA871FD7-9AF8-7A9A-E307-7A1E36AB49F2}"/>
              </a:ext>
            </a:extLst>
          </p:cNvPr>
          <p:cNvSpPr>
            <a:spLocks noGrp="1" noChangeArrowheads="1"/>
          </p:cNvSpPr>
          <p:nvPr>
            <p:ph type="sldNum" sz="quarter" idx="4294967295"/>
          </p:nvPr>
        </p:nvSpPr>
        <p:spPr bwMode="auto">
          <a:xfrm>
            <a:off x="11034713" y="6262688"/>
            <a:ext cx="1155700" cy="36512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eaLnBrk="0" fontAlgn="base" hangingPunct="0">
              <a:spcBef>
                <a:spcPct val="0"/>
              </a:spcBef>
              <a:spcAft>
                <a:spcPct val="0"/>
              </a:spcAft>
            </a:pPr>
            <a:fld id="{323C4696-68DC-41BD-91AD-D052DCFF4FD2}" type="slidenum">
              <a:rPr lang="pl-PL" altLang="en-US" sz="1800" smtClean="0">
                <a:solidFill>
                  <a:schemeClr val="tx2"/>
                </a:solidFill>
                <a:latin typeface="Century Gothic" panose="020B0502020202020204" pitchFamily="34" charset="0"/>
              </a:rPr>
              <a:pPr defTabSz="912813" eaLnBrk="0" fontAlgn="base" hangingPunct="0">
                <a:spcBef>
                  <a:spcPct val="0"/>
                </a:spcBef>
                <a:spcAft>
                  <a:spcPct val="0"/>
                </a:spcAft>
              </a:pPr>
              <a:t>197</a:t>
            </a:fld>
            <a:endParaRPr lang="pl-PL" altLang="en-US" sz="1800">
              <a:solidFill>
                <a:schemeClr val="tx2"/>
              </a:solidFill>
              <a:latin typeface="Century Gothic" panose="020B0502020202020204" pitchFamily="34" charset="0"/>
            </a:endParaRPr>
          </a:p>
        </p:txBody>
      </p:sp>
      <p:sp>
        <p:nvSpPr>
          <p:cNvPr id="3" name="Prostokąt zaokrąglony 2">
            <a:extLst>
              <a:ext uri="{FF2B5EF4-FFF2-40B4-BE49-F238E27FC236}">
                <a16:creationId xmlns:a16="http://schemas.microsoft.com/office/drawing/2014/main" id="{2A0E4BA9-039C-6884-2D9A-FD554D0995DE}"/>
              </a:ext>
            </a:extLst>
          </p:cNvPr>
          <p:cNvSpPr/>
          <p:nvPr/>
        </p:nvSpPr>
        <p:spPr>
          <a:xfrm>
            <a:off x="-750888" y="852488"/>
            <a:ext cx="7542213" cy="490537"/>
          </a:xfrm>
          <a:prstGeom prst="roundRect">
            <a:avLst/>
          </a:prstGeom>
          <a:solidFill>
            <a:srgbClr val="B65AC3"/>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algn="r" defTabSz="913203" eaLnBrk="1" fontAlgn="auto" hangingPunct="1">
              <a:spcBef>
                <a:spcPts val="0"/>
              </a:spcBef>
              <a:spcAft>
                <a:spcPts val="0"/>
              </a:spcAft>
              <a:defRPr/>
            </a:pPr>
            <a:r>
              <a:rPr lang="en-NZ" sz="2400" b="1">
                <a:latin typeface="Century Gothic" panose="020B0502020202020204" pitchFamily="34" charset="0"/>
              </a:rPr>
              <a:t>Questions Relating to Expressed Emotions</a:t>
            </a:r>
            <a:endParaRPr lang="pl-PL" sz="2400" b="1">
              <a:latin typeface="Century Gothic" panose="020B0502020202020204" pitchFamily="34" charset="0"/>
            </a:endParaRPr>
          </a:p>
        </p:txBody>
      </p:sp>
      <p:pic>
        <p:nvPicPr>
          <p:cNvPr id="446470" name="Picture 2">
            <a:extLst>
              <a:ext uri="{FF2B5EF4-FFF2-40B4-BE49-F238E27FC236}">
                <a16:creationId xmlns:a16="http://schemas.microsoft.com/office/drawing/2014/main" id="{124BA0EB-95F4-BD6E-7C3C-D0DC9E0B7B3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87875" y="2001838"/>
            <a:ext cx="6913563" cy="32623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cSld>
  <p:clrMapOvr>
    <a:masterClrMapping/>
  </p:clrMapOvr>
  <p:transition spd="slow">
    <p:wip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0-#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upa 4">
            <a:extLst>
              <a:ext uri="{FF2B5EF4-FFF2-40B4-BE49-F238E27FC236}">
                <a16:creationId xmlns:a16="http://schemas.microsoft.com/office/drawing/2014/main" id="{95D27CE0-8026-3C38-B7F1-3BF416C8ED5A}"/>
              </a:ext>
            </a:extLst>
          </p:cNvPr>
          <p:cNvGrpSpPr/>
          <p:nvPr/>
        </p:nvGrpSpPr>
        <p:grpSpPr>
          <a:xfrm>
            <a:off x="-623151" y="973280"/>
            <a:ext cx="5687978" cy="2600525"/>
            <a:chOff x="6096000" y="4628233"/>
            <a:chExt cx="6428442" cy="399522"/>
          </a:xfrm>
          <a:solidFill>
            <a:schemeClr val="bg1">
              <a:lumMod val="50000"/>
            </a:schemeClr>
          </a:solidFill>
        </p:grpSpPr>
        <p:sp>
          <p:nvSpPr>
            <p:cNvPr id="9" name="Prostokąt zaokrąglony 5">
              <a:extLst>
                <a:ext uri="{FF2B5EF4-FFF2-40B4-BE49-F238E27FC236}">
                  <a16:creationId xmlns:a16="http://schemas.microsoft.com/office/drawing/2014/main" id="{687F0FDD-6BAA-0F4C-39F5-E1EDE768F853}"/>
                </a:ext>
              </a:extLst>
            </p:cNvPr>
            <p:cNvSpPr/>
            <p:nvPr/>
          </p:nvSpPr>
          <p:spPr>
            <a:xfrm>
              <a:off x="6096000" y="4628233"/>
              <a:ext cx="6428442" cy="39952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defTabSz="913203" eaLnBrk="1" fontAlgn="auto" hangingPunct="1">
                <a:spcBef>
                  <a:spcPts val="0"/>
                </a:spcBef>
                <a:spcAft>
                  <a:spcPts val="0"/>
                </a:spcAft>
                <a:defRPr/>
              </a:pPr>
              <a:endParaRPr lang="pl-PL"/>
            </a:p>
          </p:txBody>
        </p:sp>
        <p:sp>
          <p:nvSpPr>
            <p:cNvPr id="10" name="TextBox 91">
              <a:extLst>
                <a:ext uri="{FF2B5EF4-FFF2-40B4-BE49-F238E27FC236}">
                  <a16:creationId xmlns:a16="http://schemas.microsoft.com/office/drawing/2014/main" id="{F408B540-CE84-3565-7587-7F7E8B5C7371}"/>
                </a:ext>
              </a:extLst>
            </p:cNvPr>
            <p:cNvSpPr txBox="1"/>
            <p:nvPr/>
          </p:nvSpPr>
          <p:spPr>
            <a:xfrm>
              <a:off x="6188805" y="4628233"/>
              <a:ext cx="6154335" cy="70926"/>
            </a:xfrm>
            <a:prstGeom prst="rect">
              <a:avLst/>
            </a:prstGeom>
            <a:noFill/>
          </p:spPr>
          <p:txBody>
            <a:bodyPr>
              <a:spAutoFit/>
            </a:bodyPr>
            <a:lstStyle/>
            <a:p>
              <a:pPr algn="r" defTabSz="913203" eaLnBrk="1" fontAlgn="auto" hangingPunct="1">
                <a:spcBef>
                  <a:spcPts val="0"/>
                </a:spcBef>
                <a:spcAft>
                  <a:spcPts val="0"/>
                </a:spcAft>
                <a:defRPr/>
              </a:pPr>
              <a:endParaRPr lang="en-US" sz="2400" b="1">
                <a:solidFill>
                  <a:schemeClr val="bg1"/>
                </a:solidFill>
                <a:latin typeface="+mn-lt"/>
              </a:endParaRPr>
            </a:p>
          </p:txBody>
        </p:sp>
      </p:grpSp>
      <p:sp>
        <p:nvSpPr>
          <p:cNvPr id="448515" name="Text Placeholder 2">
            <a:extLst>
              <a:ext uri="{FF2B5EF4-FFF2-40B4-BE49-F238E27FC236}">
                <a16:creationId xmlns:a16="http://schemas.microsoft.com/office/drawing/2014/main" id="{1D1E01BB-091D-2D4D-9F0F-67EF8BBD4F9B}"/>
              </a:ext>
            </a:extLst>
          </p:cNvPr>
          <p:cNvSpPr txBox="1">
            <a:spLocks noChangeArrowheads="1"/>
          </p:cNvSpPr>
          <p:nvPr/>
        </p:nvSpPr>
        <p:spPr bwMode="auto">
          <a:xfrm>
            <a:off x="601663" y="222250"/>
            <a:ext cx="10101262" cy="750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71550">
              <a:defRPr>
                <a:solidFill>
                  <a:schemeClr val="tx1"/>
                </a:solidFill>
                <a:latin typeface="Calibri" panose="020F0502020204030204" pitchFamily="34" charset="0"/>
              </a:defRPr>
            </a:lvl1pPr>
            <a:lvl2pPr marL="788988" indent="-303213" defTabSz="971550">
              <a:defRPr>
                <a:solidFill>
                  <a:schemeClr val="tx1"/>
                </a:solidFill>
                <a:latin typeface="Calibri" panose="020F0502020204030204" pitchFamily="34" charset="0"/>
              </a:defRPr>
            </a:lvl2pPr>
            <a:lvl3pPr marL="1216025" indent="-242888" defTabSz="971550">
              <a:defRPr>
                <a:solidFill>
                  <a:schemeClr val="tx1"/>
                </a:solidFill>
                <a:latin typeface="Calibri" panose="020F0502020204030204" pitchFamily="34" charset="0"/>
              </a:defRPr>
            </a:lvl3pPr>
            <a:lvl4pPr marL="1701800" indent="-242888" defTabSz="971550">
              <a:defRPr>
                <a:solidFill>
                  <a:schemeClr val="tx1"/>
                </a:solidFill>
                <a:latin typeface="Calibri" panose="020F0502020204030204" pitchFamily="34" charset="0"/>
              </a:defRPr>
            </a:lvl4pPr>
            <a:lvl5pPr marL="2187575" indent="-242888" defTabSz="971550">
              <a:defRPr>
                <a:solidFill>
                  <a:schemeClr val="tx1"/>
                </a:solidFill>
                <a:latin typeface="Calibri" panose="020F0502020204030204" pitchFamily="34" charset="0"/>
              </a:defRPr>
            </a:lvl5pPr>
            <a:lvl6pPr marL="2644775" indent="-242888" defTabSz="971550" eaLnBrk="0" fontAlgn="base" hangingPunct="0">
              <a:spcBef>
                <a:spcPct val="0"/>
              </a:spcBef>
              <a:spcAft>
                <a:spcPct val="0"/>
              </a:spcAft>
              <a:defRPr>
                <a:solidFill>
                  <a:schemeClr val="tx1"/>
                </a:solidFill>
                <a:latin typeface="Calibri" panose="020F0502020204030204" pitchFamily="34" charset="0"/>
              </a:defRPr>
            </a:lvl6pPr>
            <a:lvl7pPr marL="3101975" indent="-242888" defTabSz="971550" eaLnBrk="0" fontAlgn="base" hangingPunct="0">
              <a:spcBef>
                <a:spcPct val="0"/>
              </a:spcBef>
              <a:spcAft>
                <a:spcPct val="0"/>
              </a:spcAft>
              <a:defRPr>
                <a:solidFill>
                  <a:schemeClr val="tx1"/>
                </a:solidFill>
                <a:latin typeface="Calibri" panose="020F0502020204030204" pitchFamily="34" charset="0"/>
              </a:defRPr>
            </a:lvl7pPr>
            <a:lvl8pPr marL="3559175" indent="-242888" defTabSz="971550" eaLnBrk="0" fontAlgn="base" hangingPunct="0">
              <a:spcBef>
                <a:spcPct val="0"/>
              </a:spcBef>
              <a:spcAft>
                <a:spcPct val="0"/>
              </a:spcAft>
              <a:defRPr>
                <a:solidFill>
                  <a:schemeClr val="tx1"/>
                </a:solidFill>
                <a:latin typeface="Calibri" panose="020F0502020204030204" pitchFamily="34" charset="0"/>
              </a:defRPr>
            </a:lvl8pPr>
            <a:lvl9pPr marL="4016375" indent="-242888" defTabSz="97155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NZ" altLang="en-US" sz="2800" b="1">
                <a:solidFill>
                  <a:schemeClr val="bg1"/>
                </a:solidFill>
                <a:latin typeface="Century Gothic" panose="020B0502020202020204" pitchFamily="34" charset="0"/>
              </a:rPr>
              <a:t>Diamond:  </a:t>
            </a:r>
            <a:r>
              <a:rPr lang="en-NZ" altLang="en-US" sz="2800">
                <a:solidFill>
                  <a:schemeClr val="bg1"/>
                </a:solidFill>
                <a:latin typeface="Century Gothic" panose="020B0502020202020204" pitchFamily="34" charset="0"/>
              </a:rPr>
              <a:t>Diamond Against Competencies</a:t>
            </a:r>
          </a:p>
        </p:txBody>
      </p:sp>
      <p:sp>
        <p:nvSpPr>
          <p:cNvPr id="8" name="TextBox 7">
            <a:extLst>
              <a:ext uri="{FF2B5EF4-FFF2-40B4-BE49-F238E27FC236}">
                <a16:creationId xmlns:a16="http://schemas.microsoft.com/office/drawing/2014/main" id="{BFE8F7D1-4BD5-7AB6-E365-6A1FF813A3BF}"/>
              </a:ext>
            </a:extLst>
          </p:cNvPr>
          <p:cNvSpPr txBox="1"/>
          <p:nvPr/>
        </p:nvSpPr>
        <p:spPr>
          <a:xfrm>
            <a:off x="247650" y="1150938"/>
            <a:ext cx="4367213" cy="2246312"/>
          </a:xfrm>
          <a:prstGeom prst="rect">
            <a:avLst/>
          </a:prstGeom>
          <a:noFill/>
        </p:spPr>
        <p:txBody>
          <a:bodyPr>
            <a:spAutoFit/>
          </a:bodyPr>
          <a:lstStyle/>
          <a:p>
            <a:pPr defTabSz="913203" eaLnBrk="1" fontAlgn="auto" hangingPunct="1">
              <a:spcBef>
                <a:spcPts val="0"/>
              </a:spcBef>
              <a:spcAft>
                <a:spcPts val="0"/>
              </a:spcAft>
              <a:defRPr/>
            </a:pPr>
            <a:r>
              <a:rPr lang="en-NZ" sz="1400" b="1" dirty="0">
                <a:solidFill>
                  <a:schemeClr val="bg1"/>
                </a:solidFill>
                <a:latin typeface="Century Gothic" panose="020B0502020202020204" pitchFamily="34" charset="0"/>
              </a:rPr>
              <a:t>Not all of the competencies in our Standard Reports will apply to the role you are trying to fill. Therefore you can:</a:t>
            </a:r>
          </a:p>
          <a:p>
            <a:pPr defTabSz="913203" eaLnBrk="1" fontAlgn="auto" hangingPunct="1">
              <a:spcBef>
                <a:spcPts val="0"/>
              </a:spcBef>
              <a:spcAft>
                <a:spcPts val="0"/>
              </a:spcAft>
              <a:defRPr/>
            </a:pPr>
            <a:endParaRPr lang="en-NZ" sz="1400" b="1" dirty="0">
              <a:solidFill>
                <a:schemeClr val="bg1"/>
              </a:solidFill>
              <a:latin typeface="Century Gothic" panose="020B0502020202020204" pitchFamily="34" charset="0"/>
            </a:endParaRPr>
          </a:p>
          <a:p>
            <a:pPr marL="180975" indent="-180975" defTabSz="913203" eaLnBrk="1" fontAlgn="auto" hangingPunct="1">
              <a:spcBef>
                <a:spcPts val="0"/>
              </a:spcBef>
              <a:spcAft>
                <a:spcPts val="0"/>
              </a:spcAft>
              <a:buFont typeface="Arial" panose="020B0604020202020204" pitchFamily="34" charset="0"/>
              <a:buChar char="•"/>
              <a:defRPr/>
            </a:pPr>
            <a:r>
              <a:rPr lang="en-NZ" sz="1400" b="1" dirty="0">
                <a:solidFill>
                  <a:schemeClr val="bg1"/>
                </a:solidFill>
                <a:latin typeface="Century Gothic" panose="020B0502020202020204" pitchFamily="34" charset="0"/>
              </a:rPr>
              <a:t>Highlight the competencies that do relate </a:t>
            </a:r>
            <a:br>
              <a:rPr lang="en-NZ" sz="1400" b="1" dirty="0">
                <a:solidFill>
                  <a:schemeClr val="bg1"/>
                </a:solidFill>
                <a:latin typeface="Century Gothic" panose="020B0502020202020204" pitchFamily="34" charset="0"/>
              </a:rPr>
            </a:br>
            <a:r>
              <a:rPr lang="en-NZ" sz="1400" b="1" dirty="0">
                <a:solidFill>
                  <a:schemeClr val="bg1"/>
                </a:solidFill>
                <a:latin typeface="Century Gothic" panose="020B0502020202020204" pitchFamily="34" charset="0"/>
              </a:rPr>
              <a:t>and see how the candidate has scored.</a:t>
            </a:r>
          </a:p>
          <a:p>
            <a:pPr marL="180975" indent="-180975" defTabSz="913203" eaLnBrk="1" fontAlgn="auto" hangingPunct="1">
              <a:spcBef>
                <a:spcPts val="0"/>
              </a:spcBef>
              <a:spcAft>
                <a:spcPts val="0"/>
              </a:spcAft>
              <a:buFont typeface="Arial" panose="020B0604020202020204" pitchFamily="34" charset="0"/>
              <a:buChar char="•"/>
              <a:defRPr/>
            </a:pPr>
            <a:endParaRPr lang="en-NZ" sz="1400" b="1" dirty="0">
              <a:solidFill>
                <a:schemeClr val="bg1"/>
              </a:solidFill>
              <a:latin typeface="Century Gothic" panose="020B0502020202020204" pitchFamily="34" charset="0"/>
            </a:endParaRPr>
          </a:p>
          <a:p>
            <a:pPr marL="180975" indent="-180975" defTabSz="913203" eaLnBrk="1" fontAlgn="auto" hangingPunct="1">
              <a:spcBef>
                <a:spcPts val="0"/>
              </a:spcBef>
              <a:spcAft>
                <a:spcPts val="0"/>
              </a:spcAft>
              <a:buFont typeface="Arial" panose="020B0604020202020204" pitchFamily="34" charset="0"/>
              <a:buChar char="•"/>
              <a:defRPr/>
            </a:pPr>
            <a:r>
              <a:rPr lang="en-NZ" sz="1400" b="1" dirty="0">
                <a:solidFill>
                  <a:schemeClr val="bg1"/>
                </a:solidFill>
                <a:latin typeface="Century Gothic" panose="020B0502020202020204" pitchFamily="34" charset="0"/>
              </a:rPr>
              <a:t>Alternatively, you can create your own job template and select your own competencies from the 1500+  bank on FinxS®.</a:t>
            </a:r>
          </a:p>
        </p:txBody>
      </p:sp>
      <p:sp>
        <p:nvSpPr>
          <p:cNvPr id="7" name="Title 6">
            <a:extLst>
              <a:ext uri="{FF2B5EF4-FFF2-40B4-BE49-F238E27FC236}">
                <a16:creationId xmlns:a16="http://schemas.microsoft.com/office/drawing/2014/main" id="{93854B4A-9E10-F0C1-2609-140C5249DFA6}"/>
              </a:ext>
            </a:extLst>
          </p:cNvPr>
          <p:cNvSpPr>
            <a:spLocks noGrp="1"/>
          </p:cNvSpPr>
          <p:nvPr>
            <p:ph type="title" idx="4294967295"/>
          </p:nvPr>
        </p:nvSpPr>
        <p:spPr>
          <a:xfrm>
            <a:off x="269875" y="231775"/>
            <a:ext cx="11547475" cy="350838"/>
          </a:xfrm>
          <a:prstGeom prst="rect">
            <a:avLst/>
          </a:prstGeom>
        </p:spPr>
        <p:txBody>
          <a:bodyPr/>
          <a:lstStyle/>
          <a:p>
            <a:pPr algn="l" defTabSz="979626" eaLnBrk="1" fontAlgn="auto" hangingPunct="1">
              <a:spcAft>
                <a:spcPts val="0"/>
              </a:spcAft>
              <a:defRPr/>
            </a:pPr>
            <a:r>
              <a:rPr lang="en-NZ" sz="1800" b="1" dirty="0">
                <a:solidFill>
                  <a:schemeClr val="accent5"/>
                </a:solidFill>
                <a:latin typeface="Century Gothic" panose="020B0502020202020204" pitchFamily="34" charset="0"/>
              </a:rPr>
              <a:t>Extended DISC® Diamond: </a:t>
            </a:r>
            <a:r>
              <a:rPr lang="en-NZ" sz="1800" dirty="0">
                <a:latin typeface="Century Gothic" panose="020B0502020202020204" pitchFamily="34" charset="0"/>
              </a:rPr>
              <a:t>Diamond Against The Competencies</a:t>
            </a:r>
            <a:endParaRPr lang="en-GB" sz="1800" dirty="0">
              <a:latin typeface="Century Gothic" panose="020B0502020202020204" pitchFamily="34" charset="0"/>
            </a:endParaRPr>
          </a:p>
        </p:txBody>
      </p:sp>
      <p:sp>
        <p:nvSpPr>
          <p:cNvPr id="448518" name="Symbol zastępczy numeru slajdu 7">
            <a:extLst>
              <a:ext uri="{FF2B5EF4-FFF2-40B4-BE49-F238E27FC236}">
                <a16:creationId xmlns:a16="http://schemas.microsoft.com/office/drawing/2014/main" id="{A9D13A68-AFF9-A50F-EA25-7E28E4847DFD}"/>
              </a:ext>
            </a:extLst>
          </p:cNvPr>
          <p:cNvSpPr>
            <a:spLocks noGrp="1" noChangeArrowheads="1"/>
          </p:cNvSpPr>
          <p:nvPr>
            <p:ph type="sldNum" sz="quarter" idx="4294967295"/>
          </p:nvPr>
        </p:nvSpPr>
        <p:spPr bwMode="auto">
          <a:xfrm>
            <a:off x="11034713" y="6262688"/>
            <a:ext cx="1155700" cy="36512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eaLnBrk="0" fontAlgn="base" hangingPunct="0">
              <a:spcBef>
                <a:spcPct val="0"/>
              </a:spcBef>
              <a:spcAft>
                <a:spcPct val="0"/>
              </a:spcAft>
            </a:pPr>
            <a:fld id="{6A55B84F-C467-43BA-91EB-66A7268F02B0}" type="slidenum">
              <a:rPr lang="pl-PL" altLang="en-US" sz="1800" smtClean="0">
                <a:solidFill>
                  <a:schemeClr val="tx2"/>
                </a:solidFill>
                <a:latin typeface="Century Gothic" panose="020B0502020202020204" pitchFamily="34" charset="0"/>
              </a:rPr>
              <a:pPr defTabSz="912813" eaLnBrk="0" fontAlgn="base" hangingPunct="0">
                <a:spcBef>
                  <a:spcPct val="0"/>
                </a:spcBef>
                <a:spcAft>
                  <a:spcPct val="0"/>
                </a:spcAft>
              </a:pPr>
              <a:t>198</a:t>
            </a:fld>
            <a:endParaRPr lang="pl-PL" altLang="en-US" sz="1800">
              <a:solidFill>
                <a:schemeClr val="tx2"/>
              </a:solidFill>
              <a:latin typeface="Century Gothic" panose="020B0502020202020204" pitchFamily="34" charset="0"/>
            </a:endParaRPr>
          </a:p>
        </p:txBody>
      </p:sp>
      <p:grpSp>
        <p:nvGrpSpPr>
          <p:cNvPr id="2" name="Group 1">
            <a:extLst>
              <a:ext uri="{FF2B5EF4-FFF2-40B4-BE49-F238E27FC236}">
                <a16:creationId xmlns:a16="http://schemas.microsoft.com/office/drawing/2014/main" id="{A9CDE55C-F5C0-DE19-D9B4-64AD2C938641}"/>
              </a:ext>
            </a:extLst>
          </p:cNvPr>
          <p:cNvGrpSpPr>
            <a:grpSpLocks/>
          </p:cNvGrpSpPr>
          <p:nvPr/>
        </p:nvGrpSpPr>
        <p:grpSpPr bwMode="auto">
          <a:xfrm>
            <a:off x="3990975" y="973138"/>
            <a:ext cx="8796338" cy="6010275"/>
            <a:chOff x="3991421" y="973059"/>
            <a:chExt cx="8796820" cy="6008653"/>
          </a:xfrm>
        </p:grpSpPr>
        <p:pic>
          <p:nvPicPr>
            <p:cNvPr id="448520" name="Picture 10">
              <a:extLst>
                <a:ext uri="{FF2B5EF4-FFF2-40B4-BE49-F238E27FC236}">
                  <a16:creationId xmlns:a16="http://schemas.microsoft.com/office/drawing/2014/main" id="{9154E17D-885D-253F-3421-7DD2AA63A29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91421" y="973059"/>
              <a:ext cx="8796820" cy="60086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8521" name="Picture 2">
              <a:extLst>
                <a:ext uri="{FF2B5EF4-FFF2-40B4-BE49-F238E27FC236}">
                  <a16:creationId xmlns:a16="http://schemas.microsoft.com/office/drawing/2014/main" id="{6A42C002-F9F0-5991-6357-F4C70450CCB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24740" y="1332321"/>
              <a:ext cx="3126498" cy="2891675"/>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448522" name="Picture 3">
              <a:extLst>
                <a:ext uri="{FF2B5EF4-FFF2-40B4-BE49-F238E27FC236}">
                  <a16:creationId xmlns:a16="http://schemas.microsoft.com/office/drawing/2014/main" id="{409F3ADD-EBAC-5C1B-1B15-078D8CE5E37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511761" y="2778159"/>
              <a:ext cx="2555601" cy="2601648"/>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250" fill="hold"/>
                                        <p:tgtEl>
                                          <p:spTgt spid="6"/>
                                        </p:tgtEl>
                                        <p:attrNameLst>
                                          <p:attrName>ppt_x</p:attrName>
                                        </p:attrNameLst>
                                      </p:cBhvr>
                                      <p:tavLst>
                                        <p:tav tm="0">
                                          <p:val>
                                            <p:strVal val="0-#ppt_w/2"/>
                                          </p:val>
                                        </p:tav>
                                        <p:tav tm="100000">
                                          <p:val>
                                            <p:strVal val="#ppt_x"/>
                                          </p:val>
                                        </p:tav>
                                      </p:tavLst>
                                    </p:anim>
                                    <p:anim calcmode="lin" valueType="num">
                                      <p:cBhvr additive="base">
                                        <p:cTn id="8" dur="1250" fill="hold"/>
                                        <p:tgtEl>
                                          <p:spTgt spid="6"/>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250"/>
                            </p:stCondLst>
                            <p:childTnLst>
                              <p:par>
                                <p:cTn id="10" presetID="42" presetClass="entr" presetSubtype="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1000"/>
                                        <p:tgtEl>
                                          <p:spTgt spid="2"/>
                                        </p:tgtEl>
                                      </p:cBhvr>
                                    </p:animEffect>
                                    <p:anim calcmode="lin" valueType="num">
                                      <p:cBhvr>
                                        <p:cTn id="13" dur="1000" fill="hold"/>
                                        <p:tgtEl>
                                          <p:spTgt spid="2"/>
                                        </p:tgtEl>
                                        <p:attrNameLst>
                                          <p:attrName>ppt_x</p:attrName>
                                        </p:attrNameLst>
                                      </p:cBhvr>
                                      <p:tavLst>
                                        <p:tav tm="0">
                                          <p:val>
                                            <p:strVal val="#ppt_x"/>
                                          </p:val>
                                        </p:tav>
                                        <p:tav tm="100000">
                                          <p:val>
                                            <p:strVal val="#ppt_x"/>
                                          </p:val>
                                        </p:tav>
                                      </p:tavLst>
                                    </p:anim>
                                    <p:anim calcmode="lin" valueType="num">
                                      <p:cBhvr>
                                        <p:cTn id="14"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62" name="Rectangle 2">
            <a:extLst>
              <a:ext uri="{FF2B5EF4-FFF2-40B4-BE49-F238E27FC236}">
                <a16:creationId xmlns:a16="http://schemas.microsoft.com/office/drawing/2014/main" id="{E1D16898-79F5-7918-2B8A-DF8BBFF12900}"/>
              </a:ext>
            </a:extLst>
          </p:cNvPr>
          <p:cNvSpPr>
            <a:spLocks noChangeArrowheads="1"/>
          </p:cNvSpPr>
          <p:nvPr/>
        </p:nvSpPr>
        <p:spPr bwMode="auto">
          <a:xfrm>
            <a:off x="7059613" y="2724150"/>
            <a:ext cx="4810125" cy="3138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89222" tIns="43837" rIns="89222" bIns="43837"/>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90000"/>
              </a:lnSpc>
              <a:spcBef>
                <a:spcPct val="50000"/>
              </a:spcBef>
              <a:buClr>
                <a:srgbClr val="960469"/>
              </a:buClr>
            </a:pPr>
            <a:endParaRPr lang="en-US" altLang="en-US" b="1">
              <a:solidFill>
                <a:srgbClr val="E40059"/>
              </a:solidFill>
              <a:latin typeface="Century Gothic" panose="020B0502020202020204" pitchFamily="34" charset="0"/>
            </a:endParaRPr>
          </a:p>
        </p:txBody>
      </p:sp>
      <p:pic>
        <p:nvPicPr>
          <p:cNvPr id="6" name="Picture 2">
            <a:extLst>
              <a:ext uri="{FF2B5EF4-FFF2-40B4-BE49-F238E27FC236}">
                <a16:creationId xmlns:a16="http://schemas.microsoft.com/office/drawing/2014/main" id="{9AA7DFEF-658F-1480-D926-AF8E1BB3D407}"/>
              </a:ext>
            </a:extLst>
          </p:cNvPr>
          <p:cNvPicPr>
            <a:picLocks noChangeAspect="1" noChangeArrowheads="1"/>
          </p:cNvPicPr>
          <p:nvPr/>
        </p:nvPicPr>
        <p:blipFill>
          <a:blip r:embed="rId3"/>
          <a:srcRect/>
          <a:stretch>
            <a:fillRect/>
          </a:stretch>
        </p:blipFill>
        <p:spPr bwMode="auto">
          <a:xfrm>
            <a:off x="7378700" y="965200"/>
            <a:ext cx="4159250" cy="5278438"/>
          </a:xfrm>
          <a:prstGeom prst="rect">
            <a:avLst/>
          </a:prstGeom>
          <a:ln>
            <a:noFill/>
          </a:ln>
          <a:effectLst>
            <a:outerShdw blurRad="292100" dist="139700" dir="2700000" algn="tl" rotWithShape="0">
              <a:srgbClr val="333333">
                <a:alpha val="65000"/>
              </a:srgbClr>
            </a:outerShdw>
          </a:effectLst>
        </p:spPr>
      </p:pic>
      <p:cxnSp>
        <p:nvCxnSpPr>
          <p:cNvPr id="450564" name="Straight Connector 7">
            <a:extLst>
              <a:ext uri="{FF2B5EF4-FFF2-40B4-BE49-F238E27FC236}">
                <a16:creationId xmlns:a16="http://schemas.microsoft.com/office/drawing/2014/main" id="{4A5184A1-57F9-18C7-87FD-F1DDC653CED3}"/>
              </a:ext>
            </a:extLst>
          </p:cNvPr>
          <p:cNvCxnSpPr>
            <a:cxnSpLocks noChangeShapeType="1"/>
          </p:cNvCxnSpPr>
          <p:nvPr/>
        </p:nvCxnSpPr>
        <p:spPr bwMode="auto">
          <a:xfrm>
            <a:off x="10317163" y="849313"/>
            <a:ext cx="0" cy="5627687"/>
          </a:xfrm>
          <a:prstGeom prst="line">
            <a:avLst/>
          </a:prstGeom>
          <a:noFill/>
          <a:ln w="19050" algn="ctr">
            <a:solidFill>
              <a:srgbClr val="B65AC3"/>
            </a:solidFill>
            <a:round/>
            <a:headEnd/>
            <a:tailEnd/>
          </a:ln>
          <a:extLst>
            <a:ext uri="{909E8E84-426E-40DD-AFC4-6F175D3DCCD1}">
              <a14:hiddenFill xmlns:a14="http://schemas.microsoft.com/office/drawing/2010/main">
                <a:noFill/>
              </a14:hiddenFill>
            </a:ext>
          </a:extLst>
        </p:spPr>
      </p:cxnSp>
      <p:grpSp>
        <p:nvGrpSpPr>
          <p:cNvPr id="16" name="Grupa 4">
            <a:extLst>
              <a:ext uri="{FF2B5EF4-FFF2-40B4-BE49-F238E27FC236}">
                <a16:creationId xmlns:a16="http://schemas.microsoft.com/office/drawing/2014/main" id="{D468B5C2-488D-5EEA-E053-2B2C14A2AC82}"/>
              </a:ext>
            </a:extLst>
          </p:cNvPr>
          <p:cNvGrpSpPr/>
          <p:nvPr/>
        </p:nvGrpSpPr>
        <p:grpSpPr>
          <a:xfrm>
            <a:off x="-304760" y="1032337"/>
            <a:ext cx="7156065" cy="1135663"/>
            <a:chOff x="6096000" y="4628233"/>
            <a:chExt cx="6428442" cy="461665"/>
          </a:xfrm>
          <a:solidFill>
            <a:schemeClr val="bg1">
              <a:lumMod val="50000"/>
            </a:schemeClr>
          </a:solidFill>
        </p:grpSpPr>
        <p:sp>
          <p:nvSpPr>
            <p:cNvPr id="17" name="Prostokąt zaokrąglony 5">
              <a:extLst>
                <a:ext uri="{FF2B5EF4-FFF2-40B4-BE49-F238E27FC236}">
                  <a16:creationId xmlns:a16="http://schemas.microsoft.com/office/drawing/2014/main" id="{9F3BAE7F-4760-3974-2FF1-CBECFF89274A}"/>
                </a:ext>
              </a:extLst>
            </p:cNvPr>
            <p:cNvSpPr/>
            <p:nvPr/>
          </p:nvSpPr>
          <p:spPr>
            <a:xfrm>
              <a:off x="6096000" y="4628233"/>
              <a:ext cx="6428442" cy="461665"/>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defTabSz="913203" eaLnBrk="1" fontAlgn="auto" hangingPunct="1">
                <a:spcBef>
                  <a:spcPts val="0"/>
                </a:spcBef>
                <a:spcAft>
                  <a:spcPts val="0"/>
                </a:spcAft>
                <a:defRPr/>
              </a:pPr>
              <a:endParaRPr lang="pl-PL"/>
            </a:p>
          </p:txBody>
        </p:sp>
        <p:sp>
          <p:nvSpPr>
            <p:cNvPr id="18" name="TextBox 91">
              <a:extLst>
                <a:ext uri="{FF2B5EF4-FFF2-40B4-BE49-F238E27FC236}">
                  <a16:creationId xmlns:a16="http://schemas.microsoft.com/office/drawing/2014/main" id="{E483DEBD-8F59-427D-AB0D-45CD12354CE1}"/>
                </a:ext>
              </a:extLst>
            </p:cNvPr>
            <p:cNvSpPr txBox="1"/>
            <p:nvPr/>
          </p:nvSpPr>
          <p:spPr>
            <a:xfrm>
              <a:off x="6188805" y="4628233"/>
              <a:ext cx="6154335" cy="187674"/>
            </a:xfrm>
            <a:prstGeom prst="rect">
              <a:avLst/>
            </a:prstGeom>
            <a:grpFill/>
          </p:spPr>
          <p:txBody>
            <a:bodyPr>
              <a:spAutoFit/>
            </a:bodyPr>
            <a:lstStyle/>
            <a:p>
              <a:pPr algn="r" defTabSz="913203" eaLnBrk="1" fontAlgn="auto" hangingPunct="1">
                <a:spcBef>
                  <a:spcPts val="0"/>
                </a:spcBef>
                <a:spcAft>
                  <a:spcPts val="0"/>
                </a:spcAft>
                <a:defRPr/>
              </a:pPr>
              <a:endParaRPr lang="en-US" sz="2400" b="1">
                <a:solidFill>
                  <a:schemeClr val="bg1"/>
                </a:solidFill>
                <a:latin typeface="+mn-lt"/>
              </a:endParaRPr>
            </a:p>
          </p:txBody>
        </p:sp>
      </p:grpSp>
      <p:sp>
        <p:nvSpPr>
          <p:cNvPr id="12" name="Title 11">
            <a:extLst>
              <a:ext uri="{FF2B5EF4-FFF2-40B4-BE49-F238E27FC236}">
                <a16:creationId xmlns:a16="http://schemas.microsoft.com/office/drawing/2014/main" id="{C2CF6309-5020-681B-681A-19ADB70E9737}"/>
              </a:ext>
            </a:extLst>
          </p:cNvPr>
          <p:cNvSpPr>
            <a:spLocks noGrp="1"/>
          </p:cNvSpPr>
          <p:nvPr>
            <p:ph type="title" idx="4294967295"/>
          </p:nvPr>
        </p:nvSpPr>
        <p:spPr>
          <a:xfrm>
            <a:off x="344488" y="188913"/>
            <a:ext cx="11547475" cy="350837"/>
          </a:xfrm>
          <a:prstGeom prst="rect">
            <a:avLst/>
          </a:prstGeom>
        </p:spPr>
        <p:txBody>
          <a:bodyPr/>
          <a:lstStyle/>
          <a:p>
            <a:pPr algn="l" defTabSz="979626" eaLnBrk="1" fontAlgn="auto" hangingPunct="1">
              <a:spcAft>
                <a:spcPts val="0"/>
              </a:spcAft>
              <a:defRPr/>
            </a:pPr>
            <a:r>
              <a:rPr lang="en-NZ" sz="1800" b="1" dirty="0">
                <a:solidFill>
                  <a:schemeClr val="accent5"/>
                </a:solidFill>
                <a:latin typeface="Century Gothic" panose="020B0502020202020204" pitchFamily="34" charset="0"/>
              </a:rPr>
              <a:t>Extended DISC® Diamond:</a:t>
            </a:r>
            <a:r>
              <a:rPr lang="en-NZ" sz="1800" b="1" dirty="0">
                <a:solidFill>
                  <a:schemeClr val="accent1"/>
                </a:solidFill>
                <a:latin typeface="Century Gothic" panose="020B0502020202020204" pitchFamily="34" charset="0"/>
              </a:rPr>
              <a:t> </a:t>
            </a:r>
            <a:r>
              <a:rPr lang="en-NZ" sz="1800" dirty="0">
                <a:latin typeface="Century Gothic" panose="020B0502020202020204" pitchFamily="34" charset="0"/>
              </a:rPr>
              <a:t>Diamond Against The Competencies</a:t>
            </a:r>
            <a:endParaRPr lang="en-GB" sz="1800" dirty="0">
              <a:latin typeface="Century Gothic" panose="020B0502020202020204" pitchFamily="34" charset="0"/>
            </a:endParaRPr>
          </a:p>
        </p:txBody>
      </p:sp>
      <p:sp>
        <p:nvSpPr>
          <p:cNvPr id="450567" name="Symbol zastępczy numeru slajdu 7">
            <a:extLst>
              <a:ext uri="{FF2B5EF4-FFF2-40B4-BE49-F238E27FC236}">
                <a16:creationId xmlns:a16="http://schemas.microsoft.com/office/drawing/2014/main" id="{10465E2C-1BF2-EBD1-EB31-214E2FA216D9}"/>
              </a:ext>
            </a:extLst>
          </p:cNvPr>
          <p:cNvSpPr>
            <a:spLocks noGrp="1" noChangeArrowheads="1"/>
          </p:cNvSpPr>
          <p:nvPr>
            <p:ph type="sldNum" sz="quarter" idx="4294967295"/>
          </p:nvPr>
        </p:nvSpPr>
        <p:spPr bwMode="auto">
          <a:xfrm>
            <a:off x="11034713" y="6262688"/>
            <a:ext cx="1155700" cy="36512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eaLnBrk="0" fontAlgn="base" hangingPunct="0">
              <a:spcBef>
                <a:spcPct val="0"/>
              </a:spcBef>
              <a:spcAft>
                <a:spcPct val="0"/>
              </a:spcAft>
            </a:pPr>
            <a:fld id="{70E34A5D-777D-4A92-8EF6-60B08C8F105F}" type="slidenum">
              <a:rPr lang="pl-PL" altLang="en-US" sz="1800" smtClean="0">
                <a:solidFill>
                  <a:schemeClr val="tx2"/>
                </a:solidFill>
                <a:latin typeface="Century Gothic" panose="020B0502020202020204" pitchFamily="34" charset="0"/>
              </a:rPr>
              <a:pPr defTabSz="912813" eaLnBrk="0" fontAlgn="base" hangingPunct="0">
                <a:spcBef>
                  <a:spcPct val="0"/>
                </a:spcBef>
                <a:spcAft>
                  <a:spcPct val="0"/>
                </a:spcAft>
              </a:pPr>
              <a:t>199</a:t>
            </a:fld>
            <a:endParaRPr lang="pl-PL" altLang="en-US" sz="1800">
              <a:solidFill>
                <a:schemeClr val="tx2"/>
              </a:solidFill>
              <a:latin typeface="Century Gothic" panose="020B0502020202020204" pitchFamily="34" charset="0"/>
            </a:endParaRPr>
          </a:p>
        </p:txBody>
      </p:sp>
      <p:sp>
        <p:nvSpPr>
          <p:cNvPr id="4" name="Rectangle 3">
            <a:extLst>
              <a:ext uri="{FF2B5EF4-FFF2-40B4-BE49-F238E27FC236}">
                <a16:creationId xmlns:a16="http://schemas.microsoft.com/office/drawing/2014/main" id="{A7951006-A064-BA14-A0D0-7F10B5D64DBB}"/>
              </a:ext>
            </a:extLst>
          </p:cNvPr>
          <p:cNvSpPr/>
          <p:nvPr/>
        </p:nvSpPr>
        <p:spPr>
          <a:xfrm>
            <a:off x="550863" y="1184275"/>
            <a:ext cx="6300787" cy="2062163"/>
          </a:xfrm>
          <a:prstGeom prst="rect">
            <a:avLst/>
          </a:prstGeom>
        </p:spPr>
        <p:txBody>
          <a:bodyPr>
            <a:spAutoFit/>
          </a:bodyPr>
          <a:lstStyle/>
          <a:p>
            <a:pPr defTabSz="913203" eaLnBrk="1" fontAlgn="auto" hangingPunct="1">
              <a:spcBef>
                <a:spcPts val="0"/>
              </a:spcBef>
              <a:spcAft>
                <a:spcPts val="0"/>
              </a:spcAft>
              <a:defRPr/>
            </a:pPr>
            <a:r>
              <a:rPr lang="en-US" sz="1600">
                <a:solidFill>
                  <a:schemeClr val="bg1"/>
                </a:solidFill>
                <a:latin typeface="Century Gothic" panose="020B0502020202020204" pitchFamily="34" charset="0"/>
              </a:rPr>
              <a:t>Job Templates allow for the scoring of a competency on a scale of -5 to +5 to show how a person rates against the ideal score set by you or your company.</a:t>
            </a:r>
          </a:p>
          <a:p>
            <a:pPr defTabSz="913203" eaLnBrk="1" fontAlgn="auto" hangingPunct="1">
              <a:spcBef>
                <a:spcPts val="0"/>
              </a:spcBef>
              <a:spcAft>
                <a:spcPts val="0"/>
              </a:spcAft>
              <a:defRPr/>
            </a:pPr>
            <a:endParaRPr lang="en-US" sz="1600">
              <a:solidFill>
                <a:schemeClr val="bg1"/>
              </a:solidFill>
              <a:latin typeface="Century Gothic" panose="020B0502020202020204" pitchFamily="34" charset="0"/>
            </a:endParaRPr>
          </a:p>
          <a:p>
            <a:pPr defTabSz="913203" eaLnBrk="1" fontAlgn="auto" hangingPunct="1">
              <a:spcBef>
                <a:spcPts val="0"/>
              </a:spcBef>
              <a:spcAft>
                <a:spcPts val="0"/>
              </a:spcAft>
              <a:defRPr/>
            </a:pPr>
            <a:br>
              <a:rPr lang="en-US" sz="1600">
                <a:solidFill>
                  <a:schemeClr val="tx1">
                    <a:lumMod val="75000"/>
                    <a:lumOff val="25000"/>
                  </a:schemeClr>
                </a:solidFill>
                <a:latin typeface="Century Gothic" panose="020B0502020202020204" pitchFamily="34" charset="0"/>
              </a:rPr>
            </a:br>
            <a:r>
              <a:rPr lang="en-US" sz="1600">
                <a:solidFill>
                  <a:schemeClr val="tx1">
                    <a:lumMod val="75000"/>
                    <a:lumOff val="25000"/>
                  </a:schemeClr>
                </a:solidFill>
                <a:latin typeface="Century Gothic" panose="020B0502020202020204" pitchFamily="34" charset="0"/>
              </a:rPr>
              <a:t>You can also do this in Open Preview allowing you to </a:t>
            </a:r>
            <a:br>
              <a:rPr lang="en-US" sz="1600">
                <a:solidFill>
                  <a:schemeClr val="tx1">
                    <a:lumMod val="75000"/>
                    <a:lumOff val="25000"/>
                  </a:schemeClr>
                </a:solidFill>
                <a:latin typeface="Century Gothic" panose="020B0502020202020204" pitchFamily="34" charset="0"/>
              </a:rPr>
            </a:br>
            <a:r>
              <a:rPr lang="en-US" sz="1600">
                <a:solidFill>
                  <a:schemeClr val="tx1">
                    <a:lumMod val="75000"/>
                    <a:lumOff val="25000"/>
                  </a:schemeClr>
                </a:solidFill>
                <a:latin typeface="Century Gothic" panose="020B0502020202020204" pitchFamily="34" charset="0"/>
              </a:rPr>
              <a:t>measure multiple candidates against any one competency.</a:t>
            </a:r>
            <a:endParaRPr lang="en-GB" sz="1600">
              <a:solidFill>
                <a:schemeClr val="tx1">
                  <a:lumMod val="75000"/>
                  <a:lumOff val="25000"/>
                </a:schemeClr>
              </a:solidFill>
              <a:latin typeface="Century Gothic" panose="020B0502020202020204" pitchFamily="34" charset="0"/>
            </a:endParaRPr>
          </a:p>
          <a:p>
            <a:pPr defTabSz="913203" eaLnBrk="1" fontAlgn="auto" hangingPunct="1">
              <a:spcBef>
                <a:spcPts val="0"/>
              </a:spcBef>
              <a:spcAft>
                <a:spcPts val="0"/>
              </a:spcAft>
              <a:defRPr/>
            </a:pPr>
            <a:endParaRPr lang="en-US" sz="1600">
              <a:solidFill>
                <a:schemeClr val="bg1"/>
              </a:solidFill>
              <a:latin typeface="Century Gothic" panose="020B0502020202020204" pitchFamily="34" charset="0"/>
            </a:endParaRPr>
          </a:p>
        </p:txBody>
      </p:sp>
      <p:sp>
        <p:nvSpPr>
          <p:cNvPr id="450569" name="TextBox 6">
            <a:extLst>
              <a:ext uri="{FF2B5EF4-FFF2-40B4-BE49-F238E27FC236}">
                <a16:creationId xmlns:a16="http://schemas.microsoft.com/office/drawing/2014/main" id="{1808F84F-F14E-F935-C590-5A623CD1DF5D}"/>
              </a:ext>
            </a:extLst>
          </p:cNvPr>
          <p:cNvSpPr txBox="1">
            <a:spLocks noChangeArrowheads="1"/>
          </p:cNvSpPr>
          <p:nvPr/>
        </p:nvSpPr>
        <p:spPr bwMode="auto">
          <a:xfrm>
            <a:off x="8967788" y="1058863"/>
            <a:ext cx="12620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sz="1400" b="1">
                <a:solidFill>
                  <a:srgbClr val="B65AC3"/>
                </a:solidFill>
                <a:latin typeface="Century Gothic" panose="020B0502020202020204" pitchFamily="34" charset="0"/>
              </a:rPr>
              <a:t>Non-natural</a:t>
            </a:r>
          </a:p>
        </p:txBody>
      </p:sp>
      <p:sp>
        <p:nvSpPr>
          <p:cNvPr id="450570" name="TextBox 12">
            <a:extLst>
              <a:ext uri="{FF2B5EF4-FFF2-40B4-BE49-F238E27FC236}">
                <a16:creationId xmlns:a16="http://schemas.microsoft.com/office/drawing/2014/main" id="{85DC8B1C-E80F-5067-81F3-E8E1F8527ACB}"/>
              </a:ext>
            </a:extLst>
          </p:cNvPr>
          <p:cNvSpPr txBox="1">
            <a:spLocks noChangeArrowheads="1"/>
          </p:cNvSpPr>
          <p:nvPr/>
        </p:nvSpPr>
        <p:spPr bwMode="auto">
          <a:xfrm>
            <a:off x="10317163" y="1058863"/>
            <a:ext cx="168433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sz="1400" b="1">
                <a:solidFill>
                  <a:srgbClr val="B65AC3"/>
                </a:solidFill>
                <a:latin typeface="Century Gothic" panose="020B0502020202020204" pitchFamily="34" charset="0"/>
              </a:rPr>
              <a:t>Natural</a:t>
            </a:r>
          </a:p>
        </p:txBody>
      </p:sp>
      <p:pic>
        <p:nvPicPr>
          <p:cNvPr id="14" name="Picture 13">
            <a:extLst>
              <a:ext uri="{FF2B5EF4-FFF2-40B4-BE49-F238E27FC236}">
                <a16:creationId xmlns:a16="http://schemas.microsoft.com/office/drawing/2014/main" id="{22EF3928-AE4F-E2CE-CB72-EB5B456E2177}"/>
              </a:ext>
            </a:extLst>
          </p:cNvPr>
          <p:cNvPicPr>
            <a:picLocks noChangeAspect="1"/>
          </p:cNvPicPr>
          <p:nvPr/>
        </p:nvPicPr>
        <p:blipFill>
          <a:blip r:embed="rId4"/>
          <a:stretch>
            <a:fillRect/>
          </a:stretch>
        </p:blipFill>
        <p:spPr>
          <a:xfrm>
            <a:off x="4211817" y="3185948"/>
            <a:ext cx="3403421" cy="3379952"/>
          </a:xfrm>
          <a:prstGeom prst="rect">
            <a:avLst/>
          </a:prstGeom>
          <a:ln>
            <a:solidFill>
              <a:schemeClr val="bg1">
                <a:lumMod val="85000"/>
              </a:schemeClr>
            </a:solidFill>
          </a:ln>
        </p:spPr>
      </p:pic>
    </p:spTree>
  </p:cSld>
  <p:clrMapOvr>
    <a:masterClrMapping/>
  </p:clrMapOvr>
  <p:transition>
    <p:cut/>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9" name="Tytuł 1">
            <a:extLst>
              <a:ext uri="{FF2B5EF4-FFF2-40B4-BE49-F238E27FC236}">
                <a16:creationId xmlns:a16="http://schemas.microsoft.com/office/drawing/2014/main" id="{D34EB07F-E13C-48AF-EDB5-9FE6ECF1ECF2}"/>
              </a:ext>
            </a:extLst>
          </p:cNvPr>
          <p:cNvSpPr txBox="1">
            <a:spLocks noChangeArrowheads="1"/>
          </p:cNvSpPr>
          <p:nvPr/>
        </p:nvSpPr>
        <p:spPr bwMode="auto">
          <a:xfrm>
            <a:off x="271463" y="231775"/>
            <a:ext cx="5659437" cy="350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79488">
              <a:defRPr>
                <a:solidFill>
                  <a:schemeClr val="tx1"/>
                </a:solidFill>
                <a:latin typeface="Calibri" panose="020F0502020204030204" pitchFamily="34" charset="0"/>
              </a:defRPr>
            </a:lvl1pPr>
            <a:lvl2pPr marL="742950" indent="-285750" defTabSz="979488">
              <a:defRPr>
                <a:solidFill>
                  <a:schemeClr val="tx1"/>
                </a:solidFill>
                <a:latin typeface="Calibri" panose="020F0502020204030204" pitchFamily="34" charset="0"/>
              </a:defRPr>
            </a:lvl2pPr>
            <a:lvl3pPr marL="1143000" indent="-228600" defTabSz="979488">
              <a:defRPr>
                <a:solidFill>
                  <a:schemeClr val="tx1"/>
                </a:solidFill>
                <a:latin typeface="Calibri" panose="020F0502020204030204" pitchFamily="34" charset="0"/>
              </a:defRPr>
            </a:lvl3pPr>
            <a:lvl4pPr marL="1600200" indent="-228600" defTabSz="979488">
              <a:defRPr>
                <a:solidFill>
                  <a:schemeClr val="tx1"/>
                </a:solidFill>
                <a:latin typeface="Calibri" panose="020F0502020204030204" pitchFamily="34" charset="0"/>
              </a:defRPr>
            </a:lvl4pPr>
            <a:lvl5pPr marL="2057400" indent="-228600" defTabSz="979488">
              <a:defRPr>
                <a:solidFill>
                  <a:schemeClr val="tx1"/>
                </a:solidFill>
                <a:latin typeface="Calibri" panose="020F0502020204030204" pitchFamily="34" charset="0"/>
              </a:defRPr>
            </a:lvl5pPr>
            <a:lvl6pPr marL="2514600" indent="-228600" defTabSz="979488" eaLnBrk="0" fontAlgn="base" hangingPunct="0">
              <a:spcBef>
                <a:spcPct val="0"/>
              </a:spcBef>
              <a:spcAft>
                <a:spcPct val="0"/>
              </a:spcAft>
              <a:defRPr>
                <a:solidFill>
                  <a:schemeClr val="tx1"/>
                </a:solidFill>
                <a:latin typeface="Calibri" panose="020F0502020204030204" pitchFamily="34" charset="0"/>
              </a:defRPr>
            </a:lvl6pPr>
            <a:lvl7pPr marL="2971800" indent="-228600" defTabSz="979488" eaLnBrk="0" fontAlgn="base" hangingPunct="0">
              <a:spcBef>
                <a:spcPct val="0"/>
              </a:spcBef>
              <a:spcAft>
                <a:spcPct val="0"/>
              </a:spcAft>
              <a:defRPr>
                <a:solidFill>
                  <a:schemeClr val="tx1"/>
                </a:solidFill>
                <a:latin typeface="Calibri" panose="020F0502020204030204" pitchFamily="34" charset="0"/>
              </a:defRPr>
            </a:lvl7pPr>
            <a:lvl8pPr marL="3429000" indent="-228600" defTabSz="979488" eaLnBrk="0" fontAlgn="base" hangingPunct="0">
              <a:spcBef>
                <a:spcPct val="0"/>
              </a:spcBef>
              <a:spcAft>
                <a:spcPct val="0"/>
              </a:spcAft>
              <a:defRPr>
                <a:solidFill>
                  <a:schemeClr val="tx1"/>
                </a:solidFill>
                <a:latin typeface="Calibri" panose="020F0502020204030204" pitchFamily="34" charset="0"/>
              </a:defRPr>
            </a:lvl8pPr>
            <a:lvl9pPr marL="3886200" indent="-228600" defTabSz="979488"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a:latin typeface="Century Gothic" panose="020B0502020202020204" pitchFamily="34" charset="0"/>
              </a:rPr>
              <a:t>Training Agenda</a:t>
            </a:r>
            <a:endParaRPr lang="pl-PL" altLang="en-US">
              <a:latin typeface="Century Gothic" panose="020B0502020202020204" pitchFamily="34" charset="0"/>
            </a:endParaRPr>
          </a:p>
        </p:txBody>
      </p:sp>
      <p:sp>
        <p:nvSpPr>
          <p:cNvPr id="42" name="Elipsa 2">
            <a:extLst>
              <a:ext uri="{FF2B5EF4-FFF2-40B4-BE49-F238E27FC236}">
                <a16:creationId xmlns:a16="http://schemas.microsoft.com/office/drawing/2014/main" id="{8533BEC6-4DB2-8A9C-F914-031CA7C8503D}"/>
              </a:ext>
            </a:extLst>
          </p:cNvPr>
          <p:cNvSpPr/>
          <p:nvPr/>
        </p:nvSpPr>
        <p:spPr>
          <a:xfrm>
            <a:off x="1779588" y="1050925"/>
            <a:ext cx="1066800" cy="1066800"/>
          </a:xfrm>
          <a:prstGeom prst="ellipse">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defTabSz="913203" eaLnBrk="1" fontAlgn="auto" hangingPunct="1">
              <a:spcBef>
                <a:spcPts val="0"/>
              </a:spcBef>
              <a:spcAft>
                <a:spcPts val="0"/>
              </a:spcAft>
              <a:defRPr/>
            </a:pPr>
            <a:r>
              <a:rPr lang="pl-PL" b="1">
                <a:latin typeface="Century Gothic" panose="020B0502020202020204" pitchFamily="34" charset="0"/>
              </a:rPr>
              <a:t>Day I</a:t>
            </a:r>
          </a:p>
        </p:txBody>
      </p:sp>
      <p:cxnSp>
        <p:nvCxnSpPr>
          <p:cNvPr id="44" name="Łącznik prosty 15">
            <a:extLst>
              <a:ext uri="{FF2B5EF4-FFF2-40B4-BE49-F238E27FC236}">
                <a16:creationId xmlns:a16="http://schemas.microsoft.com/office/drawing/2014/main" id="{8311285F-9A7E-06F7-A583-E30D1869771D}"/>
              </a:ext>
            </a:extLst>
          </p:cNvPr>
          <p:cNvCxnSpPr>
            <a:cxnSpLocks/>
            <a:endCxn id="58" idx="0"/>
          </p:cNvCxnSpPr>
          <p:nvPr/>
        </p:nvCxnSpPr>
        <p:spPr bwMode="auto">
          <a:xfrm>
            <a:off x="2336799" y="1943100"/>
            <a:ext cx="795" cy="1485900"/>
          </a:xfrm>
          <a:prstGeom prst="line">
            <a:avLst/>
          </a:prstGeom>
          <a:noFill/>
          <a:ln w="19050">
            <a:solidFill>
              <a:srgbClr val="0000FF"/>
            </a:solidFill>
          </a:ln>
        </p:spPr>
        <p:style>
          <a:lnRef idx="2">
            <a:schemeClr val="accent1">
              <a:shade val="50000"/>
            </a:schemeClr>
          </a:lnRef>
          <a:fillRef idx="1">
            <a:schemeClr val="accent1"/>
          </a:fillRef>
          <a:effectRef idx="0">
            <a:schemeClr val="accent1"/>
          </a:effectRef>
          <a:fontRef idx="minor">
            <a:schemeClr val="lt1"/>
          </a:fontRef>
        </p:style>
      </p:cxnSp>
      <p:grpSp>
        <p:nvGrpSpPr>
          <p:cNvPr id="55320" name="Grupa 12">
            <a:extLst>
              <a:ext uri="{FF2B5EF4-FFF2-40B4-BE49-F238E27FC236}">
                <a16:creationId xmlns:a16="http://schemas.microsoft.com/office/drawing/2014/main" id="{BF62D06E-0F7E-45D4-F87B-B86B2AF41483}"/>
              </a:ext>
            </a:extLst>
          </p:cNvPr>
          <p:cNvGrpSpPr>
            <a:grpSpLocks/>
          </p:cNvGrpSpPr>
          <p:nvPr/>
        </p:nvGrpSpPr>
        <p:grpSpPr bwMode="auto">
          <a:xfrm>
            <a:off x="2240825" y="2479014"/>
            <a:ext cx="3137624" cy="348414"/>
            <a:chOff x="2241338" y="2479094"/>
            <a:chExt cx="3137465" cy="348466"/>
          </a:xfrm>
        </p:grpSpPr>
        <p:sp>
          <p:nvSpPr>
            <p:cNvPr id="61" name="Elipsa 17">
              <a:extLst>
                <a:ext uri="{FF2B5EF4-FFF2-40B4-BE49-F238E27FC236}">
                  <a16:creationId xmlns:a16="http://schemas.microsoft.com/office/drawing/2014/main" id="{364CA3C1-CC9D-3489-3BA6-5EE8CDC09F04}"/>
                </a:ext>
              </a:extLst>
            </p:cNvPr>
            <p:cNvSpPr/>
            <p:nvPr/>
          </p:nvSpPr>
          <p:spPr>
            <a:xfrm>
              <a:off x="2242062" y="2525800"/>
              <a:ext cx="193665" cy="192116"/>
            </a:xfrm>
            <a:prstGeom prst="ellipse">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latin typeface="Century Gothic" panose="020B0502020202020204" pitchFamily="34" charset="0"/>
              </a:endParaRPr>
            </a:p>
          </p:txBody>
        </p:sp>
        <p:sp>
          <p:nvSpPr>
            <p:cNvPr id="62" name="Prostokąt 35">
              <a:extLst>
                <a:ext uri="{FF2B5EF4-FFF2-40B4-BE49-F238E27FC236}">
                  <a16:creationId xmlns:a16="http://schemas.microsoft.com/office/drawing/2014/main" id="{C65CD3BF-0B60-9438-1862-50C20EFAC6E1}"/>
                </a:ext>
              </a:extLst>
            </p:cNvPr>
            <p:cNvSpPr/>
            <p:nvPr/>
          </p:nvSpPr>
          <p:spPr>
            <a:xfrm>
              <a:off x="2602407" y="2479755"/>
              <a:ext cx="2776396" cy="347715"/>
            </a:xfrm>
            <a:prstGeom prst="rect">
              <a:avLst/>
            </a:prstGeom>
          </p:spPr>
          <p:style>
            <a:lnRef idx="0">
              <a:scrgbClr r="0" g="0" b="0"/>
            </a:lnRef>
            <a:fillRef idx="0">
              <a:scrgbClr r="0" g="0" b="0"/>
            </a:fillRef>
            <a:effectRef idx="0">
              <a:scrgbClr r="0" g="0" b="0"/>
            </a:effectRef>
            <a:fontRef idx="minor">
              <a:schemeClr val="lt1"/>
            </a:fontRef>
          </p:style>
          <p:txBody>
            <a:bodyPr lIns="68580" tIns="68580" rIns="68580" bIns="68580" spcCol="1270" anchor="ctr"/>
            <a:lstStyle/>
            <a:p>
              <a:pPr defTabSz="800100" eaLnBrk="1" fontAlgn="auto" hangingPunct="1">
                <a:lnSpc>
                  <a:spcPct val="90000"/>
                </a:lnSpc>
                <a:spcAft>
                  <a:spcPct val="35000"/>
                </a:spcAft>
                <a:defRPr/>
              </a:pPr>
              <a:r>
                <a:rPr lang="pl-PL" dirty="0">
                  <a:solidFill>
                    <a:schemeClr val="tx1"/>
                  </a:solidFill>
                  <a:latin typeface="Century Gothic" panose="020B0502020202020204" pitchFamily="34" charset="0"/>
                </a:rPr>
                <a:t>Extended DISC® </a:t>
              </a:r>
              <a:r>
                <a:rPr lang="en-NZ" dirty="0">
                  <a:solidFill>
                    <a:schemeClr val="tx1"/>
                  </a:solidFill>
                  <a:latin typeface="Century Gothic" panose="020B0502020202020204" pitchFamily="34" charset="0"/>
                </a:rPr>
                <a:t>Refresher</a:t>
              </a:r>
              <a:endParaRPr lang="pl-PL" dirty="0">
                <a:solidFill>
                  <a:schemeClr val="tx1"/>
                </a:solidFill>
                <a:latin typeface="Century Gothic" panose="020B0502020202020204" pitchFamily="34" charset="0"/>
              </a:endParaRPr>
            </a:p>
          </p:txBody>
        </p:sp>
      </p:grpSp>
      <p:grpSp>
        <p:nvGrpSpPr>
          <p:cNvPr id="55321" name="Grupa 13">
            <a:extLst>
              <a:ext uri="{FF2B5EF4-FFF2-40B4-BE49-F238E27FC236}">
                <a16:creationId xmlns:a16="http://schemas.microsoft.com/office/drawing/2014/main" id="{292EFC0D-C913-2549-AE71-B2CC36CD5450}"/>
              </a:ext>
            </a:extLst>
          </p:cNvPr>
          <p:cNvGrpSpPr>
            <a:grpSpLocks/>
          </p:cNvGrpSpPr>
          <p:nvPr/>
        </p:nvGrpSpPr>
        <p:grpSpPr bwMode="auto">
          <a:xfrm>
            <a:off x="1495287" y="3228186"/>
            <a:ext cx="3883162" cy="587429"/>
            <a:chOff x="1495837" y="3228377"/>
            <a:chExt cx="3882966" cy="587516"/>
          </a:xfrm>
        </p:grpSpPr>
        <p:sp>
          <p:nvSpPr>
            <p:cNvPr id="58" name="Elipsa 18">
              <a:extLst>
                <a:ext uri="{FF2B5EF4-FFF2-40B4-BE49-F238E27FC236}">
                  <a16:creationId xmlns:a16="http://schemas.microsoft.com/office/drawing/2014/main" id="{3852EB62-1536-F199-EDBB-19E46EA521C2}"/>
                </a:ext>
              </a:extLst>
            </p:cNvPr>
            <p:cNvSpPr/>
            <p:nvPr/>
          </p:nvSpPr>
          <p:spPr>
            <a:xfrm>
              <a:off x="2242062" y="3429221"/>
              <a:ext cx="192078" cy="192116"/>
            </a:xfrm>
            <a:prstGeom prst="ellipse">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latin typeface="Century Gothic" panose="020B0502020202020204" pitchFamily="34" charset="0"/>
              </a:endParaRPr>
            </a:p>
          </p:txBody>
        </p:sp>
        <p:sp>
          <p:nvSpPr>
            <p:cNvPr id="59" name="Prostokąt 33">
              <a:extLst>
                <a:ext uri="{FF2B5EF4-FFF2-40B4-BE49-F238E27FC236}">
                  <a16:creationId xmlns:a16="http://schemas.microsoft.com/office/drawing/2014/main" id="{808107B1-43B4-B638-15FB-2A0D9A027424}"/>
                </a:ext>
              </a:extLst>
            </p:cNvPr>
            <p:cNvSpPr/>
            <p:nvPr/>
          </p:nvSpPr>
          <p:spPr>
            <a:xfrm>
              <a:off x="2602407" y="3229166"/>
              <a:ext cx="2776396" cy="587462"/>
            </a:xfrm>
            <a:prstGeom prst="rect">
              <a:avLst/>
            </a:prstGeom>
          </p:spPr>
          <p:style>
            <a:lnRef idx="0">
              <a:scrgbClr r="0" g="0" b="0"/>
            </a:lnRef>
            <a:fillRef idx="0">
              <a:scrgbClr r="0" g="0" b="0"/>
            </a:fillRef>
            <a:effectRef idx="0">
              <a:scrgbClr r="0" g="0" b="0"/>
            </a:effectRef>
            <a:fontRef idx="minor">
              <a:schemeClr val="lt1"/>
            </a:fontRef>
          </p:style>
          <p:txBody>
            <a:bodyPr lIns="68580" tIns="68580" rIns="68580" bIns="68580" spcCol="1270" anchor="ctr"/>
            <a:lstStyle/>
            <a:p>
              <a:pPr defTabSz="800100" eaLnBrk="1" fontAlgn="auto" hangingPunct="1">
                <a:lnSpc>
                  <a:spcPct val="90000"/>
                </a:lnSpc>
                <a:spcAft>
                  <a:spcPct val="35000"/>
                </a:spcAft>
                <a:defRPr/>
              </a:pPr>
              <a:r>
                <a:rPr lang="en-NZ">
                  <a:solidFill>
                    <a:schemeClr val="tx1"/>
                  </a:solidFill>
                  <a:latin typeface="Century Gothic" panose="020B0502020202020204" pitchFamily="34" charset="0"/>
                </a:rPr>
                <a:t>Grow &amp; Develop</a:t>
              </a:r>
              <a:br>
                <a:rPr lang="en-NZ">
                  <a:solidFill>
                    <a:schemeClr val="tx1"/>
                  </a:solidFill>
                  <a:latin typeface="Century Gothic" panose="020B0502020202020204" pitchFamily="34" charset="0"/>
                </a:rPr>
              </a:br>
              <a:r>
                <a:rPr lang="en-NZ">
                  <a:solidFill>
                    <a:schemeClr val="tx1"/>
                  </a:solidFill>
                  <a:latin typeface="Century Gothic" panose="020B0502020202020204" pitchFamily="34" charset="0"/>
                </a:rPr>
                <a:t>Module</a:t>
              </a:r>
              <a:endParaRPr lang="pl-PL">
                <a:solidFill>
                  <a:schemeClr val="tx1"/>
                </a:solidFill>
                <a:latin typeface="Century Gothic" panose="020B0502020202020204" pitchFamily="34" charset="0"/>
              </a:endParaRPr>
            </a:p>
          </p:txBody>
        </p:sp>
        <p:sp>
          <p:nvSpPr>
            <p:cNvPr id="60" name="Freeform 40">
              <a:extLst>
                <a:ext uri="{FF2B5EF4-FFF2-40B4-BE49-F238E27FC236}">
                  <a16:creationId xmlns:a16="http://schemas.microsoft.com/office/drawing/2014/main" id="{919DC25A-29EA-C74F-8998-9922276D0A09}"/>
                </a:ext>
              </a:extLst>
            </p:cNvPr>
            <p:cNvSpPr>
              <a:spLocks noEditPoints="1"/>
            </p:cNvSpPr>
            <p:nvPr/>
          </p:nvSpPr>
          <p:spPr bwMode="auto">
            <a:xfrm>
              <a:off x="1495975" y="3241868"/>
              <a:ext cx="417492" cy="489022"/>
            </a:xfrm>
            <a:custGeom>
              <a:avLst/>
              <a:gdLst>
                <a:gd name="T0" fmla="*/ 372 w 419"/>
                <a:gd name="T1" fmla="*/ 188 h 491"/>
                <a:gd name="T2" fmla="*/ 379 w 419"/>
                <a:gd name="T3" fmla="*/ 158 h 491"/>
                <a:gd name="T4" fmla="*/ 338 w 419"/>
                <a:gd name="T5" fmla="*/ 55 h 491"/>
                <a:gd name="T6" fmla="*/ 0 w 419"/>
                <a:gd name="T7" fmla="*/ 167 h 491"/>
                <a:gd name="T8" fmla="*/ 80 w 419"/>
                <a:gd name="T9" fmla="*/ 310 h 491"/>
                <a:gd name="T10" fmla="*/ 74 w 419"/>
                <a:gd name="T11" fmla="*/ 460 h 491"/>
                <a:gd name="T12" fmla="*/ 256 w 419"/>
                <a:gd name="T13" fmla="*/ 484 h 491"/>
                <a:gd name="T14" fmla="*/ 262 w 419"/>
                <a:gd name="T15" fmla="*/ 396 h 491"/>
                <a:gd name="T16" fmla="*/ 347 w 419"/>
                <a:gd name="T17" fmla="*/ 413 h 491"/>
                <a:gd name="T18" fmla="*/ 379 w 419"/>
                <a:gd name="T19" fmla="*/ 364 h 491"/>
                <a:gd name="T20" fmla="*/ 384 w 419"/>
                <a:gd name="T21" fmla="*/ 348 h 491"/>
                <a:gd name="T22" fmla="*/ 386 w 419"/>
                <a:gd name="T23" fmla="*/ 330 h 491"/>
                <a:gd name="T24" fmla="*/ 390 w 419"/>
                <a:gd name="T25" fmla="*/ 305 h 491"/>
                <a:gd name="T26" fmla="*/ 390 w 419"/>
                <a:gd name="T27" fmla="*/ 294 h 491"/>
                <a:gd name="T28" fmla="*/ 419 w 419"/>
                <a:gd name="T29" fmla="*/ 272 h 491"/>
                <a:gd name="T30" fmla="*/ 405 w 419"/>
                <a:gd name="T31" fmla="*/ 281 h 491"/>
                <a:gd name="T32" fmla="*/ 381 w 419"/>
                <a:gd name="T33" fmla="*/ 290 h 491"/>
                <a:gd name="T34" fmla="*/ 382 w 419"/>
                <a:gd name="T35" fmla="*/ 310 h 491"/>
                <a:gd name="T36" fmla="*/ 377 w 419"/>
                <a:gd name="T37" fmla="*/ 325 h 491"/>
                <a:gd name="T38" fmla="*/ 378 w 419"/>
                <a:gd name="T39" fmla="*/ 338 h 491"/>
                <a:gd name="T40" fmla="*/ 369 w 419"/>
                <a:gd name="T41" fmla="*/ 357 h 491"/>
                <a:gd name="T42" fmla="*/ 369 w 419"/>
                <a:gd name="T43" fmla="*/ 389 h 491"/>
                <a:gd name="T44" fmla="*/ 345 w 419"/>
                <a:gd name="T45" fmla="*/ 404 h 491"/>
                <a:gd name="T46" fmla="*/ 256 w 419"/>
                <a:gd name="T47" fmla="*/ 387 h 491"/>
                <a:gd name="T48" fmla="*/ 83 w 419"/>
                <a:gd name="T49" fmla="*/ 454 h 491"/>
                <a:gd name="T50" fmla="*/ 68 w 419"/>
                <a:gd name="T51" fmla="*/ 282 h 491"/>
                <a:gd name="T52" fmla="*/ 47 w 419"/>
                <a:gd name="T53" fmla="*/ 56 h 491"/>
                <a:gd name="T54" fmla="*/ 331 w 419"/>
                <a:gd name="T55" fmla="*/ 61 h 491"/>
                <a:gd name="T56" fmla="*/ 370 w 419"/>
                <a:gd name="T57" fmla="*/ 158 h 491"/>
                <a:gd name="T58" fmla="*/ 363 w 419"/>
                <a:gd name="T59" fmla="*/ 189 h 491"/>
                <a:gd name="T60" fmla="*/ 409 w 419"/>
                <a:gd name="T61" fmla="*/ 273 h 491"/>
                <a:gd name="T62" fmla="*/ 283 w 419"/>
                <a:gd name="T63" fmla="*/ 74 h 491"/>
                <a:gd name="T64" fmla="*/ 52 w 419"/>
                <a:gd name="T65" fmla="*/ 163 h 491"/>
                <a:gd name="T66" fmla="*/ 96 w 419"/>
                <a:gd name="T67" fmla="*/ 249 h 491"/>
                <a:gd name="T68" fmla="*/ 160 w 419"/>
                <a:gd name="T69" fmla="*/ 240 h 491"/>
                <a:gd name="T70" fmla="*/ 200 w 419"/>
                <a:gd name="T71" fmla="*/ 201 h 491"/>
                <a:gd name="T72" fmla="*/ 240 w 419"/>
                <a:gd name="T73" fmla="*/ 179 h 491"/>
                <a:gd name="T74" fmla="*/ 321 w 419"/>
                <a:gd name="T75" fmla="*/ 137 h 491"/>
                <a:gd name="T76" fmla="*/ 260 w 419"/>
                <a:gd name="T77" fmla="*/ 170 h 491"/>
                <a:gd name="T78" fmla="*/ 232 w 419"/>
                <a:gd name="T79" fmla="*/ 173 h 491"/>
                <a:gd name="T80" fmla="*/ 195 w 419"/>
                <a:gd name="T81" fmla="*/ 189 h 491"/>
                <a:gd name="T82" fmla="*/ 189 w 419"/>
                <a:gd name="T83" fmla="*/ 196 h 491"/>
                <a:gd name="T84" fmla="*/ 156 w 419"/>
                <a:gd name="T85" fmla="*/ 231 h 491"/>
                <a:gd name="T86" fmla="*/ 132 w 419"/>
                <a:gd name="T87" fmla="*/ 257 h 491"/>
                <a:gd name="T88" fmla="*/ 89 w 419"/>
                <a:gd name="T89" fmla="*/ 214 h 491"/>
                <a:gd name="T90" fmla="*/ 61 w 419"/>
                <a:gd name="T91" fmla="*/ 163 h 491"/>
                <a:gd name="T92" fmla="*/ 277 w 419"/>
                <a:gd name="T93" fmla="*/ 82 h 491"/>
                <a:gd name="T94" fmla="*/ 260 w 419"/>
                <a:gd name="T95" fmla="*/ 170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9" h="491">
                  <a:moveTo>
                    <a:pt x="407" y="250"/>
                  </a:moveTo>
                  <a:cubicBezTo>
                    <a:pt x="396" y="233"/>
                    <a:pt x="374" y="197"/>
                    <a:pt x="372" y="188"/>
                  </a:cubicBezTo>
                  <a:cubicBezTo>
                    <a:pt x="373" y="187"/>
                    <a:pt x="373" y="185"/>
                    <a:pt x="374" y="183"/>
                  </a:cubicBezTo>
                  <a:cubicBezTo>
                    <a:pt x="376" y="176"/>
                    <a:pt x="379" y="166"/>
                    <a:pt x="379" y="158"/>
                  </a:cubicBezTo>
                  <a:cubicBezTo>
                    <a:pt x="379" y="146"/>
                    <a:pt x="377" y="129"/>
                    <a:pt x="374" y="118"/>
                  </a:cubicBezTo>
                  <a:cubicBezTo>
                    <a:pt x="373" y="112"/>
                    <a:pt x="364" y="83"/>
                    <a:pt x="338" y="55"/>
                  </a:cubicBezTo>
                  <a:cubicBezTo>
                    <a:pt x="303" y="18"/>
                    <a:pt x="255" y="0"/>
                    <a:pt x="193" y="0"/>
                  </a:cubicBezTo>
                  <a:cubicBezTo>
                    <a:pt x="65" y="0"/>
                    <a:pt x="0" y="56"/>
                    <a:pt x="0" y="167"/>
                  </a:cubicBezTo>
                  <a:cubicBezTo>
                    <a:pt x="0" y="231"/>
                    <a:pt x="37" y="266"/>
                    <a:pt x="61" y="288"/>
                  </a:cubicBezTo>
                  <a:cubicBezTo>
                    <a:pt x="70" y="297"/>
                    <a:pt x="78" y="304"/>
                    <a:pt x="80" y="310"/>
                  </a:cubicBezTo>
                  <a:cubicBezTo>
                    <a:pt x="97" y="376"/>
                    <a:pt x="82" y="429"/>
                    <a:pt x="72" y="454"/>
                  </a:cubicBezTo>
                  <a:cubicBezTo>
                    <a:pt x="71" y="456"/>
                    <a:pt x="72" y="459"/>
                    <a:pt x="74" y="460"/>
                  </a:cubicBezTo>
                  <a:cubicBezTo>
                    <a:pt x="112" y="480"/>
                    <a:pt x="154" y="491"/>
                    <a:pt x="197" y="491"/>
                  </a:cubicBezTo>
                  <a:cubicBezTo>
                    <a:pt x="217" y="491"/>
                    <a:pt x="236" y="489"/>
                    <a:pt x="256" y="484"/>
                  </a:cubicBezTo>
                  <a:cubicBezTo>
                    <a:pt x="258" y="484"/>
                    <a:pt x="259" y="482"/>
                    <a:pt x="259" y="480"/>
                  </a:cubicBezTo>
                  <a:cubicBezTo>
                    <a:pt x="259" y="438"/>
                    <a:pt x="260" y="406"/>
                    <a:pt x="262" y="396"/>
                  </a:cubicBezTo>
                  <a:cubicBezTo>
                    <a:pt x="280" y="401"/>
                    <a:pt x="335" y="413"/>
                    <a:pt x="345" y="413"/>
                  </a:cubicBezTo>
                  <a:cubicBezTo>
                    <a:pt x="346" y="413"/>
                    <a:pt x="347" y="413"/>
                    <a:pt x="347" y="413"/>
                  </a:cubicBezTo>
                  <a:cubicBezTo>
                    <a:pt x="355" y="413"/>
                    <a:pt x="374" y="413"/>
                    <a:pt x="378" y="391"/>
                  </a:cubicBezTo>
                  <a:cubicBezTo>
                    <a:pt x="381" y="380"/>
                    <a:pt x="380" y="370"/>
                    <a:pt x="379" y="364"/>
                  </a:cubicBezTo>
                  <a:cubicBezTo>
                    <a:pt x="379" y="362"/>
                    <a:pt x="378" y="360"/>
                    <a:pt x="378" y="360"/>
                  </a:cubicBezTo>
                  <a:cubicBezTo>
                    <a:pt x="379" y="356"/>
                    <a:pt x="382" y="352"/>
                    <a:pt x="384" y="348"/>
                  </a:cubicBezTo>
                  <a:cubicBezTo>
                    <a:pt x="386" y="344"/>
                    <a:pt x="387" y="342"/>
                    <a:pt x="388" y="339"/>
                  </a:cubicBezTo>
                  <a:cubicBezTo>
                    <a:pt x="388" y="337"/>
                    <a:pt x="387" y="333"/>
                    <a:pt x="386" y="330"/>
                  </a:cubicBezTo>
                  <a:cubicBezTo>
                    <a:pt x="389" y="327"/>
                    <a:pt x="393" y="323"/>
                    <a:pt x="394" y="319"/>
                  </a:cubicBezTo>
                  <a:cubicBezTo>
                    <a:pt x="394" y="315"/>
                    <a:pt x="392" y="310"/>
                    <a:pt x="390" y="305"/>
                  </a:cubicBezTo>
                  <a:cubicBezTo>
                    <a:pt x="390" y="305"/>
                    <a:pt x="390" y="305"/>
                    <a:pt x="390" y="304"/>
                  </a:cubicBezTo>
                  <a:cubicBezTo>
                    <a:pt x="390" y="303"/>
                    <a:pt x="390" y="299"/>
                    <a:pt x="390" y="294"/>
                  </a:cubicBezTo>
                  <a:cubicBezTo>
                    <a:pt x="396" y="293"/>
                    <a:pt x="406" y="291"/>
                    <a:pt x="409" y="289"/>
                  </a:cubicBezTo>
                  <a:cubicBezTo>
                    <a:pt x="415" y="286"/>
                    <a:pt x="419" y="277"/>
                    <a:pt x="419" y="272"/>
                  </a:cubicBezTo>
                  <a:cubicBezTo>
                    <a:pt x="419" y="270"/>
                    <a:pt x="418" y="270"/>
                    <a:pt x="407" y="250"/>
                  </a:cubicBezTo>
                  <a:close/>
                  <a:moveTo>
                    <a:pt x="405" y="281"/>
                  </a:moveTo>
                  <a:cubicBezTo>
                    <a:pt x="403" y="282"/>
                    <a:pt x="393" y="284"/>
                    <a:pt x="385" y="286"/>
                  </a:cubicBezTo>
                  <a:cubicBezTo>
                    <a:pt x="383" y="286"/>
                    <a:pt x="381" y="288"/>
                    <a:pt x="381" y="290"/>
                  </a:cubicBezTo>
                  <a:cubicBezTo>
                    <a:pt x="380" y="305"/>
                    <a:pt x="380" y="306"/>
                    <a:pt x="380" y="307"/>
                  </a:cubicBezTo>
                  <a:cubicBezTo>
                    <a:pt x="381" y="308"/>
                    <a:pt x="381" y="308"/>
                    <a:pt x="382" y="310"/>
                  </a:cubicBezTo>
                  <a:cubicBezTo>
                    <a:pt x="384" y="314"/>
                    <a:pt x="385" y="316"/>
                    <a:pt x="385" y="317"/>
                  </a:cubicBezTo>
                  <a:cubicBezTo>
                    <a:pt x="384" y="319"/>
                    <a:pt x="381" y="322"/>
                    <a:pt x="377" y="325"/>
                  </a:cubicBezTo>
                  <a:cubicBezTo>
                    <a:pt x="376" y="326"/>
                    <a:pt x="375" y="329"/>
                    <a:pt x="376" y="331"/>
                  </a:cubicBezTo>
                  <a:cubicBezTo>
                    <a:pt x="377" y="334"/>
                    <a:pt x="378" y="337"/>
                    <a:pt x="378" y="338"/>
                  </a:cubicBezTo>
                  <a:cubicBezTo>
                    <a:pt x="378" y="339"/>
                    <a:pt x="377" y="342"/>
                    <a:pt x="375" y="344"/>
                  </a:cubicBezTo>
                  <a:cubicBezTo>
                    <a:pt x="373" y="348"/>
                    <a:pt x="371" y="353"/>
                    <a:pt x="369" y="357"/>
                  </a:cubicBezTo>
                  <a:cubicBezTo>
                    <a:pt x="369" y="359"/>
                    <a:pt x="369" y="362"/>
                    <a:pt x="369" y="365"/>
                  </a:cubicBezTo>
                  <a:cubicBezTo>
                    <a:pt x="370" y="371"/>
                    <a:pt x="371" y="379"/>
                    <a:pt x="369" y="389"/>
                  </a:cubicBezTo>
                  <a:cubicBezTo>
                    <a:pt x="367" y="401"/>
                    <a:pt x="359" y="404"/>
                    <a:pt x="347" y="404"/>
                  </a:cubicBezTo>
                  <a:cubicBezTo>
                    <a:pt x="347" y="404"/>
                    <a:pt x="346" y="404"/>
                    <a:pt x="345" y="404"/>
                  </a:cubicBezTo>
                  <a:cubicBezTo>
                    <a:pt x="335" y="403"/>
                    <a:pt x="271" y="389"/>
                    <a:pt x="261" y="386"/>
                  </a:cubicBezTo>
                  <a:cubicBezTo>
                    <a:pt x="259" y="386"/>
                    <a:pt x="257" y="386"/>
                    <a:pt x="256" y="387"/>
                  </a:cubicBezTo>
                  <a:cubicBezTo>
                    <a:pt x="250" y="394"/>
                    <a:pt x="249" y="449"/>
                    <a:pt x="250" y="476"/>
                  </a:cubicBezTo>
                  <a:cubicBezTo>
                    <a:pt x="193" y="488"/>
                    <a:pt x="133" y="480"/>
                    <a:pt x="83" y="454"/>
                  </a:cubicBezTo>
                  <a:cubicBezTo>
                    <a:pt x="93" y="426"/>
                    <a:pt x="105" y="373"/>
                    <a:pt x="89" y="307"/>
                  </a:cubicBezTo>
                  <a:cubicBezTo>
                    <a:pt x="87" y="299"/>
                    <a:pt x="79" y="292"/>
                    <a:pt x="68" y="282"/>
                  </a:cubicBezTo>
                  <a:cubicBezTo>
                    <a:pt x="44" y="260"/>
                    <a:pt x="9" y="227"/>
                    <a:pt x="9" y="167"/>
                  </a:cubicBezTo>
                  <a:cubicBezTo>
                    <a:pt x="9" y="119"/>
                    <a:pt x="22" y="82"/>
                    <a:pt x="47" y="56"/>
                  </a:cubicBezTo>
                  <a:cubicBezTo>
                    <a:pt x="78" y="25"/>
                    <a:pt x="127" y="9"/>
                    <a:pt x="193" y="9"/>
                  </a:cubicBezTo>
                  <a:cubicBezTo>
                    <a:pt x="252" y="9"/>
                    <a:pt x="298" y="27"/>
                    <a:pt x="331" y="61"/>
                  </a:cubicBezTo>
                  <a:cubicBezTo>
                    <a:pt x="357" y="88"/>
                    <a:pt x="364" y="117"/>
                    <a:pt x="365" y="120"/>
                  </a:cubicBezTo>
                  <a:cubicBezTo>
                    <a:pt x="367" y="130"/>
                    <a:pt x="370" y="147"/>
                    <a:pt x="370" y="158"/>
                  </a:cubicBezTo>
                  <a:cubicBezTo>
                    <a:pt x="370" y="165"/>
                    <a:pt x="367" y="174"/>
                    <a:pt x="365" y="180"/>
                  </a:cubicBezTo>
                  <a:cubicBezTo>
                    <a:pt x="363" y="185"/>
                    <a:pt x="363" y="187"/>
                    <a:pt x="363" y="189"/>
                  </a:cubicBezTo>
                  <a:cubicBezTo>
                    <a:pt x="364" y="198"/>
                    <a:pt x="380" y="224"/>
                    <a:pt x="399" y="255"/>
                  </a:cubicBezTo>
                  <a:cubicBezTo>
                    <a:pt x="403" y="263"/>
                    <a:pt x="408" y="271"/>
                    <a:pt x="409" y="273"/>
                  </a:cubicBezTo>
                  <a:cubicBezTo>
                    <a:pt x="409" y="275"/>
                    <a:pt x="406" y="280"/>
                    <a:pt x="405" y="281"/>
                  </a:cubicBezTo>
                  <a:close/>
                  <a:moveTo>
                    <a:pt x="283" y="74"/>
                  </a:moveTo>
                  <a:cubicBezTo>
                    <a:pt x="257" y="54"/>
                    <a:pt x="225" y="43"/>
                    <a:pt x="192" y="43"/>
                  </a:cubicBezTo>
                  <a:cubicBezTo>
                    <a:pt x="103" y="43"/>
                    <a:pt x="52" y="87"/>
                    <a:pt x="52" y="163"/>
                  </a:cubicBezTo>
                  <a:cubicBezTo>
                    <a:pt x="52" y="204"/>
                    <a:pt x="70" y="215"/>
                    <a:pt x="80" y="218"/>
                  </a:cubicBezTo>
                  <a:cubicBezTo>
                    <a:pt x="82" y="228"/>
                    <a:pt x="90" y="242"/>
                    <a:pt x="96" y="249"/>
                  </a:cubicBezTo>
                  <a:cubicBezTo>
                    <a:pt x="107" y="260"/>
                    <a:pt x="120" y="266"/>
                    <a:pt x="132" y="266"/>
                  </a:cubicBezTo>
                  <a:cubicBezTo>
                    <a:pt x="146" y="266"/>
                    <a:pt x="156" y="257"/>
                    <a:pt x="160" y="240"/>
                  </a:cubicBezTo>
                  <a:cubicBezTo>
                    <a:pt x="176" y="239"/>
                    <a:pt x="188" y="228"/>
                    <a:pt x="194" y="218"/>
                  </a:cubicBezTo>
                  <a:cubicBezTo>
                    <a:pt x="198" y="212"/>
                    <a:pt x="200" y="206"/>
                    <a:pt x="200" y="201"/>
                  </a:cubicBezTo>
                  <a:cubicBezTo>
                    <a:pt x="203" y="202"/>
                    <a:pt x="206" y="202"/>
                    <a:pt x="208" y="202"/>
                  </a:cubicBezTo>
                  <a:cubicBezTo>
                    <a:pt x="224" y="202"/>
                    <a:pt x="236" y="190"/>
                    <a:pt x="240" y="179"/>
                  </a:cubicBezTo>
                  <a:cubicBezTo>
                    <a:pt x="248" y="179"/>
                    <a:pt x="254" y="179"/>
                    <a:pt x="260" y="179"/>
                  </a:cubicBezTo>
                  <a:cubicBezTo>
                    <a:pt x="286" y="179"/>
                    <a:pt x="321" y="175"/>
                    <a:pt x="321" y="137"/>
                  </a:cubicBezTo>
                  <a:cubicBezTo>
                    <a:pt x="321" y="116"/>
                    <a:pt x="307" y="93"/>
                    <a:pt x="283" y="74"/>
                  </a:cubicBezTo>
                  <a:close/>
                  <a:moveTo>
                    <a:pt x="260" y="170"/>
                  </a:moveTo>
                  <a:cubicBezTo>
                    <a:pt x="254" y="170"/>
                    <a:pt x="246" y="170"/>
                    <a:pt x="237" y="169"/>
                  </a:cubicBezTo>
                  <a:cubicBezTo>
                    <a:pt x="234" y="169"/>
                    <a:pt x="232" y="171"/>
                    <a:pt x="232" y="173"/>
                  </a:cubicBezTo>
                  <a:cubicBezTo>
                    <a:pt x="231" y="181"/>
                    <a:pt x="222" y="192"/>
                    <a:pt x="208" y="192"/>
                  </a:cubicBezTo>
                  <a:cubicBezTo>
                    <a:pt x="204" y="192"/>
                    <a:pt x="200" y="191"/>
                    <a:pt x="195" y="189"/>
                  </a:cubicBezTo>
                  <a:cubicBezTo>
                    <a:pt x="194" y="189"/>
                    <a:pt x="191" y="189"/>
                    <a:pt x="190" y="190"/>
                  </a:cubicBezTo>
                  <a:cubicBezTo>
                    <a:pt x="189" y="192"/>
                    <a:pt x="188" y="194"/>
                    <a:pt x="189" y="196"/>
                  </a:cubicBezTo>
                  <a:cubicBezTo>
                    <a:pt x="191" y="200"/>
                    <a:pt x="190" y="206"/>
                    <a:pt x="186" y="213"/>
                  </a:cubicBezTo>
                  <a:cubicBezTo>
                    <a:pt x="180" y="222"/>
                    <a:pt x="169" y="231"/>
                    <a:pt x="156" y="231"/>
                  </a:cubicBezTo>
                  <a:cubicBezTo>
                    <a:pt x="154" y="231"/>
                    <a:pt x="152" y="233"/>
                    <a:pt x="152" y="235"/>
                  </a:cubicBezTo>
                  <a:cubicBezTo>
                    <a:pt x="150" y="245"/>
                    <a:pt x="145" y="257"/>
                    <a:pt x="132" y="257"/>
                  </a:cubicBezTo>
                  <a:cubicBezTo>
                    <a:pt x="123" y="257"/>
                    <a:pt x="112" y="251"/>
                    <a:pt x="103" y="242"/>
                  </a:cubicBezTo>
                  <a:cubicBezTo>
                    <a:pt x="97" y="236"/>
                    <a:pt x="89" y="221"/>
                    <a:pt x="89" y="214"/>
                  </a:cubicBezTo>
                  <a:cubicBezTo>
                    <a:pt x="89" y="211"/>
                    <a:pt x="87" y="209"/>
                    <a:pt x="85" y="209"/>
                  </a:cubicBezTo>
                  <a:cubicBezTo>
                    <a:pt x="80" y="208"/>
                    <a:pt x="61" y="203"/>
                    <a:pt x="61" y="163"/>
                  </a:cubicBezTo>
                  <a:cubicBezTo>
                    <a:pt x="61" y="122"/>
                    <a:pt x="78" y="53"/>
                    <a:pt x="192" y="53"/>
                  </a:cubicBezTo>
                  <a:cubicBezTo>
                    <a:pt x="223" y="53"/>
                    <a:pt x="253" y="63"/>
                    <a:pt x="277" y="82"/>
                  </a:cubicBezTo>
                  <a:cubicBezTo>
                    <a:pt x="299" y="98"/>
                    <a:pt x="312" y="119"/>
                    <a:pt x="312" y="137"/>
                  </a:cubicBezTo>
                  <a:cubicBezTo>
                    <a:pt x="312" y="160"/>
                    <a:pt x="297" y="170"/>
                    <a:pt x="260" y="170"/>
                  </a:cubicBezTo>
                  <a:close/>
                </a:path>
              </a:pathLst>
            </a:custGeom>
            <a:solidFill>
              <a:schemeClr val="bg1">
                <a:lumMod val="65000"/>
              </a:schemeClr>
            </a:solidFill>
            <a:ln w="3175" cap="rnd">
              <a:solidFill>
                <a:schemeClr val="bg1">
                  <a:lumMod val="65000"/>
                </a:schemeClr>
              </a:solidFill>
              <a:round/>
            </a:ln>
          </p:spPr>
          <p:style>
            <a:lnRef idx="1">
              <a:schemeClr val="accent1"/>
            </a:lnRef>
            <a:fillRef idx="0">
              <a:schemeClr val="accent1"/>
            </a:fillRef>
            <a:effectRef idx="0">
              <a:schemeClr val="accent1"/>
            </a:effectRef>
            <a:fontRef idx="minor">
              <a:schemeClr val="tx1"/>
            </a:fontRef>
          </p:style>
          <p:txBody>
            <a:bodyPr lIns="828000" anchor="ctr"/>
            <a:lstStyle/>
            <a:p>
              <a:pPr defTabSz="913203" eaLnBrk="1" fontAlgn="auto" hangingPunct="1">
                <a:spcBef>
                  <a:spcPts val="0"/>
                </a:spcBef>
                <a:spcAft>
                  <a:spcPts val="0"/>
                </a:spcAft>
                <a:defRPr/>
              </a:pPr>
              <a:endParaRPr lang="en-US" sz="2000">
                <a:latin typeface="Century Gothic" panose="020B0502020202020204" pitchFamily="34" charset="0"/>
              </a:endParaRPr>
            </a:p>
          </p:txBody>
        </p:sp>
      </p:grpSp>
      <p:sp>
        <p:nvSpPr>
          <p:cNvPr id="50" name="Elipsa 19">
            <a:extLst>
              <a:ext uri="{FF2B5EF4-FFF2-40B4-BE49-F238E27FC236}">
                <a16:creationId xmlns:a16="http://schemas.microsoft.com/office/drawing/2014/main" id="{91241318-A451-66A2-2A1A-D11E5490F091}"/>
              </a:ext>
            </a:extLst>
          </p:cNvPr>
          <p:cNvSpPr/>
          <p:nvPr/>
        </p:nvSpPr>
        <p:spPr bwMode="auto">
          <a:xfrm>
            <a:off x="2240755" y="5209709"/>
            <a:ext cx="192088" cy="193675"/>
          </a:xfrm>
          <a:prstGeom prst="ellipse">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latin typeface="Century Gothic" panose="020B0502020202020204" pitchFamily="34" charset="0"/>
            </a:endParaRPr>
          </a:p>
        </p:txBody>
      </p:sp>
      <p:sp>
        <p:nvSpPr>
          <p:cNvPr id="52" name="Prostokąt 31">
            <a:extLst>
              <a:ext uri="{FF2B5EF4-FFF2-40B4-BE49-F238E27FC236}">
                <a16:creationId xmlns:a16="http://schemas.microsoft.com/office/drawing/2014/main" id="{9A3B0E64-28CC-7B99-1B84-F00BCF0DAA82}"/>
              </a:ext>
            </a:extLst>
          </p:cNvPr>
          <p:cNvSpPr/>
          <p:nvPr/>
        </p:nvSpPr>
        <p:spPr bwMode="auto">
          <a:xfrm>
            <a:off x="2601118" y="5137342"/>
            <a:ext cx="2776536" cy="373062"/>
          </a:xfrm>
          <a:prstGeom prst="rect">
            <a:avLst/>
          </a:prstGeom>
        </p:spPr>
        <p:style>
          <a:lnRef idx="0">
            <a:scrgbClr r="0" g="0" b="0"/>
          </a:lnRef>
          <a:fillRef idx="0">
            <a:scrgbClr r="0" g="0" b="0"/>
          </a:fillRef>
          <a:effectRef idx="0">
            <a:scrgbClr r="0" g="0" b="0"/>
          </a:effectRef>
          <a:fontRef idx="minor">
            <a:schemeClr val="lt1"/>
          </a:fontRef>
        </p:style>
        <p:txBody>
          <a:bodyPr lIns="68580" tIns="68580" rIns="68580" bIns="68580" spcCol="1270" anchor="ctr"/>
          <a:lstStyle/>
          <a:p>
            <a:pPr defTabSz="800100" eaLnBrk="1" fontAlgn="auto" hangingPunct="1">
              <a:lnSpc>
                <a:spcPct val="90000"/>
              </a:lnSpc>
              <a:spcAft>
                <a:spcPct val="35000"/>
              </a:spcAft>
              <a:defRPr/>
            </a:pPr>
            <a:r>
              <a:rPr lang="en-NZ">
                <a:solidFill>
                  <a:schemeClr val="tx1"/>
                </a:solidFill>
                <a:latin typeface="Century Gothic" panose="020B0502020202020204" pitchFamily="34" charset="0"/>
              </a:rPr>
              <a:t>Team &amp; Build Module</a:t>
            </a:r>
            <a:endParaRPr lang="pl-PL">
              <a:solidFill>
                <a:schemeClr val="tx1"/>
              </a:solidFill>
              <a:latin typeface="Century Gothic" panose="020B0502020202020204" pitchFamily="34" charset="0"/>
            </a:endParaRPr>
          </a:p>
        </p:txBody>
      </p:sp>
      <p:sp>
        <p:nvSpPr>
          <p:cNvPr id="79" name="Freeform 5">
            <a:extLst>
              <a:ext uri="{FF2B5EF4-FFF2-40B4-BE49-F238E27FC236}">
                <a16:creationId xmlns:a16="http://schemas.microsoft.com/office/drawing/2014/main" id="{315C64B8-E69C-B977-3646-60EDCFA557E2}"/>
              </a:ext>
            </a:extLst>
          </p:cNvPr>
          <p:cNvSpPr>
            <a:spLocks noEditPoints="1"/>
          </p:cNvSpPr>
          <p:nvPr/>
        </p:nvSpPr>
        <p:spPr bwMode="auto">
          <a:xfrm>
            <a:off x="1487488" y="5107223"/>
            <a:ext cx="661986" cy="395288"/>
          </a:xfrm>
          <a:custGeom>
            <a:avLst/>
            <a:gdLst>
              <a:gd name="T0" fmla="*/ 360 w 423"/>
              <a:gd name="T1" fmla="*/ 135 h 251"/>
              <a:gd name="T2" fmla="*/ 335 w 423"/>
              <a:gd name="T3" fmla="*/ 36 h 251"/>
              <a:gd name="T4" fmla="*/ 310 w 423"/>
              <a:gd name="T5" fmla="*/ 136 h 251"/>
              <a:gd name="T6" fmla="*/ 262 w 423"/>
              <a:gd name="T7" fmla="*/ 183 h 251"/>
              <a:gd name="T8" fmla="*/ 270 w 423"/>
              <a:gd name="T9" fmla="*/ 78 h 251"/>
              <a:gd name="T10" fmla="*/ 153 w 423"/>
              <a:gd name="T11" fmla="*/ 78 h 251"/>
              <a:gd name="T12" fmla="*/ 162 w 423"/>
              <a:gd name="T13" fmla="*/ 184 h 251"/>
              <a:gd name="T14" fmla="*/ 113 w 423"/>
              <a:gd name="T15" fmla="*/ 135 h 251"/>
              <a:gd name="T16" fmla="*/ 88 w 423"/>
              <a:gd name="T17" fmla="*/ 36 h 251"/>
              <a:gd name="T18" fmla="*/ 64 w 423"/>
              <a:gd name="T19" fmla="*/ 136 h 251"/>
              <a:gd name="T20" fmla="*/ 0 w 423"/>
              <a:gd name="T21" fmla="*/ 213 h 251"/>
              <a:gd name="T22" fmla="*/ 100 w 423"/>
              <a:gd name="T23" fmla="*/ 215 h 251"/>
              <a:gd name="T24" fmla="*/ 92 w 423"/>
              <a:gd name="T25" fmla="*/ 251 h 251"/>
              <a:gd name="T26" fmla="*/ 335 w 423"/>
              <a:gd name="T27" fmla="*/ 248 h 251"/>
              <a:gd name="T28" fmla="*/ 421 w 423"/>
              <a:gd name="T29" fmla="*/ 215 h 251"/>
              <a:gd name="T30" fmla="*/ 375 w 423"/>
              <a:gd name="T31" fmla="*/ 169 h 251"/>
              <a:gd name="T32" fmla="*/ 335 w 423"/>
              <a:gd name="T33" fmla="*/ 40 h 251"/>
              <a:gd name="T34" fmla="*/ 356 w 423"/>
              <a:gd name="T35" fmla="*/ 132 h 251"/>
              <a:gd name="T36" fmla="*/ 335 w 423"/>
              <a:gd name="T37" fmla="*/ 142 h 251"/>
              <a:gd name="T38" fmla="*/ 314 w 423"/>
              <a:gd name="T39" fmla="*/ 133 h 251"/>
              <a:gd name="T40" fmla="*/ 160 w 423"/>
              <a:gd name="T41" fmla="*/ 78 h 251"/>
              <a:gd name="T42" fmla="*/ 264 w 423"/>
              <a:gd name="T43" fmla="*/ 78 h 251"/>
              <a:gd name="T44" fmla="*/ 241 w 423"/>
              <a:gd name="T45" fmla="*/ 136 h 251"/>
              <a:gd name="T46" fmla="*/ 184 w 423"/>
              <a:gd name="T47" fmla="*/ 137 h 251"/>
              <a:gd name="T48" fmla="*/ 160 w 423"/>
              <a:gd name="T49" fmla="*/ 78 h 251"/>
              <a:gd name="T50" fmla="*/ 88 w 423"/>
              <a:gd name="T51" fmla="*/ 40 h 251"/>
              <a:gd name="T52" fmla="*/ 110 w 423"/>
              <a:gd name="T53" fmla="*/ 132 h 251"/>
              <a:gd name="T54" fmla="*/ 88 w 423"/>
              <a:gd name="T55" fmla="*/ 142 h 251"/>
              <a:gd name="T56" fmla="*/ 67 w 423"/>
              <a:gd name="T57" fmla="*/ 133 h 251"/>
              <a:gd name="T58" fmla="*/ 5 w 423"/>
              <a:gd name="T59" fmla="*/ 211 h 251"/>
              <a:gd name="T60" fmla="*/ 64 w 423"/>
              <a:gd name="T61" fmla="*/ 160 h 251"/>
              <a:gd name="T62" fmla="*/ 88 w 423"/>
              <a:gd name="T63" fmla="*/ 146 h 251"/>
              <a:gd name="T64" fmla="*/ 128 w 423"/>
              <a:gd name="T65" fmla="*/ 173 h 251"/>
              <a:gd name="T66" fmla="*/ 159 w 423"/>
              <a:gd name="T67" fmla="*/ 186 h 251"/>
              <a:gd name="T68" fmla="*/ 104 w 423"/>
              <a:gd name="T69" fmla="*/ 211 h 251"/>
              <a:gd name="T70" fmla="*/ 329 w 423"/>
              <a:gd name="T71" fmla="*/ 244 h 251"/>
              <a:gd name="T72" fmla="*/ 107 w 423"/>
              <a:gd name="T73" fmla="*/ 215 h 251"/>
              <a:gd name="T74" fmla="*/ 158 w 423"/>
              <a:gd name="T75" fmla="*/ 192 h 251"/>
              <a:gd name="T76" fmla="*/ 167 w 423"/>
              <a:gd name="T77" fmla="*/ 188 h 251"/>
              <a:gd name="T78" fmla="*/ 184 w 423"/>
              <a:gd name="T79" fmla="*/ 144 h 251"/>
              <a:gd name="T80" fmla="*/ 240 w 423"/>
              <a:gd name="T81" fmla="*/ 144 h 251"/>
              <a:gd name="T82" fmla="*/ 260 w 423"/>
              <a:gd name="T83" fmla="*/ 190 h 251"/>
              <a:gd name="T84" fmla="*/ 267 w 423"/>
              <a:gd name="T85" fmla="*/ 193 h 251"/>
              <a:gd name="T86" fmla="*/ 316 w 423"/>
              <a:gd name="T87" fmla="*/ 215 h 251"/>
              <a:gd name="T88" fmla="*/ 319 w 423"/>
              <a:gd name="T89" fmla="*/ 211 h 251"/>
              <a:gd name="T90" fmla="*/ 265 w 423"/>
              <a:gd name="T91" fmla="*/ 185 h 251"/>
              <a:gd name="T92" fmla="*/ 310 w 423"/>
              <a:gd name="T93" fmla="*/ 160 h 251"/>
              <a:gd name="T94" fmla="*/ 335 w 423"/>
              <a:gd name="T95" fmla="*/ 146 h 251"/>
              <a:gd name="T96" fmla="*/ 374 w 423"/>
              <a:gd name="T97" fmla="*/ 173 h 251"/>
              <a:gd name="T98" fmla="*/ 419 w 423"/>
              <a:gd name="T99" fmla="*/ 21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23" h="251">
                <a:moveTo>
                  <a:pt x="375" y="169"/>
                </a:moveTo>
                <a:cubicBezTo>
                  <a:pt x="368" y="167"/>
                  <a:pt x="360" y="157"/>
                  <a:pt x="360" y="135"/>
                </a:cubicBezTo>
                <a:cubicBezTo>
                  <a:pt x="369" y="125"/>
                  <a:pt x="376" y="109"/>
                  <a:pt x="376" y="91"/>
                </a:cubicBezTo>
                <a:cubicBezTo>
                  <a:pt x="376" y="57"/>
                  <a:pt x="361" y="36"/>
                  <a:pt x="335" y="36"/>
                </a:cubicBezTo>
                <a:cubicBezTo>
                  <a:pt x="309" y="36"/>
                  <a:pt x="293" y="57"/>
                  <a:pt x="293" y="91"/>
                </a:cubicBezTo>
                <a:cubicBezTo>
                  <a:pt x="293" y="109"/>
                  <a:pt x="300" y="126"/>
                  <a:pt x="310" y="136"/>
                </a:cubicBezTo>
                <a:cubicBezTo>
                  <a:pt x="310" y="149"/>
                  <a:pt x="306" y="166"/>
                  <a:pt x="296" y="169"/>
                </a:cubicBezTo>
                <a:cubicBezTo>
                  <a:pt x="281" y="172"/>
                  <a:pt x="270" y="177"/>
                  <a:pt x="262" y="183"/>
                </a:cubicBezTo>
                <a:cubicBezTo>
                  <a:pt x="254" y="177"/>
                  <a:pt x="246" y="163"/>
                  <a:pt x="246" y="139"/>
                </a:cubicBezTo>
                <a:cubicBezTo>
                  <a:pt x="260" y="124"/>
                  <a:pt x="270" y="102"/>
                  <a:pt x="270" y="78"/>
                </a:cubicBezTo>
                <a:cubicBezTo>
                  <a:pt x="270" y="30"/>
                  <a:pt x="248" y="0"/>
                  <a:pt x="211" y="0"/>
                </a:cubicBezTo>
                <a:cubicBezTo>
                  <a:pt x="176" y="0"/>
                  <a:pt x="153" y="30"/>
                  <a:pt x="153" y="78"/>
                </a:cubicBezTo>
                <a:cubicBezTo>
                  <a:pt x="153" y="102"/>
                  <a:pt x="164" y="126"/>
                  <a:pt x="178" y="140"/>
                </a:cubicBezTo>
                <a:cubicBezTo>
                  <a:pt x="178" y="156"/>
                  <a:pt x="173" y="176"/>
                  <a:pt x="162" y="184"/>
                </a:cubicBezTo>
                <a:cubicBezTo>
                  <a:pt x="155" y="177"/>
                  <a:pt x="143" y="172"/>
                  <a:pt x="129" y="169"/>
                </a:cubicBezTo>
                <a:cubicBezTo>
                  <a:pt x="122" y="167"/>
                  <a:pt x="113" y="157"/>
                  <a:pt x="113" y="135"/>
                </a:cubicBezTo>
                <a:cubicBezTo>
                  <a:pt x="123" y="125"/>
                  <a:pt x="130" y="109"/>
                  <a:pt x="130" y="91"/>
                </a:cubicBezTo>
                <a:cubicBezTo>
                  <a:pt x="130" y="57"/>
                  <a:pt x="114" y="36"/>
                  <a:pt x="88" y="36"/>
                </a:cubicBezTo>
                <a:cubicBezTo>
                  <a:pt x="63" y="36"/>
                  <a:pt x="47" y="57"/>
                  <a:pt x="47" y="91"/>
                </a:cubicBezTo>
                <a:cubicBezTo>
                  <a:pt x="47" y="109"/>
                  <a:pt x="54" y="126"/>
                  <a:pt x="64" y="136"/>
                </a:cubicBezTo>
                <a:cubicBezTo>
                  <a:pt x="64" y="149"/>
                  <a:pt x="60" y="166"/>
                  <a:pt x="49" y="169"/>
                </a:cubicBezTo>
                <a:cubicBezTo>
                  <a:pt x="17" y="176"/>
                  <a:pt x="0" y="191"/>
                  <a:pt x="0" y="213"/>
                </a:cubicBezTo>
                <a:cubicBezTo>
                  <a:pt x="0" y="214"/>
                  <a:pt x="1" y="215"/>
                  <a:pt x="2" y="215"/>
                </a:cubicBezTo>
                <a:cubicBezTo>
                  <a:pt x="100" y="215"/>
                  <a:pt x="100" y="215"/>
                  <a:pt x="100" y="215"/>
                </a:cubicBezTo>
                <a:cubicBezTo>
                  <a:pt x="92" y="224"/>
                  <a:pt x="88" y="235"/>
                  <a:pt x="88" y="248"/>
                </a:cubicBezTo>
                <a:cubicBezTo>
                  <a:pt x="88" y="250"/>
                  <a:pt x="90" y="251"/>
                  <a:pt x="92" y="251"/>
                </a:cubicBezTo>
                <a:cubicBezTo>
                  <a:pt x="332" y="251"/>
                  <a:pt x="332" y="251"/>
                  <a:pt x="332" y="251"/>
                </a:cubicBezTo>
                <a:cubicBezTo>
                  <a:pt x="333" y="251"/>
                  <a:pt x="335" y="250"/>
                  <a:pt x="335" y="248"/>
                </a:cubicBezTo>
                <a:cubicBezTo>
                  <a:pt x="335" y="235"/>
                  <a:pt x="331" y="224"/>
                  <a:pt x="324" y="215"/>
                </a:cubicBezTo>
                <a:cubicBezTo>
                  <a:pt x="421" y="215"/>
                  <a:pt x="421" y="215"/>
                  <a:pt x="421" y="215"/>
                </a:cubicBezTo>
                <a:cubicBezTo>
                  <a:pt x="422" y="215"/>
                  <a:pt x="423" y="214"/>
                  <a:pt x="423" y="213"/>
                </a:cubicBezTo>
                <a:cubicBezTo>
                  <a:pt x="423" y="191"/>
                  <a:pt x="407" y="176"/>
                  <a:pt x="375" y="169"/>
                </a:cubicBezTo>
                <a:close/>
                <a:moveTo>
                  <a:pt x="297" y="91"/>
                </a:moveTo>
                <a:cubicBezTo>
                  <a:pt x="297" y="66"/>
                  <a:pt x="307" y="40"/>
                  <a:pt x="335" y="40"/>
                </a:cubicBezTo>
                <a:cubicBezTo>
                  <a:pt x="362" y="40"/>
                  <a:pt x="372" y="66"/>
                  <a:pt x="372" y="91"/>
                </a:cubicBezTo>
                <a:cubicBezTo>
                  <a:pt x="372" y="106"/>
                  <a:pt x="366" y="122"/>
                  <a:pt x="356" y="132"/>
                </a:cubicBezTo>
                <a:cubicBezTo>
                  <a:pt x="356" y="132"/>
                  <a:pt x="356" y="133"/>
                  <a:pt x="356" y="133"/>
                </a:cubicBezTo>
                <a:cubicBezTo>
                  <a:pt x="349" y="139"/>
                  <a:pt x="343" y="142"/>
                  <a:pt x="335" y="142"/>
                </a:cubicBezTo>
                <a:cubicBezTo>
                  <a:pt x="327" y="142"/>
                  <a:pt x="320" y="139"/>
                  <a:pt x="315" y="133"/>
                </a:cubicBezTo>
                <a:cubicBezTo>
                  <a:pt x="315" y="133"/>
                  <a:pt x="314" y="133"/>
                  <a:pt x="314" y="133"/>
                </a:cubicBezTo>
                <a:cubicBezTo>
                  <a:pt x="304" y="123"/>
                  <a:pt x="297" y="106"/>
                  <a:pt x="297" y="91"/>
                </a:cubicBezTo>
                <a:close/>
                <a:moveTo>
                  <a:pt x="160" y="78"/>
                </a:moveTo>
                <a:cubicBezTo>
                  <a:pt x="160" y="43"/>
                  <a:pt x="173" y="7"/>
                  <a:pt x="211" y="7"/>
                </a:cubicBezTo>
                <a:cubicBezTo>
                  <a:pt x="250" y="7"/>
                  <a:pt x="264" y="43"/>
                  <a:pt x="264" y="78"/>
                </a:cubicBezTo>
                <a:cubicBezTo>
                  <a:pt x="264" y="98"/>
                  <a:pt x="255" y="121"/>
                  <a:pt x="241" y="135"/>
                </a:cubicBezTo>
                <a:cubicBezTo>
                  <a:pt x="241" y="135"/>
                  <a:pt x="241" y="135"/>
                  <a:pt x="241" y="136"/>
                </a:cubicBezTo>
                <a:cubicBezTo>
                  <a:pt x="232" y="144"/>
                  <a:pt x="223" y="148"/>
                  <a:pt x="211" y="148"/>
                </a:cubicBezTo>
                <a:cubicBezTo>
                  <a:pt x="201" y="148"/>
                  <a:pt x="191" y="144"/>
                  <a:pt x="184" y="137"/>
                </a:cubicBezTo>
                <a:cubicBezTo>
                  <a:pt x="184" y="136"/>
                  <a:pt x="183" y="136"/>
                  <a:pt x="182" y="135"/>
                </a:cubicBezTo>
                <a:cubicBezTo>
                  <a:pt x="169" y="122"/>
                  <a:pt x="160" y="99"/>
                  <a:pt x="160" y="78"/>
                </a:cubicBezTo>
                <a:close/>
                <a:moveTo>
                  <a:pt x="51" y="91"/>
                </a:moveTo>
                <a:cubicBezTo>
                  <a:pt x="51" y="66"/>
                  <a:pt x="61" y="40"/>
                  <a:pt x="88" y="40"/>
                </a:cubicBezTo>
                <a:cubicBezTo>
                  <a:pt x="116" y="40"/>
                  <a:pt x="126" y="66"/>
                  <a:pt x="126" y="91"/>
                </a:cubicBezTo>
                <a:cubicBezTo>
                  <a:pt x="126" y="106"/>
                  <a:pt x="119" y="122"/>
                  <a:pt x="110" y="132"/>
                </a:cubicBezTo>
                <a:cubicBezTo>
                  <a:pt x="110" y="132"/>
                  <a:pt x="109" y="133"/>
                  <a:pt x="109" y="133"/>
                </a:cubicBezTo>
                <a:cubicBezTo>
                  <a:pt x="103" y="139"/>
                  <a:pt x="96" y="142"/>
                  <a:pt x="88" y="142"/>
                </a:cubicBezTo>
                <a:cubicBezTo>
                  <a:pt x="81" y="142"/>
                  <a:pt x="74" y="139"/>
                  <a:pt x="68" y="133"/>
                </a:cubicBezTo>
                <a:cubicBezTo>
                  <a:pt x="68" y="133"/>
                  <a:pt x="68" y="133"/>
                  <a:pt x="67" y="133"/>
                </a:cubicBezTo>
                <a:cubicBezTo>
                  <a:pt x="58" y="123"/>
                  <a:pt x="51" y="106"/>
                  <a:pt x="51" y="91"/>
                </a:cubicBezTo>
                <a:close/>
                <a:moveTo>
                  <a:pt x="5" y="211"/>
                </a:moveTo>
                <a:cubicBezTo>
                  <a:pt x="6" y="192"/>
                  <a:pt x="21" y="179"/>
                  <a:pt x="50" y="173"/>
                </a:cubicBezTo>
                <a:cubicBezTo>
                  <a:pt x="57" y="171"/>
                  <a:pt x="61" y="166"/>
                  <a:pt x="64" y="160"/>
                </a:cubicBezTo>
                <a:cubicBezTo>
                  <a:pt x="67" y="154"/>
                  <a:pt x="68" y="146"/>
                  <a:pt x="68" y="139"/>
                </a:cubicBezTo>
                <a:cubicBezTo>
                  <a:pt x="74" y="144"/>
                  <a:pt x="81" y="146"/>
                  <a:pt x="88" y="146"/>
                </a:cubicBezTo>
                <a:cubicBezTo>
                  <a:pt x="96" y="146"/>
                  <a:pt x="103" y="144"/>
                  <a:pt x="109" y="139"/>
                </a:cubicBezTo>
                <a:cubicBezTo>
                  <a:pt x="110" y="153"/>
                  <a:pt x="115" y="170"/>
                  <a:pt x="128" y="173"/>
                </a:cubicBezTo>
                <a:cubicBezTo>
                  <a:pt x="128" y="174"/>
                  <a:pt x="128" y="174"/>
                  <a:pt x="128" y="174"/>
                </a:cubicBezTo>
                <a:cubicBezTo>
                  <a:pt x="141" y="177"/>
                  <a:pt x="151" y="181"/>
                  <a:pt x="159" y="186"/>
                </a:cubicBezTo>
                <a:cubicBezTo>
                  <a:pt x="158" y="186"/>
                  <a:pt x="158" y="186"/>
                  <a:pt x="157" y="187"/>
                </a:cubicBezTo>
                <a:cubicBezTo>
                  <a:pt x="133" y="191"/>
                  <a:pt x="115" y="200"/>
                  <a:pt x="104" y="211"/>
                </a:cubicBezTo>
                <a:lnTo>
                  <a:pt x="5" y="211"/>
                </a:lnTo>
                <a:close/>
                <a:moveTo>
                  <a:pt x="329" y="244"/>
                </a:moveTo>
                <a:cubicBezTo>
                  <a:pt x="95" y="244"/>
                  <a:pt x="95" y="244"/>
                  <a:pt x="95" y="244"/>
                </a:cubicBezTo>
                <a:cubicBezTo>
                  <a:pt x="95" y="233"/>
                  <a:pt x="100" y="223"/>
                  <a:pt x="107" y="215"/>
                </a:cubicBezTo>
                <a:cubicBezTo>
                  <a:pt x="109" y="214"/>
                  <a:pt x="111" y="212"/>
                  <a:pt x="113" y="211"/>
                </a:cubicBezTo>
                <a:cubicBezTo>
                  <a:pt x="123" y="202"/>
                  <a:pt x="138" y="196"/>
                  <a:pt x="158" y="192"/>
                </a:cubicBezTo>
                <a:cubicBezTo>
                  <a:pt x="160" y="192"/>
                  <a:pt x="162" y="191"/>
                  <a:pt x="163" y="190"/>
                </a:cubicBezTo>
                <a:cubicBezTo>
                  <a:pt x="165" y="189"/>
                  <a:pt x="166" y="189"/>
                  <a:pt x="167" y="188"/>
                </a:cubicBezTo>
                <a:cubicBezTo>
                  <a:pt x="171" y="184"/>
                  <a:pt x="175" y="180"/>
                  <a:pt x="177" y="174"/>
                </a:cubicBezTo>
                <a:cubicBezTo>
                  <a:pt x="181" y="165"/>
                  <a:pt x="183" y="155"/>
                  <a:pt x="184" y="144"/>
                </a:cubicBezTo>
                <a:cubicBezTo>
                  <a:pt x="192" y="151"/>
                  <a:pt x="202" y="155"/>
                  <a:pt x="211" y="155"/>
                </a:cubicBezTo>
                <a:cubicBezTo>
                  <a:pt x="222" y="155"/>
                  <a:pt x="232" y="151"/>
                  <a:pt x="240" y="144"/>
                </a:cubicBezTo>
                <a:cubicBezTo>
                  <a:pt x="241" y="160"/>
                  <a:pt x="246" y="178"/>
                  <a:pt x="257" y="187"/>
                </a:cubicBezTo>
                <a:cubicBezTo>
                  <a:pt x="258" y="188"/>
                  <a:pt x="259" y="189"/>
                  <a:pt x="260" y="190"/>
                </a:cubicBezTo>
                <a:cubicBezTo>
                  <a:pt x="262" y="191"/>
                  <a:pt x="264" y="192"/>
                  <a:pt x="267" y="192"/>
                </a:cubicBezTo>
                <a:cubicBezTo>
                  <a:pt x="267" y="193"/>
                  <a:pt x="267" y="193"/>
                  <a:pt x="267" y="193"/>
                </a:cubicBezTo>
                <a:cubicBezTo>
                  <a:pt x="286" y="197"/>
                  <a:pt x="301" y="203"/>
                  <a:pt x="311" y="211"/>
                </a:cubicBezTo>
                <a:cubicBezTo>
                  <a:pt x="313" y="212"/>
                  <a:pt x="315" y="214"/>
                  <a:pt x="316" y="215"/>
                </a:cubicBezTo>
                <a:cubicBezTo>
                  <a:pt x="324" y="223"/>
                  <a:pt x="328" y="233"/>
                  <a:pt x="329" y="244"/>
                </a:cubicBezTo>
                <a:close/>
                <a:moveTo>
                  <a:pt x="319" y="211"/>
                </a:moveTo>
                <a:cubicBezTo>
                  <a:pt x="308" y="200"/>
                  <a:pt x="291" y="192"/>
                  <a:pt x="269" y="187"/>
                </a:cubicBezTo>
                <a:cubicBezTo>
                  <a:pt x="267" y="186"/>
                  <a:pt x="266" y="186"/>
                  <a:pt x="265" y="185"/>
                </a:cubicBezTo>
                <a:cubicBezTo>
                  <a:pt x="273" y="180"/>
                  <a:pt x="283" y="176"/>
                  <a:pt x="297" y="173"/>
                </a:cubicBezTo>
                <a:cubicBezTo>
                  <a:pt x="303" y="171"/>
                  <a:pt x="307" y="166"/>
                  <a:pt x="310" y="160"/>
                </a:cubicBezTo>
                <a:cubicBezTo>
                  <a:pt x="313" y="154"/>
                  <a:pt x="314" y="146"/>
                  <a:pt x="315" y="139"/>
                </a:cubicBezTo>
                <a:cubicBezTo>
                  <a:pt x="321" y="144"/>
                  <a:pt x="328" y="146"/>
                  <a:pt x="335" y="146"/>
                </a:cubicBezTo>
                <a:cubicBezTo>
                  <a:pt x="342" y="146"/>
                  <a:pt x="349" y="144"/>
                  <a:pt x="355" y="139"/>
                </a:cubicBezTo>
                <a:cubicBezTo>
                  <a:pt x="356" y="153"/>
                  <a:pt x="362" y="170"/>
                  <a:pt x="374" y="173"/>
                </a:cubicBezTo>
                <a:cubicBezTo>
                  <a:pt x="375" y="174"/>
                  <a:pt x="375" y="174"/>
                  <a:pt x="375" y="174"/>
                </a:cubicBezTo>
                <a:cubicBezTo>
                  <a:pt x="403" y="180"/>
                  <a:pt x="418" y="192"/>
                  <a:pt x="419" y="211"/>
                </a:cubicBezTo>
                <a:lnTo>
                  <a:pt x="319" y="211"/>
                </a:lnTo>
                <a:close/>
              </a:path>
            </a:pathLst>
          </a:custGeom>
          <a:solidFill>
            <a:schemeClr val="bg1">
              <a:lumMod val="65000"/>
            </a:schemeClr>
          </a:solidFill>
          <a:ln w="3175" cap="rnd">
            <a:solidFill>
              <a:schemeClr val="bg1">
                <a:lumMod val="65000"/>
              </a:schemeClr>
            </a:solidFill>
            <a:round/>
          </a:ln>
        </p:spPr>
        <p:style>
          <a:lnRef idx="1">
            <a:schemeClr val="accent1"/>
          </a:lnRef>
          <a:fillRef idx="0">
            <a:schemeClr val="accent1"/>
          </a:fillRef>
          <a:effectRef idx="0">
            <a:schemeClr val="accent1"/>
          </a:effectRef>
          <a:fontRef idx="minor">
            <a:schemeClr val="tx1"/>
          </a:fontRef>
        </p:style>
        <p:txBody>
          <a:bodyPr/>
          <a:lstStyle/>
          <a:p>
            <a:pPr defTabSz="913203" eaLnBrk="1" fontAlgn="auto" hangingPunct="1">
              <a:spcBef>
                <a:spcPts val="0"/>
              </a:spcBef>
              <a:spcAft>
                <a:spcPts val="0"/>
              </a:spcAft>
              <a:defRPr/>
            </a:pPr>
            <a:endParaRPr lang="pl-PL">
              <a:latin typeface="Century Gothic" panose="020B0502020202020204" pitchFamily="34" charset="0"/>
            </a:endParaRPr>
          </a:p>
        </p:txBody>
      </p:sp>
      <p:pic>
        <p:nvPicPr>
          <p:cNvPr id="55325" name="Picture 24">
            <a:extLst>
              <a:ext uri="{FF2B5EF4-FFF2-40B4-BE49-F238E27FC236}">
                <a16:creationId xmlns:a16="http://schemas.microsoft.com/office/drawing/2014/main" id="{A213E2EF-C1AA-1DAA-79CA-33D01E7DB26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7825" y="2435764"/>
            <a:ext cx="1747504" cy="3718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 name="Elipsa 8">
            <a:extLst>
              <a:ext uri="{FF2B5EF4-FFF2-40B4-BE49-F238E27FC236}">
                <a16:creationId xmlns:a16="http://schemas.microsoft.com/office/drawing/2014/main" id="{4FD6DBB0-FCBC-4535-3A9C-1BFB72FF89F3}"/>
              </a:ext>
            </a:extLst>
          </p:cNvPr>
          <p:cNvSpPr/>
          <p:nvPr/>
        </p:nvSpPr>
        <p:spPr>
          <a:xfrm>
            <a:off x="1796256" y="3869767"/>
            <a:ext cx="1066800" cy="1066800"/>
          </a:xfrm>
          <a:prstGeom prst="ellipse">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defTabSz="913203" eaLnBrk="1" fontAlgn="auto" hangingPunct="1">
              <a:spcBef>
                <a:spcPts val="0"/>
              </a:spcBef>
              <a:spcAft>
                <a:spcPts val="0"/>
              </a:spcAft>
              <a:defRPr/>
            </a:pPr>
            <a:r>
              <a:rPr lang="pl-PL" b="1">
                <a:latin typeface="Century Gothic" panose="020B0502020202020204" pitchFamily="34" charset="0"/>
              </a:rPr>
              <a:t>Day II</a:t>
            </a:r>
          </a:p>
        </p:txBody>
      </p:sp>
      <p:sp>
        <p:nvSpPr>
          <p:cNvPr id="53" name="Freeform 32">
            <a:extLst>
              <a:ext uri="{FF2B5EF4-FFF2-40B4-BE49-F238E27FC236}">
                <a16:creationId xmlns:a16="http://schemas.microsoft.com/office/drawing/2014/main" id="{3D6EBCD9-4E21-D0FA-6560-37357ABBB4B9}"/>
              </a:ext>
            </a:extLst>
          </p:cNvPr>
          <p:cNvSpPr>
            <a:spLocks noEditPoints="1"/>
          </p:cNvSpPr>
          <p:nvPr/>
        </p:nvSpPr>
        <p:spPr bwMode="auto">
          <a:xfrm>
            <a:off x="6467477" y="5200184"/>
            <a:ext cx="473075" cy="477837"/>
          </a:xfrm>
          <a:custGeom>
            <a:avLst/>
            <a:gdLst>
              <a:gd name="T0" fmla="*/ 224 w 410"/>
              <a:gd name="T1" fmla="*/ 333 h 413"/>
              <a:gd name="T2" fmla="*/ 197 w 410"/>
              <a:gd name="T3" fmla="*/ 274 h 413"/>
              <a:gd name="T4" fmla="*/ 227 w 410"/>
              <a:gd name="T5" fmla="*/ 199 h 413"/>
              <a:gd name="T6" fmla="*/ 153 w 410"/>
              <a:gd name="T7" fmla="*/ 102 h 413"/>
              <a:gd name="T8" fmla="*/ 80 w 410"/>
              <a:gd name="T9" fmla="*/ 199 h 413"/>
              <a:gd name="T10" fmla="*/ 111 w 410"/>
              <a:gd name="T11" fmla="*/ 276 h 413"/>
              <a:gd name="T12" fmla="*/ 85 w 410"/>
              <a:gd name="T13" fmla="*/ 332 h 413"/>
              <a:gd name="T14" fmla="*/ 0 w 410"/>
              <a:gd name="T15" fmla="*/ 409 h 413"/>
              <a:gd name="T16" fmla="*/ 5 w 410"/>
              <a:gd name="T17" fmla="*/ 413 h 413"/>
              <a:gd name="T18" fmla="*/ 302 w 410"/>
              <a:gd name="T19" fmla="*/ 413 h 413"/>
              <a:gd name="T20" fmla="*/ 307 w 410"/>
              <a:gd name="T21" fmla="*/ 409 h 413"/>
              <a:gd name="T22" fmla="*/ 224 w 410"/>
              <a:gd name="T23" fmla="*/ 333 h 413"/>
              <a:gd name="T24" fmla="*/ 90 w 410"/>
              <a:gd name="T25" fmla="*/ 199 h 413"/>
              <a:gd name="T26" fmla="*/ 153 w 410"/>
              <a:gd name="T27" fmla="*/ 112 h 413"/>
              <a:gd name="T28" fmla="*/ 217 w 410"/>
              <a:gd name="T29" fmla="*/ 199 h 413"/>
              <a:gd name="T30" fmla="*/ 153 w 410"/>
              <a:gd name="T31" fmla="*/ 285 h 413"/>
              <a:gd name="T32" fmla="*/ 120 w 410"/>
              <a:gd name="T33" fmla="*/ 271 h 413"/>
              <a:gd name="T34" fmla="*/ 118 w 410"/>
              <a:gd name="T35" fmla="*/ 269 h 413"/>
              <a:gd name="T36" fmla="*/ 90 w 410"/>
              <a:gd name="T37" fmla="*/ 199 h 413"/>
              <a:gd name="T38" fmla="*/ 10 w 410"/>
              <a:gd name="T39" fmla="*/ 404 h 413"/>
              <a:gd name="T40" fmla="*/ 87 w 410"/>
              <a:gd name="T41" fmla="*/ 341 h 413"/>
              <a:gd name="T42" fmla="*/ 88 w 410"/>
              <a:gd name="T43" fmla="*/ 341 h 413"/>
              <a:gd name="T44" fmla="*/ 120 w 410"/>
              <a:gd name="T45" fmla="*/ 283 h 413"/>
              <a:gd name="T46" fmla="*/ 153 w 410"/>
              <a:gd name="T47" fmla="*/ 295 h 413"/>
              <a:gd name="T48" fmla="*/ 188 w 410"/>
              <a:gd name="T49" fmla="*/ 282 h 413"/>
              <a:gd name="T50" fmla="*/ 194 w 410"/>
              <a:gd name="T51" fmla="*/ 313 h 413"/>
              <a:gd name="T52" fmla="*/ 221 w 410"/>
              <a:gd name="T53" fmla="*/ 342 h 413"/>
              <a:gd name="T54" fmla="*/ 222 w 410"/>
              <a:gd name="T55" fmla="*/ 342 h 413"/>
              <a:gd name="T56" fmla="*/ 297 w 410"/>
              <a:gd name="T57" fmla="*/ 404 h 413"/>
              <a:gd name="T58" fmla="*/ 10 w 410"/>
              <a:gd name="T59" fmla="*/ 404 h 413"/>
              <a:gd name="T60" fmla="*/ 262 w 410"/>
              <a:gd name="T61" fmla="*/ 270 h 413"/>
              <a:gd name="T62" fmla="*/ 286 w 410"/>
              <a:gd name="T63" fmla="*/ 250 h 413"/>
              <a:gd name="T64" fmla="*/ 262 w 410"/>
              <a:gd name="T65" fmla="*/ 229 h 413"/>
              <a:gd name="T66" fmla="*/ 237 w 410"/>
              <a:gd name="T67" fmla="*/ 250 h 413"/>
              <a:gd name="T68" fmla="*/ 262 w 410"/>
              <a:gd name="T69" fmla="*/ 270 h 413"/>
              <a:gd name="T70" fmla="*/ 262 w 410"/>
              <a:gd name="T71" fmla="*/ 238 h 413"/>
              <a:gd name="T72" fmla="*/ 276 w 410"/>
              <a:gd name="T73" fmla="*/ 250 h 413"/>
              <a:gd name="T74" fmla="*/ 262 w 410"/>
              <a:gd name="T75" fmla="*/ 261 h 413"/>
              <a:gd name="T76" fmla="*/ 247 w 410"/>
              <a:gd name="T77" fmla="*/ 250 h 413"/>
              <a:gd name="T78" fmla="*/ 262 w 410"/>
              <a:gd name="T79" fmla="*/ 238 h 413"/>
              <a:gd name="T80" fmla="*/ 327 w 410"/>
              <a:gd name="T81" fmla="*/ 0 h 413"/>
              <a:gd name="T82" fmla="*/ 244 w 410"/>
              <a:gd name="T83" fmla="*/ 69 h 413"/>
              <a:gd name="T84" fmla="*/ 327 w 410"/>
              <a:gd name="T85" fmla="*/ 138 h 413"/>
              <a:gd name="T86" fmla="*/ 410 w 410"/>
              <a:gd name="T87" fmla="*/ 69 h 413"/>
              <a:gd name="T88" fmla="*/ 327 w 410"/>
              <a:gd name="T89" fmla="*/ 0 h 413"/>
              <a:gd name="T90" fmla="*/ 327 w 410"/>
              <a:gd name="T91" fmla="*/ 129 h 413"/>
              <a:gd name="T92" fmla="*/ 253 w 410"/>
              <a:gd name="T93" fmla="*/ 69 h 413"/>
              <a:gd name="T94" fmla="*/ 327 w 410"/>
              <a:gd name="T95" fmla="*/ 9 h 413"/>
              <a:gd name="T96" fmla="*/ 401 w 410"/>
              <a:gd name="T97" fmla="*/ 69 h 413"/>
              <a:gd name="T98" fmla="*/ 327 w 410"/>
              <a:gd name="T99" fmla="*/ 129 h 413"/>
              <a:gd name="T100" fmla="*/ 318 w 410"/>
              <a:gd name="T101" fmla="*/ 167 h 413"/>
              <a:gd name="T102" fmla="*/ 281 w 410"/>
              <a:gd name="T103" fmla="*/ 199 h 413"/>
              <a:gd name="T104" fmla="*/ 318 w 410"/>
              <a:gd name="T105" fmla="*/ 230 h 413"/>
              <a:gd name="T106" fmla="*/ 355 w 410"/>
              <a:gd name="T107" fmla="*/ 199 h 413"/>
              <a:gd name="T108" fmla="*/ 318 w 410"/>
              <a:gd name="T109" fmla="*/ 167 h 413"/>
              <a:gd name="T110" fmla="*/ 318 w 410"/>
              <a:gd name="T111" fmla="*/ 220 h 413"/>
              <a:gd name="T112" fmla="*/ 290 w 410"/>
              <a:gd name="T113" fmla="*/ 199 h 413"/>
              <a:gd name="T114" fmla="*/ 318 w 410"/>
              <a:gd name="T115" fmla="*/ 177 h 413"/>
              <a:gd name="T116" fmla="*/ 345 w 410"/>
              <a:gd name="T117" fmla="*/ 199 h 413"/>
              <a:gd name="T118" fmla="*/ 318 w 410"/>
              <a:gd name="T119" fmla="*/ 220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0" h="413">
                <a:moveTo>
                  <a:pt x="224" y="333"/>
                </a:moveTo>
                <a:cubicBezTo>
                  <a:pt x="204" y="327"/>
                  <a:pt x="198" y="295"/>
                  <a:pt x="197" y="274"/>
                </a:cubicBezTo>
                <a:cubicBezTo>
                  <a:pt x="215" y="257"/>
                  <a:pt x="227" y="229"/>
                  <a:pt x="227" y="199"/>
                </a:cubicBezTo>
                <a:cubicBezTo>
                  <a:pt x="227" y="139"/>
                  <a:pt x="199" y="102"/>
                  <a:pt x="153" y="102"/>
                </a:cubicBezTo>
                <a:cubicBezTo>
                  <a:pt x="108" y="102"/>
                  <a:pt x="80" y="139"/>
                  <a:pt x="80" y="199"/>
                </a:cubicBezTo>
                <a:cubicBezTo>
                  <a:pt x="80" y="229"/>
                  <a:pt x="93" y="258"/>
                  <a:pt x="111" y="276"/>
                </a:cubicBezTo>
                <a:cubicBezTo>
                  <a:pt x="110" y="298"/>
                  <a:pt x="104" y="326"/>
                  <a:pt x="85" y="332"/>
                </a:cubicBezTo>
                <a:cubicBezTo>
                  <a:pt x="30" y="343"/>
                  <a:pt x="0" y="370"/>
                  <a:pt x="0" y="409"/>
                </a:cubicBezTo>
                <a:cubicBezTo>
                  <a:pt x="0" y="411"/>
                  <a:pt x="2" y="413"/>
                  <a:pt x="5" y="413"/>
                </a:cubicBezTo>
                <a:cubicBezTo>
                  <a:pt x="302" y="413"/>
                  <a:pt x="302" y="413"/>
                  <a:pt x="302" y="413"/>
                </a:cubicBezTo>
                <a:cubicBezTo>
                  <a:pt x="305" y="413"/>
                  <a:pt x="307" y="411"/>
                  <a:pt x="307" y="409"/>
                </a:cubicBezTo>
                <a:cubicBezTo>
                  <a:pt x="307" y="370"/>
                  <a:pt x="278" y="344"/>
                  <a:pt x="224" y="333"/>
                </a:cubicBezTo>
                <a:close/>
                <a:moveTo>
                  <a:pt x="90" y="199"/>
                </a:moveTo>
                <a:cubicBezTo>
                  <a:pt x="90" y="157"/>
                  <a:pt x="107" y="112"/>
                  <a:pt x="153" y="112"/>
                </a:cubicBezTo>
                <a:cubicBezTo>
                  <a:pt x="200" y="112"/>
                  <a:pt x="217" y="157"/>
                  <a:pt x="217" y="199"/>
                </a:cubicBezTo>
                <a:cubicBezTo>
                  <a:pt x="217" y="248"/>
                  <a:pt x="184" y="285"/>
                  <a:pt x="153" y="285"/>
                </a:cubicBezTo>
                <a:cubicBezTo>
                  <a:pt x="141" y="285"/>
                  <a:pt x="129" y="280"/>
                  <a:pt x="120" y="271"/>
                </a:cubicBezTo>
                <a:cubicBezTo>
                  <a:pt x="119" y="270"/>
                  <a:pt x="119" y="270"/>
                  <a:pt x="118" y="269"/>
                </a:cubicBezTo>
                <a:cubicBezTo>
                  <a:pt x="101" y="252"/>
                  <a:pt x="90" y="224"/>
                  <a:pt x="90" y="199"/>
                </a:cubicBezTo>
                <a:close/>
                <a:moveTo>
                  <a:pt x="10" y="404"/>
                </a:moveTo>
                <a:cubicBezTo>
                  <a:pt x="12" y="372"/>
                  <a:pt x="38" y="351"/>
                  <a:pt x="87" y="341"/>
                </a:cubicBezTo>
                <a:cubicBezTo>
                  <a:pt x="88" y="341"/>
                  <a:pt x="88" y="341"/>
                  <a:pt x="88" y="341"/>
                </a:cubicBezTo>
                <a:cubicBezTo>
                  <a:pt x="109" y="335"/>
                  <a:pt x="118" y="308"/>
                  <a:pt x="120" y="283"/>
                </a:cubicBezTo>
                <a:cubicBezTo>
                  <a:pt x="130" y="290"/>
                  <a:pt x="142" y="295"/>
                  <a:pt x="153" y="295"/>
                </a:cubicBezTo>
                <a:cubicBezTo>
                  <a:pt x="166" y="295"/>
                  <a:pt x="178" y="290"/>
                  <a:pt x="188" y="282"/>
                </a:cubicBezTo>
                <a:cubicBezTo>
                  <a:pt x="189" y="293"/>
                  <a:pt x="191" y="304"/>
                  <a:pt x="194" y="313"/>
                </a:cubicBezTo>
                <a:cubicBezTo>
                  <a:pt x="200" y="328"/>
                  <a:pt x="209" y="339"/>
                  <a:pt x="221" y="342"/>
                </a:cubicBezTo>
                <a:cubicBezTo>
                  <a:pt x="222" y="342"/>
                  <a:pt x="222" y="342"/>
                  <a:pt x="222" y="342"/>
                </a:cubicBezTo>
                <a:cubicBezTo>
                  <a:pt x="270" y="352"/>
                  <a:pt x="295" y="373"/>
                  <a:pt x="297" y="404"/>
                </a:cubicBezTo>
                <a:lnTo>
                  <a:pt x="10" y="404"/>
                </a:lnTo>
                <a:close/>
                <a:moveTo>
                  <a:pt x="262" y="270"/>
                </a:moveTo>
                <a:cubicBezTo>
                  <a:pt x="275" y="270"/>
                  <a:pt x="286" y="261"/>
                  <a:pt x="286" y="250"/>
                </a:cubicBezTo>
                <a:cubicBezTo>
                  <a:pt x="286" y="238"/>
                  <a:pt x="275" y="229"/>
                  <a:pt x="262" y="229"/>
                </a:cubicBezTo>
                <a:cubicBezTo>
                  <a:pt x="248" y="229"/>
                  <a:pt x="237" y="238"/>
                  <a:pt x="237" y="250"/>
                </a:cubicBezTo>
                <a:cubicBezTo>
                  <a:pt x="237" y="261"/>
                  <a:pt x="248" y="270"/>
                  <a:pt x="262" y="270"/>
                </a:cubicBezTo>
                <a:close/>
                <a:moveTo>
                  <a:pt x="262" y="238"/>
                </a:moveTo>
                <a:cubicBezTo>
                  <a:pt x="270" y="238"/>
                  <a:pt x="276" y="243"/>
                  <a:pt x="276" y="250"/>
                </a:cubicBezTo>
                <a:cubicBezTo>
                  <a:pt x="276" y="256"/>
                  <a:pt x="270" y="261"/>
                  <a:pt x="262" y="261"/>
                </a:cubicBezTo>
                <a:cubicBezTo>
                  <a:pt x="253" y="261"/>
                  <a:pt x="247" y="256"/>
                  <a:pt x="247" y="250"/>
                </a:cubicBezTo>
                <a:cubicBezTo>
                  <a:pt x="247" y="243"/>
                  <a:pt x="253" y="238"/>
                  <a:pt x="262" y="238"/>
                </a:cubicBezTo>
                <a:close/>
                <a:moveTo>
                  <a:pt x="327" y="0"/>
                </a:moveTo>
                <a:cubicBezTo>
                  <a:pt x="281" y="0"/>
                  <a:pt x="244" y="31"/>
                  <a:pt x="244" y="69"/>
                </a:cubicBezTo>
                <a:cubicBezTo>
                  <a:pt x="244" y="107"/>
                  <a:pt x="281" y="138"/>
                  <a:pt x="327" y="138"/>
                </a:cubicBezTo>
                <a:cubicBezTo>
                  <a:pt x="373" y="138"/>
                  <a:pt x="410" y="107"/>
                  <a:pt x="410" y="69"/>
                </a:cubicBezTo>
                <a:cubicBezTo>
                  <a:pt x="410" y="31"/>
                  <a:pt x="373" y="0"/>
                  <a:pt x="327" y="0"/>
                </a:cubicBezTo>
                <a:close/>
                <a:moveTo>
                  <a:pt x="327" y="129"/>
                </a:moveTo>
                <a:cubicBezTo>
                  <a:pt x="286" y="129"/>
                  <a:pt x="253" y="102"/>
                  <a:pt x="253" y="69"/>
                </a:cubicBezTo>
                <a:cubicBezTo>
                  <a:pt x="253" y="36"/>
                  <a:pt x="286" y="9"/>
                  <a:pt x="327" y="9"/>
                </a:cubicBezTo>
                <a:cubicBezTo>
                  <a:pt x="368" y="9"/>
                  <a:pt x="401" y="36"/>
                  <a:pt x="401" y="69"/>
                </a:cubicBezTo>
                <a:cubicBezTo>
                  <a:pt x="401" y="102"/>
                  <a:pt x="368" y="129"/>
                  <a:pt x="327" y="129"/>
                </a:cubicBezTo>
                <a:close/>
                <a:moveTo>
                  <a:pt x="318" y="167"/>
                </a:moveTo>
                <a:cubicBezTo>
                  <a:pt x="298" y="167"/>
                  <a:pt x="281" y="181"/>
                  <a:pt x="281" y="199"/>
                </a:cubicBezTo>
                <a:cubicBezTo>
                  <a:pt x="281" y="216"/>
                  <a:pt x="298" y="230"/>
                  <a:pt x="318" y="230"/>
                </a:cubicBezTo>
                <a:cubicBezTo>
                  <a:pt x="338" y="230"/>
                  <a:pt x="355" y="216"/>
                  <a:pt x="355" y="199"/>
                </a:cubicBezTo>
                <a:cubicBezTo>
                  <a:pt x="355" y="181"/>
                  <a:pt x="338" y="167"/>
                  <a:pt x="318" y="167"/>
                </a:cubicBezTo>
                <a:close/>
                <a:moveTo>
                  <a:pt x="318" y="220"/>
                </a:moveTo>
                <a:cubicBezTo>
                  <a:pt x="303" y="220"/>
                  <a:pt x="290" y="211"/>
                  <a:pt x="290" y="199"/>
                </a:cubicBezTo>
                <a:cubicBezTo>
                  <a:pt x="290" y="187"/>
                  <a:pt x="303" y="177"/>
                  <a:pt x="318" y="177"/>
                </a:cubicBezTo>
                <a:cubicBezTo>
                  <a:pt x="333" y="177"/>
                  <a:pt x="345" y="187"/>
                  <a:pt x="345" y="199"/>
                </a:cubicBezTo>
                <a:cubicBezTo>
                  <a:pt x="345" y="211"/>
                  <a:pt x="333" y="220"/>
                  <a:pt x="318" y="220"/>
                </a:cubicBezTo>
                <a:close/>
              </a:path>
            </a:pathLst>
          </a:custGeom>
          <a:solidFill>
            <a:schemeClr val="bg1">
              <a:lumMod val="65000"/>
            </a:schemeClr>
          </a:solidFill>
          <a:ln w="3175" cap="rnd">
            <a:solidFill>
              <a:schemeClr val="bg1">
                <a:lumMod val="65000"/>
              </a:schemeClr>
            </a:solidFill>
            <a:round/>
          </a:ln>
        </p:spPr>
        <p:style>
          <a:lnRef idx="1">
            <a:schemeClr val="accent1"/>
          </a:lnRef>
          <a:fillRef idx="0">
            <a:schemeClr val="accent1"/>
          </a:fillRef>
          <a:effectRef idx="0">
            <a:schemeClr val="accent1"/>
          </a:effectRef>
          <a:fontRef idx="minor">
            <a:schemeClr val="tx1"/>
          </a:fontRef>
        </p:style>
        <p:txBody>
          <a:bodyPr lIns="828000" anchor="ctr"/>
          <a:lstStyle/>
          <a:p>
            <a:pPr defTabSz="913203" eaLnBrk="1" fontAlgn="auto" hangingPunct="1">
              <a:spcBef>
                <a:spcPts val="0"/>
              </a:spcBef>
              <a:spcAft>
                <a:spcPts val="0"/>
              </a:spcAft>
              <a:defRPr/>
            </a:pPr>
            <a:endParaRPr lang="en-US" sz="2000">
              <a:latin typeface="Century Gothic" panose="020B0502020202020204" pitchFamily="34" charset="0"/>
            </a:endParaRPr>
          </a:p>
        </p:txBody>
      </p:sp>
      <p:cxnSp>
        <p:nvCxnSpPr>
          <p:cNvPr id="69" name="Łącznik prosty 45">
            <a:extLst>
              <a:ext uri="{FF2B5EF4-FFF2-40B4-BE49-F238E27FC236}">
                <a16:creationId xmlns:a16="http://schemas.microsoft.com/office/drawing/2014/main" id="{0D2F2DD2-FBF8-17AA-7F94-F3B7996AD64B}"/>
              </a:ext>
            </a:extLst>
          </p:cNvPr>
          <p:cNvCxnSpPr>
            <a:cxnSpLocks/>
            <a:endCxn id="70" idx="0"/>
          </p:cNvCxnSpPr>
          <p:nvPr/>
        </p:nvCxnSpPr>
        <p:spPr bwMode="auto">
          <a:xfrm>
            <a:off x="7287106" y="1708478"/>
            <a:ext cx="794" cy="582613"/>
          </a:xfrm>
          <a:prstGeom prst="line">
            <a:avLst/>
          </a:prstGeom>
          <a:noFill/>
          <a:ln w="19050">
            <a:solidFill>
              <a:srgbClr val="0000FF"/>
            </a:solidFill>
          </a:ln>
        </p:spPr>
        <p:style>
          <a:lnRef idx="2">
            <a:schemeClr val="accent1">
              <a:shade val="50000"/>
            </a:schemeClr>
          </a:lnRef>
          <a:fillRef idx="1">
            <a:schemeClr val="accent1"/>
          </a:fillRef>
          <a:effectRef idx="0">
            <a:schemeClr val="accent1"/>
          </a:effectRef>
          <a:fontRef idx="minor">
            <a:schemeClr val="lt1"/>
          </a:fontRef>
        </p:style>
      </p:cxnSp>
      <p:sp>
        <p:nvSpPr>
          <p:cNvPr id="70" name="Elipsa 46">
            <a:extLst>
              <a:ext uri="{FF2B5EF4-FFF2-40B4-BE49-F238E27FC236}">
                <a16:creationId xmlns:a16="http://schemas.microsoft.com/office/drawing/2014/main" id="{FB25BC4F-9898-7A7C-629C-E8E722BBC361}"/>
              </a:ext>
            </a:extLst>
          </p:cNvPr>
          <p:cNvSpPr/>
          <p:nvPr/>
        </p:nvSpPr>
        <p:spPr bwMode="auto">
          <a:xfrm>
            <a:off x="7191856" y="2291091"/>
            <a:ext cx="192087" cy="192087"/>
          </a:xfrm>
          <a:prstGeom prst="ellipse">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latin typeface="Century Gothic" panose="020B0502020202020204" pitchFamily="34" charset="0"/>
            </a:endParaRPr>
          </a:p>
        </p:txBody>
      </p:sp>
      <p:sp>
        <p:nvSpPr>
          <p:cNvPr id="71" name="Elipsa 47">
            <a:extLst>
              <a:ext uri="{FF2B5EF4-FFF2-40B4-BE49-F238E27FC236}">
                <a16:creationId xmlns:a16="http://schemas.microsoft.com/office/drawing/2014/main" id="{B4A94348-C770-ED53-4323-CBD2643E86B8}"/>
              </a:ext>
            </a:extLst>
          </p:cNvPr>
          <p:cNvSpPr/>
          <p:nvPr/>
        </p:nvSpPr>
        <p:spPr bwMode="auto">
          <a:xfrm>
            <a:off x="7214245" y="3869768"/>
            <a:ext cx="192087" cy="193675"/>
          </a:xfrm>
          <a:prstGeom prst="ellipse">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latin typeface="Century Gothic" panose="020B0502020202020204" pitchFamily="34" charset="0"/>
            </a:endParaRPr>
          </a:p>
        </p:txBody>
      </p:sp>
      <p:sp>
        <p:nvSpPr>
          <p:cNvPr id="72" name="Elipsa 48">
            <a:extLst>
              <a:ext uri="{FF2B5EF4-FFF2-40B4-BE49-F238E27FC236}">
                <a16:creationId xmlns:a16="http://schemas.microsoft.com/office/drawing/2014/main" id="{42BF0BDF-69CC-F134-DE0F-3AE33962EA20}"/>
              </a:ext>
            </a:extLst>
          </p:cNvPr>
          <p:cNvSpPr/>
          <p:nvPr/>
        </p:nvSpPr>
        <p:spPr bwMode="auto">
          <a:xfrm>
            <a:off x="7226302" y="5484346"/>
            <a:ext cx="192087" cy="193675"/>
          </a:xfrm>
          <a:prstGeom prst="ellipse">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latin typeface="Century Gothic" panose="020B0502020202020204" pitchFamily="34" charset="0"/>
            </a:endParaRPr>
          </a:p>
        </p:txBody>
      </p:sp>
      <p:sp>
        <p:nvSpPr>
          <p:cNvPr id="74" name="Prostokąt 50">
            <a:extLst>
              <a:ext uri="{FF2B5EF4-FFF2-40B4-BE49-F238E27FC236}">
                <a16:creationId xmlns:a16="http://schemas.microsoft.com/office/drawing/2014/main" id="{A9706393-CC8A-7A0C-E00B-30835EDE723D}"/>
              </a:ext>
            </a:extLst>
          </p:cNvPr>
          <p:cNvSpPr/>
          <p:nvPr/>
        </p:nvSpPr>
        <p:spPr bwMode="auto">
          <a:xfrm>
            <a:off x="7546977" y="2246641"/>
            <a:ext cx="3713958" cy="347663"/>
          </a:xfrm>
          <a:prstGeom prst="rect">
            <a:avLst/>
          </a:prstGeom>
        </p:spPr>
        <p:style>
          <a:lnRef idx="0">
            <a:scrgbClr r="0" g="0" b="0"/>
          </a:lnRef>
          <a:fillRef idx="0">
            <a:scrgbClr r="0" g="0" b="0"/>
          </a:fillRef>
          <a:effectRef idx="0">
            <a:scrgbClr r="0" g="0" b="0"/>
          </a:effectRef>
          <a:fontRef idx="minor">
            <a:schemeClr val="lt1"/>
          </a:fontRef>
        </p:style>
        <p:txBody>
          <a:bodyPr lIns="68580" tIns="68580" rIns="68580" bIns="68580" spcCol="1270" anchor="ctr"/>
          <a:lstStyle/>
          <a:p>
            <a:pPr defTabSz="800100" eaLnBrk="1" fontAlgn="auto" hangingPunct="1">
              <a:lnSpc>
                <a:spcPct val="90000"/>
              </a:lnSpc>
              <a:spcAft>
                <a:spcPct val="35000"/>
              </a:spcAft>
              <a:defRPr/>
            </a:pPr>
            <a:r>
              <a:rPr lang="en-NZ">
                <a:solidFill>
                  <a:schemeClr val="tx1"/>
                </a:solidFill>
                <a:latin typeface="Century Gothic" panose="020B0502020202020204" pitchFamily="34" charset="0"/>
              </a:rPr>
              <a:t>Lead &amp; Manage Module </a:t>
            </a:r>
            <a:endParaRPr lang="pl-PL">
              <a:solidFill>
                <a:schemeClr val="tx1"/>
              </a:solidFill>
              <a:latin typeface="Century Gothic" panose="020B0502020202020204" pitchFamily="34" charset="0"/>
            </a:endParaRPr>
          </a:p>
        </p:txBody>
      </p:sp>
      <p:sp>
        <p:nvSpPr>
          <p:cNvPr id="75" name="Prostokąt 51">
            <a:extLst>
              <a:ext uri="{FF2B5EF4-FFF2-40B4-BE49-F238E27FC236}">
                <a16:creationId xmlns:a16="http://schemas.microsoft.com/office/drawing/2014/main" id="{CA0A6D3F-89D9-815A-39F0-78ACBBD99B1A}"/>
              </a:ext>
            </a:extLst>
          </p:cNvPr>
          <p:cNvSpPr/>
          <p:nvPr/>
        </p:nvSpPr>
        <p:spPr bwMode="auto">
          <a:xfrm>
            <a:off x="7542216" y="3789294"/>
            <a:ext cx="2935284" cy="357188"/>
          </a:xfrm>
          <a:prstGeom prst="rect">
            <a:avLst/>
          </a:prstGeom>
        </p:spPr>
        <p:style>
          <a:lnRef idx="0">
            <a:scrgbClr r="0" g="0" b="0"/>
          </a:lnRef>
          <a:fillRef idx="0">
            <a:scrgbClr r="0" g="0" b="0"/>
          </a:fillRef>
          <a:effectRef idx="0">
            <a:scrgbClr r="0" g="0" b="0"/>
          </a:effectRef>
          <a:fontRef idx="minor">
            <a:schemeClr val="lt1"/>
          </a:fontRef>
        </p:style>
        <p:txBody>
          <a:bodyPr lIns="68580" tIns="68580" rIns="68580" bIns="68580" spcCol="1270" anchor="ctr"/>
          <a:lstStyle/>
          <a:p>
            <a:pPr defTabSz="800100" eaLnBrk="1" fontAlgn="auto" hangingPunct="1">
              <a:lnSpc>
                <a:spcPct val="90000"/>
              </a:lnSpc>
              <a:spcAft>
                <a:spcPct val="35000"/>
              </a:spcAft>
              <a:defRPr/>
            </a:pPr>
            <a:r>
              <a:rPr lang="en-NZ">
                <a:solidFill>
                  <a:schemeClr val="tx1"/>
                </a:solidFill>
                <a:latin typeface="Century Gothic" panose="020B0502020202020204" pitchFamily="34" charset="0"/>
              </a:rPr>
              <a:t>Recruit &amp; Select Module</a:t>
            </a:r>
            <a:endParaRPr lang="pl-PL">
              <a:solidFill>
                <a:schemeClr val="tx1"/>
              </a:solidFill>
              <a:latin typeface="Century Gothic" panose="020B0502020202020204" pitchFamily="34" charset="0"/>
            </a:endParaRPr>
          </a:p>
        </p:txBody>
      </p:sp>
      <p:sp>
        <p:nvSpPr>
          <p:cNvPr id="76" name="Prostokąt 52">
            <a:extLst>
              <a:ext uri="{FF2B5EF4-FFF2-40B4-BE49-F238E27FC236}">
                <a16:creationId xmlns:a16="http://schemas.microsoft.com/office/drawing/2014/main" id="{A29BD9F5-798F-F227-BFBF-CA84B37165D7}"/>
              </a:ext>
            </a:extLst>
          </p:cNvPr>
          <p:cNvSpPr/>
          <p:nvPr/>
        </p:nvSpPr>
        <p:spPr bwMode="auto">
          <a:xfrm>
            <a:off x="7586664" y="5403384"/>
            <a:ext cx="3675859" cy="373062"/>
          </a:xfrm>
          <a:prstGeom prst="rect">
            <a:avLst/>
          </a:prstGeom>
        </p:spPr>
        <p:style>
          <a:lnRef idx="0">
            <a:scrgbClr r="0" g="0" b="0"/>
          </a:lnRef>
          <a:fillRef idx="0">
            <a:scrgbClr r="0" g="0" b="0"/>
          </a:fillRef>
          <a:effectRef idx="0">
            <a:scrgbClr r="0" g="0" b="0"/>
          </a:effectRef>
          <a:fontRef idx="minor">
            <a:schemeClr val="lt1"/>
          </a:fontRef>
        </p:style>
        <p:txBody>
          <a:bodyPr lIns="68580" tIns="68580" rIns="68580" bIns="68580" spcCol="1270" anchor="ctr"/>
          <a:lstStyle/>
          <a:p>
            <a:pPr defTabSz="800100" eaLnBrk="1" fontAlgn="auto" hangingPunct="1">
              <a:lnSpc>
                <a:spcPct val="90000"/>
              </a:lnSpc>
              <a:spcAft>
                <a:spcPct val="35000"/>
              </a:spcAft>
              <a:defRPr/>
            </a:pPr>
            <a:r>
              <a:rPr lang="en-NZ">
                <a:solidFill>
                  <a:schemeClr val="tx1"/>
                </a:solidFill>
                <a:latin typeface="Century Gothic" panose="020B0502020202020204" pitchFamily="34" charset="0"/>
              </a:rPr>
              <a:t>Sales &amp; Service Module</a:t>
            </a:r>
            <a:endParaRPr lang="pl-PL">
              <a:solidFill>
                <a:schemeClr val="tx1"/>
              </a:solidFill>
              <a:latin typeface="Century Gothic" panose="020B0502020202020204" pitchFamily="34" charset="0"/>
            </a:endParaRPr>
          </a:p>
        </p:txBody>
      </p:sp>
      <p:sp>
        <p:nvSpPr>
          <p:cNvPr id="78" name="Freeform 17">
            <a:extLst>
              <a:ext uri="{FF2B5EF4-FFF2-40B4-BE49-F238E27FC236}">
                <a16:creationId xmlns:a16="http://schemas.microsoft.com/office/drawing/2014/main" id="{FADF2271-2FA1-B3B8-1C9D-D2E331D21C67}"/>
              </a:ext>
            </a:extLst>
          </p:cNvPr>
          <p:cNvSpPr>
            <a:spLocks noEditPoints="1"/>
          </p:cNvSpPr>
          <p:nvPr/>
        </p:nvSpPr>
        <p:spPr bwMode="auto">
          <a:xfrm>
            <a:off x="6483354" y="3727382"/>
            <a:ext cx="412750" cy="481012"/>
          </a:xfrm>
          <a:custGeom>
            <a:avLst/>
            <a:gdLst>
              <a:gd name="T0" fmla="*/ 407 w 413"/>
              <a:gd name="T1" fmla="*/ 364 h 480"/>
              <a:gd name="T2" fmla="*/ 394 w 413"/>
              <a:gd name="T3" fmla="*/ 296 h 480"/>
              <a:gd name="T4" fmla="*/ 353 w 413"/>
              <a:gd name="T5" fmla="*/ 233 h 480"/>
              <a:gd name="T6" fmla="*/ 344 w 413"/>
              <a:gd name="T7" fmla="*/ 29 h 480"/>
              <a:gd name="T8" fmla="*/ 28 w 413"/>
              <a:gd name="T9" fmla="*/ 0 h 480"/>
              <a:gd name="T10" fmla="*/ 0 w 413"/>
              <a:gd name="T11" fmla="*/ 441 h 480"/>
              <a:gd name="T12" fmla="*/ 294 w 413"/>
              <a:gd name="T13" fmla="*/ 469 h 480"/>
              <a:gd name="T14" fmla="*/ 303 w 413"/>
              <a:gd name="T15" fmla="*/ 480 h 480"/>
              <a:gd name="T16" fmla="*/ 307 w 413"/>
              <a:gd name="T17" fmla="*/ 474 h 480"/>
              <a:gd name="T18" fmla="*/ 196 w 413"/>
              <a:gd name="T19" fmla="*/ 367 h 480"/>
              <a:gd name="T20" fmla="*/ 174 w 413"/>
              <a:gd name="T21" fmla="*/ 331 h 480"/>
              <a:gd name="T22" fmla="*/ 195 w 413"/>
              <a:gd name="T23" fmla="*/ 334 h 480"/>
              <a:gd name="T24" fmla="*/ 239 w 413"/>
              <a:gd name="T25" fmla="*/ 363 h 480"/>
              <a:gd name="T26" fmla="*/ 247 w 413"/>
              <a:gd name="T27" fmla="*/ 339 h 480"/>
              <a:gd name="T28" fmla="*/ 195 w 413"/>
              <a:gd name="T29" fmla="*/ 189 h 480"/>
              <a:gd name="T30" fmla="*/ 217 w 413"/>
              <a:gd name="T31" fmla="*/ 201 h 480"/>
              <a:gd name="T32" fmla="*/ 251 w 413"/>
              <a:gd name="T33" fmla="*/ 274 h 480"/>
              <a:gd name="T34" fmla="*/ 260 w 413"/>
              <a:gd name="T35" fmla="*/ 271 h 480"/>
              <a:gd name="T36" fmla="*/ 292 w 413"/>
              <a:gd name="T37" fmla="*/ 259 h 480"/>
              <a:gd name="T38" fmla="*/ 315 w 413"/>
              <a:gd name="T39" fmla="*/ 246 h 480"/>
              <a:gd name="T40" fmla="*/ 335 w 413"/>
              <a:gd name="T41" fmla="*/ 252 h 480"/>
              <a:gd name="T42" fmla="*/ 353 w 413"/>
              <a:gd name="T43" fmla="*/ 243 h 480"/>
              <a:gd name="T44" fmla="*/ 385 w 413"/>
              <a:gd name="T45" fmla="*/ 298 h 480"/>
              <a:gd name="T46" fmla="*/ 398 w 413"/>
              <a:gd name="T47" fmla="*/ 363 h 480"/>
              <a:gd name="T48" fmla="*/ 410 w 413"/>
              <a:gd name="T49" fmla="*/ 419 h 480"/>
              <a:gd name="T50" fmla="*/ 302 w 413"/>
              <a:gd name="T51" fmla="*/ 240 h 480"/>
              <a:gd name="T52" fmla="*/ 260 w 413"/>
              <a:gd name="T53" fmla="*/ 254 h 480"/>
              <a:gd name="T54" fmla="*/ 226 w 413"/>
              <a:gd name="T55" fmla="*/ 198 h 480"/>
              <a:gd name="T56" fmla="*/ 191 w 413"/>
              <a:gd name="T57" fmla="*/ 180 h 480"/>
              <a:gd name="T58" fmla="*/ 238 w 413"/>
              <a:gd name="T59" fmla="*/ 342 h 480"/>
              <a:gd name="T60" fmla="*/ 201 w 413"/>
              <a:gd name="T61" fmla="*/ 326 h 480"/>
              <a:gd name="T62" fmla="*/ 166 w 413"/>
              <a:gd name="T63" fmla="*/ 325 h 480"/>
              <a:gd name="T64" fmla="*/ 190 w 413"/>
              <a:gd name="T65" fmla="*/ 374 h 480"/>
              <a:gd name="T66" fmla="*/ 42 w 413"/>
              <a:gd name="T67" fmla="*/ 378 h 480"/>
              <a:gd name="T68" fmla="*/ 302 w 413"/>
              <a:gd name="T69" fmla="*/ 45 h 480"/>
              <a:gd name="T70" fmla="*/ 335 w 413"/>
              <a:gd name="T71" fmla="*/ 240 h 480"/>
              <a:gd name="T72" fmla="*/ 314 w 413"/>
              <a:gd name="T73" fmla="*/ 237 h 480"/>
              <a:gd name="T74" fmla="*/ 312 w 413"/>
              <a:gd name="T75" fmla="*/ 41 h 480"/>
              <a:gd name="T76" fmla="*/ 37 w 413"/>
              <a:gd name="T77" fmla="*/ 36 h 480"/>
              <a:gd name="T78" fmla="*/ 32 w 413"/>
              <a:gd name="T79" fmla="*/ 383 h 480"/>
              <a:gd name="T80" fmla="*/ 206 w 413"/>
              <a:gd name="T81" fmla="*/ 388 h 480"/>
              <a:gd name="T82" fmla="*/ 288 w 413"/>
              <a:gd name="T83" fmla="*/ 459 h 480"/>
              <a:gd name="T84" fmla="*/ 9 w 413"/>
              <a:gd name="T85" fmla="*/ 441 h 480"/>
              <a:gd name="T86" fmla="*/ 28 w 413"/>
              <a:gd name="T87" fmla="*/ 10 h 480"/>
              <a:gd name="T88" fmla="*/ 335 w 413"/>
              <a:gd name="T89" fmla="*/ 29 h 480"/>
              <a:gd name="T90" fmla="*/ 172 w 413"/>
              <a:gd name="T91" fmla="*/ 449 h 480"/>
              <a:gd name="T92" fmla="*/ 172 w 413"/>
              <a:gd name="T93" fmla="*/ 399 h 480"/>
              <a:gd name="T94" fmla="*/ 172 w 413"/>
              <a:gd name="T95" fmla="*/ 449 h 480"/>
              <a:gd name="T96" fmla="*/ 189 w 413"/>
              <a:gd name="T97" fmla="*/ 423 h 480"/>
              <a:gd name="T98" fmla="*/ 157 w 413"/>
              <a:gd name="T99" fmla="*/ 423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3" h="480">
                <a:moveTo>
                  <a:pt x="412" y="412"/>
                </a:moveTo>
                <a:cubicBezTo>
                  <a:pt x="405" y="398"/>
                  <a:pt x="406" y="380"/>
                  <a:pt x="407" y="364"/>
                </a:cubicBezTo>
                <a:cubicBezTo>
                  <a:pt x="408" y="351"/>
                  <a:pt x="409" y="341"/>
                  <a:pt x="405" y="333"/>
                </a:cubicBezTo>
                <a:cubicBezTo>
                  <a:pt x="402" y="327"/>
                  <a:pt x="398" y="311"/>
                  <a:pt x="394" y="296"/>
                </a:cubicBezTo>
                <a:cubicBezTo>
                  <a:pt x="390" y="279"/>
                  <a:pt x="386" y="263"/>
                  <a:pt x="382" y="255"/>
                </a:cubicBezTo>
                <a:cubicBezTo>
                  <a:pt x="375" y="241"/>
                  <a:pt x="365" y="233"/>
                  <a:pt x="353" y="233"/>
                </a:cubicBezTo>
                <a:cubicBezTo>
                  <a:pt x="350" y="233"/>
                  <a:pt x="347" y="234"/>
                  <a:pt x="344" y="234"/>
                </a:cubicBezTo>
                <a:cubicBezTo>
                  <a:pt x="344" y="29"/>
                  <a:pt x="344" y="29"/>
                  <a:pt x="344" y="29"/>
                </a:cubicBezTo>
                <a:cubicBezTo>
                  <a:pt x="344" y="12"/>
                  <a:pt x="330" y="0"/>
                  <a:pt x="316" y="0"/>
                </a:cubicBezTo>
                <a:cubicBezTo>
                  <a:pt x="28" y="0"/>
                  <a:pt x="28" y="0"/>
                  <a:pt x="28" y="0"/>
                </a:cubicBezTo>
                <a:cubicBezTo>
                  <a:pt x="14" y="0"/>
                  <a:pt x="0" y="12"/>
                  <a:pt x="0" y="29"/>
                </a:cubicBezTo>
                <a:cubicBezTo>
                  <a:pt x="0" y="441"/>
                  <a:pt x="0" y="441"/>
                  <a:pt x="0" y="441"/>
                </a:cubicBezTo>
                <a:cubicBezTo>
                  <a:pt x="0" y="457"/>
                  <a:pt x="14" y="469"/>
                  <a:pt x="28" y="469"/>
                </a:cubicBezTo>
                <a:cubicBezTo>
                  <a:pt x="294" y="469"/>
                  <a:pt x="294" y="469"/>
                  <a:pt x="294" y="469"/>
                </a:cubicBezTo>
                <a:cubicBezTo>
                  <a:pt x="295" y="472"/>
                  <a:pt x="297" y="475"/>
                  <a:pt x="298" y="478"/>
                </a:cubicBezTo>
                <a:cubicBezTo>
                  <a:pt x="299" y="479"/>
                  <a:pt x="301" y="480"/>
                  <a:pt x="303" y="480"/>
                </a:cubicBezTo>
                <a:cubicBezTo>
                  <a:pt x="303" y="480"/>
                  <a:pt x="304" y="480"/>
                  <a:pt x="305" y="480"/>
                </a:cubicBezTo>
                <a:cubicBezTo>
                  <a:pt x="307" y="479"/>
                  <a:pt x="308" y="476"/>
                  <a:pt x="307" y="474"/>
                </a:cubicBezTo>
                <a:cubicBezTo>
                  <a:pt x="294" y="446"/>
                  <a:pt x="273" y="422"/>
                  <a:pt x="259" y="416"/>
                </a:cubicBezTo>
                <a:cubicBezTo>
                  <a:pt x="251" y="414"/>
                  <a:pt x="217" y="385"/>
                  <a:pt x="196" y="367"/>
                </a:cubicBezTo>
                <a:cubicBezTo>
                  <a:pt x="187" y="359"/>
                  <a:pt x="179" y="352"/>
                  <a:pt x="175" y="349"/>
                </a:cubicBezTo>
                <a:cubicBezTo>
                  <a:pt x="168" y="344"/>
                  <a:pt x="170" y="335"/>
                  <a:pt x="174" y="331"/>
                </a:cubicBezTo>
                <a:cubicBezTo>
                  <a:pt x="175" y="329"/>
                  <a:pt x="181" y="323"/>
                  <a:pt x="188" y="328"/>
                </a:cubicBezTo>
                <a:cubicBezTo>
                  <a:pt x="190" y="329"/>
                  <a:pt x="192" y="331"/>
                  <a:pt x="195" y="334"/>
                </a:cubicBezTo>
                <a:cubicBezTo>
                  <a:pt x="206" y="342"/>
                  <a:pt x="222" y="354"/>
                  <a:pt x="231" y="361"/>
                </a:cubicBezTo>
                <a:cubicBezTo>
                  <a:pt x="234" y="364"/>
                  <a:pt x="238" y="364"/>
                  <a:pt x="239" y="363"/>
                </a:cubicBezTo>
                <a:cubicBezTo>
                  <a:pt x="245" y="361"/>
                  <a:pt x="247" y="350"/>
                  <a:pt x="247" y="341"/>
                </a:cubicBezTo>
                <a:cubicBezTo>
                  <a:pt x="247" y="340"/>
                  <a:pt x="247" y="339"/>
                  <a:pt x="247" y="339"/>
                </a:cubicBezTo>
                <a:cubicBezTo>
                  <a:pt x="188" y="215"/>
                  <a:pt x="188" y="215"/>
                  <a:pt x="188" y="215"/>
                </a:cubicBezTo>
                <a:cubicBezTo>
                  <a:pt x="183" y="205"/>
                  <a:pt x="186" y="193"/>
                  <a:pt x="195" y="189"/>
                </a:cubicBezTo>
                <a:cubicBezTo>
                  <a:pt x="199" y="187"/>
                  <a:pt x="203" y="187"/>
                  <a:pt x="208" y="189"/>
                </a:cubicBezTo>
                <a:cubicBezTo>
                  <a:pt x="212" y="191"/>
                  <a:pt x="215" y="195"/>
                  <a:pt x="217" y="201"/>
                </a:cubicBezTo>
                <a:cubicBezTo>
                  <a:pt x="217" y="201"/>
                  <a:pt x="217" y="201"/>
                  <a:pt x="217" y="202"/>
                </a:cubicBezTo>
                <a:cubicBezTo>
                  <a:pt x="251" y="274"/>
                  <a:pt x="251" y="274"/>
                  <a:pt x="251" y="274"/>
                </a:cubicBezTo>
                <a:cubicBezTo>
                  <a:pt x="252" y="276"/>
                  <a:pt x="255" y="277"/>
                  <a:pt x="257" y="276"/>
                </a:cubicBezTo>
                <a:cubicBezTo>
                  <a:pt x="259" y="276"/>
                  <a:pt x="260" y="274"/>
                  <a:pt x="260" y="271"/>
                </a:cubicBezTo>
                <a:cubicBezTo>
                  <a:pt x="260" y="267"/>
                  <a:pt x="261" y="264"/>
                  <a:pt x="265" y="261"/>
                </a:cubicBezTo>
                <a:cubicBezTo>
                  <a:pt x="272" y="257"/>
                  <a:pt x="284" y="256"/>
                  <a:pt x="292" y="259"/>
                </a:cubicBezTo>
                <a:cubicBezTo>
                  <a:pt x="294" y="260"/>
                  <a:pt x="297" y="259"/>
                  <a:pt x="298" y="257"/>
                </a:cubicBezTo>
                <a:cubicBezTo>
                  <a:pt x="301" y="250"/>
                  <a:pt x="309" y="247"/>
                  <a:pt x="315" y="246"/>
                </a:cubicBezTo>
                <a:cubicBezTo>
                  <a:pt x="322" y="245"/>
                  <a:pt x="328" y="247"/>
                  <a:pt x="331" y="251"/>
                </a:cubicBezTo>
                <a:cubicBezTo>
                  <a:pt x="332" y="252"/>
                  <a:pt x="334" y="253"/>
                  <a:pt x="335" y="252"/>
                </a:cubicBezTo>
                <a:cubicBezTo>
                  <a:pt x="337" y="252"/>
                  <a:pt x="338" y="251"/>
                  <a:pt x="339" y="250"/>
                </a:cubicBezTo>
                <a:cubicBezTo>
                  <a:pt x="341" y="245"/>
                  <a:pt x="347" y="242"/>
                  <a:pt x="353" y="243"/>
                </a:cubicBezTo>
                <a:cubicBezTo>
                  <a:pt x="358" y="243"/>
                  <a:pt x="367" y="245"/>
                  <a:pt x="373" y="259"/>
                </a:cubicBezTo>
                <a:cubicBezTo>
                  <a:pt x="377" y="266"/>
                  <a:pt x="381" y="283"/>
                  <a:pt x="385" y="298"/>
                </a:cubicBezTo>
                <a:cubicBezTo>
                  <a:pt x="389" y="315"/>
                  <a:pt x="393" y="330"/>
                  <a:pt x="397" y="337"/>
                </a:cubicBezTo>
                <a:cubicBezTo>
                  <a:pt x="399" y="342"/>
                  <a:pt x="398" y="353"/>
                  <a:pt x="398" y="363"/>
                </a:cubicBezTo>
                <a:cubicBezTo>
                  <a:pt x="397" y="379"/>
                  <a:pt x="396" y="399"/>
                  <a:pt x="404" y="416"/>
                </a:cubicBezTo>
                <a:cubicBezTo>
                  <a:pt x="405" y="419"/>
                  <a:pt x="408" y="420"/>
                  <a:pt x="410" y="419"/>
                </a:cubicBezTo>
                <a:cubicBezTo>
                  <a:pt x="412" y="417"/>
                  <a:pt x="413" y="415"/>
                  <a:pt x="412" y="412"/>
                </a:cubicBezTo>
                <a:close/>
                <a:moveTo>
                  <a:pt x="302" y="240"/>
                </a:moveTo>
                <a:cubicBezTo>
                  <a:pt x="298" y="243"/>
                  <a:pt x="294" y="246"/>
                  <a:pt x="292" y="249"/>
                </a:cubicBezTo>
                <a:cubicBezTo>
                  <a:pt x="281" y="246"/>
                  <a:pt x="268" y="248"/>
                  <a:pt x="260" y="254"/>
                </a:cubicBezTo>
                <a:cubicBezTo>
                  <a:pt x="258" y="255"/>
                  <a:pt x="256" y="257"/>
                  <a:pt x="254" y="259"/>
                </a:cubicBezTo>
                <a:cubicBezTo>
                  <a:pt x="226" y="198"/>
                  <a:pt x="226" y="198"/>
                  <a:pt x="226" y="198"/>
                </a:cubicBezTo>
                <a:cubicBezTo>
                  <a:pt x="224" y="190"/>
                  <a:pt x="218" y="184"/>
                  <a:pt x="212" y="181"/>
                </a:cubicBezTo>
                <a:cubicBezTo>
                  <a:pt x="205" y="177"/>
                  <a:pt x="197" y="177"/>
                  <a:pt x="191" y="180"/>
                </a:cubicBezTo>
                <a:cubicBezTo>
                  <a:pt x="178" y="187"/>
                  <a:pt x="173" y="204"/>
                  <a:pt x="180" y="219"/>
                </a:cubicBezTo>
                <a:cubicBezTo>
                  <a:pt x="238" y="342"/>
                  <a:pt x="238" y="342"/>
                  <a:pt x="238" y="342"/>
                </a:cubicBezTo>
                <a:cubicBezTo>
                  <a:pt x="237" y="346"/>
                  <a:pt x="237" y="351"/>
                  <a:pt x="236" y="353"/>
                </a:cubicBezTo>
                <a:cubicBezTo>
                  <a:pt x="227" y="345"/>
                  <a:pt x="212" y="334"/>
                  <a:pt x="201" y="326"/>
                </a:cubicBezTo>
                <a:cubicBezTo>
                  <a:pt x="198" y="324"/>
                  <a:pt x="195" y="322"/>
                  <a:pt x="193" y="320"/>
                </a:cubicBezTo>
                <a:cubicBezTo>
                  <a:pt x="184" y="314"/>
                  <a:pt x="173" y="316"/>
                  <a:pt x="166" y="325"/>
                </a:cubicBezTo>
                <a:cubicBezTo>
                  <a:pt x="160" y="334"/>
                  <a:pt x="158" y="348"/>
                  <a:pt x="169" y="357"/>
                </a:cubicBezTo>
                <a:cubicBezTo>
                  <a:pt x="173" y="360"/>
                  <a:pt x="181" y="366"/>
                  <a:pt x="190" y="374"/>
                </a:cubicBezTo>
                <a:cubicBezTo>
                  <a:pt x="192" y="376"/>
                  <a:pt x="193" y="377"/>
                  <a:pt x="195" y="378"/>
                </a:cubicBezTo>
                <a:cubicBezTo>
                  <a:pt x="42" y="378"/>
                  <a:pt x="42" y="378"/>
                  <a:pt x="42" y="378"/>
                </a:cubicBezTo>
                <a:cubicBezTo>
                  <a:pt x="42" y="45"/>
                  <a:pt x="42" y="45"/>
                  <a:pt x="42" y="45"/>
                </a:cubicBezTo>
                <a:cubicBezTo>
                  <a:pt x="302" y="45"/>
                  <a:pt x="302" y="45"/>
                  <a:pt x="302" y="45"/>
                </a:cubicBezTo>
                <a:lnTo>
                  <a:pt x="302" y="240"/>
                </a:lnTo>
                <a:close/>
                <a:moveTo>
                  <a:pt x="335" y="240"/>
                </a:moveTo>
                <a:cubicBezTo>
                  <a:pt x="335" y="240"/>
                  <a:pt x="334" y="241"/>
                  <a:pt x="334" y="241"/>
                </a:cubicBezTo>
                <a:cubicBezTo>
                  <a:pt x="329" y="237"/>
                  <a:pt x="322" y="236"/>
                  <a:pt x="314" y="237"/>
                </a:cubicBezTo>
                <a:cubicBezTo>
                  <a:pt x="313" y="237"/>
                  <a:pt x="313" y="237"/>
                  <a:pt x="312" y="237"/>
                </a:cubicBezTo>
                <a:cubicBezTo>
                  <a:pt x="312" y="41"/>
                  <a:pt x="312" y="41"/>
                  <a:pt x="312" y="41"/>
                </a:cubicBezTo>
                <a:cubicBezTo>
                  <a:pt x="312" y="38"/>
                  <a:pt x="309" y="36"/>
                  <a:pt x="307" y="36"/>
                </a:cubicBezTo>
                <a:cubicBezTo>
                  <a:pt x="37" y="36"/>
                  <a:pt x="37" y="36"/>
                  <a:pt x="37" y="36"/>
                </a:cubicBezTo>
                <a:cubicBezTo>
                  <a:pt x="34" y="36"/>
                  <a:pt x="32" y="38"/>
                  <a:pt x="32" y="41"/>
                </a:cubicBezTo>
                <a:cubicBezTo>
                  <a:pt x="32" y="383"/>
                  <a:pt x="32" y="383"/>
                  <a:pt x="32" y="383"/>
                </a:cubicBezTo>
                <a:cubicBezTo>
                  <a:pt x="32" y="386"/>
                  <a:pt x="34" y="388"/>
                  <a:pt x="37" y="388"/>
                </a:cubicBezTo>
                <a:cubicBezTo>
                  <a:pt x="206" y="388"/>
                  <a:pt x="206" y="388"/>
                  <a:pt x="206" y="388"/>
                </a:cubicBezTo>
                <a:cubicBezTo>
                  <a:pt x="229" y="408"/>
                  <a:pt x="248" y="423"/>
                  <a:pt x="255" y="425"/>
                </a:cubicBezTo>
                <a:cubicBezTo>
                  <a:pt x="263" y="428"/>
                  <a:pt x="277" y="441"/>
                  <a:pt x="288" y="459"/>
                </a:cubicBezTo>
                <a:cubicBezTo>
                  <a:pt x="28" y="459"/>
                  <a:pt x="28" y="459"/>
                  <a:pt x="28" y="459"/>
                </a:cubicBezTo>
                <a:cubicBezTo>
                  <a:pt x="19" y="459"/>
                  <a:pt x="9" y="452"/>
                  <a:pt x="9" y="441"/>
                </a:cubicBezTo>
                <a:cubicBezTo>
                  <a:pt x="9" y="29"/>
                  <a:pt x="9" y="29"/>
                  <a:pt x="9" y="29"/>
                </a:cubicBezTo>
                <a:cubicBezTo>
                  <a:pt x="9" y="17"/>
                  <a:pt x="19" y="10"/>
                  <a:pt x="28" y="10"/>
                </a:cubicBezTo>
                <a:cubicBezTo>
                  <a:pt x="316" y="10"/>
                  <a:pt x="316" y="10"/>
                  <a:pt x="316" y="10"/>
                </a:cubicBezTo>
                <a:cubicBezTo>
                  <a:pt x="325" y="10"/>
                  <a:pt x="335" y="17"/>
                  <a:pt x="335" y="29"/>
                </a:cubicBezTo>
                <a:lnTo>
                  <a:pt x="335" y="240"/>
                </a:lnTo>
                <a:close/>
                <a:moveTo>
                  <a:pt x="172" y="449"/>
                </a:moveTo>
                <a:cubicBezTo>
                  <a:pt x="186" y="449"/>
                  <a:pt x="198" y="438"/>
                  <a:pt x="198" y="423"/>
                </a:cubicBezTo>
                <a:cubicBezTo>
                  <a:pt x="198" y="410"/>
                  <a:pt x="186" y="399"/>
                  <a:pt x="172" y="399"/>
                </a:cubicBezTo>
                <a:cubicBezTo>
                  <a:pt x="157" y="399"/>
                  <a:pt x="148" y="411"/>
                  <a:pt x="148" y="423"/>
                </a:cubicBezTo>
                <a:cubicBezTo>
                  <a:pt x="148" y="438"/>
                  <a:pt x="158" y="449"/>
                  <a:pt x="172" y="449"/>
                </a:cubicBezTo>
                <a:close/>
                <a:moveTo>
                  <a:pt x="172" y="408"/>
                </a:moveTo>
                <a:cubicBezTo>
                  <a:pt x="181" y="408"/>
                  <a:pt x="189" y="416"/>
                  <a:pt x="189" y="423"/>
                </a:cubicBezTo>
                <a:cubicBezTo>
                  <a:pt x="189" y="432"/>
                  <a:pt x="181" y="440"/>
                  <a:pt x="172" y="440"/>
                </a:cubicBezTo>
                <a:cubicBezTo>
                  <a:pt x="162" y="440"/>
                  <a:pt x="157" y="431"/>
                  <a:pt x="157" y="423"/>
                </a:cubicBezTo>
                <a:cubicBezTo>
                  <a:pt x="157" y="416"/>
                  <a:pt x="163" y="408"/>
                  <a:pt x="172" y="408"/>
                </a:cubicBezTo>
                <a:close/>
              </a:path>
            </a:pathLst>
          </a:custGeom>
          <a:solidFill>
            <a:schemeClr val="bg1">
              <a:lumMod val="65000"/>
            </a:schemeClr>
          </a:solidFill>
          <a:ln w="3175" cap="rnd">
            <a:solidFill>
              <a:schemeClr val="bg1">
                <a:lumMod val="65000"/>
              </a:schemeClr>
            </a:solidFill>
            <a:round/>
          </a:ln>
        </p:spPr>
        <p:style>
          <a:lnRef idx="1">
            <a:schemeClr val="accent1"/>
          </a:lnRef>
          <a:fillRef idx="0">
            <a:schemeClr val="accent1"/>
          </a:fillRef>
          <a:effectRef idx="0">
            <a:schemeClr val="accent1"/>
          </a:effectRef>
          <a:fontRef idx="minor">
            <a:schemeClr val="tx1"/>
          </a:fontRef>
        </p:style>
        <p:txBody>
          <a:bodyPr lIns="68580" tIns="34290" rIns="68580" bIns="34290"/>
          <a:lstStyle/>
          <a:p>
            <a:pPr defTabSz="913203" eaLnBrk="1" fontAlgn="auto" hangingPunct="1">
              <a:spcBef>
                <a:spcPts val="0"/>
              </a:spcBef>
              <a:spcAft>
                <a:spcPts val="0"/>
              </a:spcAft>
              <a:defRPr/>
            </a:pPr>
            <a:endParaRPr lang="en-US">
              <a:latin typeface="Century Gothic" panose="020B0502020202020204" pitchFamily="34" charset="0"/>
            </a:endParaRPr>
          </a:p>
        </p:txBody>
      </p:sp>
      <p:sp>
        <p:nvSpPr>
          <p:cNvPr id="36" name="Freeform 34">
            <a:extLst>
              <a:ext uri="{FF2B5EF4-FFF2-40B4-BE49-F238E27FC236}">
                <a16:creationId xmlns:a16="http://schemas.microsoft.com/office/drawing/2014/main" id="{DD903E35-D709-3978-1885-94E5AACF1225}"/>
              </a:ext>
            </a:extLst>
          </p:cNvPr>
          <p:cNvSpPr>
            <a:spLocks noEditPoints="1"/>
          </p:cNvSpPr>
          <p:nvPr/>
        </p:nvSpPr>
        <p:spPr bwMode="auto">
          <a:xfrm>
            <a:off x="6364290" y="2133929"/>
            <a:ext cx="677862" cy="509587"/>
          </a:xfrm>
          <a:custGeom>
            <a:avLst/>
            <a:gdLst>
              <a:gd name="T0" fmla="*/ 419 w 486"/>
              <a:gd name="T1" fmla="*/ 279 h 364"/>
              <a:gd name="T2" fmla="*/ 390 w 486"/>
              <a:gd name="T3" fmla="*/ 171 h 364"/>
              <a:gd name="T4" fmla="*/ 363 w 486"/>
              <a:gd name="T5" fmla="*/ 279 h 364"/>
              <a:gd name="T6" fmla="*/ 295 w 486"/>
              <a:gd name="T7" fmla="*/ 359 h 364"/>
              <a:gd name="T8" fmla="*/ 481 w 486"/>
              <a:gd name="T9" fmla="*/ 364 h 364"/>
              <a:gd name="T10" fmla="*/ 434 w 486"/>
              <a:gd name="T11" fmla="*/ 312 h 364"/>
              <a:gd name="T12" fmla="*/ 390 w 486"/>
              <a:gd name="T13" fmla="*/ 181 h 364"/>
              <a:gd name="T14" fmla="*/ 390 w 486"/>
              <a:gd name="T15" fmla="*/ 283 h 364"/>
              <a:gd name="T16" fmla="*/ 305 w 486"/>
              <a:gd name="T17" fmla="*/ 355 h 364"/>
              <a:gd name="T18" fmla="*/ 351 w 486"/>
              <a:gd name="T19" fmla="*/ 320 h 364"/>
              <a:gd name="T20" fmla="*/ 390 w 486"/>
              <a:gd name="T21" fmla="*/ 292 h 364"/>
              <a:gd name="T22" fmla="*/ 431 w 486"/>
              <a:gd name="T23" fmla="*/ 321 h 364"/>
              <a:gd name="T24" fmla="*/ 476 w 486"/>
              <a:gd name="T25" fmla="*/ 355 h 364"/>
              <a:gd name="T26" fmla="*/ 322 w 486"/>
              <a:gd name="T27" fmla="*/ 216 h 364"/>
              <a:gd name="T28" fmla="*/ 327 w 486"/>
              <a:gd name="T29" fmla="*/ 215 h 364"/>
              <a:gd name="T30" fmla="*/ 321 w 486"/>
              <a:gd name="T31" fmla="*/ 177 h 364"/>
              <a:gd name="T32" fmla="*/ 297 w 486"/>
              <a:gd name="T33" fmla="*/ 37 h 364"/>
              <a:gd name="T34" fmla="*/ 204 w 486"/>
              <a:gd name="T35" fmla="*/ 0 h 364"/>
              <a:gd name="T36" fmla="*/ 171 w 486"/>
              <a:gd name="T37" fmla="*/ 137 h 364"/>
              <a:gd name="T38" fmla="*/ 154 w 486"/>
              <a:gd name="T39" fmla="*/ 189 h 364"/>
              <a:gd name="T40" fmla="*/ 208 w 486"/>
              <a:gd name="T41" fmla="*/ 143 h 364"/>
              <a:gd name="T42" fmla="*/ 289 w 486"/>
              <a:gd name="T43" fmla="*/ 179 h 364"/>
              <a:gd name="T44" fmla="*/ 293 w 486"/>
              <a:gd name="T45" fmla="*/ 170 h 364"/>
              <a:gd name="T46" fmla="*/ 227 w 486"/>
              <a:gd name="T47" fmla="*/ 130 h 364"/>
              <a:gd name="T48" fmla="*/ 205 w 486"/>
              <a:gd name="T49" fmla="*/ 133 h 364"/>
              <a:gd name="T50" fmla="*/ 200 w 486"/>
              <a:gd name="T51" fmla="*/ 139 h 364"/>
              <a:gd name="T52" fmla="*/ 181 w 486"/>
              <a:gd name="T53" fmla="*/ 134 h 364"/>
              <a:gd name="T54" fmla="*/ 178 w 486"/>
              <a:gd name="T55" fmla="*/ 129 h 364"/>
              <a:gd name="T56" fmla="*/ 204 w 486"/>
              <a:gd name="T57" fmla="*/ 9 h 364"/>
              <a:gd name="T58" fmla="*/ 276 w 486"/>
              <a:gd name="T59" fmla="*/ 49 h 364"/>
              <a:gd name="T60" fmla="*/ 369 w 486"/>
              <a:gd name="T61" fmla="*/ 108 h 364"/>
              <a:gd name="T62" fmla="*/ 311 w 486"/>
              <a:gd name="T63" fmla="*/ 173 h 364"/>
              <a:gd name="T64" fmla="*/ 297 w 486"/>
              <a:gd name="T65" fmla="*/ 173 h 364"/>
              <a:gd name="T66" fmla="*/ 139 w 486"/>
              <a:gd name="T67" fmla="*/ 312 h 364"/>
              <a:gd name="T68" fmla="*/ 142 w 486"/>
              <a:gd name="T69" fmla="*/ 232 h 364"/>
              <a:gd name="T70" fmla="*/ 49 w 486"/>
              <a:gd name="T71" fmla="*/ 232 h 364"/>
              <a:gd name="T72" fmla="*/ 54 w 486"/>
              <a:gd name="T73" fmla="*/ 311 h 364"/>
              <a:gd name="T74" fmla="*/ 5 w 486"/>
              <a:gd name="T75" fmla="*/ 364 h 364"/>
              <a:gd name="T76" fmla="*/ 191 w 486"/>
              <a:gd name="T77" fmla="*/ 359 h 364"/>
              <a:gd name="T78" fmla="*/ 59 w 486"/>
              <a:gd name="T79" fmla="*/ 232 h 364"/>
              <a:gd name="T80" fmla="*/ 132 w 486"/>
              <a:gd name="T81" fmla="*/ 232 h 364"/>
              <a:gd name="T82" fmla="*/ 59 w 486"/>
              <a:gd name="T83" fmla="*/ 232 h 364"/>
              <a:gd name="T84" fmla="*/ 56 w 486"/>
              <a:gd name="T85" fmla="*/ 320 h 364"/>
              <a:gd name="T86" fmla="*/ 77 w 486"/>
              <a:gd name="T87" fmla="*/ 286 h 364"/>
              <a:gd name="T88" fmla="*/ 115 w 486"/>
              <a:gd name="T89" fmla="*/ 286 h 364"/>
              <a:gd name="T90" fmla="*/ 137 w 486"/>
              <a:gd name="T91" fmla="*/ 321 h 364"/>
              <a:gd name="T92" fmla="*/ 10 w 486"/>
              <a:gd name="T93" fmla="*/ 355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6" h="364">
                <a:moveTo>
                  <a:pt x="434" y="312"/>
                </a:moveTo>
                <a:cubicBezTo>
                  <a:pt x="423" y="309"/>
                  <a:pt x="419" y="290"/>
                  <a:pt x="419" y="279"/>
                </a:cubicBezTo>
                <a:cubicBezTo>
                  <a:pt x="429" y="267"/>
                  <a:pt x="437" y="250"/>
                  <a:pt x="437" y="232"/>
                </a:cubicBezTo>
                <a:cubicBezTo>
                  <a:pt x="437" y="195"/>
                  <a:pt x="419" y="171"/>
                  <a:pt x="390" y="171"/>
                </a:cubicBezTo>
                <a:cubicBezTo>
                  <a:pt x="362" y="171"/>
                  <a:pt x="344" y="195"/>
                  <a:pt x="344" y="232"/>
                </a:cubicBezTo>
                <a:cubicBezTo>
                  <a:pt x="344" y="251"/>
                  <a:pt x="352" y="268"/>
                  <a:pt x="363" y="279"/>
                </a:cubicBezTo>
                <a:cubicBezTo>
                  <a:pt x="362" y="293"/>
                  <a:pt x="358" y="308"/>
                  <a:pt x="348" y="311"/>
                </a:cubicBezTo>
                <a:cubicBezTo>
                  <a:pt x="304" y="320"/>
                  <a:pt x="295" y="342"/>
                  <a:pt x="295" y="359"/>
                </a:cubicBezTo>
                <a:cubicBezTo>
                  <a:pt x="295" y="362"/>
                  <a:pt x="297" y="364"/>
                  <a:pt x="300" y="364"/>
                </a:cubicBezTo>
                <a:cubicBezTo>
                  <a:pt x="481" y="364"/>
                  <a:pt x="481" y="364"/>
                  <a:pt x="481" y="364"/>
                </a:cubicBezTo>
                <a:cubicBezTo>
                  <a:pt x="483" y="364"/>
                  <a:pt x="486" y="362"/>
                  <a:pt x="486" y="359"/>
                </a:cubicBezTo>
                <a:cubicBezTo>
                  <a:pt x="486" y="343"/>
                  <a:pt x="477" y="321"/>
                  <a:pt x="434" y="312"/>
                </a:cubicBezTo>
                <a:close/>
                <a:moveTo>
                  <a:pt x="354" y="232"/>
                </a:moveTo>
                <a:cubicBezTo>
                  <a:pt x="354" y="185"/>
                  <a:pt x="382" y="181"/>
                  <a:pt x="390" y="181"/>
                </a:cubicBezTo>
                <a:cubicBezTo>
                  <a:pt x="399" y="181"/>
                  <a:pt x="427" y="185"/>
                  <a:pt x="427" y="232"/>
                </a:cubicBezTo>
                <a:cubicBezTo>
                  <a:pt x="427" y="261"/>
                  <a:pt x="408" y="283"/>
                  <a:pt x="390" y="283"/>
                </a:cubicBezTo>
                <a:cubicBezTo>
                  <a:pt x="373" y="283"/>
                  <a:pt x="354" y="261"/>
                  <a:pt x="354" y="232"/>
                </a:cubicBezTo>
                <a:close/>
                <a:moveTo>
                  <a:pt x="305" y="355"/>
                </a:moveTo>
                <a:cubicBezTo>
                  <a:pt x="307" y="338"/>
                  <a:pt x="323" y="326"/>
                  <a:pt x="351" y="320"/>
                </a:cubicBezTo>
                <a:cubicBezTo>
                  <a:pt x="351" y="320"/>
                  <a:pt x="351" y="320"/>
                  <a:pt x="351" y="320"/>
                </a:cubicBezTo>
                <a:cubicBezTo>
                  <a:pt x="364" y="316"/>
                  <a:pt x="370" y="301"/>
                  <a:pt x="372" y="286"/>
                </a:cubicBezTo>
                <a:cubicBezTo>
                  <a:pt x="377" y="290"/>
                  <a:pt x="384" y="292"/>
                  <a:pt x="390" y="292"/>
                </a:cubicBezTo>
                <a:cubicBezTo>
                  <a:pt x="397" y="292"/>
                  <a:pt x="404" y="290"/>
                  <a:pt x="410" y="286"/>
                </a:cubicBezTo>
                <a:cubicBezTo>
                  <a:pt x="412" y="302"/>
                  <a:pt x="418" y="317"/>
                  <a:pt x="431" y="321"/>
                </a:cubicBezTo>
                <a:cubicBezTo>
                  <a:pt x="431" y="321"/>
                  <a:pt x="431" y="321"/>
                  <a:pt x="432" y="321"/>
                </a:cubicBezTo>
                <a:cubicBezTo>
                  <a:pt x="459" y="326"/>
                  <a:pt x="474" y="338"/>
                  <a:pt x="476" y="355"/>
                </a:cubicBezTo>
                <a:lnTo>
                  <a:pt x="305" y="355"/>
                </a:lnTo>
                <a:close/>
                <a:moveTo>
                  <a:pt x="322" y="216"/>
                </a:moveTo>
                <a:cubicBezTo>
                  <a:pt x="323" y="216"/>
                  <a:pt x="323" y="216"/>
                  <a:pt x="324" y="216"/>
                </a:cubicBezTo>
                <a:cubicBezTo>
                  <a:pt x="325" y="216"/>
                  <a:pt x="327" y="216"/>
                  <a:pt x="327" y="215"/>
                </a:cubicBezTo>
                <a:cubicBezTo>
                  <a:pt x="329" y="214"/>
                  <a:pt x="330" y="212"/>
                  <a:pt x="329" y="210"/>
                </a:cubicBezTo>
                <a:cubicBezTo>
                  <a:pt x="329" y="210"/>
                  <a:pt x="322" y="195"/>
                  <a:pt x="321" y="177"/>
                </a:cubicBezTo>
                <a:cubicBezTo>
                  <a:pt x="355" y="168"/>
                  <a:pt x="378" y="140"/>
                  <a:pt x="378" y="108"/>
                </a:cubicBezTo>
                <a:cubicBezTo>
                  <a:pt x="378" y="69"/>
                  <a:pt x="342" y="37"/>
                  <a:pt x="297" y="37"/>
                </a:cubicBezTo>
                <a:cubicBezTo>
                  <a:pt x="290" y="37"/>
                  <a:pt x="283" y="37"/>
                  <a:pt x="277" y="39"/>
                </a:cubicBezTo>
                <a:cubicBezTo>
                  <a:pt x="263" y="15"/>
                  <a:pt x="235" y="0"/>
                  <a:pt x="204" y="0"/>
                </a:cubicBezTo>
                <a:cubicBezTo>
                  <a:pt x="159" y="0"/>
                  <a:pt x="123" y="32"/>
                  <a:pt x="123" y="71"/>
                </a:cubicBezTo>
                <a:cubicBezTo>
                  <a:pt x="123" y="100"/>
                  <a:pt x="142" y="125"/>
                  <a:pt x="171" y="137"/>
                </a:cubicBezTo>
                <a:cubicBezTo>
                  <a:pt x="170" y="163"/>
                  <a:pt x="154" y="183"/>
                  <a:pt x="154" y="183"/>
                </a:cubicBezTo>
                <a:cubicBezTo>
                  <a:pt x="153" y="185"/>
                  <a:pt x="153" y="188"/>
                  <a:pt x="154" y="189"/>
                </a:cubicBezTo>
                <a:cubicBezTo>
                  <a:pt x="156" y="191"/>
                  <a:pt x="158" y="191"/>
                  <a:pt x="160" y="191"/>
                </a:cubicBezTo>
                <a:cubicBezTo>
                  <a:pt x="185" y="179"/>
                  <a:pt x="201" y="164"/>
                  <a:pt x="208" y="143"/>
                </a:cubicBezTo>
                <a:cubicBezTo>
                  <a:pt x="214" y="142"/>
                  <a:pt x="219" y="142"/>
                  <a:pt x="224" y="141"/>
                </a:cubicBezTo>
                <a:cubicBezTo>
                  <a:pt x="237" y="163"/>
                  <a:pt x="261" y="177"/>
                  <a:pt x="289" y="179"/>
                </a:cubicBezTo>
                <a:cubicBezTo>
                  <a:pt x="296" y="193"/>
                  <a:pt x="306" y="205"/>
                  <a:pt x="322" y="216"/>
                </a:cubicBezTo>
                <a:close/>
                <a:moveTo>
                  <a:pt x="293" y="170"/>
                </a:moveTo>
                <a:cubicBezTo>
                  <a:pt x="266" y="169"/>
                  <a:pt x="242" y="155"/>
                  <a:pt x="231" y="133"/>
                </a:cubicBezTo>
                <a:cubicBezTo>
                  <a:pt x="230" y="131"/>
                  <a:pt x="228" y="130"/>
                  <a:pt x="227" y="130"/>
                </a:cubicBezTo>
                <a:cubicBezTo>
                  <a:pt x="226" y="130"/>
                  <a:pt x="226" y="130"/>
                  <a:pt x="225" y="131"/>
                </a:cubicBezTo>
                <a:cubicBezTo>
                  <a:pt x="219" y="132"/>
                  <a:pt x="212" y="133"/>
                  <a:pt x="205" y="133"/>
                </a:cubicBezTo>
                <a:cubicBezTo>
                  <a:pt x="202" y="133"/>
                  <a:pt x="201" y="135"/>
                  <a:pt x="200" y="137"/>
                </a:cubicBezTo>
                <a:cubicBezTo>
                  <a:pt x="200" y="138"/>
                  <a:pt x="200" y="138"/>
                  <a:pt x="200" y="139"/>
                </a:cubicBezTo>
                <a:cubicBezTo>
                  <a:pt x="195" y="154"/>
                  <a:pt x="185" y="165"/>
                  <a:pt x="170" y="175"/>
                </a:cubicBezTo>
                <a:cubicBezTo>
                  <a:pt x="175" y="165"/>
                  <a:pt x="180" y="150"/>
                  <a:pt x="181" y="134"/>
                </a:cubicBezTo>
                <a:cubicBezTo>
                  <a:pt x="181" y="134"/>
                  <a:pt x="181" y="134"/>
                  <a:pt x="181" y="134"/>
                </a:cubicBezTo>
                <a:cubicBezTo>
                  <a:pt x="181" y="132"/>
                  <a:pt x="180" y="130"/>
                  <a:pt x="178" y="129"/>
                </a:cubicBezTo>
                <a:cubicBezTo>
                  <a:pt x="150" y="120"/>
                  <a:pt x="132" y="97"/>
                  <a:pt x="132" y="71"/>
                </a:cubicBezTo>
                <a:cubicBezTo>
                  <a:pt x="132" y="37"/>
                  <a:pt x="164" y="9"/>
                  <a:pt x="204" y="9"/>
                </a:cubicBezTo>
                <a:cubicBezTo>
                  <a:pt x="233" y="9"/>
                  <a:pt x="259" y="24"/>
                  <a:pt x="270" y="47"/>
                </a:cubicBezTo>
                <a:cubicBezTo>
                  <a:pt x="271" y="48"/>
                  <a:pt x="273" y="49"/>
                  <a:pt x="276" y="49"/>
                </a:cubicBezTo>
                <a:cubicBezTo>
                  <a:pt x="282" y="47"/>
                  <a:pt x="290" y="46"/>
                  <a:pt x="297" y="46"/>
                </a:cubicBezTo>
                <a:cubicBezTo>
                  <a:pt x="337" y="46"/>
                  <a:pt x="369" y="74"/>
                  <a:pt x="369" y="108"/>
                </a:cubicBezTo>
                <a:cubicBezTo>
                  <a:pt x="369" y="137"/>
                  <a:pt x="347" y="162"/>
                  <a:pt x="315" y="169"/>
                </a:cubicBezTo>
                <a:cubicBezTo>
                  <a:pt x="313" y="169"/>
                  <a:pt x="311" y="171"/>
                  <a:pt x="311" y="173"/>
                </a:cubicBezTo>
                <a:cubicBezTo>
                  <a:pt x="311" y="183"/>
                  <a:pt x="313" y="191"/>
                  <a:pt x="315" y="198"/>
                </a:cubicBezTo>
                <a:cubicBezTo>
                  <a:pt x="306" y="190"/>
                  <a:pt x="301" y="182"/>
                  <a:pt x="297" y="173"/>
                </a:cubicBezTo>
                <a:cubicBezTo>
                  <a:pt x="296" y="171"/>
                  <a:pt x="295" y="170"/>
                  <a:pt x="293" y="170"/>
                </a:cubicBezTo>
                <a:close/>
                <a:moveTo>
                  <a:pt x="139" y="312"/>
                </a:moveTo>
                <a:cubicBezTo>
                  <a:pt x="128" y="309"/>
                  <a:pt x="124" y="290"/>
                  <a:pt x="124" y="279"/>
                </a:cubicBezTo>
                <a:cubicBezTo>
                  <a:pt x="135" y="267"/>
                  <a:pt x="142" y="250"/>
                  <a:pt x="142" y="232"/>
                </a:cubicBezTo>
                <a:cubicBezTo>
                  <a:pt x="142" y="195"/>
                  <a:pt x="124" y="171"/>
                  <a:pt x="96" y="171"/>
                </a:cubicBezTo>
                <a:cubicBezTo>
                  <a:pt x="67" y="171"/>
                  <a:pt x="49" y="195"/>
                  <a:pt x="49" y="232"/>
                </a:cubicBezTo>
                <a:cubicBezTo>
                  <a:pt x="49" y="251"/>
                  <a:pt x="57" y="268"/>
                  <a:pt x="68" y="279"/>
                </a:cubicBezTo>
                <a:cubicBezTo>
                  <a:pt x="67" y="293"/>
                  <a:pt x="63" y="308"/>
                  <a:pt x="54" y="311"/>
                </a:cubicBezTo>
                <a:cubicBezTo>
                  <a:pt x="10" y="320"/>
                  <a:pt x="0" y="342"/>
                  <a:pt x="0" y="359"/>
                </a:cubicBezTo>
                <a:cubicBezTo>
                  <a:pt x="0" y="362"/>
                  <a:pt x="3" y="364"/>
                  <a:pt x="5" y="364"/>
                </a:cubicBezTo>
                <a:cubicBezTo>
                  <a:pt x="186" y="364"/>
                  <a:pt x="186" y="364"/>
                  <a:pt x="186" y="364"/>
                </a:cubicBezTo>
                <a:cubicBezTo>
                  <a:pt x="189" y="364"/>
                  <a:pt x="191" y="362"/>
                  <a:pt x="191" y="359"/>
                </a:cubicBezTo>
                <a:cubicBezTo>
                  <a:pt x="191" y="343"/>
                  <a:pt x="182" y="321"/>
                  <a:pt x="139" y="312"/>
                </a:cubicBezTo>
                <a:close/>
                <a:moveTo>
                  <a:pt x="59" y="232"/>
                </a:moveTo>
                <a:cubicBezTo>
                  <a:pt x="59" y="185"/>
                  <a:pt x="87" y="181"/>
                  <a:pt x="96" y="181"/>
                </a:cubicBezTo>
                <a:cubicBezTo>
                  <a:pt x="104" y="181"/>
                  <a:pt x="132" y="185"/>
                  <a:pt x="132" y="232"/>
                </a:cubicBezTo>
                <a:cubicBezTo>
                  <a:pt x="132" y="261"/>
                  <a:pt x="113" y="283"/>
                  <a:pt x="96" y="283"/>
                </a:cubicBezTo>
                <a:cubicBezTo>
                  <a:pt x="78" y="283"/>
                  <a:pt x="59" y="261"/>
                  <a:pt x="59" y="232"/>
                </a:cubicBezTo>
                <a:close/>
                <a:moveTo>
                  <a:pt x="10" y="355"/>
                </a:moveTo>
                <a:cubicBezTo>
                  <a:pt x="12" y="338"/>
                  <a:pt x="28" y="326"/>
                  <a:pt x="56" y="320"/>
                </a:cubicBezTo>
                <a:cubicBezTo>
                  <a:pt x="56" y="320"/>
                  <a:pt x="56" y="320"/>
                  <a:pt x="56" y="320"/>
                </a:cubicBezTo>
                <a:cubicBezTo>
                  <a:pt x="69" y="316"/>
                  <a:pt x="75" y="301"/>
                  <a:pt x="77" y="286"/>
                </a:cubicBezTo>
                <a:cubicBezTo>
                  <a:pt x="83" y="290"/>
                  <a:pt x="89" y="292"/>
                  <a:pt x="96" y="292"/>
                </a:cubicBezTo>
                <a:cubicBezTo>
                  <a:pt x="102" y="292"/>
                  <a:pt x="109" y="290"/>
                  <a:pt x="115" y="286"/>
                </a:cubicBezTo>
                <a:cubicBezTo>
                  <a:pt x="117" y="302"/>
                  <a:pt x="123" y="317"/>
                  <a:pt x="136" y="321"/>
                </a:cubicBezTo>
                <a:cubicBezTo>
                  <a:pt x="137" y="321"/>
                  <a:pt x="137" y="321"/>
                  <a:pt x="137" y="321"/>
                </a:cubicBezTo>
                <a:cubicBezTo>
                  <a:pt x="164" y="326"/>
                  <a:pt x="179" y="338"/>
                  <a:pt x="181" y="355"/>
                </a:cubicBezTo>
                <a:lnTo>
                  <a:pt x="10" y="355"/>
                </a:lnTo>
                <a:close/>
              </a:path>
            </a:pathLst>
          </a:custGeom>
          <a:solidFill>
            <a:schemeClr val="bg1">
              <a:lumMod val="65000"/>
            </a:schemeClr>
          </a:solidFill>
          <a:ln w="3175" cap="rnd">
            <a:solidFill>
              <a:schemeClr val="bg1">
                <a:lumMod val="65000"/>
              </a:schemeClr>
            </a:solidFill>
            <a:round/>
          </a:ln>
        </p:spPr>
        <p:style>
          <a:lnRef idx="1">
            <a:schemeClr val="accent1"/>
          </a:lnRef>
          <a:fillRef idx="0">
            <a:schemeClr val="accent1"/>
          </a:fillRef>
          <a:effectRef idx="0">
            <a:schemeClr val="accent1"/>
          </a:effectRef>
          <a:fontRef idx="minor">
            <a:schemeClr val="tx1"/>
          </a:fontRef>
        </p:style>
        <p:txBody>
          <a:bodyPr lIns="828000" anchor="ctr"/>
          <a:lstStyle/>
          <a:p>
            <a:pPr defTabSz="913203" eaLnBrk="1" fontAlgn="auto" hangingPunct="1">
              <a:spcBef>
                <a:spcPts val="0"/>
              </a:spcBef>
              <a:spcAft>
                <a:spcPts val="0"/>
              </a:spcAft>
              <a:defRPr/>
            </a:pPr>
            <a:endParaRPr lang="en-US" sz="2000"/>
          </a:p>
        </p:txBody>
      </p:sp>
      <p:cxnSp>
        <p:nvCxnSpPr>
          <p:cNvPr id="20" name="Łącznik prosty 45">
            <a:extLst>
              <a:ext uri="{FF2B5EF4-FFF2-40B4-BE49-F238E27FC236}">
                <a16:creationId xmlns:a16="http://schemas.microsoft.com/office/drawing/2014/main" id="{CF6AFDC8-A715-4B47-E3AA-F02C0400A227}"/>
              </a:ext>
            </a:extLst>
          </p:cNvPr>
          <p:cNvCxnSpPr>
            <a:cxnSpLocks/>
            <a:stCxn id="67" idx="4"/>
          </p:cNvCxnSpPr>
          <p:nvPr/>
        </p:nvCxnSpPr>
        <p:spPr bwMode="auto">
          <a:xfrm>
            <a:off x="2329656" y="4936567"/>
            <a:ext cx="0" cy="409016"/>
          </a:xfrm>
          <a:prstGeom prst="line">
            <a:avLst/>
          </a:prstGeom>
          <a:noFill/>
          <a:ln w="19050">
            <a:solidFill>
              <a:srgbClr val="0000FF"/>
            </a:solidFill>
          </a:ln>
        </p:spPr>
        <p:style>
          <a:lnRef idx="2">
            <a:schemeClr val="accent1">
              <a:shade val="50000"/>
            </a:schemeClr>
          </a:lnRef>
          <a:fillRef idx="1">
            <a:schemeClr val="accent1"/>
          </a:fillRef>
          <a:effectRef idx="0">
            <a:schemeClr val="accent1"/>
          </a:effectRef>
          <a:fontRef idx="minor">
            <a:schemeClr val="lt1"/>
          </a:fontRef>
        </p:style>
      </p:cxnSp>
      <p:sp>
        <p:nvSpPr>
          <p:cNvPr id="26" name="Elipsa 8">
            <a:extLst>
              <a:ext uri="{FF2B5EF4-FFF2-40B4-BE49-F238E27FC236}">
                <a16:creationId xmlns:a16="http://schemas.microsoft.com/office/drawing/2014/main" id="{9564A8DB-7022-5D5F-3EC4-D7ACE0457C67}"/>
              </a:ext>
            </a:extLst>
          </p:cNvPr>
          <p:cNvSpPr/>
          <p:nvPr/>
        </p:nvSpPr>
        <p:spPr>
          <a:xfrm>
            <a:off x="6777038" y="1002744"/>
            <a:ext cx="1066800" cy="1066800"/>
          </a:xfrm>
          <a:prstGeom prst="ellipse">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defTabSz="913203" eaLnBrk="1" fontAlgn="auto" hangingPunct="1">
              <a:spcBef>
                <a:spcPts val="0"/>
              </a:spcBef>
              <a:spcAft>
                <a:spcPts val="0"/>
              </a:spcAft>
              <a:defRPr/>
            </a:pPr>
            <a:r>
              <a:rPr lang="pl-PL" b="1">
                <a:latin typeface="Century Gothic" panose="020B0502020202020204" pitchFamily="34" charset="0"/>
              </a:rPr>
              <a:t>Day I</a:t>
            </a:r>
            <a:r>
              <a:rPr lang="en-NZ" b="1">
                <a:latin typeface="Century Gothic" panose="020B0502020202020204" pitchFamily="34" charset="0"/>
              </a:rPr>
              <a:t>I</a:t>
            </a:r>
            <a:r>
              <a:rPr lang="pl-PL" b="1">
                <a:latin typeface="Century Gothic" panose="020B0502020202020204" pitchFamily="34" charset="0"/>
              </a:rPr>
              <a:t>I</a:t>
            </a:r>
          </a:p>
        </p:txBody>
      </p:sp>
      <p:cxnSp>
        <p:nvCxnSpPr>
          <p:cNvPr id="32" name="Łącznik prosty 45">
            <a:extLst>
              <a:ext uri="{FF2B5EF4-FFF2-40B4-BE49-F238E27FC236}">
                <a16:creationId xmlns:a16="http://schemas.microsoft.com/office/drawing/2014/main" id="{857A60D3-8270-FBA3-8319-DFBCC8A738E0}"/>
              </a:ext>
            </a:extLst>
          </p:cNvPr>
          <p:cNvCxnSpPr>
            <a:cxnSpLocks/>
            <a:endCxn id="72" idx="0"/>
          </p:cNvCxnSpPr>
          <p:nvPr/>
        </p:nvCxnSpPr>
        <p:spPr bwMode="auto">
          <a:xfrm>
            <a:off x="7281865" y="2405300"/>
            <a:ext cx="40481" cy="3079046"/>
          </a:xfrm>
          <a:prstGeom prst="line">
            <a:avLst/>
          </a:prstGeom>
          <a:noFill/>
          <a:ln w="19050">
            <a:solidFill>
              <a:srgbClr val="0000FF"/>
            </a:solidFill>
          </a:ln>
        </p:spPr>
        <p:style>
          <a:lnRef idx="2">
            <a:schemeClr val="accent1">
              <a:shade val="50000"/>
            </a:schemeClr>
          </a:lnRef>
          <a:fillRef idx="1">
            <a:schemeClr val="accent1"/>
          </a:fillRef>
          <a:effectRef idx="0">
            <a:schemeClr val="accent1"/>
          </a:effectRef>
          <a:fontRef idx="minor">
            <a:schemeClr val="lt1"/>
          </a:fontRef>
        </p:style>
      </p:cxnSp>
      <p:sp>
        <p:nvSpPr>
          <p:cNvPr id="38" name="Elipsa 8">
            <a:extLst>
              <a:ext uri="{FF2B5EF4-FFF2-40B4-BE49-F238E27FC236}">
                <a16:creationId xmlns:a16="http://schemas.microsoft.com/office/drawing/2014/main" id="{4E058D32-4607-656E-DB8A-DA17B5B0E1C2}"/>
              </a:ext>
            </a:extLst>
          </p:cNvPr>
          <p:cNvSpPr/>
          <p:nvPr/>
        </p:nvSpPr>
        <p:spPr>
          <a:xfrm>
            <a:off x="6788152" y="4208394"/>
            <a:ext cx="1066800" cy="1066800"/>
          </a:xfrm>
          <a:prstGeom prst="ellipse">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defTabSz="913203" eaLnBrk="1" fontAlgn="auto" hangingPunct="1">
              <a:spcBef>
                <a:spcPts val="0"/>
              </a:spcBef>
              <a:spcAft>
                <a:spcPts val="0"/>
              </a:spcAft>
              <a:defRPr/>
            </a:pPr>
            <a:r>
              <a:rPr lang="pl-PL" b="1">
                <a:latin typeface="Century Gothic" panose="020B0502020202020204" pitchFamily="34" charset="0"/>
              </a:rPr>
              <a:t>Day </a:t>
            </a:r>
            <a:r>
              <a:rPr lang="en-NZ" b="1">
                <a:latin typeface="Century Gothic" panose="020B0502020202020204" pitchFamily="34" charset="0"/>
              </a:rPr>
              <a:t>V</a:t>
            </a:r>
            <a:endParaRPr lang="pl-PL" b="1">
              <a:latin typeface="Century Gothic" panose="020B0502020202020204" pitchFamily="34" charset="0"/>
            </a:endParaRPr>
          </a:p>
        </p:txBody>
      </p:sp>
      <p:sp>
        <p:nvSpPr>
          <p:cNvPr id="6" name="Elipsa 8">
            <a:extLst>
              <a:ext uri="{FF2B5EF4-FFF2-40B4-BE49-F238E27FC236}">
                <a16:creationId xmlns:a16="http://schemas.microsoft.com/office/drawing/2014/main" id="{FFE04CFD-F4D9-B188-47B9-1687F677A578}"/>
              </a:ext>
            </a:extLst>
          </p:cNvPr>
          <p:cNvSpPr/>
          <p:nvPr/>
        </p:nvSpPr>
        <p:spPr>
          <a:xfrm>
            <a:off x="6743704" y="2674608"/>
            <a:ext cx="1066800" cy="1066800"/>
          </a:xfrm>
          <a:prstGeom prst="ellipse">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defTabSz="913203" eaLnBrk="1" fontAlgn="auto" hangingPunct="1">
              <a:spcBef>
                <a:spcPts val="0"/>
              </a:spcBef>
              <a:spcAft>
                <a:spcPts val="0"/>
              </a:spcAft>
              <a:defRPr/>
            </a:pPr>
            <a:r>
              <a:rPr lang="pl-PL" b="1">
                <a:latin typeface="Century Gothic" panose="020B0502020202020204" pitchFamily="34" charset="0"/>
              </a:rPr>
              <a:t>Day I</a:t>
            </a:r>
            <a:r>
              <a:rPr lang="en-NZ" b="1">
                <a:latin typeface="Century Gothic" panose="020B0502020202020204" pitchFamily="34" charset="0"/>
              </a:rPr>
              <a:t>V</a:t>
            </a:r>
            <a:endParaRPr lang="pl-PL" b="1">
              <a:latin typeface="Century Gothic" panose="020B0502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cBhvr additive="base">
                                        <p:cTn id="7" dur="250" fill="hold"/>
                                        <p:tgtEl>
                                          <p:spTgt spid="42"/>
                                        </p:tgtEl>
                                        <p:attrNameLst>
                                          <p:attrName>ppt_x</p:attrName>
                                        </p:attrNameLst>
                                      </p:cBhvr>
                                      <p:tavLst>
                                        <p:tav tm="0">
                                          <p:val>
                                            <p:strVal val="0-#ppt_w/2"/>
                                          </p:val>
                                        </p:tav>
                                        <p:tav tm="100000">
                                          <p:val>
                                            <p:strVal val="#ppt_x"/>
                                          </p:val>
                                        </p:tav>
                                      </p:tavLst>
                                    </p:anim>
                                    <p:anim calcmode="lin" valueType="num">
                                      <p:cBhvr additive="base">
                                        <p:cTn id="8" dur="250" fill="hold"/>
                                        <p:tgtEl>
                                          <p:spTgt spid="42"/>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250"/>
                            </p:stCondLst>
                            <p:childTnLst>
                              <p:par>
                                <p:cTn id="10" presetID="2" presetClass="entr" presetSubtype="8" fill="hold" grpId="0" nodeType="afterEffect">
                                  <p:stCondLst>
                                    <p:cond delay="0"/>
                                  </p:stCondLst>
                                  <p:childTnLst>
                                    <p:set>
                                      <p:cBhvr>
                                        <p:cTn id="11" dur="1" fill="hold">
                                          <p:stCondLst>
                                            <p:cond delay="0"/>
                                          </p:stCondLst>
                                        </p:cTn>
                                        <p:tgtEl>
                                          <p:spTgt spid="67"/>
                                        </p:tgtEl>
                                        <p:attrNameLst>
                                          <p:attrName>style.visibility</p:attrName>
                                        </p:attrNameLst>
                                      </p:cBhvr>
                                      <p:to>
                                        <p:strVal val="visible"/>
                                      </p:to>
                                    </p:set>
                                    <p:anim calcmode="lin" valueType="num">
                                      <p:cBhvr additive="base">
                                        <p:cTn id="12" dur="500" fill="hold"/>
                                        <p:tgtEl>
                                          <p:spTgt spid="67"/>
                                        </p:tgtEl>
                                        <p:attrNameLst>
                                          <p:attrName>ppt_x</p:attrName>
                                        </p:attrNameLst>
                                      </p:cBhvr>
                                      <p:tavLst>
                                        <p:tav tm="0">
                                          <p:val>
                                            <p:strVal val="0-#ppt_w/2"/>
                                          </p:val>
                                        </p:tav>
                                        <p:tav tm="100000">
                                          <p:val>
                                            <p:strVal val="#ppt_x"/>
                                          </p:val>
                                        </p:tav>
                                      </p:tavLst>
                                    </p:anim>
                                    <p:anim calcmode="lin" valueType="num">
                                      <p:cBhvr additive="base">
                                        <p:cTn id="13" dur="500" fill="hold"/>
                                        <p:tgtEl>
                                          <p:spTgt spid="67"/>
                                        </p:tgtEl>
                                        <p:attrNameLst>
                                          <p:attrName>ppt_y</p:attrName>
                                        </p:attrNameLst>
                                      </p:cBhvr>
                                      <p:tavLst>
                                        <p:tav tm="0">
                                          <p:val>
                                            <p:strVal val="#ppt_y"/>
                                          </p:val>
                                        </p:tav>
                                        <p:tav tm="100000">
                                          <p:val>
                                            <p:strVal val="#ppt_y"/>
                                          </p:val>
                                        </p:tav>
                                      </p:tavLst>
                                    </p:anim>
                                  </p:childTnLst>
                                </p:cTn>
                              </p:par>
                            </p:childTnLst>
                          </p:cTn>
                        </p:par>
                        <p:par>
                          <p:cTn id="14" fill="hold">
                            <p:stCondLst>
                              <p:cond delay="750"/>
                            </p:stCondLst>
                            <p:childTnLst>
                              <p:par>
                                <p:cTn id="15" presetID="2" presetClass="entr" presetSubtype="8" fill="hold" grpId="0" nodeType="after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500" fill="hold"/>
                                        <p:tgtEl>
                                          <p:spTgt spid="6"/>
                                        </p:tgtEl>
                                        <p:attrNameLst>
                                          <p:attrName>ppt_x</p:attrName>
                                        </p:attrNameLst>
                                      </p:cBhvr>
                                      <p:tavLst>
                                        <p:tav tm="0">
                                          <p:val>
                                            <p:strVal val="0-#ppt_w/2"/>
                                          </p:val>
                                        </p:tav>
                                        <p:tav tm="100000">
                                          <p:val>
                                            <p:strVal val="#ppt_x"/>
                                          </p:val>
                                        </p:tav>
                                      </p:tavLst>
                                    </p:anim>
                                    <p:anim calcmode="lin" valueType="num">
                                      <p:cBhvr additive="base">
                                        <p:cTn id="18" dur="500" fill="hold"/>
                                        <p:tgtEl>
                                          <p:spTgt spid="6"/>
                                        </p:tgtEl>
                                        <p:attrNameLst>
                                          <p:attrName>ppt_y</p:attrName>
                                        </p:attrNameLst>
                                      </p:cBhvr>
                                      <p:tavLst>
                                        <p:tav tm="0">
                                          <p:val>
                                            <p:strVal val="#ppt_y"/>
                                          </p:val>
                                        </p:tav>
                                        <p:tav tm="100000">
                                          <p:val>
                                            <p:strVal val="#ppt_y"/>
                                          </p:val>
                                        </p:tav>
                                      </p:tavLst>
                                    </p:anim>
                                  </p:childTnLst>
                                </p:cTn>
                              </p:par>
                            </p:childTnLst>
                          </p:cTn>
                        </p:par>
                        <p:par>
                          <p:cTn id="19" fill="hold">
                            <p:stCondLst>
                              <p:cond delay="1250"/>
                            </p:stCondLst>
                            <p:childTnLst>
                              <p:par>
                                <p:cTn id="20" presetID="2" presetClass="entr" presetSubtype="8" fill="hold" grpId="0" nodeType="afterEffect">
                                  <p:stCondLst>
                                    <p:cond delay="0"/>
                                  </p:stCondLst>
                                  <p:childTnLst>
                                    <p:set>
                                      <p:cBhvr>
                                        <p:cTn id="21" dur="1" fill="hold">
                                          <p:stCondLst>
                                            <p:cond delay="0"/>
                                          </p:stCondLst>
                                        </p:cTn>
                                        <p:tgtEl>
                                          <p:spTgt spid="26"/>
                                        </p:tgtEl>
                                        <p:attrNameLst>
                                          <p:attrName>style.visibility</p:attrName>
                                        </p:attrNameLst>
                                      </p:cBhvr>
                                      <p:to>
                                        <p:strVal val="visible"/>
                                      </p:to>
                                    </p:set>
                                    <p:anim calcmode="lin" valueType="num">
                                      <p:cBhvr additive="base">
                                        <p:cTn id="22" dur="500" fill="hold"/>
                                        <p:tgtEl>
                                          <p:spTgt spid="26"/>
                                        </p:tgtEl>
                                        <p:attrNameLst>
                                          <p:attrName>ppt_x</p:attrName>
                                        </p:attrNameLst>
                                      </p:cBhvr>
                                      <p:tavLst>
                                        <p:tav tm="0">
                                          <p:val>
                                            <p:strVal val="0-#ppt_w/2"/>
                                          </p:val>
                                        </p:tav>
                                        <p:tav tm="100000">
                                          <p:val>
                                            <p:strVal val="#ppt_x"/>
                                          </p:val>
                                        </p:tav>
                                      </p:tavLst>
                                    </p:anim>
                                    <p:anim calcmode="lin" valueType="num">
                                      <p:cBhvr additive="base">
                                        <p:cTn id="23" dur="500" fill="hold"/>
                                        <p:tgtEl>
                                          <p:spTgt spid="26"/>
                                        </p:tgtEl>
                                        <p:attrNameLst>
                                          <p:attrName>ppt_y</p:attrName>
                                        </p:attrNameLst>
                                      </p:cBhvr>
                                      <p:tavLst>
                                        <p:tav tm="0">
                                          <p:val>
                                            <p:strVal val="#ppt_y"/>
                                          </p:val>
                                        </p:tav>
                                        <p:tav tm="100000">
                                          <p:val>
                                            <p:strVal val="#ppt_y"/>
                                          </p:val>
                                        </p:tav>
                                      </p:tavLst>
                                    </p:anim>
                                  </p:childTnLst>
                                </p:cTn>
                              </p:par>
                            </p:childTnLst>
                          </p:cTn>
                        </p:par>
                        <p:par>
                          <p:cTn id="24" fill="hold">
                            <p:stCondLst>
                              <p:cond delay="1750"/>
                            </p:stCondLst>
                            <p:childTnLst>
                              <p:par>
                                <p:cTn id="25" presetID="2" presetClass="entr" presetSubtype="8" fill="hold" grpId="0" nodeType="afterEffect">
                                  <p:stCondLst>
                                    <p:cond delay="0"/>
                                  </p:stCondLst>
                                  <p:childTnLst>
                                    <p:set>
                                      <p:cBhvr>
                                        <p:cTn id="26" dur="1" fill="hold">
                                          <p:stCondLst>
                                            <p:cond delay="0"/>
                                          </p:stCondLst>
                                        </p:cTn>
                                        <p:tgtEl>
                                          <p:spTgt spid="38"/>
                                        </p:tgtEl>
                                        <p:attrNameLst>
                                          <p:attrName>style.visibility</p:attrName>
                                        </p:attrNameLst>
                                      </p:cBhvr>
                                      <p:to>
                                        <p:strVal val="visible"/>
                                      </p:to>
                                    </p:set>
                                    <p:anim calcmode="lin" valueType="num">
                                      <p:cBhvr additive="base">
                                        <p:cTn id="27" dur="500" fill="hold"/>
                                        <p:tgtEl>
                                          <p:spTgt spid="38"/>
                                        </p:tgtEl>
                                        <p:attrNameLst>
                                          <p:attrName>ppt_x</p:attrName>
                                        </p:attrNameLst>
                                      </p:cBhvr>
                                      <p:tavLst>
                                        <p:tav tm="0">
                                          <p:val>
                                            <p:strVal val="0-#ppt_w/2"/>
                                          </p:val>
                                        </p:tav>
                                        <p:tav tm="100000">
                                          <p:val>
                                            <p:strVal val="#ppt_x"/>
                                          </p:val>
                                        </p:tav>
                                      </p:tavLst>
                                    </p:anim>
                                    <p:anim calcmode="lin" valueType="num">
                                      <p:cBhvr additive="base">
                                        <p:cTn id="28" dur="500" fill="hold"/>
                                        <p:tgtEl>
                                          <p:spTgt spid="3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67" grpId="0" animBg="1"/>
      <p:bldP spid="26" grpId="0" animBg="1"/>
      <p:bldP spid="38" grpId="0" animBg="1"/>
      <p:bldP spid="6"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Text Placeholder 2">
            <a:extLst>
              <a:ext uri="{FF2B5EF4-FFF2-40B4-BE49-F238E27FC236}">
                <a16:creationId xmlns:a16="http://schemas.microsoft.com/office/drawing/2014/main" id="{107AF69F-33AC-6ABB-5F02-D8FF3BF12F55}"/>
              </a:ext>
            </a:extLst>
          </p:cNvPr>
          <p:cNvSpPr txBox="1">
            <a:spLocks noChangeArrowheads="1"/>
          </p:cNvSpPr>
          <p:nvPr/>
        </p:nvSpPr>
        <p:spPr bwMode="auto">
          <a:xfrm>
            <a:off x="274638" y="195263"/>
            <a:ext cx="965835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79488">
              <a:defRPr>
                <a:solidFill>
                  <a:schemeClr val="tx1"/>
                </a:solidFill>
                <a:latin typeface="Calibri" panose="020F0502020204030204" pitchFamily="34" charset="0"/>
              </a:defRPr>
            </a:lvl1pPr>
            <a:lvl2pPr marL="795338" indent="-304800" defTabSz="979488">
              <a:defRPr>
                <a:solidFill>
                  <a:schemeClr val="tx1"/>
                </a:solidFill>
                <a:latin typeface="Calibri" panose="020F0502020204030204" pitchFamily="34" charset="0"/>
              </a:defRPr>
            </a:lvl2pPr>
            <a:lvl3pPr marL="1223963" indent="-244475" defTabSz="979488">
              <a:defRPr>
                <a:solidFill>
                  <a:schemeClr val="tx1"/>
                </a:solidFill>
                <a:latin typeface="Calibri" panose="020F0502020204030204" pitchFamily="34" charset="0"/>
              </a:defRPr>
            </a:lvl3pPr>
            <a:lvl4pPr marL="1712913" indent="-244475" defTabSz="979488">
              <a:defRPr>
                <a:solidFill>
                  <a:schemeClr val="tx1"/>
                </a:solidFill>
                <a:latin typeface="Calibri" panose="020F0502020204030204" pitchFamily="34" charset="0"/>
              </a:defRPr>
            </a:lvl4pPr>
            <a:lvl5pPr marL="2203450" indent="-244475" defTabSz="979488">
              <a:defRPr>
                <a:solidFill>
                  <a:schemeClr val="tx1"/>
                </a:solidFill>
                <a:latin typeface="Calibri" panose="020F0502020204030204" pitchFamily="34" charset="0"/>
              </a:defRPr>
            </a:lvl5pPr>
            <a:lvl6pPr marL="2660650" indent="-244475" defTabSz="979488" eaLnBrk="0" fontAlgn="base" hangingPunct="0">
              <a:spcBef>
                <a:spcPct val="0"/>
              </a:spcBef>
              <a:spcAft>
                <a:spcPct val="0"/>
              </a:spcAft>
              <a:defRPr>
                <a:solidFill>
                  <a:schemeClr val="tx1"/>
                </a:solidFill>
                <a:latin typeface="Calibri" panose="020F0502020204030204" pitchFamily="34" charset="0"/>
              </a:defRPr>
            </a:lvl6pPr>
            <a:lvl7pPr marL="3117850" indent="-244475" defTabSz="979488" eaLnBrk="0" fontAlgn="base" hangingPunct="0">
              <a:spcBef>
                <a:spcPct val="0"/>
              </a:spcBef>
              <a:spcAft>
                <a:spcPct val="0"/>
              </a:spcAft>
              <a:defRPr>
                <a:solidFill>
                  <a:schemeClr val="tx1"/>
                </a:solidFill>
                <a:latin typeface="Calibri" panose="020F0502020204030204" pitchFamily="34" charset="0"/>
              </a:defRPr>
            </a:lvl7pPr>
            <a:lvl8pPr marL="3575050" indent="-244475" defTabSz="979488" eaLnBrk="0" fontAlgn="base" hangingPunct="0">
              <a:spcBef>
                <a:spcPct val="0"/>
              </a:spcBef>
              <a:spcAft>
                <a:spcPct val="0"/>
              </a:spcAft>
              <a:defRPr>
                <a:solidFill>
                  <a:schemeClr val="tx1"/>
                </a:solidFill>
                <a:latin typeface="Calibri" panose="020F0502020204030204" pitchFamily="34" charset="0"/>
              </a:defRPr>
            </a:lvl8pPr>
            <a:lvl9pPr marL="4032250" indent="-244475" defTabSz="979488"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NZ" altLang="en-US" b="1">
                <a:solidFill>
                  <a:srgbClr val="86D2E9"/>
                </a:solidFill>
                <a:latin typeface="Century Gothic" panose="020B0502020202020204" pitchFamily="34" charset="0"/>
              </a:rPr>
              <a:t>Self-Discovery: </a:t>
            </a:r>
            <a:r>
              <a:rPr lang="en-NZ" altLang="en-US">
                <a:latin typeface="Century Gothic" panose="020B0502020202020204" pitchFamily="34" charset="0"/>
              </a:rPr>
              <a:t>Special Cases - Feelings</a:t>
            </a:r>
          </a:p>
        </p:txBody>
      </p:sp>
      <p:grpSp>
        <p:nvGrpSpPr>
          <p:cNvPr id="28" name="Group 27">
            <a:extLst>
              <a:ext uri="{FF2B5EF4-FFF2-40B4-BE49-F238E27FC236}">
                <a16:creationId xmlns:a16="http://schemas.microsoft.com/office/drawing/2014/main" id="{02D57D61-ADE1-35DA-DD28-FF5014BD66B9}"/>
              </a:ext>
            </a:extLst>
          </p:cNvPr>
          <p:cNvGrpSpPr>
            <a:grpSpLocks/>
          </p:cNvGrpSpPr>
          <p:nvPr/>
        </p:nvGrpSpPr>
        <p:grpSpPr bwMode="auto">
          <a:xfrm>
            <a:off x="-449263" y="849313"/>
            <a:ext cx="6553201" cy="1308100"/>
            <a:chOff x="6926556" y="765498"/>
            <a:chExt cx="6552728" cy="1584176"/>
          </a:xfrm>
        </p:grpSpPr>
        <p:sp>
          <p:nvSpPr>
            <p:cNvPr id="29" name="Rounded Rectangle 28">
              <a:extLst>
                <a:ext uri="{FF2B5EF4-FFF2-40B4-BE49-F238E27FC236}">
                  <a16:creationId xmlns:a16="http://schemas.microsoft.com/office/drawing/2014/main" id="{9127DD56-A6E6-29A8-0C27-AD66A95F3054}"/>
                </a:ext>
              </a:extLst>
            </p:cNvPr>
            <p:cNvSpPr/>
            <p:nvPr/>
          </p:nvSpPr>
          <p:spPr>
            <a:xfrm>
              <a:off x="6926556" y="765498"/>
              <a:ext cx="6552728" cy="1584176"/>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92215" name="TextBox 29">
              <a:extLst>
                <a:ext uri="{FF2B5EF4-FFF2-40B4-BE49-F238E27FC236}">
                  <a16:creationId xmlns:a16="http://schemas.microsoft.com/office/drawing/2014/main" id="{33FB788B-EEFA-05F9-5E88-2123A7A47C76}"/>
                </a:ext>
              </a:extLst>
            </p:cNvPr>
            <p:cNvSpPr txBox="1">
              <a:spLocks noChangeArrowheads="1"/>
            </p:cNvSpPr>
            <p:nvPr/>
          </p:nvSpPr>
          <p:spPr bwMode="auto">
            <a:xfrm>
              <a:off x="7595114" y="895866"/>
              <a:ext cx="5668146" cy="111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b="1">
                  <a:solidFill>
                    <a:schemeClr val="bg1"/>
                  </a:solidFill>
                  <a:latin typeface="Century Gothic" panose="020B0502020202020204" pitchFamily="34" charset="0"/>
                </a:rPr>
                <a:t>WHERE TO FIND THE INDICATORS FOR SELF DISCOVERY</a:t>
              </a:r>
            </a:p>
            <a:p>
              <a:pPr eaLnBrk="1" hangingPunct="1"/>
              <a:r>
                <a:rPr lang="en-NZ" altLang="en-US" b="1" i="1">
                  <a:solidFill>
                    <a:schemeClr val="bg1"/>
                  </a:solidFill>
                  <a:latin typeface="Century Gothic" panose="020B0502020202020204" pitchFamily="34" charset="0"/>
                </a:rPr>
                <a:t>- Refer to your own individual Assessments</a:t>
              </a:r>
            </a:p>
          </p:txBody>
        </p:sp>
      </p:grpSp>
      <p:sp>
        <p:nvSpPr>
          <p:cNvPr id="31" name="Rectangle 30">
            <a:extLst>
              <a:ext uri="{FF2B5EF4-FFF2-40B4-BE49-F238E27FC236}">
                <a16:creationId xmlns:a16="http://schemas.microsoft.com/office/drawing/2014/main" id="{4C33CF12-2BE5-2596-D990-7BC1C936F63E}"/>
              </a:ext>
            </a:extLst>
          </p:cNvPr>
          <p:cNvSpPr>
            <a:spLocks noChangeArrowheads="1"/>
          </p:cNvSpPr>
          <p:nvPr/>
        </p:nvSpPr>
        <p:spPr bwMode="auto">
          <a:xfrm>
            <a:off x="631825" y="2782888"/>
            <a:ext cx="4681538" cy="269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spcAft>
                <a:spcPts val="600"/>
              </a:spcAft>
            </a:pPr>
            <a:r>
              <a:rPr lang="en-NZ" altLang="en-US" sz="2000">
                <a:solidFill>
                  <a:srgbClr val="000000"/>
                </a:solidFill>
                <a:latin typeface="Century Gothic" panose="020B0502020202020204" pitchFamily="34" charset="0"/>
              </a:rPr>
              <a:t>Identify how the respondent might have been FEELING when they took the questionnaire.</a:t>
            </a:r>
          </a:p>
          <a:p>
            <a:pPr eaLnBrk="1" hangingPunct="1"/>
            <a:endParaRPr lang="en-NZ" altLang="en-US" sz="3200" b="1">
              <a:solidFill>
                <a:srgbClr val="FF0000"/>
              </a:solidFill>
              <a:latin typeface="Century Gothic" panose="020B0502020202020204" pitchFamily="34" charset="0"/>
            </a:endParaRPr>
          </a:p>
          <a:p>
            <a:pPr eaLnBrk="1" hangingPunct="1"/>
            <a:endParaRPr lang="en-NZ" altLang="en-US" sz="3200" b="1">
              <a:solidFill>
                <a:srgbClr val="FF0000"/>
              </a:solidFill>
              <a:latin typeface="Century Gothic" panose="020B0502020202020204" pitchFamily="34" charset="0"/>
            </a:endParaRPr>
          </a:p>
          <a:p>
            <a:pPr algn="ctr" eaLnBrk="1" hangingPunct="1"/>
            <a:r>
              <a:rPr lang="en-NZ" altLang="en-US" sz="3600" b="1">
                <a:solidFill>
                  <a:srgbClr val="86D2E9"/>
                </a:solidFill>
                <a:latin typeface="Century Gothic" panose="020B0502020202020204" pitchFamily="34" charset="0"/>
              </a:rPr>
              <a:t>SPECIAL CASES</a:t>
            </a:r>
            <a:endParaRPr lang="en-NZ" altLang="en-US">
              <a:solidFill>
                <a:srgbClr val="86D2E9"/>
              </a:solidFill>
              <a:latin typeface="Century Gothic" panose="020B0502020202020204" pitchFamily="34" charset="0"/>
            </a:endParaRPr>
          </a:p>
        </p:txBody>
      </p:sp>
      <p:sp>
        <p:nvSpPr>
          <p:cNvPr id="32" name="Right Arrow 31">
            <a:extLst>
              <a:ext uri="{FF2B5EF4-FFF2-40B4-BE49-F238E27FC236}">
                <a16:creationId xmlns:a16="http://schemas.microsoft.com/office/drawing/2014/main" id="{B76942D8-2D71-04FA-7055-33A14D405DFD}"/>
              </a:ext>
            </a:extLst>
          </p:cNvPr>
          <p:cNvSpPr/>
          <p:nvPr/>
        </p:nvSpPr>
        <p:spPr>
          <a:xfrm rot="5400000">
            <a:off x="2483368" y="3938922"/>
            <a:ext cx="635933" cy="715582"/>
          </a:xfrm>
          <a:prstGeom prst="rightArrow">
            <a:avLst/>
          </a:prstGeom>
          <a:solidFill>
            <a:srgbClr val="86D2E9"/>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60" eaLnBrk="1" fontAlgn="auto" hangingPunct="1">
              <a:spcBef>
                <a:spcPts val="0"/>
              </a:spcBef>
              <a:spcAft>
                <a:spcPts val="0"/>
              </a:spcAft>
              <a:defRPr/>
            </a:pPr>
            <a:endParaRPr lang="en-NZ" sz="1600">
              <a:solidFill>
                <a:prstClr val="white"/>
              </a:solidFill>
              <a:latin typeface="Century Gothic" panose="020B0502020202020204" pitchFamily="34" charset="0"/>
            </a:endParaRPr>
          </a:p>
        </p:txBody>
      </p:sp>
      <p:grpSp>
        <p:nvGrpSpPr>
          <p:cNvPr id="33" name="Group 32">
            <a:extLst>
              <a:ext uri="{FF2B5EF4-FFF2-40B4-BE49-F238E27FC236}">
                <a16:creationId xmlns:a16="http://schemas.microsoft.com/office/drawing/2014/main" id="{F3DC8585-BCEE-AF1F-61B1-DDE79BC38957}"/>
              </a:ext>
            </a:extLst>
          </p:cNvPr>
          <p:cNvGrpSpPr>
            <a:grpSpLocks/>
          </p:cNvGrpSpPr>
          <p:nvPr/>
        </p:nvGrpSpPr>
        <p:grpSpPr bwMode="auto">
          <a:xfrm>
            <a:off x="7440613" y="1271588"/>
            <a:ext cx="1889125" cy="4700587"/>
            <a:chOff x="629103" y="874019"/>
            <a:chExt cx="2196531" cy="5463733"/>
          </a:xfrm>
        </p:grpSpPr>
        <p:grpSp>
          <p:nvGrpSpPr>
            <p:cNvPr id="92200" name="Grupa 2">
              <a:extLst>
                <a:ext uri="{FF2B5EF4-FFF2-40B4-BE49-F238E27FC236}">
                  <a16:creationId xmlns:a16="http://schemas.microsoft.com/office/drawing/2014/main" id="{4EB1C6B2-D437-EF7C-528B-93128BF97BA4}"/>
                </a:ext>
              </a:extLst>
            </p:cNvPr>
            <p:cNvGrpSpPr>
              <a:grpSpLocks/>
            </p:cNvGrpSpPr>
            <p:nvPr/>
          </p:nvGrpSpPr>
          <p:grpSpPr bwMode="auto">
            <a:xfrm>
              <a:off x="629103" y="874019"/>
              <a:ext cx="2196531" cy="4895429"/>
              <a:chOff x="3134998" y="1178691"/>
              <a:chExt cx="2019850" cy="4501658"/>
            </a:xfrm>
          </p:grpSpPr>
          <p:sp>
            <p:nvSpPr>
              <p:cNvPr id="92202" name="Rectangle 15">
                <a:extLst>
                  <a:ext uri="{FF2B5EF4-FFF2-40B4-BE49-F238E27FC236}">
                    <a16:creationId xmlns:a16="http://schemas.microsoft.com/office/drawing/2014/main" id="{87333047-9CD3-DC78-D56C-8A949054369A}"/>
                  </a:ext>
                </a:extLst>
              </p:cNvPr>
              <p:cNvSpPr>
                <a:spLocks noChangeArrowheads="1"/>
              </p:cNvSpPr>
              <p:nvPr/>
            </p:nvSpPr>
            <p:spPr bwMode="auto">
              <a:xfrm>
                <a:off x="3134998" y="3152466"/>
                <a:ext cx="2012248" cy="905884"/>
              </a:xfrm>
              <a:prstGeom prst="rect">
                <a:avLst/>
              </a:prstGeom>
              <a:solidFill>
                <a:srgbClr val="86D2E9"/>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92203" name="Rectangle 12">
                <a:extLst>
                  <a:ext uri="{FF2B5EF4-FFF2-40B4-BE49-F238E27FC236}">
                    <a16:creationId xmlns:a16="http://schemas.microsoft.com/office/drawing/2014/main" id="{78081E1A-78B9-F5FD-624D-D6B03A2DF614}"/>
                  </a:ext>
                </a:extLst>
              </p:cNvPr>
              <p:cNvSpPr>
                <a:spLocks noChangeArrowheads="1"/>
              </p:cNvSpPr>
              <p:nvPr/>
            </p:nvSpPr>
            <p:spPr bwMode="auto">
              <a:xfrm>
                <a:off x="3134998" y="5331244"/>
                <a:ext cx="2012248" cy="349105"/>
              </a:xfrm>
              <a:prstGeom prst="rect">
                <a:avLst/>
              </a:prstGeom>
              <a:solidFill>
                <a:srgbClr val="86D2E9"/>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92204" name="Rectangle 13">
                <a:extLst>
                  <a:ext uri="{FF2B5EF4-FFF2-40B4-BE49-F238E27FC236}">
                    <a16:creationId xmlns:a16="http://schemas.microsoft.com/office/drawing/2014/main" id="{37A163A7-F809-F700-3A36-874D7FC327B4}"/>
                  </a:ext>
                </a:extLst>
              </p:cNvPr>
              <p:cNvSpPr>
                <a:spLocks noChangeArrowheads="1"/>
              </p:cNvSpPr>
              <p:nvPr/>
            </p:nvSpPr>
            <p:spPr bwMode="auto">
              <a:xfrm>
                <a:off x="3134998" y="1521517"/>
                <a:ext cx="2012248" cy="359847"/>
              </a:xfrm>
              <a:prstGeom prst="rect">
                <a:avLst/>
              </a:prstGeom>
              <a:solidFill>
                <a:srgbClr val="86D2E9"/>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92205" name="Text Box 43">
                <a:extLst>
                  <a:ext uri="{FF2B5EF4-FFF2-40B4-BE49-F238E27FC236}">
                    <a16:creationId xmlns:a16="http://schemas.microsoft.com/office/drawing/2014/main" id="{89AEBFA4-70A8-BF94-AEFA-65DD9364067D}"/>
                  </a:ext>
                </a:extLst>
              </p:cNvPr>
              <p:cNvSpPr txBox="1">
                <a:spLocks noChangeArrowheads="1"/>
              </p:cNvSpPr>
              <p:nvPr/>
            </p:nvSpPr>
            <p:spPr bwMode="auto">
              <a:xfrm>
                <a:off x="3134998" y="1178691"/>
                <a:ext cx="2012248" cy="363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1300" b="1">
                    <a:solidFill>
                      <a:srgbClr val="272274"/>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D </a:t>
                </a:r>
                <a:r>
                  <a:rPr lang="pl-PL" altLang="en-US" sz="1300" b="1">
                    <a:solidFill>
                      <a:srgbClr val="5F5F5F"/>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  I </a:t>
                </a:r>
                <a:r>
                  <a:rPr lang="pl-PL" altLang="en-US" sz="1300" b="1">
                    <a:solidFill>
                      <a:srgbClr val="5F5F5F"/>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  </a:t>
                </a:r>
                <a:r>
                  <a:rPr lang="pl-PL" altLang="en-US" sz="1300" b="1">
                    <a:solidFill>
                      <a:srgbClr val="5F5F5F"/>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S </a:t>
                </a:r>
                <a:r>
                  <a:rPr lang="pl-PL" altLang="en-US" sz="1300" b="1">
                    <a:solidFill>
                      <a:srgbClr val="5F5F5F"/>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 </a:t>
                </a:r>
                <a:r>
                  <a:rPr lang="pl-PL" altLang="en-US" sz="1300" b="1">
                    <a:solidFill>
                      <a:srgbClr val="5F5F5F"/>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 C</a:t>
                </a:r>
                <a:r>
                  <a:rPr lang="pl-PL" altLang="en-US" sz="1300" b="1">
                    <a:solidFill>
                      <a:srgbClr val="5F5F5F"/>
                    </a:solidFill>
                    <a:ea typeface="ＭＳ Ｐゴシック" panose="020B0600070205080204" pitchFamily="34" charset="-128"/>
                  </a:rPr>
                  <a:t>  </a:t>
                </a:r>
                <a:endParaRPr lang="en-US" altLang="en-US" sz="1300" b="1">
                  <a:solidFill>
                    <a:srgbClr val="5F5F5F"/>
                  </a:solidFill>
                  <a:ea typeface="ＭＳ Ｐゴシック" panose="020B0600070205080204" pitchFamily="34" charset="-128"/>
                </a:endParaRPr>
              </a:p>
            </p:txBody>
          </p:sp>
          <p:grpSp>
            <p:nvGrpSpPr>
              <p:cNvPr id="92206" name="Grupa 7">
                <a:extLst>
                  <a:ext uri="{FF2B5EF4-FFF2-40B4-BE49-F238E27FC236}">
                    <a16:creationId xmlns:a16="http://schemas.microsoft.com/office/drawing/2014/main" id="{F460406B-DB29-28AE-1C9D-4411DFDEABD6}"/>
                  </a:ext>
                </a:extLst>
              </p:cNvPr>
              <p:cNvGrpSpPr>
                <a:grpSpLocks/>
              </p:cNvGrpSpPr>
              <p:nvPr/>
            </p:nvGrpSpPr>
            <p:grpSpPr bwMode="auto">
              <a:xfrm>
                <a:off x="3134998" y="1517736"/>
                <a:ext cx="2019850" cy="4162612"/>
                <a:chOff x="3636165" y="1814460"/>
                <a:chExt cx="1696621" cy="3496486"/>
              </a:xfrm>
            </p:grpSpPr>
            <p:grpSp>
              <p:nvGrpSpPr>
                <p:cNvPr id="92207" name="Group 28">
                  <a:extLst>
                    <a:ext uri="{FF2B5EF4-FFF2-40B4-BE49-F238E27FC236}">
                      <a16:creationId xmlns:a16="http://schemas.microsoft.com/office/drawing/2014/main" id="{EDD0454A-C825-4032-C7B1-22F8E6100AE3}"/>
                    </a:ext>
                  </a:extLst>
                </p:cNvPr>
                <p:cNvGrpSpPr>
                  <a:grpSpLocks/>
                </p:cNvGrpSpPr>
                <p:nvPr/>
              </p:nvGrpSpPr>
              <p:grpSpPr bwMode="auto">
                <a:xfrm>
                  <a:off x="3636165" y="1819139"/>
                  <a:ext cx="1696621" cy="3491807"/>
                  <a:chOff x="1684" y="1082"/>
                  <a:chExt cx="2391" cy="3083"/>
                </a:xfrm>
              </p:grpSpPr>
              <p:sp>
                <p:nvSpPr>
                  <p:cNvPr id="92212" name="Rectangle 29">
                    <a:extLst>
                      <a:ext uri="{FF2B5EF4-FFF2-40B4-BE49-F238E27FC236}">
                        <a16:creationId xmlns:a16="http://schemas.microsoft.com/office/drawing/2014/main" id="{76A44D91-3E68-2EEB-7ED7-37137B7D98C2}"/>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92213" name="Line 30">
                    <a:extLst>
                      <a:ext uri="{FF2B5EF4-FFF2-40B4-BE49-F238E27FC236}">
                        <a16:creationId xmlns:a16="http://schemas.microsoft.com/office/drawing/2014/main" id="{F4A77AA0-EB48-E97A-C423-2A121091EF22}"/>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92208" name="Line 31">
                  <a:extLst>
                    <a:ext uri="{FF2B5EF4-FFF2-40B4-BE49-F238E27FC236}">
                      <a16:creationId xmlns:a16="http://schemas.microsoft.com/office/drawing/2014/main" id="{70D92A7E-43EA-B890-3EBE-A60CD6EF97E8}"/>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92209" name="Line 32">
                  <a:extLst>
                    <a:ext uri="{FF2B5EF4-FFF2-40B4-BE49-F238E27FC236}">
                      <a16:creationId xmlns:a16="http://schemas.microsoft.com/office/drawing/2014/main" id="{D1608624-D015-4F03-80E9-D29339B48EE7}"/>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92210" name="Line 33">
                  <a:extLst>
                    <a:ext uri="{FF2B5EF4-FFF2-40B4-BE49-F238E27FC236}">
                      <a16:creationId xmlns:a16="http://schemas.microsoft.com/office/drawing/2014/main" id="{D7B60626-1797-5B7D-A1B7-DB0EB1C6F7DE}"/>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92211" name="Line 34">
                  <a:extLst>
                    <a:ext uri="{FF2B5EF4-FFF2-40B4-BE49-F238E27FC236}">
                      <a16:creationId xmlns:a16="http://schemas.microsoft.com/office/drawing/2014/main" id="{AD6BF294-6BB4-F553-A1FB-78EE770F352E}"/>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sp>
          <p:nvSpPr>
            <p:cNvPr id="92201" name="Rectangle 4">
              <a:extLst>
                <a:ext uri="{FF2B5EF4-FFF2-40B4-BE49-F238E27FC236}">
                  <a16:creationId xmlns:a16="http://schemas.microsoft.com/office/drawing/2014/main" id="{12C46662-B269-E1AD-DD7A-7C8300D12444}"/>
                </a:ext>
              </a:extLst>
            </p:cNvPr>
            <p:cNvSpPr>
              <a:spLocks noChangeArrowheads="1"/>
            </p:cNvSpPr>
            <p:nvPr/>
          </p:nvSpPr>
          <p:spPr bwMode="auto">
            <a:xfrm>
              <a:off x="629103" y="5814340"/>
              <a:ext cx="2188263" cy="523412"/>
            </a:xfrm>
            <a:prstGeom prst="rect">
              <a:avLst/>
            </a:prstGeom>
            <a:solidFill>
              <a:srgbClr val="FFFFFF"/>
            </a:solidFill>
            <a:ln w="12700">
              <a:solidFill>
                <a:srgbClr val="000000"/>
              </a:solidFill>
              <a:miter lim="800000"/>
              <a:headEnd/>
              <a:tailEnd/>
            </a:ln>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en-US" sz="1400" b="1">
                  <a:solidFill>
                    <a:srgbClr val="5F5F5F"/>
                  </a:solidFill>
                  <a:ea typeface="ＭＳ Ｐゴシック" panose="020B0600070205080204" pitchFamily="34" charset="-128"/>
                </a:rPr>
                <a:t>00</a:t>
              </a:r>
              <a:r>
                <a:rPr lang="en-US" altLang="en-US" sz="1400" b="1">
                  <a:solidFill>
                    <a:srgbClr val="5F5F5F"/>
                  </a:solidFill>
                  <a:ea typeface="ＭＳ Ｐゴシック" panose="020B0600070205080204" pitchFamily="34" charset="-128"/>
                </a:rPr>
                <a:t>   1</a:t>
              </a:r>
              <a:r>
                <a:rPr lang="en-NZ" altLang="en-US" sz="1400" b="1">
                  <a:solidFill>
                    <a:srgbClr val="5F5F5F"/>
                  </a:solidFill>
                  <a:ea typeface="ＭＳ Ｐゴシック" panose="020B0600070205080204" pitchFamily="34" charset="-128"/>
                </a:rPr>
                <a:t>0</a:t>
              </a:r>
              <a:r>
                <a:rPr lang="pl-PL" altLang="en-US" sz="1400" b="1">
                  <a:solidFill>
                    <a:srgbClr val="5F5F5F"/>
                  </a:solidFill>
                  <a:ea typeface="ＭＳ Ｐゴシック" panose="020B0600070205080204" pitchFamily="34" charset="-128"/>
                </a:rPr>
                <a:t>0</a:t>
              </a:r>
              <a:r>
                <a:rPr lang="en-US" altLang="en-US" sz="1400" b="1">
                  <a:solidFill>
                    <a:srgbClr val="5F5F5F"/>
                  </a:solidFill>
                  <a:ea typeface="ＭＳ Ｐゴシック" panose="020B0600070205080204" pitchFamily="34" charset="-128"/>
                </a:rPr>
                <a:t>  </a:t>
              </a:r>
              <a:r>
                <a:rPr lang="pl-PL" altLang="en-US" sz="1400" b="1">
                  <a:solidFill>
                    <a:srgbClr val="5F5F5F"/>
                  </a:solidFill>
                  <a:ea typeface="ＭＳ Ｐゴシック" panose="020B0600070205080204" pitchFamily="34" charset="-128"/>
                </a:rPr>
                <a:t> 00</a:t>
              </a:r>
              <a:r>
                <a:rPr lang="en-US" altLang="en-US" sz="1400" b="1">
                  <a:solidFill>
                    <a:srgbClr val="5F5F5F"/>
                  </a:solidFill>
                  <a:ea typeface="ＭＳ Ｐゴシック" panose="020B0600070205080204" pitchFamily="34" charset="-128"/>
                </a:rPr>
                <a:t>  </a:t>
              </a:r>
              <a:r>
                <a:rPr lang="pl-PL" altLang="en-US" sz="1400" b="1">
                  <a:solidFill>
                    <a:srgbClr val="5F5F5F"/>
                  </a:solidFill>
                  <a:ea typeface="ＭＳ Ｐゴシック" panose="020B0600070205080204" pitchFamily="34" charset="-128"/>
                </a:rPr>
                <a:t> </a:t>
              </a:r>
              <a:r>
                <a:rPr lang="en-NZ" altLang="en-US" sz="1400" b="1">
                  <a:solidFill>
                    <a:srgbClr val="5F5F5F"/>
                  </a:solidFill>
                  <a:ea typeface="ＭＳ Ｐゴシック" panose="020B0600070205080204" pitchFamily="34" charset="-128"/>
                </a:rPr>
                <a:t>00</a:t>
              </a:r>
              <a:endParaRPr lang="en-US" altLang="en-US" sz="1400" b="1">
                <a:solidFill>
                  <a:srgbClr val="5F5F5F"/>
                </a:solidFill>
                <a:ea typeface="ＭＳ Ｐゴシック" panose="020B0600070205080204" pitchFamily="34" charset="-128"/>
              </a:endParaRPr>
            </a:p>
            <a:p>
              <a:pPr algn="ctr" eaLnBrk="1" hangingPunct="1"/>
              <a:r>
                <a:rPr lang="en-NZ" altLang="en-US" sz="1400" b="1">
                  <a:solidFill>
                    <a:srgbClr val="5F5F5F"/>
                  </a:solidFill>
                  <a:ea typeface="ＭＳ Ｐゴシック" panose="020B0600070205080204" pitchFamily="34" charset="-128"/>
                </a:rPr>
                <a:t>8</a:t>
              </a:r>
              <a:r>
                <a:rPr lang="pl-PL" altLang="en-US" sz="1400" b="1">
                  <a:solidFill>
                    <a:srgbClr val="5F5F5F"/>
                  </a:solidFill>
                  <a:ea typeface="ＭＳ Ｐゴシック" panose="020B0600070205080204" pitchFamily="34" charset="-128"/>
                </a:rPr>
                <a:t>0</a:t>
              </a:r>
              <a:r>
                <a:rPr lang="en-NZ" altLang="en-US" sz="1400" b="1">
                  <a:solidFill>
                    <a:srgbClr val="5F5F5F"/>
                  </a:solidFill>
                  <a:ea typeface="ＭＳ Ｐゴシック" panose="020B0600070205080204" pitchFamily="34" charset="-128"/>
                </a:rPr>
                <a:t>   </a:t>
              </a:r>
              <a:r>
                <a:rPr lang="en-US" altLang="en-US" sz="1400" b="1">
                  <a:solidFill>
                    <a:srgbClr val="5F5F5F"/>
                  </a:solidFill>
                  <a:ea typeface="ＭＳ Ｐゴシック" panose="020B0600070205080204" pitchFamily="34" charset="-128"/>
                </a:rPr>
                <a:t> 00   </a:t>
              </a:r>
              <a:r>
                <a:rPr lang="pl-PL" altLang="en-US" sz="1400" b="1">
                  <a:solidFill>
                    <a:srgbClr val="5F5F5F"/>
                  </a:solidFill>
                  <a:ea typeface="ＭＳ Ｐゴシック" panose="020B0600070205080204" pitchFamily="34" charset="-128"/>
                </a:rPr>
                <a:t>0</a:t>
              </a:r>
              <a:r>
                <a:rPr lang="en-NZ" altLang="en-US" sz="1400" b="1">
                  <a:solidFill>
                    <a:srgbClr val="5F5F5F"/>
                  </a:solidFill>
                  <a:ea typeface="ＭＳ Ｐゴシック" panose="020B0600070205080204" pitchFamily="34" charset="-128"/>
                </a:rPr>
                <a:t>5</a:t>
              </a:r>
              <a:r>
                <a:rPr lang="en-US" altLang="en-US" sz="1400" b="1">
                  <a:solidFill>
                    <a:srgbClr val="5F5F5F"/>
                  </a:solidFill>
                  <a:ea typeface="ＭＳ Ｐゴシック" panose="020B0600070205080204" pitchFamily="34" charset="-128"/>
                </a:rPr>
                <a:t>  </a:t>
              </a:r>
              <a:r>
                <a:rPr lang="pl-PL" altLang="en-US" sz="1400" b="1">
                  <a:solidFill>
                    <a:srgbClr val="5F5F5F"/>
                  </a:solidFill>
                  <a:ea typeface="ＭＳ Ｐゴシック" panose="020B0600070205080204" pitchFamily="34" charset="-128"/>
                </a:rPr>
                <a:t> </a:t>
              </a:r>
              <a:r>
                <a:rPr lang="en-NZ" altLang="en-US" sz="1400" b="1">
                  <a:solidFill>
                    <a:srgbClr val="5F5F5F"/>
                  </a:solidFill>
                  <a:ea typeface="ＭＳ Ｐゴシック" panose="020B0600070205080204" pitchFamily="34" charset="-128"/>
                </a:rPr>
                <a:t>15</a:t>
              </a:r>
              <a:endParaRPr lang="en-US" altLang="en-US" sz="1400" b="1">
                <a:solidFill>
                  <a:srgbClr val="5F5F5F"/>
                </a:solidFill>
                <a:ea typeface="ＭＳ Ｐゴシック" panose="020B0600070205080204" pitchFamily="34" charset="-128"/>
              </a:endParaRPr>
            </a:p>
          </p:txBody>
        </p:sp>
      </p:grpSp>
      <p:grpSp>
        <p:nvGrpSpPr>
          <p:cNvPr id="48" name="Group 47">
            <a:extLst>
              <a:ext uri="{FF2B5EF4-FFF2-40B4-BE49-F238E27FC236}">
                <a16:creationId xmlns:a16="http://schemas.microsoft.com/office/drawing/2014/main" id="{77772D66-6997-4C4C-C22E-4CC2141B5DDD}"/>
              </a:ext>
            </a:extLst>
          </p:cNvPr>
          <p:cNvGrpSpPr>
            <a:grpSpLocks/>
          </p:cNvGrpSpPr>
          <p:nvPr/>
        </p:nvGrpSpPr>
        <p:grpSpPr bwMode="auto">
          <a:xfrm>
            <a:off x="9515475" y="1270000"/>
            <a:ext cx="1900238" cy="4702175"/>
            <a:chOff x="3133062" y="874019"/>
            <a:chExt cx="2207172" cy="5463733"/>
          </a:xfrm>
        </p:grpSpPr>
        <p:grpSp>
          <p:nvGrpSpPr>
            <p:cNvPr id="92186" name="Grupa 15">
              <a:extLst>
                <a:ext uri="{FF2B5EF4-FFF2-40B4-BE49-F238E27FC236}">
                  <a16:creationId xmlns:a16="http://schemas.microsoft.com/office/drawing/2014/main" id="{D22BB39C-995F-7962-DA22-E4B551D21288}"/>
                </a:ext>
              </a:extLst>
            </p:cNvPr>
            <p:cNvGrpSpPr>
              <a:grpSpLocks/>
            </p:cNvGrpSpPr>
            <p:nvPr/>
          </p:nvGrpSpPr>
          <p:grpSpPr bwMode="auto">
            <a:xfrm>
              <a:off x="3143703" y="874019"/>
              <a:ext cx="2196531" cy="4895429"/>
              <a:chOff x="3134998" y="1178691"/>
              <a:chExt cx="2019850" cy="4501658"/>
            </a:xfrm>
          </p:grpSpPr>
          <p:sp>
            <p:nvSpPr>
              <p:cNvPr id="92188" name="Rectangle 15">
                <a:extLst>
                  <a:ext uri="{FF2B5EF4-FFF2-40B4-BE49-F238E27FC236}">
                    <a16:creationId xmlns:a16="http://schemas.microsoft.com/office/drawing/2014/main" id="{14719FBF-D6A6-567A-CF5F-2DF636D85F1F}"/>
                  </a:ext>
                </a:extLst>
              </p:cNvPr>
              <p:cNvSpPr>
                <a:spLocks noChangeArrowheads="1"/>
              </p:cNvSpPr>
              <p:nvPr/>
            </p:nvSpPr>
            <p:spPr bwMode="auto">
              <a:xfrm>
                <a:off x="3134998" y="3152466"/>
                <a:ext cx="2012248" cy="905884"/>
              </a:xfrm>
              <a:prstGeom prst="rect">
                <a:avLst/>
              </a:prstGeom>
              <a:solidFill>
                <a:srgbClr val="86D2E9"/>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92189" name="Rectangle 12">
                <a:extLst>
                  <a:ext uri="{FF2B5EF4-FFF2-40B4-BE49-F238E27FC236}">
                    <a16:creationId xmlns:a16="http://schemas.microsoft.com/office/drawing/2014/main" id="{8C2FB355-F6EA-756B-741E-9442A7D20766}"/>
                  </a:ext>
                </a:extLst>
              </p:cNvPr>
              <p:cNvSpPr>
                <a:spLocks noChangeArrowheads="1"/>
              </p:cNvSpPr>
              <p:nvPr/>
            </p:nvSpPr>
            <p:spPr bwMode="auto">
              <a:xfrm>
                <a:off x="3134998" y="5331244"/>
                <a:ext cx="2012248" cy="349105"/>
              </a:xfrm>
              <a:prstGeom prst="rect">
                <a:avLst/>
              </a:prstGeom>
              <a:solidFill>
                <a:srgbClr val="86D2E9"/>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92190" name="Rectangle 13">
                <a:extLst>
                  <a:ext uri="{FF2B5EF4-FFF2-40B4-BE49-F238E27FC236}">
                    <a16:creationId xmlns:a16="http://schemas.microsoft.com/office/drawing/2014/main" id="{11373162-CF11-1D8B-096A-05A58BA59DA5}"/>
                  </a:ext>
                </a:extLst>
              </p:cNvPr>
              <p:cNvSpPr>
                <a:spLocks noChangeArrowheads="1"/>
              </p:cNvSpPr>
              <p:nvPr/>
            </p:nvSpPr>
            <p:spPr bwMode="auto">
              <a:xfrm>
                <a:off x="3134998" y="1521517"/>
                <a:ext cx="2012248" cy="359847"/>
              </a:xfrm>
              <a:prstGeom prst="rect">
                <a:avLst/>
              </a:prstGeom>
              <a:solidFill>
                <a:srgbClr val="86D2E9"/>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92191" name="Text Box 43">
                <a:extLst>
                  <a:ext uri="{FF2B5EF4-FFF2-40B4-BE49-F238E27FC236}">
                    <a16:creationId xmlns:a16="http://schemas.microsoft.com/office/drawing/2014/main" id="{440AA9EC-E011-DF75-32E2-7B6E2441B5BF}"/>
                  </a:ext>
                </a:extLst>
              </p:cNvPr>
              <p:cNvSpPr txBox="1">
                <a:spLocks noChangeArrowheads="1"/>
              </p:cNvSpPr>
              <p:nvPr/>
            </p:nvSpPr>
            <p:spPr bwMode="auto">
              <a:xfrm>
                <a:off x="3134998" y="1178691"/>
                <a:ext cx="2012248" cy="363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1300" b="1">
                    <a:solidFill>
                      <a:srgbClr val="272274"/>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D </a:t>
                </a:r>
                <a:r>
                  <a:rPr lang="pl-PL" altLang="en-US" sz="1300" b="1">
                    <a:solidFill>
                      <a:srgbClr val="5F5F5F"/>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  I </a:t>
                </a:r>
                <a:r>
                  <a:rPr lang="pl-PL" altLang="en-US" sz="1300" b="1">
                    <a:solidFill>
                      <a:srgbClr val="5F5F5F"/>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  </a:t>
                </a:r>
                <a:r>
                  <a:rPr lang="pl-PL" altLang="en-US" sz="1300" b="1">
                    <a:solidFill>
                      <a:srgbClr val="5F5F5F"/>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S </a:t>
                </a:r>
                <a:r>
                  <a:rPr lang="pl-PL" altLang="en-US" sz="1300" b="1">
                    <a:solidFill>
                      <a:srgbClr val="5F5F5F"/>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 </a:t>
                </a:r>
                <a:r>
                  <a:rPr lang="pl-PL" altLang="en-US" sz="1300" b="1">
                    <a:solidFill>
                      <a:srgbClr val="5F5F5F"/>
                    </a:solidFill>
                    <a:ea typeface="ＭＳ Ｐゴシック" panose="020B0600070205080204" pitchFamily="34" charset="-128"/>
                  </a:rPr>
                  <a:t>  </a:t>
                </a:r>
                <a:r>
                  <a:rPr lang="en-US" altLang="en-US" sz="1300" b="1">
                    <a:solidFill>
                      <a:srgbClr val="5F5F5F"/>
                    </a:solidFill>
                    <a:ea typeface="ＭＳ Ｐゴシック" panose="020B0600070205080204" pitchFamily="34" charset="-128"/>
                  </a:rPr>
                  <a:t> C</a:t>
                </a:r>
                <a:r>
                  <a:rPr lang="pl-PL" altLang="en-US" sz="1300" b="1">
                    <a:solidFill>
                      <a:srgbClr val="5F5F5F"/>
                    </a:solidFill>
                    <a:ea typeface="ＭＳ Ｐゴシック" panose="020B0600070205080204" pitchFamily="34" charset="-128"/>
                  </a:rPr>
                  <a:t>  </a:t>
                </a:r>
                <a:endParaRPr lang="en-US" altLang="en-US" sz="1300" b="1">
                  <a:solidFill>
                    <a:srgbClr val="5F5F5F"/>
                  </a:solidFill>
                  <a:ea typeface="ＭＳ Ｐゴシック" panose="020B0600070205080204" pitchFamily="34" charset="-128"/>
                </a:endParaRPr>
              </a:p>
            </p:txBody>
          </p:sp>
          <p:grpSp>
            <p:nvGrpSpPr>
              <p:cNvPr id="92192" name="Grupa 20">
                <a:extLst>
                  <a:ext uri="{FF2B5EF4-FFF2-40B4-BE49-F238E27FC236}">
                    <a16:creationId xmlns:a16="http://schemas.microsoft.com/office/drawing/2014/main" id="{DB1612ED-2154-805B-9840-54A0B001D344}"/>
                  </a:ext>
                </a:extLst>
              </p:cNvPr>
              <p:cNvGrpSpPr>
                <a:grpSpLocks/>
              </p:cNvGrpSpPr>
              <p:nvPr/>
            </p:nvGrpSpPr>
            <p:grpSpPr bwMode="auto">
              <a:xfrm>
                <a:off x="3134998" y="1517736"/>
                <a:ext cx="2019850" cy="4162612"/>
                <a:chOff x="3636165" y="1814460"/>
                <a:chExt cx="1696621" cy="3496486"/>
              </a:xfrm>
            </p:grpSpPr>
            <p:sp>
              <p:nvSpPr>
                <p:cNvPr id="92193" name="Line 34">
                  <a:extLst>
                    <a:ext uri="{FF2B5EF4-FFF2-40B4-BE49-F238E27FC236}">
                      <a16:creationId xmlns:a16="http://schemas.microsoft.com/office/drawing/2014/main" id="{2DBC0579-1650-5EDE-C4AC-C17F4A183EC9}"/>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nvGrpSpPr>
                <p:cNvPr id="92194" name="Group 28">
                  <a:extLst>
                    <a:ext uri="{FF2B5EF4-FFF2-40B4-BE49-F238E27FC236}">
                      <a16:creationId xmlns:a16="http://schemas.microsoft.com/office/drawing/2014/main" id="{A2C32C81-598C-5F25-BCF2-25BE937C77E6}"/>
                    </a:ext>
                  </a:extLst>
                </p:cNvPr>
                <p:cNvGrpSpPr>
                  <a:grpSpLocks/>
                </p:cNvGrpSpPr>
                <p:nvPr/>
              </p:nvGrpSpPr>
              <p:grpSpPr bwMode="auto">
                <a:xfrm>
                  <a:off x="3636165" y="1819139"/>
                  <a:ext cx="1696621" cy="3491807"/>
                  <a:chOff x="1684" y="1082"/>
                  <a:chExt cx="2391" cy="3083"/>
                </a:xfrm>
              </p:grpSpPr>
              <p:sp>
                <p:nvSpPr>
                  <p:cNvPr id="92198" name="Rectangle 29">
                    <a:extLst>
                      <a:ext uri="{FF2B5EF4-FFF2-40B4-BE49-F238E27FC236}">
                        <a16:creationId xmlns:a16="http://schemas.microsoft.com/office/drawing/2014/main" id="{3C016DDA-A61A-37B4-720F-0BF8CD0399CD}"/>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92199" name="Line 30">
                    <a:extLst>
                      <a:ext uri="{FF2B5EF4-FFF2-40B4-BE49-F238E27FC236}">
                        <a16:creationId xmlns:a16="http://schemas.microsoft.com/office/drawing/2014/main" id="{D7494147-DBC8-E8D3-61F7-C779B15D5CC5}"/>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92195" name="Line 31">
                  <a:extLst>
                    <a:ext uri="{FF2B5EF4-FFF2-40B4-BE49-F238E27FC236}">
                      <a16:creationId xmlns:a16="http://schemas.microsoft.com/office/drawing/2014/main" id="{4F09A7D2-6B61-49BA-6A1D-8B1FC4D76FB8}"/>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92196" name="Line 32">
                  <a:extLst>
                    <a:ext uri="{FF2B5EF4-FFF2-40B4-BE49-F238E27FC236}">
                      <a16:creationId xmlns:a16="http://schemas.microsoft.com/office/drawing/2014/main" id="{DA182066-2BBB-CF5B-F694-080642F386EC}"/>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92197" name="Line 33">
                  <a:extLst>
                    <a:ext uri="{FF2B5EF4-FFF2-40B4-BE49-F238E27FC236}">
                      <a16:creationId xmlns:a16="http://schemas.microsoft.com/office/drawing/2014/main" id="{C4F1969B-266F-8695-BB5D-06E54253EDD2}"/>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sp>
          <p:nvSpPr>
            <p:cNvPr id="92187" name="Rectangle 4">
              <a:extLst>
                <a:ext uri="{FF2B5EF4-FFF2-40B4-BE49-F238E27FC236}">
                  <a16:creationId xmlns:a16="http://schemas.microsoft.com/office/drawing/2014/main" id="{17D2DF5B-3B11-6A23-D029-3A848CD6B9BB}"/>
                </a:ext>
              </a:extLst>
            </p:cNvPr>
            <p:cNvSpPr>
              <a:spLocks noChangeArrowheads="1"/>
            </p:cNvSpPr>
            <p:nvPr/>
          </p:nvSpPr>
          <p:spPr bwMode="auto">
            <a:xfrm>
              <a:off x="3133062" y="5814340"/>
              <a:ext cx="2188263" cy="523412"/>
            </a:xfrm>
            <a:prstGeom prst="rect">
              <a:avLst/>
            </a:prstGeom>
            <a:solidFill>
              <a:srgbClr val="FFFFFF"/>
            </a:solidFill>
            <a:ln w="12700">
              <a:solidFill>
                <a:srgbClr val="000000"/>
              </a:solidFill>
              <a:miter lim="800000"/>
              <a:headEnd/>
              <a:tailEnd/>
            </a:ln>
          </p:spPr>
          <p:txBody>
            <a:bodyPr wrap="none" lIns="32466" tIns="16234" rIns="32466" bIns="16234"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en-US" sz="1400" b="1">
                  <a:solidFill>
                    <a:srgbClr val="5F5F5F"/>
                  </a:solidFill>
                  <a:ea typeface="ＭＳ Ｐゴシック" panose="020B0600070205080204" pitchFamily="34" charset="-128"/>
                </a:rPr>
                <a:t>10</a:t>
              </a:r>
              <a:r>
                <a:rPr lang="en-US" altLang="en-US" sz="1400" b="1">
                  <a:solidFill>
                    <a:srgbClr val="5F5F5F"/>
                  </a:solidFill>
                  <a:ea typeface="ＭＳ Ｐゴシック" panose="020B0600070205080204" pitchFamily="34" charset="-128"/>
                </a:rPr>
                <a:t>    </a:t>
              </a:r>
              <a:r>
                <a:rPr lang="en-NZ" altLang="en-US" sz="1400" b="1">
                  <a:solidFill>
                    <a:srgbClr val="5F5F5F"/>
                  </a:solidFill>
                  <a:ea typeface="ＭＳ Ｐゴシック" panose="020B0600070205080204" pitchFamily="34" charset="-128"/>
                </a:rPr>
                <a:t>85</a:t>
              </a:r>
              <a:r>
                <a:rPr lang="en-US" altLang="en-US" sz="1400" b="1">
                  <a:solidFill>
                    <a:srgbClr val="5F5F5F"/>
                  </a:solidFill>
                  <a:ea typeface="ＭＳ Ｐゴシック" panose="020B0600070205080204" pitchFamily="34" charset="-128"/>
                </a:rPr>
                <a:t>  </a:t>
              </a:r>
              <a:r>
                <a:rPr lang="pl-PL" altLang="en-US" sz="1400" b="1">
                  <a:solidFill>
                    <a:srgbClr val="5F5F5F"/>
                  </a:solidFill>
                  <a:ea typeface="ＭＳ Ｐゴシック" panose="020B0600070205080204" pitchFamily="34" charset="-128"/>
                </a:rPr>
                <a:t> </a:t>
              </a:r>
              <a:r>
                <a:rPr lang="en-NZ" altLang="en-US" sz="1400" b="1">
                  <a:solidFill>
                    <a:srgbClr val="5F5F5F"/>
                  </a:solidFill>
                  <a:ea typeface="ＭＳ Ｐゴシック" panose="020B0600070205080204" pitchFamily="34" charset="-128"/>
                </a:rPr>
                <a:t> 05</a:t>
              </a:r>
              <a:r>
                <a:rPr lang="en-US" altLang="en-US" sz="1400" b="1">
                  <a:solidFill>
                    <a:srgbClr val="5F5F5F"/>
                  </a:solidFill>
                  <a:ea typeface="ＭＳ Ｐゴシック" panose="020B0600070205080204" pitchFamily="34" charset="-128"/>
                </a:rPr>
                <a:t>  </a:t>
              </a:r>
              <a:r>
                <a:rPr lang="pl-PL" altLang="en-US" sz="1400" b="1">
                  <a:solidFill>
                    <a:srgbClr val="5F5F5F"/>
                  </a:solidFill>
                  <a:ea typeface="ＭＳ Ｐゴシック" panose="020B0600070205080204" pitchFamily="34" charset="-128"/>
                </a:rPr>
                <a:t> </a:t>
              </a:r>
              <a:r>
                <a:rPr lang="en-NZ" altLang="en-US" sz="1400" b="1">
                  <a:solidFill>
                    <a:srgbClr val="5F5F5F"/>
                  </a:solidFill>
                  <a:ea typeface="ＭＳ Ｐゴシック" panose="020B0600070205080204" pitchFamily="34" charset="-128"/>
                </a:rPr>
                <a:t> 00</a:t>
              </a:r>
              <a:endParaRPr lang="en-US" altLang="en-US" sz="1400" b="1">
                <a:solidFill>
                  <a:srgbClr val="5F5F5F"/>
                </a:solidFill>
                <a:ea typeface="ＭＳ Ｐゴシック" panose="020B0600070205080204" pitchFamily="34" charset="-128"/>
              </a:endParaRPr>
            </a:p>
            <a:p>
              <a:pPr algn="ctr" eaLnBrk="1" hangingPunct="1"/>
              <a:r>
                <a:rPr lang="en-NZ" altLang="en-US" sz="1400" b="1">
                  <a:solidFill>
                    <a:srgbClr val="5F5F5F"/>
                  </a:solidFill>
                  <a:ea typeface="ＭＳ Ｐゴシック" panose="020B0600070205080204" pitchFamily="34" charset="-128"/>
                </a:rPr>
                <a:t>  0</a:t>
              </a:r>
              <a:r>
                <a:rPr lang="pl-PL" altLang="en-US" sz="1400" b="1">
                  <a:solidFill>
                    <a:srgbClr val="5F5F5F"/>
                  </a:solidFill>
                  <a:ea typeface="ＭＳ Ｐゴシック" panose="020B0600070205080204" pitchFamily="34" charset="-128"/>
                </a:rPr>
                <a:t>0</a:t>
              </a:r>
              <a:r>
                <a:rPr lang="en-US" altLang="en-US" sz="1400" b="1">
                  <a:solidFill>
                    <a:srgbClr val="5F5F5F"/>
                  </a:solidFill>
                  <a:ea typeface="ＭＳ Ｐゴシック" panose="020B0600070205080204" pitchFamily="34" charset="-128"/>
                </a:rPr>
                <a:t> </a:t>
              </a:r>
              <a:r>
                <a:rPr lang="pl-PL" altLang="en-US" sz="1400" b="1">
                  <a:solidFill>
                    <a:srgbClr val="5F5F5F"/>
                  </a:solidFill>
                  <a:ea typeface="ＭＳ Ｐゴシック" panose="020B0600070205080204" pitchFamily="34" charset="-128"/>
                </a:rPr>
                <a:t> </a:t>
              </a:r>
              <a:r>
                <a:rPr lang="en-US" altLang="en-US" sz="1400" b="1">
                  <a:solidFill>
                    <a:srgbClr val="5F5F5F"/>
                  </a:solidFill>
                  <a:ea typeface="ＭＳ Ｐゴシック" panose="020B0600070205080204" pitchFamily="34" charset="-128"/>
                </a:rPr>
                <a:t> 00    </a:t>
              </a:r>
              <a:r>
                <a:rPr lang="en-NZ" altLang="en-US" sz="1400" b="1">
                  <a:solidFill>
                    <a:srgbClr val="5F5F5F"/>
                  </a:solidFill>
                  <a:ea typeface="ＭＳ Ｐゴシック" panose="020B0600070205080204" pitchFamily="34" charset="-128"/>
                </a:rPr>
                <a:t>0</a:t>
              </a:r>
              <a:r>
                <a:rPr lang="pl-PL" altLang="en-US" sz="1400" b="1">
                  <a:solidFill>
                    <a:srgbClr val="5F5F5F"/>
                  </a:solidFill>
                  <a:ea typeface="ＭＳ Ｐゴシック" panose="020B0600070205080204" pitchFamily="34" charset="-128"/>
                </a:rPr>
                <a:t>0</a:t>
              </a:r>
              <a:r>
                <a:rPr lang="en-US" altLang="en-US" sz="1400" b="1">
                  <a:solidFill>
                    <a:srgbClr val="5F5F5F"/>
                  </a:solidFill>
                  <a:ea typeface="ＭＳ Ｐゴシック" panose="020B0600070205080204" pitchFamily="34" charset="-128"/>
                </a:rPr>
                <a:t>  </a:t>
              </a:r>
              <a:r>
                <a:rPr lang="pl-PL" altLang="en-US" sz="1400" b="1">
                  <a:solidFill>
                    <a:srgbClr val="5F5F5F"/>
                  </a:solidFill>
                  <a:ea typeface="ＭＳ Ｐゴシック" panose="020B0600070205080204" pitchFamily="34" charset="-128"/>
                </a:rPr>
                <a:t> </a:t>
              </a:r>
              <a:r>
                <a:rPr lang="en-NZ" altLang="en-US" sz="1400" b="1">
                  <a:solidFill>
                    <a:srgbClr val="5F5F5F"/>
                  </a:solidFill>
                  <a:ea typeface="ＭＳ Ｐゴシック" panose="020B0600070205080204" pitchFamily="34" charset="-128"/>
                </a:rPr>
                <a:t>10</a:t>
              </a:r>
              <a:r>
                <a:rPr lang="pl-PL" altLang="en-US" sz="1400" b="1">
                  <a:solidFill>
                    <a:srgbClr val="5F5F5F"/>
                  </a:solidFill>
                  <a:ea typeface="ＭＳ Ｐゴシック" panose="020B0600070205080204" pitchFamily="34" charset="-128"/>
                </a:rPr>
                <a:t>0</a:t>
              </a:r>
              <a:endParaRPr lang="en-US" altLang="en-US" sz="1400" b="1">
                <a:solidFill>
                  <a:srgbClr val="5F5F5F"/>
                </a:solidFill>
                <a:ea typeface="ＭＳ Ｐゴシック" panose="020B0600070205080204" pitchFamily="34" charset="-128"/>
              </a:endParaRPr>
            </a:p>
          </p:txBody>
        </p:sp>
      </p:grpSp>
      <p:grpSp>
        <p:nvGrpSpPr>
          <p:cNvPr id="63" name="Grupa 33">
            <a:extLst>
              <a:ext uri="{FF2B5EF4-FFF2-40B4-BE49-F238E27FC236}">
                <a16:creationId xmlns:a16="http://schemas.microsoft.com/office/drawing/2014/main" id="{D9F95D3A-96D3-2A6D-43A2-886B8DA86EBE}"/>
              </a:ext>
            </a:extLst>
          </p:cNvPr>
          <p:cNvGrpSpPr>
            <a:grpSpLocks/>
          </p:cNvGrpSpPr>
          <p:nvPr/>
        </p:nvGrpSpPr>
        <p:grpSpPr bwMode="auto">
          <a:xfrm>
            <a:off x="9890125" y="1789113"/>
            <a:ext cx="1150938" cy="2300287"/>
            <a:chOff x="2787697" y="2619702"/>
            <a:chExt cx="878742" cy="1755692"/>
          </a:xfrm>
        </p:grpSpPr>
        <p:sp>
          <p:nvSpPr>
            <p:cNvPr id="92183" name="Line 35">
              <a:extLst>
                <a:ext uri="{FF2B5EF4-FFF2-40B4-BE49-F238E27FC236}">
                  <a16:creationId xmlns:a16="http://schemas.microsoft.com/office/drawing/2014/main" id="{AAEA38BD-BB4B-FACB-8821-669A0CF59239}"/>
                </a:ext>
              </a:extLst>
            </p:cNvPr>
            <p:cNvSpPr>
              <a:spLocks noChangeShapeType="1"/>
            </p:cNvSpPr>
            <p:nvPr/>
          </p:nvSpPr>
          <p:spPr bwMode="auto">
            <a:xfrm flipV="1">
              <a:off x="2787697" y="2619702"/>
              <a:ext cx="284208" cy="1110563"/>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92184" name="Line 36">
              <a:extLst>
                <a:ext uri="{FF2B5EF4-FFF2-40B4-BE49-F238E27FC236}">
                  <a16:creationId xmlns:a16="http://schemas.microsoft.com/office/drawing/2014/main" id="{6B98F9B8-381A-CA87-A5D3-3D4370B0F3D7}"/>
                </a:ext>
              </a:extLst>
            </p:cNvPr>
            <p:cNvSpPr>
              <a:spLocks noChangeShapeType="1"/>
            </p:cNvSpPr>
            <p:nvPr/>
          </p:nvSpPr>
          <p:spPr bwMode="auto">
            <a:xfrm flipH="1" flipV="1">
              <a:off x="3081817" y="2619702"/>
              <a:ext cx="287611" cy="1178783"/>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92185" name="Line 37">
              <a:extLst>
                <a:ext uri="{FF2B5EF4-FFF2-40B4-BE49-F238E27FC236}">
                  <a16:creationId xmlns:a16="http://schemas.microsoft.com/office/drawing/2014/main" id="{7CA2FE12-6383-4D10-5994-8F392FDCA66C}"/>
                </a:ext>
              </a:extLst>
            </p:cNvPr>
            <p:cNvSpPr>
              <a:spLocks noChangeShapeType="1"/>
            </p:cNvSpPr>
            <p:nvPr/>
          </p:nvSpPr>
          <p:spPr bwMode="auto">
            <a:xfrm>
              <a:off x="3369428" y="3798485"/>
              <a:ext cx="297011" cy="57690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67" name="Grupa 29">
            <a:extLst>
              <a:ext uri="{FF2B5EF4-FFF2-40B4-BE49-F238E27FC236}">
                <a16:creationId xmlns:a16="http://schemas.microsoft.com/office/drawing/2014/main" id="{32050A44-2432-B857-193D-7A5B276A9551}"/>
              </a:ext>
            </a:extLst>
          </p:cNvPr>
          <p:cNvGrpSpPr>
            <a:grpSpLocks/>
          </p:cNvGrpSpPr>
          <p:nvPr/>
        </p:nvGrpSpPr>
        <p:grpSpPr bwMode="auto">
          <a:xfrm>
            <a:off x="7816850" y="1863725"/>
            <a:ext cx="1139825" cy="3455988"/>
            <a:chOff x="707216" y="2909936"/>
            <a:chExt cx="887006" cy="2691616"/>
          </a:xfrm>
        </p:grpSpPr>
        <p:sp>
          <p:nvSpPr>
            <p:cNvPr id="92180" name="Line 35">
              <a:extLst>
                <a:ext uri="{FF2B5EF4-FFF2-40B4-BE49-F238E27FC236}">
                  <a16:creationId xmlns:a16="http://schemas.microsoft.com/office/drawing/2014/main" id="{A8D917A3-6E23-764D-E88D-8B3461EDB1F2}"/>
                </a:ext>
              </a:extLst>
            </p:cNvPr>
            <p:cNvSpPr>
              <a:spLocks noChangeShapeType="1"/>
            </p:cNvSpPr>
            <p:nvPr/>
          </p:nvSpPr>
          <p:spPr bwMode="auto">
            <a:xfrm flipV="1">
              <a:off x="707216" y="2909936"/>
              <a:ext cx="280900" cy="2691616"/>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92181" name="Line 36">
              <a:extLst>
                <a:ext uri="{FF2B5EF4-FFF2-40B4-BE49-F238E27FC236}">
                  <a16:creationId xmlns:a16="http://schemas.microsoft.com/office/drawing/2014/main" id="{769A2FB1-97C4-B03C-EE8C-3685DC401DB2}"/>
                </a:ext>
              </a:extLst>
            </p:cNvPr>
            <p:cNvSpPr>
              <a:spLocks noChangeShapeType="1"/>
            </p:cNvSpPr>
            <p:nvPr/>
          </p:nvSpPr>
          <p:spPr bwMode="auto">
            <a:xfrm flipH="1" flipV="1">
              <a:off x="988113" y="2909937"/>
              <a:ext cx="297894" cy="153755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92182" name="Line 37">
              <a:extLst>
                <a:ext uri="{FF2B5EF4-FFF2-40B4-BE49-F238E27FC236}">
                  <a16:creationId xmlns:a16="http://schemas.microsoft.com/office/drawing/2014/main" id="{C4407054-0921-3E05-9D7E-12EB8DAE9693}"/>
                </a:ext>
              </a:extLst>
            </p:cNvPr>
            <p:cNvSpPr>
              <a:spLocks noChangeShapeType="1"/>
            </p:cNvSpPr>
            <p:nvPr/>
          </p:nvSpPr>
          <p:spPr bwMode="auto">
            <a:xfrm>
              <a:off x="1286008" y="4447488"/>
              <a:ext cx="308214" cy="46715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74" name="Prostokąt zaokrąglony 3">
            <a:extLst>
              <a:ext uri="{FF2B5EF4-FFF2-40B4-BE49-F238E27FC236}">
                <a16:creationId xmlns:a16="http://schemas.microsoft.com/office/drawing/2014/main" id="{0977E112-ABF6-0DEB-957A-602FED44BAFB}"/>
              </a:ext>
            </a:extLst>
          </p:cNvPr>
          <p:cNvSpPr/>
          <p:nvPr/>
        </p:nvSpPr>
        <p:spPr>
          <a:xfrm>
            <a:off x="7421563" y="849313"/>
            <a:ext cx="4938712" cy="312737"/>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rIns="0" anchor="ctr"/>
          <a:lstStyle/>
          <a:p>
            <a:pPr defTabSz="913203" eaLnBrk="1" fontAlgn="auto" hangingPunct="1">
              <a:spcBef>
                <a:spcPts val="0"/>
              </a:spcBef>
              <a:spcAft>
                <a:spcPts val="0"/>
              </a:spcAft>
              <a:defRPr/>
            </a:pPr>
            <a:r>
              <a:rPr lang="en-NZ" sz="2000" b="1">
                <a:latin typeface="Century Gothic" panose="020B0502020202020204" pitchFamily="34" charset="0"/>
              </a:rPr>
              <a:t>Special Cases – Lisa Lowe</a:t>
            </a:r>
            <a:endParaRPr lang="pl-PL" sz="2000" b="1">
              <a:latin typeface="Century Gothic" panose="020B0502020202020204" pitchFamily="34" charset="0"/>
            </a:endParaRPr>
          </a:p>
        </p:txBody>
      </p:sp>
      <p:cxnSp>
        <p:nvCxnSpPr>
          <p:cNvPr id="75" name="Straight Connector 74">
            <a:extLst>
              <a:ext uri="{FF2B5EF4-FFF2-40B4-BE49-F238E27FC236}">
                <a16:creationId xmlns:a16="http://schemas.microsoft.com/office/drawing/2014/main" id="{7F55BE9F-0CBC-B3C1-6066-84E62141FE86}"/>
              </a:ext>
            </a:extLst>
          </p:cNvPr>
          <p:cNvCxnSpPr/>
          <p:nvPr/>
        </p:nvCxnSpPr>
        <p:spPr>
          <a:xfrm flipV="1">
            <a:off x="9785350" y="1758950"/>
            <a:ext cx="1709738" cy="1588"/>
          </a:xfrm>
          <a:prstGeom prst="line">
            <a:avLst/>
          </a:prstGeom>
          <a:ln w="285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51D214C1-C729-967F-198C-B6E89A4BB1CA}"/>
              </a:ext>
            </a:extLst>
          </p:cNvPr>
          <p:cNvCxnSpPr/>
          <p:nvPr/>
        </p:nvCxnSpPr>
        <p:spPr>
          <a:xfrm>
            <a:off x="9785350" y="4143375"/>
            <a:ext cx="1709738" cy="0"/>
          </a:xfrm>
          <a:prstGeom prst="line">
            <a:avLst/>
          </a:prstGeom>
          <a:ln w="28575">
            <a:solidFill>
              <a:srgbClr val="0000FF"/>
            </a:solidFill>
          </a:ln>
        </p:spPr>
        <p:style>
          <a:lnRef idx="1">
            <a:schemeClr val="accent1"/>
          </a:lnRef>
          <a:fillRef idx="0">
            <a:schemeClr val="accent1"/>
          </a:fillRef>
          <a:effectRef idx="0">
            <a:schemeClr val="accent1"/>
          </a:effectRef>
          <a:fontRef idx="minor">
            <a:schemeClr val="tx1"/>
          </a:fontRef>
        </p:style>
      </p:cxnSp>
      <p:sp>
        <p:nvSpPr>
          <p:cNvPr id="78" name="TextBox 77">
            <a:extLst>
              <a:ext uri="{FF2B5EF4-FFF2-40B4-BE49-F238E27FC236}">
                <a16:creationId xmlns:a16="http://schemas.microsoft.com/office/drawing/2014/main" id="{8261A33B-6BEA-692A-7EE1-A1A67BBBC97A}"/>
              </a:ext>
            </a:extLst>
          </p:cNvPr>
          <p:cNvSpPr>
            <a:spLocks noChangeArrowheads="1"/>
          </p:cNvSpPr>
          <p:nvPr/>
        </p:nvSpPr>
        <p:spPr bwMode="auto">
          <a:xfrm>
            <a:off x="11041063" y="2803525"/>
            <a:ext cx="977900" cy="306388"/>
          </a:xfrm>
          <a:prstGeom prst="roundRect">
            <a:avLst>
              <a:gd name="adj" fmla="val 16667"/>
            </a:avLst>
          </a:prstGeom>
          <a:solidFill>
            <a:schemeClr val="bg1"/>
          </a:solidFill>
          <a:ln w="9525">
            <a:solidFill>
              <a:srgbClr val="0000FF"/>
            </a:solidFill>
            <a:round/>
            <a:headEnd/>
            <a:tailEnd/>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en-US" sz="1200" b="1">
                <a:latin typeface="Century Gothic" panose="020B0502020202020204" pitchFamily="34" charset="0"/>
              </a:rPr>
              <a:t>Pressure</a:t>
            </a:r>
          </a:p>
        </p:txBody>
      </p:sp>
      <p:cxnSp>
        <p:nvCxnSpPr>
          <p:cNvPr id="79" name="Straight Arrow Connector 78">
            <a:extLst>
              <a:ext uri="{FF2B5EF4-FFF2-40B4-BE49-F238E27FC236}">
                <a16:creationId xmlns:a16="http://schemas.microsoft.com/office/drawing/2014/main" id="{9FD9A52C-37CE-D3DF-E2CB-BFAB3334CD86}"/>
              </a:ext>
            </a:extLst>
          </p:cNvPr>
          <p:cNvCxnSpPr/>
          <p:nvPr/>
        </p:nvCxnSpPr>
        <p:spPr>
          <a:xfrm flipV="1">
            <a:off x="11531600" y="3203575"/>
            <a:ext cx="0" cy="696913"/>
          </a:xfrm>
          <a:prstGeom prst="straightConnector1">
            <a:avLst/>
          </a:prstGeom>
          <a:ln w="38100">
            <a:solidFill>
              <a:srgbClr val="0000FF"/>
            </a:solidFill>
            <a:tailEnd type="arrow"/>
          </a:ln>
        </p:spPr>
        <p:style>
          <a:lnRef idx="1">
            <a:schemeClr val="accent1"/>
          </a:lnRef>
          <a:fillRef idx="0">
            <a:schemeClr val="accent1"/>
          </a:fillRef>
          <a:effectRef idx="0">
            <a:schemeClr val="accent1"/>
          </a:effectRef>
          <a:fontRef idx="minor">
            <a:schemeClr val="tx1"/>
          </a:fontRef>
        </p:style>
      </p:cxnSp>
      <p:grpSp>
        <p:nvGrpSpPr>
          <p:cNvPr id="92177" name="Group 70">
            <a:extLst>
              <a:ext uri="{FF2B5EF4-FFF2-40B4-BE49-F238E27FC236}">
                <a16:creationId xmlns:a16="http://schemas.microsoft.com/office/drawing/2014/main" id="{000C921C-3656-3732-08C8-F1E79263DE3D}"/>
              </a:ext>
            </a:extLst>
          </p:cNvPr>
          <p:cNvGrpSpPr>
            <a:grpSpLocks/>
          </p:cNvGrpSpPr>
          <p:nvPr/>
        </p:nvGrpSpPr>
        <p:grpSpPr bwMode="auto">
          <a:xfrm>
            <a:off x="9604375" y="204788"/>
            <a:ext cx="2849563" cy="376237"/>
            <a:chOff x="9604598" y="204437"/>
            <a:chExt cx="2848654" cy="377134"/>
          </a:xfrm>
        </p:grpSpPr>
        <p:sp>
          <p:nvSpPr>
            <p:cNvPr id="72" name="Prostokąt zaokrąglony 7">
              <a:extLst>
                <a:ext uri="{FF2B5EF4-FFF2-40B4-BE49-F238E27FC236}">
                  <a16:creationId xmlns:a16="http://schemas.microsoft.com/office/drawing/2014/main" id="{BEFD2A86-978E-7410-9A8C-43767843D1AD}"/>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10 of GD Section</a:t>
              </a:r>
              <a:endParaRPr lang="en-US" sz="1100" b="1">
                <a:solidFill>
                  <a:schemeClr val="bg1"/>
                </a:solidFill>
                <a:latin typeface="Century Gothic" panose="020B0502020202020204" pitchFamily="34" charset="0"/>
              </a:endParaRPr>
            </a:p>
          </p:txBody>
        </p:sp>
        <p:pic>
          <p:nvPicPr>
            <p:cNvPr id="92179" name="Graphic 72" descr="Closed book with solid fill">
              <a:extLst>
                <a:ext uri="{FF2B5EF4-FFF2-40B4-BE49-F238E27FC236}">
                  <a16:creationId xmlns:a16="http://schemas.microsoft.com/office/drawing/2014/main" id="{9F6F49DA-2A9E-E41C-5568-9E45D3963DB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1000" fill="hold"/>
                                        <p:tgtEl>
                                          <p:spTgt spid="28"/>
                                        </p:tgtEl>
                                        <p:attrNameLst>
                                          <p:attrName>ppt_x</p:attrName>
                                        </p:attrNameLst>
                                      </p:cBhvr>
                                      <p:tavLst>
                                        <p:tav tm="0">
                                          <p:val>
                                            <p:strVal val="0-#ppt_w/2"/>
                                          </p:val>
                                        </p:tav>
                                        <p:tav tm="100000">
                                          <p:val>
                                            <p:strVal val="#ppt_x"/>
                                          </p:val>
                                        </p:tav>
                                      </p:tavLst>
                                    </p:anim>
                                    <p:anim calcmode="lin" valueType="num">
                                      <p:cBhvr additive="base">
                                        <p:cTn id="8" dur="1000" fill="hold"/>
                                        <p:tgtEl>
                                          <p:spTgt spid="28"/>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000"/>
                            </p:stCondLst>
                            <p:childTnLst>
                              <p:par>
                                <p:cTn id="10" presetID="9" presetClass="entr" presetSubtype="0" fill="hold" grpId="0" nodeType="afterEffect">
                                  <p:stCondLst>
                                    <p:cond delay="0"/>
                                  </p:stCondLst>
                                  <p:childTnLst>
                                    <p:set>
                                      <p:cBhvr>
                                        <p:cTn id="11" dur="1" fill="hold">
                                          <p:stCondLst>
                                            <p:cond delay="0"/>
                                          </p:stCondLst>
                                        </p:cTn>
                                        <p:tgtEl>
                                          <p:spTgt spid="31">
                                            <p:txEl>
                                              <p:pRg st="0" end="0"/>
                                            </p:txEl>
                                          </p:spTgt>
                                        </p:tgtEl>
                                        <p:attrNameLst>
                                          <p:attrName>style.visibility</p:attrName>
                                        </p:attrNameLst>
                                      </p:cBhvr>
                                      <p:to>
                                        <p:strVal val="visible"/>
                                      </p:to>
                                    </p:set>
                                    <p:animEffect transition="in" filter="dissolve">
                                      <p:cBhvr>
                                        <p:cTn id="12" dur="1000"/>
                                        <p:tgtEl>
                                          <p:spTgt spid="31">
                                            <p:txEl>
                                              <p:pRg st="0" end="0"/>
                                            </p:txEl>
                                          </p:spTgt>
                                        </p:tgtEl>
                                      </p:cBhvr>
                                    </p:animEffect>
                                  </p:childTnLst>
                                </p:cTn>
                              </p:par>
                              <p:par>
                                <p:cTn id="13" presetID="22" presetClass="entr" presetSubtype="1" fill="hold" nodeType="withEffect">
                                  <p:stCondLst>
                                    <p:cond delay="0"/>
                                  </p:stCondLst>
                                  <p:childTnLst>
                                    <p:set>
                                      <p:cBhvr>
                                        <p:cTn id="14" dur="1" fill="hold">
                                          <p:stCondLst>
                                            <p:cond delay="0"/>
                                          </p:stCondLst>
                                        </p:cTn>
                                        <p:tgtEl>
                                          <p:spTgt spid="32"/>
                                        </p:tgtEl>
                                        <p:attrNameLst>
                                          <p:attrName>style.visibility</p:attrName>
                                        </p:attrNameLst>
                                      </p:cBhvr>
                                      <p:to>
                                        <p:strVal val="visible"/>
                                      </p:to>
                                    </p:set>
                                    <p:animEffect transition="in" filter="wipe(up)">
                                      <p:cBhvr>
                                        <p:cTn id="15" dur="500"/>
                                        <p:tgtEl>
                                          <p:spTgt spid="32"/>
                                        </p:tgtEl>
                                      </p:cBhvr>
                                    </p:animEffect>
                                  </p:childTnLst>
                                </p:cTn>
                              </p:par>
                            </p:childTnLst>
                          </p:cTn>
                        </p:par>
                        <p:par>
                          <p:cTn id="16" fill="hold" nodeType="afterGroup">
                            <p:stCondLst>
                              <p:cond delay="2000"/>
                            </p:stCondLst>
                            <p:childTnLst>
                              <p:par>
                                <p:cTn id="17" presetID="9" presetClass="entr" presetSubtype="0" fill="hold" grpId="0" nodeType="afterEffect">
                                  <p:stCondLst>
                                    <p:cond delay="0"/>
                                  </p:stCondLst>
                                  <p:childTnLst>
                                    <p:set>
                                      <p:cBhvr>
                                        <p:cTn id="18" dur="1" fill="hold">
                                          <p:stCondLst>
                                            <p:cond delay="0"/>
                                          </p:stCondLst>
                                        </p:cTn>
                                        <p:tgtEl>
                                          <p:spTgt spid="31">
                                            <p:txEl>
                                              <p:pRg st="3" end="3"/>
                                            </p:txEl>
                                          </p:spTgt>
                                        </p:tgtEl>
                                        <p:attrNameLst>
                                          <p:attrName>style.visibility</p:attrName>
                                        </p:attrNameLst>
                                      </p:cBhvr>
                                      <p:to>
                                        <p:strVal val="visible"/>
                                      </p:to>
                                    </p:set>
                                    <p:animEffect transition="in" filter="dissolve">
                                      <p:cBhvr>
                                        <p:cTn id="19" dur="1000"/>
                                        <p:tgtEl>
                                          <p:spTgt spid="31">
                                            <p:txEl>
                                              <p:pRg st="3" end="3"/>
                                            </p:txEl>
                                          </p:spTgt>
                                        </p:tgtEl>
                                      </p:cBhvr>
                                    </p:animEffect>
                                  </p:childTnLst>
                                </p:cTn>
                              </p:par>
                            </p:childTnLst>
                          </p:cTn>
                        </p:par>
                        <p:par>
                          <p:cTn id="20" fill="hold" nodeType="afterGroup">
                            <p:stCondLst>
                              <p:cond delay="3000"/>
                            </p:stCondLst>
                            <p:childTnLst>
                              <p:par>
                                <p:cTn id="21" presetID="2" presetClass="entr" presetSubtype="2" fill="hold" grpId="0" nodeType="afterEffect">
                                  <p:stCondLst>
                                    <p:cond delay="0"/>
                                  </p:stCondLst>
                                  <p:childTnLst>
                                    <p:set>
                                      <p:cBhvr>
                                        <p:cTn id="22" dur="1" fill="hold">
                                          <p:stCondLst>
                                            <p:cond delay="0"/>
                                          </p:stCondLst>
                                        </p:cTn>
                                        <p:tgtEl>
                                          <p:spTgt spid="74"/>
                                        </p:tgtEl>
                                        <p:attrNameLst>
                                          <p:attrName>style.visibility</p:attrName>
                                        </p:attrNameLst>
                                      </p:cBhvr>
                                      <p:to>
                                        <p:strVal val="visible"/>
                                      </p:to>
                                    </p:set>
                                    <p:anim calcmode="lin" valueType="num">
                                      <p:cBhvr additive="base">
                                        <p:cTn id="23" dur="1000" fill="hold"/>
                                        <p:tgtEl>
                                          <p:spTgt spid="74"/>
                                        </p:tgtEl>
                                        <p:attrNameLst>
                                          <p:attrName>ppt_x</p:attrName>
                                        </p:attrNameLst>
                                      </p:cBhvr>
                                      <p:tavLst>
                                        <p:tav tm="0">
                                          <p:val>
                                            <p:strVal val="1+#ppt_w/2"/>
                                          </p:val>
                                        </p:tav>
                                        <p:tav tm="100000">
                                          <p:val>
                                            <p:strVal val="#ppt_x"/>
                                          </p:val>
                                        </p:tav>
                                      </p:tavLst>
                                    </p:anim>
                                    <p:anim calcmode="lin" valueType="num">
                                      <p:cBhvr additive="base">
                                        <p:cTn id="24" dur="1000" fill="hold"/>
                                        <p:tgtEl>
                                          <p:spTgt spid="74"/>
                                        </p:tgtEl>
                                        <p:attrNameLst>
                                          <p:attrName>ppt_y</p:attrName>
                                        </p:attrNameLst>
                                      </p:cBhvr>
                                      <p:tavLst>
                                        <p:tav tm="0">
                                          <p:val>
                                            <p:strVal val="#ppt_y"/>
                                          </p:val>
                                        </p:tav>
                                        <p:tav tm="100000">
                                          <p:val>
                                            <p:strVal val="#ppt_y"/>
                                          </p:val>
                                        </p:tav>
                                      </p:tavLst>
                                    </p:anim>
                                  </p:childTnLst>
                                </p:cTn>
                              </p:par>
                              <p:par>
                                <p:cTn id="25" presetID="22" presetClass="entr" presetSubtype="4" fill="hold" nodeType="withEffect">
                                  <p:stCondLst>
                                    <p:cond delay="0"/>
                                  </p:stCondLst>
                                  <p:childTnLst>
                                    <p:set>
                                      <p:cBhvr>
                                        <p:cTn id="26" dur="1" fill="hold">
                                          <p:stCondLst>
                                            <p:cond delay="0"/>
                                          </p:stCondLst>
                                        </p:cTn>
                                        <p:tgtEl>
                                          <p:spTgt spid="33"/>
                                        </p:tgtEl>
                                        <p:attrNameLst>
                                          <p:attrName>style.visibility</p:attrName>
                                        </p:attrNameLst>
                                      </p:cBhvr>
                                      <p:to>
                                        <p:strVal val="visible"/>
                                      </p:to>
                                    </p:set>
                                    <p:animEffect transition="in" filter="wipe(down)">
                                      <p:cBhvr>
                                        <p:cTn id="27" dur="500"/>
                                        <p:tgtEl>
                                          <p:spTgt spid="33"/>
                                        </p:tgtEl>
                                      </p:cBhvr>
                                    </p:animEffect>
                                  </p:childTnLst>
                                </p:cTn>
                              </p:par>
                              <p:par>
                                <p:cTn id="28" presetID="22" presetClass="entr" presetSubtype="4" fill="hold" nodeType="with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wipe(down)">
                                      <p:cBhvr>
                                        <p:cTn id="30" dur="500"/>
                                        <p:tgtEl>
                                          <p:spTgt spid="48"/>
                                        </p:tgtEl>
                                      </p:cBhvr>
                                    </p:animEffect>
                                  </p:childTnLst>
                                </p:cTn>
                              </p:par>
                            </p:childTnLst>
                          </p:cTn>
                        </p:par>
                        <p:par>
                          <p:cTn id="31" fill="hold" nodeType="afterGroup">
                            <p:stCondLst>
                              <p:cond delay="4000"/>
                            </p:stCondLst>
                            <p:childTnLst>
                              <p:par>
                                <p:cTn id="32" presetID="22" presetClass="entr" presetSubtype="8" fill="hold" nodeType="afterEffect">
                                  <p:stCondLst>
                                    <p:cond delay="0"/>
                                  </p:stCondLst>
                                  <p:childTnLst>
                                    <p:set>
                                      <p:cBhvr>
                                        <p:cTn id="33" dur="1" fill="hold">
                                          <p:stCondLst>
                                            <p:cond delay="0"/>
                                          </p:stCondLst>
                                        </p:cTn>
                                        <p:tgtEl>
                                          <p:spTgt spid="67"/>
                                        </p:tgtEl>
                                        <p:attrNameLst>
                                          <p:attrName>style.visibility</p:attrName>
                                        </p:attrNameLst>
                                      </p:cBhvr>
                                      <p:to>
                                        <p:strVal val="visible"/>
                                      </p:to>
                                    </p:set>
                                    <p:animEffect transition="in" filter="wipe(left)">
                                      <p:cBhvr>
                                        <p:cTn id="34" dur="500"/>
                                        <p:tgtEl>
                                          <p:spTgt spid="67"/>
                                        </p:tgtEl>
                                      </p:cBhvr>
                                    </p:animEffect>
                                  </p:childTnLst>
                                </p:cTn>
                              </p:par>
                              <p:par>
                                <p:cTn id="35" presetID="22" presetClass="entr" presetSubtype="8" fill="hold" nodeType="withEffect">
                                  <p:stCondLst>
                                    <p:cond delay="0"/>
                                  </p:stCondLst>
                                  <p:childTnLst>
                                    <p:set>
                                      <p:cBhvr>
                                        <p:cTn id="36" dur="1" fill="hold">
                                          <p:stCondLst>
                                            <p:cond delay="0"/>
                                          </p:stCondLst>
                                        </p:cTn>
                                        <p:tgtEl>
                                          <p:spTgt spid="63"/>
                                        </p:tgtEl>
                                        <p:attrNameLst>
                                          <p:attrName>style.visibility</p:attrName>
                                        </p:attrNameLst>
                                      </p:cBhvr>
                                      <p:to>
                                        <p:strVal val="visible"/>
                                      </p:to>
                                    </p:set>
                                    <p:animEffect transition="in" filter="wipe(left)">
                                      <p:cBhvr>
                                        <p:cTn id="37" dur="500"/>
                                        <p:tgtEl>
                                          <p:spTgt spid="63"/>
                                        </p:tgtEl>
                                      </p:cBhvr>
                                    </p:animEffect>
                                  </p:childTnLst>
                                </p:cTn>
                              </p:par>
                            </p:childTnLst>
                          </p:cTn>
                        </p:par>
                        <p:par>
                          <p:cTn id="38" fill="hold" nodeType="afterGroup">
                            <p:stCondLst>
                              <p:cond delay="4500"/>
                            </p:stCondLst>
                            <p:childTnLst>
                              <p:par>
                                <p:cTn id="39" presetID="42" presetClass="entr" presetSubtype="0" fill="hold" nodeType="afterEffect">
                                  <p:stCondLst>
                                    <p:cond delay="0"/>
                                  </p:stCondLst>
                                  <p:childTnLst>
                                    <p:set>
                                      <p:cBhvr>
                                        <p:cTn id="40" dur="1" fill="hold">
                                          <p:stCondLst>
                                            <p:cond delay="0"/>
                                          </p:stCondLst>
                                        </p:cTn>
                                        <p:tgtEl>
                                          <p:spTgt spid="75"/>
                                        </p:tgtEl>
                                        <p:attrNameLst>
                                          <p:attrName>style.visibility</p:attrName>
                                        </p:attrNameLst>
                                      </p:cBhvr>
                                      <p:to>
                                        <p:strVal val="visible"/>
                                      </p:to>
                                    </p:set>
                                    <p:animEffect transition="in" filter="fade">
                                      <p:cBhvr>
                                        <p:cTn id="41" dur="1000"/>
                                        <p:tgtEl>
                                          <p:spTgt spid="75"/>
                                        </p:tgtEl>
                                      </p:cBhvr>
                                    </p:animEffect>
                                    <p:anim calcmode="lin" valueType="num">
                                      <p:cBhvr>
                                        <p:cTn id="42" dur="1000" fill="hold"/>
                                        <p:tgtEl>
                                          <p:spTgt spid="75"/>
                                        </p:tgtEl>
                                        <p:attrNameLst>
                                          <p:attrName>ppt_x</p:attrName>
                                        </p:attrNameLst>
                                      </p:cBhvr>
                                      <p:tavLst>
                                        <p:tav tm="0">
                                          <p:val>
                                            <p:strVal val="#ppt_x"/>
                                          </p:val>
                                        </p:tav>
                                        <p:tav tm="100000">
                                          <p:val>
                                            <p:strVal val="#ppt_x"/>
                                          </p:val>
                                        </p:tav>
                                      </p:tavLst>
                                    </p:anim>
                                    <p:anim calcmode="lin" valueType="num">
                                      <p:cBhvr>
                                        <p:cTn id="43" dur="1000" fill="hold"/>
                                        <p:tgtEl>
                                          <p:spTgt spid="75"/>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76"/>
                                        </p:tgtEl>
                                        <p:attrNameLst>
                                          <p:attrName>style.visibility</p:attrName>
                                        </p:attrNameLst>
                                      </p:cBhvr>
                                      <p:to>
                                        <p:strVal val="visible"/>
                                      </p:to>
                                    </p:set>
                                    <p:animEffect transition="in" filter="fade">
                                      <p:cBhvr>
                                        <p:cTn id="46" dur="1000"/>
                                        <p:tgtEl>
                                          <p:spTgt spid="76"/>
                                        </p:tgtEl>
                                      </p:cBhvr>
                                    </p:animEffect>
                                    <p:anim calcmode="lin" valueType="num">
                                      <p:cBhvr>
                                        <p:cTn id="47" dur="1000" fill="hold"/>
                                        <p:tgtEl>
                                          <p:spTgt spid="76"/>
                                        </p:tgtEl>
                                        <p:attrNameLst>
                                          <p:attrName>ppt_x</p:attrName>
                                        </p:attrNameLst>
                                      </p:cBhvr>
                                      <p:tavLst>
                                        <p:tav tm="0">
                                          <p:val>
                                            <p:strVal val="#ppt_x"/>
                                          </p:val>
                                        </p:tav>
                                        <p:tav tm="100000">
                                          <p:val>
                                            <p:strVal val="#ppt_x"/>
                                          </p:val>
                                        </p:tav>
                                      </p:tavLst>
                                    </p:anim>
                                    <p:anim calcmode="lin" valueType="num">
                                      <p:cBhvr>
                                        <p:cTn id="48" dur="1000" fill="hold"/>
                                        <p:tgtEl>
                                          <p:spTgt spid="76"/>
                                        </p:tgtEl>
                                        <p:attrNameLst>
                                          <p:attrName>ppt_y</p:attrName>
                                        </p:attrNameLst>
                                      </p:cBhvr>
                                      <p:tavLst>
                                        <p:tav tm="0">
                                          <p:val>
                                            <p:strVal val="#ppt_y-.1"/>
                                          </p:val>
                                        </p:tav>
                                        <p:tav tm="100000">
                                          <p:val>
                                            <p:strVal val="#ppt_y"/>
                                          </p:val>
                                        </p:tav>
                                      </p:tavLst>
                                    </p:anim>
                                  </p:childTnLst>
                                </p:cTn>
                              </p:par>
                            </p:childTnLst>
                          </p:cTn>
                        </p:par>
                        <p:par>
                          <p:cTn id="49" fill="hold" nodeType="afterGroup">
                            <p:stCondLst>
                              <p:cond delay="5500"/>
                            </p:stCondLst>
                            <p:childTnLst>
                              <p:par>
                                <p:cTn id="50" presetID="22" presetClass="entr" presetSubtype="4" fill="hold" nodeType="afterEffect">
                                  <p:stCondLst>
                                    <p:cond delay="0"/>
                                  </p:stCondLst>
                                  <p:childTnLst>
                                    <p:set>
                                      <p:cBhvr>
                                        <p:cTn id="51" dur="1" fill="hold">
                                          <p:stCondLst>
                                            <p:cond delay="0"/>
                                          </p:stCondLst>
                                        </p:cTn>
                                        <p:tgtEl>
                                          <p:spTgt spid="79"/>
                                        </p:tgtEl>
                                        <p:attrNameLst>
                                          <p:attrName>style.visibility</p:attrName>
                                        </p:attrNameLst>
                                      </p:cBhvr>
                                      <p:to>
                                        <p:strVal val="visible"/>
                                      </p:to>
                                    </p:set>
                                    <p:animEffect transition="in" filter="wipe(down)">
                                      <p:cBhvr>
                                        <p:cTn id="52" dur="500"/>
                                        <p:tgtEl>
                                          <p:spTgt spid="79"/>
                                        </p:tgtEl>
                                      </p:cBhvr>
                                    </p:animEffect>
                                  </p:childTnLst>
                                </p:cTn>
                              </p:par>
                            </p:childTnLst>
                          </p:cTn>
                        </p:par>
                        <p:par>
                          <p:cTn id="53" fill="hold" nodeType="afterGroup">
                            <p:stCondLst>
                              <p:cond delay="6000"/>
                            </p:stCondLst>
                            <p:childTnLst>
                              <p:par>
                                <p:cTn id="54" presetID="31" presetClass="entr" presetSubtype="0" fill="hold" grpId="0" nodeType="afterEffect">
                                  <p:stCondLst>
                                    <p:cond delay="0"/>
                                  </p:stCondLst>
                                  <p:childTnLst>
                                    <p:set>
                                      <p:cBhvr>
                                        <p:cTn id="55" dur="1" fill="hold">
                                          <p:stCondLst>
                                            <p:cond delay="0"/>
                                          </p:stCondLst>
                                        </p:cTn>
                                        <p:tgtEl>
                                          <p:spTgt spid="78"/>
                                        </p:tgtEl>
                                        <p:attrNameLst>
                                          <p:attrName>style.visibility</p:attrName>
                                        </p:attrNameLst>
                                      </p:cBhvr>
                                      <p:to>
                                        <p:strVal val="visible"/>
                                      </p:to>
                                    </p:set>
                                    <p:anim calcmode="lin" valueType="num">
                                      <p:cBhvr>
                                        <p:cTn id="56" dur="1000" fill="hold"/>
                                        <p:tgtEl>
                                          <p:spTgt spid="78"/>
                                        </p:tgtEl>
                                        <p:attrNameLst>
                                          <p:attrName>ppt_w</p:attrName>
                                        </p:attrNameLst>
                                      </p:cBhvr>
                                      <p:tavLst>
                                        <p:tav tm="0">
                                          <p:val>
                                            <p:fltVal val="0"/>
                                          </p:val>
                                        </p:tav>
                                        <p:tav tm="100000">
                                          <p:val>
                                            <p:strVal val="#ppt_w"/>
                                          </p:val>
                                        </p:tav>
                                      </p:tavLst>
                                    </p:anim>
                                    <p:anim calcmode="lin" valueType="num">
                                      <p:cBhvr>
                                        <p:cTn id="57" dur="1000" fill="hold"/>
                                        <p:tgtEl>
                                          <p:spTgt spid="78"/>
                                        </p:tgtEl>
                                        <p:attrNameLst>
                                          <p:attrName>ppt_h</p:attrName>
                                        </p:attrNameLst>
                                      </p:cBhvr>
                                      <p:tavLst>
                                        <p:tav tm="0">
                                          <p:val>
                                            <p:fltVal val="0"/>
                                          </p:val>
                                        </p:tav>
                                        <p:tav tm="100000">
                                          <p:val>
                                            <p:strVal val="#ppt_h"/>
                                          </p:val>
                                        </p:tav>
                                      </p:tavLst>
                                    </p:anim>
                                    <p:anim calcmode="lin" valueType="num">
                                      <p:cBhvr>
                                        <p:cTn id="58" dur="1000" fill="hold"/>
                                        <p:tgtEl>
                                          <p:spTgt spid="78"/>
                                        </p:tgtEl>
                                        <p:attrNameLst>
                                          <p:attrName>style.rotation</p:attrName>
                                        </p:attrNameLst>
                                      </p:cBhvr>
                                      <p:tavLst>
                                        <p:tav tm="0">
                                          <p:val>
                                            <p:fltVal val="90"/>
                                          </p:val>
                                        </p:tav>
                                        <p:tav tm="100000">
                                          <p:val>
                                            <p:fltVal val="0"/>
                                          </p:val>
                                        </p:tav>
                                      </p:tavLst>
                                    </p:anim>
                                    <p:animEffect transition="in" filter="fade">
                                      <p:cBhvr>
                                        <p:cTn id="59" dur="10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uiExpand="1" build="p"/>
      <p:bldP spid="74" grpId="0" animBg="1"/>
      <p:bldP spid="78" grpId="0" animBg="1"/>
    </p:bld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0F8191BF-09C7-ECD5-D3A6-A74ED1032C10}"/>
              </a:ext>
            </a:extLst>
          </p:cNvPr>
          <p:cNvSpPr>
            <a:spLocks noGrp="1" noChangeArrowheads="1"/>
          </p:cNvSpPr>
          <p:nvPr>
            <p:ph type="ctrTitle" idx="4294967295"/>
          </p:nvPr>
        </p:nvSpPr>
        <p:spPr bwMode="auto">
          <a:xfrm>
            <a:off x="4727575" y="4008438"/>
            <a:ext cx="4464050" cy="65087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l" eaLnBrk="1" hangingPunct="1"/>
            <a:r>
              <a:rPr lang="en-NZ" altLang="en-US" sz="3600">
                <a:latin typeface="Century Gothic" panose="020B0502020202020204" pitchFamily="34" charset="0"/>
              </a:rPr>
              <a:t>Analysis</a:t>
            </a:r>
            <a:endParaRPr lang="en-GB" altLang="en-US" sz="3600">
              <a:latin typeface="Century Gothic" panose="020B0502020202020204" pitchFamily="34" charset="0"/>
            </a:endParaRPr>
          </a:p>
        </p:txBody>
      </p:sp>
      <p:sp>
        <p:nvSpPr>
          <p:cNvPr id="3" name="Title 3">
            <a:extLst>
              <a:ext uri="{FF2B5EF4-FFF2-40B4-BE49-F238E27FC236}">
                <a16:creationId xmlns:a16="http://schemas.microsoft.com/office/drawing/2014/main" id="{064EB478-91F4-0C40-CA81-4C852DA27376}"/>
              </a:ext>
            </a:extLst>
          </p:cNvPr>
          <p:cNvSpPr txBox="1">
            <a:spLocks/>
          </p:cNvSpPr>
          <p:nvPr/>
        </p:nvSpPr>
        <p:spPr>
          <a:xfrm>
            <a:off x="4727575" y="3357563"/>
            <a:ext cx="4464050" cy="650875"/>
          </a:xfrm>
          <a:prstGeom prst="rect">
            <a:avLst/>
          </a:prstGeom>
        </p:spPr>
        <p:txBody>
          <a:bodyPr/>
          <a:lstStyle>
            <a:lvl1pPr algn="ctr" defTabSz="907864" rtl="0" eaLnBrk="1" latinLnBrk="0" hangingPunct="1">
              <a:spcBef>
                <a:spcPct val="0"/>
              </a:spcBef>
              <a:buNone/>
              <a:defRPr sz="4400" kern="1200">
                <a:solidFill>
                  <a:schemeClr val="tx1"/>
                </a:solidFill>
                <a:latin typeface="+mj-lt"/>
                <a:ea typeface="+mj-ea"/>
                <a:cs typeface="+mj-cs"/>
              </a:defRPr>
            </a:lvl1pPr>
          </a:lstStyle>
          <a:p>
            <a:pPr algn="l" fontAlgn="auto">
              <a:spcAft>
                <a:spcPts val="0"/>
              </a:spcAft>
              <a:defRPr/>
            </a:pPr>
            <a:r>
              <a:rPr lang="en-NZ" sz="3600" b="1" dirty="0">
                <a:solidFill>
                  <a:schemeClr val="accent5"/>
                </a:solidFill>
                <a:latin typeface="Century Gothic" panose="020B0502020202020204" pitchFamily="34" charset="0"/>
              </a:rPr>
              <a:t>FinxS® Reasoning </a:t>
            </a:r>
            <a:endParaRPr lang="en-GB" sz="3600" b="1" dirty="0">
              <a:solidFill>
                <a:schemeClr val="accent5"/>
              </a:solidFill>
              <a:latin typeface="Century Gothic" panose="020B0502020202020204" pitchFamily="34" charset="0"/>
            </a:endParaRPr>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ppt_x"/>
                                          </p:val>
                                        </p:tav>
                                        <p:tav tm="100000">
                                          <p:val>
                                            <p:strVal val="#ppt_x"/>
                                          </p:val>
                                        </p:tav>
                                      </p:tavLst>
                                    </p:anim>
                                    <p:anim calcmode="lin" valueType="num">
                                      <p:cBhvr additive="base">
                                        <p:cTn id="12" dur="500" fill="hold"/>
                                        <p:tgtEl>
                                          <p:spTgt spid="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3" grpId="0"/>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4658" name="Text Placeholder 2">
            <a:extLst>
              <a:ext uri="{FF2B5EF4-FFF2-40B4-BE49-F238E27FC236}">
                <a16:creationId xmlns:a16="http://schemas.microsoft.com/office/drawing/2014/main" id="{9A8532BB-816F-41E7-35F6-3D0E03D4B8D1}"/>
              </a:ext>
            </a:extLst>
          </p:cNvPr>
          <p:cNvSpPr>
            <a:spLocks noGrp="1" noChangeArrowheads="1"/>
          </p:cNvSpPr>
          <p:nvPr>
            <p:ph type="body" sz="quarter" idx="4294967295"/>
          </p:nvPr>
        </p:nvSpPr>
        <p:spPr bwMode="auto">
          <a:xfrm>
            <a:off x="334963" y="188913"/>
            <a:ext cx="4268787" cy="4000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a:latin typeface="Century Gothic" panose="020B0502020202020204" pitchFamily="34" charset="0"/>
              </a:rPr>
              <a:t>Recruit: The Reasoning Analysis</a:t>
            </a:r>
            <a:endParaRPr lang="en-GB" altLang="en-US" sz="1800">
              <a:latin typeface="Century Gothic" panose="020B0502020202020204" pitchFamily="34" charset="0"/>
            </a:endParaRPr>
          </a:p>
        </p:txBody>
      </p:sp>
      <p:grpSp>
        <p:nvGrpSpPr>
          <p:cNvPr id="454659" name="Group 5">
            <a:extLst>
              <a:ext uri="{FF2B5EF4-FFF2-40B4-BE49-F238E27FC236}">
                <a16:creationId xmlns:a16="http://schemas.microsoft.com/office/drawing/2014/main" id="{3F3166FD-5081-D884-3FD2-558885D6C01B}"/>
              </a:ext>
            </a:extLst>
          </p:cNvPr>
          <p:cNvGrpSpPr>
            <a:grpSpLocks noChangeAspect="1"/>
          </p:cNvGrpSpPr>
          <p:nvPr/>
        </p:nvGrpSpPr>
        <p:grpSpPr bwMode="auto">
          <a:xfrm>
            <a:off x="6311900" y="1036638"/>
            <a:ext cx="5807075" cy="5238750"/>
            <a:chOff x="-1348120" y="1139528"/>
            <a:chExt cx="9361040" cy="4825964"/>
          </a:xfrm>
        </p:grpSpPr>
        <p:grpSp>
          <p:nvGrpSpPr>
            <p:cNvPr id="454666" name="Group 6">
              <a:extLst>
                <a:ext uri="{FF2B5EF4-FFF2-40B4-BE49-F238E27FC236}">
                  <a16:creationId xmlns:a16="http://schemas.microsoft.com/office/drawing/2014/main" id="{AE5B53EE-A7DE-362B-7CBE-D39CDAA5E2A8}"/>
                </a:ext>
              </a:extLst>
            </p:cNvPr>
            <p:cNvGrpSpPr>
              <a:grpSpLocks/>
            </p:cNvGrpSpPr>
            <p:nvPr/>
          </p:nvGrpSpPr>
          <p:grpSpPr bwMode="auto">
            <a:xfrm>
              <a:off x="-375492" y="1139528"/>
              <a:ext cx="7415784" cy="4700016"/>
              <a:chOff x="-375492" y="1139528"/>
              <a:chExt cx="7415784" cy="4700016"/>
            </a:xfrm>
          </p:grpSpPr>
          <p:grpSp>
            <p:nvGrpSpPr>
              <p:cNvPr id="454670" name="Group 11">
                <a:extLst>
                  <a:ext uri="{FF2B5EF4-FFF2-40B4-BE49-F238E27FC236}">
                    <a16:creationId xmlns:a16="http://schemas.microsoft.com/office/drawing/2014/main" id="{97713D19-9018-E67C-639D-A825A89F558A}"/>
                  </a:ext>
                </a:extLst>
              </p:cNvPr>
              <p:cNvGrpSpPr>
                <a:grpSpLocks/>
              </p:cNvGrpSpPr>
              <p:nvPr/>
            </p:nvGrpSpPr>
            <p:grpSpPr bwMode="auto">
              <a:xfrm>
                <a:off x="-375492" y="1139528"/>
                <a:ext cx="7415784" cy="4700016"/>
                <a:chOff x="-375492" y="1139528"/>
                <a:chExt cx="7415784" cy="4700016"/>
              </a:xfrm>
            </p:grpSpPr>
            <p:sp>
              <p:nvSpPr>
                <p:cNvPr id="14" name="Freeform 13">
                  <a:extLst>
                    <a:ext uri="{FF2B5EF4-FFF2-40B4-BE49-F238E27FC236}">
                      <a16:creationId xmlns:a16="http://schemas.microsoft.com/office/drawing/2014/main" id="{B8DC4580-69D9-17FD-9F8D-804967855417}"/>
                    </a:ext>
                  </a:extLst>
                </p:cNvPr>
                <p:cNvSpPr/>
                <p:nvPr/>
              </p:nvSpPr>
              <p:spPr>
                <a:xfrm>
                  <a:off x="-375677" y="1139528"/>
                  <a:ext cx="7416155" cy="4700197"/>
                </a:xfrm>
                <a:custGeom>
                  <a:avLst/>
                  <a:gdLst>
                    <a:gd name="connsiteX0" fmla="*/ 224028 w 7415784"/>
                    <a:gd name="connsiteY0" fmla="*/ 269748 h 4700016"/>
                    <a:gd name="connsiteX1" fmla="*/ 224028 w 7415784"/>
                    <a:gd name="connsiteY1" fmla="*/ 4430268 h 4700016"/>
                    <a:gd name="connsiteX2" fmla="*/ 7191756 w 7415784"/>
                    <a:gd name="connsiteY2" fmla="*/ 4430268 h 4700016"/>
                    <a:gd name="connsiteX3" fmla="*/ 7191756 w 7415784"/>
                    <a:gd name="connsiteY3" fmla="*/ 269748 h 4700016"/>
                    <a:gd name="connsiteX4" fmla="*/ 266867 w 7415784"/>
                    <a:gd name="connsiteY4" fmla="*/ 0 h 4700016"/>
                    <a:gd name="connsiteX5" fmla="*/ 7148917 w 7415784"/>
                    <a:gd name="connsiteY5" fmla="*/ 0 h 4700016"/>
                    <a:gd name="connsiteX6" fmla="*/ 7415784 w 7415784"/>
                    <a:gd name="connsiteY6" fmla="*/ 266867 h 4700016"/>
                    <a:gd name="connsiteX7" fmla="*/ 7415784 w 7415784"/>
                    <a:gd name="connsiteY7" fmla="*/ 4433149 h 4700016"/>
                    <a:gd name="connsiteX8" fmla="*/ 7148917 w 7415784"/>
                    <a:gd name="connsiteY8" fmla="*/ 4700016 h 4700016"/>
                    <a:gd name="connsiteX9" fmla="*/ 266867 w 7415784"/>
                    <a:gd name="connsiteY9" fmla="*/ 4700016 h 4700016"/>
                    <a:gd name="connsiteX10" fmla="*/ 0 w 7415784"/>
                    <a:gd name="connsiteY10" fmla="*/ 4433149 h 4700016"/>
                    <a:gd name="connsiteX11" fmla="*/ 0 w 7415784"/>
                    <a:gd name="connsiteY11" fmla="*/ 266867 h 4700016"/>
                    <a:gd name="connsiteX12" fmla="*/ 266867 w 7415784"/>
                    <a:gd name="connsiteY12" fmla="*/ 0 h 4700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5784" h="4700016">
                      <a:moveTo>
                        <a:pt x="224028" y="269748"/>
                      </a:moveTo>
                      <a:lnTo>
                        <a:pt x="224028" y="4430268"/>
                      </a:lnTo>
                      <a:lnTo>
                        <a:pt x="7191756" y="4430268"/>
                      </a:lnTo>
                      <a:lnTo>
                        <a:pt x="7191756" y="269748"/>
                      </a:lnTo>
                      <a:close/>
                      <a:moveTo>
                        <a:pt x="266867" y="0"/>
                      </a:moveTo>
                      <a:lnTo>
                        <a:pt x="7148917" y="0"/>
                      </a:lnTo>
                      <a:cubicBezTo>
                        <a:pt x="7296304" y="0"/>
                        <a:pt x="7415784" y="119480"/>
                        <a:pt x="7415784" y="266867"/>
                      </a:cubicBezTo>
                      <a:lnTo>
                        <a:pt x="7415784" y="4433149"/>
                      </a:lnTo>
                      <a:cubicBezTo>
                        <a:pt x="7415784" y="4580536"/>
                        <a:pt x="7296304" y="4700016"/>
                        <a:pt x="7148917" y="4700016"/>
                      </a:cubicBezTo>
                      <a:lnTo>
                        <a:pt x="266867" y="4700016"/>
                      </a:lnTo>
                      <a:cubicBezTo>
                        <a:pt x="119480" y="4700016"/>
                        <a:pt x="0" y="4580536"/>
                        <a:pt x="0" y="4433149"/>
                      </a:cubicBezTo>
                      <a:lnTo>
                        <a:pt x="0" y="266867"/>
                      </a:lnTo>
                      <a:cubicBezTo>
                        <a:pt x="0" y="119480"/>
                        <a:pt x="119480" y="0"/>
                        <a:pt x="266867" y="0"/>
                      </a:cubicBezTo>
                      <a:close/>
                    </a:path>
                  </a:pathLst>
                </a:cu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sp>
              <p:nvSpPr>
                <p:cNvPr id="15" name="Freeform 14">
                  <a:extLst>
                    <a:ext uri="{FF2B5EF4-FFF2-40B4-BE49-F238E27FC236}">
                      <a16:creationId xmlns:a16="http://schemas.microsoft.com/office/drawing/2014/main" id="{4A8F7489-8430-7BB2-1151-553D9B38895C}"/>
                    </a:ext>
                  </a:extLst>
                </p:cNvPr>
                <p:cNvSpPr/>
                <p:nvPr/>
              </p:nvSpPr>
              <p:spPr>
                <a:xfrm>
                  <a:off x="-357763" y="1160002"/>
                  <a:ext cx="7380328" cy="4659249"/>
                </a:xfrm>
                <a:custGeom>
                  <a:avLst/>
                  <a:gdLst>
                    <a:gd name="connsiteX0" fmla="*/ 252028 w 7380820"/>
                    <a:gd name="connsiteY0" fmla="*/ 295230 h 4658912"/>
                    <a:gd name="connsiteX1" fmla="*/ 252028 w 7380820"/>
                    <a:gd name="connsiteY1" fmla="*/ 4363682 h 4658912"/>
                    <a:gd name="connsiteX2" fmla="*/ 7128792 w 7380820"/>
                    <a:gd name="connsiteY2" fmla="*/ 4363682 h 4658912"/>
                    <a:gd name="connsiteX3" fmla="*/ 7128792 w 7380820"/>
                    <a:gd name="connsiteY3" fmla="*/ 295230 h 4658912"/>
                    <a:gd name="connsiteX4" fmla="*/ 264533 w 7380820"/>
                    <a:gd name="connsiteY4" fmla="*/ 0 h 4658912"/>
                    <a:gd name="connsiteX5" fmla="*/ 7116287 w 7380820"/>
                    <a:gd name="connsiteY5" fmla="*/ 0 h 4658912"/>
                    <a:gd name="connsiteX6" fmla="*/ 7380820 w 7380820"/>
                    <a:gd name="connsiteY6" fmla="*/ 264533 h 4658912"/>
                    <a:gd name="connsiteX7" fmla="*/ 7380820 w 7380820"/>
                    <a:gd name="connsiteY7" fmla="*/ 4394379 h 4658912"/>
                    <a:gd name="connsiteX8" fmla="*/ 7116287 w 7380820"/>
                    <a:gd name="connsiteY8" fmla="*/ 4658912 h 4658912"/>
                    <a:gd name="connsiteX9" fmla="*/ 264533 w 7380820"/>
                    <a:gd name="connsiteY9" fmla="*/ 4658912 h 4658912"/>
                    <a:gd name="connsiteX10" fmla="*/ 0 w 7380820"/>
                    <a:gd name="connsiteY10" fmla="*/ 4394379 h 4658912"/>
                    <a:gd name="connsiteX11" fmla="*/ 0 w 7380820"/>
                    <a:gd name="connsiteY11" fmla="*/ 264533 h 4658912"/>
                    <a:gd name="connsiteX12" fmla="*/ 264533 w 7380820"/>
                    <a:gd name="connsiteY12" fmla="*/ 0 h 4658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80820" h="4658912">
                      <a:moveTo>
                        <a:pt x="252028" y="295230"/>
                      </a:moveTo>
                      <a:lnTo>
                        <a:pt x="252028" y="4363682"/>
                      </a:lnTo>
                      <a:lnTo>
                        <a:pt x="7128792" y="4363682"/>
                      </a:lnTo>
                      <a:lnTo>
                        <a:pt x="7128792" y="295230"/>
                      </a:lnTo>
                      <a:close/>
                      <a:moveTo>
                        <a:pt x="264533" y="0"/>
                      </a:moveTo>
                      <a:lnTo>
                        <a:pt x="7116287" y="0"/>
                      </a:lnTo>
                      <a:cubicBezTo>
                        <a:pt x="7262385" y="0"/>
                        <a:pt x="7380820" y="118435"/>
                        <a:pt x="7380820" y="264533"/>
                      </a:cubicBezTo>
                      <a:lnTo>
                        <a:pt x="7380820" y="4394379"/>
                      </a:lnTo>
                      <a:cubicBezTo>
                        <a:pt x="7380820" y="4540477"/>
                        <a:pt x="7262385" y="4658912"/>
                        <a:pt x="7116287" y="4658912"/>
                      </a:cubicBezTo>
                      <a:lnTo>
                        <a:pt x="264533" y="4658912"/>
                      </a:lnTo>
                      <a:cubicBezTo>
                        <a:pt x="118435" y="4658912"/>
                        <a:pt x="0" y="4540477"/>
                        <a:pt x="0" y="4394379"/>
                      </a:cubicBezTo>
                      <a:lnTo>
                        <a:pt x="0" y="264533"/>
                      </a:lnTo>
                      <a:cubicBezTo>
                        <a:pt x="0" y="118435"/>
                        <a:pt x="118435" y="0"/>
                        <a:pt x="264533" y="0"/>
                      </a:cubicBezTo>
                      <a:close/>
                    </a:path>
                  </a:pathLst>
                </a:cu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sp>
              <p:nvSpPr>
                <p:cNvPr id="16" name="Freeform 15">
                  <a:extLst>
                    <a:ext uri="{FF2B5EF4-FFF2-40B4-BE49-F238E27FC236}">
                      <a16:creationId xmlns:a16="http://schemas.microsoft.com/office/drawing/2014/main" id="{72640690-4B96-6D01-4049-CF5357E70752}"/>
                    </a:ext>
                  </a:extLst>
                </p:cNvPr>
                <p:cNvSpPr/>
                <p:nvPr/>
              </p:nvSpPr>
              <p:spPr>
                <a:xfrm>
                  <a:off x="4509568" y="1139528"/>
                  <a:ext cx="2530909" cy="4700197"/>
                </a:xfrm>
                <a:custGeom>
                  <a:avLst/>
                  <a:gdLst>
                    <a:gd name="connsiteX0" fmla="*/ 0 w 2530610"/>
                    <a:gd name="connsiteY0" fmla="*/ 0 h 4700016"/>
                    <a:gd name="connsiteX1" fmla="*/ 2263743 w 2530610"/>
                    <a:gd name="connsiteY1" fmla="*/ 0 h 4700016"/>
                    <a:gd name="connsiteX2" fmla="*/ 2530610 w 2530610"/>
                    <a:gd name="connsiteY2" fmla="*/ 266867 h 4700016"/>
                    <a:gd name="connsiteX3" fmla="*/ 2530610 w 2530610"/>
                    <a:gd name="connsiteY3" fmla="*/ 4433149 h 4700016"/>
                    <a:gd name="connsiteX4" fmla="*/ 2263743 w 2530610"/>
                    <a:gd name="connsiteY4" fmla="*/ 4700016 h 4700016"/>
                    <a:gd name="connsiteX5" fmla="*/ 1961175 w 2530610"/>
                    <a:gd name="connsiteY5" fmla="*/ 4700016 h 4700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0610" h="4700016">
                      <a:moveTo>
                        <a:pt x="0" y="0"/>
                      </a:moveTo>
                      <a:lnTo>
                        <a:pt x="2263743" y="0"/>
                      </a:lnTo>
                      <a:cubicBezTo>
                        <a:pt x="2411130" y="0"/>
                        <a:pt x="2530610" y="119480"/>
                        <a:pt x="2530610" y="266867"/>
                      </a:cubicBezTo>
                      <a:lnTo>
                        <a:pt x="2530610" y="4433149"/>
                      </a:lnTo>
                      <a:cubicBezTo>
                        <a:pt x="2530610" y="4580536"/>
                        <a:pt x="2411130" y="4700016"/>
                        <a:pt x="2263743" y="4700016"/>
                      </a:cubicBezTo>
                      <a:lnTo>
                        <a:pt x="1961175" y="4700016"/>
                      </a:lnTo>
                      <a:close/>
                    </a:path>
                  </a:pathLst>
                </a:custGeom>
                <a:gradFill>
                  <a:gsLst>
                    <a:gs pos="0">
                      <a:srgbClr val="FFFFFF">
                        <a:alpha val="30000"/>
                      </a:srgbClr>
                    </a:gs>
                    <a:gs pos="100000">
                      <a:srgbClr val="FFFFFF">
                        <a:alpha val="0"/>
                      </a:srgbClr>
                    </a:gs>
                  </a:gsLst>
                  <a:lin ang="5400000" scaled="0"/>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grpSp>
          <p:sp>
            <p:nvSpPr>
              <p:cNvPr id="13" name="Oval 12">
                <a:extLst>
                  <a:ext uri="{FF2B5EF4-FFF2-40B4-BE49-F238E27FC236}">
                    <a16:creationId xmlns:a16="http://schemas.microsoft.com/office/drawing/2014/main" id="{5F197795-41EA-28A9-B7AB-F224A9C91735}"/>
                  </a:ext>
                </a:extLst>
              </p:cNvPr>
              <p:cNvSpPr/>
              <p:nvPr/>
            </p:nvSpPr>
            <p:spPr>
              <a:xfrm>
                <a:off x="3260392" y="1241052"/>
                <a:ext cx="144016" cy="144016"/>
              </a:xfrm>
              <a:prstGeom prst="ellipse">
                <a:avLst/>
              </a:prstGeom>
              <a:gradFill flip="none" rotWithShape="1">
                <a:gsLst>
                  <a:gs pos="17000">
                    <a:schemeClr val="tx1"/>
                  </a:gs>
                  <a:gs pos="34000">
                    <a:srgbClr val="000000">
                      <a:lumMod val="84000"/>
                      <a:lumOff val="16000"/>
                    </a:srgbClr>
                  </a:gs>
                  <a:gs pos="100000">
                    <a:schemeClr val="bg1">
                      <a:lumMod val="50000"/>
                      <a:lumOff val="50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grpSp>
        <p:grpSp>
          <p:nvGrpSpPr>
            <p:cNvPr id="454667" name="Group 7">
              <a:extLst>
                <a:ext uri="{FF2B5EF4-FFF2-40B4-BE49-F238E27FC236}">
                  <a16:creationId xmlns:a16="http://schemas.microsoft.com/office/drawing/2014/main" id="{B8B69D61-CB8F-854E-AC8D-1ECF1806BA44}"/>
                </a:ext>
              </a:extLst>
            </p:cNvPr>
            <p:cNvGrpSpPr>
              <a:grpSpLocks/>
            </p:cNvGrpSpPr>
            <p:nvPr/>
          </p:nvGrpSpPr>
          <p:grpSpPr bwMode="auto">
            <a:xfrm>
              <a:off x="-1348120" y="5777968"/>
              <a:ext cx="9361040" cy="187524"/>
              <a:chOff x="-1348120" y="5777968"/>
              <a:chExt cx="9361040" cy="187524"/>
            </a:xfrm>
          </p:grpSpPr>
          <p:sp>
            <p:nvSpPr>
              <p:cNvPr id="10" name="Trapezoid 9">
                <a:extLst>
                  <a:ext uri="{FF2B5EF4-FFF2-40B4-BE49-F238E27FC236}">
                    <a16:creationId xmlns:a16="http://schemas.microsoft.com/office/drawing/2014/main" id="{0BCC2FCA-2151-8640-5BF3-C897F53865B7}"/>
                  </a:ext>
                </a:extLst>
              </p:cNvPr>
              <p:cNvSpPr/>
              <p:nvPr/>
            </p:nvSpPr>
            <p:spPr>
              <a:xfrm flipV="1">
                <a:off x="-1348120" y="5928931"/>
                <a:ext cx="9361040" cy="36561"/>
              </a:xfrm>
              <a:prstGeom prst="trapezoid">
                <a:avLst>
                  <a:gd name="adj" fmla="val 814192"/>
                </a:avLst>
              </a:prstGeom>
              <a:solidFill>
                <a:srgbClr val="808080"/>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sp>
            <p:nvSpPr>
              <p:cNvPr id="11" name="Rectangle 10">
                <a:extLst>
                  <a:ext uri="{FF2B5EF4-FFF2-40B4-BE49-F238E27FC236}">
                    <a16:creationId xmlns:a16="http://schemas.microsoft.com/office/drawing/2014/main" id="{24CEE896-48C4-7624-64DE-4BCD23EB86C5}"/>
                  </a:ext>
                </a:extLst>
              </p:cNvPr>
              <p:cNvSpPr/>
              <p:nvPr/>
            </p:nvSpPr>
            <p:spPr>
              <a:xfrm>
                <a:off x="-1348120" y="5778303"/>
                <a:ext cx="9361040" cy="150628"/>
              </a:xfrm>
              <a:prstGeom prst="rect">
                <a:avLst/>
              </a:prstGeom>
              <a:solidFill>
                <a:srgbClr val="DDDDDD"/>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grpSp>
      </p:grpSp>
      <p:sp>
        <p:nvSpPr>
          <p:cNvPr id="17" name="TextBox 16">
            <a:extLst>
              <a:ext uri="{FF2B5EF4-FFF2-40B4-BE49-F238E27FC236}">
                <a16:creationId xmlns:a16="http://schemas.microsoft.com/office/drawing/2014/main" id="{462B07DF-023A-20E7-8C29-11D11A378663}"/>
              </a:ext>
            </a:extLst>
          </p:cNvPr>
          <p:cNvSpPr txBox="1"/>
          <p:nvPr/>
        </p:nvSpPr>
        <p:spPr>
          <a:xfrm>
            <a:off x="465138" y="1989138"/>
            <a:ext cx="5456237" cy="3108325"/>
          </a:xfrm>
          <a:prstGeom prst="rect">
            <a:avLst/>
          </a:prstGeom>
          <a:noFill/>
        </p:spPr>
        <p:txBody>
          <a:bodyPr>
            <a:spAutoFit/>
          </a:bodyPr>
          <a:lstStyle/>
          <a:p>
            <a:pPr marL="285732" indent="-285732" defTabSz="913203" eaLnBrk="1" fontAlgn="auto" hangingPunct="1">
              <a:spcBef>
                <a:spcPts val="0"/>
              </a:spcBef>
              <a:spcAft>
                <a:spcPts val="0"/>
              </a:spcAft>
              <a:buFont typeface="Arial" panose="020B0604020202020204" pitchFamily="34" charset="0"/>
              <a:buChar char="•"/>
              <a:defRPr/>
            </a:pPr>
            <a:r>
              <a:rPr lang="en-NZ" sz="1400">
                <a:solidFill>
                  <a:prstClr val="black"/>
                </a:solidFill>
                <a:latin typeface="Century Gothic" panose="020B0502020202020204" pitchFamily="34" charset="0"/>
              </a:rPr>
              <a:t>Get the big picture of the reasoning capabilities of key staff</a:t>
            </a:r>
          </a:p>
          <a:p>
            <a:pPr marL="285732" indent="-285732" defTabSz="913203" eaLnBrk="1" fontAlgn="auto" hangingPunct="1">
              <a:spcBef>
                <a:spcPts val="0"/>
              </a:spcBef>
              <a:spcAft>
                <a:spcPts val="0"/>
              </a:spcAft>
              <a:buFont typeface="Arial" panose="020B0604020202020204" pitchFamily="34" charset="0"/>
              <a:buChar char="•"/>
              <a:defRPr/>
            </a:pPr>
            <a:endParaRPr lang="en-NZ" sz="1400">
              <a:solidFill>
                <a:prstClr val="black"/>
              </a:solidFill>
              <a:latin typeface="Century Gothic" panose="020B0502020202020204" pitchFamily="34" charset="0"/>
            </a:endParaRPr>
          </a:p>
          <a:p>
            <a:pPr marL="285732" indent="-285732" defTabSz="913203" eaLnBrk="1" fontAlgn="auto" hangingPunct="1">
              <a:spcBef>
                <a:spcPts val="0"/>
              </a:spcBef>
              <a:spcAft>
                <a:spcPts val="0"/>
              </a:spcAft>
              <a:buFont typeface="Arial" panose="020B0604020202020204" pitchFamily="34" charset="0"/>
              <a:buChar char="•"/>
              <a:defRPr/>
            </a:pPr>
            <a:r>
              <a:rPr lang="en-NZ" sz="1400">
                <a:solidFill>
                  <a:prstClr val="black"/>
                </a:solidFill>
                <a:latin typeface="Century Gothic" panose="020B0502020202020204" pitchFamily="34" charset="0"/>
              </a:rPr>
              <a:t>Great predictor of Job Performance</a:t>
            </a:r>
          </a:p>
          <a:p>
            <a:pPr marL="285732" indent="-285732" defTabSz="913203" eaLnBrk="1" fontAlgn="auto" hangingPunct="1">
              <a:spcBef>
                <a:spcPts val="0"/>
              </a:spcBef>
              <a:spcAft>
                <a:spcPts val="0"/>
              </a:spcAft>
              <a:buFont typeface="Arial" panose="020B0604020202020204" pitchFamily="34" charset="0"/>
              <a:buChar char="•"/>
              <a:defRPr/>
            </a:pPr>
            <a:endParaRPr lang="en-NZ" sz="1400">
              <a:solidFill>
                <a:prstClr val="black"/>
              </a:solidFill>
              <a:latin typeface="Century Gothic" panose="020B0502020202020204" pitchFamily="34" charset="0"/>
            </a:endParaRPr>
          </a:p>
          <a:p>
            <a:pPr marL="285732" indent="-285732" defTabSz="913203" eaLnBrk="1" fontAlgn="auto" hangingPunct="1">
              <a:spcBef>
                <a:spcPts val="0"/>
              </a:spcBef>
              <a:spcAft>
                <a:spcPts val="0"/>
              </a:spcAft>
              <a:buFont typeface="Arial" panose="020B0604020202020204" pitchFamily="34" charset="0"/>
              <a:buChar char="•"/>
              <a:defRPr/>
            </a:pPr>
            <a:r>
              <a:rPr lang="en-NZ" sz="1400">
                <a:solidFill>
                  <a:prstClr val="black"/>
                </a:solidFill>
                <a:latin typeface="Century Gothic" panose="020B0502020202020204" pitchFamily="34" charset="0"/>
              </a:rPr>
              <a:t>Use in initial candidate screening for positions of influence, management or development</a:t>
            </a:r>
            <a:br>
              <a:rPr lang="en-NZ" sz="1400">
                <a:solidFill>
                  <a:prstClr val="black"/>
                </a:solidFill>
                <a:latin typeface="Century Gothic" panose="020B0502020202020204" pitchFamily="34" charset="0"/>
              </a:rPr>
            </a:br>
            <a:endParaRPr lang="en-NZ" sz="1400">
              <a:solidFill>
                <a:prstClr val="black"/>
              </a:solidFill>
              <a:latin typeface="Century Gothic" panose="020B0502020202020204" pitchFamily="34" charset="0"/>
            </a:endParaRPr>
          </a:p>
          <a:p>
            <a:pPr marL="285732" indent="-285732" defTabSz="913203" eaLnBrk="1" fontAlgn="auto" hangingPunct="1">
              <a:spcBef>
                <a:spcPts val="0"/>
              </a:spcBef>
              <a:spcAft>
                <a:spcPts val="0"/>
              </a:spcAft>
              <a:buFont typeface="Arial" panose="020B0604020202020204" pitchFamily="34" charset="0"/>
              <a:buChar char="•"/>
              <a:defRPr/>
            </a:pPr>
            <a:r>
              <a:rPr lang="en-NZ" sz="1400">
                <a:solidFill>
                  <a:prstClr val="black"/>
                </a:solidFill>
                <a:latin typeface="Century Gothic" panose="020B0502020202020204" pitchFamily="34" charset="0"/>
              </a:rPr>
              <a:t>Analyse individual results against a Global or Australasian Benchmark (or create your own Company Benchmark)</a:t>
            </a:r>
          </a:p>
          <a:p>
            <a:pPr marL="285732" indent="-285732" defTabSz="913203" eaLnBrk="1" fontAlgn="auto" hangingPunct="1">
              <a:spcBef>
                <a:spcPts val="0"/>
              </a:spcBef>
              <a:spcAft>
                <a:spcPts val="0"/>
              </a:spcAft>
              <a:buFont typeface="Arial" panose="020B0604020202020204" pitchFamily="34" charset="0"/>
              <a:buChar char="•"/>
              <a:defRPr/>
            </a:pPr>
            <a:endParaRPr lang="en-NZ" sz="1400">
              <a:solidFill>
                <a:prstClr val="black"/>
              </a:solidFill>
              <a:latin typeface="Century Gothic" panose="020B0502020202020204" pitchFamily="34" charset="0"/>
            </a:endParaRPr>
          </a:p>
          <a:p>
            <a:pPr marL="285732" indent="-285732" defTabSz="913203" eaLnBrk="1" fontAlgn="auto" hangingPunct="1">
              <a:spcBef>
                <a:spcPts val="0"/>
              </a:spcBef>
              <a:spcAft>
                <a:spcPts val="0"/>
              </a:spcAft>
              <a:buFont typeface="Arial" panose="020B0604020202020204" pitchFamily="34" charset="0"/>
              <a:buChar char="•"/>
              <a:defRPr/>
            </a:pPr>
            <a:endParaRPr lang="en-NZ" sz="1400">
              <a:solidFill>
                <a:prstClr val="black"/>
              </a:solidFill>
              <a:latin typeface="Century Gothic" panose="020B0502020202020204" pitchFamily="34" charset="0"/>
            </a:endParaRPr>
          </a:p>
          <a:p>
            <a:pPr defTabSz="913203" eaLnBrk="1" fontAlgn="auto" hangingPunct="1">
              <a:spcBef>
                <a:spcPts val="0"/>
              </a:spcBef>
              <a:spcAft>
                <a:spcPts val="0"/>
              </a:spcAft>
              <a:defRPr/>
            </a:pPr>
            <a:r>
              <a:rPr lang="en-NZ" sz="1400" i="1">
                <a:solidFill>
                  <a:prstClr val="black"/>
                </a:solidFill>
                <a:latin typeface="Century Gothic" panose="020B0502020202020204" pitchFamily="34" charset="0"/>
              </a:rPr>
              <a:t>N.B. we recommend you choose only 2-3 of the most relevant tests</a:t>
            </a:r>
          </a:p>
        </p:txBody>
      </p:sp>
      <p:grpSp>
        <p:nvGrpSpPr>
          <p:cNvPr id="18" name="Group 17">
            <a:extLst>
              <a:ext uri="{FF2B5EF4-FFF2-40B4-BE49-F238E27FC236}">
                <a16:creationId xmlns:a16="http://schemas.microsoft.com/office/drawing/2014/main" id="{B1A822F9-3999-BEB8-D3F8-C2E52E6DC131}"/>
              </a:ext>
            </a:extLst>
          </p:cNvPr>
          <p:cNvGrpSpPr/>
          <p:nvPr/>
        </p:nvGrpSpPr>
        <p:grpSpPr>
          <a:xfrm>
            <a:off x="-601538" y="1094731"/>
            <a:ext cx="6336795" cy="534864"/>
            <a:chOff x="6526227" y="765498"/>
            <a:chExt cx="6953057" cy="1251043"/>
          </a:xfrm>
          <a:solidFill>
            <a:srgbClr val="F17E00"/>
          </a:solidFill>
        </p:grpSpPr>
        <p:sp>
          <p:nvSpPr>
            <p:cNvPr id="19" name="Rounded Rectangle 18">
              <a:extLst>
                <a:ext uri="{FF2B5EF4-FFF2-40B4-BE49-F238E27FC236}">
                  <a16:creationId xmlns:a16="http://schemas.microsoft.com/office/drawing/2014/main" id="{D09F37BB-5D03-E084-98C8-E29E9865B5B4}"/>
                </a:ext>
              </a:extLst>
            </p:cNvPr>
            <p:cNvSpPr/>
            <p:nvPr/>
          </p:nvSpPr>
          <p:spPr>
            <a:xfrm>
              <a:off x="6526227" y="765498"/>
              <a:ext cx="6953057" cy="1251043"/>
            </a:xfrm>
            <a:prstGeom prst="roundRect">
              <a:avLst/>
            </a:prstGeom>
            <a:solidFill>
              <a:srgbClr val="B65AC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20" name="TextBox 19">
              <a:extLst>
                <a:ext uri="{FF2B5EF4-FFF2-40B4-BE49-F238E27FC236}">
                  <a16:creationId xmlns:a16="http://schemas.microsoft.com/office/drawing/2014/main" id="{D43779D1-7594-A41A-618A-EF66A4808CA0}"/>
                </a:ext>
              </a:extLst>
            </p:cNvPr>
            <p:cNvSpPr txBox="1"/>
            <p:nvPr/>
          </p:nvSpPr>
          <p:spPr>
            <a:xfrm>
              <a:off x="7413538" y="987579"/>
              <a:ext cx="5849722" cy="863865"/>
            </a:xfrm>
            <a:prstGeom prst="rect">
              <a:avLst/>
            </a:prstGeom>
            <a:noFill/>
          </p:spPr>
          <p:txBody>
            <a:bodyPr>
              <a:spAutoFit/>
            </a:bodyPr>
            <a:lstStyle/>
            <a:p>
              <a:pPr defTabSz="913203" eaLnBrk="1" fontAlgn="auto" hangingPunct="1">
                <a:spcBef>
                  <a:spcPts val="0"/>
                </a:spcBef>
                <a:spcAft>
                  <a:spcPts val="0"/>
                </a:spcAft>
                <a:defRPr/>
              </a:pPr>
              <a:r>
                <a:rPr lang="en-NZ" b="1">
                  <a:solidFill>
                    <a:schemeClr val="bg1"/>
                  </a:solidFill>
                  <a:latin typeface="Century Gothic" panose="020B0502020202020204" pitchFamily="34" charset="0"/>
                </a:rPr>
                <a:t>General Cognitive Ability Test</a:t>
              </a:r>
            </a:p>
          </p:txBody>
        </p:sp>
      </p:grpSp>
      <p:pic>
        <p:nvPicPr>
          <p:cNvPr id="454662" name="Picture 1">
            <a:extLst>
              <a:ext uri="{FF2B5EF4-FFF2-40B4-BE49-F238E27FC236}">
                <a16:creationId xmlns:a16="http://schemas.microsoft.com/office/drawing/2014/main" id="{3B9EDBB5-2DC4-0AE3-356F-9CDE81FAB78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85088" y="1422400"/>
            <a:ext cx="3060700" cy="4330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54663" name="Group 20">
            <a:extLst>
              <a:ext uri="{FF2B5EF4-FFF2-40B4-BE49-F238E27FC236}">
                <a16:creationId xmlns:a16="http://schemas.microsoft.com/office/drawing/2014/main" id="{6DB77403-84D9-6DBC-D87D-29AD3B3DEBDE}"/>
              </a:ext>
            </a:extLst>
          </p:cNvPr>
          <p:cNvGrpSpPr>
            <a:grpSpLocks/>
          </p:cNvGrpSpPr>
          <p:nvPr/>
        </p:nvGrpSpPr>
        <p:grpSpPr bwMode="auto">
          <a:xfrm>
            <a:off x="9604375" y="204788"/>
            <a:ext cx="2849563" cy="376237"/>
            <a:chOff x="9604598" y="204437"/>
            <a:chExt cx="2848654" cy="377134"/>
          </a:xfrm>
        </p:grpSpPr>
        <p:sp>
          <p:nvSpPr>
            <p:cNvPr id="22" name="Prostokąt zaokrąglony 7">
              <a:extLst>
                <a:ext uri="{FF2B5EF4-FFF2-40B4-BE49-F238E27FC236}">
                  <a16:creationId xmlns:a16="http://schemas.microsoft.com/office/drawing/2014/main" id="{067149DF-D145-7368-3921-FF2E0A844A74}"/>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12 of RS Section</a:t>
              </a:r>
              <a:endParaRPr lang="en-US" sz="1100" b="1">
                <a:solidFill>
                  <a:schemeClr val="bg1"/>
                </a:solidFill>
                <a:latin typeface="Century Gothic" panose="020B0502020202020204" pitchFamily="34" charset="0"/>
              </a:endParaRPr>
            </a:p>
          </p:txBody>
        </p:sp>
        <p:pic>
          <p:nvPicPr>
            <p:cNvPr id="454665" name="Graphic 22" descr="Closed book with solid fill">
              <a:extLst>
                <a:ext uri="{FF2B5EF4-FFF2-40B4-BE49-F238E27FC236}">
                  <a16:creationId xmlns:a16="http://schemas.microsoft.com/office/drawing/2014/main" id="{85420494-1836-36C6-9ACD-780493EC50F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 name="Picture 1" descr="A document with text on it&#10;&#10;Description automatically generated">
            <a:extLst>
              <a:ext uri="{FF2B5EF4-FFF2-40B4-BE49-F238E27FC236}">
                <a16:creationId xmlns:a16="http://schemas.microsoft.com/office/drawing/2014/main" id="{D94E5334-D3B1-5E86-F4D8-DF85844BDFEF}"/>
              </a:ext>
            </a:extLst>
          </p:cNvPr>
          <p:cNvPicPr>
            <a:picLocks noChangeAspect="1"/>
          </p:cNvPicPr>
          <p:nvPr/>
        </p:nvPicPr>
        <p:blipFill>
          <a:blip r:embed="rId5">
            <a:extLst>
              <a:ext uri="{28A0092B-C50C-407E-A947-70E740481C1C}">
                <a14:useLocalDpi xmlns:a14="http://schemas.microsoft.com/office/drawing/2010/main" val="0"/>
              </a:ext>
            </a:extLst>
          </a:blip>
          <a:srcRect l="62665" t="94264" r="10825" b="1977"/>
          <a:stretch/>
        </p:blipFill>
        <p:spPr>
          <a:xfrm>
            <a:off x="9715500" y="5339083"/>
            <a:ext cx="880745" cy="177480"/>
          </a:xfrm>
          <a:prstGeom prst="rect">
            <a:avLst/>
          </a:prstGeom>
        </p:spPr>
      </p:pic>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1000" fill="hold"/>
                                        <p:tgtEl>
                                          <p:spTgt spid="18"/>
                                        </p:tgtEl>
                                        <p:attrNameLst>
                                          <p:attrName>ppt_x</p:attrName>
                                        </p:attrNameLst>
                                      </p:cBhvr>
                                      <p:tavLst>
                                        <p:tav tm="0">
                                          <p:val>
                                            <p:strVal val="0-#ppt_w/2"/>
                                          </p:val>
                                        </p:tav>
                                        <p:tav tm="100000">
                                          <p:val>
                                            <p:strVal val="#ppt_x"/>
                                          </p:val>
                                        </p:tav>
                                      </p:tavLst>
                                    </p:anim>
                                    <p:anim calcmode="lin" valueType="num">
                                      <p:cBhvr additive="base">
                                        <p:cTn id="8" dur="1000" fill="hold"/>
                                        <p:tgtEl>
                                          <p:spTgt spid="18"/>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000"/>
                            </p:stCondLst>
                            <p:childTnLst>
                              <p:par>
                                <p:cTn id="10" presetID="9" presetClass="entr" presetSubtype="0" fill="hold" grpId="0" nodeType="afterEffect">
                                  <p:stCondLst>
                                    <p:cond delay="0"/>
                                  </p:stCondLst>
                                  <p:childTnLst>
                                    <p:set>
                                      <p:cBhvr>
                                        <p:cTn id="11" dur="1" fill="hold">
                                          <p:stCondLst>
                                            <p:cond delay="0"/>
                                          </p:stCondLst>
                                        </p:cTn>
                                        <p:tgtEl>
                                          <p:spTgt spid="17">
                                            <p:txEl>
                                              <p:pRg st="0" end="0"/>
                                            </p:txEl>
                                          </p:spTgt>
                                        </p:tgtEl>
                                        <p:attrNameLst>
                                          <p:attrName>style.visibility</p:attrName>
                                        </p:attrNameLst>
                                      </p:cBhvr>
                                      <p:to>
                                        <p:strVal val="visible"/>
                                      </p:to>
                                    </p:set>
                                    <p:animEffect transition="in" filter="dissolve">
                                      <p:cBhvr>
                                        <p:cTn id="12" dur="750"/>
                                        <p:tgtEl>
                                          <p:spTgt spid="17">
                                            <p:txEl>
                                              <p:pRg st="0" end="0"/>
                                            </p:txEl>
                                          </p:spTgt>
                                        </p:tgtEl>
                                      </p:cBhvr>
                                    </p:animEffect>
                                  </p:childTnLst>
                                </p:cTn>
                              </p:par>
                            </p:childTnLst>
                          </p:cTn>
                        </p:par>
                        <p:par>
                          <p:cTn id="13" fill="hold" nodeType="afterGroup">
                            <p:stCondLst>
                              <p:cond delay="1750"/>
                            </p:stCondLst>
                            <p:childTnLst>
                              <p:par>
                                <p:cTn id="14" presetID="9" presetClass="entr" presetSubtype="0" fill="hold" grpId="0" nodeType="afterEffect">
                                  <p:stCondLst>
                                    <p:cond delay="0"/>
                                  </p:stCondLst>
                                  <p:childTnLst>
                                    <p:set>
                                      <p:cBhvr>
                                        <p:cTn id="15" dur="1" fill="hold">
                                          <p:stCondLst>
                                            <p:cond delay="0"/>
                                          </p:stCondLst>
                                        </p:cTn>
                                        <p:tgtEl>
                                          <p:spTgt spid="17">
                                            <p:txEl>
                                              <p:pRg st="2" end="2"/>
                                            </p:txEl>
                                          </p:spTgt>
                                        </p:tgtEl>
                                        <p:attrNameLst>
                                          <p:attrName>style.visibility</p:attrName>
                                        </p:attrNameLst>
                                      </p:cBhvr>
                                      <p:to>
                                        <p:strVal val="visible"/>
                                      </p:to>
                                    </p:set>
                                    <p:animEffect transition="in" filter="dissolve">
                                      <p:cBhvr>
                                        <p:cTn id="16" dur="750"/>
                                        <p:tgtEl>
                                          <p:spTgt spid="17">
                                            <p:txEl>
                                              <p:pRg st="2" end="2"/>
                                            </p:txEl>
                                          </p:spTgt>
                                        </p:tgtEl>
                                      </p:cBhvr>
                                    </p:animEffect>
                                  </p:childTnLst>
                                </p:cTn>
                              </p:par>
                            </p:childTnLst>
                          </p:cTn>
                        </p:par>
                        <p:par>
                          <p:cTn id="17" fill="hold" nodeType="afterGroup">
                            <p:stCondLst>
                              <p:cond delay="2500"/>
                            </p:stCondLst>
                            <p:childTnLst>
                              <p:par>
                                <p:cTn id="18" presetID="9" presetClass="entr" presetSubtype="0" fill="hold" grpId="0" nodeType="afterEffect">
                                  <p:stCondLst>
                                    <p:cond delay="0"/>
                                  </p:stCondLst>
                                  <p:childTnLst>
                                    <p:set>
                                      <p:cBhvr>
                                        <p:cTn id="19" dur="1" fill="hold">
                                          <p:stCondLst>
                                            <p:cond delay="0"/>
                                          </p:stCondLst>
                                        </p:cTn>
                                        <p:tgtEl>
                                          <p:spTgt spid="17">
                                            <p:txEl>
                                              <p:pRg st="4" end="4"/>
                                            </p:txEl>
                                          </p:spTgt>
                                        </p:tgtEl>
                                        <p:attrNameLst>
                                          <p:attrName>style.visibility</p:attrName>
                                        </p:attrNameLst>
                                      </p:cBhvr>
                                      <p:to>
                                        <p:strVal val="visible"/>
                                      </p:to>
                                    </p:set>
                                    <p:animEffect transition="in" filter="dissolve">
                                      <p:cBhvr>
                                        <p:cTn id="20" dur="750"/>
                                        <p:tgtEl>
                                          <p:spTgt spid="17">
                                            <p:txEl>
                                              <p:pRg st="4" end="4"/>
                                            </p:txEl>
                                          </p:spTgt>
                                        </p:tgtEl>
                                      </p:cBhvr>
                                    </p:animEffect>
                                  </p:childTnLst>
                                </p:cTn>
                              </p:par>
                            </p:childTnLst>
                          </p:cTn>
                        </p:par>
                        <p:par>
                          <p:cTn id="21" fill="hold" nodeType="afterGroup">
                            <p:stCondLst>
                              <p:cond delay="3250"/>
                            </p:stCondLst>
                            <p:childTnLst>
                              <p:par>
                                <p:cTn id="22" presetID="9" presetClass="entr" presetSubtype="0" fill="hold" grpId="0" nodeType="afterEffect">
                                  <p:stCondLst>
                                    <p:cond delay="0"/>
                                  </p:stCondLst>
                                  <p:childTnLst>
                                    <p:set>
                                      <p:cBhvr>
                                        <p:cTn id="23" dur="1" fill="hold">
                                          <p:stCondLst>
                                            <p:cond delay="0"/>
                                          </p:stCondLst>
                                        </p:cTn>
                                        <p:tgtEl>
                                          <p:spTgt spid="17">
                                            <p:txEl>
                                              <p:pRg st="5" end="5"/>
                                            </p:txEl>
                                          </p:spTgt>
                                        </p:tgtEl>
                                        <p:attrNameLst>
                                          <p:attrName>style.visibility</p:attrName>
                                        </p:attrNameLst>
                                      </p:cBhvr>
                                      <p:to>
                                        <p:strVal val="visible"/>
                                      </p:to>
                                    </p:set>
                                    <p:animEffect transition="in" filter="dissolve">
                                      <p:cBhvr>
                                        <p:cTn id="24" dur="750"/>
                                        <p:tgtEl>
                                          <p:spTgt spid="17">
                                            <p:txEl>
                                              <p:pRg st="5" end="5"/>
                                            </p:txEl>
                                          </p:spTgt>
                                        </p:tgtEl>
                                      </p:cBhvr>
                                    </p:animEffect>
                                  </p:childTnLst>
                                </p:cTn>
                              </p:par>
                            </p:childTnLst>
                          </p:cTn>
                        </p:par>
                        <p:par>
                          <p:cTn id="25" fill="hold" nodeType="afterGroup">
                            <p:stCondLst>
                              <p:cond delay="4000"/>
                            </p:stCondLst>
                            <p:childTnLst>
                              <p:par>
                                <p:cTn id="26" presetID="9" presetClass="entr" presetSubtype="0" fill="hold" grpId="0" nodeType="afterEffect">
                                  <p:stCondLst>
                                    <p:cond delay="0"/>
                                  </p:stCondLst>
                                  <p:childTnLst>
                                    <p:set>
                                      <p:cBhvr>
                                        <p:cTn id="27" dur="1" fill="hold">
                                          <p:stCondLst>
                                            <p:cond delay="0"/>
                                          </p:stCondLst>
                                        </p:cTn>
                                        <p:tgtEl>
                                          <p:spTgt spid="17">
                                            <p:txEl>
                                              <p:pRg st="8" end="8"/>
                                            </p:txEl>
                                          </p:spTgt>
                                        </p:tgtEl>
                                        <p:attrNameLst>
                                          <p:attrName>style.visibility</p:attrName>
                                        </p:attrNameLst>
                                      </p:cBhvr>
                                      <p:to>
                                        <p:strVal val="visible"/>
                                      </p:to>
                                    </p:set>
                                    <p:animEffect transition="in" filter="dissolve">
                                      <p:cBhvr>
                                        <p:cTn id="28" dur="750"/>
                                        <p:tgtEl>
                                          <p:spTgt spid="17">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uiExpand="1" build="p"/>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E89E64BC-7774-B9C9-AA1F-E868E08DC16B}"/>
              </a:ext>
            </a:extLst>
          </p:cNvPr>
          <p:cNvGrpSpPr/>
          <p:nvPr/>
        </p:nvGrpSpPr>
        <p:grpSpPr>
          <a:xfrm>
            <a:off x="2061133" y="2157414"/>
            <a:ext cx="8068146" cy="3922673"/>
            <a:chOff x="1839913" y="2157414"/>
            <a:chExt cx="8068146" cy="3922673"/>
          </a:xfrm>
        </p:grpSpPr>
        <p:pic>
          <p:nvPicPr>
            <p:cNvPr id="456709" name="Graphic 20" descr="Closed book with solid fill">
              <a:extLst>
                <a:ext uri="{FF2B5EF4-FFF2-40B4-BE49-F238E27FC236}">
                  <a16:creationId xmlns:a16="http://schemas.microsoft.com/office/drawing/2014/main" id="{008E1789-1BFB-E70F-04F4-542AE4B76B31}"/>
                </a:ext>
              </a:extLst>
            </p:cNvPr>
            <p:cNvPicPr>
              <a:picLocks noChangeAspect="1" noChangeArrowheads="1"/>
            </p:cNvPicPr>
            <p:nvPr/>
          </p:nvPicPr>
          <p:blipFill>
            <a:blip r:embed="rId2">
              <a:duotone>
                <a:schemeClr val="accent5">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5609826" y="4898412"/>
              <a:ext cx="596900"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6710" name="Graphic 22" descr="Connections with solid fill">
              <a:extLst>
                <a:ext uri="{FF2B5EF4-FFF2-40B4-BE49-F238E27FC236}">
                  <a16:creationId xmlns:a16="http://schemas.microsoft.com/office/drawing/2014/main" id="{EFA8AFE8-146B-5C90-9FA9-CF7FB23964AA}"/>
                </a:ext>
              </a:extLst>
            </p:cNvPr>
            <p:cNvPicPr>
              <a:picLocks noChangeAspect="1" noChangeArrowheads="1"/>
            </p:cNvPicPr>
            <p:nvPr/>
          </p:nvPicPr>
          <p:blipFill>
            <a:blip r:embed="rId3">
              <a:duotone>
                <a:schemeClr val="accent5">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851946" y="3575540"/>
              <a:ext cx="596900"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6711" name="Graphic 24" descr="Constellation with solid fill">
              <a:extLst>
                <a:ext uri="{FF2B5EF4-FFF2-40B4-BE49-F238E27FC236}">
                  <a16:creationId xmlns:a16="http://schemas.microsoft.com/office/drawing/2014/main" id="{77312D4F-DDFF-4D0E-7D59-7079AA13CFD0}"/>
                </a:ext>
              </a:extLst>
            </p:cNvPr>
            <p:cNvPicPr>
              <a:picLocks noChangeAspect="1" noChangeArrowheads="1"/>
            </p:cNvPicPr>
            <p:nvPr/>
          </p:nvPicPr>
          <p:blipFill>
            <a:blip r:embed="rId4">
              <a:duotone>
                <a:schemeClr val="accent5">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8327704" y="2157414"/>
              <a:ext cx="596900"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6712" name="Graphic 26" descr="Customer review with solid fill">
              <a:extLst>
                <a:ext uri="{FF2B5EF4-FFF2-40B4-BE49-F238E27FC236}">
                  <a16:creationId xmlns:a16="http://schemas.microsoft.com/office/drawing/2014/main" id="{8C70DCD1-7C9B-8ACF-5B3B-0197626C671C}"/>
                </a:ext>
              </a:extLst>
            </p:cNvPr>
            <p:cNvPicPr>
              <a:picLocks noChangeAspect="1" noChangeArrowheads="1"/>
            </p:cNvPicPr>
            <p:nvPr/>
          </p:nvPicPr>
          <p:blipFill>
            <a:blip r:embed="rId5">
              <a:duotone>
                <a:schemeClr val="accent5">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8327703" y="3575541"/>
              <a:ext cx="596900"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6713" name="Graphic 28" descr="Decision chart with solid fill">
              <a:extLst>
                <a:ext uri="{FF2B5EF4-FFF2-40B4-BE49-F238E27FC236}">
                  <a16:creationId xmlns:a16="http://schemas.microsoft.com/office/drawing/2014/main" id="{115F5CED-33D9-502C-E5F4-BA4BCDC3B7E6}"/>
                </a:ext>
              </a:extLst>
            </p:cNvPr>
            <p:cNvPicPr>
              <a:picLocks noChangeAspect="1" noChangeArrowheads="1"/>
            </p:cNvPicPr>
            <p:nvPr/>
          </p:nvPicPr>
          <p:blipFill>
            <a:blip r:embed="rId6">
              <a:duotone>
                <a:schemeClr val="accent5">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5609826" y="2175094"/>
              <a:ext cx="595313"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6714" name="Graphic 32" descr="Head with gears with solid fill">
              <a:extLst>
                <a:ext uri="{FF2B5EF4-FFF2-40B4-BE49-F238E27FC236}">
                  <a16:creationId xmlns:a16="http://schemas.microsoft.com/office/drawing/2014/main" id="{EBADA90F-1433-AD28-C9F7-9B7052CF9AB6}"/>
                </a:ext>
              </a:extLst>
            </p:cNvPr>
            <p:cNvPicPr>
              <a:picLocks noChangeAspect="1" noChangeArrowheads="1"/>
            </p:cNvPicPr>
            <p:nvPr/>
          </p:nvPicPr>
          <p:blipFill>
            <a:blip r:embed="rId7">
              <a:duotone>
                <a:schemeClr val="accent5">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8327703" y="4898413"/>
              <a:ext cx="596900"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6715" name="Graphic 36" descr="Internet Of Things with solid fill">
              <a:extLst>
                <a:ext uri="{FF2B5EF4-FFF2-40B4-BE49-F238E27FC236}">
                  <a16:creationId xmlns:a16="http://schemas.microsoft.com/office/drawing/2014/main" id="{A2F1E237-7305-2919-4AE0-E8D94012E57F}"/>
                </a:ext>
              </a:extLst>
            </p:cNvPr>
            <p:cNvPicPr>
              <a:picLocks noChangeAspect="1" noChangeArrowheads="1"/>
            </p:cNvPicPr>
            <p:nvPr/>
          </p:nvPicPr>
          <p:blipFill>
            <a:blip r:embed="rId8">
              <a:duotone>
                <a:schemeClr val="accent5">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851945" y="2264568"/>
              <a:ext cx="596900" cy="596900"/>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pic>
        <p:pic>
          <p:nvPicPr>
            <p:cNvPr id="456716" name="Graphic 38" descr="Mathematics with solid fill">
              <a:extLst>
                <a:ext uri="{FF2B5EF4-FFF2-40B4-BE49-F238E27FC236}">
                  <a16:creationId xmlns:a16="http://schemas.microsoft.com/office/drawing/2014/main" id="{5B7B6B59-4B30-EB20-DC93-1CD171CF7388}"/>
                </a:ext>
              </a:extLst>
            </p:cNvPr>
            <p:cNvPicPr>
              <a:picLocks noChangeAspect="1" noChangeArrowheads="1"/>
            </p:cNvPicPr>
            <p:nvPr/>
          </p:nvPicPr>
          <p:blipFill>
            <a:blip r:embed="rId9">
              <a:duotone>
                <a:schemeClr val="accent5">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5609826" y="3575540"/>
              <a:ext cx="595313"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6717" name="Graphic 40" descr="Puzzle pieces with solid fill">
              <a:extLst>
                <a:ext uri="{FF2B5EF4-FFF2-40B4-BE49-F238E27FC236}">
                  <a16:creationId xmlns:a16="http://schemas.microsoft.com/office/drawing/2014/main" id="{B5E2B809-FF81-695E-983B-5F6C41F5F233}"/>
                </a:ext>
              </a:extLst>
            </p:cNvPr>
            <p:cNvPicPr>
              <a:picLocks noChangeAspect="1" noChangeArrowheads="1"/>
            </p:cNvPicPr>
            <p:nvPr/>
          </p:nvPicPr>
          <p:blipFill>
            <a:blip r:embed="rId10">
              <a:duotone>
                <a:schemeClr val="accent5">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851945" y="4898412"/>
              <a:ext cx="596900"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 name="TextBox 42">
              <a:extLst>
                <a:ext uri="{FF2B5EF4-FFF2-40B4-BE49-F238E27FC236}">
                  <a16:creationId xmlns:a16="http://schemas.microsoft.com/office/drawing/2014/main" id="{A152705C-F86D-3113-B1F7-511D381F82CB}"/>
                </a:ext>
              </a:extLst>
            </p:cNvPr>
            <p:cNvSpPr txBox="1"/>
            <p:nvPr/>
          </p:nvSpPr>
          <p:spPr>
            <a:xfrm>
              <a:off x="2028032" y="2874169"/>
              <a:ext cx="2244725" cy="608012"/>
            </a:xfrm>
            <a:prstGeom prst="rect">
              <a:avLst/>
            </a:prstGeom>
            <a:noFill/>
          </p:spPr>
          <p:txBody>
            <a:bodyPr>
              <a:spAutoFit/>
            </a:bodyPr>
            <a:lstStyle/>
            <a:p>
              <a:pPr algn="ctr" defTabSz="913203" eaLnBrk="1" fontAlgn="auto" hangingPunct="1">
                <a:spcBef>
                  <a:spcPct val="50000"/>
                </a:spcBef>
                <a:spcAft>
                  <a:spcPts val="0"/>
                </a:spcAft>
                <a:defRPr/>
              </a:pPr>
              <a:r>
                <a:rPr lang="en-US" altLang="fi-FI" sz="1600">
                  <a:latin typeface="Century Gothic" panose="020B0502020202020204" pitchFamily="34" charset="0"/>
                  <a:ea typeface="Open Sans" panose="020B0606030504020204" pitchFamily="34" charset="0"/>
                  <a:cs typeface="Open Sans" panose="020B0606030504020204" pitchFamily="34" charset="0"/>
                </a:rPr>
                <a:t>Abstract Logical Reasoning</a:t>
              </a:r>
            </a:p>
          </p:txBody>
        </p:sp>
        <p:sp>
          <p:nvSpPr>
            <p:cNvPr id="45" name="TextBox 44">
              <a:extLst>
                <a:ext uri="{FF2B5EF4-FFF2-40B4-BE49-F238E27FC236}">
                  <a16:creationId xmlns:a16="http://schemas.microsoft.com/office/drawing/2014/main" id="{8CF2A7E1-16AF-F944-19E1-C8415E77C7F9}"/>
                </a:ext>
              </a:extLst>
            </p:cNvPr>
            <p:cNvSpPr txBox="1"/>
            <p:nvPr/>
          </p:nvSpPr>
          <p:spPr>
            <a:xfrm>
              <a:off x="4666058" y="2845019"/>
              <a:ext cx="2482850" cy="584775"/>
            </a:xfrm>
            <a:prstGeom prst="rect">
              <a:avLst/>
            </a:prstGeom>
            <a:noFill/>
          </p:spPr>
          <p:txBody>
            <a:bodyPr>
              <a:spAutoFit/>
            </a:bodyPr>
            <a:lstStyle/>
            <a:p>
              <a:pPr algn="ctr" defTabSz="913203" eaLnBrk="1" fontAlgn="auto" hangingPunct="1">
                <a:spcBef>
                  <a:spcPct val="50000"/>
                </a:spcBef>
                <a:spcAft>
                  <a:spcPts val="0"/>
                </a:spcAft>
                <a:defRPr/>
              </a:pPr>
              <a:r>
                <a:rPr lang="en-US" altLang="fi-FI" sz="1600">
                  <a:latin typeface="Century Gothic" panose="020B0502020202020204" pitchFamily="34" charset="0"/>
                  <a:ea typeface="Open Sans" panose="020B0606030504020204" pitchFamily="34" charset="0"/>
                  <a:cs typeface="Open Sans" panose="020B0606030504020204" pitchFamily="34" charset="0"/>
                </a:rPr>
                <a:t>Understanding Logical Processes</a:t>
              </a:r>
            </a:p>
          </p:txBody>
        </p:sp>
        <p:sp>
          <p:nvSpPr>
            <p:cNvPr id="49" name="TextBox 48">
              <a:extLst>
                <a:ext uri="{FF2B5EF4-FFF2-40B4-BE49-F238E27FC236}">
                  <a16:creationId xmlns:a16="http://schemas.microsoft.com/office/drawing/2014/main" id="{98D542A9-453D-DF3D-82CA-007CCFEA0246}"/>
                </a:ext>
              </a:extLst>
            </p:cNvPr>
            <p:cNvSpPr txBox="1"/>
            <p:nvPr/>
          </p:nvSpPr>
          <p:spPr>
            <a:xfrm>
              <a:off x="7384728" y="2831148"/>
              <a:ext cx="2482851" cy="350838"/>
            </a:xfrm>
            <a:prstGeom prst="rect">
              <a:avLst/>
            </a:prstGeom>
            <a:noFill/>
          </p:spPr>
          <p:txBody>
            <a:bodyPr wrap="square">
              <a:spAutoFit/>
            </a:bodyPr>
            <a:lstStyle/>
            <a:p>
              <a:pPr algn="ctr" defTabSz="913203" eaLnBrk="1" fontAlgn="auto" hangingPunct="1">
                <a:spcBef>
                  <a:spcPct val="50000"/>
                </a:spcBef>
                <a:spcAft>
                  <a:spcPts val="0"/>
                </a:spcAft>
                <a:defRPr/>
              </a:pPr>
              <a:r>
                <a:rPr lang="en-US" altLang="fi-FI" sz="1600">
                  <a:latin typeface="Century Gothic" panose="020B0502020202020204" pitchFamily="34" charset="0"/>
                  <a:ea typeface="Open Sans" panose="020B0606030504020204" pitchFamily="34" charset="0"/>
                  <a:cs typeface="Open Sans" panose="020B0606030504020204" pitchFamily="34" charset="0"/>
                </a:rPr>
                <a:t>Spatial Reasoning</a:t>
              </a:r>
            </a:p>
          </p:txBody>
        </p:sp>
        <p:sp>
          <p:nvSpPr>
            <p:cNvPr id="51" name="TextBox 50">
              <a:extLst>
                <a:ext uri="{FF2B5EF4-FFF2-40B4-BE49-F238E27FC236}">
                  <a16:creationId xmlns:a16="http://schemas.microsoft.com/office/drawing/2014/main" id="{DDCAAF34-998C-2F81-CCC1-0D67D06F5027}"/>
                </a:ext>
              </a:extLst>
            </p:cNvPr>
            <p:cNvSpPr txBox="1"/>
            <p:nvPr/>
          </p:nvSpPr>
          <p:spPr>
            <a:xfrm>
              <a:off x="2028033" y="4172440"/>
              <a:ext cx="2246312" cy="584775"/>
            </a:xfrm>
            <a:prstGeom prst="rect">
              <a:avLst/>
            </a:prstGeom>
            <a:noFill/>
          </p:spPr>
          <p:txBody>
            <a:bodyPr>
              <a:spAutoFit/>
            </a:bodyPr>
            <a:lstStyle/>
            <a:p>
              <a:pPr algn="ctr" defTabSz="913203" eaLnBrk="1" fontAlgn="auto" hangingPunct="1">
                <a:spcBef>
                  <a:spcPct val="50000"/>
                </a:spcBef>
                <a:spcAft>
                  <a:spcPts val="0"/>
                </a:spcAft>
                <a:defRPr/>
              </a:pPr>
              <a:r>
                <a:rPr lang="en-US" altLang="fi-FI" sz="1600">
                  <a:latin typeface="Century Gothic" panose="020B0502020202020204" pitchFamily="34" charset="0"/>
                  <a:ea typeface="Open Sans" panose="020B0606030504020204" pitchFamily="34" charset="0"/>
                  <a:cs typeface="Open Sans" panose="020B0606030504020204" pitchFamily="34" charset="0"/>
                </a:rPr>
                <a:t>Understanding Social Context</a:t>
              </a:r>
            </a:p>
          </p:txBody>
        </p:sp>
        <p:sp>
          <p:nvSpPr>
            <p:cNvPr id="53" name="TextBox 52">
              <a:extLst>
                <a:ext uri="{FF2B5EF4-FFF2-40B4-BE49-F238E27FC236}">
                  <a16:creationId xmlns:a16="http://schemas.microsoft.com/office/drawing/2014/main" id="{69FEA4BB-15BE-C2D5-2A4C-686D399CE50F}"/>
                </a:ext>
              </a:extLst>
            </p:cNvPr>
            <p:cNvSpPr txBox="1"/>
            <p:nvPr/>
          </p:nvSpPr>
          <p:spPr>
            <a:xfrm>
              <a:off x="4752575" y="4172440"/>
              <a:ext cx="2309813" cy="350838"/>
            </a:xfrm>
            <a:prstGeom prst="rect">
              <a:avLst/>
            </a:prstGeom>
            <a:noFill/>
          </p:spPr>
          <p:txBody>
            <a:bodyPr wrap="square">
              <a:spAutoFit/>
            </a:bodyPr>
            <a:lstStyle/>
            <a:p>
              <a:pPr algn="ctr" defTabSz="913203" eaLnBrk="1" fontAlgn="auto" hangingPunct="1">
                <a:spcBef>
                  <a:spcPct val="50000"/>
                </a:spcBef>
                <a:spcAft>
                  <a:spcPts val="0"/>
                </a:spcAft>
                <a:defRPr/>
              </a:pPr>
              <a:r>
                <a:rPr lang="en-US" altLang="fi-FI" sz="1600">
                  <a:latin typeface="Century Gothic" panose="020B0502020202020204" pitchFamily="34" charset="0"/>
                  <a:ea typeface="Open Sans" panose="020B0606030504020204" pitchFamily="34" charset="0"/>
                  <a:cs typeface="Open Sans" panose="020B0606030504020204" pitchFamily="34" charset="0"/>
                </a:rPr>
                <a:t>Numerical Reasoning</a:t>
              </a:r>
            </a:p>
          </p:txBody>
        </p:sp>
        <p:sp>
          <p:nvSpPr>
            <p:cNvPr id="55" name="TextBox 54">
              <a:extLst>
                <a:ext uri="{FF2B5EF4-FFF2-40B4-BE49-F238E27FC236}">
                  <a16:creationId xmlns:a16="http://schemas.microsoft.com/office/drawing/2014/main" id="{4E14E332-FA1A-4DC9-41DF-FCDC97706D7A}"/>
                </a:ext>
              </a:extLst>
            </p:cNvPr>
            <p:cNvSpPr txBox="1"/>
            <p:nvPr/>
          </p:nvSpPr>
          <p:spPr>
            <a:xfrm>
              <a:off x="7344247" y="4172441"/>
              <a:ext cx="2563812" cy="350837"/>
            </a:xfrm>
            <a:prstGeom prst="rect">
              <a:avLst/>
            </a:prstGeom>
            <a:noFill/>
          </p:spPr>
          <p:txBody>
            <a:bodyPr>
              <a:spAutoFit/>
            </a:bodyPr>
            <a:lstStyle/>
            <a:p>
              <a:pPr algn="ctr" defTabSz="913203" eaLnBrk="1" fontAlgn="auto" hangingPunct="1">
                <a:spcBef>
                  <a:spcPct val="50000"/>
                </a:spcBef>
                <a:spcAft>
                  <a:spcPts val="0"/>
                </a:spcAft>
                <a:defRPr/>
              </a:pPr>
              <a:r>
                <a:rPr lang="en-US" altLang="fi-FI" sz="1600">
                  <a:latin typeface="Century Gothic" panose="020B0502020202020204" pitchFamily="34" charset="0"/>
                  <a:ea typeface="Open Sans" panose="020B0606030504020204" pitchFamily="34" charset="0"/>
                  <a:cs typeface="Open Sans" panose="020B0606030504020204" pitchFamily="34" charset="0"/>
                </a:rPr>
                <a:t>Verbal Reasoning</a:t>
              </a:r>
            </a:p>
          </p:txBody>
        </p:sp>
        <p:sp>
          <p:nvSpPr>
            <p:cNvPr id="57" name="TextBox 56">
              <a:extLst>
                <a:ext uri="{FF2B5EF4-FFF2-40B4-BE49-F238E27FC236}">
                  <a16:creationId xmlns:a16="http://schemas.microsoft.com/office/drawing/2014/main" id="{87F0CA7F-5C68-DFD2-C9AD-3C93A350A10A}"/>
                </a:ext>
              </a:extLst>
            </p:cNvPr>
            <p:cNvSpPr txBox="1"/>
            <p:nvPr/>
          </p:nvSpPr>
          <p:spPr>
            <a:xfrm>
              <a:off x="1839913" y="5495312"/>
              <a:ext cx="2620962" cy="584775"/>
            </a:xfrm>
            <a:prstGeom prst="rect">
              <a:avLst/>
            </a:prstGeom>
            <a:noFill/>
          </p:spPr>
          <p:txBody>
            <a:bodyPr>
              <a:spAutoFit/>
            </a:bodyPr>
            <a:lstStyle/>
            <a:p>
              <a:pPr algn="ctr" defTabSz="913203" eaLnBrk="1" fontAlgn="auto" hangingPunct="1">
                <a:spcBef>
                  <a:spcPct val="50000"/>
                </a:spcBef>
                <a:spcAft>
                  <a:spcPts val="0"/>
                </a:spcAft>
                <a:defRPr/>
              </a:pPr>
              <a:r>
                <a:rPr lang="en-US" altLang="fi-FI" sz="1600">
                  <a:latin typeface="Century Gothic" panose="020B0502020202020204" pitchFamily="34" charset="0"/>
                  <a:ea typeface="Open Sans" panose="020B0606030504020204" pitchFamily="34" charset="0"/>
                  <a:cs typeface="Open Sans" panose="020B0606030504020204" pitchFamily="34" charset="0"/>
                </a:rPr>
                <a:t>Mathematic Logical Reasoning</a:t>
              </a:r>
            </a:p>
          </p:txBody>
        </p:sp>
        <p:sp>
          <p:nvSpPr>
            <p:cNvPr id="60" name="TextBox 59">
              <a:extLst>
                <a:ext uri="{FF2B5EF4-FFF2-40B4-BE49-F238E27FC236}">
                  <a16:creationId xmlns:a16="http://schemas.microsoft.com/office/drawing/2014/main" id="{D139E384-C64F-64B4-A0CD-E523600CFE57}"/>
                </a:ext>
              </a:extLst>
            </p:cNvPr>
            <p:cNvSpPr txBox="1"/>
            <p:nvPr/>
          </p:nvSpPr>
          <p:spPr>
            <a:xfrm>
              <a:off x="4868145" y="5532437"/>
              <a:ext cx="2078672" cy="350838"/>
            </a:xfrm>
            <a:prstGeom prst="rect">
              <a:avLst/>
            </a:prstGeom>
            <a:noFill/>
          </p:spPr>
          <p:txBody>
            <a:bodyPr wrap="square">
              <a:spAutoFit/>
            </a:bodyPr>
            <a:lstStyle/>
            <a:p>
              <a:pPr algn="ctr" defTabSz="913203" eaLnBrk="1" fontAlgn="auto" hangingPunct="1">
                <a:spcBef>
                  <a:spcPct val="50000"/>
                </a:spcBef>
                <a:spcAft>
                  <a:spcPts val="0"/>
                </a:spcAft>
                <a:defRPr/>
              </a:pPr>
              <a:r>
                <a:rPr lang="en-US" altLang="fi-FI" sz="1600">
                  <a:latin typeface="Century Gothic" panose="020B0502020202020204" pitchFamily="34" charset="0"/>
                  <a:ea typeface="Open Sans" panose="020B0606030504020204" pitchFamily="34" charset="0"/>
                  <a:cs typeface="Open Sans" panose="020B0606030504020204" pitchFamily="34" charset="0"/>
                </a:rPr>
                <a:t>Word Association</a:t>
              </a:r>
            </a:p>
          </p:txBody>
        </p:sp>
        <p:sp>
          <p:nvSpPr>
            <p:cNvPr id="62" name="TextBox 61">
              <a:extLst>
                <a:ext uri="{FF2B5EF4-FFF2-40B4-BE49-F238E27FC236}">
                  <a16:creationId xmlns:a16="http://schemas.microsoft.com/office/drawing/2014/main" id="{D67CAFE8-A5C3-59AD-25B4-E6375E6D88AB}"/>
                </a:ext>
              </a:extLst>
            </p:cNvPr>
            <p:cNvSpPr txBox="1"/>
            <p:nvPr/>
          </p:nvSpPr>
          <p:spPr>
            <a:xfrm>
              <a:off x="7556178" y="5532438"/>
              <a:ext cx="2139950" cy="350837"/>
            </a:xfrm>
            <a:prstGeom prst="rect">
              <a:avLst/>
            </a:prstGeom>
            <a:noFill/>
          </p:spPr>
          <p:txBody>
            <a:bodyPr>
              <a:spAutoFit/>
            </a:bodyPr>
            <a:lstStyle/>
            <a:p>
              <a:pPr algn="ctr" defTabSz="913203" eaLnBrk="1" fontAlgn="auto" hangingPunct="1">
                <a:spcBef>
                  <a:spcPct val="50000"/>
                </a:spcBef>
                <a:spcAft>
                  <a:spcPts val="0"/>
                </a:spcAft>
                <a:defRPr/>
              </a:pPr>
              <a:r>
                <a:rPr lang="en-US" altLang="fi-FI" sz="1600">
                  <a:latin typeface="Century Gothic" panose="020B0502020202020204" pitchFamily="34" charset="0"/>
                  <a:ea typeface="Open Sans" panose="020B0606030504020204" pitchFamily="34" charset="0"/>
                  <a:cs typeface="Open Sans" panose="020B0606030504020204" pitchFamily="34" charset="0"/>
                </a:rPr>
                <a:t>Memory Test</a:t>
              </a:r>
            </a:p>
          </p:txBody>
        </p:sp>
      </p:grpSp>
      <p:sp>
        <p:nvSpPr>
          <p:cNvPr id="64" name="TextBox 63">
            <a:extLst>
              <a:ext uri="{FF2B5EF4-FFF2-40B4-BE49-F238E27FC236}">
                <a16:creationId xmlns:a16="http://schemas.microsoft.com/office/drawing/2014/main" id="{F3A73D57-1088-A706-40F2-F048F6DDE5A6}"/>
              </a:ext>
            </a:extLst>
          </p:cNvPr>
          <p:cNvSpPr txBox="1"/>
          <p:nvPr/>
        </p:nvSpPr>
        <p:spPr>
          <a:xfrm>
            <a:off x="219076" y="1327151"/>
            <a:ext cx="8763000" cy="350865"/>
          </a:xfrm>
          <a:prstGeom prst="rect">
            <a:avLst/>
          </a:prstGeom>
          <a:noFill/>
        </p:spPr>
        <p:txBody>
          <a:bodyPr>
            <a:spAutoFit/>
          </a:bodyPr>
          <a:lstStyle/>
          <a:p>
            <a:pPr defTabSz="913203" eaLnBrk="1" fontAlgn="auto" hangingPunct="1">
              <a:spcBef>
                <a:spcPct val="50000"/>
              </a:spcBef>
              <a:spcAft>
                <a:spcPts val="0"/>
              </a:spcAft>
              <a:defRPr/>
            </a:pPr>
            <a:r>
              <a:rPr lang="en-US" altLang="fi-FI" sz="1680" dirty="0">
                <a:latin typeface="Century Gothic" panose="020B0502020202020204" pitchFamily="34" charset="0"/>
                <a:ea typeface="MS Gothic" panose="020B0609070205080204" pitchFamily="49" charset="-128"/>
                <a:cs typeface="Open Sans" panose="020B0606030504020204" pitchFamily="34" charset="0"/>
              </a:rPr>
              <a:t>FinxS® Reasoning is made up of 9 tests, each measuring a different Reasoning Skill.</a:t>
            </a:r>
          </a:p>
        </p:txBody>
      </p:sp>
      <p:sp>
        <p:nvSpPr>
          <p:cNvPr id="27" name="Text Placeholder 2">
            <a:extLst>
              <a:ext uri="{FF2B5EF4-FFF2-40B4-BE49-F238E27FC236}">
                <a16:creationId xmlns:a16="http://schemas.microsoft.com/office/drawing/2014/main" id="{40CE5DC3-AD73-21B3-B146-F072041860AC}"/>
              </a:ext>
            </a:extLst>
          </p:cNvPr>
          <p:cNvSpPr txBox="1">
            <a:spLocks noChangeArrowheads="1"/>
          </p:cNvSpPr>
          <p:nvPr/>
        </p:nvSpPr>
        <p:spPr bwMode="auto">
          <a:xfrm>
            <a:off x="334963" y="188913"/>
            <a:ext cx="4268787" cy="4000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66713" indent="-366713" algn="l" defTabSz="979488" rtl="0" eaLnBrk="0" fontAlgn="base" hangingPunct="0">
              <a:spcBef>
                <a:spcPct val="20000"/>
              </a:spcBef>
              <a:spcAft>
                <a:spcPct val="0"/>
              </a:spcAft>
              <a:buFont typeface="Arial" panose="020B0604020202020204" pitchFamily="34" charset="0"/>
              <a:buChar char="•"/>
              <a:defRPr sz="3400" kern="1200">
                <a:solidFill>
                  <a:schemeClr val="tx1"/>
                </a:solidFill>
                <a:latin typeface="+mn-lt"/>
                <a:ea typeface="+mn-ea"/>
                <a:cs typeface="+mn-cs"/>
              </a:defRPr>
            </a:lvl1pPr>
            <a:lvl2pPr marL="795338" indent="-304800" algn="l" defTabSz="979488" rtl="0" eaLnBrk="0" fontAlgn="base" hangingPunct="0">
              <a:spcBef>
                <a:spcPct val="20000"/>
              </a:spcBef>
              <a:spcAft>
                <a:spcPct val="0"/>
              </a:spcAft>
              <a:buFont typeface="Arial" panose="020B0604020202020204" pitchFamily="34" charset="0"/>
              <a:buChar char="–"/>
              <a:defRPr sz="3000" kern="1200">
                <a:solidFill>
                  <a:schemeClr val="tx1"/>
                </a:solidFill>
                <a:latin typeface="+mn-lt"/>
                <a:ea typeface="+mn-ea"/>
                <a:cs typeface="+mn-cs"/>
              </a:defRPr>
            </a:lvl2pPr>
            <a:lvl3pPr marL="1223963" indent="-244475" algn="l" defTabSz="979488" rtl="0" eaLnBrk="0" fontAlgn="base" hangingPunct="0">
              <a:spcBef>
                <a:spcPct val="20000"/>
              </a:spcBef>
              <a:spcAft>
                <a:spcPct val="0"/>
              </a:spcAft>
              <a:buFont typeface="Arial" panose="020B0604020202020204" pitchFamily="34" charset="0"/>
              <a:buChar char="•"/>
              <a:defRPr sz="2600" kern="1200">
                <a:solidFill>
                  <a:schemeClr val="tx1"/>
                </a:solidFill>
                <a:latin typeface="+mn-lt"/>
                <a:ea typeface="+mn-ea"/>
                <a:cs typeface="+mn-cs"/>
              </a:defRPr>
            </a:lvl3pPr>
            <a:lvl4pPr marL="1712913" indent="-244475" algn="l" defTabSz="979488" rtl="0" eaLnBrk="0" fontAlgn="base" hangingPunct="0">
              <a:spcBef>
                <a:spcPct val="20000"/>
              </a:spcBef>
              <a:spcAft>
                <a:spcPct val="0"/>
              </a:spcAft>
              <a:buFont typeface="Arial" panose="020B0604020202020204" pitchFamily="34" charset="0"/>
              <a:buChar char="–"/>
              <a:defRPr sz="2100" kern="1200">
                <a:solidFill>
                  <a:schemeClr val="tx1"/>
                </a:solidFill>
                <a:latin typeface="+mn-lt"/>
                <a:ea typeface="+mn-ea"/>
                <a:cs typeface="+mn-cs"/>
              </a:defRPr>
            </a:lvl4pPr>
            <a:lvl5pPr marL="2203450" indent="-244475" algn="l" defTabSz="979488" rtl="0" eaLnBrk="0" fontAlgn="base" hangingPunct="0">
              <a:spcBef>
                <a:spcPct val="20000"/>
              </a:spcBef>
              <a:spcAft>
                <a:spcPct val="0"/>
              </a:spcAft>
              <a:buFont typeface="Arial" panose="020B0604020202020204" pitchFamily="34" charset="0"/>
              <a:buChar char="»"/>
              <a:defRPr sz="2100" kern="1200">
                <a:solidFill>
                  <a:schemeClr val="tx1"/>
                </a:solidFill>
                <a:latin typeface="+mn-lt"/>
                <a:ea typeface="+mn-ea"/>
                <a:cs typeface="+mn-cs"/>
              </a:defRPr>
            </a:lvl5pPr>
            <a:lvl6pPr marL="2693972"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6pPr>
            <a:lvl7pPr marL="3183786"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7pPr>
            <a:lvl8pPr marL="3673599"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8pPr>
            <a:lvl9pPr marL="4163412"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9pPr>
          </a:lstStyle>
          <a:p>
            <a:pPr marL="0" indent="0" eaLnBrk="1" hangingPunct="1">
              <a:buFont typeface="Arial" panose="020B0604020202020204" pitchFamily="34" charset="0"/>
              <a:buNone/>
            </a:pPr>
            <a:r>
              <a:rPr lang="en-NZ" altLang="en-US" sz="1800">
                <a:latin typeface="Century Gothic" panose="020B0502020202020204" pitchFamily="34" charset="0"/>
              </a:rPr>
              <a:t>Recruit: The Reasoning Analysis</a:t>
            </a:r>
            <a:endParaRPr lang="en-GB" altLang="en-US" sz="1800">
              <a:latin typeface="Century Gothic" panose="020B0502020202020204" pitchFamily="34" charset="0"/>
            </a:endParaRPr>
          </a:p>
        </p:txBody>
      </p:sp>
      <p:grpSp>
        <p:nvGrpSpPr>
          <p:cNvPr id="29" name="Group 28">
            <a:extLst>
              <a:ext uri="{FF2B5EF4-FFF2-40B4-BE49-F238E27FC236}">
                <a16:creationId xmlns:a16="http://schemas.microsoft.com/office/drawing/2014/main" id="{2E036325-4CA1-67DC-A71F-F5E10FC31068}"/>
              </a:ext>
            </a:extLst>
          </p:cNvPr>
          <p:cNvGrpSpPr/>
          <p:nvPr/>
        </p:nvGrpSpPr>
        <p:grpSpPr>
          <a:xfrm>
            <a:off x="-711200" y="689099"/>
            <a:ext cx="7169149" cy="534864"/>
            <a:chOff x="6404875" y="765498"/>
            <a:chExt cx="7866359" cy="1251044"/>
          </a:xfrm>
          <a:solidFill>
            <a:srgbClr val="F17E00"/>
          </a:solidFill>
        </p:grpSpPr>
        <p:sp>
          <p:nvSpPr>
            <p:cNvPr id="30" name="Rounded Rectangle 18">
              <a:extLst>
                <a:ext uri="{FF2B5EF4-FFF2-40B4-BE49-F238E27FC236}">
                  <a16:creationId xmlns:a16="http://schemas.microsoft.com/office/drawing/2014/main" id="{15212306-E432-0094-99AB-88E77F0BBB42}"/>
                </a:ext>
              </a:extLst>
            </p:cNvPr>
            <p:cNvSpPr/>
            <p:nvPr/>
          </p:nvSpPr>
          <p:spPr>
            <a:xfrm>
              <a:off x="6404875" y="765498"/>
              <a:ext cx="5268492" cy="1251044"/>
            </a:xfrm>
            <a:prstGeom prst="roundRect">
              <a:avLst/>
            </a:prstGeom>
            <a:solidFill>
              <a:srgbClr val="B65AC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31" name="TextBox 30">
              <a:extLst>
                <a:ext uri="{FF2B5EF4-FFF2-40B4-BE49-F238E27FC236}">
                  <a16:creationId xmlns:a16="http://schemas.microsoft.com/office/drawing/2014/main" id="{906FE056-15AF-40F7-830A-2B4C65209F40}"/>
                </a:ext>
              </a:extLst>
            </p:cNvPr>
            <p:cNvSpPr txBox="1"/>
            <p:nvPr/>
          </p:nvSpPr>
          <p:spPr>
            <a:xfrm>
              <a:off x="8421512" y="959087"/>
              <a:ext cx="5849722" cy="863866"/>
            </a:xfrm>
            <a:prstGeom prst="rect">
              <a:avLst/>
            </a:prstGeom>
            <a:noFill/>
          </p:spPr>
          <p:txBody>
            <a:bodyPr>
              <a:spAutoFit/>
            </a:bodyPr>
            <a:lstStyle/>
            <a:p>
              <a:pPr defTabSz="913203" eaLnBrk="1" fontAlgn="auto" hangingPunct="1">
                <a:spcBef>
                  <a:spcPts val="0"/>
                </a:spcBef>
                <a:spcAft>
                  <a:spcPts val="0"/>
                </a:spcAft>
                <a:defRPr/>
              </a:pPr>
              <a:r>
                <a:rPr lang="en-NZ" b="1">
                  <a:solidFill>
                    <a:schemeClr val="bg1"/>
                  </a:solidFill>
                  <a:latin typeface="Century Gothic" panose="020B0502020202020204" pitchFamily="34" charset="0"/>
                </a:rPr>
                <a:t>Nine Reasoning Tests</a:t>
              </a: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additive="base">
                                        <p:cTn id="7" dur="1000" fill="hold"/>
                                        <p:tgtEl>
                                          <p:spTgt spid="29"/>
                                        </p:tgtEl>
                                        <p:attrNameLst>
                                          <p:attrName>ppt_x</p:attrName>
                                        </p:attrNameLst>
                                      </p:cBhvr>
                                      <p:tavLst>
                                        <p:tav tm="0">
                                          <p:val>
                                            <p:strVal val="0-#ppt_w/2"/>
                                          </p:val>
                                        </p:tav>
                                        <p:tav tm="100000">
                                          <p:val>
                                            <p:strVal val="#ppt_x"/>
                                          </p:val>
                                        </p:tav>
                                      </p:tavLst>
                                    </p:anim>
                                    <p:anim calcmode="lin" valueType="num">
                                      <p:cBhvr additive="base">
                                        <p:cTn id="8" dur="1000" fill="hold"/>
                                        <p:tgtEl>
                                          <p:spTgt spid="2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A6D481D6-6DFA-8FCD-C1F5-1CB6B9B8E079}"/>
              </a:ext>
            </a:extLst>
          </p:cNvPr>
          <p:cNvSpPr txBox="1"/>
          <p:nvPr/>
        </p:nvSpPr>
        <p:spPr>
          <a:xfrm>
            <a:off x="373062" y="1437261"/>
            <a:ext cx="5409809" cy="3985065"/>
          </a:xfrm>
          <a:prstGeom prst="rect">
            <a:avLst/>
          </a:prstGeom>
          <a:noFill/>
        </p:spPr>
        <p:txBody>
          <a:bodyPr wrap="square">
            <a:spAutoFit/>
          </a:bodyPr>
          <a:lstStyle/>
          <a:p>
            <a:pPr marL="285750" indent="-285750" defTabSz="913203" eaLnBrk="1" fontAlgn="auto" hangingPunct="1">
              <a:lnSpc>
                <a:spcPct val="150000"/>
              </a:lnSpc>
              <a:spcBef>
                <a:spcPct val="50000"/>
              </a:spcBef>
              <a:spcAft>
                <a:spcPts val="0"/>
              </a:spcAft>
              <a:buFont typeface="Arial" panose="020B0604020202020204" pitchFamily="34" charset="0"/>
              <a:buChar char="•"/>
              <a:defRPr/>
            </a:pPr>
            <a:r>
              <a:rPr lang="en-US" altLang="fi-FI" sz="1600">
                <a:latin typeface="Century Gothic" panose="020B0502020202020204" pitchFamily="34" charset="0"/>
                <a:ea typeface="Open Sans" panose="020B0606030504020204" pitchFamily="34" charset="0"/>
                <a:cs typeface="Open Sans" panose="020B0606030504020204" pitchFamily="34" charset="0"/>
              </a:rPr>
              <a:t>Results are presented as percentages of correct answers (of all the questions answered and only the questions answered).</a:t>
            </a:r>
          </a:p>
          <a:p>
            <a:pPr marL="285750" indent="-285750" defTabSz="913203" eaLnBrk="1" fontAlgn="auto" hangingPunct="1">
              <a:lnSpc>
                <a:spcPct val="150000"/>
              </a:lnSpc>
              <a:spcBef>
                <a:spcPct val="50000"/>
              </a:spcBef>
              <a:spcAft>
                <a:spcPts val="0"/>
              </a:spcAft>
              <a:buFont typeface="Arial" panose="020B0604020202020204" pitchFamily="34" charset="0"/>
              <a:buChar char="•"/>
              <a:defRPr/>
            </a:pPr>
            <a:r>
              <a:rPr lang="en-US" altLang="fi-FI" sz="1600">
                <a:latin typeface="Century Gothic" panose="020B0502020202020204" pitchFamily="34" charset="0"/>
                <a:ea typeface="Open Sans" panose="020B0606030504020204" pitchFamily="34" charset="0"/>
                <a:cs typeface="Open Sans" panose="020B0606030504020204" pitchFamily="34" charset="0"/>
              </a:rPr>
              <a:t>Using the percentage alone is not recommended, as only by comparing it to a benchmark / norm population are we able to say how this person compares against other people.</a:t>
            </a:r>
          </a:p>
          <a:p>
            <a:pPr marL="285750" indent="-285750" defTabSz="913203" eaLnBrk="1" fontAlgn="auto" hangingPunct="1">
              <a:lnSpc>
                <a:spcPct val="150000"/>
              </a:lnSpc>
              <a:spcBef>
                <a:spcPct val="50000"/>
              </a:spcBef>
              <a:spcAft>
                <a:spcPts val="0"/>
              </a:spcAft>
              <a:buFont typeface="Arial" panose="020B0604020202020204" pitchFamily="34" charset="0"/>
              <a:buChar char="•"/>
              <a:defRPr/>
            </a:pPr>
            <a:r>
              <a:rPr lang="en-US" altLang="fi-FI" sz="1600">
                <a:latin typeface="Century Gothic" panose="020B0502020202020204" pitchFamily="34" charset="0"/>
                <a:ea typeface="Open Sans" panose="020B0606030504020204" pitchFamily="34" charset="0"/>
                <a:cs typeface="Open Sans" panose="020B0606030504020204" pitchFamily="34" charset="0"/>
              </a:rPr>
              <a:t>Additional information regarding how many questions were answered, and how much time was spent answering, is also received.</a:t>
            </a:r>
            <a:endParaRPr lang="en-NZ" sz="1600">
              <a:latin typeface="Century Gothic" panose="020B0502020202020204" pitchFamily="34" charset="0"/>
              <a:ea typeface="Open Sans" panose="020B0606030504020204" pitchFamily="34" charset="0"/>
              <a:cs typeface="Open Sans" panose="020B0606030504020204" pitchFamily="34" charset="0"/>
            </a:endParaRPr>
          </a:p>
        </p:txBody>
      </p:sp>
      <p:sp>
        <p:nvSpPr>
          <p:cNvPr id="18" name="Tytuł 1">
            <a:extLst>
              <a:ext uri="{FF2B5EF4-FFF2-40B4-BE49-F238E27FC236}">
                <a16:creationId xmlns:a16="http://schemas.microsoft.com/office/drawing/2014/main" id="{CDC10E98-60AE-0E40-4436-82C4BB6113B6}"/>
              </a:ext>
            </a:extLst>
          </p:cNvPr>
          <p:cNvSpPr txBox="1">
            <a:spLocks/>
          </p:cNvSpPr>
          <p:nvPr/>
        </p:nvSpPr>
        <p:spPr bwMode="auto">
          <a:xfrm>
            <a:off x="271463" y="231775"/>
            <a:ext cx="11547475" cy="352425"/>
          </a:xfrm>
          <a:prstGeom prst="rect">
            <a:avLst/>
          </a:prstGeom>
          <a:noFill/>
          <a:ln>
            <a:noFill/>
          </a:ln>
        </p:spPr>
        <p:txBody>
          <a:bodyPr anchor="ctr"/>
          <a:lstStyle>
            <a:lvl1pPr algn="ctr" defTabSz="457200" rtl="0" eaLnBrk="0" fontAlgn="base" hangingPunct="0">
              <a:spcBef>
                <a:spcPct val="0"/>
              </a:spcBef>
              <a:spcAft>
                <a:spcPct val="0"/>
              </a:spcAft>
              <a:defRPr sz="3000">
                <a:solidFill>
                  <a:srgbClr val="376092"/>
                </a:solidFill>
                <a:latin typeface="Century Gothic" panose="020B0502020202020204" pitchFamily="34" charset="0"/>
                <a:ea typeface="MS PGothic" pitchFamily="34" charset="-128"/>
                <a:cs typeface="+mj-cs"/>
              </a:defRPr>
            </a:lvl1pPr>
            <a:lvl2pPr algn="ctr" defTabSz="457200" rtl="0" eaLnBrk="0" fontAlgn="base" hangingPunct="0">
              <a:spcBef>
                <a:spcPct val="0"/>
              </a:spcBef>
              <a:spcAft>
                <a:spcPct val="0"/>
              </a:spcAft>
              <a:defRPr sz="2400">
                <a:solidFill>
                  <a:srgbClr val="376092"/>
                </a:solidFill>
                <a:latin typeface="Calibri" pitchFamily="34" charset="0"/>
                <a:ea typeface="MS PGothic" pitchFamily="34" charset="-128"/>
              </a:defRPr>
            </a:lvl2pPr>
            <a:lvl3pPr algn="ctr" defTabSz="457200" rtl="0" eaLnBrk="0" fontAlgn="base" hangingPunct="0">
              <a:spcBef>
                <a:spcPct val="0"/>
              </a:spcBef>
              <a:spcAft>
                <a:spcPct val="0"/>
              </a:spcAft>
              <a:defRPr sz="2400">
                <a:solidFill>
                  <a:srgbClr val="376092"/>
                </a:solidFill>
                <a:latin typeface="Calibri" pitchFamily="34" charset="0"/>
                <a:ea typeface="MS PGothic" pitchFamily="34" charset="-128"/>
              </a:defRPr>
            </a:lvl3pPr>
            <a:lvl4pPr algn="ctr" defTabSz="457200" rtl="0" eaLnBrk="0" fontAlgn="base" hangingPunct="0">
              <a:spcBef>
                <a:spcPct val="0"/>
              </a:spcBef>
              <a:spcAft>
                <a:spcPct val="0"/>
              </a:spcAft>
              <a:defRPr sz="2400">
                <a:solidFill>
                  <a:srgbClr val="376092"/>
                </a:solidFill>
                <a:latin typeface="Calibri" pitchFamily="34" charset="0"/>
                <a:ea typeface="MS PGothic" pitchFamily="34" charset="-128"/>
              </a:defRPr>
            </a:lvl4pPr>
            <a:lvl5pPr algn="ctr" defTabSz="457200" rtl="0" eaLnBrk="0" fontAlgn="base" hangingPunct="0">
              <a:spcBef>
                <a:spcPct val="0"/>
              </a:spcBef>
              <a:spcAft>
                <a:spcPct val="0"/>
              </a:spcAft>
              <a:defRPr sz="2400">
                <a:solidFill>
                  <a:srgbClr val="376092"/>
                </a:solidFill>
                <a:latin typeface="Calibri" pitchFamily="34" charset="0"/>
                <a:ea typeface="MS PGothic" pitchFamily="34" charset="-128"/>
              </a:defRPr>
            </a:lvl5pPr>
            <a:lvl6pPr marL="457200" algn="ctr" defTabSz="457200" rtl="0" fontAlgn="base">
              <a:spcBef>
                <a:spcPct val="0"/>
              </a:spcBef>
              <a:spcAft>
                <a:spcPct val="0"/>
              </a:spcAft>
              <a:defRPr sz="2400">
                <a:solidFill>
                  <a:srgbClr val="376092"/>
                </a:solidFill>
                <a:latin typeface="Calibri" pitchFamily="34" charset="0"/>
                <a:ea typeface="ＭＳ Ｐゴシック" pitchFamily="34" charset="-128"/>
              </a:defRPr>
            </a:lvl6pPr>
            <a:lvl7pPr marL="914400" algn="ctr" defTabSz="457200" rtl="0" fontAlgn="base">
              <a:spcBef>
                <a:spcPct val="0"/>
              </a:spcBef>
              <a:spcAft>
                <a:spcPct val="0"/>
              </a:spcAft>
              <a:defRPr sz="2400">
                <a:solidFill>
                  <a:srgbClr val="376092"/>
                </a:solidFill>
                <a:latin typeface="Calibri" pitchFamily="34" charset="0"/>
                <a:ea typeface="ＭＳ Ｐゴシック" pitchFamily="34" charset="-128"/>
              </a:defRPr>
            </a:lvl7pPr>
            <a:lvl8pPr marL="1371600" algn="ctr" defTabSz="457200" rtl="0" fontAlgn="base">
              <a:spcBef>
                <a:spcPct val="0"/>
              </a:spcBef>
              <a:spcAft>
                <a:spcPct val="0"/>
              </a:spcAft>
              <a:defRPr sz="2400">
                <a:solidFill>
                  <a:srgbClr val="376092"/>
                </a:solidFill>
                <a:latin typeface="Calibri" pitchFamily="34" charset="0"/>
                <a:ea typeface="ＭＳ Ｐゴシック" pitchFamily="34" charset="-128"/>
              </a:defRPr>
            </a:lvl8pPr>
            <a:lvl9pPr marL="1828800" algn="ctr" defTabSz="457200" rtl="0" fontAlgn="base">
              <a:spcBef>
                <a:spcPct val="0"/>
              </a:spcBef>
              <a:spcAft>
                <a:spcPct val="0"/>
              </a:spcAft>
              <a:defRPr sz="2400">
                <a:solidFill>
                  <a:srgbClr val="376092"/>
                </a:solidFill>
                <a:latin typeface="Calibri" pitchFamily="34" charset="0"/>
                <a:ea typeface="ＭＳ Ｐゴシック" pitchFamily="34" charset="-128"/>
              </a:defRPr>
            </a:lvl9pPr>
          </a:lstStyle>
          <a:p>
            <a:pPr algn="l">
              <a:defRPr/>
            </a:pPr>
            <a:r>
              <a:rPr lang="en-NZ" sz="1800" kern="0">
                <a:solidFill>
                  <a:schemeClr val="tx1"/>
                </a:solidFill>
              </a:rPr>
              <a:t>Reasoning Analysis: Results</a:t>
            </a:r>
            <a:endParaRPr lang="pl-PL" sz="1800" kern="0">
              <a:solidFill>
                <a:schemeClr val="tx1"/>
              </a:solidFill>
            </a:endParaRPr>
          </a:p>
        </p:txBody>
      </p:sp>
      <p:pic>
        <p:nvPicPr>
          <p:cNvPr id="22" name="Picture 21">
            <a:extLst>
              <a:ext uri="{FF2B5EF4-FFF2-40B4-BE49-F238E27FC236}">
                <a16:creationId xmlns:a16="http://schemas.microsoft.com/office/drawing/2014/main" id="{A7ACBB6E-4416-FFEA-0758-D1CF4CEBABF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559121" y="1258888"/>
            <a:ext cx="6864680" cy="3595793"/>
          </a:xfrm>
          <a:prstGeom prst="rect">
            <a:avLst/>
          </a:prstGeom>
        </p:spPr>
      </p:pic>
      <p:pic>
        <p:nvPicPr>
          <p:cNvPr id="23" name="Picture 2">
            <a:extLst>
              <a:ext uri="{FF2B5EF4-FFF2-40B4-BE49-F238E27FC236}">
                <a16:creationId xmlns:a16="http://schemas.microsoft.com/office/drawing/2014/main" id="{C56639BB-71C5-4465-EC23-8173DD8C913A}"/>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62500" t="24815" r="13021" b="23333"/>
          <a:stretch/>
        </p:blipFill>
        <p:spPr bwMode="auto">
          <a:xfrm>
            <a:off x="7061201" y="1546258"/>
            <a:ext cx="3982671" cy="237265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27" name="Group 26">
            <a:extLst>
              <a:ext uri="{FF2B5EF4-FFF2-40B4-BE49-F238E27FC236}">
                <a16:creationId xmlns:a16="http://schemas.microsoft.com/office/drawing/2014/main" id="{F85DF6FA-5E5E-7821-FE3E-2FEAD9DDA431}"/>
              </a:ext>
            </a:extLst>
          </p:cNvPr>
          <p:cNvGrpSpPr/>
          <p:nvPr/>
        </p:nvGrpSpPr>
        <p:grpSpPr>
          <a:xfrm>
            <a:off x="-723900" y="769031"/>
            <a:ext cx="7169149" cy="534864"/>
            <a:chOff x="6404875" y="765498"/>
            <a:chExt cx="7866359" cy="1251044"/>
          </a:xfrm>
          <a:solidFill>
            <a:srgbClr val="F17E00"/>
          </a:solidFill>
        </p:grpSpPr>
        <p:sp>
          <p:nvSpPr>
            <p:cNvPr id="28" name="Rounded Rectangle 18">
              <a:extLst>
                <a:ext uri="{FF2B5EF4-FFF2-40B4-BE49-F238E27FC236}">
                  <a16:creationId xmlns:a16="http://schemas.microsoft.com/office/drawing/2014/main" id="{A83A183B-21AC-B5FE-611F-02593A98996B}"/>
                </a:ext>
              </a:extLst>
            </p:cNvPr>
            <p:cNvSpPr/>
            <p:nvPr/>
          </p:nvSpPr>
          <p:spPr>
            <a:xfrm>
              <a:off x="6404875" y="765498"/>
              <a:ext cx="5268492" cy="1251044"/>
            </a:xfrm>
            <a:prstGeom prst="roundRect">
              <a:avLst/>
            </a:prstGeom>
            <a:solidFill>
              <a:srgbClr val="B65AC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29" name="TextBox 28">
              <a:extLst>
                <a:ext uri="{FF2B5EF4-FFF2-40B4-BE49-F238E27FC236}">
                  <a16:creationId xmlns:a16="http://schemas.microsoft.com/office/drawing/2014/main" id="{DD6F7CD3-90D5-E53F-0513-F95F757AABE3}"/>
                </a:ext>
              </a:extLst>
            </p:cNvPr>
            <p:cNvSpPr txBox="1"/>
            <p:nvPr/>
          </p:nvSpPr>
          <p:spPr>
            <a:xfrm>
              <a:off x="8421512" y="959087"/>
              <a:ext cx="5849722" cy="863866"/>
            </a:xfrm>
            <a:prstGeom prst="rect">
              <a:avLst/>
            </a:prstGeom>
            <a:noFill/>
          </p:spPr>
          <p:txBody>
            <a:bodyPr>
              <a:spAutoFit/>
            </a:bodyPr>
            <a:lstStyle/>
            <a:p>
              <a:pPr defTabSz="913203" eaLnBrk="1" fontAlgn="auto" hangingPunct="1">
                <a:spcBef>
                  <a:spcPts val="0"/>
                </a:spcBef>
                <a:spcAft>
                  <a:spcPts val="0"/>
                </a:spcAft>
                <a:defRPr/>
              </a:pPr>
              <a:r>
                <a:rPr lang="en-NZ" b="1">
                  <a:solidFill>
                    <a:schemeClr val="bg1"/>
                  </a:solidFill>
                  <a:latin typeface="Century Gothic" panose="020B0502020202020204" pitchFamily="34" charset="0"/>
                </a:rPr>
                <a:t>Reading the Results</a:t>
              </a: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1000" fill="hold"/>
                                        <p:tgtEl>
                                          <p:spTgt spid="27"/>
                                        </p:tgtEl>
                                        <p:attrNameLst>
                                          <p:attrName>ppt_x</p:attrName>
                                        </p:attrNameLst>
                                      </p:cBhvr>
                                      <p:tavLst>
                                        <p:tav tm="0">
                                          <p:val>
                                            <p:strVal val="0-#ppt_w/2"/>
                                          </p:val>
                                        </p:tav>
                                        <p:tav tm="100000">
                                          <p:val>
                                            <p:strVal val="#ppt_x"/>
                                          </p:val>
                                        </p:tav>
                                      </p:tavLst>
                                    </p:anim>
                                    <p:anim calcmode="lin" valueType="num">
                                      <p:cBhvr additive="base">
                                        <p:cTn id="8"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9D6D94F3-4068-1209-B77D-942E8A2CC870}"/>
              </a:ext>
            </a:extLst>
          </p:cNvPr>
          <p:cNvSpPr/>
          <p:nvPr/>
        </p:nvSpPr>
        <p:spPr>
          <a:xfrm>
            <a:off x="371475" y="1619250"/>
            <a:ext cx="4111625" cy="3647152"/>
          </a:xfrm>
          <a:prstGeom prst="rect">
            <a:avLst/>
          </a:prstGeom>
        </p:spPr>
        <p:txBody>
          <a:bodyPr>
            <a:spAutoFit/>
          </a:bodyPr>
          <a:lstStyle/>
          <a:p>
            <a:pPr defTabSz="913203" eaLnBrk="1" fontAlgn="auto" hangingPunct="1">
              <a:spcBef>
                <a:spcPct val="50000"/>
              </a:spcBef>
              <a:spcAft>
                <a:spcPts val="0"/>
              </a:spcAft>
              <a:defRPr/>
            </a:pPr>
            <a:r>
              <a:rPr lang="en-US" altLang="en-US" sz="1400">
                <a:solidFill>
                  <a:srgbClr val="000000"/>
                </a:solidFill>
                <a:latin typeface="Century Gothic" panose="020B0502020202020204" pitchFamily="34" charset="0"/>
              </a:rPr>
              <a:t>There are two Report types:</a:t>
            </a:r>
          </a:p>
          <a:p>
            <a:pPr marL="285750" indent="-285750" defTabSz="913203" eaLnBrk="1" fontAlgn="auto" hangingPunct="1">
              <a:spcBef>
                <a:spcPct val="50000"/>
              </a:spcBef>
              <a:spcAft>
                <a:spcPts val="0"/>
              </a:spcAft>
              <a:buFont typeface="Arial" panose="020B0604020202020204" pitchFamily="34" charset="0"/>
              <a:buChar char="•"/>
              <a:defRPr/>
            </a:pPr>
            <a:r>
              <a:rPr lang="en-US" altLang="en-US" sz="1400">
                <a:solidFill>
                  <a:srgbClr val="000000"/>
                </a:solidFill>
                <a:latin typeface="Century Gothic" panose="020B0502020202020204" pitchFamily="34" charset="0"/>
              </a:rPr>
              <a:t>Respondent</a:t>
            </a:r>
          </a:p>
          <a:p>
            <a:pPr marL="285750" indent="-285750" defTabSz="913203" eaLnBrk="1" fontAlgn="auto" hangingPunct="1">
              <a:spcBef>
                <a:spcPct val="50000"/>
              </a:spcBef>
              <a:spcAft>
                <a:spcPts val="0"/>
              </a:spcAft>
              <a:buFont typeface="Arial" panose="020B0604020202020204" pitchFamily="34" charset="0"/>
              <a:buChar char="•"/>
              <a:defRPr/>
            </a:pPr>
            <a:r>
              <a:rPr lang="en-US" altLang="en-US" sz="1400">
                <a:solidFill>
                  <a:srgbClr val="000000"/>
                </a:solidFill>
                <a:latin typeface="Century Gothic" panose="020B0502020202020204" pitchFamily="34" charset="0"/>
              </a:rPr>
              <a:t>Facilitator</a:t>
            </a:r>
          </a:p>
          <a:p>
            <a:pPr defTabSz="913203" eaLnBrk="1" fontAlgn="auto" hangingPunct="1">
              <a:spcBef>
                <a:spcPct val="50000"/>
              </a:spcBef>
              <a:spcAft>
                <a:spcPts val="0"/>
              </a:spcAft>
              <a:defRPr/>
            </a:pPr>
            <a:r>
              <a:rPr lang="en-GB" altLang="en-US" sz="1400">
                <a:solidFill>
                  <a:srgbClr val="000000"/>
                </a:solidFill>
                <a:latin typeface="Century Gothic" panose="020B0502020202020204" pitchFamily="34" charset="0"/>
              </a:rPr>
              <a:t>The most significant difference between the two is the language. The Respondent version is intended for the respondent and uses second person pronouns, i.e., you, yourself etc. </a:t>
            </a:r>
            <a:br>
              <a:rPr lang="en-GB" altLang="en-US" sz="1400">
                <a:solidFill>
                  <a:srgbClr val="000000"/>
                </a:solidFill>
                <a:latin typeface="Century Gothic" panose="020B0502020202020204" pitchFamily="34" charset="0"/>
              </a:rPr>
            </a:br>
            <a:br>
              <a:rPr lang="en-GB" altLang="en-US" sz="1400">
                <a:solidFill>
                  <a:srgbClr val="000000"/>
                </a:solidFill>
                <a:latin typeface="Century Gothic" panose="020B0502020202020204" pitchFamily="34" charset="0"/>
              </a:rPr>
            </a:br>
            <a:r>
              <a:rPr lang="en-GB" altLang="en-US" sz="1400">
                <a:solidFill>
                  <a:srgbClr val="000000"/>
                </a:solidFill>
                <a:latin typeface="Century Gothic" panose="020B0502020202020204" pitchFamily="34" charset="0"/>
              </a:rPr>
              <a:t>The Facilitator Version is intended for the coach, consultant, recruiter or manager and uses third person pronouns, i.e., them, they etc. The Facilitator version also includes additional content such as the Raw Scores table.</a:t>
            </a:r>
          </a:p>
        </p:txBody>
      </p:sp>
      <p:sp>
        <p:nvSpPr>
          <p:cNvPr id="4" name="Tytuł 1">
            <a:extLst>
              <a:ext uri="{FF2B5EF4-FFF2-40B4-BE49-F238E27FC236}">
                <a16:creationId xmlns:a16="http://schemas.microsoft.com/office/drawing/2014/main" id="{8F691EBD-814A-4A6F-6FF7-754402E8FEAC}"/>
              </a:ext>
            </a:extLst>
          </p:cNvPr>
          <p:cNvSpPr txBox="1">
            <a:spLocks/>
          </p:cNvSpPr>
          <p:nvPr/>
        </p:nvSpPr>
        <p:spPr bwMode="auto">
          <a:xfrm>
            <a:off x="271463" y="231775"/>
            <a:ext cx="11547475" cy="352425"/>
          </a:xfrm>
          <a:prstGeom prst="rect">
            <a:avLst/>
          </a:prstGeom>
          <a:noFill/>
          <a:ln>
            <a:noFill/>
          </a:ln>
        </p:spPr>
        <p:txBody>
          <a:bodyPr anchor="ctr"/>
          <a:lstStyle>
            <a:lvl1pPr algn="ctr" defTabSz="457200" rtl="0" eaLnBrk="0" fontAlgn="base" hangingPunct="0">
              <a:spcBef>
                <a:spcPct val="0"/>
              </a:spcBef>
              <a:spcAft>
                <a:spcPct val="0"/>
              </a:spcAft>
              <a:defRPr sz="3000">
                <a:solidFill>
                  <a:srgbClr val="376092"/>
                </a:solidFill>
                <a:latin typeface="Century Gothic" panose="020B0502020202020204" pitchFamily="34" charset="0"/>
                <a:ea typeface="MS PGothic" pitchFamily="34" charset="-128"/>
                <a:cs typeface="+mj-cs"/>
              </a:defRPr>
            </a:lvl1pPr>
            <a:lvl2pPr algn="ctr" defTabSz="457200" rtl="0" eaLnBrk="0" fontAlgn="base" hangingPunct="0">
              <a:spcBef>
                <a:spcPct val="0"/>
              </a:spcBef>
              <a:spcAft>
                <a:spcPct val="0"/>
              </a:spcAft>
              <a:defRPr sz="2400">
                <a:solidFill>
                  <a:srgbClr val="376092"/>
                </a:solidFill>
                <a:latin typeface="Calibri" pitchFamily="34" charset="0"/>
                <a:ea typeface="MS PGothic" pitchFamily="34" charset="-128"/>
              </a:defRPr>
            </a:lvl2pPr>
            <a:lvl3pPr algn="ctr" defTabSz="457200" rtl="0" eaLnBrk="0" fontAlgn="base" hangingPunct="0">
              <a:spcBef>
                <a:spcPct val="0"/>
              </a:spcBef>
              <a:spcAft>
                <a:spcPct val="0"/>
              </a:spcAft>
              <a:defRPr sz="2400">
                <a:solidFill>
                  <a:srgbClr val="376092"/>
                </a:solidFill>
                <a:latin typeface="Calibri" pitchFamily="34" charset="0"/>
                <a:ea typeface="MS PGothic" pitchFamily="34" charset="-128"/>
              </a:defRPr>
            </a:lvl3pPr>
            <a:lvl4pPr algn="ctr" defTabSz="457200" rtl="0" eaLnBrk="0" fontAlgn="base" hangingPunct="0">
              <a:spcBef>
                <a:spcPct val="0"/>
              </a:spcBef>
              <a:spcAft>
                <a:spcPct val="0"/>
              </a:spcAft>
              <a:defRPr sz="2400">
                <a:solidFill>
                  <a:srgbClr val="376092"/>
                </a:solidFill>
                <a:latin typeface="Calibri" pitchFamily="34" charset="0"/>
                <a:ea typeface="MS PGothic" pitchFamily="34" charset="-128"/>
              </a:defRPr>
            </a:lvl4pPr>
            <a:lvl5pPr algn="ctr" defTabSz="457200" rtl="0" eaLnBrk="0" fontAlgn="base" hangingPunct="0">
              <a:spcBef>
                <a:spcPct val="0"/>
              </a:spcBef>
              <a:spcAft>
                <a:spcPct val="0"/>
              </a:spcAft>
              <a:defRPr sz="2400">
                <a:solidFill>
                  <a:srgbClr val="376092"/>
                </a:solidFill>
                <a:latin typeface="Calibri" pitchFamily="34" charset="0"/>
                <a:ea typeface="MS PGothic" pitchFamily="34" charset="-128"/>
              </a:defRPr>
            </a:lvl5pPr>
            <a:lvl6pPr marL="457200" algn="ctr" defTabSz="457200" rtl="0" fontAlgn="base">
              <a:spcBef>
                <a:spcPct val="0"/>
              </a:spcBef>
              <a:spcAft>
                <a:spcPct val="0"/>
              </a:spcAft>
              <a:defRPr sz="2400">
                <a:solidFill>
                  <a:srgbClr val="376092"/>
                </a:solidFill>
                <a:latin typeface="Calibri" pitchFamily="34" charset="0"/>
                <a:ea typeface="ＭＳ Ｐゴシック" pitchFamily="34" charset="-128"/>
              </a:defRPr>
            </a:lvl6pPr>
            <a:lvl7pPr marL="914400" algn="ctr" defTabSz="457200" rtl="0" fontAlgn="base">
              <a:spcBef>
                <a:spcPct val="0"/>
              </a:spcBef>
              <a:spcAft>
                <a:spcPct val="0"/>
              </a:spcAft>
              <a:defRPr sz="2400">
                <a:solidFill>
                  <a:srgbClr val="376092"/>
                </a:solidFill>
                <a:latin typeface="Calibri" pitchFamily="34" charset="0"/>
                <a:ea typeface="ＭＳ Ｐゴシック" pitchFamily="34" charset="-128"/>
              </a:defRPr>
            </a:lvl7pPr>
            <a:lvl8pPr marL="1371600" algn="ctr" defTabSz="457200" rtl="0" fontAlgn="base">
              <a:spcBef>
                <a:spcPct val="0"/>
              </a:spcBef>
              <a:spcAft>
                <a:spcPct val="0"/>
              </a:spcAft>
              <a:defRPr sz="2400">
                <a:solidFill>
                  <a:srgbClr val="376092"/>
                </a:solidFill>
                <a:latin typeface="Calibri" pitchFamily="34" charset="0"/>
                <a:ea typeface="ＭＳ Ｐゴシック" pitchFamily="34" charset="-128"/>
              </a:defRPr>
            </a:lvl8pPr>
            <a:lvl9pPr marL="1828800" algn="ctr" defTabSz="457200" rtl="0" fontAlgn="base">
              <a:spcBef>
                <a:spcPct val="0"/>
              </a:spcBef>
              <a:spcAft>
                <a:spcPct val="0"/>
              </a:spcAft>
              <a:defRPr sz="2400">
                <a:solidFill>
                  <a:srgbClr val="376092"/>
                </a:solidFill>
                <a:latin typeface="Calibri" pitchFamily="34" charset="0"/>
                <a:ea typeface="ＭＳ Ｐゴシック" pitchFamily="34" charset="-128"/>
              </a:defRPr>
            </a:lvl9pPr>
          </a:lstStyle>
          <a:p>
            <a:pPr algn="l">
              <a:defRPr/>
            </a:pPr>
            <a:r>
              <a:rPr lang="en-NZ" sz="1800" kern="0">
                <a:solidFill>
                  <a:schemeClr val="tx1"/>
                </a:solidFill>
              </a:rPr>
              <a:t>Report Types</a:t>
            </a:r>
            <a:endParaRPr lang="pl-PL" sz="1800" kern="0">
              <a:solidFill>
                <a:schemeClr val="tx1"/>
              </a:solidFill>
            </a:endParaRPr>
          </a:p>
        </p:txBody>
      </p:sp>
      <p:pic>
        <p:nvPicPr>
          <p:cNvPr id="458756" name="Graphic 12" descr="Closed book with solid fill">
            <a:extLst>
              <a:ext uri="{FF2B5EF4-FFF2-40B4-BE49-F238E27FC236}">
                <a16:creationId xmlns:a16="http://schemas.microsoft.com/office/drawing/2014/main" id="{28EA8ACD-2E88-5B3F-0D91-BF3203967AD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15500" y="276225"/>
            <a:ext cx="227013"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5" descr="Graphical user interface&#10;&#10;Description automatically generated">
            <a:extLst>
              <a:ext uri="{FF2B5EF4-FFF2-40B4-BE49-F238E27FC236}">
                <a16:creationId xmlns:a16="http://schemas.microsoft.com/office/drawing/2014/main" id="{56A80E2A-BBDE-1F34-28E1-4FFEFD0CC8B4}"/>
              </a:ext>
            </a:extLst>
          </p:cNvPr>
          <p:cNvPicPr>
            <a:picLocks noChangeAspect="1"/>
          </p:cNvPicPr>
          <p:nvPr/>
        </p:nvPicPr>
        <p:blipFill rotWithShape="1">
          <a:blip r:embed="rId4"/>
          <a:srcRect t="1424" r="350" b="862"/>
          <a:stretch/>
        </p:blipFill>
        <p:spPr>
          <a:xfrm>
            <a:off x="8559800" y="869950"/>
            <a:ext cx="3259138" cy="4545013"/>
          </a:xfrm>
          <a:prstGeom prst="rect">
            <a:avLst/>
          </a:prstGeom>
          <a:ln>
            <a:solidFill>
              <a:schemeClr val="tx1">
                <a:lumMod val="50000"/>
                <a:lumOff val="50000"/>
              </a:schemeClr>
            </a:solidFill>
          </a:ln>
        </p:spPr>
      </p:pic>
      <p:pic>
        <p:nvPicPr>
          <p:cNvPr id="6" name="Picture 6" descr="A picture containing text&#10;&#10;Description automatically generated">
            <a:extLst>
              <a:ext uri="{FF2B5EF4-FFF2-40B4-BE49-F238E27FC236}">
                <a16:creationId xmlns:a16="http://schemas.microsoft.com/office/drawing/2014/main" id="{E82FDEA3-29F3-75A1-A34D-037C737303BD}"/>
              </a:ext>
            </a:extLst>
          </p:cNvPr>
          <p:cNvPicPr>
            <a:picLocks noChangeAspect="1"/>
          </p:cNvPicPr>
          <p:nvPr/>
        </p:nvPicPr>
        <p:blipFill rotWithShape="1">
          <a:blip r:embed="rId5"/>
          <a:srcRect t="1474" r="175" b="46"/>
          <a:stretch/>
        </p:blipFill>
        <p:spPr>
          <a:xfrm>
            <a:off x="5094288" y="866775"/>
            <a:ext cx="3244850" cy="4548188"/>
          </a:xfrm>
          <a:prstGeom prst="rect">
            <a:avLst/>
          </a:prstGeom>
          <a:ln>
            <a:solidFill>
              <a:schemeClr val="tx1">
                <a:lumMod val="50000"/>
                <a:lumOff val="50000"/>
              </a:schemeClr>
            </a:solidFill>
          </a:ln>
        </p:spPr>
      </p:pic>
      <p:grpSp>
        <p:nvGrpSpPr>
          <p:cNvPr id="7" name="Grupa 2">
            <a:extLst>
              <a:ext uri="{FF2B5EF4-FFF2-40B4-BE49-F238E27FC236}">
                <a16:creationId xmlns:a16="http://schemas.microsoft.com/office/drawing/2014/main" id="{42179AAC-3845-F688-31F8-16CDB9E93641}"/>
              </a:ext>
            </a:extLst>
          </p:cNvPr>
          <p:cNvGrpSpPr/>
          <p:nvPr/>
        </p:nvGrpSpPr>
        <p:grpSpPr>
          <a:xfrm>
            <a:off x="-1052607" y="870337"/>
            <a:ext cx="4382996" cy="461665"/>
            <a:chOff x="6197262" y="4628233"/>
            <a:chExt cx="4039382" cy="461665"/>
          </a:xfrm>
          <a:solidFill>
            <a:schemeClr val="accent1"/>
          </a:solidFill>
        </p:grpSpPr>
        <p:sp>
          <p:nvSpPr>
            <p:cNvPr id="8" name="Prostokąt zaokrąglony 3">
              <a:extLst>
                <a:ext uri="{FF2B5EF4-FFF2-40B4-BE49-F238E27FC236}">
                  <a16:creationId xmlns:a16="http://schemas.microsoft.com/office/drawing/2014/main" id="{72CE7C74-3D1B-F19F-D098-2B226DFC8721}"/>
                </a:ext>
              </a:extLst>
            </p:cNvPr>
            <p:cNvSpPr/>
            <p:nvPr/>
          </p:nvSpPr>
          <p:spPr>
            <a:xfrm>
              <a:off x="6197262" y="4628233"/>
              <a:ext cx="4039382" cy="461665"/>
            </a:xfrm>
            <a:prstGeom prst="roundRect">
              <a:avLst/>
            </a:prstGeom>
            <a:solidFill>
              <a:srgbClr val="B65AC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defTabSz="913203" eaLnBrk="1" fontAlgn="auto" hangingPunct="1">
                <a:spcBef>
                  <a:spcPts val="0"/>
                </a:spcBef>
                <a:spcAft>
                  <a:spcPts val="0"/>
                </a:spcAft>
                <a:defRPr/>
              </a:pPr>
              <a:endParaRPr lang="pl-PL"/>
            </a:p>
          </p:txBody>
        </p:sp>
        <p:sp>
          <p:nvSpPr>
            <p:cNvPr id="9" name="TextBox 91">
              <a:extLst>
                <a:ext uri="{FF2B5EF4-FFF2-40B4-BE49-F238E27FC236}">
                  <a16:creationId xmlns:a16="http://schemas.microsoft.com/office/drawing/2014/main" id="{314B5F69-40F1-12D9-70EA-1E4B1AD56F6B}"/>
                </a:ext>
              </a:extLst>
            </p:cNvPr>
            <p:cNvSpPr txBox="1"/>
            <p:nvPr/>
          </p:nvSpPr>
          <p:spPr>
            <a:xfrm>
              <a:off x="8137264" y="4662738"/>
              <a:ext cx="2033017" cy="400110"/>
            </a:xfrm>
            <a:prstGeom prst="rect">
              <a:avLst/>
            </a:prstGeom>
            <a:noFill/>
          </p:spPr>
          <p:txBody>
            <a:bodyPr>
              <a:spAutoFit/>
            </a:bodyPr>
            <a:lstStyle/>
            <a:p>
              <a:pPr defTabSz="913203" eaLnBrk="1" fontAlgn="auto" hangingPunct="1">
                <a:spcBef>
                  <a:spcPts val="0"/>
                </a:spcBef>
                <a:spcAft>
                  <a:spcPts val="0"/>
                </a:spcAft>
                <a:defRPr/>
              </a:pPr>
              <a:r>
                <a:rPr lang="en-NZ" sz="2000" b="1">
                  <a:solidFill>
                    <a:schemeClr val="bg1"/>
                  </a:solidFill>
                  <a:latin typeface="Century Gothic" panose="020B0502020202020204" pitchFamily="34" charset="0"/>
                </a:rPr>
                <a:t>Report Types</a:t>
              </a:r>
              <a:endParaRPr lang="en-US" sz="2000" b="1">
                <a:solidFill>
                  <a:schemeClr val="bg1"/>
                </a:solidFill>
                <a:latin typeface="Century Gothic" panose="020B0502020202020204" pitchFamily="34" charset="0"/>
              </a:endParaRPr>
            </a:p>
          </p:txBody>
        </p:sp>
      </p:grpSp>
      <p:pic>
        <p:nvPicPr>
          <p:cNvPr id="2" name="Picture 1" descr="A document with text on it&#10;&#10;Description automatically generated">
            <a:extLst>
              <a:ext uri="{FF2B5EF4-FFF2-40B4-BE49-F238E27FC236}">
                <a16:creationId xmlns:a16="http://schemas.microsoft.com/office/drawing/2014/main" id="{10835165-B14E-F186-B47A-D4D1898A44CC}"/>
              </a:ext>
            </a:extLst>
          </p:cNvPr>
          <p:cNvPicPr>
            <a:picLocks noChangeAspect="1"/>
          </p:cNvPicPr>
          <p:nvPr/>
        </p:nvPicPr>
        <p:blipFill>
          <a:blip r:embed="rId6">
            <a:extLst>
              <a:ext uri="{28A0092B-C50C-407E-A947-70E740481C1C}">
                <a14:useLocalDpi xmlns:a14="http://schemas.microsoft.com/office/drawing/2010/main" val="0"/>
              </a:ext>
            </a:extLst>
          </a:blip>
          <a:srcRect l="62665" t="94264" r="10825" b="1977"/>
          <a:stretch/>
        </p:blipFill>
        <p:spPr>
          <a:xfrm>
            <a:off x="7287895" y="4967986"/>
            <a:ext cx="880745" cy="177480"/>
          </a:xfrm>
          <a:prstGeom prst="rect">
            <a:avLst/>
          </a:prstGeom>
        </p:spPr>
      </p:pic>
      <p:pic>
        <p:nvPicPr>
          <p:cNvPr id="10" name="Picture 9" descr="A document with text on it&#10;&#10;Description automatically generated">
            <a:extLst>
              <a:ext uri="{FF2B5EF4-FFF2-40B4-BE49-F238E27FC236}">
                <a16:creationId xmlns:a16="http://schemas.microsoft.com/office/drawing/2014/main" id="{2AAB7127-68B6-9BA7-509E-7A5FB7BF0D7B}"/>
              </a:ext>
            </a:extLst>
          </p:cNvPr>
          <p:cNvPicPr>
            <a:picLocks noChangeAspect="1"/>
          </p:cNvPicPr>
          <p:nvPr/>
        </p:nvPicPr>
        <p:blipFill>
          <a:blip r:embed="rId6">
            <a:extLst>
              <a:ext uri="{28A0092B-C50C-407E-A947-70E740481C1C}">
                <a14:useLocalDpi xmlns:a14="http://schemas.microsoft.com/office/drawing/2010/main" val="0"/>
              </a:ext>
            </a:extLst>
          </a:blip>
          <a:srcRect l="62665" t="94264" r="10825" b="1977"/>
          <a:stretch/>
        </p:blipFill>
        <p:spPr>
          <a:xfrm>
            <a:off x="10738231" y="4967986"/>
            <a:ext cx="880745" cy="177480"/>
          </a:xfrm>
          <a:prstGeom prst="rect">
            <a:avLst/>
          </a:prstGeom>
        </p:spPr>
      </p:pic>
    </p:spTree>
  </p:cSld>
  <p:clrMapOvr>
    <a:masterClrMapping/>
  </p:clrMapOvr>
  <p:transition/>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upa 4">
            <a:extLst>
              <a:ext uri="{FF2B5EF4-FFF2-40B4-BE49-F238E27FC236}">
                <a16:creationId xmlns:a16="http://schemas.microsoft.com/office/drawing/2014/main" id="{5770ED99-3639-72CD-7654-79A20FABD617}"/>
              </a:ext>
            </a:extLst>
          </p:cNvPr>
          <p:cNvGrpSpPr/>
          <p:nvPr/>
        </p:nvGrpSpPr>
        <p:grpSpPr>
          <a:xfrm>
            <a:off x="-733955" y="816739"/>
            <a:ext cx="6120000" cy="1593431"/>
            <a:chOff x="6096000" y="4628233"/>
            <a:chExt cx="6428442" cy="461665"/>
          </a:xfrm>
          <a:solidFill>
            <a:schemeClr val="bg1">
              <a:lumMod val="50000"/>
            </a:schemeClr>
          </a:solidFill>
        </p:grpSpPr>
        <p:sp>
          <p:nvSpPr>
            <p:cNvPr id="10" name="Prostokąt zaokrąglony 5">
              <a:extLst>
                <a:ext uri="{FF2B5EF4-FFF2-40B4-BE49-F238E27FC236}">
                  <a16:creationId xmlns:a16="http://schemas.microsoft.com/office/drawing/2014/main" id="{B302ECFF-2983-84B2-9D4F-4874C8428FF5}"/>
                </a:ext>
              </a:extLst>
            </p:cNvPr>
            <p:cNvSpPr/>
            <p:nvPr/>
          </p:nvSpPr>
          <p:spPr>
            <a:xfrm>
              <a:off x="6096000" y="4628233"/>
              <a:ext cx="6428442" cy="461665"/>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defTabSz="913203" eaLnBrk="1" fontAlgn="auto" hangingPunct="1">
                <a:spcBef>
                  <a:spcPts val="0"/>
                </a:spcBef>
                <a:spcAft>
                  <a:spcPts val="0"/>
                </a:spcAft>
                <a:defRPr/>
              </a:pPr>
              <a:endParaRPr lang="pl-PL"/>
            </a:p>
          </p:txBody>
        </p:sp>
        <p:sp>
          <p:nvSpPr>
            <p:cNvPr id="11" name="TextBox 91">
              <a:extLst>
                <a:ext uri="{FF2B5EF4-FFF2-40B4-BE49-F238E27FC236}">
                  <a16:creationId xmlns:a16="http://schemas.microsoft.com/office/drawing/2014/main" id="{6028C906-0B3E-4FA1-898E-87E31503ABB9}"/>
                </a:ext>
              </a:extLst>
            </p:cNvPr>
            <p:cNvSpPr txBox="1"/>
            <p:nvPr/>
          </p:nvSpPr>
          <p:spPr>
            <a:xfrm>
              <a:off x="6188805" y="4628233"/>
              <a:ext cx="6154335" cy="133758"/>
            </a:xfrm>
            <a:prstGeom prst="rect">
              <a:avLst/>
            </a:prstGeom>
            <a:noFill/>
          </p:spPr>
          <p:txBody>
            <a:bodyPr>
              <a:spAutoFit/>
            </a:bodyPr>
            <a:lstStyle/>
            <a:p>
              <a:pPr algn="r" defTabSz="913203" eaLnBrk="1" fontAlgn="auto" hangingPunct="1">
                <a:spcBef>
                  <a:spcPts val="0"/>
                </a:spcBef>
                <a:spcAft>
                  <a:spcPts val="0"/>
                </a:spcAft>
                <a:defRPr/>
              </a:pPr>
              <a:endParaRPr lang="en-US" sz="2400" b="1">
                <a:solidFill>
                  <a:schemeClr val="bg1"/>
                </a:solidFill>
                <a:latin typeface="+mn-lt"/>
              </a:endParaRPr>
            </a:p>
          </p:txBody>
        </p:sp>
      </p:grpSp>
      <p:sp>
        <p:nvSpPr>
          <p:cNvPr id="460803" name="Rectangle 1">
            <a:extLst>
              <a:ext uri="{FF2B5EF4-FFF2-40B4-BE49-F238E27FC236}">
                <a16:creationId xmlns:a16="http://schemas.microsoft.com/office/drawing/2014/main" id="{89A8004B-DB4C-E0AD-8B79-4B31106F2D6D}"/>
              </a:ext>
            </a:extLst>
          </p:cNvPr>
          <p:cNvSpPr>
            <a:spLocks noChangeArrowheads="1"/>
          </p:cNvSpPr>
          <p:nvPr/>
        </p:nvSpPr>
        <p:spPr bwMode="auto">
          <a:xfrm>
            <a:off x="566738" y="952500"/>
            <a:ext cx="4725987" cy="132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50000"/>
              </a:spcBef>
            </a:pPr>
            <a:r>
              <a:rPr lang="en-GB" altLang="en-US" sz="1600" b="1">
                <a:solidFill>
                  <a:schemeClr val="bg1"/>
                </a:solidFill>
                <a:latin typeface="Century Gothic" panose="020B0502020202020204" pitchFamily="34" charset="0"/>
              </a:rPr>
              <a:t>Abstract Logical Reasoning measures the individual’s ability to understand the interrelationship between different concepts and to combine them on a higher level under one concept.</a:t>
            </a:r>
          </a:p>
        </p:txBody>
      </p:sp>
      <p:sp>
        <p:nvSpPr>
          <p:cNvPr id="460804" name="Rectangle 2">
            <a:extLst>
              <a:ext uri="{FF2B5EF4-FFF2-40B4-BE49-F238E27FC236}">
                <a16:creationId xmlns:a16="http://schemas.microsoft.com/office/drawing/2014/main" id="{462AE5CF-9A43-8A6B-6980-6EDDE05E11AD}"/>
              </a:ext>
            </a:extLst>
          </p:cNvPr>
          <p:cNvSpPr>
            <a:spLocks noChangeArrowheads="1"/>
          </p:cNvSpPr>
          <p:nvPr/>
        </p:nvSpPr>
        <p:spPr bwMode="auto">
          <a:xfrm>
            <a:off x="566738" y="2544763"/>
            <a:ext cx="4519612" cy="2893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50000"/>
              </a:spcBef>
              <a:buFont typeface="Arial" panose="020B0604020202020204" pitchFamily="34" charset="0"/>
              <a:buChar char="•"/>
            </a:pPr>
            <a:r>
              <a:rPr lang="en-GB" altLang="en-US" sz="1400">
                <a:solidFill>
                  <a:srgbClr val="000000"/>
                </a:solidFill>
                <a:latin typeface="Century Gothic" panose="020B0502020202020204" pitchFamily="34" charset="0"/>
              </a:rPr>
              <a:t>Reflects the person’s ability to understand how different phenomena relate to each other.  It also measures how well the person understands “the big picture” and the components it consists of. This test typically correlates with:</a:t>
            </a:r>
          </a:p>
          <a:p>
            <a:pPr lvl="1" eaLnBrk="1" hangingPunct="1">
              <a:lnSpc>
                <a:spcPct val="90000"/>
              </a:lnSpc>
              <a:buFont typeface="Arial" panose="020B0604020202020204" pitchFamily="34" charset="0"/>
              <a:buChar char="•"/>
            </a:pPr>
            <a:r>
              <a:rPr lang="en-US" altLang="en-US" sz="1400">
                <a:latin typeface="Century Gothic" panose="020B0502020202020204" pitchFamily="34" charset="0"/>
                <a:cs typeface="Open Sans" panose="020B0606030504020204" pitchFamily="34" charset="0"/>
              </a:rPr>
              <a:t>Planning</a:t>
            </a:r>
            <a:endParaRPr lang="fi-FI" altLang="en-US" sz="1400">
              <a:latin typeface="Century Gothic" panose="020B0502020202020204" pitchFamily="34" charset="0"/>
              <a:cs typeface="Open Sans" panose="020B0606030504020204" pitchFamily="34" charset="0"/>
            </a:endParaRPr>
          </a:p>
          <a:p>
            <a:pPr lvl="1" eaLnBrk="1" hangingPunct="1">
              <a:lnSpc>
                <a:spcPct val="90000"/>
              </a:lnSpc>
              <a:buFont typeface="Arial" panose="020B0604020202020204" pitchFamily="34" charset="0"/>
              <a:buChar char="•"/>
            </a:pPr>
            <a:r>
              <a:rPr lang="en-US" altLang="en-US" sz="1400" err="1">
                <a:latin typeface="Century Gothic" panose="020B0502020202020204" pitchFamily="34" charset="0"/>
                <a:cs typeface="Open Sans" panose="020B0606030504020204" pitchFamily="34" charset="0"/>
              </a:rPr>
              <a:t>Organising</a:t>
            </a:r>
            <a:endParaRPr lang="fi-FI" altLang="en-US" sz="1400">
              <a:latin typeface="Century Gothic" panose="020B0502020202020204" pitchFamily="34" charset="0"/>
              <a:cs typeface="Open Sans" panose="020B0606030504020204" pitchFamily="34" charset="0"/>
            </a:endParaRPr>
          </a:p>
          <a:p>
            <a:pPr lvl="1" eaLnBrk="1" hangingPunct="1">
              <a:lnSpc>
                <a:spcPct val="90000"/>
              </a:lnSpc>
              <a:buFont typeface="Arial" panose="020B0604020202020204" pitchFamily="34" charset="0"/>
              <a:buChar char="•"/>
            </a:pPr>
            <a:r>
              <a:rPr lang="en-US" altLang="en-US" sz="1400">
                <a:latin typeface="Century Gothic" panose="020B0502020202020204" pitchFamily="34" charset="0"/>
                <a:cs typeface="Open Sans" panose="020B0606030504020204" pitchFamily="34" charset="0"/>
              </a:rPr>
              <a:t>Delegating</a:t>
            </a:r>
            <a:endParaRPr lang="fi-FI" altLang="en-US" sz="1400">
              <a:latin typeface="Century Gothic" panose="020B0502020202020204" pitchFamily="34" charset="0"/>
              <a:cs typeface="Open Sans" panose="020B0606030504020204" pitchFamily="34" charset="0"/>
            </a:endParaRPr>
          </a:p>
          <a:p>
            <a:pPr lvl="1" eaLnBrk="1" hangingPunct="1">
              <a:lnSpc>
                <a:spcPct val="90000"/>
              </a:lnSpc>
              <a:buFont typeface="Arial" panose="020B0604020202020204" pitchFamily="34" charset="0"/>
              <a:buChar char="•"/>
            </a:pPr>
            <a:r>
              <a:rPr lang="en-US" altLang="en-US" sz="1400">
                <a:latin typeface="Century Gothic" panose="020B0502020202020204" pitchFamily="34" charset="0"/>
                <a:cs typeface="Open Sans" panose="020B0606030504020204" pitchFamily="34" charset="0"/>
              </a:rPr>
              <a:t>Creating systems</a:t>
            </a:r>
            <a:endParaRPr lang="fi-FI" altLang="en-US" sz="1400">
              <a:latin typeface="Century Gothic" panose="020B0502020202020204" pitchFamily="34" charset="0"/>
              <a:cs typeface="Open Sans" panose="020B0606030504020204" pitchFamily="34" charset="0"/>
            </a:endParaRPr>
          </a:p>
          <a:p>
            <a:pPr lvl="1" eaLnBrk="1" hangingPunct="1">
              <a:lnSpc>
                <a:spcPct val="90000"/>
              </a:lnSpc>
              <a:buFont typeface="Arial" panose="020B0604020202020204" pitchFamily="34" charset="0"/>
              <a:buChar char="•"/>
            </a:pPr>
            <a:r>
              <a:rPr lang="en-US" altLang="en-US" sz="1400">
                <a:latin typeface="Century Gothic" panose="020B0502020202020204" pitchFamily="34" charset="0"/>
                <a:cs typeface="Open Sans" panose="020B0606030504020204" pitchFamily="34" charset="0"/>
              </a:rPr>
              <a:t>Data analysis</a:t>
            </a:r>
            <a:endParaRPr lang="fi-FI" altLang="en-US" sz="1400">
              <a:latin typeface="Century Gothic" panose="020B0502020202020204" pitchFamily="34" charset="0"/>
              <a:cs typeface="Open Sans" panose="020B0606030504020204" pitchFamily="34" charset="0"/>
            </a:endParaRPr>
          </a:p>
          <a:p>
            <a:pPr eaLnBrk="1" hangingPunct="1">
              <a:spcBef>
                <a:spcPct val="50000"/>
              </a:spcBef>
              <a:buFont typeface="Arial" panose="020B0604020202020204" pitchFamily="34" charset="0"/>
              <a:buChar char="•"/>
            </a:pPr>
            <a:r>
              <a:rPr lang="en-NZ" altLang="en-US" sz="1400">
                <a:solidFill>
                  <a:srgbClr val="000000"/>
                </a:solidFill>
                <a:latin typeface="Century Gothic" panose="020B0502020202020204" pitchFamily="34" charset="0"/>
              </a:rPr>
              <a:t>Such skills are required for jobs such as systems analyst and project manager.</a:t>
            </a:r>
            <a:endParaRPr lang="en-GB" altLang="en-US" sz="1400">
              <a:solidFill>
                <a:srgbClr val="000000"/>
              </a:solidFill>
              <a:latin typeface="Century Gothic" panose="020B0502020202020204" pitchFamily="34" charset="0"/>
            </a:endParaRPr>
          </a:p>
        </p:txBody>
      </p:sp>
      <p:sp>
        <p:nvSpPr>
          <p:cNvPr id="4" name="Tytuł 1">
            <a:extLst>
              <a:ext uri="{FF2B5EF4-FFF2-40B4-BE49-F238E27FC236}">
                <a16:creationId xmlns:a16="http://schemas.microsoft.com/office/drawing/2014/main" id="{1EA5D9A7-FDA3-11CE-0F59-EF9F6C0D4B39}"/>
              </a:ext>
            </a:extLst>
          </p:cNvPr>
          <p:cNvSpPr txBox="1">
            <a:spLocks/>
          </p:cNvSpPr>
          <p:nvPr/>
        </p:nvSpPr>
        <p:spPr bwMode="auto">
          <a:xfrm>
            <a:off x="271463" y="231775"/>
            <a:ext cx="11547475" cy="352425"/>
          </a:xfrm>
          <a:prstGeom prst="rect">
            <a:avLst/>
          </a:prstGeom>
          <a:noFill/>
          <a:ln>
            <a:noFill/>
          </a:ln>
        </p:spPr>
        <p:txBody>
          <a:bodyPr anchor="ctr"/>
          <a:lstStyle>
            <a:lvl1pPr algn="ctr" defTabSz="457200" rtl="0" eaLnBrk="0" fontAlgn="base" hangingPunct="0">
              <a:spcBef>
                <a:spcPct val="0"/>
              </a:spcBef>
              <a:spcAft>
                <a:spcPct val="0"/>
              </a:spcAft>
              <a:defRPr sz="3000">
                <a:solidFill>
                  <a:srgbClr val="376092"/>
                </a:solidFill>
                <a:latin typeface="Century Gothic" panose="020B0502020202020204" pitchFamily="34" charset="0"/>
                <a:ea typeface="MS PGothic" pitchFamily="34" charset="-128"/>
                <a:cs typeface="+mj-cs"/>
              </a:defRPr>
            </a:lvl1pPr>
            <a:lvl2pPr algn="ctr" defTabSz="457200" rtl="0" eaLnBrk="0" fontAlgn="base" hangingPunct="0">
              <a:spcBef>
                <a:spcPct val="0"/>
              </a:spcBef>
              <a:spcAft>
                <a:spcPct val="0"/>
              </a:spcAft>
              <a:defRPr sz="2400">
                <a:solidFill>
                  <a:srgbClr val="376092"/>
                </a:solidFill>
                <a:latin typeface="Calibri" pitchFamily="34" charset="0"/>
                <a:ea typeface="MS PGothic" pitchFamily="34" charset="-128"/>
              </a:defRPr>
            </a:lvl2pPr>
            <a:lvl3pPr algn="ctr" defTabSz="457200" rtl="0" eaLnBrk="0" fontAlgn="base" hangingPunct="0">
              <a:spcBef>
                <a:spcPct val="0"/>
              </a:spcBef>
              <a:spcAft>
                <a:spcPct val="0"/>
              </a:spcAft>
              <a:defRPr sz="2400">
                <a:solidFill>
                  <a:srgbClr val="376092"/>
                </a:solidFill>
                <a:latin typeface="Calibri" pitchFamily="34" charset="0"/>
                <a:ea typeface="MS PGothic" pitchFamily="34" charset="-128"/>
              </a:defRPr>
            </a:lvl3pPr>
            <a:lvl4pPr algn="ctr" defTabSz="457200" rtl="0" eaLnBrk="0" fontAlgn="base" hangingPunct="0">
              <a:spcBef>
                <a:spcPct val="0"/>
              </a:spcBef>
              <a:spcAft>
                <a:spcPct val="0"/>
              </a:spcAft>
              <a:defRPr sz="2400">
                <a:solidFill>
                  <a:srgbClr val="376092"/>
                </a:solidFill>
                <a:latin typeface="Calibri" pitchFamily="34" charset="0"/>
                <a:ea typeface="MS PGothic" pitchFamily="34" charset="-128"/>
              </a:defRPr>
            </a:lvl4pPr>
            <a:lvl5pPr algn="ctr" defTabSz="457200" rtl="0" eaLnBrk="0" fontAlgn="base" hangingPunct="0">
              <a:spcBef>
                <a:spcPct val="0"/>
              </a:spcBef>
              <a:spcAft>
                <a:spcPct val="0"/>
              </a:spcAft>
              <a:defRPr sz="2400">
                <a:solidFill>
                  <a:srgbClr val="376092"/>
                </a:solidFill>
                <a:latin typeface="Calibri" pitchFamily="34" charset="0"/>
                <a:ea typeface="MS PGothic" pitchFamily="34" charset="-128"/>
              </a:defRPr>
            </a:lvl5pPr>
            <a:lvl6pPr marL="457200" algn="ctr" defTabSz="457200" rtl="0" fontAlgn="base">
              <a:spcBef>
                <a:spcPct val="0"/>
              </a:spcBef>
              <a:spcAft>
                <a:spcPct val="0"/>
              </a:spcAft>
              <a:defRPr sz="2400">
                <a:solidFill>
                  <a:srgbClr val="376092"/>
                </a:solidFill>
                <a:latin typeface="Calibri" pitchFamily="34" charset="0"/>
                <a:ea typeface="ＭＳ Ｐゴシック" pitchFamily="34" charset="-128"/>
              </a:defRPr>
            </a:lvl6pPr>
            <a:lvl7pPr marL="914400" algn="ctr" defTabSz="457200" rtl="0" fontAlgn="base">
              <a:spcBef>
                <a:spcPct val="0"/>
              </a:spcBef>
              <a:spcAft>
                <a:spcPct val="0"/>
              </a:spcAft>
              <a:defRPr sz="2400">
                <a:solidFill>
                  <a:srgbClr val="376092"/>
                </a:solidFill>
                <a:latin typeface="Calibri" pitchFamily="34" charset="0"/>
                <a:ea typeface="ＭＳ Ｐゴシック" pitchFamily="34" charset="-128"/>
              </a:defRPr>
            </a:lvl7pPr>
            <a:lvl8pPr marL="1371600" algn="ctr" defTabSz="457200" rtl="0" fontAlgn="base">
              <a:spcBef>
                <a:spcPct val="0"/>
              </a:spcBef>
              <a:spcAft>
                <a:spcPct val="0"/>
              </a:spcAft>
              <a:defRPr sz="2400">
                <a:solidFill>
                  <a:srgbClr val="376092"/>
                </a:solidFill>
                <a:latin typeface="Calibri" pitchFamily="34" charset="0"/>
                <a:ea typeface="ＭＳ Ｐゴシック" pitchFamily="34" charset="-128"/>
              </a:defRPr>
            </a:lvl8pPr>
            <a:lvl9pPr marL="1828800" algn="ctr" defTabSz="457200" rtl="0" fontAlgn="base">
              <a:spcBef>
                <a:spcPct val="0"/>
              </a:spcBef>
              <a:spcAft>
                <a:spcPct val="0"/>
              </a:spcAft>
              <a:defRPr sz="2400">
                <a:solidFill>
                  <a:srgbClr val="376092"/>
                </a:solidFill>
                <a:latin typeface="Calibri" pitchFamily="34" charset="0"/>
                <a:ea typeface="ＭＳ Ｐゴシック" pitchFamily="34" charset="-128"/>
              </a:defRPr>
            </a:lvl9pPr>
          </a:lstStyle>
          <a:p>
            <a:pPr algn="l">
              <a:defRPr/>
            </a:pPr>
            <a:r>
              <a:rPr lang="en-NZ" sz="1800" kern="0">
                <a:solidFill>
                  <a:schemeClr val="tx1"/>
                </a:solidFill>
              </a:rPr>
              <a:t>Abstract Logical Reasoning</a:t>
            </a:r>
            <a:endParaRPr lang="pl-PL" sz="1800" kern="0">
              <a:solidFill>
                <a:schemeClr val="tx1"/>
              </a:solidFill>
            </a:endParaRPr>
          </a:p>
        </p:txBody>
      </p:sp>
      <p:pic>
        <p:nvPicPr>
          <p:cNvPr id="460806" name="Picture 5" descr="A screenshot of a cell phone&#10;&#10;Description automatically generated">
            <a:extLst>
              <a:ext uri="{FF2B5EF4-FFF2-40B4-BE49-F238E27FC236}">
                <a16:creationId xmlns:a16="http://schemas.microsoft.com/office/drawing/2014/main" id="{D169F546-8182-F3F2-AC7D-3EC826BA285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t="6487" b="9001"/>
          <a:stretch>
            <a:fillRect/>
          </a:stretch>
        </p:blipFill>
        <p:spPr bwMode="auto">
          <a:xfrm>
            <a:off x="6597650" y="627063"/>
            <a:ext cx="5292725" cy="3833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0808" name="Graphic 12" descr="Closed book with solid fill">
            <a:extLst>
              <a:ext uri="{FF2B5EF4-FFF2-40B4-BE49-F238E27FC236}">
                <a16:creationId xmlns:a16="http://schemas.microsoft.com/office/drawing/2014/main" id="{E79A45FF-2F44-03D0-C4B6-E170D1B7CCD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715500" y="276225"/>
            <a:ext cx="227013"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60809" name="Group 6">
            <a:extLst>
              <a:ext uri="{FF2B5EF4-FFF2-40B4-BE49-F238E27FC236}">
                <a16:creationId xmlns:a16="http://schemas.microsoft.com/office/drawing/2014/main" id="{AF67CE66-A897-98A4-4490-71BB6DDEF957}"/>
              </a:ext>
            </a:extLst>
          </p:cNvPr>
          <p:cNvGrpSpPr>
            <a:grpSpLocks/>
          </p:cNvGrpSpPr>
          <p:nvPr/>
        </p:nvGrpSpPr>
        <p:grpSpPr bwMode="auto">
          <a:xfrm>
            <a:off x="3494088" y="5676900"/>
            <a:ext cx="5202237" cy="584200"/>
            <a:chOff x="2539681" y="5675586"/>
            <a:chExt cx="5201188" cy="584775"/>
          </a:xfrm>
        </p:grpSpPr>
        <p:pic>
          <p:nvPicPr>
            <p:cNvPr id="460811" name="Graphic 3" descr="Chat with solid fill">
              <a:extLst>
                <a:ext uri="{FF2B5EF4-FFF2-40B4-BE49-F238E27FC236}">
                  <a16:creationId xmlns:a16="http://schemas.microsoft.com/office/drawing/2014/main" id="{2FD2DC82-77A0-5D5C-412E-068B089610B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39681" y="5675586"/>
              <a:ext cx="572971"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0812" name="TextBox 4">
              <a:extLst>
                <a:ext uri="{FF2B5EF4-FFF2-40B4-BE49-F238E27FC236}">
                  <a16:creationId xmlns:a16="http://schemas.microsoft.com/office/drawing/2014/main" id="{832192C2-F333-4243-A0AD-8370ED4C4F48}"/>
                </a:ext>
              </a:extLst>
            </p:cNvPr>
            <p:cNvSpPr txBox="1">
              <a:spLocks noChangeArrowheads="1"/>
            </p:cNvSpPr>
            <p:nvPr/>
          </p:nvSpPr>
          <p:spPr bwMode="auto">
            <a:xfrm>
              <a:off x="3145221" y="5675586"/>
              <a:ext cx="459564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US" altLang="en-US" sz="1600" b="1">
                  <a:latin typeface="Century Gothic" panose="020B0502020202020204" pitchFamily="34" charset="0"/>
                </a:rPr>
                <a:t>Can you think of any other jobs that might require abstract logical reasoning?</a:t>
              </a:r>
            </a:p>
          </p:txBody>
        </p:sp>
      </p:grpSp>
      <p:sp>
        <p:nvSpPr>
          <p:cNvPr id="8" name="Oval 7">
            <a:extLst>
              <a:ext uri="{FF2B5EF4-FFF2-40B4-BE49-F238E27FC236}">
                <a16:creationId xmlns:a16="http://schemas.microsoft.com/office/drawing/2014/main" id="{E46CD359-9900-AA7E-04B3-53BACCC4D905}"/>
              </a:ext>
            </a:extLst>
          </p:cNvPr>
          <p:cNvSpPr/>
          <p:nvPr/>
        </p:nvSpPr>
        <p:spPr>
          <a:xfrm>
            <a:off x="7900988" y="3294063"/>
            <a:ext cx="612775" cy="630237"/>
          </a:xfrm>
          <a:prstGeom prst="ellipse">
            <a:avLst/>
          </a:prstGeom>
          <a:noFill/>
          <a:ln>
            <a:solidFill>
              <a:srgbClr val="FF111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NZ"/>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up)">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upa 4">
            <a:extLst>
              <a:ext uri="{FF2B5EF4-FFF2-40B4-BE49-F238E27FC236}">
                <a16:creationId xmlns:a16="http://schemas.microsoft.com/office/drawing/2014/main" id="{205FDAC6-B95E-4D17-3272-ACA04B7F564C}"/>
              </a:ext>
            </a:extLst>
          </p:cNvPr>
          <p:cNvGrpSpPr/>
          <p:nvPr/>
        </p:nvGrpSpPr>
        <p:grpSpPr>
          <a:xfrm>
            <a:off x="-801796" y="810226"/>
            <a:ext cx="6120000" cy="1440160"/>
            <a:chOff x="6096000" y="4628233"/>
            <a:chExt cx="6428442" cy="461665"/>
          </a:xfrm>
          <a:solidFill>
            <a:schemeClr val="bg1">
              <a:lumMod val="50000"/>
            </a:schemeClr>
          </a:solidFill>
        </p:grpSpPr>
        <p:sp>
          <p:nvSpPr>
            <p:cNvPr id="10" name="Prostokąt zaokrąglony 5">
              <a:extLst>
                <a:ext uri="{FF2B5EF4-FFF2-40B4-BE49-F238E27FC236}">
                  <a16:creationId xmlns:a16="http://schemas.microsoft.com/office/drawing/2014/main" id="{80810E38-EADD-624E-E2FE-144138C1D8D3}"/>
                </a:ext>
              </a:extLst>
            </p:cNvPr>
            <p:cNvSpPr/>
            <p:nvPr/>
          </p:nvSpPr>
          <p:spPr>
            <a:xfrm>
              <a:off x="6096000" y="4628233"/>
              <a:ext cx="6428442" cy="461665"/>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defTabSz="913203" eaLnBrk="1" fontAlgn="auto" hangingPunct="1">
                <a:spcBef>
                  <a:spcPts val="0"/>
                </a:spcBef>
                <a:spcAft>
                  <a:spcPts val="0"/>
                </a:spcAft>
                <a:defRPr/>
              </a:pPr>
              <a:endParaRPr lang="pl-PL"/>
            </a:p>
          </p:txBody>
        </p:sp>
        <p:sp>
          <p:nvSpPr>
            <p:cNvPr id="11" name="TextBox 91">
              <a:extLst>
                <a:ext uri="{FF2B5EF4-FFF2-40B4-BE49-F238E27FC236}">
                  <a16:creationId xmlns:a16="http://schemas.microsoft.com/office/drawing/2014/main" id="{BC8982E7-8B1B-90E6-C113-80979070F969}"/>
                </a:ext>
              </a:extLst>
            </p:cNvPr>
            <p:cNvSpPr txBox="1"/>
            <p:nvPr/>
          </p:nvSpPr>
          <p:spPr>
            <a:xfrm>
              <a:off x="6188805" y="4628233"/>
              <a:ext cx="6154335" cy="147994"/>
            </a:xfrm>
            <a:prstGeom prst="rect">
              <a:avLst/>
            </a:prstGeom>
            <a:noFill/>
          </p:spPr>
          <p:txBody>
            <a:bodyPr>
              <a:spAutoFit/>
            </a:bodyPr>
            <a:lstStyle/>
            <a:p>
              <a:pPr algn="r" defTabSz="913203" eaLnBrk="1" fontAlgn="auto" hangingPunct="1">
                <a:spcBef>
                  <a:spcPts val="0"/>
                </a:spcBef>
                <a:spcAft>
                  <a:spcPts val="0"/>
                </a:spcAft>
                <a:defRPr/>
              </a:pPr>
              <a:endParaRPr lang="en-US" sz="2400" b="1">
                <a:solidFill>
                  <a:schemeClr val="bg1"/>
                </a:solidFill>
                <a:latin typeface="+mn-lt"/>
              </a:endParaRPr>
            </a:p>
          </p:txBody>
        </p:sp>
      </p:grpSp>
      <p:sp>
        <p:nvSpPr>
          <p:cNvPr id="462851" name="Rectangle 3">
            <a:extLst>
              <a:ext uri="{FF2B5EF4-FFF2-40B4-BE49-F238E27FC236}">
                <a16:creationId xmlns:a16="http://schemas.microsoft.com/office/drawing/2014/main" id="{26330847-5E78-F22F-8580-F518A33458DF}"/>
              </a:ext>
            </a:extLst>
          </p:cNvPr>
          <p:cNvSpPr>
            <a:spLocks noChangeArrowheads="1"/>
          </p:cNvSpPr>
          <p:nvPr/>
        </p:nvSpPr>
        <p:spPr bwMode="auto">
          <a:xfrm>
            <a:off x="238125" y="992188"/>
            <a:ext cx="5051425"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50000"/>
              </a:spcBef>
            </a:pPr>
            <a:r>
              <a:rPr lang="en-GB" altLang="en-US" sz="1600" b="1">
                <a:solidFill>
                  <a:schemeClr val="bg1"/>
                </a:solidFill>
                <a:latin typeface="Century Gothic" panose="020B0502020202020204" pitchFamily="34" charset="0"/>
              </a:rPr>
              <a:t>Understanding Logical Processes measures the individual’s ability to understand cause-effect relationships and how systematic the person’s thinking process is.</a:t>
            </a:r>
          </a:p>
        </p:txBody>
      </p:sp>
      <p:sp>
        <p:nvSpPr>
          <p:cNvPr id="462852" name="Rectangle 4">
            <a:extLst>
              <a:ext uri="{FF2B5EF4-FFF2-40B4-BE49-F238E27FC236}">
                <a16:creationId xmlns:a16="http://schemas.microsoft.com/office/drawing/2014/main" id="{401140DC-705D-ED29-0041-CD25FCBB9828}"/>
              </a:ext>
            </a:extLst>
          </p:cNvPr>
          <p:cNvSpPr>
            <a:spLocks noChangeArrowheads="1"/>
          </p:cNvSpPr>
          <p:nvPr/>
        </p:nvSpPr>
        <p:spPr bwMode="auto">
          <a:xfrm>
            <a:off x="401638" y="2538413"/>
            <a:ext cx="4749800" cy="269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50000"/>
              </a:spcBef>
              <a:buFont typeface="Arial" panose="020B0604020202020204" pitchFamily="34" charset="0"/>
              <a:buChar char="•"/>
            </a:pPr>
            <a:r>
              <a:rPr lang="en-GB" altLang="en-US" sz="1400">
                <a:solidFill>
                  <a:srgbClr val="000000"/>
                </a:solidFill>
                <a:latin typeface="Century Gothic" panose="020B0502020202020204" pitchFamily="34" charset="0"/>
              </a:rPr>
              <a:t>Reflects the person’s ability to understand how the available information influences the future and what the consequence of the present information could be. This test typically correlates with:</a:t>
            </a:r>
          </a:p>
          <a:p>
            <a:pPr lvl="1" eaLnBrk="1" hangingPunct="1">
              <a:lnSpc>
                <a:spcPct val="90000"/>
              </a:lnSpc>
              <a:buFont typeface="Arial" panose="020B0604020202020204" pitchFamily="34" charset="0"/>
              <a:buChar char="•"/>
            </a:pPr>
            <a:r>
              <a:rPr lang="en-US" altLang="en-US" sz="1400">
                <a:latin typeface="Century Gothic" panose="020B0502020202020204" pitchFamily="34" charset="0"/>
                <a:cs typeface="Open Sans" panose="020B0606030504020204" pitchFamily="34" charset="0"/>
              </a:rPr>
              <a:t>Problem solving</a:t>
            </a:r>
          </a:p>
          <a:p>
            <a:pPr lvl="1" eaLnBrk="1" hangingPunct="1">
              <a:lnSpc>
                <a:spcPct val="90000"/>
              </a:lnSpc>
              <a:buFont typeface="Arial" panose="020B0604020202020204" pitchFamily="34" charset="0"/>
              <a:buChar char="•"/>
            </a:pPr>
            <a:r>
              <a:rPr lang="en-US" altLang="en-US" sz="1400">
                <a:latin typeface="Century Gothic" panose="020B0502020202020204" pitchFamily="34" charset="0"/>
                <a:cs typeface="Open Sans" panose="020B0606030504020204" pitchFamily="34" charset="0"/>
              </a:rPr>
              <a:t>Business negotiations</a:t>
            </a:r>
          </a:p>
          <a:p>
            <a:pPr lvl="1" eaLnBrk="1" hangingPunct="1">
              <a:lnSpc>
                <a:spcPct val="90000"/>
              </a:lnSpc>
              <a:buFont typeface="Arial" panose="020B0604020202020204" pitchFamily="34" charset="0"/>
              <a:buChar char="•"/>
            </a:pPr>
            <a:r>
              <a:rPr lang="en-US" altLang="en-US" sz="1400">
                <a:latin typeface="Century Gothic" panose="020B0502020202020204" pitchFamily="34" charset="0"/>
                <a:cs typeface="Open Sans" panose="020B0606030504020204" pitchFamily="34" charset="0"/>
              </a:rPr>
              <a:t>Predicting/influencing </a:t>
            </a:r>
            <a:r>
              <a:rPr lang="en-AU" altLang="en-US" sz="1400">
                <a:latin typeface="Century Gothic" panose="020B0502020202020204" pitchFamily="34" charset="0"/>
                <a:cs typeface="Open Sans" panose="020B0606030504020204" pitchFamily="34" charset="0"/>
              </a:rPr>
              <a:t>behaviour</a:t>
            </a:r>
          </a:p>
          <a:p>
            <a:pPr lvl="1" eaLnBrk="1" hangingPunct="1">
              <a:buFont typeface="Arial" panose="020B0604020202020204" pitchFamily="34" charset="0"/>
              <a:buChar char="•"/>
            </a:pPr>
            <a:r>
              <a:rPr lang="en-US" altLang="en-US" sz="1400">
                <a:latin typeface="Century Gothic" panose="020B0502020202020204" pitchFamily="34" charset="0"/>
                <a:cs typeface="Open Sans" panose="020B0606030504020204" pitchFamily="34" charset="0"/>
              </a:rPr>
              <a:t>Negotiating</a:t>
            </a:r>
          </a:p>
          <a:p>
            <a:pPr lvl="1" eaLnBrk="1" hangingPunct="1">
              <a:lnSpc>
                <a:spcPct val="90000"/>
              </a:lnSpc>
              <a:buFont typeface="Arial" panose="020B0604020202020204" pitchFamily="34" charset="0"/>
              <a:buChar char="•"/>
            </a:pPr>
            <a:r>
              <a:rPr lang="en-US" altLang="en-US" sz="1400">
                <a:latin typeface="Century Gothic" panose="020B0502020202020204" pitchFamily="34" charset="0"/>
                <a:cs typeface="Open Sans" panose="020B0606030504020204" pitchFamily="34" charset="0"/>
              </a:rPr>
              <a:t>Researching</a:t>
            </a:r>
          </a:p>
          <a:p>
            <a:pPr eaLnBrk="1" hangingPunct="1">
              <a:spcBef>
                <a:spcPct val="50000"/>
              </a:spcBef>
              <a:buFont typeface="Arial" panose="020B0604020202020204" pitchFamily="34" charset="0"/>
              <a:buChar char="•"/>
            </a:pPr>
            <a:r>
              <a:rPr lang="en-NZ" altLang="en-US" sz="1400">
                <a:latin typeface="Century Gothic" panose="020B0502020202020204" pitchFamily="34" charset="0"/>
              </a:rPr>
              <a:t>Such skills are required by business analysts, economists and actuaries.</a:t>
            </a:r>
            <a:endParaRPr lang="en-GB" altLang="en-US" sz="1400">
              <a:solidFill>
                <a:srgbClr val="000000"/>
              </a:solidFill>
              <a:latin typeface="Century Gothic" panose="020B0502020202020204" pitchFamily="34" charset="0"/>
            </a:endParaRPr>
          </a:p>
        </p:txBody>
      </p:sp>
      <p:sp>
        <p:nvSpPr>
          <p:cNvPr id="2" name="Tytuł 1">
            <a:extLst>
              <a:ext uri="{FF2B5EF4-FFF2-40B4-BE49-F238E27FC236}">
                <a16:creationId xmlns:a16="http://schemas.microsoft.com/office/drawing/2014/main" id="{D43D8C1E-9B5B-D432-8341-8AD50C0F8751}"/>
              </a:ext>
            </a:extLst>
          </p:cNvPr>
          <p:cNvSpPr txBox="1">
            <a:spLocks/>
          </p:cNvSpPr>
          <p:nvPr/>
        </p:nvSpPr>
        <p:spPr bwMode="auto">
          <a:xfrm>
            <a:off x="271463" y="231775"/>
            <a:ext cx="11547475" cy="352425"/>
          </a:xfrm>
          <a:prstGeom prst="rect">
            <a:avLst/>
          </a:prstGeom>
          <a:noFill/>
          <a:ln>
            <a:noFill/>
          </a:ln>
        </p:spPr>
        <p:txBody>
          <a:bodyPr anchor="ctr"/>
          <a:lstStyle>
            <a:lvl1pPr algn="ctr" defTabSz="457200" rtl="0" eaLnBrk="0" fontAlgn="base" hangingPunct="0">
              <a:spcBef>
                <a:spcPct val="0"/>
              </a:spcBef>
              <a:spcAft>
                <a:spcPct val="0"/>
              </a:spcAft>
              <a:defRPr sz="3000">
                <a:solidFill>
                  <a:srgbClr val="376092"/>
                </a:solidFill>
                <a:latin typeface="Century Gothic" panose="020B0502020202020204" pitchFamily="34" charset="0"/>
                <a:ea typeface="MS PGothic" pitchFamily="34" charset="-128"/>
                <a:cs typeface="+mj-cs"/>
              </a:defRPr>
            </a:lvl1pPr>
            <a:lvl2pPr algn="ctr" defTabSz="457200" rtl="0" eaLnBrk="0" fontAlgn="base" hangingPunct="0">
              <a:spcBef>
                <a:spcPct val="0"/>
              </a:spcBef>
              <a:spcAft>
                <a:spcPct val="0"/>
              </a:spcAft>
              <a:defRPr sz="2400">
                <a:solidFill>
                  <a:srgbClr val="376092"/>
                </a:solidFill>
                <a:latin typeface="Calibri" pitchFamily="34" charset="0"/>
                <a:ea typeface="MS PGothic" pitchFamily="34" charset="-128"/>
              </a:defRPr>
            </a:lvl2pPr>
            <a:lvl3pPr algn="ctr" defTabSz="457200" rtl="0" eaLnBrk="0" fontAlgn="base" hangingPunct="0">
              <a:spcBef>
                <a:spcPct val="0"/>
              </a:spcBef>
              <a:spcAft>
                <a:spcPct val="0"/>
              </a:spcAft>
              <a:defRPr sz="2400">
                <a:solidFill>
                  <a:srgbClr val="376092"/>
                </a:solidFill>
                <a:latin typeface="Calibri" pitchFamily="34" charset="0"/>
                <a:ea typeface="MS PGothic" pitchFamily="34" charset="-128"/>
              </a:defRPr>
            </a:lvl3pPr>
            <a:lvl4pPr algn="ctr" defTabSz="457200" rtl="0" eaLnBrk="0" fontAlgn="base" hangingPunct="0">
              <a:spcBef>
                <a:spcPct val="0"/>
              </a:spcBef>
              <a:spcAft>
                <a:spcPct val="0"/>
              </a:spcAft>
              <a:defRPr sz="2400">
                <a:solidFill>
                  <a:srgbClr val="376092"/>
                </a:solidFill>
                <a:latin typeface="Calibri" pitchFamily="34" charset="0"/>
                <a:ea typeface="MS PGothic" pitchFamily="34" charset="-128"/>
              </a:defRPr>
            </a:lvl4pPr>
            <a:lvl5pPr algn="ctr" defTabSz="457200" rtl="0" eaLnBrk="0" fontAlgn="base" hangingPunct="0">
              <a:spcBef>
                <a:spcPct val="0"/>
              </a:spcBef>
              <a:spcAft>
                <a:spcPct val="0"/>
              </a:spcAft>
              <a:defRPr sz="2400">
                <a:solidFill>
                  <a:srgbClr val="376092"/>
                </a:solidFill>
                <a:latin typeface="Calibri" pitchFamily="34" charset="0"/>
                <a:ea typeface="MS PGothic" pitchFamily="34" charset="-128"/>
              </a:defRPr>
            </a:lvl5pPr>
            <a:lvl6pPr marL="457200" algn="ctr" defTabSz="457200" rtl="0" fontAlgn="base">
              <a:spcBef>
                <a:spcPct val="0"/>
              </a:spcBef>
              <a:spcAft>
                <a:spcPct val="0"/>
              </a:spcAft>
              <a:defRPr sz="2400">
                <a:solidFill>
                  <a:srgbClr val="376092"/>
                </a:solidFill>
                <a:latin typeface="Calibri" pitchFamily="34" charset="0"/>
                <a:ea typeface="ＭＳ Ｐゴシック" pitchFamily="34" charset="-128"/>
              </a:defRPr>
            </a:lvl6pPr>
            <a:lvl7pPr marL="914400" algn="ctr" defTabSz="457200" rtl="0" fontAlgn="base">
              <a:spcBef>
                <a:spcPct val="0"/>
              </a:spcBef>
              <a:spcAft>
                <a:spcPct val="0"/>
              </a:spcAft>
              <a:defRPr sz="2400">
                <a:solidFill>
                  <a:srgbClr val="376092"/>
                </a:solidFill>
                <a:latin typeface="Calibri" pitchFamily="34" charset="0"/>
                <a:ea typeface="ＭＳ Ｐゴシック" pitchFamily="34" charset="-128"/>
              </a:defRPr>
            </a:lvl7pPr>
            <a:lvl8pPr marL="1371600" algn="ctr" defTabSz="457200" rtl="0" fontAlgn="base">
              <a:spcBef>
                <a:spcPct val="0"/>
              </a:spcBef>
              <a:spcAft>
                <a:spcPct val="0"/>
              </a:spcAft>
              <a:defRPr sz="2400">
                <a:solidFill>
                  <a:srgbClr val="376092"/>
                </a:solidFill>
                <a:latin typeface="Calibri" pitchFamily="34" charset="0"/>
                <a:ea typeface="ＭＳ Ｐゴシック" pitchFamily="34" charset="-128"/>
              </a:defRPr>
            </a:lvl8pPr>
            <a:lvl9pPr marL="1828800" algn="ctr" defTabSz="457200" rtl="0" fontAlgn="base">
              <a:spcBef>
                <a:spcPct val="0"/>
              </a:spcBef>
              <a:spcAft>
                <a:spcPct val="0"/>
              </a:spcAft>
              <a:defRPr sz="2400">
                <a:solidFill>
                  <a:srgbClr val="376092"/>
                </a:solidFill>
                <a:latin typeface="Calibri" pitchFamily="34" charset="0"/>
                <a:ea typeface="ＭＳ Ｐゴシック" pitchFamily="34" charset="-128"/>
              </a:defRPr>
            </a:lvl9pPr>
          </a:lstStyle>
          <a:p>
            <a:pPr algn="l">
              <a:defRPr/>
            </a:pPr>
            <a:r>
              <a:rPr lang="en-NZ" sz="1800" kern="0">
                <a:solidFill>
                  <a:schemeClr val="tx1"/>
                </a:solidFill>
              </a:rPr>
              <a:t>Understanding Logical Processes</a:t>
            </a:r>
            <a:endParaRPr lang="pl-PL" sz="1800" kern="0">
              <a:solidFill>
                <a:schemeClr val="tx1"/>
              </a:solidFill>
            </a:endParaRPr>
          </a:p>
        </p:txBody>
      </p:sp>
      <p:pic>
        <p:nvPicPr>
          <p:cNvPr id="462855" name="Graphic 12" descr="Closed book with solid fill">
            <a:extLst>
              <a:ext uri="{FF2B5EF4-FFF2-40B4-BE49-F238E27FC236}">
                <a16:creationId xmlns:a16="http://schemas.microsoft.com/office/drawing/2014/main" id="{1FF8607F-BE7D-A75D-ACB9-380B5B8989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15500" y="276225"/>
            <a:ext cx="227013"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62856" name="Group 13">
            <a:extLst>
              <a:ext uri="{FF2B5EF4-FFF2-40B4-BE49-F238E27FC236}">
                <a16:creationId xmlns:a16="http://schemas.microsoft.com/office/drawing/2014/main" id="{B47D06C4-EFEF-A5F7-0584-2F62E6900DE1}"/>
              </a:ext>
            </a:extLst>
          </p:cNvPr>
          <p:cNvGrpSpPr>
            <a:grpSpLocks/>
          </p:cNvGrpSpPr>
          <p:nvPr/>
        </p:nvGrpSpPr>
        <p:grpSpPr bwMode="auto">
          <a:xfrm>
            <a:off x="3494088" y="5676900"/>
            <a:ext cx="5202237" cy="584200"/>
            <a:chOff x="2539681" y="5675586"/>
            <a:chExt cx="5201188" cy="584775"/>
          </a:xfrm>
        </p:grpSpPr>
        <p:pic>
          <p:nvPicPr>
            <p:cNvPr id="462860" name="Graphic 3" descr="Chat with solid fill">
              <a:extLst>
                <a:ext uri="{FF2B5EF4-FFF2-40B4-BE49-F238E27FC236}">
                  <a16:creationId xmlns:a16="http://schemas.microsoft.com/office/drawing/2014/main" id="{49652A43-DDEA-7594-7282-0FC903020E8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39681" y="5675586"/>
              <a:ext cx="572971"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2861" name="TextBox 15">
              <a:extLst>
                <a:ext uri="{FF2B5EF4-FFF2-40B4-BE49-F238E27FC236}">
                  <a16:creationId xmlns:a16="http://schemas.microsoft.com/office/drawing/2014/main" id="{FB017E53-C0A7-E2DA-C7C7-780FE7D02FD8}"/>
                </a:ext>
              </a:extLst>
            </p:cNvPr>
            <p:cNvSpPr txBox="1">
              <a:spLocks noChangeArrowheads="1"/>
            </p:cNvSpPr>
            <p:nvPr/>
          </p:nvSpPr>
          <p:spPr bwMode="auto">
            <a:xfrm>
              <a:off x="3145221" y="5675586"/>
              <a:ext cx="459564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US" altLang="en-US" sz="1600" b="1">
                  <a:latin typeface="Century Gothic" panose="020B0502020202020204" pitchFamily="34" charset="0"/>
                </a:rPr>
                <a:t>Can you think of any other jobs that might require understanding logical processes?</a:t>
              </a:r>
            </a:p>
          </p:txBody>
        </p:sp>
      </p:grpSp>
      <p:pic>
        <p:nvPicPr>
          <p:cNvPr id="462857" name="Picture 16" descr="A screenshot of a cell phone&#10;&#10;Description automatically generated">
            <a:extLst>
              <a:ext uri="{FF2B5EF4-FFF2-40B4-BE49-F238E27FC236}">
                <a16:creationId xmlns:a16="http://schemas.microsoft.com/office/drawing/2014/main" id="{CC49BF3E-3108-D49A-A12A-85C97BCFB7D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t="9673"/>
          <a:stretch>
            <a:fillRect/>
          </a:stretch>
        </p:blipFill>
        <p:spPr bwMode="auto">
          <a:xfrm>
            <a:off x="6678613" y="809625"/>
            <a:ext cx="4938712" cy="381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B645855A-5E6F-2DD5-F9BF-FB697BA322B6}"/>
              </a:ext>
            </a:extLst>
          </p:cNvPr>
          <p:cNvSpPr txBox="1">
            <a:spLocks noChangeArrowheads="1"/>
          </p:cNvSpPr>
          <p:nvPr/>
        </p:nvSpPr>
        <p:spPr bwMode="auto">
          <a:xfrm>
            <a:off x="8585200" y="3175000"/>
            <a:ext cx="682625"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sz="1000" b="1">
                <a:solidFill>
                  <a:srgbClr val="FF0000"/>
                </a:solidFill>
                <a:latin typeface="Century Gothic" panose="020B0502020202020204" pitchFamily="34" charset="0"/>
              </a:rPr>
              <a:t>Female</a:t>
            </a:r>
          </a:p>
        </p:txBody>
      </p:sp>
      <p:sp>
        <p:nvSpPr>
          <p:cNvPr id="18" name="TextBox 17">
            <a:extLst>
              <a:ext uri="{FF2B5EF4-FFF2-40B4-BE49-F238E27FC236}">
                <a16:creationId xmlns:a16="http://schemas.microsoft.com/office/drawing/2014/main" id="{141EFBF1-D468-A511-F08E-4ACAB2D2DEC9}"/>
              </a:ext>
            </a:extLst>
          </p:cNvPr>
          <p:cNvSpPr txBox="1">
            <a:spLocks noChangeArrowheads="1"/>
          </p:cNvSpPr>
          <p:nvPr/>
        </p:nvSpPr>
        <p:spPr bwMode="auto">
          <a:xfrm>
            <a:off x="8585200" y="3365500"/>
            <a:ext cx="682625"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sz="1000" b="1">
                <a:solidFill>
                  <a:srgbClr val="FF0000"/>
                </a:solidFill>
                <a:latin typeface="Century Gothic" panose="020B0502020202020204" pitchFamily="34" charset="0"/>
              </a:rPr>
              <a:t>Male</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wipe(left)">
                                      <p:cBhvr>
                                        <p:cTn id="10"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8" grpId="0"/>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88B7CB59-79B0-2193-C10F-6FE0C1BC61BF}"/>
              </a:ext>
            </a:extLst>
          </p:cNvPr>
          <p:cNvSpPr>
            <a:spLocks noGrp="1"/>
          </p:cNvSpPr>
          <p:nvPr>
            <p:ph type="ctrTitle" idx="4294967295"/>
          </p:nvPr>
        </p:nvSpPr>
        <p:spPr>
          <a:xfrm>
            <a:off x="4654550" y="3286125"/>
            <a:ext cx="5707063" cy="579438"/>
          </a:xfrm>
          <a:prstGeom prst="rect">
            <a:avLst/>
          </a:prstGeom>
        </p:spPr>
        <p:txBody>
          <a:bodyPr/>
          <a:lstStyle/>
          <a:p>
            <a:pPr algn="l" defTabSz="907864" eaLnBrk="1" fontAlgn="auto" hangingPunct="1">
              <a:spcAft>
                <a:spcPts val="0"/>
              </a:spcAft>
              <a:defRPr/>
            </a:pPr>
            <a:r>
              <a:rPr lang="en-NZ" b="1">
                <a:solidFill>
                  <a:schemeClr val="accent5"/>
                </a:solidFill>
                <a:latin typeface="Century Gothic" panose="020B0502020202020204" pitchFamily="34" charset="0"/>
              </a:rPr>
              <a:t>Recruitment</a:t>
            </a:r>
            <a:endParaRPr lang="en-GB" b="1">
              <a:solidFill>
                <a:schemeClr val="accent5"/>
              </a:solidFill>
              <a:latin typeface="Century Gothic" panose="020B0502020202020204" pitchFamily="34" charset="0"/>
            </a:endParaRPr>
          </a:p>
        </p:txBody>
      </p:sp>
      <p:sp>
        <p:nvSpPr>
          <p:cNvPr id="2" name="Rectangle 1">
            <a:extLst>
              <a:ext uri="{FF2B5EF4-FFF2-40B4-BE49-F238E27FC236}">
                <a16:creationId xmlns:a16="http://schemas.microsoft.com/office/drawing/2014/main" id="{4A61CF73-D65D-20D4-CC33-FE456C633584}"/>
              </a:ext>
            </a:extLst>
          </p:cNvPr>
          <p:cNvSpPr>
            <a:spLocks noChangeArrowheads="1"/>
          </p:cNvSpPr>
          <p:nvPr/>
        </p:nvSpPr>
        <p:spPr bwMode="auto">
          <a:xfrm>
            <a:off x="4675188" y="4005263"/>
            <a:ext cx="1922462"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sz="3200">
                <a:latin typeface="Century Gothic" panose="020B0502020202020204" pitchFamily="34" charset="0"/>
              </a:rPr>
              <a:t>Exercises</a:t>
            </a:r>
            <a:endParaRPr lang="en-GB" altLang="en-US" sz="3200"/>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 grpId="0"/>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FF2CF266-50AD-18E3-2FA1-77265D43405B}"/>
              </a:ext>
            </a:extLst>
          </p:cNvPr>
          <p:cNvSpPr>
            <a:spLocks noGrp="1"/>
          </p:cNvSpPr>
          <p:nvPr>
            <p:ph type="body" sz="quarter" idx="4294967295"/>
          </p:nvPr>
        </p:nvSpPr>
        <p:spPr>
          <a:xfrm>
            <a:off x="261938" y="169863"/>
            <a:ext cx="10545762" cy="428625"/>
          </a:xfrm>
          <a:prstGeom prst="rect">
            <a:avLst/>
          </a:prstGeom>
        </p:spPr>
        <p:txBody>
          <a:bodyPr/>
          <a:lstStyle/>
          <a:p>
            <a:pPr marL="0" indent="0" defTabSz="979626" eaLnBrk="1" fontAlgn="auto" hangingPunct="1">
              <a:spcAft>
                <a:spcPts val="0"/>
              </a:spcAft>
              <a:buFont typeface="Arial" panose="020B0604020202020204" pitchFamily="34" charset="0"/>
              <a:buNone/>
              <a:defRPr/>
            </a:pPr>
            <a:r>
              <a:rPr lang="en-NZ" sz="1800" b="1">
                <a:solidFill>
                  <a:schemeClr val="accent5"/>
                </a:solidFill>
                <a:latin typeface="Century Gothic" panose="020B0502020202020204" pitchFamily="34" charset="0"/>
              </a:rPr>
              <a:t>Exercise 6: </a:t>
            </a:r>
            <a:r>
              <a:rPr lang="en-NZ" sz="1800">
                <a:latin typeface="Century Gothic" panose="020B0502020202020204" pitchFamily="34" charset="0"/>
              </a:rPr>
              <a:t>Shotgun Map and Recruitment</a:t>
            </a:r>
            <a:endParaRPr lang="en-GB" sz="1800">
              <a:latin typeface="Century Gothic" panose="020B0502020202020204" pitchFamily="34" charset="0"/>
            </a:endParaRPr>
          </a:p>
        </p:txBody>
      </p:sp>
      <p:grpSp>
        <p:nvGrpSpPr>
          <p:cNvPr id="14" name="Group 13">
            <a:extLst>
              <a:ext uri="{FF2B5EF4-FFF2-40B4-BE49-F238E27FC236}">
                <a16:creationId xmlns:a16="http://schemas.microsoft.com/office/drawing/2014/main" id="{23057607-8548-BAED-E9E4-99004B20A853}"/>
              </a:ext>
            </a:extLst>
          </p:cNvPr>
          <p:cNvGrpSpPr>
            <a:grpSpLocks/>
          </p:cNvGrpSpPr>
          <p:nvPr/>
        </p:nvGrpSpPr>
        <p:grpSpPr bwMode="auto">
          <a:xfrm>
            <a:off x="5040313" y="82550"/>
            <a:ext cx="795337" cy="611188"/>
            <a:chOff x="939800" y="783673"/>
            <a:chExt cx="1308101" cy="1002532"/>
          </a:xfrm>
        </p:grpSpPr>
        <p:pic>
          <p:nvPicPr>
            <p:cNvPr id="16" name="Picture 15">
              <a:extLst>
                <a:ext uri="{FF2B5EF4-FFF2-40B4-BE49-F238E27FC236}">
                  <a16:creationId xmlns:a16="http://schemas.microsoft.com/office/drawing/2014/main" id="{B8C3729C-7DF3-31B0-B722-9049CC04F54F}"/>
                </a:ext>
              </a:extLst>
            </p:cNvPr>
            <p:cNvPicPr>
              <a:picLocks noChangeAspect="1"/>
            </p:cNvPicPr>
            <p:nvPr/>
          </p:nvPicPr>
          <p:blipFill>
            <a:blip r:embed="rId3" cstate="print">
              <a:duotone>
                <a:schemeClr val="accent5">
                  <a:shade val="45000"/>
                  <a:satMod val="135000"/>
                </a:schemeClr>
                <a:prstClr val="white"/>
              </a:duotone>
            </a:blip>
            <a:stretch>
              <a:fillRect/>
            </a:stretch>
          </p:blipFill>
          <p:spPr>
            <a:xfrm flipH="1">
              <a:off x="1257605" y="783673"/>
              <a:ext cx="990296" cy="990296"/>
            </a:xfrm>
            <a:prstGeom prst="rect">
              <a:avLst/>
            </a:prstGeom>
            <a:ln>
              <a:noFill/>
            </a:ln>
          </p:spPr>
        </p:pic>
        <p:sp>
          <p:nvSpPr>
            <p:cNvPr id="17" name="Oval 16">
              <a:extLst>
                <a:ext uri="{FF2B5EF4-FFF2-40B4-BE49-F238E27FC236}">
                  <a16:creationId xmlns:a16="http://schemas.microsoft.com/office/drawing/2014/main" id="{6CEA7953-D0CD-67C1-847A-EF13C9B1D0CB}"/>
                </a:ext>
              </a:extLst>
            </p:cNvPr>
            <p:cNvSpPr/>
            <p:nvPr/>
          </p:nvSpPr>
          <p:spPr>
            <a:xfrm>
              <a:off x="939800" y="1739333"/>
              <a:ext cx="1308101" cy="46872"/>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grpSp>
      <p:grpSp>
        <p:nvGrpSpPr>
          <p:cNvPr id="483332" name="Group 2">
            <a:extLst>
              <a:ext uri="{FF2B5EF4-FFF2-40B4-BE49-F238E27FC236}">
                <a16:creationId xmlns:a16="http://schemas.microsoft.com/office/drawing/2014/main" id="{3B5792C5-6EAB-6D64-5CFB-E7B3F56054A6}"/>
              </a:ext>
            </a:extLst>
          </p:cNvPr>
          <p:cNvGrpSpPr>
            <a:grpSpLocks/>
          </p:cNvGrpSpPr>
          <p:nvPr/>
        </p:nvGrpSpPr>
        <p:grpSpPr bwMode="auto">
          <a:xfrm>
            <a:off x="6680200" y="1398588"/>
            <a:ext cx="4071938" cy="4179887"/>
            <a:chOff x="4163025" y="2502705"/>
            <a:chExt cx="2917515" cy="2994728"/>
          </a:xfrm>
        </p:grpSpPr>
        <p:grpSp>
          <p:nvGrpSpPr>
            <p:cNvPr id="483344" name="Group 17">
              <a:extLst>
                <a:ext uri="{FF2B5EF4-FFF2-40B4-BE49-F238E27FC236}">
                  <a16:creationId xmlns:a16="http://schemas.microsoft.com/office/drawing/2014/main" id="{B65AA3F5-9EF1-BCFA-00AC-6DF34E51A0BF}"/>
                </a:ext>
              </a:extLst>
            </p:cNvPr>
            <p:cNvGrpSpPr>
              <a:grpSpLocks/>
            </p:cNvGrpSpPr>
            <p:nvPr/>
          </p:nvGrpSpPr>
          <p:grpSpPr bwMode="auto">
            <a:xfrm>
              <a:off x="4163025" y="2502705"/>
              <a:ext cx="2917515" cy="2994728"/>
              <a:chOff x="7635764" y="3039089"/>
              <a:chExt cx="3355282" cy="3444080"/>
            </a:xfrm>
          </p:grpSpPr>
          <p:grpSp>
            <p:nvGrpSpPr>
              <p:cNvPr id="483355" name="Group 19">
                <a:extLst>
                  <a:ext uri="{FF2B5EF4-FFF2-40B4-BE49-F238E27FC236}">
                    <a16:creationId xmlns:a16="http://schemas.microsoft.com/office/drawing/2014/main" id="{DDA42501-583F-D743-DA50-8FFBE98642FF}"/>
                  </a:ext>
                </a:extLst>
              </p:cNvPr>
              <p:cNvGrpSpPr>
                <a:grpSpLocks/>
              </p:cNvGrpSpPr>
              <p:nvPr/>
            </p:nvGrpSpPr>
            <p:grpSpPr bwMode="auto">
              <a:xfrm>
                <a:off x="7635764" y="3039089"/>
                <a:ext cx="3355282" cy="3444080"/>
                <a:chOff x="6447066" y="952277"/>
                <a:chExt cx="4967583" cy="5099050"/>
              </a:xfrm>
            </p:grpSpPr>
            <p:pic>
              <p:nvPicPr>
                <p:cNvPr id="483358" name="Obraz 9">
                  <a:extLst>
                    <a:ext uri="{FF2B5EF4-FFF2-40B4-BE49-F238E27FC236}">
                      <a16:creationId xmlns:a16="http://schemas.microsoft.com/office/drawing/2014/main" id="{ABC5BA55-E590-0B5C-C79E-610D958CFBD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447066" y="952277"/>
                  <a:ext cx="4967583" cy="509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Oval 23">
                  <a:extLst>
                    <a:ext uri="{FF2B5EF4-FFF2-40B4-BE49-F238E27FC236}">
                      <a16:creationId xmlns:a16="http://schemas.microsoft.com/office/drawing/2014/main" id="{6A777D6A-5E13-7B5F-4499-E3612B7A5FB6}"/>
                    </a:ext>
                  </a:extLst>
                </p:cNvPr>
                <p:cNvSpPr/>
                <p:nvPr/>
              </p:nvSpPr>
              <p:spPr>
                <a:xfrm>
                  <a:off x="8265608" y="5350280"/>
                  <a:ext cx="143314" cy="14524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25" name="Oval 24">
                  <a:extLst>
                    <a:ext uri="{FF2B5EF4-FFF2-40B4-BE49-F238E27FC236}">
                      <a16:creationId xmlns:a16="http://schemas.microsoft.com/office/drawing/2014/main" id="{2E915E1D-1015-4689-3BF9-D2638274337A}"/>
                    </a:ext>
                  </a:extLst>
                </p:cNvPr>
                <p:cNvSpPr/>
                <p:nvPr/>
              </p:nvSpPr>
              <p:spPr>
                <a:xfrm>
                  <a:off x="9061583" y="4703458"/>
                  <a:ext cx="143314" cy="1433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26" name="Oval 25">
                  <a:extLst>
                    <a:ext uri="{FF2B5EF4-FFF2-40B4-BE49-F238E27FC236}">
                      <a16:creationId xmlns:a16="http://schemas.microsoft.com/office/drawing/2014/main" id="{C408AADC-4D11-FB39-B195-2AB395FE966D}"/>
                    </a:ext>
                  </a:extLst>
                </p:cNvPr>
                <p:cNvSpPr/>
                <p:nvPr/>
              </p:nvSpPr>
              <p:spPr>
                <a:xfrm>
                  <a:off x="9230075" y="4775113"/>
                  <a:ext cx="145250" cy="14524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grpSp>
          <p:sp>
            <p:nvSpPr>
              <p:cNvPr id="21" name="Oval 20">
                <a:extLst>
                  <a:ext uri="{FF2B5EF4-FFF2-40B4-BE49-F238E27FC236}">
                    <a16:creationId xmlns:a16="http://schemas.microsoft.com/office/drawing/2014/main" id="{D4D7D665-BEBE-8F63-88C0-287C9D1264A6}"/>
                  </a:ext>
                </a:extLst>
              </p:cNvPr>
              <p:cNvSpPr/>
              <p:nvPr/>
            </p:nvSpPr>
            <p:spPr>
              <a:xfrm>
                <a:off x="9401702" y="5678722"/>
                <a:ext cx="96800" cy="967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22" name="Oval 21">
                <a:extLst>
                  <a:ext uri="{FF2B5EF4-FFF2-40B4-BE49-F238E27FC236}">
                    <a16:creationId xmlns:a16="http://schemas.microsoft.com/office/drawing/2014/main" id="{70935B24-D635-E611-2E77-9D9508B6CF58}"/>
                  </a:ext>
                </a:extLst>
              </p:cNvPr>
              <p:cNvSpPr/>
              <p:nvPr/>
            </p:nvSpPr>
            <p:spPr>
              <a:xfrm>
                <a:off x="7920930" y="4933137"/>
                <a:ext cx="98108" cy="98103"/>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grpSp>
        <p:sp>
          <p:nvSpPr>
            <p:cNvPr id="32" name="Oval 31">
              <a:extLst>
                <a:ext uri="{FF2B5EF4-FFF2-40B4-BE49-F238E27FC236}">
                  <a16:creationId xmlns:a16="http://schemas.microsoft.com/office/drawing/2014/main" id="{6FAC1338-2A86-A849-B982-EF356BEEA29F}"/>
                </a:ext>
              </a:extLst>
            </p:cNvPr>
            <p:cNvSpPr/>
            <p:nvPr/>
          </p:nvSpPr>
          <p:spPr>
            <a:xfrm>
              <a:off x="5130981" y="4528383"/>
              <a:ext cx="85307" cy="8530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33" name="Oval 32">
              <a:extLst>
                <a:ext uri="{FF2B5EF4-FFF2-40B4-BE49-F238E27FC236}">
                  <a16:creationId xmlns:a16="http://schemas.microsoft.com/office/drawing/2014/main" id="{845EA94F-60D9-B63A-BC9C-FC01841971E2}"/>
                </a:ext>
              </a:extLst>
            </p:cNvPr>
            <p:cNvSpPr/>
            <p:nvPr/>
          </p:nvSpPr>
          <p:spPr>
            <a:xfrm>
              <a:off x="5231075" y="4570467"/>
              <a:ext cx="84170" cy="85303"/>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34" name="Oval 33">
              <a:extLst>
                <a:ext uri="{FF2B5EF4-FFF2-40B4-BE49-F238E27FC236}">
                  <a16:creationId xmlns:a16="http://schemas.microsoft.com/office/drawing/2014/main" id="{8E147E14-3105-5555-2273-B55E2D272D1C}"/>
                </a:ext>
              </a:extLst>
            </p:cNvPr>
            <p:cNvSpPr/>
            <p:nvPr/>
          </p:nvSpPr>
          <p:spPr>
            <a:xfrm>
              <a:off x="5130981" y="4620511"/>
              <a:ext cx="85307" cy="85303"/>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35" name="Oval 34">
              <a:extLst>
                <a:ext uri="{FF2B5EF4-FFF2-40B4-BE49-F238E27FC236}">
                  <a16:creationId xmlns:a16="http://schemas.microsoft.com/office/drawing/2014/main" id="{E0AAC499-A5BF-1057-CB43-3600571FA8A9}"/>
                </a:ext>
              </a:extLst>
            </p:cNvPr>
            <p:cNvSpPr/>
            <p:nvPr/>
          </p:nvSpPr>
          <p:spPr>
            <a:xfrm>
              <a:off x="4751078" y="3714017"/>
              <a:ext cx="84170" cy="8530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36" name="Oval 35">
              <a:extLst>
                <a:ext uri="{FF2B5EF4-FFF2-40B4-BE49-F238E27FC236}">
                  <a16:creationId xmlns:a16="http://schemas.microsoft.com/office/drawing/2014/main" id="{5097D821-554E-3209-4AC9-72E21376D00C}"/>
                </a:ext>
              </a:extLst>
            </p:cNvPr>
            <p:cNvSpPr/>
            <p:nvPr/>
          </p:nvSpPr>
          <p:spPr>
            <a:xfrm>
              <a:off x="4850034" y="3756101"/>
              <a:ext cx="85308" cy="85303"/>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37" name="Oval 36">
              <a:extLst>
                <a:ext uri="{FF2B5EF4-FFF2-40B4-BE49-F238E27FC236}">
                  <a16:creationId xmlns:a16="http://schemas.microsoft.com/office/drawing/2014/main" id="{68469BA7-DE60-F3E9-C781-96217617870C}"/>
                </a:ext>
              </a:extLst>
            </p:cNvPr>
            <p:cNvSpPr/>
            <p:nvPr/>
          </p:nvSpPr>
          <p:spPr>
            <a:xfrm>
              <a:off x="4751078" y="3806145"/>
              <a:ext cx="84170" cy="85303"/>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38" name="Oval 37">
              <a:extLst>
                <a:ext uri="{FF2B5EF4-FFF2-40B4-BE49-F238E27FC236}">
                  <a16:creationId xmlns:a16="http://schemas.microsoft.com/office/drawing/2014/main" id="{533995E8-2012-65FC-A0A3-C350FDA140B8}"/>
                </a:ext>
              </a:extLst>
            </p:cNvPr>
            <p:cNvSpPr/>
            <p:nvPr/>
          </p:nvSpPr>
          <p:spPr>
            <a:xfrm>
              <a:off x="4410985" y="4248587"/>
              <a:ext cx="85308" cy="8416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39" name="Oval 38">
              <a:extLst>
                <a:ext uri="{FF2B5EF4-FFF2-40B4-BE49-F238E27FC236}">
                  <a16:creationId xmlns:a16="http://schemas.microsoft.com/office/drawing/2014/main" id="{A54E58AB-8136-F0BA-D3D7-77CA43F320A6}"/>
                </a:ext>
              </a:extLst>
            </p:cNvPr>
            <p:cNvSpPr/>
            <p:nvPr/>
          </p:nvSpPr>
          <p:spPr>
            <a:xfrm>
              <a:off x="4516767" y="4246312"/>
              <a:ext cx="84170" cy="8416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41" name="Oval 40">
              <a:extLst>
                <a:ext uri="{FF2B5EF4-FFF2-40B4-BE49-F238E27FC236}">
                  <a16:creationId xmlns:a16="http://schemas.microsoft.com/office/drawing/2014/main" id="{AA3193BD-2E56-9BCD-36F9-9A4A19AA13D0}"/>
                </a:ext>
              </a:extLst>
            </p:cNvPr>
            <p:cNvSpPr/>
            <p:nvPr/>
          </p:nvSpPr>
          <p:spPr>
            <a:xfrm>
              <a:off x="5046810" y="3877800"/>
              <a:ext cx="84170" cy="8416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42" name="Oval 41">
              <a:extLst>
                <a:ext uri="{FF2B5EF4-FFF2-40B4-BE49-F238E27FC236}">
                  <a16:creationId xmlns:a16="http://schemas.microsoft.com/office/drawing/2014/main" id="{AD5910D5-3C24-E1D2-9125-0216F417FBEB}"/>
                </a:ext>
              </a:extLst>
            </p:cNvPr>
            <p:cNvSpPr/>
            <p:nvPr/>
          </p:nvSpPr>
          <p:spPr>
            <a:xfrm>
              <a:off x="4410985" y="4352089"/>
              <a:ext cx="85308" cy="8416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grpSp>
      <p:sp>
        <p:nvSpPr>
          <p:cNvPr id="44" name="Prostokąt zaokrąglony 14">
            <a:extLst>
              <a:ext uri="{FF2B5EF4-FFF2-40B4-BE49-F238E27FC236}">
                <a16:creationId xmlns:a16="http://schemas.microsoft.com/office/drawing/2014/main" id="{2BE92892-EE80-BE77-02D2-DC9403C6DEA0}"/>
              </a:ext>
            </a:extLst>
          </p:cNvPr>
          <p:cNvSpPr/>
          <p:nvPr/>
        </p:nvSpPr>
        <p:spPr>
          <a:xfrm>
            <a:off x="1152525" y="1730375"/>
            <a:ext cx="4249738" cy="3354388"/>
          </a:xfrm>
          <a:prstGeom prst="roundRect">
            <a:avLst/>
          </a:prstGeom>
          <a:solidFill>
            <a:schemeClr val="bg1"/>
          </a:solidFill>
          <a:ln w="19050">
            <a:solidFill>
              <a:srgbClr val="B65AC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sp>
        <p:nvSpPr>
          <p:cNvPr id="10" name="TextBox 9">
            <a:extLst>
              <a:ext uri="{FF2B5EF4-FFF2-40B4-BE49-F238E27FC236}">
                <a16:creationId xmlns:a16="http://schemas.microsoft.com/office/drawing/2014/main" id="{54556486-AD38-88AB-F505-5EE92CA16C3F}"/>
              </a:ext>
            </a:extLst>
          </p:cNvPr>
          <p:cNvSpPr txBox="1"/>
          <p:nvPr/>
        </p:nvSpPr>
        <p:spPr>
          <a:xfrm>
            <a:off x="1530350" y="2073275"/>
            <a:ext cx="3494088" cy="2584450"/>
          </a:xfrm>
          <a:prstGeom prst="rect">
            <a:avLst/>
          </a:prstGeom>
          <a:noFill/>
        </p:spPr>
        <p:txBody>
          <a:bodyPr lIns="91434" tIns="45718" rIns="91434" bIns="45718">
            <a:spAutoFit/>
          </a:bodyPr>
          <a:lstStyle/>
          <a:p>
            <a:pPr algn="ctr" defTabSz="913203" eaLnBrk="1" fontAlgn="auto" hangingPunct="1">
              <a:spcBef>
                <a:spcPts val="0"/>
              </a:spcBef>
              <a:spcAft>
                <a:spcPts val="0"/>
              </a:spcAft>
              <a:defRPr/>
            </a:pPr>
            <a:r>
              <a:rPr lang="en-NZ">
                <a:solidFill>
                  <a:schemeClr val="tx1">
                    <a:lumMod val="75000"/>
                    <a:lumOff val="25000"/>
                  </a:schemeClr>
                </a:solidFill>
                <a:latin typeface="Century Gothic" panose="020B0502020202020204" pitchFamily="34" charset="0"/>
              </a:rPr>
              <a:t>You are a consultant and you’ve just been to a meeting with Hartman Accountants Ltd. </a:t>
            </a:r>
          </a:p>
          <a:p>
            <a:pPr algn="ctr" defTabSz="913203" eaLnBrk="1" fontAlgn="auto" hangingPunct="1">
              <a:spcBef>
                <a:spcPts val="0"/>
              </a:spcBef>
              <a:spcAft>
                <a:spcPts val="0"/>
              </a:spcAft>
              <a:defRPr/>
            </a:pPr>
            <a:endParaRPr lang="en-NZ">
              <a:solidFill>
                <a:schemeClr val="tx1">
                  <a:lumMod val="75000"/>
                  <a:lumOff val="25000"/>
                </a:schemeClr>
              </a:solidFill>
              <a:latin typeface="Century Gothic" panose="020B0502020202020204" pitchFamily="34" charset="0"/>
            </a:endParaRPr>
          </a:p>
          <a:p>
            <a:pPr algn="ctr" defTabSz="913203" eaLnBrk="1" fontAlgn="auto" hangingPunct="1">
              <a:spcBef>
                <a:spcPts val="0"/>
              </a:spcBef>
              <a:spcAft>
                <a:spcPts val="0"/>
              </a:spcAft>
              <a:defRPr/>
            </a:pPr>
            <a:r>
              <a:rPr lang="en-NZ">
                <a:solidFill>
                  <a:schemeClr val="tx1">
                    <a:lumMod val="75000"/>
                    <a:lumOff val="25000"/>
                  </a:schemeClr>
                </a:solidFill>
                <a:latin typeface="Century Gothic" panose="020B0502020202020204" pitchFamily="34" charset="0"/>
              </a:rPr>
              <a:t>Turn to your workbooks to read more about the situation at Hartman Accountants Ltd.</a:t>
            </a:r>
            <a:endParaRPr lang="en-GB">
              <a:solidFill>
                <a:schemeClr val="tx1">
                  <a:lumMod val="75000"/>
                  <a:lumOff val="25000"/>
                </a:schemeClr>
              </a:solidFill>
              <a:latin typeface="Century Gothic" panose="020B0502020202020204" pitchFamily="34" charset="0"/>
            </a:endParaRPr>
          </a:p>
        </p:txBody>
      </p:sp>
      <p:sp>
        <p:nvSpPr>
          <p:cNvPr id="45" name="Oval 44">
            <a:extLst>
              <a:ext uri="{FF2B5EF4-FFF2-40B4-BE49-F238E27FC236}">
                <a16:creationId xmlns:a16="http://schemas.microsoft.com/office/drawing/2014/main" id="{7FDD5673-B961-821F-A735-DEE77CC11989}"/>
              </a:ext>
            </a:extLst>
          </p:cNvPr>
          <p:cNvSpPr/>
          <p:nvPr/>
        </p:nvSpPr>
        <p:spPr>
          <a:xfrm>
            <a:off x="7759700" y="3160713"/>
            <a:ext cx="431800" cy="431800"/>
          </a:xfrm>
          <a:prstGeom prst="ellipse">
            <a:avLst/>
          </a:pr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lIns="91434" tIns="45718" rIns="91434" bIns="45718" anchor="ctr"/>
          <a:lstStyle/>
          <a:p>
            <a:pPr algn="ctr" defTabSz="913203" eaLnBrk="1" fontAlgn="auto" hangingPunct="1">
              <a:spcBef>
                <a:spcPts val="0"/>
              </a:spcBef>
              <a:spcAft>
                <a:spcPts val="0"/>
              </a:spcAft>
              <a:defRPr/>
            </a:pPr>
            <a:endParaRPr lang="en-GB">
              <a:solidFill>
                <a:prstClr val="white"/>
              </a:solidFill>
            </a:endParaRPr>
          </a:p>
        </p:txBody>
      </p:sp>
      <p:cxnSp>
        <p:nvCxnSpPr>
          <p:cNvPr id="46" name="Straight Arrow Connector 45">
            <a:extLst>
              <a:ext uri="{FF2B5EF4-FFF2-40B4-BE49-F238E27FC236}">
                <a16:creationId xmlns:a16="http://schemas.microsoft.com/office/drawing/2014/main" id="{728DF317-1EB1-839E-ED87-C90D5C3251EF}"/>
              </a:ext>
            </a:extLst>
          </p:cNvPr>
          <p:cNvCxnSpPr>
            <a:stCxn id="45" idx="6"/>
          </p:cNvCxnSpPr>
          <p:nvPr/>
        </p:nvCxnSpPr>
        <p:spPr>
          <a:xfrm flipV="1">
            <a:off x="8191500" y="3359150"/>
            <a:ext cx="288925" cy="17463"/>
          </a:xfrm>
          <a:prstGeom prst="straightConnector1">
            <a:avLst/>
          </a:prstGeom>
          <a:ln w="28575">
            <a:solidFill>
              <a:srgbClr val="0000FF"/>
            </a:solidFill>
            <a:tailEnd type="arrow"/>
          </a:ln>
        </p:spPr>
        <p:style>
          <a:lnRef idx="1">
            <a:schemeClr val="accent1"/>
          </a:lnRef>
          <a:fillRef idx="0">
            <a:schemeClr val="accent1"/>
          </a:fillRef>
          <a:effectRef idx="0">
            <a:schemeClr val="accent1"/>
          </a:effectRef>
          <a:fontRef idx="minor">
            <a:schemeClr val="tx1"/>
          </a:fontRef>
        </p:style>
      </p:cxnSp>
      <p:sp>
        <p:nvSpPr>
          <p:cNvPr id="483337" name="TextBox 46">
            <a:extLst>
              <a:ext uri="{FF2B5EF4-FFF2-40B4-BE49-F238E27FC236}">
                <a16:creationId xmlns:a16="http://schemas.microsoft.com/office/drawing/2014/main" id="{6593C789-2DE2-E34D-D717-31A524F26B5F}"/>
              </a:ext>
            </a:extLst>
          </p:cNvPr>
          <p:cNvSpPr txBox="1">
            <a:spLocks noChangeArrowheads="1"/>
          </p:cNvSpPr>
          <p:nvPr/>
        </p:nvSpPr>
        <p:spPr bwMode="auto">
          <a:xfrm>
            <a:off x="8450263" y="3206750"/>
            <a:ext cx="11318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4" tIns="45718" rIns="91434" bIns="45718">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sz="1200" b="1">
                <a:solidFill>
                  <a:srgbClr val="0000FF"/>
                </a:solidFill>
                <a:latin typeface="Century Gothic" panose="020B0502020202020204" pitchFamily="34" charset="0"/>
              </a:rPr>
              <a:t>Manager</a:t>
            </a:r>
            <a:endParaRPr lang="en-GB" altLang="en-US" sz="1200" b="1">
              <a:solidFill>
                <a:srgbClr val="0000FF"/>
              </a:solidFill>
              <a:latin typeface="Century Gothic" panose="020B0502020202020204" pitchFamily="34" charset="0"/>
            </a:endParaRPr>
          </a:p>
        </p:txBody>
      </p:sp>
      <p:sp>
        <p:nvSpPr>
          <p:cNvPr id="483338" name="TextBox 47">
            <a:extLst>
              <a:ext uri="{FF2B5EF4-FFF2-40B4-BE49-F238E27FC236}">
                <a16:creationId xmlns:a16="http://schemas.microsoft.com/office/drawing/2014/main" id="{3AC77250-E5C9-765A-8FB4-BF762E3F9B48}"/>
              </a:ext>
            </a:extLst>
          </p:cNvPr>
          <p:cNvSpPr txBox="1">
            <a:spLocks noChangeArrowheads="1"/>
          </p:cNvSpPr>
          <p:nvPr/>
        </p:nvSpPr>
        <p:spPr bwMode="auto">
          <a:xfrm>
            <a:off x="8720138" y="4967288"/>
            <a:ext cx="113188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4" tIns="45718" rIns="91434" bIns="45718">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sz="1200" b="1">
                <a:solidFill>
                  <a:srgbClr val="00B050"/>
                </a:solidFill>
                <a:latin typeface="Century Gothic" panose="020B0502020202020204" pitchFamily="34" charset="0"/>
              </a:rPr>
              <a:t>Candidate</a:t>
            </a:r>
            <a:endParaRPr lang="en-GB" altLang="en-US" sz="1200" b="1">
              <a:solidFill>
                <a:srgbClr val="00B050"/>
              </a:solidFill>
              <a:latin typeface="Century Gothic" panose="020B0502020202020204" pitchFamily="34" charset="0"/>
            </a:endParaRPr>
          </a:p>
        </p:txBody>
      </p:sp>
      <p:sp>
        <p:nvSpPr>
          <p:cNvPr id="49" name="Oval 48">
            <a:extLst>
              <a:ext uri="{FF2B5EF4-FFF2-40B4-BE49-F238E27FC236}">
                <a16:creationId xmlns:a16="http://schemas.microsoft.com/office/drawing/2014/main" id="{B53334F9-269F-C752-A50D-BE83A260FA58}"/>
              </a:ext>
            </a:extLst>
          </p:cNvPr>
          <p:cNvSpPr/>
          <p:nvPr/>
        </p:nvSpPr>
        <p:spPr>
          <a:xfrm>
            <a:off x="8018463" y="4846638"/>
            <a:ext cx="431800" cy="433387"/>
          </a:xfrm>
          <a:prstGeom prst="ellipse">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lIns="91434" tIns="45718" rIns="91434" bIns="45718" anchor="ctr"/>
          <a:lstStyle/>
          <a:p>
            <a:pPr algn="ctr" defTabSz="913203" eaLnBrk="1" fontAlgn="auto" hangingPunct="1">
              <a:spcBef>
                <a:spcPts val="0"/>
              </a:spcBef>
              <a:spcAft>
                <a:spcPts val="0"/>
              </a:spcAft>
              <a:defRPr/>
            </a:pPr>
            <a:endParaRPr lang="en-GB">
              <a:solidFill>
                <a:prstClr val="white"/>
              </a:solidFill>
            </a:endParaRPr>
          </a:p>
        </p:txBody>
      </p:sp>
      <p:cxnSp>
        <p:nvCxnSpPr>
          <p:cNvPr id="50" name="Straight Arrow Connector 49">
            <a:extLst>
              <a:ext uri="{FF2B5EF4-FFF2-40B4-BE49-F238E27FC236}">
                <a16:creationId xmlns:a16="http://schemas.microsoft.com/office/drawing/2014/main" id="{86A391C7-C8CF-27C9-7FF5-8FE2C7E01290}"/>
              </a:ext>
            </a:extLst>
          </p:cNvPr>
          <p:cNvCxnSpPr>
            <a:stCxn id="49" idx="6"/>
            <a:endCxn id="483338" idx="1"/>
          </p:cNvCxnSpPr>
          <p:nvPr/>
        </p:nvCxnSpPr>
        <p:spPr>
          <a:xfrm>
            <a:off x="8450263" y="5062538"/>
            <a:ext cx="269875" cy="42862"/>
          </a:xfrm>
          <a:prstGeom prst="straightConnector1">
            <a:avLst/>
          </a:prstGeom>
          <a:ln w="28575">
            <a:solidFill>
              <a:srgbClr val="00B050"/>
            </a:solidFill>
            <a:tailEnd type="arrow"/>
          </a:ln>
        </p:spPr>
        <p:style>
          <a:lnRef idx="1">
            <a:schemeClr val="accent1"/>
          </a:lnRef>
          <a:fillRef idx="0">
            <a:schemeClr val="accent1"/>
          </a:fillRef>
          <a:effectRef idx="0">
            <a:schemeClr val="accent1"/>
          </a:effectRef>
          <a:fontRef idx="minor">
            <a:schemeClr val="tx1"/>
          </a:fontRef>
        </p:style>
      </p:cxnSp>
      <p:grpSp>
        <p:nvGrpSpPr>
          <p:cNvPr id="483341" name="Group 39">
            <a:extLst>
              <a:ext uri="{FF2B5EF4-FFF2-40B4-BE49-F238E27FC236}">
                <a16:creationId xmlns:a16="http://schemas.microsoft.com/office/drawing/2014/main" id="{2D5F5432-73ED-53BA-16F4-09E12272F319}"/>
              </a:ext>
            </a:extLst>
          </p:cNvPr>
          <p:cNvGrpSpPr>
            <a:grpSpLocks/>
          </p:cNvGrpSpPr>
          <p:nvPr/>
        </p:nvGrpSpPr>
        <p:grpSpPr bwMode="auto">
          <a:xfrm>
            <a:off x="9604375" y="204788"/>
            <a:ext cx="2849563" cy="376237"/>
            <a:chOff x="9604598" y="204437"/>
            <a:chExt cx="2848654" cy="377134"/>
          </a:xfrm>
        </p:grpSpPr>
        <p:sp>
          <p:nvSpPr>
            <p:cNvPr id="43" name="Prostokąt zaokrąglony 7">
              <a:extLst>
                <a:ext uri="{FF2B5EF4-FFF2-40B4-BE49-F238E27FC236}">
                  <a16:creationId xmlns:a16="http://schemas.microsoft.com/office/drawing/2014/main" id="{AFBED8DD-C695-0EF9-29FB-C0A7359FD4C9}"/>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13 of RS Section</a:t>
              </a:r>
              <a:endParaRPr lang="en-US" sz="1100" b="1">
                <a:solidFill>
                  <a:schemeClr val="bg1"/>
                </a:solidFill>
                <a:latin typeface="Century Gothic" panose="020B0502020202020204" pitchFamily="34" charset="0"/>
              </a:endParaRPr>
            </a:p>
          </p:txBody>
        </p:sp>
        <p:pic>
          <p:nvPicPr>
            <p:cNvPr id="483343" name="Graphic 50" descr="Closed book with solid fill">
              <a:extLst>
                <a:ext uri="{FF2B5EF4-FFF2-40B4-BE49-F238E27FC236}">
                  <a16:creationId xmlns:a16="http://schemas.microsoft.com/office/drawing/2014/main" id="{5917078F-6B73-8581-FF94-B2CB2FE68EF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0-#ppt_w/2"/>
                                          </p:val>
                                        </p:tav>
                                        <p:tav tm="100000">
                                          <p:val>
                                            <p:strVal val="#ppt_x"/>
                                          </p:val>
                                        </p:tav>
                                      </p:tavLst>
                                    </p:anim>
                                    <p:anim calcmode="lin" valueType="num">
                                      <p:cBhvr additive="base">
                                        <p:cTn id="8" dur="500" fill="hold"/>
                                        <p:tgtEl>
                                          <p:spTgt spid="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5378" name="Group 12">
            <a:extLst>
              <a:ext uri="{FF2B5EF4-FFF2-40B4-BE49-F238E27FC236}">
                <a16:creationId xmlns:a16="http://schemas.microsoft.com/office/drawing/2014/main" id="{B5D17AAF-AB48-EF49-9BD0-24AFFA7B459A}"/>
              </a:ext>
            </a:extLst>
          </p:cNvPr>
          <p:cNvGrpSpPr>
            <a:grpSpLocks/>
          </p:cNvGrpSpPr>
          <p:nvPr/>
        </p:nvGrpSpPr>
        <p:grpSpPr bwMode="auto">
          <a:xfrm>
            <a:off x="388938" y="1025525"/>
            <a:ext cx="4589462" cy="4710113"/>
            <a:chOff x="4163025" y="2502705"/>
            <a:chExt cx="2917515" cy="2994728"/>
          </a:xfrm>
        </p:grpSpPr>
        <p:grpSp>
          <p:nvGrpSpPr>
            <p:cNvPr id="485387" name="Group 13">
              <a:extLst>
                <a:ext uri="{FF2B5EF4-FFF2-40B4-BE49-F238E27FC236}">
                  <a16:creationId xmlns:a16="http://schemas.microsoft.com/office/drawing/2014/main" id="{057A7A42-773C-0AF3-2792-C8D146AD085C}"/>
                </a:ext>
              </a:extLst>
            </p:cNvPr>
            <p:cNvGrpSpPr>
              <a:grpSpLocks/>
            </p:cNvGrpSpPr>
            <p:nvPr/>
          </p:nvGrpSpPr>
          <p:grpSpPr bwMode="auto">
            <a:xfrm>
              <a:off x="4163025" y="2502705"/>
              <a:ext cx="2917515" cy="2994728"/>
              <a:chOff x="7635764" y="3039089"/>
              <a:chExt cx="3355282" cy="3444080"/>
            </a:xfrm>
          </p:grpSpPr>
          <p:grpSp>
            <p:nvGrpSpPr>
              <p:cNvPr id="485398" name="Group 26">
                <a:extLst>
                  <a:ext uri="{FF2B5EF4-FFF2-40B4-BE49-F238E27FC236}">
                    <a16:creationId xmlns:a16="http://schemas.microsoft.com/office/drawing/2014/main" id="{C5270343-09B4-9DF2-2D05-BBAAD5EC8C3A}"/>
                  </a:ext>
                </a:extLst>
              </p:cNvPr>
              <p:cNvGrpSpPr>
                <a:grpSpLocks/>
              </p:cNvGrpSpPr>
              <p:nvPr/>
            </p:nvGrpSpPr>
            <p:grpSpPr bwMode="auto">
              <a:xfrm>
                <a:off x="7635764" y="3039089"/>
                <a:ext cx="3355282" cy="3444080"/>
                <a:chOff x="6447066" y="952277"/>
                <a:chExt cx="4967583" cy="5099050"/>
              </a:xfrm>
            </p:grpSpPr>
            <p:pic>
              <p:nvPicPr>
                <p:cNvPr id="485401" name="Obraz 9">
                  <a:extLst>
                    <a:ext uri="{FF2B5EF4-FFF2-40B4-BE49-F238E27FC236}">
                      <a16:creationId xmlns:a16="http://schemas.microsoft.com/office/drawing/2014/main" id="{C42E1750-D300-7730-E4DD-49EDE806EF5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47066" y="952277"/>
                  <a:ext cx="4967583" cy="509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 name="Oval 32">
                  <a:extLst>
                    <a:ext uri="{FF2B5EF4-FFF2-40B4-BE49-F238E27FC236}">
                      <a16:creationId xmlns:a16="http://schemas.microsoft.com/office/drawing/2014/main" id="{24AFA7D8-EE9D-81AD-C7A8-A52572F92D01}"/>
                    </a:ext>
                  </a:extLst>
                </p:cNvPr>
                <p:cNvSpPr/>
                <p:nvPr/>
              </p:nvSpPr>
              <p:spPr>
                <a:xfrm>
                  <a:off x="8265019" y="5350143"/>
                  <a:ext cx="144337" cy="14436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34" name="Oval 33">
                  <a:extLst>
                    <a:ext uri="{FF2B5EF4-FFF2-40B4-BE49-F238E27FC236}">
                      <a16:creationId xmlns:a16="http://schemas.microsoft.com/office/drawing/2014/main" id="{263213C5-21BE-7D69-89CB-56A48E899518}"/>
                    </a:ext>
                  </a:extLst>
                </p:cNvPr>
                <p:cNvSpPr/>
                <p:nvPr/>
              </p:nvSpPr>
              <p:spPr>
                <a:xfrm>
                  <a:off x="9060588" y="4703954"/>
                  <a:ext cx="144337" cy="144361"/>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35" name="Oval 34">
                  <a:extLst>
                    <a:ext uri="{FF2B5EF4-FFF2-40B4-BE49-F238E27FC236}">
                      <a16:creationId xmlns:a16="http://schemas.microsoft.com/office/drawing/2014/main" id="{5DDAD5EE-0795-0882-B1AD-3D7B1C09F003}"/>
                    </a:ext>
                  </a:extLst>
                </p:cNvPr>
                <p:cNvSpPr/>
                <p:nvPr/>
              </p:nvSpPr>
              <p:spPr>
                <a:xfrm>
                  <a:off x="9230700" y="4776135"/>
                  <a:ext cx="144337" cy="14264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grpSp>
          <p:sp>
            <p:nvSpPr>
              <p:cNvPr id="30" name="Oval 29">
                <a:extLst>
                  <a:ext uri="{FF2B5EF4-FFF2-40B4-BE49-F238E27FC236}">
                    <a16:creationId xmlns:a16="http://schemas.microsoft.com/office/drawing/2014/main" id="{89800B47-C12C-B47C-DC9D-17814D80C814}"/>
                  </a:ext>
                </a:extLst>
              </p:cNvPr>
              <p:cNvSpPr/>
              <p:nvPr/>
            </p:nvSpPr>
            <p:spPr>
              <a:xfrm>
                <a:off x="9401030" y="5678737"/>
                <a:ext cx="97490" cy="97507"/>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31" name="Oval 30">
                <a:extLst>
                  <a:ext uri="{FF2B5EF4-FFF2-40B4-BE49-F238E27FC236}">
                    <a16:creationId xmlns:a16="http://schemas.microsoft.com/office/drawing/2014/main" id="{823AF67D-93DB-F0AC-F2FA-0E24BF08F848}"/>
                  </a:ext>
                </a:extLst>
              </p:cNvPr>
              <p:cNvSpPr/>
              <p:nvPr/>
            </p:nvSpPr>
            <p:spPr>
              <a:xfrm>
                <a:off x="7921271" y="4933507"/>
                <a:ext cx="97490" cy="97507"/>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grpSp>
        <p:sp>
          <p:nvSpPr>
            <p:cNvPr id="16" name="Oval 15">
              <a:extLst>
                <a:ext uri="{FF2B5EF4-FFF2-40B4-BE49-F238E27FC236}">
                  <a16:creationId xmlns:a16="http://schemas.microsoft.com/office/drawing/2014/main" id="{1FD88F89-7806-146A-AFB7-C4187F5874B4}"/>
                </a:ext>
              </a:extLst>
            </p:cNvPr>
            <p:cNvSpPr/>
            <p:nvPr/>
          </p:nvSpPr>
          <p:spPr>
            <a:xfrm>
              <a:off x="5131830" y="4528461"/>
              <a:ext cx="83761" cy="8478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17" name="Oval 16">
              <a:extLst>
                <a:ext uri="{FF2B5EF4-FFF2-40B4-BE49-F238E27FC236}">
                  <a16:creationId xmlns:a16="http://schemas.microsoft.com/office/drawing/2014/main" id="{FD4E76E3-1468-679F-CC05-6280B98AAF54}"/>
                </a:ext>
              </a:extLst>
            </p:cNvPr>
            <p:cNvSpPr/>
            <p:nvPr/>
          </p:nvSpPr>
          <p:spPr>
            <a:xfrm>
              <a:off x="5230729" y="4570854"/>
              <a:ext cx="84770" cy="8478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18" name="Oval 17">
              <a:extLst>
                <a:ext uri="{FF2B5EF4-FFF2-40B4-BE49-F238E27FC236}">
                  <a16:creationId xmlns:a16="http://schemas.microsoft.com/office/drawing/2014/main" id="{05369E96-370D-3771-9D9A-2F0AA5856A19}"/>
                </a:ext>
              </a:extLst>
            </p:cNvPr>
            <p:cNvSpPr/>
            <p:nvPr/>
          </p:nvSpPr>
          <p:spPr>
            <a:xfrm>
              <a:off x="5131830" y="4620312"/>
              <a:ext cx="83761" cy="8478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20" name="Oval 19">
              <a:extLst>
                <a:ext uri="{FF2B5EF4-FFF2-40B4-BE49-F238E27FC236}">
                  <a16:creationId xmlns:a16="http://schemas.microsoft.com/office/drawing/2014/main" id="{302BEA6D-9274-2A7B-0344-D54DA12967E0}"/>
                </a:ext>
              </a:extLst>
            </p:cNvPr>
            <p:cNvSpPr/>
            <p:nvPr/>
          </p:nvSpPr>
          <p:spPr>
            <a:xfrm>
              <a:off x="4750363" y="3713919"/>
              <a:ext cx="84770" cy="8478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21" name="Oval 20">
              <a:extLst>
                <a:ext uri="{FF2B5EF4-FFF2-40B4-BE49-F238E27FC236}">
                  <a16:creationId xmlns:a16="http://schemas.microsoft.com/office/drawing/2014/main" id="{881B500F-C368-D6B9-B406-08587CC0431F}"/>
                </a:ext>
              </a:extLst>
            </p:cNvPr>
            <p:cNvSpPr/>
            <p:nvPr/>
          </p:nvSpPr>
          <p:spPr>
            <a:xfrm>
              <a:off x="4850271" y="3756312"/>
              <a:ext cx="84770" cy="8478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22" name="Oval 21">
              <a:extLst>
                <a:ext uri="{FF2B5EF4-FFF2-40B4-BE49-F238E27FC236}">
                  <a16:creationId xmlns:a16="http://schemas.microsoft.com/office/drawing/2014/main" id="{954674AD-6141-D3F2-4314-327F657CFEC0}"/>
                </a:ext>
              </a:extLst>
            </p:cNvPr>
            <p:cNvSpPr/>
            <p:nvPr/>
          </p:nvSpPr>
          <p:spPr>
            <a:xfrm>
              <a:off x="4750363" y="3806779"/>
              <a:ext cx="84770" cy="8377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23" name="Oval 22">
              <a:extLst>
                <a:ext uri="{FF2B5EF4-FFF2-40B4-BE49-F238E27FC236}">
                  <a16:creationId xmlns:a16="http://schemas.microsoft.com/office/drawing/2014/main" id="{F31FCEAE-FB0F-5C9E-0F97-6B11B9900DC1}"/>
                </a:ext>
              </a:extLst>
            </p:cNvPr>
            <p:cNvSpPr/>
            <p:nvPr/>
          </p:nvSpPr>
          <p:spPr>
            <a:xfrm>
              <a:off x="4411281" y="4248872"/>
              <a:ext cx="84770" cy="8478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24" name="Oval 23">
              <a:extLst>
                <a:ext uri="{FF2B5EF4-FFF2-40B4-BE49-F238E27FC236}">
                  <a16:creationId xmlns:a16="http://schemas.microsoft.com/office/drawing/2014/main" id="{7ABDE77A-79FC-F111-EBE0-BE76C38E85A6}"/>
                </a:ext>
              </a:extLst>
            </p:cNvPr>
            <p:cNvSpPr/>
            <p:nvPr/>
          </p:nvSpPr>
          <p:spPr>
            <a:xfrm>
              <a:off x="4517244" y="4245845"/>
              <a:ext cx="83762" cy="8478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25" name="Oval 24">
              <a:extLst>
                <a:ext uri="{FF2B5EF4-FFF2-40B4-BE49-F238E27FC236}">
                  <a16:creationId xmlns:a16="http://schemas.microsoft.com/office/drawing/2014/main" id="{6311308A-B24D-C84D-31E5-4B6D6DE3687E}"/>
                </a:ext>
              </a:extLst>
            </p:cNvPr>
            <p:cNvSpPr/>
            <p:nvPr/>
          </p:nvSpPr>
          <p:spPr>
            <a:xfrm>
              <a:off x="5047059" y="3877433"/>
              <a:ext cx="84770" cy="8478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26" name="Oval 25">
              <a:extLst>
                <a:ext uri="{FF2B5EF4-FFF2-40B4-BE49-F238E27FC236}">
                  <a16:creationId xmlns:a16="http://schemas.microsoft.com/office/drawing/2014/main" id="{7B8F6B69-D9F9-293C-97EE-9D54EE994F1D}"/>
                </a:ext>
              </a:extLst>
            </p:cNvPr>
            <p:cNvSpPr/>
            <p:nvPr/>
          </p:nvSpPr>
          <p:spPr>
            <a:xfrm>
              <a:off x="4411281" y="4351826"/>
              <a:ext cx="84770" cy="8478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grpSp>
      <p:sp>
        <p:nvSpPr>
          <p:cNvPr id="2" name="Text Placeholder 1">
            <a:extLst>
              <a:ext uri="{FF2B5EF4-FFF2-40B4-BE49-F238E27FC236}">
                <a16:creationId xmlns:a16="http://schemas.microsoft.com/office/drawing/2014/main" id="{4FCE963C-12F2-F7E1-D697-F2E4F9B443C6}"/>
              </a:ext>
            </a:extLst>
          </p:cNvPr>
          <p:cNvSpPr>
            <a:spLocks noGrp="1"/>
          </p:cNvSpPr>
          <p:nvPr>
            <p:ph type="body" sz="quarter" idx="4294967295"/>
          </p:nvPr>
        </p:nvSpPr>
        <p:spPr>
          <a:xfrm>
            <a:off x="330200" y="188913"/>
            <a:ext cx="11164888" cy="327025"/>
          </a:xfrm>
          <a:prstGeom prst="rect">
            <a:avLst/>
          </a:prstGeom>
        </p:spPr>
        <p:txBody>
          <a:bodyPr/>
          <a:lstStyle/>
          <a:p>
            <a:pPr marL="0" indent="0" defTabSz="979626" eaLnBrk="1" fontAlgn="auto" hangingPunct="1">
              <a:spcAft>
                <a:spcPts val="0"/>
              </a:spcAft>
              <a:buFont typeface="Arial" panose="020B0604020202020204" pitchFamily="34" charset="0"/>
              <a:buNone/>
              <a:defRPr/>
            </a:pPr>
            <a:r>
              <a:rPr lang="en-NZ" sz="1800" b="1">
                <a:solidFill>
                  <a:schemeClr val="accent5"/>
                </a:solidFill>
                <a:latin typeface="Century Gothic" panose="020B0502020202020204" pitchFamily="34" charset="0"/>
              </a:rPr>
              <a:t>Exercise 6: </a:t>
            </a:r>
            <a:r>
              <a:rPr lang="en-NZ" sz="1800">
                <a:latin typeface="Century Gothic" panose="020B0502020202020204" pitchFamily="34" charset="0"/>
              </a:rPr>
              <a:t>Hartman Accountants Limited </a:t>
            </a:r>
            <a:endParaRPr lang="en-GB" sz="1800">
              <a:latin typeface="Century Gothic" panose="020B0502020202020204" pitchFamily="34" charset="0"/>
            </a:endParaRPr>
          </a:p>
        </p:txBody>
      </p:sp>
      <p:sp>
        <p:nvSpPr>
          <p:cNvPr id="4" name="Oval 3">
            <a:extLst>
              <a:ext uri="{FF2B5EF4-FFF2-40B4-BE49-F238E27FC236}">
                <a16:creationId xmlns:a16="http://schemas.microsoft.com/office/drawing/2014/main" id="{57543436-2F5B-C23A-8167-607106DC1852}"/>
              </a:ext>
            </a:extLst>
          </p:cNvPr>
          <p:cNvSpPr/>
          <p:nvPr/>
        </p:nvSpPr>
        <p:spPr>
          <a:xfrm>
            <a:off x="1665288" y="3048000"/>
            <a:ext cx="360362" cy="360363"/>
          </a:xfrm>
          <a:prstGeom prst="ellipse">
            <a:avLst/>
          </a:pr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lIns="91434" tIns="45718" rIns="91434" bIns="45718" anchor="ctr"/>
          <a:lstStyle/>
          <a:p>
            <a:pPr algn="ctr" defTabSz="913203" eaLnBrk="1" fontAlgn="auto" hangingPunct="1">
              <a:spcBef>
                <a:spcPts val="0"/>
              </a:spcBef>
              <a:spcAft>
                <a:spcPts val="0"/>
              </a:spcAft>
              <a:defRPr/>
            </a:pPr>
            <a:endParaRPr lang="en-GB">
              <a:solidFill>
                <a:prstClr val="white"/>
              </a:solidFill>
              <a:latin typeface="Century Gothic" panose="020B0502020202020204" pitchFamily="34" charset="0"/>
            </a:endParaRPr>
          </a:p>
        </p:txBody>
      </p:sp>
      <p:cxnSp>
        <p:nvCxnSpPr>
          <p:cNvPr id="7" name="Straight Arrow Connector 6">
            <a:extLst>
              <a:ext uri="{FF2B5EF4-FFF2-40B4-BE49-F238E27FC236}">
                <a16:creationId xmlns:a16="http://schemas.microsoft.com/office/drawing/2014/main" id="{48A5B99B-2689-F399-6632-98F4004EFB67}"/>
              </a:ext>
            </a:extLst>
          </p:cNvPr>
          <p:cNvCxnSpPr>
            <a:stCxn id="4" idx="6"/>
          </p:cNvCxnSpPr>
          <p:nvPr/>
        </p:nvCxnSpPr>
        <p:spPr>
          <a:xfrm>
            <a:off x="2025650" y="3227388"/>
            <a:ext cx="703263" cy="82550"/>
          </a:xfrm>
          <a:prstGeom prst="straightConnector1">
            <a:avLst/>
          </a:prstGeom>
          <a:ln w="28575">
            <a:solidFill>
              <a:srgbClr val="0000FF"/>
            </a:solidFill>
            <a:tailEnd type="arrow"/>
          </a:ln>
        </p:spPr>
        <p:style>
          <a:lnRef idx="1">
            <a:schemeClr val="accent1"/>
          </a:lnRef>
          <a:fillRef idx="0">
            <a:schemeClr val="accent1"/>
          </a:fillRef>
          <a:effectRef idx="0">
            <a:schemeClr val="accent1"/>
          </a:effectRef>
          <a:fontRef idx="minor">
            <a:schemeClr val="tx1"/>
          </a:fontRef>
        </p:style>
      </p:cxnSp>
      <p:sp>
        <p:nvSpPr>
          <p:cNvPr id="485382" name="TextBox 10">
            <a:extLst>
              <a:ext uri="{FF2B5EF4-FFF2-40B4-BE49-F238E27FC236}">
                <a16:creationId xmlns:a16="http://schemas.microsoft.com/office/drawing/2014/main" id="{5223B4E4-51C7-8782-4EE5-B52C82D0D2E6}"/>
              </a:ext>
            </a:extLst>
          </p:cNvPr>
          <p:cNvSpPr txBox="1">
            <a:spLocks noChangeArrowheads="1"/>
          </p:cNvSpPr>
          <p:nvPr/>
        </p:nvSpPr>
        <p:spPr bwMode="auto">
          <a:xfrm>
            <a:off x="2747963" y="3227388"/>
            <a:ext cx="15954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4" tIns="45718" rIns="91434" bIns="45718">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sz="1200" b="1">
                <a:solidFill>
                  <a:srgbClr val="0000FF"/>
                </a:solidFill>
                <a:latin typeface="Century Gothic" panose="020B0502020202020204" pitchFamily="34" charset="0"/>
              </a:rPr>
              <a:t>Manager</a:t>
            </a:r>
            <a:endParaRPr lang="en-GB" altLang="en-US" sz="1200" b="1">
              <a:solidFill>
                <a:srgbClr val="0000FF"/>
              </a:solidFill>
              <a:latin typeface="Century Gothic" panose="020B0502020202020204" pitchFamily="34" charset="0"/>
            </a:endParaRPr>
          </a:p>
        </p:txBody>
      </p:sp>
      <p:sp>
        <p:nvSpPr>
          <p:cNvPr id="485383" name="TextBox 14">
            <a:extLst>
              <a:ext uri="{FF2B5EF4-FFF2-40B4-BE49-F238E27FC236}">
                <a16:creationId xmlns:a16="http://schemas.microsoft.com/office/drawing/2014/main" id="{56C4233A-2B40-1D1B-EF37-2BE572BF98CA}"/>
              </a:ext>
            </a:extLst>
          </p:cNvPr>
          <p:cNvSpPr txBox="1">
            <a:spLocks noChangeArrowheads="1"/>
          </p:cNvSpPr>
          <p:nvPr/>
        </p:nvSpPr>
        <p:spPr bwMode="auto">
          <a:xfrm>
            <a:off x="2894013" y="4887913"/>
            <a:ext cx="15954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4" tIns="45718" rIns="91434" bIns="45718">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sz="1200" b="1">
                <a:solidFill>
                  <a:srgbClr val="00B050"/>
                </a:solidFill>
                <a:latin typeface="Century Gothic" panose="020B0502020202020204" pitchFamily="34" charset="0"/>
              </a:rPr>
              <a:t>Candidate</a:t>
            </a:r>
            <a:endParaRPr lang="en-GB" altLang="en-US" sz="1200" b="1">
              <a:solidFill>
                <a:srgbClr val="00B050"/>
              </a:solidFill>
              <a:latin typeface="Century Gothic" panose="020B0502020202020204" pitchFamily="34" charset="0"/>
            </a:endParaRPr>
          </a:p>
        </p:txBody>
      </p:sp>
      <p:sp>
        <p:nvSpPr>
          <p:cNvPr id="28" name="Oval 27">
            <a:extLst>
              <a:ext uri="{FF2B5EF4-FFF2-40B4-BE49-F238E27FC236}">
                <a16:creationId xmlns:a16="http://schemas.microsoft.com/office/drawing/2014/main" id="{5E723ED5-E302-61C4-974F-886979227267}"/>
              </a:ext>
            </a:extLst>
          </p:cNvPr>
          <p:cNvSpPr/>
          <p:nvPr/>
        </p:nvSpPr>
        <p:spPr>
          <a:xfrm>
            <a:off x="1955800" y="4975225"/>
            <a:ext cx="360363" cy="360363"/>
          </a:xfrm>
          <a:prstGeom prst="ellipse">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lIns="91434" tIns="45718" rIns="91434" bIns="45718" anchor="ctr"/>
          <a:lstStyle/>
          <a:p>
            <a:pPr algn="ctr" defTabSz="913203" eaLnBrk="1" fontAlgn="auto" hangingPunct="1">
              <a:spcBef>
                <a:spcPts val="0"/>
              </a:spcBef>
              <a:spcAft>
                <a:spcPts val="0"/>
              </a:spcAft>
              <a:defRPr/>
            </a:pPr>
            <a:endParaRPr lang="en-GB">
              <a:solidFill>
                <a:prstClr val="white"/>
              </a:solidFill>
              <a:latin typeface="Century Gothic" panose="020B0502020202020204" pitchFamily="34" charset="0"/>
            </a:endParaRPr>
          </a:p>
        </p:txBody>
      </p:sp>
      <p:cxnSp>
        <p:nvCxnSpPr>
          <p:cNvPr id="29" name="Straight Arrow Connector 28">
            <a:extLst>
              <a:ext uri="{FF2B5EF4-FFF2-40B4-BE49-F238E27FC236}">
                <a16:creationId xmlns:a16="http://schemas.microsoft.com/office/drawing/2014/main" id="{4104DD8B-F65A-159D-4207-883D24808EA2}"/>
              </a:ext>
            </a:extLst>
          </p:cNvPr>
          <p:cNvCxnSpPr>
            <a:stCxn id="28" idx="6"/>
          </p:cNvCxnSpPr>
          <p:nvPr/>
        </p:nvCxnSpPr>
        <p:spPr>
          <a:xfrm flipV="1">
            <a:off x="2316163" y="5092700"/>
            <a:ext cx="530225" cy="63500"/>
          </a:xfrm>
          <a:prstGeom prst="straightConnector1">
            <a:avLst/>
          </a:prstGeom>
          <a:ln w="28575">
            <a:solidFill>
              <a:srgbClr val="00B050"/>
            </a:solidFill>
            <a:tailEnd type="arrow"/>
          </a:ln>
        </p:spPr>
        <p:style>
          <a:lnRef idx="1">
            <a:schemeClr val="accent1"/>
          </a:lnRef>
          <a:fillRef idx="0">
            <a:schemeClr val="accent1"/>
          </a:fillRef>
          <a:effectRef idx="0">
            <a:schemeClr val="accent1"/>
          </a:effectRef>
          <a:fontRef idx="minor">
            <a:schemeClr val="tx1"/>
          </a:fontRef>
        </p:style>
      </p:cxnSp>
      <p:sp>
        <p:nvSpPr>
          <p:cNvPr id="5" name="TextBox 4">
            <a:extLst>
              <a:ext uri="{FF2B5EF4-FFF2-40B4-BE49-F238E27FC236}">
                <a16:creationId xmlns:a16="http://schemas.microsoft.com/office/drawing/2014/main" id="{109C3C68-6B1A-5A5A-813A-6DF46CC3D049}"/>
              </a:ext>
            </a:extLst>
          </p:cNvPr>
          <p:cNvSpPr txBox="1"/>
          <p:nvPr/>
        </p:nvSpPr>
        <p:spPr>
          <a:xfrm>
            <a:off x="5475288" y="1246188"/>
            <a:ext cx="6113462" cy="4492625"/>
          </a:xfrm>
          <a:prstGeom prst="rect">
            <a:avLst/>
          </a:prstGeom>
          <a:noFill/>
        </p:spPr>
        <p:txBody>
          <a:bodyPr lIns="91434" tIns="45718" rIns="91434" bIns="45718" anchor="t">
            <a:spAutoFit/>
          </a:bodyPr>
          <a:lstStyle/>
          <a:p>
            <a:pPr defTabSz="913203" eaLnBrk="1" fontAlgn="auto" hangingPunct="1">
              <a:spcBef>
                <a:spcPts val="0"/>
              </a:spcBef>
              <a:spcAft>
                <a:spcPts val="0"/>
              </a:spcAft>
              <a:defRPr/>
            </a:pPr>
            <a:r>
              <a:rPr lang="en-NZ" sz="1300" b="1" dirty="0">
                <a:latin typeface="Century Gothic"/>
              </a:rPr>
              <a:t>As the consultant, you’ve been asked about the suitability of this particular candidate and also to identify any internal recruits for the New Business Development role.</a:t>
            </a:r>
          </a:p>
          <a:p>
            <a:pPr defTabSz="913203" eaLnBrk="1" fontAlgn="auto" hangingPunct="1">
              <a:spcBef>
                <a:spcPts val="0"/>
              </a:spcBef>
              <a:spcAft>
                <a:spcPts val="0"/>
              </a:spcAft>
              <a:defRPr/>
            </a:pPr>
            <a:endParaRPr lang="en-NZ" sz="1300" b="1" dirty="0">
              <a:solidFill>
                <a:prstClr val="black"/>
              </a:solidFill>
              <a:latin typeface="Century Gothic" panose="020B0502020202020204" pitchFamily="34" charset="0"/>
            </a:endParaRPr>
          </a:p>
          <a:p>
            <a:pPr defTabSz="913203" eaLnBrk="1" fontAlgn="auto" hangingPunct="1">
              <a:spcBef>
                <a:spcPts val="0"/>
              </a:spcBef>
              <a:spcAft>
                <a:spcPts val="0"/>
              </a:spcAft>
              <a:defRPr/>
            </a:pPr>
            <a:r>
              <a:rPr lang="en-NZ" sz="1300" b="1" dirty="0">
                <a:latin typeface="Century Gothic"/>
              </a:rPr>
              <a:t>Knowing the manager is a C style and will need facts and evidence to back up what you say, you went ahead and asked all the staff members to complete an Extended DISC® Questionnaire to obtain a Team Report. The results are shown here.</a:t>
            </a:r>
            <a:br>
              <a:rPr lang="en-NZ" sz="1300" b="1" dirty="0">
                <a:latin typeface="Century Gothic" panose="020B0502020202020204" pitchFamily="34" charset="0"/>
              </a:rPr>
            </a:br>
            <a:endParaRPr lang="en-NZ" sz="1300" b="1" dirty="0">
              <a:solidFill>
                <a:prstClr val="black"/>
              </a:solidFill>
              <a:latin typeface="Century Gothic" panose="020B0502020202020204" pitchFamily="34" charset="0"/>
            </a:endParaRPr>
          </a:p>
          <a:p>
            <a:pPr defTabSz="913203" eaLnBrk="1" fontAlgn="auto" hangingPunct="1">
              <a:spcBef>
                <a:spcPts val="0"/>
              </a:spcBef>
              <a:spcAft>
                <a:spcPts val="0"/>
              </a:spcAft>
              <a:defRPr/>
            </a:pPr>
            <a:r>
              <a:rPr lang="en-NZ" sz="1300" b="1" dirty="0">
                <a:latin typeface="Century Gothic"/>
              </a:rPr>
              <a:t>How are you going to approach this and what are you going to recommend?</a:t>
            </a:r>
          </a:p>
          <a:p>
            <a:pPr defTabSz="913203" eaLnBrk="1" fontAlgn="auto" hangingPunct="1">
              <a:spcBef>
                <a:spcPts val="0"/>
              </a:spcBef>
              <a:spcAft>
                <a:spcPts val="0"/>
              </a:spcAft>
              <a:defRPr/>
            </a:pPr>
            <a:endParaRPr lang="en-NZ" sz="1300" b="1" dirty="0">
              <a:solidFill>
                <a:prstClr val="black"/>
              </a:solidFill>
              <a:latin typeface="Century Gothic" panose="020B0502020202020204" pitchFamily="34" charset="0"/>
            </a:endParaRPr>
          </a:p>
          <a:p>
            <a:pPr defTabSz="913203" eaLnBrk="1" fontAlgn="auto" hangingPunct="1">
              <a:spcBef>
                <a:spcPts val="0"/>
              </a:spcBef>
              <a:spcAft>
                <a:spcPts val="0"/>
              </a:spcAft>
              <a:defRPr/>
            </a:pPr>
            <a:r>
              <a:rPr lang="en-NZ" sz="1300" b="1" dirty="0">
                <a:latin typeface="Century Gothic"/>
              </a:rPr>
              <a:t>Please analyse this case and devise some answers around these areas:</a:t>
            </a:r>
          </a:p>
          <a:p>
            <a:pPr marL="285115" indent="-285115" defTabSz="913203" eaLnBrk="1" fontAlgn="auto" hangingPunct="1">
              <a:spcBef>
                <a:spcPts val="0"/>
              </a:spcBef>
              <a:spcAft>
                <a:spcPts val="0"/>
              </a:spcAft>
              <a:buFont typeface="Arial" panose="020B0604020202020204" pitchFamily="34" charset="0"/>
              <a:buChar char="•"/>
              <a:defRPr/>
            </a:pPr>
            <a:r>
              <a:rPr lang="en-NZ" sz="1300" dirty="0">
                <a:latin typeface="Century Gothic"/>
              </a:rPr>
              <a:t>The candidate’s behavioural style</a:t>
            </a:r>
          </a:p>
          <a:p>
            <a:pPr marL="285115" indent="-285115" defTabSz="913203" eaLnBrk="1" fontAlgn="auto" hangingPunct="1">
              <a:spcBef>
                <a:spcPts val="0"/>
              </a:spcBef>
              <a:spcAft>
                <a:spcPts val="0"/>
              </a:spcAft>
              <a:buFont typeface="Arial" panose="020B0604020202020204" pitchFamily="34" charset="0"/>
              <a:buChar char="•"/>
              <a:defRPr/>
            </a:pPr>
            <a:r>
              <a:rPr lang="en-NZ" sz="1300" dirty="0">
                <a:latin typeface="Century Gothic"/>
              </a:rPr>
              <a:t>The candidate’s team role</a:t>
            </a:r>
          </a:p>
          <a:p>
            <a:pPr marL="285115" indent="-285115" defTabSz="913203" eaLnBrk="1" fontAlgn="auto" hangingPunct="1">
              <a:spcBef>
                <a:spcPts val="0"/>
              </a:spcBef>
              <a:spcAft>
                <a:spcPts val="0"/>
              </a:spcAft>
              <a:buFont typeface="Arial" panose="020B0604020202020204" pitchFamily="34" charset="0"/>
              <a:buChar char="•"/>
              <a:defRPr/>
            </a:pPr>
            <a:r>
              <a:rPr lang="en-NZ" sz="1300" dirty="0">
                <a:latin typeface="Century Gothic"/>
              </a:rPr>
              <a:t>The manager’s leadership culture</a:t>
            </a:r>
          </a:p>
          <a:p>
            <a:pPr marL="285115" indent="-285115" defTabSz="913203" eaLnBrk="1" fontAlgn="auto" hangingPunct="1">
              <a:spcBef>
                <a:spcPts val="0"/>
              </a:spcBef>
              <a:spcAft>
                <a:spcPts val="0"/>
              </a:spcAft>
              <a:buFont typeface="Arial" panose="020B0604020202020204" pitchFamily="34" charset="0"/>
              <a:buChar char="•"/>
              <a:defRPr/>
            </a:pPr>
            <a:r>
              <a:rPr lang="en-NZ" sz="1300" dirty="0">
                <a:latin typeface="Century Gothic"/>
              </a:rPr>
              <a:t>Challenges and strengths for both candidate and manager</a:t>
            </a:r>
          </a:p>
          <a:p>
            <a:pPr marL="285115" indent="-285115" defTabSz="913203" eaLnBrk="1" fontAlgn="auto" hangingPunct="1">
              <a:spcBef>
                <a:spcPts val="0"/>
              </a:spcBef>
              <a:spcAft>
                <a:spcPts val="0"/>
              </a:spcAft>
              <a:buFont typeface="Arial" panose="020B0604020202020204" pitchFamily="34" charset="0"/>
              <a:buChar char="•"/>
              <a:defRPr/>
            </a:pPr>
            <a:r>
              <a:rPr lang="en-NZ" sz="1300" dirty="0">
                <a:latin typeface="Century Gothic"/>
              </a:rPr>
              <a:t>Tasks and expectations of the role vs the candidate</a:t>
            </a:r>
          </a:p>
          <a:p>
            <a:pPr marL="285115" indent="-285115" defTabSz="913203" eaLnBrk="1" fontAlgn="auto" hangingPunct="1">
              <a:spcBef>
                <a:spcPts val="0"/>
              </a:spcBef>
              <a:spcAft>
                <a:spcPts val="0"/>
              </a:spcAft>
              <a:buFont typeface="Arial" panose="020B0604020202020204" pitchFamily="34" charset="0"/>
              <a:buChar char="•"/>
              <a:defRPr/>
            </a:pPr>
            <a:r>
              <a:rPr lang="en-NZ" sz="1300" dirty="0">
                <a:latin typeface="Century Gothic"/>
              </a:rPr>
              <a:t>Type of team</a:t>
            </a:r>
          </a:p>
          <a:p>
            <a:pPr marL="285115" indent="-285115" defTabSz="913203" eaLnBrk="1" fontAlgn="auto" hangingPunct="1">
              <a:spcBef>
                <a:spcPts val="0"/>
              </a:spcBef>
              <a:spcAft>
                <a:spcPts val="0"/>
              </a:spcAft>
              <a:buFont typeface="Arial" panose="020B0604020202020204" pitchFamily="34" charset="0"/>
              <a:buChar char="•"/>
              <a:defRPr/>
            </a:pPr>
            <a:r>
              <a:rPr lang="en-NZ" sz="1300" dirty="0">
                <a:latin typeface="Century Gothic"/>
              </a:rPr>
              <a:t>Why these issues might be happening in the company</a:t>
            </a:r>
          </a:p>
          <a:p>
            <a:pPr marL="285115" indent="-285115" defTabSz="913203" eaLnBrk="1" fontAlgn="auto" hangingPunct="1">
              <a:spcBef>
                <a:spcPts val="0"/>
              </a:spcBef>
              <a:spcAft>
                <a:spcPts val="0"/>
              </a:spcAft>
              <a:buFont typeface="Arial" panose="020B0604020202020204" pitchFamily="34" charset="0"/>
              <a:buChar char="•"/>
              <a:defRPr/>
            </a:pPr>
            <a:r>
              <a:rPr lang="en-NZ" sz="1300" dirty="0">
                <a:latin typeface="Century Gothic"/>
              </a:rPr>
              <a:t>Why the manager felt comfortable with this candidate</a:t>
            </a:r>
          </a:p>
          <a:p>
            <a:pPr defTabSz="913203" eaLnBrk="1" fontAlgn="auto" hangingPunct="1">
              <a:spcBef>
                <a:spcPts val="0"/>
              </a:spcBef>
              <a:spcAft>
                <a:spcPts val="0"/>
              </a:spcAft>
              <a:defRPr/>
            </a:pPr>
            <a:endParaRPr lang="en-GB" sz="1300" dirty="0">
              <a:solidFill>
                <a:prstClr val="black"/>
              </a:solidFill>
              <a:latin typeface="Century Gothic" panose="020B0502020202020204" pitchFamily="34" charset="0"/>
            </a:endParaRPr>
          </a:p>
        </p:txBody>
      </p:sp>
    </p:spTree>
  </p:cSld>
  <p:clrMapOvr>
    <a:masterClrMapping/>
  </p:clrMapOvr>
  <p:transition>
    <p:cut/>
  </p:transition>
</p:sld>
</file>

<file path=ppt/slides/slide2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00738" name="Rectangle 2">
            <a:extLst>
              <a:ext uri="{FF2B5EF4-FFF2-40B4-BE49-F238E27FC236}">
                <a16:creationId xmlns:a16="http://schemas.microsoft.com/office/drawing/2014/main" id="{D6ECF90A-2E49-F5F4-726C-E82B42101D53}"/>
              </a:ext>
            </a:extLst>
          </p:cNvPr>
          <p:cNvSpPr>
            <a:spLocks noChangeArrowheads="1"/>
          </p:cNvSpPr>
          <p:nvPr/>
        </p:nvSpPr>
        <p:spPr bwMode="auto">
          <a:xfrm>
            <a:off x="663575" y="1235075"/>
            <a:ext cx="3346450" cy="7350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81320" dir="2319588" algn="ctr" rotWithShape="0">
                    <a:srgbClr val="808080"/>
                  </a:outerShdw>
                </a:effectLst>
              </a14:hiddenEffects>
            </a:ext>
          </a:extLst>
        </p:spPr>
        <p:txBody>
          <a:bodyPr lIns="91332" tIns="45666" rIns="91332" bIns="45666"/>
          <a:lstStyle>
            <a:lvl1pPr marL="341313" indent="-341313">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Clr>
                <a:srgbClr val="D0005F"/>
              </a:buClr>
              <a:buSzPct val="75000"/>
            </a:pPr>
            <a:r>
              <a:rPr lang="en-US" altLang="en-US" sz="2400" b="1">
                <a:solidFill>
                  <a:srgbClr val="0066FF"/>
                </a:solidFill>
                <a:latin typeface="Century Gothic" panose="020B0502020202020204" pitchFamily="34" charset="0"/>
              </a:rPr>
              <a:t>Shape</a:t>
            </a:r>
          </a:p>
          <a:p>
            <a:pPr eaLnBrk="1" hangingPunct="1">
              <a:spcBef>
                <a:spcPct val="20000"/>
              </a:spcBef>
              <a:buClr>
                <a:srgbClr val="D0005F"/>
              </a:buClr>
              <a:buSzPct val="75000"/>
            </a:pPr>
            <a:r>
              <a:rPr lang="en-US" altLang="en-US" sz="1400" b="1">
                <a:solidFill>
                  <a:srgbClr val="696969"/>
                </a:solidFill>
                <a:latin typeface="Century Gothic" panose="020B0502020202020204" pitchFamily="34" charset="0"/>
              </a:rPr>
              <a:t>Behavioural style</a:t>
            </a:r>
          </a:p>
        </p:txBody>
      </p:sp>
      <p:sp>
        <p:nvSpPr>
          <p:cNvPr id="500739" name="Rectangle 3">
            <a:extLst>
              <a:ext uri="{FF2B5EF4-FFF2-40B4-BE49-F238E27FC236}">
                <a16:creationId xmlns:a16="http://schemas.microsoft.com/office/drawing/2014/main" id="{1D176594-5BDC-8FB2-7CC2-D4E0F63B9636}"/>
              </a:ext>
            </a:extLst>
          </p:cNvPr>
          <p:cNvSpPr>
            <a:spLocks noChangeArrowheads="1"/>
          </p:cNvSpPr>
          <p:nvPr/>
        </p:nvSpPr>
        <p:spPr bwMode="auto">
          <a:xfrm>
            <a:off x="663575" y="2854325"/>
            <a:ext cx="1525588" cy="755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81320" dir="2319588" algn="ctr" rotWithShape="0">
                    <a:srgbClr val="808080"/>
                  </a:outerShdw>
                </a:effectLst>
              </a14:hiddenEffects>
            </a:ext>
          </a:extLst>
        </p:spPr>
        <p:txBody>
          <a:bodyPr lIns="91332" tIns="45666" rIns="91332" bIns="45666"/>
          <a:lstStyle>
            <a:lvl1pPr marL="341313" indent="-341313">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Clr>
                <a:srgbClr val="D0005F"/>
              </a:buClr>
              <a:buSzPct val="75000"/>
            </a:pPr>
            <a:r>
              <a:rPr lang="en-US" altLang="en-US" sz="2400" b="1">
                <a:solidFill>
                  <a:srgbClr val="0066FF"/>
                </a:solidFill>
                <a:latin typeface="Century Gothic" panose="020B0502020202020204" pitchFamily="34" charset="0"/>
              </a:rPr>
              <a:t>Size</a:t>
            </a:r>
          </a:p>
          <a:p>
            <a:pPr eaLnBrk="1" hangingPunct="1">
              <a:spcBef>
                <a:spcPct val="20000"/>
              </a:spcBef>
              <a:buClr>
                <a:srgbClr val="D0005F"/>
              </a:buClr>
              <a:buSzPct val="75000"/>
            </a:pPr>
            <a:r>
              <a:rPr lang="en-US" altLang="en-US" sz="1400" b="1">
                <a:solidFill>
                  <a:srgbClr val="696969"/>
                </a:solidFill>
                <a:latin typeface="Century Gothic" panose="020B0502020202020204" pitchFamily="34" charset="0"/>
              </a:rPr>
              <a:t>Tightness</a:t>
            </a:r>
            <a:endParaRPr lang="en-US" altLang="en-US" sz="3200" b="1">
              <a:solidFill>
                <a:srgbClr val="00B050"/>
              </a:solidFill>
              <a:latin typeface="Century Gothic" panose="020B0502020202020204" pitchFamily="34" charset="0"/>
            </a:endParaRPr>
          </a:p>
        </p:txBody>
      </p:sp>
      <p:sp>
        <p:nvSpPr>
          <p:cNvPr id="500740" name="Rectangle 4">
            <a:extLst>
              <a:ext uri="{FF2B5EF4-FFF2-40B4-BE49-F238E27FC236}">
                <a16:creationId xmlns:a16="http://schemas.microsoft.com/office/drawing/2014/main" id="{BAAD9018-DF0F-8351-FCC3-B9BEC84C8506}"/>
              </a:ext>
            </a:extLst>
          </p:cNvPr>
          <p:cNvSpPr>
            <a:spLocks noChangeArrowheads="1"/>
          </p:cNvSpPr>
          <p:nvPr/>
        </p:nvSpPr>
        <p:spPr bwMode="auto">
          <a:xfrm>
            <a:off x="663575" y="4522788"/>
            <a:ext cx="2624138" cy="8143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81320" dir="2319588" algn="ctr" rotWithShape="0">
                    <a:srgbClr val="808080"/>
                  </a:outerShdw>
                </a:effectLst>
              </a14:hiddenEffects>
            </a:ext>
          </a:extLst>
        </p:spPr>
        <p:txBody>
          <a:bodyPr lIns="91332" tIns="45666" rIns="91332" bIns="45666"/>
          <a:lstStyle>
            <a:lvl1pPr marL="341313" indent="-341313">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Clr>
                <a:srgbClr val="D0005F"/>
              </a:buClr>
              <a:buSzPct val="75000"/>
            </a:pPr>
            <a:r>
              <a:rPr lang="en-US" altLang="en-US" sz="2400" b="1">
                <a:solidFill>
                  <a:srgbClr val="0066FF"/>
                </a:solidFill>
                <a:latin typeface="Century Gothic" panose="020B0502020202020204" pitchFamily="34" charset="0"/>
              </a:rPr>
              <a:t>Position</a:t>
            </a:r>
          </a:p>
          <a:p>
            <a:pPr eaLnBrk="1" hangingPunct="1">
              <a:spcBef>
                <a:spcPct val="20000"/>
              </a:spcBef>
              <a:buClr>
                <a:srgbClr val="D0005F"/>
              </a:buClr>
              <a:buSzPct val="75000"/>
            </a:pPr>
            <a:r>
              <a:rPr lang="en-US" altLang="en-US" sz="1400" b="1">
                <a:solidFill>
                  <a:srgbClr val="696969"/>
                </a:solidFill>
                <a:latin typeface="Century Gothic" panose="020B0502020202020204" pitchFamily="34" charset="0"/>
              </a:rPr>
              <a:t>Ascending / Descending</a:t>
            </a:r>
            <a:endParaRPr lang="en-US" altLang="en-US" sz="1400" b="1">
              <a:solidFill>
                <a:srgbClr val="FF0000"/>
              </a:solidFill>
              <a:latin typeface="Century Gothic" panose="020B0502020202020204" pitchFamily="34" charset="0"/>
            </a:endParaRPr>
          </a:p>
          <a:p>
            <a:pPr eaLnBrk="1" hangingPunct="1">
              <a:spcBef>
                <a:spcPct val="20000"/>
              </a:spcBef>
              <a:buClr>
                <a:srgbClr val="D0005F"/>
              </a:buClr>
              <a:buSzPct val="75000"/>
            </a:pPr>
            <a:endParaRPr lang="en-US" altLang="en-US" sz="2400" b="1">
              <a:solidFill>
                <a:srgbClr val="FF0000"/>
              </a:solidFill>
              <a:latin typeface="Century Gothic" panose="020B0502020202020204" pitchFamily="34" charset="0"/>
            </a:endParaRPr>
          </a:p>
        </p:txBody>
      </p:sp>
      <p:sp>
        <p:nvSpPr>
          <p:cNvPr id="9" name="Rectangle 8">
            <a:extLst>
              <a:ext uri="{FF2B5EF4-FFF2-40B4-BE49-F238E27FC236}">
                <a16:creationId xmlns:a16="http://schemas.microsoft.com/office/drawing/2014/main" id="{38EC6E6F-6B08-17A6-C545-8C900131B0ED}"/>
              </a:ext>
            </a:extLst>
          </p:cNvPr>
          <p:cNvSpPr>
            <a:spLocks noChangeArrowheads="1"/>
          </p:cNvSpPr>
          <p:nvPr/>
        </p:nvSpPr>
        <p:spPr bwMode="auto">
          <a:xfrm>
            <a:off x="7823200" y="1125538"/>
            <a:ext cx="3770313" cy="2554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4" tIns="45718" rIns="91434" bIns="45718">
            <a:spAutoFit/>
          </a:bodyPr>
          <a:lstStyle>
            <a:lvl1pPr marL="342900" indent="-342900" defTabSz="977900">
              <a:defRPr>
                <a:solidFill>
                  <a:schemeClr val="tx1"/>
                </a:solidFill>
                <a:latin typeface="Calibri" panose="020F0502020204030204" pitchFamily="34" charset="0"/>
              </a:defRPr>
            </a:lvl1pPr>
            <a:lvl2pPr marL="742950" indent="-285750" defTabSz="977900">
              <a:defRPr>
                <a:solidFill>
                  <a:schemeClr val="tx1"/>
                </a:solidFill>
                <a:latin typeface="Calibri" panose="020F0502020204030204" pitchFamily="34" charset="0"/>
              </a:defRPr>
            </a:lvl2pPr>
            <a:lvl3pPr marL="1143000" indent="-228600" defTabSz="977900">
              <a:defRPr>
                <a:solidFill>
                  <a:schemeClr val="tx1"/>
                </a:solidFill>
                <a:latin typeface="Calibri" panose="020F0502020204030204" pitchFamily="34" charset="0"/>
              </a:defRPr>
            </a:lvl3pPr>
            <a:lvl4pPr defTabSz="977900">
              <a:defRPr>
                <a:solidFill>
                  <a:schemeClr val="tx1"/>
                </a:solidFill>
                <a:latin typeface="Calibri" panose="020F0502020204030204" pitchFamily="34" charset="0"/>
              </a:defRPr>
            </a:lvl4pPr>
            <a:lvl5pPr marL="798513" indent="-342900" defTabSz="977900">
              <a:defRPr>
                <a:solidFill>
                  <a:schemeClr val="tx1"/>
                </a:solidFill>
                <a:latin typeface="Calibri" panose="020F0502020204030204" pitchFamily="34" charset="0"/>
              </a:defRPr>
            </a:lvl5pPr>
            <a:lvl6pPr marL="1255713" indent="-342900" defTabSz="977900" eaLnBrk="0" fontAlgn="base" hangingPunct="0">
              <a:spcBef>
                <a:spcPct val="0"/>
              </a:spcBef>
              <a:spcAft>
                <a:spcPct val="0"/>
              </a:spcAft>
              <a:defRPr>
                <a:solidFill>
                  <a:schemeClr val="tx1"/>
                </a:solidFill>
                <a:latin typeface="Calibri" panose="020F0502020204030204" pitchFamily="34" charset="0"/>
              </a:defRPr>
            </a:lvl6pPr>
            <a:lvl7pPr marL="1712913" indent="-342900" defTabSz="977900" eaLnBrk="0" fontAlgn="base" hangingPunct="0">
              <a:spcBef>
                <a:spcPct val="0"/>
              </a:spcBef>
              <a:spcAft>
                <a:spcPct val="0"/>
              </a:spcAft>
              <a:defRPr>
                <a:solidFill>
                  <a:schemeClr val="tx1"/>
                </a:solidFill>
                <a:latin typeface="Calibri" panose="020F0502020204030204" pitchFamily="34" charset="0"/>
              </a:defRPr>
            </a:lvl7pPr>
            <a:lvl8pPr marL="2170113" indent="-342900" defTabSz="977900" eaLnBrk="0" fontAlgn="base" hangingPunct="0">
              <a:spcBef>
                <a:spcPct val="0"/>
              </a:spcBef>
              <a:spcAft>
                <a:spcPct val="0"/>
              </a:spcAft>
              <a:defRPr>
                <a:solidFill>
                  <a:schemeClr val="tx1"/>
                </a:solidFill>
                <a:latin typeface="Calibri" panose="020F0502020204030204" pitchFamily="34" charset="0"/>
              </a:defRPr>
            </a:lvl8pPr>
            <a:lvl9pPr marL="2627313" indent="-342900" defTabSz="977900" eaLnBrk="0" fontAlgn="base" hangingPunct="0">
              <a:spcBef>
                <a:spcPct val="0"/>
              </a:spcBef>
              <a:spcAft>
                <a:spcPct val="0"/>
              </a:spcAft>
              <a:defRPr>
                <a:solidFill>
                  <a:schemeClr val="tx1"/>
                </a:solidFill>
                <a:latin typeface="Calibri" panose="020F0502020204030204" pitchFamily="34" charset="0"/>
              </a:defRPr>
            </a:lvl9pPr>
          </a:lstStyle>
          <a:p>
            <a:pPr marL="0" lvl="3" indent="0" algn="just" eaLnBrk="1" hangingPunct="1">
              <a:buClr>
                <a:srgbClr val="86D2E9"/>
              </a:buClr>
            </a:pPr>
            <a:r>
              <a:rPr lang="en-NZ" altLang="en-US" sz="2000" b="1">
                <a:latin typeface="Century Gothic" panose="020B0502020202020204" pitchFamily="34" charset="0"/>
              </a:rPr>
              <a:t>List of Special Cases</a:t>
            </a:r>
          </a:p>
          <a:p>
            <a:pPr lvl="4" algn="just" eaLnBrk="1" hangingPunct="1">
              <a:buClr>
                <a:srgbClr val="86D2E9"/>
              </a:buClr>
              <a:buFont typeface="Arial" panose="020B0604020202020204" pitchFamily="34" charset="0"/>
              <a:buChar char="•"/>
            </a:pPr>
            <a:r>
              <a:rPr lang="en-NZ" altLang="en-US" sz="2000">
                <a:latin typeface="Century Gothic" panose="020B0502020202020204" pitchFamily="34" charset="0"/>
              </a:rPr>
              <a:t>Stress</a:t>
            </a:r>
          </a:p>
          <a:p>
            <a:pPr lvl="4" algn="just" eaLnBrk="1" hangingPunct="1">
              <a:buClr>
                <a:srgbClr val="86D2E9"/>
              </a:buClr>
              <a:buFont typeface="Arial" panose="020B0604020202020204" pitchFamily="34" charset="0"/>
              <a:buChar char="•"/>
            </a:pPr>
            <a:r>
              <a:rPr lang="en-NZ" altLang="en-US" sz="2000">
                <a:latin typeface="Century Gothic" panose="020B0502020202020204" pitchFamily="34" charset="0"/>
              </a:rPr>
              <a:t>Pressure</a:t>
            </a:r>
          </a:p>
          <a:p>
            <a:pPr lvl="4" algn="just" eaLnBrk="1" hangingPunct="1">
              <a:buClr>
                <a:srgbClr val="86D2E9"/>
              </a:buClr>
              <a:buFont typeface="Arial" panose="020B0604020202020204" pitchFamily="34" charset="0"/>
              <a:buChar char="•"/>
            </a:pPr>
            <a:r>
              <a:rPr lang="en-NZ" altLang="en-US" sz="2000">
                <a:latin typeface="Century Gothic" panose="020B0502020202020204" pitchFamily="34" charset="0"/>
              </a:rPr>
              <a:t>Frustration</a:t>
            </a:r>
          </a:p>
          <a:p>
            <a:pPr lvl="4" algn="just" eaLnBrk="1" hangingPunct="1">
              <a:buClr>
                <a:srgbClr val="86D2E9"/>
              </a:buClr>
              <a:buFont typeface="Arial" panose="020B0604020202020204" pitchFamily="34" charset="0"/>
              <a:buChar char="•"/>
            </a:pPr>
            <a:r>
              <a:rPr lang="en-NZ" altLang="en-US" sz="2000">
                <a:latin typeface="Century Gothic" panose="020B0502020202020204" pitchFamily="34" charset="0"/>
              </a:rPr>
              <a:t>Moral / Ethical issues</a:t>
            </a:r>
          </a:p>
          <a:p>
            <a:pPr lvl="4" algn="just" eaLnBrk="1" hangingPunct="1">
              <a:buClr>
                <a:srgbClr val="86D2E9"/>
              </a:buClr>
              <a:buFont typeface="Arial" panose="020B0604020202020204" pitchFamily="34" charset="0"/>
              <a:buChar char="•"/>
            </a:pPr>
            <a:r>
              <a:rPr lang="en-NZ" altLang="en-US" sz="2000">
                <a:latin typeface="Century Gothic" panose="020B0502020202020204" pitchFamily="34" charset="0"/>
              </a:rPr>
              <a:t>Uncertain of role</a:t>
            </a:r>
          </a:p>
          <a:p>
            <a:pPr lvl="4" algn="just" eaLnBrk="1" hangingPunct="1">
              <a:buClr>
                <a:srgbClr val="86D2E9"/>
              </a:buClr>
              <a:buFont typeface="Arial" panose="020B0604020202020204" pitchFamily="34" charset="0"/>
              <a:buChar char="•"/>
            </a:pPr>
            <a:r>
              <a:rPr lang="en-NZ" altLang="en-US" sz="2000">
                <a:latin typeface="Century Gothic" panose="020B0502020202020204" pitchFamily="34" charset="0"/>
              </a:rPr>
              <a:t>Insecurity</a:t>
            </a:r>
          </a:p>
          <a:p>
            <a:pPr lvl="4" algn="just" eaLnBrk="1" hangingPunct="1">
              <a:buClr>
                <a:srgbClr val="86D2E9"/>
              </a:buClr>
              <a:buFont typeface="Arial" panose="020B0604020202020204" pitchFamily="34" charset="0"/>
              <a:buChar char="•"/>
            </a:pPr>
            <a:r>
              <a:rPr lang="en-NZ" altLang="en-US" sz="2000">
                <a:latin typeface="Century Gothic" panose="020B0502020202020204" pitchFamily="34" charset="0"/>
              </a:rPr>
              <a:t>Helplessness</a:t>
            </a:r>
          </a:p>
        </p:txBody>
      </p:sp>
      <p:grpSp>
        <p:nvGrpSpPr>
          <p:cNvPr id="56" name="Grupa 6">
            <a:extLst>
              <a:ext uri="{FF2B5EF4-FFF2-40B4-BE49-F238E27FC236}">
                <a16:creationId xmlns:a16="http://schemas.microsoft.com/office/drawing/2014/main" id="{3EE4511A-2C62-25AD-671C-5906E745A76F}"/>
              </a:ext>
            </a:extLst>
          </p:cNvPr>
          <p:cNvGrpSpPr>
            <a:grpSpLocks/>
          </p:cNvGrpSpPr>
          <p:nvPr/>
        </p:nvGrpSpPr>
        <p:grpSpPr bwMode="auto">
          <a:xfrm>
            <a:off x="3359150" y="987425"/>
            <a:ext cx="763588" cy="1728788"/>
            <a:chOff x="3134998" y="1113917"/>
            <a:chExt cx="2019850" cy="4566432"/>
          </a:xfrm>
        </p:grpSpPr>
        <p:sp>
          <p:nvSpPr>
            <p:cNvPr id="94361" name="Rectangle 15">
              <a:extLst>
                <a:ext uri="{FF2B5EF4-FFF2-40B4-BE49-F238E27FC236}">
                  <a16:creationId xmlns:a16="http://schemas.microsoft.com/office/drawing/2014/main" id="{14E583FF-8881-FDA5-DB7F-965659AA78E0}"/>
                </a:ext>
              </a:extLst>
            </p:cNvPr>
            <p:cNvSpPr>
              <a:spLocks noChangeArrowheads="1"/>
            </p:cNvSpPr>
            <p:nvPr/>
          </p:nvSpPr>
          <p:spPr bwMode="auto">
            <a:xfrm>
              <a:off x="3134998" y="3152466"/>
              <a:ext cx="2012248" cy="905884"/>
            </a:xfrm>
            <a:prstGeom prst="rect">
              <a:avLst/>
            </a:prstGeom>
            <a:solidFill>
              <a:srgbClr val="86D2E9"/>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94362" name="Rectangle 12">
              <a:extLst>
                <a:ext uri="{FF2B5EF4-FFF2-40B4-BE49-F238E27FC236}">
                  <a16:creationId xmlns:a16="http://schemas.microsoft.com/office/drawing/2014/main" id="{5427CA83-BA94-A9E3-FC5B-94E5421B2D9C}"/>
                </a:ext>
              </a:extLst>
            </p:cNvPr>
            <p:cNvSpPr>
              <a:spLocks noChangeArrowheads="1"/>
            </p:cNvSpPr>
            <p:nvPr/>
          </p:nvSpPr>
          <p:spPr bwMode="auto">
            <a:xfrm>
              <a:off x="3134998" y="5331244"/>
              <a:ext cx="2012248" cy="349105"/>
            </a:xfrm>
            <a:prstGeom prst="rect">
              <a:avLst/>
            </a:prstGeom>
            <a:solidFill>
              <a:srgbClr val="86D2E9"/>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94363" name="Rectangle 13">
              <a:extLst>
                <a:ext uri="{FF2B5EF4-FFF2-40B4-BE49-F238E27FC236}">
                  <a16:creationId xmlns:a16="http://schemas.microsoft.com/office/drawing/2014/main" id="{E5429DF1-B77B-6FA3-2FA8-21361F87D727}"/>
                </a:ext>
              </a:extLst>
            </p:cNvPr>
            <p:cNvSpPr>
              <a:spLocks noChangeArrowheads="1"/>
            </p:cNvSpPr>
            <p:nvPr/>
          </p:nvSpPr>
          <p:spPr bwMode="auto">
            <a:xfrm>
              <a:off x="3134998" y="1521517"/>
              <a:ext cx="2012248" cy="359847"/>
            </a:xfrm>
            <a:prstGeom prst="rect">
              <a:avLst/>
            </a:prstGeom>
            <a:solidFill>
              <a:srgbClr val="86D2E9"/>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60" name="Text Box 43">
              <a:extLst>
                <a:ext uri="{FF2B5EF4-FFF2-40B4-BE49-F238E27FC236}">
                  <a16:creationId xmlns:a16="http://schemas.microsoft.com/office/drawing/2014/main" id="{9AC1B345-57BA-0905-EDF9-6130F3EA606A}"/>
                </a:ext>
              </a:extLst>
            </p:cNvPr>
            <p:cNvSpPr txBox="1">
              <a:spLocks noChangeArrowheads="1"/>
            </p:cNvSpPr>
            <p:nvPr/>
          </p:nvSpPr>
          <p:spPr bwMode="auto">
            <a:xfrm>
              <a:off x="3134998" y="1113917"/>
              <a:ext cx="2011451" cy="364813"/>
            </a:xfrm>
            <a:prstGeom prst="rect">
              <a:avLst/>
            </a:prstGeom>
            <a:noFill/>
            <a:ln w="12700">
              <a:noFill/>
              <a:miter lim="800000"/>
              <a:headEnd/>
              <a:tailEnd/>
            </a:ln>
          </p:spPr>
          <p:txBody>
            <a:bodyPr wrap="none" lIns="32466" tIns="16234" rIns="32466" bIns="16234" anchor="ctr"/>
            <a:lstStyle/>
            <a:p>
              <a:pPr algn="ctr" defTabSz="913203" eaLnBrk="1" fontAlgn="auto" hangingPunct="1">
                <a:spcBef>
                  <a:spcPts val="0"/>
                </a:spcBef>
                <a:spcAft>
                  <a:spcPts val="0"/>
                </a:spcAft>
                <a:defRPr/>
              </a:pPr>
              <a:r>
                <a:rPr lang="pl-PL" sz="1300" b="1">
                  <a:solidFill>
                    <a:srgbClr val="272274"/>
                  </a:solidFill>
                  <a:latin typeface="+mn-lt"/>
                  <a:ea typeface="ＭＳ Ｐゴシック" pitchFamily="-112" charset="-128"/>
                  <a:cs typeface="ＭＳ Ｐゴシック" pitchFamily="-112" charset="-128"/>
                </a:rPr>
                <a:t>   </a:t>
              </a:r>
              <a:r>
                <a:rPr lang="en-US" sz="1050" b="1">
                  <a:solidFill>
                    <a:srgbClr val="5F5F5F"/>
                  </a:solidFill>
                  <a:latin typeface="+mn-lt"/>
                  <a:ea typeface="ＭＳ Ｐゴシック" pitchFamily="-112" charset="-128"/>
                  <a:cs typeface="ＭＳ Ｐゴシック" pitchFamily="-112" charset="-128"/>
                </a:rPr>
                <a:t>D </a:t>
              </a:r>
              <a:r>
                <a:rPr lang="pl-PL" sz="1050" b="1">
                  <a:solidFill>
                    <a:srgbClr val="5F5F5F"/>
                  </a:solidFill>
                  <a:latin typeface="+mn-lt"/>
                  <a:ea typeface="ＭＳ Ｐゴシック" pitchFamily="-112" charset="-128"/>
                  <a:cs typeface="ＭＳ Ｐゴシック" pitchFamily="-112" charset="-128"/>
                </a:rPr>
                <a:t> </a:t>
              </a:r>
              <a:r>
                <a:rPr lang="en-US" sz="1050" b="1">
                  <a:solidFill>
                    <a:srgbClr val="5F5F5F"/>
                  </a:solidFill>
                  <a:latin typeface="+mn-lt"/>
                  <a:ea typeface="ＭＳ Ｐゴシック" pitchFamily="-112" charset="-128"/>
                  <a:cs typeface="ＭＳ Ｐゴシック" pitchFamily="-112" charset="-128"/>
                </a:rPr>
                <a:t>  I </a:t>
              </a:r>
              <a:r>
                <a:rPr lang="pl-PL" sz="1050" b="1">
                  <a:solidFill>
                    <a:srgbClr val="5F5F5F"/>
                  </a:solidFill>
                  <a:latin typeface="+mn-lt"/>
                  <a:ea typeface="ＭＳ Ｐゴシック" pitchFamily="-112" charset="-128"/>
                  <a:cs typeface="ＭＳ Ｐゴシック" pitchFamily="-112" charset="-128"/>
                </a:rPr>
                <a:t>    </a:t>
              </a:r>
              <a:r>
                <a:rPr lang="en-US" sz="1050" b="1">
                  <a:solidFill>
                    <a:srgbClr val="5F5F5F"/>
                  </a:solidFill>
                  <a:latin typeface="+mn-lt"/>
                  <a:ea typeface="ＭＳ Ｐゴシック" pitchFamily="-112" charset="-128"/>
                  <a:cs typeface="ＭＳ Ｐゴシック" pitchFamily="-112" charset="-128"/>
                </a:rPr>
                <a:t>S </a:t>
              </a:r>
              <a:r>
                <a:rPr lang="pl-PL" sz="1050" b="1">
                  <a:solidFill>
                    <a:srgbClr val="5F5F5F"/>
                  </a:solidFill>
                  <a:latin typeface="+mn-lt"/>
                  <a:ea typeface="ＭＳ Ｐゴシック" pitchFamily="-112" charset="-128"/>
                  <a:cs typeface="ＭＳ Ｐゴシック" pitchFamily="-112" charset="-128"/>
                </a:rPr>
                <a:t>  </a:t>
              </a:r>
              <a:r>
                <a:rPr lang="en-US" sz="1050" b="1">
                  <a:solidFill>
                    <a:srgbClr val="5F5F5F"/>
                  </a:solidFill>
                  <a:latin typeface="+mn-lt"/>
                  <a:ea typeface="ＭＳ Ｐゴシック" pitchFamily="-112" charset="-128"/>
                  <a:cs typeface="ＭＳ Ｐゴシック" pitchFamily="-112" charset="-128"/>
                </a:rPr>
                <a:t> C</a:t>
              </a:r>
              <a:r>
                <a:rPr lang="pl-PL" sz="1050" b="1">
                  <a:solidFill>
                    <a:srgbClr val="5F5F5F"/>
                  </a:solidFill>
                  <a:latin typeface="+mn-lt"/>
                  <a:ea typeface="ＭＳ Ｐゴシック" pitchFamily="-112" charset="-128"/>
                  <a:cs typeface="ＭＳ Ｐゴシック" pitchFamily="-112" charset="-128"/>
                </a:rPr>
                <a:t>  </a:t>
              </a:r>
              <a:endParaRPr lang="en-US" sz="1300" b="1">
                <a:solidFill>
                  <a:srgbClr val="5F5F5F"/>
                </a:solidFill>
                <a:latin typeface="+mn-lt"/>
                <a:ea typeface="ＭＳ Ｐゴシック" pitchFamily="-112" charset="-128"/>
                <a:cs typeface="ＭＳ Ｐゴシック" pitchFamily="-112" charset="-128"/>
              </a:endParaRPr>
            </a:p>
          </p:txBody>
        </p:sp>
        <p:grpSp>
          <p:nvGrpSpPr>
            <p:cNvPr id="94365" name="Grupa 11">
              <a:extLst>
                <a:ext uri="{FF2B5EF4-FFF2-40B4-BE49-F238E27FC236}">
                  <a16:creationId xmlns:a16="http://schemas.microsoft.com/office/drawing/2014/main" id="{4ADF687C-0B2A-CA9A-A4C6-7FCBAE31A57A}"/>
                </a:ext>
              </a:extLst>
            </p:cNvPr>
            <p:cNvGrpSpPr>
              <a:grpSpLocks/>
            </p:cNvGrpSpPr>
            <p:nvPr/>
          </p:nvGrpSpPr>
          <p:grpSpPr bwMode="auto">
            <a:xfrm>
              <a:off x="3134998" y="1517736"/>
              <a:ext cx="2019850" cy="4162612"/>
              <a:chOff x="3636165" y="1814460"/>
              <a:chExt cx="1696621" cy="3496486"/>
            </a:xfrm>
          </p:grpSpPr>
          <p:grpSp>
            <p:nvGrpSpPr>
              <p:cNvPr id="94366" name="Group 28">
                <a:extLst>
                  <a:ext uri="{FF2B5EF4-FFF2-40B4-BE49-F238E27FC236}">
                    <a16:creationId xmlns:a16="http://schemas.microsoft.com/office/drawing/2014/main" id="{6DF2163F-AC6E-A769-853E-17B2E7405CA5}"/>
                  </a:ext>
                </a:extLst>
              </p:cNvPr>
              <p:cNvGrpSpPr>
                <a:grpSpLocks/>
              </p:cNvGrpSpPr>
              <p:nvPr/>
            </p:nvGrpSpPr>
            <p:grpSpPr bwMode="auto">
              <a:xfrm>
                <a:off x="3636165" y="1819139"/>
                <a:ext cx="1696621" cy="3491807"/>
                <a:chOff x="1684" y="1082"/>
                <a:chExt cx="2391" cy="3083"/>
              </a:xfrm>
            </p:grpSpPr>
            <p:sp>
              <p:nvSpPr>
                <p:cNvPr id="94371" name="Rectangle 29">
                  <a:extLst>
                    <a:ext uri="{FF2B5EF4-FFF2-40B4-BE49-F238E27FC236}">
                      <a16:creationId xmlns:a16="http://schemas.microsoft.com/office/drawing/2014/main" id="{B4CBEDBD-452A-81F9-BDE5-BBCC8AD7F30D}"/>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94372" name="Line 30">
                  <a:extLst>
                    <a:ext uri="{FF2B5EF4-FFF2-40B4-BE49-F238E27FC236}">
                      <a16:creationId xmlns:a16="http://schemas.microsoft.com/office/drawing/2014/main" id="{7ECD4C61-AF8B-B72F-B2C6-FF1935A0C35E}"/>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94367" name="Line 31">
                <a:extLst>
                  <a:ext uri="{FF2B5EF4-FFF2-40B4-BE49-F238E27FC236}">
                    <a16:creationId xmlns:a16="http://schemas.microsoft.com/office/drawing/2014/main" id="{228A1B03-ADD4-A927-7EB9-B986F6E043B8}"/>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94368" name="Line 32">
                <a:extLst>
                  <a:ext uri="{FF2B5EF4-FFF2-40B4-BE49-F238E27FC236}">
                    <a16:creationId xmlns:a16="http://schemas.microsoft.com/office/drawing/2014/main" id="{9B74B8EA-6828-D822-3496-90586E82A6C0}"/>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94369" name="Line 33">
                <a:extLst>
                  <a:ext uri="{FF2B5EF4-FFF2-40B4-BE49-F238E27FC236}">
                    <a16:creationId xmlns:a16="http://schemas.microsoft.com/office/drawing/2014/main" id="{66AF46CB-FFAF-20C1-B055-C2882AB182D0}"/>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94370" name="Line 34">
                <a:extLst>
                  <a:ext uri="{FF2B5EF4-FFF2-40B4-BE49-F238E27FC236}">
                    <a16:creationId xmlns:a16="http://schemas.microsoft.com/office/drawing/2014/main" id="{BE577803-F9B0-4630-9495-C48325064E52}"/>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69" name="Group 68">
            <a:extLst>
              <a:ext uri="{FF2B5EF4-FFF2-40B4-BE49-F238E27FC236}">
                <a16:creationId xmlns:a16="http://schemas.microsoft.com/office/drawing/2014/main" id="{FE3C5D13-A9B8-60C8-CF66-16219548042A}"/>
              </a:ext>
            </a:extLst>
          </p:cNvPr>
          <p:cNvGrpSpPr>
            <a:grpSpLocks/>
          </p:cNvGrpSpPr>
          <p:nvPr/>
        </p:nvGrpSpPr>
        <p:grpSpPr bwMode="auto">
          <a:xfrm>
            <a:off x="3503613" y="1209675"/>
            <a:ext cx="461962" cy="1249363"/>
            <a:chOff x="3061872" y="2323899"/>
            <a:chExt cx="743714" cy="2014585"/>
          </a:xfrm>
        </p:grpSpPr>
        <p:cxnSp>
          <p:nvCxnSpPr>
            <p:cNvPr id="70" name="Straight Connector 69">
              <a:extLst>
                <a:ext uri="{FF2B5EF4-FFF2-40B4-BE49-F238E27FC236}">
                  <a16:creationId xmlns:a16="http://schemas.microsoft.com/office/drawing/2014/main" id="{10740A86-6BA1-BB57-B77F-9254BF463221}"/>
                </a:ext>
              </a:extLst>
            </p:cNvPr>
            <p:cNvCxnSpPr/>
            <p:nvPr/>
          </p:nvCxnSpPr>
          <p:spPr>
            <a:xfrm>
              <a:off x="3061872" y="2323899"/>
              <a:ext cx="235126" cy="110073"/>
            </a:xfrm>
            <a:prstGeom prst="line">
              <a:avLst/>
            </a:prstGeom>
            <a:ln w="12700"/>
          </p:spPr>
          <p:style>
            <a:lnRef idx="1">
              <a:schemeClr val="dk1"/>
            </a:lnRef>
            <a:fillRef idx="0">
              <a:schemeClr val="dk1"/>
            </a:fillRef>
            <a:effectRef idx="0">
              <a:schemeClr val="dk1"/>
            </a:effectRef>
            <a:fontRef idx="minor">
              <a:schemeClr val="tx1"/>
            </a:fontRef>
          </p:style>
        </p:cxnSp>
        <p:cxnSp>
          <p:nvCxnSpPr>
            <p:cNvPr id="71" name="Straight Connector 70">
              <a:extLst>
                <a:ext uri="{FF2B5EF4-FFF2-40B4-BE49-F238E27FC236}">
                  <a16:creationId xmlns:a16="http://schemas.microsoft.com/office/drawing/2014/main" id="{C1CE0790-8D52-8CAC-6C89-CA626AE7C0BE}"/>
                </a:ext>
              </a:extLst>
            </p:cNvPr>
            <p:cNvCxnSpPr/>
            <p:nvPr/>
          </p:nvCxnSpPr>
          <p:spPr>
            <a:xfrm>
              <a:off x="3296998" y="2433972"/>
              <a:ext cx="250461" cy="1185199"/>
            </a:xfrm>
            <a:prstGeom prst="line">
              <a:avLst/>
            </a:prstGeom>
            <a:ln w="12700"/>
          </p:spPr>
          <p:style>
            <a:lnRef idx="1">
              <a:schemeClr val="dk1"/>
            </a:lnRef>
            <a:fillRef idx="0">
              <a:schemeClr val="dk1"/>
            </a:fillRef>
            <a:effectRef idx="0">
              <a:schemeClr val="dk1"/>
            </a:effectRef>
            <a:fontRef idx="minor">
              <a:schemeClr val="tx1"/>
            </a:fontRef>
          </p:style>
        </p:cxnSp>
        <p:cxnSp>
          <p:nvCxnSpPr>
            <p:cNvPr id="72" name="Straight Connector 71">
              <a:extLst>
                <a:ext uri="{FF2B5EF4-FFF2-40B4-BE49-F238E27FC236}">
                  <a16:creationId xmlns:a16="http://schemas.microsoft.com/office/drawing/2014/main" id="{DE1B51FA-EE9F-7264-0BBA-79B870D9717C}"/>
                </a:ext>
              </a:extLst>
            </p:cNvPr>
            <p:cNvCxnSpPr/>
            <p:nvPr/>
          </p:nvCxnSpPr>
          <p:spPr>
            <a:xfrm>
              <a:off x="3547459" y="3619172"/>
              <a:ext cx="258127" cy="719312"/>
            </a:xfrm>
            <a:prstGeom prst="line">
              <a:avLst/>
            </a:prstGeom>
            <a:ln w="12700"/>
          </p:spPr>
          <p:style>
            <a:lnRef idx="1">
              <a:schemeClr val="dk1"/>
            </a:lnRef>
            <a:fillRef idx="0">
              <a:schemeClr val="dk1"/>
            </a:fillRef>
            <a:effectRef idx="0">
              <a:schemeClr val="dk1"/>
            </a:effectRef>
            <a:fontRef idx="minor">
              <a:schemeClr val="tx1"/>
            </a:fontRef>
          </p:style>
        </p:cxnSp>
      </p:grpSp>
      <p:grpSp>
        <p:nvGrpSpPr>
          <p:cNvPr id="73" name="Grupa 6">
            <a:extLst>
              <a:ext uri="{FF2B5EF4-FFF2-40B4-BE49-F238E27FC236}">
                <a16:creationId xmlns:a16="http://schemas.microsoft.com/office/drawing/2014/main" id="{DE2EEA1C-1A5C-AC7C-1DA7-4026E4CAD751}"/>
              </a:ext>
            </a:extLst>
          </p:cNvPr>
          <p:cNvGrpSpPr>
            <a:grpSpLocks/>
          </p:cNvGrpSpPr>
          <p:nvPr/>
        </p:nvGrpSpPr>
        <p:grpSpPr bwMode="auto">
          <a:xfrm>
            <a:off x="4354513" y="984250"/>
            <a:ext cx="765175" cy="1728788"/>
            <a:chOff x="3134998" y="1113917"/>
            <a:chExt cx="2019850" cy="4566432"/>
          </a:xfrm>
        </p:grpSpPr>
        <p:sp>
          <p:nvSpPr>
            <p:cNvPr id="94346" name="Rectangle 15">
              <a:extLst>
                <a:ext uri="{FF2B5EF4-FFF2-40B4-BE49-F238E27FC236}">
                  <a16:creationId xmlns:a16="http://schemas.microsoft.com/office/drawing/2014/main" id="{5E89E329-F578-1B52-04C1-9B8CA6B2922C}"/>
                </a:ext>
              </a:extLst>
            </p:cNvPr>
            <p:cNvSpPr>
              <a:spLocks noChangeArrowheads="1"/>
            </p:cNvSpPr>
            <p:nvPr/>
          </p:nvSpPr>
          <p:spPr bwMode="auto">
            <a:xfrm>
              <a:off x="3134998" y="3152466"/>
              <a:ext cx="2012248" cy="905884"/>
            </a:xfrm>
            <a:prstGeom prst="rect">
              <a:avLst/>
            </a:prstGeom>
            <a:solidFill>
              <a:srgbClr val="86D2E9"/>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94347" name="Rectangle 12">
              <a:extLst>
                <a:ext uri="{FF2B5EF4-FFF2-40B4-BE49-F238E27FC236}">
                  <a16:creationId xmlns:a16="http://schemas.microsoft.com/office/drawing/2014/main" id="{A8C52642-E575-989A-F42A-B621A218BD22}"/>
                </a:ext>
              </a:extLst>
            </p:cNvPr>
            <p:cNvSpPr>
              <a:spLocks noChangeArrowheads="1"/>
            </p:cNvSpPr>
            <p:nvPr/>
          </p:nvSpPr>
          <p:spPr bwMode="auto">
            <a:xfrm>
              <a:off x="3134998" y="5331244"/>
              <a:ext cx="2012248" cy="349105"/>
            </a:xfrm>
            <a:prstGeom prst="rect">
              <a:avLst/>
            </a:prstGeom>
            <a:solidFill>
              <a:srgbClr val="86D2E9"/>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94348" name="Rectangle 13">
              <a:extLst>
                <a:ext uri="{FF2B5EF4-FFF2-40B4-BE49-F238E27FC236}">
                  <a16:creationId xmlns:a16="http://schemas.microsoft.com/office/drawing/2014/main" id="{6EBE649B-6FF1-460A-5CE2-F1B8C575B5D4}"/>
                </a:ext>
              </a:extLst>
            </p:cNvPr>
            <p:cNvSpPr>
              <a:spLocks noChangeArrowheads="1"/>
            </p:cNvSpPr>
            <p:nvPr/>
          </p:nvSpPr>
          <p:spPr bwMode="auto">
            <a:xfrm>
              <a:off x="3134998" y="1521517"/>
              <a:ext cx="2012248" cy="359847"/>
            </a:xfrm>
            <a:prstGeom prst="rect">
              <a:avLst/>
            </a:prstGeom>
            <a:solidFill>
              <a:srgbClr val="86D2E9"/>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77" name="Text Box 43">
              <a:extLst>
                <a:ext uri="{FF2B5EF4-FFF2-40B4-BE49-F238E27FC236}">
                  <a16:creationId xmlns:a16="http://schemas.microsoft.com/office/drawing/2014/main" id="{64979DA4-1E7B-87F4-42DE-C6C45A39A99A}"/>
                </a:ext>
              </a:extLst>
            </p:cNvPr>
            <p:cNvSpPr txBox="1">
              <a:spLocks noChangeArrowheads="1"/>
            </p:cNvSpPr>
            <p:nvPr/>
          </p:nvSpPr>
          <p:spPr bwMode="auto">
            <a:xfrm>
              <a:off x="3134998" y="1113917"/>
              <a:ext cx="2011469" cy="364813"/>
            </a:xfrm>
            <a:prstGeom prst="rect">
              <a:avLst/>
            </a:prstGeom>
            <a:noFill/>
            <a:ln w="12700">
              <a:noFill/>
              <a:miter lim="800000"/>
              <a:headEnd/>
              <a:tailEnd/>
            </a:ln>
          </p:spPr>
          <p:txBody>
            <a:bodyPr wrap="none" lIns="32466" tIns="16234" rIns="32466" bIns="16234" anchor="ctr"/>
            <a:lstStyle/>
            <a:p>
              <a:pPr algn="ctr" defTabSz="913203" eaLnBrk="1" fontAlgn="auto" hangingPunct="1">
                <a:spcBef>
                  <a:spcPts val="0"/>
                </a:spcBef>
                <a:spcAft>
                  <a:spcPts val="0"/>
                </a:spcAft>
                <a:defRPr/>
              </a:pPr>
              <a:r>
                <a:rPr lang="pl-PL" sz="1300" b="1">
                  <a:solidFill>
                    <a:srgbClr val="272274"/>
                  </a:solidFill>
                  <a:latin typeface="+mn-lt"/>
                  <a:ea typeface="ＭＳ Ｐゴシック" pitchFamily="-112" charset="-128"/>
                  <a:cs typeface="ＭＳ Ｐゴシック" pitchFamily="-112" charset="-128"/>
                </a:rPr>
                <a:t>   </a:t>
              </a:r>
              <a:r>
                <a:rPr lang="en-US" sz="1050" b="1">
                  <a:solidFill>
                    <a:srgbClr val="5F5F5F"/>
                  </a:solidFill>
                  <a:latin typeface="+mn-lt"/>
                  <a:ea typeface="ＭＳ Ｐゴシック" pitchFamily="-112" charset="-128"/>
                  <a:cs typeface="ＭＳ Ｐゴシック" pitchFamily="-112" charset="-128"/>
                </a:rPr>
                <a:t>D </a:t>
              </a:r>
              <a:r>
                <a:rPr lang="pl-PL" sz="1050" b="1">
                  <a:solidFill>
                    <a:srgbClr val="5F5F5F"/>
                  </a:solidFill>
                  <a:latin typeface="+mn-lt"/>
                  <a:ea typeface="ＭＳ Ｐゴシック" pitchFamily="-112" charset="-128"/>
                  <a:cs typeface="ＭＳ Ｐゴシック" pitchFamily="-112" charset="-128"/>
                </a:rPr>
                <a:t> </a:t>
              </a:r>
              <a:r>
                <a:rPr lang="en-US" sz="1050" b="1">
                  <a:solidFill>
                    <a:srgbClr val="5F5F5F"/>
                  </a:solidFill>
                  <a:latin typeface="+mn-lt"/>
                  <a:ea typeface="ＭＳ Ｐゴシック" pitchFamily="-112" charset="-128"/>
                  <a:cs typeface="ＭＳ Ｐゴシック" pitchFamily="-112" charset="-128"/>
                </a:rPr>
                <a:t>  I </a:t>
              </a:r>
              <a:r>
                <a:rPr lang="pl-PL" sz="1050" b="1">
                  <a:solidFill>
                    <a:srgbClr val="5F5F5F"/>
                  </a:solidFill>
                  <a:latin typeface="+mn-lt"/>
                  <a:ea typeface="ＭＳ Ｐゴシック" pitchFamily="-112" charset="-128"/>
                  <a:cs typeface="ＭＳ Ｐゴシック" pitchFamily="-112" charset="-128"/>
                </a:rPr>
                <a:t>    </a:t>
              </a:r>
              <a:r>
                <a:rPr lang="en-US" sz="1050" b="1">
                  <a:solidFill>
                    <a:srgbClr val="5F5F5F"/>
                  </a:solidFill>
                  <a:latin typeface="+mn-lt"/>
                  <a:ea typeface="ＭＳ Ｐゴシック" pitchFamily="-112" charset="-128"/>
                  <a:cs typeface="ＭＳ Ｐゴシック" pitchFamily="-112" charset="-128"/>
                </a:rPr>
                <a:t>S </a:t>
              </a:r>
              <a:r>
                <a:rPr lang="pl-PL" sz="1050" b="1">
                  <a:solidFill>
                    <a:srgbClr val="5F5F5F"/>
                  </a:solidFill>
                  <a:latin typeface="+mn-lt"/>
                  <a:ea typeface="ＭＳ Ｐゴシック" pitchFamily="-112" charset="-128"/>
                  <a:cs typeface="ＭＳ Ｐゴシック" pitchFamily="-112" charset="-128"/>
                </a:rPr>
                <a:t>  </a:t>
              </a:r>
              <a:r>
                <a:rPr lang="en-US" sz="1050" b="1">
                  <a:solidFill>
                    <a:srgbClr val="5F5F5F"/>
                  </a:solidFill>
                  <a:latin typeface="+mn-lt"/>
                  <a:ea typeface="ＭＳ Ｐゴシック" pitchFamily="-112" charset="-128"/>
                  <a:cs typeface="ＭＳ Ｐゴシック" pitchFamily="-112" charset="-128"/>
                </a:rPr>
                <a:t> C</a:t>
              </a:r>
              <a:r>
                <a:rPr lang="pl-PL" sz="1050" b="1">
                  <a:solidFill>
                    <a:srgbClr val="5F5F5F"/>
                  </a:solidFill>
                  <a:latin typeface="+mn-lt"/>
                  <a:ea typeface="ＭＳ Ｐゴシック" pitchFamily="-112" charset="-128"/>
                  <a:cs typeface="ＭＳ Ｐゴシック" pitchFamily="-112" charset="-128"/>
                </a:rPr>
                <a:t>  </a:t>
              </a:r>
              <a:endParaRPr lang="en-US" sz="1300" b="1">
                <a:solidFill>
                  <a:srgbClr val="5F5F5F"/>
                </a:solidFill>
                <a:latin typeface="+mn-lt"/>
                <a:ea typeface="ＭＳ Ｐゴシック" pitchFamily="-112" charset="-128"/>
                <a:cs typeface="ＭＳ Ｐゴシック" pitchFamily="-112" charset="-128"/>
              </a:endParaRPr>
            </a:p>
          </p:txBody>
        </p:sp>
        <p:grpSp>
          <p:nvGrpSpPr>
            <p:cNvPr id="94350" name="Grupa 11">
              <a:extLst>
                <a:ext uri="{FF2B5EF4-FFF2-40B4-BE49-F238E27FC236}">
                  <a16:creationId xmlns:a16="http://schemas.microsoft.com/office/drawing/2014/main" id="{7F560F7F-0CAA-CE7D-37C1-22C126E7BC6C}"/>
                </a:ext>
              </a:extLst>
            </p:cNvPr>
            <p:cNvGrpSpPr>
              <a:grpSpLocks/>
            </p:cNvGrpSpPr>
            <p:nvPr/>
          </p:nvGrpSpPr>
          <p:grpSpPr bwMode="auto">
            <a:xfrm>
              <a:off x="3134998" y="1517736"/>
              <a:ext cx="2019850" cy="4162612"/>
              <a:chOff x="3636165" y="1814460"/>
              <a:chExt cx="1696621" cy="3496486"/>
            </a:xfrm>
          </p:grpSpPr>
          <p:grpSp>
            <p:nvGrpSpPr>
              <p:cNvPr id="94351" name="Group 28">
                <a:extLst>
                  <a:ext uri="{FF2B5EF4-FFF2-40B4-BE49-F238E27FC236}">
                    <a16:creationId xmlns:a16="http://schemas.microsoft.com/office/drawing/2014/main" id="{B8CF4B46-4780-BA88-0DF8-A3DE2BFBF5D3}"/>
                  </a:ext>
                </a:extLst>
              </p:cNvPr>
              <p:cNvGrpSpPr>
                <a:grpSpLocks/>
              </p:cNvGrpSpPr>
              <p:nvPr/>
            </p:nvGrpSpPr>
            <p:grpSpPr bwMode="auto">
              <a:xfrm>
                <a:off x="3636165" y="1819139"/>
                <a:ext cx="1696621" cy="3491807"/>
                <a:chOff x="1684" y="1082"/>
                <a:chExt cx="2391" cy="3083"/>
              </a:xfrm>
            </p:grpSpPr>
            <p:sp>
              <p:nvSpPr>
                <p:cNvPr id="94356" name="Rectangle 29">
                  <a:extLst>
                    <a:ext uri="{FF2B5EF4-FFF2-40B4-BE49-F238E27FC236}">
                      <a16:creationId xmlns:a16="http://schemas.microsoft.com/office/drawing/2014/main" id="{790DE397-6490-9360-9FE9-92B1851800E6}"/>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94357" name="Line 30">
                  <a:extLst>
                    <a:ext uri="{FF2B5EF4-FFF2-40B4-BE49-F238E27FC236}">
                      <a16:creationId xmlns:a16="http://schemas.microsoft.com/office/drawing/2014/main" id="{05D0BB1A-6B74-731A-C187-5A34D5274BA0}"/>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94352" name="Line 31">
                <a:extLst>
                  <a:ext uri="{FF2B5EF4-FFF2-40B4-BE49-F238E27FC236}">
                    <a16:creationId xmlns:a16="http://schemas.microsoft.com/office/drawing/2014/main" id="{AE00BD45-DDE2-5EA4-CCBE-4D2CFBFD0BA9}"/>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94353" name="Line 32">
                <a:extLst>
                  <a:ext uri="{FF2B5EF4-FFF2-40B4-BE49-F238E27FC236}">
                    <a16:creationId xmlns:a16="http://schemas.microsoft.com/office/drawing/2014/main" id="{3F4D0F55-B29C-BCE2-80D7-F8AFF96D16B8}"/>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94354" name="Line 33">
                <a:extLst>
                  <a:ext uri="{FF2B5EF4-FFF2-40B4-BE49-F238E27FC236}">
                    <a16:creationId xmlns:a16="http://schemas.microsoft.com/office/drawing/2014/main" id="{CD6F4F28-48A8-FECD-1589-1A763B338D3D}"/>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94355" name="Line 34">
                <a:extLst>
                  <a:ext uri="{FF2B5EF4-FFF2-40B4-BE49-F238E27FC236}">
                    <a16:creationId xmlns:a16="http://schemas.microsoft.com/office/drawing/2014/main" id="{C88466F4-CFA8-B502-19A8-E5BFD6829896}"/>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86" name="Group 85">
            <a:extLst>
              <a:ext uri="{FF2B5EF4-FFF2-40B4-BE49-F238E27FC236}">
                <a16:creationId xmlns:a16="http://schemas.microsoft.com/office/drawing/2014/main" id="{1570F135-5D18-892C-BF82-5C475568CA84}"/>
              </a:ext>
            </a:extLst>
          </p:cNvPr>
          <p:cNvGrpSpPr>
            <a:grpSpLocks/>
          </p:cNvGrpSpPr>
          <p:nvPr/>
        </p:nvGrpSpPr>
        <p:grpSpPr bwMode="auto">
          <a:xfrm>
            <a:off x="4502150" y="1412875"/>
            <a:ext cx="449263" cy="973138"/>
            <a:chOff x="3065826" y="2633761"/>
            <a:chExt cx="723296" cy="1569929"/>
          </a:xfrm>
        </p:grpSpPr>
        <p:cxnSp>
          <p:nvCxnSpPr>
            <p:cNvPr id="87" name="Straight Connector 86">
              <a:extLst>
                <a:ext uri="{FF2B5EF4-FFF2-40B4-BE49-F238E27FC236}">
                  <a16:creationId xmlns:a16="http://schemas.microsoft.com/office/drawing/2014/main" id="{0DDFB3CF-265A-5DBC-2560-EC5977D8390B}"/>
                </a:ext>
              </a:extLst>
            </p:cNvPr>
            <p:cNvCxnSpPr/>
            <p:nvPr/>
          </p:nvCxnSpPr>
          <p:spPr>
            <a:xfrm>
              <a:off x="3065826" y="2756692"/>
              <a:ext cx="250470" cy="1446998"/>
            </a:xfrm>
            <a:prstGeom prst="line">
              <a:avLst/>
            </a:prstGeom>
            <a:ln w="12700"/>
          </p:spPr>
          <p:style>
            <a:lnRef idx="1">
              <a:schemeClr val="dk1"/>
            </a:lnRef>
            <a:fillRef idx="0">
              <a:schemeClr val="dk1"/>
            </a:fillRef>
            <a:effectRef idx="0">
              <a:schemeClr val="dk1"/>
            </a:effectRef>
            <a:fontRef idx="minor">
              <a:schemeClr val="tx1"/>
            </a:fontRef>
          </p:style>
        </p:cxnSp>
        <p:cxnSp>
          <p:nvCxnSpPr>
            <p:cNvPr id="88" name="Straight Connector 87">
              <a:extLst>
                <a:ext uri="{FF2B5EF4-FFF2-40B4-BE49-F238E27FC236}">
                  <a16:creationId xmlns:a16="http://schemas.microsoft.com/office/drawing/2014/main" id="{7AB3569B-B9C9-597C-6D35-E3C4C17820D0}"/>
                </a:ext>
              </a:extLst>
            </p:cNvPr>
            <p:cNvCxnSpPr/>
            <p:nvPr/>
          </p:nvCxnSpPr>
          <p:spPr>
            <a:xfrm flipV="1">
              <a:off x="3316296" y="3978317"/>
              <a:ext cx="250470" cy="225373"/>
            </a:xfrm>
            <a:prstGeom prst="line">
              <a:avLst/>
            </a:prstGeom>
            <a:ln w="12700"/>
          </p:spPr>
          <p:style>
            <a:lnRef idx="1">
              <a:schemeClr val="dk1"/>
            </a:lnRef>
            <a:fillRef idx="0">
              <a:schemeClr val="dk1"/>
            </a:fillRef>
            <a:effectRef idx="0">
              <a:schemeClr val="dk1"/>
            </a:effectRef>
            <a:fontRef idx="minor">
              <a:schemeClr val="tx1"/>
            </a:fontRef>
          </p:style>
        </p:cxnSp>
        <p:cxnSp>
          <p:nvCxnSpPr>
            <p:cNvPr id="89" name="Straight Connector 88">
              <a:extLst>
                <a:ext uri="{FF2B5EF4-FFF2-40B4-BE49-F238E27FC236}">
                  <a16:creationId xmlns:a16="http://schemas.microsoft.com/office/drawing/2014/main" id="{32ACC86E-42E4-2C26-C71D-3C7196FD2676}"/>
                </a:ext>
              </a:extLst>
            </p:cNvPr>
            <p:cNvCxnSpPr/>
            <p:nvPr/>
          </p:nvCxnSpPr>
          <p:spPr>
            <a:xfrm flipV="1">
              <a:off x="3566765" y="2633761"/>
              <a:ext cx="222357" cy="1344556"/>
            </a:xfrm>
            <a:prstGeom prst="line">
              <a:avLst/>
            </a:prstGeom>
            <a:ln w="12700"/>
          </p:spPr>
          <p:style>
            <a:lnRef idx="1">
              <a:schemeClr val="dk1"/>
            </a:lnRef>
            <a:fillRef idx="0">
              <a:schemeClr val="dk1"/>
            </a:fillRef>
            <a:effectRef idx="0">
              <a:schemeClr val="dk1"/>
            </a:effectRef>
            <a:fontRef idx="minor">
              <a:schemeClr val="tx1"/>
            </a:fontRef>
          </p:style>
        </p:cxnSp>
      </p:grpSp>
      <p:grpSp>
        <p:nvGrpSpPr>
          <p:cNvPr id="95" name="Grupa 6">
            <a:extLst>
              <a:ext uri="{FF2B5EF4-FFF2-40B4-BE49-F238E27FC236}">
                <a16:creationId xmlns:a16="http://schemas.microsoft.com/office/drawing/2014/main" id="{56AE3603-F54C-688A-344F-1C860A6DE283}"/>
              </a:ext>
            </a:extLst>
          </p:cNvPr>
          <p:cNvGrpSpPr>
            <a:grpSpLocks/>
          </p:cNvGrpSpPr>
          <p:nvPr/>
        </p:nvGrpSpPr>
        <p:grpSpPr bwMode="auto">
          <a:xfrm>
            <a:off x="5345113" y="981075"/>
            <a:ext cx="765175" cy="1728788"/>
            <a:chOff x="3134998" y="1113917"/>
            <a:chExt cx="2019850" cy="4566432"/>
          </a:xfrm>
        </p:grpSpPr>
        <p:sp>
          <p:nvSpPr>
            <p:cNvPr id="94331" name="Rectangle 15">
              <a:extLst>
                <a:ext uri="{FF2B5EF4-FFF2-40B4-BE49-F238E27FC236}">
                  <a16:creationId xmlns:a16="http://schemas.microsoft.com/office/drawing/2014/main" id="{254F1C33-C6C6-56BD-8FD9-2E737BB9E41D}"/>
                </a:ext>
              </a:extLst>
            </p:cNvPr>
            <p:cNvSpPr>
              <a:spLocks noChangeArrowheads="1"/>
            </p:cNvSpPr>
            <p:nvPr/>
          </p:nvSpPr>
          <p:spPr bwMode="auto">
            <a:xfrm>
              <a:off x="3134998" y="3152466"/>
              <a:ext cx="2012248" cy="905884"/>
            </a:xfrm>
            <a:prstGeom prst="rect">
              <a:avLst/>
            </a:prstGeom>
            <a:solidFill>
              <a:srgbClr val="86D2E9"/>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94332" name="Rectangle 12">
              <a:extLst>
                <a:ext uri="{FF2B5EF4-FFF2-40B4-BE49-F238E27FC236}">
                  <a16:creationId xmlns:a16="http://schemas.microsoft.com/office/drawing/2014/main" id="{C3122A36-703C-00F3-BDD8-277486A9933D}"/>
                </a:ext>
              </a:extLst>
            </p:cNvPr>
            <p:cNvSpPr>
              <a:spLocks noChangeArrowheads="1"/>
            </p:cNvSpPr>
            <p:nvPr/>
          </p:nvSpPr>
          <p:spPr bwMode="auto">
            <a:xfrm>
              <a:off x="3134998" y="5331244"/>
              <a:ext cx="2012248" cy="349105"/>
            </a:xfrm>
            <a:prstGeom prst="rect">
              <a:avLst/>
            </a:prstGeom>
            <a:solidFill>
              <a:srgbClr val="86D2E9"/>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94333" name="Rectangle 13">
              <a:extLst>
                <a:ext uri="{FF2B5EF4-FFF2-40B4-BE49-F238E27FC236}">
                  <a16:creationId xmlns:a16="http://schemas.microsoft.com/office/drawing/2014/main" id="{3A82AD2B-1260-8BFB-3F89-17DDF160CC1C}"/>
                </a:ext>
              </a:extLst>
            </p:cNvPr>
            <p:cNvSpPr>
              <a:spLocks noChangeArrowheads="1"/>
            </p:cNvSpPr>
            <p:nvPr/>
          </p:nvSpPr>
          <p:spPr bwMode="auto">
            <a:xfrm>
              <a:off x="3134998" y="1521517"/>
              <a:ext cx="2012248" cy="359847"/>
            </a:xfrm>
            <a:prstGeom prst="rect">
              <a:avLst/>
            </a:prstGeom>
            <a:solidFill>
              <a:srgbClr val="86D2E9"/>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99" name="Text Box 43">
              <a:extLst>
                <a:ext uri="{FF2B5EF4-FFF2-40B4-BE49-F238E27FC236}">
                  <a16:creationId xmlns:a16="http://schemas.microsoft.com/office/drawing/2014/main" id="{D781DCE8-DDF2-7AA3-D328-B7AEDEBF48D0}"/>
                </a:ext>
              </a:extLst>
            </p:cNvPr>
            <p:cNvSpPr txBox="1">
              <a:spLocks noChangeArrowheads="1"/>
            </p:cNvSpPr>
            <p:nvPr/>
          </p:nvSpPr>
          <p:spPr bwMode="auto">
            <a:xfrm>
              <a:off x="3134998" y="1113917"/>
              <a:ext cx="2011469" cy="364813"/>
            </a:xfrm>
            <a:prstGeom prst="rect">
              <a:avLst/>
            </a:prstGeom>
            <a:noFill/>
            <a:ln w="12700">
              <a:noFill/>
              <a:miter lim="800000"/>
              <a:headEnd/>
              <a:tailEnd/>
            </a:ln>
          </p:spPr>
          <p:txBody>
            <a:bodyPr wrap="none" lIns="32466" tIns="16234" rIns="32466" bIns="16234" anchor="ctr"/>
            <a:lstStyle/>
            <a:p>
              <a:pPr algn="ctr" defTabSz="913203" eaLnBrk="1" fontAlgn="auto" hangingPunct="1">
                <a:spcBef>
                  <a:spcPts val="0"/>
                </a:spcBef>
                <a:spcAft>
                  <a:spcPts val="0"/>
                </a:spcAft>
                <a:defRPr/>
              </a:pPr>
              <a:r>
                <a:rPr lang="pl-PL" sz="1300" b="1">
                  <a:solidFill>
                    <a:srgbClr val="272274"/>
                  </a:solidFill>
                  <a:latin typeface="+mn-lt"/>
                  <a:ea typeface="ＭＳ Ｐゴシック" pitchFamily="-112" charset="-128"/>
                  <a:cs typeface="ＭＳ Ｐゴシック" pitchFamily="-112" charset="-128"/>
                </a:rPr>
                <a:t>   </a:t>
              </a:r>
              <a:r>
                <a:rPr lang="en-US" sz="1050" b="1">
                  <a:solidFill>
                    <a:srgbClr val="5F5F5F"/>
                  </a:solidFill>
                  <a:latin typeface="+mn-lt"/>
                  <a:ea typeface="ＭＳ Ｐゴシック" pitchFamily="-112" charset="-128"/>
                  <a:cs typeface="ＭＳ Ｐゴシック" pitchFamily="-112" charset="-128"/>
                </a:rPr>
                <a:t>D </a:t>
              </a:r>
              <a:r>
                <a:rPr lang="pl-PL" sz="1050" b="1">
                  <a:solidFill>
                    <a:srgbClr val="5F5F5F"/>
                  </a:solidFill>
                  <a:latin typeface="+mn-lt"/>
                  <a:ea typeface="ＭＳ Ｐゴシック" pitchFamily="-112" charset="-128"/>
                  <a:cs typeface="ＭＳ Ｐゴシック" pitchFamily="-112" charset="-128"/>
                </a:rPr>
                <a:t> </a:t>
              </a:r>
              <a:r>
                <a:rPr lang="en-US" sz="1050" b="1">
                  <a:solidFill>
                    <a:srgbClr val="5F5F5F"/>
                  </a:solidFill>
                  <a:latin typeface="+mn-lt"/>
                  <a:ea typeface="ＭＳ Ｐゴシック" pitchFamily="-112" charset="-128"/>
                  <a:cs typeface="ＭＳ Ｐゴシック" pitchFamily="-112" charset="-128"/>
                </a:rPr>
                <a:t>  I </a:t>
              </a:r>
              <a:r>
                <a:rPr lang="pl-PL" sz="1050" b="1">
                  <a:solidFill>
                    <a:srgbClr val="5F5F5F"/>
                  </a:solidFill>
                  <a:latin typeface="+mn-lt"/>
                  <a:ea typeface="ＭＳ Ｐゴシック" pitchFamily="-112" charset="-128"/>
                  <a:cs typeface="ＭＳ Ｐゴシック" pitchFamily="-112" charset="-128"/>
                </a:rPr>
                <a:t>    </a:t>
              </a:r>
              <a:r>
                <a:rPr lang="en-US" sz="1050" b="1">
                  <a:solidFill>
                    <a:srgbClr val="5F5F5F"/>
                  </a:solidFill>
                  <a:latin typeface="+mn-lt"/>
                  <a:ea typeface="ＭＳ Ｐゴシック" pitchFamily="-112" charset="-128"/>
                  <a:cs typeface="ＭＳ Ｐゴシック" pitchFamily="-112" charset="-128"/>
                </a:rPr>
                <a:t>S </a:t>
              </a:r>
              <a:r>
                <a:rPr lang="pl-PL" sz="1050" b="1">
                  <a:solidFill>
                    <a:srgbClr val="5F5F5F"/>
                  </a:solidFill>
                  <a:latin typeface="+mn-lt"/>
                  <a:ea typeface="ＭＳ Ｐゴシック" pitchFamily="-112" charset="-128"/>
                  <a:cs typeface="ＭＳ Ｐゴシック" pitchFamily="-112" charset="-128"/>
                </a:rPr>
                <a:t>  </a:t>
              </a:r>
              <a:r>
                <a:rPr lang="en-US" sz="1050" b="1">
                  <a:solidFill>
                    <a:srgbClr val="5F5F5F"/>
                  </a:solidFill>
                  <a:latin typeface="+mn-lt"/>
                  <a:ea typeface="ＭＳ Ｐゴシック" pitchFamily="-112" charset="-128"/>
                  <a:cs typeface="ＭＳ Ｐゴシック" pitchFamily="-112" charset="-128"/>
                </a:rPr>
                <a:t> C</a:t>
              </a:r>
              <a:r>
                <a:rPr lang="pl-PL" sz="1050" b="1">
                  <a:solidFill>
                    <a:srgbClr val="5F5F5F"/>
                  </a:solidFill>
                  <a:latin typeface="+mn-lt"/>
                  <a:ea typeface="ＭＳ Ｐゴシック" pitchFamily="-112" charset="-128"/>
                  <a:cs typeface="ＭＳ Ｐゴシック" pitchFamily="-112" charset="-128"/>
                </a:rPr>
                <a:t>  </a:t>
              </a:r>
              <a:endParaRPr lang="en-US" sz="1300" b="1">
                <a:solidFill>
                  <a:srgbClr val="5F5F5F"/>
                </a:solidFill>
                <a:latin typeface="+mn-lt"/>
                <a:ea typeface="ＭＳ Ｐゴシック" pitchFamily="-112" charset="-128"/>
                <a:cs typeface="ＭＳ Ｐゴシック" pitchFamily="-112" charset="-128"/>
              </a:endParaRPr>
            </a:p>
          </p:txBody>
        </p:sp>
        <p:grpSp>
          <p:nvGrpSpPr>
            <p:cNvPr id="94335" name="Grupa 11">
              <a:extLst>
                <a:ext uri="{FF2B5EF4-FFF2-40B4-BE49-F238E27FC236}">
                  <a16:creationId xmlns:a16="http://schemas.microsoft.com/office/drawing/2014/main" id="{3C9FEDB9-BF5A-E866-DB32-E9E742D83521}"/>
                </a:ext>
              </a:extLst>
            </p:cNvPr>
            <p:cNvGrpSpPr>
              <a:grpSpLocks/>
            </p:cNvGrpSpPr>
            <p:nvPr/>
          </p:nvGrpSpPr>
          <p:grpSpPr bwMode="auto">
            <a:xfrm>
              <a:off x="3134998" y="1517736"/>
              <a:ext cx="2019850" cy="4162612"/>
              <a:chOff x="3636165" y="1814460"/>
              <a:chExt cx="1696621" cy="3496486"/>
            </a:xfrm>
          </p:grpSpPr>
          <p:grpSp>
            <p:nvGrpSpPr>
              <p:cNvPr id="94336" name="Group 28">
                <a:extLst>
                  <a:ext uri="{FF2B5EF4-FFF2-40B4-BE49-F238E27FC236}">
                    <a16:creationId xmlns:a16="http://schemas.microsoft.com/office/drawing/2014/main" id="{7480203F-A109-006E-220E-10542F4A4AFE}"/>
                  </a:ext>
                </a:extLst>
              </p:cNvPr>
              <p:cNvGrpSpPr>
                <a:grpSpLocks/>
              </p:cNvGrpSpPr>
              <p:nvPr/>
            </p:nvGrpSpPr>
            <p:grpSpPr bwMode="auto">
              <a:xfrm>
                <a:off x="3636165" y="1819139"/>
                <a:ext cx="1696621" cy="3491807"/>
                <a:chOff x="1684" y="1082"/>
                <a:chExt cx="2391" cy="3083"/>
              </a:xfrm>
            </p:grpSpPr>
            <p:sp>
              <p:nvSpPr>
                <p:cNvPr id="94341" name="Rectangle 29">
                  <a:extLst>
                    <a:ext uri="{FF2B5EF4-FFF2-40B4-BE49-F238E27FC236}">
                      <a16:creationId xmlns:a16="http://schemas.microsoft.com/office/drawing/2014/main" id="{3BDAD6AE-2084-229B-5D47-526B6FD5E393}"/>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94342" name="Line 30">
                  <a:extLst>
                    <a:ext uri="{FF2B5EF4-FFF2-40B4-BE49-F238E27FC236}">
                      <a16:creationId xmlns:a16="http://schemas.microsoft.com/office/drawing/2014/main" id="{716CF8E1-7645-9C6F-D280-EFDB74A9B942}"/>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94337" name="Line 31">
                <a:extLst>
                  <a:ext uri="{FF2B5EF4-FFF2-40B4-BE49-F238E27FC236}">
                    <a16:creationId xmlns:a16="http://schemas.microsoft.com/office/drawing/2014/main" id="{9A7DD45C-8BAD-5678-E5DB-1BD3E53AF55E}"/>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94338" name="Line 32">
                <a:extLst>
                  <a:ext uri="{FF2B5EF4-FFF2-40B4-BE49-F238E27FC236}">
                    <a16:creationId xmlns:a16="http://schemas.microsoft.com/office/drawing/2014/main" id="{40B550D6-9BBF-8330-34BD-3E7AB41BCE62}"/>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94339" name="Line 33">
                <a:extLst>
                  <a:ext uri="{FF2B5EF4-FFF2-40B4-BE49-F238E27FC236}">
                    <a16:creationId xmlns:a16="http://schemas.microsoft.com/office/drawing/2014/main" id="{67D5BA37-A72B-36B8-A902-455FE8B4224A}"/>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94340" name="Line 34">
                <a:extLst>
                  <a:ext uri="{FF2B5EF4-FFF2-40B4-BE49-F238E27FC236}">
                    <a16:creationId xmlns:a16="http://schemas.microsoft.com/office/drawing/2014/main" id="{52F1FDDC-9052-A8D7-7A8C-25634344AD23}"/>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108" name="Group 107">
            <a:extLst>
              <a:ext uri="{FF2B5EF4-FFF2-40B4-BE49-F238E27FC236}">
                <a16:creationId xmlns:a16="http://schemas.microsoft.com/office/drawing/2014/main" id="{580310D2-14AD-71C9-9FBB-9F4D87604D7C}"/>
              </a:ext>
            </a:extLst>
          </p:cNvPr>
          <p:cNvGrpSpPr>
            <a:grpSpLocks/>
          </p:cNvGrpSpPr>
          <p:nvPr/>
        </p:nvGrpSpPr>
        <p:grpSpPr bwMode="auto">
          <a:xfrm>
            <a:off x="5492750" y="1485900"/>
            <a:ext cx="449263" cy="896938"/>
            <a:chOff x="3065826" y="2756874"/>
            <a:chExt cx="723296" cy="1446816"/>
          </a:xfrm>
        </p:grpSpPr>
        <p:cxnSp>
          <p:nvCxnSpPr>
            <p:cNvPr id="109" name="Straight Connector 108">
              <a:extLst>
                <a:ext uri="{FF2B5EF4-FFF2-40B4-BE49-F238E27FC236}">
                  <a16:creationId xmlns:a16="http://schemas.microsoft.com/office/drawing/2014/main" id="{0352C472-3615-F765-401B-78124B9B2893}"/>
                </a:ext>
              </a:extLst>
            </p:cNvPr>
            <p:cNvCxnSpPr/>
            <p:nvPr/>
          </p:nvCxnSpPr>
          <p:spPr>
            <a:xfrm>
              <a:off x="3065826" y="2756874"/>
              <a:ext cx="250470" cy="1446816"/>
            </a:xfrm>
            <a:prstGeom prst="line">
              <a:avLst/>
            </a:prstGeom>
            <a:ln w="12700"/>
          </p:spPr>
          <p:style>
            <a:lnRef idx="1">
              <a:schemeClr val="dk1"/>
            </a:lnRef>
            <a:fillRef idx="0">
              <a:schemeClr val="dk1"/>
            </a:fillRef>
            <a:effectRef idx="0">
              <a:schemeClr val="dk1"/>
            </a:effectRef>
            <a:fontRef idx="minor">
              <a:schemeClr val="tx1"/>
            </a:fontRef>
          </p:style>
        </p:cxnSp>
        <p:cxnSp>
          <p:nvCxnSpPr>
            <p:cNvPr id="110" name="Straight Connector 109">
              <a:extLst>
                <a:ext uri="{FF2B5EF4-FFF2-40B4-BE49-F238E27FC236}">
                  <a16:creationId xmlns:a16="http://schemas.microsoft.com/office/drawing/2014/main" id="{F6F0638E-6747-64E0-6097-45DD053640EF}"/>
                </a:ext>
              </a:extLst>
            </p:cNvPr>
            <p:cNvCxnSpPr/>
            <p:nvPr/>
          </p:nvCxnSpPr>
          <p:spPr>
            <a:xfrm flipV="1">
              <a:off x="3316296" y="2872108"/>
              <a:ext cx="242803" cy="1331582"/>
            </a:xfrm>
            <a:prstGeom prst="line">
              <a:avLst/>
            </a:prstGeom>
            <a:ln w="12700"/>
          </p:spPr>
          <p:style>
            <a:lnRef idx="1">
              <a:schemeClr val="dk1"/>
            </a:lnRef>
            <a:fillRef idx="0">
              <a:schemeClr val="dk1"/>
            </a:fillRef>
            <a:effectRef idx="0">
              <a:schemeClr val="dk1"/>
            </a:effectRef>
            <a:fontRef idx="minor">
              <a:schemeClr val="tx1"/>
            </a:fontRef>
          </p:style>
        </p:cxnSp>
        <p:cxnSp>
          <p:nvCxnSpPr>
            <p:cNvPr id="111" name="Straight Connector 110">
              <a:extLst>
                <a:ext uri="{FF2B5EF4-FFF2-40B4-BE49-F238E27FC236}">
                  <a16:creationId xmlns:a16="http://schemas.microsoft.com/office/drawing/2014/main" id="{759363CA-5BA5-6F28-263E-80406B22D2C2}"/>
                </a:ext>
              </a:extLst>
            </p:cNvPr>
            <p:cNvCxnSpPr/>
            <p:nvPr/>
          </p:nvCxnSpPr>
          <p:spPr>
            <a:xfrm>
              <a:off x="3559099" y="2872108"/>
              <a:ext cx="230023" cy="734930"/>
            </a:xfrm>
            <a:prstGeom prst="line">
              <a:avLst/>
            </a:prstGeom>
            <a:ln w="12700"/>
          </p:spPr>
          <p:style>
            <a:lnRef idx="1">
              <a:schemeClr val="dk1"/>
            </a:lnRef>
            <a:fillRef idx="0">
              <a:schemeClr val="dk1"/>
            </a:fillRef>
            <a:effectRef idx="0">
              <a:schemeClr val="dk1"/>
            </a:effectRef>
            <a:fontRef idx="minor">
              <a:schemeClr val="tx1"/>
            </a:fontRef>
          </p:style>
        </p:cxnSp>
      </p:grpSp>
      <p:grpSp>
        <p:nvGrpSpPr>
          <p:cNvPr id="115" name="Grupa 6">
            <a:extLst>
              <a:ext uri="{FF2B5EF4-FFF2-40B4-BE49-F238E27FC236}">
                <a16:creationId xmlns:a16="http://schemas.microsoft.com/office/drawing/2014/main" id="{D8946E24-786F-6734-A014-42FE9427B456}"/>
              </a:ext>
            </a:extLst>
          </p:cNvPr>
          <p:cNvGrpSpPr>
            <a:grpSpLocks/>
          </p:cNvGrpSpPr>
          <p:nvPr/>
        </p:nvGrpSpPr>
        <p:grpSpPr bwMode="auto">
          <a:xfrm>
            <a:off x="3359150" y="2805113"/>
            <a:ext cx="763588" cy="1728787"/>
            <a:chOff x="3134998" y="1113917"/>
            <a:chExt cx="2019850" cy="4566432"/>
          </a:xfrm>
        </p:grpSpPr>
        <p:sp>
          <p:nvSpPr>
            <p:cNvPr id="94316" name="Rectangle 15">
              <a:extLst>
                <a:ext uri="{FF2B5EF4-FFF2-40B4-BE49-F238E27FC236}">
                  <a16:creationId xmlns:a16="http://schemas.microsoft.com/office/drawing/2014/main" id="{CA706DE2-267C-7287-8055-EEBB1A141FFB}"/>
                </a:ext>
              </a:extLst>
            </p:cNvPr>
            <p:cNvSpPr>
              <a:spLocks noChangeArrowheads="1"/>
            </p:cNvSpPr>
            <p:nvPr/>
          </p:nvSpPr>
          <p:spPr bwMode="auto">
            <a:xfrm>
              <a:off x="3134998" y="3152466"/>
              <a:ext cx="2012248" cy="905884"/>
            </a:xfrm>
            <a:prstGeom prst="rect">
              <a:avLst/>
            </a:prstGeom>
            <a:solidFill>
              <a:srgbClr val="86D2E9"/>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94317" name="Rectangle 12">
              <a:extLst>
                <a:ext uri="{FF2B5EF4-FFF2-40B4-BE49-F238E27FC236}">
                  <a16:creationId xmlns:a16="http://schemas.microsoft.com/office/drawing/2014/main" id="{65F337A2-087F-6C9B-BE23-A59301A6ED6D}"/>
                </a:ext>
              </a:extLst>
            </p:cNvPr>
            <p:cNvSpPr>
              <a:spLocks noChangeArrowheads="1"/>
            </p:cNvSpPr>
            <p:nvPr/>
          </p:nvSpPr>
          <p:spPr bwMode="auto">
            <a:xfrm>
              <a:off x="3134998" y="5331244"/>
              <a:ext cx="2012248" cy="349105"/>
            </a:xfrm>
            <a:prstGeom prst="rect">
              <a:avLst/>
            </a:prstGeom>
            <a:solidFill>
              <a:srgbClr val="86D2E9"/>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94318" name="Rectangle 13">
              <a:extLst>
                <a:ext uri="{FF2B5EF4-FFF2-40B4-BE49-F238E27FC236}">
                  <a16:creationId xmlns:a16="http://schemas.microsoft.com/office/drawing/2014/main" id="{B2AAFD31-8ADE-B2C9-96B4-3EABF958B13A}"/>
                </a:ext>
              </a:extLst>
            </p:cNvPr>
            <p:cNvSpPr>
              <a:spLocks noChangeArrowheads="1"/>
            </p:cNvSpPr>
            <p:nvPr/>
          </p:nvSpPr>
          <p:spPr bwMode="auto">
            <a:xfrm>
              <a:off x="3134998" y="1521517"/>
              <a:ext cx="2012248" cy="359847"/>
            </a:xfrm>
            <a:prstGeom prst="rect">
              <a:avLst/>
            </a:prstGeom>
            <a:solidFill>
              <a:srgbClr val="86D2E9"/>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119" name="Text Box 43">
              <a:extLst>
                <a:ext uri="{FF2B5EF4-FFF2-40B4-BE49-F238E27FC236}">
                  <a16:creationId xmlns:a16="http://schemas.microsoft.com/office/drawing/2014/main" id="{EB3D2C57-003D-13B8-C32A-D1A127EC701A}"/>
                </a:ext>
              </a:extLst>
            </p:cNvPr>
            <p:cNvSpPr txBox="1">
              <a:spLocks noChangeArrowheads="1"/>
            </p:cNvSpPr>
            <p:nvPr/>
          </p:nvSpPr>
          <p:spPr bwMode="auto">
            <a:xfrm>
              <a:off x="3134998" y="1113917"/>
              <a:ext cx="2011451" cy="364810"/>
            </a:xfrm>
            <a:prstGeom prst="rect">
              <a:avLst/>
            </a:prstGeom>
            <a:noFill/>
            <a:ln w="12700">
              <a:noFill/>
              <a:miter lim="800000"/>
              <a:headEnd/>
              <a:tailEnd/>
            </a:ln>
          </p:spPr>
          <p:txBody>
            <a:bodyPr wrap="none" lIns="32466" tIns="16234" rIns="32466" bIns="16234" anchor="ctr"/>
            <a:lstStyle/>
            <a:p>
              <a:pPr algn="ctr" defTabSz="913203" eaLnBrk="1" fontAlgn="auto" hangingPunct="1">
                <a:spcBef>
                  <a:spcPts val="0"/>
                </a:spcBef>
                <a:spcAft>
                  <a:spcPts val="0"/>
                </a:spcAft>
                <a:defRPr/>
              </a:pPr>
              <a:r>
                <a:rPr lang="pl-PL" sz="1300" b="1">
                  <a:solidFill>
                    <a:srgbClr val="272274"/>
                  </a:solidFill>
                  <a:latin typeface="+mn-lt"/>
                  <a:ea typeface="ＭＳ Ｐゴシック" pitchFamily="-112" charset="-128"/>
                  <a:cs typeface="ＭＳ Ｐゴシック" pitchFamily="-112" charset="-128"/>
                </a:rPr>
                <a:t>   </a:t>
              </a:r>
              <a:r>
                <a:rPr lang="en-US" sz="1050" b="1">
                  <a:solidFill>
                    <a:srgbClr val="5F5F5F"/>
                  </a:solidFill>
                  <a:latin typeface="+mn-lt"/>
                  <a:ea typeface="ＭＳ Ｐゴシック" pitchFamily="-112" charset="-128"/>
                  <a:cs typeface="ＭＳ Ｐゴシック" pitchFamily="-112" charset="-128"/>
                </a:rPr>
                <a:t>D </a:t>
              </a:r>
              <a:r>
                <a:rPr lang="pl-PL" sz="1050" b="1">
                  <a:solidFill>
                    <a:srgbClr val="5F5F5F"/>
                  </a:solidFill>
                  <a:latin typeface="+mn-lt"/>
                  <a:ea typeface="ＭＳ Ｐゴシック" pitchFamily="-112" charset="-128"/>
                  <a:cs typeface="ＭＳ Ｐゴシック" pitchFamily="-112" charset="-128"/>
                </a:rPr>
                <a:t> </a:t>
              </a:r>
              <a:r>
                <a:rPr lang="en-US" sz="1050" b="1">
                  <a:solidFill>
                    <a:srgbClr val="5F5F5F"/>
                  </a:solidFill>
                  <a:latin typeface="+mn-lt"/>
                  <a:ea typeface="ＭＳ Ｐゴシック" pitchFamily="-112" charset="-128"/>
                  <a:cs typeface="ＭＳ Ｐゴシック" pitchFamily="-112" charset="-128"/>
                </a:rPr>
                <a:t>  I </a:t>
              </a:r>
              <a:r>
                <a:rPr lang="pl-PL" sz="1050" b="1">
                  <a:solidFill>
                    <a:srgbClr val="5F5F5F"/>
                  </a:solidFill>
                  <a:latin typeface="+mn-lt"/>
                  <a:ea typeface="ＭＳ Ｐゴシック" pitchFamily="-112" charset="-128"/>
                  <a:cs typeface="ＭＳ Ｐゴシック" pitchFamily="-112" charset="-128"/>
                </a:rPr>
                <a:t>    </a:t>
              </a:r>
              <a:r>
                <a:rPr lang="en-US" sz="1050" b="1">
                  <a:solidFill>
                    <a:srgbClr val="5F5F5F"/>
                  </a:solidFill>
                  <a:latin typeface="+mn-lt"/>
                  <a:ea typeface="ＭＳ Ｐゴシック" pitchFamily="-112" charset="-128"/>
                  <a:cs typeface="ＭＳ Ｐゴシック" pitchFamily="-112" charset="-128"/>
                </a:rPr>
                <a:t>S </a:t>
              </a:r>
              <a:r>
                <a:rPr lang="pl-PL" sz="1050" b="1">
                  <a:solidFill>
                    <a:srgbClr val="5F5F5F"/>
                  </a:solidFill>
                  <a:latin typeface="+mn-lt"/>
                  <a:ea typeface="ＭＳ Ｐゴシック" pitchFamily="-112" charset="-128"/>
                  <a:cs typeface="ＭＳ Ｐゴシック" pitchFamily="-112" charset="-128"/>
                </a:rPr>
                <a:t>  </a:t>
              </a:r>
              <a:r>
                <a:rPr lang="en-US" sz="1050" b="1">
                  <a:solidFill>
                    <a:srgbClr val="5F5F5F"/>
                  </a:solidFill>
                  <a:latin typeface="+mn-lt"/>
                  <a:ea typeface="ＭＳ Ｐゴシック" pitchFamily="-112" charset="-128"/>
                  <a:cs typeface="ＭＳ Ｐゴシック" pitchFamily="-112" charset="-128"/>
                </a:rPr>
                <a:t> C</a:t>
              </a:r>
              <a:r>
                <a:rPr lang="pl-PL" sz="1050" b="1">
                  <a:solidFill>
                    <a:srgbClr val="5F5F5F"/>
                  </a:solidFill>
                  <a:latin typeface="+mn-lt"/>
                  <a:ea typeface="ＭＳ Ｐゴシック" pitchFamily="-112" charset="-128"/>
                  <a:cs typeface="ＭＳ Ｐゴシック" pitchFamily="-112" charset="-128"/>
                </a:rPr>
                <a:t>  </a:t>
              </a:r>
              <a:endParaRPr lang="en-US" sz="1300" b="1">
                <a:solidFill>
                  <a:srgbClr val="5F5F5F"/>
                </a:solidFill>
                <a:latin typeface="+mn-lt"/>
                <a:ea typeface="ＭＳ Ｐゴシック" pitchFamily="-112" charset="-128"/>
                <a:cs typeface="ＭＳ Ｐゴシック" pitchFamily="-112" charset="-128"/>
              </a:endParaRPr>
            </a:p>
          </p:txBody>
        </p:sp>
        <p:grpSp>
          <p:nvGrpSpPr>
            <p:cNvPr id="94320" name="Grupa 11">
              <a:extLst>
                <a:ext uri="{FF2B5EF4-FFF2-40B4-BE49-F238E27FC236}">
                  <a16:creationId xmlns:a16="http://schemas.microsoft.com/office/drawing/2014/main" id="{AA3A5C04-866B-298C-2825-EB9AF66BF685}"/>
                </a:ext>
              </a:extLst>
            </p:cNvPr>
            <p:cNvGrpSpPr>
              <a:grpSpLocks/>
            </p:cNvGrpSpPr>
            <p:nvPr/>
          </p:nvGrpSpPr>
          <p:grpSpPr bwMode="auto">
            <a:xfrm>
              <a:off x="3134998" y="1517736"/>
              <a:ext cx="2019850" cy="4162612"/>
              <a:chOff x="3636165" y="1814460"/>
              <a:chExt cx="1696621" cy="3496486"/>
            </a:xfrm>
          </p:grpSpPr>
          <p:grpSp>
            <p:nvGrpSpPr>
              <p:cNvPr id="94321" name="Group 28">
                <a:extLst>
                  <a:ext uri="{FF2B5EF4-FFF2-40B4-BE49-F238E27FC236}">
                    <a16:creationId xmlns:a16="http://schemas.microsoft.com/office/drawing/2014/main" id="{6C962560-4DBC-DF6D-A075-C6D9BD935D9E}"/>
                  </a:ext>
                </a:extLst>
              </p:cNvPr>
              <p:cNvGrpSpPr>
                <a:grpSpLocks/>
              </p:cNvGrpSpPr>
              <p:nvPr/>
            </p:nvGrpSpPr>
            <p:grpSpPr bwMode="auto">
              <a:xfrm>
                <a:off x="3636165" y="1819139"/>
                <a:ext cx="1696621" cy="3491807"/>
                <a:chOff x="1684" y="1082"/>
                <a:chExt cx="2391" cy="3083"/>
              </a:xfrm>
            </p:grpSpPr>
            <p:sp>
              <p:nvSpPr>
                <p:cNvPr id="94326" name="Rectangle 29">
                  <a:extLst>
                    <a:ext uri="{FF2B5EF4-FFF2-40B4-BE49-F238E27FC236}">
                      <a16:creationId xmlns:a16="http://schemas.microsoft.com/office/drawing/2014/main" id="{0B0D889D-25B7-37A4-A25A-B6E7B716710B}"/>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94327" name="Line 30">
                  <a:extLst>
                    <a:ext uri="{FF2B5EF4-FFF2-40B4-BE49-F238E27FC236}">
                      <a16:creationId xmlns:a16="http://schemas.microsoft.com/office/drawing/2014/main" id="{A47BA0B1-095B-38B3-0A24-B904795D3C9F}"/>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94322" name="Line 31">
                <a:extLst>
                  <a:ext uri="{FF2B5EF4-FFF2-40B4-BE49-F238E27FC236}">
                    <a16:creationId xmlns:a16="http://schemas.microsoft.com/office/drawing/2014/main" id="{DD94EE1B-E506-5F5C-324A-F591DD8436E7}"/>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94323" name="Line 32">
                <a:extLst>
                  <a:ext uri="{FF2B5EF4-FFF2-40B4-BE49-F238E27FC236}">
                    <a16:creationId xmlns:a16="http://schemas.microsoft.com/office/drawing/2014/main" id="{D4FAE8F1-844D-6505-BCFF-677C359F2E19}"/>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94324" name="Line 33">
                <a:extLst>
                  <a:ext uri="{FF2B5EF4-FFF2-40B4-BE49-F238E27FC236}">
                    <a16:creationId xmlns:a16="http://schemas.microsoft.com/office/drawing/2014/main" id="{3758C0E9-3CCE-912D-CFE8-B79B0F1BF974}"/>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94325" name="Line 34">
                <a:extLst>
                  <a:ext uri="{FF2B5EF4-FFF2-40B4-BE49-F238E27FC236}">
                    <a16:creationId xmlns:a16="http://schemas.microsoft.com/office/drawing/2014/main" id="{CAC27674-73D6-24C1-8476-F369C1DE69D0}"/>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128" name="Group 127">
            <a:extLst>
              <a:ext uri="{FF2B5EF4-FFF2-40B4-BE49-F238E27FC236}">
                <a16:creationId xmlns:a16="http://schemas.microsoft.com/office/drawing/2014/main" id="{D6A6BA96-5587-6332-0A26-F36BAEF6ECB9}"/>
              </a:ext>
            </a:extLst>
          </p:cNvPr>
          <p:cNvGrpSpPr>
            <a:grpSpLocks/>
          </p:cNvGrpSpPr>
          <p:nvPr/>
        </p:nvGrpSpPr>
        <p:grpSpPr bwMode="auto">
          <a:xfrm>
            <a:off x="3508375" y="3609975"/>
            <a:ext cx="446088" cy="406400"/>
            <a:chOff x="3069535" y="3239035"/>
            <a:chExt cx="719587" cy="657134"/>
          </a:xfrm>
        </p:grpSpPr>
        <p:cxnSp>
          <p:nvCxnSpPr>
            <p:cNvPr id="129" name="Straight Connector 128">
              <a:extLst>
                <a:ext uri="{FF2B5EF4-FFF2-40B4-BE49-F238E27FC236}">
                  <a16:creationId xmlns:a16="http://schemas.microsoft.com/office/drawing/2014/main" id="{554D251C-3052-43C6-F68C-CF8B7A652BC9}"/>
                </a:ext>
              </a:extLst>
            </p:cNvPr>
            <p:cNvCxnSpPr/>
            <p:nvPr/>
          </p:nvCxnSpPr>
          <p:spPr>
            <a:xfrm>
              <a:off x="3069535" y="3239035"/>
              <a:ext cx="243277" cy="192521"/>
            </a:xfrm>
            <a:prstGeom prst="line">
              <a:avLst/>
            </a:prstGeom>
            <a:ln w="12700"/>
          </p:spPr>
          <p:style>
            <a:lnRef idx="1">
              <a:schemeClr val="dk1"/>
            </a:lnRef>
            <a:fillRef idx="0">
              <a:schemeClr val="dk1"/>
            </a:fillRef>
            <a:effectRef idx="0">
              <a:schemeClr val="dk1"/>
            </a:effectRef>
            <a:fontRef idx="minor">
              <a:schemeClr val="tx1"/>
            </a:fontRef>
          </p:style>
        </p:cxnSp>
        <p:cxnSp>
          <p:nvCxnSpPr>
            <p:cNvPr id="130" name="Straight Connector 129">
              <a:extLst>
                <a:ext uri="{FF2B5EF4-FFF2-40B4-BE49-F238E27FC236}">
                  <a16:creationId xmlns:a16="http://schemas.microsoft.com/office/drawing/2014/main" id="{32AF302C-4755-2C6B-1274-691ADD1B6FE7}"/>
                </a:ext>
              </a:extLst>
            </p:cNvPr>
            <p:cNvCxnSpPr/>
            <p:nvPr/>
          </p:nvCxnSpPr>
          <p:spPr>
            <a:xfrm>
              <a:off x="3312812" y="3423854"/>
              <a:ext cx="245837" cy="472315"/>
            </a:xfrm>
            <a:prstGeom prst="line">
              <a:avLst/>
            </a:prstGeom>
            <a:ln w="12700"/>
          </p:spPr>
          <p:style>
            <a:lnRef idx="1">
              <a:schemeClr val="dk1"/>
            </a:lnRef>
            <a:fillRef idx="0">
              <a:schemeClr val="dk1"/>
            </a:fillRef>
            <a:effectRef idx="0">
              <a:schemeClr val="dk1"/>
            </a:effectRef>
            <a:fontRef idx="minor">
              <a:schemeClr val="tx1"/>
            </a:fontRef>
          </p:style>
        </p:cxnSp>
        <p:cxnSp>
          <p:nvCxnSpPr>
            <p:cNvPr id="131" name="Straight Connector 130">
              <a:extLst>
                <a:ext uri="{FF2B5EF4-FFF2-40B4-BE49-F238E27FC236}">
                  <a16:creationId xmlns:a16="http://schemas.microsoft.com/office/drawing/2014/main" id="{0313BEF5-B437-263B-84C1-BE860395A64F}"/>
                </a:ext>
              </a:extLst>
            </p:cNvPr>
            <p:cNvCxnSpPr/>
            <p:nvPr/>
          </p:nvCxnSpPr>
          <p:spPr>
            <a:xfrm flipV="1">
              <a:off x="3566331" y="3606107"/>
              <a:ext cx="222791" cy="290062"/>
            </a:xfrm>
            <a:prstGeom prst="line">
              <a:avLst/>
            </a:prstGeom>
            <a:ln w="12700"/>
          </p:spPr>
          <p:style>
            <a:lnRef idx="1">
              <a:schemeClr val="dk1"/>
            </a:lnRef>
            <a:fillRef idx="0">
              <a:schemeClr val="dk1"/>
            </a:fillRef>
            <a:effectRef idx="0">
              <a:schemeClr val="dk1"/>
            </a:effectRef>
            <a:fontRef idx="minor">
              <a:schemeClr val="tx1"/>
            </a:fontRef>
          </p:style>
        </p:cxnSp>
      </p:grpSp>
      <p:sp>
        <p:nvSpPr>
          <p:cNvPr id="141" name="Line 7">
            <a:extLst>
              <a:ext uri="{FF2B5EF4-FFF2-40B4-BE49-F238E27FC236}">
                <a16:creationId xmlns:a16="http://schemas.microsoft.com/office/drawing/2014/main" id="{DB3C62EB-1A2B-403B-A669-D059F4D8A1A6}"/>
              </a:ext>
            </a:extLst>
          </p:cNvPr>
          <p:cNvSpPr>
            <a:spLocks noChangeShapeType="1"/>
          </p:cNvSpPr>
          <p:nvPr/>
        </p:nvSpPr>
        <p:spPr bwMode="auto">
          <a:xfrm flipH="1">
            <a:off x="3359150" y="3554413"/>
            <a:ext cx="762000" cy="0"/>
          </a:xfrm>
          <a:prstGeom prst="line">
            <a:avLst/>
          </a:prstGeom>
          <a:noFill/>
          <a:ln w="28575">
            <a:solidFill>
              <a:srgbClr val="0000FF"/>
            </a:solidFill>
            <a:prstDash val="sysDot"/>
            <a:round/>
            <a:headEnd/>
            <a:tailEnd/>
          </a:ln>
          <a:extLst>
            <a:ext uri="{909E8E84-426E-40DD-AFC4-6F175D3DCCD1}">
              <a14:hiddenFill xmlns:a14="http://schemas.microsoft.com/office/drawing/2010/main">
                <a:noFill/>
              </a14:hiddenFill>
            </a:ext>
          </a:extLst>
        </p:spPr>
        <p:txBody>
          <a:bodyPr wrap="none" lIns="91434" tIns="45718" rIns="91434" bIns="45718" anchor="ctr"/>
          <a:lstStyle/>
          <a:p>
            <a:endParaRPr lang="en-NZ"/>
          </a:p>
        </p:txBody>
      </p:sp>
      <p:sp>
        <p:nvSpPr>
          <p:cNvPr id="142" name="Line 7">
            <a:extLst>
              <a:ext uri="{FF2B5EF4-FFF2-40B4-BE49-F238E27FC236}">
                <a16:creationId xmlns:a16="http://schemas.microsoft.com/office/drawing/2014/main" id="{26F605B9-A615-D566-A2CB-4CCE265FA7C5}"/>
              </a:ext>
            </a:extLst>
          </p:cNvPr>
          <p:cNvSpPr>
            <a:spLocks noChangeShapeType="1"/>
          </p:cNvSpPr>
          <p:nvPr/>
        </p:nvSpPr>
        <p:spPr bwMode="auto">
          <a:xfrm flipH="1">
            <a:off x="3355975" y="4052888"/>
            <a:ext cx="760413" cy="0"/>
          </a:xfrm>
          <a:prstGeom prst="line">
            <a:avLst/>
          </a:prstGeom>
          <a:noFill/>
          <a:ln w="28575">
            <a:solidFill>
              <a:srgbClr val="0000FF"/>
            </a:solidFill>
            <a:prstDash val="sysDot"/>
            <a:round/>
            <a:headEnd/>
            <a:tailEnd/>
          </a:ln>
          <a:extLst>
            <a:ext uri="{909E8E84-426E-40DD-AFC4-6F175D3DCCD1}">
              <a14:hiddenFill xmlns:a14="http://schemas.microsoft.com/office/drawing/2010/main">
                <a:noFill/>
              </a14:hiddenFill>
            </a:ext>
          </a:extLst>
        </p:spPr>
        <p:txBody>
          <a:bodyPr wrap="none" lIns="91434" tIns="45718" rIns="91434" bIns="45718" anchor="ctr"/>
          <a:lstStyle/>
          <a:p>
            <a:endParaRPr lang="en-NZ"/>
          </a:p>
        </p:txBody>
      </p:sp>
      <p:grpSp>
        <p:nvGrpSpPr>
          <p:cNvPr id="143" name="Grupa 6">
            <a:extLst>
              <a:ext uri="{FF2B5EF4-FFF2-40B4-BE49-F238E27FC236}">
                <a16:creationId xmlns:a16="http://schemas.microsoft.com/office/drawing/2014/main" id="{8D52FEE2-595A-90AE-793F-8839BB12F5D0}"/>
              </a:ext>
            </a:extLst>
          </p:cNvPr>
          <p:cNvGrpSpPr>
            <a:grpSpLocks/>
          </p:cNvGrpSpPr>
          <p:nvPr/>
        </p:nvGrpSpPr>
        <p:grpSpPr bwMode="auto">
          <a:xfrm>
            <a:off x="4351338" y="2805113"/>
            <a:ext cx="765175" cy="1728787"/>
            <a:chOff x="3134998" y="1113917"/>
            <a:chExt cx="2019850" cy="4566432"/>
          </a:xfrm>
        </p:grpSpPr>
        <p:sp>
          <p:nvSpPr>
            <p:cNvPr id="94301" name="Rectangle 15">
              <a:extLst>
                <a:ext uri="{FF2B5EF4-FFF2-40B4-BE49-F238E27FC236}">
                  <a16:creationId xmlns:a16="http://schemas.microsoft.com/office/drawing/2014/main" id="{28BB7507-E1AF-130E-5E30-435CF1126909}"/>
                </a:ext>
              </a:extLst>
            </p:cNvPr>
            <p:cNvSpPr>
              <a:spLocks noChangeArrowheads="1"/>
            </p:cNvSpPr>
            <p:nvPr/>
          </p:nvSpPr>
          <p:spPr bwMode="auto">
            <a:xfrm>
              <a:off x="3134998" y="3152466"/>
              <a:ext cx="2012248" cy="905884"/>
            </a:xfrm>
            <a:prstGeom prst="rect">
              <a:avLst/>
            </a:prstGeom>
            <a:solidFill>
              <a:srgbClr val="86D2E9"/>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94302" name="Rectangle 12">
              <a:extLst>
                <a:ext uri="{FF2B5EF4-FFF2-40B4-BE49-F238E27FC236}">
                  <a16:creationId xmlns:a16="http://schemas.microsoft.com/office/drawing/2014/main" id="{82454CD5-ADAC-37CC-15A1-A555604689C5}"/>
                </a:ext>
              </a:extLst>
            </p:cNvPr>
            <p:cNvSpPr>
              <a:spLocks noChangeArrowheads="1"/>
            </p:cNvSpPr>
            <p:nvPr/>
          </p:nvSpPr>
          <p:spPr bwMode="auto">
            <a:xfrm>
              <a:off x="3134998" y="5331244"/>
              <a:ext cx="2012248" cy="349105"/>
            </a:xfrm>
            <a:prstGeom prst="rect">
              <a:avLst/>
            </a:prstGeom>
            <a:solidFill>
              <a:srgbClr val="86D2E9"/>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94303" name="Rectangle 13">
              <a:extLst>
                <a:ext uri="{FF2B5EF4-FFF2-40B4-BE49-F238E27FC236}">
                  <a16:creationId xmlns:a16="http://schemas.microsoft.com/office/drawing/2014/main" id="{D789E9B7-369F-7C10-0AFF-B8BEAF1C4F1C}"/>
                </a:ext>
              </a:extLst>
            </p:cNvPr>
            <p:cNvSpPr>
              <a:spLocks noChangeArrowheads="1"/>
            </p:cNvSpPr>
            <p:nvPr/>
          </p:nvSpPr>
          <p:spPr bwMode="auto">
            <a:xfrm>
              <a:off x="3134998" y="1521517"/>
              <a:ext cx="2012248" cy="359847"/>
            </a:xfrm>
            <a:prstGeom prst="rect">
              <a:avLst/>
            </a:prstGeom>
            <a:solidFill>
              <a:srgbClr val="86D2E9"/>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147" name="Text Box 43">
              <a:extLst>
                <a:ext uri="{FF2B5EF4-FFF2-40B4-BE49-F238E27FC236}">
                  <a16:creationId xmlns:a16="http://schemas.microsoft.com/office/drawing/2014/main" id="{FBBB2128-9611-C479-3036-10C8577BB2F9}"/>
                </a:ext>
              </a:extLst>
            </p:cNvPr>
            <p:cNvSpPr txBox="1">
              <a:spLocks noChangeArrowheads="1"/>
            </p:cNvSpPr>
            <p:nvPr/>
          </p:nvSpPr>
          <p:spPr bwMode="auto">
            <a:xfrm>
              <a:off x="3134998" y="1113917"/>
              <a:ext cx="2011469" cy="364810"/>
            </a:xfrm>
            <a:prstGeom prst="rect">
              <a:avLst/>
            </a:prstGeom>
            <a:noFill/>
            <a:ln w="12700">
              <a:noFill/>
              <a:miter lim="800000"/>
              <a:headEnd/>
              <a:tailEnd/>
            </a:ln>
          </p:spPr>
          <p:txBody>
            <a:bodyPr wrap="none" lIns="32466" tIns="16234" rIns="32466" bIns="16234" anchor="ctr"/>
            <a:lstStyle/>
            <a:p>
              <a:pPr algn="ctr" defTabSz="913203" eaLnBrk="1" fontAlgn="auto" hangingPunct="1">
                <a:spcBef>
                  <a:spcPts val="0"/>
                </a:spcBef>
                <a:spcAft>
                  <a:spcPts val="0"/>
                </a:spcAft>
                <a:defRPr/>
              </a:pPr>
              <a:r>
                <a:rPr lang="pl-PL" sz="1300" b="1">
                  <a:solidFill>
                    <a:srgbClr val="272274"/>
                  </a:solidFill>
                  <a:latin typeface="+mn-lt"/>
                  <a:ea typeface="ＭＳ Ｐゴシック" pitchFamily="-112" charset="-128"/>
                  <a:cs typeface="ＭＳ Ｐゴシック" pitchFamily="-112" charset="-128"/>
                </a:rPr>
                <a:t>   </a:t>
              </a:r>
              <a:r>
                <a:rPr lang="en-US" sz="1050" b="1">
                  <a:solidFill>
                    <a:srgbClr val="5F5F5F"/>
                  </a:solidFill>
                  <a:latin typeface="+mn-lt"/>
                  <a:ea typeface="ＭＳ Ｐゴシック" pitchFamily="-112" charset="-128"/>
                  <a:cs typeface="ＭＳ Ｐゴシック" pitchFamily="-112" charset="-128"/>
                </a:rPr>
                <a:t>D </a:t>
              </a:r>
              <a:r>
                <a:rPr lang="pl-PL" sz="1050" b="1">
                  <a:solidFill>
                    <a:srgbClr val="5F5F5F"/>
                  </a:solidFill>
                  <a:latin typeface="+mn-lt"/>
                  <a:ea typeface="ＭＳ Ｐゴシック" pitchFamily="-112" charset="-128"/>
                  <a:cs typeface="ＭＳ Ｐゴシック" pitchFamily="-112" charset="-128"/>
                </a:rPr>
                <a:t> </a:t>
              </a:r>
              <a:r>
                <a:rPr lang="en-US" sz="1050" b="1">
                  <a:solidFill>
                    <a:srgbClr val="5F5F5F"/>
                  </a:solidFill>
                  <a:latin typeface="+mn-lt"/>
                  <a:ea typeface="ＭＳ Ｐゴシック" pitchFamily="-112" charset="-128"/>
                  <a:cs typeface="ＭＳ Ｐゴシック" pitchFamily="-112" charset="-128"/>
                </a:rPr>
                <a:t>  I </a:t>
              </a:r>
              <a:r>
                <a:rPr lang="pl-PL" sz="1050" b="1">
                  <a:solidFill>
                    <a:srgbClr val="5F5F5F"/>
                  </a:solidFill>
                  <a:latin typeface="+mn-lt"/>
                  <a:ea typeface="ＭＳ Ｐゴシック" pitchFamily="-112" charset="-128"/>
                  <a:cs typeface="ＭＳ Ｐゴシック" pitchFamily="-112" charset="-128"/>
                </a:rPr>
                <a:t>    </a:t>
              </a:r>
              <a:r>
                <a:rPr lang="en-US" sz="1050" b="1">
                  <a:solidFill>
                    <a:srgbClr val="5F5F5F"/>
                  </a:solidFill>
                  <a:latin typeface="+mn-lt"/>
                  <a:ea typeface="ＭＳ Ｐゴシック" pitchFamily="-112" charset="-128"/>
                  <a:cs typeface="ＭＳ Ｐゴシック" pitchFamily="-112" charset="-128"/>
                </a:rPr>
                <a:t>S </a:t>
              </a:r>
              <a:r>
                <a:rPr lang="pl-PL" sz="1050" b="1">
                  <a:solidFill>
                    <a:srgbClr val="5F5F5F"/>
                  </a:solidFill>
                  <a:latin typeface="+mn-lt"/>
                  <a:ea typeface="ＭＳ Ｐゴシック" pitchFamily="-112" charset="-128"/>
                  <a:cs typeface="ＭＳ Ｐゴシック" pitchFamily="-112" charset="-128"/>
                </a:rPr>
                <a:t>  </a:t>
              </a:r>
              <a:r>
                <a:rPr lang="en-US" sz="1050" b="1">
                  <a:solidFill>
                    <a:srgbClr val="5F5F5F"/>
                  </a:solidFill>
                  <a:latin typeface="+mn-lt"/>
                  <a:ea typeface="ＭＳ Ｐゴシック" pitchFamily="-112" charset="-128"/>
                  <a:cs typeface="ＭＳ Ｐゴシック" pitchFamily="-112" charset="-128"/>
                </a:rPr>
                <a:t> C</a:t>
              </a:r>
              <a:r>
                <a:rPr lang="pl-PL" sz="1050" b="1">
                  <a:solidFill>
                    <a:srgbClr val="5F5F5F"/>
                  </a:solidFill>
                  <a:latin typeface="+mn-lt"/>
                  <a:ea typeface="ＭＳ Ｐゴシック" pitchFamily="-112" charset="-128"/>
                  <a:cs typeface="ＭＳ Ｐゴシック" pitchFamily="-112" charset="-128"/>
                </a:rPr>
                <a:t>  </a:t>
              </a:r>
              <a:endParaRPr lang="en-US" sz="1300" b="1">
                <a:solidFill>
                  <a:srgbClr val="5F5F5F"/>
                </a:solidFill>
                <a:latin typeface="+mn-lt"/>
                <a:ea typeface="ＭＳ Ｐゴシック" pitchFamily="-112" charset="-128"/>
                <a:cs typeface="ＭＳ Ｐゴシック" pitchFamily="-112" charset="-128"/>
              </a:endParaRPr>
            </a:p>
          </p:txBody>
        </p:sp>
        <p:grpSp>
          <p:nvGrpSpPr>
            <p:cNvPr id="94305" name="Grupa 11">
              <a:extLst>
                <a:ext uri="{FF2B5EF4-FFF2-40B4-BE49-F238E27FC236}">
                  <a16:creationId xmlns:a16="http://schemas.microsoft.com/office/drawing/2014/main" id="{A181B697-39A2-054E-D20C-9D3AAD7BBB1E}"/>
                </a:ext>
              </a:extLst>
            </p:cNvPr>
            <p:cNvGrpSpPr>
              <a:grpSpLocks/>
            </p:cNvGrpSpPr>
            <p:nvPr/>
          </p:nvGrpSpPr>
          <p:grpSpPr bwMode="auto">
            <a:xfrm>
              <a:off x="3134998" y="1517736"/>
              <a:ext cx="2019850" cy="4162612"/>
              <a:chOff x="3636165" y="1814460"/>
              <a:chExt cx="1696621" cy="3496486"/>
            </a:xfrm>
          </p:grpSpPr>
          <p:grpSp>
            <p:nvGrpSpPr>
              <p:cNvPr id="94306" name="Group 28">
                <a:extLst>
                  <a:ext uri="{FF2B5EF4-FFF2-40B4-BE49-F238E27FC236}">
                    <a16:creationId xmlns:a16="http://schemas.microsoft.com/office/drawing/2014/main" id="{865C5B39-A59C-8649-A3DE-880263161033}"/>
                  </a:ext>
                </a:extLst>
              </p:cNvPr>
              <p:cNvGrpSpPr>
                <a:grpSpLocks/>
              </p:cNvGrpSpPr>
              <p:nvPr/>
            </p:nvGrpSpPr>
            <p:grpSpPr bwMode="auto">
              <a:xfrm>
                <a:off x="3636165" y="1819139"/>
                <a:ext cx="1696621" cy="3491807"/>
                <a:chOff x="1684" y="1082"/>
                <a:chExt cx="2391" cy="3083"/>
              </a:xfrm>
            </p:grpSpPr>
            <p:sp>
              <p:nvSpPr>
                <p:cNvPr id="94311" name="Rectangle 29">
                  <a:extLst>
                    <a:ext uri="{FF2B5EF4-FFF2-40B4-BE49-F238E27FC236}">
                      <a16:creationId xmlns:a16="http://schemas.microsoft.com/office/drawing/2014/main" id="{7B9FD7A2-5010-D6E5-4723-18854ED4889F}"/>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94312" name="Line 30">
                  <a:extLst>
                    <a:ext uri="{FF2B5EF4-FFF2-40B4-BE49-F238E27FC236}">
                      <a16:creationId xmlns:a16="http://schemas.microsoft.com/office/drawing/2014/main" id="{A5D67342-F4B1-E351-096C-6792E1F6B3A3}"/>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94307" name="Line 31">
                <a:extLst>
                  <a:ext uri="{FF2B5EF4-FFF2-40B4-BE49-F238E27FC236}">
                    <a16:creationId xmlns:a16="http://schemas.microsoft.com/office/drawing/2014/main" id="{027AE3D5-0CBD-9BB9-6AFE-2DCBC08F85C5}"/>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94308" name="Line 32">
                <a:extLst>
                  <a:ext uri="{FF2B5EF4-FFF2-40B4-BE49-F238E27FC236}">
                    <a16:creationId xmlns:a16="http://schemas.microsoft.com/office/drawing/2014/main" id="{30446CB4-BFB4-C17E-CFE8-FCBE5D8F9E1B}"/>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94309" name="Line 33">
                <a:extLst>
                  <a:ext uri="{FF2B5EF4-FFF2-40B4-BE49-F238E27FC236}">
                    <a16:creationId xmlns:a16="http://schemas.microsoft.com/office/drawing/2014/main" id="{0D594176-3670-5BA9-3527-64F5441B5E77}"/>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94310" name="Line 34">
                <a:extLst>
                  <a:ext uri="{FF2B5EF4-FFF2-40B4-BE49-F238E27FC236}">
                    <a16:creationId xmlns:a16="http://schemas.microsoft.com/office/drawing/2014/main" id="{08E656D9-F87C-67CC-31DE-CD589DB158EE}"/>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156" name="Group 155">
            <a:extLst>
              <a:ext uri="{FF2B5EF4-FFF2-40B4-BE49-F238E27FC236}">
                <a16:creationId xmlns:a16="http://schemas.microsoft.com/office/drawing/2014/main" id="{3BAC2228-5D8F-0345-8A2E-7939796A18AA}"/>
              </a:ext>
            </a:extLst>
          </p:cNvPr>
          <p:cNvGrpSpPr>
            <a:grpSpLocks/>
          </p:cNvGrpSpPr>
          <p:nvPr/>
        </p:nvGrpSpPr>
        <p:grpSpPr bwMode="auto">
          <a:xfrm>
            <a:off x="4502150" y="3070225"/>
            <a:ext cx="458788" cy="1223963"/>
            <a:chOff x="3070470" y="2368148"/>
            <a:chExt cx="739760" cy="1974988"/>
          </a:xfrm>
        </p:grpSpPr>
        <p:cxnSp>
          <p:nvCxnSpPr>
            <p:cNvPr id="157" name="Straight Connector 156">
              <a:extLst>
                <a:ext uri="{FF2B5EF4-FFF2-40B4-BE49-F238E27FC236}">
                  <a16:creationId xmlns:a16="http://schemas.microsoft.com/office/drawing/2014/main" id="{2ECEBD3B-E12C-CEB3-F32B-7291CFCF3934}"/>
                </a:ext>
              </a:extLst>
            </p:cNvPr>
            <p:cNvCxnSpPr/>
            <p:nvPr/>
          </p:nvCxnSpPr>
          <p:spPr>
            <a:xfrm>
              <a:off x="3070470" y="2368148"/>
              <a:ext cx="238055" cy="115272"/>
            </a:xfrm>
            <a:prstGeom prst="line">
              <a:avLst/>
            </a:prstGeom>
            <a:ln w="12700"/>
          </p:spPr>
          <p:style>
            <a:lnRef idx="1">
              <a:schemeClr val="dk1"/>
            </a:lnRef>
            <a:fillRef idx="0">
              <a:schemeClr val="dk1"/>
            </a:fillRef>
            <a:effectRef idx="0">
              <a:schemeClr val="dk1"/>
            </a:effectRef>
            <a:fontRef idx="minor">
              <a:schemeClr val="tx1"/>
            </a:fontRef>
          </p:style>
        </p:cxnSp>
        <p:cxnSp>
          <p:nvCxnSpPr>
            <p:cNvPr id="158" name="Straight Connector 157">
              <a:extLst>
                <a:ext uri="{FF2B5EF4-FFF2-40B4-BE49-F238E27FC236}">
                  <a16:creationId xmlns:a16="http://schemas.microsoft.com/office/drawing/2014/main" id="{FED6055B-9403-E169-ED03-43D44EE46115}"/>
                </a:ext>
              </a:extLst>
            </p:cNvPr>
            <p:cNvCxnSpPr/>
            <p:nvPr/>
          </p:nvCxnSpPr>
          <p:spPr>
            <a:xfrm>
              <a:off x="3316203" y="2483420"/>
              <a:ext cx="245733" cy="1413999"/>
            </a:xfrm>
            <a:prstGeom prst="line">
              <a:avLst/>
            </a:prstGeom>
            <a:ln w="12700"/>
          </p:spPr>
          <p:style>
            <a:lnRef idx="1">
              <a:schemeClr val="dk1"/>
            </a:lnRef>
            <a:fillRef idx="0">
              <a:schemeClr val="dk1"/>
            </a:fillRef>
            <a:effectRef idx="0">
              <a:schemeClr val="dk1"/>
            </a:effectRef>
            <a:fontRef idx="minor">
              <a:schemeClr val="tx1"/>
            </a:fontRef>
          </p:style>
        </p:cxnSp>
        <p:cxnSp>
          <p:nvCxnSpPr>
            <p:cNvPr id="159" name="Straight Connector 158">
              <a:extLst>
                <a:ext uri="{FF2B5EF4-FFF2-40B4-BE49-F238E27FC236}">
                  <a16:creationId xmlns:a16="http://schemas.microsoft.com/office/drawing/2014/main" id="{41E3C61B-B6B6-6F19-FA34-4736BA366D80}"/>
                </a:ext>
              </a:extLst>
            </p:cNvPr>
            <p:cNvCxnSpPr/>
            <p:nvPr/>
          </p:nvCxnSpPr>
          <p:spPr>
            <a:xfrm>
              <a:off x="3567056" y="3897419"/>
              <a:ext cx="243174" cy="445717"/>
            </a:xfrm>
            <a:prstGeom prst="line">
              <a:avLst/>
            </a:prstGeom>
            <a:ln w="12700"/>
          </p:spPr>
          <p:style>
            <a:lnRef idx="1">
              <a:schemeClr val="dk1"/>
            </a:lnRef>
            <a:fillRef idx="0">
              <a:schemeClr val="dk1"/>
            </a:fillRef>
            <a:effectRef idx="0">
              <a:schemeClr val="dk1"/>
            </a:effectRef>
            <a:fontRef idx="minor">
              <a:schemeClr val="tx1"/>
            </a:fontRef>
          </p:style>
        </p:cxnSp>
      </p:grpSp>
      <p:grpSp>
        <p:nvGrpSpPr>
          <p:cNvPr id="167" name="Grupa 2">
            <a:extLst>
              <a:ext uri="{FF2B5EF4-FFF2-40B4-BE49-F238E27FC236}">
                <a16:creationId xmlns:a16="http://schemas.microsoft.com/office/drawing/2014/main" id="{CDC84DAB-E7C8-8379-E2DC-3403418FE703}"/>
              </a:ext>
            </a:extLst>
          </p:cNvPr>
          <p:cNvGrpSpPr>
            <a:grpSpLocks/>
          </p:cNvGrpSpPr>
          <p:nvPr/>
        </p:nvGrpSpPr>
        <p:grpSpPr bwMode="auto">
          <a:xfrm>
            <a:off x="3352800" y="4725988"/>
            <a:ext cx="763588" cy="1573212"/>
            <a:chOff x="3134998" y="1517736"/>
            <a:chExt cx="2019850" cy="4162613"/>
          </a:xfrm>
        </p:grpSpPr>
        <p:sp>
          <p:nvSpPr>
            <p:cNvPr id="94287" name="Rectangle 15">
              <a:extLst>
                <a:ext uri="{FF2B5EF4-FFF2-40B4-BE49-F238E27FC236}">
                  <a16:creationId xmlns:a16="http://schemas.microsoft.com/office/drawing/2014/main" id="{1AB98875-C08F-96DB-6D26-BFD25265B589}"/>
                </a:ext>
              </a:extLst>
            </p:cNvPr>
            <p:cNvSpPr>
              <a:spLocks noChangeArrowheads="1"/>
            </p:cNvSpPr>
            <p:nvPr/>
          </p:nvSpPr>
          <p:spPr bwMode="auto">
            <a:xfrm>
              <a:off x="3134998" y="3152466"/>
              <a:ext cx="2012248" cy="905884"/>
            </a:xfrm>
            <a:prstGeom prst="rect">
              <a:avLst/>
            </a:prstGeom>
            <a:solidFill>
              <a:srgbClr val="86D2E9"/>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94288" name="Rectangle 12">
              <a:extLst>
                <a:ext uri="{FF2B5EF4-FFF2-40B4-BE49-F238E27FC236}">
                  <a16:creationId xmlns:a16="http://schemas.microsoft.com/office/drawing/2014/main" id="{EDE24C50-E3BD-5A21-BA2C-F7619BD56ECF}"/>
                </a:ext>
              </a:extLst>
            </p:cNvPr>
            <p:cNvSpPr>
              <a:spLocks noChangeArrowheads="1"/>
            </p:cNvSpPr>
            <p:nvPr/>
          </p:nvSpPr>
          <p:spPr bwMode="auto">
            <a:xfrm>
              <a:off x="3134998" y="5331244"/>
              <a:ext cx="2012248" cy="349105"/>
            </a:xfrm>
            <a:prstGeom prst="rect">
              <a:avLst/>
            </a:prstGeom>
            <a:solidFill>
              <a:srgbClr val="86D2E9"/>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94289" name="Rectangle 13">
              <a:extLst>
                <a:ext uri="{FF2B5EF4-FFF2-40B4-BE49-F238E27FC236}">
                  <a16:creationId xmlns:a16="http://schemas.microsoft.com/office/drawing/2014/main" id="{8286B8AE-8C1B-87C4-8217-443D7DBD72A6}"/>
                </a:ext>
              </a:extLst>
            </p:cNvPr>
            <p:cNvSpPr>
              <a:spLocks noChangeArrowheads="1"/>
            </p:cNvSpPr>
            <p:nvPr/>
          </p:nvSpPr>
          <p:spPr bwMode="auto">
            <a:xfrm>
              <a:off x="3134998" y="1521517"/>
              <a:ext cx="2012248" cy="359847"/>
            </a:xfrm>
            <a:prstGeom prst="rect">
              <a:avLst/>
            </a:prstGeom>
            <a:solidFill>
              <a:srgbClr val="86D2E9"/>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grpSp>
          <p:nvGrpSpPr>
            <p:cNvPr id="94290" name="Grupa 7">
              <a:extLst>
                <a:ext uri="{FF2B5EF4-FFF2-40B4-BE49-F238E27FC236}">
                  <a16:creationId xmlns:a16="http://schemas.microsoft.com/office/drawing/2014/main" id="{4F8DC1CC-DAB4-DD6B-A1C6-9AE87E1696DC}"/>
                </a:ext>
              </a:extLst>
            </p:cNvPr>
            <p:cNvGrpSpPr>
              <a:grpSpLocks/>
            </p:cNvGrpSpPr>
            <p:nvPr/>
          </p:nvGrpSpPr>
          <p:grpSpPr bwMode="auto">
            <a:xfrm>
              <a:off x="3134998" y="1517736"/>
              <a:ext cx="2019850" cy="4162612"/>
              <a:chOff x="3636165" y="1814460"/>
              <a:chExt cx="1696621" cy="3496486"/>
            </a:xfrm>
          </p:grpSpPr>
          <p:grpSp>
            <p:nvGrpSpPr>
              <p:cNvPr id="94291" name="Group 28">
                <a:extLst>
                  <a:ext uri="{FF2B5EF4-FFF2-40B4-BE49-F238E27FC236}">
                    <a16:creationId xmlns:a16="http://schemas.microsoft.com/office/drawing/2014/main" id="{B9302886-6B72-EFB4-1C20-3C035BB8161B}"/>
                  </a:ext>
                </a:extLst>
              </p:cNvPr>
              <p:cNvGrpSpPr>
                <a:grpSpLocks/>
              </p:cNvGrpSpPr>
              <p:nvPr/>
            </p:nvGrpSpPr>
            <p:grpSpPr bwMode="auto">
              <a:xfrm>
                <a:off x="3636165" y="1819139"/>
                <a:ext cx="1696621" cy="3491807"/>
                <a:chOff x="1684" y="1082"/>
                <a:chExt cx="2391" cy="3083"/>
              </a:xfrm>
            </p:grpSpPr>
            <p:sp>
              <p:nvSpPr>
                <p:cNvPr id="94296" name="Rectangle 29">
                  <a:extLst>
                    <a:ext uri="{FF2B5EF4-FFF2-40B4-BE49-F238E27FC236}">
                      <a16:creationId xmlns:a16="http://schemas.microsoft.com/office/drawing/2014/main" id="{37D39AC5-192F-ED61-EAB0-5EF5CC330A35}"/>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94297" name="Line 30">
                  <a:extLst>
                    <a:ext uri="{FF2B5EF4-FFF2-40B4-BE49-F238E27FC236}">
                      <a16:creationId xmlns:a16="http://schemas.microsoft.com/office/drawing/2014/main" id="{B13C57CA-BBC9-04DB-1764-577D6B791C31}"/>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94292" name="Line 31">
                <a:extLst>
                  <a:ext uri="{FF2B5EF4-FFF2-40B4-BE49-F238E27FC236}">
                    <a16:creationId xmlns:a16="http://schemas.microsoft.com/office/drawing/2014/main" id="{9E985D3D-A3C4-562D-846D-537CD85637F1}"/>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94293" name="Line 32">
                <a:extLst>
                  <a:ext uri="{FF2B5EF4-FFF2-40B4-BE49-F238E27FC236}">
                    <a16:creationId xmlns:a16="http://schemas.microsoft.com/office/drawing/2014/main" id="{5B097B0E-161C-B9B7-4C9A-0A6E24B3D718}"/>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94294" name="Line 33">
                <a:extLst>
                  <a:ext uri="{FF2B5EF4-FFF2-40B4-BE49-F238E27FC236}">
                    <a16:creationId xmlns:a16="http://schemas.microsoft.com/office/drawing/2014/main" id="{83C4EEB6-485E-F8E7-02ED-743CB19DDEBC}"/>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94295" name="Line 34">
                <a:extLst>
                  <a:ext uri="{FF2B5EF4-FFF2-40B4-BE49-F238E27FC236}">
                    <a16:creationId xmlns:a16="http://schemas.microsoft.com/office/drawing/2014/main" id="{3877434E-5F1C-A12A-6798-FC0318781B53}"/>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191" name="Grupa 2">
            <a:extLst>
              <a:ext uri="{FF2B5EF4-FFF2-40B4-BE49-F238E27FC236}">
                <a16:creationId xmlns:a16="http://schemas.microsoft.com/office/drawing/2014/main" id="{3B5C05BD-32C7-1349-B628-92E572CB6557}"/>
              </a:ext>
            </a:extLst>
          </p:cNvPr>
          <p:cNvGrpSpPr>
            <a:grpSpLocks/>
          </p:cNvGrpSpPr>
          <p:nvPr/>
        </p:nvGrpSpPr>
        <p:grpSpPr bwMode="auto">
          <a:xfrm>
            <a:off x="4343400" y="4724400"/>
            <a:ext cx="769938" cy="1585913"/>
            <a:chOff x="3134998" y="1517736"/>
            <a:chExt cx="2019850" cy="4162613"/>
          </a:xfrm>
        </p:grpSpPr>
        <p:sp>
          <p:nvSpPr>
            <p:cNvPr id="94276" name="Rectangle 15">
              <a:extLst>
                <a:ext uri="{FF2B5EF4-FFF2-40B4-BE49-F238E27FC236}">
                  <a16:creationId xmlns:a16="http://schemas.microsoft.com/office/drawing/2014/main" id="{66BAE727-64DB-6965-A287-F2C42E2DE6A3}"/>
                </a:ext>
              </a:extLst>
            </p:cNvPr>
            <p:cNvSpPr>
              <a:spLocks noChangeArrowheads="1"/>
            </p:cNvSpPr>
            <p:nvPr/>
          </p:nvSpPr>
          <p:spPr bwMode="auto">
            <a:xfrm>
              <a:off x="3134998" y="3152466"/>
              <a:ext cx="2012248" cy="905884"/>
            </a:xfrm>
            <a:prstGeom prst="rect">
              <a:avLst/>
            </a:prstGeom>
            <a:solidFill>
              <a:srgbClr val="86D2E9"/>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94277" name="Rectangle 12">
              <a:extLst>
                <a:ext uri="{FF2B5EF4-FFF2-40B4-BE49-F238E27FC236}">
                  <a16:creationId xmlns:a16="http://schemas.microsoft.com/office/drawing/2014/main" id="{114E2B03-7750-9FBB-97D8-7F65089F407D}"/>
                </a:ext>
              </a:extLst>
            </p:cNvPr>
            <p:cNvSpPr>
              <a:spLocks noChangeArrowheads="1"/>
            </p:cNvSpPr>
            <p:nvPr/>
          </p:nvSpPr>
          <p:spPr bwMode="auto">
            <a:xfrm>
              <a:off x="3134998" y="5331244"/>
              <a:ext cx="2012248" cy="349105"/>
            </a:xfrm>
            <a:prstGeom prst="rect">
              <a:avLst/>
            </a:prstGeom>
            <a:solidFill>
              <a:srgbClr val="86D2E9"/>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94278" name="Rectangle 13">
              <a:extLst>
                <a:ext uri="{FF2B5EF4-FFF2-40B4-BE49-F238E27FC236}">
                  <a16:creationId xmlns:a16="http://schemas.microsoft.com/office/drawing/2014/main" id="{748D95EA-ADCB-CABF-D821-649F172D2B4C}"/>
                </a:ext>
              </a:extLst>
            </p:cNvPr>
            <p:cNvSpPr>
              <a:spLocks noChangeArrowheads="1"/>
            </p:cNvSpPr>
            <p:nvPr/>
          </p:nvSpPr>
          <p:spPr bwMode="auto">
            <a:xfrm>
              <a:off x="3134998" y="1521517"/>
              <a:ext cx="2012248" cy="359847"/>
            </a:xfrm>
            <a:prstGeom prst="rect">
              <a:avLst/>
            </a:prstGeom>
            <a:solidFill>
              <a:srgbClr val="86D2E9"/>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grpSp>
          <p:nvGrpSpPr>
            <p:cNvPr id="94279" name="Grupa 7">
              <a:extLst>
                <a:ext uri="{FF2B5EF4-FFF2-40B4-BE49-F238E27FC236}">
                  <a16:creationId xmlns:a16="http://schemas.microsoft.com/office/drawing/2014/main" id="{737D7945-F882-2656-8CCF-5622C2F71F7F}"/>
                </a:ext>
              </a:extLst>
            </p:cNvPr>
            <p:cNvGrpSpPr>
              <a:grpSpLocks/>
            </p:cNvGrpSpPr>
            <p:nvPr/>
          </p:nvGrpSpPr>
          <p:grpSpPr bwMode="auto">
            <a:xfrm>
              <a:off x="3134998" y="1517736"/>
              <a:ext cx="2019850" cy="4162612"/>
              <a:chOff x="3636165" y="1814460"/>
              <a:chExt cx="1696621" cy="3496486"/>
            </a:xfrm>
          </p:grpSpPr>
          <p:grpSp>
            <p:nvGrpSpPr>
              <p:cNvPr id="94280" name="Group 28">
                <a:extLst>
                  <a:ext uri="{FF2B5EF4-FFF2-40B4-BE49-F238E27FC236}">
                    <a16:creationId xmlns:a16="http://schemas.microsoft.com/office/drawing/2014/main" id="{13435AD5-9FF0-A530-51A6-8FC18808200A}"/>
                  </a:ext>
                </a:extLst>
              </p:cNvPr>
              <p:cNvGrpSpPr>
                <a:grpSpLocks/>
              </p:cNvGrpSpPr>
              <p:nvPr/>
            </p:nvGrpSpPr>
            <p:grpSpPr bwMode="auto">
              <a:xfrm>
                <a:off x="3636165" y="1819139"/>
                <a:ext cx="1696621" cy="3491807"/>
                <a:chOff x="1684" y="1082"/>
                <a:chExt cx="2391" cy="3083"/>
              </a:xfrm>
            </p:grpSpPr>
            <p:sp>
              <p:nvSpPr>
                <p:cNvPr id="94285" name="Rectangle 29">
                  <a:extLst>
                    <a:ext uri="{FF2B5EF4-FFF2-40B4-BE49-F238E27FC236}">
                      <a16:creationId xmlns:a16="http://schemas.microsoft.com/office/drawing/2014/main" id="{29B60EC8-0043-36DA-F757-D85C73B88D03}"/>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94286" name="Line 30">
                  <a:extLst>
                    <a:ext uri="{FF2B5EF4-FFF2-40B4-BE49-F238E27FC236}">
                      <a16:creationId xmlns:a16="http://schemas.microsoft.com/office/drawing/2014/main" id="{002B1845-CF70-0D40-4446-54C923DACEA9}"/>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94281" name="Line 31">
                <a:extLst>
                  <a:ext uri="{FF2B5EF4-FFF2-40B4-BE49-F238E27FC236}">
                    <a16:creationId xmlns:a16="http://schemas.microsoft.com/office/drawing/2014/main" id="{A370F5ED-3F95-9D61-CDB9-E038407B3D8B}"/>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94282" name="Line 32">
                <a:extLst>
                  <a:ext uri="{FF2B5EF4-FFF2-40B4-BE49-F238E27FC236}">
                    <a16:creationId xmlns:a16="http://schemas.microsoft.com/office/drawing/2014/main" id="{46590D20-F80A-4204-8577-9469788D2680}"/>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94283" name="Line 33">
                <a:extLst>
                  <a:ext uri="{FF2B5EF4-FFF2-40B4-BE49-F238E27FC236}">
                    <a16:creationId xmlns:a16="http://schemas.microsoft.com/office/drawing/2014/main" id="{C37BDAB5-BA6F-4B88-E8F4-D3C09645BB59}"/>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94284" name="Line 34">
                <a:extLst>
                  <a:ext uri="{FF2B5EF4-FFF2-40B4-BE49-F238E27FC236}">
                    <a16:creationId xmlns:a16="http://schemas.microsoft.com/office/drawing/2014/main" id="{D3580DB8-6EDD-F23C-2803-23805FE736B5}"/>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215" name="Grupa 40">
            <a:extLst>
              <a:ext uri="{FF2B5EF4-FFF2-40B4-BE49-F238E27FC236}">
                <a16:creationId xmlns:a16="http://schemas.microsoft.com/office/drawing/2014/main" id="{A2C12F6A-C660-2982-5E86-BF556F9396E8}"/>
              </a:ext>
            </a:extLst>
          </p:cNvPr>
          <p:cNvGrpSpPr>
            <a:grpSpLocks/>
          </p:cNvGrpSpPr>
          <p:nvPr/>
        </p:nvGrpSpPr>
        <p:grpSpPr bwMode="auto">
          <a:xfrm>
            <a:off x="3511550" y="5353050"/>
            <a:ext cx="457200" cy="490538"/>
            <a:chOff x="791920" y="3956254"/>
            <a:chExt cx="812048" cy="974977"/>
          </a:xfrm>
        </p:grpSpPr>
        <p:sp>
          <p:nvSpPr>
            <p:cNvPr id="94273" name="Line 35">
              <a:extLst>
                <a:ext uri="{FF2B5EF4-FFF2-40B4-BE49-F238E27FC236}">
                  <a16:creationId xmlns:a16="http://schemas.microsoft.com/office/drawing/2014/main" id="{F3DA52CC-6B11-2807-9D36-1CCEE19504EA}"/>
                </a:ext>
              </a:extLst>
            </p:cNvPr>
            <p:cNvSpPr>
              <a:spLocks noChangeShapeType="1"/>
            </p:cNvSpPr>
            <p:nvPr/>
          </p:nvSpPr>
          <p:spPr bwMode="auto">
            <a:xfrm>
              <a:off x="791920" y="4341009"/>
              <a:ext cx="275883" cy="411406"/>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94274" name="Line 36">
              <a:extLst>
                <a:ext uri="{FF2B5EF4-FFF2-40B4-BE49-F238E27FC236}">
                  <a16:creationId xmlns:a16="http://schemas.microsoft.com/office/drawing/2014/main" id="{A3AC2153-2E1D-2E58-52DA-4B04084EC91B}"/>
                </a:ext>
              </a:extLst>
            </p:cNvPr>
            <p:cNvSpPr>
              <a:spLocks noChangeShapeType="1"/>
            </p:cNvSpPr>
            <p:nvPr/>
          </p:nvSpPr>
          <p:spPr bwMode="auto">
            <a:xfrm flipH="1">
              <a:off x="1067803" y="3956255"/>
              <a:ext cx="264790" cy="79616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94275" name="Line 37">
              <a:extLst>
                <a:ext uri="{FF2B5EF4-FFF2-40B4-BE49-F238E27FC236}">
                  <a16:creationId xmlns:a16="http://schemas.microsoft.com/office/drawing/2014/main" id="{689C0D12-49F7-DA98-71E4-E465194A9E0B}"/>
                </a:ext>
              </a:extLst>
            </p:cNvPr>
            <p:cNvSpPr>
              <a:spLocks noChangeShapeType="1"/>
            </p:cNvSpPr>
            <p:nvPr/>
          </p:nvSpPr>
          <p:spPr bwMode="auto">
            <a:xfrm>
              <a:off x="1337582" y="3956254"/>
              <a:ext cx="266386" cy="97497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223" name="Grupa 40">
            <a:extLst>
              <a:ext uri="{FF2B5EF4-FFF2-40B4-BE49-F238E27FC236}">
                <a16:creationId xmlns:a16="http://schemas.microsoft.com/office/drawing/2014/main" id="{57B587B7-EAE0-E8B8-0D2F-CF7AD85184CC}"/>
              </a:ext>
            </a:extLst>
          </p:cNvPr>
          <p:cNvGrpSpPr>
            <a:grpSpLocks/>
          </p:cNvGrpSpPr>
          <p:nvPr/>
        </p:nvGrpSpPr>
        <p:grpSpPr bwMode="auto">
          <a:xfrm>
            <a:off x="4505325" y="5592763"/>
            <a:ext cx="471488" cy="141287"/>
            <a:chOff x="835795" y="4548707"/>
            <a:chExt cx="970803" cy="271406"/>
          </a:xfrm>
        </p:grpSpPr>
        <p:sp>
          <p:nvSpPr>
            <p:cNvPr id="94270" name="Line 35">
              <a:extLst>
                <a:ext uri="{FF2B5EF4-FFF2-40B4-BE49-F238E27FC236}">
                  <a16:creationId xmlns:a16="http://schemas.microsoft.com/office/drawing/2014/main" id="{4D8C6628-D9F6-34A3-06E3-0EE960B666D0}"/>
                </a:ext>
              </a:extLst>
            </p:cNvPr>
            <p:cNvSpPr>
              <a:spLocks noChangeShapeType="1"/>
            </p:cNvSpPr>
            <p:nvPr/>
          </p:nvSpPr>
          <p:spPr bwMode="auto">
            <a:xfrm>
              <a:off x="835795" y="4548707"/>
              <a:ext cx="313632" cy="226704"/>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94271" name="Line 36">
              <a:extLst>
                <a:ext uri="{FF2B5EF4-FFF2-40B4-BE49-F238E27FC236}">
                  <a16:creationId xmlns:a16="http://schemas.microsoft.com/office/drawing/2014/main" id="{FCE4CC7E-1487-ADDA-FC21-02E7734F0267}"/>
                </a:ext>
              </a:extLst>
            </p:cNvPr>
            <p:cNvSpPr>
              <a:spLocks noChangeShapeType="1"/>
            </p:cNvSpPr>
            <p:nvPr/>
          </p:nvSpPr>
          <p:spPr bwMode="auto">
            <a:xfrm flipH="1" flipV="1">
              <a:off x="1149424" y="4775409"/>
              <a:ext cx="327453" cy="44704"/>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94272" name="Line 37">
              <a:extLst>
                <a:ext uri="{FF2B5EF4-FFF2-40B4-BE49-F238E27FC236}">
                  <a16:creationId xmlns:a16="http://schemas.microsoft.com/office/drawing/2014/main" id="{426CA99F-4D2F-C8EF-1355-69358F634E11}"/>
                </a:ext>
              </a:extLst>
            </p:cNvPr>
            <p:cNvSpPr>
              <a:spLocks noChangeShapeType="1"/>
            </p:cNvSpPr>
            <p:nvPr/>
          </p:nvSpPr>
          <p:spPr bwMode="auto">
            <a:xfrm flipV="1">
              <a:off x="1470730" y="4617125"/>
              <a:ext cx="335868" cy="202986"/>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231" name="Grupa 2">
            <a:extLst>
              <a:ext uri="{FF2B5EF4-FFF2-40B4-BE49-F238E27FC236}">
                <a16:creationId xmlns:a16="http://schemas.microsoft.com/office/drawing/2014/main" id="{739CC557-68AB-EC3A-2C19-68F92296D41C}"/>
              </a:ext>
            </a:extLst>
          </p:cNvPr>
          <p:cNvGrpSpPr>
            <a:grpSpLocks/>
          </p:cNvGrpSpPr>
          <p:nvPr/>
        </p:nvGrpSpPr>
        <p:grpSpPr bwMode="auto">
          <a:xfrm>
            <a:off x="6226175" y="4722813"/>
            <a:ext cx="763588" cy="1587500"/>
            <a:chOff x="3134998" y="1517736"/>
            <a:chExt cx="2019850" cy="4162613"/>
          </a:xfrm>
        </p:grpSpPr>
        <p:sp>
          <p:nvSpPr>
            <p:cNvPr id="94259" name="Rectangle 15">
              <a:extLst>
                <a:ext uri="{FF2B5EF4-FFF2-40B4-BE49-F238E27FC236}">
                  <a16:creationId xmlns:a16="http://schemas.microsoft.com/office/drawing/2014/main" id="{E91857C5-EBDE-5E4A-FE09-D617D5BB803E}"/>
                </a:ext>
              </a:extLst>
            </p:cNvPr>
            <p:cNvSpPr>
              <a:spLocks noChangeArrowheads="1"/>
            </p:cNvSpPr>
            <p:nvPr/>
          </p:nvSpPr>
          <p:spPr bwMode="auto">
            <a:xfrm>
              <a:off x="3134998" y="3152466"/>
              <a:ext cx="2012248" cy="905884"/>
            </a:xfrm>
            <a:prstGeom prst="rect">
              <a:avLst/>
            </a:prstGeom>
            <a:solidFill>
              <a:srgbClr val="86D2E9"/>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94260" name="Rectangle 12">
              <a:extLst>
                <a:ext uri="{FF2B5EF4-FFF2-40B4-BE49-F238E27FC236}">
                  <a16:creationId xmlns:a16="http://schemas.microsoft.com/office/drawing/2014/main" id="{8EDCC887-C711-C407-0A99-CEEFE1B1016E}"/>
                </a:ext>
              </a:extLst>
            </p:cNvPr>
            <p:cNvSpPr>
              <a:spLocks noChangeArrowheads="1"/>
            </p:cNvSpPr>
            <p:nvPr/>
          </p:nvSpPr>
          <p:spPr bwMode="auto">
            <a:xfrm>
              <a:off x="3134998" y="5331244"/>
              <a:ext cx="2012248" cy="349105"/>
            </a:xfrm>
            <a:prstGeom prst="rect">
              <a:avLst/>
            </a:prstGeom>
            <a:solidFill>
              <a:srgbClr val="86D2E9"/>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94261" name="Rectangle 13">
              <a:extLst>
                <a:ext uri="{FF2B5EF4-FFF2-40B4-BE49-F238E27FC236}">
                  <a16:creationId xmlns:a16="http://schemas.microsoft.com/office/drawing/2014/main" id="{EE996710-FCF2-3FD0-95B7-538ED36C85A5}"/>
                </a:ext>
              </a:extLst>
            </p:cNvPr>
            <p:cNvSpPr>
              <a:spLocks noChangeArrowheads="1"/>
            </p:cNvSpPr>
            <p:nvPr/>
          </p:nvSpPr>
          <p:spPr bwMode="auto">
            <a:xfrm>
              <a:off x="3134998" y="1521517"/>
              <a:ext cx="2012248" cy="359847"/>
            </a:xfrm>
            <a:prstGeom prst="rect">
              <a:avLst/>
            </a:prstGeom>
            <a:solidFill>
              <a:srgbClr val="86D2E9"/>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grpSp>
          <p:nvGrpSpPr>
            <p:cNvPr id="94262" name="Grupa 7">
              <a:extLst>
                <a:ext uri="{FF2B5EF4-FFF2-40B4-BE49-F238E27FC236}">
                  <a16:creationId xmlns:a16="http://schemas.microsoft.com/office/drawing/2014/main" id="{6E0F6601-316C-D825-839C-7FE9BB4B02BF}"/>
                </a:ext>
              </a:extLst>
            </p:cNvPr>
            <p:cNvGrpSpPr>
              <a:grpSpLocks/>
            </p:cNvGrpSpPr>
            <p:nvPr/>
          </p:nvGrpSpPr>
          <p:grpSpPr bwMode="auto">
            <a:xfrm>
              <a:off x="3134998" y="1517736"/>
              <a:ext cx="2019850" cy="4162612"/>
              <a:chOff x="3636165" y="1814460"/>
              <a:chExt cx="1696621" cy="3496486"/>
            </a:xfrm>
          </p:grpSpPr>
          <p:grpSp>
            <p:nvGrpSpPr>
              <p:cNvPr id="94263" name="Group 28">
                <a:extLst>
                  <a:ext uri="{FF2B5EF4-FFF2-40B4-BE49-F238E27FC236}">
                    <a16:creationId xmlns:a16="http://schemas.microsoft.com/office/drawing/2014/main" id="{0C0ADC02-FEAF-2662-4DA9-5981C24ED92A}"/>
                  </a:ext>
                </a:extLst>
              </p:cNvPr>
              <p:cNvGrpSpPr>
                <a:grpSpLocks/>
              </p:cNvGrpSpPr>
              <p:nvPr/>
            </p:nvGrpSpPr>
            <p:grpSpPr bwMode="auto">
              <a:xfrm>
                <a:off x="3636165" y="1819139"/>
                <a:ext cx="1696621" cy="3491807"/>
                <a:chOff x="1684" y="1082"/>
                <a:chExt cx="2391" cy="3083"/>
              </a:xfrm>
            </p:grpSpPr>
            <p:sp>
              <p:nvSpPr>
                <p:cNvPr id="94268" name="Rectangle 29">
                  <a:extLst>
                    <a:ext uri="{FF2B5EF4-FFF2-40B4-BE49-F238E27FC236}">
                      <a16:creationId xmlns:a16="http://schemas.microsoft.com/office/drawing/2014/main" id="{174F2D58-5C36-7AD7-1723-3436CFD982F2}"/>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94269" name="Line 30">
                  <a:extLst>
                    <a:ext uri="{FF2B5EF4-FFF2-40B4-BE49-F238E27FC236}">
                      <a16:creationId xmlns:a16="http://schemas.microsoft.com/office/drawing/2014/main" id="{53227286-C2C4-3971-BC8E-D2CE0A93143A}"/>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94264" name="Line 31">
                <a:extLst>
                  <a:ext uri="{FF2B5EF4-FFF2-40B4-BE49-F238E27FC236}">
                    <a16:creationId xmlns:a16="http://schemas.microsoft.com/office/drawing/2014/main" id="{9BF5033F-9C42-C6CD-7AEE-6EA12FD32608}"/>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94265" name="Line 32">
                <a:extLst>
                  <a:ext uri="{FF2B5EF4-FFF2-40B4-BE49-F238E27FC236}">
                    <a16:creationId xmlns:a16="http://schemas.microsoft.com/office/drawing/2014/main" id="{0D7CB883-437E-13B6-34F9-A4345E86725A}"/>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94266" name="Line 33">
                <a:extLst>
                  <a:ext uri="{FF2B5EF4-FFF2-40B4-BE49-F238E27FC236}">
                    <a16:creationId xmlns:a16="http://schemas.microsoft.com/office/drawing/2014/main" id="{19F238A2-7CA9-80F9-612E-CFB99AA8A4A0}"/>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94267" name="Line 34">
                <a:extLst>
                  <a:ext uri="{FF2B5EF4-FFF2-40B4-BE49-F238E27FC236}">
                    <a16:creationId xmlns:a16="http://schemas.microsoft.com/office/drawing/2014/main" id="{DE716F4D-3C3F-D3B7-2DCE-ABA169097321}"/>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255" name="Grupa 40">
            <a:extLst>
              <a:ext uri="{FF2B5EF4-FFF2-40B4-BE49-F238E27FC236}">
                <a16:creationId xmlns:a16="http://schemas.microsoft.com/office/drawing/2014/main" id="{ECF6B82C-3EA3-DDA6-985D-58FB4968D07D}"/>
              </a:ext>
            </a:extLst>
          </p:cNvPr>
          <p:cNvGrpSpPr>
            <a:grpSpLocks/>
          </p:cNvGrpSpPr>
          <p:nvPr/>
        </p:nvGrpSpPr>
        <p:grpSpPr bwMode="auto">
          <a:xfrm>
            <a:off x="6365875" y="5122863"/>
            <a:ext cx="466725" cy="306387"/>
            <a:chOff x="828611" y="3355109"/>
            <a:chExt cx="977986" cy="594198"/>
          </a:xfrm>
        </p:grpSpPr>
        <p:sp>
          <p:nvSpPr>
            <p:cNvPr id="94256" name="Line 35">
              <a:extLst>
                <a:ext uri="{FF2B5EF4-FFF2-40B4-BE49-F238E27FC236}">
                  <a16:creationId xmlns:a16="http://schemas.microsoft.com/office/drawing/2014/main" id="{767C8D02-57C4-E2D5-4D89-4BB62551A453}"/>
                </a:ext>
              </a:extLst>
            </p:cNvPr>
            <p:cNvSpPr>
              <a:spLocks noChangeShapeType="1"/>
            </p:cNvSpPr>
            <p:nvPr/>
          </p:nvSpPr>
          <p:spPr bwMode="auto">
            <a:xfrm flipV="1">
              <a:off x="828611" y="3949307"/>
              <a:ext cx="319617"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94257" name="Line 36">
              <a:extLst>
                <a:ext uri="{FF2B5EF4-FFF2-40B4-BE49-F238E27FC236}">
                  <a16:creationId xmlns:a16="http://schemas.microsoft.com/office/drawing/2014/main" id="{295CAC95-30B7-6FCD-B400-33249A204014}"/>
                </a:ext>
              </a:extLst>
            </p:cNvPr>
            <p:cNvSpPr>
              <a:spLocks noChangeShapeType="1"/>
            </p:cNvSpPr>
            <p:nvPr/>
          </p:nvSpPr>
          <p:spPr bwMode="auto">
            <a:xfrm flipH="1">
              <a:off x="1160869" y="3789578"/>
              <a:ext cx="316827" cy="159729"/>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94258" name="Line 37">
              <a:extLst>
                <a:ext uri="{FF2B5EF4-FFF2-40B4-BE49-F238E27FC236}">
                  <a16:creationId xmlns:a16="http://schemas.microsoft.com/office/drawing/2014/main" id="{3C525AEE-62D3-59F6-B553-B570AD151A90}"/>
                </a:ext>
              </a:extLst>
            </p:cNvPr>
            <p:cNvSpPr>
              <a:spLocks noChangeShapeType="1"/>
            </p:cNvSpPr>
            <p:nvPr/>
          </p:nvSpPr>
          <p:spPr bwMode="auto">
            <a:xfrm flipV="1">
              <a:off x="1477696" y="3355109"/>
              <a:ext cx="328901" cy="43446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nvGrpSpPr>
          <p:cNvPr id="263" name="Grupa 2">
            <a:extLst>
              <a:ext uri="{FF2B5EF4-FFF2-40B4-BE49-F238E27FC236}">
                <a16:creationId xmlns:a16="http://schemas.microsoft.com/office/drawing/2014/main" id="{40A2688E-8546-CEB1-3A5E-30ABD6057729}"/>
              </a:ext>
            </a:extLst>
          </p:cNvPr>
          <p:cNvGrpSpPr>
            <a:grpSpLocks/>
          </p:cNvGrpSpPr>
          <p:nvPr/>
        </p:nvGrpSpPr>
        <p:grpSpPr bwMode="auto">
          <a:xfrm>
            <a:off x="5243513" y="4722813"/>
            <a:ext cx="769937" cy="1587500"/>
            <a:chOff x="3134998" y="1517736"/>
            <a:chExt cx="2019850" cy="4162613"/>
          </a:xfrm>
        </p:grpSpPr>
        <p:sp>
          <p:nvSpPr>
            <p:cNvPr id="94245" name="Rectangle 15">
              <a:extLst>
                <a:ext uri="{FF2B5EF4-FFF2-40B4-BE49-F238E27FC236}">
                  <a16:creationId xmlns:a16="http://schemas.microsoft.com/office/drawing/2014/main" id="{404D245B-1425-9D44-6011-EFF3B94044DB}"/>
                </a:ext>
              </a:extLst>
            </p:cNvPr>
            <p:cNvSpPr>
              <a:spLocks noChangeArrowheads="1"/>
            </p:cNvSpPr>
            <p:nvPr/>
          </p:nvSpPr>
          <p:spPr bwMode="auto">
            <a:xfrm>
              <a:off x="3134998" y="3152466"/>
              <a:ext cx="2012248" cy="905884"/>
            </a:xfrm>
            <a:prstGeom prst="rect">
              <a:avLst/>
            </a:prstGeom>
            <a:solidFill>
              <a:srgbClr val="86D2E9"/>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94246" name="Rectangle 12">
              <a:extLst>
                <a:ext uri="{FF2B5EF4-FFF2-40B4-BE49-F238E27FC236}">
                  <a16:creationId xmlns:a16="http://schemas.microsoft.com/office/drawing/2014/main" id="{0D0CD92A-B68F-26FE-0F28-E5A7458B7D8E}"/>
                </a:ext>
              </a:extLst>
            </p:cNvPr>
            <p:cNvSpPr>
              <a:spLocks noChangeArrowheads="1"/>
            </p:cNvSpPr>
            <p:nvPr/>
          </p:nvSpPr>
          <p:spPr bwMode="auto">
            <a:xfrm>
              <a:off x="3134998" y="5331244"/>
              <a:ext cx="2012248" cy="349105"/>
            </a:xfrm>
            <a:prstGeom prst="rect">
              <a:avLst/>
            </a:prstGeom>
            <a:solidFill>
              <a:srgbClr val="86D2E9"/>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94247" name="Rectangle 13">
              <a:extLst>
                <a:ext uri="{FF2B5EF4-FFF2-40B4-BE49-F238E27FC236}">
                  <a16:creationId xmlns:a16="http://schemas.microsoft.com/office/drawing/2014/main" id="{5ED4866A-3CA6-6611-9187-19F7B1BD848B}"/>
                </a:ext>
              </a:extLst>
            </p:cNvPr>
            <p:cNvSpPr>
              <a:spLocks noChangeArrowheads="1"/>
            </p:cNvSpPr>
            <p:nvPr/>
          </p:nvSpPr>
          <p:spPr bwMode="auto">
            <a:xfrm>
              <a:off x="3134998" y="1521517"/>
              <a:ext cx="2012248" cy="359847"/>
            </a:xfrm>
            <a:prstGeom prst="rect">
              <a:avLst/>
            </a:prstGeom>
            <a:solidFill>
              <a:srgbClr val="86D2E9"/>
            </a:solidFill>
            <a:ln w="12700">
              <a:solidFill>
                <a:srgbClr val="000000"/>
              </a:solidFill>
              <a:miter lim="800000"/>
              <a:headEnd/>
              <a:tailEnd/>
            </a:ln>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grpSp>
          <p:nvGrpSpPr>
            <p:cNvPr id="94248" name="Grupa 7">
              <a:extLst>
                <a:ext uri="{FF2B5EF4-FFF2-40B4-BE49-F238E27FC236}">
                  <a16:creationId xmlns:a16="http://schemas.microsoft.com/office/drawing/2014/main" id="{AD3F5F43-2F96-5837-48B3-42F1C97B58C3}"/>
                </a:ext>
              </a:extLst>
            </p:cNvPr>
            <p:cNvGrpSpPr>
              <a:grpSpLocks/>
            </p:cNvGrpSpPr>
            <p:nvPr/>
          </p:nvGrpSpPr>
          <p:grpSpPr bwMode="auto">
            <a:xfrm>
              <a:off x="3134998" y="1517736"/>
              <a:ext cx="2019850" cy="4162612"/>
              <a:chOff x="3636165" y="1814460"/>
              <a:chExt cx="1696621" cy="3496486"/>
            </a:xfrm>
          </p:grpSpPr>
          <p:grpSp>
            <p:nvGrpSpPr>
              <p:cNvPr id="94249" name="Group 28">
                <a:extLst>
                  <a:ext uri="{FF2B5EF4-FFF2-40B4-BE49-F238E27FC236}">
                    <a16:creationId xmlns:a16="http://schemas.microsoft.com/office/drawing/2014/main" id="{3D09CC05-2712-8562-5F15-EA946301E7D4}"/>
                  </a:ext>
                </a:extLst>
              </p:cNvPr>
              <p:cNvGrpSpPr>
                <a:grpSpLocks/>
              </p:cNvGrpSpPr>
              <p:nvPr/>
            </p:nvGrpSpPr>
            <p:grpSpPr bwMode="auto">
              <a:xfrm>
                <a:off x="3636165" y="1819139"/>
                <a:ext cx="1696621" cy="3491807"/>
                <a:chOff x="1684" y="1082"/>
                <a:chExt cx="2391" cy="3083"/>
              </a:xfrm>
            </p:grpSpPr>
            <p:sp>
              <p:nvSpPr>
                <p:cNvPr id="94254" name="Rectangle 29">
                  <a:extLst>
                    <a:ext uri="{FF2B5EF4-FFF2-40B4-BE49-F238E27FC236}">
                      <a16:creationId xmlns:a16="http://schemas.microsoft.com/office/drawing/2014/main" id="{D957F5AE-BACB-2F21-7F1A-3B7569C1B2D2}"/>
                    </a:ext>
                  </a:extLst>
                </p:cNvPr>
                <p:cNvSpPr>
                  <a:spLocks noChangeArrowheads="1"/>
                </p:cNvSpPr>
                <p:nvPr/>
              </p:nvSpPr>
              <p:spPr bwMode="auto">
                <a:xfrm>
                  <a:off x="1684" y="1082"/>
                  <a:ext cx="2382" cy="308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lIns="30302" tIns="15152" rIns="30302" bIns="15152"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pl-PL" altLang="pl-PL">
                    <a:latin typeface="Arial" panose="020B0604020202020204" pitchFamily="34" charset="0"/>
                    <a:ea typeface="ＭＳ Ｐゴシック" panose="020B0600070205080204" pitchFamily="34" charset="-128"/>
                  </a:endParaRPr>
                </a:p>
              </p:txBody>
            </p:sp>
            <p:sp>
              <p:nvSpPr>
                <p:cNvPr id="94255" name="Line 30">
                  <a:extLst>
                    <a:ext uri="{FF2B5EF4-FFF2-40B4-BE49-F238E27FC236}">
                      <a16:creationId xmlns:a16="http://schemas.microsoft.com/office/drawing/2014/main" id="{F7B42007-9698-6688-5208-5B0890CFA3DB}"/>
                    </a:ext>
                  </a:extLst>
                </p:cNvPr>
                <p:cNvSpPr>
                  <a:spLocks noChangeShapeType="1"/>
                </p:cNvSpPr>
                <p:nvPr/>
              </p:nvSpPr>
              <p:spPr bwMode="auto">
                <a:xfrm>
                  <a:off x="1684" y="2623"/>
                  <a:ext cx="2391"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sp>
            <p:nvSpPr>
              <p:cNvPr id="94250" name="Line 31">
                <a:extLst>
                  <a:ext uri="{FF2B5EF4-FFF2-40B4-BE49-F238E27FC236}">
                    <a16:creationId xmlns:a16="http://schemas.microsoft.com/office/drawing/2014/main" id="{913C4348-8AE8-54CA-3975-060DF70815DB}"/>
                  </a:ext>
                </a:extLst>
              </p:cNvPr>
              <p:cNvSpPr>
                <a:spLocks noChangeShapeType="1"/>
              </p:cNvSpPr>
              <p:nvPr/>
            </p:nvSpPr>
            <p:spPr bwMode="auto">
              <a:xfrm flipH="1" flipV="1">
                <a:off x="3964377" y="1814460"/>
                <a:ext cx="10194" cy="3488547"/>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94251" name="Line 32">
                <a:extLst>
                  <a:ext uri="{FF2B5EF4-FFF2-40B4-BE49-F238E27FC236}">
                    <a16:creationId xmlns:a16="http://schemas.microsoft.com/office/drawing/2014/main" id="{FF287E7C-4102-4238-1908-DAF06C3866EC}"/>
                  </a:ext>
                </a:extLst>
              </p:cNvPr>
              <p:cNvSpPr>
                <a:spLocks noChangeShapeType="1"/>
              </p:cNvSpPr>
              <p:nvPr/>
            </p:nvSpPr>
            <p:spPr bwMode="auto">
              <a:xfrm flipH="1" flipV="1">
                <a:off x="4981924" y="1814460"/>
                <a:ext cx="1530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94252" name="Line 33">
                <a:extLst>
                  <a:ext uri="{FF2B5EF4-FFF2-40B4-BE49-F238E27FC236}">
                    <a16:creationId xmlns:a16="http://schemas.microsoft.com/office/drawing/2014/main" id="{A20B6729-2A32-E0C1-6796-16ACA90EE76D}"/>
                  </a:ext>
                </a:extLst>
              </p:cNvPr>
              <p:cNvSpPr>
                <a:spLocks noChangeShapeType="1"/>
              </p:cNvSpPr>
              <p:nvPr/>
            </p:nvSpPr>
            <p:spPr bwMode="auto">
              <a:xfrm flipH="1" flipV="1">
                <a:off x="4641875" y="1814460"/>
                <a:ext cx="12503"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94253" name="Line 34">
                <a:extLst>
                  <a:ext uri="{FF2B5EF4-FFF2-40B4-BE49-F238E27FC236}">
                    <a16:creationId xmlns:a16="http://schemas.microsoft.com/office/drawing/2014/main" id="{ED0F7682-057D-12EA-FA0B-AF653AB27FA4}"/>
                  </a:ext>
                </a:extLst>
              </p:cNvPr>
              <p:cNvSpPr>
                <a:spLocks noChangeShapeType="1"/>
              </p:cNvSpPr>
              <p:nvPr/>
            </p:nvSpPr>
            <p:spPr bwMode="auto">
              <a:xfrm flipH="1" flipV="1">
                <a:off x="4298427" y="1814460"/>
                <a:ext cx="11650" cy="3488548"/>
              </a:xfrm>
              <a:prstGeom prst="line">
                <a:avLst/>
              </a:prstGeom>
              <a:noFill/>
              <a:ln w="12700">
                <a:solidFill>
                  <a:srgbClr val="000000"/>
                </a:solidFill>
                <a:prstDash val="sysDot"/>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grpSp>
      <p:grpSp>
        <p:nvGrpSpPr>
          <p:cNvPr id="287" name="Grupa 40">
            <a:extLst>
              <a:ext uri="{FF2B5EF4-FFF2-40B4-BE49-F238E27FC236}">
                <a16:creationId xmlns:a16="http://schemas.microsoft.com/office/drawing/2014/main" id="{934F61EE-F761-64EA-D6E1-8DA50938B1EA}"/>
              </a:ext>
            </a:extLst>
          </p:cNvPr>
          <p:cNvGrpSpPr>
            <a:grpSpLocks/>
          </p:cNvGrpSpPr>
          <p:nvPr/>
        </p:nvGrpSpPr>
        <p:grpSpPr bwMode="auto">
          <a:xfrm>
            <a:off x="5395913" y="4835525"/>
            <a:ext cx="461962" cy="1025525"/>
            <a:chOff x="883637" y="2808481"/>
            <a:chExt cx="975540" cy="2003927"/>
          </a:xfrm>
        </p:grpSpPr>
        <p:sp>
          <p:nvSpPr>
            <p:cNvPr id="94242" name="Line 35">
              <a:extLst>
                <a:ext uri="{FF2B5EF4-FFF2-40B4-BE49-F238E27FC236}">
                  <a16:creationId xmlns:a16="http://schemas.microsoft.com/office/drawing/2014/main" id="{39BD1BE0-A35B-3595-3DCA-C0CE0A5AAA25}"/>
                </a:ext>
              </a:extLst>
            </p:cNvPr>
            <p:cNvSpPr>
              <a:spLocks noChangeShapeType="1"/>
            </p:cNvSpPr>
            <p:nvPr/>
          </p:nvSpPr>
          <p:spPr bwMode="auto">
            <a:xfrm flipV="1">
              <a:off x="883637" y="2817853"/>
              <a:ext cx="311264" cy="194519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94243" name="Line 36">
              <a:extLst>
                <a:ext uri="{FF2B5EF4-FFF2-40B4-BE49-F238E27FC236}">
                  <a16:creationId xmlns:a16="http://schemas.microsoft.com/office/drawing/2014/main" id="{1246302C-9B03-FE72-5737-6B13767A051E}"/>
                </a:ext>
              </a:extLst>
            </p:cNvPr>
            <p:cNvSpPr>
              <a:spLocks noChangeShapeType="1"/>
            </p:cNvSpPr>
            <p:nvPr/>
          </p:nvSpPr>
          <p:spPr bwMode="auto">
            <a:xfrm flipH="1" flipV="1">
              <a:off x="1194899" y="2808481"/>
              <a:ext cx="330094" cy="20426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sp>
          <p:nvSpPr>
            <p:cNvPr id="94244" name="Line 37">
              <a:extLst>
                <a:ext uri="{FF2B5EF4-FFF2-40B4-BE49-F238E27FC236}">
                  <a16:creationId xmlns:a16="http://schemas.microsoft.com/office/drawing/2014/main" id="{4AD9E031-5DED-3E56-397F-0A8421E21723}"/>
                </a:ext>
              </a:extLst>
            </p:cNvPr>
            <p:cNvSpPr>
              <a:spLocks noChangeShapeType="1"/>
            </p:cNvSpPr>
            <p:nvPr/>
          </p:nvSpPr>
          <p:spPr bwMode="auto">
            <a:xfrm>
              <a:off x="1524994" y="3012746"/>
              <a:ext cx="334183" cy="17996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lIns="30302" tIns="15152" rIns="30302" bIns="15152" anchor="ctr"/>
            <a:lstStyle/>
            <a:p>
              <a:endParaRPr lang="en-NZ"/>
            </a:p>
          </p:txBody>
        </p:sp>
      </p:grpSp>
      <p:cxnSp>
        <p:nvCxnSpPr>
          <p:cNvPr id="295" name="Straight Arrow Connector 294">
            <a:extLst>
              <a:ext uri="{FF2B5EF4-FFF2-40B4-BE49-F238E27FC236}">
                <a16:creationId xmlns:a16="http://schemas.microsoft.com/office/drawing/2014/main" id="{5F0836B1-9653-E99C-28D3-E812A885823A}"/>
              </a:ext>
            </a:extLst>
          </p:cNvPr>
          <p:cNvCxnSpPr/>
          <p:nvPr/>
        </p:nvCxnSpPr>
        <p:spPr>
          <a:xfrm>
            <a:off x="3729038" y="4903788"/>
            <a:ext cx="3175" cy="373062"/>
          </a:xfrm>
          <a:prstGeom prst="straightConnector1">
            <a:avLst/>
          </a:prstGeom>
          <a:ln w="28575">
            <a:solidFill>
              <a:srgbClr val="0000FF"/>
            </a:solidFill>
            <a:tailEnd type="arrow"/>
          </a:ln>
        </p:spPr>
        <p:style>
          <a:lnRef idx="3">
            <a:schemeClr val="accent1"/>
          </a:lnRef>
          <a:fillRef idx="0">
            <a:schemeClr val="accent1"/>
          </a:fillRef>
          <a:effectRef idx="2">
            <a:schemeClr val="accent1"/>
          </a:effectRef>
          <a:fontRef idx="minor">
            <a:schemeClr val="tx1"/>
          </a:fontRef>
        </p:style>
      </p:cxnSp>
      <p:cxnSp>
        <p:nvCxnSpPr>
          <p:cNvPr id="296" name="Straight Arrow Connector 295">
            <a:extLst>
              <a:ext uri="{FF2B5EF4-FFF2-40B4-BE49-F238E27FC236}">
                <a16:creationId xmlns:a16="http://schemas.microsoft.com/office/drawing/2014/main" id="{C782901F-FF77-3082-1F88-60C3F69D188C}"/>
              </a:ext>
            </a:extLst>
          </p:cNvPr>
          <p:cNvCxnSpPr/>
          <p:nvPr/>
        </p:nvCxnSpPr>
        <p:spPr>
          <a:xfrm>
            <a:off x="4737100" y="4903788"/>
            <a:ext cx="0" cy="384175"/>
          </a:xfrm>
          <a:prstGeom prst="straightConnector1">
            <a:avLst/>
          </a:prstGeom>
          <a:ln w="28575">
            <a:solidFill>
              <a:srgbClr val="0000FF"/>
            </a:solidFill>
            <a:tailEnd type="arrow"/>
          </a:ln>
        </p:spPr>
        <p:style>
          <a:lnRef idx="3">
            <a:schemeClr val="accent1"/>
          </a:lnRef>
          <a:fillRef idx="0">
            <a:schemeClr val="accent1"/>
          </a:fillRef>
          <a:effectRef idx="2">
            <a:schemeClr val="accent1"/>
          </a:effectRef>
          <a:fontRef idx="minor">
            <a:schemeClr val="tx1"/>
          </a:fontRef>
        </p:style>
      </p:cxnSp>
      <p:cxnSp>
        <p:nvCxnSpPr>
          <p:cNvPr id="297" name="Straight Arrow Connector 296">
            <a:extLst>
              <a:ext uri="{FF2B5EF4-FFF2-40B4-BE49-F238E27FC236}">
                <a16:creationId xmlns:a16="http://schemas.microsoft.com/office/drawing/2014/main" id="{05FE6F88-7B72-762D-0DD4-AC2A10828EF5}"/>
              </a:ext>
            </a:extLst>
          </p:cNvPr>
          <p:cNvCxnSpPr/>
          <p:nvPr/>
        </p:nvCxnSpPr>
        <p:spPr>
          <a:xfrm flipV="1">
            <a:off x="5626100" y="5654675"/>
            <a:ext cx="0" cy="395288"/>
          </a:xfrm>
          <a:prstGeom prst="straightConnector1">
            <a:avLst/>
          </a:prstGeom>
          <a:ln w="28575">
            <a:solidFill>
              <a:srgbClr val="0000FF"/>
            </a:solidFill>
            <a:tailEnd type="arrow"/>
          </a:ln>
        </p:spPr>
        <p:style>
          <a:lnRef idx="3">
            <a:schemeClr val="accent1"/>
          </a:lnRef>
          <a:fillRef idx="0">
            <a:schemeClr val="accent1"/>
          </a:fillRef>
          <a:effectRef idx="2">
            <a:schemeClr val="accent1"/>
          </a:effectRef>
          <a:fontRef idx="minor">
            <a:schemeClr val="tx1"/>
          </a:fontRef>
        </p:style>
      </p:cxnSp>
      <p:cxnSp>
        <p:nvCxnSpPr>
          <p:cNvPr id="298" name="Straight Arrow Connector 297">
            <a:extLst>
              <a:ext uri="{FF2B5EF4-FFF2-40B4-BE49-F238E27FC236}">
                <a16:creationId xmlns:a16="http://schemas.microsoft.com/office/drawing/2014/main" id="{53DF3D00-D3AB-3DF4-D988-7BC5C9EA44CA}"/>
              </a:ext>
            </a:extLst>
          </p:cNvPr>
          <p:cNvCxnSpPr/>
          <p:nvPr/>
        </p:nvCxnSpPr>
        <p:spPr>
          <a:xfrm flipV="1">
            <a:off x="6608763" y="5567363"/>
            <a:ext cx="1587" cy="477837"/>
          </a:xfrm>
          <a:prstGeom prst="straightConnector1">
            <a:avLst/>
          </a:prstGeom>
          <a:ln w="28575">
            <a:solidFill>
              <a:srgbClr val="0000FF"/>
            </a:solidFill>
            <a:tailEnd type="arrow"/>
          </a:ln>
        </p:spPr>
        <p:style>
          <a:lnRef idx="3">
            <a:schemeClr val="accent1"/>
          </a:lnRef>
          <a:fillRef idx="0">
            <a:schemeClr val="accent1"/>
          </a:fillRef>
          <a:effectRef idx="2">
            <a:schemeClr val="accent1"/>
          </a:effectRef>
          <a:fontRef idx="minor">
            <a:schemeClr val="tx1"/>
          </a:fontRef>
        </p:style>
      </p:cxnSp>
      <p:sp>
        <p:nvSpPr>
          <p:cNvPr id="94238" name="Text Placeholder 2">
            <a:extLst>
              <a:ext uri="{FF2B5EF4-FFF2-40B4-BE49-F238E27FC236}">
                <a16:creationId xmlns:a16="http://schemas.microsoft.com/office/drawing/2014/main" id="{933AB407-9861-309D-BDD9-684C8D035A2B}"/>
              </a:ext>
            </a:extLst>
          </p:cNvPr>
          <p:cNvSpPr txBox="1">
            <a:spLocks noChangeArrowheads="1"/>
          </p:cNvSpPr>
          <p:nvPr/>
        </p:nvSpPr>
        <p:spPr bwMode="auto">
          <a:xfrm>
            <a:off x="274638" y="195263"/>
            <a:ext cx="965835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79488">
              <a:defRPr>
                <a:solidFill>
                  <a:schemeClr val="tx1"/>
                </a:solidFill>
                <a:latin typeface="Calibri" panose="020F0502020204030204" pitchFamily="34" charset="0"/>
              </a:defRPr>
            </a:lvl1pPr>
            <a:lvl2pPr marL="795338" indent="-304800" defTabSz="979488">
              <a:defRPr>
                <a:solidFill>
                  <a:schemeClr val="tx1"/>
                </a:solidFill>
                <a:latin typeface="Calibri" panose="020F0502020204030204" pitchFamily="34" charset="0"/>
              </a:defRPr>
            </a:lvl2pPr>
            <a:lvl3pPr marL="1223963" indent="-244475" defTabSz="979488">
              <a:defRPr>
                <a:solidFill>
                  <a:schemeClr val="tx1"/>
                </a:solidFill>
                <a:latin typeface="Calibri" panose="020F0502020204030204" pitchFamily="34" charset="0"/>
              </a:defRPr>
            </a:lvl3pPr>
            <a:lvl4pPr marL="1712913" indent="-244475" defTabSz="979488">
              <a:defRPr>
                <a:solidFill>
                  <a:schemeClr val="tx1"/>
                </a:solidFill>
                <a:latin typeface="Calibri" panose="020F0502020204030204" pitchFamily="34" charset="0"/>
              </a:defRPr>
            </a:lvl4pPr>
            <a:lvl5pPr marL="2203450" indent="-244475" defTabSz="979488">
              <a:defRPr>
                <a:solidFill>
                  <a:schemeClr val="tx1"/>
                </a:solidFill>
                <a:latin typeface="Calibri" panose="020F0502020204030204" pitchFamily="34" charset="0"/>
              </a:defRPr>
            </a:lvl5pPr>
            <a:lvl6pPr marL="2660650" indent="-244475" defTabSz="979488" eaLnBrk="0" fontAlgn="base" hangingPunct="0">
              <a:spcBef>
                <a:spcPct val="0"/>
              </a:spcBef>
              <a:spcAft>
                <a:spcPct val="0"/>
              </a:spcAft>
              <a:defRPr>
                <a:solidFill>
                  <a:schemeClr val="tx1"/>
                </a:solidFill>
                <a:latin typeface="Calibri" panose="020F0502020204030204" pitchFamily="34" charset="0"/>
              </a:defRPr>
            </a:lvl6pPr>
            <a:lvl7pPr marL="3117850" indent="-244475" defTabSz="979488" eaLnBrk="0" fontAlgn="base" hangingPunct="0">
              <a:spcBef>
                <a:spcPct val="0"/>
              </a:spcBef>
              <a:spcAft>
                <a:spcPct val="0"/>
              </a:spcAft>
              <a:defRPr>
                <a:solidFill>
                  <a:schemeClr val="tx1"/>
                </a:solidFill>
                <a:latin typeface="Calibri" panose="020F0502020204030204" pitchFamily="34" charset="0"/>
              </a:defRPr>
            </a:lvl7pPr>
            <a:lvl8pPr marL="3575050" indent="-244475" defTabSz="979488" eaLnBrk="0" fontAlgn="base" hangingPunct="0">
              <a:spcBef>
                <a:spcPct val="0"/>
              </a:spcBef>
              <a:spcAft>
                <a:spcPct val="0"/>
              </a:spcAft>
              <a:defRPr>
                <a:solidFill>
                  <a:schemeClr val="tx1"/>
                </a:solidFill>
                <a:latin typeface="Calibri" panose="020F0502020204030204" pitchFamily="34" charset="0"/>
              </a:defRPr>
            </a:lvl8pPr>
            <a:lvl9pPr marL="4032250" indent="-244475" defTabSz="979488"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NZ" altLang="en-US" b="1">
                <a:solidFill>
                  <a:srgbClr val="86D2E9"/>
                </a:solidFill>
                <a:latin typeface="Century Gothic" panose="020B0502020202020204" pitchFamily="34" charset="0"/>
              </a:rPr>
              <a:t>Self-Discovery: </a:t>
            </a:r>
            <a:r>
              <a:rPr lang="en-NZ" altLang="en-US">
                <a:latin typeface="Century Gothic" panose="020B0502020202020204" pitchFamily="34" charset="0"/>
              </a:rPr>
              <a:t>Special Cases - Refresh</a:t>
            </a:r>
          </a:p>
        </p:txBody>
      </p:sp>
      <p:grpSp>
        <p:nvGrpSpPr>
          <p:cNvPr id="94239" name="Group 162">
            <a:extLst>
              <a:ext uri="{FF2B5EF4-FFF2-40B4-BE49-F238E27FC236}">
                <a16:creationId xmlns:a16="http://schemas.microsoft.com/office/drawing/2014/main" id="{6A3EDBD3-989F-1779-31E8-F5C8C89C1FD4}"/>
              </a:ext>
            </a:extLst>
          </p:cNvPr>
          <p:cNvGrpSpPr>
            <a:grpSpLocks/>
          </p:cNvGrpSpPr>
          <p:nvPr/>
        </p:nvGrpSpPr>
        <p:grpSpPr bwMode="auto">
          <a:xfrm>
            <a:off x="9604375" y="204788"/>
            <a:ext cx="2849563" cy="376237"/>
            <a:chOff x="9604598" y="204437"/>
            <a:chExt cx="2848654" cy="377134"/>
          </a:xfrm>
        </p:grpSpPr>
        <p:sp>
          <p:nvSpPr>
            <p:cNvPr id="164" name="Prostokąt zaokrąglony 7">
              <a:extLst>
                <a:ext uri="{FF2B5EF4-FFF2-40B4-BE49-F238E27FC236}">
                  <a16:creationId xmlns:a16="http://schemas.microsoft.com/office/drawing/2014/main" id="{111F6829-5274-536E-03E4-59CB9BB32F62}"/>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10 of GD Section</a:t>
              </a:r>
              <a:endParaRPr lang="en-US" sz="1100" b="1">
                <a:solidFill>
                  <a:schemeClr val="bg1"/>
                </a:solidFill>
                <a:latin typeface="Century Gothic" panose="020B0502020202020204" pitchFamily="34" charset="0"/>
              </a:endParaRPr>
            </a:p>
          </p:txBody>
        </p:sp>
        <p:pic>
          <p:nvPicPr>
            <p:cNvPr id="94241" name="Graphic 164" descr="Closed book with solid fill">
              <a:extLst>
                <a:ext uri="{FF2B5EF4-FFF2-40B4-BE49-F238E27FC236}">
                  <a16:creationId xmlns:a16="http://schemas.microsoft.com/office/drawing/2014/main" id="{1681FF0B-BD01-D432-ECEA-6C84CB90A2A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00738"/>
                                        </p:tgtEl>
                                        <p:attrNameLst>
                                          <p:attrName>style.visibility</p:attrName>
                                        </p:attrNameLst>
                                      </p:cBhvr>
                                      <p:to>
                                        <p:strVal val="visible"/>
                                      </p:to>
                                    </p:set>
                                    <p:anim calcmode="lin" valueType="num">
                                      <p:cBhvr additive="base">
                                        <p:cTn id="7" dur="500" fill="hold"/>
                                        <p:tgtEl>
                                          <p:spTgt spid="500738"/>
                                        </p:tgtEl>
                                        <p:attrNameLst>
                                          <p:attrName>ppt_x</p:attrName>
                                        </p:attrNameLst>
                                      </p:cBhvr>
                                      <p:tavLst>
                                        <p:tav tm="0">
                                          <p:val>
                                            <p:strVal val="0-#ppt_w/2"/>
                                          </p:val>
                                        </p:tav>
                                        <p:tav tm="100000">
                                          <p:val>
                                            <p:strVal val="#ppt_x"/>
                                          </p:val>
                                        </p:tav>
                                      </p:tavLst>
                                    </p:anim>
                                    <p:anim calcmode="lin" valueType="num">
                                      <p:cBhvr additive="base">
                                        <p:cTn id="8" dur="500" fill="hold"/>
                                        <p:tgtEl>
                                          <p:spTgt spid="500738"/>
                                        </p:tgtEl>
                                        <p:attrNameLst>
                                          <p:attrName>ppt_y</p:attrName>
                                        </p:attrNameLst>
                                      </p:cBhvr>
                                      <p:tavLst>
                                        <p:tav tm="0">
                                          <p:val>
                                            <p:strVal val="#ppt_y"/>
                                          </p:val>
                                        </p:tav>
                                        <p:tav tm="100000">
                                          <p:val>
                                            <p:strVal val="#ppt_y"/>
                                          </p:val>
                                        </p:tav>
                                      </p:tavLst>
                                    </p:anim>
                                  </p:childTnLst>
                                </p:cTn>
                              </p:par>
                              <p:par>
                                <p:cTn id="9" presetID="22" presetClass="entr" presetSubtype="4" fill="hold" nodeType="withEffect">
                                  <p:stCondLst>
                                    <p:cond delay="500"/>
                                  </p:stCondLst>
                                  <p:childTnLst>
                                    <p:set>
                                      <p:cBhvr>
                                        <p:cTn id="10" dur="1" fill="hold">
                                          <p:stCondLst>
                                            <p:cond delay="0"/>
                                          </p:stCondLst>
                                        </p:cTn>
                                        <p:tgtEl>
                                          <p:spTgt spid="56"/>
                                        </p:tgtEl>
                                        <p:attrNameLst>
                                          <p:attrName>style.visibility</p:attrName>
                                        </p:attrNameLst>
                                      </p:cBhvr>
                                      <p:to>
                                        <p:strVal val="visible"/>
                                      </p:to>
                                    </p:set>
                                    <p:animEffect transition="in" filter="wipe(down)">
                                      <p:cBhvr>
                                        <p:cTn id="11" dur="500"/>
                                        <p:tgtEl>
                                          <p:spTgt spid="56"/>
                                        </p:tgtEl>
                                      </p:cBhvr>
                                    </p:animEffect>
                                  </p:childTnLst>
                                </p:cTn>
                              </p:par>
                            </p:childTnLst>
                          </p:cTn>
                        </p:par>
                        <p:par>
                          <p:cTn id="12" fill="hold" nodeType="afterGroup">
                            <p:stCondLst>
                              <p:cond delay="1000"/>
                            </p:stCondLst>
                            <p:childTnLst>
                              <p:par>
                                <p:cTn id="13" presetID="22" presetClass="entr" presetSubtype="8" fill="hold" nodeType="afterEffect">
                                  <p:stCondLst>
                                    <p:cond delay="0"/>
                                  </p:stCondLst>
                                  <p:childTnLst>
                                    <p:set>
                                      <p:cBhvr>
                                        <p:cTn id="14" dur="1" fill="hold">
                                          <p:stCondLst>
                                            <p:cond delay="0"/>
                                          </p:stCondLst>
                                        </p:cTn>
                                        <p:tgtEl>
                                          <p:spTgt spid="69"/>
                                        </p:tgtEl>
                                        <p:attrNameLst>
                                          <p:attrName>style.visibility</p:attrName>
                                        </p:attrNameLst>
                                      </p:cBhvr>
                                      <p:to>
                                        <p:strVal val="visible"/>
                                      </p:to>
                                    </p:set>
                                    <p:animEffect transition="in" filter="wipe(left)">
                                      <p:cBhvr>
                                        <p:cTn id="15" dur="500"/>
                                        <p:tgtEl>
                                          <p:spTgt spid="69"/>
                                        </p:tgtEl>
                                      </p:cBhvr>
                                    </p:animEffect>
                                  </p:childTnLst>
                                </p:cTn>
                              </p:par>
                              <p:par>
                                <p:cTn id="16" presetID="22" presetClass="entr" presetSubtype="4" fill="hold" nodeType="withEffect">
                                  <p:stCondLst>
                                    <p:cond delay="500"/>
                                  </p:stCondLst>
                                  <p:childTnLst>
                                    <p:set>
                                      <p:cBhvr>
                                        <p:cTn id="17" dur="1" fill="hold">
                                          <p:stCondLst>
                                            <p:cond delay="0"/>
                                          </p:stCondLst>
                                        </p:cTn>
                                        <p:tgtEl>
                                          <p:spTgt spid="73"/>
                                        </p:tgtEl>
                                        <p:attrNameLst>
                                          <p:attrName>style.visibility</p:attrName>
                                        </p:attrNameLst>
                                      </p:cBhvr>
                                      <p:to>
                                        <p:strVal val="visible"/>
                                      </p:to>
                                    </p:set>
                                    <p:animEffect transition="in" filter="wipe(down)">
                                      <p:cBhvr>
                                        <p:cTn id="18" dur="500"/>
                                        <p:tgtEl>
                                          <p:spTgt spid="73"/>
                                        </p:tgtEl>
                                      </p:cBhvr>
                                    </p:animEffect>
                                  </p:childTnLst>
                                </p:cTn>
                              </p:par>
                            </p:childTnLst>
                          </p:cTn>
                        </p:par>
                        <p:par>
                          <p:cTn id="19" fill="hold" nodeType="afterGroup">
                            <p:stCondLst>
                              <p:cond delay="2000"/>
                            </p:stCondLst>
                            <p:childTnLst>
                              <p:par>
                                <p:cTn id="20" presetID="22" presetClass="entr" presetSubtype="8" fill="hold" nodeType="afterEffect">
                                  <p:stCondLst>
                                    <p:cond delay="0"/>
                                  </p:stCondLst>
                                  <p:childTnLst>
                                    <p:set>
                                      <p:cBhvr>
                                        <p:cTn id="21" dur="1" fill="hold">
                                          <p:stCondLst>
                                            <p:cond delay="0"/>
                                          </p:stCondLst>
                                        </p:cTn>
                                        <p:tgtEl>
                                          <p:spTgt spid="86"/>
                                        </p:tgtEl>
                                        <p:attrNameLst>
                                          <p:attrName>style.visibility</p:attrName>
                                        </p:attrNameLst>
                                      </p:cBhvr>
                                      <p:to>
                                        <p:strVal val="visible"/>
                                      </p:to>
                                    </p:set>
                                    <p:animEffect transition="in" filter="wipe(left)">
                                      <p:cBhvr>
                                        <p:cTn id="22" dur="500"/>
                                        <p:tgtEl>
                                          <p:spTgt spid="86"/>
                                        </p:tgtEl>
                                      </p:cBhvr>
                                    </p:animEffect>
                                  </p:childTnLst>
                                </p:cTn>
                              </p:par>
                              <p:par>
                                <p:cTn id="23" presetID="22" presetClass="entr" presetSubtype="4" fill="hold" nodeType="withEffect">
                                  <p:stCondLst>
                                    <p:cond delay="500"/>
                                  </p:stCondLst>
                                  <p:childTnLst>
                                    <p:set>
                                      <p:cBhvr>
                                        <p:cTn id="24" dur="1" fill="hold">
                                          <p:stCondLst>
                                            <p:cond delay="0"/>
                                          </p:stCondLst>
                                        </p:cTn>
                                        <p:tgtEl>
                                          <p:spTgt spid="95"/>
                                        </p:tgtEl>
                                        <p:attrNameLst>
                                          <p:attrName>style.visibility</p:attrName>
                                        </p:attrNameLst>
                                      </p:cBhvr>
                                      <p:to>
                                        <p:strVal val="visible"/>
                                      </p:to>
                                    </p:set>
                                    <p:animEffect transition="in" filter="wipe(down)">
                                      <p:cBhvr>
                                        <p:cTn id="25" dur="500"/>
                                        <p:tgtEl>
                                          <p:spTgt spid="95"/>
                                        </p:tgtEl>
                                      </p:cBhvr>
                                    </p:animEffect>
                                  </p:childTnLst>
                                </p:cTn>
                              </p:par>
                            </p:childTnLst>
                          </p:cTn>
                        </p:par>
                        <p:par>
                          <p:cTn id="26" fill="hold" nodeType="afterGroup">
                            <p:stCondLst>
                              <p:cond delay="3000"/>
                            </p:stCondLst>
                            <p:childTnLst>
                              <p:par>
                                <p:cTn id="27" presetID="22" presetClass="entr" presetSubtype="8" fill="hold" nodeType="afterEffect">
                                  <p:stCondLst>
                                    <p:cond delay="0"/>
                                  </p:stCondLst>
                                  <p:childTnLst>
                                    <p:set>
                                      <p:cBhvr>
                                        <p:cTn id="28" dur="1" fill="hold">
                                          <p:stCondLst>
                                            <p:cond delay="0"/>
                                          </p:stCondLst>
                                        </p:cTn>
                                        <p:tgtEl>
                                          <p:spTgt spid="108"/>
                                        </p:tgtEl>
                                        <p:attrNameLst>
                                          <p:attrName>style.visibility</p:attrName>
                                        </p:attrNameLst>
                                      </p:cBhvr>
                                      <p:to>
                                        <p:strVal val="visible"/>
                                      </p:to>
                                    </p:set>
                                    <p:animEffect transition="in" filter="wipe(left)">
                                      <p:cBhvr>
                                        <p:cTn id="29" dur="500"/>
                                        <p:tgtEl>
                                          <p:spTgt spid="108"/>
                                        </p:tgtEl>
                                      </p:cBhvr>
                                    </p:animEffect>
                                  </p:childTnLst>
                                </p:cTn>
                              </p:par>
                            </p:childTnLst>
                          </p:cTn>
                        </p:par>
                        <p:par>
                          <p:cTn id="30" fill="hold" nodeType="afterGroup">
                            <p:stCondLst>
                              <p:cond delay="3500"/>
                            </p:stCondLst>
                            <p:childTnLst>
                              <p:par>
                                <p:cTn id="31" presetID="2" presetClass="entr" presetSubtype="8" fill="hold" grpId="0" nodeType="afterEffect">
                                  <p:stCondLst>
                                    <p:cond delay="0"/>
                                  </p:stCondLst>
                                  <p:childTnLst>
                                    <p:set>
                                      <p:cBhvr>
                                        <p:cTn id="32" dur="1" fill="hold">
                                          <p:stCondLst>
                                            <p:cond delay="0"/>
                                          </p:stCondLst>
                                        </p:cTn>
                                        <p:tgtEl>
                                          <p:spTgt spid="500739"/>
                                        </p:tgtEl>
                                        <p:attrNameLst>
                                          <p:attrName>style.visibility</p:attrName>
                                        </p:attrNameLst>
                                      </p:cBhvr>
                                      <p:to>
                                        <p:strVal val="visible"/>
                                      </p:to>
                                    </p:set>
                                    <p:anim calcmode="lin" valueType="num">
                                      <p:cBhvr additive="base">
                                        <p:cTn id="33" dur="500" fill="hold"/>
                                        <p:tgtEl>
                                          <p:spTgt spid="500739"/>
                                        </p:tgtEl>
                                        <p:attrNameLst>
                                          <p:attrName>ppt_x</p:attrName>
                                        </p:attrNameLst>
                                      </p:cBhvr>
                                      <p:tavLst>
                                        <p:tav tm="0">
                                          <p:val>
                                            <p:strVal val="0-#ppt_w/2"/>
                                          </p:val>
                                        </p:tav>
                                        <p:tav tm="100000">
                                          <p:val>
                                            <p:strVal val="#ppt_x"/>
                                          </p:val>
                                        </p:tav>
                                      </p:tavLst>
                                    </p:anim>
                                    <p:anim calcmode="lin" valueType="num">
                                      <p:cBhvr additive="base">
                                        <p:cTn id="34" dur="500" fill="hold"/>
                                        <p:tgtEl>
                                          <p:spTgt spid="500739"/>
                                        </p:tgtEl>
                                        <p:attrNameLst>
                                          <p:attrName>ppt_y</p:attrName>
                                        </p:attrNameLst>
                                      </p:cBhvr>
                                      <p:tavLst>
                                        <p:tav tm="0">
                                          <p:val>
                                            <p:strVal val="#ppt_y"/>
                                          </p:val>
                                        </p:tav>
                                        <p:tav tm="100000">
                                          <p:val>
                                            <p:strVal val="#ppt_y"/>
                                          </p:val>
                                        </p:tav>
                                      </p:tavLst>
                                    </p:anim>
                                  </p:childTnLst>
                                </p:cTn>
                              </p:par>
                              <p:par>
                                <p:cTn id="35" presetID="22" presetClass="entr" presetSubtype="4" fill="hold" nodeType="withEffect">
                                  <p:stCondLst>
                                    <p:cond delay="500"/>
                                  </p:stCondLst>
                                  <p:childTnLst>
                                    <p:set>
                                      <p:cBhvr>
                                        <p:cTn id="36" dur="1" fill="hold">
                                          <p:stCondLst>
                                            <p:cond delay="0"/>
                                          </p:stCondLst>
                                        </p:cTn>
                                        <p:tgtEl>
                                          <p:spTgt spid="115"/>
                                        </p:tgtEl>
                                        <p:attrNameLst>
                                          <p:attrName>style.visibility</p:attrName>
                                        </p:attrNameLst>
                                      </p:cBhvr>
                                      <p:to>
                                        <p:strVal val="visible"/>
                                      </p:to>
                                    </p:set>
                                    <p:animEffect transition="in" filter="wipe(down)">
                                      <p:cBhvr>
                                        <p:cTn id="37" dur="500"/>
                                        <p:tgtEl>
                                          <p:spTgt spid="115"/>
                                        </p:tgtEl>
                                      </p:cBhvr>
                                    </p:animEffect>
                                  </p:childTnLst>
                                </p:cTn>
                              </p:par>
                            </p:childTnLst>
                          </p:cTn>
                        </p:par>
                        <p:par>
                          <p:cTn id="38" fill="hold" nodeType="afterGroup">
                            <p:stCondLst>
                              <p:cond delay="4500"/>
                            </p:stCondLst>
                            <p:childTnLst>
                              <p:par>
                                <p:cTn id="39" presetID="42" presetClass="entr" presetSubtype="0" fill="hold" nodeType="afterEffect">
                                  <p:stCondLst>
                                    <p:cond delay="0"/>
                                  </p:stCondLst>
                                  <p:childTnLst>
                                    <p:set>
                                      <p:cBhvr>
                                        <p:cTn id="40" dur="1" fill="hold">
                                          <p:stCondLst>
                                            <p:cond delay="0"/>
                                          </p:stCondLst>
                                        </p:cTn>
                                        <p:tgtEl>
                                          <p:spTgt spid="141"/>
                                        </p:tgtEl>
                                        <p:attrNameLst>
                                          <p:attrName>style.visibility</p:attrName>
                                        </p:attrNameLst>
                                      </p:cBhvr>
                                      <p:to>
                                        <p:strVal val="visible"/>
                                      </p:to>
                                    </p:set>
                                    <p:animEffect transition="in" filter="fade">
                                      <p:cBhvr>
                                        <p:cTn id="41" dur="1000"/>
                                        <p:tgtEl>
                                          <p:spTgt spid="141"/>
                                        </p:tgtEl>
                                      </p:cBhvr>
                                    </p:animEffect>
                                    <p:anim calcmode="lin" valueType="num">
                                      <p:cBhvr>
                                        <p:cTn id="42" dur="1000" fill="hold"/>
                                        <p:tgtEl>
                                          <p:spTgt spid="141"/>
                                        </p:tgtEl>
                                        <p:attrNameLst>
                                          <p:attrName>ppt_x</p:attrName>
                                        </p:attrNameLst>
                                      </p:cBhvr>
                                      <p:tavLst>
                                        <p:tav tm="0">
                                          <p:val>
                                            <p:strVal val="#ppt_x"/>
                                          </p:val>
                                        </p:tav>
                                        <p:tav tm="100000">
                                          <p:val>
                                            <p:strVal val="#ppt_x"/>
                                          </p:val>
                                        </p:tav>
                                      </p:tavLst>
                                    </p:anim>
                                    <p:anim calcmode="lin" valueType="num">
                                      <p:cBhvr>
                                        <p:cTn id="43" dur="1000" fill="hold"/>
                                        <p:tgtEl>
                                          <p:spTgt spid="141"/>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142"/>
                                        </p:tgtEl>
                                        <p:attrNameLst>
                                          <p:attrName>style.visibility</p:attrName>
                                        </p:attrNameLst>
                                      </p:cBhvr>
                                      <p:to>
                                        <p:strVal val="visible"/>
                                      </p:to>
                                    </p:set>
                                    <p:animEffect transition="in" filter="fade">
                                      <p:cBhvr>
                                        <p:cTn id="46" dur="1000"/>
                                        <p:tgtEl>
                                          <p:spTgt spid="142"/>
                                        </p:tgtEl>
                                      </p:cBhvr>
                                    </p:animEffect>
                                    <p:anim calcmode="lin" valueType="num">
                                      <p:cBhvr>
                                        <p:cTn id="47" dur="1000" fill="hold"/>
                                        <p:tgtEl>
                                          <p:spTgt spid="142"/>
                                        </p:tgtEl>
                                        <p:attrNameLst>
                                          <p:attrName>ppt_x</p:attrName>
                                        </p:attrNameLst>
                                      </p:cBhvr>
                                      <p:tavLst>
                                        <p:tav tm="0">
                                          <p:val>
                                            <p:strVal val="#ppt_x"/>
                                          </p:val>
                                        </p:tav>
                                        <p:tav tm="100000">
                                          <p:val>
                                            <p:strVal val="#ppt_x"/>
                                          </p:val>
                                        </p:tav>
                                      </p:tavLst>
                                    </p:anim>
                                    <p:anim calcmode="lin" valueType="num">
                                      <p:cBhvr>
                                        <p:cTn id="48" dur="1000" fill="hold"/>
                                        <p:tgtEl>
                                          <p:spTgt spid="142"/>
                                        </p:tgtEl>
                                        <p:attrNameLst>
                                          <p:attrName>ppt_y</p:attrName>
                                        </p:attrNameLst>
                                      </p:cBhvr>
                                      <p:tavLst>
                                        <p:tav tm="0">
                                          <p:val>
                                            <p:strVal val="#ppt_y-.1"/>
                                          </p:val>
                                        </p:tav>
                                        <p:tav tm="100000">
                                          <p:val>
                                            <p:strVal val="#ppt_y"/>
                                          </p:val>
                                        </p:tav>
                                      </p:tavLst>
                                    </p:anim>
                                  </p:childTnLst>
                                </p:cTn>
                              </p:par>
                            </p:childTnLst>
                          </p:cTn>
                        </p:par>
                        <p:par>
                          <p:cTn id="49" fill="hold" nodeType="afterGroup">
                            <p:stCondLst>
                              <p:cond delay="5500"/>
                            </p:stCondLst>
                            <p:childTnLst>
                              <p:par>
                                <p:cTn id="50" presetID="22" presetClass="entr" presetSubtype="8" fill="hold" nodeType="afterEffect">
                                  <p:stCondLst>
                                    <p:cond delay="0"/>
                                  </p:stCondLst>
                                  <p:childTnLst>
                                    <p:set>
                                      <p:cBhvr>
                                        <p:cTn id="51" dur="1" fill="hold">
                                          <p:stCondLst>
                                            <p:cond delay="0"/>
                                          </p:stCondLst>
                                        </p:cTn>
                                        <p:tgtEl>
                                          <p:spTgt spid="128"/>
                                        </p:tgtEl>
                                        <p:attrNameLst>
                                          <p:attrName>style.visibility</p:attrName>
                                        </p:attrNameLst>
                                      </p:cBhvr>
                                      <p:to>
                                        <p:strVal val="visible"/>
                                      </p:to>
                                    </p:set>
                                    <p:animEffect transition="in" filter="wipe(left)">
                                      <p:cBhvr>
                                        <p:cTn id="52" dur="500"/>
                                        <p:tgtEl>
                                          <p:spTgt spid="128"/>
                                        </p:tgtEl>
                                      </p:cBhvr>
                                    </p:animEffect>
                                  </p:childTnLst>
                                </p:cTn>
                              </p:par>
                              <p:par>
                                <p:cTn id="53" presetID="22" presetClass="entr" presetSubtype="4" fill="hold" nodeType="withEffect">
                                  <p:stCondLst>
                                    <p:cond delay="500"/>
                                  </p:stCondLst>
                                  <p:childTnLst>
                                    <p:set>
                                      <p:cBhvr>
                                        <p:cTn id="54" dur="1" fill="hold">
                                          <p:stCondLst>
                                            <p:cond delay="0"/>
                                          </p:stCondLst>
                                        </p:cTn>
                                        <p:tgtEl>
                                          <p:spTgt spid="143"/>
                                        </p:tgtEl>
                                        <p:attrNameLst>
                                          <p:attrName>style.visibility</p:attrName>
                                        </p:attrNameLst>
                                      </p:cBhvr>
                                      <p:to>
                                        <p:strVal val="visible"/>
                                      </p:to>
                                    </p:set>
                                    <p:animEffect transition="in" filter="wipe(down)">
                                      <p:cBhvr>
                                        <p:cTn id="55" dur="500"/>
                                        <p:tgtEl>
                                          <p:spTgt spid="143"/>
                                        </p:tgtEl>
                                      </p:cBhvr>
                                    </p:animEffect>
                                  </p:childTnLst>
                                </p:cTn>
                              </p:par>
                            </p:childTnLst>
                          </p:cTn>
                        </p:par>
                        <p:par>
                          <p:cTn id="56" fill="hold" nodeType="afterGroup">
                            <p:stCondLst>
                              <p:cond delay="6500"/>
                            </p:stCondLst>
                            <p:childTnLst>
                              <p:par>
                                <p:cTn id="57" presetID="22" presetClass="entr" presetSubtype="8" fill="hold" nodeType="afterEffect">
                                  <p:stCondLst>
                                    <p:cond delay="0"/>
                                  </p:stCondLst>
                                  <p:childTnLst>
                                    <p:set>
                                      <p:cBhvr>
                                        <p:cTn id="58" dur="1" fill="hold">
                                          <p:stCondLst>
                                            <p:cond delay="0"/>
                                          </p:stCondLst>
                                        </p:cTn>
                                        <p:tgtEl>
                                          <p:spTgt spid="156"/>
                                        </p:tgtEl>
                                        <p:attrNameLst>
                                          <p:attrName>style.visibility</p:attrName>
                                        </p:attrNameLst>
                                      </p:cBhvr>
                                      <p:to>
                                        <p:strVal val="visible"/>
                                      </p:to>
                                    </p:set>
                                    <p:animEffect transition="in" filter="wipe(left)">
                                      <p:cBhvr>
                                        <p:cTn id="59" dur="500"/>
                                        <p:tgtEl>
                                          <p:spTgt spid="156"/>
                                        </p:tgtEl>
                                      </p:cBhvr>
                                    </p:animEffect>
                                  </p:childTnLst>
                                </p:cTn>
                              </p:par>
                            </p:childTnLst>
                          </p:cTn>
                        </p:par>
                        <p:par>
                          <p:cTn id="60" fill="hold" nodeType="afterGroup">
                            <p:stCondLst>
                              <p:cond delay="7000"/>
                            </p:stCondLst>
                            <p:childTnLst>
                              <p:par>
                                <p:cTn id="61" presetID="2" presetClass="entr" presetSubtype="8" fill="hold" grpId="0" nodeType="afterEffect">
                                  <p:stCondLst>
                                    <p:cond delay="0"/>
                                  </p:stCondLst>
                                  <p:childTnLst>
                                    <p:set>
                                      <p:cBhvr>
                                        <p:cTn id="62" dur="1" fill="hold">
                                          <p:stCondLst>
                                            <p:cond delay="0"/>
                                          </p:stCondLst>
                                        </p:cTn>
                                        <p:tgtEl>
                                          <p:spTgt spid="500740"/>
                                        </p:tgtEl>
                                        <p:attrNameLst>
                                          <p:attrName>style.visibility</p:attrName>
                                        </p:attrNameLst>
                                      </p:cBhvr>
                                      <p:to>
                                        <p:strVal val="visible"/>
                                      </p:to>
                                    </p:set>
                                    <p:anim calcmode="lin" valueType="num">
                                      <p:cBhvr additive="base">
                                        <p:cTn id="63" dur="500" fill="hold"/>
                                        <p:tgtEl>
                                          <p:spTgt spid="500740"/>
                                        </p:tgtEl>
                                        <p:attrNameLst>
                                          <p:attrName>ppt_x</p:attrName>
                                        </p:attrNameLst>
                                      </p:cBhvr>
                                      <p:tavLst>
                                        <p:tav tm="0">
                                          <p:val>
                                            <p:strVal val="0-#ppt_w/2"/>
                                          </p:val>
                                        </p:tav>
                                        <p:tav tm="100000">
                                          <p:val>
                                            <p:strVal val="#ppt_x"/>
                                          </p:val>
                                        </p:tav>
                                      </p:tavLst>
                                    </p:anim>
                                    <p:anim calcmode="lin" valueType="num">
                                      <p:cBhvr additive="base">
                                        <p:cTn id="64" dur="500" fill="hold"/>
                                        <p:tgtEl>
                                          <p:spTgt spid="500740"/>
                                        </p:tgtEl>
                                        <p:attrNameLst>
                                          <p:attrName>ppt_y</p:attrName>
                                        </p:attrNameLst>
                                      </p:cBhvr>
                                      <p:tavLst>
                                        <p:tav tm="0">
                                          <p:val>
                                            <p:strVal val="#ppt_y"/>
                                          </p:val>
                                        </p:tav>
                                        <p:tav tm="100000">
                                          <p:val>
                                            <p:strVal val="#ppt_y"/>
                                          </p:val>
                                        </p:tav>
                                      </p:tavLst>
                                    </p:anim>
                                  </p:childTnLst>
                                </p:cTn>
                              </p:par>
                            </p:childTnLst>
                          </p:cTn>
                        </p:par>
                        <p:par>
                          <p:cTn id="65" fill="hold" nodeType="afterGroup">
                            <p:stCondLst>
                              <p:cond delay="7500"/>
                            </p:stCondLst>
                            <p:childTnLst>
                              <p:par>
                                <p:cTn id="66" presetID="42" presetClass="entr" presetSubtype="0" fill="hold" nodeType="afterEffect">
                                  <p:stCondLst>
                                    <p:cond delay="0"/>
                                  </p:stCondLst>
                                  <p:childTnLst>
                                    <p:set>
                                      <p:cBhvr>
                                        <p:cTn id="67" dur="1" fill="hold">
                                          <p:stCondLst>
                                            <p:cond delay="0"/>
                                          </p:stCondLst>
                                        </p:cTn>
                                        <p:tgtEl>
                                          <p:spTgt spid="167"/>
                                        </p:tgtEl>
                                        <p:attrNameLst>
                                          <p:attrName>style.visibility</p:attrName>
                                        </p:attrNameLst>
                                      </p:cBhvr>
                                      <p:to>
                                        <p:strVal val="visible"/>
                                      </p:to>
                                    </p:set>
                                    <p:animEffect transition="in" filter="fade">
                                      <p:cBhvr>
                                        <p:cTn id="68" dur="500"/>
                                        <p:tgtEl>
                                          <p:spTgt spid="167"/>
                                        </p:tgtEl>
                                      </p:cBhvr>
                                    </p:animEffect>
                                    <p:anim calcmode="lin" valueType="num">
                                      <p:cBhvr>
                                        <p:cTn id="69" dur="500" fill="hold"/>
                                        <p:tgtEl>
                                          <p:spTgt spid="167"/>
                                        </p:tgtEl>
                                        <p:attrNameLst>
                                          <p:attrName>ppt_x</p:attrName>
                                        </p:attrNameLst>
                                      </p:cBhvr>
                                      <p:tavLst>
                                        <p:tav tm="0">
                                          <p:val>
                                            <p:strVal val="#ppt_x"/>
                                          </p:val>
                                        </p:tav>
                                        <p:tav tm="100000">
                                          <p:val>
                                            <p:strVal val="#ppt_x"/>
                                          </p:val>
                                        </p:tav>
                                      </p:tavLst>
                                    </p:anim>
                                    <p:anim calcmode="lin" valueType="num">
                                      <p:cBhvr>
                                        <p:cTn id="70" dur="500" fill="hold"/>
                                        <p:tgtEl>
                                          <p:spTgt spid="167"/>
                                        </p:tgtEl>
                                        <p:attrNameLst>
                                          <p:attrName>ppt_y</p:attrName>
                                        </p:attrNameLst>
                                      </p:cBhvr>
                                      <p:tavLst>
                                        <p:tav tm="0">
                                          <p:val>
                                            <p:strVal val="#ppt_y+.1"/>
                                          </p:val>
                                        </p:tav>
                                        <p:tav tm="100000">
                                          <p:val>
                                            <p:strVal val="#ppt_y"/>
                                          </p:val>
                                        </p:tav>
                                      </p:tavLst>
                                    </p:anim>
                                  </p:childTnLst>
                                </p:cTn>
                              </p:par>
                            </p:childTnLst>
                          </p:cTn>
                        </p:par>
                        <p:par>
                          <p:cTn id="71" fill="hold" nodeType="afterGroup">
                            <p:stCondLst>
                              <p:cond delay="8000"/>
                            </p:stCondLst>
                            <p:childTnLst>
                              <p:par>
                                <p:cTn id="72" presetID="22" presetClass="entr" presetSubtype="8" fill="hold" nodeType="afterEffect">
                                  <p:stCondLst>
                                    <p:cond delay="0"/>
                                  </p:stCondLst>
                                  <p:childTnLst>
                                    <p:set>
                                      <p:cBhvr>
                                        <p:cTn id="73" dur="1" fill="hold">
                                          <p:stCondLst>
                                            <p:cond delay="0"/>
                                          </p:stCondLst>
                                        </p:cTn>
                                        <p:tgtEl>
                                          <p:spTgt spid="215"/>
                                        </p:tgtEl>
                                        <p:attrNameLst>
                                          <p:attrName>style.visibility</p:attrName>
                                        </p:attrNameLst>
                                      </p:cBhvr>
                                      <p:to>
                                        <p:strVal val="visible"/>
                                      </p:to>
                                    </p:set>
                                    <p:animEffect transition="in" filter="wipe(left)">
                                      <p:cBhvr>
                                        <p:cTn id="74" dur="500"/>
                                        <p:tgtEl>
                                          <p:spTgt spid="215"/>
                                        </p:tgtEl>
                                      </p:cBhvr>
                                    </p:animEffect>
                                  </p:childTnLst>
                                </p:cTn>
                              </p:par>
                              <p:par>
                                <p:cTn id="75" presetID="22" presetClass="entr" presetSubtype="1" fill="hold" nodeType="withEffect">
                                  <p:stCondLst>
                                    <p:cond delay="0"/>
                                  </p:stCondLst>
                                  <p:childTnLst>
                                    <p:set>
                                      <p:cBhvr>
                                        <p:cTn id="76" dur="1" fill="hold">
                                          <p:stCondLst>
                                            <p:cond delay="0"/>
                                          </p:stCondLst>
                                        </p:cTn>
                                        <p:tgtEl>
                                          <p:spTgt spid="295"/>
                                        </p:tgtEl>
                                        <p:attrNameLst>
                                          <p:attrName>style.visibility</p:attrName>
                                        </p:attrNameLst>
                                      </p:cBhvr>
                                      <p:to>
                                        <p:strVal val="visible"/>
                                      </p:to>
                                    </p:set>
                                    <p:animEffect transition="in" filter="wipe(up)">
                                      <p:cBhvr>
                                        <p:cTn id="77" dur="1000"/>
                                        <p:tgtEl>
                                          <p:spTgt spid="295"/>
                                        </p:tgtEl>
                                      </p:cBhvr>
                                    </p:animEffect>
                                  </p:childTnLst>
                                </p:cTn>
                              </p:par>
                            </p:childTnLst>
                          </p:cTn>
                        </p:par>
                        <p:par>
                          <p:cTn id="78" fill="hold" nodeType="afterGroup">
                            <p:stCondLst>
                              <p:cond delay="9000"/>
                            </p:stCondLst>
                            <p:childTnLst>
                              <p:par>
                                <p:cTn id="79" presetID="22" presetClass="entr" presetSubtype="4" fill="hold" nodeType="afterEffect">
                                  <p:stCondLst>
                                    <p:cond delay="250"/>
                                  </p:stCondLst>
                                  <p:childTnLst>
                                    <p:set>
                                      <p:cBhvr>
                                        <p:cTn id="80" dur="1" fill="hold">
                                          <p:stCondLst>
                                            <p:cond delay="0"/>
                                          </p:stCondLst>
                                        </p:cTn>
                                        <p:tgtEl>
                                          <p:spTgt spid="191"/>
                                        </p:tgtEl>
                                        <p:attrNameLst>
                                          <p:attrName>style.visibility</p:attrName>
                                        </p:attrNameLst>
                                      </p:cBhvr>
                                      <p:to>
                                        <p:strVal val="visible"/>
                                      </p:to>
                                    </p:set>
                                    <p:animEffect transition="in" filter="wipe(down)">
                                      <p:cBhvr>
                                        <p:cTn id="81" dur="500"/>
                                        <p:tgtEl>
                                          <p:spTgt spid="191"/>
                                        </p:tgtEl>
                                      </p:cBhvr>
                                    </p:animEffect>
                                  </p:childTnLst>
                                </p:cTn>
                              </p:par>
                            </p:childTnLst>
                          </p:cTn>
                        </p:par>
                        <p:par>
                          <p:cTn id="82" fill="hold" nodeType="afterGroup">
                            <p:stCondLst>
                              <p:cond delay="9750"/>
                            </p:stCondLst>
                            <p:childTnLst>
                              <p:par>
                                <p:cTn id="83" presetID="22" presetClass="entr" presetSubtype="8" fill="hold" nodeType="afterEffect">
                                  <p:stCondLst>
                                    <p:cond delay="0"/>
                                  </p:stCondLst>
                                  <p:childTnLst>
                                    <p:set>
                                      <p:cBhvr>
                                        <p:cTn id="84" dur="1" fill="hold">
                                          <p:stCondLst>
                                            <p:cond delay="0"/>
                                          </p:stCondLst>
                                        </p:cTn>
                                        <p:tgtEl>
                                          <p:spTgt spid="223"/>
                                        </p:tgtEl>
                                        <p:attrNameLst>
                                          <p:attrName>style.visibility</p:attrName>
                                        </p:attrNameLst>
                                      </p:cBhvr>
                                      <p:to>
                                        <p:strVal val="visible"/>
                                      </p:to>
                                    </p:set>
                                    <p:animEffect transition="in" filter="wipe(left)">
                                      <p:cBhvr>
                                        <p:cTn id="85" dur="500"/>
                                        <p:tgtEl>
                                          <p:spTgt spid="223"/>
                                        </p:tgtEl>
                                      </p:cBhvr>
                                    </p:animEffect>
                                  </p:childTnLst>
                                </p:cTn>
                              </p:par>
                              <p:par>
                                <p:cTn id="86" presetID="22" presetClass="entr" presetSubtype="1" fill="hold" nodeType="withEffect">
                                  <p:stCondLst>
                                    <p:cond delay="0"/>
                                  </p:stCondLst>
                                  <p:childTnLst>
                                    <p:set>
                                      <p:cBhvr>
                                        <p:cTn id="87" dur="1" fill="hold">
                                          <p:stCondLst>
                                            <p:cond delay="0"/>
                                          </p:stCondLst>
                                        </p:cTn>
                                        <p:tgtEl>
                                          <p:spTgt spid="296"/>
                                        </p:tgtEl>
                                        <p:attrNameLst>
                                          <p:attrName>style.visibility</p:attrName>
                                        </p:attrNameLst>
                                      </p:cBhvr>
                                      <p:to>
                                        <p:strVal val="visible"/>
                                      </p:to>
                                    </p:set>
                                    <p:animEffect transition="in" filter="wipe(up)">
                                      <p:cBhvr>
                                        <p:cTn id="88" dur="1000"/>
                                        <p:tgtEl>
                                          <p:spTgt spid="296"/>
                                        </p:tgtEl>
                                      </p:cBhvr>
                                    </p:animEffect>
                                  </p:childTnLst>
                                </p:cTn>
                              </p:par>
                            </p:childTnLst>
                          </p:cTn>
                        </p:par>
                        <p:par>
                          <p:cTn id="89" fill="hold" nodeType="afterGroup">
                            <p:stCondLst>
                              <p:cond delay="10750"/>
                            </p:stCondLst>
                            <p:childTnLst>
                              <p:par>
                                <p:cTn id="90" presetID="42" presetClass="entr" presetSubtype="0" fill="hold" nodeType="afterEffect">
                                  <p:stCondLst>
                                    <p:cond delay="250"/>
                                  </p:stCondLst>
                                  <p:childTnLst>
                                    <p:set>
                                      <p:cBhvr>
                                        <p:cTn id="91" dur="1" fill="hold">
                                          <p:stCondLst>
                                            <p:cond delay="0"/>
                                          </p:stCondLst>
                                        </p:cTn>
                                        <p:tgtEl>
                                          <p:spTgt spid="263"/>
                                        </p:tgtEl>
                                        <p:attrNameLst>
                                          <p:attrName>style.visibility</p:attrName>
                                        </p:attrNameLst>
                                      </p:cBhvr>
                                      <p:to>
                                        <p:strVal val="visible"/>
                                      </p:to>
                                    </p:set>
                                    <p:animEffect transition="in" filter="fade">
                                      <p:cBhvr>
                                        <p:cTn id="92" dur="500"/>
                                        <p:tgtEl>
                                          <p:spTgt spid="263"/>
                                        </p:tgtEl>
                                      </p:cBhvr>
                                    </p:animEffect>
                                    <p:anim calcmode="lin" valueType="num">
                                      <p:cBhvr>
                                        <p:cTn id="93" dur="500" fill="hold"/>
                                        <p:tgtEl>
                                          <p:spTgt spid="263"/>
                                        </p:tgtEl>
                                        <p:attrNameLst>
                                          <p:attrName>ppt_x</p:attrName>
                                        </p:attrNameLst>
                                      </p:cBhvr>
                                      <p:tavLst>
                                        <p:tav tm="0">
                                          <p:val>
                                            <p:strVal val="#ppt_x"/>
                                          </p:val>
                                        </p:tav>
                                        <p:tav tm="100000">
                                          <p:val>
                                            <p:strVal val="#ppt_x"/>
                                          </p:val>
                                        </p:tav>
                                      </p:tavLst>
                                    </p:anim>
                                    <p:anim calcmode="lin" valueType="num">
                                      <p:cBhvr>
                                        <p:cTn id="94" dur="500" fill="hold"/>
                                        <p:tgtEl>
                                          <p:spTgt spid="263"/>
                                        </p:tgtEl>
                                        <p:attrNameLst>
                                          <p:attrName>ppt_y</p:attrName>
                                        </p:attrNameLst>
                                      </p:cBhvr>
                                      <p:tavLst>
                                        <p:tav tm="0">
                                          <p:val>
                                            <p:strVal val="#ppt_y+.1"/>
                                          </p:val>
                                        </p:tav>
                                        <p:tav tm="100000">
                                          <p:val>
                                            <p:strVal val="#ppt_y"/>
                                          </p:val>
                                        </p:tav>
                                      </p:tavLst>
                                    </p:anim>
                                  </p:childTnLst>
                                </p:cTn>
                              </p:par>
                            </p:childTnLst>
                          </p:cTn>
                        </p:par>
                        <p:par>
                          <p:cTn id="95" fill="hold" nodeType="afterGroup">
                            <p:stCondLst>
                              <p:cond delay="11500"/>
                            </p:stCondLst>
                            <p:childTnLst>
                              <p:par>
                                <p:cTn id="96" presetID="22" presetClass="entr" presetSubtype="8" fill="hold" nodeType="afterEffect">
                                  <p:stCondLst>
                                    <p:cond delay="0"/>
                                  </p:stCondLst>
                                  <p:childTnLst>
                                    <p:set>
                                      <p:cBhvr>
                                        <p:cTn id="97" dur="1" fill="hold">
                                          <p:stCondLst>
                                            <p:cond delay="0"/>
                                          </p:stCondLst>
                                        </p:cTn>
                                        <p:tgtEl>
                                          <p:spTgt spid="287"/>
                                        </p:tgtEl>
                                        <p:attrNameLst>
                                          <p:attrName>style.visibility</p:attrName>
                                        </p:attrNameLst>
                                      </p:cBhvr>
                                      <p:to>
                                        <p:strVal val="visible"/>
                                      </p:to>
                                    </p:set>
                                    <p:animEffect transition="in" filter="wipe(left)">
                                      <p:cBhvr>
                                        <p:cTn id="98" dur="500"/>
                                        <p:tgtEl>
                                          <p:spTgt spid="287"/>
                                        </p:tgtEl>
                                      </p:cBhvr>
                                    </p:animEffect>
                                  </p:childTnLst>
                                </p:cTn>
                              </p:par>
                              <p:par>
                                <p:cTn id="99" presetID="22" presetClass="entr" presetSubtype="1" fill="hold" nodeType="withEffect">
                                  <p:stCondLst>
                                    <p:cond delay="0"/>
                                  </p:stCondLst>
                                  <p:childTnLst>
                                    <p:set>
                                      <p:cBhvr>
                                        <p:cTn id="100" dur="1" fill="hold">
                                          <p:stCondLst>
                                            <p:cond delay="0"/>
                                          </p:stCondLst>
                                        </p:cTn>
                                        <p:tgtEl>
                                          <p:spTgt spid="297"/>
                                        </p:tgtEl>
                                        <p:attrNameLst>
                                          <p:attrName>style.visibility</p:attrName>
                                        </p:attrNameLst>
                                      </p:cBhvr>
                                      <p:to>
                                        <p:strVal val="visible"/>
                                      </p:to>
                                    </p:set>
                                    <p:animEffect transition="in" filter="wipe(up)">
                                      <p:cBhvr>
                                        <p:cTn id="101" dur="1000"/>
                                        <p:tgtEl>
                                          <p:spTgt spid="297"/>
                                        </p:tgtEl>
                                      </p:cBhvr>
                                    </p:animEffect>
                                  </p:childTnLst>
                                </p:cTn>
                              </p:par>
                            </p:childTnLst>
                          </p:cTn>
                        </p:par>
                        <p:par>
                          <p:cTn id="102" fill="hold" nodeType="afterGroup">
                            <p:stCondLst>
                              <p:cond delay="12500"/>
                            </p:stCondLst>
                            <p:childTnLst>
                              <p:par>
                                <p:cTn id="103" presetID="22" presetClass="entr" presetSubtype="4" fill="hold" nodeType="afterEffect">
                                  <p:stCondLst>
                                    <p:cond delay="250"/>
                                  </p:stCondLst>
                                  <p:childTnLst>
                                    <p:set>
                                      <p:cBhvr>
                                        <p:cTn id="104" dur="1" fill="hold">
                                          <p:stCondLst>
                                            <p:cond delay="0"/>
                                          </p:stCondLst>
                                        </p:cTn>
                                        <p:tgtEl>
                                          <p:spTgt spid="231"/>
                                        </p:tgtEl>
                                        <p:attrNameLst>
                                          <p:attrName>style.visibility</p:attrName>
                                        </p:attrNameLst>
                                      </p:cBhvr>
                                      <p:to>
                                        <p:strVal val="visible"/>
                                      </p:to>
                                    </p:set>
                                    <p:animEffect transition="in" filter="wipe(down)">
                                      <p:cBhvr>
                                        <p:cTn id="105" dur="500"/>
                                        <p:tgtEl>
                                          <p:spTgt spid="231"/>
                                        </p:tgtEl>
                                      </p:cBhvr>
                                    </p:animEffect>
                                  </p:childTnLst>
                                </p:cTn>
                              </p:par>
                            </p:childTnLst>
                          </p:cTn>
                        </p:par>
                        <p:par>
                          <p:cTn id="106" fill="hold" nodeType="afterGroup">
                            <p:stCondLst>
                              <p:cond delay="13250"/>
                            </p:stCondLst>
                            <p:childTnLst>
                              <p:par>
                                <p:cTn id="107" presetID="22" presetClass="entr" presetSubtype="8" fill="hold" nodeType="afterEffect">
                                  <p:stCondLst>
                                    <p:cond delay="0"/>
                                  </p:stCondLst>
                                  <p:childTnLst>
                                    <p:set>
                                      <p:cBhvr>
                                        <p:cTn id="108" dur="1" fill="hold">
                                          <p:stCondLst>
                                            <p:cond delay="0"/>
                                          </p:stCondLst>
                                        </p:cTn>
                                        <p:tgtEl>
                                          <p:spTgt spid="255"/>
                                        </p:tgtEl>
                                        <p:attrNameLst>
                                          <p:attrName>style.visibility</p:attrName>
                                        </p:attrNameLst>
                                      </p:cBhvr>
                                      <p:to>
                                        <p:strVal val="visible"/>
                                      </p:to>
                                    </p:set>
                                    <p:animEffect transition="in" filter="wipe(left)">
                                      <p:cBhvr>
                                        <p:cTn id="109" dur="500"/>
                                        <p:tgtEl>
                                          <p:spTgt spid="255"/>
                                        </p:tgtEl>
                                      </p:cBhvr>
                                    </p:animEffect>
                                  </p:childTnLst>
                                </p:cTn>
                              </p:par>
                              <p:par>
                                <p:cTn id="110" presetID="22" presetClass="entr" presetSubtype="1" fill="hold" nodeType="withEffect">
                                  <p:stCondLst>
                                    <p:cond delay="0"/>
                                  </p:stCondLst>
                                  <p:childTnLst>
                                    <p:set>
                                      <p:cBhvr>
                                        <p:cTn id="111" dur="1" fill="hold">
                                          <p:stCondLst>
                                            <p:cond delay="0"/>
                                          </p:stCondLst>
                                        </p:cTn>
                                        <p:tgtEl>
                                          <p:spTgt spid="298"/>
                                        </p:tgtEl>
                                        <p:attrNameLst>
                                          <p:attrName>style.visibility</p:attrName>
                                        </p:attrNameLst>
                                      </p:cBhvr>
                                      <p:to>
                                        <p:strVal val="visible"/>
                                      </p:to>
                                    </p:set>
                                    <p:animEffect transition="in" filter="wipe(up)">
                                      <p:cBhvr>
                                        <p:cTn id="112" dur="1000"/>
                                        <p:tgtEl>
                                          <p:spTgt spid="298"/>
                                        </p:tgtEl>
                                      </p:cBhvr>
                                    </p:animEffect>
                                  </p:childTnLst>
                                </p:cTn>
                              </p:par>
                            </p:childTnLst>
                          </p:cTn>
                        </p:par>
                        <p:par>
                          <p:cTn id="113" fill="hold" nodeType="afterGroup">
                            <p:stCondLst>
                              <p:cond delay="14250"/>
                            </p:stCondLst>
                            <p:childTnLst>
                              <p:par>
                                <p:cTn id="114" presetID="9" presetClass="entr" presetSubtype="0" fill="hold" grpId="0" nodeType="afterEffect">
                                  <p:stCondLst>
                                    <p:cond delay="0"/>
                                  </p:stCondLst>
                                  <p:childTnLst>
                                    <p:set>
                                      <p:cBhvr>
                                        <p:cTn id="115" dur="1" fill="hold">
                                          <p:stCondLst>
                                            <p:cond delay="0"/>
                                          </p:stCondLst>
                                        </p:cTn>
                                        <p:tgtEl>
                                          <p:spTgt spid="9">
                                            <p:txEl>
                                              <p:pRg st="0" end="0"/>
                                            </p:txEl>
                                          </p:spTgt>
                                        </p:tgtEl>
                                        <p:attrNameLst>
                                          <p:attrName>style.visibility</p:attrName>
                                        </p:attrNameLst>
                                      </p:cBhvr>
                                      <p:to>
                                        <p:strVal val="visible"/>
                                      </p:to>
                                    </p:set>
                                    <p:animEffect transition="in" filter="dissolve">
                                      <p:cBhvr>
                                        <p:cTn id="116" dur="1000"/>
                                        <p:tgtEl>
                                          <p:spTgt spid="9">
                                            <p:txEl>
                                              <p:pRg st="0" end="0"/>
                                            </p:txEl>
                                          </p:spTgt>
                                        </p:tgtEl>
                                      </p:cBhvr>
                                    </p:animEffect>
                                  </p:childTnLst>
                                </p:cTn>
                              </p:par>
                              <p:par>
                                <p:cTn id="117" presetID="9" presetClass="entr" presetSubtype="0" fill="hold" grpId="0" nodeType="withEffect">
                                  <p:stCondLst>
                                    <p:cond delay="0"/>
                                  </p:stCondLst>
                                  <p:childTnLst>
                                    <p:set>
                                      <p:cBhvr>
                                        <p:cTn id="118" dur="1" fill="hold">
                                          <p:stCondLst>
                                            <p:cond delay="0"/>
                                          </p:stCondLst>
                                        </p:cTn>
                                        <p:tgtEl>
                                          <p:spTgt spid="9">
                                            <p:txEl>
                                              <p:pRg st="1" end="1"/>
                                            </p:txEl>
                                          </p:spTgt>
                                        </p:tgtEl>
                                        <p:attrNameLst>
                                          <p:attrName>style.visibility</p:attrName>
                                        </p:attrNameLst>
                                      </p:cBhvr>
                                      <p:to>
                                        <p:strVal val="visible"/>
                                      </p:to>
                                    </p:set>
                                    <p:animEffect transition="in" filter="dissolve">
                                      <p:cBhvr>
                                        <p:cTn id="119" dur="500"/>
                                        <p:tgtEl>
                                          <p:spTgt spid="9">
                                            <p:txEl>
                                              <p:pRg st="1" end="1"/>
                                            </p:txEl>
                                          </p:spTgt>
                                        </p:tgtEl>
                                      </p:cBhvr>
                                    </p:animEffect>
                                  </p:childTnLst>
                                </p:cTn>
                              </p:par>
                              <p:par>
                                <p:cTn id="120" presetID="9" presetClass="entr" presetSubtype="0" fill="hold" grpId="0" nodeType="withEffect">
                                  <p:stCondLst>
                                    <p:cond delay="0"/>
                                  </p:stCondLst>
                                  <p:childTnLst>
                                    <p:set>
                                      <p:cBhvr>
                                        <p:cTn id="121" dur="1" fill="hold">
                                          <p:stCondLst>
                                            <p:cond delay="0"/>
                                          </p:stCondLst>
                                        </p:cTn>
                                        <p:tgtEl>
                                          <p:spTgt spid="9">
                                            <p:txEl>
                                              <p:pRg st="2" end="2"/>
                                            </p:txEl>
                                          </p:spTgt>
                                        </p:tgtEl>
                                        <p:attrNameLst>
                                          <p:attrName>style.visibility</p:attrName>
                                        </p:attrNameLst>
                                      </p:cBhvr>
                                      <p:to>
                                        <p:strVal val="visible"/>
                                      </p:to>
                                    </p:set>
                                    <p:animEffect transition="in" filter="dissolve">
                                      <p:cBhvr>
                                        <p:cTn id="122" dur="500"/>
                                        <p:tgtEl>
                                          <p:spTgt spid="9">
                                            <p:txEl>
                                              <p:pRg st="2" end="2"/>
                                            </p:txEl>
                                          </p:spTgt>
                                        </p:tgtEl>
                                      </p:cBhvr>
                                    </p:animEffect>
                                  </p:childTnLst>
                                </p:cTn>
                              </p:par>
                              <p:par>
                                <p:cTn id="123" presetID="9" presetClass="entr" presetSubtype="0" fill="hold" grpId="0" nodeType="withEffect">
                                  <p:stCondLst>
                                    <p:cond delay="0"/>
                                  </p:stCondLst>
                                  <p:childTnLst>
                                    <p:set>
                                      <p:cBhvr>
                                        <p:cTn id="124" dur="1" fill="hold">
                                          <p:stCondLst>
                                            <p:cond delay="0"/>
                                          </p:stCondLst>
                                        </p:cTn>
                                        <p:tgtEl>
                                          <p:spTgt spid="9">
                                            <p:txEl>
                                              <p:pRg st="3" end="3"/>
                                            </p:txEl>
                                          </p:spTgt>
                                        </p:tgtEl>
                                        <p:attrNameLst>
                                          <p:attrName>style.visibility</p:attrName>
                                        </p:attrNameLst>
                                      </p:cBhvr>
                                      <p:to>
                                        <p:strVal val="visible"/>
                                      </p:to>
                                    </p:set>
                                    <p:animEffect transition="in" filter="dissolve">
                                      <p:cBhvr>
                                        <p:cTn id="125" dur="500"/>
                                        <p:tgtEl>
                                          <p:spTgt spid="9">
                                            <p:txEl>
                                              <p:pRg st="3" end="3"/>
                                            </p:txEl>
                                          </p:spTgt>
                                        </p:tgtEl>
                                      </p:cBhvr>
                                    </p:animEffect>
                                  </p:childTnLst>
                                </p:cTn>
                              </p:par>
                              <p:par>
                                <p:cTn id="126" presetID="9" presetClass="entr" presetSubtype="0" fill="hold" grpId="0" nodeType="withEffect">
                                  <p:stCondLst>
                                    <p:cond delay="0"/>
                                  </p:stCondLst>
                                  <p:childTnLst>
                                    <p:set>
                                      <p:cBhvr>
                                        <p:cTn id="127" dur="1" fill="hold">
                                          <p:stCondLst>
                                            <p:cond delay="0"/>
                                          </p:stCondLst>
                                        </p:cTn>
                                        <p:tgtEl>
                                          <p:spTgt spid="9">
                                            <p:txEl>
                                              <p:pRg st="4" end="4"/>
                                            </p:txEl>
                                          </p:spTgt>
                                        </p:tgtEl>
                                        <p:attrNameLst>
                                          <p:attrName>style.visibility</p:attrName>
                                        </p:attrNameLst>
                                      </p:cBhvr>
                                      <p:to>
                                        <p:strVal val="visible"/>
                                      </p:to>
                                    </p:set>
                                    <p:animEffect transition="in" filter="dissolve">
                                      <p:cBhvr>
                                        <p:cTn id="128" dur="500"/>
                                        <p:tgtEl>
                                          <p:spTgt spid="9">
                                            <p:txEl>
                                              <p:pRg st="4" end="4"/>
                                            </p:txEl>
                                          </p:spTgt>
                                        </p:tgtEl>
                                      </p:cBhvr>
                                    </p:animEffect>
                                  </p:childTnLst>
                                </p:cTn>
                              </p:par>
                              <p:par>
                                <p:cTn id="129" presetID="9" presetClass="entr" presetSubtype="0" fill="hold" grpId="0" nodeType="withEffect">
                                  <p:stCondLst>
                                    <p:cond delay="0"/>
                                  </p:stCondLst>
                                  <p:childTnLst>
                                    <p:set>
                                      <p:cBhvr>
                                        <p:cTn id="130" dur="1" fill="hold">
                                          <p:stCondLst>
                                            <p:cond delay="0"/>
                                          </p:stCondLst>
                                        </p:cTn>
                                        <p:tgtEl>
                                          <p:spTgt spid="9">
                                            <p:txEl>
                                              <p:pRg st="5" end="5"/>
                                            </p:txEl>
                                          </p:spTgt>
                                        </p:tgtEl>
                                        <p:attrNameLst>
                                          <p:attrName>style.visibility</p:attrName>
                                        </p:attrNameLst>
                                      </p:cBhvr>
                                      <p:to>
                                        <p:strVal val="visible"/>
                                      </p:to>
                                    </p:set>
                                    <p:animEffect transition="in" filter="dissolve">
                                      <p:cBhvr>
                                        <p:cTn id="131" dur="500"/>
                                        <p:tgtEl>
                                          <p:spTgt spid="9">
                                            <p:txEl>
                                              <p:pRg st="5" end="5"/>
                                            </p:txEl>
                                          </p:spTgt>
                                        </p:tgtEl>
                                      </p:cBhvr>
                                    </p:animEffect>
                                  </p:childTnLst>
                                </p:cTn>
                              </p:par>
                              <p:par>
                                <p:cTn id="132" presetID="9" presetClass="entr" presetSubtype="0" fill="hold" grpId="0" nodeType="withEffect">
                                  <p:stCondLst>
                                    <p:cond delay="0"/>
                                  </p:stCondLst>
                                  <p:childTnLst>
                                    <p:set>
                                      <p:cBhvr>
                                        <p:cTn id="133" dur="1" fill="hold">
                                          <p:stCondLst>
                                            <p:cond delay="0"/>
                                          </p:stCondLst>
                                        </p:cTn>
                                        <p:tgtEl>
                                          <p:spTgt spid="9">
                                            <p:txEl>
                                              <p:pRg st="6" end="6"/>
                                            </p:txEl>
                                          </p:spTgt>
                                        </p:tgtEl>
                                        <p:attrNameLst>
                                          <p:attrName>style.visibility</p:attrName>
                                        </p:attrNameLst>
                                      </p:cBhvr>
                                      <p:to>
                                        <p:strVal val="visible"/>
                                      </p:to>
                                    </p:set>
                                    <p:animEffect transition="in" filter="dissolve">
                                      <p:cBhvr>
                                        <p:cTn id="134" dur="500"/>
                                        <p:tgtEl>
                                          <p:spTgt spid="9">
                                            <p:txEl>
                                              <p:pRg st="6" end="6"/>
                                            </p:txEl>
                                          </p:spTgt>
                                        </p:tgtEl>
                                      </p:cBhvr>
                                    </p:animEffect>
                                  </p:childTnLst>
                                </p:cTn>
                              </p:par>
                              <p:par>
                                <p:cTn id="135" presetID="9" presetClass="entr" presetSubtype="0" fill="hold" grpId="0" nodeType="withEffect">
                                  <p:stCondLst>
                                    <p:cond delay="0"/>
                                  </p:stCondLst>
                                  <p:childTnLst>
                                    <p:set>
                                      <p:cBhvr>
                                        <p:cTn id="136" dur="1" fill="hold">
                                          <p:stCondLst>
                                            <p:cond delay="0"/>
                                          </p:stCondLst>
                                        </p:cTn>
                                        <p:tgtEl>
                                          <p:spTgt spid="9">
                                            <p:txEl>
                                              <p:pRg st="7" end="7"/>
                                            </p:txEl>
                                          </p:spTgt>
                                        </p:tgtEl>
                                        <p:attrNameLst>
                                          <p:attrName>style.visibility</p:attrName>
                                        </p:attrNameLst>
                                      </p:cBhvr>
                                      <p:to>
                                        <p:strVal val="visible"/>
                                      </p:to>
                                    </p:set>
                                    <p:animEffect transition="in" filter="dissolve">
                                      <p:cBhvr>
                                        <p:cTn id="137" dur="500"/>
                                        <p:tgtEl>
                                          <p:spTgt spid="9">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0738" grpId="0"/>
      <p:bldP spid="500739" grpId="0"/>
      <p:bldP spid="500740" grpId="0"/>
      <p:bldP spid="9" grpId="0" uiExpand="1" build="p"/>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7426" name="Title 3">
            <a:extLst>
              <a:ext uri="{FF2B5EF4-FFF2-40B4-BE49-F238E27FC236}">
                <a16:creationId xmlns:a16="http://schemas.microsoft.com/office/drawing/2014/main" id="{8ECD7341-1632-9E86-166A-D47C7128FA90}"/>
              </a:ext>
            </a:extLst>
          </p:cNvPr>
          <p:cNvSpPr>
            <a:spLocks noGrp="1" noChangeArrowheads="1"/>
          </p:cNvSpPr>
          <p:nvPr>
            <p:ph type="ctrTitle" idx="4294967295"/>
          </p:nvPr>
        </p:nvSpPr>
        <p:spPr bwMode="auto">
          <a:xfrm>
            <a:off x="4565650" y="4008438"/>
            <a:ext cx="4943475" cy="147002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l" eaLnBrk="1" hangingPunct="1"/>
            <a:r>
              <a:rPr lang="en-NZ" altLang="en-US" sz="3200" dirty="0">
                <a:latin typeface="Century Gothic" panose="020B0502020202020204" pitchFamily="34" charset="0"/>
              </a:rPr>
              <a:t>The On-Boarding Report</a:t>
            </a:r>
            <a:endParaRPr lang="en-GB" altLang="en-US" sz="3200" dirty="0">
              <a:latin typeface="Century Gothic" panose="020B0502020202020204" pitchFamily="34" charset="0"/>
            </a:endParaRPr>
          </a:p>
        </p:txBody>
      </p:sp>
      <p:sp>
        <p:nvSpPr>
          <p:cNvPr id="487427" name="Title 2">
            <a:extLst>
              <a:ext uri="{FF2B5EF4-FFF2-40B4-BE49-F238E27FC236}">
                <a16:creationId xmlns:a16="http://schemas.microsoft.com/office/drawing/2014/main" id="{3996BA54-CA5E-477D-29D0-7419994C3B61}"/>
              </a:ext>
            </a:extLst>
          </p:cNvPr>
          <p:cNvSpPr txBox="1">
            <a:spLocks noChangeArrowheads="1"/>
          </p:cNvSpPr>
          <p:nvPr/>
        </p:nvSpPr>
        <p:spPr bwMode="auto">
          <a:xfrm>
            <a:off x="4565650" y="3286125"/>
            <a:ext cx="5835650" cy="722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6463">
              <a:defRPr>
                <a:solidFill>
                  <a:schemeClr val="tx1"/>
                </a:solidFill>
                <a:latin typeface="Calibri" panose="020F0502020204030204" pitchFamily="34" charset="0"/>
              </a:defRPr>
            </a:lvl1pPr>
            <a:lvl2pPr marL="742950" indent="-285750" defTabSz="906463">
              <a:defRPr>
                <a:solidFill>
                  <a:schemeClr val="tx1"/>
                </a:solidFill>
                <a:latin typeface="Calibri" panose="020F0502020204030204" pitchFamily="34" charset="0"/>
              </a:defRPr>
            </a:lvl2pPr>
            <a:lvl3pPr marL="1143000" indent="-228600" defTabSz="906463">
              <a:defRPr>
                <a:solidFill>
                  <a:schemeClr val="tx1"/>
                </a:solidFill>
                <a:latin typeface="Calibri" panose="020F0502020204030204" pitchFamily="34" charset="0"/>
              </a:defRPr>
            </a:lvl3pPr>
            <a:lvl4pPr marL="1600200" indent="-228600" defTabSz="906463">
              <a:defRPr>
                <a:solidFill>
                  <a:schemeClr val="tx1"/>
                </a:solidFill>
                <a:latin typeface="Calibri" panose="020F0502020204030204" pitchFamily="34" charset="0"/>
              </a:defRPr>
            </a:lvl4pPr>
            <a:lvl5pPr marL="2057400" indent="-228600" defTabSz="906463">
              <a:defRPr>
                <a:solidFill>
                  <a:schemeClr val="tx1"/>
                </a:solidFill>
                <a:latin typeface="Calibri" panose="020F0502020204030204" pitchFamily="34" charset="0"/>
              </a:defRPr>
            </a:lvl5pPr>
            <a:lvl6pPr marL="2514600" indent="-228600" defTabSz="906463" eaLnBrk="0" fontAlgn="base" hangingPunct="0">
              <a:spcBef>
                <a:spcPct val="0"/>
              </a:spcBef>
              <a:spcAft>
                <a:spcPct val="0"/>
              </a:spcAft>
              <a:defRPr>
                <a:solidFill>
                  <a:schemeClr val="tx1"/>
                </a:solidFill>
                <a:latin typeface="Calibri" panose="020F0502020204030204" pitchFamily="34" charset="0"/>
              </a:defRPr>
            </a:lvl6pPr>
            <a:lvl7pPr marL="2971800" indent="-228600" defTabSz="906463" eaLnBrk="0" fontAlgn="base" hangingPunct="0">
              <a:spcBef>
                <a:spcPct val="0"/>
              </a:spcBef>
              <a:spcAft>
                <a:spcPct val="0"/>
              </a:spcAft>
              <a:defRPr>
                <a:solidFill>
                  <a:schemeClr val="tx1"/>
                </a:solidFill>
                <a:latin typeface="Calibri" panose="020F0502020204030204" pitchFamily="34" charset="0"/>
              </a:defRPr>
            </a:lvl7pPr>
            <a:lvl8pPr marL="3429000" indent="-228600" defTabSz="906463" eaLnBrk="0" fontAlgn="base" hangingPunct="0">
              <a:spcBef>
                <a:spcPct val="0"/>
              </a:spcBef>
              <a:spcAft>
                <a:spcPct val="0"/>
              </a:spcAft>
              <a:defRPr>
                <a:solidFill>
                  <a:schemeClr val="tx1"/>
                </a:solidFill>
                <a:latin typeface="Calibri" panose="020F0502020204030204" pitchFamily="34" charset="0"/>
              </a:defRPr>
            </a:lvl8pPr>
            <a:lvl9pPr marL="3886200" indent="-228600" defTabSz="90646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sz="4400" b="1" dirty="0">
                <a:solidFill>
                  <a:srgbClr val="B65AC3"/>
                </a:solidFill>
                <a:latin typeface="Century Gothic" panose="020B0502020202020204" pitchFamily="34" charset="0"/>
              </a:rPr>
              <a:t>Extended DISC®</a:t>
            </a:r>
            <a:endParaRPr lang="en-GB" altLang="en-US" sz="4400" b="1" dirty="0">
              <a:solidFill>
                <a:srgbClr val="B65AC3"/>
              </a:solidFill>
              <a:latin typeface="Century Gothic" panose="020B0502020202020204" pitchFamily="34" charset="0"/>
            </a:endParaRPr>
          </a:p>
        </p:txBody>
      </p:sp>
    </p:spTree>
  </p:cSld>
  <p:clrMapOvr>
    <a:masterClrMapping/>
  </p:clrMapOvr>
  <p:transition>
    <p:cut/>
  </p:transition>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9474" name="Picture 18" descr="A screen shot of a computer&#10;&#10;Description automatically generated">
            <a:extLst>
              <a:ext uri="{FF2B5EF4-FFF2-40B4-BE49-F238E27FC236}">
                <a16:creationId xmlns:a16="http://schemas.microsoft.com/office/drawing/2014/main" id="{05D3BEC8-B2CA-60D5-6135-41DFFDDF64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108825" y="687388"/>
            <a:ext cx="4213225" cy="5834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475" name="Text Placeholder 2">
            <a:extLst>
              <a:ext uri="{FF2B5EF4-FFF2-40B4-BE49-F238E27FC236}">
                <a16:creationId xmlns:a16="http://schemas.microsoft.com/office/drawing/2014/main" id="{86D8E469-4272-BD68-1043-8F1E904A55CD}"/>
              </a:ext>
            </a:extLst>
          </p:cNvPr>
          <p:cNvSpPr>
            <a:spLocks noGrp="1" noChangeArrowheads="1"/>
          </p:cNvSpPr>
          <p:nvPr>
            <p:ph type="body" sz="quarter" idx="13"/>
          </p:nvPr>
        </p:nvSpPr>
        <p:spPr bwMode="auto">
          <a:xfrm>
            <a:off x="261938" y="188913"/>
            <a:ext cx="3765550" cy="32702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numCol="1" anchor="t" anchorCtr="0" compatLnSpc="1">
            <a:prstTxWarp prst="textNoShape">
              <a:avLst/>
            </a:prstTxWarp>
          </a:bodyPr>
          <a:lstStyle/>
          <a:p>
            <a:pPr eaLnBrk="1" hangingPunct="1"/>
            <a:r>
              <a:rPr lang="en-NZ" altLang="en-US" sz="1800">
                <a:solidFill>
                  <a:srgbClr val="B65AC3"/>
                </a:solidFill>
                <a:effectLst/>
              </a:rPr>
              <a:t>Recruit: </a:t>
            </a:r>
            <a:r>
              <a:rPr lang="en-NZ" altLang="en-US" sz="1800" b="0">
                <a:solidFill>
                  <a:schemeClr val="tx1"/>
                </a:solidFill>
                <a:effectLst/>
              </a:rPr>
              <a:t>The On-Boarding Report</a:t>
            </a:r>
            <a:endParaRPr lang="en-GB" altLang="en-US" sz="1800" b="0">
              <a:solidFill>
                <a:schemeClr val="tx1"/>
              </a:solidFill>
              <a:effectLst/>
            </a:endParaRPr>
          </a:p>
        </p:txBody>
      </p:sp>
      <p:sp>
        <p:nvSpPr>
          <p:cNvPr id="4" name="TextBox 3">
            <a:extLst>
              <a:ext uri="{FF2B5EF4-FFF2-40B4-BE49-F238E27FC236}">
                <a16:creationId xmlns:a16="http://schemas.microsoft.com/office/drawing/2014/main" id="{2D4C6581-2C41-0DFE-AE58-38293B3C7948}"/>
              </a:ext>
            </a:extLst>
          </p:cNvPr>
          <p:cNvSpPr txBox="1"/>
          <p:nvPr/>
        </p:nvSpPr>
        <p:spPr>
          <a:xfrm>
            <a:off x="685800" y="1590675"/>
            <a:ext cx="3890963" cy="1617663"/>
          </a:xfrm>
          <a:prstGeom prst="rect">
            <a:avLst/>
          </a:prstGeom>
          <a:noFill/>
        </p:spPr>
        <p:txBody>
          <a:bodyPr>
            <a:spAutoFit/>
          </a:bodyPr>
          <a:lstStyle/>
          <a:p>
            <a:pPr marL="270834" indent="-270834" defTabSz="913203" eaLnBrk="1" fontAlgn="auto" hangingPunct="1">
              <a:lnSpc>
                <a:spcPct val="150000"/>
              </a:lnSpc>
              <a:spcBef>
                <a:spcPts val="0"/>
              </a:spcBef>
              <a:spcAft>
                <a:spcPts val="0"/>
              </a:spcAft>
              <a:buFont typeface="Arial" panose="020B0604020202020204" pitchFamily="34" charset="0"/>
              <a:buChar char="•"/>
              <a:defRPr/>
            </a:pPr>
            <a:r>
              <a:rPr lang="en-NZ" sz="1706">
                <a:latin typeface="Century Gothic" panose="020B0502020202020204" pitchFamily="34" charset="0"/>
              </a:rPr>
              <a:t>Ideal Manager / Leader</a:t>
            </a:r>
          </a:p>
          <a:p>
            <a:pPr marL="270834" indent="-270834" defTabSz="913203" eaLnBrk="1" fontAlgn="auto" hangingPunct="1">
              <a:lnSpc>
                <a:spcPct val="150000"/>
              </a:lnSpc>
              <a:spcBef>
                <a:spcPts val="0"/>
              </a:spcBef>
              <a:spcAft>
                <a:spcPts val="0"/>
              </a:spcAft>
              <a:buFont typeface="Arial" panose="020B0604020202020204" pitchFamily="34" charset="0"/>
              <a:buChar char="•"/>
              <a:defRPr/>
            </a:pPr>
            <a:r>
              <a:rPr lang="en-NZ" sz="1706">
                <a:latin typeface="Century Gothic" panose="020B0502020202020204" pitchFamily="34" charset="0"/>
              </a:rPr>
              <a:t>Learning Styles </a:t>
            </a:r>
          </a:p>
          <a:p>
            <a:pPr marL="270834" indent="-270834" defTabSz="913203" eaLnBrk="1" fontAlgn="auto" hangingPunct="1">
              <a:lnSpc>
                <a:spcPct val="150000"/>
              </a:lnSpc>
              <a:spcBef>
                <a:spcPts val="0"/>
              </a:spcBef>
              <a:spcAft>
                <a:spcPts val="0"/>
              </a:spcAft>
              <a:buFont typeface="Arial" panose="020B0604020202020204" pitchFamily="34" charset="0"/>
              <a:buChar char="•"/>
              <a:defRPr/>
            </a:pPr>
            <a:r>
              <a:rPr lang="en-NZ" sz="1706">
                <a:latin typeface="Century Gothic" panose="020B0502020202020204" pitchFamily="34" charset="0"/>
              </a:rPr>
              <a:t>Preferred Job Content</a:t>
            </a:r>
          </a:p>
          <a:p>
            <a:pPr marL="270834" indent="-270834" defTabSz="913203" eaLnBrk="1" fontAlgn="auto" hangingPunct="1">
              <a:lnSpc>
                <a:spcPct val="150000"/>
              </a:lnSpc>
              <a:spcBef>
                <a:spcPts val="0"/>
              </a:spcBef>
              <a:spcAft>
                <a:spcPts val="0"/>
              </a:spcAft>
              <a:buFont typeface="Arial" panose="020B0604020202020204" pitchFamily="34" charset="0"/>
              <a:buChar char="•"/>
              <a:defRPr/>
            </a:pPr>
            <a:r>
              <a:rPr lang="en-NZ" sz="1706">
                <a:latin typeface="Century Gothic" panose="020B0502020202020204" pitchFamily="34" charset="0"/>
              </a:rPr>
              <a:t>Stress Competencies</a:t>
            </a:r>
            <a:endParaRPr lang="en-GB" sz="1706">
              <a:latin typeface="Century Gothic" panose="020B0502020202020204" pitchFamily="34" charset="0"/>
            </a:endParaRPr>
          </a:p>
        </p:txBody>
      </p:sp>
      <p:pic>
        <p:nvPicPr>
          <p:cNvPr id="489478" name="Picture 3">
            <a:extLst>
              <a:ext uri="{FF2B5EF4-FFF2-40B4-BE49-F238E27FC236}">
                <a16:creationId xmlns:a16="http://schemas.microsoft.com/office/drawing/2014/main" id="{1C4F7E26-03E9-A1D0-D64C-25C671809D6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14619" t="15981" r="63644" b="17084"/>
          <a:stretch>
            <a:fillRect/>
          </a:stretch>
        </p:blipFill>
        <p:spPr bwMode="auto">
          <a:xfrm>
            <a:off x="1219200" y="3363912"/>
            <a:ext cx="3862388" cy="334510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6" name="Grupa 2">
            <a:extLst>
              <a:ext uri="{FF2B5EF4-FFF2-40B4-BE49-F238E27FC236}">
                <a16:creationId xmlns:a16="http://schemas.microsoft.com/office/drawing/2014/main" id="{9AE91838-C5B3-D453-A3FC-AED8FD7B15B8}"/>
              </a:ext>
            </a:extLst>
          </p:cNvPr>
          <p:cNvGrpSpPr/>
          <p:nvPr/>
        </p:nvGrpSpPr>
        <p:grpSpPr>
          <a:xfrm>
            <a:off x="-592686" y="822408"/>
            <a:ext cx="5247732" cy="461772"/>
            <a:chOff x="6096000" y="4628233"/>
            <a:chExt cx="6428442" cy="461665"/>
          </a:xfrm>
          <a:solidFill>
            <a:schemeClr val="accent1"/>
          </a:solidFill>
        </p:grpSpPr>
        <p:sp>
          <p:nvSpPr>
            <p:cNvPr id="17" name="Prostokąt zaokrąglony 3">
              <a:extLst>
                <a:ext uri="{FF2B5EF4-FFF2-40B4-BE49-F238E27FC236}">
                  <a16:creationId xmlns:a16="http://schemas.microsoft.com/office/drawing/2014/main" id="{1722859B-D613-08D4-BF09-29EF960C81E8}"/>
                </a:ext>
              </a:extLst>
            </p:cNvPr>
            <p:cNvSpPr/>
            <p:nvPr/>
          </p:nvSpPr>
          <p:spPr>
            <a:xfrm>
              <a:off x="6096000" y="4628233"/>
              <a:ext cx="6428442" cy="461665"/>
            </a:xfrm>
            <a:prstGeom prst="roundRect">
              <a:avLst/>
            </a:prstGeom>
            <a:solidFill>
              <a:srgbClr val="B65AC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defTabSz="913203" eaLnBrk="1" fontAlgn="auto" hangingPunct="1">
                <a:spcBef>
                  <a:spcPts val="0"/>
                </a:spcBef>
                <a:spcAft>
                  <a:spcPts val="0"/>
                </a:spcAft>
                <a:defRPr/>
              </a:pPr>
              <a:endParaRPr lang="pl-PL">
                <a:latin typeface="Century Gothic" panose="020B0502020202020204" pitchFamily="34" charset="0"/>
              </a:endParaRPr>
            </a:p>
          </p:txBody>
        </p:sp>
        <p:sp>
          <p:nvSpPr>
            <p:cNvPr id="18" name="TextBox 91">
              <a:extLst>
                <a:ext uri="{FF2B5EF4-FFF2-40B4-BE49-F238E27FC236}">
                  <a16:creationId xmlns:a16="http://schemas.microsoft.com/office/drawing/2014/main" id="{7A1DD7FC-E8A6-93EA-93AD-C99DD01E8A84}"/>
                </a:ext>
              </a:extLst>
            </p:cNvPr>
            <p:cNvSpPr txBox="1"/>
            <p:nvPr/>
          </p:nvSpPr>
          <p:spPr>
            <a:xfrm>
              <a:off x="6188805" y="4628233"/>
              <a:ext cx="6154335" cy="461665"/>
            </a:xfrm>
            <a:prstGeom prst="rect">
              <a:avLst/>
            </a:prstGeom>
            <a:solidFill>
              <a:srgbClr val="B65AC3"/>
            </a:solidFill>
          </p:spPr>
          <p:txBody>
            <a:bodyPr>
              <a:spAutoFit/>
            </a:bodyPr>
            <a:lstStyle/>
            <a:p>
              <a:pPr algn="r" defTabSz="913203" eaLnBrk="1" fontAlgn="auto" hangingPunct="1">
                <a:spcBef>
                  <a:spcPts val="0"/>
                </a:spcBef>
                <a:spcAft>
                  <a:spcPts val="0"/>
                </a:spcAft>
                <a:defRPr/>
              </a:pPr>
              <a:r>
                <a:rPr lang="en-NZ" sz="2400" b="1">
                  <a:solidFill>
                    <a:schemeClr val="bg1"/>
                  </a:solidFill>
                  <a:latin typeface="Century Gothic" panose="020B0502020202020204" pitchFamily="34" charset="0"/>
                </a:rPr>
                <a:t>Report Content</a:t>
              </a:r>
              <a:endParaRPr lang="en-US" sz="2400" b="1">
                <a:solidFill>
                  <a:schemeClr val="bg1"/>
                </a:solidFill>
                <a:latin typeface="Century Gothic" panose="020B0502020202020204" pitchFamily="34" charset="0"/>
              </a:endParaRPr>
            </a:p>
          </p:txBody>
        </p:sp>
      </p:grpSp>
      <p:grpSp>
        <p:nvGrpSpPr>
          <p:cNvPr id="489480" name="Group 9">
            <a:extLst>
              <a:ext uri="{FF2B5EF4-FFF2-40B4-BE49-F238E27FC236}">
                <a16:creationId xmlns:a16="http://schemas.microsoft.com/office/drawing/2014/main" id="{B52AF625-AE6F-DD6A-DB4D-2656922C3A6B}"/>
              </a:ext>
            </a:extLst>
          </p:cNvPr>
          <p:cNvGrpSpPr>
            <a:grpSpLocks/>
          </p:cNvGrpSpPr>
          <p:nvPr/>
        </p:nvGrpSpPr>
        <p:grpSpPr bwMode="auto">
          <a:xfrm>
            <a:off x="9604375" y="204788"/>
            <a:ext cx="2849563" cy="376237"/>
            <a:chOff x="9604598" y="204437"/>
            <a:chExt cx="2848654" cy="377134"/>
          </a:xfrm>
        </p:grpSpPr>
        <p:sp>
          <p:nvSpPr>
            <p:cNvPr id="11" name="Prostokąt zaokrąglony 7">
              <a:extLst>
                <a:ext uri="{FF2B5EF4-FFF2-40B4-BE49-F238E27FC236}">
                  <a16:creationId xmlns:a16="http://schemas.microsoft.com/office/drawing/2014/main" id="{DBA78624-D4B4-727C-5D90-4B55490CC140}"/>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15 of RS Section</a:t>
              </a:r>
              <a:endParaRPr lang="en-US" sz="1100" b="1">
                <a:solidFill>
                  <a:schemeClr val="bg1"/>
                </a:solidFill>
                <a:latin typeface="Century Gothic" panose="020B0502020202020204" pitchFamily="34" charset="0"/>
              </a:endParaRPr>
            </a:p>
          </p:txBody>
        </p:sp>
        <p:pic>
          <p:nvPicPr>
            <p:cNvPr id="489482" name="Graphic 11" descr="Closed book with solid fill">
              <a:extLst>
                <a:ext uri="{FF2B5EF4-FFF2-40B4-BE49-F238E27FC236}">
                  <a16:creationId xmlns:a16="http://schemas.microsoft.com/office/drawing/2014/main" id="{BA183A37-89EA-6FBA-A887-8462F7FCC05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3" name="Picture 2" descr="A picture containing timeline&#10;&#10;Description automatically generated">
            <a:extLst>
              <a:ext uri="{FF2B5EF4-FFF2-40B4-BE49-F238E27FC236}">
                <a16:creationId xmlns:a16="http://schemas.microsoft.com/office/drawing/2014/main" id="{ACF494E9-D8C9-D5D7-29D5-0637E95D74D5}"/>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613650" y="1284180"/>
            <a:ext cx="3174021" cy="4498281"/>
          </a:xfrm>
          <a:prstGeom prst="rect">
            <a:avLst/>
          </a:prstGeom>
        </p:spPr>
      </p:pic>
      <p:pic>
        <p:nvPicPr>
          <p:cNvPr id="2" name="Picture 1" descr="A document with text on it&#10;&#10;Description automatically generated">
            <a:extLst>
              <a:ext uri="{FF2B5EF4-FFF2-40B4-BE49-F238E27FC236}">
                <a16:creationId xmlns:a16="http://schemas.microsoft.com/office/drawing/2014/main" id="{D87EE29E-999F-DC4F-9020-8CC8A9AC67B5}"/>
              </a:ext>
            </a:extLst>
          </p:cNvPr>
          <p:cNvPicPr>
            <a:picLocks noChangeAspect="1"/>
          </p:cNvPicPr>
          <p:nvPr/>
        </p:nvPicPr>
        <p:blipFill>
          <a:blip r:embed="rId7">
            <a:extLst>
              <a:ext uri="{28A0092B-C50C-407E-A947-70E740481C1C}">
                <a14:useLocalDpi xmlns:a14="http://schemas.microsoft.com/office/drawing/2010/main" val="0"/>
              </a:ext>
            </a:extLst>
          </a:blip>
          <a:srcRect l="62665" t="94264" r="10825" b="1977"/>
          <a:stretch/>
        </p:blipFill>
        <p:spPr>
          <a:xfrm>
            <a:off x="9733743" y="5340421"/>
            <a:ext cx="880745" cy="17748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750" fill="hold"/>
                                        <p:tgtEl>
                                          <p:spTgt spid="16"/>
                                        </p:tgtEl>
                                        <p:attrNameLst>
                                          <p:attrName>ppt_x</p:attrName>
                                        </p:attrNameLst>
                                      </p:cBhvr>
                                      <p:tavLst>
                                        <p:tav tm="0">
                                          <p:val>
                                            <p:strVal val="0-#ppt_w/2"/>
                                          </p:val>
                                        </p:tav>
                                        <p:tav tm="100000">
                                          <p:val>
                                            <p:strVal val="#ppt_x"/>
                                          </p:val>
                                        </p:tav>
                                      </p:tavLst>
                                    </p:anim>
                                    <p:anim calcmode="lin" valueType="num">
                                      <p:cBhvr additive="base">
                                        <p:cTn id="8" dur="75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1522" name="Picture 4">
            <a:extLst>
              <a:ext uri="{FF2B5EF4-FFF2-40B4-BE49-F238E27FC236}">
                <a16:creationId xmlns:a16="http://schemas.microsoft.com/office/drawing/2014/main" id="{3921E8BD-5E32-58B4-8C9D-B15A0C11558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615363" y="852488"/>
            <a:ext cx="2576512" cy="257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1523" name="Text Placeholder 1">
            <a:extLst>
              <a:ext uri="{FF2B5EF4-FFF2-40B4-BE49-F238E27FC236}">
                <a16:creationId xmlns:a16="http://schemas.microsoft.com/office/drawing/2014/main" id="{F7FDBEF5-28E1-210D-DE4C-55DC6FB9702D}"/>
              </a:ext>
            </a:extLst>
          </p:cNvPr>
          <p:cNvSpPr>
            <a:spLocks noGrp="1" noChangeArrowheads="1"/>
          </p:cNvSpPr>
          <p:nvPr>
            <p:ph type="body" sz="quarter" idx="13"/>
          </p:nvPr>
        </p:nvSpPr>
        <p:spPr bwMode="auto">
          <a:xfrm>
            <a:off x="261938" y="190500"/>
            <a:ext cx="7439025" cy="341313"/>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numCol="1" anchor="t" anchorCtr="0" compatLnSpc="1">
            <a:prstTxWarp prst="textNoShape">
              <a:avLst/>
            </a:prstTxWarp>
          </a:bodyPr>
          <a:lstStyle/>
          <a:p>
            <a:pPr eaLnBrk="1" hangingPunct="1"/>
            <a:r>
              <a:rPr lang="en-NZ" altLang="en-US" sz="1800">
                <a:solidFill>
                  <a:schemeClr val="tx1"/>
                </a:solidFill>
                <a:effectLst/>
              </a:rPr>
              <a:t>Exercise 7: </a:t>
            </a:r>
            <a:r>
              <a:rPr lang="en-NZ" altLang="en-US" sz="1800" b="0">
                <a:solidFill>
                  <a:schemeClr val="tx1"/>
                </a:solidFill>
                <a:effectLst/>
              </a:rPr>
              <a:t>On-Boarding a ‘C Style’</a:t>
            </a:r>
            <a:endParaRPr lang="en-GB" altLang="en-US" sz="1800" b="0">
              <a:solidFill>
                <a:schemeClr val="tx1"/>
              </a:solidFill>
              <a:effectLst/>
            </a:endParaRPr>
          </a:p>
        </p:txBody>
      </p:sp>
      <p:sp>
        <p:nvSpPr>
          <p:cNvPr id="3" name="TextBox 2">
            <a:extLst>
              <a:ext uri="{FF2B5EF4-FFF2-40B4-BE49-F238E27FC236}">
                <a16:creationId xmlns:a16="http://schemas.microsoft.com/office/drawing/2014/main" id="{A675E810-9CA0-F989-8031-2CB795056EF5}"/>
              </a:ext>
            </a:extLst>
          </p:cNvPr>
          <p:cNvSpPr txBox="1"/>
          <p:nvPr/>
        </p:nvSpPr>
        <p:spPr>
          <a:xfrm>
            <a:off x="406400" y="1382713"/>
            <a:ext cx="7575550" cy="2717411"/>
          </a:xfrm>
          <a:prstGeom prst="rect">
            <a:avLst/>
          </a:prstGeom>
          <a:noFill/>
        </p:spPr>
        <p:txBody>
          <a:bodyPr>
            <a:spAutoFit/>
          </a:bodyPr>
          <a:lstStyle/>
          <a:p>
            <a:pPr defTabSz="913203" eaLnBrk="1" fontAlgn="auto" hangingPunct="1">
              <a:spcBef>
                <a:spcPts val="0"/>
              </a:spcBef>
              <a:spcAft>
                <a:spcPts val="0"/>
              </a:spcAft>
              <a:defRPr/>
            </a:pPr>
            <a:r>
              <a:rPr lang="en-NZ" sz="1706" dirty="0">
                <a:latin typeface="Century Gothic" panose="020B0502020202020204" pitchFamily="34" charset="0"/>
              </a:rPr>
              <a:t>You have recently hired a new team member and have identified them as a High C DISC Style. You have put their results against an Extended DISC® On-Boarding Report to facilitate the induction process. </a:t>
            </a:r>
            <a:br>
              <a:rPr lang="en-NZ" sz="1706" dirty="0">
                <a:latin typeface="Century Gothic" panose="020B0502020202020204" pitchFamily="34" charset="0"/>
              </a:rPr>
            </a:br>
            <a:endParaRPr lang="en-NZ" sz="1706" dirty="0">
              <a:latin typeface="Century Gothic" panose="020B0502020202020204" pitchFamily="34" charset="0"/>
            </a:endParaRPr>
          </a:p>
          <a:p>
            <a:pPr defTabSz="913203" eaLnBrk="1" fontAlgn="auto" hangingPunct="1">
              <a:spcBef>
                <a:spcPts val="0"/>
              </a:spcBef>
              <a:spcAft>
                <a:spcPts val="0"/>
              </a:spcAft>
              <a:defRPr/>
            </a:pPr>
            <a:r>
              <a:rPr lang="en-NZ" sz="1706" dirty="0">
                <a:latin typeface="Century Gothic" panose="020B0502020202020204" pitchFamily="34" charset="0"/>
              </a:rPr>
              <a:t>Some important considerations you need to look at are:</a:t>
            </a:r>
          </a:p>
          <a:p>
            <a:pPr defTabSz="913203" eaLnBrk="1" fontAlgn="auto" hangingPunct="1">
              <a:spcBef>
                <a:spcPts val="0"/>
              </a:spcBef>
              <a:spcAft>
                <a:spcPts val="0"/>
              </a:spcAft>
              <a:defRPr/>
            </a:pPr>
            <a:endParaRPr lang="en-NZ" sz="1706" dirty="0">
              <a:latin typeface="Century Gothic" panose="020B0502020202020204" pitchFamily="34" charset="0"/>
            </a:endParaRPr>
          </a:p>
          <a:p>
            <a:pPr marL="270834" indent="-270834" defTabSz="913203" eaLnBrk="1" fontAlgn="auto" hangingPunct="1">
              <a:spcBef>
                <a:spcPts val="0"/>
              </a:spcBef>
              <a:spcAft>
                <a:spcPts val="0"/>
              </a:spcAft>
              <a:buFont typeface="Arial" panose="020B0604020202020204" pitchFamily="34" charset="0"/>
              <a:buChar char="•"/>
              <a:defRPr/>
            </a:pPr>
            <a:r>
              <a:rPr lang="en-NZ" sz="1706" dirty="0">
                <a:latin typeface="Century Gothic" panose="020B0502020202020204" pitchFamily="34" charset="0"/>
              </a:rPr>
              <a:t>Your new team member’s ideal working environment</a:t>
            </a:r>
            <a:endParaRPr lang="en-GB" sz="1706" dirty="0">
              <a:latin typeface="Century Gothic" panose="020B0502020202020204" pitchFamily="34" charset="0"/>
            </a:endParaRPr>
          </a:p>
          <a:p>
            <a:pPr marL="270834" indent="-270834" defTabSz="913203" eaLnBrk="1" fontAlgn="auto" hangingPunct="1">
              <a:spcBef>
                <a:spcPts val="0"/>
              </a:spcBef>
              <a:spcAft>
                <a:spcPts val="0"/>
              </a:spcAft>
              <a:buFont typeface="Arial" panose="020B0604020202020204" pitchFamily="34" charset="0"/>
              <a:buChar char="•"/>
              <a:defRPr/>
            </a:pPr>
            <a:r>
              <a:rPr lang="en-NZ" sz="1706" dirty="0">
                <a:latin typeface="Century Gothic" panose="020B0502020202020204" pitchFamily="34" charset="0"/>
              </a:rPr>
              <a:t>Management Considerations</a:t>
            </a:r>
          </a:p>
          <a:p>
            <a:pPr marL="270834" indent="-270834" defTabSz="913203" eaLnBrk="1" fontAlgn="auto" hangingPunct="1">
              <a:spcBef>
                <a:spcPts val="0"/>
              </a:spcBef>
              <a:spcAft>
                <a:spcPts val="0"/>
              </a:spcAft>
              <a:buFont typeface="Arial" panose="020B0604020202020204" pitchFamily="34" charset="0"/>
              <a:buChar char="•"/>
              <a:defRPr/>
            </a:pPr>
            <a:r>
              <a:rPr lang="en-NZ" sz="1706" dirty="0">
                <a:latin typeface="Century Gothic" panose="020B0502020202020204" pitchFamily="34" charset="0"/>
              </a:rPr>
              <a:t>Recognising their stress indicators </a:t>
            </a:r>
          </a:p>
        </p:txBody>
      </p:sp>
      <p:sp>
        <p:nvSpPr>
          <p:cNvPr id="6" name="Rectangle 5">
            <a:extLst>
              <a:ext uri="{FF2B5EF4-FFF2-40B4-BE49-F238E27FC236}">
                <a16:creationId xmlns:a16="http://schemas.microsoft.com/office/drawing/2014/main" id="{F694B7D4-EFC9-2B61-8196-B10A22A90199}"/>
              </a:ext>
            </a:extLst>
          </p:cNvPr>
          <p:cNvSpPr/>
          <p:nvPr/>
        </p:nvSpPr>
        <p:spPr>
          <a:xfrm>
            <a:off x="406400" y="4071938"/>
            <a:ext cx="7189788" cy="1142364"/>
          </a:xfrm>
          <a:prstGeom prst="rect">
            <a:avLst/>
          </a:prstGeom>
        </p:spPr>
        <p:txBody>
          <a:bodyPr>
            <a:spAutoFit/>
          </a:bodyPr>
          <a:lstStyle/>
          <a:p>
            <a:pPr defTabSz="913203" eaLnBrk="1" fontAlgn="auto" hangingPunct="1">
              <a:spcBef>
                <a:spcPts val="0"/>
              </a:spcBef>
              <a:spcAft>
                <a:spcPts val="0"/>
              </a:spcAft>
              <a:defRPr/>
            </a:pPr>
            <a:r>
              <a:rPr lang="en-NZ" sz="1706">
                <a:latin typeface="Century Gothic" panose="020B0502020202020204" pitchFamily="34" charset="0"/>
              </a:rPr>
              <a:t>In your workbook, make some notes about these factors in the spaces given and how you will build them into your on-boarding process to help you communicate effectively and to create clear performance expectations.</a:t>
            </a:r>
          </a:p>
        </p:txBody>
      </p:sp>
      <p:grpSp>
        <p:nvGrpSpPr>
          <p:cNvPr id="7" name="Group 6">
            <a:extLst>
              <a:ext uri="{FF2B5EF4-FFF2-40B4-BE49-F238E27FC236}">
                <a16:creationId xmlns:a16="http://schemas.microsoft.com/office/drawing/2014/main" id="{6ECC7CCE-E439-E9E9-4F71-26C81C2E7E5C}"/>
              </a:ext>
            </a:extLst>
          </p:cNvPr>
          <p:cNvGrpSpPr>
            <a:grpSpLocks/>
          </p:cNvGrpSpPr>
          <p:nvPr/>
        </p:nvGrpSpPr>
        <p:grpSpPr bwMode="auto">
          <a:xfrm>
            <a:off x="4359275" y="58738"/>
            <a:ext cx="795338" cy="609600"/>
            <a:chOff x="939800" y="783673"/>
            <a:chExt cx="1308101" cy="1002532"/>
          </a:xfrm>
        </p:grpSpPr>
        <p:pic>
          <p:nvPicPr>
            <p:cNvPr id="8" name="Picture 7">
              <a:extLst>
                <a:ext uri="{FF2B5EF4-FFF2-40B4-BE49-F238E27FC236}">
                  <a16:creationId xmlns:a16="http://schemas.microsoft.com/office/drawing/2014/main" id="{D596BDA6-32BE-7E04-0D67-60C15BE99C4F}"/>
                </a:ext>
              </a:extLst>
            </p:cNvPr>
            <p:cNvPicPr>
              <a:picLocks noChangeAspect="1"/>
            </p:cNvPicPr>
            <p:nvPr/>
          </p:nvPicPr>
          <p:blipFill>
            <a:blip r:embed="rId3" cstate="print">
              <a:duotone>
                <a:schemeClr val="accent5">
                  <a:shade val="45000"/>
                  <a:satMod val="135000"/>
                </a:schemeClr>
                <a:prstClr val="white"/>
              </a:duotone>
            </a:blip>
            <a:stretch>
              <a:fillRect/>
            </a:stretch>
          </p:blipFill>
          <p:spPr>
            <a:xfrm flipH="1">
              <a:off x="1257605" y="783673"/>
              <a:ext cx="990296" cy="990296"/>
            </a:xfrm>
            <a:prstGeom prst="rect">
              <a:avLst/>
            </a:prstGeom>
            <a:ln>
              <a:noFill/>
            </a:ln>
          </p:spPr>
        </p:pic>
        <p:sp>
          <p:nvSpPr>
            <p:cNvPr id="9" name="Oval 8">
              <a:extLst>
                <a:ext uri="{FF2B5EF4-FFF2-40B4-BE49-F238E27FC236}">
                  <a16:creationId xmlns:a16="http://schemas.microsoft.com/office/drawing/2014/main" id="{0EDADAE2-CD31-3005-3FAE-DB7E52B3DA2F}"/>
                </a:ext>
              </a:extLst>
            </p:cNvPr>
            <p:cNvSpPr/>
            <p:nvPr/>
          </p:nvSpPr>
          <p:spPr>
            <a:xfrm>
              <a:off x="939800" y="1739211"/>
              <a:ext cx="1308101" cy="46994"/>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grpSp>
      <p:grpSp>
        <p:nvGrpSpPr>
          <p:cNvPr id="491527" name="Group 9">
            <a:extLst>
              <a:ext uri="{FF2B5EF4-FFF2-40B4-BE49-F238E27FC236}">
                <a16:creationId xmlns:a16="http://schemas.microsoft.com/office/drawing/2014/main" id="{1E5A76B8-54EC-8912-1BF5-05B4E89D5C89}"/>
              </a:ext>
            </a:extLst>
          </p:cNvPr>
          <p:cNvGrpSpPr>
            <a:grpSpLocks/>
          </p:cNvGrpSpPr>
          <p:nvPr/>
        </p:nvGrpSpPr>
        <p:grpSpPr bwMode="auto">
          <a:xfrm>
            <a:off x="9604375" y="204788"/>
            <a:ext cx="2849563" cy="376237"/>
            <a:chOff x="9604598" y="204437"/>
            <a:chExt cx="2848654" cy="377134"/>
          </a:xfrm>
        </p:grpSpPr>
        <p:sp>
          <p:nvSpPr>
            <p:cNvPr id="11" name="Prostokąt zaokrąglony 7">
              <a:extLst>
                <a:ext uri="{FF2B5EF4-FFF2-40B4-BE49-F238E27FC236}">
                  <a16:creationId xmlns:a16="http://schemas.microsoft.com/office/drawing/2014/main" id="{17E5E476-4BF0-3B01-90A5-DDDFDA56EE67}"/>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16 of RS Section</a:t>
              </a:r>
              <a:endParaRPr lang="en-US" sz="1100" b="1">
                <a:solidFill>
                  <a:schemeClr val="bg1"/>
                </a:solidFill>
                <a:latin typeface="Century Gothic" panose="020B0502020202020204" pitchFamily="34" charset="0"/>
              </a:endParaRPr>
            </a:p>
          </p:txBody>
        </p:sp>
        <p:pic>
          <p:nvPicPr>
            <p:cNvPr id="491529" name="Graphic 11" descr="Closed book with solid fill">
              <a:extLst>
                <a:ext uri="{FF2B5EF4-FFF2-40B4-BE49-F238E27FC236}">
                  <a16:creationId xmlns:a16="http://schemas.microsoft.com/office/drawing/2014/main" id="{89981017-1049-5BA9-4534-B33FFB9E19E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21C8AA48-FC78-4AFA-2EAF-BFDFC8FE7B1F}"/>
              </a:ext>
            </a:extLst>
          </p:cNvPr>
          <p:cNvSpPr/>
          <p:nvPr/>
        </p:nvSpPr>
        <p:spPr>
          <a:xfrm>
            <a:off x="911225" y="1846263"/>
            <a:ext cx="5827713" cy="2798715"/>
          </a:xfrm>
          <a:prstGeom prst="rect">
            <a:avLst/>
          </a:prstGeom>
        </p:spPr>
        <p:txBody>
          <a:bodyPr>
            <a:spAutoFit/>
          </a:bodyPr>
          <a:lstStyle/>
          <a:p>
            <a:pPr marL="270834" indent="-270834" defTabSz="913203" eaLnBrk="1" fontAlgn="auto" hangingPunct="1">
              <a:lnSpc>
                <a:spcPct val="150000"/>
              </a:lnSpc>
              <a:spcBef>
                <a:spcPts val="0"/>
              </a:spcBef>
              <a:spcAft>
                <a:spcPts val="0"/>
              </a:spcAft>
              <a:buFont typeface="Arial" panose="020B0604020202020204" pitchFamily="34" charset="0"/>
              <a:buChar char="•"/>
              <a:defRPr/>
            </a:pPr>
            <a:r>
              <a:rPr lang="en-GB" sz="1706">
                <a:latin typeface="Century Gothic" panose="020B0502020202020204" pitchFamily="34" charset="0"/>
              </a:rPr>
              <a:t>Capacity to develop own skill level and professionalism</a:t>
            </a:r>
          </a:p>
          <a:p>
            <a:pPr marL="270834" indent="-270834" defTabSz="913203" eaLnBrk="1" fontAlgn="auto" hangingPunct="1">
              <a:lnSpc>
                <a:spcPct val="150000"/>
              </a:lnSpc>
              <a:spcBef>
                <a:spcPts val="0"/>
              </a:spcBef>
              <a:spcAft>
                <a:spcPts val="0"/>
              </a:spcAft>
              <a:buFont typeface="Arial" panose="020B0604020202020204" pitchFamily="34" charset="0"/>
              <a:buChar char="•"/>
              <a:defRPr/>
            </a:pPr>
            <a:r>
              <a:rPr lang="en-GB" sz="1706">
                <a:latin typeface="Century Gothic" panose="020B0502020202020204" pitchFamily="34" charset="0"/>
              </a:rPr>
              <a:t>Everything clearly defined</a:t>
            </a:r>
          </a:p>
          <a:p>
            <a:pPr marL="270834" indent="-270834" defTabSz="913203" eaLnBrk="1" fontAlgn="auto" hangingPunct="1">
              <a:lnSpc>
                <a:spcPct val="150000"/>
              </a:lnSpc>
              <a:spcBef>
                <a:spcPts val="0"/>
              </a:spcBef>
              <a:spcAft>
                <a:spcPts val="0"/>
              </a:spcAft>
              <a:buFont typeface="Arial" panose="020B0604020202020204" pitchFamily="34" charset="0"/>
              <a:buChar char="•"/>
              <a:defRPr/>
            </a:pPr>
            <a:r>
              <a:rPr lang="en-GB" sz="1706">
                <a:latin typeface="Century Gothic" panose="020B0502020202020204" pitchFamily="34" charset="0"/>
              </a:rPr>
              <a:t>Tasks that can be completed independently</a:t>
            </a:r>
          </a:p>
          <a:p>
            <a:pPr marL="270834" indent="-270834" defTabSz="913203" eaLnBrk="1" fontAlgn="auto" hangingPunct="1">
              <a:lnSpc>
                <a:spcPct val="150000"/>
              </a:lnSpc>
              <a:spcBef>
                <a:spcPts val="0"/>
              </a:spcBef>
              <a:spcAft>
                <a:spcPts val="0"/>
              </a:spcAft>
              <a:buFont typeface="Arial" panose="020B0604020202020204" pitchFamily="34" charset="0"/>
              <a:buChar char="•"/>
              <a:defRPr/>
            </a:pPr>
            <a:r>
              <a:rPr lang="en-GB" sz="1706">
                <a:latin typeface="Century Gothic" panose="020B0502020202020204" pitchFamily="34" charset="0"/>
              </a:rPr>
              <a:t>Logical processes</a:t>
            </a:r>
          </a:p>
          <a:p>
            <a:pPr marL="270834" indent="-270834" defTabSz="913203" eaLnBrk="1" fontAlgn="auto" hangingPunct="1">
              <a:lnSpc>
                <a:spcPct val="150000"/>
              </a:lnSpc>
              <a:spcBef>
                <a:spcPts val="0"/>
              </a:spcBef>
              <a:spcAft>
                <a:spcPts val="0"/>
              </a:spcAft>
              <a:buFont typeface="Arial" panose="020B0604020202020204" pitchFamily="34" charset="0"/>
              <a:buChar char="•"/>
              <a:defRPr/>
            </a:pPr>
            <a:r>
              <a:rPr lang="en-GB" sz="1706">
                <a:latin typeface="Century Gothic" panose="020B0502020202020204" pitchFamily="34" charset="0"/>
              </a:rPr>
              <a:t>Freedom from fast decision making, aggressiveness and abstractness</a:t>
            </a:r>
          </a:p>
        </p:txBody>
      </p:sp>
      <p:sp>
        <p:nvSpPr>
          <p:cNvPr id="492547" name="Text Placeholder 1">
            <a:extLst>
              <a:ext uri="{FF2B5EF4-FFF2-40B4-BE49-F238E27FC236}">
                <a16:creationId xmlns:a16="http://schemas.microsoft.com/office/drawing/2014/main" id="{D75115C3-0007-1C32-2F98-F68B78ED4A5A}"/>
              </a:ext>
            </a:extLst>
          </p:cNvPr>
          <p:cNvSpPr>
            <a:spLocks noGrp="1" noChangeArrowheads="1"/>
          </p:cNvSpPr>
          <p:nvPr>
            <p:ph type="body" sz="quarter" idx="13"/>
          </p:nvPr>
        </p:nvSpPr>
        <p:spPr bwMode="auto">
          <a:xfrm>
            <a:off x="261938" y="190500"/>
            <a:ext cx="7439025" cy="341313"/>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numCol="1" anchor="t" anchorCtr="0" compatLnSpc="1">
            <a:prstTxWarp prst="textNoShape">
              <a:avLst/>
            </a:prstTxWarp>
          </a:bodyPr>
          <a:lstStyle/>
          <a:p>
            <a:pPr eaLnBrk="1" hangingPunct="1"/>
            <a:r>
              <a:rPr lang="en-NZ" altLang="en-US" sz="1800">
                <a:solidFill>
                  <a:schemeClr val="tx1"/>
                </a:solidFill>
                <a:effectLst/>
              </a:rPr>
              <a:t>Exercise 7: </a:t>
            </a:r>
            <a:r>
              <a:rPr lang="en-NZ" altLang="en-US" sz="1800" b="0">
                <a:solidFill>
                  <a:schemeClr val="tx1"/>
                </a:solidFill>
                <a:effectLst/>
              </a:rPr>
              <a:t>On-Boarding a ‘C Style’</a:t>
            </a:r>
            <a:endParaRPr lang="en-GB" altLang="en-US" sz="1800" b="0">
              <a:solidFill>
                <a:schemeClr val="tx1"/>
              </a:solidFill>
              <a:effectLst/>
            </a:endParaRPr>
          </a:p>
        </p:txBody>
      </p:sp>
      <p:grpSp>
        <p:nvGrpSpPr>
          <p:cNvPr id="11" name="Grupa 2">
            <a:extLst>
              <a:ext uri="{FF2B5EF4-FFF2-40B4-BE49-F238E27FC236}">
                <a16:creationId xmlns:a16="http://schemas.microsoft.com/office/drawing/2014/main" id="{F7CA11A2-2C6D-2A80-ACBB-D50D94A692A1}"/>
              </a:ext>
            </a:extLst>
          </p:cNvPr>
          <p:cNvGrpSpPr/>
          <p:nvPr/>
        </p:nvGrpSpPr>
        <p:grpSpPr>
          <a:xfrm>
            <a:off x="-592686" y="822408"/>
            <a:ext cx="7984036" cy="461772"/>
            <a:chOff x="6096000" y="4628233"/>
            <a:chExt cx="6428442" cy="461665"/>
          </a:xfrm>
          <a:solidFill>
            <a:schemeClr val="accent1"/>
          </a:solidFill>
        </p:grpSpPr>
        <p:sp>
          <p:nvSpPr>
            <p:cNvPr id="12" name="Prostokąt zaokrąglony 3">
              <a:extLst>
                <a:ext uri="{FF2B5EF4-FFF2-40B4-BE49-F238E27FC236}">
                  <a16:creationId xmlns:a16="http://schemas.microsoft.com/office/drawing/2014/main" id="{EE463BC5-DD47-2398-7D4F-15715B273D09}"/>
                </a:ext>
              </a:extLst>
            </p:cNvPr>
            <p:cNvSpPr/>
            <p:nvPr/>
          </p:nvSpPr>
          <p:spPr>
            <a:xfrm>
              <a:off x="6096000" y="4628233"/>
              <a:ext cx="6428442" cy="461665"/>
            </a:xfrm>
            <a:prstGeom prst="roundRect">
              <a:avLst/>
            </a:prstGeom>
            <a:solidFill>
              <a:srgbClr val="B65AC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defTabSz="913203" eaLnBrk="1" fontAlgn="auto" hangingPunct="1">
                <a:spcBef>
                  <a:spcPts val="0"/>
                </a:spcBef>
                <a:spcAft>
                  <a:spcPts val="0"/>
                </a:spcAft>
                <a:defRPr/>
              </a:pPr>
              <a:endParaRPr lang="pl-PL">
                <a:latin typeface="Century Gothic" panose="020B0502020202020204" pitchFamily="34" charset="0"/>
              </a:endParaRPr>
            </a:p>
          </p:txBody>
        </p:sp>
        <p:sp>
          <p:nvSpPr>
            <p:cNvPr id="13" name="TextBox 91">
              <a:extLst>
                <a:ext uri="{FF2B5EF4-FFF2-40B4-BE49-F238E27FC236}">
                  <a16:creationId xmlns:a16="http://schemas.microsoft.com/office/drawing/2014/main" id="{DA4EB6E6-6F82-11AE-6E83-F93C1E9F0C8D}"/>
                </a:ext>
              </a:extLst>
            </p:cNvPr>
            <p:cNvSpPr txBox="1"/>
            <p:nvPr/>
          </p:nvSpPr>
          <p:spPr>
            <a:xfrm>
              <a:off x="6188805" y="4628233"/>
              <a:ext cx="6154335" cy="461665"/>
            </a:xfrm>
            <a:prstGeom prst="rect">
              <a:avLst/>
            </a:prstGeom>
            <a:solidFill>
              <a:srgbClr val="B65AC3"/>
            </a:solidFill>
          </p:spPr>
          <p:txBody>
            <a:bodyPr>
              <a:spAutoFit/>
            </a:bodyPr>
            <a:lstStyle/>
            <a:p>
              <a:pPr algn="r" defTabSz="913203" eaLnBrk="1" fontAlgn="auto" hangingPunct="1">
                <a:spcBef>
                  <a:spcPts val="0"/>
                </a:spcBef>
                <a:spcAft>
                  <a:spcPts val="0"/>
                </a:spcAft>
                <a:defRPr/>
              </a:pPr>
              <a:r>
                <a:rPr lang="en-NZ" sz="2400" b="1">
                  <a:solidFill>
                    <a:schemeClr val="bg1"/>
                  </a:solidFill>
                  <a:latin typeface="Century Gothic" panose="020B0502020202020204" pitchFamily="34" charset="0"/>
                </a:rPr>
                <a:t>Ideal Working Environment Answers</a:t>
              </a:r>
              <a:endParaRPr lang="en-US" sz="2400" b="1">
                <a:solidFill>
                  <a:schemeClr val="bg1"/>
                </a:solidFill>
                <a:latin typeface="Century Gothic" panose="020B0502020202020204" pitchFamily="34" charset="0"/>
              </a:endParaRPr>
            </a:p>
          </p:txBody>
        </p:sp>
      </p:grpSp>
      <p:grpSp>
        <p:nvGrpSpPr>
          <p:cNvPr id="14" name="Group 13">
            <a:extLst>
              <a:ext uri="{FF2B5EF4-FFF2-40B4-BE49-F238E27FC236}">
                <a16:creationId xmlns:a16="http://schemas.microsoft.com/office/drawing/2014/main" id="{04106E51-AE2C-355B-414A-F07927C3E900}"/>
              </a:ext>
            </a:extLst>
          </p:cNvPr>
          <p:cNvGrpSpPr>
            <a:grpSpLocks/>
          </p:cNvGrpSpPr>
          <p:nvPr/>
        </p:nvGrpSpPr>
        <p:grpSpPr bwMode="auto">
          <a:xfrm>
            <a:off x="4359275" y="58738"/>
            <a:ext cx="795338" cy="609600"/>
            <a:chOff x="939800" y="783673"/>
            <a:chExt cx="1308101" cy="1002532"/>
          </a:xfrm>
        </p:grpSpPr>
        <p:pic>
          <p:nvPicPr>
            <p:cNvPr id="15" name="Picture 14">
              <a:extLst>
                <a:ext uri="{FF2B5EF4-FFF2-40B4-BE49-F238E27FC236}">
                  <a16:creationId xmlns:a16="http://schemas.microsoft.com/office/drawing/2014/main" id="{3B315790-E7AD-CF10-5F75-5D09B79F4201}"/>
                </a:ext>
              </a:extLst>
            </p:cNvPr>
            <p:cNvPicPr>
              <a:picLocks noChangeAspect="1"/>
            </p:cNvPicPr>
            <p:nvPr/>
          </p:nvPicPr>
          <p:blipFill>
            <a:blip r:embed="rId2" cstate="print">
              <a:duotone>
                <a:schemeClr val="accent5">
                  <a:shade val="45000"/>
                  <a:satMod val="135000"/>
                </a:schemeClr>
                <a:prstClr val="white"/>
              </a:duotone>
            </a:blip>
            <a:stretch>
              <a:fillRect/>
            </a:stretch>
          </p:blipFill>
          <p:spPr>
            <a:xfrm flipH="1">
              <a:off x="1257605" y="783673"/>
              <a:ext cx="990296" cy="990296"/>
            </a:xfrm>
            <a:prstGeom prst="rect">
              <a:avLst/>
            </a:prstGeom>
            <a:ln>
              <a:noFill/>
            </a:ln>
          </p:spPr>
        </p:pic>
        <p:sp>
          <p:nvSpPr>
            <p:cNvPr id="16" name="Oval 15">
              <a:extLst>
                <a:ext uri="{FF2B5EF4-FFF2-40B4-BE49-F238E27FC236}">
                  <a16:creationId xmlns:a16="http://schemas.microsoft.com/office/drawing/2014/main" id="{70B99E90-FC02-0D0C-015A-449EC28C96D2}"/>
                </a:ext>
              </a:extLst>
            </p:cNvPr>
            <p:cNvSpPr/>
            <p:nvPr/>
          </p:nvSpPr>
          <p:spPr>
            <a:xfrm>
              <a:off x="939800" y="1739211"/>
              <a:ext cx="1308101" cy="46994"/>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0-#ppt_w/2"/>
                                          </p:val>
                                        </p:tav>
                                        <p:tav tm="100000">
                                          <p:val>
                                            <p:strVal val="#ppt_x"/>
                                          </p:val>
                                        </p:tav>
                                      </p:tavLst>
                                    </p:anim>
                                    <p:anim calcmode="lin" valueType="num">
                                      <p:cBhvr additive="base">
                                        <p:cTn id="8"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8C33955-BA89-03A8-8765-5FED673823B2}"/>
              </a:ext>
            </a:extLst>
          </p:cNvPr>
          <p:cNvSpPr/>
          <p:nvPr/>
        </p:nvSpPr>
        <p:spPr>
          <a:xfrm>
            <a:off x="911225" y="1846263"/>
            <a:ext cx="5868988" cy="2009775"/>
          </a:xfrm>
          <a:prstGeom prst="rect">
            <a:avLst/>
          </a:prstGeom>
        </p:spPr>
        <p:txBody>
          <a:bodyPr lIns="91440" tIns="45720" rIns="91440" bIns="45720" anchor="t">
            <a:spAutoFit/>
          </a:bodyPr>
          <a:lstStyle/>
          <a:p>
            <a:pPr marL="270510" indent="-270510" defTabSz="913203" eaLnBrk="1" fontAlgn="auto" hangingPunct="1">
              <a:lnSpc>
                <a:spcPct val="150000"/>
              </a:lnSpc>
              <a:spcBef>
                <a:spcPts val="0"/>
              </a:spcBef>
              <a:spcAft>
                <a:spcPts val="0"/>
              </a:spcAft>
              <a:buFont typeface="Arial" panose="020B0604020202020204" pitchFamily="34" charset="0"/>
              <a:buChar char="•"/>
              <a:defRPr/>
            </a:pPr>
            <a:r>
              <a:rPr lang="en-GB" sz="1706">
                <a:latin typeface="Century Gothic" panose="020B0502020202020204" pitchFamily="34" charset="0"/>
              </a:rPr>
              <a:t>Likes to receive very clear instructions</a:t>
            </a:r>
            <a:endParaRPr lang="en-US"/>
          </a:p>
          <a:p>
            <a:pPr marL="270510" indent="-270510" defTabSz="913203" eaLnBrk="1" fontAlgn="auto" hangingPunct="1">
              <a:lnSpc>
                <a:spcPct val="150000"/>
              </a:lnSpc>
              <a:spcBef>
                <a:spcPts val="0"/>
              </a:spcBef>
              <a:spcAft>
                <a:spcPts val="0"/>
              </a:spcAft>
              <a:buFont typeface="Arial" panose="020B0604020202020204" pitchFamily="34" charset="0"/>
              <a:buChar char="•"/>
              <a:defRPr/>
            </a:pPr>
            <a:r>
              <a:rPr lang="en-NZ" sz="1706">
                <a:latin typeface="Century Gothic" panose="020B0502020202020204" pitchFamily="34" charset="0"/>
              </a:rPr>
              <a:t>Needs only one manager at a time</a:t>
            </a:r>
          </a:p>
          <a:p>
            <a:pPr marL="270510" indent="-270510" defTabSz="913203" eaLnBrk="1" fontAlgn="auto" hangingPunct="1">
              <a:lnSpc>
                <a:spcPct val="150000"/>
              </a:lnSpc>
              <a:spcBef>
                <a:spcPts val="0"/>
              </a:spcBef>
              <a:spcAft>
                <a:spcPts val="0"/>
              </a:spcAft>
              <a:buFont typeface="Arial" panose="020B0604020202020204" pitchFamily="34" charset="0"/>
              <a:buChar char="•"/>
              <a:defRPr/>
            </a:pPr>
            <a:r>
              <a:rPr lang="en-NZ" sz="1700">
                <a:latin typeface="Century Gothic"/>
              </a:rPr>
              <a:t>Needs a secure and risk-free environment</a:t>
            </a:r>
            <a:endParaRPr lang="en-GB" sz="1700">
              <a:latin typeface="Century Gothic"/>
            </a:endParaRPr>
          </a:p>
          <a:p>
            <a:pPr marL="270510" indent="-270510" defTabSz="913203" eaLnBrk="1" fontAlgn="auto" hangingPunct="1">
              <a:lnSpc>
                <a:spcPct val="150000"/>
              </a:lnSpc>
              <a:spcBef>
                <a:spcPts val="0"/>
              </a:spcBef>
              <a:spcAft>
                <a:spcPts val="0"/>
              </a:spcAft>
              <a:buFont typeface="Arial" panose="020B0604020202020204" pitchFamily="34" charset="0"/>
              <a:buChar char="•"/>
              <a:defRPr/>
            </a:pPr>
            <a:r>
              <a:rPr lang="en-GB" sz="1706">
                <a:latin typeface="Century Gothic" panose="020B0502020202020204" pitchFamily="34" charset="0"/>
              </a:rPr>
              <a:t>Wants to analyse issues that have occurred</a:t>
            </a:r>
          </a:p>
          <a:p>
            <a:pPr marL="270510" indent="-270510" defTabSz="913203" eaLnBrk="1" fontAlgn="auto" hangingPunct="1">
              <a:lnSpc>
                <a:spcPct val="150000"/>
              </a:lnSpc>
              <a:spcBef>
                <a:spcPts val="0"/>
              </a:spcBef>
              <a:spcAft>
                <a:spcPts val="0"/>
              </a:spcAft>
              <a:buFont typeface="Arial" panose="020B0604020202020204" pitchFamily="34" charset="0"/>
              <a:buChar char="•"/>
              <a:defRPr/>
            </a:pPr>
            <a:r>
              <a:rPr lang="en-GB" sz="1706">
                <a:latin typeface="Century Gothic" panose="020B0502020202020204" pitchFamily="34" charset="0"/>
              </a:rPr>
              <a:t>Wants statistics and instructions to do the talking</a:t>
            </a:r>
          </a:p>
        </p:txBody>
      </p:sp>
      <p:sp>
        <p:nvSpPr>
          <p:cNvPr id="493571" name="Text Placeholder 1">
            <a:extLst>
              <a:ext uri="{FF2B5EF4-FFF2-40B4-BE49-F238E27FC236}">
                <a16:creationId xmlns:a16="http://schemas.microsoft.com/office/drawing/2014/main" id="{16A9A113-238A-99D2-B312-19E6827083C6}"/>
              </a:ext>
            </a:extLst>
          </p:cNvPr>
          <p:cNvSpPr>
            <a:spLocks noGrp="1" noChangeArrowheads="1"/>
          </p:cNvSpPr>
          <p:nvPr>
            <p:ph type="body" sz="quarter" idx="13"/>
          </p:nvPr>
        </p:nvSpPr>
        <p:spPr bwMode="auto">
          <a:xfrm>
            <a:off x="261938" y="190500"/>
            <a:ext cx="7439025" cy="341313"/>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numCol="1" anchor="t" anchorCtr="0" compatLnSpc="1">
            <a:prstTxWarp prst="textNoShape">
              <a:avLst/>
            </a:prstTxWarp>
          </a:bodyPr>
          <a:lstStyle/>
          <a:p>
            <a:pPr eaLnBrk="1" hangingPunct="1"/>
            <a:r>
              <a:rPr lang="en-NZ" altLang="en-US" sz="1800">
                <a:solidFill>
                  <a:schemeClr val="tx1"/>
                </a:solidFill>
                <a:effectLst/>
              </a:rPr>
              <a:t>Exercise 7: </a:t>
            </a:r>
            <a:r>
              <a:rPr lang="en-NZ" altLang="en-US" sz="1800" b="0">
                <a:solidFill>
                  <a:schemeClr val="tx1"/>
                </a:solidFill>
                <a:effectLst/>
              </a:rPr>
              <a:t>On-Boarding a ‘C Style’</a:t>
            </a:r>
            <a:endParaRPr lang="en-GB" altLang="en-US" sz="1800" b="0">
              <a:solidFill>
                <a:schemeClr val="tx1"/>
              </a:solidFill>
              <a:effectLst/>
            </a:endParaRPr>
          </a:p>
        </p:txBody>
      </p:sp>
      <p:grpSp>
        <p:nvGrpSpPr>
          <p:cNvPr id="8" name="Group 7">
            <a:extLst>
              <a:ext uri="{FF2B5EF4-FFF2-40B4-BE49-F238E27FC236}">
                <a16:creationId xmlns:a16="http://schemas.microsoft.com/office/drawing/2014/main" id="{C912DDF3-44CF-D942-8E8C-4DB1E7B4E071}"/>
              </a:ext>
            </a:extLst>
          </p:cNvPr>
          <p:cNvGrpSpPr>
            <a:grpSpLocks/>
          </p:cNvGrpSpPr>
          <p:nvPr/>
        </p:nvGrpSpPr>
        <p:grpSpPr bwMode="auto">
          <a:xfrm>
            <a:off x="4359275" y="58738"/>
            <a:ext cx="795338" cy="609600"/>
            <a:chOff x="939800" y="783673"/>
            <a:chExt cx="1308101" cy="1002532"/>
          </a:xfrm>
        </p:grpSpPr>
        <p:pic>
          <p:nvPicPr>
            <p:cNvPr id="9" name="Picture 8">
              <a:extLst>
                <a:ext uri="{FF2B5EF4-FFF2-40B4-BE49-F238E27FC236}">
                  <a16:creationId xmlns:a16="http://schemas.microsoft.com/office/drawing/2014/main" id="{F4988F38-AC62-3B16-EBCB-627A95EE41D8}"/>
                </a:ext>
              </a:extLst>
            </p:cNvPr>
            <p:cNvPicPr>
              <a:picLocks noChangeAspect="1"/>
            </p:cNvPicPr>
            <p:nvPr/>
          </p:nvPicPr>
          <p:blipFill>
            <a:blip r:embed="rId2" cstate="print">
              <a:duotone>
                <a:schemeClr val="accent5">
                  <a:shade val="45000"/>
                  <a:satMod val="135000"/>
                </a:schemeClr>
                <a:prstClr val="white"/>
              </a:duotone>
            </a:blip>
            <a:stretch>
              <a:fillRect/>
            </a:stretch>
          </p:blipFill>
          <p:spPr>
            <a:xfrm flipH="1">
              <a:off x="1257605" y="783673"/>
              <a:ext cx="990296" cy="990296"/>
            </a:xfrm>
            <a:prstGeom prst="rect">
              <a:avLst/>
            </a:prstGeom>
            <a:ln>
              <a:noFill/>
            </a:ln>
          </p:spPr>
        </p:pic>
        <p:sp>
          <p:nvSpPr>
            <p:cNvPr id="10" name="Oval 9">
              <a:extLst>
                <a:ext uri="{FF2B5EF4-FFF2-40B4-BE49-F238E27FC236}">
                  <a16:creationId xmlns:a16="http://schemas.microsoft.com/office/drawing/2014/main" id="{DC6C2EE3-9119-D7B9-774D-BE78D69290A2}"/>
                </a:ext>
              </a:extLst>
            </p:cNvPr>
            <p:cNvSpPr/>
            <p:nvPr/>
          </p:nvSpPr>
          <p:spPr>
            <a:xfrm>
              <a:off x="939800" y="1739211"/>
              <a:ext cx="1308101" cy="46994"/>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grpSp>
      <p:grpSp>
        <p:nvGrpSpPr>
          <p:cNvPr id="11" name="Grupa 2">
            <a:extLst>
              <a:ext uri="{FF2B5EF4-FFF2-40B4-BE49-F238E27FC236}">
                <a16:creationId xmlns:a16="http://schemas.microsoft.com/office/drawing/2014/main" id="{CD747903-BE08-0D44-55D2-D1279A0F6B8A}"/>
              </a:ext>
            </a:extLst>
          </p:cNvPr>
          <p:cNvGrpSpPr/>
          <p:nvPr/>
        </p:nvGrpSpPr>
        <p:grpSpPr>
          <a:xfrm>
            <a:off x="-592686" y="822408"/>
            <a:ext cx="7984036" cy="461772"/>
            <a:chOff x="6096000" y="4628233"/>
            <a:chExt cx="6428442" cy="461665"/>
          </a:xfrm>
          <a:solidFill>
            <a:schemeClr val="accent1"/>
          </a:solidFill>
        </p:grpSpPr>
        <p:sp>
          <p:nvSpPr>
            <p:cNvPr id="12" name="Prostokąt zaokrąglony 3">
              <a:extLst>
                <a:ext uri="{FF2B5EF4-FFF2-40B4-BE49-F238E27FC236}">
                  <a16:creationId xmlns:a16="http://schemas.microsoft.com/office/drawing/2014/main" id="{9123D142-FC3B-7FDC-2D6D-542E86D82F02}"/>
                </a:ext>
              </a:extLst>
            </p:cNvPr>
            <p:cNvSpPr/>
            <p:nvPr/>
          </p:nvSpPr>
          <p:spPr>
            <a:xfrm>
              <a:off x="6096000" y="4628233"/>
              <a:ext cx="6428442" cy="461665"/>
            </a:xfrm>
            <a:prstGeom prst="roundRect">
              <a:avLst/>
            </a:prstGeom>
            <a:solidFill>
              <a:srgbClr val="B65AC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defTabSz="913203" eaLnBrk="1" fontAlgn="auto" hangingPunct="1">
                <a:spcBef>
                  <a:spcPts val="0"/>
                </a:spcBef>
                <a:spcAft>
                  <a:spcPts val="0"/>
                </a:spcAft>
                <a:defRPr/>
              </a:pPr>
              <a:endParaRPr lang="pl-PL">
                <a:latin typeface="Century Gothic" panose="020B0502020202020204" pitchFamily="34" charset="0"/>
              </a:endParaRPr>
            </a:p>
          </p:txBody>
        </p:sp>
        <p:sp>
          <p:nvSpPr>
            <p:cNvPr id="13" name="TextBox 91">
              <a:extLst>
                <a:ext uri="{FF2B5EF4-FFF2-40B4-BE49-F238E27FC236}">
                  <a16:creationId xmlns:a16="http://schemas.microsoft.com/office/drawing/2014/main" id="{8FBC993F-70D5-7594-4941-D6059E18F064}"/>
                </a:ext>
              </a:extLst>
            </p:cNvPr>
            <p:cNvSpPr txBox="1"/>
            <p:nvPr/>
          </p:nvSpPr>
          <p:spPr>
            <a:xfrm>
              <a:off x="6188805" y="4628233"/>
              <a:ext cx="6154335" cy="461665"/>
            </a:xfrm>
            <a:prstGeom prst="rect">
              <a:avLst/>
            </a:prstGeom>
            <a:solidFill>
              <a:srgbClr val="B65AC3"/>
            </a:solidFill>
          </p:spPr>
          <p:txBody>
            <a:bodyPr>
              <a:spAutoFit/>
            </a:bodyPr>
            <a:lstStyle/>
            <a:p>
              <a:pPr algn="r" defTabSz="913203" eaLnBrk="1" fontAlgn="auto" hangingPunct="1">
                <a:spcBef>
                  <a:spcPts val="0"/>
                </a:spcBef>
                <a:spcAft>
                  <a:spcPts val="0"/>
                </a:spcAft>
                <a:defRPr/>
              </a:pPr>
              <a:r>
                <a:rPr lang="en-NZ" sz="2400" b="1">
                  <a:solidFill>
                    <a:schemeClr val="bg1"/>
                  </a:solidFill>
                  <a:latin typeface="Century Gothic" panose="020B0502020202020204" pitchFamily="34" charset="0"/>
                </a:rPr>
                <a:t>Management Considerations</a:t>
              </a:r>
              <a:endParaRPr lang="en-US" sz="2400" b="1">
                <a:solidFill>
                  <a:schemeClr val="bg1"/>
                </a:solidFill>
                <a:latin typeface="Century Gothic" panose="020B05020202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0-#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8CBA2EB-ABFC-85B7-3DC2-FC93728B1480}"/>
              </a:ext>
            </a:extLst>
          </p:cNvPr>
          <p:cNvSpPr/>
          <p:nvPr/>
        </p:nvSpPr>
        <p:spPr>
          <a:xfrm>
            <a:off x="911225" y="1833563"/>
            <a:ext cx="6619875" cy="3192462"/>
          </a:xfrm>
          <a:prstGeom prst="rect">
            <a:avLst/>
          </a:prstGeom>
        </p:spPr>
        <p:txBody>
          <a:bodyPr>
            <a:spAutoFit/>
          </a:bodyPr>
          <a:lstStyle/>
          <a:p>
            <a:pPr marL="270834" indent="-270834" defTabSz="913203" eaLnBrk="1" fontAlgn="auto" hangingPunct="1">
              <a:lnSpc>
                <a:spcPct val="150000"/>
              </a:lnSpc>
              <a:spcBef>
                <a:spcPts val="0"/>
              </a:spcBef>
              <a:spcAft>
                <a:spcPts val="0"/>
              </a:spcAft>
              <a:buFont typeface="Arial" panose="020B0604020202020204" pitchFamily="34" charset="0"/>
              <a:buChar char="•"/>
              <a:defRPr/>
            </a:pPr>
            <a:r>
              <a:rPr lang="en-GB" sz="1706">
                <a:latin typeface="Century Gothic" panose="020B0502020202020204" pitchFamily="34" charset="0"/>
              </a:rPr>
              <a:t>Questions everything</a:t>
            </a:r>
          </a:p>
          <a:p>
            <a:pPr marL="270834" indent="-270834" defTabSz="913203" eaLnBrk="1" fontAlgn="auto" hangingPunct="1">
              <a:lnSpc>
                <a:spcPct val="150000"/>
              </a:lnSpc>
              <a:spcBef>
                <a:spcPts val="0"/>
              </a:spcBef>
              <a:spcAft>
                <a:spcPts val="0"/>
              </a:spcAft>
              <a:buFont typeface="Arial" panose="020B0604020202020204" pitchFamily="34" charset="0"/>
              <a:buChar char="•"/>
              <a:defRPr/>
            </a:pPr>
            <a:r>
              <a:rPr lang="en-GB" sz="1706">
                <a:latin typeface="Century Gothic" panose="020B0502020202020204" pitchFamily="34" charset="0"/>
              </a:rPr>
              <a:t>Becomes overly considerate and interested in cause-effect relationships</a:t>
            </a:r>
          </a:p>
          <a:p>
            <a:pPr marL="270834" indent="-270834" defTabSz="913203" eaLnBrk="1" fontAlgn="auto" hangingPunct="1">
              <a:lnSpc>
                <a:spcPct val="150000"/>
              </a:lnSpc>
              <a:spcBef>
                <a:spcPts val="0"/>
              </a:spcBef>
              <a:spcAft>
                <a:spcPts val="0"/>
              </a:spcAft>
              <a:buFont typeface="Arial" panose="020B0604020202020204" pitchFamily="34" charset="0"/>
              <a:buChar char="•"/>
              <a:defRPr/>
            </a:pPr>
            <a:r>
              <a:rPr lang="en-GB" sz="1706">
                <a:latin typeface="Century Gothic" panose="020B0502020202020204" pitchFamily="34" charset="0"/>
              </a:rPr>
              <a:t>Trusts only in logic and facts, and doubts even them</a:t>
            </a:r>
          </a:p>
          <a:p>
            <a:pPr marL="270834" indent="-270834" defTabSz="913203" eaLnBrk="1" fontAlgn="auto" hangingPunct="1">
              <a:lnSpc>
                <a:spcPct val="150000"/>
              </a:lnSpc>
              <a:spcBef>
                <a:spcPts val="0"/>
              </a:spcBef>
              <a:spcAft>
                <a:spcPts val="0"/>
              </a:spcAft>
              <a:buFont typeface="Arial" panose="020B0604020202020204" pitchFamily="34" charset="0"/>
              <a:buChar char="•"/>
              <a:defRPr/>
            </a:pPr>
            <a:r>
              <a:rPr lang="en-GB" sz="1706">
                <a:latin typeface="Century Gothic" panose="020B0502020202020204" pitchFamily="34" charset="0"/>
              </a:rPr>
              <a:t>Is afraid of the worst</a:t>
            </a:r>
          </a:p>
          <a:p>
            <a:pPr marL="270834" indent="-270834" defTabSz="913203" eaLnBrk="1" fontAlgn="auto" hangingPunct="1">
              <a:lnSpc>
                <a:spcPct val="150000"/>
              </a:lnSpc>
              <a:spcBef>
                <a:spcPts val="0"/>
              </a:spcBef>
              <a:spcAft>
                <a:spcPts val="0"/>
              </a:spcAft>
              <a:buFont typeface="Arial" panose="020B0604020202020204" pitchFamily="34" charset="0"/>
              <a:buChar char="•"/>
              <a:defRPr/>
            </a:pPr>
            <a:r>
              <a:rPr lang="en-GB" sz="1706">
                <a:latin typeface="Century Gothic" panose="020B0502020202020204" pitchFamily="34" charset="0"/>
              </a:rPr>
              <a:t>Withdraws, becomes aloof</a:t>
            </a:r>
          </a:p>
          <a:p>
            <a:pPr marL="270834" indent="-270834" defTabSz="913203" eaLnBrk="1" fontAlgn="auto" hangingPunct="1">
              <a:lnSpc>
                <a:spcPct val="150000"/>
              </a:lnSpc>
              <a:spcBef>
                <a:spcPts val="0"/>
              </a:spcBef>
              <a:spcAft>
                <a:spcPts val="0"/>
              </a:spcAft>
              <a:buFont typeface="Arial" panose="020B0604020202020204" pitchFamily="34" charset="0"/>
              <a:buChar char="•"/>
              <a:defRPr/>
            </a:pPr>
            <a:r>
              <a:rPr lang="en-GB" sz="1706">
                <a:latin typeface="Century Gothic" panose="020B0502020202020204" pitchFamily="34" charset="0"/>
              </a:rPr>
              <a:t>Overly prudent, and overly interested in the causes and consequences of issues</a:t>
            </a:r>
          </a:p>
        </p:txBody>
      </p:sp>
      <p:pic>
        <p:nvPicPr>
          <p:cNvPr id="494595" name="Picture 4">
            <a:extLst>
              <a:ext uri="{FF2B5EF4-FFF2-40B4-BE49-F238E27FC236}">
                <a16:creationId xmlns:a16="http://schemas.microsoft.com/office/drawing/2014/main" id="{3B8AF815-8529-E697-35ED-F8DE9512535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470900" y="822325"/>
            <a:ext cx="2238375" cy="1492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4596" name="Text Placeholder 1">
            <a:extLst>
              <a:ext uri="{FF2B5EF4-FFF2-40B4-BE49-F238E27FC236}">
                <a16:creationId xmlns:a16="http://schemas.microsoft.com/office/drawing/2014/main" id="{182759C8-3A1C-6294-CFAE-36EC07D6E018}"/>
              </a:ext>
            </a:extLst>
          </p:cNvPr>
          <p:cNvSpPr>
            <a:spLocks noGrp="1" noChangeArrowheads="1"/>
          </p:cNvSpPr>
          <p:nvPr>
            <p:ph type="body" sz="quarter" idx="13"/>
          </p:nvPr>
        </p:nvSpPr>
        <p:spPr bwMode="auto">
          <a:xfrm>
            <a:off x="261938" y="190500"/>
            <a:ext cx="7439025" cy="341313"/>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numCol="1" anchor="t" anchorCtr="0" compatLnSpc="1">
            <a:prstTxWarp prst="textNoShape">
              <a:avLst/>
            </a:prstTxWarp>
          </a:bodyPr>
          <a:lstStyle/>
          <a:p>
            <a:pPr eaLnBrk="1" hangingPunct="1"/>
            <a:r>
              <a:rPr lang="en-NZ" altLang="en-US" sz="1800">
                <a:solidFill>
                  <a:schemeClr val="tx1"/>
                </a:solidFill>
                <a:effectLst/>
              </a:rPr>
              <a:t>Exercise 7: </a:t>
            </a:r>
            <a:r>
              <a:rPr lang="en-NZ" altLang="en-US" sz="1800" b="0">
                <a:solidFill>
                  <a:schemeClr val="tx1"/>
                </a:solidFill>
                <a:effectLst/>
              </a:rPr>
              <a:t>On-Boarding a ‘C Style’</a:t>
            </a:r>
            <a:endParaRPr lang="en-GB" altLang="en-US" sz="1800" b="0">
              <a:solidFill>
                <a:schemeClr val="tx1"/>
              </a:solidFill>
              <a:effectLst/>
            </a:endParaRPr>
          </a:p>
        </p:txBody>
      </p:sp>
      <p:grpSp>
        <p:nvGrpSpPr>
          <p:cNvPr id="9" name="Group 8">
            <a:extLst>
              <a:ext uri="{FF2B5EF4-FFF2-40B4-BE49-F238E27FC236}">
                <a16:creationId xmlns:a16="http://schemas.microsoft.com/office/drawing/2014/main" id="{B7F72C16-2CF1-B386-9657-E0C2687F0CEF}"/>
              </a:ext>
            </a:extLst>
          </p:cNvPr>
          <p:cNvGrpSpPr>
            <a:grpSpLocks/>
          </p:cNvGrpSpPr>
          <p:nvPr/>
        </p:nvGrpSpPr>
        <p:grpSpPr bwMode="auto">
          <a:xfrm>
            <a:off x="4359275" y="58738"/>
            <a:ext cx="795338" cy="609600"/>
            <a:chOff x="939800" y="783673"/>
            <a:chExt cx="1308101" cy="1002532"/>
          </a:xfrm>
        </p:grpSpPr>
        <p:pic>
          <p:nvPicPr>
            <p:cNvPr id="10" name="Picture 9">
              <a:extLst>
                <a:ext uri="{FF2B5EF4-FFF2-40B4-BE49-F238E27FC236}">
                  <a16:creationId xmlns:a16="http://schemas.microsoft.com/office/drawing/2014/main" id="{AAB07DEE-4A62-E67C-3256-EA96D97040FC}"/>
                </a:ext>
              </a:extLst>
            </p:cNvPr>
            <p:cNvPicPr>
              <a:picLocks noChangeAspect="1"/>
            </p:cNvPicPr>
            <p:nvPr/>
          </p:nvPicPr>
          <p:blipFill>
            <a:blip r:embed="rId3" cstate="print">
              <a:duotone>
                <a:schemeClr val="accent5">
                  <a:shade val="45000"/>
                  <a:satMod val="135000"/>
                </a:schemeClr>
                <a:prstClr val="white"/>
              </a:duotone>
            </a:blip>
            <a:stretch>
              <a:fillRect/>
            </a:stretch>
          </p:blipFill>
          <p:spPr>
            <a:xfrm flipH="1">
              <a:off x="1257605" y="783673"/>
              <a:ext cx="990296" cy="990296"/>
            </a:xfrm>
            <a:prstGeom prst="rect">
              <a:avLst/>
            </a:prstGeom>
            <a:ln>
              <a:noFill/>
            </a:ln>
          </p:spPr>
        </p:pic>
        <p:sp>
          <p:nvSpPr>
            <p:cNvPr id="11" name="Oval 10">
              <a:extLst>
                <a:ext uri="{FF2B5EF4-FFF2-40B4-BE49-F238E27FC236}">
                  <a16:creationId xmlns:a16="http://schemas.microsoft.com/office/drawing/2014/main" id="{6CA60DC7-EAD4-4365-7B97-33AC97415A7C}"/>
                </a:ext>
              </a:extLst>
            </p:cNvPr>
            <p:cNvSpPr/>
            <p:nvPr/>
          </p:nvSpPr>
          <p:spPr>
            <a:xfrm>
              <a:off x="939800" y="1739211"/>
              <a:ext cx="1308101" cy="46994"/>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grpSp>
      <p:grpSp>
        <p:nvGrpSpPr>
          <p:cNvPr id="12" name="Grupa 2">
            <a:extLst>
              <a:ext uri="{FF2B5EF4-FFF2-40B4-BE49-F238E27FC236}">
                <a16:creationId xmlns:a16="http://schemas.microsoft.com/office/drawing/2014/main" id="{E8CD0785-95BA-3982-E06B-8357DAE3FC43}"/>
              </a:ext>
            </a:extLst>
          </p:cNvPr>
          <p:cNvGrpSpPr/>
          <p:nvPr/>
        </p:nvGrpSpPr>
        <p:grpSpPr>
          <a:xfrm>
            <a:off x="-592686" y="822408"/>
            <a:ext cx="7984036" cy="461772"/>
            <a:chOff x="6096000" y="4628233"/>
            <a:chExt cx="6428442" cy="461665"/>
          </a:xfrm>
          <a:solidFill>
            <a:schemeClr val="accent1"/>
          </a:solidFill>
        </p:grpSpPr>
        <p:sp>
          <p:nvSpPr>
            <p:cNvPr id="13" name="Prostokąt zaokrąglony 3">
              <a:extLst>
                <a:ext uri="{FF2B5EF4-FFF2-40B4-BE49-F238E27FC236}">
                  <a16:creationId xmlns:a16="http://schemas.microsoft.com/office/drawing/2014/main" id="{C742DB8E-DB7D-86E7-029E-BB2C68D37A37}"/>
                </a:ext>
              </a:extLst>
            </p:cNvPr>
            <p:cNvSpPr/>
            <p:nvPr/>
          </p:nvSpPr>
          <p:spPr>
            <a:xfrm>
              <a:off x="6096000" y="4628233"/>
              <a:ext cx="6428442" cy="461665"/>
            </a:xfrm>
            <a:prstGeom prst="roundRect">
              <a:avLst/>
            </a:prstGeom>
            <a:solidFill>
              <a:srgbClr val="B65AC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defTabSz="913203" eaLnBrk="1" fontAlgn="auto" hangingPunct="1">
                <a:spcBef>
                  <a:spcPts val="0"/>
                </a:spcBef>
                <a:spcAft>
                  <a:spcPts val="0"/>
                </a:spcAft>
                <a:defRPr/>
              </a:pPr>
              <a:endParaRPr lang="pl-PL">
                <a:latin typeface="Century Gothic" panose="020B0502020202020204" pitchFamily="34" charset="0"/>
              </a:endParaRPr>
            </a:p>
          </p:txBody>
        </p:sp>
        <p:sp>
          <p:nvSpPr>
            <p:cNvPr id="14" name="TextBox 91">
              <a:extLst>
                <a:ext uri="{FF2B5EF4-FFF2-40B4-BE49-F238E27FC236}">
                  <a16:creationId xmlns:a16="http://schemas.microsoft.com/office/drawing/2014/main" id="{46B69ADC-2BBF-5A02-F7FD-692789076C67}"/>
                </a:ext>
              </a:extLst>
            </p:cNvPr>
            <p:cNvSpPr txBox="1"/>
            <p:nvPr/>
          </p:nvSpPr>
          <p:spPr>
            <a:xfrm>
              <a:off x="6188805" y="4628233"/>
              <a:ext cx="6154335" cy="461665"/>
            </a:xfrm>
            <a:prstGeom prst="rect">
              <a:avLst/>
            </a:prstGeom>
            <a:solidFill>
              <a:srgbClr val="B65AC3"/>
            </a:solidFill>
          </p:spPr>
          <p:txBody>
            <a:bodyPr>
              <a:spAutoFit/>
            </a:bodyPr>
            <a:lstStyle/>
            <a:p>
              <a:pPr algn="r" defTabSz="913203" eaLnBrk="1" fontAlgn="auto" hangingPunct="1">
                <a:spcBef>
                  <a:spcPts val="0"/>
                </a:spcBef>
                <a:spcAft>
                  <a:spcPts val="0"/>
                </a:spcAft>
                <a:defRPr/>
              </a:pPr>
              <a:r>
                <a:rPr lang="en-NZ" sz="2400" b="1">
                  <a:solidFill>
                    <a:schemeClr val="bg1"/>
                  </a:solidFill>
                  <a:latin typeface="Century Gothic" panose="020B0502020202020204" pitchFamily="34" charset="0"/>
                </a:rPr>
                <a:t>Stress Indicators</a:t>
              </a:r>
              <a:endParaRPr lang="en-US" sz="2400" b="1">
                <a:solidFill>
                  <a:schemeClr val="bg1"/>
                </a:solidFill>
                <a:latin typeface="Century Gothic" panose="020B05020202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0-#ppt_w/2"/>
                                          </p:val>
                                        </p:tav>
                                        <p:tav tm="100000">
                                          <p:val>
                                            <p:strVal val="#ppt_x"/>
                                          </p:val>
                                        </p:tav>
                                      </p:tavLst>
                                    </p:anim>
                                    <p:anim calcmode="lin" valueType="num">
                                      <p:cBhvr additive="base">
                                        <p:cTn id="8"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nodeType="clickEffect">
                                  <p:stCondLst>
                                    <p:cond delay="0"/>
                                  </p:stCondLst>
                                  <p:childTnLst>
                                    <p:set>
                                      <p:cBhvr>
                                        <p:cTn id="32" dur="1" fill="hold">
                                          <p:stCondLst>
                                            <p:cond delay="0"/>
                                          </p:stCondLst>
                                        </p:cTn>
                                        <p:tgtEl>
                                          <p:spTgt spid="4">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Objaśnienie owalne 17">
            <a:extLst>
              <a:ext uri="{FF2B5EF4-FFF2-40B4-BE49-F238E27FC236}">
                <a16:creationId xmlns:a16="http://schemas.microsoft.com/office/drawing/2014/main" id="{724FAE59-78AE-EDD4-274F-60EEE59AF9AE}"/>
              </a:ext>
            </a:extLst>
          </p:cNvPr>
          <p:cNvSpPr/>
          <p:nvPr/>
        </p:nvSpPr>
        <p:spPr>
          <a:xfrm>
            <a:off x="8967788" y="2995613"/>
            <a:ext cx="3022600" cy="2376487"/>
          </a:xfrm>
          <a:prstGeom prst="wedgeEllipseCallout">
            <a:avLst>
              <a:gd name="adj1" fmla="val -58549"/>
              <a:gd name="adj2" fmla="val 7462"/>
            </a:avLst>
          </a:prstGeom>
          <a:noFill/>
          <a:ln w="1905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defTabSz="913203" eaLnBrk="1" fontAlgn="auto" hangingPunct="1">
              <a:spcBef>
                <a:spcPts val="0"/>
              </a:spcBef>
              <a:spcAft>
                <a:spcPts val="0"/>
              </a:spcAft>
              <a:defRPr/>
            </a:pPr>
            <a:r>
              <a:rPr lang="en-US" sz="1600" b="1">
                <a:solidFill>
                  <a:schemeClr val="accent6">
                    <a:lumMod val="75000"/>
                  </a:schemeClr>
                </a:solidFill>
                <a:latin typeface="Century Gothic" panose="020B0502020202020204" pitchFamily="34" charset="0"/>
              </a:rPr>
              <a:t>Clear rules and procedures</a:t>
            </a:r>
            <a:r>
              <a:rPr lang="en-US" sz="1600">
                <a:solidFill>
                  <a:schemeClr val="tx1"/>
                </a:solidFill>
                <a:latin typeface="Century Gothic" panose="020B0502020202020204" pitchFamily="34" charset="0"/>
              </a:rPr>
              <a:t>, high quality, concrete data. </a:t>
            </a:r>
            <a:r>
              <a:rPr lang="en-US" sz="1600" b="1">
                <a:solidFill>
                  <a:schemeClr val="accent6">
                    <a:lumMod val="75000"/>
                  </a:schemeClr>
                </a:solidFill>
                <a:latin typeface="Century Gothic" panose="020B0502020202020204" pitchFamily="34" charset="0"/>
              </a:rPr>
              <a:t>Possibility of </a:t>
            </a:r>
            <a:r>
              <a:rPr lang="en-US" sz="1600" b="1" err="1">
                <a:solidFill>
                  <a:schemeClr val="accent6">
                    <a:lumMod val="75000"/>
                  </a:schemeClr>
                </a:solidFill>
                <a:latin typeface="Century Gothic" panose="020B0502020202020204" pitchFamily="34" charset="0"/>
              </a:rPr>
              <a:t>specialisation</a:t>
            </a:r>
            <a:r>
              <a:rPr lang="en-US" sz="1600" b="1">
                <a:solidFill>
                  <a:schemeClr val="accent6">
                    <a:lumMod val="75000"/>
                  </a:schemeClr>
                </a:solidFill>
                <a:latin typeface="Century Gothic" panose="020B0502020202020204" pitchFamily="34" charset="0"/>
              </a:rPr>
              <a:t> </a:t>
            </a:r>
          </a:p>
        </p:txBody>
      </p:sp>
      <p:sp>
        <p:nvSpPr>
          <p:cNvPr id="17" name="Objaśnienie owalne 16">
            <a:extLst>
              <a:ext uri="{FF2B5EF4-FFF2-40B4-BE49-F238E27FC236}">
                <a16:creationId xmlns:a16="http://schemas.microsoft.com/office/drawing/2014/main" id="{7BEC0524-4263-D23B-E485-B50DA905BF68}"/>
              </a:ext>
            </a:extLst>
          </p:cNvPr>
          <p:cNvSpPr/>
          <p:nvPr/>
        </p:nvSpPr>
        <p:spPr>
          <a:xfrm>
            <a:off x="6061075" y="1223963"/>
            <a:ext cx="3179763" cy="2374900"/>
          </a:xfrm>
          <a:prstGeom prst="wedgeEllipseCallout">
            <a:avLst/>
          </a:prstGeom>
          <a:noFill/>
          <a:ln w="1905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defTabSz="913203" eaLnBrk="1" fontAlgn="auto" hangingPunct="1">
              <a:spcBef>
                <a:spcPts val="0"/>
              </a:spcBef>
              <a:spcAft>
                <a:spcPts val="0"/>
              </a:spcAft>
              <a:defRPr/>
            </a:pPr>
            <a:r>
              <a:rPr lang="en-US" sz="1600" b="1">
                <a:solidFill>
                  <a:schemeClr val="accent3">
                    <a:lumMod val="50000"/>
                  </a:schemeClr>
                </a:solidFill>
                <a:latin typeface="Century Gothic" panose="020B0502020202020204" pitchFamily="34" charset="0"/>
              </a:rPr>
              <a:t>Respect, </a:t>
            </a:r>
            <a:r>
              <a:rPr lang="en-US" sz="1600">
                <a:solidFill>
                  <a:schemeClr val="tx1"/>
                </a:solidFill>
                <a:latin typeface="Century Gothic" panose="020B0502020202020204" pitchFamily="34" charset="0"/>
              </a:rPr>
              <a:t>trust, good planning, teamwork, </a:t>
            </a:r>
            <a:r>
              <a:rPr lang="en-US" sz="1600" b="1">
                <a:solidFill>
                  <a:schemeClr val="accent3">
                    <a:lumMod val="50000"/>
                  </a:schemeClr>
                </a:solidFill>
                <a:latin typeface="Century Gothic" panose="020B0502020202020204" pitchFamily="34" charset="0"/>
              </a:rPr>
              <a:t>balance between work and family life</a:t>
            </a:r>
          </a:p>
        </p:txBody>
      </p:sp>
      <p:sp>
        <p:nvSpPr>
          <p:cNvPr id="16" name="Objaśnienie owalne 15">
            <a:extLst>
              <a:ext uri="{FF2B5EF4-FFF2-40B4-BE49-F238E27FC236}">
                <a16:creationId xmlns:a16="http://schemas.microsoft.com/office/drawing/2014/main" id="{A46310A7-0A72-BD38-A30C-C88489AAE8BF}"/>
              </a:ext>
            </a:extLst>
          </p:cNvPr>
          <p:cNvSpPr/>
          <p:nvPr/>
        </p:nvSpPr>
        <p:spPr>
          <a:xfrm>
            <a:off x="2857500" y="1344613"/>
            <a:ext cx="3024188" cy="2374900"/>
          </a:xfrm>
          <a:prstGeom prst="wedgeEllipseCallout">
            <a:avLst>
              <a:gd name="adj1" fmla="val 29563"/>
              <a:gd name="adj2" fmla="val 56707"/>
            </a:avLst>
          </a:prstGeom>
          <a:noFill/>
          <a:ln w="190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defTabSz="913203" eaLnBrk="1" fontAlgn="auto" hangingPunct="1">
              <a:spcBef>
                <a:spcPts val="0"/>
              </a:spcBef>
              <a:spcAft>
                <a:spcPts val="0"/>
              </a:spcAft>
              <a:defRPr/>
            </a:pPr>
            <a:r>
              <a:rPr lang="en-US" sz="1600">
                <a:solidFill>
                  <a:schemeClr val="bg2">
                    <a:lumMod val="10000"/>
                  </a:schemeClr>
                </a:solidFill>
                <a:latin typeface="Century Gothic" panose="020B0502020202020204" pitchFamily="34" charset="0"/>
              </a:rPr>
              <a:t>Positive </a:t>
            </a:r>
            <a:r>
              <a:rPr lang="en-US" sz="1600" b="1">
                <a:solidFill>
                  <a:srgbClr val="FFC000"/>
                </a:solidFill>
                <a:latin typeface="Century Gothic" panose="020B0502020202020204" pitchFamily="34" charset="0"/>
              </a:rPr>
              <a:t>atmosphere and space for new ideas.</a:t>
            </a:r>
            <a:r>
              <a:rPr lang="en-US" sz="1600">
                <a:solidFill>
                  <a:schemeClr val="bg2">
                    <a:lumMod val="10000"/>
                  </a:schemeClr>
                </a:solidFill>
                <a:latin typeface="Century Gothic" panose="020B0502020202020204" pitchFamily="34" charset="0"/>
              </a:rPr>
              <a:t> As little bureaucracy as possible</a:t>
            </a:r>
            <a:endParaRPr lang="pl-PL" sz="1600" b="1">
              <a:solidFill>
                <a:schemeClr val="accent4"/>
              </a:solidFill>
              <a:latin typeface="Century Gothic" panose="020B0502020202020204" pitchFamily="34" charset="0"/>
            </a:endParaRPr>
          </a:p>
        </p:txBody>
      </p:sp>
      <p:sp>
        <p:nvSpPr>
          <p:cNvPr id="14" name="Objaśnienie owalne 13">
            <a:extLst>
              <a:ext uri="{FF2B5EF4-FFF2-40B4-BE49-F238E27FC236}">
                <a16:creationId xmlns:a16="http://schemas.microsoft.com/office/drawing/2014/main" id="{603D080B-E31E-62C4-A8B3-30DDE8241BED}"/>
              </a:ext>
            </a:extLst>
          </p:cNvPr>
          <p:cNvSpPr/>
          <p:nvPr/>
        </p:nvSpPr>
        <p:spPr>
          <a:xfrm>
            <a:off x="250825" y="3098800"/>
            <a:ext cx="3024188" cy="2374900"/>
          </a:xfrm>
          <a:prstGeom prst="wedgeEllipseCallout">
            <a:avLst>
              <a:gd name="adj1" fmla="val 57201"/>
              <a:gd name="adj2" fmla="val 10359"/>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defTabSz="913203" eaLnBrk="1" fontAlgn="auto" hangingPunct="1">
              <a:spcBef>
                <a:spcPts val="0"/>
              </a:spcBef>
              <a:spcAft>
                <a:spcPts val="0"/>
              </a:spcAft>
              <a:defRPr/>
            </a:pPr>
            <a:r>
              <a:rPr lang="en-US" sz="1600">
                <a:solidFill>
                  <a:schemeClr val="bg2">
                    <a:lumMod val="10000"/>
                  </a:schemeClr>
                </a:solidFill>
                <a:latin typeface="Century Gothic" panose="020B0502020202020204" pitchFamily="34" charset="0"/>
              </a:rPr>
              <a:t>We want to take on </a:t>
            </a:r>
            <a:r>
              <a:rPr lang="en-US" sz="1600" b="1">
                <a:solidFill>
                  <a:srgbClr val="FF0000"/>
                </a:solidFill>
                <a:latin typeface="Century Gothic" panose="020B0502020202020204" pitchFamily="34" charset="0"/>
              </a:rPr>
              <a:t>difficult challenges and decide for ourselves</a:t>
            </a:r>
            <a:r>
              <a:rPr lang="en-US" sz="1600">
                <a:solidFill>
                  <a:srgbClr val="FF0000"/>
                </a:solidFill>
                <a:latin typeface="Century Gothic" panose="020B0502020202020204" pitchFamily="34" charset="0"/>
              </a:rPr>
              <a:t>. </a:t>
            </a:r>
            <a:r>
              <a:rPr lang="en-US" sz="1600">
                <a:solidFill>
                  <a:schemeClr val="bg2">
                    <a:lumMod val="10000"/>
                  </a:schemeClr>
                </a:solidFill>
                <a:latin typeface="Century Gothic" panose="020B0502020202020204" pitchFamily="34" charset="0"/>
              </a:rPr>
              <a:t>We value individual goals and awards.</a:t>
            </a:r>
            <a:endParaRPr lang="pl-PL" sz="1600">
              <a:solidFill>
                <a:schemeClr val="bg2">
                  <a:lumMod val="10000"/>
                </a:schemeClr>
              </a:solidFill>
              <a:latin typeface="Century Gothic" panose="020B0502020202020204" pitchFamily="34" charset="0"/>
            </a:endParaRPr>
          </a:p>
        </p:txBody>
      </p:sp>
      <p:sp>
        <p:nvSpPr>
          <p:cNvPr id="4" name="Prostokąt zaokrąglony 3">
            <a:extLst>
              <a:ext uri="{FF2B5EF4-FFF2-40B4-BE49-F238E27FC236}">
                <a16:creationId xmlns:a16="http://schemas.microsoft.com/office/drawing/2014/main" id="{74253C38-4F82-757B-ABE3-5373E499A920}"/>
              </a:ext>
            </a:extLst>
          </p:cNvPr>
          <p:cNvSpPr/>
          <p:nvPr/>
        </p:nvSpPr>
        <p:spPr>
          <a:xfrm>
            <a:off x="-1222375" y="796925"/>
            <a:ext cx="7240588" cy="384175"/>
          </a:xfrm>
          <a:prstGeom prst="roundRect">
            <a:avLst/>
          </a:prstGeom>
          <a:solidFill>
            <a:srgbClr val="B65AC3"/>
          </a:solidFill>
          <a:ln>
            <a:noFill/>
          </a:ln>
        </p:spPr>
        <p:style>
          <a:lnRef idx="2">
            <a:schemeClr val="accent1">
              <a:shade val="50000"/>
            </a:schemeClr>
          </a:lnRef>
          <a:fillRef idx="1">
            <a:schemeClr val="accent1"/>
          </a:fillRef>
          <a:effectRef idx="0">
            <a:schemeClr val="accent1"/>
          </a:effectRef>
          <a:fontRef idx="minor">
            <a:schemeClr val="lt1"/>
          </a:fontRef>
        </p:style>
        <p:txBody>
          <a:bodyPr rIns="179977" anchor="ctr"/>
          <a:lstStyle/>
          <a:p>
            <a:pPr algn="r" defTabSz="913203" eaLnBrk="1" fontAlgn="auto" hangingPunct="1">
              <a:spcBef>
                <a:spcPts val="0"/>
              </a:spcBef>
              <a:spcAft>
                <a:spcPts val="0"/>
              </a:spcAft>
              <a:defRPr/>
            </a:pPr>
            <a:r>
              <a:rPr lang="en-US" sz="2000" b="1">
                <a:latin typeface="Century Gothic" panose="020B0502020202020204" pitchFamily="34" charset="0"/>
              </a:rPr>
              <a:t>What motivates people with a given style?</a:t>
            </a:r>
          </a:p>
        </p:txBody>
      </p:sp>
      <p:pic>
        <p:nvPicPr>
          <p:cNvPr id="5" name="Obraz 4">
            <a:extLst>
              <a:ext uri="{FF2B5EF4-FFF2-40B4-BE49-F238E27FC236}">
                <a16:creationId xmlns:a16="http://schemas.microsoft.com/office/drawing/2014/main" id="{9DC0B159-0A13-F6FC-E662-EE01066A3C9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97375" y="4008438"/>
            <a:ext cx="1824038" cy="2428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Obraz 5">
            <a:extLst>
              <a:ext uri="{FF2B5EF4-FFF2-40B4-BE49-F238E27FC236}">
                <a16:creationId xmlns:a16="http://schemas.microsoft.com/office/drawing/2014/main" id="{28BCB744-7924-89D5-5A34-21F320AE373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845175" y="4029075"/>
            <a:ext cx="1808163" cy="2408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Obraz 6">
            <a:extLst>
              <a:ext uri="{FF2B5EF4-FFF2-40B4-BE49-F238E27FC236}">
                <a16:creationId xmlns:a16="http://schemas.microsoft.com/office/drawing/2014/main" id="{6532EE2C-4BB8-67A5-E703-CAB2A0EBD8F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277100" y="4029075"/>
            <a:ext cx="1808163" cy="2408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9723" name="Obraz 7">
            <a:extLst>
              <a:ext uri="{FF2B5EF4-FFF2-40B4-BE49-F238E27FC236}">
                <a16:creationId xmlns:a16="http://schemas.microsoft.com/office/drawing/2014/main" id="{CF320A03-9564-B3A9-78EA-2D98E185C10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965450" y="4187825"/>
            <a:ext cx="1808163" cy="224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9724" name="Symbol zastępczy numeru slajdu 2">
            <a:extLst>
              <a:ext uri="{FF2B5EF4-FFF2-40B4-BE49-F238E27FC236}">
                <a16:creationId xmlns:a16="http://schemas.microsoft.com/office/drawing/2014/main" id="{8D09D8B7-53CB-16B8-73EF-7DEC811326BF}"/>
              </a:ext>
            </a:extLst>
          </p:cNvPr>
          <p:cNvSpPr>
            <a:spLocks noGrp="1" noChangeArrowheads="1"/>
          </p:cNvSpPr>
          <p:nvPr>
            <p:ph type="sldNum" sz="quarter" idx="4294967295"/>
          </p:nvPr>
        </p:nvSpPr>
        <p:spPr bwMode="auto">
          <a:xfrm>
            <a:off x="11034713" y="6262688"/>
            <a:ext cx="1155700" cy="36512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fontAlgn="base">
              <a:spcBef>
                <a:spcPct val="0"/>
              </a:spcBef>
              <a:spcAft>
                <a:spcPct val="0"/>
              </a:spcAft>
            </a:pPr>
            <a:fld id="{C2E51248-C063-4A7B-9679-B58384E21B5F}" type="slidenum">
              <a:rPr lang="pl-PL" altLang="en-US" smtClean="0">
                <a:solidFill>
                  <a:schemeClr val="tx2"/>
                </a:solidFill>
                <a:latin typeface="Century Gothic" panose="020B0502020202020204" pitchFamily="34" charset="0"/>
              </a:rPr>
              <a:pPr defTabSz="912813" fontAlgn="base">
                <a:spcBef>
                  <a:spcPct val="0"/>
                </a:spcBef>
                <a:spcAft>
                  <a:spcPct val="0"/>
                </a:spcAft>
              </a:pPr>
              <a:t>216</a:t>
            </a:fld>
            <a:endParaRPr lang="pl-PL" altLang="en-US">
              <a:solidFill>
                <a:schemeClr val="tx2"/>
              </a:solidFill>
              <a:latin typeface="Century Gothic" panose="020B0502020202020204" pitchFamily="34" charset="0"/>
            </a:endParaRPr>
          </a:p>
        </p:txBody>
      </p:sp>
      <p:pic>
        <p:nvPicPr>
          <p:cNvPr id="499725" name="Graphic 19" descr="Closed book with solid fill">
            <a:extLst>
              <a:ext uri="{FF2B5EF4-FFF2-40B4-BE49-F238E27FC236}">
                <a16:creationId xmlns:a16="http://schemas.microsoft.com/office/drawing/2014/main" id="{B56576FC-F4A2-DBD7-1CEC-B936C8513B8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9542463" y="252413"/>
            <a:ext cx="228600" cy="227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9726" name="Graphic 21" descr="Closed book with solid fill">
            <a:extLst>
              <a:ext uri="{FF2B5EF4-FFF2-40B4-BE49-F238E27FC236}">
                <a16:creationId xmlns:a16="http://schemas.microsoft.com/office/drawing/2014/main" id="{E7C51092-EF88-492F-1972-98CD3495202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9726613" y="266700"/>
            <a:ext cx="228600" cy="227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Freeform 34">
            <a:extLst>
              <a:ext uri="{FF2B5EF4-FFF2-40B4-BE49-F238E27FC236}">
                <a16:creationId xmlns:a16="http://schemas.microsoft.com/office/drawing/2014/main" id="{B084114F-DC3A-62A0-D9F9-731F698A5996}"/>
              </a:ext>
            </a:extLst>
          </p:cNvPr>
          <p:cNvSpPr>
            <a:spLocks noEditPoints="1"/>
          </p:cNvSpPr>
          <p:nvPr/>
        </p:nvSpPr>
        <p:spPr bwMode="auto">
          <a:xfrm>
            <a:off x="4954588" y="146225"/>
            <a:ext cx="709612" cy="530844"/>
          </a:xfrm>
          <a:custGeom>
            <a:avLst/>
            <a:gdLst>
              <a:gd name="T0" fmla="*/ 1208224561 w 486"/>
              <a:gd name="T1" fmla="*/ 804204524 h 364"/>
              <a:gd name="T2" fmla="*/ 1124601071 w 486"/>
              <a:gd name="T3" fmla="*/ 492899711 h 364"/>
              <a:gd name="T4" fmla="*/ 1046744191 w 486"/>
              <a:gd name="T5" fmla="*/ 804204524 h 364"/>
              <a:gd name="T6" fmla="*/ 850659066 w 486"/>
              <a:gd name="T7" fmla="*/ 1034802001 h 364"/>
              <a:gd name="T8" fmla="*/ 1387008157 w 486"/>
              <a:gd name="T9" fmla="*/ 1049214025 h 364"/>
              <a:gd name="T10" fmla="*/ 1251478383 w 486"/>
              <a:gd name="T11" fmla="*/ 899325580 h 364"/>
              <a:gd name="T12" fmla="*/ 1124601071 w 486"/>
              <a:gd name="T13" fmla="*/ 521723759 h 364"/>
              <a:gd name="T14" fmla="*/ 1124601071 w 486"/>
              <a:gd name="T15" fmla="*/ 815735839 h 364"/>
              <a:gd name="T16" fmla="*/ 879495513 w 486"/>
              <a:gd name="T17" fmla="*/ 1023272381 h 364"/>
              <a:gd name="T18" fmla="*/ 1012141134 w 486"/>
              <a:gd name="T19" fmla="*/ 922386515 h 364"/>
              <a:gd name="T20" fmla="*/ 1124601071 w 486"/>
              <a:gd name="T21" fmla="*/ 841677483 h 364"/>
              <a:gd name="T22" fmla="*/ 1242827618 w 486"/>
              <a:gd name="T23" fmla="*/ 925268920 h 364"/>
              <a:gd name="T24" fmla="*/ 1372589084 w 486"/>
              <a:gd name="T25" fmla="*/ 1023272381 h 364"/>
              <a:gd name="T26" fmla="*/ 928515945 w 486"/>
              <a:gd name="T27" fmla="*/ 622611322 h 364"/>
              <a:gd name="T28" fmla="*/ 942935019 w 486"/>
              <a:gd name="T29" fmla="*/ 619727221 h 364"/>
              <a:gd name="T30" fmla="*/ 925633490 w 486"/>
              <a:gd name="T31" fmla="*/ 510194140 h 364"/>
              <a:gd name="T32" fmla="*/ 856427374 w 486"/>
              <a:gd name="T33" fmla="*/ 106650676 h 364"/>
              <a:gd name="T34" fmla="*/ 588251979 w 486"/>
              <a:gd name="T35" fmla="*/ 0 h 364"/>
              <a:gd name="T36" fmla="*/ 493093571 w 486"/>
              <a:gd name="T37" fmla="*/ 394896250 h 364"/>
              <a:gd name="T38" fmla="*/ 444073139 w 486"/>
              <a:gd name="T39" fmla="*/ 544784695 h 364"/>
              <a:gd name="T40" fmla="*/ 599786898 w 486"/>
              <a:gd name="T41" fmla="*/ 412190679 h 364"/>
              <a:gd name="T42" fmla="*/ 833357537 w 486"/>
              <a:gd name="T43" fmla="*/ 515958950 h 364"/>
              <a:gd name="T44" fmla="*/ 844892456 w 486"/>
              <a:gd name="T45" fmla="*/ 490017306 h 364"/>
              <a:gd name="T46" fmla="*/ 654575639 w 486"/>
              <a:gd name="T47" fmla="*/ 374719416 h 364"/>
              <a:gd name="T48" fmla="*/ 591136134 w 486"/>
              <a:gd name="T49" fmla="*/ 383366630 h 364"/>
              <a:gd name="T50" fmla="*/ 576718759 w 486"/>
              <a:gd name="T51" fmla="*/ 400661059 h 364"/>
              <a:gd name="T52" fmla="*/ 521930019 w 486"/>
              <a:gd name="T53" fmla="*/ 386249035 h 364"/>
              <a:gd name="T54" fmla="*/ 513279254 w 486"/>
              <a:gd name="T55" fmla="*/ 371837011 h 364"/>
              <a:gd name="T56" fmla="*/ 588251979 w 486"/>
              <a:gd name="T57" fmla="*/ 25941644 h 364"/>
              <a:gd name="T58" fmla="*/ 795872024 w 486"/>
              <a:gd name="T59" fmla="*/ 141239534 h 364"/>
              <a:gd name="T60" fmla="*/ 1064045720 w 486"/>
              <a:gd name="T61" fmla="*/ 311304813 h 364"/>
              <a:gd name="T62" fmla="*/ 896797042 w 486"/>
              <a:gd name="T63" fmla="*/ 498664521 h 364"/>
              <a:gd name="T64" fmla="*/ 856427374 w 486"/>
              <a:gd name="T65" fmla="*/ 498664521 h 364"/>
              <a:gd name="T66" fmla="*/ 400819317 w 486"/>
              <a:gd name="T67" fmla="*/ 899325580 h 364"/>
              <a:gd name="T68" fmla="*/ 409470081 w 486"/>
              <a:gd name="T69" fmla="*/ 668729799 h 364"/>
              <a:gd name="T70" fmla="*/ 141296385 w 486"/>
              <a:gd name="T71" fmla="*/ 668729799 h 364"/>
              <a:gd name="T72" fmla="*/ 155713759 w 486"/>
              <a:gd name="T73" fmla="*/ 896443175 h 364"/>
              <a:gd name="T74" fmla="*/ 14417374 w 486"/>
              <a:gd name="T75" fmla="*/ 1049214025 h 364"/>
              <a:gd name="T76" fmla="*/ 550766466 w 486"/>
              <a:gd name="T77" fmla="*/ 1034802001 h 364"/>
              <a:gd name="T78" fmla="*/ 170131134 w 486"/>
              <a:gd name="T79" fmla="*/ 668729799 h 364"/>
              <a:gd name="T80" fmla="*/ 380633634 w 486"/>
              <a:gd name="T81" fmla="*/ 668729799 h 364"/>
              <a:gd name="T82" fmla="*/ 170131134 w 486"/>
              <a:gd name="T83" fmla="*/ 668729799 h 364"/>
              <a:gd name="T84" fmla="*/ 161480369 w 486"/>
              <a:gd name="T85" fmla="*/ 922386515 h 364"/>
              <a:gd name="T86" fmla="*/ 222035720 w 486"/>
              <a:gd name="T87" fmla="*/ 824383054 h 364"/>
              <a:gd name="T88" fmla="*/ 331613202 w 486"/>
              <a:gd name="T89" fmla="*/ 824383054 h 364"/>
              <a:gd name="T90" fmla="*/ 395052707 w 486"/>
              <a:gd name="T91" fmla="*/ 925268920 h 364"/>
              <a:gd name="T92" fmla="*/ 28836448 w 486"/>
              <a:gd name="T93" fmla="*/ 1023272381 h 36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86" h="364">
                <a:moveTo>
                  <a:pt x="434" y="312"/>
                </a:moveTo>
                <a:cubicBezTo>
                  <a:pt x="423" y="309"/>
                  <a:pt x="419" y="290"/>
                  <a:pt x="419" y="279"/>
                </a:cubicBezTo>
                <a:cubicBezTo>
                  <a:pt x="429" y="267"/>
                  <a:pt x="437" y="250"/>
                  <a:pt x="437" y="232"/>
                </a:cubicBezTo>
                <a:cubicBezTo>
                  <a:pt x="437" y="195"/>
                  <a:pt x="419" y="171"/>
                  <a:pt x="390" y="171"/>
                </a:cubicBezTo>
                <a:cubicBezTo>
                  <a:pt x="362" y="171"/>
                  <a:pt x="344" y="195"/>
                  <a:pt x="344" y="232"/>
                </a:cubicBezTo>
                <a:cubicBezTo>
                  <a:pt x="344" y="251"/>
                  <a:pt x="352" y="268"/>
                  <a:pt x="363" y="279"/>
                </a:cubicBezTo>
                <a:cubicBezTo>
                  <a:pt x="362" y="293"/>
                  <a:pt x="358" y="308"/>
                  <a:pt x="348" y="311"/>
                </a:cubicBezTo>
                <a:cubicBezTo>
                  <a:pt x="304" y="320"/>
                  <a:pt x="295" y="342"/>
                  <a:pt x="295" y="359"/>
                </a:cubicBezTo>
                <a:cubicBezTo>
                  <a:pt x="295" y="362"/>
                  <a:pt x="297" y="364"/>
                  <a:pt x="300" y="364"/>
                </a:cubicBezTo>
                <a:cubicBezTo>
                  <a:pt x="481" y="364"/>
                  <a:pt x="481" y="364"/>
                  <a:pt x="481" y="364"/>
                </a:cubicBezTo>
                <a:cubicBezTo>
                  <a:pt x="483" y="364"/>
                  <a:pt x="486" y="362"/>
                  <a:pt x="486" y="359"/>
                </a:cubicBezTo>
                <a:cubicBezTo>
                  <a:pt x="486" y="343"/>
                  <a:pt x="477" y="321"/>
                  <a:pt x="434" y="312"/>
                </a:cubicBezTo>
                <a:close/>
                <a:moveTo>
                  <a:pt x="354" y="232"/>
                </a:moveTo>
                <a:cubicBezTo>
                  <a:pt x="354" y="185"/>
                  <a:pt x="382" y="181"/>
                  <a:pt x="390" y="181"/>
                </a:cubicBezTo>
                <a:cubicBezTo>
                  <a:pt x="399" y="181"/>
                  <a:pt x="427" y="185"/>
                  <a:pt x="427" y="232"/>
                </a:cubicBezTo>
                <a:cubicBezTo>
                  <a:pt x="427" y="261"/>
                  <a:pt x="408" y="283"/>
                  <a:pt x="390" y="283"/>
                </a:cubicBezTo>
                <a:cubicBezTo>
                  <a:pt x="373" y="283"/>
                  <a:pt x="354" y="261"/>
                  <a:pt x="354" y="232"/>
                </a:cubicBezTo>
                <a:close/>
                <a:moveTo>
                  <a:pt x="305" y="355"/>
                </a:moveTo>
                <a:cubicBezTo>
                  <a:pt x="307" y="338"/>
                  <a:pt x="323" y="326"/>
                  <a:pt x="351" y="320"/>
                </a:cubicBezTo>
                <a:cubicBezTo>
                  <a:pt x="351" y="320"/>
                  <a:pt x="351" y="320"/>
                  <a:pt x="351" y="320"/>
                </a:cubicBezTo>
                <a:cubicBezTo>
                  <a:pt x="364" y="316"/>
                  <a:pt x="370" y="301"/>
                  <a:pt x="372" y="286"/>
                </a:cubicBezTo>
                <a:cubicBezTo>
                  <a:pt x="377" y="290"/>
                  <a:pt x="384" y="292"/>
                  <a:pt x="390" y="292"/>
                </a:cubicBezTo>
                <a:cubicBezTo>
                  <a:pt x="397" y="292"/>
                  <a:pt x="404" y="290"/>
                  <a:pt x="410" y="286"/>
                </a:cubicBezTo>
                <a:cubicBezTo>
                  <a:pt x="412" y="302"/>
                  <a:pt x="418" y="317"/>
                  <a:pt x="431" y="321"/>
                </a:cubicBezTo>
                <a:cubicBezTo>
                  <a:pt x="431" y="321"/>
                  <a:pt x="431" y="321"/>
                  <a:pt x="432" y="321"/>
                </a:cubicBezTo>
                <a:cubicBezTo>
                  <a:pt x="459" y="326"/>
                  <a:pt x="474" y="338"/>
                  <a:pt x="476" y="355"/>
                </a:cubicBezTo>
                <a:lnTo>
                  <a:pt x="305" y="355"/>
                </a:lnTo>
                <a:close/>
                <a:moveTo>
                  <a:pt x="322" y="216"/>
                </a:moveTo>
                <a:cubicBezTo>
                  <a:pt x="323" y="216"/>
                  <a:pt x="323" y="216"/>
                  <a:pt x="324" y="216"/>
                </a:cubicBezTo>
                <a:cubicBezTo>
                  <a:pt x="325" y="216"/>
                  <a:pt x="327" y="216"/>
                  <a:pt x="327" y="215"/>
                </a:cubicBezTo>
                <a:cubicBezTo>
                  <a:pt x="329" y="214"/>
                  <a:pt x="330" y="212"/>
                  <a:pt x="329" y="210"/>
                </a:cubicBezTo>
                <a:cubicBezTo>
                  <a:pt x="329" y="210"/>
                  <a:pt x="322" y="195"/>
                  <a:pt x="321" y="177"/>
                </a:cubicBezTo>
                <a:cubicBezTo>
                  <a:pt x="355" y="168"/>
                  <a:pt x="378" y="140"/>
                  <a:pt x="378" y="108"/>
                </a:cubicBezTo>
                <a:cubicBezTo>
                  <a:pt x="378" y="69"/>
                  <a:pt x="342" y="37"/>
                  <a:pt x="297" y="37"/>
                </a:cubicBezTo>
                <a:cubicBezTo>
                  <a:pt x="290" y="37"/>
                  <a:pt x="283" y="37"/>
                  <a:pt x="277" y="39"/>
                </a:cubicBezTo>
                <a:cubicBezTo>
                  <a:pt x="263" y="15"/>
                  <a:pt x="235" y="0"/>
                  <a:pt x="204" y="0"/>
                </a:cubicBezTo>
                <a:cubicBezTo>
                  <a:pt x="159" y="0"/>
                  <a:pt x="123" y="32"/>
                  <a:pt x="123" y="71"/>
                </a:cubicBezTo>
                <a:cubicBezTo>
                  <a:pt x="123" y="100"/>
                  <a:pt x="142" y="125"/>
                  <a:pt x="171" y="137"/>
                </a:cubicBezTo>
                <a:cubicBezTo>
                  <a:pt x="170" y="163"/>
                  <a:pt x="154" y="183"/>
                  <a:pt x="154" y="183"/>
                </a:cubicBezTo>
                <a:cubicBezTo>
                  <a:pt x="153" y="185"/>
                  <a:pt x="153" y="188"/>
                  <a:pt x="154" y="189"/>
                </a:cubicBezTo>
                <a:cubicBezTo>
                  <a:pt x="156" y="191"/>
                  <a:pt x="158" y="191"/>
                  <a:pt x="160" y="191"/>
                </a:cubicBezTo>
                <a:cubicBezTo>
                  <a:pt x="185" y="179"/>
                  <a:pt x="201" y="164"/>
                  <a:pt x="208" y="143"/>
                </a:cubicBezTo>
                <a:cubicBezTo>
                  <a:pt x="214" y="142"/>
                  <a:pt x="219" y="142"/>
                  <a:pt x="224" y="141"/>
                </a:cubicBezTo>
                <a:cubicBezTo>
                  <a:pt x="237" y="163"/>
                  <a:pt x="261" y="177"/>
                  <a:pt x="289" y="179"/>
                </a:cubicBezTo>
                <a:cubicBezTo>
                  <a:pt x="296" y="193"/>
                  <a:pt x="306" y="205"/>
                  <a:pt x="322" y="216"/>
                </a:cubicBezTo>
                <a:close/>
                <a:moveTo>
                  <a:pt x="293" y="170"/>
                </a:moveTo>
                <a:cubicBezTo>
                  <a:pt x="266" y="169"/>
                  <a:pt x="242" y="155"/>
                  <a:pt x="231" y="133"/>
                </a:cubicBezTo>
                <a:cubicBezTo>
                  <a:pt x="230" y="131"/>
                  <a:pt x="228" y="130"/>
                  <a:pt x="227" y="130"/>
                </a:cubicBezTo>
                <a:cubicBezTo>
                  <a:pt x="226" y="130"/>
                  <a:pt x="226" y="130"/>
                  <a:pt x="225" y="131"/>
                </a:cubicBezTo>
                <a:cubicBezTo>
                  <a:pt x="219" y="132"/>
                  <a:pt x="212" y="133"/>
                  <a:pt x="205" y="133"/>
                </a:cubicBezTo>
                <a:cubicBezTo>
                  <a:pt x="202" y="133"/>
                  <a:pt x="201" y="135"/>
                  <a:pt x="200" y="137"/>
                </a:cubicBezTo>
                <a:cubicBezTo>
                  <a:pt x="200" y="138"/>
                  <a:pt x="200" y="138"/>
                  <a:pt x="200" y="139"/>
                </a:cubicBezTo>
                <a:cubicBezTo>
                  <a:pt x="195" y="154"/>
                  <a:pt x="185" y="165"/>
                  <a:pt x="170" y="175"/>
                </a:cubicBezTo>
                <a:cubicBezTo>
                  <a:pt x="175" y="165"/>
                  <a:pt x="180" y="150"/>
                  <a:pt x="181" y="134"/>
                </a:cubicBezTo>
                <a:cubicBezTo>
                  <a:pt x="181" y="134"/>
                  <a:pt x="181" y="134"/>
                  <a:pt x="181" y="134"/>
                </a:cubicBezTo>
                <a:cubicBezTo>
                  <a:pt x="181" y="132"/>
                  <a:pt x="180" y="130"/>
                  <a:pt x="178" y="129"/>
                </a:cubicBezTo>
                <a:cubicBezTo>
                  <a:pt x="150" y="120"/>
                  <a:pt x="132" y="97"/>
                  <a:pt x="132" y="71"/>
                </a:cubicBezTo>
                <a:cubicBezTo>
                  <a:pt x="132" y="37"/>
                  <a:pt x="164" y="9"/>
                  <a:pt x="204" y="9"/>
                </a:cubicBezTo>
                <a:cubicBezTo>
                  <a:pt x="233" y="9"/>
                  <a:pt x="259" y="24"/>
                  <a:pt x="270" y="47"/>
                </a:cubicBezTo>
                <a:cubicBezTo>
                  <a:pt x="271" y="48"/>
                  <a:pt x="273" y="49"/>
                  <a:pt x="276" y="49"/>
                </a:cubicBezTo>
                <a:cubicBezTo>
                  <a:pt x="282" y="47"/>
                  <a:pt x="290" y="46"/>
                  <a:pt x="297" y="46"/>
                </a:cubicBezTo>
                <a:cubicBezTo>
                  <a:pt x="337" y="46"/>
                  <a:pt x="369" y="74"/>
                  <a:pt x="369" y="108"/>
                </a:cubicBezTo>
                <a:cubicBezTo>
                  <a:pt x="369" y="137"/>
                  <a:pt x="347" y="162"/>
                  <a:pt x="315" y="169"/>
                </a:cubicBezTo>
                <a:cubicBezTo>
                  <a:pt x="313" y="169"/>
                  <a:pt x="311" y="171"/>
                  <a:pt x="311" y="173"/>
                </a:cubicBezTo>
                <a:cubicBezTo>
                  <a:pt x="311" y="183"/>
                  <a:pt x="313" y="191"/>
                  <a:pt x="315" y="198"/>
                </a:cubicBezTo>
                <a:cubicBezTo>
                  <a:pt x="306" y="190"/>
                  <a:pt x="301" y="182"/>
                  <a:pt x="297" y="173"/>
                </a:cubicBezTo>
                <a:cubicBezTo>
                  <a:pt x="296" y="171"/>
                  <a:pt x="295" y="170"/>
                  <a:pt x="293" y="170"/>
                </a:cubicBezTo>
                <a:close/>
                <a:moveTo>
                  <a:pt x="139" y="312"/>
                </a:moveTo>
                <a:cubicBezTo>
                  <a:pt x="128" y="309"/>
                  <a:pt x="124" y="290"/>
                  <a:pt x="124" y="279"/>
                </a:cubicBezTo>
                <a:cubicBezTo>
                  <a:pt x="135" y="267"/>
                  <a:pt x="142" y="250"/>
                  <a:pt x="142" y="232"/>
                </a:cubicBezTo>
                <a:cubicBezTo>
                  <a:pt x="142" y="195"/>
                  <a:pt x="124" y="171"/>
                  <a:pt x="96" y="171"/>
                </a:cubicBezTo>
                <a:cubicBezTo>
                  <a:pt x="67" y="171"/>
                  <a:pt x="49" y="195"/>
                  <a:pt x="49" y="232"/>
                </a:cubicBezTo>
                <a:cubicBezTo>
                  <a:pt x="49" y="251"/>
                  <a:pt x="57" y="268"/>
                  <a:pt x="68" y="279"/>
                </a:cubicBezTo>
                <a:cubicBezTo>
                  <a:pt x="67" y="293"/>
                  <a:pt x="63" y="308"/>
                  <a:pt x="54" y="311"/>
                </a:cubicBezTo>
                <a:cubicBezTo>
                  <a:pt x="10" y="320"/>
                  <a:pt x="0" y="342"/>
                  <a:pt x="0" y="359"/>
                </a:cubicBezTo>
                <a:cubicBezTo>
                  <a:pt x="0" y="362"/>
                  <a:pt x="3" y="364"/>
                  <a:pt x="5" y="364"/>
                </a:cubicBezTo>
                <a:cubicBezTo>
                  <a:pt x="186" y="364"/>
                  <a:pt x="186" y="364"/>
                  <a:pt x="186" y="364"/>
                </a:cubicBezTo>
                <a:cubicBezTo>
                  <a:pt x="189" y="364"/>
                  <a:pt x="191" y="362"/>
                  <a:pt x="191" y="359"/>
                </a:cubicBezTo>
                <a:cubicBezTo>
                  <a:pt x="191" y="343"/>
                  <a:pt x="182" y="321"/>
                  <a:pt x="139" y="312"/>
                </a:cubicBezTo>
                <a:close/>
                <a:moveTo>
                  <a:pt x="59" y="232"/>
                </a:moveTo>
                <a:cubicBezTo>
                  <a:pt x="59" y="185"/>
                  <a:pt x="87" y="181"/>
                  <a:pt x="96" y="181"/>
                </a:cubicBezTo>
                <a:cubicBezTo>
                  <a:pt x="104" y="181"/>
                  <a:pt x="132" y="185"/>
                  <a:pt x="132" y="232"/>
                </a:cubicBezTo>
                <a:cubicBezTo>
                  <a:pt x="132" y="261"/>
                  <a:pt x="113" y="283"/>
                  <a:pt x="96" y="283"/>
                </a:cubicBezTo>
                <a:cubicBezTo>
                  <a:pt x="78" y="283"/>
                  <a:pt x="59" y="261"/>
                  <a:pt x="59" y="232"/>
                </a:cubicBezTo>
                <a:close/>
                <a:moveTo>
                  <a:pt x="10" y="355"/>
                </a:moveTo>
                <a:cubicBezTo>
                  <a:pt x="12" y="338"/>
                  <a:pt x="28" y="326"/>
                  <a:pt x="56" y="320"/>
                </a:cubicBezTo>
                <a:cubicBezTo>
                  <a:pt x="56" y="320"/>
                  <a:pt x="56" y="320"/>
                  <a:pt x="56" y="320"/>
                </a:cubicBezTo>
                <a:cubicBezTo>
                  <a:pt x="69" y="316"/>
                  <a:pt x="75" y="301"/>
                  <a:pt x="77" y="286"/>
                </a:cubicBezTo>
                <a:cubicBezTo>
                  <a:pt x="83" y="290"/>
                  <a:pt x="89" y="292"/>
                  <a:pt x="96" y="292"/>
                </a:cubicBezTo>
                <a:cubicBezTo>
                  <a:pt x="102" y="292"/>
                  <a:pt x="109" y="290"/>
                  <a:pt x="115" y="286"/>
                </a:cubicBezTo>
                <a:cubicBezTo>
                  <a:pt x="117" y="302"/>
                  <a:pt x="123" y="317"/>
                  <a:pt x="136" y="321"/>
                </a:cubicBezTo>
                <a:cubicBezTo>
                  <a:pt x="137" y="321"/>
                  <a:pt x="137" y="321"/>
                  <a:pt x="137" y="321"/>
                </a:cubicBezTo>
                <a:cubicBezTo>
                  <a:pt x="164" y="326"/>
                  <a:pt x="179" y="338"/>
                  <a:pt x="181" y="355"/>
                </a:cubicBezTo>
                <a:lnTo>
                  <a:pt x="10" y="355"/>
                </a:lnTo>
                <a:close/>
              </a:path>
            </a:pathLst>
          </a:custGeom>
          <a:solidFill>
            <a:srgbClr val="B65AC3"/>
          </a:solidFill>
          <a:ln w="9525">
            <a:solidFill>
              <a:srgbClr val="B65AC3"/>
            </a:solidFill>
            <a:round/>
            <a:headEnd/>
            <a:tailEnd/>
          </a:ln>
        </p:spPr>
        <p:txBody>
          <a:bodyPr lIns="68571" tIns="34286" rIns="68571" bIns="34286"/>
          <a:lstStyle/>
          <a:p>
            <a:endParaRPr lang="en-NZ"/>
          </a:p>
        </p:txBody>
      </p:sp>
      <p:sp>
        <p:nvSpPr>
          <p:cNvPr id="20" name="Text Placeholder 1">
            <a:extLst>
              <a:ext uri="{FF2B5EF4-FFF2-40B4-BE49-F238E27FC236}">
                <a16:creationId xmlns:a16="http://schemas.microsoft.com/office/drawing/2014/main" id="{CDBC084C-73C3-3C57-B634-6112475D0D1D}"/>
              </a:ext>
            </a:extLst>
          </p:cNvPr>
          <p:cNvSpPr>
            <a:spLocks noGrp="1" noChangeArrowheads="1"/>
          </p:cNvSpPr>
          <p:nvPr>
            <p:ph type="body" sz="quarter" idx="13"/>
          </p:nvPr>
        </p:nvSpPr>
        <p:spPr bwMode="auto">
          <a:xfrm>
            <a:off x="250825" y="215900"/>
            <a:ext cx="7439025" cy="341313"/>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numCol="1" anchor="t" anchorCtr="0" compatLnSpc="1">
            <a:prstTxWarp prst="textNoShape">
              <a:avLst/>
            </a:prstTxWarp>
          </a:bodyPr>
          <a:lstStyle/>
          <a:p>
            <a:pPr eaLnBrk="1" hangingPunct="1"/>
            <a:r>
              <a:rPr lang="en-NZ" altLang="en-US" sz="1800" b="1">
                <a:solidFill>
                  <a:srgbClr val="B65AC3"/>
                </a:solidFill>
                <a:effectLst/>
                <a:latin typeface="Century Gothic" panose="020B0502020202020204" pitchFamily="34" charset="0"/>
              </a:rPr>
              <a:t>Motivation: </a:t>
            </a:r>
            <a:r>
              <a:rPr lang="en-NZ" altLang="en-US" sz="1800">
                <a:solidFill>
                  <a:schemeClr val="tx1"/>
                </a:solidFill>
                <a:effectLst/>
                <a:latin typeface="Century Gothic" panose="020B0502020202020204" pitchFamily="34" charset="0"/>
              </a:rPr>
              <a:t>What it means for employers</a:t>
            </a:r>
            <a:endParaRPr lang="en-GB" altLang="en-US" sz="1800" b="0">
              <a:solidFill>
                <a:schemeClr val="tx1"/>
              </a:solidFill>
              <a:effectLst/>
              <a:latin typeface="Century Gothic" panose="020B0502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000" fill="hold"/>
                                        <p:tgtEl>
                                          <p:spTgt spid="4"/>
                                        </p:tgtEl>
                                        <p:attrNameLst>
                                          <p:attrName>ppt_x</p:attrName>
                                        </p:attrNameLst>
                                      </p:cBhvr>
                                      <p:tavLst>
                                        <p:tav tm="0">
                                          <p:val>
                                            <p:strVal val="0-#ppt_w/2"/>
                                          </p:val>
                                        </p:tav>
                                        <p:tav tm="100000">
                                          <p:val>
                                            <p:strVal val="#ppt_x"/>
                                          </p:val>
                                        </p:tav>
                                      </p:tavLst>
                                    </p:anim>
                                    <p:anim calcmode="lin" valueType="num">
                                      <p:cBhvr additive="base">
                                        <p:cTn id="8" dur="10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childTnLst>
                                </p:cTn>
                              </p:par>
                              <p:par>
                                <p:cTn id="13" presetID="2" presetClass="entr" presetSubtype="8" fill="hold"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1250" fill="hold"/>
                                        <p:tgtEl>
                                          <p:spTgt spid="6"/>
                                        </p:tgtEl>
                                        <p:attrNameLst>
                                          <p:attrName>ppt_x</p:attrName>
                                        </p:attrNameLst>
                                      </p:cBhvr>
                                      <p:tavLst>
                                        <p:tav tm="0">
                                          <p:val>
                                            <p:strVal val="0-#ppt_w/2"/>
                                          </p:val>
                                        </p:tav>
                                        <p:tav tm="100000">
                                          <p:val>
                                            <p:strVal val="#ppt_x"/>
                                          </p:val>
                                        </p:tav>
                                      </p:tavLst>
                                    </p:anim>
                                    <p:anim calcmode="lin" valueType="num">
                                      <p:cBhvr additive="base">
                                        <p:cTn id="16" dur="1250" fill="hold"/>
                                        <p:tgtEl>
                                          <p:spTgt spid="6"/>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1250" fill="hold"/>
                                        <p:tgtEl>
                                          <p:spTgt spid="7"/>
                                        </p:tgtEl>
                                        <p:attrNameLst>
                                          <p:attrName>ppt_x</p:attrName>
                                        </p:attrNameLst>
                                      </p:cBhvr>
                                      <p:tavLst>
                                        <p:tav tm="0">
                                          <p:val>
                                            <p:strVal val="1+#ppt_w/2"/>
                                          </p:val>
                                        </p:tav>
                                        <p:tav tm="100000">
                                          <p:val>
                                            <p:strVal val="#ppt_x"/>
                                          </p:val>
                                        </p:tav>
                                      </p:tavLst>
                                    </p:anim>
                                    <p:anim calcmode="lin" valueType="num">
                                      <p:cBhvr additive="base">
                                        <p:cTn id="20" dur="125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4"/>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6"/>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7"/>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18"/>
                                        </p:tgtEl>
                                        <p:attrNameLst>
                                          <p:attrName>style.visibility</p:attrName>
                                        </p:attrNameLst>
                                      </p:cBhvr>
                                      <p:to>
                                        <p:strVal val="visible"/>
                                      </p:to>
                                    </p:set>
                                  </p:childTnLst>
                                </p:cTn>
                              </p:par>
                            </p:childTnLst>
                          </p:cTn>
                        </p:par>
                        <p:par>
                          <p:cTn id="37" fill="hold" nodeType="afterGroup">
                            <p:stCondLst>
                              <p:cond delay="0"/>
                            </p:stCondLst>
                            <p:childTnLst>
                              <p:par>
                                <p:cTn id="38" presetID="26" presetClass="emph" presetSubtype="0" fill="hold" nodeType="afterEffect">
                                  <p:stCondLst>
                                    <p:cond delay="0"/>
                                  </p:stCondLst>
                                  <p:childTnLst>
                                    <p:animEffect transition="out" filter="fade">
                                      <p:cBhvr>
                                        <p:cTn id="39" dur="750" tmFilter="0, 0; .2, .5; .8, .5; 1, 0"/>
                                        <p:tgtEl>
                                          <p:spTgt spid="19"/>
                                        </p:tgtEl>
                                      </p:cBhvr>
                                    </p:animEffect>
                                    <p:animScale>
                                      <p:cBhvr>
                                        <p:cTn id="40" dur="375" autoRev="1" fill="hold"/>
                                        <p:tgtEl>
                                          <p:spTgt spid="19"/>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7" grpId="0" animBg="1"/>
      <p:bldP spid="16" grpId="0" animBg="1"/>
      <p:bldP spid="14" grpId="0" animBg="1"/>
      <p:bldP spid="4" grpId="0" animBg="1"/>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 name="Picture 113" descr="Chart, radar chart&#10;&#10;Description automatically generated">
            <a:extLst>
              <a:ext uri="{FF2B5EF4-FFF2-40B4-BE49-F238E27FC236}">
                <a16:creationId xmlns:a16="http://schemas.microsoft.com/office/drawing/2014/main" id="{9D548EB3-597B-FA4C-C722-E76141CDB54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36296" y="1304436"/>
            <a:ext cx="4561434" cy="4560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 name="Picture 112" descr="Chart, radar chart&#10;&#10;Description automatically generated">
            <a:extLst>
              <a:ext uri="{FF2B5EF4-FFF2-40B4-BE49-F238E27FC236}">
                <a16:creationId xmlns:a16="http://schemas.microsoft.com/office/drawing/2014/main" id="{65E41427-1A23-E7C0-6E1E-E0E169301B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92683" y="1304436"/>
            <a:ext cx="4561434" cy="4560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620" name="Rectangle 56">
            <a:extLst>
              <a:ext uri="{FF2B5EF4-FFF2-40B4-BE49-F238E27FC236}">
                <a16:creationId xmlns:a16="http://schemas.microsoft.com/office/drawing/2014/main" id="{ED3A2C3C-D890-ED33-E510-D4BF10617298}"/>
              </a:ext>
            </a:extLst>
          </p:cNvPr>
          <p:cNvSpPr>
            <a:spLocks noChangeArrowheads="1"/>
          </p:cNvSpPr>
          <p:nvPr/>
        </p:nvSpPr>
        <p:spPr bwMode="auto">
          <a:xfrm>
            <a:off x="1629400" y="1856534"/>
            <a:ext cx="3888000" cy="3456000"/>
          </a:xfrm>
          <a:prstGeom prst="rect">
            <a:avLst/>
          </a:prstGeom>
          <a:solidFill>
            <a:srgbClr val="FFFFFF"/>
          </a:solidFill>
          <a:ln w="952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2096" tIns="46049" rIns="92096" bIns="46049">
            <a:spAutoFit/>
          </a:bodyPr>
          <a:lstStyle>
            <a:lvl1pPr defTabSz="762000">
              <a:defRPr>
                <a:solidFill>
                  <a:schemeClr val="tx1"/>
                </a:solidFill>
                <a:latin typeface="Calibri" panose="020F0502020204030204" pitchFamily="34" charset="0"/>
              </a:defRPr>
            </a:lvl1pPr>
            <a:lvl2pPr marL="742950" indent="-285750" defTabSz="762000">
              <a:defRPr>
                <a:solidFill>
                  <a:schemeClr val="tx1"/>
                </a:solidFill>
                <a:latin typeface="Calibri" panose="020F0502020204030204" pitchFamily="34" charset="0"/>
              </a:defRPr>
            </a:lvl2pPr>
            <a:lvl3pPr marL="1143000" indent="-228600" defTabSz="762000">
              <a:defRPr>
                <a:solidFill>
                  <a:schemeClr val="tx1"/>
                </a:solidFill>
                <a:latin typeface="Calibri" panose="020F0502020204030204" pitchFamily="34" charset="0"/>
              </a:defRPr>
            </a:lvl3pPr>
            <a:lvl4pPr marL="1600200" indent="-228600" defTabSz="762000">
              <a:defRPr>
                <a:solidFill>
                  <a:schemeClr val="tx1"/>
                </a:solidFill>
                <a:latin typeface="Calibri" panose="020F0502020204030204" pitchFamily="34" charset="0"/>
              </a:defRPr>
            </a:lvl4pPr>
            <a:lvl5pPr marL="2057400" indent="-228600" defTabSz="762000">
              <a:defRPr>
                <a:solidFill>
                  <a:schemeClr val="tx1"/>
                </a:solidFill>
                <a:latin typeface="Calibri" panose="020F0502020204030204" pitchFamily="34" charset="0"/>
              </a:defRPr>
            </a:lvl5pPr>
            <a:lvl6pPr marL="2514600" indent="-228600" defTabSz="762000" eaLnBrk="0" fontAlgn="base" hangingPunct="0">
              <a:spcBef>
                <a:spcPct val="0"/>
              </a:spcBef>
              <a:spcAft>
                <a:spcPct val="0"/>
              </a:spcAft>
              <a:defRPr>
                <a:solidFill>
                  <a:schemeClr val="tx1"/>
                </a:solidFill>
                <a:latin typeface="Calibri" panose="020F0502020204030204" pitchFamily="34" charset="0"/>
              </a:defRPr>
            </a:lvl6pPr>
            <a:lvl7pPr marL="2971800" indent="-228600" defTabSz="762000" eaLnBrk="0" fontAlgn="base" hangingPunct="0">
              <a:spcBef>
                <a:spcPct val="0"/>
              </a:spcBef>
              <a:spcAft>
                <a:spcPct val="0"/>
              </a:spcAft>
              <a:defRPr>
                <a:solidFill>
                  <a:schemeClr val="tx1"/>
                </a:solidFill>
                <a:latin typeface="Calibri" panose="020F0502020204030204" pitchFamily="34" charset="0"/>
              </a:defRPr>
            </a:lvl7pPr>
            <a:lvl8pPr marL="3429000" indent="-228600" defTabSz="762000" eaLnBrk="0" fontAlgn="base" hangingPunct="0">
              <a:spcBef>
                <a:spcPct val="0"/>
              </a:spcBef>
              <a:spcAft>
                <a:spcPct val="0"/>
              </a:spcAft>
              <a:defRPr>
                <a:solidFill>
                  <a:schemeClr val="tx1"/>
                </a:solidFill>
                <a:latin typeface="Calibri" panose="020F0502020204030204" pitchFamily="34" charset="0"/>
              </a:defRPr>
            </a:lvl8pPr>
            <a:lvl9pPr marL="3886200" indent="-228600" defTabSz="762000" eaLnBrk="0" fontAlgn="base" hangingPunct="0">
              <a:spcBef>
                <a:spcPct val="0"/>
              </a:spcBef>
              <a:spcAft>
                <a:spcPct val="0"/>
              </a:spcAft>
              <a:defRPr>
                <a:solidFill>
                  <a:schemeClr val="tx1"/>
                </a:solidFill>
                <a:latin typeface="Calibri" panose="020F0502020204030204" pitchFamily="34" charset="0"/>
              </a:defRPr>
            </a:lvl9pPr>
          </a:lstStyle>
          <a:p>
            <a:r>
              <a:rPr lang="en-US" altLang="en-US" b="1">
                <a:solidFill>
                  <a:srgbClr val="FF0000"/>
                </a:solidFill>
                <a:latin typeface="Century Gothic" panose="020B0502020202020204" pitchFamily="34" charset="0"/>
              </a:rPr>
              <a:t>D-style:</a:t>
            </a:r>
          </a:p>
          <a:p>
            <a:endParaRPr lang="en-US" altLang="en-US">
              <a:latin typeface="Century Gothic" panose="020B0502020202020204" pitchFamily="34" charset="0"/>
            </a:endParaRPr>
          </a:p>
          <a:p>
            <a:pPr eaLnBrk="1" hangingPunct="1"/>
            <a:r>
              <a:rPr lang="en-US" altLang="en-US" b="1">
                <a:latin typeface="Century Gothic" panose="020B0502020202020204" pitchFamily="34" charset="0"/>
              </a:rPr>
              <a:t>Do:</a:t>
            </a:r>
          </a:p>
          <a:p>
            <a:pPr marL="285750" indent="-285750" eaLnBrk="1" hangingPunct="1">
              <a:buFont typeface="Arial" panose="020B0604020202020204" pitchFamily="34" charset="0"/>
              <a:buChar char="•"/>
            </a:pPr>
            <a:r>
              <a:rPr lang="en-US" altLang="en-US">
                <a:latin typeface="Century Gothic" panose="020B0502020202020204" pitchFamily="34" charset="0"/>
              </a:rPr>
              <a:t> Give immediate feedback</a:t>
            </a:r>
          </a:p>
          <a:p>
            <a:pPr marL="285750" indent="-285750" eaLnBrk="1" hangingPunct="1">
              <a:buFont typeface="Arial" panose="020B0604020202020204" pitchFamily="34" charset="0"/>
              <a:buChar char="•"/>
            </a:pPr>
            <a:r>
              <a:rPr lang="en-US" altLang="en-US">
                <a:latin typeface="Century Gothic" panose="020B0502020202020204" pitchFamily="34" charset="0"/>
              </a:rPr>
              <a:t> Concentrate on the subject</a:t>
            </a:r>
          </a:p>
          <a:p>
            <a:pPr marL="285750" indent="-285750" eaLnBrk="1" hangingPunct="1">
              <a:buFont typeface="Arial" panose="020B0604020202020204" pitchFamily="34" charset="0"/>
              <a:buChar char="•"/>
            </a:pPr>
            <a:r>
              <a:rPr lang="en-US" altLang="en-US">
                <a:latin typeface="Century Gothic" panose="020B0502020202020204" pitchFamily="34" charset="0"/>
              </a:rPr>
              <a:t> Maintain results-orientation</a:t>
            </a:r>
          </a:p>
          <a:p>
            <a:pPr eaLnBrk="1" hangingPunct="1"/>
            <a:endParaRPr lang="en-US" altLang="en-US">
              <a:latin typeface="Century Gothic" panose="020B0502020202020204" pitchFamily="34" charset="0"/>
            </a:endParaRPr>
          </a:p>
          <a:p>
            <a:pPr eaLnBrk="1" hangingPunct="1"/>
            <a:r>
              <a:rPr lang="en-US" altLang="en-US" b="1">
                <a:latin typeface="Century Gothic" panose="020B0502020202020204" pitchFamily="34" charset="0"/>
              </a:rPr>
              <a:t>Don’t:</a:t>
            </a:r>
          </a:p>
          <a:p>
            <a:pPr marL="285750" indent="-285750" eaLnBrk="1" hangingPunct="1">
              <a:buClr>
                <a:schemeClr val="tx1"/>
              </a:buClr>
              <a:buFont typeface="Arial" panose="020B0604020202020204" pitchFamily="34" charset="0"/>
              <a:buChar char="•"/>
            </a:pPr>
            <a:r>
              <a:rPr lang="en-US" altLang="en-US">
                <a:latin typeface="Century Gothic" panose="020B0502020202020204" pitchFamily="34" charset="0"/>
              </a:rPr>
              <a:t>Frustrate their desire to start acting</a:t>
            </a:r>
          </a:p>
          <a:p>
            <a:pPr marL="285750" indent="-285750" eaLnBrk="1" hangingPunct="1">
              <a:buClr>
                <a:schemeClr val="tx1"/>
              </a:buClr>
              <a:buFont typeface="Arial" panose="020B0604020202020204" pitchFamily="34" charset="0"/>
              <a:buChar char="•"/>
            </a:pPr>
            <a:r>
              <a:rPr lang="en-US" altLang="en-US">
                <a:latin typeface="Century Gothic" panose="020B0502020202020204" pitchFamily="34" charset="0"/>
              </a:rPr>
              <a:t>Restrict their power</a:t>
            </a:r>
          </a:p>
          <a:p>
            <a:pPr marL="285750" indent="-285750" eaLnBrk="1" hangingPunct="1">
              <a:buClr>
                <a:schemeClr val="tx1"/>
              </a:buClr>
              <a:buFont typeface="Arial" panose="020B0604020202020204" pitchFamily="34" charset="0"/>
              <a:buChar char="•"/>
            </a:pPr>
            <a:r>
              <a:rPr lang="en-US" altLang="en-US">
                <a:latin typeface="Century Gothic" panose="020B0502020202020204" pitchFamily="34" charset="0"/>
              </a:rPr>
              <a:t>Spend time on non-essentials</a:t>
            </a:r>
          </a:p>
        </p:txBody>
      </p:sp>
      <p:sp>
        <p:nvSpPr>
          <p:cNvPr id="166" name="Rectangle 56">
            <a:extLst>
              <a:ext uri="{FF2B5EF4-FFF2-40B4-BE49-F238E27FC236}">
                <a16:creationId xmlns:a16="http://schemas.microsoft.com/office/drawing/2014/main" id="{12DE6561-754B-414B-EC6E-94E3699E2274}"/>
              </a:ext>
            </a:extLst>
          </p:cNvPr>
          <p:cNvSpPr>
            <a:spLocks noChangeArrowheads="1"/>
          </p:cNvSpPr>
          <p:nvPr/>
        </p:nvSpPr>
        <p:spPr bwMode="auto">
          <a:xfrm>
            <a:off x="6673013" y="1856534"/>
            <a:ext cx="3888000" cy="3456000"/>
          </a:xfrm>
          <a:prstGeom prst="rect">
            <a:avLst/>
          </a:prstGeom>
          <a:solidFill>
            <a:srgbClr val="FFFFFF"/>
          </a:solidFill>
          <a:ln w="9525">
            <a:solidFill>
              <a:srgbClr val="FFC000"/>
            </a:solidFill>
            <a:miter lim="800000"/>
            <a:headEnd/>
            <a:tailEnd/>
          </a:ln>
          <a:effectLst/>
        </p:spPr>
        <p:txBody>
          <a:bodyPr lIns="92096" tIns="46049" rIns="92096" bIns="46049">
            <a:spAutoFit/>
          </a:bodyPr>
          <a:lstStyle/>
          <a:p>
            <a:pPr defTabSz="762152" fontAlgn="auto">
              <a:spcBef>
                <a:spcPts val="0"/>
              </a:spcBef>
              <a:spcAft>
                <a:spcPts val="0"/>
              </a:spcAft>
              <a:defRPr/>
            </a:pPr>
            <a:r>
              <a:rPr lang="en-US" b="1">
                <a:solidFill>
                  <a:srgbClr val="FFC000"/>
                </a:solidFill>
                <a:latin typeface="Century Gothic" panose="020B0502020202020204" pitchFamily="34" charset="0"/>
              </a:rPr>
              <a:t>I-style:</a:t>
            </a:r>
          </a:p>
          <a:p>
            <a:pPr defTabSz="762152" fontAlgn="auto">
              <a:spcBef>
                <a:spcPts val="0"/>
              </a:spcBef>
              <a:spcAft>
                <a:spcPts val="0"/>
              </a:spcAft>
              <a:defRPr/>
            </a:pPr>
            <a:endParaRPr lang="en-US">
              <a:latin typeface="Century Gothic" panose="020B0502020202020204" pitchFamily="34" charset="0"/>
            </a:endParaRPr>
          </a:p>
          <a:p>
            <a:pPr defTabSz="762152" eaLnBrk="1" fontAlgn="auto" hangingPunct="1">
              <a:spcBef>
                <a:spcPts val="0"/>
              </a:spcBef>
              <a:spcAft>
                <a:spcPts val="0"/>
              </a:spcAft>
              <a:defRPr/>
            </a:pPr>
            <a:r>
              <a:rPr lang="en-US" b="1">
                <a:latin typeface="Century Gothic" panose="020B0502020202020204" pitchFamily="34" charset="0"/>
              </a:rPr>
              <a:t>Do:</a:t>
            </a:r>
          </a:p>
          <a:p>
            <a:pPr marL="285750" indent="-285750" defTabSz="762152" eaLnBrk="1" fontAlgn="auto" hangingPunct="1">
              <a:spcBef>
                <a:spcPts val="0"/>
              </a:spcBef>
              <a:spcAft>
                <a:spcPts val="0"/>
              </a:spcAft>
              <a:buClr>
                <a:schemeClr val="tx1"/>
              </a:buClr>
              <a:buFont typeface="Arial" panose="020B0604020202020204" pitchFamily="34" charset="0"/>
              <a:buChar char="•"/>
              <a:defRPr/>
            </a:pPr>
            <a:r>
              <a:rPr lang="en-US">
                <a:latin typeface="Century Gothic" panose="020B0502020202020204" pitchFamily="34" charset="0"/>
              </a:rPr>
              <a:t> Be responsive and listen</a:t>
            </a:r>
          </a:p>
          <a:p>
            <a:pPr marL="285750" indent="-285750" defTabSz="762152" eaLnBrk="1" fontAlgn="auto" hangingPunct="1">
              <a:spcBef>
                <a:spcPts val="0"/>
              </a:spcBef>
              <a:spcAft>
                <a:spcPts val="0"/>
              </a:spcAft>
              <a:buClr>
                <a:schemeClr val="tx1"/>
              </a:buClr>
              <a:buFont typeface="Arial" panose="020B0604020202020204" pitchFamily="34" charset="0"/>
              <a:buChar char="•"/>
              <a:defRPr/>
            </a:pPr>
            <a:r>
              <a:rPr lang="en-US">
                <a:latin typeface="Century Gothic" panose="020B0502020202020204" pitchFamily="34" charset="0"/>
              </a:rPr>
              <a:t> Give assurances</a:t>
            </a:r>
          </a:p>
          <a:p>
            <a:pPr marL="285750" indent="-285750" defTabSz="762152" eaLnBrk="1" fontAlgn="auto" hangingPunct="1">
              <a:spcBef>
                <a:spcPts val="0"/>
              </a:spcBef>
              <a:spcAft>
                <a:spcPts val="0"/>
              </a:spcAft>
              <a:buClr>
                <a:schemeClr val="tx1"/>
              </a:buClr>
              <a:buFont typeface="Arial" panose="020B0604020202020204" pitchFamily="34" charset="0"/>
              <a:buChar char="•"/>
              <a:defRPr/>
            </a:pPr>
            <a:r>
              <a:rPr lang="en-US">
                <a:latin typeface="Century Gothic" panose="020B0502020202020204" pitchFamily="34" charset="0"/>
              </a:rPr>
              <a:t> Be optimistic</a:t>
            </a:r>
          </a:p>
          <a:p>
            <a:pPr marL="285750" indent="-285750" defTabSz="762152" eaLnBrk="1" fontAlgn="auto" hangingPunct="1">
              <a:spcBef>
                <a:spcPts val="0"/>
              </a:spcBef>
              <a:spcAft>
                <a:spcPts val="0"/>
              </a:spcAft>
              <a:buClr>
                <a:schemeClr val="tx1"/>
              </a:buClr>
              <a:buFont typeface="Arial" panose="020B0604020202020204" pitchFamily="34" charset="0"/>
              <a:buChar char="•"/>
              <a:defRPr/>
            </a:pPr>
            <a:r>
              <a:rPr lang="en-US">
                <a:latin typeface="Century Gothic" panose="020B0502020202020204" pitchFamily="34" charset="0"/>
              </a:rPr>
              <a:t> Be with them all the time</a:t>
            </a:r>
          </a:p>
          <a:p>
            <a:pPr defTabSz="762152" eaLnBrk="1" fontAlgn="auto" hangingPunct="1">
              <a:spcBef>
                <a:spcPts val="0"/>
              </a:spcBef>
              <a:spcAft>
                <a:spcPts val="0"/>
              </a:spcAft>
              <a:defRPr/>
            </a:pPr>
            <a:endParaRPr lang="en-US">
              <a:latin typeface="Century Gothic" panose="020B0502020202020204" pitchFamily="34" charset="0"/>
            </a:endParaRPr>
          </a:p>
          <a:p>
            <a:pPr defTabSz="762152" eaLnBrk="1" fontAlgn="auto" hangingPunct="1">
              <a:spcBef>
                <a:spcPts val="0"/>
              </a:spcBef>
              <a:spcAft>
                <a:spcPts val="0"/>
              </a:spcAft>
              <a:defRPr/>
            </a:pPr>
            <a:r>
              <a:rPr lang="en-US" b="1">
                <a:latin typeface="Century Gothic" panose="020B0502020202020204" pitchFamily="34" charset="0"/>
              </a:rPr>
              <a:t>Don’t:</a:t>
            </a:r>
          </a:p>
          <a:p>
            <a:pPr marL="285750" indent="-285750" defTabSz="762152" eaLnBrk="1" fontAlgn="auto" hangingPunct="1">
              <a:spcBef>
                <a:spcPts val="0"/>
              </a:spcBef>
              <a:spcAft>
                <a:spcPts val="0"/>
              </a:spcAft>
              <a:buClr>
                <a:schemeClr val="tx1"/>
              </a:buClr>
              <a:buFont typeface="Arial" panose="020B0604020202020204" pitchFamily="34" charset="0"/>
              <a:buChar char="•"/>
              <a:defRPr/>
            </a:pPr>
            <a:r>
              <a:rPr lang="en-US">
                <a:latin typeface="Century Gothic" panose="020B0502020202020204" pitchFamily="34" charset="0"/>
              </a:rPr>
              <a:t> Set unnecessary restrictions</a:t>
            </a:r>
          </a:p>
          <a:p>
            <a:pPr marL="285750" indent="-285750" defTabSz="762152" eaLnBrk="1" fontAlgn="auto" hangingPunct="1">
              <a:spcBef>
                <a:spcPts val="0"/>
              </a:spcBef>
              <a:spcAft>
                <a:spcPts val="0"/>
              </a:spcAft>
              <a:buClr>
                <a:schemeClr val="tx1"/>
              </a:buClr>
              <a:buFont typeface="Arial" panose="020B0604020202020204" pitchFamily="34" charset="0"/>
              <a:buChar char="•"/>
              <a:defRPr/>
            </a:pPr>
            <a:r>
              <a:rPr lang="en-US">
                <a:latin typeface="Century Gothic" panose="020B0502020202020204" pitchFamily="34" charset="0"/>
              </a:rPr>
              <a:t> Quash their enthusiasm</a:t>
            </a:r>
          </a:p>
          <a:p>
            <a:pPr marL="285750" indent="-285750" defTabSz="762152" eaLnBrk="1" fontAlgn="auto" hangingPunct="1">
              <a:spcBef>
                <a:spcPts val="0"/>
              </a:spcBef>
              <a:spcAft>
                <a:spcPts val="0"/>
              </a:spcAft>
              <a:buClr>
                <a:schemeClr val="tx1"/>
              </a:buClr>
              <a:buFont typeface="Arial" panose="020B0604020202020204" pitchFamily="34" charset="0"/>
              <a:buChar char="•"/>
              <a:defRPr/>
            </a:pPr>
            <a:r>
              <a:rPr lang="en-US">
                <a:latin typeface="Century Gothic" panose="020B0502020202020204" pitchFamily="34" charset="0"/>
              </a:rPr>
              <a:t> React negatively</a:t>
            </a:r>
          </a:p>
        </p:txBody>
      </p:sp>
      <p:sp>
        <p:nvSpPr>
          <p:cNvPr id="116" name="Text Placeholder 1">
            <a:extLst>
              <a:ext uri="{FF2B5EF4-FFF2-40B4-BE49-F238E27FC236}">
                <a16:creationId xmlns:a16="http://schemas.microsoft.com/office/drawing/2014/main" id="{FB9B178A-B702-E298-FABD-5F4D603A18EB}"/>
              </a:ext>
            </a:extLst>
          </p:cNvPr>
          <p:cNvSpPr txBox="1">
            <a:spLocks noChangeArrowheads="1"/>
          </p:cNvSpPr>
          <p:nvPr/>
        </p:nvSpPr>
        <p:spPr bwMode="auto">
          <a:xfrm>
            <a:off x="261938" y="190500"/>
            <a:ext cx="7439025" cy="341313"/>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numCol="1" anchor="t" anchorCtr="0" compatLnSpc="1">
            <a:prstTxWarp prst="textNoShape">
              <a:avLst/>
            </a:prstTxWarp>
          </a:bodyPr>
          <a:lstStyle>
            <a:lvl1pPr marL="366713" indent="-366713" algn="l" defTabSz="979488" rtl="0" eaLnBrk="0" fontAlgn="base" hangingPunct="0">
              <a:spcBef>
                <a:spcPct val="20000"/>
              </a:spcBef>
              <a:spcAft>
                <a:spcPct val="0"/>
              </a:spcAft>
              <a:buFont typeface="Arial" panose="020B0604020202020204" pitchFamily="34" charset="0"/>
              <a:buChar char="•"/>
              <a:defRPr sz="3400" kern="1200">
                <a:solidFill>
                  <a:schemeClr val="tx1"/>
                </a:solidFill>
                <a:latin typeface="+mn-lt"/>
                <a:ea typeface="+mn-ea"/>
                <a:cs typeface="+mn-cs"/>
              </a:defRPr>
            </a:lvl1pPr>
            <a:lvl2pPr marL="795338" indent="-304800" algn="l" defTabSz="979488" rtl="0" eaLnBrk="0" fontAlgn="base" hangingPunct="0">
              <a:spcBef>
                <a:spcPct val="20000"/>
              </a:spcBef>
              <a:spcAft>
                <a:spcPct val="0"/>
              </a:spcAft>
              <a:buFont typeface="Arial" panose="020B0604020202020204" pitchFamily="34" charset="0"/>
              <a:buChar char="–"/>
              <a:defRPr sz="3000" kern="1200">
                <a:solidFill>
                  <a:schemeClr val="tx1"/>
                </a:solidFill>
                <a:latin typeface="+mn-lt"/>
                <a:ea typeface="+mn-ea"/>
                <a:cs typeface="+mn-cs"/>
              </a:defRPr>
            </a:lvl2pPr>
            <a:lvl3pPr marL="1223963" indent="-244475" algn="l" defTabSz="979488" rtl="0" eaLnBrk="0" fontAlgn="base" hangingPunct="0">
              <a:spcBef>
                <a:spcPct val="20000"/>
              </a:spcBef>
              <a:spcAft>
                <a:spcPct val="0"/>
              </a:spcAft>
              <a:buFont typeface="Arial" panose="020B0604020202020204" pitchFamily="34" charset="0"/>
              <a:buChar char="•"/>
              <a:defRPr sz="2600" kern="1200">
                <a:solidFill>
                  <a:schemeClr val="tx1"/>
                </a:solidFill>
                <a:latin typeface="+mn-lt"/>
                <a:ea typeface="+mn-ea"/>
                <a:cs typeface="+mn-cs"/>
              </a:defRPr>
            </a:lvl3pPr>
            <a:lvl4pPr marL="1712913" indent="-244475" algn="l" defTabSz="979488" rtl="0" eaLnBrk="0" fontAlgn="base" hangingPunct="0">
              <a:spcBef>
                <a:spcPct val="20000"/>
              </a:spcBef>
              <a:spcAft>
                <a:spcPct val="0"/>
              </a:spcAft>
              <a:buFont typeface="Arial" panose="020B0604020202020204" pitchFamily="34" charset="0"/>
              <a:buChar char="–"/>
              <a:defRPr sz="2100" kern="1200">
                <a:solidFill>
                  <a:schemeClr val="tx1"/>
                </a:solidFill>
                <a:latin typeface="+mn-lt"/>
                <a:ea typeface="+mn-ea"/>
                <a:cs typeface="+mn-cs"/>
              </a:defRPr>
            </a:lvl4pPr>
            <a:lvl5pPr marL="2203450" indent="-244475" algn="l" defTabSz="979488" rtl="0" eaLnBrk="0" fontAlgn="base" hangingPunct="0">
              <a:spcBef>
                <a:spcPct val="20000"/>
              </a:spcBef>
              <a:spcAft>
                <a:spcPct val="0"/>
              </a:spcAft>
              <a:buFont typeface="Arial" panose="020B0604020202020204" pitchFamily="34" charset="0"/>
              <a:buChar char="»"/>
              <a:defRPr sz="2100" kern="1200">
                <a:solidFill>
                  <a:schemeClr val="tx1"/>
                </a:solidFill>
                <a:latin typeface="+mn-lt"/>
                <a:ea typeface="+mn-ea"/>
                <a:cs typeface="+mn-cs"/>
              </a:defRPr>
            </a:lvl5pPr>
            <a:lvl6pPr marL="2693972"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6pPr>
            <a:lvl7pPr marL="3183786"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7pPr>
            <a:lvl8pPr marL="3673599"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8pPr>
            <a:lvl9pPr marL="4163412"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9pPr>
          </a:lstStyle>
          <a:p>
            <a:pPr marL="0" indent="0" eaLnBrk="1" hangingPunct="1">
              <a:buNone/>
            </a:pPr>
            <a:r>
              <a:rPr lang="en-NZ" altLang="en-US" sz="1800">
                <a:latin typeface="Century Gothic" panose="020B0502020202020204" pitchFamily="34" charset="0"/>
              </a:rPr>
              <a:t>Motivating the Styles</a:t>
            </a:r>
            <a:endParaRPr lang="en-GB" altLang="en-US" sz="1800">
              <a:latin typeface="Century Gothic" panose="020B0502020202020204" pitchFamily="34" charset="0"/>
            </a:endParaRPr>
          </a:p>
        </p:txBody>
      </p:sp>
      <p:sp>
        <p:nvSpPr>
          <p:cNvPr id="7" name="Prostokąt zaokrąglony 3">
            <a:extLst>
              <a:ext uri="{FF2B5EF4-FFF2-40B4-BE49-F238E27FC236}">
                <a16:creationId xmlns:a16="http://schemas.microsoft.com/office/drawing/2014/main" id="{2C924DA6-1684-7A64-B6B6-B949D69D6993}"/>
              </a:ext>
            </a:extLst>
          </p:cNvPr>
          <p:cNvSpPr/>
          <p:nvPr/>
        </p:nvSpPr>
        <p:spPr>
          <a:xfrm>
            <a:off x="-1160231" y="686935"/>
            <a:ext cx="5821008" cy="384175"/>
          </a:xfrm>
          <a:prstGeom prst="roundRect">
            <a:avLst/>
          </a:prstGeom>
          <a:solidFill>
            <a:srgbClr val="B65AC3"/>
          </a:solidFill>
          <a:ln>
            <a:noFill/>
          </a:ln>
        </p:spPr>
        <p:style>
          <a:lnRef idx="2">
            <a:schemeClr val="accent1">
              <a:shade val="50000"/>
            </a:schemeClr>
          </a:lnRef>
          <a:fillRef idx="1">
            <a:schemeClr val="accent1"/>
          </a:fillRef>
          <a:effectRef idx="0">
            <a:schemeClr val="accent1"/>
          </a:effectRef>
          <a:fontRef idx="minor">
            <a:schemeClr val="lt1"/>
          </a:fontRef>
        </p:style>
        <p:txBody>
          <a:bodyPr rIns="179977" anchor="ctr"/>
          <a:lstStyle/>
          <a:p>
            <a:pPr algn="r" defTabSz="913203" eaLnBrk="1" fontAlgn="auto" hangingPunct="1">
              <a:spcBef>
                <a:spcPts val="0"/>
              </a:spcBef>
              <a:spcAft>
                <a:spcPts val="0"/>
              </a:spcAft>
              <a:defRPr/>
            </a:pPr>
            <a:r>
              <a:rPr lang="en-US" sz="2000" b="1">
                <a:latin typeface="Century Gothic" panose="020B0502020202020204" pitchFamily="34" charset="0"/>
              </a:rPr>
              <a:t>How to Motivate the Styles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0-#ppt_w/2"/>
                                          </p:val>
                                        </p:tav>
                                        <p:tav tm="100000">
                                          <p:val>
                                            <p:strVal val="#ppt_x"/>
                                          </p:val>
                                        </p:tav>
                                      </p:tavLst>
                                    </p:anim>
                                    <p:anim calcmode="lin" valueType="num">
                                      <p:cBhvr additive="base">
                                        <p:cTn id="8" dur="10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5" name="Picture 114" descr="Chart, radar chart&#10;&#10;Description automatically generated">
            <a:extLst>
              <a:ext uri="{FF2B5EF4-FFF2-40B4-BE49-F238E27FC236}">
                <a16:creationId xmlns:a16="http://schemas.microsoft.com/office/drawing/2014/main" id="{EC2677F0-B4CA-4BA7-5956-E31FC39E810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36296" y="1304436"/>
            <a:ext cx="4561434" cy="4560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 name="Picture 112" descr="Chart, radar chart&#10;&#10;Description automatically generated">
            <a:extLst>
              <a:ext uri="{FF2B5EF4-FFF2-40B4-BE49-F238E27FC236}">
                <a16:creationId xmlns:a16="http://schemas.microsoft.com/office/drawing/2014/main" id="{9773D0DF-C95C-A2E7-C7B2-466C6FAD32A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92683" y="1304436"/>
            <a:ext cx="4561434" cy="4560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7668" name="Rectangle 56">
            <a:extLst>
              <a:ext uri="{FF2B5EF4-FFF2-40B4-BE49-F238E27FC236}">
                <a16:creationId xmlns:a16="http://schemas.microsoft.com/office/drawing/2014/main" id="{4F5FE89F-C8EA-D203-4897-543E036287A0}"/>
              </a:ext>
            </a:extLst>
          </p:cNvPr>
          <p:cNvSpPr>
            <a:spLocks noChangeArrowheads="1"/>
          </p:cNvSpPr>
          <p:nvPr/>
        </p:nvSpPr>
        <p:spPr bwMode="auto">
          <a:xfrm>
            <a:off x="1629400" y="1737542"/>
            <a:ext cx="3888000" cy="3693983"/>
          </a:xfrm>
          <a:prstGeom prst="rect">
            <a:avLst/>
          </a:prstGeom>
          <a:solidFill>
            <a:srgbClr val="FFFFFF"/>
          </a:solidFill>
          <a:ln w="9525">
            <a:solidFill>
              <a:srgbClr val="0099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2096" tIns="46049" rIns="92096" bIns="46049">
            <a:spAutoFit/>
          </a:bodyPr>
          <a:lstStyle>
            <a:lvl1pPr defTabSz="762000">
              <a:defRPr>
                <a:solidFill>
                  <a:schemeClr val="tx1"/>
                </a:solidFill>
                <a:latin typeface="Calibri" panose="020F0502020204030204" pitchFamily="34" charset="0"/>
              </a:defRPr>
            </a:lvl1pPr>
            <a:lvl2pPr marL="742950" indent="-285750" defTabSz="762000">
              <a:defRPr>
                <a:solidFill>
                  <a:schemeClr val="tx1"/>
                </a:solidFill>
                <a:latin typeface="Calibri" panose="020F0502020204030204" pitchFamily="34" charset="0"/>
              </a:defRPr>
            </a:lvl2pPr>
            <a:lvl3pPr marL="1143000" indent="-228600" defTabSz="762000">
              <a:defRPr>
                <a:solidFill>
                  <a:schemeClr val="tx1"/>
                </a:solidFill>
                <a:latin typeface="Calibri" panose="020F0502020204030204" pitchFamily="34" charset="0"/>
              </a:defRPr>
            </a:lvl3pPr>
            <a:lvl4pPr marL="1600200" indent="-228600" defTabSz="762000">
              <a:defRPr>
                <a:solidFill>
                  <a:schemeClr val="tx1"/>
                </a:solidFill>
                <a:latin typeface="Calibri" panose="020F0502020204030204" pitchFamily="34" charset="0"/>
              </a:defRPr>
            </a:lvl4pPr>
            <a:lvl5pPr marL="2057400" indent="-228600" defTabSz="762000">
              <a:defRPr>
                <a:solidFill>
                  <a:schemeClr val="tx1"/>
                </a:solidFill>
                <a:latin typeface="Calibri" panose="020F0502020204030204" pitchFamily="34" charset="0"/>
              </a:defRPr>
            </a:lvl5pPr>
            <a:lvl6pPr marL="2514600" indent="-228600" defTabSz="762000" eaLnBrk="0" fontAlgn="base" hangingPunct="0">
              <a:spcBef>
                <a:spcPct val="0"/>
              </a:spcBef>
              <a:spcAft>
                <a:spcPct val="0"/>
              </a:spcAft>
              <a:defRPr>
                <a:solidFill>
                  <a:schemeClr val="tx1"/>
                </a:solidFill>
                <a:latin typeface="Calibri" panose="020F0502020204030204" pitchFamily="34" charset="0"/>
              </a:defRPr>
            </a:lvl6pPr>
            <a:lvl7pPr marL="2971800" indent="-228600" defTabSz="762000" eaLnBrk="0" fontAlgn="base" hangingPunct="0">
              <a:spcBef>
                <a:spcPct val="0"/>
              </a:spcBef>
              <a:spcAft>
                <a:spcPct val="0"/>
              </a:spcAft>
              <a:defRPr>
                <a:solidFill>
                  <a:schemeClr val="tx1"/>
                </a:solidFill>
                <a:latin typeface="Calibri" panose="020F0502020204030204" pitchFamily="34" charset="0"/>
              </a:defRPr>
            </a:lvl7pPr>
            <a:lvl8pPr marL="3429000" indent="-228600" defTabSz="762000" eaLnBrk="0" fontAlgn="base" hangingPunct="0">
              <a:spcBef>
                <a:spcPct val="0"/>
              </a:spcBef>
              <a:spcAft>
                <a:spcPct val="0"/>
              </a:spcAft>
              <a:defRPr>
                <a:solidFill>
                  <a:schemeClr val="tx1"/>
                </a:solidFill>
                <a:latin typeface="Calibri" panose="020F0502020204030204" pitchFamily="34" charset="0"/>
              </a:defRPr>
            </a:lvl8pPr>
            <a:lvl9pPr marL="3886200" indent="-228600" defTabSz="762000" eaLnBrk="0" fontAlgn="base" hangingPunct="0">
              <a:spcBef>
                <a:spcPct val="0"/>
              </a:spcBef>
              <a:spcAft>
                <a:spcPct val="0"/>
              </a:spcAft>
              <a:defRPr>
                <a:solidFill>
                  <a:schemeClr val="tx1"/>
                </a:solidFill>
                <a:latin typeface="Calibri" panose="020F0502020204030204" pitchFamily="34" charset="0"/>
              </a:defRPr>
            </a:lvl9pPr>
          </a:lstStyle>
          <a:p>
            <a:r>
              <a:rPr lang="en-US" altLang="en-US" b="1">
                <a:solidFill>
                  <a:srgbClr val="009900"/>
                </a:solidFill>
                <a:latin typeface="Century Gothic" panose="020B0502020202020204" pitchFamily="34" charset="0"/>
              </a:rPr>
              <a:t>S-style:</a:t>
            </a:r>
          </a:p>
          <a:p>
            <a:endParaRPr lang="en-US" altLang="en-US">
              <a:latin typeface="Century Gothic" panose="020B0502020202020204" pitchFamily="34" charset="0"/>
            </a:endParaRPr>
          </a:p>
          <a:p>
            <a:pPr eaLnBrk="1" hangingPunct="1"/>
            <a:r>
              <a:rPr lang="en-US" altLang="en-US" b="1">
                <a:latin typeface="Century Gothic" panose="020B0502020202020204" pitchFamily="34" charset="0"/>
              </a:rPr>
              <a:t>Do:</a:t>
            </a:r>
          </a:p>
          <a:p>
            <a:pPr marL="285750" indent="-285750" eaLnBrk="1" hangingPunct="1">
              <a:buFont typeface="Arial" panose="020B0604020202020204" pitchFamily="34" charset="0"/>
              <a:buChar char="•"/>
            </a:pPr>
            <a:r>
              <a:rPr lang="en-US" altLang="en-US">
                <a:latin typeface="Century Gothic" panose="020B0502020202020204" pitchFamily="34" charset="0"/>
              </a:rPr>
              <a:t>Give </a:t>
            </a:r>
            <a:r>
              <a:rPr lang="en-US" altLang="en-US" err="1">
                <a:latin typeface="Century Gothic" panose="020B0502020202020204" pitchFamily="34" charset="0"/>
              </a:rPr>
              <a:t>organised</a:t>
            </a:r>
            <a:r>
              <a:rPr lang="en-US" altLang="en-US">
                <a:latin typeface="Century Gothic" panose="020B0502020202020204" pitchFamily="34" charset="0"/>
              </a:rPr>
              <a:t> feedback</a:t>
            </a:r>
          </a:p>
          <a:p>
            <a:pPr marL="285750" indent="-285750" eaLnBrk="1" hangingPunct="1">
              <a:buFont typeface="Arial" panose="020B0604020202020204" pitchFamily="34" charset="0"/>
              <a:buChar char="•"/>
            </a:pPr>
            <a:r>
              <a:rPr lang="en-US" altLang="en-US">
                <a:latin typeface="Century Gothic" panose="020B0502020202020204" pitchFamily="34" charset="0"/>
              </a:rPr>
              <a:t>Provide supporting material</a:t>
            </a:r>
          </a:p>
          <a:p>
            <a:pPr marL="285750" indent="-285750" eaLnBrk="1" hangingPunct="1">
              <a:buFont typeface="Arial" panose="020B0604020202020204" pitchFamily="34" charset="0"/>
              <a:buChar char="•"/>
            </a:pPr>
            <a:r>
              <a:rPr lang="en-US" altLang="en-US">
                <a:latin typeface="Century Gothic" panose="020B0502020202020204" pitchFamily="34" charset="0"/>
              </a:rPr>
              <a:t>Let them finish their work</a:t>
            </a:r>
          </a:p>
          <a:p>
            <a:pPr marL="285750" indent="-285750" eaLnBrk="1" hangingPunct="1">
              <a:buFont typeface="Arial" panose="020B0604020202020204" pitchFamily="34" charset="0"/>
              <a:buChar char="•"/>
            </a:pPr>
            <a:r>
              <a:rPr lang="en-US" altLang="en-US">
                <a:latin typeface="Century Gothic" panose="020B0502020202020204" pitchFamily="34" charset="0"/>
              </a:rPr>
              <a:t>Maintain continuity</a:t>
            </a:r>
          </a:p>
          <a:p>
            <a:pPr eaLnBrk="1" hangingPunct="1"/>
            <a:endParaRPr lang="en-US" altLang="en-US">
              <a:latin typeface="Century Gothic" panose="020B0502020202020204" pitchFamily="34" charset="0"/>
            </a:endParaRPr>
          </a:p>
          <a:p>
            <a:pPr eaLnBrk="1" hangingPunct="1"/>
            <a:r>
              <a:rPr lang="en-US" altLang="en-US" b="1">
                <a:latin typeface="Century Gothic" panose="020B0502020202020204" pitchFamily="34" charset="0"/>
              </a:rPr>
              <a:t>Don’t:</a:t>
            </a:r>
          </a:p>
          <a:p>
            <a:pPr marL="285750" indent="-285750" eaLnBrk="1" hangingPunct="1">
              <a:buFont typeface="Arial" panose="020B0604020202020204" pitchFamily="34" charset="0"/>
              <a:buChar char="•"/>
            </a:pPr>
            <a:r>
              <a:rPr lang="en-US" altLang="en-US">
                <a:latin typeface="Century Gothic" panose="020B0502020202020204" pitchFamily="34" charset="0"/>
              </a:rPr>
              <a:t>Be restless</a:t>
            </a:r>
          </a:p>
          <a:p>
            <a:pPr marL="285750" indent="-285750" eaLnBrk="1" hangingPunct="1">
              <a:buFont typeface="Arial" panose="020B0604020202020204" pitchFamily="34" charset="0"/>
              <a:buChar char="•"/>
            </a:pPr>
            <a:r>
              <a:rPr lang="en-US" altLang="en-US">
                <a:latin typeface="Century Gothic" panose="020B0502020202020204" pitchFamily="34" charset="0"/>
              </a:rPr>
              <a:t>Make sudden changes</a:t>
            </a:r>
          </a:p>
          <a:p>
            <a:pPr marL="285750" indent="-285750" eaLnBrk="1" hangingPunct="1">
              <a:buFont typeface="Arial" panose="020B0604020202020204" pitchFamily="34" charset="0"/>
              <a:buChar char="•"/>
            </a:pPr>
            <a:r>
              <a:rPr lang="en-US" altLang="en-US">
                <a:latin typeface="Century Gothic" panose="020B0502020202020204" pitchFamily="34" charset="0"/>
              </a:rPr>
              <a:t>Work against what was agreed</a:t>
            </a:r>
          </a:p>
        </p:txBody>
      </p:sp>
      <p:sp>
        <p:nvSpPr>
          <p:cNvPr id="497669" name="Rectangle 56">
            <a:extLst>
              <a:ext uri="{FF2B5EF4-FFF2-40B4-BE49-F238E27FC236}">
                <a16:creationId xmlns:a16="http://schemas.microsoft.com/office/drawing/2014/main" id="{6A9C647E-C2A1-A9E1-53CB-511BACBED5AC}"/>
              </a:ext>
            </a:extLst>
          </p:cNvPr>
          <p:cNvSpPr>
            <a:spLocks noChangeArrowheads="1"/>
          </p:cNvSpPr>
          <p:nvPr/>
        </p:nvSpPr>
        <p:spPr bwMode="auto">
          <a:xfrm>
            <a:off x="6673013" y="1737542"/>
            <a:ext cx="3888000" cy="3693983"/>
          </a:xfrm>
          <a:prstGeom prst="rect">
            <a:avLst/>
          </a:prstGeom>
          <a:solidFill>
            <a:srgbClr val="FFFFFF"/>
          </a:solidFill>
          <a:ln w="9525">
            <a:solidFill>
              <a:srgbClr val="0000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lIns="92096" tIns="46049" rIns="92096" bIns="46049">
            <a:spAutoFit/>
          </a:bodyPr>
          <a:lstStyle>
            <a:lvl1pPr defTabSz="762000">
              <a:defRPr>
                <a:solidFill>
                  <a:schemeClr val="tx1"/>
                </a:solidFill>
                <a:latin typeface="Calibri" panose="020F0502020204030204" pitchFamily="34" charset="0"/>
              </a:defRPr>
            </a:lvl1pPr>
            <a:lvl2pPr marL="742950" indent="-285750" defTabSz="762000">
              <a:defRPr>
                <a:solidFill>
                  <a:schemeClr val="tx1"/>
                </a:solidFill>
                <a:latin typeface="Calibri" panose="020F0502020204030204" pitchFamily="34" charset="0"/>
              </a:defRPr>
            </a:lvl2pPr>
            <a:lvl3pPr marL="1143000" indent="-228600" defTabSz="762000">
              <a:defRPr>
                <a:solidFill>
                  <a:schemeClr val="tx1"/>
                </a:solidFill>
                <a:latin typeface="Calibri" panose="020F0502020204030204" pitchFamily="34" charset="0"/>
              </a:defRPr>
            </a:lvl3pPr>
            <a:lvl4pPr marL="1600200" indent="-228600" defTabSz="762000">
              <a:defRPr>
                <a:solidFill>
                  <a:schemeClr val="tx1"/>
                </a:solidFill>
                <a:latin typeface="Calibri" panose="020F0502020204030204" pitchFamily="34" charset="0"/>
              </a:defRPr>
            </a:lvl4pPr>
            <a:lvl5pPr marL="2057400" indent="-228600" defTabSz="762000">
              <a:defRPr>
                <a:solidFill>
                  <a:schemeClr val="tx1"/>
                </a:solidFill>
                <a:latin typeface="Calibri" panose="020F0502020204030204" pitchFamily="34" charset="0"/>
              </a:defRPr>
            </a:lvl5pPr>
            <a:lvl6pPr marL="2514600" indent="-228600" defTabSz="762000" eaLnBrk="0" fontAlgn="base" hangingPunct="0">
              <a:spcBef>
                <a:spcPct val="0"/>
              </a:spcBef>
              <a:spcAft>
                <a:spcPct val="0"/>
              </a:spcAft>
              <a:defRPr>
                <a:solidFill>
                  <a:schemeClr val="tx1"/>
                </a:solidFill>
                <a:latin typeface="Calibri" panose="020F0502020204030204" pitchFamily="34" charset="0"/>
              </a:defRPr>
            </a:lvl6pPr>
            <a:lvl7pPr marL="2971800" indent="-228600" defTabSz="762000" eaLnBrk="0" fontAlgn="base" hangingPunct="0">
              <a:spcBef>
                <a:spcPct val="0"/>
              </a:spcBef>
              <a:spcAft>
                <a:spcPct val="0"/>
              </a:spcAft>
              <a:defRPr>
                <a:solidFill>
                  <a:schemeClr val="tx1"/>
                </a:solidFill>
                <a:latin typeface="Calibri" panose="020F0502020204030204" pitchFamily="34" charset="0"/>
              </a:defRPr>
            </a:lvl7pPr>
            <a:lvl8pPr marL="3429000" indent="-228600" defTabSz="762000" eaLnBrk="0" fontAlgn="base" hangingPunct="0">
              <a:spcBef>
                <a:spcPct val="0"/>
              </a:spcBef>
              <a:spcAft>
                <a:spcPct val="0"/>
              </a:spcAft>
              <a:defRPr>
                <a:solidFill>
                  <a:schemeClr val="tx1"/>
                </a:solidFill>
                <a:latin typeface="Calibri" panose="020F0502020204030204" pitchFamily="34" charset="0"/>
              </a:defRPr>
            </a:lvl8pPr>
            <a:lvl9pPr marL="3886200" indent="-228600" defTabSz="762000" eaLnBrk="0" fontAlgn="base" hangingPunct="0">
              <a:spcBef>
                <a:spcPct val="0"/>
              </a:spcBef>
              <a:spcAft>
                <a:spcPct val="0"/>
              </a:spcAft>
              <a:defRPr>
                <a:solidFill>
                  <a:schemeClr val="tx1"/>
                </a:solidFill>
                <a:latin typeface="Calibri" panose="020F0502020204030204" pitchFamily="34" charset="0"/>
              </a:defRPr>
            </a:lvl9pPr>
          </a:lstStyle>
          <a:p>
            <a:r>
              <a:rPr lang="en-US" altLang="en-US" b="1">
                <a:solidFill>
                  <a:srgbClr val="0000FF"/>
                </a:solidFill>
                <a:latin typeface="Century Gothic" panose="020B0502020202020204" pitchFamily="34" charset="0"/>
              </a:rPr>
              <a:t>C-style:</a:t>
            </a:r>
          </a:p>
          <a:p>
            <a:endParaRPr lang="en-US" altLang="en-US">
              <a:latin typeface="Century Gothic" panose="020B0502020202020204" pitchFamily="34" charset="0"/>
            </a:endParaRPr>
          </a:p>
          <a:p>
            <a:pPr eaLnBrk="1" hangingPunct="1"/>
            <a:r>
              <a:rPr lang="en-US" altLang="en-US" b="1">
                <a:latin typeface="Century Gothic" panose="020B0502020202020204" pitchFamily="34" charset="0"/>
              </a:rPr>
              <a:t>Do:</a:t>
            </a:r>
          </a:p>
          <a:p>
            <a:pPr marL="285750" indent="-285750" eaLnBrk="1" hangingPunct="1">
              <a:buClr>
                <a:schemeClr val="tx1"/>
              </a:buClr>
              <a:buFont typeface="Arial" panose="020B0604020202020204" pitchFamily="34" charset="0"/>
              <a:buChar char="•"/>
            </a:pPr>
            <a:r>
              <a:rPr lang="en-US" altLang="en-US">
                <a:latin typeface="Century Gothic" panose="020B0502020202020204" pitchFamily="34" charset="0"/>
              </a:rPr>
              <a:t>Give detailed information</a:t>
            </a:r>
          </a:p>
          <a:p>
            <a:pPr marL="285750" indent="-285750" eaLnBrk="1" hangingPunct="1">
              <a:buClr>
                <a:schemeClr val="tx1"/>
              </a:buClr>
              <a:buFont typeface="Arial" panose="020B0604020202020204" pitchFamily="34" charset="0"/>
              <a:buChar char="•"/>
            </a:pPr>
            <a:r>
              <a:rPr lang="en-US" altLang="en-US">
                <a:latin typeface="Century Gothic" panose="020B0502020202020204" pitchFamily="34" charset="0"/>
              </a:rPr>
              <a:t>Be open to questions</a:t>
            </a:r>
          </a:p>
          <a:p>
            <a:pPr marL="285750" indent="-285750" eaLnBrk="1" hangingPunct="1">
              <a:buClr>
                <a:schemeClr val="tx1"/>
              </a:buClr>
              <a:buFont typeface="Arial" panose="020B0604020202020204" pitchFamily="34" charset="0"/>
              <a:buChar char="•"/>
            </a:pPr>
            <a:r>
              <a:rPr lang="en-US" altLang="en-US">
                <a:latin typeface="Century Gothic" panose="020B0502020202020204" pitchFamily="34" charset="0"/>
              </a:rPr>
              <a:t>Provide time for them to think and prepare</a:t>
            </a:r>
          </a:p>
          <a:p>
            <a:pPr eaLnBrk="1" hangingPunct="1">
              <a:buClr>
                <a:srgbClr val="CC0066"/>
              </a:buClr>
            </a:pPr>
            <a:endParaRPr lang="en-US" altLang="en-US">
              <a:latin typeface="Century Gothic" panose="020B0502020202020204" pitchFamily="34" charset="0"/>
            </a:endParaRPr>
          </a:p>
          <a:p>
            <a:pPr eaLnBrk="1" hangingPunct="1"/>
            <a:r>
              <a:rPr lang="en-US" altLang="en-US" b="1">
                <a:latin typeface="Century Gothic" panose="020B0502020202020204" pitchFamily="34" charset="0"/>
              </a:rPr>
              <a:t>Don’t:</a:t>
            </a:r>
          </a:p>
          <a:p>
            <a:pPr marL="285750" indent="-285750" eaLnBrk="1" hangingPunct="1">
              <a:buClr>
                <a:schemeClr val="tx1"/>
              </a:buClr>
              <a:buFont typeface="Arial" panose="020B0604020202020204" pitchFamily="34" charset="0"/>
              <a:buChar char="•"/>
            </a:pPr>
            <a:r>
              <a:rPr lang="en-US" altLang="en-US">
                <a:latin typeface="Century Gothic" panose="020B0502020202020204" pitchFamily="34" charset="0"/>
              </a:rPr>
              <a:t>Keep information to yourself</a:t>
            </a:r>
          </a:p>
          <a:p>
            <a:pPr marL="285750" indent="-285750" eaLnBrk="1" hangingPunct="1">
              <a:buClr>
                <a:schemeClr val="tx1"/>
              </a:buClr>
              <a:buFont typeface="Arial" panose="020B0604020202020204" pitchFamily="34" charset="0"/>
              <a:buChar char="•"/>
            </a:pPr>
            <a:r>
              <a:rPr lang="en-US" altLang="en-US">
                <a:latin typeface="Century Gothic" panose="020B0502020202020204" pitchFamily="34" charset="0"/>
              </a:rPr>
              <a:t>Pressure them for immediate answers</a:t>
            </a:r>
          </a:p>
          <a:p>
            <a:pPr marL="285750" indent="-285750" eaLnBrk="1" hangingPunct="1">
              <a:buClr>
                <a:schemeClr val="tx1"/>
              </a:buClr>
              <a:buFont typeface="Arial" panose="020B0604020202020204" pitchFamily="34" charset="0"/>
              <a:buChar char="•"/>
            </a:pPr>
            <a:r>
              <a:rPr lang="en-US" altLang="en-US">
                <a:latin typeface="Century Gothic" panose="020B0502020202020204" pitchFamily="34" charset="0"/>
              </a:rPr>
              <a:t>Force them to use power</a:t>
            </a:r>
          </a:p>
        </p:txBody>
      </p:sp>
      <p:sp>
        <p:nvSpPr>
          <p:cNvPr id="116" name="Text Placeholder 1">
            <a:extLst>
              <a:ext uri="{FF2B5EF4-FFF2-40B4-BE49-F238E27FC236}">
                <a16:creationId xmlns:a16="http://schemas.microsoft.com/office/drawing/2014/main" id="{140B5B28-4D01-AF0A-C260-C1A3925915F2}"/>
              </a:ext>
            </a:extLst>
          </p:cNvPr>
          <p:cNvSpPr txBox="1">
            <a:spLocks noChangeArrowheads="1"/>
          </p:cNvSpPr>
          <p:nvPr/>
        </p:nvSpPr>
        <p:spPr bwMode="auto">
          <a:xfrm>
            <a:off x="261938" y="190500"/>
            <a:ext cx="7439025" cy="341313"/>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numCol="1" anchor="t" anchorCtr="0" compatLnSpc="1">
            <a:prstTxWarp prst="textNoShape">
              <a:avLst/>
            </a:prstTxWarp>
          </a:bodyPr>
          <a:lstStyle>
            <a:lvl1pPr marL="366713" indent="-366713" algn="l" defTabSz="979488" rtl="0" eaLnBrk="0" fontAlgn="base" hangingPunct="0">
              <a:spcBef>
                <a:spcPct val="20000"/>
              </a:spcBef>
              <a:spcAft>
                <a:spcPct val="0"/>
              </a:spcAft>
              <a:buFont typeface="Arial" panose="020B0604020202020204" pitchFamily="34" charset="0"/>
              <a:buChar char="•"/>
              <a:defRPr sz="3400" kern="1200">
                <a:solidFill>
                  <a:schemeClr val="tx1"/>
                </a:solidFill>
                <a:latin typeface="+mn-lt"/>
                <a:ea typeface="+mn-ea"/>
                <a:cs typeface="+mn-cs"/>
              </a:defRPr>
            </a:lvl1pPr>
            <a:lvl2pPr marL="795338" indent="-304800" algn="l" defTabSz="979488" rtl="0" eaLnBrk="0" fontAlgn="base" hangingPunct="0">
              <a:spcBef>
                <a:spcPct val="20000"/>
              </a:spcBef>
              <a:spcAft>
                <a:spcPct val="0"/>
              </a:spcAft>
              <a:buFont typeface="Arial" panose="020B0604020202020204" pitchFamily="34" charset="0"/>
              <a:buChar char="–"/>
              <a:defRPr sz="3000" kern="1200">
                <a:solidFill>
                  <a:schemeClr val="tx1"/>
                </a:solidFill>
                <a:latin typeface="+mn-lt"/>
                <a:ea typeface="+mn-ea"/>
                <a:cs typeface="+mn-cs"/>
              </a:defRPr>
            </a:lvl2pPr>
            <a:lvl3pPr marL="1223963" indent="-244475" algn="l" defTabSz="979488" rtl="0" eaLnBrk="0" fontAlgn="base" hangingPunct="0">
              <a:spcBef>
                <a:spcPct val="20000"/>
              </a:spcBef>
              <a:spcAft>
                <a:spcPct val="0"/>
              </a:spcAft>
              <a:buFont typeface="Arial" panose="020B0604020202020204" pitchFamily="34" charset="0"/>
              <a:buChar char="•"/>
              <a:defRPr sz="2600" kern="1200">
                <a:solidFill>
                  <a:schemeClr val="tx1"/>
                </a:solidFill>
                <a:latin typeface="+mn-lt"/>
                <a:ea typeface="+mn-ea"/>
                <a:cs typeface="+mn-cs"/>
              </a:defRPr>
            </a:lvl3pPr>
            <a:lvl4pPr marL="1712913" indent="-244475" algn="l" defTabSz="979488" rtl="0" eaLnBrk="0" fontAlgn="base" hangingPunct="0">
              <a:spcBef>
                <a:spcPct val="20000"/>
              </a:spcBef>
              <a:spcAft>
                <a:spcPct val="0"/>
              </a:spcAft>
              <a:buFont typeface="Arial" panose="020B0604020202020204" pitchFamily="34" charset="0"/>
              <a:buChar char="–"/>
              <a:defRPr sz="2100" kern="1200">
                <a:solidFill>
                  <a:schemeClr val="tx1"/>
                </a:solidFill>
                <a:latin typeface="+mn-lt"/>
                <a:ea typeface="+mn-ea"/>
                <a:cs typeface="+mn-cs"/>
              </a:defRPr>
            </a:lvl4pPr>
            <a:lvl5pPr marL="2203450" indent="-244475" algn="l" defTabSz="979488" rtl="0" eaLnBrk="0" fontAlgn="base" hangingPunct="0">
              <a:spcBef>
                <a:spcPct val="20000"/>
              </a:spcBef>
              <a:spcAft>
                <a:spcPct val="0"/>
              </a:spcAft>
              <a:buFont typeface="Arial" panose="020B0604020202020204" pitchFamily="34" charset="0"/>
              <a:buChar char="»"/>
              <a:defRPr sz="2100" kern="1200">
                <a:solidFill>
                  <a:schemeClr val="tx1"/>
                </a:solidFill>
                <a:latin typeface="+mn-lt"/>
                <a:ea typeface="+mn-ea"/>
                <a:cs typeface="+mn-cs"/>
              </a:defRPr>
            </a:lvl5pPr>
            <a:lvl6pPr marL="2693972"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6pPr>
            <a:lvl7pPr marL="3183786"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7pPr>
            <a:lvl8pPr marL="3673599"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8pPr>
            <a:lvl9pPr marL="4163412"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9pPr>
          </a:lstStyle>
          <a:p>
            <a:pPr marL="0" indent="0" eaLnBrk="1" hangingPunct="1">
              <a:buNone/>
            </a:pPr>
            <a:r>
              <a:rPr lang="en-NZ" altLang="en-US" sz="1800">
                <a:latin typeface="Century Gothic" panose="020B0502020202020204" pitchFamily="34" charset="0"/>
              </a:rPr>
              <a:t>Motivating the Styles</a:t>
            </a:r>
            <a:endParaRPr lang="en-GB" altLang="en-US" sz="1800">
              <a:latin typeface="Century Gothic" panose="020B0502020202020204" pitchFamily="34" charset="0"/>
            </a:endParaRPr>
          </a:p>
        </p:txBody>
      </p:sp>
      <p:sp>
        <p:nvSpPr>
          <p:cNvPr id="7" name="Prostokąt zaokrąglony 3">
            <a:extLst>
              <a:ext uri="{FF2B5EF4-FFF2-40B4-BE49-F238E27FC236}">
                <a16:creationId xmlns:a16="http://schemas.microsoft.com/office/drawing/2014/main" id="{50ACD923-6E53-904D-AC5F-C609B583EAF8}"/>
              </a:ext>
            </a:extLst>
          </p:cNvPr>
          <p:cNvSpPr/>
          <p:nvPr/>
        </p:nvSpPr>
        <p:spPr>
          <a:xfrm>
            <a:off x="-1160231" y="686935"/>
            <a:ext cx="5821008" cy="384175"/>
          </a:xfrm>
          <a:prstGeom prst="roundRect">
            <a:avLst/>
          </a:prstGeom>
          <a:solidFill>
            <a:srgbClr val="B65AC3"/>
          </a:solidFill>
          <a:ln>
            <a:noFill/>
          </a:ln>
        </p:spPr>
        <p:style>
          <a:lnRef idx="2">
            <a:schemeClr val="accent1">
              <a:shade val="50000"/>
            </a:schemeClr>
          </a:lnRef>
          <a:fillRef idx="1">
            <a:schemeClr val="accent1"/>
          </a:fillRef>
          <a:effectRef idx="0">
            <a:schemeClr val="accent1"/>
          </a:effectRef>
          <a:fontRef idx="minor">
            <a:schemeClr val="lt1"/>
          </a:fontRef>
        </p:style>
        <p:txBody>
          <a:bodyPr rIns="179977" anchor="ctr"/>
          <a:lstStyle/>
          <a:p>
            <a:pPr algn="r" defTabSz="913203" eaLnBrk="1" fontAlgn="auto" hangingPunct="1">
              <a:spcBef>
                <a:spcPts val="0"/>
              </a:spcBef>
              <a:spcAft>
                <a:spcPts val="0"/>
              </a:spcAft>
              <a:defRPr/>
            </a:pPr>
            <a:r>
              <a:rPr lang="en-US" sz="2000" b="1">
                <a:latin typeface="Century Gothic" panose="020B0502020202020204" pitchFamily="34" charset="0"/>
              </a:rPr>
              <a:t>How to Motivate the Styles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0-#ppt_w/2"/>
                                          </p:val>
                                        </p:tav>
                                        <p:tav tm="100000">
                                          <p:val>
                                            <p:strVal val="#ppt_x"/>
                                          </p:val>
                                        </p:tav>
                                      </p:tavLst>
                                    </p:anim>
                                    <p:anim calcmode="lin" valueType="num">
                                      <p:cBhvr additive="base">
                                        <p:cTn id="8" dur="10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62" name="Symbol zastępczy tekstu 1">
            <a:extLst>
              <a:ext uri="{FF2B5EF4-FFF2-40B4-BE49-F238E27FC236}">
                <a16:creationId xmlns:a16="http://schemas.microsoft.com/office/drawing/2014/main" id="{9ED32028-CF14-0F31-A512-3D0A9B8A94CC}"/>
              </a:ext>
            </a:extLst>
          </p:cNvPr>
          <p:cNvSpPr>
            <a:spLocks noGrp="1" noChangeArrowheads="1"/>
          </p:cNvSpPr>
          <p:nvPr>
            <p:ph type="body" sz="quarter" idx="10"/>
          </p:nvPr>
        </p:nvSpPr>
        <p:spPr bwMode="auto">
          <a:xfrm>
            <a:off x="4659313" y="3402013"/>
            <a:ext cx="8280400" cy="70802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eaLnBrk="1" hangingPunct="1"/>
            <a:r>
              <a:rPr lang="pl-PL" altLang="en-US" sz="4000"/>
              <a:t>Thank you for your attention</a:t>
            </a:r>
          </a:p>
        </p:txBody>
      </p:sp>
      <p:sp>
        <p:nvSpPr>
          <p:cNvPr id="3" name="Symbol zastępczy tekstu 2">
            <a:extLst>
              <a:ext uri="{FF2B5EF4-FFF2-40B4-BE49-F238E27FC236}">
                <a16:creationId xmlns:a16="http://schemas.microsoft.com/office/drawing/2014/main" id="{55697D9B-BD82-D7AA-F12B-E909F3318553}"/>
              </a:ext>
            </a:extLst>
          </p:cNvPr>
          <p:cNvSpPr>
            <a:spLocks noGrp="1"/>
          </p:cNvSpPr>
          <p:nvPr>
            <p:ph type="body" sz="quarter" idx="11"/>
          </p:nvPr>
        </p:nvSpPr>
        <p:spPr>
          <a:xfrm>
            <a:off x="4657725" y="4090988"/>
            <a:ext cx="4306888" cy="708025"/>
          </a:xfrm>
        </p:spPr>
        <p:txBody>
          <a:bodyPr>
            <a:normAutofit fontScale="92500" lnSpcReduction="10000"/>
          </a:bodyPr>
          <a:lstStyle/>
          <a:p>
            <a:pPr defTabSz="979626" eaLnBrk="1" fontAlgn="auto" hangingPunct="1">
              <a:spcAft>
                <a:spcPts val="0"/>
              </a:spcAft>
              <a:defRPr/>
            </a:pPr>
            <a:r>
              <a:rPr lang="pl-PL" dirty="0"/>
              <a:t>Extended DISC®</a:t>
            </a:r>
          </a:p>
        </p:txBody>
      </p:sp>
    </p:spTree>
  </p:cSld>
  <p:clrMapOvr>
    <a:masterClrMapping/>
  </p:clrMapOvr>
  <p:transition spd="slow">
    <p:pull/>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rostokąt zaokrąglony 2">
            <a:extLst>
              <a:ext uri="{FF2B5EF4-FFF2-40B4-BE49-F238E27FC236}">
                <a16:creationId xmlns:a16="http://schemas.microsoft.com/office/drawing/2014/main" id="{5CF95DEC-0C16-D3EA-668D-0673E1AA12BC}"/>
              </a:ext>
            </a:extLst>
          </p:cNvPr>
          <p:cNvSpPr/>
          <p:nvPr/>
        </p:nvSpPr>
        <p:spPr>
          <a:xfrm>
            <a:off x="-3784600" y="874713"/>
            <a:ext cx="6429375" cy="488950"/>
          </a:xfrm>
          <a:prstGeom prst="roundRect">
            <a:avLst/>
          </a:prstGeom>
          <a:solidFill>
            <a:srgbClr val="86D2E9"/>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algn="r" defTabSz="913203" eaLnBrk="1" fontAlgn="auto" hangingPunct="1">
              <a:spcBef>
                <a:spcPts val="0"/>
              </a:spcBef>
              <a:spcAft>
                <a:spcPts val="0"/>
              </a:spcAft>
              <a:defRPr/>
            </a:pPr>
            <a:r>
              <a:rPr lang="en-AU" sz="2400" b="1">
                <a:latin typeface="Century Gothic" panose="020B0502020202020204" pitchFamily="34" charset="0"/>
              </a:rPr>
              <a:t>Strengths</a:t>
            </a:r>
          </a:p>
        </p:txBody>
      </p:sp>
      <p:pic>
        <p:nvPicPr>
          <p:cNvPr id="96259" name="Obraz 9">
            <a:extLst>
              <a:ext uri="{FF2B5EF4-FFF2-40B4-BE49-F238E27FC236}">
                <a16:creationId xmlns:a16="http://schemas.microsoft.com/office/drawing/2014/main" id="{8D270718-7EB7-76E7-7D5E-17E0ED92F05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49700" y="1363663"/>
            <a:ext cx="8112125" cy="5986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6260" name="Picture 2">
            <a:extLst>
              <a:ext uri="{FF2B5EF4-FFF2-40B4-BE49-F238E27FC236}">
                <a16:creationId xmlns:a16="http://schemas.microsoft.com/office/drawing/2014/main" id="{74E0FC3E-4FD7-A5EB-3F8B-6A4353C3096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62488" y="2058988"/>
            <a:ext cx="6686550" cy="3228975"/>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pic>
      <p:sp>
        <p:nvSpPr>
          <p:cNvPr id="7" name="Rectangle 6">
            <a:extLst>
              <a:ext uri="{FF2B5EF4-FFF2-40B4-BE49-F238E27FC236}">
                <a16:creationId xmlns:a16="http://schemas.microsoft.com/office/drawing/2014/main" id="{6FEBEA2D-16FB-8074-9712-19BD9A7A1401}"/>
              </a:ext>
            </a:extLst>
          </p:cNvPr>
          <p:cNvSpPr>
            <a:spLocks noChangeArrowheads="1"/>
          </p:cNvSpPr>
          <p:nvPr/>
        </p:nvSpPr>
        <p:spPr bwMode="auto">
          <a:xfrm>
            <a:off x="271463" y="2493963"/>
            <a:ext cx="3568700" cy="1754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a:solidFill>
                  <a:srgbClr val="000000"/>
                </a:solidFill>
                <a:latin typeface="Century Gothic" panose="020B0502020202020204" pitchFamily="34" charset="0"/>
              </a:rPr>
              <a:t>Use this page to make sure you are capitalising on your strengths to achieve your goals. Don’t take them for granted and put all your focus into development areas.</a:t>
            </a:r>
          </a:p>
        </p:txBody>
      </p:sp>
      <p:sp>
        <p:nvSpPr>
          <p:cNvPr id="96262" name="Text Placeholder 2">
            <a:extLst>
              <a:ext uri="{FF2B5EF4-FFF2-40B4-BE49-F238E27FC236}">
                <a16:creationId xmlns:a16="http://schemas.microsoft.com/office/drawing/2014/main" id="{62F85B4F-C451-6CFE-8517-46BC98E30B52}"/>
              </a:ext>
            </a:extLst>
          </p:cNvPr>
          <p:cNvSpPr txBox="1">
            <a:spLocks noChangeArrowheads="1"/>
          </p:cNvSpPr>
          <p:nvPr/>
        </p:nvSpPr>
        <p:spPr bwMode="auto">
          <a:xfrm>
            <a:off x="274638" y="195263"/>
            <a:ext cx="965835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79488">
              <a:defRPr>
                <a:solidFill>
                  <a:schemeClr val="tx1"/>
                </a:solidFill>
                <a:latin typeface="Calibri" panose="020F0502020204030204" pitchFamily="34" charset="0"/>
              </a:defRPr>
            </a:lvl1pPr>
            <a:lvl2pPr marL="795338" indent="-304800" defTabSz="979488">
              <a:defRPr>
                <a:solidFill>
                  <a:schemeClr val="tx1"/>
                </a:solidFill>
                <a:latin typeface="Calibri" panose="020F0502020204030204" pitchFamily="34" charset="0"/>
              </a:defRPr>
            </a:lvl2pPr>
            <a:lvl3pPr marL="1223963" indent="-244475" defTabSz="979488">
              <a:defRPr>
                <a:solidFill>
                  <a:schemeClr val="tx1"/>
                </a:solidFill>
                <a:latin typeface="Calibri" panose="020F0502020204030204" pitchFamily="34" charset="0"/>
              </a:defRPr>
            </a:lvl3pPr>
            <a:lvl4pPr marL="1712913" indent="-244475" defTabSz="979488">
              <a:defRPr>
                <a:solidFill>
                  <a:schemeClr val="tx1"/>
                </a:solidFill>
                <a:latin typeface="Calibri" panose="020F0502020204030204" pitchFamily="34" charset="0"/>
              </a:defRPr>
            </a:lvl4pPr>
            <a:lvl5pPr marL="2203450" indent="-244475" defTabSz="979488">
              <a:defRPr>
                <a:solidFill>
                  <a:schemeClr val="tx1"/>
                </a:solidFill>
                <a:latin typeface="Calibri" panose="020F0502020204030204" pitchFamily="34" charset="0"/>
              </a:defRPr>
            </a:lvl5pPr>
            <a:lvl6pPr marL="2660650" indent="-244475" defTabSz="979488" eaLnBrk="0" fontAlgn="base" hangingPunct="0">
              <a:spcBef>
                <a:spcPct val="0"/>
              </a:spcBef>
              <a:spcAft>
                <a:spcPct val="0"/>
              </a:spcAft>
              <a:defRPr>
                <a:solidFill>
                  <a:schemeClr val="tx1"/>
                </a:solidFill>
                <a:latin typeface="Calibri" panose="020F0502020204030204" pitchFamily="34" charset="0"/>
              </a:defRPr>
            </a:lvl6pPr>
            <a:lvl7pPr marL="3117850" indent="-244475" defTabSz="979488" eaLnBrk="0" fontAlgn="base" hangingPunct="0">
              <a:spcBef>
                <a:spcPct val="0"/>
              </a:spcBef>
              <a:spcAft>
                <a:spcPct val="0"/>
              </a:spcAft>
              <a:defRPr>
                <a:solidFill>
                  <a:schemeClr val="tx1"/>
                </a:solidFill>
                <a:latin typeface="Calibri" panose="020F0502020204030204" pitchFamily="34" charset="0"/>
              </a:defRPr>
            </a:lvl7pPr>
            <a:lvl8pPr marL="3575050" indent="-244475" defTabSz="979488" eaLnBrk="0" fontAlgn="base" hangingPunct="0">
              <a:spcBef>
                <a:spcPct val="0"/>
              </a:spcBef>
              <a:spcAft>
                <a:spcPct val="0"/>
              </a:spcAft>
              <a:defRPr>
                <a:solidFill>
                  <a:schemeClr val="tx1"/>
                </a:solidFill>
                <a:latin typeface="Calibri" panose="020F0502020204030204" pitchFamily="34" charset="0"/>
              </a:defRPr>
            </a:lvl8pPr>
            <a:lvl9pPr marL="4032250" indent="-244475" defTabSz="979488"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NZ" altLang="en-US" b="1">
                <a:solidFill>
                  <a:srgbClr val="86D2E9"/>
                </a:solidFill>
                <a:latin typeface="Century Gothic" panose="020B0502020202020204" pitchFamily="34" charset="0"/>
              </a:rPr>
              <a:t>Self-Discovery: </a:t>
            </a:r>
            <a:r>
              <a:rPr lang="en-NZ" altLang="en-US">
                <a:latin typeface="Century Gothic" panose="020B0502020202020204" pitchFamily="34" charset="0"/>
              </a:rPr>
              <a:t>Strengths</a:t>
            </a:r>
          </a:p>
        </p:txBody>
      </p:sp>
      <p:grpSp>
        <p:nvGrpSpPr>
          <p:cNvPr id="96263" name="Group 8">
            <a:extLst>
              <a:ext uri="{FF2B5EF4-FFF2-40B4-BE49-F238E27FC236}">
                <a16:creationId xmlns:a16="http://schemas.microsoft.com/office/drawing/2014/main" id="{E1CFE214-B6AF-033A-C68A-E8DFA0850701}"/>
              </a:ext>
            </a:extLst>
          </p:cNvPr>
          <p:cNvGrpSpPr>
            <a:grpSpLocks/>
          </p:cNvGrpSpPr>
          <p:nvPr/>
        </p:nvGrpSpPr>
        <p:grpSpPr bwMode="auto">
          <a:xfrm>
            <a:off x="9604375" y="204788"/>
            <a:ext cx="2849563" cy="376237"/>
            <a:chOff x="9604598" y="204437"/>
            <a:chExt cx="2848654" cy="377134"/>
          </a:xfrm>
        </p:grpSpPr>
        <p:sp>
          <p:nvSpPr>
            <p:cNvPr id="10" name="Prostokąt zaokrąglony 7">
              <a:extLst>
                <a:ext uri="{FF2B5EF4-FFF2-40B4-BE49-F238E27FC236}">
                  <a16:creationId xmlns:a16="http://schemas.microsoft.com/office/drawing/2014/main" id="{63BDA640-20BC-1DA3-0D18-816CD709B4FE}"/>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11 of GD Section</a:t>
              </a:r>
              <a:endParaRPr lang="en-US" sz="1100" b="1">
                <a:solidFill>
                  <a:schemeClr val="bg1"/>
                </a:solidFill>
                <a:latin typeface="Century Gothic" panose="020B0502020202020204" pitchFamily="34" charset="0"/>
              </a:endParaRPr>
            </a:p>
          </p:txBody>
        </p:sp>
        <p:pic>
          <p:nvPicPr>
            <p:cNvPr id="96265" name="Graphic 10" descr="Closed book with solid fill">
              <a:extLst>
                <a:ext uri="{FF2B5EF4-FFF2-40B4-BE49-F238E27FC236}">
                  <a16:creationId xmlns:a16="http://schemas.microsoft.com/office/drawing/2014/main" id="{1803D9A9-9003-CF01-B634-7B1785622BF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000"/>
                            </p:stCondLst>
                            <p:childTnLst>
                              <p:par>
                                <p:cTn id="10" presetID="42" presetClass="entr" presetSubtype="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750"/>
                                        <p:tgtEl>
                                          <p:spTgt spid="7"/>
                                        </p:tgtEl>
                                      </p:cBhvr>
                                    </p:animEffect>
                                    <p:anim calcmode="lin" valueType="num">
                                      <p:cBhvr>
                                        <p:cTn id="13" dur="750" fill="hold"/>
                                        <p:tgtEl>
                                          <p:spTgt spid="7"/>
                                        </p:tgtEl>
                                        <p:attrNameLst>
                                          <p:attrName>ppt_x</p:attrName>
                                        </p:attrNameLst>
                                      </p:cBhvr>
                                      <p:tavLst>
                                        <p:tav tm="0">
                                          <p:val>
                                            <p:strVal val="#ppt_x"/>
                                          </p:val>
                                        </p:tav>
                                        <p:tav tm="100000">
                                          <p:val>
                                            <p:strVal val="#ppt_x"/>
                                          </p:val>
                                        </p:tav>
                                      </p:tavLst>
                                    </p:anim>
                                    <p:anim calcmode="lin" valueType="num">
                                      <p:cBhvr>
                                        <p:cTn id="14" dur="75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 grpId="0"/>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076">
            <a:extLst>
              <a:ext uri="{FF2B5EF4-FFF2-40B4-BE49-F238E27FC236}">
                <a16:creationId xmlns:a16="http://schemas.microsoft.com/office/drawing/2014/main" id="{A87AE424-1880-3CD0-CDE1-33EF92179007}"/>
              </a:ext>
            </a:extLst>
          </p:cNvPr>
          <p:cNvSpPr txBox="1">
            <a:spLocks noChangeArrowheads="1"/>
          </p:cNvSpPr>
          <p:nvPr/>
        </p:nvSpPr>
        <p:spPr bwMode="auto">
          <a:xfrm>
            <a:off x="4727575" y="3357563"/>
            <a:ext cx="5057775" cy="677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762" tIns="48381" rIns="96762" bIns="48381"/>
          <a:lstStyle>
            <a:lvl1pPr defTabSz="906463">
              <a:defRPr>
                <a:solidFill>
                  <a:schemeClr val="tx1"/>
                </a:solidFill>
                <a:latin typeface="Calibri" panose="020F0502020204030204" pitchFamily="34" charset="0"/>
              </a:defRPr>
            </a:lvl1pPr>
            <a:lvl2pPr marL="742950" indent="-285750" defTabSz="906463">
              <a:defRPr>
                <a:solidFill>
                  <a:schemeClr val="tx1"/>
                </a:solidFill>
                <a:latin typeface="Calibri" panose="020F0502020204030204" pitchFamily="34" charset="0"/>
              </a:defRPr>
            </a:lvl2pPr>
            <a:lvl3pPr marL="1143000" indent="-228600" defTabSz="906463">
              <a:defRPr>
                <a:solidFill>
                  <a:schemeClr val="tx1"/>
                </a:solidFill>
                <a:latin typeface="Calibri" panose="020F0502020204030204" pitchFamily="34" charset="0"/>
              </a:defRPr>
            </a:lvl3pPr>
            <a:lvl4pPr marL="1600200" indent="-228600" defTabSz="906463">
              <a:defRPr>
                <a:solidFill>
                  <a:schemeClr val="tx1"/>
                </a:solidFill>
                <a:latin typeface="Calibri" panose="020F0502020204030204" pitchFamily="34" charset="0"/>
              </a:defRPr>
            </a:lvl4pPr>
            <a:lvl5pPr marL="2057400" indent="-228600" defTabSz="906463">
              <a:defRPr>
                <a:solidFill>
                  <a:schemeClr val="tx1"/>
                </a:solidFill>
                <a:latin typeface="Calibri" panose="020F0502020204030204" pitchFamily="34" charset="0"/>
              </a:defRPr>
            </a:lvl5pPr>
            <a:lvl6pPr marL="2514600" indent="-228600" defTabSz="906463" eaLnBrk="0" fontAlgn="base" hangingPunct="0">
              <a:spcBef>
                <a:spcPct val="0"/>
              </a:spcBef>
              <a:spcAft>
                <a:spcPct val="0"/>
              </a:spcAft>
              <a:defRPr>
                <a:solidFill>
                  <a:schemeClr val="tx1"/>
                </a:solidFill>
                <a:latin typeface="Calibri" panose="020F0502020204030204" pitchFamily="34" charset="0"/>
              </a:defRPr>
            </a:lvl6pPr>
            <a:lvl7pPr marL="2971800" indent="-228600" defTabSz="906463" eaLnBrk="0" fontAlgn="base" hangingPunct="0">
              <a:spcBef>
                <a:spcPct val="0"/>
              </a:spcBef>
              <a:spcAft>
                <a:spcPct val="0"/>
              </a:spcAft>
              <a:defRPr>
                <a:solidFill>
                  <a:schemeClr val="tx1"/>
                </a:solidFill>
                <a:latin typeface="Calibri" panose="020F0502020204030204" pitchFamily="34" charset="0"/>
              </a:defRPr>
            </a:lvl7pPr>
            <a:lvl8pPr marL="3429000" indent="-228600" defTabSz="906463" eaLnBrk="0" fontAlgn="base" hangingPunct="0">
              <a:spcBef>
                <a:spcPct val="0"/>
              </a:spcBef>
              <a:spcAft>
                <a:spcPct val="0"/>
              </a:spcAft>
              <a:defRPr>
                <a:solidFill>
                  <a:schemeClr val="tx1"/>
                </a:solidFill>
                <a:latin typeface="Calibri" panose="020F0502020204030204" pitchFamily="34" charset="0"/>
              </a:defRPr>
            </a:lvl8pPr>
            <a:lvl9pPr marL="3886200" indent="-228600" defTabSz="90646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sz="3600" b="1">
                <a:solidFill>
                  <a:srgbClr val="DE247E"/>
                </a:solidFill>
                <a:latin typeface="Century Gothic" panose="020B0502020202020204" pitchFamily="34" charset="0"/>
              </a:rPr>
              <a:t>Sales &amp; Service</a:t>
            </a:r>
            <a:endParaRPr lang="en-US" altLang="en-US" sz="3600" b="1">
              <a:solidFill>
                <a:srgbClr val="DE247E"/>
              </a:solidFill>
              <a:latin typeface="Century Gothic" panose="020B0502020202020204" pitchFamily="34" charset="0"/>
            </a:endParaRPr>
          </a:p>
        </p:txBody>
      </p:sp>
      <p:sp>
        <p:nvSpPr>
          <p:cNvPr id="3" name="Rectangle 1076">
            <a:extLst>
              <a:ext uri="{FF2B5EF4-FFF2-40B4-BE49-F238E27FC236}">
                <a16:creationId xmlns:a16="http://schemas.microsoft.com/office/drawing/2014/main" id="{9B3E23F8-0DE8-DE73-B30E-F8275654229D}"/>
              </a:ext>
            </a:extLst>
          </p:cNvPr>
          <p:cNvSpPr txBox="1">
            <a:spLocks noChangeArrowheads="1"/>
          </p:cNvSpPr>
          <p:nvPr/>
        </p:nvSpPr>
        <p:spPr bwMode="auto">
          <a:xfrm>
            <a:off x="4727575" y="4037013"/>
            <a:ext cx="4770438" cy="677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762" tIns="48381" rIns="96762" bIns="48381"/>
          <a:lstStyle>
            <a:lvl1pPr defTabSz="906463">
              <a:defRPr>
                <a:solidFill>
                  <a:schemeClr val="tx1"/>
                </a:solidFill>
                <a:latin typeface="Calibri" panose="020F0502020204030204" pitchFamily="34" charset="0"/>
              </a:defRPr>
            </a:lvl1pPr>
            <a:lvl2pPr marL="742950" indent="-285750" defTabSz="906463">
              <a:defRPr>
                <a:solidFill>
                  <a:schemeClr val="tx1"/>
                </a:solidFill>
                <a:latin typeface="Calibri" panose="020F0502020204030204" pitchFamily="34" charset="0"/>
              </a:defRPr>
            </a:lvl2pPr>
            <a:lvl3pPr marL="1143000" indent="-228600" defTabSz="906463">
              <a:defRPr>
                <a:solidFill>
                  <a:schemeClr val="tx1"/>
                </a:solidFill>
                <a:latin typeface="Calibri" panose="020F0502020204030204" pitchFamily="34" charset="0"/>
              </a:defRPr>
            </a:lvl3pPr>
            <a:lvl4pPr marL="1600200" indent="-228600" defTabSz="906463">
              <a:defRPr>
                <a:solidFill>
                  <a:schemeClr val="tx1"/>
                </a:solidFill>
                <a:latin typeface="Calibri" panose="020F0502020204030204" pitchFamily="34" charset="0"/>
              </a:defRPr>
            </a:lvl4pPr>
            <a:lvl5pPr marL="2057400" indent="-228600" defTabSz="906463">
              <a:defRPr>
                <a:solidFill>
                  <a:schemeClr val="tx1"/>
                </a:solidFill>
                <a:latin typeface="Calibri" panose="020F0502020204030204" pitchFamily="34" charset="0"/>
              </a:defRPr>
            </a:lvl5pPr>
            <a:lvl6pPr marL="2514600" indent="-228600" defTabSz="906463" eaLnBrk="0" fontAlgn="base" hangingPunct="0">
              <a:spcBef>
                <a:spcPct val="0"/>
              </a:spcBef>
              <a:spcAft>
                <a:spcPct val="0"/>
              </a:spcAft>
              <a:defRPr>
                <a:solidFill>
                  <a:schemeClr val="tx1"/>
                </a:solidFill>
                <a:latin typeface="Calibri" panose="020F0502020204030204" pitchFamily="34" charset="0"/>
              </a:defRPr>
            </a:lvl6pPr>
            <a:lvl7pPr marL="2971800" indent="-228600" defTabSz="906463" eaLnBrk="0" fontAlgn="base" hangingPunct="0">
              <a:spcBef>
                <a:spcPct val="0"/>
              </a:spcBef>
              <a:spcAft>
                <a:spcPct val="0"/>
              </a:spcAft>
              <a:defRPr>
                <a:solidFill>
                  <a:schemeClr val="tx1"/>
                </a:solidFill>
                <a:latin typeface="Calibri" panose="020F0502020204030204" pitchFamily="34" charset="0"/>
              </a:defRPr>
            </a:lvl7pPr>
            <a:lvl8pPr marL="3429000" indent="-228600" defTabSz="906463" eaLnBrk="0" fontAlgn="base" hangingPunct="0">
              <a:spcBef>
                <a:spcPct val="0"/>
              </a:spcBef>
              <a:spcAft>
                <a:spcPct val="0"/>
              </a:spcAft>
              <a:defRPr>
                <a:solidFill>
                  <a:schemeClr val="tx1"/>
                </a:solidFill>
                <a:latin typeface="Calibri" panose="020F0502020204030204" pitchFamily="34" charset="0"/>
              </a:defRPr>
            </a:lvl8pPr>
            <a:lvl9pPr marL="3886200" indent="-228600" defTabSz="90646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sz="3200" b="1">
                <a:solidFill>
                  <a:schemeClr val="tx2"/>
                </a:solidFill>
                <a:latin typeface="Century Gothic" panose="020B0502020202020204" pitchFamily="34" charset="0"/>
              </a:rPr>
              <a:t>Module Five</a:t>
            </a:r>
            <a:endParaRPr lang="en-US" altLang="en-US" sz="3200" b="1">
              <a:solidFill>
                <a:schemeClr val="tx2"/>
              </a:solidFill>
              <a:latin typeface="Century Gothic" panose="020B0502020202020204" pitchFamily="34" charset="0"/>
            </a:endParaRPr>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4834" name="Text Placeholder 1">
            <a:extLst>
              <a:ext uri="{FF2B5EF4-FFF2-40B4-BE49-F238E27FC236}">
                <a16:creationId xmlns:a16="http://schemas.microsoft.com/office/drawing/2014/main" id="{B6B077AC-B29C-B9FB-B643-CFC62A4CE30F}"/>
              </a:ext>
            </a:extLst>
          </p:cNvPr>
          <p:cNvSpPr>
            <a:spLocks noGrp="1" noChangeArrowheads="1"/>
          </p:cNvSpPr>
          <p:nvPr>
            <p:ph type="body" sz="quarter" idx="4294967295"/>
          </p:nvPr>
        </p:nvSpPr>
        <p:spPr bwMode="auto">
          <a:xfrm>
            <a:off x="406400" y="261938"/>
            <a:ext cx="9658350" cy="32702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a:latin typeface="Century Gothic" panose="020B0502020202020204" pitchFamily="34" charset="0"/>
              </a:rPr>
              <a:t>Sales: What Actually Is It?</a:t>
            </a:r>
          </a:p>
        </p:txBody>
      </p:sp>
      <p:sp>
        <p:nvSpPr>
          <p:cNvPr id="5" name="pole tekstowe 2">
            <a:extLst>
              <a:ext uri="{FF2B5EF4-FFF2-40B4-BE49-F238E27FC236}">
                <a16:creationId xmlns:a16="http://schemas.microsoft.com/office/drawing/2014/main" id="{77FF9756-5CC6-BC2C-B9EE-4A22311E1E34}"/>
              </a:ext>
            </a:extLst>
          </p:cNvPr>
          <p:cNvSpPr txBox="1">
            <a:spLocks noChangeArrowheads="1"/>
          </p:cNvSpPr>
          <p:nvPr/>
        </p:nvSpPr>
        <p:spPr bwMode="auto">
          <a:xfrm>
            <a:off x="963613" y="1517650"/>
            <a:ext cx="4895850" cy="132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en-US" sz="2000">
                <a:solidFill>
                  <a:srgbClr val="000000"/>
                </a:solidFill>
                <a:latin typeface="Century Gothic" panose="020B0502020202020204" pitchFamily="34" charset="0"/>
              </a:rPr>
              <a:t>The selling process involves </a:t>
            </a:r>
            <a:r>
              <a:rPr lang="en-NZ" altLang="en-US" sz="2000" i="1">
                <a:solidFill>
                  <a:srgbClr val="000000"/>
                </a:solidFill>
                <a:latin typeface="Century Gothic" panose="020B0502020202020204" pitchFamily="34" charset="0"/>
              </a:rPr>
              <a:t>creating a relationship, identifying</a:t>
            </a:r>
            <a:r>
              <a:rPr lang="en-NZ" altLang="en-US" sz="2000">
                <a:solidFill>
                  <a:srgbClr val="000000"/>
                </a:solidFill>
                <a:latin typeface="Century Gothic" panose="020B0502020202020204" pitchFamily="34" charset="0"/>
              </a:rPr>
              <a:t> needs, </a:t>
            </a:r>
            <a:r>
              <a:rPr lang="en-NZ" altLang="en-US" sz="2000" i="1">
                <a:solidFill>
                  <a:srgbClr val="000000"/>
                </a:solidFill>
                <a:latin typeface="Century Gothic" panose="020B0502020202020204" pitchFamily="34" charset="0"/>
              </a:rPr>
              <a:t>providing</a:t>
            </a:r>
            <a:r>
              <a:rPr lang="en-NZ" altLang="en-US" sz="2000">
                <a:solidFill>
                  <a:srgbClr val="000000"/>
                </a:solidFill>
                <a:latin typeface="Century Gothic" panose="020B0502020202020204" pitchFamily="34" charset="0"/>
              </a:rPr>
              <a:t> solutions and above all else </a:t>
            </a:r>
            <a:r>
              <a:rPr lang="en-NZ" altLang="en-US" sz="2000" i="1">
                <a:solidFill>
                  <a:srgbClr val="000000"/>
                </a:solidFill>
                <a:latin typeface="Century Gothic" panose="020B0502020202020204" pitchFamily="34" charset="0"/>
              </a:rPr>
              <a:t>closing the sale</a:t>
            </a:r>
            <a:r>
              <a:rPr lang="en-NZ" altLang="en-US" sz="2000">
                <a:solidFill>
                  <a:srgbClr val="000000"/>
                </a:solidFill>
                <a:latin typeface="Century Gothic" panose="020B0502020202020204" pitchFamily="34" charset="0"/>
              </a:rPr>
              <a:t>. </a:t>
            </a:r>
          </a:p>
        </p:txBody>
      </p:sp>
      <p:sp>
        <p:nvSpPr>
          <p:cNvPr id="6" name="pole tekstowe 3">
            <a:extLst>
              <a:ext uri="{FF2B5EF4-FFF2-40B4-BE49-F238E27FC236}">
                <a16:creationId xmlns:a16="http://schemas.microsoft.com/office/drawing/2014/main" id="{17827782-DA28-C27C-9398-C00F80CD2122}"/>
              </a:ext>
            </a:extLst>
          </p:cNvPr>
          <p:cNvSpPr txBox="1">
            <a:spLocks noChangeArrowheads="1"/>
          </p:cNvSpPr>
          <p:nvPr/>
        </p:nvSpPr>
        <p:spPr bwMode="auto">
          <a:xfrm>
            <a:off x="963613" y="3867150"/>
            <a:ext cx="5094287"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en-US" sz="2000" dirty="0">
                <a:solidFill>
                  <a:srgbClr val="000000"/>
                </a:solidFill>
                <a:latin typeface="Century Gothic" panose="020B0502020202020204" pitchFamily="34" charset="0"/>
              </a:rPr>
              <a:t>The best sales people mix emotions with facts in the right proportion and that’s where </a:t>
            </a:r>
            <a:r>
              <a:rPr lang="en-NZ" altLang="en-US" sz="2000" b="1" dirty="0">
                <a:solidFill>
                  <a:srgbClr val="000000"/>
                </a:solidFill>
                <a:latin typeface="Century Gothic" panose="020B0502020202020204" pitchFamily="34" charset="0"/>
              </a:rPr>
              <a:t>Extended DISC® </a:t>
            </a:r>
            <a:r>
              <a:rPr lang="en-NZ" altLang="en-US" sz="2000" dirty="0">
                <a:solidFill>
                  <a:srgbClr val="000000"/>
                </a:solidFill>
                <a:latin typeface="Century Gothic" panose="020B0502020202020204" pitchFamily="34" charset="0"/>
              </a:rPr>
              <a:t>can really help.</a:t>
            </a:r>
          </a:p>
        </p:txBody>
      </p:sp>
      <p:cxnSp>
        <p:nvCxnSpPr>
          <p:cNvPr id="7" name="Łącznik prosty 4">
            <a:extLst>
              <a:ext uri="{FF2B5EF4-FFF2-40B4-BE49-F238E27FC236}">
                <a16:creationId xmlns:a16="http://schemas.microsoft.com/office/drawing/2014/main" id="{B1507A57-C20D-7004-5152-46C9D1C9F603}"/>
              </a:ext>
            </a:extLst>
          </p:cNvPr>
          <p:cNvCxnSpPr/>
          <p:nvPr/>
        </p:nvCxnSpPr>
        <p:spPr>
          <a:xfrm>
            <a:off x="-241300" y="3424238"/>
            <a:ext cx="6840538" cy="0"/>
          </a:xfrm>
          <a:prstGeom prst="line">
            <a:avLst/>
          </a:prstGeom>
          <a:ln w="952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8" name="Elipsa 14">
            <a:extLst>
              <a:ext uri="{FF2B5EF4-FFF2-40B4-BE49-F238E27FC236}">
                <a16:creationId xmlns:a16="http://schemas.microsoft.com/office/drawing/2014/main" id="{3BB600CD-26ED-7885-F4D9-865743310FC8}"/>
              </a:ext>
            </a:extLst>
          </p:cNvPr>
          <p:cNvSpPr/>
          <p:nvPr/>
        </p:nvSpPr>
        <p:spPr>
          <a:xfrm>
            <a:off x="8399463" y="1517650"/>
            <a:ext cx="3044825" cy="3046413"/>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pic>
        <p:nvPicPr>
          <p:cNvPr id="504839" name="Obraz 13">
            <a:extLst>
              <a:ext uri="{FF2B5EF4-FFF2-40B4-BE49-F238E27FC236}">
                <a16:creationId xmlns:a16="http://schemas.microsoft.com/office/drawing/2014/main" id="{8E08441F-A333-5A29-BBBA-531F84F06F5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18425" y="765175"/>
            <a:ext cx="3908425" cy="520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04840" name="Group 9">
            <a:extLst>
              <a:ext uri="{FF2B5EF4-FFF2-40B4-BE49-F238E27FC236}">
                <a16:creationId xmlns:a16="http://schemas.microsoft.com/office/drawing/2014/main" id="{9B9B9FE6-646E-F14D-3BC2-1AAD37907125}"/>
              </a:ext>
            </a:extLst>
          </p:cNvPr>
          <p:cNvGrpSpPr>
            <a:grpSpLocks/>
          </p:cNvGrpSpPr>
          <p:nvPr/>
        </p:nvGrpSpPr>
        <p:grpSpPr bwMode="auto">
          <a:xfrm>
            <a:off x="9604375" y="204788"/>
            <a:ext cx="2849563" cy="376237"/>
            <a:chOff x="9604598" y="204437"/>
            <a:chExt cx="2848654" cy="377134"/>
          </a:xfrm>
        </p:grpSpPr>
        <p:sp>
          <p:nvSpPr>
            <p:cNvPr id="11" name="Prostokąt zaokrąglony 7">
              <a:extLst>
                <a:ext uri="{FF2B5EF4-FFF2-40B4-BE49-F238E27FC236}">
                  <a16:creationId xmlns:a16="http://schemas.microsoft.com/office/drawing/2014/main" id="{E70D56D9-9691-222B-6D0A-965D92645A42}"/>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2 of SS Section</a:t>
              </a:r>
              <a:endParaRPr lang="en-US" sz="1100" b="1">
                <a:solidFill>
                  <a:schemeClr val="bg1"/>
                </a:solidFill>
                <a:latin typeface="Century Gothic" panose="020B0502020202020204" pitchFamily="34" charset="0"/>
              </a:endParaRPr>
            </a:p>
          </p:txBody>
        </p:sp>
        <p:pic>
          <p:nvPicPr>
            <p:cNvPr id="504842" name="Graphic 11" descr="Closed book with solid fill">
              <a:extLst>
                <a:ext uri="{FF2B5EF4-FFF2-40B4-BE49-F238E27FC236}">
                  <a16:creationId xmlns:a16="http://schemas.microsoft.com/office/drawing/2014/main" id="{11688D95-97FD-2587-D39A-CE97D90A624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25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nodeType="afterGroup">
                            <p:stCondLst>
                              <p:cond delay="750"/>
                            </p:stCondLst>
                            <p:childTnLst>
                              <p:par>
                                <p:cTn id="9" presetID="22" presetClass="entr" presetSubtype="8"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left)">
                                      <p:cBhvr>
                                        <p:cTn id="11" dur="500"/>
                                        <p:tgtEl>
                                          <p:spTgt spid="7"/>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901186A7-2C40-0159-EBFB-C791F4E0120F}"/>
              </a:ext>
            </a:extLst>
          </p:cNvPr>
          <p:cNvSpPr>
            <a:spLocks noGrp="1"/>
          </p:cNvSpPr>
          <p:nvPr>
            <p:ph type="ctrTitle" idx="4294967295"/>
          </p:nvPr>
        </p:nvSpPr>
        <p:spPr>
          <a:xfrm>
            <a:off x="4727574" y="3286125"/>
            <a:ext cx="5838825" cy="722313"/>
          </a:xfrm>
          <a:prstGeom prst="rect">
            <a:avLst/>
          </a:prstGeom>
        </p:spPr>
        <p:txBody>
          <a:bodyPr/>
          <a:lstStyle/>
          <a:p>
            <a:pPr algn="l" defTabSz="907864" eaLnBrk="1" fontAlgn="auto" hangingPunct="1">
              <a:spcAft>
                <a:spcPts val="0"/>
              </a:spcAft>
              <a:defRPr/>
            </a:pPr>
            <a:r>
              <a:rPr lang="en-NZ" b="1" dirty="0">
                <a:solidFill>
                  <a:schemeClr val="accent4"/>
                </a:solidFill>
                <a:latin typeface="Century Gothic" panose="020B0502020202020204" pitchFamily="34" charset="0"/>
              </a:rPr>
              <a:t>Extended DISC®</a:t>
            </a:r>
            <a:endParaRPr lang="en-GB" b="1" dirty="0">
              <a:solidFill>
                <a:schemeClr val="accent4"/>
              </a:solidFill>
              <a:latin typeface="Century Gothic" panose="020B0502020202020204" pitchFamily="34" charset="0"/>
            </a:endParaRPr>
          </a:p>
        </p:txBody>
      </p:sp>
      <p:sp>
        <p:nvSpPr>
          <p:cNvPr id="506883" name="Rectangle 1">
            <a:extLst>
              <a:ext uri="{FF2B5EF4-FFF2-40B4-BE49-F238E27FC236}">
                <a16:creationId xmlns:a16="http://schemas.microsoft.com/office/drawing/2014/main" id="{E538A251-0D5D-FA03-401A-8FE8009C387C}"/>
              </a:ext>
            </a:extLst>
          </p:cNvPr>
          <p:cNvSpPr>
            <a:spLocks noChangeArrowheads="1"/>
          </p:cNvSpPr>
          <p:nvPr/>
        </p:nvSpPr>
        <p:spPr bwMode="auto">
          <a:xfrm>
            <a:off x="4784725" y="3997325"/>
            <a:ext cx="347027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sz="3200">
                <a:latin typeface="Century Gothic" panose="020B0502020202020204" pitchFamily="34" charset="0"/>
              </a:rPr>
              <a:t>Sales Types</a:t>
            </a:r>
            <a:endParaRPr lang="en-GB" altLang="en-US" sz="3200">
              <a:latin typeface="Century Gothic" panose="020B0502020202020204" pitchFamily="34" charset="0"/>
            </a:endParaRPr>
          </a:p>
        </p:txBody>
      </p:sp>
    </p:spTree>
  </p:cSld>
  <p:clrMapOvr>
    <a:masterClrMapping/>
  </p:clrMapOvr>
  <p:transition>
    <p:cut/>
  </p:transition>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8930" name="Tytuł 1">
            <a:extLst>
              <a:ext uri="{FF2B5EF4-FFF2-40B4-BE49-F238E27FC236}">
                <a16:creationId xmlns:a16="http://schemas.microsoft.com/office/drawing/2014/main" id="{3855B094-A686-E384-6850-46C5F0C500CE}"/>
              </a:ext>
            </a:extLst>
          </p:cNvPr>
          <p:cNvSpPr>
            <a:spLocks noGrp="1" noChangeArrowheads="1"/>
          </p:cNvSpPr>
          <p:nvPr>
            <p:ph type="title" idx="4294967295"/>
          </p:nvPr>
        </p:nvSpPr>
        <p:spPr bwMode="auto">
          <a:xfrm>
            <a:off x="334963" y="231775"/>
            <a:ext cx="11212512" cy="4064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l" eaLnBrk="1" hangingPunct="1"/>
            <a:r>
              <a:rPr lang="pl-PL" altLang="pl-PL" sz="1800" dirty="0">
                <a:latin typeface="Century Gothic" panose="020B0502020202020204" pitchFamily="34" charset="0"/>
              </a:rPr>
              <a:t>Extended DISC® </a:t>
            </a:r>
            <a:r>
              <a:rPr lang="en-NZ" altLang="pl-PL" sz="1800" b="1" dirty="0">
                <a:solidFill>
                  <a:schemeClr val="accent1"/>
                </a:solidFill>
                <a:latin typeface="Century Gothic" panose="020B0502020202020204" pitchFamily="34" charset="0"/>
              </a:rPr>
              <a:t>Sales &amp; Service</a:t>
            </a:r>
            <a:endParaRPr lang="pl-PL" altLang="en-US" sz="1800" dirty="0">
              <a:latin typeface="Century Gothic" panose="020B0502020202020204" pitchFamily="34" charset="0"/>
            </a:endParaRPr>
          </a:p>
        </p:txBody>
      </p:sp>
      <p:sp>
        <p:nvSpPr>
          <p:cNvPr id="508931" name="Symbol zastępczy numeru slajdu 7">
            <a:extLst>
              <a:ext uri="{FF2B5EF4-FFF2-40B4-BE49-F238E27FC236}">
                <a16:creationId xmlns:a16="http://schemas.microsoft.com/office/drawing/2014/main" id="{03F1CC49-5137-3539-5C60-6D2A1A68CB8B}"/>
              </a:ext>
            </a:extLst>
          </p:cNvPr>
          <p:cNvSpPr>
            <a:spLocks noGrp="1" noChangeArrowheads="1"/>
          </p:cNvSpPr>
          <p:nvPr>
            <p:ph type="sldNum" sz="quarter" idx="4294967295"/>
          </p:nvPr>
        </p:nvSpPr>
        <p:spPr bwMode="auto">
          <a:xfrm>
            <a:off x="11034713" y="6262688"/>
            <a:ext cx="1155700" cy="36512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eaLnBrk="0" fontAlgn="base" hangingPunct="0">
              <a:spcBef>
                <a:spcPct val="0"/>
              </a:spcBef>
              <a:spcAft>
                <a:spcPct val="0"/>
              </a:spcAft>
            </a:pPr>
            <a:fld id="{3FDE9C11-2C71-420B-AC3E-7972E50C51C2}" type="slidenum">
              <a:rPr lang="pl-PL" altLang="en-US" sz="1800" smtClean="0">
                <a:solidFill>
                  <a:schemeClr val="tx2"/>
                </a:solidFill>
                <a:latin typeface="Century Gothic" panose="020B0502020202020204" pitchFamily="34" charset="0"/>
              </a:rPr>
              <a:pPr defTabSz="912813" eaLnBrk="0" fontAlgn="base" hangingPunct="0">
                <a:spcBef>
                  <a:spcPct val="0"/>
                </a:spcBef>
                <a:spcAft>
                  <a:spcPct val="0"/>
                </a:spcAft>
              </a:pPr>
              <a:t>223</a:t>
            </a:fld>
            <a:endParaRPr lang="pl-PL" altLang="en-US" sz="1800">
              <a:solidFill>
                <a:schemeClr val="tx2"/>
              </a:solidFill>
              <a:latin typeface="Century Gothic" panose="020B0502020202020204" pitchFamily="34" charset="0"/>
            </a:endParaRPr>
          </a:p>
        </p:txBody>
      </p:sp>
      <p:cxnSp>
        <p:nvCxnSpPr>
          <p:cNvPr id="3" name="Łącznik prosty 2">
            <a:extLst>
              <a:ext uri="{FF2B5EF4-FFF2-40B4-BE49-F238E27FC236}">
                <a16:creationId xmlns:a16="http://schemas.microsoft.com/office/drawing/2014/main" id="{4E930C8D-9C3A-EEFD-D183-056485DB47AA}"/>
              </a:ext>
            </a:extLst>
          </p:cNvPr>
          <p:cNvCxnSpPr/>
          <p:nvPr/>
        </p:nvCxnSpPr>
        <p:spPr>
          <a:xfrm flipH="1">
            <a:off x="-6508750" y="4410075"/>
            <a:ext cx="7408863" cy="0"/>
          </a:xfrm>
          <a:prstGeom prst="line">
            <a:avLst/>
          </a:prstGeom>
          <a:ln w="19050"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4" name="Łącznik prosty 3">
            <a:extLst>
              <a:ext uri="{FF2B5EF4-FFF2-40B4-BE49-F238E27FC236}">
                <a16:creationId xmlns:a16="http://schemas.microsoft.com/office/drawing/2014/main" id="{CFAA54B6-C234-C028-C601-49303999FC5B}"/>
              </a:ext>
            </a:extLst>
          </p:cNvPr>
          <p:cNvCxnSpPr/>
          <p:nvPr/>
        </p:nvCxnSpPr>
        <p:spPr>
          <a:xfrm flipH="1" flipV="1">
            <a:off x="900113" y="1277938"/>
            <a:ext cx="0" cy="313055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 name="Łącznik prosty 4">
            <a:extLst>
              <a:ext uri="{FF2B5EF4-FFF2-40B4-BE49-F238E27FC236}">
                <a16:creationId xmlns:a16="http://schemas.microsoft.com/office/drawing/2014/main" id="{6D42A318-325C-B4C6-C5EB-61130C40FD89}"/>
              </a:ext>
            </a:extLst>
          </p:cNvPr>
          <p:cNvCxnSpPr/>
          <p:nvPr/>
        </p:nvCxnSpPr>
        <p:spPr>
          <a:xfrm>
            <a:off x="904875" y="1277938"/>
            <a:ext cx="8169275" cy="0"/>
          </a:xfrm>
          <a:prstGeom prst="line">
            <a:avLst/>
          </a:prstGeom>
          <a:ln w="19050" cap="rnd">
            <a:solidFill>
              <a:schemeClr val="accent1"/>
            </a:solidFill>
            <a:round/>
          </a:ln>
        </p:spPr>
        <p:style>
          <a:lnRef idx="1">
            <a:schemeClr val="accent1"/>
          </a:lnRef>
          <a:fillRef idx="0">
            <a:schemeClr val="accent1"/>
          </a:fillRef>
          <a:effectRef idx="0">
            <a:schemeClr val="accent1"/>
          </a:effectRef>
          <a:fontRef idx="minor">
            <a:schemeClr val="tx1"/>
          </a:fontRef>
        </p:style>
      </p:cxnSp>
      <p:cxnSp>
        <p:nvCxnSpPr>
          <p:cNvPr id="6" name="Łącznik prosty 5">
            <a:extLst>
              <a:ext uri="{FF2B5EF4-FFF2-40B4-BE49-F238E27FC236}">
                <a16:creationId xmlns:a16="http://schemas.microsoft.com/office/drawing/2014/main" id="{86480B37-226A-7DFF-A147-15A9AE76C453}"/>
              </a:ext>
            </a:extLst>
          </p:cNvPr>
          <p:cNvCxnSpPr/>
          <p:nvPr/>
        </p:nvCxnSpPr>
        <p:spPr>
          <a:xfrm>
            <a:off x="4129088" y="1287463"/>
            <a:ext cx="0" cy="55721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7" name="Łącznik prosty 6">
            <a:extLst>
              <a:ext uri="{FF2B5EF4-FFF2-40B4-BE49-F238E27FC236}">
                <a16:creationId xmlns:a16="http://schemas.microsoft.com/office/drawing/2014/main" id="{8B51F02F-F533-7C69-5A08-971FE0374F2E}"/>
              </a:ext>
            </a:extLst>
          </p:cNvPr>
          <p:cNvCxnSpPr/>
          <p:nvPr/>
        </p:nvCxnSpPr>
        <p:spPr>
          <a:xfrm>
            <a:off x="9074150" y="1282700"/>
            <a:ext cx="0" cy="557213"/>
          </a:xfrm>
          <a:prstGeom prst="line">
            <a:avLst/>
          </a:prstGeom>
          <a:ln w="19050" cap="rnd">
            <a:solidFill>
              <a:schemeClr val="accent1"/>
            </a:solidFill>
            <a:round/>
          </a:ln>
        </p:spPr>
        <p:style>
          <a:lnRef idx="1">
            <a:schemeClr val="accent1"/>
          </a:lnRef>
          <a:fillRef idx="0">
            <a:schemeClr val="accent1"/>
          </a:fillRef>
          <a:effectRef idx="0">
            <a:schemeClr val="accent1"/>
          </a:effectRef>
          <a:fontRef idx="minor">
            <a:schemeClr val="tx1"/>
          </a:fontRef>
        </p:style>
      </p:cxnSp>
      <p:sp>
        <p:nvSpPr>
          <p:cNvPr id="16" name="Rectangle 37">
            <a:extLst>
              <a:ext uri="{FF2B5EF4-FFF2-40B4-BE49-F238E27FC236}">
                <a16:creationId xmlns:a16="http://schemas.microsoft.com/office/drawing/2014/main" id="{C0A7CD72-AACC-5E6A-2CAB-E316A23CBA54}"/>
              </a:ext>
            </a:extLst>
          </p:cNvPr>
          <p:cNvSpPr/>
          <p:nvPr/>
        </p:nvSpPr>
        <p:spPr>
          <a:xfrm>
            <a:off x="2154238" y="2846388"/>
            <a:ext cx="3944937" cy="1900237"/>
          </a:xfrm>
          <a:prstGeom prst="rect">
            <a:avLst/>
          </a:prstGeom>
          <a:no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lIns="182880" tIns="182880" rIns="182880" bIns="182880" spcCol="1270"/>
          <a:lstStyle/>
          <a:p>
            <a:pPr algn="ctr" defTabSz="913260" fontAlgn="auto">
              <a:spcBef>
                <a:spcPts val="0"/>
              </a:spcBef>
              <a:spcAft>
                <a:spcPts val="0"/>
              </a:spcAft>
              <a:defRPr/>
            </a:pPr>
            <a:r>
              <a:rPr lang="en-US">
                <a:solidFill>
                  <a:schemeClr val="tx1">
                    <a:lumMod val="75000"/>
                    <a:lumOff val="25000"/>
                  </a:schemeClr>
                </a:solidFill>
                <a:latin typeface="Century Gothic" panose="020B0502020202020204" pitchFamily="34" charset="0"/>
                <a:cs typeface="Arial" charset="0"/>
              </a:rPr>
              <a:t>There is NO right or wrong DISC profile for selling! Some people just tend to suit different ‘types of sales’ more naturally.</a:t>
            </a:r>
          </a:p>
        </p:txBody>
      </p:sp>
      <p:grpSp>
        <p:nvGrpSpPr>
          <p:cNvPr id="26" name="Grupa 25">
            <a:extLst>
              <a:ext uri="{FF2B5EF4-FFF2-40B4-BE49-F238E27FC236}">
                <a16:creationId xmlns:a16="http://schemas.microsoft.com/office/drawing/2014/main" id="{5F530BF6-D97C-B0D9-448D-1451C85E7DAD}"/>
              </a:ext>
            </a:extLst>
          </p:cNvPr>
          <p:cNvGrpSpPr>
            <a:grpSpLocks/>
          </p:cNvGrpSpPr>
          <p:nvPr/>
        </p:nvGrpSpPr>
        <p:grpSpPr bwMode="auto">
          <a:xfrm>
            <a:off x="2168525" y="1739900"/>
            <a:ext cx="3930650" cy="2670175"/>
            <a:chOff x="2169270" y="2138826"/>
            <a:chExt cx="3930796" cy="2669989"/>
          </a:xfrm>
        </p:grpSpPr>
        <p:sp>
          <p:nvSpPr>
            <p:cNvPr id="15" name="Prostokąt z rogami zaokrąglonymi z jednej strony 14">
              <a:extLst>
                <a:ext uri="{FF2B5EF4-FFF2-40B4-BE49-F238E27FC236}">
                  <a16:creationId xmlns:a16="http://schemas.microsoft.com/office/drawing/2014/main" id="{8B9D8296-2EF3-4B2C-B597-C00160B0518B}"/>
                </a:ext>
              </a:extLst>
            </p:cNvPr>
            <p:cNvSpPr/>
            <p:nvPr/>
          </p:nvSpPr>
          <p:spPr>
            <a:xfrm>
              <a:off x="2169270" y="2138826"/>
              <a:ext cx="3926034" cy="1125460"/>
            </a:xfrm>
            <a:prstGeom prst="round2SameRect">
              <a:avLst>
                <a:gd name="adj1" fmla="val 28572"/>
                <a:gd name="adj2" fmla="val 0"/>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latin typeface="Century Gothic" panose="020B0502020202020204" pitchFamily="34" charset="0"/>
              </a:endParaRPr>
            </a:p>
          </p:txBody>
        </p:sp>
        <p:sp>
          <p:nvSpPr>
            <p:cNvPr id="17" name="Rectangle 39">
              <a:extLst>
                <a:ext uri="{FF2B5EF4-FFF2-40B4-BE49-F238E27FC236}">
                  <a16:creationId xmlns:a16="http://schemas.microsoft.com/office/drawing/2014/main" id="{8EE806DC-DA78-04B6-9ACD-83721B20AA39}"/>
                </a:ext>
              </a:extLst>
            </p:cNvPr>
            <p:cNvSpPr/>
            <p:nvPr/>
          </p:nvSpPr>
          <p:spPr>
            <a:xfrm>
              <a:off x="2696340" y="2207084"/>
              <a:ext cx="2936984" cy="553998"/>
            </a:xfrm>
            <a:prstGeom prst="rect">
              <a:avLst/>
            </a:prstGeom>
            <a:no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lIns="182880" tIns="91440" rIns="182880" bIns="182880" spcCol="1270" anchor="ctr">
              <a:spAutoFit/>
            </a:bodyPr>
            <a:lstStyle/>
            <a:p>
              <a:pPr algn="ctr" defTabSz="666734" eaLnBrk="1" fontAlgn="auto" hangingPunct="1">
                <a:lnSpc>
                  <a:spcPct val="90000"/>
                </a:lnSpc>
                <a:spcAft>
                  <a:spcPts val="200"/>
                </a:spcAft>
                <a:defRPr/>
              </a:pPr>
              <a:r>
                <a:rPr lang="pl-PL" sz="2000" b="1" err="1">
                  <a:solidFill>
                    <a:schemeClr val="bg1"/>
                  </a:solidFill>
                  <a:latin typeface="Century Gothic" panose="020B0502020202020204" pitchFamily="34" charset="0"/>
                </a:rPr>
                <a:t>What</a:t>
              </a:r>
              <a:r>
                <a:rPr lang="pl-PL" sz="2000" b="1">
                  <a:solidFill>
                    <a:schemeClr val="bg1"/>
                  </a:solidFill>
                  <a:latin typeface="Century Gothic" panose="020B0502020202020204" pitchFamily="34" charset="0"/>
                </a:rPr>
                <a:t> </a:t>
              </a:r>
              <a:r>
                <a:rPr lang="pl-PL" sz="2000" b="1" err="1">
                  <a:solidFill>
                    <a:schemeClr val="bg1"/>
                  </a:solidFill>
                  <a:latin typeface="Century Gothic" panose="020B0502020202020204" pitchFamily="34" charset="0"/>
                </a:rPr>
                <a:t>is</a:t>
              </a:r>
              <a:r>
                <a:rPr lang="pl-PL" sz="2000" b="1">
                  <a:solidFill>
                    <a:schemeClr val="bg1"/>
                  </a:solidFill>
                  <a:latin typeface="Century Gothic" panose="020B0502020202020204" pitchFamily="34" charset="0"/>
                </a:rPr>
                <a:t> </a:t>
              </a:r>
              <a:r>
                <a:rPr lang="pl-PL" sz="2000" b="1" err="1">
                  <a:solidFill>
                    <a:schemeClr val="bg1"/>
                  </a:solidFill>
                  <a:latin typeface="Century Gothic" panose="020B0502020202020204" pitchFamily="34" charset="0"/>
                </a:rPr>
                <a:t>it</a:t>
              </a:r>
              <a:r>
                <a:rPr lang="pl-PL" sz="2000" b="1">
                  <a:solidFill>
                    <a:schemeClr val="bg1"/>
                  </a:solidFill>
                  <a:latin typeface="Century Gothic" panose="020B0502020202020204" pitchFamily="34" charset="0"/>
                </a:rPr>
                <a:t>?</a:t>
              </a:r>
              <a:endParaRPr lang="en-US" sz="2000" b="1">
                <a:solidFill>
                  <a:schemeClr val="bg1"/>
                </a:solidFill>
                <a:latin typeface="Century Gothic" panose="020B0502020202020204" pitchFamily="34" charset="0"/>
              </a:endParaRPr>
            </a:p>
          </p:txBody>
        </p:sp>
        <p:sp>
          <p:nvSpPr>
            <p:cNvPr id="18" name="Prostokąt zaokrąglony 17">
              <a:extLst>
                <a:ext uri="{FF2B5EF4-FFF2-40B4-BE49-F238E27FC236}">
                  <a16:creationId xmlns:a16="http://schemas.microsoft.com/office/drawing/2014/main" id="{CF8E73F7-70C2-4B55-54C7-876825559DAD}"/>
                </a:ext>
              </a:extLst>
            </p:cNvPr>
            <p:cNvSpPr/>
            <p:nvPr/>
          </p:nvSpPr>
          <p:spPr>
            <a:xfrm>
              <a:off x="2169270" y="2138826"/>
              <a:ext cx="3930796" cy="2669989"/>
            </a:xfrm>
            <a:prstGeom prst="roundRect">
              <a:avLst>
                <a:gd name="adj" fmla="val 13070"/>
              </a:avLst>
            </a:prstGeom>
            <a:ln w="19050" cap="rnd">
              <a:solidFill>
                <a:schemeClr val="accent1"/>
              </a:solidFill>
              <a:round/>
            </a:ln>
          </p:spPr>
          <p:style>
            <a:lnRef idx="1">
              <a:schemeClr val="accent1"/>
            </a:lnRef>
            <a:fillRef idx="0">
              <a:schemeClr val="accent1"/>
            </a:fillRef>
            <a:effectRef idx="0">
              <a:schemeClr val="accent1"/>
            </a:effectRef>
            <a:fontRef idx="minor">
              <a:schemeClr val="tx1"/>
            </a:fontRef>
          </p:style>
          <p:txBody>
            <a:bodyPr anchor="ctr"/>
            <a:lstStyle/>
            <a:p>
              <a:pPr algn="ctr" defTabSz="913203" eaLnBrk="1" fontAlgn="auto" hangingPunct="1">
                <a:spcBef>
                  <a:spcPts val="0"/>
                </a:spcBef>
                <a:spcAft>
                  <a:spcPts val="0"/>
                </a:spcAft>
                <a:defRPr/>
              </a:pPr>
              <a:endParaRPr lang="pl-PL">
                <a:latin typeface="Century Gothic" panose="020B0502020202020204" pitchFamily="34" charset="0"/>
              </a:endParaRPr>
            </a:p>
          </p:txBody>
        </p:sp>
        <p:sp>
          <p:nvSpPr>
            <p:cNvPr id="508950" name="Freeform 142">
              <a:extLst>
                <a:ext uri="{FF2B5EF4-FFF2-40B4-BE49-F238E27FC236}">
                  <a16:creationId xmlns:a16="http://schemas.microsoft.com/office/drawing/2014/main" id="{C28FC6A1-9167-20B4-D485-8BEB09BB0435}"/>
                </a:ext>
              </a:extLst>
            </p:cNvPr>
            <p:cNvSpPr>
              <a:spLocks noEditPoints="1"/>
            </p:cNvSpPr>
            <p:nvPr/>
          </p:nvSpPr>
          <p:spPr bwMode="auto">
            <a:xfrm>
              <a:off x="4042375" y="2688419"/>
              <a:ext cx="245099" cy="445472"/>
            </a:xfrm>
            <a:custGeom>
              <a:avLst/>
              <a:gdLst>
                <a:gd name="T0" fmla="*/ 96845806 w 317"/>
                <a:gd name="T1" fmla="*/ 273096803 h 575"/>
                <a:gd name="T2" fmla="*/ 92660566 w 317"/>
                <a:gd name="T3" fmla="*/ 268895421 h 575"/>
                <a:gd name="T4" fmla="*/ 92660566 w 317"/>
                <a:gd name="T5" fmla="*/ 238884554 h 575"/>
                <a:gd name="T6" fmla="*/ 131518422 w 317"/>
                <a:gd name="T7" fmla="*/ 180664075 h 575"/>
                <a:gd name="T8" fmla="*/ 181136666 w 317"/>
                <a:gd name="T9" fmla="*/ 95434048 h 575"/>
                <a:gd name="T10" fmla="*/ 94454351 w 317"/>
                <a:gd name="T11" fmla="*/ 8402764 h 575"/>
                <a:gd name="T12" fmla="*/ 8369706 w 317"/>
                <a:gd name="T13" fmla="*/ 95434048 h 575"/>
                <a:gd name="T14" fmla="*/ 4184466 w 317"/>
                <a:gd name="T15" fmla="*/ 99635430 h 575"/>
                <a:gd name="T16" fmla="*/ 0 w 317"/>
                <a:gd name="T17" fmla="*/ 95434048 h 575"/>
                <a:gd name="T18" fmla="*/ 94454351 w 317"/>
                <a:gd name="T19" fmla="*/ 0 h 575"/>
                <a:gd name="T20" fmla="*/ 189506372 w 317"/>
                <a:gd name="T21" fmla="*/ 95434048 h 575"/>
                <a:gd name="T22" fmla="*/ 136899003 w 317"/>
                <a:gd name="T23" fmla="*/ 186665938 h 575"/>
                <a:gd name="T24" fmla="*/ 101030272 w 317"/>
                <a:gd name="T25" fmla="*/ 238884554 h 575"/>
                <a:gd name="T26" fmla="*/ 101030272 w 317"/>
                <a:gd name="T27" fmla="*/ 268895421 h 575"/>
                <a:gd name="T28" fmla="*/ 96845806 w 317"/>
                <a:gd name="T29" fmla="*/ 273096803 h 575"/>
                <a:gd name="T30" fmla="*/ 116573569 w 317"/>
                <a:gd name="T31" fmla="*/ 325315418 h 575"/>
                <a:gd name="T32" fmla="*/ 96845806 w 317"/>
                <a:gd name="T33" fmla="*/ 306108215 h 575"/>
                <a:gd name="T34" fmla="*/ 77118042 w 317"/>
                <a:gd name="T35" fmla="*/ 325315418 h 575"/>
                <a:gd name="T36" fmla="*/ 96845806 w 317"/>
                <a:gd name="T37" fmla="*/ 345122266 h 575"/>
                <a:gd name="T38" fmla="*/ 116573569 w 317"/>
                <a:gd name="T39" fmla="*/ 325315418 h 575"/>
                <a:gd name="T40" fmla="*/ 108203863 w 317"/>
                <a:gd name="T41" fmla="*/ 325315418 h 575"/>
                <a:gd name="T42" fmla="*/ 96845806 w 317"/>
                <a:gd name="T43" fmla="*/ 336719502 h 575"/>
                <a:gd name="T44" fmla="*/ 85486975 w 317"/>
                <a:gd name="T45" fmla="*/ 325315418 h 575"/>
                <a:gd name="T46" fmla="*/ 96845806 w 317"/>
                <a:gd name="T47" fmla="*/ 314511754 h 575"/>
                <a:gd name="T48" fmla="*/ 108203863 w 317"/>
                <a:gd name="T49" fmla="*/ 325315418 h 57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17" h="575">
                  <a:moveTo>
                    <a:pt x="162" y="455"/>
                  </a:moveTo>
                  <a:cubicBezTo>
                    <a:pt x="158" y="455"/>
                    <a:pt x="155" y="452"/>
                    <a:pt x="155" y="448"/>
                  </a:cubicBezTo>
                  <a:cubicBezTo>
                    <a:pt x="155" y="398"/>
                    <a:pt x="155" y="398"/>
                    <a:pt x="155" y="398"/>
                  </a:cubicBezTo>
                  <a:cubicBezTo>
                    <a:pt x="155" y="358"/>
                    <a:pt x="186" y="330"/>
                    <a:pt x="220" y="301"/>
                  </a:cubicBezTo>
                  <a:cubicBezTo>
                    <a:pt x="261" y="264"/>
                    <a:pt x="303" y="227"/>
                    <a:pt x="303" y="159"/>
                  </a:cubicBezTo>
                  <a:cubicBezTo>
                    <a:pt x="303" y="79"/>
                    <a:pt x="238" y="14"/>
                    <a:pt x="158" y="14"/>
                  </a:cubicBezTo>
                  <a:cubicBezTo>
                    <a:pt x="79" y="14"/>
                    <a:pt x="14" y="79"/>
                    <a:pt x="14" y="159"/>
                  </a:cubicBezTo>
                  <a:cubicBezTo>
                    <a:pt x="14" y="163"/>
                    <a:pt x="10" y="166"/>
                    <a:pt x="7" y="166"/>
                  </a:cubicBezTo>
                  <a:cubicBezTo>
                    <a:pt x="3" y="166"/>
                    <a:pt x="0" y="163"/>
                    <a:pt x="0" y="159"/>
                  </a:cubicBezTo>
                  <a:cubicBezTo>
                    <a:pt x="0" y="71"/>
                    <a:pt x="71" y="0"/>
                    <a:pt x="158" y="0"/>
                  </a:cubicBezTo>
                  <a:cubicBezTo>
                    <a:pt x="246" y="0"/>
                    <a:pt x="317" y="71"/>
                    <a:pt x="317" y="159"/>
                  </a:cubicBezTo>
                  <a:cubicBezTo>
                    <a:pt x="317" y="233"/>
                    <a:pt x="270" y="275"/>
                    <a:pt x="229" y="311"/>
                  </a:cubicBezTo>
                  <a:cubicBezTo>
                    <a:pt x="197" y="339"/>
                    <a:pt x="169" y="364"/>
                    <a:pt x="169" y="398"/>
                  </a:cubicBezTo>
                  <a:cubicBezTo>
                    <a:pt x="169" y="448"/>
                    <a:pt x="169" y="448"/>
                    <a:pt x="169" y="448"/>
                  </a:cubicBezTo>
                  <a:cubicBezTo>
                    <a:pt x="169" y="452"/>
                    <a:pt x="166" y="455"/>
                    <a:pt x="162" y="455"/>
                  </a:cubicBezTo>
                  <a:close/>
                  <a:moveTo>
                    <a:pt x="195" y="542"/>
                  </a:moveTo>
                  <a:cubicBezTo>
                    <a:pt x="195" y="524"/>
                    <a:pt x="180" y="510"/>
                    <a:pt x="162" y="510"/>
                  </a:cubicBezTo>
                  <a:cubicBezTo>
                    <a:pt x="144" y="510"/>
                    <a:pt x="129" y="524"/>
                    <a:pt x="129" y="542"/>
                  </a:cubicBezTo>
                  <a:cubicBezTo>
                    <a:pt x="129" y="560"/>
                    <a:pt x="144" y="575"/>
                    <a:pt x="162" y="575"/>
                  </a:cubicBezTo>
                  <a:cubicBezTo>
                    <a:pt x="180" y="575"/>
                    <a:pt x="195" y="560"/>
                    <a:pt x="195" y="542"/>
                  </a:cubicBezTo>
                  <a:close/>
                  <a:moveTo>
                    <a:pt x="181" y="542"/>
                  </a:moveTo>
                  <a:cubicBezTo>
                    <a:pt x="181" y="553"/>
                    <a:pt x="172" y="561"/>
                    <a:pt x="162" y="561"/>
                  </a:cubicBezTo>
                  <a:cubicBezTo>
                    <a:pt x="152" y="561"/>
                    <a:pt x="143" y="553"/>
                    <a:pt x="143" y="542"/>
                  </a:cubicBezTo>
                  <a:cubicBezTo>
                    <a:pt x="143" y="532"/>
                    <a:pt x="152" y="524"/>
                    <a:pt x="162" y="524"/>
                  </a:cubicBezTo>
                  <a:cubicBezTo>
                    <a:pt x="172" y="524"/>
                    <a:pt x="181" y="532"/>
                    <a:pt x="181" y="542"/>
                  </a:cubicBezTo>
                  <a:close/>
                </a:path>
              </a:pathLst>
            </a:custGeom>
            <a:solidFill>
              <a:schemeClr val="bg1"/>
            </a:solidFill>
            <a:ln w="19050">
              <a:solidFill>
                <a:schemeClr val="bg1"/>
              </a:solidFill>
              <a:round/>
              <a:headEnd/>
              <a:tailEnd/>
            </a:ln>
          </p:spPr>
          <p:txBody>
            <a:bodyPr/>
            <a:lstStyle/>
            <a:p>
              <a:endParaRPr lang="en-NZ"/>
            </a:p>
          </p:txBody>
        </p:sp>
      </p:grpSp>
      <p:sp>
        <p:nvSpPr>
          <p:cNvPr id="20" name="Freeform 36">
            <a:extLst>
              <a:ext uri="{FF2B5EF4-FFF2-40B4-BE49-F238E27FC236}">
                <a16:creationId xmlns:a16="http://schemas.microsoft.com/office/drawing/2014/main" id="{4604BB1C-C26F-0F5F-4FAB-A480EBF26CCF}"/>
              </a:ext>
            </a:extLst>
          </p:cNvPr>
          <p:cNvSpPr>
            <a:spLocks noChangeAspect="1"/>
          </p:cNvSpPr>
          <p:nvPr/>
        </p:nvSpPr>
        <p:spPr>
          <a:xfrm>
            <a:off x="5821363" y="5883275"/>
            <a:ext cx="1566862" cy="854075"/>
          </a:xfrm>
          <a:custGeom>
            <a:avLst/>
            <a:gdLst>
              <a:gd name="connsiteX0" fmla="*/ 615355 w 1512168"/>
              <a:gd name="connsiteY0" fmla="*/ 0 h 823631"/>
              <a:gd name="connsiteX1" fmla="*/ 946487 w 1512168"/>
              <a:gd name="connsiteY1" fmla="*/ 176061 h 823631"/>
              <a:gd name="connsiteX2" fmla="*/ 971165 w 1512168"/>
              <a:gd name="connsiteY2" fmla="*/ 221528 h 823631"/>
              <a:gd name="connsiteX3" fmla="*/ 1012673 w 1512168"/>
              <a:gd name="connsiteY3" fmla="*/ 198998 h 823631"/>
              <a:gd name="connsiteX4" fmla="*/ 1112273 w 1512168"/>
              <a:gd name="connsiteY4" fmla="*/ 178890 h 823631"/>
              <a:gd name="connsiteX5" fmla="*/ 1368153 w 1512168"/>
              <a:gd name="connsiteY5" fmla="*/ 434770 h 823631"/>
              <a:gd name="connsiteX6" fmla="*/ 1359228 w 1512168"/>
              <a:gd name="connsiteY6" fmla="*/ 478978 h 823631"/>
              <a:gd name="connsiteX7" fmla="*/ 1405590 w 1512168"/>
              <a:gd name="connsiteY7" fmla="*/ 488338 h 823631"/>
              <a:gd name="connsiteX8" fmla="*/ 1512168 w 1512168"/>
              <a:gd name="connsiteY8" fmla="*/ 649128 h 823631"/>
              <a:gd name="connsiteX9" fmla="*/ 1337665 w 1512168"/>
              <a:gd name="connsiteY9" fmla="*/ 823631 h 823631"/>
              <a:gd name="connsiteX10" fmla="*/ 246511 w 1512168"/>
              <a:gd name="connsiteY10" fmla="*/ 823631 h 823631"/>
              <a:gd name="connsiteX11" fmla="*/ 241041 w 1512168"/>
              <a:gd name="connsiteY11" fmla="*/ 822527 h 823631"/>
              <a:gd name="connsiteX12" fmla="*/ 230088 w 1512168"/>
              <a:gd name="connsiteY12" fmla="*/ 823631 h 823631"/>
              <a:gd name="connsiteX13" fmla="*/ 0 w 1512168"/>
              <a:gd name="connsiteY13" fmla="*/ 593543 h 823631"/>
              <a:gd name="connsiteX14" fmla="*/ 183717 w 1512168"/>
              <a:gd name="connsiteY14" fmla="*/ 368130 h 823631"/>
              <a:gd name="connsiteX15" fmla="*/ 219533 w 1512168"/>
              <a:gd name="connsiteY15" fmla="*/ 364519 h 823631"/>
              <a:gd name="connsiteX16" fmla="*/ 224137 w 1512168"/>
              <a:gd name="connsiteY16" fmla="*/ 318852 h 823631"/>
              <a:gd name="connsiteX17" fmla="*/ 615355 w 1512168"/>
              <a:gd name="connsiteY17" fmla="*/ 0 h 82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2168" h="823631">
                <a:moveTo>
                  <a:pt x="615355" y="0"/>
                </a:moveTo>
                <a:cubicBezTo>
                  <a:pt x="753195" y="0"/>
                  <a:pt x="874724" y="69839"/>
                  <a:pt x="946487" y="176061"/>
                </a:cubicBezTo>
                <a:lnTo>
                  <a:pt x="971165" y="221528"/>
                </a:lnTo>
                <a:lnTo>
                  <a:pt x="1012673" y="198998"/>
                </a:lnTo>
                <a:cubicBezTo>
                  <a:pt x="1043286" y="186050"/>
                  <a:pt x="1076944" y="178890"/>
                  <a:pt x="1112273" y="178890"/>
                </a:cubicBezTo>
                <a:cubicBezTo>
                  <a:pt x="1253592" y="178890"/>
                  <a:pt x="1368153" y="293451"/>
                  <a:pt x="1368153" y="434770"/>
                </a:cubicBezTo>
                <a:lnTo>
                  <a:pt x="1359228" y="478978"/>
                </a:lnTo>
                <a:lnTo>
                  <a:pt x="1405590" y="488338"/>
                </a:lnTo>
                <a:cubicBezTo>
                  <a:pt x="1468221" y="514830"/>
                  <a:pt x="1512168" y="576847"/>
                  <a:pt x="1512168" y="649128"/>
                </a:cubicBezTo>
                <a:cubicBezTo>
                  <a:pt x="1512168" y="745503"/>
                  <a:pt x="1434040" y="823631"/>
                  <a:pt x="1337665" y="823631"/>
                </a:cubicBezTo>
                <a:lnTo>
                  <a:pt x="246511" y="823631"/>
                </a:lnTo>
                <a:lnTo>
                  <a:pt x="241041" y="822527"/>
                </a:lnTo>
                <a:lnTo>
                  <a:pt x="230088" y="823631"/>
                </a:lnTo>
                <a:cubicBezTo>
                  <a:pt x="103014" y="823631"/>
                  <a:pt x="0" y="720617"/>
                  <a:pt x="0" y="593543"/>
                </a:cubicBezTo>
                <a:cubicBezTo>
                  <a:pt x="0" y="482353"/>
                  <a:pt x="78870" y="389585"/>
                  <a:pt x="183717" y="368130"/>
                </a:cubicBezTo>
                <a:lnTo>
                  <a:pt x="219533" y="364519"/>
                </a:lnTo>
                <a:lnTo>
                  <a:pt x="224137" y="318852"/>
                </a:lnTo>
                <a:cubicBezTo>
                  <a:pt x="261373" y="136884"/>
                  <a:pt x="422379" y="0"/>
                  <a:pt x="615355" y="0"/>
                </a:cubicBezTo>
                <a:close/>
              </a:path>
            </a:pathLst>
          </a:custGeom>
          <a:solidFill>
            <a:srgbClr val="7F7F7F">
              <a:alpha val="14902"/>
            </a:srgb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sp>
        <p:nvSpPr>
          <p:cNvPr id="21" name="Freeform 42">
            <a:extLst>
              <a:ext uri="{FF2B5EF4-FFF2-40B4-BE49-F238E27FC236}">
                <a16:creationId xmlns:a16="http://schemas.microsoft.com/office/drawing/2014/main" id="{CFBF9803-F2A4-70EB-FBF5-E644526B5137}"/>
              </a:ext>
            </a:extLst>
          </p:cNvPr>
          <p:cNvSpPr>
            <a:spLocks noChangeAspect="1"/>
          </p:cNvSpPr>
          <p:nvPr/>
        </p:nvSpPr>
        <p:spPr>
          <a:xfrm>
            <a:off x="8485188" y="400050"/>
            <a:ext cx="1254125" cy="682625"/>
          </a:xfrm>
          <a:custGeom>
            <a:avLst/>
            <a:gdLst>
              <a:gd name="connsiteX0" fmla="*/ 615355 w 1512168"/>
              <a:gd name="connsiteY0" fmla="*/ 0 h 823631"/>
              <a:gd name="connsiteX1" fmla="*/ 946487 w 1512168"/>
              <a:gd name="connsiteY1" fmla="*/ 176061 h 823631"/>
              <a:gd name="connsiteX2" fmla="*/ 971165 w 1512168"/>
              <a:gd name="connsiteY2" fmla="*/ 221528 h 823631"/>
              <a:gd name="connsiteX3" fmla="*/ 1012673 w 1512168"/>
              <a:gd name="connsiteY3" fmla="*/ 198998 h 823631"/>
              <a:gd name="connsiteX4" fmla="*/ 1112273 w 1512168"/>
              <a:gd name="connsiteY4" fmla="*/ 178890 h 823631"/>
              <a:gd name="connsiteX5" fmla="*/ 1368153 w 1512168"/>
              <a:gd name="connsiteY5" fmla="*/ 434770 h 823631"/>
              <a:gd name="connsiteX6" fmla="*/ 1359228 w 1512168"/>
              <a:gd name="connsiteY6" fmla="*/ 478978 h 823631"/>
              <a:gd name="connsiteX7" fmla="*/ 1405590 w 1512168"/>
              <a:gd name="connsiteY7" fmla="*/ 488338 h 823631"/>
              <a:gd name="connsiteX8" fmla="*/ 1512168 w 1512168"/>
              <a:gd name="connsiteY8" fmla="*/ 649128 h 823631"/>
              <a:gd name="connsiteX9" fmla="*/ 1337665 w 1512168"/>
              <a:gd name="connsiteY9" fmla="*/ 823631 h 823631"/>
              <a:gd name="connsiteX10" fmla="*/ 246511 w 1512168"/>
              <a:gd name="connsiteY10" fmla="*/ 823631 h 823631"/>
              <a:gd name="connsiteX11" fmla="*/ 241041 w 1512168"/>
              <a:gd name="connsiteY11" fmla="*/ 822527 h 823631"/>
              <a:gd name="connsiteX12" fmla="*/ 230088 w 1512168"/>
              <a:gd name="connsiteY12" fmla="*/ 823631 h 823631"/>
              <a:gd name="connsiteX13" fmla="*/ 0 w 1512168"/>
              <a:gd name="connsiteY13" fmla="*/ 593543 h 823631"/>
              <a:gd name="connsiteX14" fmla="*/ 183717 w 1512168"/>
              <a:gd name="connsiteY14" fmla="*/ 368130 h 823631"/>
              <a:gd name="connsiteX15" fmla="*/ 219533 w 1512168"/>
              <a:gd name="connsiteY15" fmla="*/ 364519 h 823631"/>
              <a:gd name="connsiteX16" fmla="*/ 224137 w 1512168"/>
              <a:gd name="connsiteY16" fmla="*/ 318852 h 823631"/>
              <a:gd name="connsiteX17" fmla="*/ 615355 w 1512168"/>
              <a:gd name="connsiteY17" fmla="*/ 0 h 82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2168" h="823631">
                <a:moveTo>
                  <a:pt x="615355" y="0"/>
                </a:moveTo>
                <a:cubicBezTo>
                  <a:pt x="753195" y="0"/>
                  <a:pt x="874724" y="69839"/>
                  <a:pt x="946487" y="176061"/>
                </a:cubicBezTo>
                <a:lnTo>
                  <a:pt x="971165" y="221528"/>
                </a:lnTo>
                <a:lnTo>
                  <a:pt x="1012673" y="198998"/>
                </a:lnTo>
                <a:cubicBezTo>
                  <a:pt x="1043286" y="186050"/>
                  <a:pt x="1076944" y="178890"/>
                  <a:pt x="1112273" y="178890"/>
                </a:cubicBezTo>
                <a:cubicBezTo>
                  <a:pt x="1253592" y="178890"/>
                  <a:pt x="1368153" y="293451"/>
                  <a:pt x="1368153" y="434770"/>
                </a:cubicBezTo>
                <a:lnTo>
                  <a:pt x="1359228" y="478978"/>
                </a:lnTo>
                <a:lnTo>
                  <a:pt x="1405590" y="488338"/>
                </a:lnTo>
                <a:cubicBezTo>
                  <a:pt x="1468221" y="514830"/>
                  <a:pt x="1512168" y="576847"/>
                  <a:pt x="1512168" y="649128"/>
                </a:cubicBezTo>
                <a:cubicBezTo>
                  <a:pt x="1512168" y="745503"/>
                  <a:pt x="1434040" y="823631"/>
                  <a:pt x="1337665" y="823631"/>
                </a:cubicBezTo>
                <a:lnTo>
                  <a:pt x="246511" y="823631"/>
                </a:lnTo>
                <a:lnTo>
                  <a:pt x="241041" y="822527"/>
                </a:lnTo>
                <a:lnTo>
                  <a:pt x="230088" y="823631"/>
                </a:lnTo>
                <a:cubicBezTo>
                  <a:pt x="103014" y="823631"/>
                  <a:pt x="0" y="720617"/>
                  <a:pt x="0" y="593543"/>
                </a:cubicBezTo>
                <a:cubicBezTo>
                  <a:pt x="0" y="482353"/>
                  <a:pt x="78870" y="389585"/>
                  <a:pt x="183717" y="368130"/>
                </a:cubicBezTo>
                <a:lnTo>
                  <a:pt x="219533" y="364519"/>
                </a:lnTo>
                <a:lnTo>
                  <a:pt x="224137" y="318852"/>
                </a:lnTo>
                <a:cubicBezTo>
                  <a:pt x="261373" y="136884"/>
                  <a:pt x="422379" y="0"/>
                  <a:pt x="615355" y="0"/>
                </a:cubicBezTo>
                <a:close/>
              </a:path>
            </a:pathLst>
          </a:custGeom>
          <a:solidFill>
            <a:srgbClr val="7F7F7F">
              <a:alpha val="14902"/>
            </a:srgb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sp>
        <p:nvSpPr>
          <p:cNvPr id="22" name="Rectangle 37">
            <a:extLst>
              <a:ext uri="{FF2B5EF4-FFF2-40B4-BE49-F238E27FC236}">
                <a16:creationId xmlns:a16="http://schemas.microsoft.com/office/drawing/2014/main" id="{A2F672CC-8EF7-0AB4-6BE4-8F70800E66EA}"/>
              </a:ext>
            </a:extLst>
          </p:cNvPr>
          <p:cNvSpPr/>
          <p:nvPr/>
        </p:nvSpPr>
        <p:spPr>
          <a:xfrm>
            <a:off x="7100888" y="2846388"/>
            <a:ext cx="3944937" cy="2152650"/>
          </a:xfrm>
          <a:prstGeom prst="rect">
            <a:avLst/>
          </a:prstGeom>
          <a:no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lIns="182880" tIns="182880" rIns="182880" bIns="182880" spcCol="1270"/>
          <a:lstStyle/>
          <a:p>
            <a:pPr marL="371475" lvl="4" indent="-285750" defTabSz="258763" fontAlgn="auto">
              <a:spcBef>
                <a:spcPts val="0"/>
              </a:spcBef>
              <a:spcAft>
                <a:spcPts val="600"/>
              </a:spcAft>
              <a:buFont typeface="Arial" panose="020B0604020202020204" pitchFamily="34" charset="0"/>
              <a:buChar char="•"/>
              <a:defRPr/>
            </a:pPr>
            <a:r>
              <a:rPr lang="en-US" sz="1600" b="1">
                <a:solidFill>
                  <a:schemeClr val="tx1">
                    <a:lumMod val="75000"/>
                    <a:lumOff val="25000"/>
                  </a:schemeClr>
                </a:solidFill>
                <a:latin typeface="Century Gothic" panose="020B0502020202020204" pitchFamily="34" charset="0"/>
              </a:rPr>
              <a:t>Hunters</a:t>
            </a:r>
            <a:r>
              <a:rPr lang="en-US" sz="1600">
                <a:solidFill>
                  <a:schemeClr val="tx1">
                    <a:lumMod val="75000"/>
                    <a:lumOff val="25000"/>
                  </a:schemeClr>
                </a:solidFill>
                <a:latin typeface="Century Gothic" panose="020B0502020202020204" pitchFamily="34" charset="0"/>
              </a:rPr>
              <a:t> – cold calling, new business and results driven</a:t>
            </a:r>
          </a:p>
          <a:p>
            <a:pPr marL="371475" lvl="4" indent="-285750" defTabSz="258763" fontAlgn="auto">
              <a:spcBef>
                <a:spcPts val="0"/>
              </a:spcBef>
              <a:spcAft>
                <a:spcPts val="600"/>
              </a:spcAft>
              <a:buFont typeface="Arial" panose="020B0604020202020204" pitchFamily="34" charset="0"/>
              <a:buChar char="•"/>
              <a:defRPr/>
            </a:pPr>
            <a:r>
              <a:rPr lang="en-US" sz="1600" b="1">
                <a:solidFill>
                  <a:schemeClr val="tx1">
                    <a:lumMod val="75000"/>
                    <a:lumOff val="25000"/>
                  </a:schemeClr>
                </a:solidFill>
                <a:latin typeface="Century Gothic" panose="020B0502020202020204" pitchFamily="34" charset="0"/>
              </a:rPr>
              <a:t>Farmers</a:t>
            </a:r>
            <a:r>
              <a:rPr lang="en-US" sz="1600">
                <a:solidFill>
                  <a:schemeClr val="tx1">
                    <a:lumMod val="75000"/>
                    <a:lumOff val="25000"/>
                  </a:schemeClr>
                </a:solidFill>
                <a:latin typeface="Century Gothic" panose="020B0502020202020204" pitchFamily="34" charset="0"/>
              </a:rPr>
              <a:t> – re</a:t>
            </a:r>
            <a:r>
              <a:rPr lang="en-US" sz="1600">
                <a:solidFill>
                  <a:srgbClr val="404040"/>
                </a:solidFill>
                <a:latin typeface="Century Gothic" panose="020B0502020202020204" pitchFamily="34" charset="0"/>
              </a:rPr>
              <a:t>la</a:t>
            </a:r>
            <a:r>
              <a:rPr lang="en-US" sz="1600">
                <a:solidFill>
                  <a:schemeClr val="tx1">
                    <a:lumMod val="75000"/>
                    <a:lumOff val="25000"/>
                  </a:schemeClr>
                </a:solidFill>
                <a:latin typeface="Century Gothic" panose="020B0502020202020204" pitchFamily="34" charset="0"/>
              </a:rPr>
              <a:t>tionship selling and emotive selling</a:t>
            </a:r>
          </a:p>
          <a:p>
            <a:pPr marL="371475" lvl="4" indent="-285750" defTabSz="258763" fontAlgn="auto">
              <a:spcBef>
                <a:spcPts val="0"/>
              </a:spcBef>
              <a:spcAft>
                <a:spcPts val="600"/>
              </a:spcAft>
              <a:buFont typeface="Arial" panose="020B0604020202020204" pitchFamily="34" charset="0"/>
              <a:buChar char="•"/>
              <a:defRPr/>
            </a:pPr>
            <a:r>
              <a:rPr lang="en-US" sz="1600" b="1">
                <a:solidFill>
                  <a:schemeClr val="tx1">
                    <a:lumMod val="75000"/>
                    <a:lumOff val="25000"/>
                  </a:schemeClr>
                </a:solidFill>
                <a:latin typeface="Century Gothic" panose="020B0502020202020204" pitchFamily="34" charset="0"/>
              </a:rPr>
              <a:t>Customer service </a:t>
            </a:r>
            <a:r>
              <a:rPr lang="en-US" sz="1600">
                <a:solidFill>
                  <a:schemeClr val="tx1">
                    <a:lumMod val="75000"/>
                    <a:lumOff val="25000"/>
                  </a:schemeClr>
                </a:solidFill>
                <a:latin typeface="Century Gothic" panose="020B0502020202020204" pitchFamily="34" charset="0"/>
              </a:rPr>
              <a:t>– problem solving and upselling</a:t>
            </a:r>
          </a:p>
          <a:p>
            <a:pPr marL="371475" lvl="4" indent="-285750" defTabSz="258763" fontAlgn="auto">
              <a:spcBef>
                <a:spcPts val="0"/>
              </a:spcBef>
              <a:spcAft>
                <a:spcPts val="600"/>
              </a:spcAft>
              <a:buFont typeface="Arial" panose="020B0604020202020204" pitchFamily="34" charset="0"/>
              <a:buChar char="•"/>
              <a:defRPr/>
            </a:pPr>
            <a:r>
              <a:rPr lang="en-US" sz="1600" b="1">
                <a:solidFill>
                  <a:schemeClr val="tx1">
                    <a:lumMod val="75000"/>
                    <a:lumOff val="25000"/>
                  </a:schemeClr>
                </a:solidFill>
                <a:latin typeface="Century Gothic" panose="020B0502020202020204" pitchFamily="34" charset="0"/>
              </a:rPr>
              <a:t>Technical sales </a:t>
            </a:r>
            <a:r>
              <a:rPr lang="en-US" sz="1600">
                <a:solidFill>
                  <a:schemeClr val="tx1">
                    <a:lumMod val="75000"/>
                    <a:lumOff val="25000"/>
                  </a:schemeClr>
                </a:solidFill>
                <a:latin typeface="Century Gothic" panose="020B0502020202020204" pitchFamily="34" charset="0"/>
              </a:rPr>
              <a:t>– explanations, instructions and detail</a:t>
            </a:r>
          </a:p>
          <a:p>
            <a:pPr marL="371475" lvl="4" indent="-285750" defTabSz="258763" fontAlgn="auto">
              <a:spcBef>
                <a:spcPts val="0"/>
              </a:spcBef>
              <a:spcAft>
                <a:spcPts val="600"/>
              </a:spcAft>
              <a:buFont typeface="Arial" panose="020B0604020202020204" pitchFamily="34" charset="0"/>
              <a:buChar char="•"/>
              <a:defRPr/>
            </a:pPr>
            <a:r>
              <a:rPr lang="en-US" sz="1600" b="1">
                <a:solidFill>
                  <a:schemeClr val="tx1">
                    <a:lumMod val="75000"/>
                    <a:lumOff val="25000"/>
                  </a:schemeClr>
                </a:solidFill>
                <a:latin typeface="Century Gothic" panose="020B0502020202020204" pitchFamily="34" charset="0"/>
              </a:rPr>
              <a:t>Solution Experts </a:t>
            </a:r>
            <a:r>
              <a:rPr lang="en-US" sz="1600">
                <a:solidFill>
                  <a:schemeClr val="tx1">
                    <a:lumMod val="75000"/>
                    <a:lumOff val="25000"/>
                  </a:schemeClr>
                </a:solidFill>
                <a:latin typeface="Century Gothic" panose="020B0502020202020204" pitchFamily="34" charset="0"/>
              </a:rPr>
              <a:t>– </a:t>
            </a:r>
            <a:r>
              <a:rPr lang="en-US" sz="1600">
                <a:solidFill>
                  <a:srgbClr val="404040"/>
                </a:solidFill>
                <a:latin typeface="Century Gothic" panose="020B0502020202020204" pitchFamily="34" charset="0"/>
              </a:rPr>
              <a:t>details and strategic sales</a:t>
            </a:r>
          </a:p>
        </p:txBody>
      </p:sp>
      <p:grpSp>
        <p:nvGrpSpPr>
          <p:cNvPr id="25" name="Grupa 24">
            <a:extLst>
              <a:ext uri="{FF2B5EF4-FFF2-40B4-BE49-F238E27FC236}">
                <a16:creationId xmlns:a16="http://schemas.microsoft.com/office/drawing/2014/main" id="{4F8EB91D-7BAC-36EB-E6F7-3D984E990371}"/>
              </a:ext>
            </a:extLst>
          </p:cNvPr>
          <p:cNvGrpSpPr>
            <a:grpSpLocks/>
          </p:cNvGrpSpPr>
          <p:nvPr/>
        </p:nvGrpSpPr>
        <p:grpSpPr bwMode="auto">
          <a:xfrm>
            <a:off x="7116763" y="1739899"/>
            <a:ext cx="3935412" cy="4241795"/>
            <a:chOff x="7109400" y="2138825"/>
            <a:chExt cx="3936534" cy="4065938"/>
          </a:xfrm>
        </p:grpSpPr>
        <p:sp>
          <p:nvSpPr>
            <p:cNvPr id="9" name="Prostokąt z rogami zaokrąglonymi z jednej strony 8">
              <a:extLst>
                <a:ext uri="{FF2B5EF4-FFF2-40B4-BE49-F238E27FC236}">
                  <a16:creationId xmlns:a16="http://schemas.microsoft.com/office/drawing/2014/main" id="{F88455DA-687A-3DEB-5C5B-80E7535D639A}"/>
                </a:ext>
              </a:extLst>
            </p:cNvPr>
            <p:cNvSpPr/>
            <p:nvPr/>
          </p:nvSpPr>
          <p:spPr>
            <a:xfrm>
              <a:off x="7118928" y="2138825"/>
              <a:ext cx="3927006" cy="1125635"/>
            </a:xfrm>
            <a:prstGeom prst="round2SameRect">
              <a:avLst>
                <a:gd name="adj1" fmla="val 36125"/>
                <a:gd name="adj2" fmla="val 0"/>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latin typeface="Century Gothic" panose="020B0502020202020204" pitchFamily="34" charset="0"/>
              </a:endParaRPr>
            </a:p>
          </p:txBody>
        </p:sp>
        <p:sp>
          <p:nvSpPr>
            <p:cNvPr id="11" name="Rectangle 39">
              <a:extLst>
                <a:ext uri="{FF2B5EF4-FFF2-40B4-BE49-F238E27FC236}">
                  <a16:creationId xmlns:a16="http://schemas.microsoft.com/office/drawing/2014/main" id="{FC4EEBBB-2957-DC8B-55B7-057E8BCB35E2}"/>
                </a:ext>
              </a:extLst>
            </p:cNvPr>
            <p:cNvSpPr/>
            <p:nvPr/>
          </p:nvSpPr>
          <p:spPr>
            <a:xfrm>
              <a:off x="7644540" y="2207094"/>
              <a:ext cx="2936125" cy="554085"/>
            </a:xfrm>
            <a:prstGeom prst="rect">
              <a:avLst/>
            </a:prstGeom>
            <a:no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lIns="182880" tIns="91440" rIns="182880" bIns="182880" spcCol="1270" anchor="ctr">
              <a:spAutoFit/>
            </a:bodyPr>
            <a:lstStyle/>
            <a:p>
              <a:pPr algn="ctr" defTabSz="666734" eaLnBrk="1" fontAlgn="auto" hangingPunct="1">
                <a:lnSpc>
                  <a:spcPct val="90000"/>
                </a:lnSpc>
                <a:spcAft>
                  <a:spcPts val="200"/>
                </a:spcAft>
                <a:defRPr/>
              </a:pPr>
              <a:r>
                <a:rPr lang="en-NZ" sz="2000" b="1">
                  <a:solidFill>
                    <a:schemeClr val="bg1"/>
                  </a:solidFill>
                </a:rPr>
                <a:t>It’s a</a:t>
              </a:r>
              <a:r>
                <a:rPr lang="pl-PL" sz="2000" b="1">
                  <a:solidFill>
                    <a:schemeClr val="bg1"/>
                  </a:solidFill>
                </a:rPr>
                <a:t> tool for:</a:t>
              </a:r>
              <a:endParaRPr lang="en-US" sz="2000" b="1">
                <a:solidFill>
                  <a:schemeClr val="bg1"/>
                </a:solidFill>
              </a:endParaRPr>
            </a:p>
          </p:txBody>
        </p:sp>
        <p:sp>
          <p:nvSpPr>
            <p:cNvPr id="23" name="Prostokąt zaokrąglony 22">
              <a:extLst>
                <a:ext uri="{FF2B5EF4-FFF2-40B4-BE49-F238E27FC236}">
                  <a16:creationId xmlns:a16="http://schemas.microsoft.com/office/drawing/2014/main" id="{F685D751-1F98-9D41-DFF6-DF081EDE7FBE}"/>
                </a:ext>
              </a:extLst>
            </p:cNvPr>
            <p:cNvSpPr/>
            <p:nvPr/>
          </p:nvSpPr>
          <p:spPr>
            <a:xfrm>
              <a:off x="7109400" y="2138825"/>
              <a:ext cx="3930182" cy="4065938"/>
            </a:xfrm>
            <a:prstGeom prst="roundRect">
              <a:avLst>
                <a:gd name="adj" fmla="val 13070"/>
              </a:avLst>
            </a:prstGeom>
            <a:ln w="19050" cap="rnd">
              <a:solidFill>
                <a:schemeClr val="accent1"/>
              </a:solidFill>
              <a:round/>
            </a:ln>
          </p:spPr>
          <p:style>
            <a:lnRef idx="1">
              <a:schemeClr val="accent1"/>
            </a:lnRef>
            <a:fillRef idx="0">
              <a:schemeClr val="accent1"/>
            </a:fillRef>
            <a:effectRef idx="0">
              <a:schemeClr val="accent1"/>
            </a:effectRef>
            <a:fontRef idx="minor">
              <a:schemeClr val="tx1"/>
            </a:fontRef>
          </p:style>
          <p:txBody>
            <a:bodyPr anchor="ctr"/>
            <a:lstStyle/>
            <a:p>
              <a:pPr algn="ctr" defTabSz="913203" eaLnBrk="1" fontAlgn="auto" hangingPunct="1">
                <a:spcBef>
                  <a:spcPts val="0"/>
                </a:spcBef>
                <a:spcAft>
                  <a:spcPts val="0"/>
                </a:spcAft>
                <a:defRPr/>
              </a:pPr>
              <a:endParaRPr lang="pl-PL"/>
            </a:p>
          </p:txBody>
        </p:sp>
        <p:sp>
          <p:nvSpPr>
            <p:cNvPr id="508946" name="Freeform 119">
              <a:extLst>
                <a:ext uri="{FF2B5EF4-FFF2-40B4-BE49-F238E27FC236}">
                  <a16:creationId xmlns:a16="http://schemas.microsoft.com/office/drawing/2014/main" id="{C4A2FD14-304E-1CB0-F149-5A4A749ADC4E}"/>
                </a:ext>
              </a:extLst>
            </p:cNvPr>
            <p:cNvSpPr>
              <a:spLocks noEditPoints="1"/>
            </p:cNvSpPr>
            <p:nvPr/>
          </p:nvSpPr>
          <p:spPr bwMode="auto">
            <a:xfrm>
              <a:off x="8812436" y="2669004"/>
              <a:ext cx="524724" cy="536224"/>
            </a:xfrm>
            <a:custGeom>
              <a:avLst/>
              <a:gdLst>
                <a:gd name="T0" fmla="*/ 300082535 w 678"/>
                <a:gd name="T1" fmla="*/ 416116032 h 691"/>
                <a:gd name="T2" fmla="*/ 297087429 w 678"/>
                <a:gd name="T3" fmla="*/ 414309477 h 691"/>
                <a:gd name="T4" fmla="*/ 232399331 w 678"/>
                <a:gd name="T5" fmla="*/ 348670538 h 691"/>
                <a:gd name="T6" fmla="*/ 54506286 w 678"/>
                <a:gd name="T7" fmla="*/ 305312443 h 691"/>
                <a:gd name="T8" fmla="*/ 3594127 w 678"/>
                <a:gd name="T9" fmla="*/ 166807569 h 691"/>
                <a:gd name="T10" fmla="*/ 4791396 w 678"/>
                <a:gd name="T11" fmla="*/ 164398829 h 691"/>
                <a:gd name="T12" fmla="*/ 17969088 w 678"/>
                <a:gd name="T13" fmla="*/ 151150759 h 691"/>
                <a:gd name="T14" fmla="*/ 23958526 w 678"/>
                <a:gd name="T15" fmla="*/ 151150759 h 691"/>
                <a:gd name="T16" fmla="*/ 85652293 w 678"/>
                <a:gd name="T17" fmla="*/ 212574403 h 691"/>
                <a:gd name="T18" fmla="*/ 185080525 w 678"/>
                <a:gd name="T19" fmla="*/ 186078264 h 691"/>
                <a:gd name="T20" fmla="*/ 211435137 w 678"/>
                <a:gd name="T21" fmla="*/ 86114005 h 691"/>
                <a:gd name="T22" fmla="*/ 150340391 w 678"/>
                <a:gd name="T23" fmla="*/ 24087399 h 691"/>
                <a:gd name="T24" fmla="*/ 149142349 w 678"/>
                <a:gd name="T25" fmla="*/ 21076474 h 691"/>
                <a:gd name="T26" fmla="*/ 150340391 w 678"/>
                <a:gd name="T27" fmla="*/ 18065550 h 691"/>
                <a:gd name="T28" fmla="*/ 163518084 w 678"/>
                <a:gd name="T29" fmla="*/ 4817480 h 691"/>
                <a:gd name="T30" fmla="*/ 165913395 w 678"/>
                <a:gd name="T31" fmla="*/ 3613110 h 691"/>
                <a:gd name="T32" fmla="*/ 303675889 w 678"/>
                <a:gd name="T33" fmla="*/ 54799610 h 691"/>
                <a:gd name="T34" fmla="*/ 346801546 w 678"/>
                <a:gd name="T35" fmla="*/ 233650878 h 691"/>
                <a:gd name="T36" fmla="*/ 404302164 w 678"/>
                <a:gd name="T37" fmla="*/ 291462188 h 691"/>
                <a:gd name="T38" fmla="*/ 404302164 w 678"/>
                <a:gd name="T39" fmla="*/ 297484038 h 691"/>
                <a:gd name="T40" fmla="*/ 398312726 w 678"/>
                <a:gd name="T41" fmla="*/ 297484038 h 691"/>
                <a:gd name="T42" fmla="*/ 339015044 w 678"/>
                <a:gd name="T43" fmla="*/ 237264764 h 691"/>
                <a:gd name="T44" fmla="*/ 338416023 w 678"/>
                <a:gd name="T45" fmla="*/ 233048693 h 691"/>
                <a:gd name="T46" fmla="*/ 297686451 w 678"/>
                <a:gd name="T47" fmla="*/ 60821459 h 691"/>
                <a:gd name="T48" fmla="*/ 168309480 w 678"/>
                <a:gd name="T49" fmla="*/ 12043700 h 691"/>
                <a:gd name="T50" fmla="*/ 159324935 w 678"/>
                <a:gd name="T51" fmla="*/ 21076474 h 691"/>
                <a:gd name="T52" fmla="*/ 219221638 w 678"/>
                <a:gd name="T53" fmla="*/ 81898710 h 691"/>
                <a:gd name="T54" fmla="*/ 220419681 w 678"/>
                <a:gd name="T55" fmla="*/ 86114005 h 691"/>
                <a:gd name="T56" fmla="*/ 192268006 w 678"/>
                <a:gd name="T57" fmla="*/ 190293559 h 691"/>
                <a:gd name="T58" fmla="*/ 189273674 w 678"/>
                <a:gd name="T59" fmla="*/ 193304484 h 691"/>
                <a:gd name="T60" fmla="*/ 85652293 w 678"/>
                <a:gd name="T61" fmla="*/ 221607178 h 691"/>
                <a:gd name="T62" fmla="*/ 81459144 w 678"/>
                <a:gd name="T63" fmla="*/ 220402808 h 691"/>
                <a:gd name="T64" fmla="*/ 20964194 w 678"/>
                <a:gd name="T65" fmla="*/ 160183534 h 691"/>
                <a:gd name="T66" fmla="*/ 11979650 w 678"/>
                <a:gd name="T67" fmla="*/ 169216309 h 691"/>
                <a:gd name="T68" fmla="*/ 60495724 w 678"/>
                <a:gd name="T69" fmla="*/ 299290593 h 691"/>
                <a:gd name="T70" fmla="*/ 231800310 w 678"/>
                <a:gd name="T71" fmla="*/ 340239948 h 691"/>
                <a:gd name="T72" fmla="*/ 235992684 w 678"/>
                <a:gd name="T73" fmla="*/ 340842133 h 691"/>
                <a:gd name="T74" fmla="*/ 303076868 w 678"/>
                <a:gd name="T75" fmla="*/ 408889812 h 691"/>
                <a:gd name="T76" fmla="*/ 303076868 w 678"/>
                <a:gd name="T77" fmla="*/ 414309477 h 691"/>
                <a:gd name="T78" fmla="*/ 300082535 w 678"/>
                <a:gd name="T79" fmla="*/ 416116032 h 691"/>
                <a:gd name="T80" fmla="*/ 93438795 w 678"/>
                <a:gd name="T81" fmla="*/ 188487004 h 691"/>
                <a:gd name="T82" fmla="*/ 90443689 w 678"/>
                <a:gd name="T83" fmla="*/ 187282634 h 691"/>
                <a:gd name="T84" fmla="*/ 38333487 w 678"/>
                <a:gd name="T85" fmla="*/ 134891764 h 691"/>
                <a:gd name="T86" fmla="*/ 37136219 w 678"/>
                <a:gd name="T87" fmla="*/ 130676470 h 691"/>
                <a:gd name="T88" fmla="*/ 56302576 w 678"/>
                <a:gd name="T89" fmla="*/ 59617089 h 691"/>
                <a:gd name="T90" fmla="*/ 59297682 w 678"/>
                <a:gd name="T91" fmla="*/ 56606165 h 691"/>
                <a:gd name="T92" fmla="*/ 129975992 w 678"/>
                <a:gd name="T93" fmla="*/ 37336245 h 691"/>
                <a:gd name="T94" fmla="*/ 134168367 w 678"/>
                <a:gd name="T95" fmla="*/ 38540615 h 691"/>
                <a:gd name="T96" fmla="*/ 186278568 w 678"/>
                <a:gd name="T97" fmla="*/ 90931485 h 691"/>
                <a:gd name="T98" fmla="*/ 187476610 w 678"/>
                <a:gd name="T99" fmla="*/ 94544595 h 691"/>
                <a:gd name="T100" fmla="*/ 168309480 w 678"/>
                <a:gd name="T101" fmla="*/ 166205384 h 691"/>
                <a:gd name="T102" fmla="*/ 165314374 w 678"/>
                <a:gd name="T103" fmla="*/ 169216309 h 691"/>
                <a:gd name="T104" fmla="*/ 94037816 w 678"/>
                <a:gd name="T105" fmla="*/ 188487004 h 691"/>
                <a:gd name="T106" fmla="*/ 93438795 w 678"/>
                <a:gd name="T107" fmla="*/ 188487004 h 691"/>
                <a:gd name="T108" fmla="*/ 46120763 w 678"/>
                <a:gd name="T109" fmla="*/ 130676470 h 691"/>
                <a:gd name="T110" fmla="*/ 94636837 w 678"/>
                <a:gd name="T111" fmla="*/ 179453453 h 691"/>
                <a:gd name="T112" fmla="*/ 160522978 w 678"/>
                <a:gd name="T113" fmla="*/ 161387904 h 691"/>
                <a:gd name="T114" fmla="*/ 178492066 w 678"/>
                <a:gd name="T115" fmla="*/ 95146780 h 691"/>
                <a:gd name="T116" fmla="*/ 129975992 w 678"/>
                <a:gd name="T117" fmla="*/ 45766835 h 691"/>
                <a:gd name="T118" fmla="*/ 63490056 w 678"/>
                <a:gd name="T119" fmla="*/ 63832384 h 691"/>
                <a:gd name="T120" fmla="*/ 46120763 w 678"/>
                <a:gd name="T121" fmla="*/ 130676470 h 69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678" h="691">
                  <a:moveTo>
                    <a:pt x="501" y="691"/>
                  </a:moveTo>
                  <a:cubicBezTo>
                    <a:pt x="500" y="691"/>
                    <a:pt x="498" y="690"/>
                    <a:pt x="496" y="688"/>
                  </a:cubicBezTo>
                  <a:cubicBezTo>
                    <a:pt x="388" y="579"/>
                    <a:pt x="388" y="579"/>
                    <a:pt x="388" y="579"/>
                  </a:cubicBezTo>
                  <a:cubicBezTo>
                    <a:pt x="283" y="612"/>
                    <a:pt x="170" y="585"/>
                    <a:pt x="91" y="507"/>
                  </a:cubicBezTo>
                  <a:cubicBezTo>
                    <a:pt x="31" y="446"/>
                    <a:pt x="0" y="363"/>
                    <a:pt x="6" y="277"/>
                  </a:cubicBezTo>
                  <a:cubicBezTo>
                    <a:pt x="6" y="276"/>
                    <a:pt x="7" y="274"/>
                    <a:pt x="8" y="273"/>
                  </a:cubicBezTo>
                  <a:cubicBezTo>
                    <a:pt x="30" y="251"/>
                    <a:pt x="30" y="251"/>
                    <a:pt x="30" y="251"/>
                  </a:cubicBezTo>
                  <a:cubicBezTo>
                    <a:pt x="33" y="248"/>
                    <a:pt x="38" y="248"/>
                    <a:pt x="40" y="251"/>
                  </a:cubicBezTo>
                  <a:cubicBezTo>
                    <a:pt x="143" y="353"/>
                    <a:pt x="143" y="353"/>
                    <a:pt x="143" y="353"/>
                  </a:cubicBezTo>
                  <a:cubicBezTo>
                    <a:pt x="309" y="309"/>
                    <a:pt x="309" y="309"/>
                    <a:pt x="309" y="309"/>
                  </a:cubicBezTo>
                  <a:cubicBezTo>
                    <a:pt x="353" y="143"/>
                    <a:pt x="353" y="143"/>
                    <a:pt x="353" y="143"/>
                  </a:cubicBezTo>
                  <a:cubicBezTo>
                    <a:pt x="251" y="40"/>
                    <a:pt x="251" y="40"/>
                    <a:pt x="251" y="40"/>
                  </a:cubicBezTo>
                  <a:cubicBezTo>
                    <a:pt x="250" y="39"/>
                    <a:pt x="249" y="37"/>
                    <a:pt x="249" y="35"/>
                  </a:cubicBezTo>
                  <a:cubicBezTo>
                    <a:pt x="249" y="33"/>
                    <a:pt x="250" y="32"/>
                    <a:pt x="251" y="30"/>
                  </a:cubicBezTo>
                  <a:cubicBezTo>
                    <a:pt x="273" y="8"/>
                    <a:pt x="273" y="8"/>
                    <a:pt x="273" y="8"/>
                  </a:cubicBezTo>
                  <a:cubicBezTo>
                    <a:pt x="274" y="7"/>
                    <a:pt x="276" y="6"/>
                    <a:pt x="277" y="6"/>
                  </a:cubicBezTo>
                  <a:cubicBezTo>
                    <a:pt x="363" y="0"/>
                    <a:pt x="446" y="31"/>
                    <a:pt x="507" y="91"/>
                  </a:cubicBezTo>
                  <a:cubicBezTo>
                    <a:pt x="585" y="169"/>
                    <a:pt x="613" y="283"/>
                    <a:pt x="579" y="388"/>
                  </a:cubicBezTo>
                  <a:cubicBezTo>
                    <a:pt x="675" y="484"/>
                    <a:pt x="675" y="484"/>
                    <a:pt x="675" y="484"/>
                  </a:cubicBezTo>
                  <a:cubicBezTo>
                    <a:pt x="678" y="486"/>
                    <a:pt x="678" y="491"/>
                    <a:pt x="675" y="494"/>
                  </a:cubicBezTo>
                  <a:cubicBezTo>
                    <a:pt x="673" y="496"/>
                    <a:pt x="668" y="496"/>
                    <a:pt x="665" y="494"/>
                  </a:cubicBezTo>
                  <a:cubicBezTo>
                    <a:pt x="566" y="394"/>
                    <a:pt x="566" y="394"/>
                    <a:pt x="566" y="394"/>
                  </a:cubicBezTo>
                  <a:cubicBezTo>
                    <a:pt x="565" y="393"/>
                    <a:pt x="564" y="390"/>
                    <a:pt x="565" y="387"/>
                  </a:cubicBezTo>
                  <a:cubicBezTo>
                    <a:pt x="598" y="286"/>
                    <a:pt x="572" y="177"/>
                    <a:pt x="497" y="101"/>
                  </a:cubicBezTo>
                  <a:cubicBezTo>
                    <a:pt x="440" y="44"/>
                    <a:pt x="361" y="15"/>
                    <a:pt x="281" y="20"/>
                  </a:cubicBezTo>
                  <a:cubicBezTo>
                    <a:pt x="266" y="35"/>
                    <a:pt x="266" y="35"/>
                    <a:pt x="266" y="35"/>
                  </a:cubicBezTo>
                  <a:cubicBezTo>
                    <a:pt x="366" y="136"/>
                    <a:pt x="366" y="136"/>
                    <a:pt x="366" y="136"/>
                  </a:cubicBezTo>
                  <a:cubicBezTo>
                    <a:pt x="368" y="138"/>
                    <a:pt x="369" y="140"/>
                    <a:pt x="368" y="143"/>
                  </a:cubicBezTo>
                  <a:cubicBezTo>
                    <a:pt x="321" y="316"/>
                    <a:pt x="321" y="316"/>
                    <a:pt x="321" y="316"/>
                  </a:cubicBezTo>
                  <a:cubicBezTo>
                    <a:pt x="321" y="319"/>
                    <a:pt x="319" y="321"/>
                    <a:pt x="316" y="321"/>
                  </a:cubicBezTo>
                  <a:cubicBezTo>
                    <a:pt x="143" y="368"/>
                    <a:pt x="143" y="368"/>
                    <a:pt x="143" y="368"/>
                  </a:cubicBezTo>
                  <a:cubicBezTo>
                    <a:pt x="140" y="369"/>
                    <a:pt x="138" y="368"/>
                    <a:pt x="136" y="366"/>
                  </a:cubicBezTo>
                  <a:cubicBezTo>
                    <a:pt x="35" y="266"/>
                    <a:pt x="35" y="266"/>
                    <a:pt x="35" y="266"/>
                  </a:cubicBezTo>
                  <a:cubicBezTo>
                    <a:pt x="20" y="281"/>
                    <a:pt x="20" y="281"/>
                    <a:pt x="20" y="281"/>
                  </a:cubicBezTo>
                  <a:cubicBezTo>
                    <a:pt x="15" y="361"/>
                    <a:pt x="44" y="440"/>
                    <a:pt x="101" y="497"/>
                  </a:cubicBezTo>
                  <a:cubicBezTo>
                    <a:pt x="177" y="572"/>
                    <a:pt x="286" y="598"/>
                    <a:pt x="387" y="565"/>
                  </a:cubicBezTo>
                  <a:cubicBezTo>
                    <a:pt x="390" y="564"/>
                    <a:pt x="393" y="565"/>
                    <a:pt x="394" y="566"/>
                  </a:cubicBezTo>
                  <a:cubicBezTo>
                    <a:pt x="506" y="679"/>
                    <a:pt x="506" y="679"/>
                    <a:pt x="506" y="679"/>
                  </a:cubicBezTo>
                  <a:cubicBezTo>
                    <a:pt x="509" y="681"/>
                    <a:pt x="509" y="686"/>
                    <a:pt x="506" y="688"/>
                  </a:cubicBezTo>
                  <a:cubicBezTo>
                    <a:pt x="505" y="690"/>
                    <a:pt x="503" y="691"/>
                    <a:pt x="501" y="691"/>
                  </a:cubicBezTo>
                  <a:close/>
                  <a:moveTo>
                    <a:pt x="156" y="313"/>
                  </a:moveTo>
                  <a:cubicBezTo>
                    <a:pt x="154" y="313"/>
                    <a:pt x="152" y="312"/>
                    <a:pt x="151" y="311"/>
                  </a:cubicBezTo>
                  <a:cubicBezTo>
                    <a:pt x="64" y="224"/>
                    <a:pt x="64" y="224"/>
                    <a:pt x="64" y="224"/>
                  </a:cubicBezTo>
                  <a:cubicBezTo>
                    <a:pt x="62" y="222"/>
                    <a:pt x="61" y="220"/>
                    <a:pt x="62" y="217"/>
                  </a:cubicBezTo>
                  <a:cubicBezTo>
                    <a:pt x="94" y="99"/>
                    <a:pt x="94" y="99"/>
                    <a:pt x="94" y="99"/>
                  </a:cubicBezTo>
                  <a:cubicBezTo>
                    <a:pt x="94" y="96"/>
                    <a:pt x="96" y="94"/>
                    <a:pt x="99" y="94"/>
                  </a:cubicBezTo>
                  <a:cubicBezTo>
                    <a:pt x="217" y="62"/>
                    <a:pt x="217" y="62"/>
                    <a:pt x="217" y="62"/>
                  </a:cubicBezTo>
                  <a:cubicBezTo>
                    <a:pt x="220" y="61"/>
                    <a:pt x="222" y="62"/>
                    <a:pt x="224" y="64"/>
                  </a:cubicBezTo>
                  <a:cubicBezTo>
                    <a:pt x="311" y="151"/>
                    <a:pt x="311" y="151"/>
                    <a:pt x="311" y="151"/>
                  </a:cubicBezTo>
                  <a:cubicBezTo>
                    <a:pt x="313" y="152"/>
                    <a:pt x="313" y="155"/>
                    <a:pt x="313" y="157"/>
                  </a:cubicBezTo>
                  <a:cubicBezTo>
                    <a:pt x="281" y="276"/>
                    <a:pt x="281" y="276"/>
                    <a:pt x="281" y="276"/>
                  </a:cubicBezTo>
                  <a:cubicBezTo>
                    <a:pt x="280" y="278"/>
                    <a:pt x="278" y="280"/>
                    <a:pt x="276" y="281"/>
                  </a:cubicBezTo>
                  <a:cubicBezTo>
                    <a:pt x="157" y="313"/>
                    <a:pt x="157" y="313"/>
                    <a:pt x="157" y="313"/>
                  </a:cubicBezTo>
                  <a:cubicBezTo>
                    <a:pt x="157" y="313"/>
                    <a:pt x="156" y="313"/>
                    <a:pt x="156" y="313"/>
                  </a:cubicBezTo>
                  <a:close/>
                  <a:moveTo>
                    <a:pt x="77" y="217"/>
                  </a:moveTo>
                  <a:cubicBezTo>
                    <a:pt x="158" y="298"/>
                    <a:pt x="158" y="298"/>
                    <a:pt x="158" y="298"/>
                  </a:cubicBezTo>
                  <a:cubicBezTo>
                    <a:pt x="268" y="268"/>
                    <a:pt x="268" y="268"/>
                    <a:pt x="268" y="268"/>
                  </a:cubicBezTo>
                  <a:cubicBezTo>
                    <a:pt x="298" y="158"/>
                    <a:pt x="298" y="158"/>
                    <a:pt x="298" y="158"/>
                  </a:cubicBezTo>
                  <a:cubicBezTo>
                    <a:pt x="217" y="76"/>
                    <a:pt x="217" y="76"/>
                    <a:pt x="217" y="76"/>
                  </a:cubicBezTo>
                  <a:cubicBezTo>
                    <a:pt x="106" y="106"/>
                    <a:pt x="106" y="106"/>
                    <a:pt x="106" y="106"/>
                  </a:cubicBezTo>
                  <a:lnTo>
                    <a:pt x="77" y="217"/>
                  </a:lnTo>
                  <a:close/>
                </a:path>
              </a:pathLst>
            </a:custGeom>
            <a:solidFill>
              <a:schemeClr val="bg1"/>
            </a:solidFill>
            <a:ln w="19050">
              <a:solidFill>
                <a:schemeClr val="bg1"/>
              </a:solidFill>
              <a:round/>
              <a:headEnd/>
              <a:tailEnd/>
            </a:ln>
          </p:spPr>
          <p:txBody>
            <a:bodyPr/>
            <a:lstStyle/>
            <a:p>
              <a:endParaRPr lang="en-NZ"/>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par>
                                <p:cTn id="8" presetID="22" presetClass="entr" presetSubtype="8" fill="hold" nodeType="withEffect">
                                  <p:stCondLst>
                                    <p:cond delay="500"/>
                                  </p:stCondLst>
                                  <p:childTnLst>
                                    <p:set>
                                      <p:cBhvr>
                                        <p:cTn id="9" dur="1" fill="hold">
                                          <p:stCondLst>
                                            <p:cond delay="0"/>
                                          </p:stCondLst>
                                        </p:cTn>
                                        <p:tgtEl>
                                          <p:spTgt spid="5"/>
                                        </p:tgtEl>
                                        <p:attrNameLst>
                                          <p:attrName>style.visibility</p:attrName>
                                        </p:attrNameLst>
                                      </p:cBhvr>
                                      <p:to>
                                        <p:strVal val="visible"/>
                                      </p:to>
                                    </p:set>
                                    <p:animEffect transition="in" filter="wipe(left)">
                                      <p:cBhvr>
                                        <p:cTn id="10" dur="1000"/>
                                        <p:tgtEl>
                                          <p:spTgt spid="5"/>
                                        </p:tgtEl>
                                      </p:cBhvr>
                                    </p:animEffect>
                                  </p:childTnLst>
                                </p:cTn>
                              </p:par>
                              <p:par>
                                <p:cTn id="11" presetID="22" presetClass="entr" presetSubtype="1" fill="hold" nodeType="withEffect">
                                  <p:stCondLst>
                                    <p:cond delay="1250"/>
                                  </p:stCondLst>
                                  <p:childTnLst>
                                    <p:set>
                                      <p:cBhvr>
                                        <p:cTn id="12" dur="1" fill="hold">
                                          <p:stCondLst>
                                            <p:cond delay="0"/>
                                          </p:stCondLst>
                                        </p:cTn>
                                        <p:tgtEl>
                                          <p:spTgt spid="6"/>
                                        </p:tgtEl>
                                        <p:attrNameLst>
                                          <p:attrName>style.visibility</p:attrName>
                                        </p:attrNameLst>
                                      </p:cBhvr>
                                      <p:to>
                                        <p:strVal val="visible"/>
                                      </p:to>
                                    </p:set>
                                    <p:animEffect transition="in" filter="wipe(up)">
                                      <p:cBhvr>
                                        <p:cTn id="13" dur="500"/>
                                        <p:tgtEl>
                                          <p:spTgt spid="6"/>
                                        </p:tgtEl>
                                      </p:cBhvr>
                                    </p:animEffect>
                                  </p:childTnLst>
                                </p:cTn>
                              </p:par>
                              <p:par>
                                <p:cTn id="14" presetID="10" presetClass="entr" presetSubtype="0" fill="hold" nodeType="withEffect">
                                  <p:stCondLst>
                                    <p:cond delay="1750"/>
                                  </p:stCondLst>
                                  <p:childTnLst>
                                    <p:set>
                                      <p:cBhvr>
                                        <p:cTn id="15" dur="1" fill="hold">
                                          <p:stCondLst>
                                            <p:cond delay="0"/>
                                          </p:stCondLst>
                                        </p:cTn>
                                        <p:tgtEl>
                                          <p:spTgt spid="26"/>
                                        </p:tgtEl>
                                        <p:attrNameLst>
                                          <p:attrName>style.visibility</p:attrName>
                                        </p:attrNameLst>
                                      </p:cBhvr>
                                      <p:to>
                                        <p:strVal val="visible"/>
                                      </p:to>
                                    </p:set>
                                    <p:animEffect transition="in" filter="fade">
                                      <p:cBhvr>
                                        <p:cTn id="16" dur="500"/>
                                        <p:tgtEl>
                                          <p:spTgt spid="26"/>
                                        </p:tgtEl>
                                      </p:cBhvr>
                                    </p:animEffect>
                                  </p:childTnLst>
                                </p:cTn>
                              </p:par>
                              <p:par>
                                <p:cTn id="17" presetID="10" presetClass="entr" presetSubtype="0" fill="hold" nodeType="withEffect">
                                  <p:stCondLst>
                                    <p:cond delay="1750"/>
                                  </p:stCondLst>
                                  <p:childTnLst>
                                    <p:set>
                                      <p:cBhvr>
                                        <p:cTn id="18" dur="1" fill="hold">
                                          <p:stCondLst>
                                            <p:cond delay="0"/>
                                          </p:stCondLst>
                                        </p:cTn>
                                        <p:tgtEl>
                                          <p:spTgt spid="20"/>
                                        </p:tgtEl>
                                        <p:attrNameLst>
                                          <p:attrName>style.visibility</p:attrName>
                                        </p:attrNameLst>
                                      </p:cBhvr>
                                      <p:to>
                                        <p:strVal val="visible"/>
                                      </p:to>
                                    </p:set>
                                    <p:animEffect transition="in" filter="fade">
                                      <p:cBhvr>
                                        <p:cTn id="19" dur="500"/>
                                        <p:tgtEl>
                                          <p:spTgt spid="20"/>
                                        </p:tgtEl>
                                      </p:cBhvr>
                                    </p:animEffect>
                                  </p:childTnLst>
                                </p:cTn>
                              </p:par>
                              <p:par>
                                <p:cTn id="20" presetID="10" presetClass="entr" presetSubtype="0" fill="hold" nodeType="withEffect">
                                  <p:stCondLst>
                                    <p:cond delay="1750"/>
                                  </p:stCondLst>
                                  <p:childTnLst>
                                    <p:set>
                                      <p:cBhvr>
                                        <p:cTn id="21" dur="1" fill="hold">
                                          <p:stCondLst>
                                            <p:cond delay="0"/>
                                          </p:stCondLst>
                                        </p:cTn>
                                        <p:tgtEl>
                                          <p:spTgt spid="21"/>
                                        </p:tgtEl>
                                        <p:attrNameLst>
                                          <p:attrName>style.visibility</p:attrName>
                                        </p:attrNameLst>
                                      </p:cBhvr>
                                      <p:to>
                                        <p:strVal val="visible"/>
                                      </p:to>
                                    </p:set>
                                    <p:animEffect transition="in" filter="fade">
                                      <p:cBhvr>
                                        <p:cTn id="22" dur="500"/>
                                        <p:tgtEl>
                                          <p:spTgt spid="21"/>
                                        </p:tgtEl>
                                      </p:cBhvr>
                                    </p:animEffect>
                                  </p:childTnLst>
                                </p:cTn>
                              </p:par>
                            </p:childTnLst>
                          </p:cTn>
                        </p:par>
                        <p:par>
                          <p:cTn id="23" fill="hold" nodeType="afterGroup">
                            <p:stCondLst>
                              <p:cond delay="2250"/>
                            </p:stCondLst>
                            <p:childTnLst>
                              <p:par>
                                <p:cTn id="24" presetID="22" presetClass="entr" presetSubtype="8" fill="hold" grpId="0" nodeType="afterEffect">
                                  <p:stCondLst>
                                    <p:cond delay="0"/>
                                  </p:stCondLst>
                                  <p:childTnLst>
                                    <p:set>
                                      <p:cBhvr>
                                        <p:cTn id="25" dur="1" fill="hold">
                                          <p:stCondLst>
                                            <p:cond delay="0"/>
                                          </p:stCondLst>
                                        </p:cTn>
                                        <p:tgtEl>
                                          <p:spTgt spid="16">
                                            <p:txEl>
                                              <p:pRg st="0" end="0"/>
                                            </p:txEl>
                                          </p:spTgt>
                                        </p:tgtEl>
                                        <p:attrNameLst>
                                          <p:attrName>style.visibility</p:attrName>
                                        </p:attrNameLst>
                                      </p:cBhvr>
                                      <p:to>
                                        <p:strVal val="visible"/>
                                      </p:to>
                                    </p:set>
                                    <p:animEffect transition="in" filter="wipe(left)">
                                      <p:cBhvr>
                                        <p:cTn id="26" dur="500"/>
                                        <p:tgtEl>
                                          <p:spTgt spid="16">
                                            <p:txEl>
                                              <p:pRg st="0" end="0"/>
                                            </p:txEl>
                                          </p:spTgt>
                                        </p:tgtEl>
                                      </p:cBhvr>
                                    </p:animEffect>
                                  </p:childTnLst>
                                </p:cTn>
                              </p:par>
                            </p:childTnLst>
                          </p:cTn>
                        </p:par>
                        <p:par>
                          <p:cTn id="27" fill="hold" nodeType="afterGroup">
                            <p:stCondLst>
                              <p:cond delay="2750"/>
                            </p:stCondLst>
                            <p:childTnLst>
                              <p:par>
                                <p:cTn id="28" presetID="22" presetClass="entr" presetSubtype="1" fill="hold"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par>
                          <p:cTn id="31" fill="hold" nodeType="afterGroup">
                            <p:stCondLst>
                              <p:cond delay="3250"/>
                            </p:stCondLst>
                            <p:childTnLst>
                              <p:par>
                                <p:cTn id="32" presetID="10" presetClass="entr" presetSubtype="0" fill="hold" nodeType="afterEffect">
                                  <p:stCondLst>
                                    <p:cond delay="0"/>
                                  </p:stCondLst>
                                  <p:childTnLst>
                                    <p:set>
                                      <p:cBhvr>
                                        <p:cTn id="33" dur="1" fill="hold">
                                          <p:stCondLst>
                                            <p:cond delay="0"/>
                                          </p:stCondLst>
                                        </p:cTn>
                                        <p:tgtEl>
                                          <p:spTgt spid="25"/>
                                        </p:tgtEl>
                                        <p:attrNameLst>
                                          <p:attrName>style.visibility</p:attrName>
                                        </p:attrNameLst>
                                      </p:cBhvr>
                                      <p:to>
                                        <p:strVal val="visible"/>
                                      </p:to>
                                    </p:set>
                                    <p:animEffect transition="in" filter="fade">
                                      <p:cBhvr>
                                        <p:cTn id="34" dur="500"/>
                                        <p:tgtEl>
                                          <p:spTgt spid="25"/>
                                        </p:tgtEl>
                                      </p:cBhvr>
                                    </p:animEffect>
                                  </p:childTnLst>
                                </p:cTn>
                              </p:par>
                            </p:childTnLst>
                          </p:cTn>
                        </p:par>
                        <p:par>
                          <p:cTn id="35" fill="hold" nodeType="afterGroup">
                            <p:stCondLst>
                              <p:cond delay="3750"/>
                            </p:stCondLst>
                            <p:childTnLst>
                              <p:par>
                                <p:cTn id="36" presetID="22" presetClass="entr" presetSubtype="8" fill="hold" grpId="0" nodeType="afterEffect">
                                  <p:stCondLst>
                                    <p:cond delay="0"/>
                                  </p:stCondLst>
                                  <p:childTnLst>
                                    <p:set>
                                      <p:cBhvr>
                                        <p:cTn id="37" dur="1" fill="hold">
                                          <p:stCondLst>
                                            <p:cond delay="0"/>
                                          </p:stCondLst>
                                        </p:cTn>
                                        <p:tgtEl>
                                          <p:spTgt spid="22">
                                            <p:txEl>
                                              <p:pRg st="0" end="0"/>
                                            </p:txEl>
                                          </p:spTgt>
                                        </p:tgtEl>
                                        <p:attrNameLst>
                                          <p:attrName>style.visibility</p:attrName>
                                        </p:attrNameLst>
                                      </p:cBhvr>
                                      <p:to>
                                        <p:strVal val="visible"/>
                                      </p:to>
                                    </p:set>
                                    <p:animEffect transition="in" filter="wipe(left)">
                                      <p:cBhvr>
                                        <p:cTn id="38" dur="500"/>
                                        <p:tgtEl>
                                          <p:spTgt spid="22">
                                            <p:txEl>
                                              <p:pRg st="0" end="0"/>
                                            </p:txEl>
                                          </p:spTgt>
                                        </p:tgtEl>
                                      </p:cBhvr>
                                    </p:animEffect>
                                  </p:childTnLst>
                                </p:cTn>
                              </p:par>
                            </p:childTnLst>
                          </p:cTn>
                        </p:par>
                        <p:par>
                          <p:cTn id="39" fill="hold" nodeType="afterGroup">
                            <p:stCondLst>
                              <p:cond delay="4250"/>
                            </p:stCondLst>
                            <p:childTnLst>
                              <p:par>
                                <p:cTn id="40" presetID="22" presetClass="entr" presetSubtype="8" fill="hold" grpId="0" nodeType="afterEffect">
                                  <p:stCondLst>
                                    <p:cond delay="0"/>
                                  </p:stCondLst>
                                  <p:childTnLst>
                                    <p:set>
                                      <p:cBhvr>
                                        <p:cTn id="41" dur="1" fill="hold">
                                          <p:stCondLst>
                                            <p:cond delay="0"/>
                                          </p:stCondLst>
                                        </p:cTn>
                                        <p:tgtEl>
                                          <p:spTgt spid="22">
                                            <p:txEl>
                                              <p:pRg st="1" end="1"/>
                                            </p:txEl>
                                          </p:spTgt>
                                        </p:tgtEl>
                                        <p:attrNameLst>
                                          <p:attrName>style.visibility</p:attrName>
                                        </p:attrNameLst>
                                      </p:cBhvr>
                                      <p:to>
                                        <p:strVal val="visible"/>
                                      </p:to>
                                    </p:set>
                                    <p:animEffect transition="in" filter="wipe(left)">
                                      <p:cBhvr>
                                        <p:cTn id="42" dur="500"/>
                                        <p:tgtEl>
                                          <p:spTgt spid="22">
                                            <p:txEl>
                                              <p:pRg st="1" end="1"/>
                                            </p:txEl>
                                          </p:spTgt>
                                        </p:tgtEl>
                                      </p:cBhvr>
                                    </p:animEffect>
                                  </p:childTnLst>
                                </p:cTn>
                              </p:par>
                            </p:childTnLst>
                          </p:cTn>
                        </p:par>
                        <p:par>
                          <p:cTn id="43" fill="hold" nodeType="afterGroup">
                            <p:stCondLst>
                              <p:cond delay="4750"/>
                            </p:stCondLst>
                            <p:childTnLst>
                              <p:par>
                                <p:cTn id="44" presetID="22" presetClass="entr" presetSubtype="8" fill="hold" grpId="0" nodeType="afterEffect">
                                  <p:stCondLst>
                                    <p:cond delay="0"/>
                                  </p:stCondLst>
                                  <p:childTnLst>
                                    <p:set>
                                      <p:cBhvr>
                                        <p:cTn id="45" dur="1" fill="hold">
                                          <p:stCondLst>
                                            <p:cond delay="0"/>
                                          </p:stCondLst>
                                        </p:cTn>
                                        <p:tgtEl>
                                          <p:spTgt spid="22">
                                            <p:txEl>
                                              <p:pRg st="2" end="2"/>
                                            </p:txEl>
                                          </p:spTgt>
                                        </p:tgtEl>
                                        <p:attrNameLst>
                                          <p:attrName>style.visibility</p:attrName>
                                        </p:attrNameLst>
                                      </p:cBhvr>
                                      <p:to>
                                        <p:strVal val="visible"/>
                                      </p:to>
                                    </p:set>
                                    <p:animEffect transition="in" filter="wipe(left)">
                                      <p:cBhvr>
                                        <p:cTn id="46" dur="500"/>
                                        <p:tgtEl>
                                          <p:spTgt spid="22">
                                            <p:txEl>
                                              <p:pRg st="2" end="2"/>
                                            </p:txEl>
                                          </p:spTgt>
                                        </p:tgtEl>
                                      </p:cBhvr>
                                    </p:animEffect>
                                  </p:childTnLst>
                                </p:cTn>
                              </p:par>
                            </p:childTnLst>
                          </p:cTn>
                        </p:par>
                        <p:par>
                          <p:cTn id="47" fill="hold" nodeType="afterGroup">
                            <p:stCondLst>
                              <p:cond delay="5250"/>
                            </p:stCondLst>
                            <p:childTnLst>
                              <p:par>
                                <p:cTn id="48" presetID="22" presetClass="entr" presetSubtype="8" fill="hold" grpId="0" nodeType="afterEffect">
                                  <p:stCondLst>
                                    <p:cond delay="0"/>
                                  </p:stCondLst>
                                  <p:childTnLst>
                                    <p:set>
                                      <p:cBhvr>
                                        <p:cTn id="49" dur="1" fill="hold">
                                          <p:stCondLst>
                                            <p:cond delay="0"/>
                                          </p:stCondLst>
                                        </p:cTn>
                                        <p:tgtEl>
                                          <p:spTgt spid="22">
                                            <p:txEl>
                                              <p:pRg st="3" end="3"/>
                                            </p:txEl>
                                          </p:spTgt>
                                        </p:tgtEl>
                                        <p:attrNameLst>
                                          <p:attrName>style.visibility</p:attrName>
                                        </p:attrNameLst>
                                      </p:cBhvr>
                                      <p:to>
                                        <p:strVal val="visible"/>
                                      </p:to>
                                    </p:set>
                                    <p:animEffect transition="in" filter="wipe(left)">
                                      <p:cBhvr>
                                        <p:cTn id="50" dur="500"/>
                                        <p:tgtEl>
                                          <p:spTgt spid="22">
                                            <p:txEl>
                                              <p:pRg st="3" end="3"/>
                                            </p:txEl>
                                          </p:spTgt>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22">
                                            <p:txEl>
                                              <p:pRg st="4" end="4"/>
                                            </p:txEl>
                                          </p:spTgt>
                                        </p:tgtEl>
                                        <p:attrNameLst>
                                          <p:attrName>style.visibility</p:attrName>
                                        </p:attrNameLst>
                                      </p:cBhvr>
                                      <p:to>
                                        <p:strVal val="visible"/>
                                      </p:to>
                                    </p:set>
                                    <p:animEffect transition="in" filter="wipe(left)">
                                      <p:cBhvr>
                                        <p:cTn id="53" dur="500"/>
                                        <p:tgtEl>
                                          <p:spTgt spid="22">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build="p"/>
      <p:bldP spid="22" grpId="0" uiExpand="1" build="p"/>
    </p:bld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9954" name="Text Placeholder 1">
            <a:extLst>
              <a:ext uri="{FF2B5EF4-FFF2-40B4-BE49-F238E27FC236}">
                <a16:creationId xmlns:a16="http://schemas.microsoft.com/office/drawing/2014/main" id="{64AD39F7-16B5-D87B-E055-D2BB96FC64CD}"/>
              </a:ext>
            </a:extLst>
          </p:cNvPr>
          <p:cNvSpPr>
            <a:spLocks noGrp="1" noChangeArrowheads="1"/>
          </p:cNvSpPr>
          <p:nvPr>
            <p:ph type="body" sz="quarter" idx="4294967295"/>
          </p:nvPr>
        </p:nvSpPr>
        <p:spPr bwMode="auto">
          <a:xfrm>
            <a:off x="334963" y="188913"/>
            <a:ext cx="9658350" cy="4000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a:latin typeface="Century Gothic" panose="020B0502020202020204" pitchFamily="34" charset="0"/>
              </a:rPr>
              <a:t>Sales: The Traditional Selling types</a:t>
            </a:r>
          </a:p>
        </p:txBody>
      </p:sp>
      <p:grpSp>
        <p:nvGrpSpPr>
          <p:cNvPr id="509955" name="Group 2">
            <a:extLst>
              <a:ext uri="{FF2B5EF4-FFF2-40B4-BE49-F238E27FC236}">
                <a16:creationId xmlns:a16="http://schemas.microsoft.com/office/drawing/2014/main" id="{6811683B-7E27-6293-1E9C-2C617AF1F38B}"/>
              </a:ext>
            </a:extLst>
          </p:cNvPr>
          <p:cNvGrpSpPr>
            <a:grpSpLocks/>
          </p:cNvGrpSpPr>
          <p:nvPr/>
        </p:nvGrpSpPr>
        <p:grpSpPr bwMode="auto">
          <a:xfrm>
            <a:off x="2243138" y="741363"/>
            <a:ext cx="7704137" cy="5399087"/>
            <a:chOff x="1713628" y="741751"/>
            <a:chExt cx="7704974" cy="5399359"/>
          </a:xfrm>
        </p:grpSpPr>
        <p:pic>
          <p:nvPicPr>
            <p:cNvPr id="509959" name="Picture 63">
              <a:extLst>
                <a:ext uri="{FF2B5EF4-FFF2-40B4-BE49-F238E27FC236}">
                  <a16:creationId xmlns:a16="http://schemas.microsoft.com/office/drawing/2014/main" id="{71042220-E6C1-5626-D2F6-3715B84D750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43415" y="1364223"/>
              <a:ext cx="4469618" cy="44696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 name="Rounded Rectangle 64">
              <a:extLst>
                <a:ext uri="{FF2B5EF4-FFF2-40B4-BE49-F238E27FC236}">
                  <a16:creationId xmlns:a16="http://schemas.microsoft.com/office/drawing/2014/main" id="{B8F63EC0-79BF-5A7F-982E-0FDC2DBD9957}"/>
                </a:ext>
              </a:extLst>
            </p:cNvPr>
            <p:cNvSpPr/>
            <p:nvPr/>
          </p:nvSpPr>
          <p:spPr>
            <a:xfrm>
              <a:off x="2018461" y="2565880"/>
              <a:ext cx="2759375" cy="1244663"/>
            </a:xfrm>
            <a:prstGeom prst="roundRect">
              <a:avLst/>
            </a:prstGeom>
            <a:gradFill flip="none" rotWithShape="1">
              <a:gsLst>
                <a:gs pos="20000">
                  <a:srgbClr val="007136"/>
                </a:gs>
                <a:gs pos="80000">
                  <a:srgbClr val="0078B8"/>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66" name="Rounded Rectangle 65">
              <a:extLst>
                <a:ext uri="{FF2B5EF4-FFF2-40B4-BE49-F238E27FC236}">
                  <a16:creationId xmlns:a16="http://schemas.microsoft.com/office/drawing/2014/main" id="{6A07EE2C-026E-0476-C656-D0F2262264A7}"/>
                </a:ext>
              </a:extLst>
            </p:cNvPr>
            <p:cNvSpPr/>
            <p:nvPr/>
          </p:nvSpPr>
          <p:spPr>
            <a:xfrm>
              <a:off x="2075617" y="2650022"/>
              <a:ext cx="2640299" cy="1087492"/>
            </a:xfrm>
            <a:prstGeom prst="roundRect">
              <a:avLst>
                <a:gd name="adj" fmla="val 177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509962" name="TextBox 66">
              <a:extLst>
                <a:ext uri="{FF2B5EF4-FFF2-40B4-BE49-F238E27FC236}">
                  <a16:creationId xmlns:a16="http://schemas.microsoft.com/office/drawing/2014/main" id="{8241C228-5DEE-E0A4-C8B5-7D6EE5F5E192}"/>
                </a:ext>
              </a:extLst>
            </p:cNvPr>
            <p:cNvSpPr txBox="1">
              <a:spLocks noChangeArrowheads="1"/>
            </p:cNvSpPr>
            <p:nvPr/>
          </p:nvSpPr>
          <p:spPr bwMode="auto">
            <a:xfrm>
              <a:off x="2019199" y="2697100"/>
              <a:ext cx="2759029" cy="938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en-US" sz="1100" b="1">
                  <a:solidFill>
                    <a:srgbClr val="0078B8"/>
                  </a:solidFill>
                  <a:latin typeface="Century Gothic" panose="020B0502020202020204" pitchFamily="34" charset="0"/>
                </a:rPr>
                <a:t>C</a:t>
              </a:r>
              <a:r>
                <a:rPr lang="en-NZ" altLang="en-US" sz="1100" b="1">
                  <a:latin typeface="Century Gothic" panose="020B0502020202020204" pitchFamily="34" charset="0"/>
                </a:rPr>
                <a:t>/</a:t>
              </a:r>
              <a:r>
                <a:rPr lang="en-NZ" altLang="en-US" sz="1100" b="1">
                  <a:solidFill>
                    <a:srgbClr val="007136"/>
                  </a:solidFill>
                  <a:latin typeface="Century Gothic" panose="020B0502020202020204" pitchFamily="34" charset="0"/>
                </a:rPr>
                <a:t>S</a:t>
              </a:r>
              <a:r>
                <a:rPr lang="en-NZ" altLang="en-US" sz="1100" b="1">
                  <a:latin typeface="Century Gothic" panose="020B0502020202020204" pitchFamily="34" charset="0"/>
                </a:rPr>
                <a:t>: Expert</a:t>
              </a:r>
            </a:p>
            <a:p>
              <a:pPr algn="ctr" eaLnBrk="1" hangingPunct="1"/>
              <a:r>
                <a:rPr lang="en-NZ" altLang="en-US" sz="1100">
                  <a:latin typeface="Century Gothic" panose="020B0502020202020204" pitchFamily="34" charset="0"/>
                </a:rPr>
                <a:t>Explaining in-depth instructions</a:t>
              </a:r>
              <a:br>
                <a:rPr lang="en-NZ" altLang="en-US" sz="1100">
                  <a:latin typeface="Century Gothic" panose="020B0502020202020204" pitchFamily="34" charset="0"/>
                </a:rPr>
              </a:br>
              <a:r>
                <a:rPr lang="en-NZ" altLang="en-US" sz="1100">
                  <a:latin typeface="Century Gothic" panose="020B0502020202020204" pitchFamily="34" charset="0"/>
                </a:rPr>
                <a:t>Technical sales</a:t>
              </a:r>
              <a:br>
                <a:rPr lang="en-NZ" altLang="en-US" sz="1100">
                  <a:latin typeface="Century Gothic" panose="020B0502020202020204" pitchFamily="34" charset="0"/>
                </a:rPr>
              </a:br>
              <a:r>
                <a:rPr lang="en-NZ" altLang="en-US" sz="1100">
                  <a:latin typeface="Century Gothic" panose="020B0502020202020204" pitchFamily="34" charset="0"/>
                </a:rPr>
                <a:t>Specialist sales</a:t>
              </a:r>
              <a:br>
                <a:rPr lang="en-NZ" altLang="en-US" sz="1100">
                  <a:latin typeface="Century Gothic" panose="020B0502020202020204" pitchFamily="34" charset="0"/>
                </a:rPr>
              </a:br>
              <a:r>
                <a:rPr lang="en-NZ" altLang="en-US" sz="1100">
                  <a:latin typeface="Century Gothic" panose="020B0502020202020204" pitchFamily="34" charset="0"/>
                </a:rPr>
                <a:t>Providing information</a:t>
              </a:r>
              <a:endParaRPr lang="en-GB" altLang="en-US" sz="1100">
                <a:latin typeface="Century Gothic" panose="020B0502020202020204" pitchFamily="34" charset="0"/>
              </a:endParaRPr>
            </a:p>
          </p:txBody>
        </p:sp>
        <p:sp>
          <p:nvSpPr>
            <p:cNvPr id="68" name="Rounded Rectangle 67">
              <a:extLst>
                <a:ext uri="{FF2B5EF4-FFF2-40B4-BE49-F238E27FC236}">
                  <a16:creationId xmlns:a16="http://schemas.microsoft.com/office/drawing/2014/main" id="{604E1517-5BDE-2A37-0E91-F479C791F5CC}"/>
                </a:ext>
              </a:extLst>
            </p:cNvPr>
            <p:cNvSpPr/>
            <p:nvPr/>
          </p:nvSpPr>
          <p:spPr>
            <a:xfrm>
              <a:off x="6733848" y="2677010"/>
              <a:ext cx="2606958" cy="1244663"/>
            </a:xfrm>
            <a:prstGeom prst="roundRect">
              <a:avLst/>
            </a:prstGeom>
            <a:gradFill flip="none" rotWithShape="1">
              <a:gsLst>
                <a:gs pos="24000">
                  <a:srgbClr val="FFD300"/>
                </a:gs>
                <a:gs pos="96000">
                  <a:srgbClr val="EC1C23"/>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69" name="Rounded Rectangle 68">
              <a:extLst>
                <a:ext uri="{FF2B5EF4-FFF2-40B4-BE49-F238E27FC236}">
                  <a16:creationId xmlns:a16="http://schemas.microsoft.com/office/drawing/2014/main" id="{AF588904-D5C7-C522-74F9-A29FF74ECEAF}"/>
                </a:ext>
              </a:extLst>
            </p:cNvPr>
            <p:cNvSpPr/>
            <p:nvPr/>
          </p:nvSpPr>
          <p:spPr>
            <a:xfrm>
              <a:off x="6814819" y="2754802"/>
              <a:ext cx="2443428" cy="1089080"/>
            </a:xfrm>
            <a:prstGeom prst="roundRect">
              <a:avLst>
                <a:gd name="adj" fmla="val 177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509965" name="TextBox 69">
              <a:extLst>
                <a:ext uri="{FF2B5EF4-FFF2-40B4-BE49-F238E27FC236}">
                  <a16:creationId xmlns:a16="http://schemas.microsoft.com/office/drawing/2014/main" id="{920D9760-03F4-2196-F5BD-D85813D5216E}"/>
                </a:ext>
              </a:extLst>
            </p:cNvPr>
            <p:cNvSpPr txBox="1">
              <a:spLocks noChangeArrowheads="1"/>
            </p:cNvSpPr>
            <p:nvPr/>
          </p:nvSpPr>
          <p:spPr bwMode="auto">
            <a:xfrm>
              <a:off x="6814134" y="2797803"/>
              <a:ext cx="2444643" cy="938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en-US" sz="1100" b="1">
                  <a:solidFill>
                    <a:srgbClr val="FF0000"/>
                  </a:solidFill>
                  <a:latin typeface="Century Gothic" panose="020B0502020202020204" pitchFamily="34" charset="0"/>
                </a:rPr>
                <a:t>D</a:t>
              </a:r>
              <a:r>
                <a:rPr lang="en-NZ" altLang="en-US" sz="1100" b="1">
                  <a:latin typeface="Century Gothic" panose="020B0502020202020204" pitchFamily="34" charset="0"/>
                </a:rPr>
                <a:t>/</a:t>
              </a:r>
              <a:r>
                <a:rPr lang="en-NZ" altLang="en-US" sz="1100" b="1">
                  <a:solidFill>
                    <a:srgbClr val="FFC000"/>
                  </a:solidFill>
                  <a:latin typeface="Century Gothic" panose="020B0502020202020204" pitchFamily="34" charset="0"/>
                </a:rPr>
                <a:t>I</a:t>
              </a:r>
              <a:r>
                <a:rPr lang="en-NZ" altLang="en-US" sz="1100" b="1">
                  <a:latin typeface="Century Gothic" panose="020B0502020202020204" pitchFamily="34" charset="0"/>
                </a:rPr>
                <a:t>: Hunters</a:t>
              </a:r>
            </a:p>
            <a:p>
              <a:pPr algn="ctr" eaLnBrk="1" hangingPunct="1"/>
              <a:r>
                <a:rPr lang="en-NZ" altLang="en-US" sz="1100">
                  <a:latin typeface="Century Gothic" panose="020B0502020202020204" pitchFamily="34" charset="0"/>
                </a:rPr>
                <a:t>Cold calling &amp; finding leads</a:t>
              </a:r>
              <a:br>
                <a:rPr lang="en-NZ" altLang="en-US" sz="1100">
                  <a:latin typeface="Century Gothic" panose="020B0502020202020204" pitchFamily="34" charset="0"/>
                </a:rPr>
              </a:br>
              <a:r>
                <a:rPr lang="en-NZ" altLang="en-US" sz="1100">
                  <a:latin typeface="Century Gothic" panose="020B0502020202020204" pitchFamily="34" charset="0"/>
                </a:rPr>
                <a:t>New business development</a:t>
              </a:r>
              <a:br>
                <a:rPr lang="en-NZ" altLang="en-US" sz="1100">
                  <a:latin typeface="Century Gothic" panose="020B0502020202020204" pitchFamily="34" charset="0"/>
                </a:rPr>
              </a:br>
              <a:r>
                <a:rPr lang="en-NZ" altLang="en-US" sz="1100">
                  <a:latin typeface="Century Gothic" panose="020B0502020202020204" pitchFamily="34" charset="0"/>
                </a:rPr>
                <a:t>Direct one off sales</a:t>
              </a:r>
              <a:br>
                <a:rPr lang="en-NZ" altLang="en-US" sz="1100">
                  <a:latin typeface="Century Gothic" panose="020B0502020202020204" pitchFamily="34" charset="0"/>
                </a:rPr>
              </a:br>
              <a:r>
                <a:rPr lang="en-NZ" altLang="en-US" sz="1100">
                  <a:latin typeface="Century Gothic" panose="020B0502020202020204" pitchFamily="34" charset="0"/>
                </a:rPr>
                <a:t>Commission sales</a:t>
              </a:r>
              <a:endParaRPr lang="en-GB" altLang="en-US" sz="1100">
                <a:latin typeface="Century Gothic" panose="020B0502020202020204" pitchFamily="34" charset="0"/>
              </a:endParaRPr>
            </a:p>
          </p:txBody>
        </p:sp>
        <p:sp>
          <p:nvSpPr>
            <p:cNvPr id="71" name="Rounded Rectangle 70">
              <a:extLst>
                <a:ext uri="{FF2B5EF4-FFF2-40B4-BE49-F238E27FC236}">
                  <a16:creationId xmlns:a16="http://schemas.microsoft.com/office/drawing/2014/main" id="{39DA91FD-739B-996C-2D91-E0B288F6E190}"/>
                </a:ext>
              </a:extLst>
            </p:cNvPr>
            <p:cNvSpPr/>
            <p:nvPr/>
          </p:nvSpPr>
          <p:spPr>
            <a:xfrm>
              <a:off x="7135529" y="3982001"/>
              <a:ext cx="2283073" cy="1150996"/>
            </a:xfrm>
            <a:prstGeom prst="roundRect">
              <a:avLst/>
            </a:prstGeom>
            <a:solidFill>
              <a:srgbClr val="FFD3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72" name="Rounded Rectangle 71">
              <a:extLst>
                <a:ext uri="{FF2B5EF4-FFF2-40B4-BE49-F238E27FC236}">
                  <a16:creationId xmlns:a16="http://schemas.microsoft.com/office/drawing/2014/main" id="{B30C20E8-F58C-051F-B5C3-CCFA652509A0}"/>
                </a:ext>
              </a:extLst>
            </p:cNvPr>
            <p:cNvSpPr/>
            <p:nvPr/>
          </p:nvSpPr>
          <p:spPr>
            <a:xfrm>
              <a:off x="1713628" y="3899447"/>
              <a:ext cx="2468830" cy="1274827"/>
            </a:xfrm>
            <a:prstGeom prst="roundRect">
              <a:avLst/>
            </a:prstGeom>
            <a:solidFill>
              <a:srgbClr val="00713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73" name="Rounded Rectangle 72">
              <a:extLst>
                <a:ext uri="{FF2B5EF4-FFF2-40B4-BE49-F238E27FC236}">
                  <a16:creationId xmlns:a16="http://schemas.microsoft.com/office/drawing/2014/main" id="{CC551CA7-EDC3-DD94-8072-76D0170DB7FD}"/>
                </a:ext>
              </a:extLst>
            </p:cNvPr>
            <p:cNvSpPr/>
            <p:nvPr/>
          </p:nvSpPr>
          <p:spPr>
            <a:xfrm>
              <a:off x="1783486" y="3999465"/>
              <a:ext cx="2319589" cy="1057328"/>
            </a:xfrm>
            <a:prstGeom prst="roundRect">
              <a:avLst>
                <a:gd name="adj" fmla="val 177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509969" name="TextBox 73">
              <a:extLst>
                <a:ext uri="{FF2B5EF4-FFF2-40B4-BE49-F238E27FC236}">
                  <a16:creationId xmlns:a16="http://schemas.microsoft.com/office/drawing/2014/main" id="{CBA8E9F2-7D29-7DA5-B769-FF73BC2E13AD}"/>
                </a:ext>
              </a:extLst>
            </p:cNvPr>
            <p:cNvSpPr txBox="1">
              <a:spLocks noChangeArrowheads="1"/>
            </p:cNvSpPr>
            <p:nvPr/>
          </p:nvSpPr>
          <p:spPr bwMode="auto">
            <a:xfrm>
              <a:off x="1824099" y="3982570"/>
              <a:ext cx="2239040" cy="1107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en-US" sz="1100" b="1">
                  <a:solidFill>
                    <a:srgbClr val="007136"/>
                  </a:solidFill>
                  <a:latin typeface="Century Gothic" panose="020B0502020202020204" pitchFamily="34" charset="0"/>
                </a:rPr>
                <a:t>S</a:t>
              </a:r>
              <a:r>
                <a:rPr lang="en-NZ" altLang="en-US" sz="1100" b="1">
                  <a:latin typeface="Century Gothic" panose="020B0502020202020204" pitchFamily="34" charset="0"/>
                </a:rPr>
                <a:t>: Farmers</a:t>
              </a:r>
            </a:p>
            <a:p>
              <a:pPr algn="ctr" eaLnBrk="1" hangingPunct="1"/>
              <a:r>
                <a:rPr lang="en-NZ" altLang="en-US" sz="1100">
                  <a:latin typeface="Century Gothic" panose="020B0502020202020204" pitchFamily="34" charset="0"/>
                </a:rPr>
                <a:t>Listening</a:t>
              </a:r>
              <a:br>
                <a:rPr lang="en-NZ" altLang="en-US" sz="1100">
                  <a:latin typeface="Century Gothic" panose="020B0502020202020204" pitchFamily="34" charset="0"/>
                </a:rPr>
              </a:br>
              <a:r>
                <a:rPr lang="en-NZ" altLang="en-US" sz="1100">
                  <a:latin typeface="Century Gothic" panose="020B0502020202020204" pitchFamily="34" charset="0"/>
                </a:rPr>
                <a:t>Following up routinely</a:t>
              </a:r>
              <a:br>
                <a:rPr lang="en-NZ" altLang="en-US" sz="1100">
                  <a:latin typeface="Century Gothic" panose="020B0502020202020204" pitchFamily="34" charset="0"/>
                </a:rPr>
              </a:br>
              <a:r>
                <a:rPr lang="en-NZ" altLang="en-US" sz="1100">
                  <a:latin typeface="Century Gothic" panose="020B0502020202020204" pitchFamily="34" charset="0"/>
                </a:rPr>
                <a:t>After sales customer service</a:t>
              </a:r>
              <a:br>
                <a:rPr lang="en-NZ" altLang="en-US" sz="1100">
                  <a:latin typeface="Century Gothic" panose="020B0502020202020204" pitchFamily="34" charset="0"/>
                </a:rPr>
              </a:br>
              <a:r>
                <a:rPr lang="en-NZ" altLang="en-US" sz="1100">
                  <a:latin typeface="Century Gothic" panose="020B0502020202020204" pitchFamily="34" charset="0"/>
                </a:rPr>
                <a:t>Existing customer database</a:t>
              </a:r>
              <a:br>
                <a:rPr lang="en-NZ" altLang="en-US" sz="1100">
                  <a:latin typeface="Century Gothic" panose="020B0502020202020204" pitchFamily="34" charset="0"/>
                </a:rPr>
              </a:br>
              <a:r>
                <a:rPr lang="en-NZ" altLang="en-US" sz="1100">
                  <a:latin typeface="Century Gothic" panose="020B0502020202020204" pitchFamily="34" charset="0"/>
                </a:rPr>
                <a:t>Long term sales</a:t>
              </a:r>
              <a:endParaRPr lang="en-GB" altLang="en-US" sz="1100">
                <a:latin typeface="Century Gothic" panose="020B0502020202020204" pitchFamily="34" charset="0"/>
              </a:endParaRPr>
            </a:p>
          </p:txBody>
        </p:sp>
        <p:sp>
          <p:nvSpPr>
            <p:cNvPr id="75" name="Rounded Rectangle 74">
              <a:extLst>
                <a:ext uri="{FF2B5EF4-FFF2-40B4-BE49-F238E27FC236}">
                  <a16:creationId xmlns:a16="http://schemas.microsoft.com/office/drawing/2014/main" id="{0B4A9FF4-CCC6-4035-42E6-7C67B4406600}"/>
                </a:ext>
              </a:extLst>
            </p:cNvPr>
            <p:cNvSpPr/>
            <p:nvPr/>
          </p:nvSpPr>
          <p:spPr>
            <a:xfrm>
              <a:off x="4507932" y="4880571"/>
              <a:ext cx="2525986" cy="1260539"/>
            </a:xfrm>
            <a:prstGeom prst="roundRect">
              <a:avLst/>
            </a:prstGeom>
            <a:gradFill flip="none" rotWithShape="1">
              <a:gsLst>
                <a:gs pos="24000">
                  <a:srgbClr val="007136"/>
                </a:gs>
                <a:gs pos="96000">
                  <a:srgbClr val="FFD300"/>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76" name="Rounded Rectangle 75">
              <a:extLst>
                <a:ext uri="{FF2B5EF4-FFF2-40B4-BE49-F238E27FC236}">
                  <a16:creationId xmlns:a16="http://schemas.microsoft.com/office/drawing/2014/main" id="{AE4CA2BB-1956-653E-4360-2E67F70D980A}"/>
                </a:ext>
              </a:extLst>
            </p:cNvPr>
            <p:cNvSpPr/>
            <p:nvPr/>
          </p:nvSpPr>
          <p:spPr>
            <a:xfrm>
              <a:off x="4588902" y="4923437"/>
              <a:ext cx="2364045" cy="1155758"/>
            </a:xfrm>
            <a:prstGeom prst="roundRect">
              <a:avLst>
                <a:gd name="adj" fmla="val 177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509972" name="TextBox 76">
              <a:extLst>
                <a:ext uri="{FF2B5EF4-FFF2-40B4-BE49-F238E27FC236}">
                  <a16:creationId xmlns:a16="http://schemas.microsoft.com/office/drawing/2014/main" id="{B77D44CC-FE8D-900B-4C6C-CA4093BBB1DD}"/>
                </a:ext>
              </a:extLst>
            </p:cNvPr>
            <p:cNvSpPr txBox="1">
              <a:spLocks noChangeArrowheads="1"/>
            </p:cNvSpPr>
            <p:nvPr/>
          </p:nvSpPr>
          <p:spPr bwMode="auto">
            <a:xfrm>
              <a:off x="4790644" y="4957112"/>
              <a:ext cx="1960171" cy="1107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en-US" sz="1100" b="1">
                  <a:solidFill>
                    <a:srgbClr val="007136"/>
                  </a:solidFill>
                  <a:latin typeface="Century Gothic" panose="020B0502020202020204" pitchFamily="34" charset="0"/>
                </a:rPr>
                <a:t>S</a:t>
              </a:r>
              <a:r>
                <a:rPr lang="en-NZ" altLang="en-US" sz="1100" b="1">
                  <a:solidFill>
                    <a:srgbClr val="FFC000"/>
                  </a:solidFill>
                  <a:latin typeface="Century Gothic" panose="020B0502020202020204" pitchFamily="34" charset="0"/>
                </a:rPr>
                <a:t>I  </a:t>
              </a:r>
              <a:r>
                <a:rPr lang="en-NZ" altLang="en-US" sz="1100" b="1">
                  <a:latin typeface="Century Gothic" panose="020B0502020202020204" pitchFamily="34" charset="0"/>
                </a:rPr>
                <a:t>/ </a:t>
              </a:r>
              <a:r>
                <a:rPr lang="en-NZ" altLang="en-US" sz="1100" b="1">
                  <a:solidFill>
                    <a:srgbClr val="FFC000"/>
                  </a:solidFill>
                  <a:latin typeface="Century Gothic" panose="020B0502020202020204" pitchFamily="34" charset="0"/>
                </a:rPr>
                <a:t>I</a:t>
              </a:r>
              <a:r>
                <a:rPr lang="en-NZ" altLang="en-US" sz="1100" b="1">
                  <a:solidFill>
                    <a:srgbClr val="007136"/>
                  </a:solidFill>
                  <a:latin typeface="Century Gothic" panose="020B0502020202020204" pitchFamily="34" charset="0"/>
                </a:rPr>
                <a:t>S </a:t>
              </a:r>
              <a:r>
                <a:rPr lang="en-NZ" altLang="en-US" sz="1100" b="1">
                  <a:latin typeface="Century Gothic" panose="020B0502020202020204" pitchFamily="34" charset="0"/>
                </a:rPr>
                <a:t>: Farmers</a:t>
              </a:r>
            </a:p>
            <a:p>
              <a:pPr algn="ctr" eaLnBrk="1" hangingPunct="1"/>
              <a:r>
                <a:rPr lang="en-NZ" altLang="en-US" sz="1100">
                  <a:latin typeface="Century Gothic" panose="020B0502020202020204" pitchFamily="34" charset="0"/>
                </a:rPr>
                <a:t>Telephone sales</a:t>
              </a:r>
              <a:br>
                <a:rPr lang="en-NZ" altLang="en-US" sz="1100">
                  <a:latin typeface="Century Gothic" panose="020B0502020202020204" pitchFamily="34" charset="0"/>
                </a:rPr>
              </a:br>
              <a:r>
                <a:rPr lang="en-NZ" altLang="en-US" sz="1100">
                  <a:latin typeface="Century Gothic" panose="020B0502020202020204" pitchFamily="34" charset="0"/>
                </a:rPr>
                <a:t>Relationship building</a:t>
              </a:r>
              <a:br>
                <a:rPr lang="en-NZ" altLang="en-US" sz="1100">
                  <a:latin typeface="Century Gothic" panose="020B0502020202020204" pitchFamily="34" charset="0"/>
                </a:rPr>
              </a:br>
              <a:r>
                <a:rPr lang="en-NZ" altLang="en-US" sz="1100">
                  <a:latin typeface="Century Gothic" panose="020B0502020202020204" pitchFamily="34" charset="0"/>
                </a:rPr>
                <a:t>Emotive selling</a:t>
              </a:r>
              <a:br>
                <a:rPr lang="en-NZ" altLang="en-US" sz="1100">
                  <a:latin typeface="Century Gothic" panose="020B0502020202020204" pitchFamily="34" charset="0"/>
                </a:rPr>
              </a:br>
              <a:r>
                <a:rPr lang="en-NZ" altLang="en-US" sz="1100">
                  <a:latin typeface="Century Gothic" panose="020B0502020202020204" pitchFamily="34" charset="0"/>
                </a:rPr>
                <a:t>Upselling</a:t>
              </a:r>
              <a:br>
                <a:rPr lang="en-NZ" altLang="en-US" sz="1100">
                  <a:latin typeface="Century Gothic" panose="020B0502020202020204" pitchFamily="34" charset="0"/>
                </a:rPr>
              </a:br>
              <a:r>
                <a:rPr lang="en-NZ" altLang="en-US" sz="1100">
                  <a:latin typeface="Century Gothic" panose="020B0502020202020204" pitchFamily="34" charset="0"/>
                </a:rPr>
                <a:t>Solution selling</a:t>
              </a:r>
              <a:endParaRPr lang="en-GB" altLang="en-US" sz="1100">
                <a:latin typeface="Century Gothic" panose="020B0502020202020204" pitchFamily="34" charset="0"/>
              </a:endParaRPr>
            </a:p>
          </p:txBody>
        </p:sp>
        <p:sp>
          <p:nvSpPr>
            <p:cNvPr id="78" name="Rounded Rectangle 77">
              <a:extLst>
                <a:ext uri="{FF2B5EF4-FFF2-40B4-BE49-F238E27FC236}">
                  <a16:creationId xmlns:a16="http://schemas.microsoft.com/office/drawing/2014/main" id="{C443B1A3-332E-F9FE-0A23-8588157005C4}"/>
                </a:ext>
              </a:extLst>
            </p:cNvPr>
            <p:cNvSpPr/>
            <p:nvPr/>
          </p:nvSpPr>
          <p:spPr>
            <a:xfrm>
              <a:off x="7191098" y="4078844"/>
              <a:ext cx="2163997" cy="989062"/>
            </a:xfrm>
            <a:prstGeom prst="roundRect">
              <a:avLst>
                <a:gd name="adj" fmla="val 177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509974" name="TextBox 78">
              <a:extLst>
                <a:ext uri="{FF2B5EF4-FFF2-40B4-BE49-F238E27FC236}">
                  <a16:creationId xmlns:a16="http://schemas.microsoft.com/office/drawing/2014/main" id="{2BD545D9-BE07-9F07-08BE-14BFC877B33D}"/>
                </a:ext>
              </a:extLst>
            </p:cNvPr>
            <p:cNvSpPr txBox="1">
              <a:spLocks noChangeArrowheads="1"/>
            </p:cNvSpPr>
            <p:nvPr/>
          </p:nvSpPr>
          <p:spPr bwMode="auto">
            <a:xfrm>
              <a:off x="7135882" y="4053846"/>
              <a:ext cx="2282720" cy="938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en-US" sz="1100" b="1">
                  <a:solidFill>
                    <a:srgbClr val="FFC000"/>
                  </a:solidFill>
                  <a:latin typeface="Century Gothic" panose="020B0502020202020204" pitchFamily="34" charset="0"/>
                </a:rPr>
                <a:t>I</a:t>
              </a:r>
              <a:r>
                <a:rPr lang="en-NZ" altLang="en-US" sz="1100" b="1">
                  <a:latin typeface="Century Gothic" panose="020B0502020202020204" pitchFamily="34" charset="0"/>
                </a:rPr>
                <a:t>: Hunters</a:t>
              </a:r>
            </a:p>
            <a:p>
              <a:pPr algn="ctr" eaLnBrk="1" hangingPunct="1"/>
              <a:r>
                <a:rPr lang="en-NZ" altLang="en-US" sz="1100">
                  <a:latin typeface="Century Gothic" panose="020B0502020202020204" pitchFamily="34" charset="0"/>
                </a:rPr>
                <a:t>Pitching/Presentations</a:t>
              </a:r>
              <a:br>
                <a:rPr lang="en-NZ" altLang="en-US" sz="1100">
                  <a:latin typeface="Century Gothic" panose="020B0502020202020204" pitchFamily="34" charset="0"/>
                </a:rPr>
              </a:br>
              <a:r>
                <a:rPr lang="en-NZ" altLang="en-US" sz="1100">
                  <a:latin typeface="Century Gothic" panose="020B0502020202020204" pitchFamily="34" charset="0"/>
                </a:rPr>
                <a:t>New account opening</a:t>
              </a:r>
              <a:br>
                <a:rPr lang="en-NZ" altLang="en-US" sz="1100">
                  <a:latin typeface="Century Gothic" panose="020B0502020202020204" pitchFamily="34" charset="0"/>
                </a:rPr>
              </a:br>
              <a:r>
                <a:rPr lang="en-NZ" altLang="en-US" sz="1100">
                  <a:latin typeface="Century Gothic" panose="020B0502020202020204" pitchFamily="34" charset="0"/>
                </a:rPr>
                <a:t>Motivational selling</a:t>
              </a:r>
              <a:br>
                <a:rPr lang="en-NZ" altLang="en-US" sz="1100">
                  <a:latin typeface="Century Gothic" panose="020B0502020202020204" pitchFamily="34" charset="0"/>
                </a:rPr>
              </a:br>
              <a:r>
                <a:rPr lang="en-NZ" altLang="en-US" sz="1100">
                  <a:latin typeface="Century Gothic" panose="020B0502020202020204" pitchFamily="34" charset="0"/>
                </a:rPr>
                <a:t>Networking</a:t>
              </a:r>
              <a:endParaRPr lang="en-GB" altLang="en-US" sz="1100">
                <a:latin typeface="Century Gothic" panose="020B0502020202020204" pitchFamily="34" charset="0"/>
              </a:endParaRPr>
            </a:p>
          </p:txBody>
        </p:sp>
        <p:sp>
          <p:nvSpPr>
            <p:cNvPr id="80" name="Rounded Rectangle 79">
              <a:extLst>
                <a:ext uri="{FF2B5EF4-FFF2-40B4-BE49-F238E27FC236}">
                  <a16:creationId xmlns:a16="http://schemas.microsoft.com/office/drawing/2014/main" id="{1979DAEF-7826-BEA9-831B-59F7DC21EFA5}"/>
                </a:ext>
              </a:extLst>
            </p:cNvPr>
            <p:cNvSpPr/>
            <p:nvPr/>
          </p:nvSpPr>
          <p:spPr>
            <a:xfrm>
              <a:off x="4398382" y="741751"/>
              <a:ext cx="2759375" cy="1244663"/>
            </a:xfrm>
            <a:prstGeom prst="roundRect">
              <a:avLst/>
            </a:prstGeom>
            <a:gradFill flip="none" rotWithShape="1">
              <a:gsLst>
                <a:gs pos="20000">
                  <a:srgbClr val="0078B8"/>
                </a:gs>
                <a:gs pos="80000">
                  <a:srgbClr val="EC1C23"/>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81" name="Rounded Rectangle 80">
              <a:extLst>
                <a:ext uri="{FF2B5EF4-FFF2-40B4-BE49-F238E27FC236}">
                  <a16:creationId xmlns:a16="http://schemas.microsoft.com/office/drawing/2014/main" id="{E47518B2-E3D3-92A6-8CF2-62FDBAA0FF4E}"/>
                </a:ext>
              </a:extLst>
            </p:cNvPr>
            <p:cNvSpPr/>
            <p:nvPr/>
          </p:nvSpPr>
          <p:spPr>
            <a:xfrm>
              <a:off x="4474590" y="819542"/>
              <a:ext cx="2606958" cy="1089080"/>
            </a:xfrm>
            <a:prstGeom prst="roundRect">
              <a:avLst>
                <a:gd name="adj" fmla="val 177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509977" name="TextBox 81">
              <a:extLst>
                <a:ext uri="{FF2B5EF4-FFF2-40B4-BE49-F238E27FC236}">
                  <a16:creationId xmlns:a16="http://schemas.microsoft.com/office/drawing/2014/main" id="{CCED4B31-7F05-9244-6EC0-AB55D5960048}"/>
                </a:ext>
              </a:extLst>
            </p:cNvPr>
            <p:cNvSpPr txBox="1">
              <a:spLocks noChangeArrowheads="1"/>
            </p:cNvSpPr>
            <p:nvPr/>
          </p:nvSpPr>
          <p:spPr bwMode="auto">
            <a:xfrm>
              <a:off x="4507927" y="864276"/>
              <a:ext cx="2525605" cy="938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en-US" sz="1100" b="1">
                  <a:solidFill>
                    <a:srgbClr val="0070C0"/>
                  </a:solidFill>
                  <a:latin typeface="Century Gothic" panose="020B0502020202020204" pitchFamily="34" charset="0"/>
                </a:rPr>
                <a:t>C</a:t>
              </a:r>
              <a:r>
                <a:rPr lang="en-NZ" altLang="en-US" sz="1100" b="1">
                  <a:latin typeface="Century Gothic" panose="020B0502020202020204" pitchFamily="34" charset="0"/>
                </a:rPr>
                <a:t>/</a:t>
              </a:r>
              <a:r>
                <a:rPr lang="en-NZ" altLang="en-US" sz="1100" b="1">
                  <a:solidFill>
                    <a:srgbClr val="EC1C23"/>
                  </a:solidFill>
                  <a:latin typeface="Century Gothic" panose="020B0502020202020204" pitchFamily="34" charset="0"/>
                </a:rPr>
                <a:t>D</a:t>
              </a:r>
              <a:r>
                <a:rPr lang="en-NZ" altLang="en-US" sz="1100" b="1">
                  <a:latin typeface="Century Gothic" panose="020B0502020202020204" pitchFamily="34" charset="0"/>
                </a:rPr>
                <a:t>: Solution Expert</a:t>
              </a:r>
            </a:p>
            <a:p>
              <a:pPr algn="ctr" eaLnBrk="1" hangingPunct="1"/>
              <a:r>
                <a:rPr lang="en-NZ" altLang="en-US" sz="1100">
                  <a:latin typeface="Century Gothic" panose="020B0502020202020204" pitchFamily="34" charset="0"/>
                </a:rPr>
                <a:t>Develops Systems</a:t>
              </a:r>
            </a:p>
            <a:p>
              <a:pPr algn="ctr" eaLnBrk="1" hangingPunct="1"/>
              <a:r>
                <a:rPr lang="en-NZ" altLang="en-US" sz="1100">
                  <a:latin typeface="Century Gothic" panose="020B0502020202020204" pitchFamily="34" charset="0"/>
                </a:rPr>
                <a:t>Critical Thinking</a:t>
              </a:r>
            </a:p>
            <a:p>
              <a:pPr algn="ctr" eaLnBrk="1" hangingPunct="1"/>
              <a:r>
                <a:rPr lang="en-NZ" altLang="en-US" sz="1100">
                  <a:latin typeface="Century Gothic" panose="020B0502020202020204" pitchFamily="34" charset="0"/>
                </a:rPr>
                <a:t>High detail products &amp; services</a:t>
              </a:r>
            </a:p>
            <a:p>
              <a:pPr algn="ctr" eaLnBrk="1" hangingPunct="1"/>
              <a:r>
                <a:rPr lang="en-NZ" altLang="en-US" sz="1100">
                  <a:latin typeface="Century Gothic" panose="020B0502020202020204" pitchFamily="34" charset="0"/>
                </a:rPr>
                <a:t>Strategic sales</a:t>
              </a:r>
            </a:p>
          </p:txBody>
        </p:sp>
      </p:grpSp>
      <p:grpSp>
        <p:nvGrpSpPr>
          <p:cNvPr id="509956" name="Group 22">
            <a:extLst>
              <a:ext uri="{FF2B5EF4-FFF2-40B4-BE49-F238E27FC236}">
                <a16:creationId xmlns:a16="http://schemas.microsoft.com/office/drawing/2014/main" id="{30171DEC-194A-10B3-9216-772839500387}"/>
              </a:ext>
            </a:extLst>
          </p:cNvPr>
          <p:cNvGrpSpPr>
            <a:grpSpLocks/>
          </p:cNvGrpSpPr>
          <p:nvPr/>
        </p:nvGrpSpPr>
        <p:grpSpPr bwMode="auto">
          <a:xfrm>
            <a:off x="9604375" y="204788"/>
            <a:ext cx="2849563" cy="376237"/>
            <a:chOff x="9604598" y="204437"/>
            <a:chExt cx="2848654" cy="377134"/>
          </a:xfrm>
        </p:grpSpPr>
        <p:sp>
          <p:nvSpPr>
            <p:cNvPr id="24" name="Prostokąt zaokrąglony 7">
              <a:extLst>
                <a:ext uri="{FF2B5EF4-FFF2-40B4-BE49-F238E27FC236}">
                  <a16:creationId xmlns:a16="http://schemas.microsoft.com/office/drawing/2014/main" id="{A23FA7C0-85C7-1899-AA9E-2472F9820143}"/>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2 of SS Section</a:t>
              </a:r>
              <a:endParaRPr lang="en-US" sz="1100" b="1">
                <a:solidFill>
                  <a:schemeClr val="bg1"/>
                </a:solidFill>
                <a:latin typeface="Century Gothic" panose="020B0502020202020204" pitchFamily="34" charset="0"/>
              </a:endParaRPr>
            </a:p>
          </p:txBody>
        </p:sp>
        <p:pic>
          <p:nvPicPr>
            <p:cNvPr id="509958" name="Graphic 24" descr="Closed book with solid fill">
              <a:extLst>
                <a:ext uri="{FF2B5EF4-FFF2-40B4-BE49-F238E27FC236}">
                  <a16:creationId xmlns:a16="http://schemas.microsoft.com/office/drawing/2014/main" id="{B15EA2BD-325B-247C-B7A6-52D6E88020A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ransition>
    <p:cut/>
  </p:transition>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4050" name="Text Placeholder 1">
            <a:extLst>
              <a:ext uri="{FF2B5EF4-FFF2-40B4-BE49-F238E27FC236}">
                <a16:creationId xmlns:a16="http://schemas.microsoft.com/office/drawing/2014/main" id="{CA9C1318-78EA-03D1-5F74-8BC6F6E57284}"/>
              </a:ext>
            </a:extLst>
          </p:cNvPr>
          <p:cNvSpPr>
            <a:spLocks noGrp="1" noChangeArrowheads="1"/>
          </p:cNvSpPr>
          <p:nvPr>
            <p:ph type="body" sz="quarter" idx="4294967295"/>
          </p:nvPr>
        </p:nvSpPr>
        <p:spPr bwMode="auto">
          <a:xfrm>
            <a:off x="279400" y="202407"/>
            <a:ext cx="4218170" cy="4000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a:latin typeface="Century Gothic" panose="020B0502020202020204" pitchFamily="34" charset="0"/>
              </a:rPr>
              <a:t>Sales: Ideal Sales Fit and the Styles</a:t>
            </a:r>
          </a:p>
        </p:txBody>
      </p:sp>
      <p:grpSp>
        <p:nvGrpSpPr>
          <p:cNvPr id="2" name="Group 1">
            <a:extLst>
              <a:ext uri="{FF2B5EF4-FFF2-40B4-BE49-F238E27FC236}">
                <a16:creationId xmlns:a16="http://schemas.microsoft.com/office/drawing/2014/main" id="{F7341CBF-A388-9274-E5A3-1F1E8B9B31F7}"/>
              </a:ext>
            </a:extLst>
          </p:cNvPr>
          <p:cNvGrpSpPr/>
          <p:nvPr/>
        </p:nvGrpSpPr>
        <p:grpSpPr>
          <a:xfrm>
            <a:off x="441325" y="693738"/>
            <a:ext cx="11353800" cy="5738812"/>
            <a:chOff x="441325" y="693738"/>
            <a:chExt cx="11353800" cy="5738812"/>
          </a:xfrm>
        </p:grpSpPr>
        <p:sp>
          <p:nvSpPr>
            <p:cNvPr id="8" name="Strzałka w cztery strony 2">
              <a:extLst>
                <a:ext uri="{FF2B5EF4-FFF2-40B4-BE49-F238E27FC236}">
                  <a16:creationId xmlns:a16="http://schemas.microsoft.com/office/drawing/2014/main" id="{7C84C7E7-C92D-B35C-804D-09F6D71022BC}"/>
                </a:ext>
              </a:extLst>
            </p:cNvPr>
            <p:cNvSpPr/>
            <p:nvPr/>
          </p:nvSpPr>
          <p:spPr>
            <a:xfrm>
              <a:off x="1566863" y="1025525"/>
              <a:ext cx="9128125" cy="5065713"/>
            </a:xfrm>
            <a:prstGeom prst="quadArrow">
              <a:avLst>
                <a:gd name="adj1" fmla="val 577"/>
                <a:gd name="adj2" fmla="val 1929"/>
                <a:gd name="adj3" fmla="val 3814"/>
              </a:avLst>
            </a:prstGeom>
            <a:solidFill>
              <a:schemeClr val="bg1">
                <a:lumMod val="50000"/>
              </a:schemeClr>
            </a:solidFill>
            <a:ln>
              <a:noFill/>
            </a:ln>
            <a:effectLst/>
          </p:spPr>
          <p:style>
            <a:lnRef idx="0">
              <a:scrgbClr r="0" g="0" b="0"/>
            </a:lnRef>
            <a:fillRef idx="1">
              <a:scrgbClr r="0" g="0" b="0"/>
            </a:fillRef>
            <a:effectRef idx="2">
              <a:scrgbClr r="0" g="0" b="0"/>
            </a:effectRef>
            <a:fontRef idx="minor">
              <a:schemeClr val="dk1">
                <a:hueOff val="0"/>
                <a:satOff val="0"/>
                <a:lumOff val="0"/>
                <a:alphaOff val="0"/>
              </a:schemeClr>
            </a:fontRef>
          </p:style>
          <p:txBody>
            <a:bodyPr/>
            <a:lstStyle/>
            <a:p>
              <a:endParaRPr lang="en-NZ"/>
            </a:p>
          </p:txBody>
        </p:sp>
        <p:sp>
          <p:nvSpPr>
            <p:cNvPr id="9" name="TextBox 24">
              <a:extLst>
                <a:ext uri="{FF2B5EF4-FFF2-40B4-BE49-F238E27FC236}">
                  <a16:creationId xmlns:a16="http://schemas.microsoft.com/office/drawing/2014/main" id="{030320B0-85F4-9EAA-0906-0BFD5872BE88}"/>
                </a:ext>
              </a:extLst>
            </p:cNvPr>
            <p:cNvSpPr txBox="1">
              <a:spLocks noChangeArrowheads="1"/>
            </p:cNvSpPr>
            <p:nvPr/>
          </p:nvSpPr>
          <p:spPr bwMode="auto">
            <a:xfrm>
              <a:off x="5662613" y="6065838"/>
              <a:ext cx="9826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9056" tIns="44533" rIns="89056" bIns="44533">
              <a:spAutoFit/>
            </a:bodyPr>
            <a:lstStyle>
              <a:lvl1pPr defTabSz="1217613">
                <a:defRPr>
                  <a:solidFill>
                    <a:schemeClr val="tx1"/>
                  </a:solidFill>
                  <a:latin typeface="Calibri" panose="020F0502020204030204" pitchFamily="34" charset="0"/>
                </a:defRPr>
              </a:lvl1pPr>
              <a:lvl2pPr marL="742950" indent="-285750" defTabSz="1217613">
                <a:defRPr>
                  <a:solidFill>
                    <a:schemeClr val="tx1"/>
                  </a:solidFill>
                  <a:latin typeface="Calibri" panose="020F0502020204030204" pitchFamily="34" charset="0"/>
                </a:defRPr>
              </a:lvl2pPr>
              <a:lvl3pPr marL="1143000" indent="-228600" defTabSz="1217613">
                <a:defRPr>
                  <a:solidFill>
                    <a:schemeClr val="tx1"/>
                  </a:solidFill>
                  <a:latin typeface="Calibri" panose="020F0502020204030204" pitchFamily="34" charset="0"/>
                </a:defRPr>
              </a:lvl3pPr>
              <a:lvl4pPr marL="1600200" indent="-228600" defTabSz="1217613">
                <a:defRPr>
                  <a:solidFill>
                    <a:schemeClr val="tx1"/>
                  </a:solidFill>
                  <a:latin typeface="Calibri" panose="020F0502020204030204" pitchFamily="34" charset="0"/>
                </a:defRPr>
              </a:lvl4pPr>
              <a:lvl5pPr marL="2057400" indent="-228600" defTabSz="1217613">
                <a:defRPr>
                  <a:solidFill>
                    <a:schemeClr val="tx1"/>
                  </a:solidFill>
                  <a:latin typeface="Calibri" panose="020F0502020204030204" pitchFamily="34" charset="0"/>
                </a:defRPr>
              </a:lvl5pPr>
              <a:lvl6pPr marL="2514600" indent="-228600" defTabSz="1217613" eaLnBrk="0" fontAlgn="base" hangingPunct="0">
                <a:spcBef>
                  <a:spcPct val="0"/>
                </a:spcBef>
                <a:spcAft>
                  <a:spcPct val="0"/>
                </a:spcAft>
                <a:defRPr>
                  <a:solidFill>
                    <a:schemeClr val="tx1"/>
                  </a:solidFill>
                  <a:latin typeface="Calibri" panose="020F0502020204030204" pitchFamily="34" charset="0"/>
                </a:defRPr>
              </a:lvl6pPr>
              <a:lvl7pPr marL="2971800" indent="-228600" defTabSz="1217613" eaLnBrk="0" fontAlgn="base" hangingPunct="0">
                <a:spcBef>
                  <a:spcPct val="0"/>
                </a:spcBef>
                <a:spcAft>
                  <a:spcPct val="0"/>
                </a:spcAft>
                <a:defRPr>
                  <a:solidFill>
                    <a:schemeClr val="tx1"/>
                  </a:solidFill>
                  <a:latin typeface="Calibri" panose="020F0502020204030204" pitchFamily="34" charset="0"/>
                </a:defRPr>
              </a:lvl7pPr>
              <a:lvl8pPr marL="3429000" indent="-228600" defTabSz="1217613" eaLnBrk="0" fontAlgn="base" hangingPunct="0">
                <a:spcBef>
                  <a:spcPct val="0"/>
                </a:spcBef>
                <a:spcAft>
                  <a:spcPct val="0"/>
                </a:spcAft>
                <a:defRPr>
                  <a:solidFill>
                    <a:schemeClr val="tx1"/>
                  </a:solidFill>
                  <a:latin typeface="Calibri" panose="020F0502020204030204" pitchFamily="34" charset="0"/>
                </a:defRPr>
              </a:lvl8pPr>
              <a:lvl9pPr marL="3886200" indent="-228600" defTabSz="12176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a:solidFill>
                    <a:srgbClr val="00B050"/>
                  </a:solidFill>
                  <a:latin typeface="Century Gothic" panose="020B0502020202020204" pitchFamily="34" charset="0"/>
                  <a:cs typeface="Open Sans" panose="020B0606030504020204" pitchFamily="34" charset="0"/>
                </a:rPr>
                <a:t>Feeling</a:t>
              </a:r>
              <a:endParaRPr lang="en-US" altLang="en-US">
                <a:solidFill>
                  <a:srgbClr val="00B050"/>
                </a:solidFill>
                <a:latin typeface="Century Gothic" panose="020B0502020202020204" pitchFamily="34" charset="0"/>
                <a:cs typeface="Open Sans" panose="020B0606030504020204" pitchFamily="34" charset="0"/>
              </a:endParaRPr>
            </a:p>
          </p:txBody>
        </p:sp>
        <p:sp>
          <p:nvSpPr>
            <p:cNvPr id="10" name="Prostokąt zaokrąglony 7">
              <a:extLst>
                <a:ext uri="{FF2B5EF4-FFF2-40B4-BE49-F238E27FC236}">
                  <a16:creationId xmlns:a16="http://schemas.microsoft.com/office/drawing/2014/main" id="{1E6C9A56-6E8D-C739-36D3-3379A7770228}"/>
                </a:ext>
              </a:extLst>
            </p:cNvPr>
            <p:cNvSpPr/>
            <p:nvPr/>
          </p:nvSpPr>
          <p:spPr>
            <a:xfrm>
              <a:off x="990550" y="1123950"/>
              <a:ext cx="4356000" cy="1992313"/>
            </a:xfrm>
            <a:prstGeom prst="roundRect">
              <a:avLst/>
            </a:prstGeom>
            <a:ln w="19050" cap="rnd">
              <a:solidFill>
                <a:schemeClr val="bg1">
                  <a:lumMod val="65000"/>
                </a:schemeClr>
              </a:solidFill>
              <a:round/>
            </a:ln>
          </p:spPr>
          <p:style>
            <a:lnRef idx="1">
              <a:schemeClr val="accent1"/>
            </a:lnRef>
            <a:fillRef idx="0">
              <a:schemeClr val="accent1"/>
            </a:fillRef>
            <a:effectRef idx="0">
              <a:schemeClr val="accent1"/>
            </a:effectRef>
            <a:fontRef idx="minor">
              <a:schemeClr val="tx1"/>
            </a:fontRef>
          </p:style>
          <p:txBody>
            <a:bodyPr lIns="72000" rIns="288000" anchor="ctr"/>
            <a:lstStyle/>
            <a:p>
              <a:pPr marL="285750" indent="-285750" defTabSz="913203" eaLnBrk="1" fontAlgn="auto" hangingPunct="1">
                <a:lnSpc>
                  <a:spcPct val="80000"/>
                </a:lnSpc>
                <a:spcBef>
                  <a:spcPct val="20000"/>
                </a:spcBef>
                <a:spcAft>
                  <a:spcPts val="0"/>
                </a:spcAft>
                <a:buFont typeface="Arial" panose="020B0604020202020204" pitchFamily="34" charset="0"/>
                <a:buChar char="•"/>
                <a:defRPr/>
              </a:pPr>
              <a:r>
                <a:rPr kumimoji="1" lang="en-US" altLang="en-US" sz="1600">
                  <a:solidFill>
                    <a:srgbClr val="000000"/>
                  </a:solidFill>
                  <a:latin typeface="Century Gothic" panose="020B0502020202020204" pitchFamily="34" charset="0"/>
                </a:rPr>
                <a:t>Technical selling</a:t>
              </a:r>
              <a:endParaRPr kumimoji="1" lang="en-US" altLang="en-US" sz="1600">
                <a:solidFill>
                  <a:srgbClr val="000000"/>
                </a:solidFill>
                <a:latin typeface="Century Gothic" panose="020B0502020202020204" pitchFamily="34" charset="0"/>
                <a:cs typeface="Times New Roman" charset="0"/>
              </a:endParaRPr>
            </a:p>
            <a:p>
              <a:pPr marL="285750" indent="-285750" defTabSz="913203" eaLnBrk="1" fontAlgn="auto" hangingPunct="1">
                <a:lnSpc>
                  <a:spcPct val="80000"/>
                </a:lnSpc>
                <a:spcBef>
                  <a:spcPct val="20000"/>
                </a:spcBef>
                <a:spcAft>
                  <a:spcPts val="0"/>
                </a:spcAft>
                <a:buFont typeface="Arial" panose="020B0604020202020204" pitchFamily="34" charset="0"/>
                <a:buChar char="•"/>
                <a:defRPr/>
              </a:pPr>
              <a:r>
                <a:rPr kumimoji="1" lang="en-US" altLang="en-US" sz="1600">
                  <a:solidFill>
                    <a:srgbClr val="000000"/>
                  </a:solidFill>
                  <a:latin typeface="Century Gothic" panose="020B0502020202020204" pitchFamily="34" charset="0"/>
                  <a:cs typeface="Times New Roman" charset="0"/>
                </a:rPr>
                <a:t>Information providing</a:t>
              </a:r>
            </a:p>
            <a:p>
              <a:pPr marL="285750" indent="-285750" defTabSz="913203" eaLnBrk="1" fontAlgn="auto" hangingPunct="1">
                <a:lnSpc>
                  <a:spcPct val="80000"/>
                </a:lnSpc>
                <a:spcBef>
                  <a:spcPct val="20000"/>
                </a:spcBef>
                <a:spcAft>
                  <a:spcPts val="0"/>
                </a:spcAft>
                <a:buFont typeface="Arial" panose="020B0604020202020204" pitchFamily="34" charset="0"/>
                <a:buChar char="•"/>
                <a:defRPr/>
              </a:pPr>
              <a:r>
                <a:rPr kumimoji="1" lang="en-US" altLang="en-US" sz="1600">
                  <a:solidFill>
                    <a:srgbClr val="000000"/>
                  </a:solidFill>
                  <a:latin typeface="Century Gothic" panose="020B0502020202020204" pitchFamily="34" charset="0"/>
                  <a:cs typeface="Times New Roman" charset="0"/>
                </a:rPr>
                <a:t>Expert role</a:t>
              </a:r>
            </a:p>
            <a:p>
              <a:pPr marL="285750" indent="-285750" defTabSz="913203" eaLnBrk="1" fontAlgn="auto" hangingPunct="1">
                <a:lnSpc>
                  <a:spcPct val="80000"/>
                </a:lnSpc>
                <a:spcBef>
                  <a:spcPct val="20000"/>
                </a:spcBef>
                <a:spcAft>
                  <a:spcPts val="0"/>
                </a:spcAft>
                <a:buFont typeface="Arial" panose="020B0604020202020204" pitchFamily="34" charset="0"/>
                <a:buChar char="•"/>
                <a:defRPr/>
              </a:pPr>
              <a:r>
                <a:rPr kumimoji="1" lang="en-US" altLang="en-US" sz="1600">
                  <a:solidFill>
                    <a:srgbClr val="000000"/>
                  </a:solidFill>
                  <a:latin typeface="Century Gothic" panose="020B0502020202020204" pitchFamily="34" charset="0"/>
                  <a:cs typeface="Times New Roman" charset="0"/>
                </a:rPr>
                <a:t>Thoroughly-tested, high </a:t>
              </a:r>
              <a:br>
                <a:rPr kumimoji="1" lang="en-US" altLang="en-US" sz="1600">
                  <a:solidFill>
                    <a:srgbClr val="000000"/>
                  </a:solidFill>
                  <a:latin typeface="Century Gothic" panose="020B0502020202020204" pitchFamily="34" charset="0"/>
                  <a:cs typeface="Times New Roman" charset="0"/>
                </a:rPr>
              </a:br>
              <a:r>
                <a:rPr kumimoji="1" lang="en-US" altLang="en-US" sz="1600">
                  <a:solidFill>
                    <a:srgbClr val="000000"/>
                  </a:solidFill>
                  <a:latin typeface="Century Gothic" panose="020B0502020202020204" pitchFamily="34" charset="0"/>
                  <a:cs typeface="Times New Roman" charset="0"/>
                </a:rPr>
                <a:t>quality products/services</a:t>
              </a:r>
            </a:p>
          </p:txBody>
        </p:sp>
        <p:sp>
          <p:nvSpPr>
            <p:cNvPr id="16" name="Prostokąt zaokrąglony 12">
              <a:extLst>
                <a:ext uri="{FF2B5EF4-FFF2-40B4-BE49-F238E27FC236}">
                  <a16:creationId xmlns:a16="http://schemas.microsoft.com/office/drawing/2014/main" id="{614C9D95-D6C0-DB9F-5155-207859FBBD63}"/>
                </a:ext>
              </a:extLst>
            </p:cNvPr>
            <p:cNvSpPr/>
            <p:nvPr/>
          </p:nvSpPr>
          <p:spPr>
            <a:xfrm>
              <a:off x="974724" y="3978275"/>
              <a:ext cx="4356000" cy="1992313"/>
            </a:xfrm>
            <a:prstGeom prst="roundRect">
              <a:avLst/>
            </a:prstGeom>
            <a:ln w="19050" cap="rnd">
              <a:solidFill>
                <a:schemeClr val="bg1">
                  <a:lumMod val="65000"/>
                </a:schemeClr>
              </a:solidFill>
              <a:round/>
            </a:ln>
          </p:spPr>
          <p:style>
            <a:lnRef idx="1">
              <a:schemeClr val="accent1"/>
            </a:lnRef>
            <a:fillRef idx="0">
              <a:schemeClr val="accent1"/>
            </a:fillRef>
            <a:effectRef idx="0">
              <a:schemeClr val="accent1"/>
            </a:effectRef>
            <a:fontRef idx="minor">
              <a:schemeClr val="tx1"/>
            </a:fontRef>
          </p:style>
          <p:txBody>
            <a:bodyPr lIns="72000" rIns="288000" anchor="ctr"/>
            <a:lstStyle/>
            <a:p>
              <a:pPr marL="285750" indent="-285750" defTabSz="913203" eaLnBrk="1" fontAlgn="auto" hangingPunct="1">
                <a:lnSpc>
                  <a:spcPct val="90000"/>
                </a:lnSpc>
                <a:spcBef>
                  <a:spcPct val="20000"/>
                </a:spcBef>
                <a:spcAft>
                  <a:spcPts val="0"/>
                </a:spcAft>
                <a:buFont typeface="Arial" panose="020B0604020202020204" pitchFamily="34" charset="0"/>
                <a:buChar char="•"/>
                <a:defRPr/>
              </a:pPr>
              <a:r>
                <a:rPr kumimoji="1" lang="en-US" altLang="en-US" sz="1600">
                  <a:solidFill>
                    <a:srgbClr val="000000"/>
                  </a:solidFill>
                  <a:latin typeface="Century Gothic" panose="020B0502020202020204" pitchFamily="34" charset="0"/>
                </a:rPr>
                <a:t>Long-term processes</a:t>
              </a:r>
            </a:p>
            <a:p>
              <a:pPr marL="285750" indent="-285750" defTabSz="913203" eaLnBrk="1" fontAlgn="auto" hangingPunct="1">
                <a:lnSpc>
                  <a:spcPct val="90000"/>
                </a:lnSpc>
                <a:spcBef>
                  <a:spcPct val="20000"/>
                </a:spcBef>
                <a:spcAft>
                  <a:spcPts val="0"/>
                </a:spcAft>
                <a:buFont typeface="Arial" panose="020B0604020202020204" pitchFamily="34" charset="0"/>
                <a:buChar char="•"/>
                <a:defRPr/>
              </a:pPr>
              <a:r>
                <a:rPr kumimoji="1" lang="en-US" altLang="en-US" sz="1600">
                  <a:solidFill>
                    <a:srgbClr val="000000"/>
                  </a:solidFill>
                  <a:latin typeface="Century Gothic" panose="020B0502020202020204" pitchFamily="34" charset="0"/>
                </a:rPr>
                <a:t>Serving existing customer</a:t>
              </a:r>
              <a:br>
                <a:rPr kumimoji="1" lang="en-US" altLang="en-US" sz="1600">
                  <a:solidFill>
                    <a:srgbClr val="000000"/>
                  </a:solidFill>
                  <a:latin typeface="Century Gothic" panose="020B0502020202020204" pitchFamily="34" charset="0"/>
                </a:rPr>
              </a:br>
              <a:r>
                <a:rPr kumimoji="1" lang="en-US" altLang="en-US" sz="1600">
                  <a:solidFill>
                    <a:srgbClr val="000000"/>
                  </a:solidFill>
                  <a:latin typeface="Century Gothic" panose="020B0502020202020204" pitchFamily="34" charset="0"/>
                </a:rPr>
                <a:t>base</a:t>
              </a:r>
            </a:p>
            <a:p>
              <a:pPr marL="285750" indent="-285750" defTabSz="913203" eaLnBrk="1" fontAlgn="auto" hangingPunct="1">
                <a:lnSpc>
                  <a:spcPct val="90000"/>
                </a:lnSpc>
                <a:spcBef>
                  <a:spcPct val="20000"/>
                </a:spcBef>
                <a:spcAft>
                  <a:spcPts val="0"/>
                </a:spcAft>
                <a:buFont typeface="Arial" panose="020B0604020202020204" pitchFamily="34" charset="0"/>
                <a:buChar char="•"/>
                <a:defRPr/>
              </a:pPr>
              <a:r>
                <a:rPr kumimoji="1" lang="en-US" altLang="en-US" sz="1600">
                  <a:solidFill>
                    <a:srgbClr val="000000"/>
                  </a:solidFill>
                  <a:latin typeface="Century Gothic" panose="020B0502020202020204" pitchFamily="34" charset="0"/>
                </a:rPr>
                <a:t>After-sales service</a:t>
              </a:r>
            </a:p>
            <a:p>
              <a:pPr marL="285750" indent="-285750" defTabSz="913203" eaLnBrk="1" fontAlgn="auto" hangingPunct="1">
                <a:lnSpc>
                  <a:spcPct val="90000"/>
                </a:lnSpc>
                <a:spcBef>
                  <a:spcPct val="20000"/>
                </a:spcBef>
                <a:spcAft>
                  <a:spcPts val="0"/>
                </a:spcAft>
                <a:buFont typeface="Arial" panose="020B0604020202020204" pitchFamily="34" charset="0"/>
                <a:buChar char="•"/>
                <a:defRPr/>
              </a:pPr>
              <a:r>
                <a:rPr kumimoji="1" lang="en-US" altLang="en-US" sz="1600">
                  <a:solidFill>
                    <a:srgbClr val="000000"/>
                  </a:solidFill>
                  <a:latin typeface="Century Gothic" panose="020B0502020202020204" pitchFamily="34" charset="0"/>
                  <a:cs typeface="Times New Roman" charset="0"/>
                </a:rPr>
                <a:t>Traditional/familiar/widely- </a:t>
              </a:r>
              <a:br>
                <a:rPr kumimoji="1" lang="en-US" altLang="en-US" sz="1600">
                  <a:solidFill>
                    <a:srgbClr val="000000"/>
                  </a:solidFill>
                  <a:latin typeface="Century Gothic" panose="020B0502020202020204" pitchFamily="34" charset="0"/>
                  <a:cs typeface="Times New Roman" charset="0"/>
                </a:rPr>
              </a:br>
              <a:r>
                <a:rPr kumimoji="1" lang="en-US" altLang="en-US" sz="1600">
                  <a:solidFill>
                    <a:srgbClr val="000000"/>
                  </a:solidFill>
                  <a:latin typeface="Century Gothic" panose="020B0502020202020204" pitchFamily="34" charset="0"/>
                  <a:cs typeface="Times New Roman" charset="0"/>
                </a:rPr>
                <a:t>used products and services</a:t>
              </a:r>
            </a:p>
          </p:txBody>
        </p:sp>
        <p:sp>
          <p:nvSpPr>
            <p:cNvPr id="17" name="Prostokąt zaokrąglony 17">
              <a:extLst>
                <a:ext uri="{FF2B5EF4-FFF2-40B4-BE49-F238E27FC236}">
                  <a16:creationId xmlns:a16="http://schemas.microsoft.com/office/drawing/2014/main" id="{4C961762-EF2B-6B85-3F2F-560C59816B6F}"/>
                </a:ext>
              </a:extLst>
            </p:cNvPr>
            <p:cNvSpPr/>
            <p:nvPr/>
          </p:nvSpPr>
          <p:spPr>
            <a:xfrm>
              <a:off x="6888163" y="1123950"/>
              <a:ext cx="4356000" cy="1992313"/>
            </a:xfrm>
            <a:prstGeom prst="roundRect">
              <a:avLst/>
            </a:prstGeom>
            <a:ln w="19050" cap="rnd">
              <a:solidFill>
                <a:schemeClr val="bg1">
                  <a:lumMod val="65000"/>
                </a:schemeClr>
              </a:solidFill>
              <a:round/>
            </a:ln>
          </p:spPr>
          <p:style>
            <a:lnRef idx="1">
              <a:schemeClr val="accent1"/>
            </a:lnRef>
            <a:fillRef idx="0">
              <a:schemeClr val="accent1"/>
            </a:fillRef>
            <a:effectRef idx="0">
              <a:schemeClr val="accent1"/>
            </a:effectRef>
            <a:fontRef idx="minor">
              <a:schemeClr val="tx1"/>
            </a:fontRef>
          </p:style>
          <p:txBody>
            <a:bodyPr lIns="936000" rIns="72000" anchor="ctr"/>
            <a:lstStyle/>
            <a:p>
              <a:pPr marL="741363" lvl="1" indent="-285750" defTabSz="915056" eaLnBrk="1" fontAlgn="auto" hangingPunct="1">
                <a:lnSpc>
                  <a:spcPct val="80000"/>
                </a:lnSpc>
                <a:spcBef>
                  <a:spcPct val="20000"/>
                </a:spcBef>
                <a:spcAft>
                  <a:spcPts val="0"/>
                </a:spcAft>
                <a:buFont typeface="Arial" panose="020B0604020202020204" pitchFamily="34" charset="0"/>
                <a:buChar char="•"/>
                <a:defRPr/>
              </a:pPr>
              <a:r>
                <a:rPr kumimoji="1" lang="en-US" sz="1600">
                  <a:solidFill>
                    <a:srgbClr val="000000"/>
                  </a:solidFill>
                  <a:latin typeface="Century Gothic" panose="020B0502020202020204" pitchFamily="34" charset="0"/>
                </a:rPr>
                <a:t>Tough competition</a:t>
              </a:r>
            </a:p>
            <a:p>
              <a:pPr marL="741363" lvl="1" indent="-285750" defTabSz="915056" eaLnBrk="1" fontAlgn="auto" hangingPunct="1">
                <a:lnSpc>
                  <a:spcPct val="80000"/>
                </a:lnSpc>
                <a:spcBef>
                  <a:spcPct val="20000"/>
                </a:spcBef>
                <a:spcAft>
                  <a:spcPts val="0"/>
                </a:spcAft>
                <a:buFont typeface="Arial" panose="020B0604020202020204" pitchFamily="34" charset="0"/>
                <a:buChar char="•"/>
                <a:defRPr/>
              </a:pPr>
              <a:r>
                <a:rPr kumimoji="1" lang="en-US" sz="1600">
                  <a:solidFill>
                    <a:srgbClr val="000000"/>
                  </a:solidFill>
                  <a:latin typeface="Century Gothic" panose="020B0502020202020204" pitchFamily="34" charset="0"/>
                </a:rPr>
                <a:t>Price competition</a:t>
              </a:r>
            </a:p>
            <a:p>
              <a:pPr marL="741363" lvl="1" indent="-285750" defTabSz="915056" eaLnBrk="1" fontAlgn="auto" hangingPunct="1">
                <a:lnSpc>
                  <a:spcPct val="80000"/>
                </a:lnSpc>
                <a:spcBef>
                  <a:spcPct val="20000"/>
                </a:spcBef>
                <a:spcAft>
                  <a:spcPts val="0"/>
                </a:spcAft>
                <a:buFont typeface="Arial" panose="020B0604020202020204" pitchFamily="34" charset="0"/>
                <a:buChar char="•"/>
                <a:defRPr/>
              </a:pPr>
              <a:r>
                <a:rPr kumimoji="1" lang="en-US" sz="1600">
                  <a:solidFill>
                    <a:srgbClr val="000000"/>
                  </a:solidFill>
                  <a:latin typeface="Century Gothic" panose="020B0502020202020204" pitchFamily="34" charset="0"/>
                </a:rPr>
                <a:t>Direct one-off selling with no adjustment needed</a:t>
              </a:r>
            </a:p>
            <a:p>
              <a:pPr marL="741363" lvl="1" indent="-285750" defTabSz="915056" eaLnBrk="1" fontAlgn="auto" hangingPunct="1">
                <a:lnSpc>
                  <a:spcPct val="80000"/>
                </a:lnSpc>
                <a:spcBef>
                  <a:spcPct val="20000"/>
                </a:spcBef>
                <a:spcAft>
                  <a:spcPts val="0"/>
                </a:spcAft>
                <a:buFont typeface="Arial" panose="020B0604020202020204" pitchFamily="34" charset="0"/>
                <a:buChar char="•"/>
                <a:defRPr/>
              </a:pPr>
              <a:r>
                <a:rPr kumimoji="1" lang="en-US" sz="1600">
                  <a:solidFill>
                    <a:srgbClr val="000000"/>
                  </a:solidFill>
                  <a:latin typeface="Century Gothic" panose="020B0502020202020204" pitchFamily="34" charset="0"/>
                </a:rPr>
                <a:t>Quantity selling</a:t>
              </a:r>
            </a:p>
            <a:p>
              <a:pPr marL="741363" lvl="1" indent="-285750" defTabSz="915056" eaLnBrk="1" fontAlgn="auto" hangingPunct="1">
                <a:lnSpc>
                  <a:spcPct val="80000"/>
                </a:lnSpc>
                <a:spcBef>
                  <a:spcPct val="20000"/>
                </a:spcBef>
                <a:spcAft>
                  <a:spcPts val="0"/>
                </a:spcAft>
                <a:buFont typeface="Arial" panose="020B0604020202020204" pitchFamily="34" charset="0"/>
                <a:buChar char="•"/>
                <a:defRPr/>
              </a:pPr>
              <a:endParaRPr kumimoji="1" lang="en-US" sz="1600">
                <a:solidFill>
                  <a:srgbClr val="000000"/>
                </a:solidFill>
                <a:latin typeface="Century Gothic" panose="020B0502020202020204" pitchFamily="34" charset="0"/>
              </a:endParaRPr>
            </a:p>
          </p:txBody>
        </p:sp>
        <p:sp>
          <p:nvSpPr>
            <p:cNvPr id="18" name="Prostokąt zaokrąglony 22">
              <a:extLst>
                <a:ext uri="{FF2B5EF4-FFF2-40B4-BE49-F238E27FC236}">
                  <a16:creationId xmlns:a16="http://schemas.microsoft.com/office/drawing/2014/main" id="{02EF01D4-69F6-9D98-020F-F2515FF1EB7B}"/>
                </a:ext>
              </a:extLst>
            </p:cNvPr>
            <p:cNvSpPr/>
            <p:nvPr/>
          </p:nvSpPr>
          <p:spPr>
            <a:xfrm>
              <a:off x="6888163" y="3978275"/>
              <a:ext cx="4356000" cy="1992313"/>
            </a:xfrm>
            <a:prstGeom prst="roundRect">
              <a:avLst/>
            </a:prstGeom>
            <a:ln w="19050" cap="rnd">
              <a:solidFill>
                <a:schemeClr val="bg1">
                  <a:lumMod val="65000"/>
                </a:schemeClr>
              </a:solidFill>
              <a:round/>
            </a:ln>
          </p:spPr>
          <p:style>
            <a:lnRef idx="1">
              <a:schemeClr val="accent1"/>
            </a:lnRef>
            <a:fillRef idx="0">
              <a:schemeClr val="accent1"/>
            </a:fillRef>
            <a:effectRef idx="0">
              <a:schemeClr val="accent1"/>
            </a:effectRef>
            <a:fontRef idx="minor">
              <a:schemeClr val="tx1"/>
            </a:fontRef>
          </p:style>
          <p:txBody>
            <a:bodyPr lIns="936000" rIns="72000" anchor="ctr"/>
            <a:lstStyle/>
            <a:p>
              <a:pPr marL="741363" lvl="1" indent="-285750" defTabSz="913203" eaLnBrk="1" fontAlgn="auto" hangingPunct="1">
                <a:lnSpc>
                  <a:spcPct val="90000"/>
                </a:lnSpc>
                <a:spcBef>
                  <a:spcPct val="20000"/>
                </a:spcBef>
                <a:spcAft>
                  <a:spcPts val="0"/>
                </a:spcAft>
                <a:buFont typeface="Arial" panose="020B0604020202020204" pitchFamily="34" charset="0"/>
                <a:buChar char="•"/>
                <a:defRPr/>
              </a:pPr>
              <a:r>
                <a:rPr kumimoji="1" lang="en-US" altLang="en-US" sz="1600">
                  <a:solidFill>
                    <a:srgbClr val="000000"/>
                  </a:solidFill>
                  <a:latin typeface="Century Gothic" panose="020B0502020202020204" pitchFamily="34" charset="0"/>
                </a:rPr>
                <a:t>Abstract products</a:t>
              </a:r>
            </a:p>
            <a:p>
              <a:pPr marL="741363" lvl="1" indent="-285750" defTabSz="913203" eaLnBrk="1" fontAlgn="auto" hangingPunct="1">
                <a:lnSpc>
                  <a:spcPct val="90000"/>
                </a:lnSpc>
                <a:spcBef>
                  <a:spcPct val="20000"/>
                </a:spcBef>
                <a:spcAft>
                  <a:spcPts val="0"/>
                </a:spcAft>
                <a:buFont typeface="Arial" panose="020B0604020202020204" pitchFamily="34" charset="0"/>
                <a:buChar char="•"/>
                <a:defRPr/>
              </a:pPr>
              <a:r>
                <a:rPr kumimoji="1" lang="en-US" altLang="en-US" sz="1600">
                  <a:solidFill>
                    <a:srgbClr val="000000"/>
                  </a:solidFill>
                  <a:latin typeface="Century Gothic" panose="020B0502020202020204" pitchFamily="34" charset="0"/>
                </a:rPr>
                <a:t>Relationship-selling</a:t>
              </a:r>
            </a:p>
            <a:p>
              <a:pPr marL="741363" lvl="1" indent="-285750" defTabSz="913203" eaLnBrk="1" fontAlgn="auto" hangingPunct="1">
                <a:lnSpc>
                  <a:spcPct val="90000"/>
                </a:lnSpc>
                <a:spcBef>
                  <a:spcPct val="20000"/>
                </a:spcBef>
                <a:spcAft>
                  <a:spcPts val="0"/>
                </a:spcAft>
                <a:buFont typeface="Arial" panose="020B0604020202020204" pitchFamily="34" charset="0"/>
                <a:buChar char="•"/>
                <a:defRPr/>
              </a:pPr>
              <a:r>
                <a:rPr kumimoji="1" lang="en-US" altLang="en-US" sz="1600">
                  <a:solidFill>
                    <a:srgbClr val="000000"/>
                  </a:solidFill>
                  <a:latin typeface="Century Gothic" panose="020B0502020202020204" pitchFamily="34" charset="0"/>
                </a:rPr>
                <a:t>New account opening</a:t>
              </a:r>
            </a:p>
            <a:p>
              <a:pPr marL="741363" lvl="1" indent="-285750" defTabSz="913203" eaLnBrk="1" fontAlgn="auto" hangingPunct="1">
                <a:lnSpc>
                  <a:spcPct val="90000"/>
                </a:lnSpc>
                <a:spcBef>
                  <a:spcPct val="20000"/>
                </a:spcBef>
                <a:spcAft>
                  <a:spcPts val="0"/>
                </a:spcAft>
                <a:buFont typeface="Arial" panose="020B0604020202020204" pitchFamily="34" charset="0"/>
                <a:buChar char="•"/>
                <a:defRPr/>
              </a:pPr>
              <a:r>
                <a:rPr kumimoji="1" lang="en-US" altLang="en-US" sz="1600">
                  <a:solidFill>
                    <a:srgbClr val="000000"/>
                  </a:solidFill>
                  <a:latin typeface="Century Gothic" panose="020B0502020202020204" pitchFamily="34" charset="0"/>
                  <a:cs typeface="Times New Roman" charset="0"/>
                </a:rPr>
                <a:t>Selling new products to the market</a:t>
              </a:r>
            </a:p>
          </p:txBody>
        </p:sp>
        <p:grpSp>
          <p:nvGrpSpPr>
            <p:cNvPr id="19" name="Grupa 31">
              <a:extLst>
                <a:ext uri="{FF2B5EF4-FFF2-40B4-BE49-F238E27FC236}">
                  <a16:creationId xmlns:a16="http://schemas.microsoft.com/office/drawing/2014/main" id="{945F446A-9278-5B61-E301-FB3D82AA565A}"/>
                </a:ext>
              </a:extLst>
            </p:cNvPr>
            <p:cNvGrpSpPr>
              <a:grpSpLocks/>
            </p:cNvGrpSpPr>
            <p:nvPr/>
          </p:nvGrpSpPr>
          <p:grpSpPr bwMode="auto">
            <a:xfrm>
              <a:off x="6381750" y="1255713"/>
              <a:ext cx="1690688" cy="1879600"/>
              <a:chOff x="6949929" y="1423660"/>
              <a:chExt cx="1742129" cy="1935597"/>
            </a:xfrm>
          </p:grpSpPr>
          <p:grpSp>
            <p:nvGrpSpPr>
              <p:cNvPr id="514073" name="Grupa 32">
                <a:extLst>
                  <a:ext uri="{FF2B5EF4-FFF2-40B4-BE49-F238E27FC236}">
                    <a16:creationId xmlns:a16="http://schemas.microsoft.com/office/drawing/2014/main" id="{D144DDE4-CA9E-4AB1-9274-FB3E112D2223}"/>
                  </a:ext>
                </a:extLst>
              </p:cNvPr>
              <p:cNvGrpSpPr>
                <a:grpSpLocks/>
              </p:cNvGrpSpPr>
              <p:nvPr/>
            </p:nvGrpSpPr>
            <p:grpSpPr bwMode="auto">
              <a:xfrm>
                <a:off x="6949929" y="1423660"/>
                <a:ext cx="1742129" cy="1935597"/>
                <a:chOff x="7424335" y="2590541"/>
                <a:chExt cx="1742129" cy="1935597"/>
              </a:xfrm>
            </p:grpSpPr>
            <p:sp>
              <p:nvSpPr>
                <p:cNvPr id="22" name="Elipsa 34">
                  <a:extLst>
                    <a:ext uri="{FF2B5EF4-FFF2-40B4-BE49-F238E27FC236}">
                      <a16:creationId xmlns:a16="http://schemas.microsoft.com/office/drawing/2014/main" id="{99A34D27-69E7-FFF7-9EF8-6BFDAAD305A7}"/>
                    </a:ext>
                  </a:extLst>
                </p:cNvPr>
                <p:cNvSpPr/>
                <p:nvPr/>
              </p:nvSpPr>
              <p:spPr>
                <a:xfrm>
                  <a:off x="7424335" y="2590541"/>
                  <a:ext cx="1742129" cy="1742691"/>
                </a:xfrm>
                <a:prstGeom prst="ellipse">
                  <a:avLst/>
                </a:prstGeom>
                <a:solidFill>
                  <a:srgbClr val="EC1C2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sz="3600"/>
                </a:p>
              </p:txBody>
            </p:sp>
            <p:sp>
              <p:nvSpPr>
                <p:cNvPr id="514076" name="pole tekstowe 35">
                  <a:extLst>
                    <a:ext uri="{FF2B5EF4-FFF2-40B4-BE49-F238E27FC236}">
                      <a16:creationId xmlns:a16="http://schemas.microsoft.com/office/drawing/2014/main" id="{17349CD8-561A-1726-6547-BE01BB85F4B0}"/>
                    </a:ext>
                  </a:extLst>
                </p:cNvPr>
                <p:cNvSpPr txBox="1">
                  <a:spLocks noChangeArrowheads="1"/>
                </p:cNvSpPr>
                <p:nvPr/>
              </p:nvSpPr>
              <p:spPr bwMode="auto">
                <a:xfrm>
                  <a:off x="7908882" y="2607935"/>
                  <a:ext cx="1197210" cy="1918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11500" b="1">
                      <a:solidFill>
                        <a:schemeClr val="bg1"/>
                      </a:solidFill>
                    </a:rPr>
                    <a:t>D</a:t>
                  </a:r>
                </a:p>
              </p:txBody>
            </p:sp>
          </p:grpSp>
          <p:sp>
            <p:nvSpPr>
              <p:cNvPr id="514074" name="Freeform 6">
                <a:extLst>
                  <a:ext uri="{FF2B5EF4-FFF2-40B4-BE49-F238E27FC236}">
                    <a16:creationId xmlns:a16="http://schemas.microsoft.com/office/drawing/2014/main" id="{248E93D2-C111-0928-0BEE-01874460BE18}"/>
                  </a:ext>
                </a:extLst>
              </p:cNvPr>
              <p:cNvSpPr>
                <a:spLocks noEditPoints="1"/>
              </p:cNvSpPr>
              <p:nvPr/>
            </p:nvSpPr>
            <p:spPr bwMode="auto">
              <a:xfrm>
                <a:off x="7119845" y="1778837"/>
                <a:ext cx="823182" cy="1052520"/>
              </a:xfrm>
              <a:custGeom>
                <a:avLst/>
                <a:gdLst>
                  <a:gd name="T0" fmla="*/ 194864809 w 2344"/>
                  <a:gd name="T1" fmla="*/ 310355641 h 2995"/>
                  <a:gd name="T2" fmla="*/ 236797925 w 2344"/>
                  <a:gd name="T3" fmla="*/ 294053705 h 2995"/>
                  <a:gd name="T4" fmla="*/ 265534141 w 2344"/>
                  <a:gd name="T5" fmla="*/ 311220148 h 2995"/>
                  <a:gd name="T6" fmla="*/ 288720551 w 2344"/>
                  <a:gd name="T7" fmla="*/ 303316233 h 2995"/>
                  <a:gd name="T8" fmla="*/ 179325142 w 2344"/>
                  <a:gd name="T9" fmla="*/ 114608007 h 2995"/>
                  <a:gd name="T10" fmla="*/ 141585548 w 2344"/>
                  <a:gd name="T11" fmla="*/ 86326671 h 2995"/>
                  <a:gd name="T12" fmla="*/ 135418707 w 2344"/>
                  <a:gd name="T13" fmla="*/ 48041652 h 2995"/>
                  <a:gd name="T14" fmla="*/ 45386336 w 2344"/>
                  <a:gd name="T15" fmla="*/ 24699956 h 2995"/>
                  <a:gd name="T16" fmla="*/ 1356635 w 2344"/>
                  <a:gd name="T17" fmla="*/ 65578497 h 2995"/>
                  <a:gd name="T18" fmla="*/ 4686589 w 2344"/>
                  <a:gd name="T19" fmla="*/ 66690057 h 2995"/>
                  <a:gd name="T20" fmla="*/ 57966201 w 2344"/>
                  <a:gd name="T21" fmla="*/ 86079619 h 2995"/>
                  <a:gd name="T22" fmla="*/ 145285302 w 2344"/>
                  <a:gd name="T23" fmla="*/ 294547458 h 2995"/>
                  <a:gd name="T24" fmla="*/ 89415686 w 2344"/>
                  <a:gd name="T25" fmla="*/ 336414209 h 2995"/>
                  <a:gd name="T26" fmla="*/ 93115791 w 2344"/>
                  <a:gd name="T27" fmla="*/ 342465408 h 2995"/>
                  <a:gd name="T28" fmla="*/ 135418707 w 2344"/>
                  <a:gd name="T29" fmla="*/ 327769136 h 2995"/>
                  <a:gd name="T30" fmla="*/ 111985764 w 2344"/>
                  <a:gd name="T31" fmla="*/ 335426000 h 2995"/>
                  <a:gd name="T32" fmla="*/ 97555847 w 2344"/>
                  <a:gd name="T33" fmla="*/ 369759237 h 2995"/>
                  <a:gd name="T34" fmla="*/ 102365702 w 2344"/>
                  <a:gd name="T35" fmla="*/ 366548261 h 2995"/>
                  <a:gd name="T36" fmla="*/ 148615255 w 2344"/>
                  <a:gd name="T37" fmla="*/ 361237515 h 2995"/>
                  <a:gd name="T38" fmla="*/ 152685160 w 2344"/>
                  <a:gd name="T39" fmla="*/ 365807104 h 2995"/>
                  <a:gd name="T40" fmla="*/ 143065449 w 2344"/>
                  <a:gd name="T41" fmla="*/ 331720919 h 2995"/>
                  <a:gd name="T42" fmla="*/ 193878325 w 2344"/>
                  <a:gd name="T43" fmla="*/ 310231939 h 2995"/>
                  <a:gd name="T44" fmla="*/ 47606188 w 2344"/>
                  <a:gd name="T45" fmla="*/ 48041652 h 2995"/>
                  <a:gd name="T46" fmla="*/ 55252931 w 2344"/>
                  <a:gd name="T47" fmla="*/ 24699956 h 2995"/>
                  <a:gd name="T48" fmla="*/ 127032013 w 2344"/>
                  <a:gd name="T49" fmla="*/ 48041652 h 2995"/>
                  <a:gd name="T50" fmla="*/ 123085375 w 2344"/>
                  <a:gd name="T51" fmla="*/ 69283579 h 2995"/>
                  <a:gd name="T52" fmla="*/ 101502485 w 2344"/>
                  <a:gd name="T53" fmla="*/ 106827441 h 2995"/>
                  <a:gd name="T54" fmla="*/ 97062429 w 2344"/>
                  <a:gd name="T55" fmla="*/ 105098427 h 2995"/>
                  <a:gd name="T56" fmla="*/ 67956062 w 2344"/>
                  <a:gd name="T57" fmla="*/ 112508589 h 2995"/>
                  <a:gd name="T58" fmla="*/ 56239415 w 2344"/>
                  <a:gd name="T59" fmla="*/ 118313088 h 2995"/>
                  <a:gd name="T60" fmla="*/ 65366059 w 2344"/>
                  <a:gd name="T61" fmla="*/ 81139628 h 2995"/>
                  <a:gd name="T62" fmla="*/ 47853073 w 2344"/>
                  <a:gd name="T63" fmla="*/ 52364188 h 2995"/>
                  <a:gd name="T64" fmla="*/ 172171816 w 2344"/>
                  <a:gd name="T65" fmla="*/ 118683491 h 2995"/>
                  <a:gd name="T66" fmla="*/ 265534141 w 2344"/>
                  <a:gd name="T67" fmla="*/ 302945479 h 2995"/>
                  <a:gd name="T68" fmla="*/ 244691201 w 2344"/>
                  <a:gd name="T69" fmla="*/ 290966079 h 2995"/>
                  <a:gd name="T70" fmla="*/ 242101198 w 2344"/>
                  <a:gd name="T71" fmla="*/ 286149438 h 2995"/>
                  <a:gd name="T72" fmla="*/ 237414609 w 2344"/>
                  <a:gd name="T73" fmla="*/ 283555917 h 2995"/>
                  <a:gd name="T74" fmla="*/ 220517956 w 2344"/>
                  <a:gd name="T75" fmla="*/ 286766893 h 2995"/>
                  <a:gd name="T76" fmla="*/ 184011730 w 2344"/>
                  <a:gd name="T77" fmla="*/ 260461625 h 2995"/>
                  <a:gd name="T78" fmla="*/ 172171816 w 2344"/>
                  <a:gd name="T79" fmla="*/ 262808094 h 2995"/>
                  <a:gd name="T80" fmla="*/ 104955705 w 2344"/>
                  <a:gd name="T81" fmla="*/ 116089969 h 2995"/>
                  <a:gd name="T82" fmla="*/ 124442361 w 2344"/>
                  <a:gd name="T83" fmla="*/ 98553123 h 2995"/>
                  <a:gd name="T84" fmla="*/ 139488611 w 2344"/>
                  <a:gd name="T85" fmla="*/ 94477639 h 2995"/>
                  <a:gd name="T86" fmla="*/ 141585548 w 2344"/>
                  <a:gd name="T87" fmla="*/ 94600990 h 2995"/>
                  <a:gd name="T88" fmla="*/ 171924932 w 2344"/>
                  <a:gd name="T89" fmla="*/ 118436438 h 2995"/>
                  <a:gd name="T90" fmla="*/ 58829418 w 2344"/>
                  <a:gd name="T91" fmla="*/ 126834459 h 2995"/>
                  <a:gd name="T92" fmla="*/ 75972605 w 2344"/>
                  <a:gd name="T93" fmla="*/ 114608007 h 2995"/>
                  <a:gd name="T94" fmla="*/ 90772672 w 2344"/>
                  <a:gd name="T95" fmla="*/ 110409172 h 2995"/>
                  <a:gd name="T96" fmla="*/ 88552469 w 2344"/>
                  <a:gd name="T97" fmla="*/ 183521183 h 2995"/>
                  <a:gd name="T98" fmla="*/ 180681776 w 2344"/>
                  <a:gd name="T99" fmla="*/ 269847502 h 2995"/>
                  <a:gd name="T100" fmla="*/ 194618276 w 2344"/>
                  <a:gd name="T101" fmla="*/ 301833919 h 2995"/>
                  <a:gd name="T102" fmla="*/ 54389363 w 2344"/>
                  <a:gd name="T103" fmla="*/ 126464056 h 2995"/>
                  <a:gd name="T104" fmla="*/ 41562965 w 2344"/>
                  <a:gd name="T105" fmla="*/ 33345028 h 2995"/>
                  <a:gd name="T106" fmla="*/ 39589646 w 2344"/>
                  <a:gd name="T107" fmla="*/ 53846150 h 299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44" h="2995">
                    <a:moveTo>
                      <a:pt x="1572" y="2512"/>
                    </a:moveTo>
                    <a:cubicBezTo>
                      <a:pt x="1575" y="2512"/>
                      <a:pt x="1578" y="2513"/>
                      <a:pt x="1580" y="2513"/>
                    </a:cubicBezTo>
                    <a:cubicBezTo>
                      <a:pt x="1585" y="2513"/>
                      <a:pt x="1589" y="2512"/>
                      <a:pt x="1593" y="2510"/>
                    </a:cubicBezTo>
                    <a:cubicBezTo>
                      <a:pt x="1920" y="2381"/>
                      <a:pt x="1920" y="2381"/>
                      <a:pt x="1920" y="2381"/>
                    </a:cubicBezTo>
                    <a:cubicBezTo>
                      <a:pt x="1952" y="2435"/>
                      <a:pt x="2023" y="2520"/>
                      <a:pt x="2153" y="2520"/>
                    </a:cubicBezTo>
                    <a:cubicBezTo>
                      <a:pt x="2153" y="2520"/>
                      <a:pt x="2153" y="2520"/>
                      <a:pt x="2153" y="2520"/>
                    </a:cubicBezTo>
                    <a:cubicBezTo>
                      <a:pt x="2206" y="2520"/>
                      <a:pt x="2263" y="2506"/>
                      <a:pt x="2323" y="2477"/>
                    </a:cubicBezTo>
                    <a:cubicBezTo>
                      <a:pt x="2332" y="2472"/>
                      <a:pt x="2338" y="2465"/>
                      <a:pt x="2341" y="2456"/>
                    </a:cubicBezTo>
                    <a:cubicBezTo>
                      <a:pt x="2344" y="2447"/>
                      <a:pt x="2342" y="2437"/>
                      <a:pt x="2338" y="2429"/>
                    </a:cubicBezTo>
                    <a:cubicBezTo>
                      <a:pt x="1454" y="928"/>
                      <a:pt x="1454" y="928"/>
                      <a:pt x="1454" y="928"/>
                    </a:cubicBezTo>
                    <a:cubicBezTo>
                      <a:pt x="1445" y="909"/>
                      <a:pt x="1343" y="718"/>
                      <a:pt x="1155" y="699"/>
                    </a:cubicBezTo>
                    <a:cubicBezTo>
                      <a:pt x="1153" y="699"/>
                      <a:pt x="1150" y="699"/>
                      <a:pt x="1148" y="699"/>
                    </a:cubicBezTo>
                    <a:cubicBezTo>
                      <a:pt x="1065" y="544"/>
                      <a:pt x="1065" y="544"/>
                      <a:pt x="1065" y="544"/>
                    </a:cubicBezTo>
                    <a:cubicBezTo>
                      <a:pt x="1087" y="495"/>
                      <a:pt x="1098" y="443"/>
                      <a:pt x="1098" y="389"/>
                    </a:cubicBezTo>
                    <a:cubicBezTo>
                      <a:pt x="1098" y="174"/>
                      <a:pt x="923" y="0"/>
                      <a:pt x="708" y="0"/>
                    </a:cubicBezTo>
                    <a:cubicBezTo>
                      <a:pt x="562" y="0"/>
                      <a:pt x="434" y="81"/>
                      <a:pt x="368" y="200"/>
                    </a:cubicBezTo>
                    <a:cubicBezTo>
                      <a:pt x="140" y="212"/>
                      <a:pt x="10" y="319"/>
                      <a:pt x="0" y="505"/>
                    </a:cubicBezTo>
                    <a:cubicBezTo>
                      <a:pt x="0" y="515"/>
                      <a:pt x="4" y="525"/>
                      <a:pt x="11" y="531"/>
                    </a:cubicBezTo>
                    <a:cubicBezTo>
                      <a:pt x="18" y="537"/>
                      <a:pt x="26" y="540"/>
                      <a:pt x="34" y="540"/>
                    </a:cubicBezTo>
                    <a:cubicBezTo>
                      <a:pt x="36" y="540"/>
                      <a:pt x="37" y="540"/>
                      <a:pt x="38" y="540"/>
                    </a:cubicBezTo>
                    <a:cubicBezTo>
                      <a:pt x="336" y="502"/>
                      <a:pt x="336" y="502"/>
                      <a:pt x="336" y="502"/>
                    </a:cubicBezTo>
                    <a:cubicBezTo>
                      <a:pt x="359" y="579"/>
                      <a:pt x="405" y="647"/>
                      <a:pt x="470" y="697"/>
                    </a:cubicBezTo>
                    <a:cubicBezTo>
                      <a:pt x="372" y="938"/>
                      <a:pt x="253" y="1377"/>
                      <a:pt x="455" y="1779"/>
                    </a:cubicBezTo>
                    <a:cubicBezTo>
                      <a:pt x="585" y="2038"/>
                      <a:pt x="828" y="2241"/>
                      <a:pt x="1178" y="2385"/>
                    </a:cubicBezTo>
                    <a:cubicBezTo>
                      <a:pt x="1118" y="2589"/>
                      <a:pt x="1118" y="2589"/>
                      <a:pt x="1118" y="2589"/>
                    </a:cubicBezTo>
                    <a:cubicBezTo>
                      <a:pt x="1001" y="2557"/>
                      <a:pt x="807" y="2552"/>
                      <a:pt x="725" y="2724"/>
                    </a:cubicBezTo>
                    <a:cubicBezTo>
                      <a:pt x="717" y="2741"/>
                      <a:pt x="724" y="2761"/>
                      <a:pt x="741" y="2769"/>
                    </a:cubicBezTo>
                    <a:cubicBezTo>
                      <a:pt x="746" y="2772"/>
                      <a:pt x="751" y="2773"/>
                      <a:pt x="755" y="2773"/>
                    </a:cubicBezTo>
                    <a:cubicBezTo>
                      <a:pt x="768" y="2773"/>
                      <a:pt x="780" y="2766"/>
                      <a:pt x="786" y="2754"/>
                    </a:cubicBezTo>
                    <a:cubicBezTo>
                      <a:pt x="856" y="2607"/>
                      <a:pt x="1029" y="2636"/>
                      <a:pt x="1098" y="2654"/>
                    </a:cubicBezTo>
                    <a:cubicBezTo>
                      <a:pt x="1094" y="2669"/>
                      <a:pt x="1094" y="2669"/>
                      <a:pt x="1094" y="2669"/>
                    </a:cubicBezTo>
                    <a:cubicBezTo>
                      <a:pt x="1053" y="2667"/>
                      <a:pt x="978" y="2670"/>
                      <a:pt x="908" y="2716"/>
                    </a:cubicBezTo>
                    <a:cubicBezTo>
                      <a:pt x="835" y="2764"/>
                      <a:pt x="787" y="2844"/>
                      <a:pt x="764" y="2954"/>
                    </a:cubicBezTo>
                    <a:cubicBezTo>
                      <a:pt x="761" y="2972"/>
                      <a:pt x="772" y="2990"/>
                      <a:pt x="791" y="2994"/>
                    </a:cubicBezTo>
                    <a:cubicBezTo>
                      <a:pt x="793" y="2994"/>
                      <a:pt x="795" y="2995"/>
                      <a:pt x="797" y="2995"/>
                    </a:cubicBezTo>
                    <a:cubicBezTo>
                      <a:pt x="813" y="2995"/>
                      <a:pt x="827" y="2984"/>
                      <a:pt x="830" y="2968"/>
                    </a:cubicBezTo>
                    <a:cubicBezTo>
                      <a:pt x="885" y="2700"/>
                      <a:pt x="1098" y="2736"/>
                      <a:pt x="1111" y="2739"/>
                    </a:cubicBezTo>
                    <a:cubicBezTo>
                      <a:pt x="1117" y="2740"/>
                      <a:pt x="1217" y="2768"/>
                      <a:pt x="1205" y="2925"/>
                    </a:cubicBezTo>
                    <a:cubicBezTo>
                      <a:pt x="1203" y="2944"/>
                      <a:pt x="1217" y="2960"/>
                      <a:pt x="1236" y="2962"/>
                    </a:cubicBezTo>
                    <a:cubicBezTo>
                      <a:pt x="1237" y="2962"/>
                      <a:pt x="1238" y="2962"/>
                      <a:pt x="1238" y="2962"/>
                    </a:cubicBezTo>
                    <a:cubicBezTo>
                      <a:pt x="1256" y="2962"/>
                      <a:pt x="1271" y="2948"/>
                      <a:pt x="1272" y="2931"/>
                    </a:cubicBezTo>
                    <a:cubicBezTo>
                      <a:pt x="1283" y="2787"/>
                      <a:pt x="1216" y="2714"/>
                      <a:pt x="1160" y="2686"/>
                    </a:cubicBezTo>
                    <a:cubicBezTo>
                      <a:pt x="1241" y="2410"/>
                      <a:pt x="1241" y="2410"/>
                      <a:pt x="1241" y="2410"/>
                    </a:cubicBezTo>
                    <a:cubicBezTo>
                      <a:pt x="1343" y="2449"/>
                      <a:pt x="1453" y="2483"/>
                      <a:pt x="1572" y="2512"/>
                    </a:cubicBezTo>
                    <a:close/>
                    <a:moveTo>
                      <a:pt x="388" y="424"/>
                    </a:moveTo>
                    <a:cubicBezTo>
                      <a:pt x="387" y="412"/>
                      <a:pt x="386" y="401"/>
                      <a:pt x="386" y="389"/>
                    </a:cubicBezTo>
                    <a:cubicBezTo>
                      <a:pt x="386" y="345"/>
                      <a:pt x="395" y="304"/>
                      <a:pt x="410" y="266"/>
                    </a:cubicBezTo>
                    <a:cubicBezTo>
                      <a:pt x="420" y="242"/>
                      <a:pt x="433" y="220"/>
                      <a:pt x="448" y="200"/>
                    </a:cubicBezTo>
                    <a:cubicBezTo>
                      <a:pt x="507" y="119"/>
                      <a:pt x="601" y="67"/>
                      <a:pt x="708" y="67"/>
                    </a:cubicBezTo>
                    <a:cubicBezTo>
                      <a:pt x="886" y="67"/>
                      <a:pt x="1030" y="211"/>
                      <a:pt x="1030" y="389"/>
                    </a:cubicBezTo>
                    <a:cubicBezTo>
                      <a:pt x="1030" y="438"/>
                      <a:pt x="1019" y="486"/>
                      <a:pt x="998" y="530"/>
                    </a:cubicBezTo>
                    <a:cubicBezTo>
                      <a:pt x="993" y="540"/>
                      <a:pt x="993" y="551"/>
                      <a:pt x="998" y="561"/>
                    </a:cubicBezTo>
                    <a:cubicBezTo>
                      <a:pt x="1074" y="704"/>
                      <a:pt x="1074" y="704"/>
                      <a:pt x="1074" y="704"/>
                    </a:cubicBezTo>
                    <a:cubicBezTo>
                      <a:pt x="997" y="719"/>
                      <a:pt x="902" y="767"/>
                      <a:pt x="823" y="865"/>
                    </a:cubicBezTo>
                    <a:cubicBezTo>
                      <a:pt x="822" y="866"/>
                      <a:pt x="821" y="867"/>
                      <a:pt x="820" y="868"/>
                    </a:cubicBezTo>
                    <a:cubicBezTo>
                      <a:pt x="805" y="864"/>
                      <a:pt x="793" y="858"/>
                      <a:pt x="787" y="851"/>
                    </a:cubicBezTo>
                    <a:cubicBezTo>
                      <a:pt x="755" y="813"/>
                      <a:pt x="700" y="796"/>
                      <a:pt x="650" y="808"/>
                    </a:cubicBezTo>
                    <a:cubicBezTo>
                      <a:pt x="600" y="819"/>
                      <a:pt x="564" y="857"/>
                      <a:pt x="551" y="911"/>
                    </a:cubicBezTo>
                    <a:cubicBezTo>
                      <a:pt x="546" y="929"/>
                      <a:pt x="538" y="941"/>
                      <a:pt x="525" y="948"/>
                    </a:cubicBezTo>
                    <a:cubicBezTo>
                      <a:pt x="504" y="961"/>
                      <a:pt x="475" y="960"/>
                      <a:pt x="456" y="958"/>
                    </a:cubicBezTo>
                    <a:cubicBezTo>
                      <a:pt x="481" y="856"/>
                      <a:pt x="513" y="767"/>
                      <a:pt x="542" y="698"/>
                    </a:cubicBezTo>
                    <a:cubicBezTo>
                      <a:pt x="549" y="683"/>
                      <a:pt x="543" y="666"/>
                      <a:pt x="530" y="657"/>
                    </a:cubicBezTo>
                    <a:cubicBezTo>
                      <a:pt x="469" y="617"/>
                      <a:pt x="425" y="558"/>
                      <a:pt x="403" y="491"/>
                    </a:cubicBezTo>
                    <a:cubicBezTo>
                      <a:pt x="396" y="470"/>
                      <a:pt x="391" y="447"/>
                      <a:pt x="388" y="424"/>
                    </a:cubicBezTo>
                    <a:close/>
                    <a:moveTo>
                      <a:pt x="1394" y="959"/>
                    </a:moveTo>
                    <a:cubicBezTo>
                      <a:pt x="1395" y="960"/>
                      <a:pt x="1395" y="960"/>
                      <a:pt x="1396" y="961"/>
                    </a:cubicBezTo>
                    <a:cubicBezTo>
                      <a:pt x="2260" y="2431"/>
                      <a:pt x="2260" y="2431"/>
                      <a:pt x="2260" y="2431"/>
                    </a:cubicBezTo>
                    <a:cubicBezTo>
                      <a:pt x="2222" y="2445"/>
                      <a:pt x="2186" y="2453"/>
                      <a:pt x="2153" y="2453"/>
                    </a:cubicBezTo>
                    <a:cubicBezTo>
                      <a:pt x="2153" y="2453"/>
                      <a:pt x="2153" y="2453"/>
                      <a:pt x="2153" y="2453"/>
                    </a:cubicBezTo>
                    <a:cubicBezTo>
                      <a:pt x="2063" y="2453"/>
                      <a:pt x="2010" y="2396"/>
                      <a:pt x="1984" y="2356"/>
                    </a:cubicBezTo>
                    <a:cubicBezTo>
                      <a:pt x="1976" y="2344"/>
                      <a:pt x="1971" y="2334"/>
                      <a:pt x="1967" y="2327"/>
                    </a:cubicBezTo>
                    <a:cubicBezTo>
                      <a:pt x="1965" y="2322"/>
                      <a:pt x="1963" y="2318"/>
                      <a:pt x="1963" y="2317"/>
                    </a:cubicBezTo>
                    <a:cubicBezTo>
                      <a:pt x="1958" y="2304"/>
                      <a:pt x="1945" y="2295"/>
                      <a:pt x="1931" y="2295"/>
                    </a:cubicBezTo>
                    <a:cubicBezTo>
                      <a:pt x="1929" y="2295"/>
                      <a:pt x="1927" y="2296"/>
                      <a:pt x="1925" y="2296"/>
                    </a:cubicBezTo>
                    <a:cubicBezTo>
                      <a:pt x="1924" y="2296"/>
                      <a:pt x="1922" y="2297"/>
                      <a:pt x="1920" y="2297"/>
                    </a:cubicBezTo>
                    <a:cubicBezTo>
                      <a:pt x="1874" y="2314"/>
                      <a:pt x="1830" y="2322"/>
                      <a:pt x="1788" y="2322"/>
                    </a:cubicBezTo>
                    <a:cubicBezTo>
                      <a:pt x="1593" y="2322"/>
                      <a:pt x="1516" y="2137"/>
                      <a:pt x="1513" y="2129"/>
                    </a:cubicBezTo>
                    <a:cubicBezTo>
                      <a:pt x="1509" y="2120"/>
                      <a:pt x="1502" y="2113"/>
                      <a:pt x="1492" y="2109"/>
                    </a:cubicBezTo>
                    <a:cubicBezTo>
                      <a:pt x="1483" y="2106"/>
                      <a:pt x="1473" y="2107"/>
                      <a:pt x="1464" y="2112"/>
                    </a:cubicBezTo>
                    <a:cubicBezTo>
                      <a:pt x="1447" y="2122"/>
                      <a:pt x="1424" y="2128"/>
                      <a:pt x="1396" y="2128"/>
                    </a:cubicBezTo>
                    <a:cubicBezTo>
                      <a:pt x="1205" y="2128"/>
                      <a:pt x="876" y="1894"/>
                      <a:pt x="784" y="1471"/>
                    </a:cubicBezTo>
                    <a:cubicBezTo>
                      <a:pt x="726" y="1209"/>
                      <a:pt x="784" y="1041"/>
                      <a:pt x="851" y="940"/>
                    </a:cubicBezTo>
                    <a:cubicBezTo>
                      <a:pt x="859" y="928"/>
                      <a:pt x="867" y="918"/>
                      <a:pt x="875" y="908"/>
                    </a:cubicBezTo>
                    <a:cubicBezTo>
                      <a:pt x="917" y="856"/>
                      <a:pt x="964" y="820"/>
                      <a:pt x="1009" y="798"/>
                    </a:cubicBezTo>
                    <a:cubicBezTo>
                      <a:pt x="1045" y="780"/>
                      <a:pt x="1079" y="770"/>
                      <a:pt x="1108" y="767"/>
                    </a:cubicBezTo>
                    <a:cubicBezTo>
                      <a:pt x="1116" y="766"/>
                      <a:pt x="1124" y="765"/>
                      <a:pt x="1131" y="765"/>
                    </a:cubicBezTo>
                    <a:cubicBezTo>
                      <a:pt x="1136" y="765"/>
                      <a:pt x="1141" y="765"/>
                      <a:pt x="1146" y="766"/>
                    </a:cubicBezTo>
                    <a:cubicBezTo>
                      <a:pt x="1147" y="766"/>
                      <a:pt x="1147" y="766"/>
                      <a:pt x="1148" y="766"/>
                    </a:cubicBezTo>
                    <a:cubicBezTo>
                      <a:pt x="1162" y="767"/>
                      <a:pt x="1175" y="770"/>
                      <a:pt x="1188" y="774"/>
                    </a:cubicBezTo>
                    <a:cubicBezTo>
                      <a:pt x="1320" y="812"/>
                      <a:pt x="1394" y="957"/>
                      <a:pt x="1394" y="959"/>
                    </a:cubicBezTo>
                    <a:close/>
                    <a:moveTo>
                      <a:pt x="441" y="1024"/>
                    </a:moveTo>
                    <a:cubicBezTo>
                      <a:pt x="450" y="1025"/>
                      <a:pt x="463" y="1027"/>
                      <a:pt x="477" y="1027"/>
                    </a:cubicBezTo>
                    <a:cubicBezTo>
                      <a:pt x="502" y="1027"/>
                      <a:pt x="532" y="1022"/>
                      <a:pt x="559" y="1007"/>
                    </a:cubicBezTo>
                    <a:cubicBezTo>
                      <a:pt x="588" y="990"/>
                      <a:pt x="607" y="962"/>
                      <a:pt x="616" y="928"/>
                    </a:cubicBezTo>
                    <a:cubicBezTo>
                      <a:pt x="624" y="898"/>
                      <a:pt x="641" y="879"/>
                      <a:pt x="665" y="873"/>
                    </a:cubicBezTo>
                    <a:cubicBezTo>
                      <a:pt x="690" y="867"/>
                      <a:pt x="720" y="876"/>
                      <a:pt x="736" y="894"/>
                    </a:cubicBezTo>
                    <a:cubicBezTo>
                      <a:pt x="747" y="908"/>
                      <a:pt x="763" y="918"/>
                      <a:pt x="781" y="926"/>
                    </a:cubicBezTo>
                    <a:cubicBezTo>
                      <a:pt x="712" y="1040"/>
                      <a:pt x="660" y="1219"/>
                      <a:pt x="718" y="1486"/>
                    </a:cubicBezTo>
                    <a:cubicBezTo>
                      <a:pt x="819" y="1949"/>
                      <a:pt x="1177" y="2195"/>
                      <a:pt x="1396" y="2195"/>
                    </a:cubicBezTo>
                    <a:cubicBezTo>
                      <a:pt x="1422" y="2195"/>
                      <a:pt x="1445" y="2192"/>
                      <a:pt x="1465" y="2185"/>
                    </a:cubicBezTo>
                    <a:cubicBezTo>
                      <a:pt x="1496" y="2243"/>
                      <a:pt x="1577" y="2359"/>
                      <a:pt x="1729" y="2384"/>
                    </a:cubicBezTo>
                    <a:cubicBezTo>
                      <a:pt x="1578" y="2444"/>
                      <a:pt x="1578" y="2444"/>
                      <a:pt x="1578" y="2444"/>
                    </a:cubicBezTo>
                    <a:cubicBezTo>
                      <a:pt x="1037" y="2309"/>
                      <a:pt x="680" y="2075"/>
                      <a:pt x="515" y="1749"/>
                    </a:cubicBezTo>
                    <a:cubicBezTo>
                      <a:pt x="392" y="1503"/>
                      <a:pt x="397" y="1241"/>
                      <a:pt x="441" y="1024"/>
                    </a:cubicBezTo>
                    <a:close/>
                    <a:moveTo>
                      <a:pt x="73" y="468"/>
                    </a:moveTo>
                    <a:cubicBezTo>
                      <a:pt x="99" y="331"/>
                      <a:pt x="217" y="283"/>
                      <a:pt x="337" y="270"/>
                    </a:cubicBezTo>
                    <a:cubicBezTo>
                      <a:pt x="325" y="308"/>
                      <a:pt x="319" y="347"/>
                      <a:pt x="319" y="389"/>
                    </a:cubicBezTo>
                    <a:cubicBezTo>
                      <a:pt x="319" y="405"/>
                      <a:pt x="320" y="421"/>
                      <a:pt x="321" y="436"/>
                    </a:cubicBezTo>
                    <a:lnTo>
                      <a:pt x="73" y="46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NZ"/>
              </a:p>
            </p:txBody>
          </p:sp>
        </p:grpSp>
        <p:grpSp>
          <p:nvGrpSpPr>
            <p:cNvPr id="24" name="Grupa 36">
              <a:extLst>
                <a:ext uri="{FF2B5EF4-FFF2-40B4-BE49-F238E27FC236}">
                  <a16:creationId xmlns:a16="http://schemas.microsoft.com/office/drawing/2014/main" id="{5E91C8C9-1E23-FBF2-CA63-3D2A6367F52A}"/>
                </a:ext>
              </a:extLst>
            </p:cNvPr>
            <p:cNvGrpSpPr>
              <a:grpSpLocks/>
            </p:cNvGrpSpPr>
            <p:nvPr/>
          </p:nvGrpSpPr>
          <p:grpSpPr bwMode="auto">
            <a:xfrm>
              <a:off x="4189413" y="4122738"/>
              <a:ext cx="1692275" cy="1879600"/>
              <a:chOff x="3306643" y="4121666"/>
              <a:chExt cx="1071890" cy="1190927"/>
            </a:xfrm>
          </p:grpSpPr>
          <p:sp>
            <p:nvSpPr>
              <p:cNvPr id="25" name="Elipsa 37">
                <a:extLst>
                  <a:ext uri="{FF2B5EF4-FFF2-40B4-BE49-F238E27FC236}">
                    <a16:creationId xmlns:a16="http://schemas.microsoft.com/office/drawing/2014/main" id="{51ED8276-1E09-08DB-E0EA-0A287AB56646}"/>
                  </a:ext>
                </a:extLst>
              </p:cNvPr>
              <p:cNvSpPr/>
              <p:nvPr/>
            </p:nvSpPr>
            <p:spPr>
              <a:xfrm>
                <a:off x="3306643" y="4121666"/>
                <a:ext cx="1071890" cy="1072237"/>
              </a:xfrm>
              <a:prstGeom prst="ellipse">
                <a:avLst/>
              </a:prstGeom>
              <a:solidFill>
                <a:srgbClr val="00713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sz="3600"/>
              </a:p>
            </p:txBody>
          </p:sp>
          <p:sp>
            <p:nvSpPr>
              <p:cNvPr id="514071" name="pole tekstowe 38">
                <a:extLst>
                  <a:ext uri="{FF2B5EF4-FFF2-40B4-BE49-F238E27FC236}">
                    <a16:creationId xmlns:a16="http://schemas.microsoft.com/office/drawing/2014/main" id="{E56CC951-EFC0-D2B0-4CCC-C7E609D551E6}"/>
                  </a:ext>
                </a:extLst>
              </p:cNvPr>
              <p:cNvSpPr txBox="1">
                <a:spLocks noChangeArrowheads="1"/>
              </p:cNvSpPr>
              <p:nvPr/>
            </p:nvSpPr>
            <p:spPr bwMode="auto">
              <a:xfrm>
                <a:off x="3605031" y="4132368"/>
                <a:ext cx="736614" cy="118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11500" b="1">
                    <a:solidFill>
                      <a:schemeClr val="bg1"/>
                    </a:solidFill>
                  </a:rPr>
                  <a:t>S</a:t>
                </a:r>
              </a:p>
            </p:txBody>
          </p:sp>
          <p:sp>
            <p:nvSpPr>
              <p:cNvPr id="514072" name="Freeform 5">
                <a:extLst>
                  <a:ext uri="{FF2B5EF4-FFF2-40B4-BE49-F238E27FC236}">
                    <a16:creationId xmlns:a16="http://schemas.microsoft.com/office/drawing/2014/main" id="{FF022DD3-937C-8DE9-F063-BDA532515188}"/>
                  </a:ext>
                </a:extLst>
              </p:cNvPr>
              <p:cNvSpPr>
                <a:spLocks noEditPoints="1"/>
              </p:cNvSpPr>
              <p:nvPr/>
            </p:nvSpPr>
            <p:spPr bwMode="auto">
              <a:xfrm>
                <a:off x="3516416" y="4330904"/>
                <a:ext cx="525502" cy="632112"/>
              </a:xfrm>
              <a:custGeom>
                <a:avLst/>
                <a:gdLst>
                  <a:gd name="T0" fmla="*/ 29811445 w 2410"/>
                  <a:gd name="T1" fmla="*/ 122286488 h 2895"/>
                  <a:gd name="T2" fmla="*/ 37513865 w 2410"/>
                  <a:gd name="T3" fmla="*/ 129818992 h 2895"/>
                  <a:gd name="T4" fmla="*/ 29098201 w 2410"/>
                  <a:gd name="T5" fmla="*/ 138019199 h 2895"/>
                  <a:gd name="T6" fmla="*/ 55723927 w 2410"/>
                  <a:gd name="T7" fmla="*/ 135397080 h 2895"/>
                  <a:gd name="T8" fmla="*/ 43409518 w 2410"/>
                  <a:gd name="T9" fmla="*/ 128674859 h 2895"/>
                  <a:gd name="T10" fmla="*/ 46642773 w 2410"/>
                  <a:gd name="T11" fmla="*/ 123859672 h 2895"/>
                  <a:gd name="T12" fmla="*/ 114490968 w 2410"/>
                  <a:gd name="T13" fmla="*/ 93395367 h 2895"/>
                  <a:gd name="T14" fmla="*/ 111638212 w 2410"/>
                  <a:gd name="T15" fmla="*/ 82573042 h 2895"/>
                  <a:gd name="T16" fmla="*/ 91573630 w 2410"/>
                  <a:gd name="T17" fmla="*/ 69510267 h 2895"/>
                  <a:gd name="T18" fmla="*/ 35136459 w 2410"/>
                  <a:gd name="T19" fmla="*/ 5053621 h 2895"/>
                  <a:gd name="T20" fmla="*/ 47535 w 2410"/>
                  <a:gd name="T21" fmla="*/ 19832814 h 2895"/>
                  <a:gd name="T22" fmla="*/ 12552084 w 2410"/>
                  <a:gd name="T23" fmla="*/ 21644432 h 2895"/>
                  <a:gd name="T24" fmla="*/ 1711697 w 2410"/>
                  <a:gd name="T25" fmla="*/ 73276519 h 2895"/>
                  <a:gd name="T26" fmla="*/ 34946319 w 2410"/>
                  <a:gd name="T27" fmla="*/ 111941031 h 2895"/>
                  <a:gd name="T28" fmla="*/ 101273175 w 2410"/>
                  <a:gd name="T29" fmla="*/ 85910462 h 2895"/>
                  <a:gd name="T30" fmla="*/ 94141176 w 2410"/>
                  <a:gd name="T31" fmla="*/ 84813928 h 2895"/>
                  <a:gd name="T32" fmla="*/ 76073719 w 2410"/>
                  <a:gd name="T33" fmla="*/ 88198729 h 2895"/>
                  <a:gd name="T34" fmla="*/ 43599658 w 2410"/>
                  <a:gd name="T35" fmla="*/ 85195378 h 2895"/>
                  <a:gd name="T36" fmla="*/ 75598151 w 2410"/>
                  <a:gd name="T37" fmla="*/ 77471821 h 2895"/>
                  <a:gd name="T38" fmla="*/ 87056929 w 2410"/>
                  <a:gd name="T39" fmla="*/ 77281205 h 2895"/>
                  <a:gd name="T40" fmla="*/ 102699445 w 2410"/>
                  <a:gd name="T41" fmla="*/ 85815045 h 2895"/>
                  <a:gd name="T42" fmla="*/ 88768626 w 2410"/>
                  <a:gd name="T43" fmla="*/ 71655518 h 2895"/>
                  <a:gd name="T44" fmla="*/ 76311394 w 2410"/>
                  <a:gd name="T45" fmla="*/ 74325454 h 2895"/>
                  <a:gd name="T46" fmla="*/ 73458638 w 2410"/>
                  <a:gd name="T47" fmla="*/ 74754504 h 2895"/>
                  <a:gd name="T48" fmla="*/ 55343647 w 2410"/>
                  <a:gd name="T49" fmla="*/ 77567239 h 2895"/>
                  <a:gd name="T50" fmla="*/ 42791562 w 2410"/>
                  <a:gd name="T51" fmla="*/ 81953375 h 2895"/>
                  <a:gd name="T52" fmla="*/ 37371260 w 2410"/>
                  <a:gd name="T53" fmla="*/ 80666225 h 2895"/>
                  <a:gd name="T54" fmla="*/ 34946319 w 2410"/>
                  <a:gd name="T55" fmla="*/ 46626066 h 2895"/>
                  <a:gd name="T56" fmla="*/ 47118123 w 2410"/>
                  <a:gd name="T57" fmla="*/ 48104051 h 2895"/>
                  <a:gd name="T58" fmla="*/ 58291473 w 2410"/>
                  <a:gd name="T59" fmla="*/ 54397222 h 2895"/>
                  <a:gd name="T60" fmla="*/ 29288342 w 2410"/>
                  <a:gd name="T61" fmla="*/ 47579583 h 2895"/>
                  <a:gd name="T62" fmla="*/ 65185579 w 2410"/>
                  <a:gd name="T63" fmla="*/ 95588435 h 2895"/>
                  <a:gd name="T64" fmla="*/ 95520128 w 2410"/>
                  <a:gd name="T65" fmla="*/ 88198729 h 2895"/>
                  <a:gd name="T66" fmla="*/ 101986419 w 2410"/>
                  <a:gd name="T67" fmla="*/ 89104647 h 2895"/>
                  <a:gd name="T68" fmla="*/ 44836005 w 2410"/>
                  <a:gd name="T69" fmla="*/ 107364059 h 2895"/>
                  <a:gd name="T70" fmla="*/ 29288342 w 2410"/>
                  <a:gd name="T71" fmla="*/ 47579583 h 2895"/>
                  <a:gd name="T72" fmla="*/ 45739389 w 2410"/>
                  <a:gd name="T73" fmla="*/ 110463046 h 2895"/>
                  <a:gd name="T74" fmla="*/ 15024560 w 2410"/>
                  <a:gd name="T75" fmla="*/ 19499181 h 2895"/>
                  <a:gd name="T76" fmla="*/ 24391143 w 2410"/>
                  <a:gd name="T77" fmla="*/ 3242003 h 2895"/>
                  <a:gd name="T78" fmla="*/ 15024560 w 2410"/>
                  <a:gd name="T79" fmla="*/ 19499181 h 2895"/>
                  <a:gd name="T80" fmla="*/ 10365036 w 2410"/>
                  <a:gd name="T81" fmla="*/ 14064110 h 2895"/>
                  <a:gd name="T82" fmla="*/ 16593652 w 2410"/>
                  <a:gd name="T83" fmla="*/ 42478363 h 2895"/>
                  <a:gd name="T84" fmla="*/ 38369714 w 2410"/>
                  <a:gd name="T85" fmla="*/ 14922210 h 2895"/>
                  <a:gd name="T86" fmla="*/ 33567585 w 2410"/>
                  <a:gd name="T87" fmla="*/ 43717914 h 28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10" h="2895">
                    <a:moveTo>
                      <a:pt x="912" y="2581"/>
                    </a:moveTo>
                    <a:cubicBezTo>
                      <a:pt x="847" y="2677"/>
                      <a:pt x="847" y="2677"/>
                      <a:pt x="847" y="2677"/>
                    </a:cubicBezTo>
                    <a:cubicBezTo>
                      <a:pt x="627" y="2565"/>
                      <a:pt x="627" y="2565"/>
                      <a:pt x="627" y="2565"/>
                    </a:cubicBezTo>
                    <a:cubicBezTo>
                      <a:pt x="610" y="2556"/>
                      <a:pt x="590" y="2563"/>
                      <a:pt x="581" y="2579"/>
                    </a:cubicBezTo>
                    <a:cubicBezTo>
                      <a:pt x="573" y="2596"/>
                      <a:pt x="580" y="2616"/>
                      <a:pt x="596" y="2625"/>
                    </a:cubicBezTo>
                    <a:cubicBezTo>
                      <a:pt x="789" y="2723"/>
                      <a:pt x="789" y="2723"/>
                      <a:pt x="789" y="2723"/>
                    </a:cubicBezTo>
                    <a:cubicBezTo>
                      <a:pt x="595" y="2832"/>
                      <a:pt x="595" y="2832"/>
                      <a:pt x="595" y="2832"/>
                    </a:cubicBezTo>
                    <a:cubicBezTo>
                      <a:pt x="579" y="2841"/>
                      <a:pt x="573" y="2862"/>
                      <a:pt x="582" y="2878"/>
                    </a:cubicBezTo>
                    <a:cubicBezTo>
                      <a:pt x="588" y="2889"/>
                      <a:pt x="600" y="2895"/>
                      <a:pt x="612" y="2895"/>
                    </a:cubicBezTo>
                    <a:cubicBezTo>
                      <a:pt x="617" y="2895"/>
                      <a:pt x="623" y="2894"/>
                      <a:pt x="628" y="2891"/>
                    </a:cubicBezTo>
                    <a:cubicBezTo>
                      <a:pt x="868" y="2757"/>
                      <a:pt x="868" y="2757"/>
                      <a:pt x="868" y="2757"/>
                    </a:cubicBezTo>
                    <a:cubicBezTo>
                      <a:pt x="1172" y="2840"/>
                      <a:pt x="1172" y="2840"/>
                      <a:pt x="1172" y="2840"/>
                    </a:cubicBezTo>
                    <a:cubicBezTo>
                      <a:pt x="1190" y="2845"/>
                      <a:pt x="1208" y="2834"/>
                      <a:pt x="1213" y="2817"/>
                    </a:cubicBezTo>
                    <a:cubicBezTo>
                      <a:pt x="1218" y="2799"/>
                      <a:pt x="1208" y="2780"/>
                      <a:pt x="1190" y="2775"/>
                    </a:cubicBezTo>
                    <a:cubicBezTo>
                      <a:pt x="913" y="2699"/>
                      <a:pt x="913" y="2699"/>
                      <a:pt x="913" y="2699"/>
                    </a:cubicBezTo>
                    <a:cubicBezTo>
                      <a:pt x="981" y="2599"/>
                      <a:pt x="981" y="2599"/>
                      <a:pt x="981" y="2599"/>
                    </a:cubicBezTo>
                    <a:cubicBezTo>
                      <a:pt x="981" y="2599"/>
                      <a:pt x="981" y="2599"/>
                      <a:pt x="981" y="2598"/>
                    </a:cubicBezTo>
                    <a:cubicBezTo>
                      <a:pt x="981" y="2598"/>
                      <a:pt x="981" y="2598"/>
                      <a:pt x="981" y="2598"/>
                    </a:cubicBezTo>
                    <a:cubicBezTo>
                      <a:pt x="1206" y="2260"/>
                      <a:pt x="1206" y="2260"/>
                      <a:pt x="1206" y="2260"/>
                    </a:cubicBezTo>
                    <a:cubicBezTo>
                      <a:pt x="2382" y="1987"/>
                      <a:pt x="2382" y="1987"/>
                      <a:pt x="2382" y="1987"/>
                    </a:cubicBezTo>
                    <a:cubicBezTo>
                      <a:pt x="2396" y="1984"/>
                      <a:pt x="2406" y="1973"/>
                      <a:pt x="2408" y="1959"/>
                    </a:cubicBezTo>
                    <a:cubicBezTo>
                      <a:pt x="2410" y="1945"/>
                      <a:pt x="2403" y="1932"/>
                      <a:pt x="2391" y="1925"/>
                    </a:cubicBezTo>
                    <a:cubicBezTo>
                      <a:pt x="2243" y="1845"/>
                      <a:pt x="2243" y="1845"/>
                      <a:pt x="2243" y="1845"/>
                    </a:cubicBezTo>
                    <a:cubicBezTo>
                      <a:pt x="2290" y="1823"/>
                      <a:pt x="2326" y="1785"/>
                      <a:pt x="2348" y="1732"/>
                    </a:cubicBezTo>
                    <a:cubicBezTo>
                      <a:pt x="2355" y="1716"/>
                      <a:pt x="2349" y="1698"/>
                      <a:pt x="2334" y="1689"/>
                    </a:cubicBezTo>
                    <a:cubicBezTo>
                      <a:pt x="1934" y="1463"/>
                      <a:pt x="1934" y="1463"/>
                      <a:pt x="1934" y="1463"/>
                    </a:cubicBezTo>
                    <a:cubicBezTo>
                      <a:pt x="1931" y="1461"/>
                      <a:pt x="1929" y="1459"/>
                      <a:pt x="1926" y="1458"/>
                    </a:cubicBezTo>
                    <a:cubicBezTo>
                      <a:pt x="1925" y="1458"/>
                      <a:pt x="1924" y="1458"/>
                      <a:pt x="1924" y="1458"/>
                    </a:cubicBezTo>
                    <a:cubicBezTo>
                      <a:pt x="1049" y="964"/>
                      <a:pt x="1049" y="964"/>
                      <a:pt x="1049" y="964"/>
                    </a:cubicBezTo>
                    <a:cubicBezTo>
                      <a:pt x="1005" y="358"/>
                      <a:pt x="759" y="124"/>
                      <a:pt x="739" y="106"/>
                    </a:cubicBezTo>
                    <a:cubicBezTo>
                      <a:pt x="685" y="41"/>
                      <a:pt x="604" y="0"/>
                      <a:pt x="513" y="0"/>
                    </a:cubicBezTo>
                    <a:cubicBezTo>
                      <a:pt x="395" y="0"/>
                      <a:pt x="293" y="70"/>
                      <a:pt x="246" y="170"/>
                    </a:cubicBezTo>
                    <a:cubicBezTo>
                      <a:pt x="161" y="188"/>
                      <a:pt x="21" y="256"/>
                      <a:pt x="1" y="416"/>
                    </a:cubicBezTo>
                    <a:cubicBezTo>
                      <a:pt x="0" y="425"/>
                      <a:pt x="3" y="435"/>
                      <a:pt x="9" y="442"/>
                    </a:cubicBezTo>
                    <a:cubicBezTo>
                      <a:pt x="15" y="449"/>
                      <a:pt x="25" y="454"/>
                      <a:pt x="34" y="454"/>
                    </a:cubicBezTo>
                    <a:cubicBezTo>
                      <a:pt x="264" y="454"/>
                      <a:pt x="264" y="454"/>
                      <a:pt x="264" y="454"/>
                    </a:cubicBezTo>
                    <a:cubicBezTo>
                      <a:pt x="296" y="503"/>
                      <a:pt x="342" y="542"/>
                      <a:pt x="396" y="566"/>
                    </a:cubicBezTo>
                    <a:cubicBezTo>
                      <a:pt x="393" y="609"/>
                      <a:pt x="376" y="716"/>
                      <a:pt x="291" y="856"/>
                    </a:cubicBezTo>
                    <a:cubicBezTo>
                      <a:pt x="202" y="1002"/>
                      <a:pt x="36" y="1275"/>
                      <a:pt x="36" y="1537"/>
                    </a:cubicBezTo>
                    <a:cubicBezTo>
                      <a:pt x="36" y="1543"/>
                      <a:pt x="37" y="1549"/>
                      <a:pt x="40" y="1553"/>
                    </a:cubicBezTo>
                    <a:cubicBezTo>
                      <a:pt x="37" y="1579"/>
                      <a:pt x="36" y="1606"/>
                      <a:pt x="36" y="1632"/>
                    </a:cubicBezTo>
                    <a:cubicBezTo>
                      <a:pt x="36" y="2021"/>
                      <a:pt x="348" y="2339"/>
                      <a:pt x="735" y="2348"/>
                    </a:cubicBezTo>
                    <a:lnTo>
                      <a:pt x="912" y="2581"/>
                    </a:lnTo>
                    <a:close/>
                    <a:moveTo>
                      <a:pt x="2160" y="1800"/>
                    </a:moveTo>
                    <a:cubicBezTo>
                      <a:pt x="2150" y="1801"/>
                      <a:pt x="2140" y="1802"/>
                      <a:pt x="2130" y="1802"/>
                    </a:cubicBezTo>
                    <a:cubicBezTo>
                      <a:pt x="2115" y="1802"/>
                      <a:pt x="2100" y="1800"/>
                      <a:pt x="2086" y="1798"/>
                    </a:cubicBezTo>
                    <a:cubicBezTo>
                      <a:pt x="2041" y="1792"/>
                      <a:pt x="2007" y="1778"/>
                      <a:pt x="2007" y="1778"/>
                    </a:cubicBezTo>
                    <a:cubicBezTo>
                      <a:pt x="1998" y="1774"/>
                      <a:pt x="1988" y="1775"/>
                      <a:pt x="1980" y="1779"/>
                    </a:cubicBezTo>
                    <a:cubicBezTo>
                      <a:pt x="1973" y="1782"/>
                      <a:pt x="1968" y="1787"/>
                      <a:pt x="1964" y="1793"/>
                    </a:cubicBezTo>
                    <a:cubicBezTo>
                      <a:pt x="1930" y="1859"/>
                      <a:pt x="1872" y="1890"/>
                      <a:pt x="1786" y="1890"/>
                    </a:cubicBezTo>
                    <a:cubicBezTo>
                      <a:pt x="1692" y="1890"/>
                      <a:pt x="1601" y="1850"/>
                      <a:pt x="1600" y="1850"/>
                    </a:cubicBezTo>
                    <a:cubicBezTo>
                      <a:pt x="1583" y="1842"/>
                      <a:pt x="1564" y="1849"/>
                      <a:pt x="1556" y="1866"/>
                    </a:cubicBezTo>
                    <a:cubicBezTo>
                      <a:pt x="1534" y="1911"/>
                      <a:pt x="1465" y="1938"/>
                      <a:pt x="1371" y="1938"/>
                    </a:cubicBezTo>
                    <a:cubicBezTo>
                      <a:pt x="1232" y="1938"/>
                      <a:pt x="1070" y="1883"/>
                      <a:pt x="917" y="1787"/>
                    </a:cubicBezTo>
                    <a:cubicBezTo>
                      <a:pt x="920" y="1787"/>
                      <a:pt x="923" y="1787"/>
                      <a:pt x="927" y="1787"/>
                    </a:cubicBezTo>
                    <a:cubicBezTo>
                      <a:pt x="1035" y="1787"/>
                      <a:pt x="1120" y="1757"/>
                      <a:pt x="1163" y="1700"/>
                    </a:cubicBezTo>
                    <a:cubicBezTo>
                      <a:pt x="1283" y="1746"/>
                      <a:pt x="1489" y="1776"/>
                      <a:pt x="1590" y="1625"/>
                    </a:cubicBezTo>
                    <a:cubicBezTo>
                      <a:pt x="1630" y="1638"/>
                      <a:pt x="1681" y="1647"/>
                      <a:pt x="1732" y="1644"/>
                    </a:cubicBezTo>
                    <a:cubicBezTo>
                      <a:pt x="1751" y="1643"/>
                      <a:pt x="1769" y="1641"/>
                      <a:pt x="1788" y="1636"/>
                    </a:cubicBezTo>
                    <a:cubicBezTo>
                      <a:pt x="1803" y="1633"/>
                      <a:pt x="1817" y="1628"/>
                      <a:pt x="1831" y="1621"/>
                    </a:cubicBezTo>
                    <a:cubicBezTo>
                      <a:pt x="1868" y="1605"/>
                      <a:pt x="1901" y="1577"/>
                      <a:pt x="1926" y="1536"/>
                    </a:cubicBezTo>
                    <a:cubicBezTo>
                      <a:pt x="2272" y="1732"/>
                      <a:pt x="2272" y="1732"/>
                      <a:pt x="2272" y="1732"/>
                    </a:cubicBezTo>
                    <a:cubicBezTo>
                      <a:pt x="2247" y="1771"/>
                      <a:pt x="2210" y="1794"/>
                      <a:pt x="2160" y="1800"/>
                    </a:cubicBezTo>
                    <a:close/>
                    <a:moveTo>
                      <a:pt x="1863" y="1500"/>
                    </a:moveTo>
                    <a:cubicBezTo>
                      <a:pt x="1869" y="1499"/>
                      <a:pt x="1869" y="1499"/>
                      <a:pt x="1869" y="1499"/>
                    </a:cubicBezTo>
                    <a:cubicBezTo>
                      <a:pt x="1869" y="1500"/>
                      <a:pt x="1868" y="1502"/>
                      <a:pt x="1867" y="1503"/>
                    </a:cubicBezTo>
                    <a:cubicBezTo>
                      <a:pt x="1837" y="1550"/>
                      <a:pt x="1792" y="1570"/>
                      <a:pt x="1747" y="1576"/>
                    </a:cubicBezTo>
                    <a:cubicBezTo>
                      <a:pt x="1722" y="1579"/>
                      <a:pt x="1697" y="1578"/>
                      <a:pt x="1674" y="1575"/>
                    </a:cubicBezTo>
                    <a:cubicBezTo>
                      <a:pt x="1646" y="1571"/>
                      <a:pt x="1621" y="1564"/>
                      <a:pt x="1605" y="1559"/>
                    </a:cubicBezTo>
                    <a:cubicBezTo>
                      <a:pt x="1595" y="1556"/>
                      <a:pt x="1589" y="1553"/>
                      <a:pt x="1588" y="1553"/>
                    </a:cubicBezTo>
                    <a:cubicBezTo>
                      <a:pt x="1579" y="1549"/>
                      <a:pt x="1570" y="1549"/>
                      <a:pt x="1562" y="1552"/>
                    </a:cubicBezTo>
                    <a:cubicBezTo>
                      <a:pt x="1555" y="1555"/>
                      <a:pt x="1549" y="1561"/>
                      <a:pt x="1545" y="1568"/>
                    </a:cubicBezTo>
                    <a:cubicBezTo>
                      <a:pt x="1544" y="1570"/>
                      <a:pt x="1543" y="1571"/>
                      <a:pt x="1542" y="1573"/>
                    </a:cubicBezTo>
                    <a:cubicBezTo>
                      <a:pt x="1469" y="1705"/>
                      <a:pt x="1302" y="1674"/>
                      <a:pt x="1217" y="1647"/>
                    </a:cubicBezTo>
                    <a:cubicBezTo>
                      <a:pt x="1187" y="1637"/>
                      <a:pt x="1167" y="1629"/>
                      <a:pt x="1164" y="1627"/>
                    </a:cubicBezTo>
                    <a:cubicBezTo>
                      <a:pt x="1147" y="1620"/>
                      <a:pt x="1127" y="1627"/>
                      <a:pt x="1119" y="1643"/>
                    </a:cubicBezTo>
                    <a:cubicBezTo>
                      <a:pt x="1114" y="1655"/>
                      <a:pt x="1105" y="1665"/>
                      <a:pt x="1094" y="1675"/>
                    </a:cubicBezTo>
                    <a:cubicBezTo>
                      <a:pt x="1056" y="1707"/>
                      <a:pt x="986" y="1723"/>
                      <a:pt x="900" y="1719"/>
                    </a:cubicBezTo>
                    <a:cubicBezTo>
                      <a:pt x="871" y="1717"/>
                      <a:pt x="840" y="1714"/>
                      <a:pt x="808" y="1708"/>
                    </a:cubicBezTo>
                    <a:cubicBezTo>
                      <a:pt x="807" y="1708"/>
                      <a:pt x="806" y="1708"/>
                      <a:pt x="805" y="1707"/>
                    </a:cubicBezTo>
                    <a:cubicBezTo>
                      <a:pt x="798" y="1702"/>
                      <a:pt x="792" y="1698"/>
                      <a:pt x="786" y="1692"/>
                    </a:cubicBezTo>
                    <a:cubicBezTo>
                      <a:pt x="601" y="1540"/>
                      <a:pt x="576" y="1373"/>
                      <a:pt x="588" y="1258"/>
                    </a:cubicBezTo>
                    <a:cubicBezTo>
                      <a:pt x="601" y="1131"/>
                      <a:pt x="666" y="1022"/>
                      <a:pt x="725" y="984"/>
                    </a:cubicBezTo>
                    <a:cubicBezTo>
                      <a:pt x="728" y="982"/>
                      <a:pt x="731" y="980"/>
                      <a:pt x="735" y="978"/>
                    </a:cubicBezTo>
                    <a:cubicBezTo>
                      <a:pt x="761" y="964"/>
                      <a:pt x="792" y="957"/>
                      <a:pt x="824" y="957"/>
                    </a:cubicBezTo>
                    <a:cubicBezTo>
                      <a:pt x="897" y="957"/>
                      <a:pt x="962" y="992"/>
                      <a:pt x="984" y="1004"/>
                    </a:cubicBezTo>
                    <a:cubicBezTo>
                      <a:pt x="989" y="1007"/>
                      <a:pt x="991" y="1009"/>
                      <a:pt x="991" y="1009"/>
                    </a:cubicBezTo>
                    <a:cubicBezTo>
                      <a:pt x="992" y="1009"/>
                      <a:pt x="993" y="1010"/>
                      <a:pt x="994" y="1010"/>
                    </a:cubicBezTo>
                    <a:cubicBezTo>
                      <a:pt x="1034" y="1033"/>
                      <a:pt x="1034" y="1033"/>
                      <a:pt x="1034" y="1033"/>
                    </a:cubicBezTo>
                    <a:cubicBezTo>
                      <a:pt x="1226" y="1141"/>
                      <a:pt x="1226" y="1141"/>
                      <a:pt x="1226" y="1141"/>
                    </a:cubicBezTo>
                    <a:cubicBezTo>
                      <a:pt x="1319" y="1194"/>
                      <a:pt x="1319" y="1194"/>
                      <a:pt x="1319" y="1194"/>
                    </a:cubicBezTo>
                    <a:lnTo>
                      <a:pt x="1863" y="1500"/>
                    </a:lnTo>
                    <a:close/>
                    <a:moveTo>
                      <a:pt x="616" y="998"/>
                    </a:moveTo>
                    <a:cubicBezTo>
                      <a:pt x="570" y="1059"/>
                      <a:pt x="531" y="1148"/>
                      <a:pt x="520" y="1251"/>
                    </a:cubicBezTo>
                    <a:cubicBezTo>
                      <a:pt x="501" y="1436"/>
                      <a:pt x="580" y="1611"/>
                      <a:pt x="743" y="1745"/>
                    </a:cubicBezTo>
                    <a:cubicBezTo>
                      <a:pt x="942" y="1908"/>
                      <a:pt x="1176" y="2005"/>
                      <a:pt x="1371" y="2005"/>
                    </a:cubicBezTo>
                    <a:cubicBezTo>
                      <a:pt x="1476" y="2005"/>
                      <a:pt x="1558" y="1975"/>
                      <a:pt x="1600" y="1922"/>
                    </a:cubicBezTo>
                    <a:cubicBezTo>
                      <a:pt x="1637" y="1936"/>
                      <a:pt x="1709" y="1958"/>
                      <a:pt x="1786" y="1958"/>
                    </a:cubicBezTo>
                    <a:cubicBezTo>
                      <a:pt x="1885" y="1958"/>
                      <a:pt x="1961" y="1921"/>
                      <a:pt x="2009" y="1850"/>
                    </a:cubicBezTo>
                    <a:cubicBezTo>
                      <a:pt x="2036" y="1858"/>
                      <a:pt x="2081" y="1869"/>
                      <a:pt x="2130" y="1869"/>
                    </a:cubicBezTo>
                    <a:cubicBezTo>
                      <a:pt x="2130" y="1869"/>
                      <a:pt x="2130" y="1869"/>
                      <a:pt x="2130" y="1869"/>
                    </a:cubicBezTo>
                    <a:cubicBezTo>
                      <a:pt x="2135" y="1869"/>
                      <a:pt x="2140" y="1869"/>
                      <a:pt x="2145" y="1869"/>
                    </a:cubicBezTo>
                    <a:cubicBezTo>
                      <a:pt x="2280" y="1942"/>
                      <a:pt x="2280" y="1942"/>
                      <a:pt x="2280" y="1942"/>
                    </a:cubicBezTo>
                    <a:cubicBezTo>
                      <a:pt x="945" y="2252"/>
                      <a:pt x="945" y="2252"/>
                      <a:pt x="945" y="2252"/>
                    </a:cubicBezTo>
                    <a:cubicBezTo>
                      <a:pt x="945" y="2252"/>
                      <a:pt x="944" y="2252"/>
                      <a:pt x="943" y="2252"/>
                    </a:cubicBezTo>
                    <a:cubicBezTo>
                      <a:pt x="881" y="2271"/>
                      <a:pt x="817" y="2281"/>
                      <a:pt x="752" y="2281"/>
                    </a:cubicBezTo>
                    <a:cubicBezTo>
                      <a:pt x="394" y="2281"/>
                      <a:pt x="103" y="1990"/>
                      <a:pt x="103" y="1632"/>
                    </a:cubicBezTo>
                    <a:cubicBezTo>
                      <a:pt x="103" y="1321"/>
                      <a:pt x="323" y="1060"/>
                      <a:pt x="616" y="998"/>
                    </a:cubicBezTo>
                    <a:close/>
                    <a:moveTo>
                      <a:pt x="951" y="2522"/>
                    </a:moveTo>
                    <a:cubicBezTo>
                      <a:pt x="817" y="2345"/>
                      <a:pt x="817" y="2345"/>
                      <a:pt x="817" y="2345"/>
                    </a:cubicBezTo>
                    <a:cubicBezTo>
                      <a:pt x="866" y="2341"/>
                      <a:pt x="915" y="2331"/>
                      <a:pt x="962" y="2317"/>
                    </a:cubicBezTo>
                    <a:cubicBezTo>
                      <a:pt x="1110" y="2283"/>
                      <a:pt x="1110" y="2283"/>
                      <a:pt x="1110" y="2283"/>
                    </a:cubicBezTo>
                    <a:lnTo>
                      <a:pt x="951" y="2522"/>
                    </a:lnTo>
                    <a:close/>
                    <a:moveTo>
                      <a:pt x="316" y="409"/>
                    </a:moveTo>
                    <a:cubicBezTo>
                      <a:pt x="297" y="376"/>
                      <a:pt x="285" y="337"/>
                      <a:pt x="285" y="295"/>
                    </a:cubicBezTo>
                    <a:cubicBezTo>
                      <a:pt x="285" y="264"/>
                      <a:pt x="292" y="233"/>
                      <a:pt x="304" y="206"/>
                    </a:cubicBezTo>
                    <a:cubicBezTo>
                      <a:pt x="338" y="125"/>
                      <a:pt x="419" y="68"/>
                      <a:pt x="513" y="68"/>
                    </a:cubicBezTo>
                    <a:cubicBezTo>
                      <a:pt x="638" y="68"/>
                      <a:pt x="740" y="170"/>
                      <a:pt x="740" y="295"/>
                    </a:cubicBezTo>
                    <a:cubicBezTo>
                      <a:pt x="740" y="421"/>
                      <a:pt x="638" y="523"/>
                      <a:pt x="513" y="523"/>
                    </a:cubicBezTo>
                    <a:cubicBezTo>
                      <a:pt x="429" y="523"/>
                      <a:pt x="356" y="477"/>
                      <a:pt x="316" y="409"/>
                    </a:cubicBezTo>
                    <a:close/>
                    <a:moveTo>
                      <a:pt x="76" y="386"/>
                    </a:moveTo>
                    <a:cubicBezTo>
                      <a:pt x="102" y="303"/>
                      <a:pt x="173" y="265"/>
                      <a:pt x="222" y="247"/>
                    </a:cubicBezTo>
                    <a:cubicBezTo>
                      <a:pt x="220" y="263"/>
                      <a:pt x="218" y="279"/>
                      <a:pt x="218" y="295"/>
                    </a:cubicBezTo>
                    <a:cubicBezTo>
                      <a:pt x="218" y="327"/>
                      <a:pt x="223" y="357"/>
                      <a:pt x="232" y="386"/>
                    </a:cubicBezTo>
                    <a:lnTo>
                      <a:pt x="76" y="386"/>
                    </a:lnTo>
                    <a:close/>
                    <a:moveTo>
                      <a:pt x="349" y="891"/>
                    </a:moveTo>
                    <a:cubicBezTo>
                      <a:pt x="432" y="754"/>
                      <a:pt x="455" y="644"/>
                      <a:pt x="462" y="585"/>
                    </a:cubicBezTo>
                    <a:cubicBezTo>
                      <a:pt x="478" y="588"/>
                      <a:pt x="495" y="590"/>
                      <a:pt x="513" y="590"/>
                    </a:cubicBezTo>
                    <a:cubicBezTo>
                      <a:pt x="670" y="590"/>
                      <a:pt x="798" y="467"/>
                      <a:pt x="807" y="313"/>
                    </a:cubicBezTo>
                    <a:cubicBezTo>
                      <a:pt x="874" y="434"/>
                      <a:pt x="951" y="631"/>
                      <a:pt x="978" y="925"/>
                    </a:cubicBezTo>
                    <a:cubicBezTo>
                      <a:pt x="940" y="908"/>
                      <a:pt x="885" y="890"/>
                      <a:pt x="824" y="890"/>
                    </a:cubicBezTo>
                    <a:cubicBezTo>
                      <a:pt x="781" y="890"/>
                      <a:pt x="742" y="899"/>
                      <a:pt x="706" y="917"/>
                    </a:cubicBezTo>
                    <a:cubicBezTo>
                      <a:pt x="495" y="931"/>
                      <a:pt x="308" y="1036"/>
                      <a:pt x="186" y="1194"/>
                    </a:cubicBezTo>
                    <a:cubicBezTo>
                      <a:pt x="238" y="1073"/>
                      <a:pt x="304" y="965"/>
                      <a:pt x="349" y="89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NZ"/>
              </a:p>
            </p:txBody>
          </p:sp>
        </p:grpSp>
        <p:grpSp>
          <p:nvGrpSpPr>
            <p:cNvPr id="28" name="Grupa 40">
              <a:extLst>
                <a:ext uri="{FF2B5EF4-FFF2-40B4-BE49-F238E27FC236}">
                  <a16:creationId xmlns:a16="http://schemas.microsoft.com/office/drawing/2014/main" id="{64D0BFA2-02D9-A58B-5913-B8AB12F432CB}"/>
                </a:ext>
              </a:extLst>
            </p:cNvPr>
            <p:cNvGrpSpPr>
              <a:grpSpLocks/>
            </p:cNvGrpSpPr>
            <p:nvPr/>
          </p:nvGrpSpPr>
          <p:grpSpPr bwMode="auto">
            <a:xfrm>
              <a:off x="6381750" y="4122738"/>
              <a:ext cx="1690688" cy="1879600"/>
              <a:chOff x="8081194" y="4473229"/>
              <a:chExt cx="1071890" cy="1190927"/>
            </a:xfrm>
          </p:grpSpPr>
          <p:sp>
            <p:nvSpPr>
              <p:cNvPr id="29" name="Elipsa 41">
                <a:extLst>
                  <a:ext uri="{FF2B5EF4-FFF2-40B4-BE49-F238E27FC236}">
                    <a16:creationId xmlns:a16="http://schemas.microsoft.com/office/drawing/2014/main" id="{86168A2E-F08C-C7F3-3318-A8107805EA3E}"/>
                  </a:ext>
                </a:extLst>
              </p:cNvPr>
              <p:cNvSpPr/>
              <p:nvPr/>
            </p:nvSpPr>
            <p:spPr>
              <a:xfrm>
                <a:off x="8081194" y="4473229"/>
                <a:ext cx="1071890" cy="1072237"/>
              </a:xfrm>
              <a:prstGeom prst="ellipse">
                <a:avLst/>
              </a:prstGeom>
              <a:solidFill>
                <a:srgbClr val="FFD3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sz="3600"/>
              </a:p>
            </p:txBody>
          </p:sp>
          <p:sp>
            <p:nvSpPr>
              <p:cNvPr id="514068" name="pole tekstowe 42">
                <a:extLst>
                  <a:ext uri="{FF2B5EF4-FFF2-40B4-BE49-F238E27FC236}">
                    <a16:creationId xmlns:a16="http://schemas.microsoft.com/office/drawing/2014/main" id="{27F65970-3F89-5A15-A0BC-56AAAB738863}"/>
                  </a:ext>
                </a:extLst>
              </p:cNvPr>
              <p:cNvSpPr txBox="1">
                <a:spLocks noChangeArrowheads="1"/>
              </p:cNvSpPr>
              <p:nvPr/>
            </p:nvSpPr>
            <p:spPr bwMode="auto">
              <a:xfrm>
                <a:off x="8394795" y="4483931"/>
                <a:ext cx="736614" cy="118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11500" b="1">
                    <a:solidFill>
                      <a:schemeClr val="bg1"/>
                    </a:solidFill>
                  </a:rPr>
                  <a:t>I</a:t>
                </a:r>
              </a:p>
            </p:txBody>
          </p:sp>
          <p:sp>
            <p:nvSpPr>
              <p:cNvPr id="514069" name="Freeform 7">
                <a:extLst>
                  <a:ext uri="{FF2B5EF4-FFF2-40B4-BE49-F238E27FC236}">
                    <a16:creationId xmlns:a16="http://schemas.microsoft.com/office/drawing/2014/main" id="{82295F1A-2D81-10AC-A2FC-7768A764E4E3}"/>
                  </a:ext>
                </a:extLst>
              </p:cNvPr>
              <p:cNvSpPr>
                <a:spLocks noEditPoints="1"/>
              </p:cNvSpPr>
              <p:nvPr/>
            </p:nvSpPr>
            <p:spPr bwMode="auto">
              <a:xfrm>
                <a:off x="8251833" y="4657611"/>
                <a:ext cx="553189" cy="642881"/>
              </a:xfrm>
              <a:custGeom>
                <a:avLst/>
                <a:gdLst>
                  <a:gd name="T0" fmla="*/ 48973059 w 2306"/>
                  <a:gd name="T1" fmla="*/ 151800006 h 2681"/>
                  <a:gd name="T2" fmla="*/ 52886404 w 2306"/>
                  <a:gd name="T3" fmla="*/ 147142296 h 2681"/>
                  <a:gd name="T4" fmla="*/ 57893172 w 2306"/>
                  <a:gd name="T5" fmla="*/ 143289806 h 2681"/>
                  <a:gd name="T6" fmla="*/ 59792150 w 2306"/>
                  <a:gd name="T7" fmla="*/ 130007515 h 2681"/>
                  <a:gd name="T8" fmla="*/ 101399112 w 2306"/>
                  <a:gd name="T9" fmla="*/ 152949807 h 2681"/>
                  <a:gd name="T10" fmla="*/ 132244796 w 2306"/>
                  <a:gd name="T11" fmla="*/ 145359926 h 2681"/>
                  <a:gd name="T12" fmla="*/ 99730189 w 2306"/>
                  <a:gd name="T13" fmla="*/ 121037395 h 2681"/>
                  <a:gd name="T14" fmla="*/ 132072075 w 2306"/>
                  <a:gd name="T15" fmla="*/ 109249965 h 2681"/>
                  <a:gd name="T16" fmla="*/ 55476029 w 2306"/>
                  <a:gd name="T17" fmla="*/ 28462531 h 2681"/>
                  <a:gd name="T18" fmla="*/ 69747873 w 2306"/>
                  <a:gd name="T19" fmla="*/ 57550 h 2681"/>
                  <a:gd name="T20" fmla="*/ 44311734 w 2306"/>
                  <a:gd name="T21" fmla="*/ 14317471 h 2681"/>
                  <a:gd name="T22" fmla="*/ 13351142 w 2306"/>
                  <a:gd name="T23" fmla="*/ 26852571 h 2681"/>
                  <a:gd name="T24" fmla="*/ 7078468 w 2306"/>
                  <a:gd name="T25" fmla="*/ 53590042 h 2681"/>
                  <a:gd name="T26" fmla="*/ 16631414 w 2306"/>
                  <a:gd name="T27" fmla="*/ 66469963 h 2681"/>
                  <a:gd name="T28" fmla="*/ 25608860 w 2306"/>
                  <a:gd name="T29" fmla="*/ 59340002 h 2681"/>
                  <a:gd name="T30" fmla="*/ 31421183 w 2306"/>
                  <a:gd name="T31" fmla="*/ 94644984 h 2681"/>
                  <a:gd name="T32" fmla="*/ 34873937 w 2306"/>
                  <a:gd name="T33" fmla="*/ 99647514 h 2681"/>
                  <a:gd name="T34" fmla="*/ 42067313 w 2306"/>
                  <a:gd name="T35" fmla="*/ 129720005 h 2681"/>
                  <a:gd name="T36" fmla="*/ 41376906 w 2306"/>
                  <a:gd name="T37" fmla="*/ 143289806 h 2681"/>
                  <a:gd name="T38" fmla="*/ 35449435 w 2306"/>
                  <a:gd name="T39" fmla="*/ 153754787 h 2681"/>
                  <a:gd name="T40" fmla="*/ 46556156 w 2306"/>
                  <a:gd name="T41" fmla="*/ 22022451 h 2681"/>
                  <a:gd name="T42" fmla="*/ 55418455 w 2306"/>
                  <a:gd name="T43" fmla="*/ 45137392 h 2681"/>
                  <a:gd name="T44" fmla="*/ 28773984 w 2306"/>
                  <a:gd name="T45" fmla="*/ 53992412 h 2681"/>
                  <a:gd name="T46" fmla="*/ 17149339 w 2306"/>
                  <a:gd name="T47" fmla="*/ 27657551 h 2681"/>
                  <a:gd name="T48" fmla="*/ 46556156 w 2306"/>
                  <a:gd name="T49" fmla="*/ 22022451 h 2681"/>
                  <a:gd name="T50" fmla="*/ 30097464 w 2306"/>
                  <a:gd name="T51" fmla="*/ 59454863 h 2681"/>
                  <a:gd name="T52" fmla="*/ 54152549 w 2306"/>
                  <a:gd name="T53" fmla="*/ 48817472 h 2681"/>
                  <a:gd name="T54" fmla="*/ 69690299 w 2306"/>
                  <a:gd name="T55" fmla="*/ 57844903 h 2681"/>
                  <a:gd name="T56" fmla="*/ 91788593 w 2306"/>
                  <a:gd name="T57" fmla="*/ 82742454 h 2681"/>
                  <a:gd name="T58" fmla="*/ 39650409 w 2306"/>
                  <a:gd name="T59" fmla="*/ 92862374 h 2681"/>
                  <a:gd name="T60" fmla="*/ 35794639 w 2306"/>
                  <a:gd name="T61" fmla="*/ 92287354 h 2681"/>
                  <a:gd name="T62" fmla="*/ 38959763 w 2306"/>
                  <a:gd name="T63" fmla="*/ 96714864 h 2681"/>
                  <a:gd name="T64" fmla="*/ 92076462 w 2306"/>
                  <a:gd name="T65" fmla="*/ 87169964 h 2681"/>
                  <a:gd name="T66" fmla="*/ 110434132 w 2306"/>
                  <a:gd name="T67" fmla="*/ 93207434 h 2681"/>
                  <a:gd name="T68" fmla="*/ 94838809 w 2306"/>
                  <a:gd name="T69" fmla="*/ 102120004 h 2681"/>
                  <a:gd name="T70" fmla="*/ 47476858 w 2306"/>
                  <a:gd name="T71" fmla="*/ 105684984 h 2681"/>
                  <a:gd name="T72" fmla="*/ 38844855 w 2306"/>
                  <a:gd name="T73" fmla="*/ 97980004 h 2681"/>
                  <a:gd name="T74" fmla="*/ 90867890 w 2306"/>
                  <a:gd name="T75" fmla="*/ 117932335 h 2681"/>
                  <a:gd name="T76" fmla="*/ 86148991 w 2306"/>
                  <a:gd name="T77" fmla="*/ 118047435 h 2681"/>
                  <a:gd name="T78" fmla="*/ 65546899 w 2306"/>
                  <a:gd name="T79" fmla="*/ 111434945 h 2681"/>
                  <a:gd name="T80" fmla="*/ 96277436 w 2306"/>
                  <a:gd name="T81" fmla="*/ 105799845 h 2681"/>
                  <a:gd name="T82" fmla="*/ 90867890 w 2306"/>
                  <a:gd name="T83" fmla="*/ 117932335 h 2681"/>
                  <a:gd name="T84" fmla="*/ 81487666 w 2306"/>
                  <a:gd name="T85" fmla="*/ 121842375 h 2681"/>
                  <a:gd name="T86" fmla="*/ 56684600 w 2306"/>
                  <a:gd name="T87" fmla="*/ 126039925 h 2681"/>
                  <a:gd name="T88" fmla="*/ 50929851 w 2306"/>
                  <a:gd name="T89" fmla="*/ 134722296 h 2681"/>
                  <a:gd name="T90" fmla="*/ 45980657 w 2306"/>
                  <a:gd name="T91" fmla="*/ 118967515 h 2681"/>
                  <a:gd name="T92" fmla="*/ 104046311 w 2306"/>
                  <a:gd name="T93" fmla="*/ 150017396 h 2681"/>
                  <a:gd name="T94" fmla="*/ 93687811 w 2306"/>
                  <a:gd name="T95" fmla="*/ 121669965 h 2681"/>
                  <a:gd name="T96" fmla="*/ 69632725 w 2306"/>
                  <a:gd name="T97" fmla="*/ 5002530 h 2681"/>
                  <a:gd name="T98" fmla="*/ 53116699 w 2306"/>
                  <a:gd name="T99" fmla="*/ 24840001 h 2681"/>
                  <a:gd name="T100" fmla="*/ 68481728 w 2306"/>
                  <a:gd name="T101" fmla="*/ 7475020 h 2681"/>
                  <a:gd name="T102" fmla="*/ 17034191 w 2306"/>
                  <a:gd name="T103" fmla="*/ 54337472 h 2681"/>
                  <a:gd name="T104" fmla="*/ 10473648 w 2306"/>
                  <a:gd name="T105" fmla="*/ 51635022 h 2681"/>
                  <a:gd name="T106" fmla="*/ 25090935 w 2306"/>
                  <a:gd name="T107" fmla="*/ 55429962 h 268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06" h="2681">
                    <a:moveTo>
                      <a:pt x="720" y="2559"/>
                    </a:moveTo>
                    <a:cubicBezTo>
                      <a:pt x="851" y="2559"/>
                      <a:pt x="851" y="2559"/>
                      <a:pt x="851" y="2559"/>
                    </a:cubicBezTo>
                    <a:cubicBezTo>
                      <a:pt x="851" y="2640"/>
                      <a:pt x="851" y="2640"/>
                      <a:pt x="851" y="2640"/>
                    </a:cubicBezTo>
                    <a:cubicBezTo>
                      <a:pt x="851" y="2659"/>
                      <a:pt x="866" y="2674"/>
                      <a:pt x="885" y="2674"/>
                    </a:cubicBezTo>
                    <a:cubicBezTo>
                      <a:pt x="904" y="2674"/>
                      <a:pt x="919" y="2659"/>
                      <a:pt x="919" y="2640"/>
                    </a:cubicBezTo>
                    <a:cubicBezTo>
                      <a:pt x="919" y="2559"/>
                      <a:pt x="919" y="2559"/>
                      <a:pt x="919" y="2559"/>
                    </a:cubicBezTo>
                    <a:cubicBezTo>
                      <a:pt x="1006" y="2559"/>
                      <a:pt x="1006" y="2559"/>
                      <a:pt x="1006" y="2559"/>
                    </a:cubicBezTo>
                    <a:cubicBezTo>
                      <a:pt x="1024" y="2559"/>
                      <a:pt x="1039" y="2544"/>
                      <a:pt x="1039" y="2526"/>
                    </a:cubicBezTo>
                    <a:cubicBezTo>
                      <a:pt x="1039" y="2507"/>
                      <a:pt x="1024" y="2492"/>
                      <a:pt x="1006" y="2492"/>
                    </a:cubicBezTo>
                    <a:cubicBezTo>
                      <a:pt x="919" y="2492"/>
                      <a:pt x="919" y="2492"/>
                      <a:pt x="919" y="2492"/>
                    </a:cubicBezTo>
                    <a:cubicBezTo>
                      <a:pt x="919" y="2406"/>
                      <a:pt x="919" y="2406"/>
                      <a:pt x="919" y="2406"/>
                    </a:cubicBezTo>
                    <a:cubicBezTo>
                      <a:pt x="986" y="2391"/>
                      <a:pt x="1037" y="2333"/>
                      <a:pt x="1039" y="2261"/>
                    </a:cubicBezTo>
                    <a:cubicBezTo>
                      <a:pt x="1074" y="2268"/>
                      <a:pt x="1109" y="2272"/>
                      <a:pt x="1145" y="2272"/>
                    </a:cubicBezTo>
                    <a:cubicBezTo>
                      <a:pt x="1245" y="2272"/>
                      <a:pt x="1339" y="2244"/>
                      <a:pt x="1420" y="2196"/>
                    </a:cubicBezTo>
                    <a:cubicBezTo>
                      <a:pt x="1762" y="2660"/>
                      <a:pt x="1762" y="2660"/>
                      <a:pt x="1762" y="2660"/>
                    </a:cubicBezTo>
                    <a:cubicBezTo>
                      <a:pt x="1768" y="2668"/>
                      <a:pt x="1776" y="2672"/>
                      <a:pt x="1784" y="2674"/>
                    </a:cubicBezTo>
                    <a:cubicBezTo>
                      <a:pt x="1790" y="2675"/>
                      <a:pt x="1836" y="2681"/>
                      <a:pt x="1899" y="2681"/>
                    </a:cubicBezTo>
                    <a:cubicBezTo>
                      <a:pt x="2020" y="2681"/>
                      <a:pt x="2205" y="2658"/>
                      <a:pt x="2298" y="2528"/>
                    </a:cubicBezTo>
                    <a:cubicBezTo>
                      <a:pt x="2304" y="2521"/>
                      <a:pt x="2306" y="2512"/>
                      <a:pt x="2304" y="2503"/>
                    </a:cubicBezTo>
                    <a:cubicBezTo>
                      <a:pt x="2303" y="2494"/>
                      <a:pt x="2298" y="2486"/>
                      <a:pt x="2290" y="2481"/>
                    </a:cubicBezTo>
                    <a:cubicBezTo>
                      <a:pt x="1733" y="2105"/>
                      <a:pt x="1733" y="2105"/>
                      <a:pt x="1733" y="2105"/>
                    </a:cubicBezTo>
                    <a:cubicBezTo>
                      <a:pt x="2040" y="2064"/>
                      <a:pt x="2273" y="1960"/>
                      <a:pt x="2285" y="1954"/>
                    </a:cubicBezTo>
                    <a:cubicBezTo>
                      <a:pt x="2295" y="1950"/>
                      <a:pt x="2302" y="1941"/>
                      <a:pt x="2304" y="1930"/>
                    </a:cubicBezTo>
                    <a:cubicBezTo>
                      <a:pt x="2306" y="1919"/>
                      <a:pt x="2303" y="1908"/>
                      <a:pt x="2295" y="1900"/>
                    </a:cubicBezTo>
                    <a:cubicBezTo>
                      <a:pt x="2264" y="1867"/>
                      <a:pt x="1644" y="1223"/>
                      <a:pt x="1208" y="921"/>
                    </a:cubicBezTo>
                    <a:cubicBezTo>
                      <a:pt x="1200" y="874"/>
                      <a:pt x="1183" y="828"/>
                      <a:pt x="1155" y="786"/>
                    </a:cubicBezTo>
                    <a:cubicBezTo>
                      <a:pt x="964" y="495"/>
                      <a:pt x="964" y="495"/>
                      <a:pt x="964" y="495"/>
                    </a:cubicBezTo>
                    <a:cubicBezTo>
                      <a:pt x="1140" y="465"/>
                      <a:pt x="1232" y="331"/>
                      <a:pt x="1237" y="324"/>
                    </a:cubicBezTo>
                    <a:cubicBezTo>
                      <a:pt x="1287" y="245"/>
                      <a:pt x="1294" y="83"/>
                      <a:pt x="1261" y="28"/>
                    </a:cubicBezTo>
                    <a:cubicBezTo>
                      <a:pt x="1244" y="1"/>
                      <a:pt x="1221" y="0"/>
                      <a:pt x="1212" y="1"/>
                    </a:cubicBezTo>
                    <a:cubicBezTo>
                      <a:pt x="1181" y="4"/>
                      <a:pt x="1155" y="35"/>
                      <a:pt x="1127" y="105"/>
                    </a:cubicBezTo>
                    <a:cubicBezTo>
                      <a:pt x="1047" y="304"/>
                      <a:pt x="783" y="251"/>
                      <a:pt x="772" y="249"/>
                    </a:cubicBezTo>
                    <a:cubicBezTo>
                      <a:pt x="771" y="249"/>
                      <a:pt x="770" y="249"/>
                      <a:pt x="770" y="249"/>
                    </a:cubicBezTo>
                    <a:cubicBezTo>
                      <a:pt x="713" y="210"/>
                      <a:pt x="645" y="188"/>
                      <a:pt x="573" y="188"/>
                    </a:cubicBezTo>
                    <a:cubicBezTo>
                      <a:pt x="505" y="188"/>
                      <a:pt x="439" y="208"/>
                      <a:pt x="382" y="246"/>
                    </a:cubicBezTo>
                    <a:cubicBezTo>
                      <a:pt x="304" y="297"/>
                      <a:pt x="250" y="376"/>
                      <a:pt x="232" y="467"/>
                    </a:cubicBezTo>
                    <a:cubicBezTo>
                      <a:pt x="229" y="481"/>
                      <a:pt x="227" y="495"/>
                      <a:pt x="226" y="509"/>
                    </a:cubicBezTo>
                    <a:cubicBezTo>
                      <a:pt x="185" y="536"/>
                      <a:pt x="0" y="678"/>
                      <a:pt x="122" y="929"/>
                    </a:cubicBezTo>
                    <a:cubicBezTo>
                      <a:pt x="122" y="930"/>
                      <a:pt x="123" y="931"/>
                      <a:pt x="123" y="932"/>
                    </a:cubicBezTo>
                    <a:cubicBezTo>
                      <a:pt x="250" y="1141"/>
                      <a:pt x="250" y="1141"/>
                      <a:pt x="250" y="1141"/>
                    </a:cubicBezTo>
                    <a:cubicBezTo>
                      <a:pt x="257" y="1151"/>
                      <a:pt x="268" y="1157"/>
                      <a:pt x="279" y="1157"/>
                    </a:cubicBezTo>
                    <a:cubicBezTo>
                      <a:pt x="283" y="1157"/>
                      <a:pt x="286" y="1157"/>
                      <a:pt x="289" y="1156"/>
                    </a:cubicBezTo>
                    <a:cubicBezTo>
                      <a:pt x="294" y="1154"/>
                      <a:pt x="340" y="1139"/>
                      <a:pt x="364" y="1088"/>
                    </a:cubicBezTo>
                    <a:cubicBezTo>
                      <a:pt x="375" y="1067"/>
                      <a:pt x="380" y="1044"/>
                      <a:pt x="380" y="1018"/>
                    </a:cubicBezTo>
                    <a:cubicBezTo>
                      <a:pt x="398" y="1026"/>
                      <a:pt x="420" y="1032"/>
                      <a:pt x="445" y="1032"/>
                    </a:cubicBezTo>
                    <a:cubicBezTo>
                      <a:pt x="445" y="1032"/>
                      <a:pt x="445" y="1032"/>
                      <a:pt x="445" y="1032"/>
                    </a:cubicBezTo>
                    <a:cubicBezTo>
                      <a:pt x="447" y="1032"/>
                      <a:pt x="448" y="1032"/>
                      <a:pt x="450" y="1032"/>
                    </a:cubicBezTo>
                    <a:cubicBezTo>
                      <a:pt x="373" y="1219"/>
                      <a:pt x="409" y="1440"/>
                      <a:pt x="546" y="1646"/>
                    </a:cubicBezTo>
                    <a:cubicBezTo>
                      <a:pt x="547" y="1648"/>
                      <a:pt x="548" y="1649"/>
                      <a:pt x="549" y="1651"/>
                    </a:cubicBezTo>
                    <a:cubicBezTo>
                      <a:pt x="567" y="1677"/>
                      <a:pt x="586" y="1702"/>
                      <a:pt x="606" y="1728"/>
                    </a:cubicBezTo>
                    <a:cubicBezTo>
                      <a:pt x="606" y="1730"/>
                      <a:pt x="606" y="1732"/>
                      <a:pt x="606" y="1733"/>
                    </a:cubicBezTo>
                    <a:cubicBezTo>
                      <a:pt x="606" y="1859"/>
                      <a:pt x="650" y="1981"/>
                      <a:pt x="731" y="2077"/>
                    </a:cubicBezTo>
                    <a:cubicBezTo>
                      <a:pt x="731" y="2078"/>
                      <a:pt x="731" y="2078"/>
                      <a:pt x="731" y="2079"/>
                    </a:cubicBezTo>
                    <a:cubicBezTo>
                      <a:pt x="731" y="2256"/>
                      <a:pt x="731" y="2256"/>
                      <a:pt x="731" y="2256"/>
                    </a:cubicBezTo>
                    <a:cubicBezTo>
                      <a:pt x="731" y="2329"/>
                      <a:pt x="782" y="2391"/>
                      <a:pt x="851" y="2406"/>
                    </a:cubicBezTo>
                    <a:cubicBezTo>
                      <a:pt x="851" y="2492"/>
                      <a:pt x="851" y="2492"/>
                      <a:pt x="851" y="2492"/>
                    </a:cubicBezTo>
                    <a:cubicBezTo>
                      <a:pt x="719" y="2492"/>
                      <a:pt x="719" y="2492"/>
                      <a:pt x="719" y="2492"/>
                    </a:cubicBezTo>
                    <a:cubicBezTo>
                      <a:pt x="718" y="2492"/>
                      <a:pt x="717" y="2492"/>
                      <a:pt x="716" y="2492"/>
                    </a:cubicBezTo>
                    <a:cubicBezTo>
                      <a:pt x="670" y="2496"/>
                      <a:pt x="582" y="2531"/>
                      <a:pt x="582" y="2640"/>
                    </a:cubicBezTo>
                    <a:cubicBezTo>
                      <a:pt x="582" y="2659"/>
                      <a:pt x="597" y="2674"/>
                      <a:pt x="616" y="2674"/>
                    </a:cubicBezTo>
                    <a:cubicBezTo>
                      <a:pt x="634" y="2674"/>
                      <a:pt x="649" y="2659"/>
                      <a:pt x="649" y="2640"/>
                    </a:cubicBezTo>
                    <a:cubicBezTo>
                      <a:pt x="649" y="2571"/>
                      <a:pt x="706" y="2561"/>
                      <a:pt x="720" y="2559"/>
                    </a:cubicBezTo>
                    <a:close/>
                    <a:moveTo>
                      <a:pt x="809" y="383"/>
                    </a:moveTo>
                    <a:cubicBezTo>
                      <a:pt x="1099" y="823"/>
                      <a:pt x="1099" y="823"/>
                      <a:pt x="1099" y="823"/>
                    </a:cubicBezTo>
                    <a:cubicBezTo>
                      <a:pt x="1108" y="836"/>
                      <a:pt x="1115" y="850"/>
                      <a:pt x="1121" y="865"/>
                    </a:cubicBezTo>
                    <a:cubicBezTo>
                      <a:pt x="1063" y="829"/>
                      <a:pt x="1010" y="801"/>
                      <a:pt x="963" y="785"/>
                    </a:cubicBezTo>
                    <a:cubicBezTo>
                      <a:pt x="919" y="769"/>
                      <a:pt x="874" y="761"/>
                      <a:pt x="829" y="761"/>
                    </a:cubicBezTo>
                    <a:cubicBezTo>
                      <a:pt x="705" y="761"/>
                      <a:pt x="592" y="820"/>
                      <a:pt x="514" y="920"/>
                    </a:cubicBezTo>
                    <a:cubicBezTo>
                      <a:pt x="509" y="926"/>
                      <a:pt x="505" y="933"/>
                      <a:pt x="500" y="939"/>
                    </a:cubicBezTo>
                    <a:cubicBezTo>
                      <a:pt x="338" y="693"/>
                      <a:pt x="338" y="693"/>
                      <a:pt x="338" y="693"/>
                    </a:cubicBezTo>
                    <a:cubicBezTo>
                      <a:pt x="307" y="646"/>
                      <a:pt x="292" y="592"/>
                      <a:pt x="292" y="538"/>
                    </a:cubicBezTo>
                    <a:cubicBezTo>
                      <a:pt x="292" y="519"/>
                      <a:pt x="294" y="500"/>
                      <a:pt x="298" y="481"/>
                    </a:cubicBezTo>
                    <a:cubicBezTo>
                      <a:pt x="313" y="407"/>
                      <a:pt x="356" y="343"/>
                      <a:pt x="419" y="302"/>
                    </a:cubicBezTo>
                    <a:cubicBezTo>
                      <a:pt x="465" y="272"/>
                      <a:pt x="518" y="256"/>
                      <a:pt x="573" y="256"/>
                    </a:cubicBezTo>
                    <a:cubicBezTo>
                      <a:pt x="669" y="256"/>
                      <a:pt x="757" y="303"/>
                      <a:pt x="809" y="383"/>
                    </a:cubicBezTo>
                    <a:close/>
                    <a:moveTo>
                      <a:pt x="507" y="1072"/>
                    </a:moveTo>
                    <a:cubicBezTo>
                      <a:pt x="510" y="1063"/>
                      <a:pt x="513" y="1055"/>
                      <a:pt x="517" y="1047"/>
                    </a:cubicBezTo>
                    <a:cubicBezTo>
                      <a:pt x="519" y="1042"/>
                      <a:pt x="521" y="1038"/>
                      <a:pt x="523" y="1034"/>
                    </a:cubicBezTo>
                    <a:cubicBezTo>
                      <a:pt x="528" y="1023"/>
                      <a:pt x="534" y="1011"/>
                      <a:pt x="541" y="1000"/>
                    </a:cubicBezTo>
                    <a:cubicBezTo>
                      <a:pt x="605" y="893"/>
                      <a:pt x="712" y="829"/>
                      <a:pt x="829" y="829"/>
                    </a:cubicBezTo>
                    <a:cubicBezTo>
                      <a:pt x="866" y="829"/>
                      <a:pt x="904" y="836"/>
                      <a:pt x="941" y="849"/>
                    </a:cubicBezTo>
                    <a:cubicBezTo>
                      <a:pt x="998" y="869"/>
                      <a:pt x="1068" y="908"/>
                      <a:pt x="1144" y="960"/>
                    </a:cubicBezTo>
                    <a:cubicBezTo>
                      <a:pt x="1156" y="967"/>
                      <a:pt x="1167" y="975"/>
                      <a:pt x="1179" y="983"/>
                    </a:cubicBezTo>
                    <a:cubicBezTo>
                      <a:pt x="1190" y="991"/>
                      <a:pt x="1200" y="998"/>
                      <a:pt x="1211" y="1006"/>
                    </a:cubicBezTo>
                    <a:cubicBezTo>
                      <a:pt x="1355" y="1110"/>
                      <a:pt x="1517" y="1248"/>
                      <a:pt x="1669" y="1387"/>
                    </a:cubicBezTo>
                    <a:cubicBezTo>
                      <a:pt x="1662" y="1393"/>
                      <a:pt x="1654" y="1399"/>
                      <a:pt x="1646" y="1405"/>
                    </a:cubicBezTo>
                    <a:cubicBezTo>
                      <a:pt x="1629" y="1417"/>
                      <a:pt x="1612" y="1428"/>
                      <a:pt x="1595" y="1439"/>
                    </a:cubicBezTo>
                    <a:cubicBezTo>
                      <a:pt x="1586" y="1445"/>
                      <a:pt x="1577" y="1451"/>
                      <a:pt x="1567" y="1457"/>
                    </a:cubicBezTo>
                    <a:cubicBezTo>
                      <a:pt x="1557" y="1463"/>
                      <a:pt x="1547" y="1468"/>
                      <a:pt x="1538" y="1473"/>
                    </a:cubicBezTo>
                    <a:cubicBezTo>
                      <a:pt x="1217" y="1651"/>
                      <a:pt x="861" y="1637"/>
                      <a:pt x="689" y="1615"/>
                    </a:cubicBezTo>
                    <a:cubicBezTo>
                      <a:pt x="680" y="1614"/>
                      <a:pt x="672" y="1613"/>
                      <a:pt x="664" y="1612"/>
                    </a:cubicBezTo>
                    <a:cubicBezTo>
                      <a:pt x="661" y="1611"/>
                      <a:pt x="658" y="1611"/>
                      <a:pt x="655" y="1610"/>
                    </a:cubicBezTo>
                    <a:cubicBezTo>
                      <a:pt x="643" y="1608"/>
                      <a:pt x="631" y="1607"/>
                      <a:pt x="622" y="1605"/>
                    </a:cubicBezTo>
                    <a:cubicBezTo>
                      <a:pt x="611" y="1603"/>
                      <a:pt x="603" y="1601"/>
                      <a:pt x="597" y="1600"/>
                    </a:cubicBezTo>
                    <a:cubicBezTo>
                      <a:pt x="480" y="1421"/>
                      <a:pt x="447" y="1232"/>
                      <a:pt x="507" y="1072"/>
                    </a:cubicBezTo>
                    <a:close/>
                    <a:moveTo>
                      <a:pt x="677" y="1682"/>
                    </a:moveTo>
                    <a:cubicBezTo>
                      <a:pt x="733" y="1690"/>
                      <a:pt x="809" y="1697"/>
                      <a:pt x="897" y="1697"/>
                    </a:cubicBezTo>
                    <a:cubicBezTo>
                      <a:pt x="1088" y="1697"/>
                      <a:pt x="1337" y="1664"/>
                      <a:pt x="1571" y="1533"/>
                    </a:cubicBezTo>
                    <a:cubicBezTo>
                      <a:pt x="1581" y="1527"/>
                      <a:pt x="1591" y="1522"/>
                      <a:pt x="1600" y="1516"/>
                    </a:cubicBezTo>
                    <a:cubicBezTo>
                      <a:pt x="1610" y="1510"/>
                      <a:pt x="1620" y="1504"/>
                      <a:pt x="1629" y="1498"/>
                    </a:cubicBezTo>
                    <a:cubicBezTo>
                      <a:pt x="1660" y="1478"/>
                      <a:pt x="1690" y="1457"/>
                      <a:pt x="1720" y="1433"/>
                    </a:cubicBezTo>
                    <a:cubicBezTo>
                      <a:pt x="1790" y="1498"/>
                      <a:pt x="1858" y="1561"/>
                      <a:pt x="1919" y="1621"/>
                    </a:cubicBezTo>
                    <a:cubicBezTo>
                      <a:pt x="1909" y="1629"/>
                      <a:pt x="1898" y="1638"/>
                      <a:pt x="1887" y="1645"/>
                    </a:cubicBezTo>
                    <a:cubicBezTo>
                      <a:pt x="1821" y="1693"/>
                      <a:pt x="1752" y="1731"/>
                      <a:pt x="1683" y="1762"/>
                    </a:cubicBezTo>
                    <a:cubicBezTo>
                      <a:pt x="1671" y="1767"/>
                      <a:pt x="1659" y="1771"/>
                      <a:pt x="1648" y="1776"/>
                    </a:cubicBezTo>
                    <a:cubicBezTo>
                      <a:pt x="1636" y="1781"/>
                      <a:pt x="1624" y="1785"/>
                      <a:pt x="1613" y="1790"/>
                    </a:cubicBezTo>
                    <a:cubicBezTo>
                      <a:pt x="1325" y="1893"/>
                      <a:pt x="1040" y="1872"/>
                      <a:pt x="905" y="1852"/>
                    </a:cubicBezTo>
                    <a:cubicBezTo>
                      <a:pt x="856" y="1845"/>
                      <a:pt x="827" y="1838"/>
                      <a:pt x="825" y="1838"/>
                    </a:cubicBezTo>
                    <a:cubicBezTo>
                      <a:pt x="821" y="1837"/>
                      <a:pt x="816" y="1837"/>
                      <a:pt x="812" y="1838"/>
                    </a:cubicBezTo>
                    <a:cubicBezTo>
                      <a:pt x="771" y="1805"/>
                      <a:pt x="732" y="1769"/>
                      <a:pt x="696" y="1729"/>
                    </a:cubicBezTo>
                    <a:cubicBezTo>
                      <a:pt x="689" y="1721"/>
                      <a:pt x="682" y="1712"/>
                      <a:pt x="675" y="1704"/>
                    </a:cubicBezTo>
                    <a:cubicBezTo>
                      <a:pt x="668" y="1696"/>
                      <a:pt x="661" y="1687"/>
                      <a:pt x="654" y="1679"/>
                    </a:cubicBezTo>
                    <a:cubicBezTo>
                      <a:pt x="661" y="1680"/>
                      <a:pt x="669" y="1681"/>
                      <a:pt x="677" y="1682"/>
                    </a:cubicBezTo>
                    <a:close/>
                    <a:moveTo>
                      <a:pt x="1579" y="2051"/>
                    </a:moveTo>
                    <a:cubicBezTo>
                      <a:pt x="1565" y="2052"/>
                      <a:pt x="1550" y="2053"/>
                      <a:pt x="1536" y="2053"/>
                    </a:cubicBezTo>
                    <a:cubicBezTo>
                      <a:pt x="1523" y="2053"/>
                      <a:pt x="1510" y="2053"/>
                      <a:pt x="1497" y="2053"/>
                    </a:cubicBezTo>
                    <a:cubicBezTo>
                      <a:pt x="1497" y="2053"/>
                      <a:pt x="1497" y="2053"/>
                      <a:pt x="1497" y="2053"/>
                    </a:cubicBezTo>
                    <a:cubicBezTo>
                      <a:pt x="1495" y="2053"/>
                      <a:pt x="1493" y="2053"/>
                      <a:pt x="1490" y="2053"/>
                    </a:cubicBezTo>
                    <a:cubicBezTo>
                      <a:pt x="1283" y="2052"/>
                      <a:pt x="1101" y="2010"/>
                      <a:pt x="947" y="1927"/>
                    </a:cubicBezTo>
                    <a:cubicBezTo>
                      <a:pt x="1000" y="1933"/>
                      <a:pt x="1065" y="1938"/>
                      <a:pt x="1139" y="1938"/>
                    </a:cubicBezTo>
                    <a:cubicBezTo>
                      <a:pt x="1272" y="1938"/>
                      <a:pt x="1432" y="1922"/>
                      <a:pt x="1596" y="1868"/>
                    </a:cubicBezTo>
                    <a:cubicBezTo>
                      <a:pt x="1609" y="1864"/>
                      <a:pt x="1622" y="1859"/>
                      <a:pt x="1635" y="1855"/>
                    </a:cubicBezTo>
                    <a:cubicBezTo>
                      <a:pt x="1648" y="1850"/>
                      <a:pt x="1660" y="1845"/>
                      <a:pt x="1673" y="1840"/>
                    </a:cubicBezTo>
                    <a:cubicBezTo>
                      <a:pt x="1773" y="1800"/>
                      <a:pt x="1874" y="1744"/>
                      <a:pt x="1969" y="1668"/>
                    </a:cubicBezTo>
                    <a:cubicBezTo>
                      <a:pt x="2079" y="1776"/>
                      <a:pt x="2167" y="1865"/>
                      <a:pt x="2212" y="1911"/>
                    </a:cubicBezTo>
                    <a:cubicBezTo>
                      <a:pt x="2114" y="1950"/>
                      <a:pt x="1864" y="2036"/>
                      <a:pt x="1579" y="2051"/>
                    </a:cubicBezTo>
                    <a:close/>
                    <a:moveTo>
                      <a:pt x="791" y="2044"/>
                    </a:moveTo>
                    <a:cubicBezTo>
                      <a:pt x="732" y="1977"/>
                      <a:pt x="694" y="1896"/>
                      <a:pt x="680" y="1810"/>
                    </a:cubicBezTo>
                    <a:cubicBezTo>
                      <a:pt x="868" y="1999"/>
                      <a:pt x="1115" y="2103"/>
                      <a:pt x="1416" y="2119"/>
                    </a:cubicBezTo>
                    <a:cubicBezTo>
                      <a:pt x="1339" y="2173"/>
                      <a:pt x="1246" y="2204"/>
                      <a:pt x="1145" y="2204"/>
                    </a:cubicBezTo>
                    <a:cubicBezTo>
                      <a:pt x="1101" y="2204"/>
                      <a:pt x="1057" y="2198"/>
                      <a:pt x="1015" y="2186"/>
                    </a:cubicBezTo>
                    <a:cubicBezTo>
                      <a:pt x="1005" y="2183"/>
                      <a:pt x="994" y="2185"/>
                      <a:pt x="985" y="2192"/>
                    </a:cubicBezTo>
                    <a:cubicBezTo>
                      <a:pt x="977" y="2198"/>
                      <a:pt x="972" y="2208"/>
                      <a:pt x="972" y="2219"/>
                    </a:cubicBezTo>
                    <a:cubicBezTo>
                      <a:pt x="972" y="2256"/>
                      <a:pt x="972" y="2256"/>
                      <a:pt x="972" y="2256"/>
                    </a:cubicBezTo>
                    <a:cubicBezTo>
                      <a:pt x="972" y="2304"/>
                      <a:pt x="933" y="2343"/>
                      <a:pt x="885" y="2343"/>
                    </a:cubicBezTo>
                    <a:cubicBezTo>
                      <a:pt x="837" y="2343"/>
                      <a:pt x="798" y="2304"/>
                      <a:pt x="798" y="2256"/>
                    </a:cubicBezTo>
                    <a:cubicBezTo>
                      <a:pt x="798" y="2079"/>
                      <a:pt x="798" y="2079"/>
                      <a:pt x="798" y="2079"/>
                    </a:cubicBezTo>
                    <a:cubicBezTo>
                      <a:pt x="798" y="2075"/>
                      <a:pt x="798" y="2072"/>
                      <a:pt x="799" y="2069"/>
                    </a:cubicBezTo>
                    <a:cubicBezTo>
                      <a:pt x="800" y="2060"/>
                      <a:pt x="797" y="2051"/>
                      <a:pt x="791" y="2044"/>
                    </a:cubicBezTo>
                    <a:close/>
                    <a:moveTo>
                      <a:pt x="2221" y="2515"/>
                    </a:moveTo>
                    <a:cubicBezTo>
                      <a:pt x="2105" y="2632"/>
                      <a:pt x="1867" y="2615"/>
                      <a:pt x="1808" y="2609"/>
                    </a:cubicBezTo>
                    <a:cubicBezTo>
                      <a:pt x="1476" y="2158"/>
                      <a:pt x="1476" y="2158"/>
                      <a:pt x="1476" y="2158"/>
                    </a:cubicBezTo>
                    <a:cubicBezTo>
                      <a:pt x="1491" y="2146"/>
                      <a:pt x="1505" y="2134"/>
                      <a:pt x="1519" y="2121"/>
                    </a:cubicBezTo>
                    <a:cubicBezTo>
                      <a:pt x="1556" y="2120"/>
                      <a:pt x="1592" y="2118"/>
                      <a:pt x="1628" y="2116"/>
                    </a:cubicBezTo>
                    <a:lnTo>
                      <a:pt x="2221" y="2515"/>
                    </a:lnTo>
                    <a:close/>
                    <a:moveTo>
                      <a:pt x="1190" y="130"/>
                    </a:moveTo>
                    <a:cubicBezTo>
                      <a:pt x="1198" y="110"/>
                      <a:pt x="1205" y="96"/>
                      <a:pt x="1210" y="87"/>
                    </a:cubicBezTo>
                    <a:cubicBezTo>
                      <a:pt x="1218" y="134"/>
                      <a:pt x="1213" y="236"/>
                      <a:pt x="1180" y="288"/>
                    </a:cubicBezTo>
                    <a:cubicBezTo>
                      <a:pt x="1180" y="289"/>
                      <a:pt x="1090" y="417"/>
                      <a:pt x="926" y="432"/>
                    </a:cubicBezTo>
                    <a:cubicBezTo>
                      <a:pt x="925" y="432"/>
                      <a:pt x="924" y="432"/>
                      <a:pt x="923" y="432"/>
                    </a:cubicBezTo>
                    <a:cubicBezTo>
                      <a:pt x="866" y="346"/>
                      <a:pt x="866" y="346"/>
                      <a:pt x="866" y="346"/>
                    </a:cubicBezTo>
                    <a:cubicBezTo>
                      <a:pt x="861" y="338"/>
                      <a:pt x="856" y="331"/>
                      <a:pt x="850" y="325"/>
                    </a:cubicBezTo>
                    <a:cubicBezTo>
                      <a:pt x="971" y="326"/>
                      <a:pt x="1127" y="286"/>
                      <a:pt x="1190" y="130"/>
                    </a:cubicBezTo>
                    <a:close/>
                    <a:moveTo>
                      <a:pt x="356" y="914"/>
                    </a:moveTo>
                    <a:cubicBezTo>
                      <a:pt x="346" y="900"/>
                      <a:pt x="328" y="895"/>
                      <a:pt x="312" y="903"/>
                    </a:cubicBezTo>
                    <a:cubicBezTo>
                      <a:pt x="297" y="911"/>
                      <a:pt x="290" y="929"/>
                      <a:pt x="296" y="945"/>
                    </a:cubicBezTo>
                    <a:cubicBezTo>
                      <a:pt x="314" y="992"/>
                      <a:pt x="317" y="1031"/>
                      <a:pt x="304" y="1058"/>
                    </a:cubicBezTo>
                    <a:cubicBezTo>
                      <a:pt x="300" y="1066"/>
                      <a:pt x="295" y="1072"/>
                      <a:pt x="290" y="1077"/>
                    </a:cubicBezTo>
                    <a:cubicBezTo>
                      <a:pt x="182" y="898"/>
                      <a:pt x="182" y="898"/>
                      <a:pt x="182" y="898"/>
                    </a:cubicBezTo>
                    <a:cubicBezTo>
                      <a:pt x="105" y="739"/>
                      <a:pt x="179" y="638"/>
                      <a:pt x="229" y="592"/>
                    </a:cubicBezTo>
                    <a:cubicBezTo>
                      <a:pt x="236" y="640"/>
                      <a:pt x="254" y="687"/>
                      <a:pt x="282" y="730"/>
                    </a:cubicBezTo>
                    <a:cubicBezTo>
                      <a:pt x="436" y="964"/>
                      <a:pt x="436" y="964"/>
                      <a:pt x="436" y="964"/>
                    </a:cubicBezTo>
                    <a:cubicBezTo>
                      <a:pt x="387" y="959"/>
                      <a:pt x="356" y="914"/>
                      <a:pt x="356" y="91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NZ"/>
              </a:p>
            </p:txBody>
          </p:sp>
        </p:grpSp>
        <p:grpSp>
          <p:nvGrpSpPr>
            <p:cNvPr id="32" name="Grupa 44">
              <a:extLst>
                <a:ext uri="{FF2B5EF4-FFF2-40B4-BE49-F238E27FC236}">
                  <a16:creationId xmlns:a16="http://schemas.microsoft.com/office/drawing/2014/main" id="{E9FCE49E-5D1C-F797-68B7-BAF26D74F48F}"/>
                </a:ext>
              </a:extLst>
            </p:cNvPr>
            <p:cNvGrpSpPr>
              <a:grpSpLocks/>
            </p:cNvGrpSpPr>
            <p:nvPr/>
          </p:nvGrpSpPr>
          <p:grpSpPr bwMode="auto">
            <a:xfrm>
              <a:off x="4332288" y="1260475"/>
              <a:ext cx="1692275" cy="1871663"/>
              <a:chOff x="2480170" y="1044739"/>
              <a:chExt cx="1071890" cy="1186397"/>
            </a:xfrm>
          </p:grpSpPr>
          <p:sp>
            <p:nvSpPr>
              <p:cNvPr id="33" name="Elipsa 45">
                <a:extLst>
                  <a:ext uri="{FF2B5EF4-FFF2-40B4-BE49-F238E27FC236}">
                    <a16:creationId xmlns:a16="http://schemas.microsoft.com/office/drawing/2014/main" id="{243DD6E1-E487-51D9-FDFD-B1D3A546B763}"/>
                  </a:ext>
                </a:extLst>
              </p:cNvPr>
              <p:cNvSpPr/>
              <p:nvPr/>
            </p:nvSpPr>
            <p:spPr>
              <a:xfrm>
                <a:off x="2480170" y="1044739"/>
                <a:ext cx="1071890" cy="1071682"/>
              </a:xfrm>
              <a:prstGeom prst="ellipse">
                <a:avLst/>
              </a:prstGeom>
              <a:solidFill>
                <a:srgbClr val="0078B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sz="3600"/>
              </a:p>
            </p:txBody>
          </p:sp>
          <p:sp>
            <p:nvSpPr>
              <p:cNvPr id="514065" name="pole tekstowe 46">
                <a:extLst>
                  <a:ext uri="{FF2B5EF4-FFF2-40B4-BE49-F238E27FC236}">
                    <a16:creationId xmlns:a16="http://schemas.microsoft.com/office/drawing/2014/main" id="{BFA01896-F7B5-8763-F99D-DA60016E8C5D}"/>
                  </a:ext>
                </a:extLst>
              </p:cNvPr>
              <p:cNvSpPr txBox="1">
                <a:spLocks noChangeArrowheads="1"/>
              </p:cNvSpPr>
              <p:nvPr/>
            </p:nvSpPr>
            <p:spPr bwMode="auto">
              <a:xfrm>
                <a:off x="2725052" y="1050912"/>
                <a:ext cx="736614" cy="1180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11500" b="1">
                    <a:solidFill>
                      <a:schemeClr val="bg1"/>
                    </a:solidFill>
                  </a:rPr>
                  <a:t>C</a:t>
                </a:r>
              </a:p>
            </p:txBody>
          </p:sp>
          <p:sp>
            <p:nvSpPr>
              <p:cNvPr id="514066" name="Freeform 10">
                <a:extLst>
                  <a:ext uri="{FF2B5EF4-FFF2-40B4-BE49-F238E27FC236}">
                    <a16:creationId xmlns:a16="http://schemas.microsoft.com/office/drawing/2014/main" id="{730D02F2-893F-F6D3-B585-0ACE5F5A8BB3}"/>
                  </a:ext>
                </a:extLst>
              </p:cNvPr>
              <p:cNvSpPr>
                <a:spLocks noEditPoints="1"/>
              </p:cNvSpPr>
              <p:nvPr/>
            </p:nvSpPr>
            <p:spPr bwMode="auto">
              <a:xfrm>
                <a:off x="2584860" y="1204852"/>
                <a:ext cx="493106" cy="743011"/>
              </a:xfrm>
              <a:custGeom>
                <a:avLst/>
                <a:gdLst>
                  <a:gd name="T0" fmla="*/ 79152595 w 2226"/>
                  <a:gd name="T1" fmla="*/ 50879649 h 3356"/>
                  <a:gd name="T2" fmla="*/ 61977399 w 2226"/>
                  <a:gd name="T3" fmla="*/ 41664408 h 3356"/>
                  <a:gd name="T4" fmla="*/ 45783762 w 2226"/>
                  <a:gd name="T5" fmla="*/ 10489606 h 3356"/>
                  <a:gd name="T6" fmla="*/ 32779808 w 2226"/>
                  <a:gd name="T7" fmla="*/ 9068232 h 3356"/>
                  <a:gd name="T8" fmla="*/ 736115 w 2226"/>
                  <a:gd name="T9" fmla="*/ 46075981 h 3356"/>
                  <a:gd name="T10" fmla="*/ 15899235 w 2226"/>
                  <a:gd name="T11" fmla="*/ 66614169 h 3356"/>
                  <a:gd name="T12" fmla="*/ 53880581 w 2226"/>
                  <a:gd name="T13" fmla="*/ 137590759 h 3356"/>
                  <a:gd name="T14" fmla="*/ 47501216 w 2226"/>
                  <a:gd name="T15" fmla="*/ 155727002 h 3356"/>
                  <a:gd name="T16" fmla="*/ 24928436 w 2226"/>
                  <a:gd name="T17" fmla="*/ 161609099 h 3356"/>
                  <a:gd name="T18" fmla="*/ 48531732 w 2226"/>
                  <a:gd name="T19" fmla="*/ 159648400 h 3356"/>
                  <a:gd name="T20" fmla="*/ 72135250 w 2226"/>
                  <a:gd name="T21" fmla="*/ 160236433 h 3356"/>
                  <a:gd name="T22" fmla="*/ 79545131 w 2226"/>
                  <a:gd name="T23" fmla="*/ 159746258 h 3356"/>
                  <a:gd name="T24" fmla="*/ 57757200 w 2226"/>
                  <a:gd name="T25" fmla="*/ 138080934 h 3356"/>
                  <a:gd name="T26" fmla="*/ 78956106 w 2226"/>
                  <a:gd name="T27" fmla="*/ 133473203 h 3356"/>
                  <a:gd name="T28" fmla="*/ 98633827 w 2226"/>
                  <a:gd name="T29" fmla="*/ 150138922 h 3356"/>
                  <a:gd name="T30" fmla="*/ 105651173 w 2226"/>
                  <a:gd name="T31" fmla="*/ 96563534 h 3356"/>
                  <a:gd name="T32" fmla="*/ 103197605 w 2226"/>
                  <a:gd name="T33" fmla="*/ 130777242 h 3356"/>
                  <a:gd name="T34" fmla="*/ 102903203 w 2226"/>
                  <a:gd name="T35" fmla="*/ 131022329 h 3356"/>
                  <a:gd name="T36" fmla="*/ 88083441 w 2226"/>
                  <a:gd name="T37" fmla="*/ 126071653 h 3356"/>
                  <a:gd name="T38" fmla="*/ 84746668 w 2226"/>
                  <a:gd name="T39" fmla="*/ 124012875 h 3356"/>
                  <a:gd name="T40" fmla="*/ 67522515 w 2226"/>
                  <a:gd name="T41" fmla="*/ 110925387 h 3356"/>
                  <a:gd name="T42" fmla="*/ 43133927 w 2226"/>
                  <a:gd name="T43" fmla="*/ 60682922 h 3356"/>
                  <a:gd name="T44" fmla="*/ 60407036 w 2226"/>
                  <a:gd name="T45" fmla="*/ 46124910 h 3356"/>
                  <a:gd name="T46" fmla="*/ 77091563 w 2226"/>
                  <a:gd name="T47" fmla="*/ 54163864 h 3356"/>
                  <a:gd name="T48" fmla="*/ 98683004 w 2226"/>
                  <a:gd name="T49" fmla="*/ 85730761 h 3356"/>
                  <a:gd name="T50" fmla="*/ 101872687 w 2226"/>
                  <a:gd name="T51" fmla="*/ 97396654 h 3356"/>
                  <a:gd name="T52" fmla="*/ 41710875 w 2226"/>
                  <a:gd name="T53" fmla="*/ 56957682 h 3356"/>
                  <a:gd name="T54" fmla="*/ 42741391 w 2226"/>
                  <a:gd name="T55" fmla="*/ 56663666 h 3356"/>
                  <a:gd name="T56" fmla="*/ 42643258 w 2226"/>
                  <a:gd name="T57" fmla="*/ 56712595 h 3356"/>
                  <a:gd name="T58" fmla="*/ 39551709 w 2226"/>
                  <a:gd name="T59" fmla="*/ 5882097 h 3356"/>
                  <a:gd name="T60" fmla="*/ 39551709 w 2226"/>
                  <a:gd name="T61" fmla="*/ 5882097 h 3356"/>
                  <a:gd name="T62" fmla="*/ 9863449 w 2226"/>
                  <a:gd name="T63" fmla="*/ 42301591 h 3356"/>
                  <a:gd name="T64" fmla="*/ 58836894 w 2226"/>
                  <a:gd name="T65" fmla="*/ 35145129 h 3356"/>
                  <a:gd name="T66" fmla="*/ 58002645 w 2226"/>
                  <a:gd name="T67" fmla="*/ 41223384 h 3356"/>
                  <a:gd name="T68" fmla="*/ 57904512 w 2226"/>
                  <a:gd name="T69" fmla="*/ 41615479 h 3356"/>
                  <a:gd name="T70" fmla="*/ 57119441 w 2226"/>
                  <a:gd name="T71" fmla="*/ 43821266 h 3356"/>
                  <a:gd name="T72" fmla="*/ 56824818 w 2226"/>
                  <a:gd name="T73" fmla="*/ 44507377 h 3356"/>
                  <a:gd name="T74" fmla="*/ 56873995 w 2226"/>
                  <a:gd name="T75" fmla="*/ 44507377 h 3356"/>
                  <a:gd name="T76" fmla="*/ 56775862 w 2226"/>
                  <a:gd name="T77" fmla="*/ 44556528 h 3356"/>
                  <a:gd name="T78" fmla="*/ 56579594 w 2226"/>
                  <a:gd name="T79" fmla="*/ 44948623 h 3356"/>
                  <a:gd name="T80" fmla="*/ 42741391 w 2226"/>
                  <a:gd name="T81" fmla="*/ 56663666 h 3356"/>
                  <a:gd name="T82" fmla="*/ 42594080 w 2226"/>
                  <a:gd name="T83" fmla="*/ 56712595 h 3356"/>
                  <a:gd name="T84" fmla="*/ 42054454 w 2226"/>
                  <a:gd name="T85" fmla="*/ 56908753 h 3356"/>
                  <a:gd name="T86" fmla="*/ 41809009 w 2226"/>
                  <a:gd name="T87" fmla="*/ 56908753 h 3356"/>
                  <a:gd name="T88" fmla="*/ 41072894 w 2226"/>
                  <a:gd name="T89" fmla="*/ 57104690 h 3356"/>
                  <a:gd name="T90" fmla="*/ 38864772 w 2226"/>
                  <a:gd name="T91" fmla="*/ 57447857 h 3356"/>
                  <a:gd name="T92" fmla="*/ 23309116 w 2226"/>
                  <a:gd name="T93" fmla="*/ 53428601 h 3356"/>
                  <a:gd name="T94" fmla="*/ 20315701 w 2226"/>
                  <a:gd name="T95" fmla="*/ 102445409 h 3356"/>
                  <a:gd name="T96" fmla="*/ 24290455 w 2226"/>
                  <a:gd name="T97" fmla="*/ 58673294 h 3356"/>
                  <a:gd name="T98" fmla="*/ 39257307 w 2226"/>
                  <a:gd name="T99" fmla="*/ 61418184 h 3356"/>
                  <a:gd name="T100" fmla="*/ 49513292 w 2226"/>
                  <a:gd name="T101" fmla="*/ 97347725 h 3356"/>
                  <a:gd name="T102" fmla="*/ 72135250 w 2226"/>
                  <a:gd name="T103" fmla="*/ 132345846 h 3356"/>
                  <a:gd name="T104" fmla="*/ 101136572 w 2226"/>
                  <a:gd name="T105" fmla="*/ 134943727 h 33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226" h="3356">
                    <a:moveTo>
                      <a:pt x="2153" y="1970"/>
                    </a:moveTo>
                    <a:cubicBezTo>
                      <a:pt x="2108" y="1761"/>
                      <a:pt x="2039" y="1574"/>
                      <a:pt x="1949" y="1416"/>
                    </a:cubicBezTo>
                    <a:cubicBezTo>
                      <a:pt x="1857" y="1254"/>
                      <a:pt x="1745" y="1128"/>
                      <a:pt x="1615" y="1039"/>
                    </a:cubicBezTo>
                    <a:cubicBezTo>
                      <a:pt x="1615" y="1039"/>
                      <a:pt x="1614" y="1038"/>
                      <a:pt x="1613" y="1038"/>
                    </a:cubicBezTo>
                    <a:cubicBezTo>
                      <a:pt x="1602" y="1029"/>
                      <a:pt x="1591" y="1020"/>
                      <a:pt x="1580" y="1011"/>
                    </a:cubicBezTo>
                    <a:cubicBezTo>
                      <a:pt x="1483" y="936"/>
                      <a:pt x="1374" y="881"/>
                      <a:pt x="1263" y="850"/>
                    </a:cubicBezTo>
                    <a:cubicBezTo>
                      <a:pt x="1263" y="850"/>
                      <a:pt x="1263" y="850"/>
                      <a:pt x="1263" y="850"/>
                    </a:cubicBezTo>
                    <a:cubicBezTo>
                      <a:pt x="1263" y="850"/>
                      <a:pt x="1263" y="850"/>
                      <a:pt x="1263" y="850"/>
                    </a:cubicBezTo>
                    <a:cubicBezTo>
                      <a:pt x="1263" y="850"/>
                      <a:pt x="1263" y="850"/>
                      <a:pt x="1263" y="850"/>
                    </a:cubicBezTo>
                    <a:cubicBezTo>
                      <a:pt x="1275" y="807"/>
                      <a:pt x="1280" y="763"/>
                      <a:pt x="1280" y="717"/>
                    </a:cubicBezTo>
                    <a:cubicBezTo>
                      <a:pt x="1280" y="487"/>
                      <a:pt x="1135" y="291"/>
                      <a:pt x="933" y="214"/>
                    </a:cubicBezTo>
                    <a:cubicBezTo>
                      <a:pt x="933" y="214"/>
                      <a:pt x="933" y="214"/>
                      <a:pt x="933" y="214"/>
                    </a:cubicBezTo>
                    <a:cubicBezTo>
                      <a:pt x="852" y="27"/>
                      <a:pt x="852" y="27"/>
                      <a:pt x="852" y="27"/>
                    </a:cubicBezTo>
                    <a:cubicBezTo>
                      <a:pt x="846" y="13"/>
                      <a:pt x="833" y="4"/>
                      <a:pt x="818" y="2"/>
                    </a:cubicBezTo>
                    <a:cubicBezTo>
                      <a:pt x="794" y="0"/>
                      <a:pt x="778" y="19"/>
                      <a:pt x="767" y="36"/>
                    </a:cubicBezTo>
                    <a:cubicBezTo>
                      <a:pt x="668" y="185"/>
                      <a:pt x="668" y="185"/>
                      <a:pt x="668" y="185"/>
                    </a:cubicBezTo>
                    <a:cubicBezTo>
                      <a:pt x="668" y="185"/>
                      <a:pt x="668" y="185"/>
                      <a:pt x="668" y="185"/>
                    </a:cubicBezTo>
                    <a:cubicBezTo>
                      <a:pt x="424" y="217"/>
                      <a:pt x="231" y="415"/>
                      <a:pt x="205" y="662"/>
                    </a:cubicBezTo>
                    <a:cubicBezTo>
                      <a:pt x="171" y="670"/>
                      <a:pt x="89" y="696"/>
                      <a:pt x="42" y="765"/>
                    </a:cubicBezTo>
                    <a:cubicBezTo>
                      <a:pt x="9" y="813"/>
                      <a:pt x="0" y="872"/>
                      <a:pt x="15" y="940"/>
                    </a:cubicBezTo>
                    <a:cubicBezTo>
                      <a:pt x="23" y="977"/>
                      <a:pt x="23" y="977"/>
                      <a:pt x="23" y="977"/>
                    </a:cubicBezTo>
                    <a:cubicBezTo>
                      <a:pt x="249" y="936"/>
                      <a:pt x="249" y="936"/>
                      <a:pt x="249" y="936"/>
                    </a:cubicBezTo>
                    <a:cubicBezTo>
                      <a:pt x="288" y="1023"/>
                      <a:pt x="350" y="1099"/>
                      <a:pt x="427" y="1154"/>
                    </a:cubicBezTo>
                    <a:cubicBezTo>
                      <a:pt x="385" y="1216"/>
                      <a:pt x="350" y="1284"/>
                      <a:pt x="324" y="1359"/>
                    </a:cubicBezTo>
                    <a:cubicBezTo>
                      <a:pt x="240" y="1595"/>
                      <a:pt x="245" y="1864"/>
                      <a:pt x="339" y="2118"/>
                    </a:cubicBezTo>
                    <a:cubicBezTo>
                      <a:pt x="416" y="2325"/>
                      <a:pt x="544" y="2502"/>
                      <a:pt x="708" y="2629"/>
                    </a:cubicBezTo>
                    <a:cubicBezTo>
                      <a:pt x="827" y="2720"/>
                      <a:pt x="962" y="2782"/>
                      <a:pt x="1098" y="2807"/>
                    </a:cubicBezTo>
                    <a:cubicBezTo>
                      <a:pt x="1098" y="2807"/>
                      <a:pt x="1098" y="2807"/>
                      <a:pt x="1098" y="2807"/>
                    </a:cubicBezTo>
                    <a:cubicBezTo>
                      <a:pt x="1082" y="2889"/>
                      <a:pt x="1066" y="2971"/>
                      <a:pt x="1051" y="3053"/>
                    </a:cubicBezTo>
                    <a:cubicBezTo>
                      <a:pt x="1043" y="3094"/>
                      <a:pt x="1035" y="3136"/>
                      <a:pt x="1027" y="3177"/>
                    </a:cubicBezTo>
                    <a:cubicBezTo>
                      <a:pt x="1027" y="3177"/>
                      <a:pt x="1027" y="3177"/>
                      <a:pt x="1026" y="3177"/>
                    </a:cubicBezTo>
                    <a:cubicBezTo>
                      <a:pt x="1007" y="3177"/>
                      <a:pt x="987" y="3177"/>
                      <a:pt x="968" y="3177"/>
                    </a:cubicBezTo>
                    <a:cubicBezTo>
                      <a:pt x="879" y="3177"/>
                      <a:pt x="790" y="3177"/>
                      <a:pt x="701" y="3177"/>
                    </a:cubicBezTo>
                    <a:cubicBezTo>
                      <a:pt x="676" y="3177"/>
                      <a:pt x="651" y="3175"/>
                      <a:pt x="626" y="3179"/>
                    </a:cubicBezTo>
                    <a:cubicBezTo>
                      <a:pt x="587" y="3185"/>
                      <a:pt x="553" y="3220"/>
                      <a:pt x="523" y="3242"/>
                    </a:cubicBezTo>
                    <a:cubicBezTo>
                      <a:pt x="505" y="3255"/>
                      <a:pt x="496" y="3276"/>
                      <a:pt x="508" y="3297"/>
                    </a:cubicBezTo>
                    <a:cubicBezTo>
                      <a:pt x="519" y="3314"/>
                      <a:pt x="546" y="3325"/>
                      <a:pt x="563" y="3312"/>
                    </a:cubicBezTo>
                    <a:cubicBezTo>
                      <a:pt x="591" y="3291"/>
                      <a:pt x="622" y="3257"/>
                      <a:pt x="657" y="3257"/>
                    </a:cubicBezTo>
                    <a:cubicBezTo>
                      <a:pt x="707" y="3257"/>
                      <a:pt x="757" y="3257"/>
                      <a:pt x="806" y="3257"/>
                    </a:cubicBezTo>
                    <a:cubicBezTo>
                      <a:pt x="867" y="3257"/>
                      <a:pt x="928" y="3257"/>
                      <a:pt x="989" y="3257"/>
                    </a:cubicBezTo>
                    <a:cubicBezTo>
                      <a:pt x="1004" y="3257"/>
                      <a:pt x="1020" y="3257"/>
                      <a:pt x="1036" y="3256"/>
                    </a:cubicBezTo>
                    <a:cubicBezTo>
                      <a:pt x="1038" y="3256"/>
                      <a:pt x="1041" y="3256"/>
                      <a:pt x="1043" y="3256"/>
                    </a:cubicBezTo>
                    <a:cubicBezTo>
                      <a:pt x="1139" y="3259"/>
                      <a:pt x="1236" y="3262"/>
                      <a:pt x="1332" y="3265"/>
                    </a:cubicBezTo>
                    <a:cubicBezTo>
                      <a:pt x="1378" y="3266"/>
                      <a:pt x="1424" y="3267"/>
                      <a:pt x="1470" y="3269"/>
                    </a:cubicBezTo>
                    <a:cubicBezTo>
                      <a:pt x="1484" y="3269"/>
                      <a:pt x="1495" y="3272"/>
                      <a:pt x="1506" y="3280"/>
                    </a:cubicBezTo>
                    <a:cubicBezTo>
                      <a:pt x="1529" y="3294"/>
                      <a:pt x="1552" y="3309"/>
                      <a:pt x="1575" y="3324"/>
                    </a:cubicBezTo>
                    <a:cubicBezTo>
                      <a:pt x="1577" y="3325"/>
                      <a:pt x="1579" y="3327"/>
                      <a:pt x="1581" y="3328"/>
                    </a:cubicBezTo>
                    <a:cubicBezTo>
                      <a:pt x="1624" y="3356"/>
                      <a:pt x="1665" y="3287"/>
                      <a:pt x="1621" y="3259"/>
                    </a:cubicBezTo>
                    <a:cubicBezTo>
                      <a:pt x="1578" y="3231"/>
                      <a:pt x="1532" y="3191"/>
                      <a:pt x="1479" y="3189"/>
                    </a:cubicBezTo>
                    <a:cubicBezTo>
                      <a:pt x="1442" y="3188"/>
                      <a:pt x="1405" y="3187"/>
                      <a:pt x="1369" y="3186"/>
                    </a:cubicBezTo>
                    <a:cubicBezTo>
                      <a:pt x="1282" y="3183"/>
                      <a:pt x="1195" y="3180"/>
                      <a:pt x="1108" y="3178"/>
                    </a:cubicBezTo>
                    <a:cubicBezTo>
                      <a:pt x="1131" y="3058"/>
                      <a:pt x="1154" y="2937"/>
                      <a:pt x="1177" y="2817"/>
                    </a:cubicBezTo>
                    <a:cubicBezTo>
                      <a:pt x="1177" y="2817"/>
                      <a:pt x="1177" y="2817"/>
                      <a:pt x="1177" y="2817"/>
                    </a:cubicBezTo>
                    <a:cubicBezTo>
                      <a:pt x="1199" y="2821"/>
                      <a:pt x="1220" y="2820"/>
                      <a:pt x="1241" y="2820"/>
                    </a:cubicBezTo>
                    <a:cubicBezTo>
                      <a:pt x="1330" y="2820"/>
                      <a:pt x="1416" y="2805"/>
                      <a:pt x="1498" y="2775"/>
                    </a:cubicBezTo>
                    <a:cubicBezTo>
                      <a:pt x="1536" y="2760"/>
                      <a:pt x="1573" y="2743"/>
                      <a:pt x="1609" y="2723"/>
                    </a:cubicBezTo>
                    <a:cubicBezTo>
                      <a:pt x="1918" y="3077"/>
                      <a:pt x="1918" y="3077"/>
                      <a:pt x="1918" y="3077"/>
                    </a:cubicBezTo>
                    <a:cubicBezTo>
                      <a:pt x="1930" y="3090"/>
                      <a:pt x="1945" y="3097"/>
                      <a:pt x="1960" y="3097"/>
                    </a:cubicBezTo>
                    <a:cubicBezTo>
                      <a:pt x="1963" y="3097"/>
                      <a:pt x="1966" y="3096"/>
                      <a:pt x="1968" y="3096"/>
                    </a:cubicBezTo>
                    <a:cubicBezTo>
                      <a:pt x="1987" y="3093"/>
                      <a:pt x="2002" y="3081"/>
                      <a:pt x="2010" y="3063"/>
                    </a:cubicBezTo>
                    <a:cubicBezTo>
                      <a:pt x="2156" y="2736"/>
                      <a:pt x="2156" y="2736"/>
                      <a:pt x="2156" y="2736"/>
                    </a:cubicBezTo>
                    <a:cubicBezTo>
                      <a:pt x="2156" y="2736"/>
                      <a:pt x="2156" y="2736"/>
                      <a:pt x="2156" y="2736"/>
                    </a:cubicBezTo>
                    <a:cubicBezTo>
                      <a:pt x="2158" y="2733"/>
                      <a:pt x="2158" y="2733"/>
                      <a:pt x="2158" y="2733"/>
                    </a:cubicBezTo>
                    <a:cubicBezTo>
                      <a:pt x="2226" y="2643"/>
                      <a:pt x="2223" y="2294"/>
                      <a:pt x="2153" y="1970"/>
                    </a:cubicBezTo>
                    <a:close/>
                    <a:moveTo>
                      <a:pt x="2076" y="1987"/>
                    </a:moveTo>
                    <a:cubicBezTo>
                      <a:pt x="2148" y="2319"/>
                      <a:pt x="2133" y="2589"/>
                      <a:pt x="2103" y="2668"/>
                    </a:cubicBezTo>
                    <a:cubicBezTo>
                      <a:pt x="2103" y="2668"/>
                      <a:pt x="2103" y="2668"/>
                      <a:pt x="2103" y="2668"/>
                    </a:cubicBezTo>
                    <a:cubicBezTo>
                      <a:pt x="2103" y="2668"/>
                      <a:pt x="2103" y="2668"/>
                      <a:pt x="2103" y="2668"/>
                    </a:cubicBezTo>
                    <a:cubicBezTo>
                      <a:pt x="2103" y="2668"/>
                      <a:pt x="2103" y="2668"/>
                      <a:pt x="2103" y="2668"/>
                    </a:cubicBezTo>
                    <a:cubicBezTo>
                      <a:pt x="2100" y="2667"/>
                      <a:pt x="2100" y="2667"/>
                      <a:pt x="2100" y="2667"/>
                    </a:cubicBezTo>
                    <a:cubicBezTo>
                      <a:pt x="2097" y="2673"/>
                      <a:pt x="2097" y="2673"/>
                      <a:pt x="2097" y="2673"/>
                    </a:cubicBezTo>
                    <a:cubicBezTo>
                      <a:pt x="2097" y="2673"/>
                      <a:pt x="2097" y="2673"/>
                      <a:pt x="2097" y="2673"/>
                    </a:cubicBezTo>
                    <a:cubicBezTo>
                      <a:pt x="2093" y="2673"/>
                      <a:pt x="2090" y="2673"/>
                      <a:pt x="2086" y="2673"/>
                    </a:cubicBezTo>
                    <a:cubicBezTo>
                      <a:pt x="2082" y="2673"/>
                      <a:pt x="2078" y="2673"/>
                      <a:pt x="2074" y="2673"/>
                    </a:cubicBezTo>
                    <a:cubicBezTo>
                      <a:pt x="2002" y="2673"/>
                      <a:pt x="1909" y="2640"/>
                      <a:pt x="1795" y="2572"/>
                    </a:cubicBezTo>
                    <a:cubicBezTo>
                      <a:pt x="1795" y="2572"/>
                      <a:pt x="1795" y="2572"/>
                      <a:pt x="1795" y="2572"/>
                    </a:cubicBezTo>
                    <a:cubicBezTo>
                      <a:pt x="1795" y="2572"/>
                      <a:pt x="1795" y="2572"/>
                      <a:pt x="1795" y="2572"/>
                    </a:cubicBezTo>
                    <a:cubicBezTo>
                      <a:pt x="1794" y="2572"/>
                      <a:pt x="1794" y="2572"/>
                      <a:pt x="1794" y="2572"/>
                    </a:cubicBezTo>
                    <a:cubicBezTo>
                      <a:pt x="1773" y="2560"/>
                      <a:pt x="1750" y="2546"/>
                      <a:pt x="1727" y="2530"/>
                    </a:cubicBezTo>
                    <a:cubicBezTo>
                      <a:pt x="1727" y="2530"/>
                      <a:pt x="1727" y="2530"/>
                      <a:pt x="1727" y="2530"/>
                    </a:cubicBezTo>
                    <a:cubicBezTo>
                      <a:pt x="1726" y="2530"/>
                      <a:pt x="1726" y="2529"/>
                      <a:pt x="1725" y="2529"/>
                    </a:cubicBezTo>
                    <a:cubicBezTo>
                      <a:pt x="1725" y="2529"/>
                      <a:pt x="1725" y="2529"/>
                      <a:pt x="1725" y="2529"/>
                    </a:cubicBezTo>
                    <a:cubicBezTo>
                      <a:pt x="1625" y="2465"/>
                      <a:pt x="1510" y="2376"/>
                      <a:pt x="1379" y="2265"/>
                    </a:cubicBezTo>
                    <a:cubicBezTo>
                      <a:pt x="1376" y="2263"/>
                      <a:pt x="1376" y="2263"/>
                      <a:pt x="1376" y="2263"/>
                    </a:cubicBezTo>
                    <a:cubicBezTo>
                      <a:pt x="1372" y="2261"/>
                      <a:pt x="1372" y="2261"/>
                      <a:pt x="1372" y="2261"/>
                    </a:cubicBezTo>
                    <a:cubicBezTo>
                      <a:pt x="1108" y="2117"/>
                      <a:pt x="984" y="1779"/>
                      <a:pt x="926" y="1522"/>
                    </a:cubicBezTo>
                    <a:cubicBezTo>
                      <a:pt x="903" y="1420"/>
                      <a:pt x="887" y="1322"/>
                      <a:pt x="879" y="1238"/>
                    </a:cubicBezTo>
                    <a:cubicBezTo>
                      <a:pt x="879" y="1238"/>
                      <a:pt x="879" y="1238"/>
                      <a:pt x="879" y="1238"/>
                    </a:cubicBezTo>
                    <a:cubicBezTo>
                      <a:pt x="1036" y="1196"/>
                      <a:pt x="1164" y="1086"/>
                      <a:pt x="1230" y="941"/>
                    </a:cubicBezTo>
                    <a:cubicBezTo>
                      <a:pt x="1231" y="941"/>
                      <a:pt x="1231" y="941"/>
                      <a:pt x="1231" y="941"/>
                    </a:cubicBezTo>
                    <a:cubicBezTo>
                      <a:pt x="1231" y="941"/>
                      <a:pt x="1231" y="941"/>
                      <a:pt x="1231" y="941"/>
                    </a:cubicBezTo>
                    <a:cubicBezTo>
                      <a:pt x="1231" y="941"/>
                      <a:pt x="1231" y="941"/>
                      <a:pt x="1231" y="941"/>
                    </a:cubicBezTo>
                    <a:cubicBezTo>
                      <a:pt x="1231" y="941"/>
                      <a:pt x="1231" y="941"/>
                      <a:pt x="1231" y="941"/>
                    </a:cubicBezTo>
                    <a:cubicBezTo>
                      <a:pt x="1231" y="941"/>
                      <a:pt x="1231" y="941"/>
                      <a:pt x="1231" y="941"/>
                    </a:cubicBezTo>
                    <a:cubicBezTo>
                      <a:pt x="1312" y="968"/>
                      <a:pt x="1403" y="1010"/>
                      <a:pt x="1505" y="1066"/>
                    </a:cubicBezTo>
                    <a:cubicBezTo>
                      <a:pt x="1527" y="1078"/>
                      <a:pt x="1549" y="1091"/>
                      <a:pt x="1571" y="1105"/>
                    </a:cubicBezTo>
                    <a:cubicBezTo>
                      <a:pt x="1571" y="1105"/>
                      <a:pt x="1571" y="1105"/>
                      <a:pt x="1571" y="1105"/>
                    </a:cubicBezTo>
                    <a:cubicBezTo>
                      <a:pt x="1571" y="1105"/>
                      <a:pt x="1571" y="1105"/>
                      <a:pt x="1571" y="1105"/>
                    </a:cubicBezTo>
                    <a:cubicBezTo>
                      <a:pt x="1571" y="1105"/>
                      <a:pt x="1572" y="1106"/>
                      <a:pt x="1572" y="1106"/>
                    </a:cubicBezTo>
                    <a:cubicBezTo>
                      <a:pt x="1800" y="1262"/>
                      <a:pt x="1931" y="1524"/>
                      <a:pt x="2011" y="1749"/>
                    </a:cubicBezTo>
                    <a:cubicBezTo>
                      <a:pt x="2011" y="1749"/>
                      <a:pt x="2011" y="1749"/>
                      <a:pt x="2011" y="1749"/>
                    </a:cubicBezTo>
                    <a:cubicBezTo>
                      <a:pt x="2011" y="1749"/>
                      <a:pt x="2011" y="1749"/>
                      <a:pt x="2011" y="1749"/>
                    </a:cubicBezTo>
                    <a:cubicBezTo>
                      <a:pt x="2011" y="1749"/>
                      <a:pt x="2011" y="1749"/>
                      <a:pt x="2011" y="1749"/>
                    </a:cubicBezTo>
                    <a:cubicBezTo>
                      <a:pt x="2039" y="1837"/>
                      <a:pt x="2061" y="1919"/>
                      <a:pt x="2076" y="1987"/>
                    </a:cubicBezTo>
                    <a:close/>
                    <a:moveTo>
                      <a:pt x="837" y="1165"/>
                    </a:moveTo>
                    <a:cubicBezTo>
                      <a:pt x="842" y="1164"/>
                      <a:pt x="846" y="1163"/>
                      <a:pt x="850" y="1162"/>
                    </a:cubicBezTo>
                    <a:cubicBezTo>
                      <a:pt x="850" y="1162"/>
                      <a:pt x="850" y="1162"/>
                      <a:pt x="850" y="1162"/>
                    </a:cubicBezTo>
                    <a:cubicBezTo>
                      <a:pt x="850" y="1162"/>
                      <a:pt x="850" y="1162"/>
                      <a:pt x="850" y="1162"/>
                    </a:cubicBezTo>
                    <a:cubicBezTo>
                      <a:pt x="846" y="1164"/>
                      <a:pt x="842" y="1164"/>
                      <a:pt x="837" y="1165"/>
                    </a:cubicBezTo>
                    <a:close/>
                    <a:moveTo>
                      <a:pt x="871" y="1156"/>
                    </a:moveTo>
                    <a:cubicBezTo>
                      <a:pt x="871" y="1156"/>
                      <a:pt x="871" y="1156"/>
                      <a:pt x="871" y="1156"/>
                    </a:cubicBezTo>
                    <a:cubicBezTo>
                      <a:pt x="871" y="1156"/>
                      <a:pt x="871" y="1156"/>
                      <a:pt x="871" y="1156"/>
                    </a:cubicBezTo>
                    <a:cubicBezTo>
                      <a:pt x="871" y="1156"/>
                      <a:pt x="871" y="1156"/>
                      <a:pt x="871" y="1156"/>
                    </a:cubicBezTo>
                    <a:close/>
                    <a:moveTo>
                      <a:pt x="871" y="1156"/>
                    </a:moveTo>
                    <a:cubicBezTo>
                      <a:pt x="870" y="1157"/>
                      <a:pt x="870" y="1157"/>
                      <a:pt x="869" y="1157"/>
                    </a:cubicBezTo>
                    <a:cubicBezTo>
                      <a:pt x="869" y="1157"/>
                      <a:pt x="869" y="1157"/>
                      <a:pt x="869" y="1157"/>
                    </a:cubicBezTo>
                    <a:cubicBezTo>
                      <a:pt x="869" y="1157"/>
                      <a:pt x="869" y="1157"/>
                      <a:pt x="869" y="1157"/>
                    </a:cubicBezTo>
                    <a:cubicBezTo>
                      <a:pt x="869" y="1157"/>
                      <a:pt x="870" y="1157"/>
                      <a:pt x="871" y="1156"/>
                    </a:cubicBezTo>
                    <a:cubicBezTo>
                      <a:pt x="871" y="1156"/>
                      <a:pt x="871" y="1156"/>
                      <a:pt x="871" y="1156"/>
                    </a:cubicBezTo>
                    <a:close/>
                    <a:moveTo>
                      <a:pt x="806" y="120"/>
                    </a:moveTo>
                    <a:cubicBezTo>
                      <a:pt x="834" y="185"/>
                      <a:pt x="834" y="185"/>
                      <a:pt x="834" y="185"/>
                    </a:cubicBezTo>
                    <a:cubicBezTo>
                      <a:pt x="834" y="185"/>
                      <a:pt x="834" y="185"/>
                      <a:pt x="834" y="185"/>
                    </a:cubicBezTo>
                    <a:cubicBezTo>
                      <a:pt x="812" y="181"/>
                      <a:pt x="790" y="179"/>
                      <a:pt x="767" y="178"/>
                    </a:cubicBezTo>
                    <a:lnTo>
                      <a:pt x="806" y="120"/>
                    </a:lnTo>
                    <a:close/>
                    <a:moveTo>
                      <a:pt x="88" y="884"/>
                    </a:moveTo>
                    <a:cubicBezTo>
                      <a:pt x="87" y="855"/>
                      <a:pt x="94" y="831"/>
                      <a:pt x="108" y="810"/>
                    </a:cubicBezTo>
                    <a:cubicBezTo>
                      <a:pt x="129" y="778"/>
                      <a:pt x="164" y="760"/>
                      <a:pt x="192" y="749"/>
                    </a:cubicBezTo>
                    <a:cubicBezTo>
                      <a:pt x="201" y="863"/>
                      <a:pt x="201" y="863"/>
                      <a:pt x="201" y="863"/>
                    </a:cubicBezTo>
                    <a:lnTo>
                      <a:pt x="88" y="884"/>
                    </a:lnTo>
                    <a:close/>
                    <a:moveTo>
                      <a:pt x="283" y="717"/>
                    </a:moveTo>
                    <a:cubicBezTo>
                      <a:pt x="283" y="464"/>
                      <a:pt x="488" y="258"/>
                      <a:pt x="741" y="258"/>
                    </a:cubicBezTo>
                    <a:cubicBezTo>
                      <a:pt x="994" y="258"/>
                      <a:pt x="1199" y="464"/>
                      <a:pt x="1199" y="717"/>
                    </a:cubicBezTo>
                    <a:cubicBezTo>
                      <a:pt x="1199" y="757"/>
                      <a:pt x="1194" y="795"/>
                      <a:pt x="1185" y="832"/>
                    </a:cubicBezTo>
                    <a:cubicBezTo>
                      <a:pt x="1185" y="832"/>
                      <a:pt x="1184" y="833"/>
                      <a:pt x="1184" y="833"/>
                    </a:cubicBezTo>
                    <a:cubicBezTo>
                      <a:pt x="1184" y="834"/>
                      <a:pt x="1184" y="834"/>
                      <a:pt x="1184" y="835"/>
                    </a:cubicBezTo>
                    <a:cubicBezTo>
                      <a:pt x="1183" y="837"/>
                      <a:pt x="1183" y="839"/>
                      <a:pt x="1182" y="841"/>
                    </a:cubicBezTo>
                    <a:cubicBezTo>
                      <a:pt x="1182" y="841"/>
                      <a:pt x="1182" y="841"/>
                      <a:pt x="1182" y="841"/>
                    </a:cubicBezTo>
                    <a:cubicBezTo>
                      <a:pt x="1181" y="844"/>
                      <a:pt x="1181" y="846"/>
                      <a:pt x="1180" y="848"/>
                    </a:cubicBezTo>
                    <a:cubicBezTo>
                      <a:pt x="1180" y="848"/>
                      <a:pt x="1180" y="848"/>
                      <a:pt x="1180" y="848"/>
                    </a:cubicBezTo>
                    <a:cubicBezTo>
                      <a:pt x="1180" y="848"/>
                      <a:pt x="1180" y="848"/>
                      <a:pt x="1180" y="849"/>
                    </a:cubicBezTo>
                    <a:cubicBezTo>
                      <a:pt x="1179" y="850"/>
                      <a:pt x="1179" y="852"/>
                      <a:pt x="1179" y="853"/>
                    </a:cubicBezTo>
                    <a:cubicBezTo>
                      <a:pt x="1178" y="855"/>
                      <a:pt x="1178" y="856"/>
                      <a:pt x="1177" y="858"/>
                    </a:cubicBezTo>
                    <a:cubicBezTo>
                      <a:pt x="1173" y="869"/>
                      <a:pt x="1169" y="881"/>
                      <a:pt x="1165" y="892"/>
                    </a:cubicBezTo>
                    <a:cubicBezTo>
                      <a:pt x="1164" y="893"/>
                      <a:pt x="1164" y="893"/>
                      <a:pt x="1164" y="894"/>
                    </a:cubicBezTo>
                    <a:cubicBezTo>
                      <a:pt x="1163" y="895"/>
                      <a:pt x="1163" y="895"/>
                      <a:pt x="1163" y="896"/>
                    </a:cubicBezTo>
                    <a:cubicBezTo>
                      <a:pt x="1161" y="900"/>
                      <a:pt x="1160" y="904"/>
                      <a:pt x="1158" y="908"/>
                    </a:cubicBezTo>
                    <a:cubicBezTo>
                      <a:pt x="1158" y="908"/>
                      <a:pt x="1158" y="908"/>
                      <a:pt x="1158" y="908"/>
                    </a:cubicBezTo>
                    <a:cubicBezTo>
                      <a:pt x="1158" y="908"/>
                      <a:pt x="1158" y="908"/>
                      <a:pt x="1158" y="908"/>
                    </a:cubicBezTo>
                    <a:cubicBezTo>
                      <a:pt x="1158" y="908"/>
                      <a:pt x="1158" y="908"/>
                      <a:pt x="1158" y="908"/>
                    </a:cubicBezTo>
                    <a:cubicBezTo>
                      <a:pt x="1158" y="908"/>
                      <a:pt x="1159" y="908"/>
                      <a:pt x="1159" y="908"/>
                    </a:cubicBezTo>
                    <a:cubicBezTo>
                      <a:pt x="1159" y="908"/>
                      <a:pt x="1159" y="908"/>
                      <a:pt x="1159" y="908"/>
                    </a:cubicBezTo>
                    <a:cubicBezTo>
                      <a:pt x="1159" y="908"/>
                      <a:pt x="1159" y="908"/>
                      <a:pt x="1159" y="908"/>
                    </a:cubicBezTo>
                    <a:cubicBezTo>
                      <a:pt x="1159" y="908"/>
                      <a:pt x="1158" y="909"/>
                      <a:pt x="1158" y="909"/>
                    </a:cubicBezTo>
                    <a:cubicBezTo>
                      <a:pt x="1158" y="909"/>
                      <a:pt x="1158" y="909"/>
                      <a:pt x="1158" y="909"/>
                    </a:cubicBezTo>
                    <a:cubicBezTo>
                      <a:pt x="1158" y="909"/>
                      <a:pt x="1158" y="909"/>
                      <a:pt x="1158" y="909"/>
                    </a:cubicBezTo>
                    <a:cubicBezTo>
                      <a:pt x="1157" y="909"/>
                      <a:pt x="1157" y="909"/>
                      <a:pt x="1157" y="909"/>
                    </a:cubicBezTo>
                    <a:cubicBezTo>
                      <a:pt x="1157" y="909"/>
                      <a:pt x="1157" y="909"/>
                      <a:pt x="1157" y="909"/>
                    </a:cubicBezTo>
                    <a:cubicBezTo>
                      <a:pt x="1158" y="909"/>
                      <a:pt x="1158" y="909"/>
                      <a:pt x="1158" y="909"/>
                    </a:cubicBezTo>
                    <a:cubicBezTo>
                      <a:pt x="1157" y="911"/>
                      <a:pt x="1155" y="914"/>
                      <a:pt x="1154" y="916"/>
                    </a:cubicBezTo>
                    <a:cubicBezTo>
                      <a:pt x="1154" y="917"/>
                      <a:pt x="1153" y="917"/>
                      <a:pt x="1153" y="917"/>
                    </a:cubicBezTo>
                    <a:cubicBezTo>
                      <a:pt x="1098" y="1032"/>
                      <a:pt x="995" y="1119"/>
                      <a:pt x="871" y="1156"/>
                    </a:cubicBezTo>
                    <a:cubicBezTo>
                      <a:pt x="871" y="1156"/>
                      <a:pt x="871" y="1156"/>
                      <a:pt x="871" y="1156"/>
                    </a:cubicBezTo>
                    <a:cubicBezTo>
                      <a:pt x="871" y="1156"/>
                      <a:pt x="871" y="1156"/>
                      <a:pt x="871" y="1156"/>
                    </a:cubicBezTo>
                    <a:cubicBezTo>
                      <a:pt x="871" y="1156"/>
                      <a:pt x="871" y="1156"/>
                      <a:pt x="871" y="1156"/>
                    </a:cubicBezTo>
                    <a:cubicBezTo>
                      <a:pt x="871" y="1156"/>
                      <a:pt x="871" y="1156"/>
                      <a:pt x="871" y="1156"/>
                    </a:cubicBezTo>
                    <a:cubicBezTo>
                      <a:pt x="871" y="1156"/>
                      <a:pt x="871" y="1156"/>
                      <a:pt x="871" y="1156"/>
                    </a:cubicBezTo>
                    <a:cubicBezTo>
                      <a:pt x="870" y="1157"/>
                      <a:pt x="869" y="1157"/>
                      <a:pt x="869" y="1157"/>
                    </a:cubicBezTo>
                    <a:cubicBezTo>
                      <a:pt x="868" y="1157"/>
                      <a:pt x="868" y="1157"/>
                      <a:pt x="868" y="1157"/>
                    </a:cubicBezTo>
                    <a:cubicBezTo>
                      <a:pt x="866" y="1158"/>
                      <a:pt x="864" y="1158"/>
                      <a:pt x="862" y="1159"/>
                    </a:cubicBezTo>
                    <a:cubicBezTo>
                      <a:pt x="862" y="1159"/>
                      <a:pt x="862" y="1159"/>
                      <a:pt x="862" y="1159"/>
                    </a:cubicBezTo>
                    <a:cubicBezTo>
                      <a:pt x="862" y="1159"/>
                      <a:pt x="862" y="1159"/>
                      <a:pt x="862" y="1159"/>
                    </a:cubicBezTo>
                    <a:cubicBezTo>
                      <a:pt x="860" y="1160"/>
                      <a:pt x="859" y="1160"/>
                      <a:pt x="857" y="1161"/>
                    </a:cubicBezTo>
                    <a:cubicBezTo>
                      <a:pt x="856" y="1161"/>
                      <a:pt x="855" y="1161"/>
                      <a:pt x="855" y="1161"/>
                    </a:cubicBezTo>
                    <a:cubicBezTo>
                      <a:pt x="855" y="1161"/>
                      <a:pt x="855" y="1161"/>
                      <a:pt x="855" y="1161"/>
                    </a:cubicBezTo>
                    <a:cubicBezTo>
                      <a:pt x="854" y="1161"/>
                      <a:pt x="854" y="1161"/>
                      <a:pt x="854" y="1161"/>
                    </a:cubicBezTo>
                    <a:cubicBezTo>
                      <a:pt x="853" y="1161"/>
                      <a:pt x="853" y="1161"/>
                      <a:pt x="852" y="1161"/>
                    </a:cubicBezTo>
                    <a:cubicBezTo>
                      <a:pt x="852" y="1161"/>
                      <a:pt x="852" y="1161"/>
                      <a:pt x="852" y="1161"/>
                    </a:cubicBezTo>
                    <a:cubicBezTo>
                      <a:pt x="851" y="1161"/>
                      <a:pt x="851" y="1162"/>
                      <a:pt x="850" y="1162"/>
                    </a:cubicBezTo>
                    <a:cubicBezTo>
                      <a:pt x="846" y="1163"/>
                      <a:pt x="842" y="1164"/>
                      <a:pt x="837" y="1165"/>
                    </a:cubicBezTo>
                    <a:cubicBezTo>
                      <a:pt x="837" y="1165"/>
                      <a:pt x="837" y="1165"/>
                      <a:pt x="837" y="1165"/>
                    </a:cubicBezTo>
                    <a:cubicBezTo>
                      <a:pt x="837" y="1165"/>
                      <a:pt x="837" y="1165"/>
                      <a:pt x="836" y="1165"/>
                    </a:cubicBezTo>
                    <a:cubicBezTo>
                      <a:pt x="836" y="1165"/>
                      <a:pt x="836" y="1165"/>
                      <a:pt x="836" y="1165"/>
                    </a:cubicBezTo>
                    <a:cubicBezTo>
                      <a:pt x="835" y="1165"/>
                      <a:pt x="834" y="1165"/>
                      <a:pt x="832" y="1166"/>
                    </a:cubicBezTo>
                    <a:cubicBezTo>
                      <a:pt x="819" y="1168"/>
                      <a:pt x="806" y="1171"/>
                      <a:pt x="792" y="1172"/>
                    </a:cubicBezTo>
                    <a:cubicBezTo>
                      <a:pt x="775" y="1174"/>
                      <a:pt x="758" y="1175"/>
                      <a:pt x="741" y="1175"/>
                    </a:cubicBezTo>
                    <a:cubicBezTo>
                      <a:pt x="671" y="1175"/>
                      <a:pt x="604" y="1159"/>
                      <a:pt x="545" y="1131"/>
                    </a:cubicBezTo>
                    <a:cubicBezTo>
                      <a:pt x="533" y="1125"/>
                      <a:pt x="521" y="1119"/>
                      <a:pt x="509" y="1112"/>
                    </a:cubicBezTo>
                    <a:cubicBezTo>
                      <a:pt x="497" y="1105"/>
                      <a:pt x="486" y="1098"/>
                      <a:pt x="475" y="1090"/>
                    </a:cubicBezTo>
                    <a:cubicBezTo>
                      <a:pt x="359" y="1007"/>
                      <a:pt x="283" y="870"/>
                      <a:pt x="283" y="717"/>
                    </a:cubicBezTo>
                    <a:close/>
                    <a:moveTo>
                      <a:pt x="1470" y="2700"/>
                    </a:moveTo>
                    <a:cubicBezTo>
                      <a:pt x="1397" y="2727"/>
                      <a:pt x="1320" y="2741"/>
                      <a:pt x="1242" y="2741"/>
                    </a:cubicBezTo>
                    <a:cubicBezTo>
                      <a:pt x="891" y="2741"/>
                      <a:pt x="558" y="2479"/>
                      <a:pt x="414" y="2090"/>
                    </a:cubicBezTo>
                    <a:cubicBezTo>
                      <a:pt x="327" y="1854"/>
                      <a:pt x="322" y="1604"/>
                      <a:pt x="399" y="1386"/>
                    </a:cubicBezTo>
                    <a:cubicBezTo>
                      <a:pt x="424" y="1316"/>
                      <a:pt x="456" y="1253"/>
                      <a:pt x="495" y="1197"/>
                    </a:cubicBezTo>
                    <a:cubicBezTo>
                      <a:pt x="495" y="1197"/>
                      <a:pt x="495" y="1197"/>
                      <a:pt x="495" y="1197"/>
                    </a:cubicBezTo>
                    <a:cubicBezTo>
                      <a:pt x="495" y="1197"/>
                      <a:pt x="495" y="1197"/>
                      <a:pt x="495" y="1197"/>
                    </a:cubicBezTo>
                    <a:cubicBezTo>
                      <a:pt x="495" y="1197"/>
                      <a:pt x="495" y="1197"/>
                      <a:pt x="495" y="1197"/>
                    </a:cubicBezTo>
                    <a:cubicBezTo>
                      <a:pt x="569" y="1233"/>
                      <a:pt x="652" y="1256"/>
                      <a:pt x="741" y="1256"/>
                    </a:cubicBezTo>
                    <a:cubicBezTo>
                      <a:pt x="761" y="1256"/>
                      <a:pt x="781" y="1253"/>
                      <a:pt x="800" y="1253"/>
                    </a:cubicBezTo>
                    <a:cubicBezTo>
                      <a:pt x="800" y="1253"/>
                      <a:pt x="800" y="1253"/>
                      <a:pt x="800" y="1253"/>
                    </a:cubicBezTo>
                    <a:cubicBezTo>
                      <a:pt x="800" y="1253"/>
                      <a:pt x="800" y="1253"/>
                      <a:pt x="800" y="1253"/>
                    </a:cubicBezTo>
                    <a:cubicBezTo>
                      <a:pt x="800" y="1253"/>
                      <a:pt x="800" y="1253"/>
                      <a:pt x="800" y="1253"/>
                    </a:cubicBezTo>
                    <a:cubicBezTo>
                      <a:pt x="810" y="1337"/>
                      <a:pt x="825" y="1435"/>
                      <a:pt x="848" y="1537"/>
                    </a:cubicBezTo>
                    <a:cubicBezTo>
                      <a:pt x="886" y="1710"/>
                      <a:pt x="941" y="1861"/>
                      <a:pt x="1009" y="1986"/>
                    </a:cubicBezTo>
                    <a:cubicBezTo>
                      <a:pt x="1094" y="2143"/>
                      <a:pt x="1203" y="2258"/>
                      <a:pt x="1330" y="2329"/>
                    </a:cubicBezTo>
                    <a:cubicBezTo>
                      <a:pt x="1456" y="2435"/>
                      <a:pt x="1567" y="2521"/>
                      <a:pt x="1666" y="2586"/>
                    </a:cubicBezTo>
                    <a:cubicBezTo>
                      <a:pt x="1666" y="2586"/>
                      <a:pt x="1666" y="2586"/>
                      <a:pt x="1666" y="2586"/>
                    </a:cubicBezTo>
                    <a:cubicBezTo>
                      <a:pt x="1608" y="2635"/>
                      <a:pt x="1542" y="2674"/>
                      <a:pt x="1470" y="2700"/>
                    </a:cubicBezTo>
                    <a:close/>
                    <a:moveTo>
                      <a:pt x="1953" y="2995"/>
                    </a:moveTo>
                    <a:cubicBezTo>
                      <a:pt x="1677" y="2679"/>
                      <a:pt x="1677" y="2679"/>
                      <a:pt x="1677" y="2679"/>
                    </a:cubicBezTo>
                    <a:cubicBezTo>
                      <a:pt x="1697" y="2664"/>
                      <a:pt x="1717" y="2648"/>
                      <a:pt x="1736" y="2631"/>
                    </a:cubicBezTo>
                    <a:cubicBezTo>
                      <a:pt x="1867" y="2710"/>
                      <a:pt x="1974" y="2749"/>
                      <a:pt x="2061" y="2753"/>
                    </a:cubicBezTo>
                    <a:lnTo>
                      <a:pt x="1953" y="299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NZ"/>
              </a:p>
            </p:txBody>
          </p:sp>
        </p:grpSp>
        <p:sp>
          <p:nvSpPr>
            <p:cNvPr id="36" name="TextBox 22">
              <a:extLst>
                <a:ext uri="{FF2B5EF4-FFF2-40B4-BE49-F238E27FC236}">
                  <a16:creationId xmlns:a16="http://schemas.microsoft.com/office/drawing/2014/main" id="{C64741D7-A65B-D7ED-2160-A720B60AA2CA}"/>
                </a:ext>
              </a:extLst>
            </p:cNvPr>
            <p:cNvSpPr txBox="1">
              <a:spLocks noChangeArrowheads="1"/>
            </p:cNvSpPr>
            <p:nvPr/>
          </p:nvSpPr>
          <p:spPr bwMode="auto">
            <a:xfrm>
              <a:off x="441325" y="3224213"/>
              <a:ext cx="1103313" cy="642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9056" tIns="44533" rIns="89056" bIns="44533">
              <a:spAutoFit/>
            </a:bodyPr>
            <a:lstStyle>
              <a:lvl1pPr defTabSz="1217613">
                <a:defRPr>
                  <a:solidFill>
                    <a:schemeClr val="tx1"/>
                  </a:solidFill>
                  <a:latin typeface="Calibri" panose="020F0502020204030204" pitchFamily="34" charset="0"/>
                </a:defRPr>
              </a:lvl1pPr>
              <a:lvl2pPr marL="742950" indent="-285750" defTabSz="1217613">
                <a:defRPr>
                  <a:solidFill>
                    <a:schemeClr val="tx1"/>
                  </a:solidFill>
                  <a:latin typeface="Calibri" panose="020F0502020204030204" pitchFamily="34" charset="0"/>
                </a:defRPr>
              </a:lvl2pPr>
              <a:lvl3pPr marL="1143000" indent="-228600" defTabSz="1217613">
                <a:defRPr>
                  <a:solidFill>
                    <a:schemeClr val="tx1"/>
                  </a:solidFill>
                  <a:latin typeface="Calibri" panose="020F0502020204030204" pitchFamily="34" charset="0"/>
                </a:defRPr>
              </a:lvl3pPr>
              <a:lvl4pPr marL="1600200" indent="-228600" defTabSz="1217613">
                <a:defRPr>
                  <a:solidFill>
                    <a:schemeClr val="tx1"/>
                  </a:solidFill>
                  <a:latin typeface="Calibri" panose="020F0502020204030204" pitchFamily="34" charset="0"/>
                </a:defRPr>
              </a:lvl4pPr>
              <a:lvl5pPr marL="2057400" indent="-228600" defTabSz="1217613">
                <a:defRPr>
                  <a:solidFill>
                    <a:schemeClr val="tx1"/>
                  </a:solidFill>
                  <a:latin typeface="Calibri" panose="020F0502020204030204" pitchFamily="34" charset="0"/>
                </a:defRPr>
              </a:lvl5pPr>
              <a:lvl6pPr marL="2514600" indent="-228600" defTabSz="1217613" eaLnBrk="0" fontAlgn="base" hangingPunct="0">
                <a:spcBef>
                  <a:spcPct val="0"/>
                </a:spcBef>
                <a:spcAft>
                  <a:spcPct val="0"/>
                </a:spcAft>
                <a:defRPr>
                  <a:solidFill>
                    <a:schemeClr val="tx1"/>
                  </a:solidFill>
                  <a:latin typeface="Calibri" panose="020F0502020204030204" pitchFamily="34" charset="0"/>
                </a:defRPr>
              </a:lvl6pPr>
              <a:lvl7pPr marL="2971800" indent="-228600" defTabSz="1217613" eaLnBrk="0" fontAlgn="base" hangingPunct="0">
                <a:spcBef>
                  <a:spcPct val="0"/>
                </a:spcBef>
                <a:spcAft>
                  <a:spcPct val="0"/>
                </a:spcAft>
                <a:defRPr>
                  <a:solidFill>
                    <a:schemeClr val="tx1"/>
                  </a:solidFill>
                  <a:latin typeface="Calibri" panose="020F0502020204030204" pitchFamily="34" charset="0"/>
                </a:defRPr>
              </a:lvl7pPr>
              <a:lvl8pPr marL="3429000" indent="-228600" defTabSz="1217613" eaLnBrk="0" fontAlgn="base" hangingPunct="0">
                <a:spcBef>
                  <a:spcPct val="0"/>
                </a:spcBef>
                <a:spcAft>
                  <a:spcPct val="0"/>
                </a:spcAft>
                <a:defRPr>
                  <a:solidFill>
                    <a:schemeClr val="tx1"/>
                  </a:solidFill>
                  <a:latin typeface="Calibri" panose="020F0502020204030204" pitchFamily="34" charset="0"/>
                </a:defRPr>
              </a:lvl8pPr>
              <a:lvl9pPr marL="3886200" indent="-228600" defTabSz="1217613"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r>
                <a:rPr lang="pl-PL" altLang="en-US">
                  <a:solidFill>
                    <a:srgbClr val="0070C0"/>
                  </a:solidFill>
                  <a:latin typeface="Century Gothic" panose="020B0502020202020204" pitchFamily="34" charset="0"/>
                  <a:cs typeface="Open Sans" panose="020B0606030504020204" pitchFamily="34" charset="0"/>
                </a:rPr>
                <a:t>Sensing</a:t>
              </a:r>
            </a:p>
            <a:p>
              <a:pPr algn="r" eaLnBrk="1" hangingPunct="1"/>
              <a:r>
                <a:rPr lang="en-US" altLang="pl-PL">
                  <a:solidFill>
                    <a:srgbClr val="0070C0"/>
                  </a:solidFill>
                  <a:latin typeface="Century Gothic" panose="020B0502020202020204" pitchFamily="34" charset="0"/>
                  <a:cs typeface="Open Sans" panose="020B0606030504020204" pitchFamily="34" charset="0"/>
                </a:rPr>
                <a:t>5 </a:t>
              </a:r>
              <a:r>
                <a:rPr lang="pl-PL" altLang="pl-PL">
                  <a:solidFill>
                    <a:srgbClr val="0070C0"/>
                  </a:solidFill>
                  <a:latin typeface="Century Gothic" panose="020B0502020202020204" pitchFamily="34" charset="0"/>
                  <a:cs typeface="Open Sans" panose="020B0606030504020204" pitchFamily="34" charset="0"/>
                </a:rPr>
                <a:t>senses</a:t>
              </a:r>
              <a:endParaRPr lang="en-US" altLang="pl-PL">
                <a:solidFill>
                  <a:srgbClr val="0070C0"/>
                </a:solidFill>
                <a:latin typeface="Century Gothic" panose="020B0502020202020204" pitchFamily="34" charset="0"/>
                <a:cs typeface="Open Sans" panose="020B0606030504020204" pitchFamily="34" charset="0"/>
              </a:endParaRPr>
            </a:p>
          </p:txBody>
        </p:sp>
        <p:sp>
          <p:nvSpPr>
            <p:cNvPr id="37" name="TextBox 20">
              <a:extLst>
                <a:ext uri="{FF2B5EF4-FFF2-40B4-BE49-F238E27FC236}">
                  <a16:creationId xmlns:a16="http://schemas.microsoft.com/office/drawing/2014/main" id="{9D346702-7DC5-C58D-A076-469059E7623F}"/>
                </a:ext>
              </a:extLst>
            </p:cNvPr>
            <p:cNvSpPr txBox="1">
              <a:spLocks noChangeArrowheads="1"/>
            </p:cNvSpPr>
            <p:nvPr/>
          </p:nvSpPr>
          <p:spPr bwMode="auto">
            <a:xfrm>
              <a:off x="10709275" y="3244850"/>
              <a:ext cx="1085850" cy="644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9056" tIns="44533" rIns="89056" bIns="44533">
              <a:spAutoFit/>
            </a:bodyPr>
            <a:lstStyle>
              <a:lvl1pPr defTabSz="1217613">
                <a:defRPr>
                  <a:solidFill>
                    <a:schemeClr val="tx1"/>
                  </a:solidFill>
                  <a:latin typeface="Calibri" panose="020F0502020204030204" pitchFamily="34" charset="0"/>
                </a:defRPr>
              </a:lvl1pPr>
              <a:lvl2pPr marL="742950" indent="-285750" defTabSz="1217613">
                <a:defRPr>
                  <a:solidFill>
                    <a:schemeClr val="tx1"/>
                  </a:solidFill>
                  <a:latin typeface="Calibri" panose="020F0502020204030204" pitchFamily="34" charset="0"/>
                </a:defRPr>
              </a:lvl2pPr>
              <a:lvl3pPr marL="1143000" indent="-228600" defTabSz="1217613">
                <a:defRPr>
                  <a:solidFill>
                    <a:schemeClr val="tx1"/>
                  </a:solidFill>
                  <a:latin typeface="Calibri" panose="020F0502020204030204" pitchFamily="34" charset="0"/>
                </a:defRPr>
              </a:lvl3pPr>
              <a:lvl4pPr marL="1600200" indent="-228600" defTabSz="1217613">
                <a:defRPr>
                  <a:solidFill>
                    <a:schemeClr val="tx1"/>
                  </a:solidFill>
                  <a:latin typeface="Calibri" panose="020F0502020204030204" pitchFamily="34" charset="0"/>
                </a:defRPr>
              </a:lvl4pPr>
              <a:lvl5pPr marL="2057400" indent="-228600" defTabSz="1217613">
                <a:defRPr>
                  <a:solidFill>
                    <a:schemeClr val="tx1"/>
                  </a:solidFill>
                  <a:latin typeface="Calibri" panose="020F0502020204030204" pitchFamily="34" charset="0"/>
                </a:defRPr>
              </a:lvl5pPr>
              <a:lvl6pPr marL="2514600" indent="-228600" defTabSz="1217613" eaLnBrk="0" fontAlgn="base" hangingPunct="0">
                <a:spcBef>
                  <a:spcPct val="0"/>
                </a:spcBef>
                <a:spcAft>
                  <a:spcPct val="0"/>
                </a:spcAft>
                <a:defRPr>
                  <a:solidFill>
                    <a:schemeClr val="tx1"/>
                  </a:solidFill>
                  <a:latin typeface="Calibri" panose="020F0502020204030204" pitchFamily="34" charset="0"/>
                </a:defRPr>
              </a:lvl6pPr>
              <a:lvl7pPr marL="2971800" indent="-228600" defTabSz="1217613" eaLnBrk="0" fontAlgn="base" hangingPunct="0">
                <a:spcBef>
                  <a:spcPct val="0"/>
                </a:spcBef>
                <a:spcAft>
                  <a:spcPct val="0"/>
                </a:spcAft>
                <a:defRPr>
                  <a:solidFill>
                    <a:schemeClr val="tx1"/>
                  </a:solidFill>
                  <a:latin typeface="Calibri" panose="020F0502020204030204" pitchFamily="34" charset="0"/>
                </a:defRPr>
              </a:lvl7pPr>
              <a:lvl8pPr marL="3429000" indent="-228600" defTabSz="1217613" eaLnBrk="0" fontAlgn="base" hangingPunct="0">
                <a:spcBef>
                  <a:spcPct val="0"/>
                </a:spcBef>
                <a:spcAft>
                  <a:spcPct val="0"/>
                </a:spcAft>
                <a:defRPr>
                  <a:solidFill>
                    <a:schemeClr val="tx1"/>
                  </a:solidFill>
                  <a:latin typeface="Calibri" panose="020F0502020204030204" pitchFamily="34" charset="0"/>
                </a:defRPr>
              </a:lvl8pPr>
              <a:lvl9pPr marL="3886200" indent="-228600" defTabSz="12176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pl-PL" altLang="en-US">
                  <a:solidFill>
                    <a:srgbClr val="FFC000"/>
                  </a:solidFill>
                  <a:latin typeface="Century Gothic" panose="020B0502020202020204" pitchFamily="34" charset="0"/>
                  <a:cs typeface="Open Sans" panose="020B0606030504020204" pitchFamily="34" charset="0"/>
                </a:rPr>
                <a:t>Intuition</a:t>
              </a:r>
            </a:p>
            <a:p>
              <a:pPr eaLnBrk="1" hangingPunct="1"/>
              <a:r>
                <a:rPr lang="en-US" altLang="pl-PL">
                  <a:solidFill>
                    <a:srgbClr val="FFC000"/>
                  </a:solidFill>
                  <a:latin typeface="Century Gothic" panose="020B0502020202020204" pitchFamily="34" charset="0"/>
                  <a:cs typeface="Open Sans" panose="020B0606030504020204" pitchFamily="34" charset="0"/>
                </a:rPr>
                <a:t>6.</a:t>
              </a:r>
              <a:r>
                <a:rPr lang="pl-PL" altLang="pl-PL">
                  <a:solidFill>
                    <a:srgbClr val="FFC000"/>
                  </a:solidFill>
                  <a:latin typeface="Century Gothic" panose="020B0502020202020204" pitchFamily="34" charset="0"/>
                  <a:cs typeface="Open Sans" panose="020B0606030504020204" pitchFamily="34" charset="0"/>
                </a:rPr>
                <a:t> </a:t>
              </a:r>
              <a:r>
                <a:rPr lang="en-NZ" altLang="pl-PL">
                  <a:solidFill>
                    <a:srgbClr val="FFC000"/>
                  </a:solidFill>
                  <a:latin typeface="Century Gothic" panose="020B0502020202020204" pitchFamily="34" charset="0"/>
                  <a:cs typeface="Open Sans" panose="020B0606030504020204" pitchFamily="34" charset="0"/>
                </a:rPr>
                <a:t>sense</a:t>
              </a:r>
            </a:p>
          </p:txBody>
        </p:sp>
        <p:sp>
          <p:nvSpPr>
            <p:cNvPr id="38" name="TextBox 18">
              <a:extLst>
                <a:ext uri="{FF2B5EF4-FFF2-40B4-BE49-F238E27FC236}">
                  <a16:creationId xmlns:a16="http://schemas.microsoft.com/office/drawing/2014/main" id="{C258BF24-9BD1-3A9A-B5D2-A590729CD564}"/>
                </a:ext>
              </a:extLst>
            </p:cNvPr>
            <p:cNvSpPr txBox="1">
              <a:spLocks noChangeArrowheads="1"/>
            </p:cNvSpPr>
            <p:nvPr/>
          </p:nvSpPr>
          <p:spPr bwMode="auto">
            <a:xfrm>
              <a:off x="5553075" y="693738"/>
              <a:ext cx="10636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9056" tIns="44533" rIns="89056" bIns="44533">
              <a:spAutoFit/>
            </a:bodyPr>
            <a:lstStyle>
              <a:lvl1pPr defTabSz="1217613">
                <a:defRPr>
                  <a:solidFill>
                    <a:schemeClr val="tx1"/>
                  </a:solidFill>
                  <a:latin typeface="Calibri" panose="020F0502020204030204" pitchFamily="34" charset="0"/>
                </a:defRPr>
              </a:lvl1pPr>
              <a:lvl2pPr marL="742950" indent="-285750" defTabSz="1217613">
                <a:defRPr>
                  <a:solidFill>
                    <a:schemeClr val="tx1"/>
                  </a:solidFill>
                  <a:latin typeface="Calibri" panose="020F0502020204030204" pitchFamily="34" charset="0"/>
                </a:defRPr>
              </a:lvl2pPr>
              <a:lvl3pPr marL="1143000" indent="-228600" defTabSz="1217613">
                <a:defRPr>
                  <a:solidFill>
                    <a:schemeClr val="tx1"/>
                  </a:solidFill>
                  <a:latin typeface="Calibri" panose="020F0502020204030204" pitchFamily="34" charset="0"/>
                </a:defRPr>
              </a:lvl3pPr>
              <a:lvl4pPr marL="1600200" indent="-228600" defTabSz="1217613">
                <a:defRPr>
                  <a:solidFill>
                    <a:schemeClr val="tx1"/>
                  </a:solidFill>
                  <a:latin typeface="Calibri" panose="020F0502020204030204" pitchFamily="34" charset="0"/>
                </a:defRPr>
              </a:lvl4pPr>
              <a:lvl5pPr marL="2057400" indent="-228600" defTabSz="1217613">
                <a:defRPr>
                  <a:solidFill>
                    <a:schemeClr val="tx1"/>
                  </a:solidFill>
                  <a:latin typeface="Calibri" panose="020F0502020204030204" pitchFamily="34" charset="0"/>
                </a:defRPr>
              </a:lvl5pPr>
              <a:lvl6pPr marL="2514600" indent="-228600" defTabSz="1217613" eaLnBrk="0" fontAlgn="base" hangingPunct="0">
                <a:spcBef>
                  <a:spcPct val="0"/>
                </a:spcBef>
                <a:spcAft>
                  <a:spcPct val="0"/>
                </a:spcAft>
                <a:defRPr>
                  <a:solidFill>
                    <a:schemeClr val="tx1"/>
                  </a:solidFill>
                  <a:latin typeface="Calibri" panose="020F0502020204030204" pitchFamily="34" charset="0"/>
                </a:defRPr>
              </a:lvl6pPr>
              <a:lvl7pPr marL="2971800" indent="-228600" defTabSz="1217613" eaLnBrk="0" fontAlgn="base" hangingPunct="0">
                <a:spcBef>
                  <a:spcPct val="0"/>
                </a:spcBef>
                <a:spcAft>
                  <a:spcPct val="0"/>
                </a:spcAft>
                <a:defRPr>
                  <a:solidFill>
                    <a:schemeClr val="tx1"/>
                  </a:solidFill>
                  <a:latin typeface="Calibri" panose="020F0502020204030204" pitchFamily="34" charset="0"/>
                </a:defRPr>
              </a:lvl7pPr>
              <a:lvl8pPr marL="3429000" indent="-228600" defTabSz="1217613" eaLnBrk="0" fontAlgn="base" hangingPunct="0">
                <a:spcBef>
                  <a:spcPct val="0"/>
                </a:spcBef>
                <a:spcAft>
                  <a:spcPct val="0"/>
                </a:spcAft>
                <a:defRPr>
                  <a:solidFill>
                    <a:schemeClr val="tx1"/>
                  </a:solidFill>
                  <a:latin typeface="Calibri" panose="020F0502020204030204" pitchFamily="34" charset="0"/>
                </a:defRPr>
              </a:lvl8pPr>
              <a:lvl9pPr marL="3886200" indent="-228600" defTabSz="12176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pl-PL">
                  <a:solidFill>
                    <a:srgbClr val="F1001C"/>
                  </a:solidFill>
                  <a:latin typeface="Century Gothic" panose="020B0502020202020204" pitchFamily="34" charset="0"/>
                  <a:cs typeface="Open Sans" panose="020B0606030504020204" pitchFamily="34" charset="0"/>
                </a:rPr>
                <a:t>Thinking</a:t>
              </a:r>
              <a:endParaRPr lang="en-US" altLang="pl-PL">
                <a:solidFill>
                  <a:srgbClr val="F1001C"/>
                </a:solidFill>
                <a:latin typeface="Century Gothic" panose="020B0502020202020204" pitchFamily="34" charset="0"/>
                <a:cs typeface="Open Sans" panose="020B0606030504020204" pitchFamily="34" charset="0"/>
              </a:endParaRPr>
            </a:p>
          </p:txBody>
        </p:sp>
      </p:grpSp>
      <p:grpSp>
        <p:nvGrpSpPr>
          <p:cNvPr id="30" name="Group 17">
            <a:extLst>
              <a:ext uri="{FF2B5EF4-FFF2-40B4-BE49-F238E27FC236}">
                <a16:creationId xmlns:a16="http://schemas.microsoft.com/office/drawing/2014/main" id="{D30CB910-479D-A949-1666-217DBF8BEBCA}"/>
              </a:ext>
            </a:extLst>
          </p:cNvPr>
          <p:cNvGrpSpPr>
            <a:grpSpLocks/>
          </p:cNvGrpSpPr>
          <p:nvPr/>
        </p:nvGrpSpPr>
        <p:grpSpPr bwMode="auto">
          <a:xfrm>
            <a:off x="9604375" y="204788"/>
            <a:ext cx="2849563" cy="376237"/>
            <a:chOff x="9604598" y="204437"/>
            <a:chExt cx="2848654" cy="377134"/>
          </a:xfrm>
        </p:grpSpPr>
        <p:sp>
          <p:nvSpPr>
            <p:cNvPr id="31" name="Prostokąt zaokrąglony 7">
              <a:extLst>
                <a:ext uri="{FF2B5EF4-FFF2-40B4-BE49-F238E27FC236}">
                  <a16:creationId xmlns:a16="http://schemas.microsoft.com/office/drawing/2014/main" id="{BCB095FB-3C97-DF02-A190-D554FB2CFCC2}"/>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3 of SS Section</a:t>
              </a:r>
              <a:endParaRPr lang="en-US" sz="1100" b="1">
                <a:solidFill>
                  <a:schemeClr val="bg1"/>
                </a:solidFill>
                <a:latin typeface="Century Gothic" panose="020B0502020202020204" pitchFamily="34" charset="0"/>
              </a:endParaRPr>
            </a:p>
          </p:txBody>
        </p:sp>
        <p:pic>
          <p:nvPicPr>
            <p:cNvPr id="34" name="Graphic 19" descr="Closed book with solid fill">
              <a:extLst>
                <a:ext uri="{FF2B5EF4-FFF2-40B4-BE49-F238E27FC236}">
                  <a16:creationId xmlns:a16="http://schemas.microsoft.com/office/drawing/2014/main" id="{32FB06EF-AAA7-AACD-5745-F6A2911F3DF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ransition>
    <p:cut/>
  </p:transition>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4050" name="Text Placeholder 1">
            <a:extLst>
              <a:ext uri="{FF2B5EF4-FFF2-40B4-BE49-F238E27FC236}">
                <a16:creationId xmlns:a16="http://schemas.microsoft.com/office/drawing/2014/main" id="{CA9C1318-78EA-03D1-5F74-8BC6F6E57284}"/>
              </a:ext>
            </a:extLst>
          </p:cNvPr>
          <p:cNvSpPr>
            <a:spLocks noGrp="1" noChangeArrowheads="1"/>
          </p:cNvSpPr>
          <p:nvPr>
            <p:ph type="body" sz="quarter" idx="4294967295"/>
          </p:nvPr>
        </p:nvSpPr>
        <p:spPr bwMode="auto">
          <a:xfrm>
            <a:off x="279400" y="202407"/>
            <a:ext cx="3910013" cy="4000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a:latin typeface="Century Gothic" panose="020B0502020202020204" pitchFamily="34" charset="0"/>
              </a:rPr>
              <a:t>Sales: Ideal Customer Service Fit</a:t>
            </a:r>
          </a:p>
        </p:txBody>
      </p:sp>
      <p:sp>
        <p:nvSpPr>
          <p:cNvPr id="8" name="Strzałka w cztery strony 2">
            <a:extLst>
              <a:ext uri="{FF2B5EF4-FFF2-40B4-BE49-F238E27FC236}">
                <a16:creationId xmlns:a16="http://schemas.microsoft.com/office/drawing/2014/main" id="{7C84C7E7-C92D-B35C-804D-09F6D71022BC}"/>
              </a:ext>
            </a:extLst>
          </p:cNvPr>
          <p:cNvSpPr/>
          <p:nvPr/>
        </p:nvSpPr>
        <p:spPr>
          <a:xfrm>
            <a:off x="1566863" y="1025525"/>
            <a:ext cx="9128125" cy="5065713"/>
          </a:xfrm>
          <a:prstGeom prst="quadArrow">
            <a:avLst>
              <a:gd name="adj1" fmla="val 577"/>
              <a:gd name="adj2" fmla="val 1929"/>
              <a:gd name="adj3" fmla="val 3814"/>
            </a:avLst>
          </a:prstGeom>
          <a:solidFill>
            <a:schemeClr val="bg1">
              <a:lumMod val="50000"/>
            </a:schemeClr>
          </a:solidFill>
          <a:ln>
            <a:noFill/>
          </a:ln>
          <a:effectLst/>
        </p:spPr>
        <p:style>
          <a:lnRef idx="0">
            <a:scrgbClr r="0" g="0" b="0"/>
          </a:lnRef>
          <a:fillRef idx="1">
            <a:scrgbClr r="0" g="0" b="0"/>
          </a:fillRef>
          <a:effectRef idx="2">
            <a:scrgbClr r="0" g="0" b="0"/>
          </a:effectRef>
          <a:fontRef idx="minor">
            <a:schemeClr val="dk1">
              <a:hueOff val="0"/>
              <a:satOff val="0"/>
              <a:lumOff val="0"/>
              <a:alphaOff val="0"/>
            </a:schemeClr>
          </a:fontRef>
        </p:style>
        <p:txBody>
          <a:bodyPr/>
          <a:lstStyle/>
          <a:p>
            <a:endParaRPr lang="en-NZ"/>
          </a:p>
        </p:txBody>
      </p:sp>
      <p:sp>
        <p:nvSpPr>
          <p:cNvPr id="9" name="TextBox 24">
            <a:extLst>
              <a:ext uri="{FF2B5EF4-FFF2-40B4-BE49-F238E27FC236}">
                <a16:creationId xmlns:a16="http://schemas.microsoft.com/office/drawing/2014/main" id="{030320B0-85F4-9EAA-0906-0BFD5872BE88}"/>
              </a:ext>
            </a:extLst>
          </p:cNvPr>
          <p:cNvSpPr txBox="1">
            <a:spLocks noChangeArrowheads="1"/>
          </p:cNvSpPr>
          <p:nvPr/>
        </p:nvSpPr>
        <p:spPr bwMode="auto">
          <a:xfrm>
            <a:off x="5662613" y="6065838"/>
            <a:ext cx="9826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9056" tIns="44533" rIns="89056" bIns="44533">
            <a:spAutoFit/>
          </a:bodyPr>
          <a:lstStyle>
            <a:lvl1pPr defTabSz="1217613">
              <a:defRPr>
                <a:solidFill>
                  <a:schemeClr val="tx1"/>
                </a:solidFill>
                <a:latin typeface="Calibri" panose="020F0502020204030204" pitchFamily="34" charset="0"/>
              </a:defRPr>
            </a:lvl1pPr>
            <a:lvl2pPr marL="742950" indent="-285750" defTabSz="1217613">
              <a:defRPr>
                <a:solidFill>
                  <a:schemeClr val="tx1"/>
                </a:solidFill>
                <a:latin typeface="Calibri" panose="020F0502020204030204" pitchFamily="34" charset="0"/>
              </a:defRPr>
            </a:lvl2pPr>
            <a:lvl3pPr marL="1143000" indent="-228600" defTabSz="1217613">
              <a:defRPr>
                <a:solidFill>
                  <a:schemeClr val="tx1"/>
                </a:solidFill>
                <a:latin typeface="Calibri" panose="020F0502020204030204" pitchFamily="34" charset="0"/>
              </a:defRPr>
            </a:lvl3pPr>
            <a:lvl4pPr marL="1600200" indent="-228600" defTabSz="1217613">
              <a:defRPr>
                <a:solidFill>
                  <a:schemeClr val="tx1"/>
                </a:solidFill>
                <a:latin typeface="Calibri" panose="020F0502020204030204" pitchFamily="34" charset="0"/>
              </a:defRPr>
            </a:lvl4pPr>
            <a:lvl5pPr marL="2057400" indent="-228600" defTabSz="1217613">
              <a:defRPr>
                <a:solidFill>
                  <a:schemeClr val="tx1"/>
                </a:solidFill>
                <a:latin typeface="Calibri" panose="020F0502020204030204" pitchFamily="34" charset="0"/>
              </a:defRPr>
            </a:lvl5pPr>
            <a:lvl6pPr marL="2514600" indent="-228600" defTabSz="1217613" eaLnBrk="0" fontAlgn="base" hangingPunct="0">
              <a:spcBef>
                <a:spcPct val="0"/>
              </a:spcBef>
              <a:spcAft>
                <a:spcPct val="0"/>
              </a:spcAft>
              <a:defRPr>
                <a:solidFill>
                  <a:schemeClr val="tx1"/>
                </a:solidFill>
                <a:latin typeface="Calibri" panose="020F0502020204030204" pitchFamily="34" charset="0"/>
              </a:defRPr>
            </a:lvl6pPr>
            <a:lvl7pPr marL="2971800" indent="-228600" defTabSz="1217613" eaLnBrk="0" fontAlgn="base" hangingPunct="0">
              <a:spcBef>
                <a:spcPct val="0"/>
              </a:spcBef>
              <a:spcAft>
                <a:spcPct val="0"/>
              </a:spcAft>
              <a:defRPr>
                <a:solidFill>
                  <a:schemeClr val="tx1"/>
                </a:solidFill>
                <a:latin typeface="Calibri" panose="020F0502020204030204" pitchFamily="34" charset="0"/>
              </a:defRPr>
            </a:lvl7pPr>
            <a:lvl8pPr marL="3429000" indent="-228600" defTabSz="1217613" eaLnBrk="0" fontAlgn="base" hangingPunct="0">
              <a:spcBef>
                <a:spcPct val="0"/>
              </a:spcBef>
              <a:spcAft>
                <a:spcPct val="0"/>
              </a:spcAft>
              <a:defRPr>
                <a:solidFill>
                  <a:schemeClr val="tx1"/>
                </a:solidFill>
                <a:latin typeface="Calibri" panose="020F0502020204030204" pitchFamily="34" charset="0"/>
              </a:defRPr>
            </a:lvl8pPr>
            <a:lvl9pPr marL="3886200" indent="-228600" defTabSz="12176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a:solidFill>
                  <a:srgbClr val="00B050"/>
                </a:solidFill>
                <a:latin typeface="Century Gothic" panose="020B0502020202020204" pitchFamily="34" charset="0"/>
                <a:cs typeface="Open Sans" panose="020B0606030504020204" pitchFamily="34" charset="0"/>
              </a:rPr>
              <a:t>Feeling</a:t>
            </a:r>
            <a:endParaRPr lang="en-US" altLang="en-US">
              <a:solidFill>
                <a:srgbClr val="00B050"/>
              </a:solidFill>
              <a:latin typeface="Century Gothic" panose="020B0502020202020204" pitchFamily="34" charset="0"/>
              <a:cs typeface="Open Sans" panose="020B0606030504020204" pitchFamily="34" charset="0"/>
            </a:endParaRPr>
          </a:p>
        </p:txBody>
      </p:sp>
      <p:sp>
        <p:nvSpPr>
          <p:cNvPr id="10" name="Prostokąt zaokrąglony 7">
            <a:extLst>
              <a:ext uri="{FF2B5EF4-FFF2-40B4-BE49-F238E27FC236}">
                <a16:creationId xmlns:a16="http://schemas.microsoft.com/office/drawing/2014/main" id="{1E6C9A56-6E8D-C739-36D3-3379A7770228}"/>
              </a:ext>
            </a:extLst>
          </p:cNvPr>
          <p:cNvSpPr/>
          <p:nvPr/>
        </p:nvSpPr>
        <p:spPr>
          <a:xfrm>
            <a:off x="990550" y="1123950"/>
            <a:ext cx="4356000" cy="1992313"/>
          </a:xfrm>
          <a:prstGeom prst="roundRect">
            <a:avLst/>
          </a:prstGeom>
          <a:ln w="19050" cap="rnd">
            <a:solidFill>
              <a:schemeClr val="bg1">
                <a:lumMod val="65000"/>
              </a:schemeClr>
            </a:solidFill>
            <a:round/>
          </a:ln>
        </p:spPr>
        <p:style>
          <a:lnRef idx="1">
            <a:schemeClr val="accent1"/>
          </a:lnRef>
          <a:fillRef idx="0">
            <a:schemeClr val="accent1"/>
          </a:fillRef>
          <a:effectRef idx="0">
            <a:schemeClr val="accent1"/>
          </a:effectRef>
          <a:fontRef idx="minor">
            <a:schemeClr val="tx1"/>
          </a:fontRef>
        </p:style>
        <p:txBody>
          <a:bodyPr lIns="72000" rIns="288000" anchor="ctr"/>
          <a:lstStyle/>
          <a:p>
            <a:pPr marL="285750" indent="-285750" defTabSz="854246">
              <a:lnSpc>
                <a:spcPct val="80000"/>
              </a:lnSpc>
              <a:spcBef>
                <a:spcPct val="20000"/>
              </a:spcBef>
              <a:buFont typeface="Arial" panose="020B0604020202020204" pitchFamily="34" charset="0"/>
              <a:buChar char="•"/>
              <a:defRPr/>
            </a:pPr>
            <a:r>
              <a:rPr kumimoji="1" lang="en-US">
                <a:solidFill>
                  <a:srgbClr val="000000"/>
                </a:solidFill>
                <a:latin typeface="Century Gothic" panose="020B0502020202020204" pitchFamily="34" charset="0"/>
                <a:ea typeface="ＭＳ Ｐゴシック" charset="-128"/>
              </a:rPr>
              <a:t>Specialist</a:t>
            </a:r>
          </a:p>
          <a:p>
            <a:pPr marL="285750" indent="-285750" defTabSz="854246">
              <a:lnSpc>
                <a:spcPct val="80000"/>
              </a:lnSpc>
              <a:spcBef>
                <a:spcPct val="20000"/>
              </a:spcBef>
              <a:buFont typeface="Arial" panose="020B0604020202020204" pitchFamily="34" charset="0"/>
              <a:buChar char="•"/>
              <a:defRPr/>
            </a:pPr>
            <a:r>
              <a:rPr kumimoji="1" lang="en-US">
                <a:solidFill>
                  <a:srgbClr val="000000"/>
                </a:solidFill>
                <a:latin typeface="Century Gothic" panose="020B0502020202020204" pitchFamily="34" charset="0"/>
                <a:ea typeface="ＭＳ Ｐゴシック" charset="-128"/>
              </a:rPr>
              <a:t>Information provider</a:t>
            </a:r>
          </a:p>
          <a:p>
            <a:pPr marL="285750" indent="-285750" defTabSz="854246">
              <a:lnSpc>
                <a:spcPct val="80000"/>
              </a:lnSpc>
              <a:spcBef>
                <a:spcPct val="20000"/>
              </a:spcBef>
              <a:buFont typeface="Arial" panose="020B0604020202020204" pitchFamily="34" charset="0"/>
              <a:buChar char="•"/>
              <a:defRPr/>
            </a:pPr>
            <a:r>
              <a:rPr kumimoji="1" lang="en-US">
                <a:solidFill>
                  <a:srgbClr val="000000"/>
                </a:solidFill>
                <a:latin typeface="Century Gothic" panose="020B0502020202020204" pitchFamily="34" charset="0"/>
                <a:ea typeface="ＭＳ Ｐゴシック" charset="-128"/>
              </a:rPr>
              <a:t>Technical support</a:t>
            </a:r>
            <a:endParaRPr kumimoji="1" lang="en-US">
              <a:solidFill>
                <a:srgbClr val="000000"/>
              </a:solidFill>
              <a:latin typeface="Century Gothic" panose="020B0502020202020204" pitchFamily="34" charset="0"/>
              <a:ea typeface="ＭＳ Ｐゴシック" charset="-128"/>
              <a:cs typeface="Times New Roman" charset="0"/>
            </a:endParaRPr>
          </a:p>
        </p:txBody>
      </p:sp>
      <p:sp>
        <p:nvSpPr>
          <p:cNvPr id="16" name="Prostokąt zaokrąglony 12">
            <a:extLst>
              <a:ext uri="{FF2B5EF4-FFF2-40B4-BE49-F238E27FC236}">
                <a16:creationId xmlns:a16="http://schemas.microsoft.com/office/drawing/2014/main" id="{614C9D95-D6C0-DB9F-5155-207859FBBD63}"/>
              </a:ext>
            </a:extLst>
          </p:cNvPr>
          <p:cNvSpPr/>
          <p:nvPr/>
        </p:nvSpPr>
        <p:spPr>
          <a:xfrm>
            <a:off x="974724" y="3978275"/>
            <a:ext cx="4356000" cy="1992313"/>
          </a:xfrm>
          <a:prstGeom prst="roundRect">
            <a:avLst/>
          </a:prstGeom>
          <a:ln w="19050" cap="rnd">
            <a:solidFill>
              <a:schemeClr val="bg1">
                <a:lumMod val="65000"/>
              </a:schemeClr>
            </a:solidFill>
            <a:round/>
          </a:ln>
        </p:spPr>
        <p:style>
          <a:lnRef idx="1">
            <a:schemeClr val="accent1"/>
          </a:lnRef>
          <a:fillRef idx="0">
            <a:schemeClr val="accent1"/>
          </a:fillRef>
          <a:effectRef idx="0">
            <a:schemeClr val="accent1"/>
          </a:effectRef>
          <a:fontRef idx="minor">
            <a:schemeClr val="tx1"/>
          </a:fontRef>
        </p:style>
        <p:txBody>
          <a:bodyPr lIns="72000" rIns="288000" anchor="ctr"/>
          <a:lstStyle/>
          <a:p>
            <a:pPr marL="285750" indent="-285750" defTabSz="854246">
              <a:lnSpc>
                <a:spcPct val="90000"/>
              </a:lnSpc>
              <a:spcBef>
                <a:spcPct val="20000"/>
              </a:spcBef>
              <a:buFont typeface="Arial" panose="020B0604020202020204" pitchFamily="34" charset="0"/>
              <a:buChar char="•"/>
              <a:defRPr/>
            </a:pPr>
            <a:r>
              <a:rPr kumimoji="1" lang="en-US">
                <a:solidFill>
                  <a:srgbClr val="000000"/>
                </a:solidFill>
                <a:latin typeface="Century Gothic" panose="020B0502020202020204" pitchFamily="34" charset="0"/>
                <a:ea typeface="ＭＳ Ｐゴシック" charset="-128"/>
              </a:rPr>
              <a:t>On-going service</a:t>
            </a:r>
          </a:p>
          <a:p>
            <a:pPr marL="285750" indent="-285750" defTabSz="854246">
              <a:lnSpc>
                <a:spcPct val="90000"/>
              </a:lnSpc>
              <a:spcBef>
                <a:spcPct val="20000"/>
              </a:spcBef>
              <a:buFont typeface="Arial" panose="020B0604020202020204" pitchFamily="34" charset="0"/>
              <a:buChar char="•"/>
              <a:defRPr/>
            </a:pPr>
            <a:r>
              <a:rPr kumimoji="1" lang="en-US">
                <a:solidFill>
                  <a:srgbClr val="000000"/>
                </a:solidFill>
                <a:latin typeface="Century Gothic" panose="020B0502020202020204" pitchFamily="34" charset="0"/>
                <a:ea typeface="ＭＳ Ｐゴシック" charset="-128"/>
              </a:rPr>
              <a:t>Familiar customer and</a:t>
            </a:r>
            <a:br>
              <a:rPr kumimoji="1" lang="en-US">
                <a:solidFill>
                  <a:srgbClr val="000000"/>
                </a:solidFill>
                <a:latin typeface="Century Gothic" panose="020B0502020202020204" pitchFamily="34" charset="0"/>
                <a:ea typeface="ＭＳ Ｐゴシック" charset="-128"/>
              </a:rPr>
            </a:br>
            <a:r>
              <a:rPr kumimoji="1" lang="en-US">
                <a:solidFill>
                  <a:srgbClr val="000000"/>
                </a:solidFill>
                <a:latin typeface="Century Gothic" panose="020B0502020202020204" pitchFamily="34" charset="0"/>
                <a:ea typeface="ＭＳ Ｐゴシック" charset="-128"/>
              </a:rPr>
              <a:t>product/service</a:t>
            </a:r>
          </a:p>
          <a:p>
            <a:pPr marL="285750" indent="-285750" defTabSz="854246">
              <a:lnSpc>
                <a:spcPct val="90000"/>
              </a:lnSpc>
              <a:spcBef>
                <a:spcPct val="20000"/>
              </a:spcBef>
              <a:buFont typeface="Arial" panose="020B0604020202020204" pitchFamily="34" charset="0"/>
              <a:buChar char="•"/>
              <a:defRPr/>
            </a:pPr>
            <a:r>
              <a:rPr kumimoji="1" lang="en-US">
                <a:solidFill>
                  <a:srgbClr val="000000"/>
                </a:solidFill>
                <a:latin typeface="Century Gothic" panose="020B0502020202020204" pitchFamily="34" charset="0"/>
                <a:ea typeface="ＭＳ Ｐゴシック" charset="-128"/>
              </a:rPr>
              <a:t>Passive role</a:t>
            </a:r>
            <a:endParaRPr kumimoji="1" lang="en-US">
              <a:solidFill>
                <a:srgbClr val="000000"/>
              </a:solidFill>
              <a:latin typeface="Century Gothic" panose="020B0502020202020204" pitchFamily="34" charset="0"/>
              <a:ea typeface="ＭＳ Ｐゴシック" charset="-128"/>
              <a:cs typeface="Times New Roman" charset="0"/>
            </a:endParaRPr>
          </a:p>
        </p:txBody>
      </p:sp>
      <p:sp>
        <p:nvSpPr>
          <p:cNvPr id="17" name="Prostokąt zaokrąglony 17">
            <a:extLst>
              <a:ext uri="{FF2B5EF4-FFF2-40B4-BE49-F238E27FC236}">
                <a16:creationId xmlns:a16="http://schemas.microsoft.com/office/drawing/2014/main" id="{4C961762-EF2B-6B85-3F2F-560C59816B6F}"/>
              </a:ext>
            </a:extLst>
          </p:cNvPr>
          <p:cNvSpPr/>
          <p:nvPr/>
        </p:nvSpPr>
        <p:spPr>
          <a:xfrm>
            <a:off x="6888163" y="1123950"/>
            <a:ext cx="4356000" cy="1992313"/>
          </a:xfrm>
          <a:prstGeom prst="roundRect">
            <a:avLst/>
          </a:prstGeom>
          <a:ln w="19050" cap="rnd">
            <a:solidFill>
              <a:schemeClr val="bg1">
                <a:lumMod val="65000"/>
              </a:schemeClr>
            </a:solidFill>
            <a:round/>
          </a:ln>
        </p:spPr>
        <p:style>
          <a:lnRef idx="1">
            <a:schemeClr val="accent1"/>
          </a:lnRef>
          <a:fillRef idx="0">
            <a:schemeClr val="accent1"/>
          </a:fillRef>
          <a:effectRef idx="0">
            <a:schemeClr val="accent1"/>
          </a:effectRef>
          <a:fontRef idx="minor">
            <a:schemeClr val="tx1"/>
          </a:fontRef>
        </p:style>
        <p:txBody>
          <a:bodyPr lIns="936000" rIns="72000" anchor="ctr"/>
          <a:lstStyle/>
          <a:p>
            <a:pPr marL="741363" lvl="1" indent="-285750">
              <a:lnSpc>
                <a:spcPct val="80000"/>
              </a:lnSpc>
              <a:spcBef>
                <a:spcPct val="20000"/>
              </a:spcBef>
              <a:buFont typeface="Arial" panose="020B0604020202020204" pitchFamily="34" charset="0"/>
              <a:buChar char="•"/>
              <a:defRPr/>
            </a:pPr>
            <a:r>
              <a:rPr kumimoji="1" lang="en-US">
                <a:solidFill>
                  <a:srgbClr val="000000"/>
                </a:solidFill>
                <a:latin typeface="Century Gothic" panose="020B0502020202020204" pitchFamily="34" charset="0"/>
              </a:rPr>
              <a:t>Short-term contacts</a:t>
            </a:r>
          </a:p>
          <a:p>
            <a:pPr marL="741363" lvl="1" indent="-285750">
              <a:lnSpc>
                <a:spcPct val="80000"/>
              </a:lnSpc>
              <a:spcBef>
                <a:spcPct val="20000"/>
              </a:spcBef>
              <a:buFont typeface="Arial" panose="020B0604020202020204" pitchFamily="34" charset="0"/>
              <a:buChar char="•"/>
              <a:defRPr/>
            </a:pPr>
            <a:r>
              <a:rPr kumimoji="1" lang="en-US">
                <a:solidFill>
                  <a:srgbClr val="000000"/>
                </a:solidFill>
                <a:latin typeface="Century Gothic" panose="020B0502020202020204" pitchFamily="34" charset="0"/>
              </a:rPr>
              <a:t>Leading the customer</a:t>
            </a:r>
            <a:endParaRPr kumimoji="1" lang="en-US">
              <a:solidFill>
                <a:srgbClr val="000000"/>
              </a:solidFill>
              <a:latin typeface="Century Gothic" panose="020B0502020202020204" pitchFamily="34" charset="0"/>
              <a:cs typeface="Times New Roman" charset="0"/>
            </a:endParaRPr>
          </a:p>
        </p:txBody>
      </p:sp>
      <p:sp>
        <p:nvSpPr>
          <p:cNvPr id="18" name="Prostokąt zaokrąglony 22">
            <a:extLst>
              <a:ext uri="{FF2B5EF4-FFF2-40B4-BE49-F238E27FC236}">
                <a16:creationId xmlns:a16="http://schemas.microsoft.com/office/drawing/2014/main" id="{02EF01D4-69F6-9D98-020F-F2515FF1EB7B}"/>
              </a:ext>
            </a:extLst>
          </p:cNvPr>
          <p:cNvSpPr/>
          <p:nvPr/>
        </p:nvSpPr>
        <p:spPr>
          <a:xfrm>
            <a:off x="6888163" y="3978275"/>
            <a:ext cx="4356000" cy="1992313"/>
          </a:xfrm>
          <a:prstGeom prst="roundRect">
            <a:avLst/>
          </a:prstGeom>
          <a:ln w="19050" cap="rnd">
            <a:solidFill>
              <a:schemeClr val="bg1">
                <a:lumMod val="65000"/>
              </a:schemeClr>
            </a:solidFill>
            <a:round/>
          </a:ln>
        </p:spPr>
        <p:style>
          <a:lnRef idx="1">
            <a:schemeClr val="accent1"/>
          </a:lnRef>
          <a:fillRef idx="0">
            <a:schemeClr val="accent1"/>
          </a:fillRef>
          <a:effectRef idx="0">
            <a:schemeClr val="accent1"/>
          </a:effectRef>
          <a:fontRef idx="minor">
            <a:schemeClr val="tx1"/>
          </a:fontRef>
        </p:style>
        <p:txBody>
          <a:bodyPr lIns="936000" rIns="72000" anchor="ctr"/>
          <a:lstStyle/>
          <a:p>
            <a:pPr marL="798513" lvl="1" indent="-342900" defTabSz="854246">
              <a:lnSpc>
                <a:spcPct val="90000"/>
              </a:lnSpc>
              <a:spcBef>
                <a:spcPct val="20000"/>
              </a:spcBef>
              <a:buFont typeface="Arial" panose="020B0604020202020204" pitchFamily="34" charset="0"/>
              <a:buChar char="•"/>
              <a:defRPr/>
            </a:pPr>
            <a:r>
              <a:rPr kumimoji="1" lang="en-US">
                <a:solidFill>
                  <a:srgbClr val="000000"/>
                </a:solidFill>
                <a:latin typeface="Century Gothic" panose="020B0502020202020204" pitchFamily="34" charset="0"/>
                <a:ea typeface="ＭＳ Ｐゴシック" charset="-128"/>
              </a:rPr>
              <a:t>Many contacts</a:t>
            </a:r>
          </a:p>
          <a:p>
            <a:pPr marL="798513" lvl="1" indent="-342900" defTabSz="854246">
              <a:lnSpc>
                <a:spcPct val="90000"/>
              </a:lnSpc>
              <a:spcBef>
                <a:spcPct val="20000"/>
              </a:spcBef>
              <a:buFont typeface="Arial" panose="020B0604020202020204" pitchFamily="34" charset="0"/>
              <a:buChar char="•"/>
              <a:defRPr/>
            </a:pPr>
            <a:r>
              <a:rPr kumimoji="1" lang="en-US">
                <a:solidFill>
                  <a:srgbClr val="000000"/>
                </a:solidFill>
                <a:latin typeface="Century Gothic" panose="020B0502020202020204" pitchFamily="34" charset="0"/>
                <a:ea typeface="ＭＳ Ｐゴシック" charset="-128"/>
              </a:rPr>
              <a:t>Relationship building</a:t>
            </a:r>
          </a:p>
          <a:p>
            <a:pPr marL="798513" lvl="1" indent="-342900" defTabSz="854246">
              <a:lnSpc>
                <a:spcPct val="90000"/>
              </a:lnSpc>
              <a:spcBef>
                <a:spcPct val="20000"/>
              </a:spcBef>
              <a:buFont typeface="Arial" panose="020B0604020202020204" pitchFamily="34" charset="0"/>
              <a:buChar char="•"/>
              <a:defRPr/>
            </a:pPr>
            <a:r>
              <a:rPr kumimoji="1" lang="en-US">
                <a:solidFill>
                  <a:srgbClr val="000000"/>
                </a:solidFill>
                <a:latin typeface="Century Gothic" panose="020B0502020202020204" pitchFamily="34" charset="0"/>
                <a:ea typeface="ＭＳ Ｐゴシック" charset="-128"/>
              </a:rPr>
              <a:t>Influencing the customer</a:t>
            </a:r>
            <a:endParaRPr kumimoji="1" lang="en-US">
              <a:solidFill>
                <a:srgbClr val="000000"/>
              </a:solidFill>
              <a:latin typeface="Century Gothic" panose="020B0502020202020204" pitchFamily="34" charset="0"/>
              <a:ea typeface="ＭＳ Ｐゴシック" charset="-128"/>
              <a:cs typeface="Times New Roman" charset="0"/>
            </a:endParaRPr>
          </a:p>
        </p:txBody>
      </p:sp>
      <p:grpSp>
        <p:nvGrpSpPr>
          <p:cNvPr id="19" name="Grupa 31">
            <a:extLst>
              <a:ext uri="{FF2B5EF4-FFF2-40B4-BE49-F238E27FC236}">
                <a16:creationId xmlns:a16="http://schemas.microsoft.com/office/drawing/2014/main" id="{945F446A-9278-5B61-E301-FB3D82AA565A}"/>
              </a:ext>
            </a:extLst>
          </p:cNvPr>
          <p:cNvGrpSpPr>
            <a:grpSpLocks/>
          </p:cNvGrpSpPr>
          <p:nvPr/>
        </p:nvGrpSpPr>
        <p:grpSpPr bwMode="auto">
          <a:xfrm>
            <a:off x="6381750" y="1255713"/>
            <a:ext cx="1690688" cy="1879600"/>
            <a:chOff x="6949929" y="1423660"/>
            <a:chExt cx="1742129" cy="1935597"/>
          </a:xfrm>
        </p:grpSpPr>
        <p:grpSp>
          <p:nvGrpSpPr>
            <p:cNvPr id="514073" name="Grupa 32">
              <a:extLst>
                <a:ext uri="{FF2B5EF4-FFF2-40B4-BE49-F238E27FC236}">
                  <a16:creationId xmlns:a16="http://schemas.microsoft.com/office/drawing/2014/main" id="{D144DDE4-CA9E-4AB1-9274-FB3E112D2223}"/>
                </a:ext>
              </a:extLst>
            </p:cNvPr>
            <p:cNvGrpSpPr>
              <a:grpSpLocks/>
            </p:cNvGrpSpPr>
            <p:nvPr/>
          </p:nvGrpSpPr>
          <p:grpSpPr bwMode="auto">
            <a:xfrm>
              <a:off x="6949929" y="1423660"/>
              <a:ext cx="1742129" cy="1935597"/>
              <a:chOff x="7424335" y="2590541"/>
              <a:chExt cx="1742129" cy="1935597"/>
            </a:xfrm>
          </p:grpSpPr>
          <p:sp>
            <p:nvSpPr>
              <p:cNvPr id="22" name="Elipsa 34">
                <a:extLst>
                  <a:ext uri="{FF2B5EF4-FFF2-40B4-BE49-F238E27FC236}">
                    <a16:creationId xmlns:a16="http://schemas.microsoft.com/office/drawing/2014/main" id="{99A34D27-69E7-FFF7-9EF8-6BFDAAD305A7}"/>
                  </a:ext>
                </a:extLst>
              </p:cNvPr>
              <p:cNvSpPr/>
              <p:nvPr/>
            </p:nvSpPr>
            <p:spPr>
              <a:xfrm>
                <a:off x="7424335" y="2590541"/>
                <a:ext cx="1742129" cy="1742691"/>
              </a:xfrm>
              <a:prstGeom prst="ellipse">
                <a:avLst/>
              </a:prstGeom>
              <a:solidFill>
                <a:srgbClr val="EC1C2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sz="3600"/>
              </a:p>
            </p:txBody>
          </p:sp>
          <p:sp>
            <p:nvSpPr>
              <p:cNvPr id="514076" name="pole tekstowe 35">
                <a:extLst>
                  <a:ext uri="{FF2B5EF4-FFF2-40B4-BE49-F238E27FC236}">
                    <a16:creationId xmlns:a16="http://schemas.microsoft.com/office/drawing/2014/main" id="{17349CD8-561A-1726-6547-BE01BB85F4B0}"/>
                  </a:ext>
                </a:extLst>
              </p:cNvPr>
              <p:cNvSpPr txBox="1">
                <a:spLocks noChangeArrowheads="1"/>
              </p:cNvSpPr>
              <p:nvPr/>
            </p:nvSpPr>
            <p:spPr bwMode="auto">
              <a:xfrm>
                <a:off x="7908882" y="2607935"/>
                <a:ext cx="1197210" cy="1918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11500" b="1">
                    <a:solidFill>
                      <a:schemeClr val="bg1"/>
                    </a:solidFill>
                  </a:rPr>
                  <a:t>D</a:t>
                </a:r>
              </a:p>
            </p:txBody>
          </p:sp>
        </p:grpSp>
        <p:sp>
          <p:nvSpPr>
            <p:cNvPr id="514074" name="Freeform 6">
              <a:extLst>
                <a:ext uri="{FF2B5EF4-FFF2-40B4-BE49-F238E27FC236}">
                  <a16:creationId xmlns:a16="http://schemas.microsoft.com/office/drawing/2014/main" id="{248E93D2-C111-0928-0BEE-01874460BE18}"/>
                </a:ext>
              </a:extLst>
            </p:cNvPr>
            <p:cNvSpPr>
              <a:spLocks noEditPoints="1"/>
            </p:cNvSpPr>
            <p:nvPr/>
          </p:nvSpPr>
          <p:spPr bwMode="auto">
            <a:xfrm>
              <a:off x="7119845" y="1778837"/>
              <a:ext cx="823182" cy="1052520"/>
            </a:xfrm>
            <a:custGeom>
              <a:avLst/>
              <a:gdLst>
                <a:gd name="T0" fmla="*/ 194864809 w 2344"/>
                <a:gd name="T1" fmla="*/ 310355641 h 2995"/>
                <a:gd name="T2" fmla="*/ 236797925 w 2344"/>
                <a:gd name="T3" fmla="*/ 294053705 h 2995"/>
                <a:gd name="T4" fmla="*/ 265534141 w 2344"/>
                <a:gd name="T5" fmla="*/ 311220148 h 2995"/>
                <a:gd name="T6" fmla="*/ 288720551 w 2344"/>
                <a:gd name="T7" fmla="*/ 303316233 h 2995"/>
                <a:gd name="T8" fmla="*/ 179325142 w 2344"/>
                <a:gd name="T9" fmla="*/ 114608007 h 2995"/>
                <a:gd name="T10" fmla="*/ 141585548 w 2344"/>
                <a:gd name="T11" fmla="*/ 86326671 h 2995"/>
                <a:gd name="T12" fmla="*/ 135418707 w 2344"/>
                <a:gd name="T13" fmla="*/ 48041652 h 2995"/>
                <a:gd name="T14" fmla="*/ 45386336 w 2344"/>
                <a:gd name="T15" fmla="*/ 24699956 h 2995"/>
                <a:gd name="T16" fmla="*/ 1356635 w 2344"/>
                <a:gd name="T17" fmla="*/ 65578497 h 2995"/>
                <a:gd name="T18" fmla="*/ 4686589 w 2344"/>
                <a:gd name="T19" fmla="*/ 66690057 h 2995"/>
                <a:gd name="T20" fmla="*/ 57966201 w 2344"/>
                <a:gd name="T21" fmla="*/ 86079619 h 2995"/>
                <a:gd name="T22" fmla="*/ 145285302 w 2344"/>
                <a:gd name="T23" fmla="*/ 294547458 h 2995"/>
                <a:gd name="T24" fmla="*/ 89415686 w 2344"/>
                <a:gd name="T25" fmla="*/ 336414209 h 2995"/>
                <a:gd name="T26" fmla="*/ 93115791 w 2344"/>
                <a:gd name="T27" fmla="*/ 342465408 h 2995"/>
                <a:gd name="T28" fmla="*/ 135418707 w 2344"/>
                <a:gd name="T29" fmla="*/ 327769136 h 2995"/>
                <a:gd name="T30" fmla="*/ 111985764 w 2344"/>
                <a:gd name="T31" fmla="*/ 335426000 h 2995"/>
                <a:gd name="T32" fmla="*/ 97555847 w 2344"/>
                <a:gd name="T33" fmla="*/ 369759237 h 2995"/>
                <a:gd name="T34" fmla="*/ 102365702 w 2344"/>
                <a:gd name="T35" fmla="*/ 366548261 h 2995"/>
                <a:gd name="T36" fmla="*/ 148615255 w 2344"/>
                <a:gd name="T37" fmla="*/ 361237515 h 2995"/>
                <a:gd name="T38" fmla="*/ 152685160 w 2344"/>
                <a:gd name="T39" fmla="*/ 365807104 h 2995"/>
                <a:gd name="T40" fmla="*/ 143065449 w 2344"/>
                <a:gd name="T41" fmla="*/ 331720919 h 2995"/>
                <a:gd name="T42" fmla="*/ 193878325 w 2344"/>
                <a:gd name="T43" fmla="*/ 310231939 h 2995"/>
                <a:gd name="T44" fmla="*/ 47606188 w 2344"/>
                <a:gd name="T45" fmla="*/ 48041652 h 2995"/>
                <a:gd name="T46" fmla="*/ 55252931 w 2344"/>
                <a:gd name="T47" fmla="*/ 24699956 h 2995"/>
                <a:gd name="T48" fmla="*/ 127032013 w 2344"/>
                <a:gd name="T49" fmla="*/ 48041652 h 2995"/>
                <a:gd name="T50" fmla="*/ 123085375 w 2344"/>
                <a:gd name="T51" fmla="*/ 69283579 h 2995"/>
                <a:gd name="T52" fmla="*/ 101502485 w 2344"/>
                <a:gd name="T53" fmla="*/ 106827441 h 2995"/>
                <a:gd name="T54" fmla="*/ 97062429 w 2344"/>
                <a:gd name="T55" fmla="*/ 105098427 h 2995"/>
                <a:gd name="T56" fmla="*/ 67956062 w 2344"/>
                <a:gd name="T57" fmla="*/ 112508589 h 2995"/>
                <a:gd name="T58" fmla="*/ 56239415 w 2344"/>
                <a:gd name="T59" fmla="*/ 118313088 h 2995"/>
                <a:gd name="T60" fmla="*/ 65366059 w 2344"/>
                <a:gd name="T61" fmla="*/ 81139628 h 2995"/>
                <a:gd name="T62" fmla="*/ 47853073 w 2344"/>
                <a:gd name="T63" fmla="*/ 52364188 h 2995"/>
                <a:gd name="T64" fmla="*/ 172171816 w 2344"/>
                <a:gd name="T65" fmla="*/ 118683491 h 2995"/>
                <a:gd name="T66" fmla="*/ 265534141 w 2344"/>
                <a:gd name="T67" fmla="*/ 302945479 h 2995"/>
                <a:gd name="T68" fmla="*/ 244691201 w 2344"/>
                <a:gd name="T69" fmla="*/ 290966079 h 2995"/>
                <a:gd name="T70" fmla="*/ 242101198 w 2344"/>
                <a:gd name="T71" fmla="*/ 286149438 h 2995"/>
                <a:gd name="T72" fmla="*/ 237414609 w 2344"/>
                <a:gd name="T73" fmla="*/ 283555917 h 2995"/>
                <a:gd name="T74" fmla="*/ 220517956 w 2344"/>
                <a:gd name="T75" fmla="*/ 286766893 h 2995"/>
                <a:gd name="T76" fmla="*/ 184011730 w 2344"/>
                <a:gd name="T77" fmla="*/ 260461625 h 2995"/>
                <a:gd name="T78" fmla="*/ 172171816 w 2344"/>
                <a:gd name="T79" fmla="*/ 262808094 h 2995"/>
                <a:gd name="T80" fmla="*/ 104955705 w 2344"/>
                <a:gd name="T81" fmla="*/ 116089969 h 2995"/>
                <a:gd name="T82" fmla="*/ 124442361 w 2344"/>
                <a:gd name="T83" fmla="*/ 98553123 h 2995"/>
                <a:gd name="T84" fmla="*/ 139488611 w 2344"/>
                <a:gd name="T85" fmla="*/ 94477639 h 2995"/>
                <a:gd name="T86" fmla="*/ 141585548 w 2344"/>
                <a:gd name="T87" fmla="*/ 94600990 h 2995"/>
                <a:gd name="T88" fmla="*/ 171924932 w 2344"/>
                <a:gd name="T89" fmla="*/ 118436438 h 2995"/>
                <a:gd name="T90" fmla="*/ 58829418 w 2344"/>
                <a:gd name="T91" fmla="*/ 126834459 h 2995"/>
                <a:gd name="T92" fmla="*/ 75972605 w 2344"/>
                <a:gd name="T93" fmla="*/ 114608007 h 2995"/>
                <a:gd name="T94" fmla="*/ 90772672 w 2344"/>
                <a:gd name="T95" fmla="*/ 110409172 h 2995"/>
                <a:gd name="T96" fmla="*/ 88552469 w 2344"/>
                <a:gd name="T97" fmla="*/ 183521183 h 2995"/>
                <a:gd name="T98" fmla="*/ 180681776 w 2344"/>
                <a:gd name="T99" fmla="*/ 269847502 h 2995"/>
                <a:gd name="T100" fmla="*/ 194618276 w 2344"/>
                <a:gd name="T101" fmla="*/ 301833919 h 2995"/>
                <a:gd name="T102" fmla="*/ 54389363 w 2344"/>
                <a:gd name="T103" fmla="*/ 126464056 h 2995"/>
                <a:gd name="T104" fmla="*/ 41562965 w 2344"/>
                <a:gd name="T105" fmla="*/ 33345028 h 2995"/>
                <a:gd name="T106" fmla="*/ 39589646 w 2344"/>
                <a:gd name="T107" fmla="*/ 53846150 h 299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44" h="2995">
                  <a:moveTo>
                    <a:pt x="1572" y="2512"/>
                  </a:moveTo>
                  <a:cubicBezTo>
                    <a:pt x="1575" y="2512"/>
                    <a:pt x="1578" y="2513"/>
                    <a:pt x="1580" y="2513"/>
                  </a:cubicBezTo>
                  <a:cubicBezTo>
                    <a:pt x="1585" y="2513"/>
                    <a:pt x="1589" y="2512"/>
                    <a:pt x="1593" y="2510"/>
                  </a:cubicBezTo>
                  <a:cubicBezTo>
                    <a:pt x="1920" y="2381"/>
                    <a:pt x="1920" y="2381"/>
                    <a:pt x="1920" y="2381"/>
                  </a:cubicBezTo>
                  <a:cubicBezTo>
                    <a:pt x="1952" y="2435"/>
                    <a:pt x="2023" y="2520"/>
                    <a:pt x="2153" y="2520"/>
                  </a:cubicBezTo>
                  <a:cubicBezTo>
                    <a:pt x="2153" y="2520"/>
                    <a:pt x="2153" y="2520"/>
                    <a:pt x="2153" y="2520"/>
                  </a:cubicBezTo>
                  <a:cubicBezTo>
                    <a:pt x="2206" y="2520"/>
                    <a:pt x="2263" y="2506"/>
                    <a:pt x="2323" y="2477"/>
                  </a:cubicBezTo>
                  <a:cubicBezTo>
                    <a:pt x="2332" y="2472"/>
                    <a:pt x="2338" y="2465"/>
                    <a:pt x="2341" y="2456"/>
                  </a:cubicBezTo>
                  <a:cubicBezTo>
                    <a:pt x="2344" y="2447"/>
                    <a:pt x="2342" y="2437"/>
                    <a:pt x="2338" y="2429"/>
                  </a:cubicBezTo>
                  <a:cubicBezTo>
                    <a:pt x="1454" y="928"/>
                    <a:pt x="1454" y="928"/>
                    <a:pt x="1454" y="928"/>
                  </a:cubicBezTo>
                  <a:cubicBezTo>
                    <a:pt x="1445" y="909"/>
                    <a:pt x="1343" y="718"/>
                    <a:pt x="1155" y="699"/>
                  </a:cubicBezTo>
                  <a:cubicBezTo>
                    <a:pt x="1153" y="699"/>
                    <a:pt x="1150" y="699"/>
                    <a:pt x="1148" y="699"/>
                  </a:cubicBezTo>
                  <a:cubicBezTo>
                    <a:pt x="1065" y="544"/>
                    <a:pt x="1065" y="544"/>
                    <a:pt x="1065" y="544"/>
                  </a:cubicBezTo>
                  <a:cubicBezTo>
                    <a:pt x="1087" y="495"/>
                    <a:pt x="1098" y="443"/>
                    <a:pt x="1098" y="389"/>
                  </a:cubicBezTo>
                  <a:cubicBezTo>
                    <a:pt x="1098" y="174"/>
                    <a:pt x="923" y="0"/>
                    <a:pt x="708" y="0"/>
                  </a:cubicBezTo>
                  <a:cubicBezTo>
                    <a:pt x="562" y="0"/>
                    <a:pt x="434" y="81"/>
                    <a:pt x="368" y="200"/>
                  </a:cubicBezTo>
                  <a:cubicBezTo>
                    <a:pt x="140" y="212"/>
                    <a:pt x="10" y="319"/>
                    <a:pt x="0" y="505"/>
                  </a:cubicBezTo>
                  <a:cubicBezTo>
                    <a:pt x="0" y="515"/>
                    <a:pt x="4" y="525"/>
                    <a:pt x="11" y="531"/>
                  </a:cubicBezTo>
                  <a:cubicBezTo>
                    <a:pt x="18" y="537"/>
                    <a:pt x="26" y="540"/>
                    <a:pt x="34" y="540"/>
                  </a:cubicBezTo>
                  <a:cubicBezTo>
                    <a:pt x="36" y="540"/>
                    <a:pt x="37" y="540"/>
                    <a:pt x="38" y="540"/>
                  </a:cubicBezTo>
                  <a:cubicBezTo>
                    <a:pt x="336" y="502"/>
                    <a:pt x="336" y="502"/>
                    <a:pt x="336" y="502"/>
                  </a:cubicBezTo>
                  <a:cubicBezTo>
                    <a:pt x="359" y="579"/>
                    <a:pt x="405" y="647"/>
                    <a:pt x="470" y="697"/>
                  </a:cubicBezTo>
                  <a:cubicBezTo>
                    <a:pt x="372" y="938"/>
                    <a:pt x="253" y="1377"/>
                    <a:pt x="455" y="1779"/>
                  </a:cubicBezTo>
                  <a:cubicBezTo>
                    <a:pt x="585" y="2038"/>
                    <a:pt x="828" y="2241"/>
                    <a:pt x="1178" y="2385"/>
                  </a:cubicBezTo>
                  <a:cubicBezTo>
                    <a:pt x="1118" y="2589"/>
                    <a:pt x="1118" y="2589"/>
                    <a:pt x="1118" y="2589"/>
                  </a:cubicBezTo>
                  <a:cubicBezTo>
                    <a:pt x="1001" y="2557"/>
                    <a:pt x="807" y="2552"/>
                    <a:pt x="725" y="2724"/>
                  </a:cubicBezTo>
                  <a:cubicBezTo>
                    <a:pt x="717" y="2741"/>
                    <a:pt x="724" y="2761"/>
                    <a:pt x="741" y="2769"/>
                  </a:cubicBezTo>
                  <a:cubicBezTo>
                    <a:pt x="746" y="2772"/>
                    <a:pt x="751" y="2773"/>
                    <a:pt x="755" y="2773"/>
                  </a:cubicBezTo>
                  <a:cubicBezTo>
                    <a:pt x="768" y="2773"/>
                    <a:pt x="780" y="2766"/>
                    <a:pt x="786" y="2754"/>
                  </a:cubicBezTo>
                  <a:cubicBezTo>
                    <a:pt x="856" y="2607"/>
                    <a:pt x="1029" y="2636"/>
                    <a:pt x="1098" y="2654"/>
                  </a:cubicBezTo>
                  <a:cubicBezTo>
                    <a:pt x="1094" y="2669"/>
                    <a:pt x="1094" y="2669"/>
                    <a:pt x="1094" y="2669"/>
                  </a:cubicBezTo>
                  <a:cubicBezTo>
                    <a:pt x="1053" y="2667"/>
                    <a:pt x="978" y="2670"/>
                    <a:pt x="908" y="2716"/>
                  </a:cubicBezTo>
                  <a:cubicBezTo>
                    <a:pt x="835" y="2764"/>
                    <a:pt x="787" y="2844"/>
                    <a:pt x="764" y="2954"/>
                  </a:cubicBezTo>
                  <a:cubicBezTo>
                    <a:pt x="761" y="2972"/>
                    <a:pt x="772" y="2990"/>
                    <a:pt x="791" y="2994"/>
                  </a:cubicBezTo>
                  <a:cubicBezTo>
                    <a:pt x="793" y="2994"/>
                    <a:pt x="795" y="2995"/>
                    <a:pt x="797" y="2995"/>
                  </a:cubicBezTo>
                  <a:cubicBezTo>
                    <a:pt x="813" y="2995"/>
                    <a:pt x="827" y="2984"/>
                    <a:pt x="830" y="2968"/>
                  </a:cubicBezTo>
                  <a:cubicBezTo>
                    <a:pt x="885" y="2700"/>
                    <a:pt x="1098" y="2736"/>
                    <a:pt x="1111" y="2739"/>
                  </a:cubicBezTo>
                  <a:cubicBezTo>
                    <a:pt x="1117" y="2740"/>
                    <a:pt x="1217" y="2768"/>
                    <a:pt x="1205" y="2925"/>
                  </a:cubicBezTo>
                  <a:cubicBezTo>
                    <a:pt x="1203" y="2944"/>
                    <a:pt x="1217" y="2960"/>
                    <a:pt x="1236" y="2962"/>
                  </a:cubicBezTo>
                  <a:cubicBezTo>
                    <a:pt x="1237" y="2962"/>
                    <a:pt x="1238" y="2962"/>
                    <a:pt x="1238" y="2962"/>
                  </a:cubicBezTo>
                  <a:cubicBezTo>
                    <a:pt x="1256" y="2962"/>
                    <a:pt x="1271" y="2948"/>
                    <a:pt x="1272" y="2931"/>
                  </a:cubicBezTo>
                  <a:cubicBezTo>
                    <a:pt x="1283" y="2787"/>
                    <a:pt x="1216" y="2714"/>
                    <a:pt x="1160" y="2686"/>
                  </a:cubicBezTo>
                  <a:cubicBezTo>
                    <a:pt x="1241" y="2410"/>
                    <a:pt x="1241" y="2410"/>
                    <a:pt x="1241" y="2410"/>
                  </a:cubicBezTo>
                  <a:cubicBezTo>
                    <a:pt x="1343" y="2449"/>
                    <a:pt x="1453" y="2483"/>
                    <a:pt x="1572" y="2512"/>
                  </a:cubicBezTo>
                  <a:close/>
                  <a:moveTo>
                    <a:pt x="388" y="424"/>
                  </a:moveTo>
                  <a:cubicBezTo>
                    <a:pt x="387" y="412"/>
                    <a:pt x="386" y="401"/>
                    <a:pt x="386" y="389"/>
                  </a:cubicBezTo>
                  <a:cubicBezTo>
                    <a:pt x="386" y="345"/>
                    <a:pt x="395" y="304"/>
                    <a:pt x="410" y="266"/>
                  </a:cubicBezTo>
                  <a:cubicBezTo>
                    <a:pt x="420" y="242"/>
                    <a:pt x="433" y="220"/>
                    <a:pt x="448" y="200"/>
                  </a:cubicBezTo>
                  <a:cubicBezTo>
                    <a:pt x="507" y="119"/>
                    <a:pt x="601" y="67"/>
                    <a:pt x="708" y="67"/>
                  </a:cubicBezTo>
                  <a:cubicBezTo>
                    <a:pt x="886" y="67"/>
                    <a:pt x="1030" y="211"/>
                    <a:pt x="1030" y="389"/>
                  </a:cubicBezTo>
                  <a:cubicBezTo>
                    <a:pt x="1030" y="438"/>
                    <a:pt x="1019" y="486"/>
                    <a:pt x="998" y="530"/>
                  </a:cubicBezTo>
                  <a:cubicBezTo>
                    <a:pt x="993" y="540"/>
                    <a:pt x="993" y="551"/>
                    <a:pt x="998" y="561"/>
                  </a:cubicBezTo>
                  <a:cubicBezTo>
                    <a:pt x="1074" y="704"/>
                    <a:pt x="1074" y="704"/>
                    <a:pt x="1074" y="704"/>
                  </a:cubicBezTo>
                  <a:cubicBezTo>
                    <a:pt x="997" y="719"/>
                    <a:pt x="902" y="767"/>
                    <a:pt x="823" y="865"/>
                  </a:cubicBezTo>
                  <a:cubicBezTo>
                    <a:pt x="822" y="866"/>
                    <a:pt x="821" y="867"/>
                    <a:pt x="820" y="868"/>
                  </a:cubicBezTo>
                  <a:cubicBezTo>
                    <a:pt x="805" y="864"/>
                    <a:pt x="793" y="858"/>
                    <a:pt x="787" y="851"/>
                  </a:cubicBezTo>
                  <a:cubicBezTo>
                    <a:pt x="755" y="813"/>
                    <a:pt x="700" y="796"/>
                    <a:pt x="650" y="808"/>
                  </a:cubicBezTo>
                  <a:cubicBezTo>
                    <a:pt x="600" y="819"/>
                    <a:pt x="564" y="857"/>
                    <a:pt x="551" y="911"/>
                  </a:cubicBezTo>
                  <a:cubicBezTo>
                    <a:pt x="546" y="929"/>
                    <a:pt x="538" y="941"/>
                    <a:pt x="525" y="948"/>
                  </a:cubicBezTo>
                  <a:cubicBezTo>
                    <a:pt x="504" y="961"/>
                    <a:pt x="475" y="960"/>
                    <a:pt x="456" y="958"/>
                  </a:cubicBezTo>
                  <a:cubicBezTo>
                    <a:pt x="481" y="856"/>
                    <a:pt x="513" y="767"/>
                    <a:pt x="542" y="698"/>
                  </a:cubicBezTo>
                  <a:cubicBezTo>
                    <a:pt x="549" y="683"/>
                    <a:pt x="543" y="666"/>
                    <a:pt x="530" y="657"/>
                  </a:cubicBezTo>
                  <a:cubicBezTo>
                    <a:pt x="469" y="617"/>
                    <a:pt x="425" y="558"/>
                    <a:pt x="403" y="491"/>
                  </a:cubicBezTo>
                  <a:cubicBezTo>
                    <a:pt x="396" y="470"/>
                    <a:pt x="391" y="447"/>
                    <a:pt x="388" y="424"/>
                  </a:cubicBezTo>
                  <a:close/>
                  <a:moveTo>
                    <a:pt x="1394" y="959"/>
                  </a:moveTo>
                  <a:cubicBezTo>
                    <a:pt x="1395" y="960"/>
                    <a:pt x="1395" y="960"/>
                    <a:pt x="1396" y="961"/>
                  </a:cubicBezTo>
                  <a:cubicBezTo>
                    <a:pt x="2260" y="2431"/>
                    <a:pt x="2260" y="2431"/>
                    <a:pt x="2260" y="2431"/>
                  </a:cubicBezTo>
                  <a:cubicBezTo>
                    <a:pt x="2222" y="2445"/>
                    <a:pt x="2186" y="2453"/>
                    <a:pt x="2153" y="2453"/>
                  </a:cubicBezTo>
                  <a:cubicBezTo>
                    <a:pt x="2153" y="2453"/>
                    <a:pt x="2153" y="2453"/>
                    <a:pt x="2153" y="2453"/>
                  </a:cubicBezTo>
                  <a:cubicBezTo>
                    <a:pt x="2063" y="2453"/>
                    <a:pt x="2010" y="2396"/>
                    <a:pt x="1984" y="2356"/>
                  </a:cubicBezTo>
                  <a:cubicBezTo>
                    <a:pt x="1976" y="2344"/>
                    <a:pt x="1971" y="2334"/>
                    <a:pt x="1967" y="2327"/>
                  </a:cubicBezTo>
                  <a:cubicBezTo>
                    <a:pt x="1965" y="2322"/>
                    <a:pt x="1963" y="2318"/>
                    <a:pt x="1963" y="2317"/>
                  </a:cubicBezTo>
                  <a:cubicBezTo>
                    <a:pt x="1958" y="2304"/>
                    <a:pt x="1945" y="2295"/>
                    <a:pt x="1931" y="2295"/>
                  </a:cubicBezTo>
                  <a:cubicBezTo>
                    <a:pt x="1929" y="2295"/>
                    <a:pt x="1927" y="2296"/>
                    <a:pt x="1925" y="2296"/>
                  </a:cubicBezTo>
                  <a:cubicBezTo>
                    <a:pt x="1924" y="2296"/>
                    <a:pt x="1922" y="2297"/>
                    <a:pt x="1920" y="2297"/>
                  </a:cubicBezTo>
                  <a:cubicBezTo>
                    <a:pt x="1874" y="2314"/>
                    <a:pt x="1830" y="2322"/>
                    <a:pt x="1788" y="2322"/>
                  </a:cubicBezTo>
                  <a:cubicBezTo>
                    <a:pt x="1593" y="2322"/>
                    <a:pt x="1516" y="2137"/>
                    <a:pt x="1513" y="2129"/>
                  </a:cubicBezTo>
                  <a:cubicBezTo>
                    <a:pt x="1509" y="2120"/>
                    <a:pt x="1502" y="2113"/>
                    <a:pt x="1492" y="2109"/>
                  </a:cubicBezTo>
                  <a:cubicBezTo>
                    <a:pt x="1483" y="2106"/>
                    <a:pt x="1473" y="2107"/>
                    <a:pt x="1464" y="2112"/>
                  </a:cubicBezTo>
                  <a:cubicBezTo>
                    <a:pt x="1447" y="2122"/>
                    <a:pt x="1424" y="2128"/>
                    <a:pt x="1396" y="2128"/>
                  </a:cubicBezTo>
                  <a:cubicBezTo>
                    <a:pt x="1205" y="2128"/>
                    <a:pt x="876" y="1894"/>
                    <a:pt x="784" y="1471"/>
                  </a:cubicBezTo>
                  <a:cubicBezTo>
                    <a:pt x="726" y="1209"/>
                    <a:pt x="784" y="1041"/>
                    <a:pt x="851" y="940"/>
                  </a:cubicBezTo>
                  <a:cubicBezTo>
                    <a:pt x="859" y="928"/>
                    <a:pt x="867" y="918"/>
                    <a:pt x="875" y="908"/>
                  </a:cubicBezTo>
                  <a:cubicBezTo>
                    <a:pt x="917" y="856"/>
                    <a:pt x="964" y="820"/>
                    <a:pt x="1009" y="798"/>
                  </a:cubicBezTo>
                  <a:cubicBezTo>
                    <a:pt x="1045" y="780"/>
                    <a:pt x="1079" y="770"/>
                    <a:pt x="1108" y="767"/>
                  </a:cubicBezTo>
                  <a:cubicBezTo>
                    <a:pt x="1116" y="766"/>
                    <a:pt x="1124" y="765"/>
                    <a:pt x="1131" y="765"/>
                  </a:cubicBezTo>
                  <a:cubicBezTo>
                    <a:pt x="1136" y="765"/>
                    <a:pt x="1141" y="765"/>
                    <a:pt x="1146" y="766"/>
                  </a:cubicBezTo>
                  <a:cubicBezTo>
                    <a:pt x="1147" y="766"/>
                    <a:pt x="1147" y="766"/>
                    <a:pt x="1148" y="766"/>
                  </a:cubicBezTo>
                  <a:cubicBezTo>
                    <a:pt x="1162" y="767"/>
                    <a:pt x="1175" y="770"/>
                    <a:pt x="1188" y="774"/>
                  </a:cubicBezTo>
                  <a:cubicBezTo>
                    <a:pt x="1320" y="812"/>
                    <a:pt x="1394" y="957"/>
                    <a:pt x="1394" y="959"/>
                  </a:cubicBezTo>
                  <a:close/>
                  <a:moveTo>
                    <a:pt x="441" y="1024"/>
                  </a:moveTo>
                  <a:cubicBezTo>
                    <a:pt x="450" y="1025"/>
                    <a:pt x="463" y="1027"/>
                    <a:pt x="477" y="1027"/>
                  </a:cubicBezTo>
                  <a:cubicBezTo>
                    <a:pt x="502" y="1027"/>
                    <a:pt x="532" y="1022"/>
                    <a:pt x="559" y="1007"/>
                  </a:cubicBezTo>
                  <a:cubicBezTo>
                    <a:pt x="588" y="990"/>
                    <a:pt x="607" y="962"/>
                    <a:pt x="616" y="928"/>
                  </a:cubicBezTo>
                  <a:cubicBezTo>
                    <a:pt x="624" y="898"/>
                    <a:pt x="641" y="879"/>
                    <a:pt x="665" y="873"/>
                  </a:cubicBezTo>
                  <a:cubicBezTo>
                    <a:pt x="690" y="867"/>
                    <a:pt x="720" y="876"/>
                    <a:pt x="736" y="894"/>
                  </a:cubicBezTo>
                  <a:cubicBezTo>
                    <a:pt x="747" y="908"/>
                    <a:pt x="763" y="918"/>
                    <a:pt x="781" y="926"/>
                  </a:cubicBezTo>
                  <a:cubicBezTo>
                    <a:pt x="712" y="1040"/>
                    <a:pt x="660" y="1219"/>
                    <a:pt x="718" y="1486"/>
                  </a:cubicBezTo>
                  <a:cubicBezTo>
                    <a:pt x="819" y="1949"/>
                    <a:pt x="1177" y="2195"/>
                    <a:pt x="1396" y="2195"/>
                  </a:cubicBezTo>
                  <a:cubicBezTo>
                    <a:pt x="1422" y="2195"/>
                    <a:pt x="1445" y="2192"/>
                    <a:pt x="1465" y="2185"/>
                  </a:cubicBezTo>
                  <a:cubicBezTo>
                    <a:pt x="1496" y="2243"/>
                    <a:pt x="1577" y="2359"/>
                    <a:pt x="1729" y="2384"/>
                  </a:cubicBezTo>
                  <a:cubicBezTo>
                    <a:pt x="1578" y="2444"/>
                    <a:pt x="1578" y="2444"/>
                    <a:pt x="1578" y="2444"/>
                  </a:cubicBezTo>
                  <a:cubicBezTo>
                    <a:pt x="1037" y="2309"/>
                    <a:pt x="680" y="2075"/>
                    <a:pt x="515" y="1749"/>
                  </a:cubicBezTo>
                  <a:cubicBezTo>
                    <a:pt x="392" y="1503"/>
                    <a:pt x="397" y="1241"/>
                    <a:pt x="441" y="1024"/>
                  </a:cubicBezTo>
                  <a:close/>
                  <a:moveTo>
                    <a:pt x="73" y="468"/>
                  </a:moveTo>
                  <a:cubicBezTo>
                    <a:pt x="99" y="331"/>
                    <a:pt x="217" y="283"/>
                    <a:pt x="337" y="270"/>
                  </a:cubicBezTo>
                  <a:cubicBezTo>
                    <a:pt x="325" y="308"/>
                    <a:pt x="319" y="347"/>
                    <a:pt x="319" y="389"/>
                  </a:cubicBezTo>
                  <a:cubicBezTo>
                    <a:pt x="319" y="405"/>
                    <a:pt x="320" y="421"/>
                    <a:pt x="321" y="436"/>
                  </a:cubicBezTo>
                  <a:lnTo>
                    <a:pt x="73" y="46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NZ"/>
            </a:p>
          </p:txBody>
        </p:sp>
      </p:grpSp>
      <p:grpSp>
        <p:nvGrpSpPr>
          <p:cNvPr id="24" name="Grupa 36">
            <a:extLst>
              <a:ext uri="{FF2B5EF4-FFF2-40B4-BE49-F238E27FC236}">
                <a16:creationId xmlns:a16="http://schemas.microsoft.com/office/drawing/2014/main" id="{5E91C8C9-1E23-FBF2-CA63-3D2A6367F52A}"/>
              </a:ext>
            </a:extLst>
          </p:cNvPr>
          <p:cNvGrpSpPr>
            <a:grpSpLocks/>
          </p:cNvGrpSpPr>
          <p:nvPr/>
        </p:nvGrpSpPr>
        <p:grpSpPr bwMode="auto">
          <a:xfrm>
            <a:off x="4189413" y="4122738"/>
            <a:ext cx="1692275" cy="1879600"/>
            <a:chOff x="3306643" y="4121666"/>
            <a:chExt cx="1071890" cy="1190927"/>
          </a:xfrm>
        </p:grpSpPr>
        <p:sp>
          <p:nvSpPr>
            <p:cNvPr id="25" name="Elipsa 37">
              <a:extLst>
                <a:ext uri="{FF2B5EF4-FFF2-40B4-BE49-F238E27FC236}">
                  <a16:creationId xmlns:a16="http://schemas.microsoft.com/office/drawing/2014/main" id="{51ED8276-1E09-08DB-E0EA-0A287AB56646}"/>
                </a:ext>
              </a:extLst>
            </p:cNvPr>
            <p:cNvSpPr/>
            <p:nvPr/>
          </p:nvSpPr>
          <p:spPr>
            <a:xfrm>
              <a:off x="3306643" y="4121666"/>
              <a:ext cx="1071890" cy="1072237"/>
            </a:xfrm>
            <a:prstGeom prst="ellipse">
              <a:avLst/>
            </a:prstGeom>
            <a:solidFill>
              <a:srgbClr val="00713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sz="3600"/>
            </a:p>
          </p:txBody>
        </p:sp>
        <p:sp>
          <p:nvSpPr>
            <p:cNvPr id="514071" name="pole tekstowe 38">
              <a:extLst>
                <a:ext uri="{FF2B5EF4-FFF2-40B4-BE49-F238E27FC236}">
                  <a16:creationId xmlns:a16="http://schemas.microsoft.com/office/drawing/2014/main" id="{E56CC951-EFC0-D2B0-4CCC-C7E609D551E6}"/>
                </a:ext>
              </a:extLst>
            </p:cNvPr>
            <p:cNvSpPr txBox="1">
              <a:spLocks noChangeArrowheads="1"/>
            </p:cNvSpPr>
            <p:nvPr/>
          </p:nvSpPr>
          <p:spPr bwMode="auto">
            <a:xfrm>
              <a:off x="3605031" y="4132368"/>
              <a:ext cx="736614" cy="118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11500" b="1">
                  <a:solidFill>
                    <a:schemeClr val="bg1"/>
                  </a:solidFill>
                </a:rPr>
                <a:t>S</a:t>
              </a:r>
            </a:p>
          </p:txBody>
        </p:sp>
        <p:sp>
          <p:nvSpPr>
            <p:cNvPr id="514072" name="Freeform 5">
              <a:extLst>
                <a:ext uri="{FF2B5EF4-FFF2-40B4-BE49-F238E27FC236}">
                  <a16:creationId xmlns:a16="http://schemas.microsoft.com/office/drawing/2014/main" id="{FF022DD3-937C-8DE9-F063-BDA532515188}"/>
                </a:ext>
              </a:extLst>
            </p:cNvPr>
            <p:cNvSpPr>
              <a:spLocks noEditPoints="1"/>
            </p:cNvSpPr>
            <p:nvPr/>
          </p:nvSpPr>
          <p:spPr bwMode="auto">
            <a:xfrm>
              <a:off x="3516416" y="4330904"/>
              <a:ext cx="525502" cy="632112"/>
            </a:xfrm>
            <a:custGeom>
              <a:avLst/>
              <a:gdLst>
                <a:gd name="T0" fmla="*/ 29811445 w 2410"/>
                <a:gd name="T1" fmla="*/ 122286488 h 2895"/>
                <a:gd name="T2" fmla="*/ 37513865 w 2410"/>
                <a:gd name="T3" fmla="*/ 129818992 h 2895"/>
                <a:gd name="T4" fmla="*/ 29098201 w 2410"/>
                <a:gd name="T5" fmla="*/ 138019199 h 2895"/>
                <a:gd name="T6" fmla="*/ 55723927 w 2410"/>
                <a:gd name="T7" fmla="*/ 135397080 h 2895"/>
                <a:gd name="T8" fmla="*/ 43409518 w 2410"/>
                <a:gd name="T9" fmla="*/ 128674859 h 2895"/>
                <a:gd name="T10" fmla="*/ 46642773 w 2410"/>
                <a:gd name="T11" fmla="*/ 123859672 h 2895"/>
                <a:gd name="T12" fmla="*/ 114490968 w 2410"/>
                <a:gd name="T13" fmla="*/ 93395367 h 2895"/>
                <a:gd name="T14" fmla="*/ 111638212 w 2410"/>
                <a:gd name="T15" fmla="*/ 82573042 h 2895"/>
                <a:gd name="T16" fmla="*/ 91573630 w 2410"/>
                <a:gd name="T17" fmla="*/ 69510267 h 2895"/>
                <a:gd name="T18" fmla="*/ 35136459 w 2410"/>
                <a:gd name="T19" fmla="*/ 5053621 h 2895"/>
                <a:gd name="T20" fmla="*/ 47535 w 2410"/>
                <a:gd name="T21" fmla="*/ 19832814 h 2895"/>
                <a:gd name="T22" fmla="*/ 12552084 w 2410"/>
                <a:gd name="T23" fmla="*/ 21644432 h 2895"/>
                <a:gd name="T24" fmla="*/ 1711697 w 2410"/>
                <a:gd name="T25" fmla="*/ 73276519 h 2895"/>
                <a:gd name="T26" fmla="*/ 34946319 w 2410"/>
                <a:gd name="T27" fmla="*/ 111941031 h 2895"/>
                <a:gd name="T28" fmla="*/ 101273175 w 2410"/>
                <a:gd name="T29" fmla="*/ 85910462 h 2895"/>
                <a:gd name="T30" fmla="*/ 94141176 w 2410"/>
                <a:gd name="T31" fmla="*/ 84813928 h 2895"/>
                <a:gd name="T32" fmla="*/ 76073719 w 2410"/>
                <a:gd name="T33" fmla="*/ 88198729 h 2895"/>
                <a:gd name="T34" fmla="*/ 43599658 w 2410"/>
                <a:gd name="T35" fmla="*/ 85195378 h 2895"/>
                <a:gd name="T36" fmla="*/ 75598151 w 2410"/>
                <a:gd name="T37" fmla="*/ 77471821 h 2895"/>
                <a:gd name="T38" fmla="*/ 87056929 w 2410"/>
                <a:gd name="T39" fmla="*/ 77281205 h 2895"/>
                <a:gd name="T40" fmla="*/ 102699445 w 2410"/>
                <a:gd name="T41" fmla="*/ 85815045 h 2895"/>
                <a:gd name="T42" fmla="*/ 88768626 w 2410"/>
                <a:gd name="T43" fmla="*/ 71655518 h 2895"/>
                <a:gd name="T44" fmla="*/ 76311394 w 2410"/>
                <a:gd name="T45" fmla="*/ 74325454 h 2895"/>
                <a:gd name="T46" fmla="*/ 73458638 w 2410"/>
                <a:gd name="T47" fmla="*/ 74754504 h 2895"/>
                <a:gd name="T48" fmla="*/ 55343647 w 2410"/>
                <a:gd name="T49" fmla="*/ 77567239 h 2895"/>
                <a:gd name="T50" fmla="*/ 42791562 w 2410"/>
                <a:gd name="T51" fmla="*/ 81953375 h 2895"/>
                <a:gd name="T52" fmla="*/ 37371260 w 2410"/>
                <a:gd name="T53" fmla="*/ 80666225 h 2895"/>
                <a:gd name="T54" fmla="*/ 34946319 w 2410"/>
                <a:gd name="T55" fmla="*/ 46626066 h 2895"/>
                <a:gd name="T56" fmla="*/ 47118123 w 2410"/>
                <a:gd name="T57" fmla="*/ 48104051 h 2895"/>
                <a:gd name="T58" fmla="*/ 58291473 w 2410"/>
                <a:gd name="T59" fmla="*/ 54397222 h 2895"/>
                <a:gd name="T60" fmla="*/ 29288342 w 2410"/>
                <a:gd name="T61" fmla="*/ 47579583 h 2895"/>
                <a:gd name="T62" fmla="*/ 65185579 w 2410"/>
                <a:gd name="T63" fmla="*/ 95588435 h 2895"/>
                <a:gd name="T64" fmla="*/ 95520128 w 2410"/>
                <a:gd name="T65" fmla="*/ 88198729 h 2895"/>
                <a:gd name="T66" fmla="*/ 101986419 w 2410"/>
                <a:gd name="T67" fmla="*/ 89104647 h 2895"/>
                <a:gd name="T68" fmla="*/ 44836005 w 2410"/>
                <a:gd name="T69" fmla="*/ 107364059 h 2895"/>
                <a:gd name="T70" fmla="*/ 29288342 w 2410"/>
                <a:gd name="T71" fmla="*/ 47579583 h 2895"/>
                <a:gd name="T72" fmla="*/ 45739389 w 2410"/>
                <a:gd name="T73" fmla="*/ 110463046 h 2895"/>
                <a:gd name="T74" fmla="*/ 15024560 w 2410"/>
                <a:gd name="T75" fmla="*/ 19499181 h 2895"/>
                <a:gd name="T76" fmla="*/ 24391143 w 2410"/>
                <a:gd name="T77" fmla="*/ 3242003 h 2895"/>
                <a:gd name="T78" fmla="*/ 15024560 w 2410"/>
                <a:gd name="T79" fmla="*/ 19499181 h 2895"/>
                <a:gd name="T80" fmla="*/ 10365036 w 2410"/>
                <a:gd name="T81" fmla="*/ 14064110 h 2895"/>
                <a:gd name="T82" fmla="*/ 16593652 w 2410"/>
                <a:gd name="T83" fmla="*/ 42478363 h 2895"/>
                <a:gd name="T84" fmla="*/ 38369714 w 2410"/>
                <a:gd name="T85" fmla="*/ 14922210 h 2895"/>
                <a:gd name="T86" fmla="*/ 33567585 w 2410"/>
                <a:gd name="T87" fmla="*/ 43717914 h 28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10" h="2895">
                  <a:moveTo>
                    <a:pt x="912" y="2581"/>
                  </a:moveTo>
                  <a:cubicBezTo>
                    <a:pt x="847" y="2677"/>
                    <a:pt x="847" y="2677"/>
                    <a:pt x="847" y="2677"/>
                  </a:cubicBezTo>
                  <a:cubicBezTo>
                    <a:pt x="627" y="2565"/>
                    <a:pt x="627" y="2565"/>
                    <a:pt x="627" y="2565"/>
                  </a:cubicBezTo>
                  <a:cubicBezTo>
                    <a:pt x="610" y="2556"/>
                    <a:pt x="590" y="2563"/>
                    <a:pt x="581" y="2579"/>
                  </a:cubicBezTo>
                  <a:cubicBezTo>
                    <a:pt x="573" y="2596"/>
                    <a:pt x="580" y="2616"/>
                    <a:pt x="596" y="2625"/>
                  </a:cubicBezTo>
                  <a:cubicBezTo>
                    <a:pt x="789" y="2723"/>
                    <a:pt x="789" y="2723"/>
                    <a:pt x="789" y="2723"/>
                  </a:cubicBezTo>
                  <a:cubicBezTo>
                    <a:pt x="595" y="2832"/>
                    <a:pt x="595" y="2832"/>
                    <a:pt x="595" y="2832"/>
                  </a:cubicBezTo>
                  <a:cubicBezTo>
                    <a:pt x="579" y="2841"/>
                    <a:pt x="573" y="2862"/>
                    <a:pt x="582" y="2878"/>
                  </a:cubicBezTo>
                  <a:cubicBezTo>
                    <a:pt x="588" y="2889"/>
                    <a:pt x="600" y="2895"/>
                    <a:pt x="612" y="2895"/>
                  </a:cubicBezTo>
                  <a:cubicBezTo>
                    <a:pt x="617" y="2895"/>
                    <a:pt x="623" y="2894"/>
                    <a:pt x="628" y="2891"/>
                  </a:cubicBezTo>
                  <a:cubicBezTo>
                    <a:pt x="868" y="2757"/>
                    <a:pt x="868" y="2757"/>
                    <a:pt x="868" y="2757"/>
                  </a:cubicBezTo>
                  <a:cubicBezTo>
                    <a:pt x="1172" y="2840"/>
                    <a:pt x="1172" y="2840"/>
                    <a:pt x="1172" y="2840"/>
                  </a:cubicBezTo>
                  <a:cubicBezTo>
                    <a:pt x="1190" y="2845"/>
                    <a:pt x="1208" y="2834"/>
                    <a:pt x="1213" y="2817"/>
                  </a:cubicBezTo>
                  <a:cubicBezTo>
                    <a:pt x="1218" y="2799"/>
                    <a:pt x="1208" y="2780"/>
                    <a:pt x="1190" y="2775"/>
                  </a:cubicBezTo>
                  <a:cubicBezTo>
                    <a:pt x="913" y="2699"/>
                    <a:pt x="913" y="2699"/>
                    <a:pt x="913" y="2699"/>
                  </a:cubicBezTo>
                  <a:cubicBezTo>
                    <a:pt x="981" y="2599"/>
                    <a:pt x="981" y="2599"/>
                    <a:pt x="981" y="2599"/>
                  </a:cubicBezTo>
                  <a:cubicBezTo>
                    <a:pt x="981" y="2599"/>
                    <a:pt x="981" y="2599"/>
                    <a:pt x="981" y="2598"/>
                  </a:cubicBezTo>
                  <a:cubicBezTo>
                    <a:pt x="981" y="2598"/>
                    <a:pt x="981" y="2598"/>
                    <a:pt x="981" y="2598"/>
                  </a:cubicBezTo>
                  <a:cubicBezTo>
                    <a:pt x="1206" y="2260"/>
                    <a:pt x="1206" y="2260"/>
                    <a:pt x="1206" y="2260"/>
                  </a:cubicBezTo>
                  <a:cubicBezTo>
                    <a:pt x="2382" y="1987"/>
                    <a:pt x="2382" y="1987"/>
                    <a:pt x="2382" y="1987"/>
                  </a:cubicBezTo>
                  <a:cubicBezTo>
                    <a:pt x="2396" y="1984"/>
                    <a:pt x="2406" y="1973"/>
                    <a:pt x="2408" y="1959"/>
                  </a:cubicBezTo>
                  <a:cubicBezTo>
                    <a:pt x="2410" y="1945"/>
                    <a:pt x="2403" y="1932"/>
                    <a:pt x="2391" y="1925"/>
                  </a:cubicBezTo>
                  <a:cubicBezTo>
                    <a:pt x="2243" y="1845"/>
                    <a:pt x="2243" y="1845"/>
                    <a:pt x="2243" y="1845"/>
                  </a:cubicBezTo>
                  <a:cubicBezTo>
                    <a:pt x="2290" y="1823"/>
                    <a:pt x="2326" y="1785"/>
                    <a:pt x="2348" y="1732"/>
                  </a:cubicBezTo>
                  <a:cubicBezTo>
                    <a:pt x="2355" y="1716"/>
                    <a:pt x="2349" y="1698"/>
                    <a:pt x="2334" y="1689"/>
                  </a:cubicBezTo>
                  <a:cubicBezTo>
                    <a:pt x="1934" y="1463"/>
                    <a:pt x="1934" y="1463"/>
                    <a:pt x="1934" y="1463"/>
                  </a:cubicBezTo>
                  <a:cubicBezTo>
                    <a:pt x="1931" y="1461"/>
                    <a:pt x="1929" y="1459"/>
                    <a:pt x="1926" y="1458"/>
                  </a:cubicBezTo>
                  <a:cubicBezTo>
                    <a:pt x="1925" y="1458"/>
                    <a:pt x="1924" y="1458"/>
                    <a:pt x="1924" y="1458"/>
                  </a:cubicBezTo>
                  <a:cubicBezTo>
                    <a:pt x="1049" y="964"/>
                    <a:pt x="1049" y="964"/>
                    <a:pt x="1049" y="964"/>
                  </a:cubicBezTo>
                  <a:cubicBezTo>
                    <a:pt x="1005" y="358"/>
                    <a:pt x="759" y="124"/>
                    <a:pt x="739" y="106"/>
                  </a:cubicBezTo>
                  <a:cubicBezTo>
                    <a:pt x="685" y="41"/>
                    <a:pt x="604" y="0"/>
                    <a:pt x="513" y="0"/>
                  </a:cubicBezTo>
                  <a:cubicBezTo>
                    <a:pt x="395" y="0"/>
                    <a:pt x="293" y="70"/>
                    <a:pt x="246" y="170"/>
                  </a:cubicBezTo>
                  <a:cubicBezTo>
                    <a:pt x="161" y="188"/>
                    <a:pt x="21" y="256"/>
                    <a:pt x="1" y="416"/>
                  </a:cubicBezTo>
                  <a:cubicBezTo>
                    <a:pt x="0" y="425"/>
                    <a:pt x="3" y="435"/>
                    <a:pt x="9" y="442"/>
                  </a:cubicBezTo>
                  <a:cubicBezTo>
                    <a:pt x="15" y="449"/>
                    <a:pt x="25" y="454"/>
                    <a:pt x="34" y="454"/>
                  </a:cubicBezTo>
                  <a:cubicBezTo>
                    <a:pt x="264" y="454"/>
                    <a:pt x="264" y="454"/>
                    <a:pt x="264" y="454"/>
                  </a:cubicBezTo>
                  <a:cubicBezTo>
                    <a:pt x="296" y="503"/>
                    <a:pt x="342" y="542"/>
                    <a:pt x="396" y="566"/>
                  </a:cubicBezTo>
                  <a:cubicBezTo>
                    <a:pt x="393" y="609"/>
                    <a:pt x="376" y="716"/>
                    <a:pt x="291" y="856"/>
                  </a:cubicBezTo>
                  <a:cubicBezTo>
                    <a:pt x="202" y="1002"/>
                    <a:pt x="36" y="1275"/>
                    <a:pt x="36" y="1537"/>
                  </a:cubicBezTo>
                  <a:cubicBezTo>
                    <a:pt x="36" y="1543"/>
                    <a:pt x="37" y="1549"/>
                    <a:pt x="40" y="1553"/>
                  </a:cubicBezTo>
                  <a:cubicBezTo>
                    <a:pt x="37" y="1579"/>
                    <a:pt x="36" y="1606"/>
                    <a:pt x="36" y="1632"/>
                  </a:cubicBezTo>
                  <a:cubicBezTo>
                    <a:pt x="36" y="2021"/>
                    <a:pt x="348" y="2339"/>
                    <a:pt x="735" y="2348"/>
                  </a:cubicBezTo>
                  <a:lnTo>
                    <a:pt x="912" y="2581"/>
                  </a:lnTo>
                  <a:close/>
                  <a:moveTo>
                    <a:pt x="2160" y="1800"/>
                  </a:moveTo>
                  <a:cubicBezTo>
                    <a:pt x="2150" y="1801"/>
                    <a:pt x="2140" y="1802"/>
                    <a:pt x="2130" y="1802"/>
                  </a:cubicBezTo>
                  <a:cubicBezTo>
                    <a:pt x="2115" y="1802"/>
                    <a:pt x="2100" y="1800"/>
                    <a:pt x="2086" y="1798"/>
                  </a:cubicBezTo>
                  <a:cubicBezTo>
                    <a:pt x="2041" y="1792"/>
                    <a:pt x="2007" y="1778"/>
                    <a:pt x="2007" y="1778"/>
                  </a:cubicBezTo>
                  <a:cubicBezTo>
                    <a:pt x="1998" y="1774"/>
                    <a:pt x="1988" y="1775"/>
                    <a:pt x="1980" y="1779"/>
                  </a:cubicBezTo>
                  <a:cubicBezTo>
                    <a:pt x="1973" y="1782"/>
                    <a:pt x="1968" y="1787"/>
                    <a:pt x="1964" y="1793"/>
                  </a:cubicBezTo>
                  <a:cubicBezTo>
                    <a:pt x="1930" y="1859"/>
                    <a:pt x="1872" y="1890"/>
                    <a:pt x="1786" y="1890"/>
                  </a:cubicBezTo>
                  <a:cubicBezTo>
                    <a:pt x="1692" y="1890"/>
                    <a:pt x="1601" y="1850"/>
                    <a:pt x="1600" y="1850"/>
                  </a:cubicBezTo>
                  <a:cubicBezTo>
                    <a:pt x="1583" y="1842"/>
                    <a:pt x="1564" y="1849"/>
                    <a:pt x="1556" y="1866"/>
                  </a:cubicBezTo>
                  <a:cubicBezTo>
                    <a:pt x="1534" y="1911"/>
                    <a:pt x="1465" y="1938"/>
                    <a:pt x="1371" y="1938"/>
                  </a:cubicBezTo>
                  <a:cubicBezTo>
                    <a:pt x="1232" y="1938"/>
                    <a:pt x="1070" y="1883"/>
                    <a:pt x="917" y="1787"/>
                  </a:cubicBezTo>
                  <a:cubicBezTo>
                    <a:pt x="920" y="1787"/>
                    <a:pt x="923" y="1787"/>
                    <a:pt x="927" y="1787"/>
                  </a:cubicBezTo>
                  <a:cubicBezTo>
                    <a:pt x="1035" y="1787"/>
                    <a:pt x="1120" y="1757"/>
                    <a:pt x="1163" y="1700"/>
                  </a:cubicBezTo>
                  <a:cubicBezTo>
                    <a:pt x="1283" y="1746"/>
                    <a:pt x="1489" y="1776"/>
                    <a:pt x="1590" y="1625"/>
                  </a:cubicBezTo>
                  <a:cubicBezTo>
                    <a:pt x="1630" y="1638"/>
                    <a:pt x="1681" y="1647"/>
                    <a:pt x="1732" y="1644"/>
                  </a:cubicBezTo>
                  <a:cubicBezTo>
                    <a:pt x="1751" y="1643"/>
                    <a:pt x="1769" y="1641"/>
                    <a:pt x="1788" y="1636"/>
                  </a:cubicBezTo>
                  <a:cubicBezTo>
                    <a:pt x="1803" y="1633"/>
                    <a:pt x="1817" y="1628"/>
                    <a:pt x="1831" y="1621"/>
                  </a:cubicBezTo>
                  <a:cubicBezTo>
                    <a:pt x="1868" y="1605"/>
                    <a:pt x="1901" y="1577"/>
                    <a:pt x="1926" y="1536"/>
                  </a:cubicBezTo>
                  <a:cubicBezTo>
                    <a:pt x="2272" y="1732"/>
                    <a:pt x="2272" y="1732"/>
                    <a:pt x="2272" y="1732"/>
                  </a:cubicBezTo>
                  <a:cubicBezTo>
                    <a:pt x="2247" y="1771"/>
                    <a:pt x="2210" y="1794"/>
                    <a:pt x="2160" y="1800"/>
                  </a:cubicBezTo>
                  <a:close/>
                  <a:moveTo>
                    <a:pt x="1863" y="1500"/>
                  </a:moveTo>
                  <a:cubicBezTo>
                    <a:pt x="1869" y="1499"/>
                    <a:pt x="1869" y="1499"/>
                    <a:pt x="1869" y="1499"/>
                  </a:cubicBezTo>
                  <a:cubicBezTo>
                    <a:pt x="1869" y="1500"/>
                    <a:pt x="1868" y="1502"/>
                    <a:pt x="1867" y="1503"/>
                  </a:cubicBezTo>
                  <a:cubicBezTo>
                    <a:pt x="1837" y="1550"/>
                    <a:pt x="1792" y="1570"/>
                    <a:pt x="1747" y="1576"/>
                  </a:cubicBezTo>
                  <a:cubicBezTo>
                    <a:pt x="1722" y="1579"/>
                    <a:pt x="1697" y="1578"/>
                    <a:pt x="1674" y="1575"/>
                  </a:cubicBezTo>
                  <a:cubicBezTo>
                    <a:pt x="1646" y="1571"/>
                    <a:pt x="1621" y="1564"/>
                    <a:pt x="1605" y="1559"/>
                  </a:cubicBezTo>
                  <a:cubicBezTo>
                    <a:pt x="1595" y="1556"/>
                    <a:pt x="1589" y="1553"/>
                    <a:pt x="1588" y="1553"/>
                  </a:cubicBezTo>
                  <a:cubicBezTo>
                    <a:pt x="1579" y="1549"/>
                    <a:pt x="1570" y="1549"/>
                    <a:pt x="1562" y="1552"/>
                  </a:cubicBezTo>
                  <a:cubicBezTo>
                    <a:pt x="1555" y="1555"/>
                    <a:pt x="1549" y="1561"/>
                    <a:pt x="1545" y="1568"/>
                  </a:cubicBezTo>
                  <a:cubicBezTo>
                    <a:pt x="1544" y="1570"/>
                    <a:pt x="1543" y="1571"/>
                    <a:pt x="1542" y="1573"/>
                  </a:cubicBezTo>
                  <a:cubicBezTo>
                    <a:pt x="1469" y="1705"/>
                    <a:pt x="1302" y="1674"/>
                    <a:pt x="1217" y="1647"/>
                  </a:cubicBezTo>
                  <a:cubicBezTo>
                    <a:pt x="1187" y="1637"/>
                    <a:pt x="1167" y="1629"/>
                    <a:pt x="1164" y="1627"/>
                  </a:cubicBezTo>
                  <a:cubicBezTo>
                    <a:pt x="1147" y="1620"/>
                    <a:pt x="1127" y="1627"/>
                    <a:pt x="1119" y="1643"/>
                  </a:cubicBezTo>
                  <a:cubicBezTo>
                    <a:pt x="1114" y="1655"/>
                    <a:pt x="1105" y="1665"/>
                    <a:pt x="1094" y="1675"/>
                  </a:cubicBezTo>
                  <a:cubicBezTo>
                    <a:pt x="1056" y="1707"/>
                    <a:pt x="986" y="1723"/>
                    <a:pt x="900" y="1719"/>
                  </a:cubicBezTo>
                  <a:cubicBezTo>
                    <a:pt x="871" y="1717"/>
                    <a:pt x="840" y="1714"/>
                    <a:pt x="808" y="1708"/>
                  </a:cubicBezTo>
                  <a:cubicBezTo>
                    <a:pt x="807" y="1708"/>
                    <a:pt x="806" y="1708"/>
                    <a:pt x="805" y="1707"/>
                  </a:cubicBezTo>
                  <a:cubicBezTo>
                    <a:pt x="798" y="1702"/>
                    <a:pt x="792" y="1698"/>
                    <a:pt x="786" y="1692"/>
                  </a:cubicBezTo>
                  <a:cubicBezTo>
                    <a:pt x="601" y="1540"/>
                    <a:pt x="576" y="1373"/>
                    <a:pt x="588" y="1258"/>
                  </a:cubicBezTo>
                  <a:cubicBezTo>
                    <a:pt x="601" y="1131"/>
                    <a:pt x="666" y="1022"/>
                    <a:pt x="725" y="984"/>
                  </a:cubicBezTo>
                  <a:cubicBezTo>
                    <a:pt x="728" y="982"/>
                    <a:pt x="731" y="980"/>
                    <a:pt x="735" y="978"/>
                  </a:cubicBezTo>
                  <a:cubicBezTo>
                    <a:pt x="761" y="964"/>
                    <a:pt x="792" y="957"/>
                    <a:pt x="824" y="957"/>
                  </a:cubicBezTo>
                  <a:cubicBezTo>
                    <a:pt x="897" y="957"/>
                    <a:pt x="962" y="992"/>
                    <a:pt x="984" y="1004"/>
                  </a:cubicBezTo>
                  <a:cubicBezTo>
                    <a:pt x="989" y="1007"/>
                    <a:pt x="991" y="1009"/>
                    <a:pt x="991" y="1009"/>
                  </a:cubicBezTo>
                  <a:cubicBezTo>
                    <a:pt x="992" y="1009"/>
                    <a:pt x="993" y="1010"/>
                    <a:pt x="994" y="1010"/>
                  </a:cubicBezTo>
                  <a:cubicBezTo>
                    <a:pt x="1034" y="1033"/>
                    <a:pt x="1034" y="1033"/>
                    <a:pt x="1034" y="1033"/>
                  </a:cubicBezTo>
                  <a:cubicBezTo>
                    <a:pt x="1226" y="1141"/>
                    <a:pt x="1226" y="1141"/>
                    <a:pt x="1226" y="1141"/>
                  </a:cubicBezTo>
                  <a:cubicBezTo>
                    <a:pt x="1319" y="1194"/>
                    <a:pt x="1319" y="1194"/>
                    <a:pt x="1319" y="1194"/>
                  </a:cubicBezTo>
                  <a:lnTo>
                    <a:pt x="1863" y="1500"/>
                  </a:lnTo>
                  <a:close/>
                  <a:moveTo>
                    <a:pt x="616" y="998"/>
                  </a:moveTo>
                  <a:cubicBezTo>
                    <a:pt x="570" y="1059"/>
                    <a:pt x="531" y="1148"/>
                    <a:pt x="520" y="1251"/>
                  </a:cubicBezTo>
                  <a:cubicBezTo>
                    <a:pt x="501" y="1436"/>
                    <a:pt x="580" y="1611"/>
                    <a:pt x="743" y="1745"/>
                  </a:cubicBezTo>
                  <a:cubicBezTo>
                    <a:pt x="942" y="1908"/>
                    <a:pt x="1176" y="2005"/>
                    <a:pt x="1371" y="2005"/>
                  </a:cubicBezTo>
                  <a:cubicBezTo>
                    <a:pt x="1476" y="2005"/>
                    <a:pt x="1558" y="1975"/>
                    <a:pt x="1600" y="1922"/>
                  </a:cubicBezTo>
                  <a:cubicBezTo>
                    <a:pt x="1637" y="1936"/>
                    <a:pt x="1709" y="1958"/>
                    <a:pt x="1786" y="1958"/>
                  </a:cubicBezTo>
                  <a:cubicBezTo>
                    <a:pt x="1885" y="1958"/>
                    <a:pt x="1961" y="1921"/>
                    <a:pt x="2009" y="1850"/>
                  </a:cubicBezTo>
                  <a:cubicBezTo>
                    <a:pt x="2036" y="1858"/>
                    <a:pt x="2081" y="1869"/>
                    <a:pt x="2130" y="1869"/>
                  </a:cubicBezTo>
                  <a:cubicBezTo>
                    <a:pt x="2130" y="1869"/>
                    <a:pt x="2130" y="1869"/>
                    <a:pt x="2130" y="1869"/>
                  </a:cubicBezTo>
                  <a:cubicBezTo>
                    <a:pt x="2135" y="1869"/>
                    <a:pt x="2140" y="1869"/>
                    <a:pt x="2145" y="1869"/>
                  </a:cubicBezTo>
                  <a:cubicBezTo>
                    <a:pt x="2280" y="1942"/>
                    <a:pt x="2280" y="1942"/>
                    <a:pt x="2280" y="1942"/>
                  </a:cubicBezTo>
                  <a:cubicBezTo>
                    <a:pt x="945" y="2252"/>
                    <a:pt x="945" y="2252"/>
                    <a:pt x="945" y="2252"/>
                  </a:cubicBezTo>
                  <a:cubicBezTo>
                    <a:pt x="945" y="2252"/>
                    <a:pt x="944" y="2252"/>
                    <a:pt x="943" y="2252"/>
                  </a:cubicBezTo>
                  <a:cubicBezTo>
                    <a:pt x="881" y="2271"/>
                    <a:pt x="817" y="2281"/>
                    <a:pt x="752" y="2281"/>
                  </a:cubicBezTo>
                  <a:cubicBezTo>
                    <a:pt x="394" y="2281"/>
                    <a:pt x="103" y="1990"/>
                    <a:pt x="103" y="1632"/>
                  </a:cubicBezTo>
                  <a:cubicBezTo>
                    <a:pt x="103" y="1321"/>
                    <a:pt x="323" y="1060"/>
                    <a:pt x="616" y="998"/>
                  </a:cubicBezTo>
                  <a:close/>
                  <a:moveTo>
                    <a:pt x="951" y="2522"/>
                  </a:moveTo>
                  <a:cubicBezTo>
                    <a:pt x="817" y="2345"/>
                    <a:pt x="817" y="2345"/>
                    <a:pt x="817" y="2345"/>
                  </a:cubicBezTo>
                  <a:cubicBezTo>
                    <a:pt x="866" y="2341"/>
                    <a:pt x="915" y="2331"/>
                    <a:pt x="962" y="2317"/>
                  </a:cubicBezTo>
                  <a:cubicBezTo>
                    <a:pt x="1110" y="2283"/>
                    <a:pt x="1110" y="2283"/>
                    <a:pt x="1110" y="2283"/>
                  </a:cubicBezTo>
                  <a:lnTo>
                    <a:pt x="951" y="2522"/>
                  </a:lnTo>
                  <a:close/>
                  <a:moveTo>
                    <a:pt x="316" y="409"/>
                  </a:moveTo>
                  <a:cubicBezTo>
                    <a:pt x="297" y="376"/>
                    <a:pt x="285" y="337"/>
                    <a:pt x="285" y="295"/>
                  </a:cubicBezTo>
                  <a:cubicBezTo>
                    <a:pt x="285" y="264"/>
                    <a:pt x="292" y="233"/>
                    <a:pt x="304" y="206"/>
                  </a:cubicBezTo>
                  <a:cubicBezTo>
                    <a:pt x="338" y="125"/>
                    <a:pt x="419" y="68"/>
                    <a:pt x="513" y="68"/>
                  </a:cubicBezTo>
                  <a:cubicBezTo>
                    <a:pt x="638" y="68"/>
                    <a:pt x="740" y="170"/>
                    <a:pt x="740" y="295"/>
                  </a:cubicBezTo>
                  <a:cubicBezTo>
                    <a:pt x="740" y="421"/>
                    <a:pt x="638" y="523"/>
                    <a:pt x="513" y="523"/>
                  </a:cubicBezTo>
                  <a:cubicBezTo>
                    <a:pt x="429" y="523"/>
                    <a:pt x="356" y="477"/>
                    <a:pt x="316" y="409"/>
                  </a:cubicBezTo>
                  <a:close/>
                  <a:moveTo>
                    <a:pt x="76" y="386"/>
                  </a:moveTo>
                  <a:cubicBezTo>
                    <a:pt x="102" y="303"/>
                    <a:pt x="173" y="265"/>
                    <a:pt x="222" y="247"/>
                  </a:cubicBezTo>
                  <a:cubicBezTo>
                    <a:pt x="220" y="263"/>
                    <a:pt x="218" y="279"/>
                    <a:pt x="218" y="295"/>
                  </a:cubicBezTo>
                  <a:cubicBezTo>
                    <a:pt x="218" y="327"/>
                    <a:pt x="223" y="357"/>
                    <a:pt x="232" y="386"/>
                  </a:cubicBezTo>
                  <a:lnTo>
                    <a:pt x="76" y="386"/>
                  </a:lnTo>
                  <a:close/>
                  <a:moveTo>
                    <a:pt x="349" y="891"/>
                  </a:moveTo>
                  <a:cubicBezTo>
                    <a:pt x="432" y="754"/>
                    <a:pt x="455" y="644"/>
                    <a:pt x="462" y="585"/>
                  </a:cubicBezTo>
                  <a:cubicBezTo>
                    <a:pt x="478" y="588"/>
                    <a:pt x="495" y="590"/>
                    <a:pt x="513" y="590"/>
                  </a:cubicBezTo>
                  <a:cubicBezTo>
                    <a:pt x="670" y="590"/>
                    <a:pt x="798" y="467"/>
                    <a:pt x="807" y="313"/>
                  </a:cubicBezTo>
                  <a:cubicBezTo>
                    <a:pt x="874" y="434"/>
                    <a:pt x="951" y="631"/>
                    <a:pt x="978" y="925"/>
                  </a:cubicBezTo>
                  <a:cubicBezTo>
                    <a:pt x="940" y="908"/>
                    <a:pt x="885" y="890"/>
                    <a:pt x="824" y="890"/>
                  </a:cubicBezTo>
                  <a:cubicBezTo>
                    <a:pt x="781" y="890"/>
                    <a:pt x="742" y="899"/>
                    <a:pt x="706" y="917"/>
                  </a:cubicBezTo>
                  <a:cubicBezTo>
                    <a:pt x="495" y="931"/>
                    <a:pt x="308" y="1036"/>
                    <a:pt x="186" y="1194"/>
                  </a:cubicBezTo>
                  <a:cubicBezTo>
                    <a:pt x="238" y="1073"/>
                    <a:pt x="304" y="965"/>
                    <a:pt x="349" y="89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NZ"/>
            </a:p>
          </p:txBody>
        </p:sp>
      </p:grpSp>
      <p:grpSp>
        <p:nvGrpSpPr>
          <p:cNvPr id="28" name="Grupa 40">
            <a:extLst>
              <a:ext uri="{FF2B5EF4-FFF2-40B4-BE49-F238E27FC236}">
                <a16:creationId xmlns:a16="http://schemas.microsoft.com/office/drawing/2014/main" id="{64D0BFA2-02D9-A58B-5913-B8AB12F432CB}"/>
              </a:ext>
            </a:extLst>
          </p:cNvPr>
          <p:cNvGrpSpPr>
            <a:grpSpLocks/>
          </p:cNvGrpSpPr>
          <p:nvPr/>
        </p:nvGrpSpPr>
        <p:grpSpPr bwMode="auto">
          <a:xfrm>
            <a:off x="6381750" y="4122738"/>
            <a:ext cx="1690688" cy="1879600"/>
            <a:chOff x="8081194" y="4473229"/>
            <a:chExt cx="1071890" cy="1190927"/>
          </a:xfrm>
        </p:grpSpPr>
        <p:sp>
          <p:nvSpPr>
            <p:cNvPr id="29" name="Elipsa 41">
              <a:extLst>
                <a:ext uri="{FF2B5EF4-FFF2-40B4-BE49-F238E27FC236}">
                  <a16:creationId xmlns:a16="http://schemas.microsoft.com/office/drawing/2014/main" id="{86168A2E-F08C-C7F3-3318-A8107805EA3E}"/>
                </a:ext>
              </a:extLst>
            </p:cNvPr>
            <p:cNvSpPr/>
            <p:nvPr/>
          </p:nvSpPr>
          <p:spPr>
            <a:xfrm>
              <a:off x="8081194" y="4473229"/>
              <a:ext cx="1071890" cy="1072237"/>
            </a:xfrm>
            <a:prstGeom prst="ellipse">
              <a:avLst/>
            </a:prstGeom>
            <a:solidFill>
              <a:srgbClr val="FFD3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sz="3600"/>
            </a:p>
          </p:txBody>
        </p:sp>
        <p:sp>
          <p:nvSpPr>
            <p:cNvPr id="514068" name="pole tekstowe 42">
              <a:extLst>
                <a:ext uri="{FF2B5EF4-FFF2-40B4-BE49-F238E27FC236}">
                  <a16:creationId xmlns:a16="http://schemas.microsoft.com/office/drawing/2014/main" id="{27F65970-3F89-5A15-A0BC-56AAAB738863}"/>
                </a:ext>
              </a:extLst>
            </p:cNvPr>
            <p:cNvSpPr txBox="1">
              <a:spLocks noChangeArrowheads="1"/>
            </p:cNvSpPr>
            <p:nvPr/>
          </p:nvSpPr>
          <p:spPr bwMode="auto">
            <a:xfrm>
              <a:off x="8394795" y="4483931"/>
              <a:ext cx="736614" cy="118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11500" b="1">
                  <a:solidFill>
                    <a:schemeClr val="bg1"/>
                  </a:solidFill>
                </a:rPr>
                <a:t>I</a:t>
              </a:r>
            </a:p>
          </p:txBody>
        </p:sp>
        <p:sp>
          <p:nvSpPr>
            <p:cNvPr id="514069" name="Freeform 7">
              <a:extLst>
                <a:ext uri="{FF2B5EF4-FFF2-40B4-BE49-F238E27FC236}">
                  <a16:creationId xmlns:a16="http://schemas.microsoft.com/office/drawing/2014/main" id="{82295F1A-2D81-10AC-A2FC-7768A764E4E3}"/>
                </a:ext>
              </a:extLst>
            </p:cNvPr>
            <p:cNvSpPr>
              <a:spLocks noEditPoints="1"/>
            </p:cNvSpPr>
            <p:nvPr/>
          </p:nvSpPr>
          <p:spPr bwMode="auto">
            <a:xfrm>
              <a:off x="8251833" y="4657611"/>
              <a:ext cx="553189" cy="642881"/>
            </a:xfrm>
            <a:custGeom>
              <a:avLst/>
              <a:gdLst>
                <a:gd name="T0" fmla="*/ 48973059 w 2306"/>
                <a:gd name="T1" fmla="*/ 151800006 h 2681"/>
                <a:gd name="T2" fmla="*/ 52886404 w 2306"/>
                <a:gd name="T3" fmla="*/ 147142296 h 2681"/>
                <a:gd name="T4" fmla="*/ 57893172 w 2306"/>
                <a:gd name="T5" fmla="*/ 143289806 h 2681"/>
                <a:gd name="T6" fmla="*/ 59792150 w 2306"/>
                <a:gd name="T7" fmla="*/ 130007515 h 2681"/>
                <a:gd name="T8" fmla="*/ 101399112 w 2306"/>
                <a:gd name="T9" fmla="*/ 152949807 h 2681"/>
                <a:gd name="T10" fmla="*/ 132244796 w 2306"/>
                <a:gd name="T11" fmla="*/ 145359926 h 2681"/>
                <a:gd name="T12" fmla="*/ 99730189 w 2306"/>
                <a:gd name="T13" fmla="*/ 121037395 h 2681"/>
                <a:gd name="T14" fmla="*/ 132072075 w 2306"/>
                <a:gd name="T15" fmla="*/ 109249965 h 2681"/>
                <a:gd name="T16" fmla="*/ 55476029 w 2306"/>
                <a:gd name="T17" fmla="*/ 28462531 h 2681"/>
                <a:gd name="T18" fmla="*/ 69747873 w 2306"/>
                <a:gd name="T19" fmla="*/ 57550 h 2681"/>
                <a:gd name="T20" fmla="*/ 44311734 w 2306"/>
                <a:gd name="T21" fmla="*/ 14317471 h 2681"/>
                <a:gd name="T22" fmla="*/ 13351142 w 2306"/>
                <a:gd name="T23" fmla="*/ 26852571 h 2681"/>
                <a:gd name="T24" fmla="*/ 7078468 w 2306"/>
                <a:gd name="T25" fmla="*/ 53590042 h 2681"/>
                <a:gd name="T26" fmla="*/ 16631414 w 2306"/>
                <a:gd name="T27" fmla="*/ 66469963 h 2681"/>
                <a:gd name="T28" fmla="*/ 25608860 w 2306"/>
                <a:gd name="T29" fmla="*/ 59340002 h 2681"/>
                <a:gd name="T30" fmla="*/ 31421183 w 2306"/>
                <a:gd name="T31" fmla="*/ 94644984 h 2681"/>
                <a:gd name="T32" fmla="*/ 34873937 w 2306"/>
                <a:gd name="T33" fmla="*/ 99647514 h 2681"/>
                <a:gd name="T34" fmla="*/ 42067313 w 2306"/>
                <a:gd name="T35" fmla="*/ 129720005 h 2681"/>
                <a:gd name="T36" fmla="*/ 41376906 w 2306"/>
                <a:gd name="T37" fmla="*/ 143289806 h 2681"/>
                <a:gd name="T38" fmla="*/ 35449435 w 2306"/>
                <a:gd name="T39" fmla="*/ 153754787 h 2681"/>
                <a:gd name="T40" fmla="*/ 46556156 w 2306"/>
                <a:gd name="T41" fmla="*/ 22022451 h 2681"/>
                <a:gd name="T42" fmla="*/ 55418455 w 2306"/>
                <a:gd name="T43" fmla="*/ 45137392 h 2681"/>
                <a:gd name="T44" fmla="*/ 28773984 w 2306"/>
                <a:gd name="T45" fmla="*/ 53992412 h 2681"/>
                <a:gd name="T46" fmla="*/ 17149339 w 2306"/>
                <a:gd name="T47" fmla="*/ 27657551 h 2681"/>
                <a:gd name="T48" fmla="*/ 46556156 w 2306"/>
                <a:gd name="T49" fmla="*/ 22022451 h 2681"/>
                <a:gd name="T50" fmla="*/ 30097464 w 2306"/>
                <a:gd name="T51" fmla="*/ 59454863 h 2681"/>
                <a:gd name="T52" fmla="*/ 54152549 w 2306"/>
                <a:gd name="T53" fmla="*/ 48817472 h 2681"/>
                <a:gd name="T54" fmla="*/ 69690299 w 2306"/>
                <a:gd name="T55" fmla="*/ 57844903 h 2681"/>
                <a:gd name="T56" fmla="*/ 91788593 w 2306"/>
                <a:gd name="T57" fmla="*/ 82742454 h 2681"/>
                <a:gd name="T58" fmla="*/ 39650409 w 2306"/>
                <a:gd name="T59" fmla="*/ 92862374 h 2681"/>
                <a:gd name="T60" fmla="*/ 35794639 w 2306"/>
                <a:gd name="T61" fmla="*/ 92287354 h 2681"/>
                <a:gd name="T62" fmla="*/ 38959763 w 2306"/>
                <a:gd name="T63" fmla="*/ 96714864 h 2681"/>
                <a:gd name="T64" fmla="*/ 92076462 w 2306"/>
                <a:gd name="T65" fmla="*/ 87169964 h 2681"/>
                <a:gd name="T66" fmla="*/ 110434132 w 2306"/>
                <a:gd name="T67" fmla="*/ 93207434 h 2681"/>
                <a:gd name="T68" fmla="*/ 94838809 w 2306"/>
                <a:gd name="T69" fmla="*/ 102120004 h 2681"/>
                <a:gd name="T70" fmla="*/ 47476858 w 2306"/>
                <a:gd name="T71" fmla="*/ 105684984 h 2681"/>
                <a:gd name="T72" fmla="*/ 38844855 w 2306"/>
                <a:gd name="T73" fmla="*/ 97980004 h 2681"/>
                <a:gd name="T74" fmla="*/ 90867890 w 2306"/>
                <a:gd name="T75" fmla="*/ 117932335 h 2681"/>
                <a:gd name="T76" fmla="*/ 86148991 w 2306"/>
                <a:gd name="T77" fmla="*/ 118047435 h 2681"/>
                <a:gd name="T78" fmla="*/ 65546899 w 2306"/>
                <a:gd name="T79" fmla="*/ 111434945 h 2681"/>
                <a:gd name="T80" fmla="*/ 96277436 w 2306"/>
                <a:gd name="T81" fmla="*/ 105799845 h 2681"/>
                <a:gd name="T82" fmla="*/ 90867890 w 2306"/>
                <a:gd name="T83" fmla="*/ 117932335 h 2681"/>
                <a:gd name="T84" fmla="*/ 81487666 w 2306"/>
                <a:gd name="T85" fmla="*/ 121842375 h 2681"/>
                <a:gd name="T86" fmla="*/ 56684600 w 2306"/>
                <a:gd name="T87" fmla="*/ 126039925 h 2681"/>
                <a:gd name="T88" fmla="*/ 50929851 w 2306"/>
                <a:gd name="T89" fmla="*/ 134722296 h 2681"/>
                <a:gd name="T90" fmla="*/ 45980657 w 2306"/>
                <a:gd name="T91" fmla="*/ 118967515 h 2681"/>
                <a:gd name="T92" fmla="*/ 104046311 w 2306"/>
                <a:gd name="T93" fmla="*/ 150017396 h 2681"/>
                <a:gd name="T94" fmla="*/ 93687811 w 2306"/>
                <a:gd name="T95" fmla="*/ 121669965 h 2681"/>
                <a:gd name="T96" fmla="*/ 69632725 w 2306"/>
                <a:gd name="T97" fmla="*/ 5002530 h 2681"/>
                <a:gd name="T98" fmla="*/ 53116699 w 2306"/>
                <a:gd name="T99" fmla="*/ 24840001 h 2681"/>
                <a:gd name="T100" fmla="*/ 68481728 w 2306"/>
                <a:gd name="T101" fmla="*/ 7475020 h 2681"/>
                <a:gd name="T102" fmla="*/ 17034191 w 2306"/>
                <a:gd name="T103" fmla="*/ 54337472 h 2681"/>
                <a:gd name="T104" fmla="*/ 10473648 w 2306"/>
                <a:gd name="T105" fmla="*/ 51635022 h 2681"/>
                <a:gd name="T106" fmla="*/ 25090935 w 2306"/>
                <a:gd name="T107" fmla="*/ 55429962 h 268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06" h="2681">
                  <a:moveTo>
                    <a:pt x="720" y="2559"/>
                  </a:moveTo>
                  <a:cubicBezTo>
                    <a:pt x="851" y="2559"/>
                    <a:pt x="851" y="2559"/>
                    <a:pt x="851" y="2559"/>
                  </a:cubicBezTo>
                  <a:cubicBezTo>
                    <a:pt x="851" y="2640"/>
                    <a:pt x="851" y="2640"/>
                    <a:pt x="851" y="2640"/>
                  </a:cubicBezTo>
                  <a:cubicBezTo>
                    <a:pt x="851" y="2659"/>
                    <a:pt x="866" y="2674"/>
                    <a:pt x="885" y="2674"/>
                  </a:cubicBezTo>
                  <a:cubicBezTo>
                    <a:pt x="904" y="2674"/>
                    <a:pt x="919" y="2659"/>
                    <a:pt x="919" y="2640"/>
                  </a:cubicBezTo>
                  <a:cubicBezTo>
                    <a:pt x="919" y="2559"/>
                    <a:pt x="919" y="2559"/>
                    <a:pt x="919" y="2559"/>
                  </a:cubicBezTo>
                  <a:cubicBezTo>
                    <a:pt x="1006" y="2559"/>
                    <a:pt x="1006" y="2559"/>
                    <a:pt x="1006" y="2559"/>
                  </a:cubicBezTo>
                  <a:cubicBezTo>
                    <a:pt x="1024" y="2559"/>
                    <a:pt x="1039" y="2544"/>
                    <a:pt x="1039" y="2526"/>
                  </a:cubicBezTo>
                  <a:cubicBezTo>
                    <a:pt x="1039" y="2507"/>
                    <a:pt x="1024" y="2492"/>
                    <a:pt x="1006" y="2492"/>
                  </a:cubicBezTo>
                  <a:cubicBezTo>
                    <a:pt x="919" y="2492"/>
                    <a:pt x="919" y="2492"/>
                    <a:pt x="919" y="2492"/>
                  </a:cubicBezTo>
                  <a:cubicBezTo>
                    <a:pt x="919" y="2406"/>
                    <a:pt x="919" y="2406"/>
                    <a:pt x="919" y="2406"/>
                  </a:cubicBezTo>
                  <a:cubicBezTo>
                    <a:pt x="986" y="2391"/>
                    <a:pt x="1037" y="2333"/>
                    <a:pt x="1039" y="2261"/>
                  </a:cubicBezTo>
                  <a:cubicBezTo>
                    <a:pt x="1074" y="2268"/>
                    <a:pt x="1109" y="2272"/>
                    <a:pt x="1145" y="2272"/>
                  </a:cubicBezTo>
                  <a:cubicBezTo>
                    <a:pt x="1245" y="2272"/>
                    <a:pt x="1339" y="2244"/>
                    <a:pt x="1420" y="2196"/>
                  </a:cubicBezTo>
                  <a:cubicBezTo>
                    <a:pt x="1762" y="2660"/>
                    <a:pt x="1762" y="2660"/>
                    <a:pt x="1762" y="2660"/>
                  </a:cubicBezTo>
                  <a:cubicBezTo>
                    <a:pt x="1768" y="2668"/>
                    <a:pt x="1776" y="2672"/>
                    <a:pt x="1784" y="2674"/>
                  </a:cubicBezTo>
                  <a:cubicBezTo>
                    <a:pt x="1790" y="2675"/>
                    <a:pt x="1836" y="2681"/>
                    <a:pt x="1899" y="2681"/>
                  </a:cubicBezTo>
                  <a:cubicBezTo>
                    <a:pt x="2020" y="2681"/>
                    <a:pt x="2205" y="2658"/>
                    <a:pt x="2298" y="2528"/>
                  </a:cubicBezTo>
                  <a:cubicBezTo>
                    <a:pt x="2304" y="2521"/>
                    <a:pt x="2306" y="2512"/>
                    <a:pt x="2304" y="2503"/>
                  </a:cubicBezTo>
                  <a:cubicBezTo>
                    <a:pt x="2303" y="2494"/>
                    <a:pt x="2298" y="2486"/>
                    <a:pt x="2290" y="2481"/>
                  </a:cubicBezTo>
                  <a:cubicBezTo>
                    <a:pt x="1733" y="2105"/>
                    <a:pt x="1733" y="2105"/>
                    <a:pt x="1733" y="2105"/>
                  </a:cubicBezTo>
                  <a:cubicBezTo>
                    <a:pt x="2040" y="2064"/>
                    <a:pt x="2273" y="1960"/>
                    <a:pt x="2285" y="1954"/>
                  </a:cubicBezTo>
                  <a:cubicBezTo>
                    <a:pt x="2295" y="1950"/>
                    <a:pt x="2302" y="1941"/>
                    <a:pt x="2304" y="1930"/>
                  </a:cubicBezTo>
                  <a:cubicBezTo>
                    <a:pt x="2306" y="1919"/>
                    <a:pt x="2303" y="1908"/>
                    <a:pt x="2295" y="1900"/>
                  </a:cubicBezTo>
                  <a:cubicBezTo>
                    <a:pt x="2264" y="1867"/>
                    <a:pt x="1644" y="1223"/>
                    <a:pt x="1208" y="921"/>
                  </a:cubicBezTo>
                  <a:cubicBezTo>
                    <a:pt x="1200" y="874"/>
                    <a:pt x="1183" y="828"/>
                    <a:pt x="1155" y="786"/>
                  </a:cubicBezTo>
                  <a:cubicBezTo>
                    <a:pt x="964" y="495"/>
                    <a:pt x="964" y="495"/>
                    <a:pt x="964" y="495"/>
                  </a:cubicBezTo>
                  <a:cubicBezTo>
                    <a:pt x="1140" y="465"/>
                    <a:pt x="1232" y="331"/>
                    <a:pt x="1237" y="324"/>
                  </a:cubicBezTo>
                  <a:cubicBezTo>
                    <a:pt x="1287" y="245"/>
                    <a:pt x="1294" y="83"/>
                    <a:pt x="1261" y="28"/>
                  </a:cubicBezTo>
                  <a:cubicBezTo>
                    <a:pt x="1244" y="1"/>
                    <a:pt x="1221" y="0"/>
                    <a:pt x="1212" y="1"/>
                  </a:cubicBezTo>
                  <a:cubicBezTo>
                    <a:pt x="1181" y="4"/>
                    <a:pt x="1155" y="35"/>
                    <a:pt x="1127" y="105"/>
                  </a:cubicBezTo>
                  <a:cubicBezTo>
                    <a:pt x="1047" y="304"/>
                    <a:pt x="783" y="251"/>
                    <a:pt x="772" y="249"/>
                  </a:cubicBezTo>
                  <a:cubicBezTo>
                    <a:pt x="771" y="249"/>
                    <a:pt x="770" y="249"/>
                    <a:pt x="770" y="249"/>
                  </a:cubicBezTo>
                  <a:cubicBezTo>
                    <a:pt x="713" y="210"/>
                    <a:pt x="645" y="188"/>
                    <a:pt x="573" y="188"/>
                  </a:cubicBezTo>
                  <a:cubicBezTo>
                    <a:pt x="505" y="188"/>
                    <a:pt x="439" y="208"/>
                    <a:pt x="382" y="246"/>
                  </a:cubicBezTo>
                  <a:cubicBezTo>
                    <a:pt x="304" y="297"/>
                    <a:pt x="250" y="376"/>
                    <a:pt x="232" y="467"/>
                  </a:cubicBezTo>
                  <a:cubicBezTo>
                    <a:pt x="229" y="481"/>
                    <a:pt x="227" y="495"/>
                    <a:pt x="226" y="509"/>
                  </a:cubicBezTo>
                  <a:cubicBezTo>
                    <a:pt x="185" y="536"/>
                    <a:pt x="0" y="678"/>
                    <a:pt x="122" y="929"/>
                  </a:cubicBezTo>
                  <a:cubicBezTo>
                    <a:pt x="122" y="930"/>
                    <a:pt x="123" y="931"/>
                    <a:pt x="123" y="932"/>
                  </a:cubicBezTo>
                  <a:cubicBezTo>
                    <a:pt x="250" y="1141"/>
                    <a:pt x="250" y="1141"/>
                    <a:pt x="250" y="1141"/>
                  </a:cubicBezTo>
                  <a:cubicBezTo>
                    <a:pt x="257" y="1151"/>
                    <a:pt x="268" y="1157"/>
                    <a:pt x="279" y="1157"/>
                  </a:cubicBezTo>
                  <a:cubicBezTo>
                    <a:pt x="283" y="1157"/>
                    <a:pt x="286" y="1157"/>
                    <a:pt x="289" y="1156"/>
                  </a:cubicBezTo>
                  <a:cubicBezTo>
                    <a:pt x="294" y="1154"/>
                    <a:pt x="340" y="1139"/>
                    <a:pt x="364" y="1088"/>
                  </a:cubicBezTo>
                  <a:cubicBezTo>
                    <a:pt x="375" y="1067"/>
                    <a:pt x="380" y="1044"/>
                    <a:pt x="380" y="1018"/>
                  </a:cubicBezTo>
                  <a:cubicBezTo>
                    <a:pt x="398" y="1026"/>
                    <a:pt x="420" y="1032"/>
                    <a:pt x="445" y="1032"/>
                  </a:cubicBezTo>
                  <a:cubicBezTo>
                    <a:pt x="445" y="1032"/>
                    <a:pt x="445" y="1032"/>
                    <a:pt x="445" y="1032"/>
                  </a:cubicBezTo>
                  <a:cubicBezTo>
                    <a:pt x="447" y="1032"/>
                    <a:pt x="448" y="1032"/>
                    <a:pt x="450" y="1032"/>
                  </a:cubicBezTo>
                  <a:cubicBezTo>
                    <a:pt x="373" y="1219"/>
                    <a:pt x="409" y="1440"/>
                    <a:pt x="546" y="1646"/>
                  </a:cubicBezTo>
                  <a:cubicBezTo>
                    <a:pt x="547" y="1648"/>
                    <a:pt x="548" y="1649"/>
                    <a:pt x="549" y="1651"/>
                  </a:cubicBezTo>
                  <a:cubicBezTo>
                    <a:pt x="567" y="1677"/>
                    <a:pt x="586" y="1702"/>
                    <a:pt x="606" y="1728"/>
                  </a:cubicBezTo>
                  <a:cubicBezTo>
                    <a:pt x="606" y="1730"/>
                    <a:pt x="606" y="1732"/>
                    <a:pt x="606" y="1733"/>
                  </a:cubicBezTo>
                  <a:cubicBezTo>
                    <a:pt x="606" y="1859"/>
                    <a:pt x="650" y="1981"/>
                    <a:pt x="731" y="2077"/>
                  </a:cubicBezTo>
                  <a:cubicBezTo>
                    <a:pt x="731" y="2078"/>
                    <a:pt x="731" y="2078"/>
                    <a:pt x="731" y="2079"/>
                  </a:cubicBezTo>
                  <a:cubicBezTo>
                    <a:pt x="731" y="2256"/>
                    <a:pt x="731" y="2256"/>
                    <a:pt x="731" y="2256"/>
                  </a:cubicBezTo>
                  <a:cubicBezTo>
                    <a:pt x="731" y="2329"/>
                    <a:pt x="782" y="2391"/>
                    <a:pt x="851" y="2406"/>
                  </a:cubicBezTo>
                  <a:cubicBezTo>
                    <a:pt x="851" y="2492"/>
                    <a:pt x="851" y="2492"/>
                    <a:pt x="851" y="2492"/>
                  </a:cubicBezTo>
                  <a:cubicBezTo>
                    <a:pt x="719" y="2492"/>
                    <a:pt x="719" y="2492"/>
                    <a:pt x="719" y="2492"/>
                  </a:cubicBezTo>
                  <a:cubicBezTo>
                    <a:pt x="718" y="2492"/>
                    <a:pt x="717" y="2492"/>
                    <a:pt x="716" y="2492"/>
                  </a:cubicBezTo>
                  <a:cubicBezTo>
                    <a:pt x="670" y="2496"/>
                    <a:pt x="582" y="2531"/>
                    <a:pt x="582" y="2640"/>
                  </a:cubicBezTo>
                  <a:cubicBezTo>
                    <a:pt x="582" y="2659"/>
                    <a:pt x="597" y="2674"/>
                    <a:pt x="616" y="2674"/>
                  </a:cubicBezTo>
                  <a:cubicBezTo>
                    <a:pt x="634" y="2674"/>
                    <a:pt x="649" y="2659"/>
                    <a:pt x="649" y="2640"/>
                  </a:cubicBezTo>
                  <a:cubicBezTo>
                    <a:pt x="649" y="2571"/>
                    <a:pt x="706" y="2561"/>
                    <a:pt x="720" y="2559"/>
                  </a:cubicBezTo>
                  <a:close/>
                  <a:moveTo>
                    <a:pt x="809" y="383"/>
                  </a:moveTo>
                  <a:cubicBezTo>
                    <a:pt x="1099" y="823"/>
                    <a:pt x="1099" y="823"/>
                    <a:pt x="1099" y="823"/>
                  </a:cubicBezTo>
                  <a:cubicBezTo>
                    <a:pt x="1108" y="836"/>
                    <a:pt x="1115" y="850"/>
                    <a:pt x="1121" y="865"/>
                  </a:cubicBezTo>
                  <a:cubicBezTo>
                    <a:pt x="1063" y="829"/>
                    <a:pt x="1010" y="801"/>
                    <a:pt x="963" y="785"/>
                  </a:cubicBezTo>
                  <a:cubicBezTo>
                    <a:pt x="919" y="769"/>
                    <a:pt x="874" y="761"/>
                    <a:pt x="829" y="761"/>
                  </a:cubicBezTo>
                  <a:cubicBezTo>
                    <a:pt x="705" y="761"/>
                    <a:pt x="592" y="820"/>
                    <a:pt x="514" y="920"/>
                  </a:cubicBezTo>
                  <a:cubicBezTo>
                    <a:pt x="509" y="926"/>
                    <a:pt x="505" y="933"/>
                    <a:pt x="500" y="939"/>
                  </a:cubicBezTo>
                  <a:cubicBezTo>
                    <a:pt x="338" y="693"/>
                    <a:pt x="338" y="693"/>
                    <a:pt x="338" y="693"/>
                  </a:cubicBezTo>
                  <a:cubicBezTo>
                    <a:pt x="307" y="646"/>
                    <a:pt x="292" y="592"/>
                    <a:pt x="292" y="538"/>
                  </a:cubicBezTo>
                  <a:cubicBezTo>
                    <a:pt x="292" y="519"/>
                    <a:pt x="294" y="500"/>
                    <a:pt x="298" y="481"/>
                  </a:cubicBezTo>
                  <a:cubicBezTo>
                    <a:pt x="313" y="407"/>
                    <a:pt x="356" y="343"/>
                    <a:pt x="419" y="302"/>
                  </a:cubicBezTo>
                  <a:cubicBezTo>
                    <a:pt x="465" y="272"/>
                    <a:pt x="518" y="256"/>
                    <a:pt x="573" y="256"/>
                  </a:cubicBezTo>
                  <a:cubicBezTo>
                    <a:pt x="669" y="256"/>
                    <a:pt x="757" y="303"/>
                    <a:pt x="809" y="383"/>
                  </a:cubicBezTo>
                  <a:close/>
                  <a:moveTo>
                    <a:pt x="507" y="1072"/>
                  </a:moveTo>
                  <a:cubicBezTo>
                    <a:pt x="510" y="1063"/>
                    <a:pt x="513" y="1055"/>
                    <a:pt x="517" y="1047"/>
                  </a:cubicBezTo>
                  <a:cubicBezTo>
                    <a:pt x="519" y="1042"/>
                    <a:pt x="521" y="1038"/>
                    <a:pt x="523" y="1034"/>
                  </a:cubicBezTo>
                  <a:cubicBezTo>
                    <a:pt x="528" y="1023"/>
                    <a:pt x="534" y="1011"/>
                    <a:pt x="541" y="1000"/>
                  </a:cubicBezTo>
                  <a:cubicBezTo>
                    <a:pt x="605" y="893"/>
                    <a:pt x="712" y="829"/>
                    <a:pt x="829" y="829"/>
                  </a:cubicBezTo>
                  <a:cubicBezTo>
                    <a:pt x="866" y="829"/>
                    <a:pt x="904" y="836"/>
                    <a:pt x="941" y="849"/>
                  </a:cubicBezTo>
                  <a:cubicBezTo>
                    <a:pt x="998" y="869"/>
                    <a:pt x="1068" y="908"/>
                    <a:pt x="1144" y="960"/>
                  </a:cubicBezTo>
                  <a:cubicBezTo>
                    <a:pt x="1156" y="967"/>
                    <a:pt x="1167" y="975"/>
                    <a:pt x="1179" y="983"/>
                  </a:cubicBezTo>
                  <a:cubicBezTo>
                    <a:pt x="1190" y="991"/>
                    <a:pt x="1200" y="998"/>
                    <a:pt x="1211" y="1006"/>
                  </a:cubicBezTo>
                  <a:cubicBezTo>
                    <a:pt x="1355" y="1110"/>
                    <a:pt x="1517" y="1248"/>
                    <a:pt x="1669" y="1387"/>
                  </a:cubicBezTo>
                  <a:cubicBezTo>
                    <a:pt x="1662" y="1393"/>
                    <a:pt x="1654" y="1399"/>
                    <a:pt x="1646" y="1405"/>
                  </a:cubicBezTo>
                  <a:cubicBezTo>
                    <a:pt x="1629" y="1417"/>
                    <a:pt x="1612" y="1428"/>
                    <a:pt x="1595" y="1439"/>
                  </a:cubicBezTo>
                  <a:cubicBezTo>
                    <a:pt x="1586" y="1445"/>
                    <a:pt x="1577" y="1451"/>
                    <a:pt x="1567" y="1457"/>
                  </a:cubicBezTo>
                  <a:cubicBezTo>
                    <a:pt x="1557" y="1463"/>
                    <a:pt x="1547" y="1468"/>
                    <a:pt x="1538" y="1473"/>
                  </a:cubicBezTo>
                  <a:cubicBezTo>
                    <a:pt x="1217" y="1651"/>
                    <a:pt x="861" y="1637"/>
                    <a:pt x="689" y="1615"/>
                  </a:cubicBezTo>
                  <a:cubicBezTo>
                    <a:pt x="680" y="1614"/>
                    <a:pt x="672" y="1613"/>
                    <a:pt x="664" y="1612"/>
                  </a:cubicBezTo>
                  <a:cubicBezTo>
                    <a:pt x="661" y="1611"/>
                    <a:pt x="658" y="1611"/>
                    <a:pt x="655" y="1610"/>
                  </a:cubicBezTo>
                  <a:cubicBezTo>
                    <a:pt x="643" y="1608"/>
                    <a:pt x="631" y="1607"/>
                    <a:pt x="622" y="1605"/>
                  </a:cubicBezTo>
                  <a:cubicBezTo>
                    <a:pt x="611" y="1603"/>
                    <a:pt x="603" y="1601"/>
                    <a:pt x="597" y="1600"/>
                  </a:cubicBezTo>
                  <a:cubicBezTo>
                    <a:pt x="480" y="1421"/>
                    <a:pt x="447" y="1232"/>
                    <a:pt x="507" y="1072"/>
                  </a:cubicBezTo>
                  <a:close/>
                  <a:moveTo>
                    <a:pt x="677" y="1682"/>
                  </a:moveTo>
                  <a:cubicBezTo>
                    <a:pt x="733" y="1690"/>
                    <a:pt x="809" y="1697"/>
                    <a:pt x="897" y="1697"/>
                  </a:cubicBezTo>
                  <a:cubicBezTo>
                    <a:pt x="1088" y="1697"/>
                    <a:pt x="1337" y="1664"/>
                    <a:pt x="1571" y="1533"/>
                  </a:cubicBezTo>
                  <a:cubicBezTo>
                    <a:pt x="1581" y="1527"/>
                    <a:pt x="1591" y="1522"/>
                    <a:pt x="1600" y="1516"/>
                  </a:cubicBezTo>
                  <a:cubicBezTo>
                    <a:pt x="1610" y="1510"/>
                    <a:pt x="1620" y="1504"/>
                    <a:pt x="1629" y="1498"/>
                  </a:cubicBezTo>
                  <a:cubicBezTo>
                    <a:pt x="1660" y="1478"/>
                    <a:pt x="1690" y="1457"/>
                    <a:pt x="1720" y="1433"/>
                  </a:cubicBezTo>
                  <a:cubicBezTo>
                    <a:pt x="1790" y="1498"/>
                    <a:pt x="1858" y="1561"/>
                    <a:pt x="1919" y="1621"/>
                  </a:cubicBezTo>
                  <a:cubicBezTo>
                    <a:pt x="1909" y="1629"/>
                    <a:pt x="1898" y="1638"/>
                    <a:pt x="1887" y="1645"/>
                  </a:cubicBezTo>
                  <a:cubicBezTo>
                    <a:pt x="1821" y="1693"/>
                    <a:pt x="1752" y="1731"/>
                    <a:pt x="1683" y="1762"/>
                  </a:cubicBezTo>
                  <a:cubicBezTo>
                    <a:pt x="1671" y="1767"/>
                    <a:pt x="1659" y="1771"/>
                    <a:pt x="1648" y="1776"/>
                  </a:cubicBezTo>
                  <a:cubicBezTo>
                    <a:pt x="1636" y="1781"/>
                    <a:pt x="1624" y="1785"/>
                    <a:pt x="1613" y="1790"/>
                  </a:cubicBezTo>
                  <a:cubicBezTo>
                    <a:pt x="1325" y="1893"/>
                    <a:pt x="1040" y="1872"/>
                    <a:pt x="905" y="1852"/>
                  </a:cubicBezTo>
                  <a:cubicBezTo>
                    <a:pt x="856" y="1845"/>
                    <a:pt x="827" y="1838"/>
                    <a:pt x="825" y="1838"/>
                  </a:cubicBezTo>
                  <a:cubicBezTo>
                    <a:pt x="821" y="1837"/>
                    <a:pt x="816" y="1837"/>
                    <a:pt x="812" y="1838"/>
                  </a:cubicBezTo>
                  <a:cubicBezTo>
                    <a:pt x="771" y="1805"/>
                    <a:pt x="732" y="1769"/>
                    <a:pt x="696" y="1729"/>
                  </a:cubicBezTo>
                  <a:cubicBezTo>
                    <a:pt x="689" y="1721"/>
                    <a:pt x="682" y="1712"/>
                    <a:pt x="675" y="1704"/>
                  </a:cubicBezTo>
                  <a:cubicBezTo>
                    <a:pt x="668" y="1696"/>
                    <a:pt x="661" y="1687"/>
                    <a:pt x="654" y="1679"/>
                  </a:cubicBezTo>
                  <a:cubicBezTo>
                    <a:pt x="661" y="1680"/>
                    <a:pt x="669" y="1681"/>
                    <a:pt x="677" y="1682"/>
                  </a:cubicBezTo>
                  <a:close/>
                  <a:moveTo>
                    <a:pt x="1579" y="2051"/>
                  </a:moveTo>
                  <a:cubicBezTo>
                    <a:pt x="1565" y="2052"/>
                    <a:pt x="1550" y="2053"/>
                    <a:pt x="1536" y="2053"/>
                  </a:cubicBezTo>
                  <a:cubicBezTo>
                    <a:pt x="1523" y="2053"/>
                    <a:pt x="1510" y="2053"/>
                    <a:pt x="1497" y="2053"/>
                  </a:cubicBezTo>
                  <a:cubicBezTo>
                    <a:pt x="1497" y="2053"/>
                    <a:pt x="1497" y="2053"/>
                    <a:pt x="1497" y="2053"/>
                  </a:cubicBezTo>
                  <a:cubicBezTo>
                    <a:pt x="1495" y="2053"/>
                    <a:pt x="1493" y="2053"/>
                    <a:pt x="1490" y="2053"/>
                  </a:cubicBezTo>
                  <a:cubicBezTo>
                    <a:pt x="1283" y="2052"/>
                    <a:pt x="1101" y="2010"/>
                    <a:pt x="947" y="1927"/>
                  </a:cubicBezTo>
                  <a:cubicBezTo>
                    <a:pt x="1000" y="1933"/>
                    <a:pt x="1065" y="1938"/>
                    <a:pt x="1139" y="1938"/>
                  </a:cubicBezTo>
                  <a:cubicBezTo>
                    <a:pt x="1272" y="1938"/>
                    <a:pt x="1432" y="1922"/>
                    <a:pt x="1596" y="1868"/>
                  </a:cubicBezTo>
                  <a:cubicBezTo>
                    <a:pt x="1609" y="1864"/>
                    <a:pt x="1622" y="1859"/>
                    <a:pt x="1635" y="1855"/>
                  </a:cubicBezTo>
                  <a:cubicBezTo>
                    <a:pt x="1648" y="1850"/>
                    <a:pt x="1660" y="1845"/>
                    <a:pt x="1673" y="1840"/>
                  </a:cubicBezTo>
                  <a:cubicBezTo>
                    <a:pt x="1773" y="1800"/>
                    <a:pt x="1874" y="1744"/>
                    <a:pt x="1969" y="1668"/>
                  </a:cubicBezTo>
                  <a:cubicBezTo>
                    <a:pt x="2079" y="1776"/>
                    <a:pt x="2167" y="1865"/>
                    <a:pt x="2212" y="1911"/>
                  </a:cubicBezTo>
                  <a:cubicBezTo>
                    <a:pt x="2114" y="1950"/>
                    <a:pt x="1864" y="2036"/>
                    <a:pt x="1579" y="2051"/>
                  </a:cubicBezTo>
                  <a:close/>
                  <a:moveTo>
                    <a:pt x="791" y="2044"/>
                  </a:moveTo>
                  <a:cubicBezTo>
                    <a:pt x="732" y="1977"/>
                    <a:pt x="694" y="1896"/>
                    <a:pt x="680" y="1810"/>
                  </a:cubicBezTo>
                  <a:cubicBezTo>
                    <a:pt x="868" y="1999"/>
                    <a:pt x="1115" y="2103"/>
                    <a:pt x="1416" y="2119"/>
                  </a:cubicBezTo>
                  <a:cubicBezTo>
                    <a:pt x="1339" y="2173"/>
                    <a:pt x="1246" y="2204"/>
                    <a:pt x="1145" y="2204"/>
                  </a:cubicBezTo>
                  <a:cubicBezTo>
                    <a:pt x="1101" y="2204"/>
                    <a:pt x="1057" y="2198"/>
                    <a:pt x="1015" y="2186"/>
                  </a:cubicBezTo>
                  <a:cubicBezTo>
                    <a:pt x="1005" y="2183"/>
                    <a:pt x="994" y="2185"/>
                    <a:pt x="985" y="2192"/>
                  </a:cubicBezTo>
                  <a:cubicBezTo>
                    <a:pt x="977" y="2198"/>
                    <a:pt x="972" y="2208"/>
                    <a:pt x="972" y="2219"/>
                  </a:cubicBezTo>
                  <a:cubicBezTo>
                    <a:pt x="972" y="2256"/>
                    <a:pt x="972" y="2256"/>
                    <a:pt x="972" y="2256"/>
                  </a:cubicBezTo>
                  <a:cubicBezTo>
                    <a:pt x="972" y="2304"/>
                    <a:pt x="933" y="2343"/>
                    <a:pt x="885" y="2343"/>
                  </a:cubicBezTo>
                  <a:cubicBezTo>
                    <a:pt x="837" y="2343"/>
                    <a:pt x="798" y="2304"/>
                    <a:pt x="798" y="2256"/>
                  </a:cubicBezTo>
                  <a:cubicBezTo>
                    <a:pt x="798" y="2079"/>
                    <a:pt x="798" y="2079"/>
                    <a:pt x="798" y="2079"/>
                  </a:cubicBezTo>
                  <a:cubicBezTo>
                    <a:pt x="798" y="2075"/>
                    <a:pt x="798" y="2072"/>
                    <a:pt x="799" y="2069"/>
                  </a:cubicBezTo>
                  <a:cubicBezTo>
                    <a:pt x="800" y="2060"/>
                    <a:pt x="797" y="2051"/>
                    <a:pt x="791" y="2044"/>
                  </a:cubicBezTo>
                  <a:close/>
                  <a:moveTo>
                    <a:pt x="2221" y="2515"/>
                  </a:moveTo>
                  <a:cubicBezTo>
                    <a:pt x="2105" y="2632"/>
                    <a:pt x="1867" y="2615"/>
                    <a:pt x="1808" y="2609"/>
                  </a:cubicBezTo>
                  <a:cubicBezTo>
                    <a:pt x="1476" y="2158"/>
                    <a:pt x="1476" y="2158"/>
                    <a:pt x="1476" y="2158"/>
                  </a:cubicBezTo>
                  <a:cubicBezTo>
                    <a:pt x="1491" y="2146"/>
                    <a:pt x="1505" y="2134"/>
                    <a:pt x="1519" y="2121"/>
                  </a:cubicBezTo>
                  <a:cubicBezTo>
                    <a:pt x="1556" y="2120"/>
                    <a:pt x="1592" y="2118"/>
                    <a:pt x="1628" y="2116"/>
                  </a:cubicBezTo>
                  <a:lnTo>
                    <a:pt x="2221" y="2515"/>
                  </a:lnTo>
                  <a:close/>
                  <a:moveTo>
                    <a:pt x="1190" y="130"/>
                  </a:moveTo>
                  <a:cubicBezTo>
                    <a:pt x="1198" y="110"/>
                    <a:pt x="1205" y="96"/>
                    <a:pt x="1210" y="87"/>
                  </a:cubicBezTo>
                  <a:cubicBezTo>
                    <a:pt x="1218" y="134"/>
                    <a:pt x="1213" y="236"/>
                    <a:pt x="1180" y="288"/>
                  </a:cubicBezTo>
                  <a:cubicBezTo>
                    <a:pt x="1180" y="289"/>
                    <a:pt x="1090" y="417"/>
                    <a:pt x="926" y="432"/>
                  </a:cubicBezTo>
                  <a:cubicBezTo>
                    <a:pt x="925" y="432"/>
                    <a:pt x="924" y="432"/>
                    <a:pt x="923" y="432"/>
                  </a:cubicBezTo>
                  <a:cubicBezTo>
                    <a:pt x="866" y="346"/>
                    <a:pt x="866" y="346"/>
                    <a:pt x="866" y="346"/>
                  </a:cubicBezTo>
                  <a:cubicBezTo>
                    <a:pt x="861" y="338"/>
                    <a:pt x="856" y="331"/>
                    <a:pt x="850" y="325"/>
                  </a:cubicBezTo>
                  <a:cubicBezTo>
                    <a:pt x="971" y="326"/>
                    <a:pt x="1127" y="286"/>
                    <a:pt x="1190" y="130"/>
                  </a:cubicBezTo>
                  <a:close/>
                  <a:moveTo>
                    <a:pt x="356" y="914"/>
                  </a:moveTo>
                  <a:cubicBezTo>
                    <a:pt x="346" y="900"/>
                    <a:pt x="328" y="895"/>
                    <a:pt x="312" y="903"/>
                  </a:cubicBezTo>
                  <a:cubicBezTo>
                    <a:pt x="297" y="911"/>
                    <a:pt x="290" y="929"/>
                    <a:pt x="296" y="945"/>
                  </a:cubicBezTo>
                  <a:cubicBezTo>
                    <a:pt x="314" y="992"/>
                    <a:pt x="317" y="1031"/>
                    <a:pt x="304" y="1058"/>
                  </a:cubicBezTo>
                  <a:cubicBezTo>
                    <a:pt x="300" y="1066"/>
                    <a:pt x="295" y="1072"/>
                    <a:pt x="290" y="1077"/>
                  </a:cubicBezTo>
                  <a:cubicBezTo>
                    <a:pt x="182" y="898"/>
                    <a:pt x="182" y="898"/>
                    <a:pt x="182" y="898"/>
                  </a:cubicBezTo>
                  <a:cubicBezTo>
                    <a:pt x="105" y="739"/>
                    <a:pt x="179" y="638"/>
                    <a:pt x="229" y="592"/>
                  </a:cubicBezTo>
                  <a:cubicBezTo>
                    <a:pt x="236" y="640"/>
                    <a:pt x="254" y="687"/>
                    <a:pt x="282" y="730"/>
                  </a:cubicBezTo>
                  <a:cubicBezTo>
                    <a:pt x="436" y="964"/>
                    <a:pt x="436" y="964"/>
                    <a:pt x="436" y="964"/>
                  </a:cubicBezTo>
                  <a:cubicBezTo>
                    <a:pt x="387" y="959"/>
                    <a:pt x="356" y="914"/>
                    <a:pt x="356" y="91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NZ"/>
            </a:p>
          </p:txBody>
        </p:sp>
      </p:grpSp>
      <p:grpSp>
        <p:nvGrpSpPr>
          <p:cNvPr id="32" name="Grupa 44">
            <a:extLst>
              <a:ext uri="{FF2B5EF4-FFF2-40B4-BE49-F238E27FC236}">
                <a16:creationId xmlns:a16="http://schemas.microsoft.com/office/drawing/2014/main" id="{E9FCE49E-5D1C-F797-68B7-BAF26D74F48F}"/>
              </a:ext>
            </a:extLst>
          </p:cNvPr>
          <p:cNvGrpSpPr>
            <a:grpSpLocks/>
          </p:cNvGrpSpPr>
          <p:nvPr/>
        </p:nvGrpSpPr>
        <p:grpSpPr bwMode="auto">
          <a:xfrm>
            <a:off x="4332288" y="1260475"/>
            <a:ext cx="1692275" cy="1871663"/>
            <a:chOff x="2480170" y="1044739"/>
            <a:chExt cx="1071890" cy="1186397"/>
          </a:xfrm>
        </p:grpSpPr>
        <p:sp>
          <p:nvSpPr>
            <p:cNvPr id="33" name="Elipsa 45">
              <a:extLst>
                <a:ext uri="{FF2B5EF4-FFF2-40B4-BE49-F238E27FC236}">
                  <a16:creationId xmlns:a16="http://schemas.microsoft.com/office/drawing/2014/main" id="{243DD6E1-E487-51D9-FDFD-B1D3A546B763}"/>
                </a:ext>
              </a:extLst>
            </p:cNvPr>
            <p:cNvSpPr/>
            <p:nvPr/>
          </p:nvSpPr>
          <p:spPr>
            <a:xfrm>
              <a:off x="2480170" y="1044739"/>
              <a:ext cx="1071890" cy="1071682"/>
            </a:xfrm>
            <a:prstGeom prst="ellipse">
              <a:avLst/>
            </a:prstGeom>
            <a:solidFill>
              <a:srgbClr val="0078B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sz="3600"/>
            </a:p>
          </p:txBody>
        </p:sp>
        <p:sp>
          <p:nvSpPr>
            <p:cNvPr id="514065" name="pole tekstowe 46">
              <a:extLst>
                <a:ext uri="{FF2B5EF4-FFF2-40B4-BE49-F238E27FC236}">
                  <a16:creationId xmlns:a16="http://schemas.microsoft.com/office/drawing/2014/main" id="{BFA01896-F7B5-8763-F99D-DA60016E8C5D}"/>
                </a:ext>
              </a:extLst>
            </p:cNvPr>
            <p:cNvSpPr txBox="1">
              <a:spLocks noChangeArrowheads="1"/>
            </p:cNvSpPr>
            <p:nvPr/>
          </p:nvSpPr>
          <p:spPr bwMode="auto">
            <a:xfrm>
              <a:off x="2725052" y="1050912"/>
              <a:ext cx="736614" cy="1180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11500" b="1">
                  <a:solidFill>
                    <a:schemeClr val="bg1"/>
                  </a:solidFill>
                </a:rPr>
                <a:t>C</a:t>
              </a:r>
            </a:p>
          </p:txBody>
        </p:sp>
        <p:sp>
          <p:nvSpPr>
            <p:cNvPr id="514066" name="Freeform 10">
              <a:extLst>
                <a:ext uri="{FF2B5EF4-FFF2-40B4-BE49-F238E27FC236}">
                  <a16:creationId xmlns:a16="http://schemas.microsoft.com/office/drawing/2014/main" id="{730D02F2-893F-F6D3-B585-0ACE5F5A8BB3}"/>
                </a:ext>
              </a:extLst>
            </p:cNvPr>
            <p:cNvSpPr>
              <a:spLocks noEditPoints="1"/>
            </p:cNvSpPr>
            <p:nvPr/>
          </p:nvSpPr>
          <p:spPr bwMode="auto">
            <a:xfrm>
              <a:off x="2584860" y="1204852"/>
              <a:ext cx="493106" cy="743011"/>
            </a:xfrm>
            <a:custGeom>
              <a:avLst/>
              <a:gdLst>
                <a:gd name="T0" fmla="*/ 79152595 w 2226"/>
                <a:gd name="T1" fmla="*/ 50879649 h 3356"/>
                <a:gd name="T2" fmla="*/ 61977399 w 2226"/>
                <a:gd name="T3" fmla="*/ 41664408 h 3356"/>
                <a:gd name="T4" fmla="*/ 45783762 w 2226"/>
                <a:gd name="T5" fmla="*/ 10489606 h 3356"/>
                <a:gd name="T6" fmla="*/ 32779808 w 2226"/>
                <a:gd name="T7" fmla="*/ 9068232 h 3356"/>
                <a:gd name="T8" fmla="*/ 736115 w 2226"/>
                <a:gd name="T9" fmla="*/ 46075981 h 3356"/>
                <a:gd name="T10" fmla="*/ 15899235 w 2226"/>
                <a:gd name="T11" fmla="*/ 66614169 h 3356"/>
                <a:gd name="T12" fmla="*/ 53880581 w 2226"/>
                <a:gd name="T13" fmla="*/ 137590759 h 3356"/>
                <a:gd name="T14" fmla="*/ 47501216 w 2226"/>
                <a:gd name="T15" fmla="*/ 155727002 h 3356"/>
                <a:gd name="T16" fmla="*/ 24928436 w 2226"/>
                <a:gd name="T17" fmla="*/ 161609099 h 3356"/>
                <a:gd name="T18" fmla="*/ 48531732 w 2226"/>
                <a:gd name="T19" fmla="*/ 159648400 h 3356"/>
                <a:gd name="T20" fmla="*/ 72135250 w 2226"/>
                <a:gd name="T21" fmla="*/ 160236433 h 3356"/>
                <a:gd name="T22" fmla="*/ 79545131 w 2226"/>
                <a:gd name="T23" fmla="*/ 159746258 h 3356"/>
                <a:gd name="T24" fmla="*/ 57757200 w 2226"/>
                <a:gd name="T25" fmla="*/ 138080934 h 3356"/>
                <a:gd name="T26" fmla="*/ 78956106 w 2226"/>
                <a:gd name="T27" fmla="*/ 133473203 h 3356"/>
                <a:gd name="T28" fmla="*/ 98633827 w 2226"/>
                <a:gd name="T29" fmla="*/ 150138922 h 3356"/>
                <a:gd name="T30" fmla="*/ 105651173 w 2226"/>
                <a:gd name="T31" fmla="*/ 96563534 h 3356"/>
                <a:gd name="T32" fmla="*/ 103197605 w 2226"/>
                <a:gd name="T33" fmla="*/ 130777242 h 3356"/>
                <a:gd name="T34" fmla="*/ 102903203 w 2226"/>
                <a:gd name="T35" fmla="*/ 131022329 h 3356"/>
                <a:gd name="T36" fmla="*/ 88083441 w 2226"/>
                <a:gd name="T37" fmla="*/ 126071653 h 3356"/>
                <a:gd name="T38" fmla="*/ 84746668 w 2226"/>
                <a:gd name="T39" fmla="*/ 124012875 h 3356"/>
                <a:gd name="T40" fmla="*/ 67522515 w 2226"/>
                <a:gd name="T41" fmla="*/ 110925387 h 3356"/>
                <a:gd name="T42" fmla="*/ 43133927 w 2226"/>
                <a:gd name="T43" fmla="*/ 60682922 h 3356"/>
                <a:gd name="T44" fmla="*/ 60407036 w 2226"/>
                <a:gd name="T45" fmla="*/ 46124910 h 3356"/>
                <a:gd name="T46" fmla="*/ 77091563 w 2226"/>
                <a:gd name="T47" fmla="*/ 54163864 h 3356"/>
                <a:gd name="T48" fmla="*/ 98683004 w 2226"/>
                <a:gd name="T49" fmla="*/ 85730761 h 3356"/>
                <a:gd name="T50" fmla="*/ 101872687 w 2226"/>
                <a:gd name="T51" fmla="*/ 97396654 h 3356"/>
                <a:gd name="T52" fmla="*/ 41710875 w 2226"/>
                <a:gd name="T53" fmla="*/ 56957682 h 3356"/>
                <a:gd name="T54" fmla="*/ 42741391 w 2226"/>
                <a:gd name="T55" fmla="*/ 56663666 h 3356"/>
                <a:gd name="T56" fmla="*/ 42643258 w 2226"/>
                <a:gd name="T57" fmla="*/ 56712595 h 3356"/>
                <a:gd name="T58" fmla="*/ 39551709 w 2226"/>
                <a:gd name="T59" fmla="*/ 5882097 h 3356"/>
                <a:gd name="T60" fmla="*/ 39551709 w 2226"/>
                <a:gd name="T61" fmla="*/ 5882097 h 3356"/>
                <a:gd name="T62" fmla="*/ 9863449 w 2226"/>
                <a:gd name="T63" fmla="*/ 42301591 h 3356"/>
                <a:gd name="T64" fmla="*/ 58836894 w 2226"/>
                <a:gd name="T65" fmla="*/ 35145129 h 3356"/>
                <a:gd name="T66" fmla="*/ 58002645 w 2226"/>
                <a:gd name="T67" fmla="*/ 41223384 h 3356"/>
                <a:gd name="T68" fmla="*/ 57904512 w 2226"/>
                <a:gd name="T69" fmla="*/ 41615479 h 3356"/>
                <a:gd name="T70" fmla="*/ 57119441 w 2226"/>
                <a:gd name="T71" fmla="*/ 43821266 h 3356"/>
                <a:gd name="T72" fmla="*/ 56824818 w 2226"/>
                <a:gd name="T73" fmla="*/ 44507377 h 3356"/>
                <a:gd name="T74" fmla="*/ 56873995 w 2226"/>
                <a:gd name="T75" fmla="*/ 44507377 h 3356"/>
                <a:gd name="T76" fmla="*/ 56775862 w 2226"/>
                <a:gd name="T77" fmla="*/ 44556528 h 3356"/>
                <a:gd name="T78" fmla="*/ 56579594 w 2226"/>
                <a:gd name="T79" fmla="*/ 44948623 h 3356"/>
                <a:gd name="T80" fmla="*/ 42741391 w 2226"/>
                <a:gd name="T81" fmla="*/ 56663666 h 3356"/>
                <a:gd name="T82" fmla="*/ 42594080 w 2226"/>
                <a:gd name="T83" fmla="*/ 56712595 h 3356"/>
                <a:gd name="T84" fmla="*/ 42054454 w 2226"/>
                <a:gd name="T85" fmla="*/ 56908753 h 3356"/>
                <a:gd name="T86" fmla="*/ 41809009 w 2226"/>
                <a:gd name="T87" fmla="*/ 56908753 h 3356"/>
                <a:gd name="T88" fmla="*/ 41072894 w 2226"/>
                <a:gd name="T89" fmla="*/ 57104690 h 3356"/>
                <a:gd name="T90" fmla="*/ 38864772 w 2226"/>
                <a:gd name="T91" fmla="*/ 57447857 h 3356"/>
                <a:gd name="T92" fmla="*/ 23309116 w 2226"/>
                <a:gd name="T93" fmla="*/ 53428601 h 3356"/>
                <a:gd name="T94" fmla="*/ 20315701 w 2226"/>
                <a:gd name="T95" fmla="*/ 102445409 h 3356"/>
                <a:gd name="T96" fmla="*/ 24290455 w 2226"/>
                <a:gd name="T97" fmla="*/ 58673294 h 3356"/>
                <a:gd name="T98" fmla="*/ 39257307 w 2226"/>
                <a:gd name="T99" fmla="*/ 61418184 h 3356"/>
                <a:gd name="T100" fmla="*/ 49513292 w 2226"/>
                <a:gd name="T101" fmla="*/ 97347725 h 3356"/>
                <a:gd name="T102" fmla="*/ 72135250 w 2226"/>
                <a:gd name="T103" fmla="*/ 132345846 h 3356"/>
                <a:gd name="T104" fmla="*/ 101136572 w 2226"/>
                <a:gd name="T105" fmla="*/ 134943727 h 33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226" h="3356">
                  <a:moveTo>
                    <a:pt x="2153" y="1970"/>
                  </a:moveTo>
                  <a:cubicBezTo>
                    <a:pt x="2108" y="1761"/>
                    <a:pt x="2039" y="1574"/>
                    <a:pt x="1949" y="1416"/>
                  </a:cubicBezTo>
                  <a:cubicBezTo>
                    <a:pt x="1857" y="1254"/>
                    <a:pt x="1745" y="1128"/>
                    <a:pt x="1615" y="1039"/>
                  </a:cubicBezTo>
                  <a:cubicBezTo>
                    <a:pt x="1615" y="1039"/>
                    <a:pt x="1614" y="1038"/>
                    <a:pt x="1613" y="1038"/>
                  </a:cubicBezTo>
                  <a:cubicBezTo>
                    <a:pt x="1602" y="1029"/>
                    <a:pt x="1591" y="1020"/>
                    <a:pt x="1580" y="1011"/>
                  </a:cubicBezTo>
                  <a:cubicBezTo>
                    <a:pt x="1483" y="936"/>
                    <a:pt x="1374" y="881"/>
                    <a:pt x="1263" y="850"/>
                  </a:cubicBezTo>
                  <a:cubicBezTo>
                    <a:pt x="1263" y="850"/>
                    <a:pt x="1263" y="850"/>
                    <a:pt x="1263" y="850"/>
                  </a:cubicBezTo>
                  <a:cubicBezTo>
                    <a:pt x="1263" y="850"/>
                    <a:pt x="1263" y="850"/>
                    <a:pt x="1263" y="850"/>
                  </a:cubicBezTo>
                  <a:cubicBezTo>
                    <a:pt x="1263" y="850"/>
                    <a:pt x="1263" y="850"/>
                    <a:pt x="1263" y="850"/>
                  </a:cubicBezTo>
                  <a:cubicBezTo>
                    <a:pt x="1275" y="807"/>
                    <a:pt x="1280" y="763"/>
                    <a:pt x="1280" y="717"/>
                  </a:cubicBezTo>
                  <a:cubicBezTo>
                    <a:pt x="1280" y="487"/>
                    <a:pt x="1135" y="291"/>
                    <a:pt x="933" y="214"/>
                  </a:cubicBezTo>
                  <a:cubicBezTo>
                    <a:pt x="933" y="214"/>
                    <a:pt x="933" y="214"/>
                    <a:pt x="933" y="214"/>
                  </a:cubicBezTo>
                  <a:cubicBezTo>
                    <a:pt x="852" y="27"/>
                    <a:pt x="852" y="27"/>
                    <a:pt x="852" y="27"/>
                  </a:cubicBezTo>
                  <a:cubicBezTo>
                    <a:pt x="846" y="13"/>
                    <a:pt x="833" y="4"/>
                    <a:pt x="818" y="2"/>
                  </a:cubicBezTo>
                  <a:cubicBezTo>
                    <a:pt x="794" y="0"/>
                    <a:pt x="778" y="19"/>
                    <a:pt x="767" y="36"/>
                  </a:cubicBezTo>
                  <a:cubicBezTo>
                    <a:pt x="668" y="185"/>
                    <a:pt x="668" y="185"/>
                    <a:pt x="668" y="185"/>
                  </a:cubicBezTo>
                  <a:cubicBezTo>
                    <a:pt x="668" y="185"/>
                    <a:pt x="668" y="185"/>
                    <a:pt x="668" y="185"/>
                  </a:cubicBezTo>
                  <a:cubicBezTo>
                    <a:pt x="424" y="217"/>
                    <a:pt x="231" y="415"/>
                    <a:pt x="205" y="662"/>
                  </a:cubicBezTo>
                  <a:cubicBezTo>
                    <a:pt x="171" y="670"/>
                    <a:pt x="89" y="696"/>
                    <a:pt x="42" y="765"/>
                  </a:cubicBezTo>
                  <a:cubicBezTo>
                    <a:pt x="9" y="813"/>
                    <a:pt x="0" y="872"/>
                    <a:pt x="15" y="940"/>
                  </a:cubicBezTo>
                  <a:cubicBezTo>
                    <a:pt x="23" y="977"/>
                    <a:pt x="23" y="977"/>
                    <a:pt x="23" y="977"/>
                  </a:cubicBezTo>
                  <a:cubicBezTo>
                    <a:pt x="249" y="936"/>
                    <a:pt x="249" y="936"/>
                    <a:pt x="249" y="936"/>
                  </a:cubicBezTo>
                  <a:cubicBezTo>
                    <a:pt x="288" y="1023"/>
                    <a:pt x="350" y="1099"/>
                    <a:pt x="427" y="1154"/>
                  </a:cubicBezTo>
                  <a:cubicBezTo>
                    <a:pt x="385" y="1216"/>
                    <a:pt x="350" y="1284"/>
                    <a:pt x="324" y="1359"/>
                  </a:cubicBezTo>
                  <a:cubicBezTo>
                    <a:pt x="240" y="1595"/>
                    <a:pt x="245" y="1864"/>
                    <a:pt x="339" y="2118"/>
                  </a:cubicBezTo>
                  <a:cubicBezTo>
                    <a:pt x="416" y="2325"/>
                    <a:pt x="544" y="2502"/>
                    <a:pt x="708" y="2629"/>
                  </a:cubicBezTo>
                  <a:cubicBezTo>
                    <a:pt x="827" y="2720"/>
                    <a:pt x="962" y="2782"/>
                    <a:pt x="1098" y="2807"/>
                  </a:cubicBezTo>
                  <a:cubicBezTo>
                    <a:pt x="1098" y="2807"/>
                    <a:pt x="1098" y="2807"/>
                    <a:pt x="1098" y="2807"/>
                  </a:cubicBezTo>
                  <a:cubicBezTo>
                    <a:pt x="1082" y="2889"/>
                    <a:pt x="1066" y="2971"/>
                    <a:pt x="1051" y="3053"/>
                  </a:cubicBezTo>
                  <a:cubicBezTo>
                    <a:pt x="1043" y="3094"/>
                    <a:pt x="1035" y="3136"/>
                    <a:pt x="1027" y="3177"/>
                  </a:cubicBezTo>
                  <a:cubicBezTo>
                    <a:pt x="1027" y="3177"/>
                    <a:pt x="1027" y="3177"/>
                    <a:pt x="1026" y="3177"/>
                  </a:cubicBezTo>
                  <a:cubicBezTo>
                    <a:pt x="1007" y="3177"/>
                    <a:pt x="987" y="3177"/>
                    <a:pt x="968" y="3177"/>
                  </a:cubicBezTo>
                  <a:cubicBezTo>
                    <a:pt x="879" y="3177"/>
                    <a:pt x="790" y="3177"/>
                    <a:pt x="701" y="3177"/>
                  </a:cubicBezTo>
                  <a:cubicBezTo>
                    <a:pt x="676" y="3177"/>
                    <a:pt x="651" y="3175"/>
                    <a:pt x="626" y="3179"/>
                  </a:cubicBezTo>
                  <a:cubicBezTo>
                    <a:pt x="587" y="3185"/>
                    <a:pt x="553" y="3220"/>
                    <a:pt x="523" y="3242"/>
                  </a:cubicBezTo>
                  <a:cubicBezTo>
                    <a:pt x="505" y="3255"/>
                    <a:pt x="496" y="3276"/>
                    <a:pt x="508" y="3297"/>
                  </a:cubicBezTo>
                  <a:cubicBezTo>
                    <a:pt x="519" y="3314"/>
                    <a:pt x="546" y="3325"/>
                    <a:pt x="563" y="3312"/>
                  </a:cubicBezTo>
                  <a:cubicBezTo>
                    <a:pt x="591" y="3291"/>
                    <a:pt x="622" y="3257"/>
                    <a:pt x="657" y="3257"/>
                  </a:cubicBezTo>
                  <a:cubicBezTo>
                    <a:pt x="707" y="3257"/>
                    <a:pt x="757" y="3257"/>
                    <a:pt x="806" y="3257"/>
                  </a:cubicBezTo>
                  <a:cubicBezTo>
                    <a:pt x="867" y="3257"/>
                    <a:pt x="928" y="3257"/>
                    <a:pt x="989" y="3257"/>
                  </a:cubicBezTo>
                  <a:cubicBezTo>
                    <a:pt x="1004" y="3257"/>
                    <a:pt x="1020" y="3257"/>
                    <a:pt x="1036" y="3256"/>
                  </a:cubicBezTo>
                  <a:cubicBezTo>
                    <a:pt x="1038" y="3256"/>
                    <a:pt x="1041" y="3256"/>
                    <a:pt x="1043" y="3256"/>
                  </a:cubicBezTo>
                  <a:cubicBezTo>
                    <a:pt x="1139" y="3259"/>
                    <a:pt x="1236" y="3262"/>
                    <a:pt x="1332" y="3265"/>
                  </a:cubicBezTo>
                  <a:cubicBezTo>
                    <a:pt x="1378" y="3266"/>
                    <a:pt x="1424" y="3267"/>
                    <a:pt x="1470" y="3269"/>
                  </a:cubicBezTo>
                  <a:cubicBezTo>
                    <a:pt x="1484" y="3269"/>
                    <a:pt x="1495" y="3272"/>
                    <a:pt x="1506" y="3280"/>
                  </a:cubicBezTo>
                  <a:cubicBezTo>
                    <a:pt x="1529" y="3294"/>
                    <a:pt x="1552" y="3309"/>
                    <a:pt x="1575" y="3324"/>
                  </a:cubicBezTo>
                  <a:cubicBezTo>
                    <a:pt x="1577" y="3325"/>
                    <a:pt x="1579" y="3327"/>
                    <a:pt x="1581" y="3328"/>
                  </a:cubicBezTo>
                  <a:cubicBezTo>
                    <a:pt x="1624" y="3356"/>
                    <a:pt x="1665" y="3287"/>
                    <a:pt x="1621" y="3259"/>
                  </a:cubicBezTo>
                  <a:cubicBezTo>
                    <a:pt x="1578" y="3231"/>
                    <a:pt x="1532" y="3191"/>
                    <a:pt x="1479" y="3189"/>
                  </a:cubicBezTo>
                  <a:cubicBezTo>
                    <a:pt x="1442" y="3188"/>
                    <a:pt x="1405" y="3187"/>
                    <a:pt x="1369" y="3186"/>
                  </a:cubicBezTo>
                  <a:cubicBezTo>
                    <a:pt x="1282" y="3183"/>
                    <a:pt x="1195" y="3180"/>
                    <a:pt x="1108" y="3178"/>
                  </a:cubicBezTo>
                  <a:cubicBezTo>
                    <a:pt x="1131" y="3058"/>
                    <a:pt x="1154" y="2937"/>
                    <a:pt x="1177" y="2817"/>
                  </a:cubicBezTo>
                  <a:cubicBezTo>
                    <a:pt x="1177" y="2817"/>
                    <a:pt x="1177" y="2817"/>
                    <a:pt x="1177" y="2817"/>
                  </a:cubicBezTo>
                  <a:cubicBezTo>
                    <a:pt x="1199" y="2821"/>
                    <a:pt x="1220" y="2820"/>
                    <a:pt x="1241" y="2820"/>
                  </a:cubicBezTo>
                  <a:cubicBezTo>
                    <a:pt x="1330" y="2820"/>
                    <a:pt x="1416" y="2805"/>
                    <a:pt x="1498" y="2775"/>
                  </a:cubicBezTo>
                  <a:cubicBezTo>
                    <a:pt x="1536" y="2760"/>
                    <a:pt x="1573" y="2743"/>
                    <a:pt x="1609" y="2723"/>
                  </a:cubicBezTo>
                  <a:cubicBezTo>
                    <a:pt x="1918" y="3077"/>
                    <a:pt x="1918" y="3077"/>
                    <a:pt x="1918" y="3077"/>
                  </a:cubicBezTo>
                  <a:cubicBezTo>
                    <a:pt x="1930" y="3090"/>
                    <a:pt x="1945" y="3097"/>
                    <a:pt x="1960" y="3097"/>
                  </a:cubicBezTo>
                  <a:cubicBezTo>
                    <a:pt x="1963" y="3097"/>
                    <a:pt x="1966" y="3096"/>
                    <a:pt x="1968" y="3096"/>
                  </a:cubicBezTo>
                  <a:cubicBezTo>
                    <a:pt x="1987" y="3093"/>
                    <a:pt x="2002" y="3081"/>
                    <a:pt x="2010" y="3063"/>
                  </a:cubicBezTo>
                  <a:cubicBezTo>
                    <a:pt x="2156" y="2736"/>
                    <a:pt x="2156" y="2736"/>
                    <a:pt x="2156" y="2736"/>
                  </a:cubicBezTo>
                  <a:cubicBezTo>
                    <a:pt x="2156" y="2736"/>
                    <a:pt x="2156" y="2736"/>
                    <a:pt x="2156" y="2736"/>
                  </a:cubicBezTo>
                  <a:cubicBezTo>
                    <a:pt x="2158" y="2733"/>
                    <a:pt x="2158" y="2733"/>
                    <a:pt x="2158" y="2733"/>
                  </a:cubicBezTo>
                  <a:cubicBezTo>
                    <a:pt x="2226" y="2643"/>
                    <a:pt x="2223" y="2294"/>
                    <a:pt x="2153" y="1970"/>
                  </a:cubicBezTo>
                  <a:close/>
                  <a:moveTo>
                    <a:pt x="2076" y="1987"/>
                  </a:moveTo>
                  <a:cubicBezTo>
                    <a:pt x="2148" y="2319"/>
                    <a:pt x="2133" y="2589"/>
                    <a:pt x="2103" y="2668"/>
                  </a:cubicBezTo>
                  <a:cubicBezTo>
                    <a:pt x="2103" y="2668"/>
                    <a:pt x="2103" y="2668"/>
                    <a:pt x="2103" y="2668"/>
                  </a:cubicBezTo>
                  <a:cubicBezTo>
                    <a:pt x="2103" y="2668"/>
                    <a:pt x="2103" y="2668"/>
                    <a:pt x="2103" y="2668"/>
                  </a:cubicBezTo>
                  <a:cubicBezTo>
                    <a:pt x="2103" y="2668"/>
                    <a:pt x="2103" y="2668"/>
                    <a:pt x="2103" y="2668"/>
                  </a:cubicBezTo>
                  <a:cubicBezTo>
                    <a:pt x="2100" y="2667"/>
                    <a:pt x="2100" y="2667"/>
                    <a:pt x="2100" y="2667"/>
                  </a:cubicBezTo>
                  <a:cubicBezTo>
                    <a:pt x="2097" y="2673"/>
                    <a:pt x="2097" y="2673"/>
                    <a:pt x="2097" y="2673"/>
                  </a:cubicBezTo>
                  <a:cubicBezTo>
                    <a:pt x="2097" y="2673"/>
                    <a:pt x="2097" y="2673"/>
                    <a:pt x="2097" y="2673"/>
                  </a:cubicBezTo>
                  <a:cubicBezTo>
                    <a:pt x="2093" y="2673"/>
                    <a:pt x="2090" y="2673"/>
                    <a:pt x="2086" y="2673"/>
                  </a:cubicBezTo>
                  <a:cubicBezTo>
                    <a:pt x="2082" y="2673"/>
                    <a:pt x="2078" y="2673"/>
                    <a:pt x="2074" y="2673"/>
                  </a:cubicBezTo>
                  <a:cubicBezTo>
                    <a:pt x="2002" y="2673"/>
                    <a:pt x="1909" y="2640"/>
                    <a:pt x="1795" y="2572"/>
                  </a:cubicBezTo>
                  <a:cubicBezTo>
                    <a:pt x="1795" y="2572"/>
                    <a:pt x="1795" y="2572"/>
                    <a:pt x="1795" y="2572"/>
                  </a:cubicBezTo>
                  <a:cubicBezTo>
                    <a:pt x="1795" y="2572"/>
                    <a:pt x="1795" y="2572"/>
                    <a:pt x="1795" y="2572"/>
                  </a:cubicBezTo>
                  <a:cubicBezTo>
                    <a:pt x="1794" y="2572"/>
                    <a:pt x="1794" y="2572"/>
                    <a:pt x="1794" y="2572"/>
                  </a:cubicBezTo>
                  <a:cubicBezTo>
                    <a:pt x="1773" y="2560"/>
                    <a:pt x="1750" y="2546"/>
                    <a:pt x="1727" y="2530"/>
                  </a:cubicBezTo>
                  <a:cubicBezTo>
                    <a:pt x="1727" y="2530"/>
                    <a:pt x="1727" y="2530"/>
                    <a:pt x="1727" y="2530"/>
                  </a:cubicBezTo>
                  <a:cubicBezTo>
                    <a:pt x="1726" y="2530"/>
                    <a:pt x="1726" y="2529"/>
                    <a:pt x="1725" y="2529"/>
                  </a:cubicBezTo>
                  <a:cubicBezTo>
                    <a:pt x="1725" y="2529"/>
                    <a:pt x="1725" y="2529"/>
                    <a:pt x="1725" y="2529"/>
                  </a:cubicBezTo>
                  <a:cubicBezTo>
                    <a:pt x="1625" y="2465"/>
                    <a:pt x="1510" y="2376"/>
                    <a:pt x="1379" y="2265"/>
                  </a:cubicBezTo>
                  <a:cubicBezTo>
                    <a:pt x="1376" y="2263"/>
                    <a:pt x="1376" y="2263"/>
                    <a:pt x="1376" y="2263"/>
                  </a:cubicBezTo>
                  <a:cubicBezTo>
                    <a:pt x="1372" y="2261"/>
                    <a:pt x="1372" y="2261"/>
                    <a:pt x="1372" y="2261"/>
                  </a:cubicBezTo>
                  <a:cubicBezTo>
                    <a:pt x="1108" y="2117"/>
                    <a:pt x="984" y="1779"/>
                    <a:pt x="926" y="1522"/>
                  </a:cubicBezTo>
                  <a:cubicBezTo>
                    <a:pt x="903" y="1420"/>
                    <a:pt x="887" y="1322"/>
                    <a:pt x="879" y="1238"/>
                  </a:cubicBezTo>
                  <a:cubicBezTo>
                    <a:pt x="879" y="1238"/>
                    <a:pt x="879" y="1238"/>
                    <a:pt x="879" y="1238"/>
                  </a:cubicBezTo>
                  <a:cubicBezTo>
                    <a:pt x="1036" y="1196"/>
                    <a:pt x="1164" y="1086"/>
                    <a:pt x="1230" y="941"/>
                  </a:cubicBezTo>
                  <a:cubicBezTo>
                    <a:pt x="1231" y="941"/>
                    <a:pt x="1231" y="941"/>
                    <a:pt x="1231" y="941"/>
                  </a:cubicBezTo>
                  <a:cubicBezTo>
                    <a:pt x="1231" y="941"/>
                    <a:pt x="1231" y="941"/>
                    <a:pt x="1231" y="941"/>
                  </a:cubicBezTo>
                  <a:cubicBezTo>
                    <a:pt x="1231" y="941"/>
                    <a:pt x="1231" y="941"/>
                    <a:pt x="1231" y="941"/>
                  </a:cubicBezTo>
                  <a:cubicBezTo>
                    <a:pt x="1231" y="941"/>
                    <a:pt x="1231" y="941"/>
                    <a:pt x="1231" y="941"/>
                  </a:cubicBezTo>
                  <a:cubicBezTo>
                    <a:pt x="1231" y="941"/>
                    <a:pt x="1231" y="941"/>
                    <a:pt x="1231" y="941"/>
                  </a:cubicBezTo>
                  <a:cubicBezTo>
                    <a:pt x="1312" y="968"/>
                    <a:pt x="1403" y="1010"/>
                    <a:pt x="1505" y="1066"/>
                  </a:cubicBezTo>
                  <a:cubicBezTo>
                    <a:pt x="1527" y="1078"/>
                    <a:pt x="1549" y="1091"/>
                    <a:pt x="1571" y="1105"/>
                  </a:cubicBezTo>
                  <a:cubicBezTo>
                    <a:pt x="1571" y="1105"/>
                    <a:pt x="1571" y="1105"/>
                    <a:pt x="1571" y="1105"/>
                  </a:cubicBezTo>
                  <a:cubicBezTo>
                    <a:pt x="1571" y="1105"/>
                    <a:pt x="1571" y="1105"/>
                    <a:pt x="1571" y="1105"/>
                  </a:cubicBezTo>
                  <a:cubicBezTo>
                    <a:pt x="1571" y="1105"/>
                    <a:pt x="1572" y="1106"/>
                    <a:pt x="1572" y="1106"/>
                  </a:cubicBezTo>
                  <a:cubicBezTo>
                    <a:pt x="1800" y="1262"/>
                    <a:pt x="1931" y="1524"/>
                    <a:pt x="2011" y="1749"/>
                  </a:cubicBezTo>
                  <a:cubicBezTo>
                    <a:pt x="2011" y="1749"/>
                    <a:pt x="2011" y="1749"/>
                    <a:pt x="2011" y="1749"/>
                  </a:cubicBezTo>
                  <a:cubicBezTo>
                    <a:pt x="2011" y="1749"/>
                    <a:pt x="2011" y="1749"/>
                    <a:pt x="2011" y="1749"/>
                  </a:cubicBezTo>
                  <a:cubicBezTo>
                    <a:pt x="2011" y="1749"/>
                    <a:pt x="2011" y="1749"/>
                    <a:pt x="2011" y="1749"/>
                  </a:cubicBezTo>
                  <a:cubicBezTo>
                    <a:pt x="2039" y="1837"/>
                    <a:pt x="2061" y="1919"/>
                    <a:pt x="2076" y="1987"/>
                  </a:cubicBezTo>
                  <a:close/>
                  <a:moveTo>
                    <a:pt x="837" y="1165"/>
                  </a:moveTo>
                  <a:cubicBezTo>
                    <a:pt x="842" y="1164"/>
                    <a:pt x="846" y="1163"/>
                    <a:pt x="850" y="1162"/>
                  </a:cubicBezTo>
                  <a:cubicBezTo>
                    <a:pt x="850" y="1162"/>
                    <a:pt x="850" y="1162"/>
                    <a:pt x="850" y="1162"/>
                  </a:cubicBezTo>
                  <a:cubicBezTo>
                    <a:pt x="850" y="1162"/>
                    <a:pt x="850" y="1162"/>
                    <a:pt x="850" y="1162"/>
                  </a:cubicBezTo>
                  <a:cubicBezTo>
                    <a:pt x="846" y="1164"/>
                    <a:pt x="842" y="1164"/>
                    <a:pt x="837" y="1165"/>
                  </a:cubicBezTo>
                  <a:close/>
                  <a:moveTo>
                    <a:pt x="871" y="1156"/>
                  </a:moveTo>
                  <a:cubicBezTo>
                    <a:pt x="871" y="1156"/>
                    <a:pt x="871" y="1156"/>
                    <a:pt x="871" y="1156"/>
                  </a:cubicBezTo>
                  <a:cubicBezTo>
                    <a:pt x="871" y="1156"/>
                    <a:pt x="871" y="1156"/>
                    <a:pt x="871" y="1156"/>
                  </a:cubicBezTo>
                  <a:cubicBezTo>
                    <a:pt x="871" y="1156"/>
                    <a:pt x="871" y="1156"/>
                    <a:pt x="871" y="1156"/>
                  </a:cubicBezTo>
                  <a:close/>
                  <a:moveTo>
                    <a:pt x="871" y="1156"/>
                  </a:moveTo>
                  <a:cubicBezTo>
                    <a:pt x="870" y="1157"/>
                    <a:pt x="870" y="1157"/>
                    <a:pt x="869" y="1157"/>
                  </a:cubicBezTo>
                  <a:cubicBezTo>
                    <a:pt x="869" y="1157"/>
                    <a:pt x="869" y="1157"/>
                    <a:pt x="869" y="1157"/>
                  </a:cubicBezTo>
                  <a:cubicBezTo>
                    <a:pt x="869" y="1157"/>
                    <a:pt x="869" y="1157"/>
                    <a:pt x="869" y="1157"/>
                  </a:cubicBezTo>
                  <a:cubicBezTo>
                    <a:pt x="869" y="1157"/>
                    <a:pt x="870" y="1157"/>
                    <a:pt x="871" y="1156"/>
                  </a:cubicBezTo>
                  <a:cubicBezTo>
                    <a:pt x="871" y="1156"/>
                    <a:pt x="871" y="1156"/>
                    <a:pt x="871" y="1156"/>
                  </a:cubicBezTo>
                  <a:close/>
                  <a:moveTo>
                    <a:pt x="806" y="120"/>
                  </a:moveTo>
                  <a:cubicBezTo>
                    <a:pt x="834" y="185"/>
                    <a:pt x="834" y="185"/>
                    <a:pt x="834" y="185"/>
                  </a:cubicBezTo>
                  <a:cubicBezTo>
                    <a:pt x="834" y="185"/>
                    <a:pt x="834" y="185"/>
                    <a:pt x="834" y="185"/>
                  </a:cubicBezTo>
                  <a:cubicBezTo>
                    <a:pt x="812" y="181"/>
                    <a:pt x="790" y="179"/>
                    <a:pt x="767" y="178"/>
                  </a:cubicBezTo>
                  <a:lnTo>
                    <a:pt x="806" y="120"/>
                  </a:lnTo>
                  <a:close/>
                  <a:moveTo>
                    <a:pt x="88" y="884"/>
                  </a:moveTo>
                  <a:cubicBezTo>
                    <a:pt x="87" y="855"/>
                    <a:pt x="94" y="831"/>
                    <a:pt x="108" y="810"/>
                  </a:cubicBezTo>
                  <a:cubicBezTo>
                    <a:pt x="129" y="778"/>
                    <a:pt x="164" y="760"/>
                    <a:pt x="192" y="749"/>
                  </a:cubicBezTo>
                  <a:cubicBezTo>
                    <a:pt x="201" y="863"/>
                    <a:pt x="201" y="863"/>
                    <a:pt x="201" y="863"/>
                  </a:cubicBezTo>
                  <a:lnTo>
                    <a:pt x="88" y="884"/>
                  </a:lnTo>
                  <a:close/>
                  <a:moveTo>
                    <a:pt x="283" y="717"/>
                  </a:moveTo>
                  <a:cubicBezTo>
                    <a:pt x="283" y="464"/>
                    <a:pt x="488" y="258"/>
                    <a:pt x="741" y="258"/>
                  </a:cubicBezTo>
                  <a:cubicBezTo>
                    <a:pt x="994" y="258"/>
                    <a:pt x="1199" y="464"/>
                    <a:pt x="1199" y="717"/>
                  </a:cubicBezTo>
                  <a:cubicBezTo>
                    <a:pt x="1199" y="757"/>
                    <a:pt x="1194" y="795"/>
                    <a:pt x="1185" y="832"/>
                  </a:cubicBezTo>
                  <a:cubicBezTo>
                    <a:pt x="1185" y="832"/>
                    <a:pt x="1184" y="833"/>
                    <a:pt x="1184" y="833"/>
                  </a:cubicBezTo>
                  <a:cubicBezTo>
                    <a:pt x="1184" y="834"/>
                    <a:pt x="1184" y="834"/>
                    <a:pt x="1184" y="835"/>
                  </a:cubicBezTo>
                  <a:cubicBezTo>
                    <a:pt x="1183" y="837"/>
                    <a:pt x="1183" y="839"/>
                    <a:pt x="1182" y="841"/>
                  </a:cubicBezTo>
                  <a:cubicBezTo>
                    <a:pt x="1182" y="841"/>
                    <a:pt x="1182" y="841"/>
                    <a:pt x="1182" y="841"/>
                  </a:cubicBezTo>
                  <a:cubicBezTo>
                    <a:pt x="1181" y="844"/>
                    <a:pt x="1181" y="846"/>
                    <a:pt x="1180" y="848"/>
                  </a:cubicBezTo>
                  <a:cubicBezTo>
                    <a:pt x="1180" y="848"/>
                    <a:pt x="1180" y="848"/>
                    <a:pt x="1180" y="848"/>
                  </a:cubicBezTo>
                  <a:cubicBezTo>
                    <a:pt x="1180" y="848"/>
                    <a:pt x="1180" y="848"/>
                    <a:pt x="1180" y="849"/>
                  </a:cubicBezTo>
                  <a:cubicBezTo>
                    <a:pt x="1179" y="850"/>
                    <a:pt x="1179" y="852"/>
                    <a:pt x="1179" y="853"/>
                  </a:cubicBezTo>
                  <a:cubicBezTo>
                    <a:pt x="1178" y="855"/>
                    <a:pt x="1178" y="856"/>
                    <a:pt x="1177" y="858"/>
                  </a:cubicBezTo>
                  <a:cubicBezTo>
                    <a:pt x="1173" y="869"/>
                    <a:pt x="1169" y="881"/>
                    <a:pt x="1165" y="892"/>
                  </a:cubicBezTo>
                  <a:cubicBezTo>
                    <a:pt x="1164" y="893"/>
                    <a:pt x="1164" y="893"/>
                    <a:pt x="1164" y="894"/>
                  </a:cubicBezTo>
                  <a:cubicBezTo>
                    <a:pt x="1163" y="895"/>
                    <a:pt x="1163" y="895"/>
                    <a:pt x="1163" y="896"/>
                  </a:cubicBezTo>
                  <a:cubicBezTo>
                    <a:pt x="1161" y="900"/>
                    <a:pt x="1160" y="904"/>
                    <a:pt x="1158" y="908"/>
                  </a:cubicBezTo>
                  <a:cubicBezTo>
                    <a:pt x="1158" y="908"/>
                    <a:pt x="1158" y="908"/>
                    <a:pt x="1158" y="908"/>
                  </a:cubicBezTo>
                  <a:cubicBezTo>
                    <a:pt x="1158" y="908"/>
                    <a:pt x="1158" y="908"/>
                    <a:pt x="1158" y="908"/>
                  </a:cubicBezTo>
                  <a:cubicBezTo>
                    <a:pt x="1158" y="908"/>
                    <a:pt x="1158" y="908"/>
                    <a:pt x="1158" y="908"/>
                  </a:cubicBezTo>
                  <a:cubicBezTo>
                    <a:pt x="1158" y="908"/>
                    <a:pt x="1159" y="908"/>
                    <a:pt x="1159" y="908"/>
                  </a:cubicBezTo>
                  <a:cubicBezTo>
                    <a:pt x="1159" y="908"/>
                    <a:pt x="1159" y="908"/>
                    <a:pt x="1159" y="908"/>
                  </a:cubicBezTo>
                  <a:cubicBezTo>
                    <a:pt x="1159" y="908"/>
                    <a:pt x="1159" y="908"/>
                    <a:pt x="1159" y="908"/>
                  </a:cubicBezTo>
                  <a:cubicBezTo>
                    <a:pt x="1159" y="908"/>
                    <a:pt x="1158" y="909"/>
                    <a:pt x="1158" y="909"/>
                  </a:cubicBezTo>
                  <a:cubicBezTo>
                    <a:pt x="1158" y="909"/>
                    <a:pt x="1158" y="909"/>
                    <a:pt x="1158" y="909"/>
                  </a:cubicBezTo>
                  <a:cubicBezTo>
                    <a:pt x="1158" y="909"/>
                    <a:pt x="1158" y="909"/>
                    <a:pt x="1158" y="909"/>
                  </a:cubicBezTo>
                  <a:cubicBezTo>
                    <a:pt x="1157" y="909"/>
                    <a:pt x="1157" y="909"/>
                    <a:pt x="1157" y="909"/>
                  </a:cubicBezTo>
                  <a:cubicBezTo>
                    <a:pt x="1157" y="909"/>
                    <a:pt x="1157" y="909"/>
                    <a:pt x="1157" y="909"/>
                  </a:cubicBezTo>
                  <a:cubicBezTo>
                    <a:pt x="1158" y="909"/>
                    <a:pt x="1158" y="909"/>
                    <a:pt x="1158" y="909"/>
                  </a:cubicBezTo>
                  <a:cubicBezTo>
                    <a:pt x="1157" y="911"/>
                    <a:pt x="1155" y="914"/>
                    <a:pt x="1154" y="916"/>
                  </a:cubicBezTo>
                  <a:cubicBezTo>
                    <a:pt x="1154" y="917"/>
                    <a:pt x="1153" y="917"/>
                    <a:pt x="1153" y="917"/>
                  </a:cubicBezTo>
                  <a:cubicBezTo>
                    <a:pt x="1098" y="1032"/>
                    <a:pt x="995" y="1119"/>
                    <a:pt x="871" y="1156"/>
                  </a:cubicBezTo>
                  <a:cubicBezTo>
                    <a:pt x="871" y="1156"/>
                    <a:pt x="871" y="1156"/>
                    <a:pt x="871" y="1156"/>
                  </a:cubicBezTo>
                  <a:cubicBezTo>
                    <a:pt x="871" y="1156"/>
                    <a:pt x="871" y="1156"/>
                    <a:pt x="871" y="1156"/>
                  </a:cubicBezTo>
                  <a:cubicBezTo>
                    <a:pt x="871" y="1156"/>
                    <a:pt x="871" y="1156"/>
                    <a:pt x="871" y="1156"/>
                  </a:cubicBezTo>
                  <a:cubicBezTo>
                    <a:pt x="871" y="1156"/>
                    <a:pt x="871" y="1156"/>
                    <a:pt x="871" y="1156"/>
                  </a:cubicBezTo>
                  <a:cubicBezTo>
                    <a:pt x="871" y="1156"/>
                    <a:pt x="871" y="1156"/>
                    <a:pt x="871" y="1156"/>
                  </a:cubicBezTo>
                  <a:cubicBezTo>
                    <a:pt x="870" y="1157"/>
                    <a:pt x="869" y="1157"/>
                    <a:pt x="869" y="1157"/>
                  </a:cubicBezTo>
                  <a:cubicBezTo>
                    <a:pt x="868" y="1157"/>
                    <a:pt x="868" y="1157"/>
                    <a:pt x="868" y="1157"/>
                  </a:cubicBezTo>
                  <a:cubicBezTo>
                    <a:pt x="866" y="1158"/>
                    <a:pt x="864" y="1158"/>
                    <a:pt x="862" y="1159"/>
                  </a:cubicBezTo>
                  <a:cubicBezTo>
                    <a:pt x="862" y="1159"/>
                    <a:pt x="862" y="1159"/>
                    <a:pt x="862" y="1159"/>
                  </a:cubicBezTo>
                  <a:cubicBezTo>
                    <a:pt x="862" y="1159"/>
                    <a:pt x="862" y="1159"/>
                    <a:pt x="862" y="1159"/>
                  </a:cubicBezTo>
                  <a:cubicBezTo>
                    <a:pt x="860" y="1160"/>
                    <a:pt x="859" y="1160"/>
                    <a:pt x="857" y="1161"/>
                  </a:cubicBezTo>
                  <a:cubicBezTo>
                    <a:pt x="856" y="1161"/>
                    <a:pt x="855" y="1161"/>
                    <a:pt x="855" y="1161"/>
                  </a:cubicBezTo>
                  <a:cubicBezTo>
                    <a:pt x="855" y="1161"/>
                    <a:pt x="855" y="1161"/>
                    <a:pt x="855" y="1161"/>
                  </a:cubicBezTo>
                  <a:cubicBezTo>
                    <a:pt x="854" y="1161"/>
                    <a:pt x="854" y="1161"/>
                    <a:pt x="854" y="1161"/>
                  </a:cubicBezTo>
                  <a:cubicBezTo>
                    <a:pt x="853" y="1161"/>
                    <a:pt x="853" y="1161"/>
                    <a:pt x="852" y="1161"/>
                  </a:cubicBezTo>
                  <a:cubicBezTo>
                    <a:pt x="852" y="1161"/>
                    <a:pt x="852" y="1161"/>
                    <a:pt x="852" y="1161"/>
                  </a:cubicBezTo>
                  <a:cubicBezTo>
                    <a:pt x="851" y="1161"/>
                    <a:pt x="851" y="1162"/>
                    <a:pt x="850" y="1162"/>
                  </a:cubicBezTo>
                  <a:cubicBezTo>
                    <a:pt x="846" y="1163"/>
                    <a:pt x="842" y="1164"/>
                    <a:pt x="837" y="1165"/>
                  </a:cubicBezTo>
                  <a:cubicBezTo>
                    <a:pt x="837" y="1165"/>
                    <a:pt x="837" y="1165"/>
                    <a:pt x="837" y="1165"/>
                  </a:cubicBezTo>
                  <a:cubicBezTo>
                    <a:pt x="837" y="1165"/>
                    <a:pt x="837" y="1165"/>
                    <a:pt x="836" y="1165"/>
                  </a:cubicBezTo>
                  <a:cubicBezTo>
                    <a:pt x="836" y="1165"/>
                    <a:pt x="836" y="1165"/>
                    <a:pt x="836" y="1165"/>
                  </a:cubicBezTo>
                  <a:cubicBezTo>
                    <a:pt x="835" y="1165"/>
                    <a:pt x="834" y="1165"/>
                    <a:pt x="832" y="1166"/>
                  </a:cubicBezTo>
                  <a:cubicBezTo>
                    <a:pt x="819" y="1168"/>
                    <a:pt x="806" y="1171"/>
                    <a:pt x="792" y="1172"/>
                  </a:cubicBezTo>
                  <a:cubicBezTo>
                    <a:pt x="775" y="1174"/>
                    <a:pt x="758" y="1175"/>
                    <a:pt x="741" y="1175"/>
                  </a:cubicBezTo>
                  <a:cubicBezTo>
                    <a:pt x="671" y="1175"/>
                    <a:pt x="604" y="1159"/>
                    <a:pt x="545" y="1131"/>
                  </a:cubicBezTo>
                  <a:cubicBezTo>
                    <a:pt x="533" y="1125"/>
                    <a:pt x="521" y="1119"/>
                    <a:pt x="509" y="1112"/>
                  </a:cubicBezTo>
                  <a:cubicBezTo>
                    <a:pt x="497" y="1105"/>
                    <a:pt x="486" y="1098"/>
                    <a:pt x="475" y="1090"/>
                  </a:cubicBezTo>
                  <a:cubicBezTo>
                    <a:pt x="359" y="1007"/>
                    <a:pt x="283" y="870"/>
                    <a:pt x="283" y="717"/>
                  </a:cubicBezTo>
                  <a:close/>
                  <a:moveTo>
                    <a:pt x="1470" y="2700"/>
                  </a:moveTo>
                  <a:cubicBezTo>
                    <a:pt x="1397" y="2727"/>
                    <a:pt x="1320" y="2741"/>
                    <a:pt x="1242" y="2741"/>
                  </a:cubicBezTo>
                  <a:cubicBezTo>
                    <a:pt x="891" y="2741"/>
                    <a:pt x="558" y="2479"/>
                    <a:pt x="414" y="2090"/>
                  </a:cubicBezTo>
                  <a:cubicBezTo>
                    <a:pt x="327" y="1854"/>
                    <a:pt x="322" y="1604"/>
                    <a:pt x="399" y="1386"/>
                  </a:cubicBezTo>
                  <a:cubicBezTo>
                    <a:pt x="424" y="1316"/>
                    <a:pt x="456" y="1253"/>
                    <a:pt x="495" y="1197"/>
                  </a:cubicBezTo>
                  <a:cubicBezTo>
                    <a:pt x="495" y="1197"/>
                    <a:pt x="495" y="1197"/>
                    <a:pt x="495" y="1197"/>
                  </a:cubicBezTo>
                  <a:cubicBezTo>
                    <a:pt x="495" y="1197"/>
                    <a:pt x="495" y="1197"/>
                    <a:pt x="495" y="1197"/>
                  </a:cubicBezTo>
                  <a:cubicBezTo>
                    <a:pt x="495" y="1197"/>
                    <a:pt x="495" y="1197"/>
                    <a:pt x="495" y="1197"/>
                  </a:cubicBezTo>
                  <a:cubicBezTo>
                    <a:pt x="569" y="1233"/>
                    <a:pt x="652" y="1256"/>
                    <a:pt x="741" y="1256"/>
                  </a:cubicBezTo>
                  <a:cubicBezTo>
                    <a:pt x="761" y="1256"/>
                    <a:pt x="781" y="1253"/>
                    <a:pt x="800" y="1253"/>
                  </a:cubicBezTo>
                  <a:cubicBezTo>
                    <a:pt x="800" y="1253"/>
                    <a:pt x="800" y="1253"/>
                    <a:pt x="800" y="1253"/>
                  </a:cubicBezTo>
                  <a:cubicBezTo>
                    <a:pt x="800" y="1253"/>
                    <a:pt x="800" y="1253"/>
                    <a:pt x="800" y="1253"/>
                  </a:cubicBezTo>
                  <a:cubicBezTo>
                    <a:pt x="800" y="1253"/>
                    <a:pt x="800" y="1253"/>
                    <a:pt x="800" y="1253"/>
                  </a:cubicBezTo>
                  <a:cubicBezTo>
                    <a:pt x="810" y="1337"/>
                    <a:pt x="825" y="1435"/>
                    <a:pt x="848" y="1537"/>
                  </a:cubicBezTo>
                  <a:cubicBezTo>
                    <a:pt x="886" y="1710"/>
                    <a:pt x="941" y="1861"/>
                    <a:pt x="1009" y="1986"/>
                  </a:cubicBezTo>
                  <a:cubicBezTo>
                    <a:pt x="1094" y="2143"/>
                    <a:pt x="1203" y="2258"/>
                    <a:pt x="1330" y="2329"/>
                  </a:cubicBezTo>
                  <a:cubicBezTo>
                    <a:pt x="1456" y="2435"/>
                    <a:pt x="1567" y="2521"/>
                    <a:pt x="1666" y="2586"/>
                  </a:cubicBezTo>
                  <a:cubicBezTo>
                    <a:pt x="1666" y="2586"/>
                    <a:pt x="1666" y="2586"/>
                    <a:pt x="1666" y="2586"/>
                  </a:cubicBezTo>
                  <a:cubicBezTo>
                    <a:pt x="1608" y="2635"/>
                    <a:pt x="1542" y="2674"/>
                    <a:pt x="1470" y="2700"/>
                  </a:cubicBezTo>
                  <a:close/>
                  <a:moveTo>
                    <a:pt x="1953" y="2995"/>
                  </a:moveTo>
                  <a:cubicBezTo>
                    <a:pt x="1677" y="2679"/>
                    <a:pt x="1677" y="2679"/>
                    <a:pt x="1677" y="2679"/>
                  </a:cubicBezTo>
                  <a:cubicBezTo>
                    <a:pt x="1697" y="2664"/>
                    <a:pt x="1717" y="2648"/>
                    <a:pt x="1736" y="2631"/>
                  </a:cubicBezTo>
                  <a:cubicBezTo>
                    <a:pt x="1867" y="2710"/>
                    <a:pt x="1974" y="2749"/>
                    <a:pt x="2061" y="2753"/>
                  </a:cubicBezTo>
                  <a:lnTo>
                    <a:pt x="1953" y="299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NZ"/>
            </a:p>
          </p:txBody>
        </p:sp>
      </p:grpSp>
      <p:sp>
        <p:nvSpPr>
          <p:cNvPr id="36" name="TextBox 22">
            <a:extLst>
              <a:ext uri="{FF2B5EF4-FFF2-40B4-BE49-F238E27FC236}">
                <a16:creationId xmlns:a16="http://schemas.microsoft.com/office/drawing/2014/main" id="{C64741D7-A65B-D7ED-2160-A720B60AA2CA}"/>
              </a:ext>
            </a:extLst>
          </p:cNvPr>
          <p:cNvSpPr txBox="1">
            <a:spLocks noChangeArrowheads="1"/>
          </p:cNvSpPr>
          <p:nvPr/>
        </p:nvSpPr>
        <p:spPr bwMode="auto">
          <a:xfrm>
            <a:off x="441325" y="3224213"/>
            <a:ext cx="1103313" cy="642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9056" tIns="44533" rIns="89056" bIns="44533">
            <a:spAutoFit/>
          </a:bodyPr>
          <a:lstStyle>
            <a:lvl1pPr defTabSz="1217613">
              <a:defRPr>
                <a:solidFill>
                  <a:schemeClr val="tx1"/>
                </a:solidFill>
                <a:latin typeface="Calibri" panose="020F0502020204030204" pitchFamily="34" charset="0"/>
              </a:defRPr>
            </a:lvl1pPr>
            <a:lvl2pPr marL="742950" indent="-285750" defTabSz="1217613">
              <a:defRPr>
                <a:solidFill>
                  <a:schemeClr val="tx1"/>
                </a:solidFill>
                <a:latin typeface="Calibri" panose="020F0502020204030204" pitchFamily="34" charset="0"/>
              </a:defRPr>
            </a:lvl2pPr>
            <a:lvl3pPr marL="1143000" indent="-228600" defTabSz="1217613">
              <a:defRPr>
                <a:solidFill>
                  <a:schemeClr val="tx1"/>
                </a:solidFill>
                <a:latin typeface="Calibri" panose="020F0502020204030204" pitchFamily="34" charset="0"/>
              </a:defRPr>
            </a:lvl3pPr>
            <a:lvl4pPr marL="1600200" indent="-228600" defTabSz="1217613">
              <a:defRPr>
                <a:solidFill>
                  <a:schemeClr val="tx1"/>
                </a:solidFill>
                <a:latin typeface="Calibri" panose="020F0502020204030204" pitchFamily="34" charset="0"/>
              </a:defRPr>
            </a:lvl4pPr>
            <a:lvl5pPr marL="2057400" indent="-228600" defTabSz="1217613">
              <a:defRPr>
                <a:solidFill>
                  <a:schemeClr val="tx1"/>
                </a:solidFill>
                <a:latin typeface="Calibri" panose="020F0502020204030204" pitchFamily="34" charset="0"/>
              </a:defRPr>
            </a:lvl5pPr>
            <a:lvl6pPr marL="2514600" indent="-228600" defTabSz="1217613" eaLnBrk="0" fontAlgn="base" hangingPunct="0">
              <a:spcBef>
                <a:spcPct val="0"/>
              </a:spcBef>
              <a:spcAft>
                <a:spcPct val="0"/>
              </a:spcAft>
              <a:defRPr>
                <a:solidFill>
                  <a:schemeClr val="tx1"/>
                </a:solidFill>
                <a:latin typeface="Calibri" panose="020F0502020204030204" pitchFamily="34" charset="0"/>
              </a:defRPr>
            </a:lvl6pPr>
            <a:lvl7pPr marL="2971800" indent="-228600" defTabSz="1217613" eaLnBrk="0" fontAlgn="base" hangingPunct="0">
              <a:spcBef>
                <a:spcPct val="0"/>
              </a:spcBef>
              <a:spcAft>
                <a:spcPct val="0"/>
              </a:spcAft>
              <a:defRPr>
                <a:solidFill>
                  <a:schemeClr val="tx1"/>
                </a:solidFill>
                <a:latin typeface="Calibri" panose="020F0502020204030204" pitchFamily="34" charset="0"/>
              </a:defRPr>
            </a:lvl7pPr>
            <a:lvl8pPr marL="3429000" indent="-228600" defTabSz="1217613" eaLnBrk="0" fontAlgn="base" hangingPunct="0">
              <a:spcBef>
                <a:spcPct val="0"/>
              </a:spcBef>
              <a:spcAft>
                <a:spcPct val="0"/>
              </a:spcAft>
              <a:defRPr>
                <a:solidFill>
                  <a:schemeClr val="tx1"/>
                </a:solidFill>
                <a:latin typeface="Calibri" panose="020F0502020204030204" pitchFamily="34" charset="0"/>
              </a:defRPr>
            </a:lvl8pPr>
            <a:lvl9pPr marL="3886200" indent="-228600" defTabSz="1217613"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r>
              <a:rPr lang="pl-PL" altLang="en-US">
                <a:solidFill>
                  <a:srgbClr val="0070C0"/>
                </a:solidFill>
                <a:latin typeface="Century Gothic" panose="020B0502020202020204" pitchFamily="34" charset="0"/>
                <a:cs typeface="Open Sans" panose="020B0606030504020204" pitchFamily="34" charset="0"/>
              </a:rPr>
              <a:t>Sensing</a:t>
            </a:r>
          </a:p>
          <a:p>
            <a:pPr algn="r" eaLnBrk="1" hangingPunct="1"/>
            <a:r>
              <a:rPr lang="en-US" altLang="pl-PL">
                <a:solidFill>
                  <a:srgbClr val="0070C0"/>
                </a:solidFill>
                <a:latin typeface="Century Gothic" panose="020B0502020202020204" pitchFamily="34" charset="0"/>
                <a:cs typeface="Open Sans" panose="020B0606030504020204" pitchFamily="34" charset="0"/>
              </a:rPr>
              <a:t>5 </a:t>
            </a:r>
            <a:r>
              <a:rPr lang="pl-PL" altLang="pl-PL">
                <a:solidFill>
                  <a:srgbClr val="0070C0"/>
                </a:solidFill>
                <a:latin typeface="Century Gothic" panose="020B0502020202020204" pitchFamily="34" charset="0"/>
                <a:cs typeface="Open Sans" panose="020B0606030504020204" pitchFamily="34" charset="0"/>
              </a:rPr>
              <a:t>senses</a:t>
            </a:r>
            <a:endParaRPr lang="en-US" altLang="pl-PL">
              <a:solidFill>
                <a:srgbClr val="0070C0"/>
              </a:solidFill>
              <a:latin typeface="Century Gothic" panose="020B0502020202020204" pitchFamily="34" charset="0"/>
              <a:cs typeface="Open Sans" panose="020B0606030504020204" pitchFamily="34" charset="0"/>
            </a:endParaRPr>
          </a:p>
        </p:txBody>
      </p:sp>
      <p:sp>
        <p:nvSpPr>
          <p:cNvPr id="37" name="TextBox 20">
            <a:extLst>
              <a:ext uri="{FF2B5EF4-FFF2-40B4-BE49-F238E27FC236}">
                <a16:creationId xmlns:a16="http://schemas.microsoft.com/office/drawing/2014/main" id="{9D346702-7DC5-C58D-A076-469059E7623F}"/>
              </a:ext>
            </a:extLst>
          </p:cNvPr>
          <p:cNvSpPr txBox="1">
            <a:spLocks noChangeArrowheads="1"/>
          </p:cNvSpPr>
          <p:nvPr/>
        </p:nvSpPr>
        <p:spPr bwMode="auto">
          <a:xfrm>
            <a:off x="10709275" y="3244850"/>
            <a:ext cx="1213789" cy="643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9056" tIns="44533" rIns="89056" bIns="44533">
            <a:spAutoFit/>
          </a:bodyPr>
          <a:lstStyle>
            <a:lvl1pPr defTabSz="1217613">
              <a:defRPr>
                <a:solidFill>
                  <a:schemeClr val="tx1"/>
                </a:solidFill>
                <a:latin typeface="Calibri" panose="020F0502020204030204" pitchFamily="34" charset="0"/>
              </a:defRPr>
            </a:lvl1pPr>
            <a:lvl2pPr marL="742950" indent="-285750" defTabSz="1217613">
              <a:defRPr>
                <a:solidFill>
                  <a:schemeClr val="tx1"/>
                </a:solidFill>
                <a:latin typeface="Calibri" panose="020F0502020204030204" pitchFamily="34" charset="0"/>
              </a:defRPr>
            </a:lvl2pPr>
            <a:lvl3pPr marL="1143000" indent="-228600" defTabSz="1217613">
              <a:defRPr>
                <a:solidFill>
                  <a:schemeClr val="tx1"/>
                </a:solidFill>
                <a:latin typeface="Calibri" panose="020F0502020204030204" pitchFamily="34" charset="0"/>
              </a:defRPr>
            </a:lvl3pPr>
            <a:lvl4pPr marL="1600200" indent="-228600" defTabSz="1217613">
              <a:defRPr>
                <a:solidFill>
                  <a:schemeClr val="tx1"/>
                </a:solidFill>
                <a:latin typeface="Calibri" panose="020F0502020204030204" pitchFamily="34" charset="0"/>
              </a:defRPr>
            </a:lvl4pPr>
            <a:lvl5pPr marL="2057400" indent="-228600" defTabSz="1217613">
              <a:defRPr>
                <a:solidFill>
                  <a:schemeClr val="tx1"/>
                </a:solidFill>
                <a:latin typeface="Calibri" panose="020F0502020204030204" pitchFamily="34" charset="0"/>
              </a:defRPr>
            </a:lvl5pPr>
            <a:lvl6pPr marL="2514600" indent="-228600" defTabSz="1217613" eaLnBrk="0" fontAlgn="base" hangingPunct="0">
              <a:spcBef>
                <a:spcPct val="0"/>
              </a:spcBef>
              <a:spcAft>
                <a:spcPct val="0"/>
              </a:spcAft>
              <a:defRPr>
                <a:solidFill>
                  <a:schemeClr val="tx1"/>
                </a:solidFill>
                <a:latin typeface="Calibri" panose="020F0502020204030204" pitchFamily="34" charset="0"/>
              </a:defRPr>
            </a:lvl6pPr>
            <a:lvl7pPr marL="2971800" indent="-228600" defTabSz="1217613" eaLnBrk="0" fontAlgn="base" hangingPunct="0">
              <a:spcBef>
                <a:spcPct val="0"/>
              </a:spcBef>
              <a:spcAft>
                <a:spcPct val="0"/>
              </a:spcAft>
              <a:defRPr>
                <a:solidFill>
                  <a:schemeClr val="tx1"/>
                </a:solidFill>
                <a:latin typeface="Calibri" panose="020F0502020204030204" pitchFamily="34" charset="0"/>
              </a:defRPr>
            </a:lvl7pPr>
            <a:lvl8pPr marL="3429000" indent="-228600" defTabSz="1217613" eaLnBrk="0" fontAlgn="base" hangingPunct="0">
              <a:spcBef>
                <a:spcPct val="0"/>
              </a:spcBef>
              <a:spcAft>
                <a:spcPct val="0"/>
              </a:spcAft>
              <a:defRPr>
                <a:solidFill>
                  <a:schemeClr val="tx1"/>
                </a:solidFill>
                <a:latin typeface="Calibri" panose="020F0502020204030204" pitchFamily="34" charset="0"/>
              </a:defRPr>
            </a:lvl8pPr>
            <a:lvl9pPr marL="3886200" indent="-228600" defTabSz="12176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pl-PL" altLang="en-US">
                <a:solidFill>
                  <a:srgbClr val="FFC000"/>
                </a:solidFill>
                <a:latin typeface="Century Gothic" panose="020B0502020202020204" pitchFamily="34" charset="0"/>
                <a:cs typeface="Open Sans" panose="020B0606030504020204" pitchFamily="34" charset="0"/>
              </a:rPr>
              <a:t>Intuition</a:t>
            </a:r>
          </a:p>
          <a:p>
            <a:pPr eaLnBrk="1" hangingPunct="1"/>
            <a:r>
              <a:rPr lang="en-US" altLang="pl-PL">
                <a:solidFill>
                  <a:srgbClr val="FFC000"/>
                </a:solidFill>
                <a:latin typeface="Century Gothic" panose="020B0502020202020204" pitchFamily="34" charset="0"/>
                <a:cs typeface="Open Sans" panose="020B0606030504020204" pitchFamily="34" charset="0"/>
              </a:rPr>
              <a:t>6th</a:t>
            </a:r>
            <a:r>
              <a:rPr lang="pl-PL" altLang="pl-PL">
                <a:solidFill>
                  <a:srgbClr val="FFC000"/>
                </a:solidFill>
                <a:latin typeface="Century Gothic" panose="020B0502020202020204" pitchFamily="34" charset="0"/>
                <a:cs typeface="Open Sans" panose="020B0606030504020204" pitchFamily="34" charset="0"/>
              </a:rPr>
              <a:t> </a:t>
            </a:r>
            <a:r>
              <a:rPr lang="en-NZ" altLang="pl-PL">
                <a:solidFill>
                  <a:srgbClr val="FFC000"/>
                </a:solidFill>
                <a:latin typeface="Century Gothic" panose="020B0502020202020204" pitchFamily="34" charset="0"/>
                <a:cs typeface="Open Sans" panose="020B0606030504020204" pitchFamily="34" charset="0"/>
              </a:rPr>
              <a:t>sense</a:t>
            </a:r>
          </a:p>
        </p:txBody>
      </p:sp>
      <p:sp>
        <p:nvSpPr>
          <p:cNvPr id="38" name="TextBox 18">
            <a:extLst>
              <a:ext uri="{FF2B5EF4-FFF2-40B4-BE49-F238E27FC236}">
                <a16:creationId xmlns:a16="http://schemas.microsoft.com/office/drawing/2014/main" id="{C258BF24-9BD1-3A9A-B5D2-A590729CD564}"/>
              </a:ext>
            </a:extLst>
          </p:cNvPr>
          <p:cNvSpPr txBox="1">
            <a:spLocks noChangeArrowheads="1"/>
          </p:cNvSpPr>
          <p:nvPr/>
        </p:nvSpPr>
        <p:spPr bwMode="auto">
          <a:xfrm>
            <a:off x="5553075" y="693738"/>
            <a:ext cx="10636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9056" tIns="44533" rIns="89056" bIns="44533">
            <a:spAutoFit/>
          </a:bodyPr>
          <a:lstStyle>
            <a:lvl1pPr defTabSz="1217613">
              <a:defRPr>
                <a:solidFill>
                  <a:schemeClr val="tx1"/>
                </a:solidFill>
                <a:latin typeface="Calibri" panose="020F0502020204030204" pitchFamily="34" charset="0"/>
              </a:defRPr>
            </a:lvl1pPr>
            <a:lvl2pPr marL="742950" indent="-285750" defTabSz="1217613">
              <a:defRPr>
                <a:solidFill>
                  <a:schemeClr val="tx1"/>
                </a:solidFill>
                <a:latin typeface="Calibri" panose="020F0502020204030204" pitchFamily="34" charset="0"/>
              </a:defRPr>
            </a:lvl2pPr>
            <a:lvl3pPr marL="1143000" indent="-228600" defTabSz="1217613">
              <a:defRPr>
                <a:solidFill>
                  <a:schemeClr val="tx1"/>
                </a:solidFill>
                <a:latin typeface="Calibri" panose="020F0502020204030204" pitchFamily="34" charset="0"/>
              </a:defRPr>
            </a:lvl3pPr>
            <a:lvl4pPr marL="1600200" indent="-228600" defTabSz="1217613">
              <a:defRPr>
                <a:solidFill>
                  <a:schemeClr val="tx1"/>
                </a:solidFill>
                <a:latin typeface="Calibri" panose="020F0502020204030204" pitchFamily="34" charset="0"/>
              </a:defRPr>
            </a:lvl4pPr>
            <a:lvl5pPr marL="2057400" indent="-228600" defTabSz="1217613">
              <a:defRPr>
                <a:solidFill>
                  <a:schemeClr val="tx1"/>
                </a:solidFill>
                <a:latin typeface="Calibri" panose="020F0502020204030204" pitchFamily="34" charset="0"/>
              </a:defRPr>
            </a:lvl5pPr>
            <a:lvl6pPr marL="2514600" indent="-228600" defTabSz="1217613" eaLnBrk="0" fontAlgn="base" hangingPunct="0">
              <a:spcBef>
                <a:spcPct val="0"/>
              </a:spcBef>
              <a:spcAft>
                <a:spcPct val="0"/>
              </a:spcAft>
              <a:defRPr>
                <a:solidFill>
                  <a:schemeClr val="tx1"/>
                </a:solidFill>
                <a:latin typeface="Calibri" panose="020F0502020204030204" pitchFamily="34" charset="0"/>
              </a:defRPr>
            </a:lvl6pPr>
            <a:lvl7pPr marL="2971800" indent="-228600" defTabSz="1217613" eaLnBrk="0" fontAlgn="base" hangingPunct="0">
              <a:spcBef>
                <a:spcPct val="0"/>
              </a:spcBef>
              <a:spcAft>
                <a:spcPct val="0"/>
              </a:spcAft>
              <a:defRPr>
                <a:solidFill>
                  <a:schemeClr val="tx1"/>
                </a:solidFill>
                <a:latin typeface="Calibri" panose="020F0502020204030204" pitchFamily="34" charset="0"/>
              </a:defRPr>
            </a:lvl7pPr>
            <a:lvl8pPr marL="3429000" indent="-228600" defTabSz="1217613" eaLnBrk="0" fontAlgn="base" hangingPunct="0">
              <a:spcBef>
                <a:spcPct val="0"/>
              </a:spcBef>
              <a:spcAft>
                <a:spcPct val="0"/>
              </a:spcAft>
              <a:defRPr>
                <a:solidFill>
                  <a:schemeClr val="tx1"/>
                </a:solidFill>
                <a:latin typeface="Calibri" panose="020F0502020204030204" pitchFamily="34" charset="0"/>
              </a:defRPr>
            </a:lvl8pPr>
            <a:lvl9pPr marL="3886200" indent="-228600" defTabSz="12176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pl-PL">
                <a:solidFill>
                  <a:srgbClr val="F1001C"/>
                </a:solidFill>
                <a:latin typeface="Century Gothic" panose="020B0502020202020204" pitchFamily="34" charset="0"/>
                <a:cs typeface="Open Sans" panose="020B0606030504020204" pitchFamily="34" charset="0"/>
              </a:rPr>
              <a:t>Thinking</a:t>
            </a:r>
            <a:endParaRPr lang="en-US" altLang="pl-PL">
              <a:solidFill>
                <a:srgbClr val="F1001C"/>
              </a:solidFill>
              <a:latin typeface="Century Gothic" panose="020B0502020202020204" pitchFamily="34" charset="0"/>
              <a:cs typeface="Open Sans" panose="020B0606030504020204" pitchFamily="34" charset="0"/>
            </a:endParaRPr>
          </a:p>
        </p:txBody>
      </p:sp>
    </p:spTree>
    <p:extLst>
      <p:ext uri="{BB962C8B-B14F-4D97-AF65-F5344CB8AC3E}">
        <p14:creationId xmlns:p14="http://schemas.microsoft.com/office/powerpoint/2010/main" val="1159191738"/>
      </p:ext>
    </p:extLst>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6" presetClass="entr" presetSubtype="32"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ircle(out)">
                                      <p:cBhvr>
                                        <p:cTn id="7" dur="750"/>
                                        <p:tgtEl>
                                          <p:spTgt spid="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fade">
                                      <p:cBhvr>
                                        <p:cTn id="10" dur="500"/>
                                        <p:tgtEl>
                                          <p:spTgt spid="9"/>
                                        </p:tgtEl>
                                      </p:cBhvr>
                                    </p:animEffect>
                                  </p:childTnLst>
                                </p:cTn>
                              </p:par>
                            </p:childTnLst>
                          </p:cTn>
                        </p:par>
                        <p:par>
                          <p:cTn id="11" fill="hold" nodeType="afterGroup">
                            <p:stCondLst>
                              <p:cond delay="750"/>
                            </p:stCondLst>
                            <p:childTnLst>
                              <p:par>
                                <p:cTn id="12" presetID="31" presetClass="entr" presetSubtype="0" fill="hold" nodeType="afterEffect">
                                  <p:stCondLst>
                                    <p:cond delay="0"/>
                                  </p:stCondLst>
                                  <p:childTnLst>
                                    <p:set>
                                      <p:cBhvr>
                                        <p:cTn id="13" dur="1" fill="hold">
                                          <p:stCondLst>
                                            <p:cond delay="0"/>
                                          </p:stCondLst>
                                        </p:cTn>
                                        <p:tgtEl>
                                          <p:spTgt spid="32"/>
                                        </p:tgtEl>
                                        <p:attrNameLst>
                                          <p:attrName>style.visibility</p:attrName>
                                        </p:attrNameLst>
                                      </p:cBhvr>
                                      <p:to>
                                        <p:strVal val="visible"/>
                                      </p:to>
                                    </p:set>
                                    <p:anim calcmode="lin" valueType="num">
                                      <p:cBhvr>
                                        <p:cTn id="14" dur="750" fill="hold"/>
                                        <p:tgtEl>
                                          <p:spTgt spid="32"/>
                                        </p:tgtEl>
                                        <p:attrNameLst>
                                          <p:attrName>ppt_w</p:attrName>
                                        </p:attrNameLst>
                                      </p:cBhvr>
                                      <p:tavLst>
                                        <p:tav tm="0">
                                          <p:val>
                                            <p:fltVal val="0"/>
                                          </p:val>
                                        </p:tav>
                                        <p:tav tm="100000">
                                          <p:val>
                                            <p:strVal val="#ppt_w"/>
                                          </p:val>
                                        </p:tav>
                                      </p:tavLst>
                                    </p:anim>
                                    <p:anim calcmode="lin" valueType="num">
                                      <p:cBhvr>
                                        <p:cTn id="15" dur="750" fill="hold"/>
                                        <p:tgtEl>
                                          <p:spTgt spid="32"/>
                                        </p:tgtEl>
                                        <p:attrNameLst>
                                          <p:attrName>ppt_h</p:attrName>
                                        </p:attrNameLst>
                                      </p:cBhvr>
                                      <p:tavLst>
                                        <p:tav tm="0">
                                          <p:val>
                                            <p:fltVal val="0"/>
                                          </p:val>
                                        </p:tav>
                                        <p:tav tm="100000">
                                          <p:val>
                                            <p:strVal val="#ppt_h"/>
                                          </p:val>
                                        </p:tav>
                                      </p:tavLst>
                                    </p:anim>
                                    <p:anim calcmode="lin" valueType="num">
                                      <p:cBhvr>
                                        <p:cTn id="16" dur="750" fill="hold"/>
                                        <p:tgtEl>
                                          <p:spTgt spid="32"/>
                                        </p:tgtEl>
                                        <p:attrNameLst>
                                          <p:attrName>style.rotation</p:attrName>
                                        </p:attrNameLst>
                                      </p:cBhvr>
                                      <p:tavLst>
                                        <p:tav tm="0">
                                          <p:val>
                                            <p:fltVal val="90"/>
                                          </p:val>
                                        </p:tav>
                                        <p:tav tm="100000">
                                          <p:val>
                                            <p:fltVal val="0"/>
                                          </p:val>
                                        </p:tav>
                                      </p:tavLst>
                                    </p:anim>
                                    <p:animEffect transition="in" filter="fade">
                                      <p:cBhvr>
                                        <p:cTn id="17" dur="750"/>
                                        <p:tgtEl>
                                          <p:spTgt spid="32"/>
                                        </p:tgtEl>
                                      </p:cBhvr>
                                    </p:animEffect>
                                  </p:childTnLst>
                                </p:cTn>
                              </p:par>
                            </p:childTnLst>
                          </p:cTn>
                        </p:par>
                        <p:par>
                          <p:cTn id="18" fill="hold" nodeType="afterGroup">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750"/>
                                        <p:tgtEl>
                                          <p:spTgt spid="10"/>
                                        </p:tgtEl>
                                      </p:cBhvr>
                                    </p:animEffect>
                                  </p:childTnLst>
                                </p:cTn>
                              </p:par>
                            </p:childTnLst>
                          </p:cTn>
                        </p:par>
                        <p:par>
                          <p:cTn id="22" fill="hold" nodeType="afterGroup">
                            <p:stCondLst>
                              <p:cond delay="2250"/>
                            </p:stCondLst>
                            <p:childTnLst>
                              <p:par>
                                <p:cTn id="23" presetID="31" presetClass="entr" presetSubtype="0" fill="hold" nodeType="afterEffect">
                                  <p:stCondLst>
                                    <p:cond delay="0"/>
                                  </p:stCondLst>
                                  <p:childTnLst>
                                    <p:set>
                                      <p:cBhvr>
                                        <p:cTn id="24" dur="1" fill="hold">
                                          <p:stCondLst>
                                            <p:cond delay="0"/>
                                          </p:stCondLst>
                                        </p:cTn>
                                        <p:tgtEl>
                                          <p:spTgt spid="19"/>
                                        </p:tgtEl>
                                        <p:attrNameLst>
                                          <p:attrName>style.visibility</p:attrName>
                                        </p:attrNameLst>
                                      </p:cBhvr>
                                      <p:to>
                                        <p:strVal val="visible"/>
                                      </p:to>
                                    </p:set>
                                    <p:anim calcmode="lin" valueType="num">
                                      <p:cBhvr>
                                        <p:cTn id="25" dur="750" fill="hold"/>
                                        <p:tgtEl>
                                          <p:spTgt spid="19"/>
                                        </p:tgtEl>
                                        <p:attrNameLst>
                                          <p:attrName>ppt_w</p:attrName>
                                        </p:attrNameLst>
                                      </p:cBhvr>
                                      <p:tavLst>
                                        <p:tav tm="0">
                                          <p:val>
                                            <p:fltVal val="0"/>
                                          </p:val>
                                        </p:tav>
                                        <p:tav tm="100000">
                                          <p:val>
                                            <p:strVal val="#ppt_w"/>
                                          </p:val>
                                        </p:tav>
                                      </p:tavLst>
                                    </p:anim>
                                    <p:anim calcmode="lin" valueType="num">
                                      <p:cBhvr>
                                        <p:cTn id="26" dur="750" fill="hold"/>
                                        <p:tgtEl>
                                          <p:spTgt spid="19"/>
                                        </p:tgtEl>
                                        <p:attrNameLst>
                                          <p:attrName>ppt_h</p:attrName>
                                        </p:attrNameLst>
                                      </p:cBhvr>
                                      <p:tavLst>
                                        <p:tav tm="0">
                                          <p:val>
                                            <p:fltVal val="0"/>
                                          </p:val>
                                        </p:tav>
                                        <p:tav tm="100000">
                                          <p:val>
                                            <p:strVal val="#ppt_h"/>
                                          </p:val>
                                        </p:tav>
                                      </p:tavLst>
                                    </p:anim>
                                    <p:anim calcmode="lin" valueType="num">
                                      <p:cBhvr>
                                        <p:cTn id="27" dur="750" fill="hold"/>
                                        <p:tgtEl>
                                          <p:spTgt spid="19"/>
                                        </p:tgtEl>
                                        <p:attrNameLst>
                                          <p:attrName>style.rotation</p:attrName>
                                        </p:attrNameLst>
                                      </p:cBhvr>
                                      <p:tavLst>
                                        <p:tav tm="0">
                                          <p:val>
                                            <p:fltVal val="90"/>
                                          </p:val>
                                        </p:tav>
                                        <p:tav tm="100000">
                                          <p:val>
                                            <p:fltVal val="0"/>
                                          </p:val>
                                        </p:tav>
                                      </p:tavLst>
                                    </p:anim>
                                    <p:animEffect transition="in" filter="fade">
                                      <p:cBhvr>
                                        <p:cTn id="28" dur="750"/>
                                        <p:tgtEl>
                                          <p:spTgt spid="19"/>
                                        </p:tgtEl>
                                      </p:cBhvr>
                                    </p:animEffect>
                                  </p:childTnLst>
                                </p:cTn>
                              </p:par>
                            </p:childTnLst>
                          </p:cTn>
                        </p:par>
                        <p:par>
                          <p:cTn id="29" fill="hold" nodeType="afterGroup">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fade">
                                      <p:cBhvr>
                                        <p:cTn id="32" dur="750"/>
                                        <p:tgtEl>
                                          <p:spTgt spid="17"/>
                                        </p:tgtEl>
                                      </p:cBhvr>
                                    </p:animEffect>
                                  </p:childTnLst>
                                </p:cTn>
                              </p:par>
                            </p:childTnLst>
                          </p:cTn>
                        </p:par>
                        <p:par>
                          <p:cTn id="33" fill="hold" nodeType="afterGroup">
                            <p:stCondLst>
                              <p:cond delay="3750"/>
                            </p:stCondLst>
                            <p:childTnLst>
                              <p:par>
                                <p:cTn id="34" presetID="31" presetClass="entr" presetSubtype="0" fill="hold" nodeType="afterEffect">
                                  <p:stCondLst>
                                    <p:cond delay="0"/>
                                  </p:stCondLst>
                                  <p:childTnLst>
                                    <p:set>
                                      <p:cBhvr>
                                        <p:cTn id="35" dur="1" fill="hold">
                                          <p:stCondLst>
                                            <p:cond delay="0"/>
                                          </p:stCondLst>
                                        </p:cTn>
                                        <p:tgtEl>
                                          <p:spTgt spid="24"/>
                                        </p:tgtEl>
                                        <p:attrNameLst>
                                          <p:attrName>style.visibility</p:attrName>
                                        </p:attrNameLst>
                                      </p:cBhvr>
                                      <p:to>
                                        <p:strVal val="visible"/>
                                      </p:to>
                                    </p:set>
                                    <p:anim calcmode="lin" valueType="num">
                                      <p:cBhvr>
                                        <p:cTn id="36" dur="750" fill="hold"/>
                                        <p:tgtEl>
                                          <p:spTgt spid="24"/>
                                        </p:tgtEl>
                                        <p:attrNameLst>
                                          <p:attrName>ppt_w</p:attrName>
                                        </p:attrNameLst>
                                      </p:cBhvr>
                                      <p:tavLst>
                                        <p:tav tm="0">
                                          <p:val>
                                            <p:fltVal val="0"/>
                                          </p:val>
                                        </p:tav>
                                        <p:tav tm="100000">
                                          <p:val>
                                            <p:strVal val="#ppt_w"/>
                                          </p:val>
                                        </p:tav>
                                      </p:tavLst>
                                    </p:anim>
                                    <p:anim calcmode="lin" valueType="num">
                                      <p:cBhvr>
                                        <p:cTn id="37" dur="750" fill="hold"/>
                                        <p:tgtEl>
                                          <p:spTgt spid="24"/>
                                        </p:tgtEl>
                                        <p:attrNameLst>
                                          <p:attrName>ppt_h</p:attrName>
                                        </p:attrNameLst>
                                      </p:cBhvr>
                                      <p:tavLst>
                                        <p:tav tm="0">
                                          <p:val>
                                            <p:fltVal val="0"/>
                                          </p:val>
                                        </p:tav>
                                        <p:tav tm="100000">
                                          <p:val>
                                            <p:strVal val="#ppt_h"/>
                                          </p:val>
                                        </p:tav>
                                      </p:tavLst>
                                    </p:anim>
                                    <p:anim calcmode="lin" valueType="num">
                                      <p:cBhvr>
                                        <p:cTn id="38" dur="750" fill="hold"/>
                                        <p:tgtEl>
                                          <p:spTgt spid="24"/>
                                        </p:tgtEl>
                                        <p:attrNameLst>
                                          <p:attrName>style.rotation</p:attrName>
                                        </p:attrNameLst>
                                      </p:cBhvr>
                                      <p:tavLst>
                                        <p:tav tm="0">
                                          <p:val>
                                            <p:fltVal val="90"/>
                                          </p:val>
                                        </p:tav>
                                        <p:tav tm="100000">
                                          <p:val>
                                            <p:fltVal val="0"/>
                                          </p:val>
                                        </p:tav>
                                      </p:tavLst>
                                    </p:anim>
                                    <p:animEffect transition="in" filter="fade">
                                      <p:cBhvr>
                                        <p:cTn id="39" dur="750"/>
                                        <p:tgtEl>
                                          <p:spTgt spid="24"/>
                                        </p:tgtEl>
                                      </p:cBhvr>
                                    </p:animEffect>
                                  </p:childTnLst>
                                </p:cTn>
                              </p:par>
                            </p:childTnLst>
                          </p:cTn>
                        </p:par>
                        <p:par>
                          <p:cTn id="40" fill="hold" nodeType="afterGroup">
                            <p:stCondLst>
                              <p:cond delay="4500"/>
                            </p:stCondLst>
                            <p:childTnLst>
                              <p:par>
                                <p:cTn id="41" presetID="10" presetClass="entr" presetSubtype="0"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fade">
                                      <p:cBhvr>
                                        <p:cTn id="43" dur="750"/>
                                        <p:tgtEl>
                                          <p:spTgt spid="16"/>
                                        </p:tgtEl>
                                      </p:cBhvr>
                                    </p:animEffect>
                                  </p:childTnLst>
                                </p:cTn>
                              </p:par>
                            </p:childTnLst>
                          </p:cTn>
                        </p:par>
                        <p:par>
                          <p:cTn id="44" fill="hold" nodeType="afterGroup">
                            <p:stCondLst>
                              <p:cond delay="5250"/>
                            </p:stCondLst>
                            <p:childTnLst>
                              <p:par>
                                <p:cTn id="45" presetID="31" presetClass="entr" presetSubtype="0" fill="hold" nodeType="afterEffect">
                                  <p:stCondLst>
                                    <p:cond delay="0"/>
                                  </p:stCondLst>
                                  <p:childTnLst>
                                    <p:set>
                                      <p:cBhvr>
                                        <p:cTn id="46" dur="1" fill="hold">
                                          <p:stCondLst>
                                            <p:cond delay="0"/>
                                          </p:stCondLst>
                                        </p:cTn>
                                        <p:tgtEl>
                                          <p:spTgt spid="28"/>
                                        </p:tgtEl>
                                        <p:attrNameLst>
                                          <p:attrName>style.visibility</p:attrName>
                                        </p:attrNameLst>
                                      </p:cBhvr>
                                      <p:to>
                                        <p:strVal val="visible"/>
                                      </p:to>
                                    </p:set>
                                    <p:anim calcmode="lin" valueType="num">
                                      <p:cBhvr>
                                        <p:cTn id="47" dur="750" fill="hold"/>
                                        <p:tgtEl>
                                          <p:spTgt spid="28"/>
                                        </p:tgtEl>
                                        <p:attrNameLst>
                                          <p:attrName>ppt_w</p:attrName>
                                        </p:attrNameLst>
                                      </p:cBhvr>
                                      <p:tavLst>
                                        <p:tav tm="0">
                                          <p:val>
                                            <p:fltVal val="0"/>
                                          </p:val>
                                        </p:tav>
                                        <p:tav tm="100000">
                                          <p:val>
                                            <p:strVal val="#ppt_w"/>
                                          </p:val>
                                        </p:tav>
                                      </p:tavLst>
                                    </p:anim>
                                    <p:anim calcmode="lin" valueType="num">
                                      <p:cBhvr>
                                        <p:cTn id="48" dur="750" fill="hold"/>
                                        <p:tgtEl>
                                          <p:spTgt spid="28"/>
                                        </p:tgtEl>
                                        <p:attrNameLst>
                                          <p:attrName>ppt_h</p:attrName>
                                        </p:attrNameLst>
                                      </p:cBhvr>
                                      <p:tavLst>
                                        <p:tav tm="0">
                                          <p:val>
                                            <p:fltVal val="0"/>
                                          </p:val>
                                        </p:tav>
                                        <p:tav tm="100000">
                                          <p:val>
                                            <p:strVal val="#ppt_h"/>
                                          </p:val>
                                        </p:tav>
                                      </p:tavLst>
                                    </p:anim>
                                    <p:anim calcmode="lin" valueType="num">
                                      <p:cBhvr>
                                        <p:cTn id="49" dur="750" fill="hold"/>
                                        <p:tgtEl>
                                          <p:spTgt spid="28"/>
                                        </p:tgtEl>
                                        <p:attrNameLst>
                                          <p:attrName>style.rotation</p:attrName>
                                        </p:attrNameLst>
                                      </p:cBhvr>
                                      <p:tavLst>
                                        <p:tav tm="0">
                                          <p:val>
                                            <p:fltVal val="90"/>
                                          </p:val>
                                        </p:tav>
                                        <p:tav tm="100000">
                                          <p:val>
                                            <p:fltVal val="0"/>
                                          </p:val>
                                        </p:tav>
                                      </p:tavLst>
                                    </p:anim>
                                    <p:animEffect transition="in" filter="fade">
                                      <p:cBhvr>
                                        <p:cTn id="50" dur="750"/>
                                        <p:tgtEl>
                                          <p:spTgt spid="28"/>
                                        </p:tgtEl>
                                      </p:cBhvr>
                                    </p:animEffect>
                                  </p:childTnLst>
                                </p:cTn>
                              </p:par>
                            </p:childTnLst>
                          </p:cTn>
                        </p:par>
                        <p:par>
                          <p:cTn id="51" fill="hold" nodeType="afterGroup">
                            <p:stCondLst>
                              <p:cond delay="6000"/>
                            </p:stCondLst>
                            <p:childTnLst>
                              <p:par>
                                <p:cTn id="52" presetID="10" presetClass="entr" presetSubtype="0" fill="hold" grpId="0" nodeType="afterEffect">
                                  <p:stCondLst>
                                    <p:cond delay="0"/>
                                  </p:stCondLst>
                                  <p:childTnLst>
                                    <p:set>
                                      <p:cBhvr>
                                        <p:cTn id="53" dur="1" fill="hold">
                                          <p:stCondLst>
                                            <p:cond delay="0"/>
                                          </p:stCondLst>
                                        </p:cTn>
                                        <p:tgtEl>
                                          <p:spTgt spid="18"/>
                                        </p:tgtEl>
                                        <p:attrNameLst>
                                          <p:attrName>style.visibility</p:attrName>
                                        </p:attrNameLst>
                                      </p:cBhvr>
                                      <p:to>
                                        <p:strVal val="visible"/>
                                      </p:to>
                                    </p:set>
                                    <p:animEffect transition="in" filter="fade">
                                      <p:cBhvr>
                                        <p:cTn id="54" dur="750"/>
                                        <p:tgtEl>
                                          <p:spTgt spid="18"/>
                                        </p:tgtEl>
                                      </p:cBhvr>
                                    </p:animEffect>
                                  </p:childTnLst>
                                </p:cTn>
                              </p:par>
                            </p:childTnLst>
                          </p:cTn>
                        </p:par>
                        <p:par>
                          <p:cTn id="55" fill="hold" nodeType="afterGroup">
                            <p:stCondLst>
                              <p:cond delay="6750"/>
                            </p:stCondLst>
                            <p:childTnLst>
                              <p:par>
                                <p:cTn id="56" presetID="10" presetClass="entr" presetSubtype="0" fill="hold" grpId="0" nodeType="afterEffect">
                                  <p:stCondLst>
                                    <p:cond delay="0"/>
                                  </p:stCondLst>
                                  <p:childTnLst>
                                    <p:set>
                                      <p:cBhvr>
                                        <p:cTn id="57" dur="1" fill="hold">
                                          <p:stCondLst>
                                            <p:cond delay="0"/>
                                          </p:stCondLst>
                                        </p:cTn>
                                        <p:tgtEl>
                                          <p:spTgt spid="36"/>
                                        </p:tgtEl>
                                        <p:attrNameLst>
                                          <p:attrName>style.visibility</p:attrName>
                                        </p:attrNameLst>
                                      </p:cBhvr>
                                      <p:to>
                                        <p:strVal val="visible"/>
                                      </p:to>
                                    </p:set>
                                    <p:animEffect transition="in" filter="fade">
                                      <p:cBhvr>
                                        <p:cTn id="58" dur="500"/>
                                        <p:tgtEl>
                                          <p:spTgt spid="36"/>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37"/>
                                        </p:tgtEl>
                                        <p:attrNameLst>
                                          <p:attrName>style.visibility</p:attrName>
                                        </p:attrNameLst>
                                      </p:cBhvr>
                                      <p:to>
                                        <p:strVal val="visible"/>
                                      </p:to>
                                    </p:set>
                                    <p:animEffect transition="in" filter="fade">
                                      <p:cBhvr>
                                        <p:cTn id="61" dur="500"/>
                                        <p:tgtEl>
                                          <p:spTgt spid="37"/>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38"/>
                                        </p:tgtEl>
                                        <p:attrNameLst>
                                          <p:attrName>style.visibility</p:attrName>
                                        </p:attrNameLst>
                                      </p:cBhvr>
                                      <p:to>
                                        <p:strVal val="visible"/>
                                      </p:to>
                                    </p:set>
                                    <p:animEffect transition="in" filter="fade">
                                      <p:cBhvr>
                                        <p:cTn id="64"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animBg="1"/>
      <p:bldP spid="16" grpId="0" animBg="1"/>
      <p:bldP spid="17" grpId="0" animBg="1"/>
      <p:bldP spid="18" grpId="0" animBg="1"/>
      <p:bldP spid="36" grpId="0"/>
      <p:bldP spid="37" grpId="0"/>
      <p:bldP spid="38" grpId="0"/>
    </p:bld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B311645-416F-870F-531A-E76E4AA2FFEB}"/>
              </a:ext>
            </a:extLst>
          </p:cNvPr>
          <p:cNvSpPr>
            <a:spLocks noGrp="1"/>
          </p:cNvSpPr>
          <p:nvPr>
            <p:ph type="ctrTitle" idx="4294967295"/>
          </p:nvPr>
        </p:nvSpPr>
        <p:spPr>
          <a:xfrm>
            <a:off x="4727575" y="3298825"/>
            <a:ext cx="6119813" cy="722313"/>
          </a:xfrm>
          <a:prstGeom prst="rect">
            <a:avLst/>
          </a:prstGeom>
        </p:spPr>
        <p:txBody>
          <a:bodyPr/>
          <a:lstStyle/>
          <a:p>
            <a:pPr algn="l" defTabSz="907864" eaLnBrk="1" fontAlgn="auto" hangingPunct="1">
              <a:spcAft>
                <a:spcPts val="0"/>
              </a:spcAft>
              <a:defRPr/>
            </a:pPr>
            <a:r>
              <a:rPr lang="en-NZ" sz="4000" b="1">
                <a:solidFill>
                  <a:schemeClr val="accent4"/>
                </a:solidFill>
                <a:latin typeface="Century Gothic" panose="020B0502020202020204" pitchFamily="34" charset="0"/>
              </a:rPr>
              <a:t>Identifying and Selling</a:t>
            </a:r>
            <a:endParaRPr lang="en-GB" sz="4000" b="1">
              <a:solidFill>
                <a:schemeClr val="accent4"/>
              </a:solidFill>
              <a:latin typeface="Century Gothic" panose="020B0502020202020204" pitchFamily="34" charset="0"/>
            </a:endParaRPr>
          </a:p>
        </p:txBody>
      </p:sp>
      <p:sp>
        <p:nvSpPr>
          <p:cNvPr id="2" name="Rectangle 1">
            <a:extLst>
              <a:ext uri="{FF2B5EF4-FFF2-40B4-BE49-F238E27FC236}">
                <a16:creationId xmlns:a16="http://schemas.microsoft.com/office/drawing/2014/main" id="{06B116B2-DAE5-A9B8-0B41-6E05867B2A73}"/>
              </a:ext>
            </a:extLst>
          </p:cNvPr>
          <p:cNvSpPr>
            <a:spLocks noChangeArrowheads="1"/>
          </p:cNvSpPr>
          <p:nvPr/>
        </p:nvSpPr>
        <p:spPr bwMode="auto">
          <a:xfrm>
            <a:off x="4727575" y="3933825"/>
            <a:ext cx="4824413"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sz="3200">
                <a:latin typeface="Century Gothic" panose="020B0502020202020204" pitchFamily="34" charset="0"/>
              </a:rPr>
              <a:t>Approach and Body Language</a:t>
            </a:r>
            <a:endParaRPr lang="en-GB" altLang="en-US" sz="3200">
              <a:latin typeface="Century Gothic" panose="020B0502020202020204" pitchFamily="34" charset="0"/>
            </a:endParaRPr>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 grpId="0"/>
    </p:bld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8146" name="Text Placeholder 1">
            <a:extLst>
              <a:ext uri="{FF2B5EF4-FFF2-40B4-BE49-F238E27FC236}">
                <a16:creationId xmlns:a16="http://schemas.microsoft.com/office/drawing/2014/main" id="{B37B4F5C-A9DF-519B-7548-03F177834621}"/>
              </a:ext>
            </a:extLst>
          </p:cNvPr>
          <p:cNvSpPr>
            <a:spLocks noGrp="1" noChangeArrowheads="1"/>
          </p:cNvSpPr>
          <p:nvPr>
            <p:ph type="body" sz="quarter" idx="4294967295"/>
          </p:nvPr>
        </p:nvSpPr>
        <p:spPr bwMode="auto">
          <a:xfrm>
            <a:off x="406400" y="188913"/>
            <a:ext cx="4918075" cy="4000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a:latin typeface="Century Gothic" panose="020B0502020202020204" pitchFamily="34" charset="0"/>
              </a:rPr>
              <a:t>Sales: Selling To The Styles - Adjusting</a:t>
            </a:r>
          </a:p>
        </p:txBody>
      </p:sp>
      <p:sp>
        <p:nvSpPr>
          <p:cNvPr id="5" name="Elipsa 2">
            <a:extLst>
              <a:ext uri="{FF2B5EF4-FFF2-40B4-BE49-F238E27FC236}">
                <a16:creationId xmlns:a16="http://schemas.microsoft.com/office/drawing/2014/main" id="{7AD12A4E-A7F6-33E6-899F-090DF0AE25E1}"/>
              </a:ext>
            </a:extLst>
          </p:cNvPr>
          <p:cNvSpPr/>
          <p:nvPr/>
        </p:nvSpPr>
        <p:spPr>
          <a:xfrm>
            <a:off x="7764463" y="1358900"/>
            <a:ext cx="3438525" cy="3440113"/>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grpSp>
        <p:nvGrpSpPr>
          <p:cNvPr id="6" name="Grupa 3">
            <a:extLst>
              <a:ext uri="{FF2B5EF4-FFF2-40B4-BE49-F238E27FC236}">
                <a16:creationId xmlns:a16="http://schemas.microsoft.com/office/drawing/2014/main" id="{C9E426AD-E46D-0EA4-9B66-CA524C46DD96}"/>
              </a:ext>
            </a:extLst>
          </p:cNvPr>
          <p:cNvGrpSpPr>
            <a:grpSpLocks/>
          </p:cNvGrpSpPr>
          <p:nvPr/>
        </p:nvGrpSpPr>
        <p:grpSpPr bwMode="auto">
          <a:xfrm>
            <a:off x="6902450" y="1770063"/>
            <a:ext cx="1741488" cy="1757362"/>
            <a:chOff x="7424335" y="2590541"/>
            <a:chExt cx="1742129" cy="1757374"/>
          </a:xfrm>
        </p:grpSpPr>
        <p:sp>
          <p:nvSpPr>
            <p:cNvPr id="7" name="Elipsa 4">
              <a:extLst>
                <a:ext uri="{FF2B5EF4-FFF2-40B4-BE49-F238E27FC236}">
                  <a16:creationId xmlns:a16="http://schemas.microsoft.com/office/drawing/2014/main" id="{88934BB7-5B8A-C338-EF3A-B761EE936594}"/>
                </a:ext>
              </a:extLst>
            </p:cNvPr>
            <p:cNvSpPr/>
            <p:nvPr/>
          </p:nvSpPr>
          <p:spPr>
            <a:xfrm>
              <a:off x="7424335" y="2590541"/>
              <a:ext cx="1742129" cy="1741499"/>
            </a:xfrm>
            <a:prstGeom prst="ellipse">
              <a:avLst/>
            </a:prstGeom>
            <a:solidFill>
              <a:srgbClr val="EC1C2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sp>
          <p:nvSpPr>
            <p:cNvPr id="518158" name="pole tekstowe 5">
              <a:extLst>
                <a:ext uri="{FF2B5EF4-FFF2-40B4-BE49-F238E27FC236}">
                  <a16:creationId xmlns:a16="http://schemas.microsoft.com/office/drawing/2014/main" id="{B48BC22C-FFE0-7E43-5682-0B3FFA1AEBBD}"/>
                </a:ext>
              </a:extLst>
            </p:cNvPr>
            <p:cNvSpPr txBox="1">
              <a:spLocks noChangeArrowheads="1"/>
            </p:cNvSpPr>
            <p:nvPr/>
          </p:nvSpPr>
          <p:spPr bwMode="auto">
            <a:xfrm>
              <a:off x="7696794" y="2901365"/>
              <a:ext cx="1197209" cy="144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8800" b="1">
                  <a:solidFill>
                    <a:schemeClr val="bg1"/>
                  </a:solidFill>
                </a:rPr>
                <a:t>D</a:t>
              </a:r>
            </a:p>
          </p:txBody>
        </p:sp>
        <p:sp>
          <p:nvSpPr>
            <p:cNvPr id="518159" name="pole tekstowe 6">
              <a:extLst>
                <a:ext uri="{FF2B5EF4-FFF2-40B4-BE49-F238E27FC236}">
                  <a16:creationId xmlns:a16="http://schemas.microsoft.com/office/drawing/2014/main" id="{8D1C95A0-9574-3F11-E73A-8C75550E1943}"/>
                </a:ext>
              </a:extLst>
            </p:cNvPr>
            <p:cNvSpPr txBox="1">
              <a:spLocks noChangeArrowheads="1"/>
            </p:cNvSpPr>
            <p:nvPr/>
          </p:nvSpPr>
          <p:spPr bwMode="auto">
            <a:xfrm>
              <a:off x="7802424" y="2689582"/>
              <a:ext cx="98594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pl-PL" altLang="en-US" sz="2400">
                  <a:solidFill>
                    <a:schemeClr val="bg1"/>
                  </a:solidFill>
                  <a:latin typeface="Century Gothic" panose="020B0502020202020204" pitchFamily="34" charset="0"/>
                </a:rPr>
                <a:t>Style</a:t>
              </a:r>
            </a:p>
          </p:txBody>
        </p:sp>
      </p:grpSp>
      <p:grpSp>
        <p:nvGrpSpPr>
          <p:cNvPr id="10" name="Grupa 7">
            <a:extLst>
              <a:ext uri="{FF2B5EF4-FFF2-40B4-BE49-F238E27FC236}">
                <a16:creationId xmlns:a16="http://schemas.microsoft.com/office/drawing/2014/main" id="{CEFA157C-7CC5-7554-32DC-7BED85D5F7FA}"/>
              </a:ext>
            </a:extLst>
          </p:cNvPr>
          <p:cNvGrpSpPr>
            <a:grpSpLocks/>
          </p:cNvGrpSpPr>
          <p:nvPr/>
        </p:nvGrpSpPr>
        <p:grpSpPr bwMode="auto">
          <a:xfrm>
            <a:off x="8264525" y="1155700"/>
            <a:ext cx="742950" cy="742950"/>
            <a:chOff x="9248660" y="2748507"/>
            <a:chExt cx="742227" cy="742227"/>
          </a:xfrm>
        </p:grpSpPr>
        <p:sp>
          <p:nvSpPr>
            <p:cNvPr id="11" name="Elipsa 8">
              <a:extLst>
                <a:ext uri="{FF2B5EF4-FFF2-40B4-BE49-F238E27FC236}">
                  <a16:creationId xmlns:a16="http://schemas.microsoft.com/office/drawing/2014/main" id="{59FE9DFE-D902-24F7-6060-A349FB9F9399}"/>
                </a:ext>
              </a:extLst>
            </p:cNvPr>
            <p:cNvSpPr/>
            <p:nvPr/>
          </p:nvSpPr>
          <p:spPr>
            <a:xfrm>
              <a:off x="9248660" y="2748507"/>
              <a:ext cx="742227" cy="742227"/>
            </a:xfrm>
            <a:prstGeom prst="ellipse">
              <a:avLst/>
            </a:prstGeom>
            <a:solidFill>
              <a:srgbClr val="EC1C2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sp>
          <p:nvSpPr>
            <p:cNvPr id="518156" name="Freeform 6">
              <a:extLst>
                <a:ext uri="{FF2B5EF4-FFF2-40B4-BE49-F238E27FC236}">
                  <a16:creationId xmlns:a16="http://schemas.microsoft.com/office/drawing/2014/main" id="{F4AF027D-637D-A3C6-A95E-36D12745B7E9}"/>
                </a:ext>
              </a:extLst>
            </p:cNvPr>
            <p:cNvSpPr>
              <a:spLocks noEditPoints="1"/>
            </p:cNvSpPr>
            <p:nvPr/>
          </p:nvSpPr>
          <p:spPr bwMode="auto">
            <a:xfrm>
              <a:off x="9419460" y="2841052"/>
              <a:ext cx="435740" cy="557136"/>
            </a:xfrm>
            <a:custGeom>
              <a:avLst/>
              <a:gdLst>
                <a:gd name="T0" fmla="*/ 54600601 w 2344"/>
                <a:gd name="T1" fmla="*/ 86960280 h 2995"/>
                <a:gd name="T2" fmla="*/ 66349966 w 2344"/>
                <a:gd name="T3" fmla="*/ 82392508 h 2995"/>
                <a:gd name="T4" fmla="*/ 74401861 w 2344"/>
                <a:gd name="T5" fmla="*/ 87202666 h 2995"/>
                <a:gd name="T6" fmla="*/ 80898551 w 2344"/>
                <a:gd name="T7" fmla="*/ 84987888 h 2995"/>
                <a:gd name="T8" fmla="*/ 50246362 w 2344"/>
                <a:gd name="T9" fmla="*/ 32112612 h 2995"/>
                <a:gd name="T10" fmla="*/ 39671673 w 2344"/>
                <a:gd name="T11" fmla="*/ 24188259 h 2995"/>
                <a:gd name="T12" fmla="*/ 37943957 w 2344"/>
                <a:gd name="T13" fmla="*/ 13461113 h 2995"/>
                <a:gd name="T14" fmla="*/ 12717139 w 2344"/>
                <a:gd name="T15" fmla="*/ 6920764 h 2995"/>
                <a:gd name="T16" fmla="*/ 380157 w 2344"/>
                <a:gd name="T17" fmla="*/ 18374885 h 2995"/>
                <a:gd name="T18" fmla="*/ 1313169 w 2344"/>
                <a:gd name="T19" fmla="*/ 18686286 h 2995"/>
                <a:gd name="T20" fmla="*/ 16241911 w 2344"/>
                <a:gd name="T21" fmla="*/ 24119059 h 2995"/>
                <a:gd name="T22" fmla="*/ 40708415 w 2344"/>
                <a:gd name="T23" fmla="*/ 82531095 h 2995"/>
                <a:gd name="T24" fmla="*/ 25054121 w 2344"/>
                <a:gd name="T25" fmla="*/ 94261831 h 2995"/>
                <a:gd name="T26" fmla="*/ 26090676 w 2344"/>
                <a:gd name="T27" fmla="*/ 95957421 h 2995"/>
                <a:gd name="T28" fmla="*/ 37943957 w 2344"/>
                <a:gd name="T29" fmla="*/ 91839452 h 2995"/>
                <a:gd name="T30" fmla="*/ 31377927 w 2344"/>
                <a:gd name="T31" fmla="*/ 93985030 h 2995"/>
                <a:gd name="T32" fmla="*/ 27334877 w 2344"/>
                <a:gd name="T33" fmla="*/ 103604973 h 2995"/>
                <a:gd name="T34" fmla="*/ 28682623 w 2344"/>
                <a:gd name="T35" fmla="*/ 102705185 h 2995"/>
                <a:gd name="T36" fmla="*/ 41641612 w 2344"/>
                <a:gd name="T37" fmla="*/ 101217194 h 2995"/>
                <a:gd name="T38" fmla="*/ 42781898 w 2344"/>
                <a:gd name="T39" fmla="*/ 102497584 h 2995"/>
                <a:gd name="T40" fmla="*/ 40086407 w 2344"/>
                <a:gd name="T41" fmla="*/ 92946841 h 2995"/>
                <a:gd name="T42" fmla="*/ 54323988 w 2344"/>
                <a:gd name="T43" fmla="*/ 86925679 h 2995"/>
                <a:gd name="T44" fmla="*/ 13339147 w 2344"/>
                <a:gd name="T45" fmla="*/ 13461113 h 2995"/>
                <a:gd name="T46" fmla="*/ 15481597 w 2344"/>
                <a:gd name="T47" fmla="*/ 6920764 h 2995"/>
                <a:gd name="T48" fmla="*/ 35594047 w 2344"/>
                <a:gd name="T49" fmla="*/ 13461113 h 2995"/>
                <a:gd name="T50" fmla="*/ 34488152 w 2344"/>
                <a:gd name="T51" fmla="*/ 19412888 h 2995"/>
                <a:gd name="T52" fmla="*/ 28440586 w 2344"/>
                <a:gd name="T53" fmla="*/ 29932620 h 2995"/>
                <a:gd name="T54" fmla="*/ 27196571 w 2344"/>
                <a:gd name="T55" fmla="*/ 29448219 h 2995"/>
                <a:gd name="T56" fmla="*/ 19041132 w 2344"/>
                <a:gd name="T57" fmla="*/ 31524410 h 2995"/>
                <a:gd name="T58" fmla="*/ 15758210 w 2344"/>
                <a:gd name="T59" fmla="*/ 33150801 h 2995"/>
                <a:gd name="T60" fmla="*/ 18315394 w 2344"/>
                <a:gd name="T61" fmla="*/ 22734869 h 2995"/>
                <a:gd name="T62" fmla="*/ 13408300 w 2344"/>
                <a:gd name="T63" fmla="*/ 14672116 h 2995"/>
                <a:gd name="T64" fmla="*/ 48242032 w 2344"/>
                <a:gd name="T65" fmla="*/ 33254601 h 2995"/>
                <a:gd name="T66" fmla="*/ 74401861 w 2344"/>
                <a:gd name="T67" fmla="*/ 84884088 h 2995"/>
                <a:gd name="T68" fmla="*/ 68561570 w 2344"/>
                <a:gd name="T69" fmla="*/ 81527506 h 2995"/>
                <a:gd name="T70" fmla="*/ 67836018 w 2344"/>
                <a:gd name="T71" fmla="*/ 80177916 h 2995"/>
                <a:gd name="T72" fmla="*/ 66522849 w 2344"/>
                <a:gd name="T73" fmla="*/ 79451314 h 2995"/>
                <a:gd name="T74" fmla="*/ 61788453 w 2344"/>
                <a:gd name="T75" fmla="*/ 80350917 h 2995"/>
                <a:gd name="T76" fmla="*/ 51559530 w 2344"/>
                <a:gd name="T77" fmla="*/ 72980165 h 2995"/>
                <a:gd name="T78" fmla="*/ 48242032 w 2344"/>
                <a:gd name="T79" fmla="*/ 73637753 h 2995"/>
                <a:gd name="T80" fmla="*/ 29408174 w 2344"/>
                <a:gd name="T81" fmla="*/ 32527999 h 2995"/>
                <a:gd name="T82" fmla="*/ 34868309 w 2344"/>
                <a:gd name="T83" fmla="*/ 27614227 h 2995"/>
                <a:gd name="T84" fmla="*/ 39084242 w 2344"/>
                <a:gd name="T85" fmla="*/ 26472238 h 2995"/>
                <a:gd name="T86" fmla="*/ 39671673 w 2344"/>
                <a:gd name="T87" fmla="*/ 26506838 h 2995"/>
                <a:gd name="T88" fmla="*/ 48172879 w 2344"/>
                <a:gd name="T89" fmla="*/ 33185401 h 2995"/>
                <a:gd name="T90" fmla="*/ 16483762 w 2344"/>
                <a:gd name="T91" fmla="*/ 35538580 h 2995"/>
                <a:gd name="T92" fmla="*/ 21287312 w 2344"/>
                <a:gd name="T93" fmla="*/ 32112612 h 2995"/>
                <a:gd name="T94" fmla="*/ 25434092 w 2344"/>
                <a:gd name="T95" fmla="*/ 30936209 h 2995"/>
                <a:gd name="T96" fmla="*/ 24812084 w 2344"/>
                <a:gd name="T97" fmla="*/ 51421886 h 2995"/>
                <a:gd name="T98" fmla="*/ 50626519 w 2344"/>
                <a:gd name="T99" fmla="*/ 75610145 h 2995"/>
                <a:gd name="T100" fmla="*/ 54531448 w 2344"/>
                <a:gd name="T101" fmla="*/ 84572687 h 2995"/>
                <a:gd name="T102" fmla="*/ 15239746 w 2344"/>
                <a:gd name="T103" fmla="*/ 35434780 h 2995"/>
                <a:gd name="T104" fmla="*/ 11645821 w 2344"/>
                <a:gd name="T105" fmla="*/ 9343143 h 2995"/>
                <a:gd name="T106" fmla="*/ 11092966 w 2344"/>
                <a:gd name="T107" fmla="*/ 15087503 h 299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44" h="2995">
                  <a:moveTo>
                    <a:pt x="1572" y="2512"/>
                  </a:moveTo>
                  <a:cubicBezTo>
                    <a:pt x="1575" y="2512"/>
                    <a:pt x="1578" y="2513"/>
                    <a:pt x="1580" y="2513"/>
                  </a:cubicBezTo>
                  <a:cubicBezTo>
                    <a:pt x="1585" y="2513"/>
                    <a:pt x="1589" y="2512"/>
                    <a:pt x="1593" y="2510"/>
                  </a:cubicBezTo>
                  <a:cubicBezTo>
                    <a:pt x="1920" y="2381"/>
                    <a:pt x="1920" y="2381"/>
                    <a:pt x="1920" y="2381"/>
                  </a:cubicBezTo>
                  <a:cubicBezTo>
                    <a:pt x="1952" y="2435"/>
                    <a:pt x="2023" y="2520"/>
                    <a:pt x="2153" y="2520"/>
                  </a:cubicBezTo>
                  <a:cubicBezTo>
                    <a:pt x="2153" y="2520"/>
                    <a:pt x="2153" y="2520"/>
                    <a:pt x="2153" y="2520"/>
                  </a:cubicBezTo>
                  <a:cubicBezTo>
                    <a:pt x="2206" y="2520"/>
                    <a:pt x="2263" y="2506"/>
                    <a:pt x="2323" y="2477"/>
                  </a:cubicBezTo>
                  <a:cubicBezTo>
                    <a:pt x="2332" y="2472"/>
                    <a:pt x="2338" y="2465"/>
                    <a:pt x="2341" y="2456"/>
                  </a:cubicBezTo>
                  <a:cubicBezTo>
                    <a:pt x="2344" y="2447"/>
                    <a:pt x="2342" y="2437"/>
                    <a:pt x="2338" y="2429"/>
                  </a:cubicBezTo>
                  <a:cubicBezTo>
                    <a:pt x="1454" y="928"/>
                    <a:pt x="1454" y="928"/>
                    <a:pt x="1454" y="928"/>
                  </a:cubicBezTo>
                  <a:cubicBezTo>
                    <a:pt x="1445" y="909"/>
                    <a:pt x="1343" y="718"/>
                    <a:pt x="1155" y="699"/>
                  </a:cubicBezTo>
                  <a:cubicBezTo>
                    <a:pt x="1153" y="699"/>
                    <a:pt x="1150" y="699"/>
                    <a:pt x="1148" y="699"/>
                  </a:cubicBezTo>
                  <a:cubicBezTo>
                    <a:pt x="1065" y="544"/>
                    <a:pt x="1065" y="544"/>
                    <a:pt x="1065" y="544"/>
                  </a:cubicBezTo>
                  <a:cubicBezTo>
                    <a:pt x="1087" y="495"/>
                    <a:pt x="1098" y="443"/>
                    <a:pt x="1098" y="389"/>
                  </a:cubicBezTo>
                  <a:cubicBezTo>
                    <a:pt x="1098" y="174"/>
                    <a:pt x="923" y="0"/>
                    <a:pt x="708" y="0"/>
                  </a:cubicBezTo>
                  <a:cubicBezTo>
                    <a:pt x="562" y="0"/>
                    <a:pt x="434" y="81"/>
                    <a:pt x="368" y="200"/>
                  </a:cubicBezTo>
                  <a:cubicBezTo>
                    <a:pt x="140" y="212"/>
                    <a:pt x="10" y="319"/>
                    <a:pt x="0" y="505"/>
                  </a:cubicBezTo>
                  <a:cubicBezTo>
                    <a:pt x="0" y="515"/>
                    <a:pt x="4" y="525"/>
                    <a:pt x="11" y="531"/>
                  </a:cubicBezTo>
                  <a:cubicBezTo>
                    <a:pt x="18" y="537"/>
                    <a:pt x="26" y="540"/>
                    <a:pt x="34" y="540"/>
                  </a:cubicBezTo>
                  <a:cubicBezTo>
                    <a:pt x="36" y="540"/>
                    <a:pt x="37" y="540"/>
                    <a:pt x="38" y="540"/>
                  </a:cubicBezTo>
                  <a:cubicBezTo>
                    <a:pt x="336" y="502"/>
                    <a:pt x="336" y="502"/>
                    <a:pt x="336" y="502"/>
                  </a:cubicBezTo>
                  <a:cubicBezTo>
                    <a:pt x="359" y="579"/>
                    <a:pt x="405" y="647"/>
                    <a:pt x="470" y="697"/>
                  </a:cubicBezTo>
                  <a:cubicBezTo>
                    <a:pt x="372" y="938"/>
                    <a:pt x="253" y="1377"/>
                    <a:pt x="455" y="1779"/>
                  </a:cubicBezTo>
                  <a:cubicBezTo>
                    <a:pt x="585" y="2038"/>
                    <a:pt x="828" y="2241"/>
                    <a:pt x="1178" y="2385"/>
                  </a:cubicBezTo>
                  <a:cubicBezTo>
                    <a:pt x="1118" y="2589"/>
                    <a:pt x="1118" y="2589"/>
                    <a:pt x="1118" y="2589"/>
                  </a:cubicBezTo>
                  <a:cubicBezTo>
                    <a:pt x="1001" y="2557"/>
                    <a:pt x="807" y="2552"/>
                    <a:pt x="725" y="2724"/>
                  </a:cubicBezTo>
                  <a:cubicBezTo>
                    <a:pt x="717" y="2741"/>
                    <a:pt x="724" y="2761"/>
                    <a:pt x="741" y="2769"/>
                  </a:cubicBezTo>
                  <a:cubicBezTo>
                    <a:pt x="746" y="2772"/>
                    <a:pt x="751" y="2773"/>
                    <a:pt x="755" y="2773"/>
                  </a:cubicBezTo>
                  <a:cubicBezTo>
                    <a:pt x="768" y="2773"/>
                    <a:pt x="780" y="2766"/>
                    <a:pt x="786" y="2754"/>
                  </a:cubicBezTo>
                  <a:cubicBezTo>
                    <a:pt x="856" y="2607"/>
                    <a:pt x="1029" y="2636"/>
                    <a:pt x="1098" y="2654"/>
                  </a:cubicBezTo>
                  <a:cubicBezTo>
                    <a:pt x="1094" y="2669"/>
                    <a:pt x="1094" y="2669"/>
                    <a:pt x="1094" y="2669"/>
                  </a:cubicBezTo>
                  <a:cubicBezTo>
                    <a:pt x="1053" y="2667"/>
                    <a:pt x="978" y="2670"/>
                    <a:pt x="908" y="2716"/>
                  </a:cubicBezTo>
                  <a:cubicBezTo>
                    <a:pt x="835" y="2764"/>
                    <a:pt x="787" y="2844"/>
                    <a:pt x="764" y="2954"/>
                  </a:cubicBezTo>
                  <a:cubicBezTo>
                    <a:pt x="761" y="2972"/>
                    <a:pt x="772" y="2990"/>
                    <a:pt x="791" y="2994"/>
                  </a:cubicBezTo>
                  <a:cubicBezTo>
                    <a:pt x="793" y="2994"/>
                    <a:pt x="795" y="2995"/>
                    <a:pt x="797" y="2995"/>
                  </a:cubicBezTo>
                  <a:cubicBezTo>
                    <a:pt x="813" y="2995"/>
                    <a:pt x="827" y="2984"/>
                    <a:pt x="830" y="2968"/>
                  </a:cubicBezTo>
                  <a:cubicBezTo>
                    <a:pt x="885" y="2700"/>
                    <a:pt x="1098" y="2736"/>
                    <a:pt x="1111" y="2739"/>
                  </a:cubicBezTo>
                  <a:cubicBezTo>
                    <a:pt x="1117" y="2740"/>
                    <a:pt x="1217" y="2768"/>
                    <a:pt x="1205" y="2925"/>
                  </a:cubicBezTo>
                  <a:cubicBezTo>
                    <a:pt x="1203" y="2944"/>
                    <a:pt x="1217" y="2960"/>
                    <a:pt x="1236" y="2962"/>
                  </a:cubicBezTo>
                  <a:cubicBezTo>
                    <a:pt x="1237" y="2962"/>
                    <a:pt x="1238" y="2962"/>
                    <a:pt x="1238" y="2962"/>
                  </a:cubicBezTo>
                  <a:cubicBezTo>
                    <a:pt x="1256" y="2962"/>
                    <a:pt x="1271" y="2948"/>
                    <a:pt x="1272" y="2931"/>
                  </a:cubicBezTo>
                  <a:cubicBezTo>
                    <a:pt x="1283" y="2787"/>
                    <a:pt x="1216" y="2714"/>
                    <a:pt x="1160" y="2686"/>
                  </a:cubicBezTo>
                  <a:cubicBezTo>
                    <a:pt x="1241" y="2410"/>
                    <a:pt x="1241" y="2410"/>
                    <a:pt x="1241" y="2410"/>
                  </a:cubicBezTo>
                  <a:cubicBezTo>
                    <a:pt x="1343" y="2449"/>
                    <a:pt x="1453" y="2483"/>
                    <a:pt x="1572" y="2512"/>
                  </a:cubicBezTo>
                  <a:close/>
                  <a:moveTo>
                    <a:pt x="388" y="424"/>
                  </a:moveTo>
                  <a:cubicBezTo>
                    <a:pt x="387" y="412"/>
                    <a:pt x="386" y="401"/>
                    <a:pt x="386" y="389"/>
                  </a:cubicBezTo>
                  <a:cubicBezTo>
                    <a:pt x="386" y="345"/>
                    <a:pt x="395" y="304"/>
                    <a:pt x="410" y="266"/>
                  </a:cubicBezTo>
                  <a:cubicBezTo>
                    <a:pt x="420" y="242"/>
                    <a:pt x="433" y="220"/>
                    <a:pt x="448" y="200"/>
                  </a:cubicBezTo>
                  <a:cubicBezTo>
                    <a:pt x="507" y="119"/>
                    <a:pt x="601" y="67"/>
                    <a:pt x="708" y="67"/>
                  </a:cubicBezTo>
                  <a:cubicBezTo>
                    <a:pt x="886" y="67"/>
                    <a:pt x="1030" y="211"/>
                    <a:pt x="1030" y="389"/>
                  </a:cubicBezTo>
                  <a:cubicBezTo>
                    <a:pt x="1030" y="438"/>
                    <a:pt x="1019" y="486"/>
                    <a:pt x="998" y="530"/>
                  </a:cubicBezTo>
                  <a:cubicBezTo>
                    <a:pt x="993" y="540"/>
                    <a:pt x="993" y="551"/>
                    <a:pt x="998" y="561"/>
                  </a:cubicBezTo>
                  <a:cubicBezTo>
                    <a:pt x="1074" y="704"/>
                    <a:pt x="1074" y="704"/>
                    <a:pt x="1074" y="704"/>
                  </a:cubicBezTo>
                  <a:cubicBezTo>
                    <a:pt x="997" y="719"/>
                    <a:pt x="902" y="767"/>
                    <a:pt x="823" y="865"/>
                  </a:cubicBezTo>
                  <a:cubicBezTo>
                    <a:pt x="822" y="866"/>
                    <a:pt x="821" y="867"/>
                    <a:pt x="820" y="868"/>
                  </a:cubicBezTo>
                  <a:cubicBezTo>
                    <a:pt x="805" y="864"/>
                    <a:pt x="793" y="858"/>
                    <a:pt x="787" y="851"/>
                  </a:cubicBezTo>
                  <a:cubicBezTo>
                    <a:pt x="755" y="813"/>
                    <a:pt x="700" y="796"/>
                    <a:pt x="650" y="808"/>
                  </a:cubicBezTo>
                  <a:cubicBezTo>
                    <a:pt x="600" y="819"/>
                    <a:pt x="564" y="857"/>
                    <a:pt x="551" y="911"/>
                  </a:cubicBezTo>
                  <a:cubicBezTo>
                    <a:pt x="546" y="929"/>
                    <a:pt x="538" y="941"/>
                    <a:pt x="525" y="948"/>
                  </a:cubicBezTo>
                  <a:cubicBezTo>
                    <a:pt x="504" y="961"/>
                    <a:pt x="475" y="960"/>
                    <a:pt x="456" y="958"/>
                  </a:cubicBezTo>
                  <a:cubicBezTo>
                    <a:pt x="481" y="856"/>
                    <a:pt x="513" y="767"/>
                    <a:pt x="542" y="698"/>
                  </a:cubicBezTo>
                  <a:cubicBezTo>
                    <a:pt x="549" y="683"/>
                    <a:pt x="543" y="666"/>
                    <a:pt x="530" y="657"/>
                  </a:cubicBezTo>
                  <a:cubicBezTo>
                    <a:pt x="469" y="617"/>
                    <a:pt x="425" y="558"/>
                    <a:pt x="403" y="491"/>
                  </a:cubicBezTo>
                  <a:cubicBezTo>
                    <a:pt x="396" y="470"/>
                    <a:pt x="391" y="447"/>
                    <a:pt x="388" y="424"/>
                  </a:cubicBezTo>
                  <a:close/>
                  <a:moveTo>
                    <a:pt x="1394" y="959"/>
                  </a:moveTo>
                  <a:cubicBezTo>
                    <a:pt x="1395" y="960"/>
                    <a:pt x="1395" y="960"/>
                    <a:pt x="1396" y="961"/>
                  </a:cubicBezTo>
                  <a:cubicBezTo>
                    <a:pt x="2260" y="2431"/>
                    <a:pt x="2260" y="2431"/>
                    <a:pt x="2260" y="2431"/>
                  </a:cubicBezTo>
                  <a:cubicBezTo>
                    <a:pt x="2222" y="2445"/>
                    <a:pt x="2186" y="2453"/>
                    <a:pt x="2153" y="2453"/>
                  </a:cubicBezTo>
                  <a:cubicBezTo>
                    <a:pt x="2153" y="2453"/>
                    <a:pt x="2153" y="2453"/>
                    <a:pt x="2153" y="2453"/>
                  </a:cubicBezTo>
                  <a:cubicBezTo>
                    <a:pt x="2063" y="2453"/>
                    <a:pt x="2010" y="2396"/>
                    <a:pt x="1984" y="2356"/>
                  </a:cubicBezTo>
                  <a:cubicBezTo>
                    <a:pt x="1976" y="2344"/>
                    <a:pt x="1971" y="2334"/>
                    <a:pt x="1967" y="2327"/>
                  </a:cubicBezTo>
                  <a:cubicBezTo>
                    <a:pt x="1965" y="2322"/>
                    <a:pt x="1963" y="2318"/>
                    <a:pt x="1963" y="2317"/>
                  </a:cubicBezTo>
                  <a:cubicBezTo>
                    <a:pt x="1958" y="2304"/>
                    <a:pt x="1945" y="2295"/>
                    <a:pt x="1931" y="2295"/>
                  </a:cubicBezTo>
                  <a:cubicBezTo>
                    <a:pt x="1929" y="2295"/>
                    <a:pt x="1927" y="2296"/>
                    <a:pt x="1925" y="2296"/>
                  </a:cubicBezTo>
                  <a:cubicBezTo>
                    <a:pt x="1924" y="2296"/>
                    <a:pt x="1922" y="2297"/>
                    <a:pt x="1920" y="2297"/>
                  </a:cubicBezTo>
                  <a:cubicBezTo>
                    <a:pt x="1874" y="2314"/>
                    <a:pt x="1830" y="2322"/>
                    <a:pt x="1788" y="2322"/>
                  </a:cubicBezTo>
                  <a:cubicBezTo>
                    <a:pt x="1593" y="2322"/>
                    <a:pt x="1516" y="2137"/>
                    <a:pt x="1513" y="2129"/>
                  </a:cubicBezTo>
                  <a:cubicBezTo>
                    <a:pt x="1509" y="2120"/>
                    <a:pt x="1502" y="2113"/>
                    <a:pt x="1492" y="2109"/>
                  </a:cubicBezTo>
                  <a:cubicBezTo>
                    <a:pt x="1483" y="2106"/>
                    <a:pt x="1473" y="2107"/>
                    <a:pt x="1464" y="2112"/>
                  </a:cubicBezTo>
                  <a:cubicBezTo>
                    <a:pt x="1447" y="2122"/>
                    <a:pt x="1424" y="2128"/>
                    <a:pt x="1396" y="2128"/>
                  </a:cubicBezTo>
                  <a:cubicBezTo>
                    <a:pt x="1205" y="2128"/>
                    <a:pt x="876" y="1894"/>
                    <a:pt x="784" y="1471"/>
                  </a:cubicBezTo>
                  <a:cubicBezTo>
                    <a:pt x="726" y="1209"/>
                    <a:pt x="784" y="1041"/>
                    <a:pt x="851" y="940"/>
                  </a:cubicBezTo>
                  <a:cubicBezTo>
                    <a:pt x="859" y="928"/>
                    <a:pt x="867" y="918"/>
                    <a:pt x="875" y="908"/>
                  </a:cubicBezTo>
                  <a:cubicBezTo>
                    <a:pt x="917" y="856"/>
                    <a:pt x="964" y="820"/>
                    <a:pt x="1009" y="798"/>
                  </a:cubicBezTo>
                  <a:cubicBezTo>
                    <a:pt x="1045" y="780"/>
                    <a:pt x="1079" y="770"/>
                    <a:pt x="1108" y="767"/>
                  </a:cubicBezTo>
                  <a:cubicBezTo>
                    <a:pt x="1116" y="766"/>
                    <a:pt x="1124" y="765"/>
                    <a:pt x="1131" y="765"/>
                  </a:cubicBezTo>
                  <a:cubicBezTo>
                    <a:pt x="1136" y="765"/>
                    <a:pt x="1141" y="765"/>
                    <a:pt x="1146" y="766"/>
                  </a:cubicBezTo>
                  <a:cubicBezTo>
                    <a:pt x="1147" y="766"/>
                    <a:pt x="1147" y="766"/>
                    <a:pt x="1148" y="766"/>
                  </a:cubicBezTo>
                  <a:cubicBezTo>
                    <a:pt x="1162" y="767"/>
                    <a:pt x="1175" y="770"/>
                    <a:pt x="1188" y="774"/>
                  </a:cubicBezTo>
                  <a:cubicBezTo>
                    <a:pt x="1320" y="812"/>
                    <a:pt x="1394" y="957"/>
                    <a:pt x="1394" y="959"/>
                  </a:cubicBezTo>
                  <a:close/>
                  <a:moveTo>
                    <a:pt x="441" y="1024"/>
                  </a:moveTo>
                  <a:cubicBezTo>
                    <a:pt x="450" y="1025"/>
                    <a:pt x="463" y="1027"/>
                    <a:pt x="477" y="1027"/>
                  </a:cubicBezTo>
                  <a:cubicBezTo>
                    <a:pt x="502" y="1027"/>
                    <a:pt x="532" y="1022"/>
                    <a:pt x="559" y="1007"/>
                  </a:cubicBezTo>
                  <a:cubicBezTo>
                    <a:pt x="588" y="990"/>
                    <a:pt x="607" y="962"/>
                    <a:pt x="616" y="928"/>
                  </a:cubicBezTo>
                  <a:cubicBezTo>
                    <a:pt x="624" y="898"/>
                    <a:pt x="641" y="879"/>
                    <a:pt x="665" y="873"/>
                  </a:cubicBezTo>
                  <a:cubicBezTo>
                    <a:pt x="690" y="867"/>
                    <a:pt x="720" y="876"/>
                    <a:pt x="736" y="894"/>
                  </a:cubicBezTo>
                  <a:cubicBezTo>
                    <a:pt x="747" y="908"/>
                    <a:pt x="763" y="918"/>
                    <a:pt x="781" y="926"/>
                  </a:cubicBezTo>
                  <a:cubicBezTo>
                    <a:pt x="712" y="1040"/>
                    <a:pt x="660" y="1219"/>
                    <a:pt x="718" y="1486"/>
                  </a:cubicBezTo>
                  <a:cubicBezTo>
                    <a:pt x="819" y="1949"/>
                    <a:pt x="1177" y="2195"/>
                    <a:pt x="1396" y="2195"/>
                  </a:cubicBezTo>
                  <a:cubicBezTo>
                    <a:pt x="1422" y="2195"/>
                    <a:pt x="1445" y="2192"/>
                    <a:pt x="1465" y="2185"/>
                  </a:cubicBezTo>
                  <a:cubicBezTo>
                    <a:pt x="1496" y="2243"/>
                    <a:pt x="1577" y="2359"/>
                    <a:pt x="1729" y="2384"/>
                  </a:cubicBezTo>
                  <a:cubicBezTo>
                    <a:pt x="1578" y="2444"/>
                    <a:pt x="1578" y="2444"/>
                    <a:pt x="1578" y="2444"/>
                  </a:cubicBezTo>
                  <a:cubicBezTo>
                    <a:pt x="1037" y="2309"/>
                    <a:pt x="680" y="2075"/>
                    <a:pt x="515" y="1749"/>
                  </a:cubicBezTo>
                  <a:cubicBezTo>
                    <a:pt x="392" y="1503"/>
                    <a:pt x="397" y="1241"/>
                    <a:pt x="441" y="1024"/>
                  </a:cubicBezTo>
                  <a:close/>
                  <a:moveTo>
                    <a:pt x="73" y="468"/>
                  </a:moveTo>
                  <a:cubicBezTo>
                    <a:pt x="99" y="331"/>
                    <a:pt x="217" y="283"/>
                    <a:pt x="337" y="270"/>
                  </a:cubicBezTo>
                  <a:cubicBezTo>
                    <a:pt x="325" y="308"/>
                    <a:pt x="319" y="347"/>
                    <a:pt x="319" y="389"/>
                  </a:cubicBezTo>
                  <a:cubicBezTo>
                    <a:pt x="319" y="405"/>
                    <a:pt x="320" y="421"/>
                    <a:pt x="321" y="436"/>
                  </a:cubicBezTo>
                  <a:lnTo>
                    <a:pt x="73" y="46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NZ"/>
            </a:p>
          </p:txBody>
        </p:sp>
      </p:grpSp>
      <p:sp>
        <p:nvSpPr>
          <p:cNvPr id="3" name="TextBox 2">
            <a:extLst>
              <a:ext uri="{FF2B5EF4-FFF2-40B4-BE49-F238E27FC236}">
                <a16:creationId xmlns:a16="http://schemas.microsoft.com/office/drawing/2014/main" id="{73941385-727D-E663-F8DD-E150E9A0BC37}"/>
              </a:ext>
            </a:extLst>
          </p:cNvPr>
          <p:cNvSpPr txBox="1"/>
          <p:nvPr/>
        </p:nvSpPr>
        <p:spPr>
          <a:xfrm>
            <a:off x="695325" y="858838"/>
            <a:ext cx="5256213" cy="5001369"/>
          </a:xfrm>
          <a:prstGeom prst="rect">
            <a:avLst/>
          </a:prstGeom>
          <a:noFill/>
        </p:spPr>
        <p:txBody>
          <a:bodyPr lIns="91440" tIns="45720" rIns="91440" bIns="45720" anchor="t">
            <a:spAutoFit/>
          </a:bodyPr>
          <a:lstStyle/>
          <a:p>
            <a:pPr defTabSz="913260" eaLnBrk="1" fontAlgn="auto" hangingPunct="1">
              <a:spcAft>
                <a:spcPts val="600"/>
              </a:spcAft>
              <a:defRPr/>
            </a:pPr>
            <a:r>
              <a:rPr lang="en-NZ" altLang="en-US" b="1">
                <a:solidFill>
                  <a:srgbClr val="EC1C23"/>
                </a:solidFill>
                <a:latin typeface="Century Gothic"/>
              </a:rPr>
              <a:t>How to Sell to a D Style</a:t>
            </a:r>
            <a:endParaRPr lang="en-US" altLang="en-US">
              <a:solidFill>
                <a:srgbClr val="EC1C23"/>
              </a:solidFill>
              <a:latin typeface="Century Gothic"/>
            </a:endParaRPr>
          </a:p>
          <a:p>
            <a:pPr marL="381000" indent="-285750" defTabSz="913260" eaLnBrk="1" fontAlgn="auto" hangingPunct="1">
              <a:spcBef>
                <a:spcPts val="0"/>
              </a:spcBef>
              <a:spcAft>
                <a:spcPts val="600"/>
              </a:spcAft>
              <a:buSzPct val="130000"/>
              <a:buFont typeface="Arial" panose="020B0604020202020204" pitchFamily="34" charset="0"/>
              <a:buChar char="•"/>
              <a:defRPr/>
            </a:pPr>
            <a:r>
              <a:rPr lang="en-US" altLang="en-US" sz="1600">
                <a:latin typeface="Century Gothic"/>
              </a:rPr>
              <a:t>Match their style and tone - be direct, ask them specific questions.</a:t>
            </a:r>
            <a:endParaRPr lang="pl-PL" altLang="en-US" sz="1600">
              <a:latin typeface="Century Gothic"/>
            </a:endParaRPr>
          </a:p>
          <a:p>
            <a:pPr marL="381000" indent="-285750" defTabSz="913260" eaLnBrk="1" fontAlgn="auto" hangingPunct="1">
              <a:spcBef>
                <a:spcPts val="0"/>
              </a:spcBef>
              <a:spcAft>
                <a:spcPts val="600"/>
              </a:spcAft>
              <a:buSzPct val="130000"/>
              <a:buFont typeface="Arial" panose="020B0604020202020204" pitchFamily="34" charset="0"/>
              <a:buChar char="•"/>
              <a:defRPr/>
            </a:pPr>
            <a:r>
              <a:rPr lang="en-US" altLang="en-US" sz="1600">
                <a:latin typeface="Century Gothic"/>
              </a:rPr>
              <a:t>Don't waffle, get to the point - too much talk will irritate them.</a:t>
            </a:r>
          </a:p>
          <a:p>
            <a:pPr marL="381000" indent="-285750" defTabSz="913260" eaLnBrk="1" fontAlgn="auto" hangingPunct="1">
              <a:spcBef>
                <a:spcPts val="0"/>
              </a:spcBef>
              <a:spcAft>
                <a:spcPts val="600"/>
              </a:spcAft>
              <a:buSzPct val="130000"/>
              <a:buFont typeface="Arial" panose="020B0604020202020204" pitchFamily="34" charset="0"/>
              <a:buChar char="•"/>
              <a:defRPr/>
            </a:pPr>
            <a:r>
              <a:rPr lang="en-US" altLang="en-US" sz="1600">
                <a:latin typeface="Century Gothic"/>
              </a:rPr>
              <a:t>Provide alternatives – limit it to two if possible.</a:t>
            </a:r>
            <a:endParaRPr lang="pl-PL" altLang="en-US" sz="1600">
              <a:latin typeface="Century Gothic"/>
            </a:endParaRPr>
          </a:p>
          <a:p>
            <a:pPr marL="381000" indent="-285750" defTabSz="913260" eaLnBrk="1" fontAlgn="auto" hangingPunct="1">
              <a:spcBef>
                <a:spcPts val="0"/>
              </a:spcBef>
              <a:spcAft>
                <a:spcPts val="600"/>
              </a:spcAft>
              <a:buSzPct val="130000"/>
              <a:buFont typeface="Arial" panose="020B0604020202020204" pitchFamily="34" charset="0"/>
              <a:buChar char="•"/>
              <a:defRPr/>
            </a:pPr>
            <a:r>
              <a:rPr lang="en-US" altLang="en-US" sz="1600">
                <a:latin typeface="Century Gothic"/>
              </a:rPr>
              <a:t>Work with their motivators - remember image/status is important, let them feel like a pioneer, early adopter or leader if they buy.</a:t>
            </a:r>
          </a:p>
          <a:p>
            <a:pPr marL="381000" indent="-285750" defTabSz="913260" eaLnBrk="1" fontAlgn="auto" hangingPunct="1">
              <a:spcBef>
                <a:spcPts val="0"/>
              </a:spcBef>
              <a:spcAft>
                <a:spcPts val="600"/>
              </a:spcAft>
              <a:buSzPct val="130000"/>
              <a:buFont typeface="Arial" panose="020B0604020202020204" pitchFamily="34" charset="0"/>
              <a:buChar char="•"/>
              <a:defRPr/>
            </a:pPr>
            <a:r>
              <a:rPr lang="en-US" altLang="en-US" sz="1600">
                <a:latin typeface="Century Gothic"/>
              </a:rPr>
              <a:t>What's in it for them!!</a:t>
            </a:r>
          </a:p>
          <a:p>
            <a:pPr marL="381000" indent="-285750" defTabSz="913260" eaLnBrk="1" fontAlgn="auto" hangingPunct="1">
              <a:spcBef>
                <a:spcPts val="0"/>
              </a:spcBef>
              <a:spcAft>
                <a:spcPts val="600"/>
              </a:spcAft>
              <a:buSzPct val="130000"/>
              <a:buFont typeface="Arial" panose="020B0604020202020204" pitchFamily="34" charset="0"/>
              <a:buChar char="•"/>
              <a:defRPr/>
            </a:pPr>
            <a:r>
              <a:rPr lang="en-US" altLang="en-US" sz="1600">
                <a:latin typeface="Century Gothic"/>
              </a:rPr>
              <a:t>Don't be emotional with them.</a:t>
            </a:r>
            <a:endParaRPr lang="pl-PL" altLang="en-US" sz="1600">
              <a:latin typeface="Century Gothic"/>
            </a:endParaRPr>
          </a:p>
          <a:p>
            <a:pPr marL="381000" indent="-285750" defTabSz="913260" eaLnBrk="1" fontAlgn="auto" hangingPunct="1">
              <a:spcBef>
                <a:spcPts val="0"/>
              </a:spcBef>
              <a:spcAft>
                <a:spcPts val="600"/>
              </a:spcAft>
              <a:buSzPct val="130000"/>
              <a:buFont typeface="Arial" panose="020B0604020202020204" pitchFamily="34" charset="0"/>
              <a:buChar char="•"/>
              <a:defRPr/>
            </a:pPr>
            <a:r>
              <a:rPr lang="en-US" altLang="en-US" sz="1600">
                <a:latin typeface="Century Gothic"/>
              </a:rPr>
              <a:t>Don't dominate the conversation as they need to talk and control.</a:t>
            </a:r>
            <a:endParaRPr lang="pl-PL" altLang="en-US" sz="1600">
              <a:latin typeface="Century Gothic"/>
            </a:endParaRPr>
          </a:p>
          <a:p>
            <a:pPr marL="381000" indent="-285750" defTabSz="913260" eaLnBrk="1" fontAlgn="auto" hangingPunct="1">
              <a:spcBef>
                <a:spcPts val="0"/>
              </a:spcBef>
              <a:spcAft>
                <a:spcPts val="600"/>
              </a:spcAft>
              <a:buSzPct val="130000"/>
              <a:buFont typeface="Arial" panose="020B0604020202020204" pitchFamily="34" charset="0"/>
              <a:buChar char="•"/>
              <a:defRPr/>
            </a:pPr>
            <a:r>
              <a:rPr lang="en-US" altLang="en-US" sz="1600">
                <a:latin typeface="Century Gothic"/>
              </a:rPr>
              <a:t>Act quickly - they</a:t>
            </a:r>
            <a:r>
              <a:rPr lang="pl-PL" altLang="en-US" sz="1600">
                <a:latin typeface="Century Gothic"/>
              </a:rPr>
              <a:t> </a:t>
            </a:r>
            <a:r>
              <a:rPr lang="en-US" altLang="en-US" sz="1600">
                <a:latin typeface="Century Gothic"/>
              </a:rPr>
              <a:t>decide fast so ASK for the sale!</a:t>
            </a:r>
          </a:p>
          <a:p>
            <a:pPr marL="381000" indent="-285750" defTabSz="913260" eaLnBrk="1" fontAlgn="auto" hangingPunct="1">
              <a:spcBef>
                <a:spcPts val="0"/>
              </a:spcBef>
              <a:spcAft>
                <a:spcPts val="600"/>
              </a:spcAft>
              <a:buSzPct val="130000"/>
              <a:buFont typeface="Arial" panose="020B0604020202020204" pitchFamily="34" charset="0"/>
              <a:buChar char="•"/>
              <a:defRPr/>
            </a:pPr>
            <a:r>
              <a:rPr lang="en-US" altLang="en-US" sz="1600">
                <a:latin typeface="Century Gothic"/>
              </a:rPr>
              <a:t>Take away complexities and make it easy – do the paperwork for them.</a:t>
            </a:r>
          </a:p>
        </p:txBody>
      </p:sp>
      <p:grpSp>
        <p:nvGrpSpPr>
          <p:cNvPr id="518151" name="Group 13">
            <a:extLst>
              <a:ext uri="{FF2B5EF4-FFF2-40B4-BE49-F238E27FC236}">
                <a16:creationId xmlns:a16="http://schemas.microsoft.com/office/drawing/2014/main" id="{2BDCDBD5-74A7-22E1-9608-5F2D91F5D7EA}"/>
              </a:ext>
            </a:extLst>
          </p:cNvPr>
          <p:cNvGrpSpPr>
            <a:grpSpLocks/>
          </p:cNvGrpSpPr>
          <p:nvPr/>
        </p:nvGrpSpPr>
        <p:grpSpPr bwMode="auto">
          <a:xfrm>
            <a:off x="9604375" y="204788"/>
            <a:ext cx="2849563" cy="376237"/>
            <a:chOff x="9604598" y="204437"/>
            <a:chExt cx="2848654" cy="377134"/>
          </a:xfrm>
        </p:grpSpPr>
        <p:sp>
          <p:nvSpPr>
            <p:cNvPr id="15" name="Prostokąt zaokrąglony 7">
              <a:extLst>
                <a:ext uri="{FF2B5EF4-FFF2-40B4-BE49-F238E27FC236}">
                  <a16:creationId xmlns:a16="http://schemas.microsoft.com/office/drawing/2014/main" id="{C3D3004B-1A44-6180-6018-9D02A0439081}"/>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4 of SS Section</a:t>
              </a:r>
              <a:endParaRPr lang="en-US" sz="1100" b="1">
                <a:solidFill>
                  <a:schemeClr val="bg1"/>
                </a:solidFill>
                <a:latin typeface="Century Gothic" panose="020B0502020202020204" pitchFamily="34" charset="0"/>
              </a:endParaRPr>
            </a:p>
          </p:txBody>
        </p:sp>
        <p:pic>
          <p:nvPicPr>
            <p:cNvPr id="518154" name="Graphic 15" descr="Closed book with solid fill">
              <a:extLst>
                <a:ext uri="{FF2B5EF4-FFF2-40B4-BE49-F238E27FC236}">
                  <a16:creationId xmlns:a16="http://schemas.microsoft.com/office/drawing/2014/main" id="{92D88577-750D-532A-B284-64BF1FBA979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7" name="Obraz 10">
            <a:extLst>
              <a:ext uri="{FF2B5EF4-FFF2-40B4-BE49-F238E27FC236}">
                <a16:creationId xmlns:a16="http://schemas.microsoft.com/office/drawing/2014/main" id="{E6D0D250-D683-7E9E-C32C-1584C0F16B7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07300" y="654050"/>
            <a:ext cx="4184650" cy="520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250" fill="hold"/>
                                        <p:tgtEl>
                                          <p:spTgt spid="5"/>
                                        </p:tgtEl>
                                        <p:attrNameLst>
                                          <p:attrName>ppt_x</p:attrName>
                                        </p:attrNameLst>
                                      </p:cBhvr>
                                      <p:tavLst>
                                        <p:tav tm="0">
                                          <p:val>
                                            <p:strVal val="1+#ppt_w/2"/>
                                          </p:val>
                                        </p:tav>
                                        <p:tav tm="100000">
                                          <p:val>
                                            <p:strVal val="#ppt_x"/>
                                          </p:val>
                                        </p:tav>
                                      </p:tavLst>
                                    </p:anim>
                                    <p:anim calcmode="lin" valueType="num">
                                      <p:cBhvr additive="base">
                                        <p:cTn id="8" dur="1250" fill="hold"/>
                                        <p:tgtEl>
                                          <p:spTgt spid="5"/>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25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250" fill="hold"/>
                                        <p:tgtEl>
                                          <p:spTgt spid="6"/>
                                        </p:tgtEl>
                                        <p:attrNameLst>
                                          <p:attrName>ppt_x</p:attrName>
                                        </p:attrNameLst>
                                      </p:cBhvr>
                                      <p:tavLst>
                                        <p:tav tm="0">
                                          <p:val>
                                            <p:strVal val="1+#ppt_w/2"/>
                                          </p:val>
                                        </p:tav>
                                        <p:tav tm="100000">
                                          <p:val>
                                            <p:strVal val="#ppt_x"/>
                                          </p:val>
                                        </p:tav>
                                      </p:tavLst>
                                    </p:anim>
                                    <p:anim calcmode="lin" valueType="num">
                                      <p:cBhvr additive="base">
                                        <p:cTn id="12" dur="1250" fill="hold"/>
                                        <p:tgtEl>
                                          <p:spTgt spid="6"/>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500"/>
                                  </p:st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1250" fill="hold"/>
                                        <p:tgtEl>
                                          <p:spTgt spid="10"/>
                                        </p:tgtEl>
                                        <p:attrNameLst>
                                          <p:attrName>ppt_x</p:attrName>
                                        </p:attrNameLst>
                                      </p:cBhvr>
                                      <p:tavLst>
                                        <p:tav tm="0">
                                          <p:val>
                                            <p:strVal val="1+#ppt_w/2"/>
                                          </p:val>
                                        </p:tav>
                                        <p:tav tm="100000">
                                          <p:val>
                                            <p:strVal val="#ppt_x"/>
                                          </p:val>
                                        </p:tav>
                                      </p:tavLst>
                                    </p:anim>
                                    <p:anim calcmode="lin" valueType="num">
                                      <p:cBhvr additive="base">
                                        <p:cTn id="16" dur="1250" fill="hold"/>
                                        <p:tgtEl>
                                          <p:spTgt spid="10"/>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75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250" fill="hold"/>
                                        <p:tgtEl>
                                          <p:spTgt spid="17"/>
                                        </p:tgtEl>
                                        <p:attrNameLst>
                                          <p:attrName>ppt_x</p:attrName>
                                        </p:attrNameLst>
                                      </p:cBhvr>
                                      <p:tavLst>
                                        <p:tav tm="0">
                                          <p:val>
                                            <p:strVal val="1+#ppt_w/2"/>
                                          </p:val>
                                        </p:tav>
                                        <p:tav tm="100000">
                                          <p:val>
                                            <p:strVal val="#ppt_x"/>
                                          </p:val>
                                        </p:tav>
                                      </p:tavLst>
                                    </p:anim>
                                    <p:anim calcmode="lin" valueType="num">
                                      <p:cBhvr additive="base">
                                        <p:cTn id="20" dur="1250" fill="hold"/>
                                        <p:tgtEl>
                                          <p:spTgt spid="1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8146" name="Text Placeholder 1">
            <a:extLst>
              <a:ext uri="{FF2B5EF4-FFF2-40B4-BE49-F238E27FC236}">
                <a16:creationId xmlns:a16="http://schemas.microsoft.com/office/drawing/2014/main" id="{B37B4F5C-A9DF-519B-7548-03F177834621}"/>
              </a:ext>
            </a:extLst>
          </p:cNvPr>
          <p:cNvSpPr>
            <a:spLocks noGrp="1" noChangeArrowheads="1"/>
          </p:cNvSpPr>
          <p:nvPr>
            <p:ph type="body" sz="quarter" idx="4294967295"/>
          </p:nvPr>
        </p:nvSpPr>
        <p:spPr bwMode="auto">
          <a:xfrm>
            <a:off x="297343" y="197302"/>
            <a:ext cx="4918075" cy="4000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a:latin typeface="Century Gothic" panose="020B0502020202020204" pitchFamily="34" charset="0"/>
              </a:rPr>
              <a:t>Sales: Selling To The Styles - Adjusting</a:t>
            </a:r>
          </a:p>
        </p:txBody>
      </p:sp>
      <p:sp>
        <p:nvSpPr>
          <p:cNvPr id="5" name="Elipsa 2">
            <a:extLst>
              <a:ext uri="{FF2B5EF4-FFF2-40B4-BE49-F238E27FC236}">
                <a16:creationId xmlns:a16="http://schemas.microsoft.com/office/drawing/2014/main" id="{7AD12A4E-A7F6-33E6-899F-090DF0AE25E1}"/>
              </a:ext>
            </a:extLst>
          </p:cNvPr>
          <p:cNvSpPr/>
          <p:nvPr/>
        </p:nvSpPr>
        <p:spPr>
          <a:xfrm>
            <a:off x="7764463" y="1358900"/>
            <a:ext cx="3438525" cy="3440113"/>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grpSp>
        <p:nvGrpSpPr>
          <p:cNvPr id="6" name="Grupa 3">
            <a:extLst>
              <a:ext uri="{FF2B5EF4-FFF2-40B4-BE49-F238E27FC236}">
                <a16:creationId xmlns:a16="http://schemas.microsoft.com/office/drawing/2014/main" id="{C9E426AD-E46D-0EA4-9B66-CA524C46DD96}"/>
              </a:ext>
            </a:extLst>
          </p:cNvPr>
          <p:cNvGrpSpPr>
            <a:grpSpLocks/>
          </p:cNvGrpSpPr>
          <p:nvPr/>
        </p:nvGrpSpPr>
        <p:grpSpPr bwMode="auto">
          <a:xfrm>
            <a:off x="6902450" y="1770063"/>
            <a:ext cx="1741488" cy="1757362"/>
            <a:chOff x="7424335" y="2590541"/>
            <a:chExt cx="1742129" cy="1757374"/>
          </a:xfrm>
        </p:grpSpPr>
        <p:sp>
          <p:nvSpPr>
            <p:cNvPr id="7" name="Elipsa 4">
              <a:extLst>
                <a:ext uri="{FF2B5EF4-FFF2-40B4-BE49-F238E27FC236}">
                  <a16:creationId xmlns:a16="http://schemas.microsoft.com/office/drawing/2014/main" id="{88934BB7-5B8A-C338-EF3A-B761EE936594}"/>
                </a:ext>
              </a:extLst>
            </p:cNvPr>
            <p:cNvSpPr/>
            <p:nvPr/>
          </p:nvSpPr>
          <p:spPr>
            <a:xfrm>
              <a:off x="7424335" y="2590541"/>
              <a:ext cx="1742129" cy="1741499"/>
            </a:xfrm>
            <a:prstGeom prst="ellipse">
              <a:avLst/>
            </a:prstGeom>
            <a:solidFill>
              <a:srgbClr val="EC1C2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sp>
          <p:nvSpPr>
            <p:cNvPr id="518158" name="pole tekstowe 5">
              <a:extLst>
                <a:ext uri="{FF2B5EF4-FFF2-40B4-BE49-F238E27FC236}">
                  <a16:creationId xmlns:a16="http://schemas.microsoft.com/office/drawing/2014/main" id="{B48BC22C-FFE0-7E43-5682-0B3FFA1AEBBD}"/>
                </a:ext>
              </a:extLst>
            </p:cNvPr>
            <p:cNvSpPr txBox="1">
              <a:spLocks noChangeArrowheads="1"/>
            </p:cNvSpPr>
            <p:nvPr/>
          </p:nvSpPr>
          <p:spPr bwMode="auto">
            <a:xfrm>
              <a:off x="7696794" y="2901365"/>
              <a:ext cx="1197209" cy="144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8800" b="1">
                  <a:solidFill>
                    <a:schemeClr val="bg1"/>
                  </a:solidFill>
                </a:rPr>
                <a:t>D</a:t>
              </a:r>
            </a:p>
          </p:txBody>
        </p:sp>
        <p:sp>
          <p:nvSpPr>
            <p:cNvPr id="518159" name="pole tekstowe 6">
              <a:extLst>
                <a:ext uri="{FF2B5EF4-FFF2-40B4-BE49-F238E27FC236}">
                  <a16:creationId xmlns:a16="http://schemas.microsoft.com/office/drawing/2014/main" id="{8D1C95A0-9574-3F11-E73A-8C75550E1943}"/>
                </a:ext>
              </a:extLst>
            </p:cNvPr>
            <p:cNvSpPr txBox="1">
              <a:spLocks noChangeArrowheads="1"/>
            </p:cNvSpPr>
            <p:nvPr/>
          </p:nvSpPr>
          <p:spPr bwMode="auto">
            <a:xfrm>
              <a:off x="7802424" y="2689582"/>
              <a:ext cx="98594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pl-PL" altLang="en-US" sz="2400">
                  <a:solidFill>
                    <a:schemeClr val="bg1"/>
                  </a:solidFill>
                  <a:latin typeface="Century Gothic" panose="020B0502020202020204" pitchFamily="34" charset="0"/>
                </a:rPr>
                <a:t>Style</a:t>
              </a:r>
            </a:p>
          </p:txBody>
        </p:sp>
      </p:grpSp>
      <p:grpSp>
        <p:nvGrpSpPr>
          <p:cNvPr id="10" name="Grupa 7">
            <a:extLst>
              <a:ext uri="{FF2B5EF4-FFF2-40B4-BE49-F238E27FC236}">
                <a16:creationId xmlns:a16="http://schemas.microsoft.com/office/drawing/2014/main" id="{CEFA157C-7CC5-7554-32DC-7BED85D5F7FA}"/>
              </a:ext>
            </a:extLst>
          </p:cNvPr>
          <p:cNvGrpSpPr>
            <a:grpSpLocks/>
          </p:cNvGrpSpPr>
          <p:nvPr/>
        </p:nvGrpSpPr>
        <p:grpSpPr bwMode="auto">
          <a:xfrm>
            <a:off x="8264525" y="1155700"/>
            <a:ext cx="742950" cy="742950"/>
            <a:chOff x="9248660" y="2748507"/>
            <a:chExt cx="742227" cy="742227"/>
          </a:xfrm>
        </p:grpSpPr>
        <p:sp>
          <p:nvSpPr>
            <p:cNvPr id="11" name="Elipsa 8">
              <a:extLst>
                <a:ext uri="{FF2B5EF4-FFF2-40B4-BE49-F238E27FC236}">
                  <a16:creationId xmlns:a16="http://schemas.microsoft.com/office/drawing/2014/main" id="{59FE9DFE-D902-24F7-6060-A349FB9F9399}"/>
                </a:ext>
              </a:extLst>
            </p:cNvPr>
            <p:cNvSpPr/>
            <p:nvPr/>
          </p:nvSpPr>
          <p:spPr>
            <a:xfrm>
              <a:off x="9248660" y="2748507"/>
              <a:ext cx="742227" cy="742227"/>
            </a:xfrm>
            <a:prstGeom prst="ellipse">
              <a:avLst/>
            </a:prstGeom>
            <a:solidFill>
              <a:srgbClr val="EC1C2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sp>
          <p:nvSpPr>
            <p:cNvPr id="518156" name="Freeform 6">
              <a:extLst>
                <a:ext uri="{FF2B5EF4-FFF2-40B4-BE49-F238E27FC236}">
                  <a16:creationId xmlns:a16="http://schemas.microsoft.com/office/drawing/2014/main" id="{F4AF027D-637D-A3C6-A95E-36D12745B7E9}"/>
                </a:ext>
              </a:extLst>
            </p:cNvPr>
            <p:cNvSpPr>
              <a:spLocks noEditPoints="1"/>
            </p:cNvSpPr>
            <p:nvPr/>
          </p:nvSpPr>
          <p:spPr bwMode="auto">
            <a:xfrm>
              <a:off x="9419460" y="2841052"/>
              <a:ext cx="435740" cy="557136"/>
            </a:xfrm>
            <a:custGeom>
              <a:avLst/>
              <a:gdLst>
                <a:gd name="T0" fmla="*/ 54600601 w 2344"/>
                <a:gd name="T1" fmla="*/ 86960280 h 2995"/>
                <a:gd name="T2" fmla="*/ 66349966 w 2344"/>
                <a:gd name="T3" fmla="*/ 82392508 h 2995"/>
                <a:gd name="T4" fmla="*/ 74401861 w 2344"/>
                <a:gd name="T5" fmla="*/ 87202666 h 2995"/>
                <a:gd name="T6" fmla="*/ 80898551 w 2344"/>
                <a:gd name="T7" fmla="*/ 84987888 h 2995"/>
                <a:gd name="T8" fmla="*/ 50246362 w 2344"/>
                <a:gd name="T9" fmla="*/ 32112612 h 2995"/>
                <a:gd name="T10" fmla="*/ 39671673 w 2344"/>
                <a:gd name="T11" fmla="*/ 24188259 h 2995"/>
                <a:gd name="T12" fmla="*/ 37943957 w 2344"/>
                <a:gd name="T13" fmla="*/ 13461113 h 2995"/>
                <a:gd name="T14" fmla="*/ 12717139 w 2344"/>
                <a:gd name="T15" fmla="*/ 6920764 h 2995"/>
                <a:gd name="T16" fmla="*/ 380157 w 2344"/>
                <a:gd name="T17" fmla="*/ 18374885 h 2995"/>
                <a:gd name="T18" fmla="*/ 1313169 w 2344"/>
                <a:gd name="T19" fmla="*/ 18686286 h 2995"/>
                <a:gd name="T20" fmla="*/ 16241911 w 2344"/>
                <a:gd name="T21" fmla="*/ 24119059 h 2995"/>
                <a:gd name="T22" fmla="*/ 40708415 w 2344"/>
                <a:gd name="T23" fmla="*/ 82531095 h 2995"/>
                <a:gd name="T24" fmla="*/ 25054121 w 2344"/>
                <a:gd name="T25" fmla="*/ 94261831 h 2995"/>
                <a:gd name="T26" fmla="*/ 26090676 w 2344"/>
                <a:gd name="T27" fmla="*/ 95957421 h 2995"/>
                <a:gd name="T28" fmla="*/ 37943957 w 2344"/>
                <a:gd name="T29" fmla="*/ 91839452 h 2995"/>
                <a:gd name="T30" fmla="*/ 31377927 w 2344"/>
                <a:gd name="T31" fmla="*/ 93985030 h 2995"/>
                <a:gd name="T32" fmla="*/ 27334877 w 2344"/>
                <a:gd name="T33" fmla="*/ 103604973 h 2995"/>
                <a:gd name="T34" fmla="*/ 28682623 w 2344"/>
                <a:gd name="T35" fmla="*/ 102705185 h 2995"/>
                <a:gd name="T36" fmla="*/ 41641612 w 2344"/>
                <a:gd name="T37" fmla="*/ 101217194 h 2995"/>
                <a:gd name="T38" fmla="*/ 42781898 w 2344"/>
                <a:gd name="T39" fmla="*/ 102497584 h 2995"/>
                <a:gd name="T40" fmla="*/ 40086407 w 2344"/>
                <a:gd name="T41" fmla="*/ 92946841 h 2995"/>
                <a:gd name="T42" fmla="*/ 54323988 w 2344"/>
                <a:gd name="T43" fmla="*/ 86925679 h 2995"/>
                <a:gd name="T44" fmla="*/ 13339147 w 2344"/>
                <a:gd name="T45" fmla="*/ 13461113 h 2995"/>
                <a:gd name="T46" fmla="*/ 15481597 w 2344"/>
                <a:gd name="T47" fmla="*/ 6920764 h 2995"/>
                <a:gd name="T48" fmla="*/ 35594047 w 2344"/>
                <a:gd name="T49" fmla="*/ 13461113 h 2995"/>
                <a:gd name="T50" fmla="*/ 34488152 w 2344"/>
                <a:gd name="T51" fmla="*/ 19412888 h 2995"/>
                <a:gd name="T52" fmla="*/ 28440586 w 2344"/>
                <a:gd name="T53" fmla="*/ 29932620 h 2995"/>
                <a:gd name="T54" fmla="*/ 27196571 w 2344"/>
                <a:gd name="T55" fmla="*/ 29448219 h 2995"/>
                <a:gd name="T56" fmla="*/ 19041132 w 2344"/>
                <a:gd name="T57" fmla="*/ 31524410 h 2995"/>
                <a:gd name="T58" fmla="*/ 15758210 w 2344"/>
                <a:gd name="T59" fmla="*/ 33150801 h 2995"/>
                <a:gd name="T60" fmla="*/ 18315394 w 2344"/>
                <a:gd name="T61" fmla="*/ 22734869 h 2995"/>
                <a:gd name="T62" fmla="*/ 13408300 w 2344"/>
                <a:gd name="T63" fmla="*/ 14672116 h 2995"/>
                <a:gd name="T64" fmla="*/ 48242032 w 2344"/>
                <a:gd name="T65" fmla="*/ 33254601 h 2995"/>
                <a:gd name="T66" fmla="*/ 74401861 w 2344"/>
                <a:gd name="T67" fmla="*/ 84884088 h 2995"/>
                <a:gd name="T68" fmla="*/ 68561570 w 2344"/>
                <a:gd name="T69" fmla="*/ 81527506 h 2995"/>
                <a:gd name="T70" fmla="*/ 67836018 w 2344"/>
                <a:gd name="T71" fmla="*/ 80177916 h 2995"/>
                <a:gd name="T72" fmla="*/ 66522849 w 2344"/>
                <a:gd name="T73" fmla="*/ 79451314 h 2995"/>
                <a:gd name="T74" fmla="*/ 61788453 w 2344"/>
                <a:gd name="T75" fmla="*/ 80350917 h 2995"/>
                <a:gd name="T76" fmla="*/ 51559530 w 2344"/>
                <a:gd name="T77" fmla="*/ 72980165 h 2995"/>
                <a:gd name="T78" fmla="*/ 48242032 w 2344"/>
                <a:gd name="T79" fmla="*/ 73637753 h 2995"/>
                <a:gd name="T80" fmla="*/ 29408174 w 2344"/>
                <a:gd name="T81" fmla="*/ 32527999 h 2995"/>
                <a:gd name="T82" fmla="*/ 34868309 w 2344"/>
                <a:gd name="T83" fmla="*/ 27614227 h 2995"/>
                <a:gd name="T84" fmla="*/ 39084242 w 2344"/>
                <a:gd name="T85" fmla="*/ 26472238 h 2995"/>
                <a:gd name="T86" fmla="*/ 39671673 w 2344"/>
                <a:gd name="T87" fmla="*/ 26506838 h 2995"/>
                <a:gd name="T88" fmla="*/ 48172879 w 2344"/>
                <a:gd name="T89" fmla="*/ 33185401 h 2995"/>
                <a:gd name="T90" fmla="*/ 16483762 w 2344"/>
                <a:gd name="T91" fmla="*/ 35538580 h 2995"/>
                <a:gd name="T92" fmla="*/ 21287312 w 2344"/>
                <a:gd name="T93" fmla="*/ 32112612 h 2995"/>
                <a:gd name="T94" fmla="*/ 25434092 w 2344"/>
                <a:gd name="T95" fmla="*/ 30936209 h 2995"/>
                <a:gd name="T96" fmla="*/ 24812084 w 2344"/>
                <a:gd name="T97" fmla="*/ 51421886 h 2995"/>
                <a:gd name="T98" fmla="*/ 50626519 w 2344"/>
                <a:gd name="T99" fmla="*/ 75610145 h 2995"/>
                <a:gd name="T100" fmla="*/ 54531448 w 2344"/>
                <a:gd name="T101" fmla="*/ 84572687 h 2995"/>
                <a:gd name="T102" fmla="*/ 15239746 w 2344"/>
                <a:gd name="T103" fmla="*/ 35434780 h 2995"/>
                <a:gd name="T104" fmla="*/ 11645821 w 2344"/>
                <a:gd name="T105" fmla="*/ 9343143 h 2995"/>
                <a:gd name="T106" fmla="*/ 11092966 w 2344"/>
                <a:gd name="T107" fmla="*/ 15087503 h 299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44" h="2995">
                  <a:moveTo>
                    <a:pt x="1572" y="2512"/>
                  </a:moveTo>
                  <a:cubicBezTo>
                    <a:pt x="1575" y="2512"/>
                    <a:pt x="1578" y="2513"/>
                    <a:pt x="1580" y="2513"/>
                  </a:cubicBezTo>
                  <a:cubicBezTo>
                    <a:pt x="1585" y="2513"/>
                    <a:pt x="1589" y="2512"/>
                    <a:pt x="1593" y="2510"/>
                  </a:cubicBezTo>
                  <a:cubicBezTo>
                    <a:pt x="1920" y="2381"/>
                    <a:pt x="1920" y="2381"/>
                    <a:pt x="1920" y="2381"/>
                  </a:cubicBezTo>
                  <a:cubicBezTo>
                    <a:pt x="1952" y="2435"/>
                    <a:pt x="2023" y="2520"/>
                    <a:pt x="2153" y="2520"/>
                  </a:cubicBezTo>
                  <a:cubicBezTo>
                    <a:pt x="2153" y="2520"/>
                    <a:pt x="2153" y="2520"/>
                    <a:pt x="2153" y="2520"/>
                  </a:cubicBezTo>
                  <a:cubicBezTo>
                    <a:pt x="2206" y="2520"/>
                    <a:pt x="2263" y="2506"/>
                    <a:pt x="2323" y="2477"/>
                  </a:cubicBezTo>
                  <a:cubicBezTo>
                    <a:pt x="2332" y="2472"/>
                    <a:pt x="2338" y="2465"/>
                    <a:pt x="2341" y="2456"/>
                  </a:cubicBezTo>
                  <a:cubicBezTo>
                    <a:pt x="2344" y="2447"/>
                    <a:pt x="2342" y="2437"/>
                    <a:pt x="2338" y="2429"/>
                  </a:cubicBezTo>
                  <a:cubicBezTo>
                    <a:pt x="1454" y="928"/>
                    <a:pt x="1454" y="928"/>
                    <a:pt x="1454" y="928"/>
                  </a:cubicBezTo>
                  <a:cubicBezTo>
                    <a:pt x="1445" y="909"/>
                    <a:pt x="1343" y="718"/>
                    <a:pt x="1155" y="699"/>
                  </a:cubicBezTo>
                  <a:cubicBezTo>
                    <a:pt x="1153" y="699"/>
                    <a:pt x="1150" y="699"/>
                    <a:pt x="1148" y="699"/>
                  </a:cubicBezTo>
                  <a:cubicBezTo>
                    <a:pt x="1065" y="544"/>
                    <a:pt x="1065" y="544"/>
                    <a:pt x="1065" y="544"/>
                  </a:cubicBezTo>
                  <a:cubicBezTo>
                    <a:pt x="1087" y="495"/>
                    <a:pt x="1098" y="443"/>
                    <a:pt x="1098" y="389"/>
                  </a:cubicBezTo>
                  <a:cubicBezTo>
                    <a:pt x="1098" y="174"/>
                    <a:pt x="923" y="0"/>
                    <a:pt x="708" y="0"/>
                  </a:cubicBezTo>
                  <a:cubicBezTo>
                    <a:pt x="562" y="0"/>
                    <a:pt x="434" y="81"/>
                    <a:pt x="368" y="200"/>
                  </a:cubicBezTo>
                  <a:cubicBezTo>
                    <a:pt x="140" y="212"/>
                    <a:pt x="10" y="319"/>
                    <a:pt x="0" y="505"/>
                  </a:cubicBezTo>
                  <a:cubicBezTo>
                    <a:pt x="0" y="515"/>
                    <a:pt x="4" y="525"/>
                    <a:pt x="11" y="531"/>
                  </a:cubicBezTo>
                  <a:cubicBezTo>
                    <a:pt x="18" y="537"/>
                    <a:pt x="26" y="540"/>
                    <a:pt x="34" y="540"/>
                  </a:cubicBezTo>
                  <a:cubicBezTo>
                    <a:pt x="36" y="540"/>
                    <a:pt x="37" y="540"/>
                    <a:pt x="38" y="540"/>
                  </a:cubicBezTo>
                  <a:cubicBezTo>
                    <a:pt x="336" y="502"/>
                    <a:pt x="336" y="502"/>
                    <a:pt x="336" y="502"/>
                  </a:cubicBezTo>
                  <a:cubicBezTo>
                    <a:pt x="359" y="579"/>
                    <a:pt x="405" y="647"/>
                    <a:pt x="470" y="697"/>
                  </a:cubicBezTo>
                  <a:cubicBezTo>
                    <a:pt x="372" y="938"/>
                    <a:pt x="253" y="1377"/>
                    <a:pt x="455" y="1779"/>
                  </a:cubicBezTo>
                  <a:cubicBezTo>
                    <a:pt x="585" y="2038"/>
                    <a:pt x="828" y="2241"/>
                    <a:pt x="1178" y="2385"/>
                  </a:cubicBezTo>
                  <a:cubicBezTo>
                    <a:pt x="1118" y="2589"/>
                    <a:pt x="1118" y="2589"/>
                    <a:pt x="1118" y="2589"/>
                  </a:cubicBezTo>
                  <a:cubicBezTo>
                    <a:pt x="1001" y="2557"/>
                    <a:pt x="807" y="2552"/>
                    <a:pt x="725" y="2724"/>
                  </a:cubicBezTo>
                  <a:cubicBezTo>
                    <a:pt x="717" y="2741"/>
                    <a:pt x="724" y="2761"/>
                    <a:pt x="741" y="2769"/>
                  </a:cubicBezTo>
                  <a:cubicBezTo>
                    <a:pt x="746" y="2772"/>
                    <a:pt x="751" y="2773"/>
                    <a:pt x="755" y="2773"/>
                  </a:cubicBezTo>
                  <a:cubicBezTo>
                    <a:pt x="768" y="2773"/>
                    <a:pt x="780" y="2766"/>
                    <a:pt x="786" y="2754"/>
                  </a:cubicBezTo>
                  <a:cubicBezTo>
                    <a:pt x="856" y="2607"/>
                    <a:pt x="1029" y="2636"/>
                    <a:pt x="1098" y="2654"/>
                  </a:cubicBezTo>
                  <a:cubicBezTo>
                    <a:pt x="1094" y="2669"/>
                    <a:pt x="1094" y="2669"/>
                    <a:pt x="1094" y="2669"/>
                  </a:cubicBezTo>
                  <a:cubicBezTo>
                    <a:pt x="1053" y="2667"/>
                    <a:pt x="978" y="2670"/>
                    <a:pt x="908" y="2716"/>
                  </a:cubicBezTo>
                  <a:cubicBezTo>
                    <a:pt x="835" y="2764"/>
                    <a:pt x="787" y="2844"/>
                    <a:pt x="764" y="2954"/>
                  </a:cubicBezTo>
                  <a:cubicBezTo>
                    <a:pt x="761" y="2972"/>
                    <a:pt x="772" y="2990"/>
                    <a:pt x="791" y="2994"/>
                  </a:cubicBezTo>
                  <a:cubicBezTo>
                    <a:pt x="793" y="2994"/>
                    <a:pt x="795" y="2995"/>
                    <a:pt x="797" y="2995"/>
                  </a:cubicBezTo>
                  <a:cubicBezTo>
                    <a:pt x="813" y="2995"/>
                    <a:pt x="827" y="2984"/>
                    <a:pt x="830" y="2968"/>
                  </a:cubicBezTo>
                  <a:cubicBezTo>
                    <a:pt x="885" y="2700"/>
                    <a:pt x="1098" y="2736"/>
                    <a:pt x="1111" y="2739"/>
                  </a:cubicBezTo>
                  <a:cubicBezTo>
                    <a:pt x="1117" y="2740"/>
                    <a:pt x="1217" y="2768"/>
                    <a:pt x="1205" y="2925"/>
                  </a:cubicBezTo>
                  <a:cubicBezTo>
                    <a:pt x="1203" y="2944"/>
                    <a:pt x="1217" y="2960"/>
                    <a:pt x="1236" y="2962"/>
                  </a:cubicBezTo>
                  <a:cubicBezTo>
                    <a:pt x="1237" y="2962"/>
                    <a:pt x="1238" y="2962"/>
                    <a:pt x="1238" y="2962"/>
                  </a:cubicBezTo>
                  <a:cubicBezTo>
                    <a:pt x="1256" y="2962"/>
                    <a:pt x="1271" y="2948"/>
                    <a:pt x="1272" y="2931"/>
                  </a:cubicBezTo>
                  <a:cubicBezTo>
                    <a:pt x="1283" y="2787"/>
                    <a:pt x="1216" y="2714"/>
                    <a:pt x="1160" y="2686"/>
                  </a:cubicBezTo>
                  <a:cubicBezTo>
                    <a:pt x="1241" y="2410"/>
                    <a:pt x="1241" y="2410"/>
                    <a:pt x="1241" y="2410"/>
                  </a:cubicBezTo>
                  <a:cubicBezTo>
                    <a:pt x="1343" y="2449"/>
                    <a:pt x="1453" y="2483"/>
                    <a:pt x="1572" y="2512"/>
                  </a:cubicBezTo>
                  <a:close/>
                  <a:moveTo>
                    <a:pt x="388" y="424"/>
                  </a:moveTo>
                  <a:cubicBezTo>
                    <a:pt x="387" y="412"/>
                    <a:pt x="386" y="401"/>
                    <a:pt x="386" y="389"/>
                  </a:cubicBezTo>
                  <a:cubicBezTo>
                    <a:pt x="386" y="345"/>
                    <a:pt x="395" y="304"/>
                    <a:pt x="410" y="266"/>
                  </a:cubicBezTo>
                  <a:cubicBezTo>
                    <a:pt x="420" y="242"/>
                    <a:pt x="433" y="220"/>
                    <a:pt x="448" y="200"/>
                  </a:cubicBezTo>
                  <a:cubicBezTo>
                    <a:pt x="507" y="119"/>
                    <a:pt x="601" y="67"/>
                    <a:pt x="708" y="67"/>
                  </a:cubicBezTo>
                  <a:cubicBezTo>
                    <a:pt x="886" y="67"/>
                    <a:pt x="1030" y="211"/>
                    <a:pt x="1030" y="389"/>
                  </a:cubicBezTo>
                  <a:cubicBezTo>
                    <a:pt x="1030" y="438"/>
                    <a:pt x="1019" y="486"/>
                    <a:pt x="998" y="530"/>
                  </a:cubicBezTo>
                  <a:cubicBezTo>
                    <a:pt x="993" y="540"/>
                    <a:pt x="993" y="551"/>
                    <a:pt x="998" y="561"/>
                  </a:cubicBezTo>
                  <a:cubicBezTo>
                    <a:pt x="1074" y="704"/>
                    <a:pt x="1074" y="704"/>
                    <a:pt x="1074" y="704"/>
                  </a:cubicBezTo>
                  <a:cubicBezTo>
                    <a:pt x="997" y="719"/>
                    <a:pt x="902" y="767"/>
                    <a:pt x="823" y="865"/>
                  </a:cubicBezTo>
                  <a:cubicBezTo>
                    <a:pt x="822" y="866"/>
                    <a:pt x="821" y="867"/>
                    <a:pt x="820" y="868"/>
                  </a:cubicBezTo>
                  <a:cubicBezTo>
                    <a:pt x="805" y="864"/>
                    <a:pt x="793" y="858"/>
                    <a:pt x="787" y="851"/>
                  </a:cubicBezTo>
                  <a:cubicBezTo>
                    <a:pt x="755" y="813"/>
                    <a:pt x="700" y="796"/>
                    <a:pt x="650" y="808"/>
                  </a:cubicBezTo>
                  <a:cubicBezTo>
                    <a:pt x="600" y="819"/>
                    <a:pt x="564" y="857"/>
                    <a:pt x="551" y="911"/>
                  </a:cubicBezTo>
                  <a:cubicBezTo>
                    <a:pt x="546" y="929"/>
                    <a:pt x="538" y="941"/>
                    <a:pt x="525" y="948"/>
                  </a:cubicBezTo>
                  <a:cubicBezTo>
                    <a:pt x="504" y="961"/>
                    <a:pt x="475" y="960"/>
                    <a:pt x="456" y="958"/>
                  </a:cubicBezTo>
                  <a:cubicBezTo>
                    <a:pt x="481" y="856"/>
                    <a:pt x="513" y="767"/>
                    <a:pt x="542" y="698"/>
                  </a:cubicBezTo>
                  <a:cubicBezTo>
                    <a:pt x="549" y="683"/>
                    <a:pt x="543" y="666"/>
                    <a:pt x="530" y="657"/>
                  </a:cubicBezTo>
                  <a:cubicBezTo>
                    <a:pt x="469" y="617"/>
                    <a:pt x="425" y="558"/>
                    <a:pt x="403" y="491"/>
                  </a:cubicBezTo>
                  <a:cubicBezTo>
                    <a:pt x="396" y="470"/>
                    <a:pt x="391" y="447"/>
                    <a:pt x="388" y="424"/>
                  </a:cubicBezTo>
                  <a:close/>
                  <a:moveTo>
                    <a:pt x="1394" y="959"/>
                  </a:moveTo>
                  <a:cubicBezTo>
                    <a:pt x="1395" y="960"/>
                    <a:pt x="1395" y="960"/>
                    <a:pt x="1396" y="961"/>
                  </a:cubicBezTo>
                  <a:cubicBezTo>
                    <a:pt x="2260" y="2431"/>
                    <a:pt x="2260" y="2431"/>
                    <a:pt x="2260" y="2431"/>
                  </a:cubicBezTo>
                  <a:cubicBezTo>
                    <a:pt x="2222" y="2445"/>
                    <a:pt x="2186" y="2453"/>
                    <a:pt x="2153" y="2453"/>
                  </a:cubicBezTo>
                  <a:cubicBezTo>
                    <a:pt x="2153" y="2453"/>
                    <a:pt x="2153" y="2453"/>
                    <a:pt x="2153" y="2453"/>
                  </a:cubicBezTo>
                  <a:cubicBezTo>
                    <a:pt x="2063" y="2453"/>
                    <a:pt x="2010" y="2396"/>
                    <a:pt x="1984" y="2356"/>
                  </a:cubicBezTo>
                  <a:cubicBezTo>
                    <a:pt x="1976" y="2344"/>
                    <a:pt x="1971" y="2334"/>
                    <a:pt x="1967" y="2327"/>
                  </a:cubicBezTo>
                  <a:cubicBezTo>
                    <a:pt x="1965" y="2322"/>
                    <a:pt x="1963" y="2318"/>
                    <a:pt x="1963" y="2317"/>
                  </a:cubicBezTo>
                  <a:cubicBezTo>
                    <a:pt x="1958" y="2304"/>
                    <a:pt x="1945" y="2295"/>
                    <a:pt x="1931" y="2295"/>
                  </a:cubicBezTo>
                  <a:cubicBezTo>
                    <a:pt x="1929" y="2295"/>
                    <a:pt x="1927" y="2296"/>
                    <a:pt x="1925" y="2296"/>
                  </a:cubicBezTo>
                  <a:cubicBezTo>
                    <a:pt x="1924" y="2296"/>
                    <a:pt x="1922" y="2297"/>
                    <a:pt x="1920" y="2297"/>
                  </a:cubicBezTo>
                  <a:cubicBezTo>
                    <a:pt x="1874" y="2314"/>
                    <a:pt x="1830" y="2322"/>
                    <a:pt x="1788" y="2322"/>
                  </a:cubicBezTo>
                  <a:cubicBezTo>
                    <a:pt x="1593" y="2322"/>
                    <a:pt x="1516" y="2137"/>
                    <a:pt x="1513" y="2129"/>
                  </a:cubicBezTo>
                  <a:cubicBezTo>
                    <a:pt x="1509" y="2120"/>
                    <a:pt x="1502" y="2113"/>
                    <a:pt x="1492" y="2109"/>
                  </a:cubicBezTo>
                  <a:cubicBezTo>
                    <a:pt x="1483" y="2106"/>
                    <a:pt x="1473" y="2107"/>
                    <a:pt x="1464" y="2112"/>
                  </a:cubicBezTo>
                  <a:cubicBezTo>
                    <a:pt x="1447" y="2122"/>
                    <a:pt x="1424" y="2128"/>
                    <a:pt x="1396" y="2128"/>
                  </a:cubicBezTo>
                  <a:cubicBezTo>
                    <a:pt x="1205" y="2128"/>
                    <a:pt x="876" y="1894"/>
                    <a:pt x="784" y="1471"/>
                  </a:cubicBezTo>
                  <a:cubicBezTo>
                    <a:pt x="726" y="1209"/>
                    <a:pt x="784" y="1041"/>
                    <a:pt x="851" y="940"/>
                  </a:cubicBezTo>
                  <a:cubicBezTo>
                    <a:pt x="859" y="928"/>
                    <a:pt x="867" y="918"/>
                    <a:pt x="875" y="908"/>
                  </a:cubicBezTo>
                  <a:cubicBezTo>
                    <a:pt x="917" y="856"/>
                    <a:pt x="964" y="820"/>
                    <a:pt x="1009" y="798"/>
                  </a:cubicBezTo>
                  <a:cubicBezTo>
                    <a:pt x="1045" y="780"/>
                    <a:pt x="1079" y="770"/>
                    <a:pt x="1108" y="767"/>
                  </a:cubicBezTo>
                  <a:cubicBezTo>
                    <a:pt x="1116" y="766"/>
                    <a:pt x="1124" y="765"/>
                    <a:pt x="1131" y="765"/>
                  </a:cubicBezTo>
                  <a:cubicBezTo>
                    <a:pt x="1136" y="765"/>
                    <a:pt x="1141" y="765"/>
                    <a:pt x="1146" y="766"/>
                  </a:cubicBezTo>
                  <a:cubicBezTo>
                    <a:pt x="1147" y="766"/>
                    <a:pt x="1147" y="766"/>
                    <a:pt x="1148" y="766"/>
                  </a:cubicBezTo>
                  <a:cubicBezTo>
                    <a:pt x="1162" y="767"/>
                    <a:pt x="1175" y="770"/>
                    <a:pt x="1188" y="774"/>
                  </a:cubicBezTo>
                  <a:cubicBezTo>
                    <a:pt x="1320" y="812"/>
                    <a:pt x="1394" y="957"/>
                    <a:pt x="1394" y="959"/>
                  </a:cubicBezTo>
                  <a:close/>
                  <a:moveTo>
                    <a:pt x="441" y="1024"/>
                  </a:moveTo>
                  <a:cubicBezTo>
                    <a:pt x="450" y="1025"/>
                    <a:pt x="463" y="1027"/>
                    <a:pt x="477" y="1027"/>
                  </a:cubicBezTo>
                  <a:cubicBezTo>
                    <a:pt x="502" y="1027"/>
                    <a:pt x="532" y="1022"/>
                    <a:pt x="559" y="1007"/>
                  </a:cubicBezTo>
                  <a:cubicBezTo>
                    <a:pt x="588" y="990"/>
                    <a:pt x="607" y="962"/>
                    <a:pt x="616" y="928"/>
                  </a:cubicBezTo>
                  <a:cubicBezTo>
                    <a:pt x="624" y="898"/>
                    <a:pt x="641" y="879"/>
                    <a:pt x="665" y="873"/>
                  </a:cubicBezTo>
                  <a:cubicBezTo>
                    <a:pt x="690" y="867"/>
                    <a:pt x="720" y="876"/>
                    <a:pt x="736" y="894"/>
                  </a:cubicBezTo>
                  <a:cubicBezTo>
                    <a:pt x="747" y="908"/>
                    <a:pt x="763" y="918"/>
                    <a:pt x="781" y="926"/>
                  </a:cubicBezTo>
                  <a:cubicBezTo>
                    <a:pt x="712" y="1040"/>
                    <a:pt x="660" y="1219"/>
                    <a:pt x="718" y="1486"/>
                  </a:cubicBezTo>
                  <a:cubicBezTo>
                    <a:pt x="819" y="1949"/>
                    <a:pt x="1177" y="2195"/>
                    <a:pt x="1396" y="2195"/>
                  </a:cubicBezTo>
                  <a:cubicBezTo>
                    <a:pt x="1422" y="2195"/>
                    <a:pt x="1445" y="2192"/>
                    <a:pt x="1465" y="2185"/>
                  </a:cubicBezTo>
                  <a:cubicBezTo>
                    <a:pt x="1496" y="2243"/>
                    <a:pt x="1577" y="2359"/>
                    <a:pt x="1729" y="2384"/>
                  </a:cubicBezTo>
                  <a:cubicBezTo>
                    <a:pt x="1578" y="2444"/>
                    <a:pt x="1578" y="2444"/>
                    <a:pt x="1578" y="2444"/>
                  </a:cubicBezTo>
                  <a:cubicBezTo>
                    <a:pt x="1037" y="2309"/>
                    <a:pt x="680" y="2075"/>
                    <a:pt x="515" y="1749"/>
                  </a:cubicBezTo>
                  <a:cubicBezTo>
                    <a:pt x="392" y="1503"/>
                    <a:pt x="397" y="1241"/>
                    <a:pt x="441" y="1024"/>
                  </a:cubicBezTo>
                  <a:close/>
                  <a:moveTo>
                    <a:pt x="73" y="468"/>
                  </a:moveTo>
                  <a:cubicBezTo>
                    <a:pt x="99" y="331"/>
                    <a:pt x="217" y="283"/>
                    <a:pt x="337" y="270"/>
                  </a:cubicBezTo>
                  <a:cubicBezTo>
                    <a:pt x="325" y="308"/>
                    <a:pt x="319" y="347"/>
                    <a:pt x="319" y="389"/>
                  </a:cubicBezTo>
                  <a:cubicBezTo>
                    <a:pt x="319" y="405"/>
                    <a:pt x="320" y="421"/>
                    <a:pt x="321" y="436"/>
                  </a:cubicBezTo>
                  <a:lnTo>
                    <a:pt x="73" y="46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NZ"/>
            </a:p>
          </p:txBody>
        </p:sp>
      </p:grpSp>
      <p:sp>
        <p:nvSpPr>
          <p:cNvPr id="3" name="TextBox 2">
            <a:extLst>
              <a:ext uri="{FF2B5EF4-FFF2-40B4-BE49-F238E27FC236}">
                <a16:creationId xmlns:a16="http://schemas.microsoft.com/office/drawing/2014/main" id="{73941385-727D-E663-F8DD-E150E9A0BC37}"/>
              </a:ext>
            </a:extLst>
          </p:cNvPr>
          <p:cNvSpPr txBox="1"/>
          <p:nvPr/>
        </p:nvSpPr>
        <p:spPr>
          <a:xfrm>
            <a:off x="695325" y="858838"/>
            <a:ext cx="5520917" cy="5252143"/>
          </a:xfrm>
          <a:prstGeom prst="rect">
            <a:avLst/>
          </a:prstGeom>
          <a:noFill/>
        </p:spPr>
        <p:txBody>
          <a:bodyPr wrap="square" lIns="91440" tIns="45720" rIns="91440" bIns="45720" anchor="t">
            <a:spAutoFit/>
          </a:bodyPr>
          <a:lstStyle/>
          <a:p>
            <a:pPr defTabSz="913260" eaLnBrk="1" fontAlgn="auto" hangingPunct="1">
              <a:spcAft>
                <a:spcPts val="600"/>
              </a:spcAft>
              <a:defRPr/>
            </a:pPr>
            <a:r>
              <a:rPr lang="en-NZ" altLang="en-US" b="1">
                <a:solidFill>
                  <a:srgbClr val="EC1C23"/>
                </a:solidFill>
                <a:latin typeface="Century Gothic"/>
              </a:rPr>
              <a:t>Body Language of the D-Style</a:t>
            </a:r>
            <a:endParaRPr lang="en-US" altLang="en-US">
              <a:solidFill>
                <a:srgbClr val="EC1C23"/>
              </a:solidFill>
              <a:latin typeface="Century Gothic"/>
            </a:endParaRPr>
          </a:p>
          <a:p>
            <a:pPr marL="339725" indent="-339725">
              <a:lnSpc>
                <a:spcPct val="150000"/>
              </a:lnSpc>
              <a:buFont typeface="Arial" panose="020B0604020202020204" pitchFamily="34" charset="0"/>
              <a:buChar char="•"/>
              <a:defRPr/>
            </a:pPr>
            <a:r>
              <a:rPr lang="en-US" sz="1400">
                <a:latin typeface="Century Gothic"/>
              </a:rPr>
              <a:t>Non-verbal cues - body language is strong and confident. </a:t>
            </a:r>
            <a:endParaRPr lang="en-US" sz="1400">
              <a:latin typeface="Century Gothic" panose="020B0502020202020204" pitchFamily="34" charset="0"/>
            </a:endParaRPr>
          </a:p>
          <a:p>
            <a:pPr marL="339725" indent="-339725">
              <a:lnSpc>
                <a:spcPct val="150000"/>
              </a:lnSpc>
              <a:buFont typeface="Arial" panose="020B0604020202020204" pitchFamily="34" charset="0"/>
              <a:buChar char="•"/>
              <a:defRPr/>
            </a:pPr>
            <a:r>
              <a:rPr lang="en-US" sz="1400">
                <a:latin typeface="Century Gothic"/>
              </a:rPr>
              <a:t>They tend to stride into the room and shake hands firmly.</a:t>
            </a:r>
          </a:p>
          <a:p>
            <a:pPr marL="339725" indent="-339725">
              <a:lnSpc>
                <a:spcPct val="150000"/>
              </a:lnSpc>
              <a:buFont typeface="Arial" panose="020B0604020202020204" pitchFamily="34" charset="0"/>
              <a:buChar char="•"/>
              <a:defRPr/>
            </a:pPr>
            <a:r>
              <a:rPr lang="en-US" sz="1400">
                <a:latin typeface="Century Gothic"/>
              </a:rPr>
              <a:t>They are directing, forceful and commanding in conversations.</a:t>
            </a:r>
          </a:p>
          <a:p>
            <a:pPr marL="339725" indent="-339725">
              <a:lnSpc>
                <a:spcPct val="150000"/>
              </a:lnSpc>
              <a:buFont typeface="Arial" panose="020B0604020202020204" pitchFamily="34" charset="0"/>
              <a:buChar char="•"/>
              <a:defRPr/>
            </a:pPr>
            <a:r>
              <a:rPr lang="en-US" sz="1400">
                <a:latin typeface="Century Gothic"/>
              </a:rPr>
              <a:t>When they make eye contact, it will be strong and direct. </a:t>
            </a:r>
          </a:p>
          <a:p>
            <a:pPr marL="339912" indent="-339912">
              <a:lnSpc>
                <a:spcPct val="150000"/>
              </a:lnSpc>
              <a:buFont typeface="Arial" panose="020B0604020202020204" pitchFamily="34" charset="0"/>
              <a:buChar char="•"/>
              <a:defRPr/>
            </a:pPr>
            <a:r>
              <a:rPr lang="en-US" sz="1400">
                <a:latin typeface="Century Gothic"/>
              </a:rPr>
              <a:t>Their voice can be loud and forceful and they can talk at a rapid-fire pace. </a:t>
            </a:r>
            <a:endParaRPr lang="en-US" sz="1400">
              <a:latin typeface="Century Gothic" panose="020B0502020202020204" pitchFamily="34" charset="0"/>
            </a:endParaRPr>
          </a:p>
          <a:p>
            <a:pPr marL="339725" indent="-339725">
              <a:lnSpc>
                <a:spcPct val="150000"/>
              </a:lnSpc>
              <a:buFont typeface="Arial" panose="020B0604020202020204" pitchFamily="34" charset="0"/>
              <a:buChar char="•"/>
              <a:defRPr/>
            </a:pPr>
            <a:r>
              <a:rPr lang="en-US" sz="1400">
                <a:latin typeface="Century Gothic"/>
              </a:rPr>
              <a:t>They may interrupt and get loud to get what they want.</a:t>
            </a:r>
          </a:p>
          <a:p>
            <a:pPr marL="339725" indent="-339725">
              <a:lnSpc>
                <a:spcPct val="150000"/>
              </a:lnSpc>
              <a:buFont typeface="Arial" panose="020B0604020202020204" pitchFamily="34" charset="0"/>
              <a:buChar char="•"/>
              <a:defRPr/>
            </a:pPr>
            <a:r>
              <a:rPr lang="en-US" sz="1400">
                <a:latin typeface="Century Gothic"/>
              </a:rPr>
              <a:t>They don’t like to make small talk at the beginning – it’s straight down to business.</a:t>
            </a:r>
          </a:p>
          <a:p>
            <a:pPr marL="339725" indent="-339725">
              <a:lnSpc>
                <a:spcPct val="150000"/>
              </a:lnSpc>
              <a:buFont typeface="Arial" panose="020B0604020202020204" pitchFamily="34" charset="0"/>
              <a:buChar char="•"/>
              <a:defRPr/>
            </a:pPr>
            <a:endParaRPr lang="en-US" sz="1400">
              <a:latin typeface="Century Gothic" panose="020B0502020202020204" pitchFamily="34" charset="0"/>
            </a:endParaRPr>
          </a:p>
          <a:p>
            <a:pPr>
              <a:lnSpc>
                <a:spcPct val="150000"/>
              </a:lnSpc>
              <a:defRPr/>
            </a:pPr>
            <a:r>
              <a:rPr lang="en-US" sz="1400" b="1">
                <a:latin typeface="Century Gothic"/>
              </a:rPr>
              <a:t>Make your body language confident, your eye contact direct and your voice strong and fast-paced.</a:t>
            </a:r>
            <a:endParaRPr lang="en-NZ" sz="1400" b="1">
              <a:latin typeface="Century Gothic"/>
            </a:endParaRPr>
          </a:p>
        </p:txBody>
      </p:sp>
      <p:pic>
        <p:nvPicPr>
          <p:cNvPr id="17" name="Obraz 10">
            <a:extLst>
              <a:ext uri="{FF2B5EF4-FFF2-40B4-BE49-F238E27FC236}">
                <a16:creationId xmlns:a16="http://schemas.microsoft.com/office/drawing/2014/main" id="{E6D0D250-D683-7E9E-C32C-1584C0F16B7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07300" y="654050"/>
            <a:ext cx="4184650" cy="5205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91299808"/>
      </p:ext>
    </p:extLst>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250" fill="hold"/>
                                        <p:tgtEl>
                                          <p:spTgt spid="5"/>
                                        </p:tgtEl>
                                        <p:attrNameLst>
                                          <p:attrName>ppt_x</p:attrName>
                                        </p:attrNameLst>
                                      </p:cBhvr>
                                      <p:tavLst>
                                        <p:tav tm="0">
                                          <p:val>
                                            <p:strVal val="1+#ppt_w/2"/>
                                          </p:val>
                                        </p:tav>
                                        <p:tav tm="100000">
                                          <p:val>
                                            <p:strVal val="#ppt_x"/>
                                          </p:val>
                                        </p:tav>
                                      </p:tavLst>
                                    </p:anim>
                                    <p:anim calcmode="lin" valueType="num">
                                      <p:cBhvr additive="base">
                                        <p:cTn id="8" dur="1250" fill="hold"/>
                                        <p:tgtEl>
                                          <p:spTgt spid="5"/>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25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250" fill="hold"/>
                                        <p:tgtEl>
                                          <p:spTgt spid="6"/>
                                        </p:tgtEl>
                                        <p:attrNameLst>
                                          <p:attrName>ppt_x</p:attrName>
                                        </p:attrNameLst>
                                      </p:cBhvr>
                                      <p:tavLst>
                                        <p:tav tm="0">
                                          <p:val>
                                            <p:strVal val="1+#ppt_w/2"/>
                                          </p:val>
                                        </p:tav>
                                        <p:tav tm="100000">
                                          <p:val>
                                            <p:strVal val="#ppt_x"/>
                                          </p:val>
                                        </p:tav>
                                      </p:tavLst>
                                    </p:anim>
                                    <p:anim calcmode="lin" valueType="num">
                                      <p:cBhvr additive="base">
                                        <p:cTn id="12" dur="1250" fill="hold"/>
                                        <p:tgtEl>
                                          <p:spTgt spid="6"/>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500"/>
                                  </p:st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1250" fill="hold"/>
                                        <p:tgtEl>
                                          <p:spTgt spid="10"/>
                                        </p:tgtEl>
                                        <p:attrNameLst>
                                          <p:attrName>ppt_x</p:attrName>
                                        </p:attrNameLst>
                                      </p:cBhvr>
                                      <p:tavLst>
                                        <p:tav tm="0">
                                          <p:val>
                                            <p:strVal val="1+#ppt_w/2"/>
                                          </p:val>
                                        </p:tav>
                                        <p:tav tm="100000">
                                          <p:val>
                                            <p:strVal val="#ppt_x"/>
                                          </p:val>
                                        </p:tav>
                                      </p:tavLst>
                                    </p:anim>
                                    <p:anim calcmode="lin" valueType="num">
                                      <p:cBhvr additive="base">
                                        <p:cTn id="16" dur="1250" fill="hold"/>
                                        <p:tgtEl>
                                          <p:spTgt spid="10"/>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75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250" fill="hold"/>
                                        <p:tgtEl>
                                          <p:spTgt spid="17"/>
                                        </p:tgtEl>
                                        <p:attrNameLst>
                                          <p:attrName>ppt_x</p:attrName>
                                        </p:attrNameLst>
                                      </p:cBhvr>
                                      <p:tavLst>
                                        <p:tav tm="0">
                                          <p:val>
                                            <p:strVal val="1+#ppt_w/2"/>
                                          </p:val>
                                        </p:tav>
                                        <p:tav tm="100000">
                                          <p:val>
                                            <p:strVal val="#ppt_x"/>
                                          </p:val>
                                        </p:tav>
                                      </p:tavLst>
                                    </p:anim>
                                    <p:anim calcmode="lin" valueType="num">
                                      <p:cBhvr additive="base">
                                        <p:cTn id="20" dur="1250" fill="hold"/>
                                        <p:tgtEl>
                                          <p:spTgt spid="1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 name="Obraz 3">
            <a:extLst>
              <a:ext uri="{FF2B5EF4-FFF2-40B4-BE49-F238E27FC236}">
                <a16:creationId xmlns:a16="http://schemas.microsoft.com/office/drawing/2014/main" id="{DF0A377D-F6F0-D109-480A-5D85325A2FA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191625" y="1727200"/>
            <a:ext cx="2476500" cy="2527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 name="Grupa 2">
            <a:extLst>
              <a:ext uri="{FF2B5EF4-FFF2-40B4-BE49-F238E27FC236}">
                <a16:creationId xmlns:a16="http://schemas.microsoft.com/office/drawing/2014/main" id="{0B7FBCA2-CA35-C5F4-8999-0217B12BF08A}"/>
              </a:ext>
            </a:extLst>
          </p:cNvPr>
          <p:cNvGrpSpPr/>
          <p:nvPr/>
        </p:nvGrpSpPr>
        <p:grpSpPr>
          <a:xfrm>
            <a:off x="-619390" y="981521"/>
            <a:ext cx="6283684" cy="504055"/>
            <a:chOff x="6096000" y="4628233"/>
            <a:chExt cx="6428442" cy="646330"/>
          </a:xfrm>
          <a:solidFill>
            <a:srgbClr val="86D2E9"/>
          </a:solidFill>
        </p:grpSpPr>
        <p:sp>
          <p:nvSpPr>
            <p:cNvPr id="4" name="Prostokąt zaokrąglony 3">
              <a:extLst>
                <a:ext uri="{FF2B5EF4-FFF2-40B4-BE49-F238E27FC236}">
                  <a16:creationId xmlns:a16="http://schemas.microsoft.com/office/drawing/2014/main" id="{2C50FEBF-91FD-594D-C946-682B03B30D7F}"/>
                </a:ext>
              </a:extLst>
            </p:cNvPr>
            <p:cNvSpPr/>
            <p:nvPr/>
          </p:nvSpPr>
          <p:spPr>
            <a:xfrm>
              <a:off x="6096000" y="4628233"/>
              <a:ext cx="6428442" cy="646330"/>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defTabSz="913203" eaLnBrk="1" fontAlgn="auto" hangingPunct="1">
                <a:spcBef>
                  <a:spcPts val="0"/>
                </a:spcBef>
                <a:spcAft>
                  <a:spcPts val="0"/>
                </a:spcAft>
                <a:defRPr/>
              </a:pPr>
              <a:endParaRPr lang="pl-PL" sz="1600">
                <a:latin typeface="Century Gothic" panose="020B0502020202020204" pitchFamily="34" charset="0"/>
              </a:endParaRPr>
            </a:p>
          </p:txBody>
        </p:sp>
        <p:sp>
          <p:nvSpPr>
            <p:cNvPr id="5" name="TextBox 91">
              <a:extLst>
                <a:ext uri="{FF2B5EF4-FFF2-40B4-BE49-F238E27FC236}">
                  <a16:creationId xmlns:a16="http://schemas.microsoft.com/office/drawing/2014/main" id="{F4A14AC2-DF5D-EFED-FE2E-F5B6D0BAACB3}"/>
                </a:ext>
              </a:extLst>
            </p:cNvPr>
            <p:cNvSpPr txBox="1"/>
            <p:nvPr/>
          </p:nvSpPr>
          <p:spPr>
            <a:xfrm>
              <a:off x="6188805" y="4694875"/>
              <a:ext cx="6154335" cy="513045"/>
            </a:xfrm>
            <a:prstGeom prst="rect">
              <a:avLst/>
            </a:prstGeom>
            <a:grpFill/>
          </p:spPr>
          <p:txBody>
            <a:bodyPr>
              <a:spAutoFit/>
            </a:bodyPr>
            <a:lstStyle/>
            <a:p>
              <a:pPr algn="r" defTabSz="913203" eaLnBrk="1" fontAlgn="auto" hangingPunct="1">
                <a:spcBef>
                  <a:spcPts val="0"/>
                </a:spcBef>
                <a:spcAft>
                  <a:spcPts val="0"/>
                </a:spcAft>
                <a:defRPr/>
              </a:pPr>
              <a:r>
                <a:rPr lang="en-NZ" sz="2000" b="1">
                  <a:solidFill>
                    <a:schemeClr val="bg1"/>
                  </a:solidFill>
                  <a:latin typeface="Century Gothic" panose="020B0502020202020204" pitchFamily="34" charset="0"/>
                </a:rPr>
                <a:t>Why are Strengths Important Indicators?</a:t>
              </a:r>
              <a:endParaRPr lang="en-US" sz="2000" b="1">
                <a:solidFill>
                  <a:schemeClr val="bg1"/>
                </a:solidFill>
                <a:latin typeface="Century Gothic" panose="020B0502020202020204" pitchFamily="34" charset="0"/>
              </a:endParaRPr>
            </a:p>
          </p:txBody>
        </p:sp>
      </p:grpSp>
      <p:grpSp>
        <p:nvGrpSpPr>
          <p:cNvPr id="29" name="Group 28">
            <a:extLst>
              <a:ext uri="{FF2B5EF4-FFF2-40B4-BE49-F238E27FC236}">
                <a16:creationId xmlns:a16="http://schemas.microsoft.com/office/drawing/2014/main" id="{95DD9E1F-CC92-62E6-B1D3-EF3F8E783A0C}"/>
              </a:ext>
            </a:extLst>
          </p:cNvPr>
          <p:cNvGrpSpPr>
            <a:grpSpLocks/>
          </p:cNvGrpSpPr>
          <p:nvPr/>
        </p:nvGrpSpPr>
        <p:grpSpPr bwMode="auto">
          <a:xfrm>
            <a:off x="5486400" y="3949700"/>
            <a:ext cx="6043613" cy="898525"/>
            <a:chOff x="5399300" y="4473411"/>
            <a:chExt cx="6042454" cy="898616"/>
          </a:xfrm>
        </p:grpSpPr>
        <p:sp>
          <p:nvSpPr>
            <p:cNvPr id="2" name="Prostokąt zaokrąglony 14">
              <a:extLst>
                <a:ext uri="{FF2B5EF4-FFF2-40B4-BE49-F238E27FC236}">
                  <a16:creationId xmlns:a16="http://schemas.microsoft.com/office/drawing/2014/main" id="{2698D868-3393-F24F-1969-D61AC327B2DF}"/>
                </a:ext>
              </a:extLst>
            </p:cNvPr>
            <p:cNvSpPr/>
            <p:nvPr/>
          </p:nvSpPr>
          <p:spPr>
            <a:xfrm>
              <a:off x="5399300" y="4473411"/>
              <a:ext cx="6042454" cy="898616"/>
            </a:xfrm>
            <a:prstGeom prst="roundRect">
              <a:avLst/>
            </a:prstGeom>
            <a:solidFill>
              <a:schemeClr val="bg1"/>
            </a:solidFill>
            <a:ln w="190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sp>
          <p:nvSpPr>
            <p:cNvPr id="98329" name="pole tekstowe 20">
              <a:extLst>
                <a:ext uri="{FF2B5EF4-FFF2-40B4-BE49-F238E27FC236}">
                  <a16:creationId xmlns:a16="http://schemas.microsoft.com/office/drawing/2014/main" id="{CB519073-D3F5-3A42-EF93-33D63DCE6FD4}"/>
                </a:ext>
              </a:extLst>
            </p:cNvPr>
            <p:cNvSpPr txBox="1">
              <a:spLocks noChangeArrowheads="1"/>
            </p:cNvSpPr>
            <p:nvPr/>
          </p:nvSpPr>
          <p:spPr bwMode="auto">
            <a:xfrm>
              <a:off x="5598237" y="4568776"/>
              <a:ext cx="5644579"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sz="2000">
                  <a:latin typeface="Century Gothic" panose="020B0502020202020204" pitchFamily="34" charset="0"/>
                </a:rPr>
                <a:t>Hint: Your key personal strengths are those that come very easily to you. </a:t>
              </a:r>
            </a:p>
          </p:txBody>
        </p:sp>
      </p:grpSp>
      <p:grpSp>
        <p:nvGrpSpPr>
          <p:cNvPr id="7" name="Grupa 9">
            <a:extLst>
              <a:ext uri="{FF2B5EF4-FFF2-40B4-BE49-F238E27FC236}">
                <a16:creationId xmlns:a16="http://schemas.microsoft.com/office/drawing/2014/main" id="{7F779C54-6D42-B4C0-1035-A12AB4E42101}"/>
              </a:ext>
            </a:extLst>
          </p:cNvPr>
          <p:cNvGrpSpPr>
            <a:grpSpLocks/>
          </p:cNvGrpSpPr>
          <p:nvPr/>
        </p:nvGrpSpPr>
        <p:grpSpPr bwMode="auto">
          <a:xfrm>
            <a:off x="617538" y="2278063"/>
            <a:ext cx="3830637" cy="457200"/>
            <a:chOff x="616783" y="2277748"/>
            <a:chExt cx="3831649" cy="457200"/>
          </a:xfrm>
        </p:grpSpPr>
        <p:sp>
          <p:nvSpPr>
            <p:cNvPr id="98324" name="Rectangle 33">
              <a:extLst>
                <a:ext uri="{FF2B5EF4-FFF2-40B4-BE49-F238E27FC236}">
                  <a16:creationId xmlns:a16="http://schemas.microsoft.com/office/drawing/2014/main" id="{B2DC522C-DE52-C4BC-E68E-8185EA362CA8}"/>
                </a:ext>
              </a:extLst>
            </p:cNvPr>
            <p:cNvSpPr>
              <a:spLocks noChangeArrowheads="1"/>
            </p:cNvSpPr>
            <p:nvPr/>
          </p:nvSpPr>
          <p:spPr bwMode="auto">
            <a:xfrm>
              <a:off x="991888" y="2337597"/>
              <a:ext cx="3357690" cy="3392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9067" tIns="44537" rIns="89067" bIns="44537">
              <a:spAutoFit/>
            </a:bodyPr>
            <a:lstStyle>
              <a:lvl1pPr defTabSz="1470025">
                <a:defRPr>
                  <a:solidFill>
                    <a:schemeClr val="tx1"/>
                  </a:solidFill>
                  <a:latin typeface="Calibri" panose="020F0502020204030204" pitchFamily="34" charset="0"/>
                </a:defRPr>
              </a:lvl1pPr>
              <a:lvl2pPr marL="742950" indent="-285750" defTabSz="1470025">
                <a:defRPr>
                  <a:solidFill>
                    <a:schemeClr val="tx1"/>
                  </a:solidFill>
                  <a:latin typeface="Calibri" panose="020F0502020204030204" pitchFamily="34" charset="0"/>
                </a:defRPr>
              </a:lvl2pPr>
              <a:lvl3pPr marL="1143000" indent="-228600" defTabSz="1470025">
                <a:defRPr>
                  <a:solidFill>
                    <a:schemeClr val="tx1"/>
                  </a:solidFill>
                  <a:latin typeface="Calibri" panose="020F0502020204030204" pitchFamily="34" charset="0"/>
                </a:defRPr>
              </a:lvl3pPr>
              <a:lvl4pPr marL="1600200" indent="-228600" defTabSz="1470025">
                <a:defRPr>
                  <a:solidFill>
                    <a:schemeClr val="tx1"/>
                  </a:solidFill>
                  <a:latin typeface="Calibri" panose="020F0502020204030204" pitchFamily="34" charset="0"/>
                </a:defRPr>
              </a:lvl4pPr>
              <a:lvl5pPr marL="2057400" indent="-228600" defTabSz="1470025">
                <a:defRPr>
                  <a:solidFill>
                    <a:schemeClr val="tx1"/>
                  </a:solidFill>
                  <a:latin typeface="Calibri" panose="020F0502020204030204" pitchFamily="34" charset="0"/>
                </a:defRPr>
              </a:lvl5pPr>
              <a:lvl6pPr marL="2514600" indent="-228600" defTabSz="1470025" eaLnBrk="0" fontAlgn="base" hangingPunct="0">
                <a:spcBef>
                  <a:spcPct val="0"/>
                </a:spcBef>
                <a:spcAft>
                  <a:spcPct val="0"/>
                </a:spcAft>
                <a:defRPr>
                  <a:solidFill>
                    <a:schemeClr val="tx1"/>
                  </a:solidFill>
                  <a:latin typeface="Calibri" panose="020F0502020204030204" pitchFamily="34" charset="0"/>
                </a:defRPr>
              </a:lvl6pPr>
              <a:lvl7pPr marL="2971800" indent="-228600" defTabSz="1470025" eaLnBrk="0" fontAlgn="base" hangingPunct="0">
                <a:spcBef>
                  <a:spcPct val="0"/>
                </a:spcBef>
                <a:spcAft>
                  <a:spcPct val="0"/>
                </a:spcAft>
                <a:defRPr>
                  <a:solidFill>
                    <a:schemeClr val="tx1"/>
                  </a:solidFill>
                  <a:latin typeface="Calibri" panose="020F0502020204030204" pitchFamily="34" charset="0"/>
                </a:defRPr>
              </a:lvl7pPr>
              <a:lvl8pPr marL="3429000" indent="-228600" defTabSz="1470025" eaLnBrk="0" fontAlgn="base" hangingPunct="0">
                <a:spcBef>
                  <a:spcPct val="0"/>
                </a:spcBef>
                <a:spcAft>
                  <a:spcPct val="0"/>
                </a:spcAft>
                <a:defRPr>
                  <a:solidFill>
                    <a:schemeClr val="tx1"/>
                  </a:solidFill>
                  <a:latin typeface="Calibri" panose="020F0502020204030204" pitchFamily="34" charset="0"/>
                </a:defRPr>
              </a:lvl8pPr>
              <a:lvl9pPr marL="3886200" indent="-228600" defTabSz="1470025"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90000"/>
                </a:lnSpc>
              </a:pPr>
              <a:r>
                <a:rPr lang="en-NZ" altLang="pl-PL" b="1">
                  <a:solidFill>
                    <a:srgbClr val="39393B"/>
                  </a:solidFill>
                  <a:latin typeface="Century Gothic" panose="020B0502020202020204" pitchFamily="34" charset="0"/>
                  <a:cs typeface="Times New Roman" panose="02020603050405020304" pitchFamily="18" charset="0"/>
                </a:rPr>
                <a:t>Better self-understanding</a:t>
              </a:r>
              <a:endParaRPr lang="pl-PL" altLang="pl-PL" b="1">
                <a:solidFill>
                  <a:srgbClr val="39393B"/>
                </a:solidFill>
                <a:latin typeface="Century Gothic" panose="020B0502020202020204" pitchFamily="34" charset="0"/>
                <a:cs typeface="Times New Roman" panose="02020603050405020304" pitchFamily="18" charset="0"/>
              </a:endParaRPr>
            </a:p>
          </p:txBody>
        </p:sp>
        <p:grpSp>
          <p:nvGrpSpPr>
            <p:cNvPr id="98325" name="Grupa 5">
              <a:extLst>
                <a:ext uri="{FF2B5EF4-FFF2-40B4-BE49-F238E27FC236}">
                  <a16:creationId xmlns:a16="http://schemas.microsoft.com/office/drawing/2014/main" id="{7D4159BF-B04E-E382-0C90-3547151EF22E}"/>
                </a:ext>
              </a:extLst>
            </p:cNvPr>
            <p:cNvGrpSpPr>
              <a:grpSpLocks/>
            </p:cNvGrpSpPr>
            <p:nvPr/>
          </p:nvGrpSpPr>
          <p:grpSpPr bwMode="auto">
            <a:xfrm>
              <a:off x="616783" y="2277748"/>
              <a:ext cx="3831649" cy="457200"/>
              <a:chOff x="616783" y="2277748"/>
              <a:chExt cx="3831649" cy="457200"/>
            </a:xfrm>
          </p:grpSpPr>
          <p:sp>
            <p:nvSpPr>
              <p:cNvPr id="10" name="Prostokąt zaokrąglony 22">
                <a:extLst>
                  <a:ext uri="{FF2B5EF4-FFF2-40B4-BE49-F238E27FC236}">
                    <a16:creationId xmlns:a16="http://schemas.microsoft.com/office/drawing/2014/main" id="{D8EC18BE-CB08-92DD-02F3-7E1F20D71A0E}"/>
                  </a:ext>
                </a:extLst>
              </p:cNvPr>
              <p:cNvSpPr/>
              <p:nvPr/>
            </p:nvSpPr>
            <p:spPr>
              <a:xfrm>
                <a:off x="616783" y="2277748"/>
                <a:ext cx="3831649" cy="450850"/>
              </a:xfrm>
              <a:prstGeom prst="roundRect">
                <a:avLst/>
              </a:prstGeom>
              <a:noFill/>
              <a:ln w="19050">
                <a:solidFill>
                  <a:schemeClr val="bg1">
                    <a:lumMod val="6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0" tIns="0" rIns="0" bIns="0" spcCol="1270" anchor="ctr"/>
              <a:lstStyle/>
              <a:p>
                <a:pPr algn="ctr" defTabSz="800100" eaLnBrk="1" fontAlgn="auto" hangingPunct="1">
                  <a:lnSpc>
                    <a:spcPct val="90000"/>
                  </a:lnSpc>
                  <a:spcAft>
                    <a:spcPct val="35000"/>
                  </a:spcAft>
                  <a:defRPr/>
                </a:pPr>
                <a:endParaRPr lang="pl-PL" sz="1600">
                  <a:solidFill>
                    <a:schemeClr val="tx1"/>
                  </a:solidFill>
                  <a:latin typeface="Century Gothic" panose="020B0502020202020204" pitchFamily="34" charset="0"/>
                </a:endParaRPr>
              </a:p>
            </p:txBody>
          </p:sp>
          <p:sp>
            <p:nvSpPr>
              <p:cNvPr id="11" name="Prostokąt z rogami zaokrąglonymi z jednej strony 25">
                <a:extLst>
                  <a:ext uri="{FF2B5EF4-FFF2-40B4-BE49-F238E27FC236}">
                    <a16:creationId xmlns:a16="http://schemas.microsoft.com/office/drawing/2014/main" id="{E7A722D6-1E72-7455-1089-318FF2DCCC4D}"/>
                  </a:ext>
                </a:extLst>
              </p:cNvPr>
              <p:cNvSpPr/>
              <p:nvPr/>
            </p:nvSpPr>
            <p:spPr>
              <a:xfrm rot="16200000">
                <a:off x="575557" y="2318974"/>
                <a:ext cx="457200" cy="374749"/>
              </a:xfrm>
              <a:prstGeom prst="round2Same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anchor="ctr"/>
              <a:lstStyle/>
              <a:p>
                <a:pPr algn="ctr" defTabSz="913203" eaLnBrk="1" fontAlgn="auto" hangingPunct="1">
                  <a:spcBef>
                    <a:spcPts val="0"/>
                  </a:spcBef>
                  <a:spcAft>
                    <a:spcPts val="0"/>
                  </a:spcAft>
                  <a:defRPr/>
                </a:pPr>
                <a:r>
                  <a:rPr lang="pl-PL" b="1">
                    <a:latin typeface="Century Gothic" panose="020B0502020202020204" pitchFamily="34" charset="0"/>
                  </a:rPr>
                  <a:t>1</a:t>
                </a:r>
              </a:p>
            </p:txBody>
          </p:sp>
        </p:grpSp>
      </p:grpSp>
      <p:grpSp>
        <p:nvGrpSpPr>
          <p:cNvPr id="12" name="Grupa 11">
            <a:extLst>
              <a:ext uri="{FF2B5EF4-FFF2-40B4-BE49-F238E27FC236}">
                <a16:creationId xmlns:a16="http://schemas.microsoft.com/office/drawing/2014/main" id="{8631FC39-2FAC-C40B-45B3-B86F7E2EEF24}"/>
              </a:ext>
            </a:extLst>
          </p:cNvPr>
          <p:cNvGrpSpPr>
            <a:grpSpLocks/>
          </p:cNvGrpSpPr>
          <p:nvPr/>
        </p:nvGrpSpPr>
        <p:grpSpPr bwMode="auto">
          <a:xfrm>
            <a:off x="617538" y="3203575"/>
            <a:ext cx="3830637" cy="457200"/>
            <a:chOff x="616783" y="3203247"/>
            <a:chExt cx="3831649" cy="457200"/>
          </a:xfrm>
        </p:grpSpPr>
        <p:sp>
          <p:nvSpPr>
            <p:cNvPr id="98320" name="Rectangle 33">
              <a:extLst>
                <a:ext uri="{FF2B5EF4-FFF2-40B4-BE49-F238E27FC236}">
                  <a16:creationId xmlns:a16="http://schemas.microsoft.com/office/drawing/2014/main" id="{97306212-6854-4422-E91C-50A8600E6AD2}"/>
                </a:ext>
              </a:extLst>
            </p:cNvPr>
            <p:cNvSpPr>
              <a:spLocks noChangeArrowheads="1"/>
            </p:cNvSpPr>
            <p:nvPr/>
          </p:nvSpPr>
          <p:spPr bwMode="auto">
            <a:xfrm>
              <a:off x="991888" y="3263096"/>
              <a:ext cx="3278664" cy="3392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9067" tIns="44537" rIns="89067" bIns="44537">
              <a:spAutoFit/>
            </a:bodyPr>
            <a:lstStyle>
              <a:lvl1pPr defTabSz="1470025">
                <a:defRPr>
                  <a:solidFill>
                    <a:schemeClr val="tx1"/>
                  </a:solidFill>
                  <a:latin typeface="Calibri" panose="020F0502020204030204" pitchFamily="34" charset="0"/>
                </a:defRPr>
              </a:lvl1pPr>
              <a:lvl2pPr marL="742950" indent="-285750" defTabSz="1470025">
                <a:defRPr>
                  <a:solidFill>
                    <a:schemeClr val="tx1"/>
                  </a:solidFill>
                  <a:latin typeface="Calibri" panose="020F0502020204030204" pitchFamily="34" charset="0"/>
                </a:defRPr>
              </a:lvl2pPr>
              <a:lvl3pPr marL="1143000" indent="-228600" defTabSz="1470025">
                <a:defRPr>
                  <a:solidFill>
                    <a:schemeClr val="tx1"/>
                  </a:solidFill>
                  <a:latin typeface="Calibri" panose="020F0502020204030204" pitchFamily="34" charset="0"/>
                </a:defRPr>
              </a:lvl3pPr>
              <a:lvl4pPr marL="1600200" indent="-228600" defTabSz="1470025">
                <a:defRPr>
                  <a:solidFill>
                    <a:schemeClr val="tx1"/>
                  </a:solidFill>
                  <a:latin typeface="Calibri" panose="020F0502020204030204" pitchFamily="34" charset="0"/>
                </a:defRPr>
              </a:lvl4pPr>
              <a:lvl5pPr marL="2057400" indent="-228600" defTabSz="1470025">
                <a:defRPr>
                  <a:solidFill>
                    <a:schemeClr val="tx1"/>
                  </a:solidFill>
                  <a:latin typeface="Calibri" panose="020F0502020204030204" pitchFamily="34" charset="0"/>
                </a:defRPr>
              </a:lvl5pPr>
              <a:lvl6pPr marL="2514600" indent="-228600" defTabSz="1470025" eaLnBrk="0" fontAlgn="base" hangingPunct="0">
                <a:spcBef>
                  <a:spcPct val="0"/>
                </a:spcBef>
                <a:spcAft>
                  <a:spcPct val="0"/>
                </a:spcAft>
                <a:defRPr>
                  <a:solidFill>
                    <a:schemeClr val="tx1"/>
                  </a:solidFill>
                  <a:latin typeface="Calibri" panose="020F0502020204030204" pitchFamily="34" charset="0"/>
                </a:defRPr>
              </a:lvl6pPr>
              <a:lvl7pPr marL="2971800" indent="-228600" defTabSz="1470025" eaLnBrk="0" fontAlgn="base" hangingPunct="0">
                <a:spcBef>
                  <a:spcPct val="0"/>
                </a:spcBef>
                <a:spcAft>
                  <a:spcPct val="0"/>
                </a:spcAft>
                <a:defRPr>
                  <a:solidFill>
                    <a:schemeClr val="tx1"/>
                  </a:solidFill>
                  <a:latin typeface="Calibri" panose="020F0502020204030204" pitchFamily="34" charset="0"/>
                </a:defRPr>
              </a:lvl7pPr>
              <a:lvl8pPr marL="3429000" indent="-228600" defTabSz="1470025" eaLnBrk="0" fontAlgn="base" hangingPunct="0">
                <a:spcBef>
                  <a:spcPct val="0"/>
                </a:spcBef>
                <a:spcAft>
                  <a:spcPct val="0"/>
                </a:spcAft>
                <a:defRPr>
                  <a:solidFill>
                    <a:schemeClr val="tx1"/>
                  </a:solidFill>
                  <a:latin typeface="Calibri" panose="020F0502020204030204" pitchFamily="34" charset="0"/>
                </a:defRPr>
              </a:lvl8pPr>
              <a:lvl9pPr marL="3886200" indent="-228600" defTabSz="1470025"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90000"/>
                </a:lnSpc>
              </a:pPr>
              <a:r>
                <a:rPr lang="en-NZ" altLang="pl-PL" b="1">
                  <a:solidFill>
                    <a:srgbClr val="39393B"/>
                  </a:solidFill>
                  <a:latin typeface="Century Gothic" panose="020B0502020202020204" pitchFamily="34" charset="0"/>
                  <a:cs typeface="Times New Roman" panose="02020603050405020304" pitchFamily="18" charset="0"/>
                </a:rPr>
                <a:t>You can leverage on them</a:t>
              </a:r>
              <a:endParaRPr lang="pl-PL" altLang="pl-PL" b="1">
                <a:solidFill>
                  <a:srgbClr val="39393B"/>
                </a:solidFill>
                <a:latin typeface="Century Gothic" panose="020B0502020202020204" pitchFamily="34" charset="0"/>
                <a:cs typeface="Times New Roman" panose="02020603050405020304" pitchFamily="18" charset="0"/>
              </a:endParaRPr>
            </a:p>
          </p:txBody>
        </p:sp>
        <p:grpSp>
          <p:nvGrpSpPr>
            <p:cNvPr id="98321" name="Grupa 6">
              <a:extLst>
                <a:ext uri="{FF2B5EF4-FFF2-40B4-BE49-F238E27FC236}">
                  <a16:creationId xmlns:a16="http://schemas.microsoft.com/office/drawing/2014/main" id="{B6E66F2B-81A9-109E-BCD0-6223F0D73DF1}"/>
                </a:ext>
              </a:extLst>
            </p:cNvPr>
            <p:cNvGrpSpPr>
              <a:grpSpLocks/>
            </p:cNvGrpSpPr>
            <p:nvPr/>
          </p:nvGrpSpPr>
          <p:grpSpPr bwMode="auto">
            <a:xfrm>
              <a:off x="616783" y="3203247"/>
              <a:ext cx="3831649" cy="457200"/>
              <a:chOff x="616783" y="3203247"/>
              <a:chExt cx="3831649" cy="457200"/>
            </a:xfrm>
          </p:grpSpPr>
          <p:sp>
            <p:nvSpPr>
              <p:cNvPr id="15" name="Prostokąt zaokrąglony 31">
                <a:extLst>
                  <a:ext uri="{FF2B5EF4-FFF2-40B4-BE49-F238E27FC236}">
                    <a16:creationId xmlns:a16="http://schemas.microsoft.com/office/drawing/2014/main" id="{46C5AB13-6B69-6599-38AA-30E4CCECFB44}"/>
                  </a:ext>
                </a:extLst>
              </p:cNvPr>
              <p:cNvSpPr/>
              <p:nvPr/>
            </p:nvSpPr>
            <p:spPr>
              <a:xfrm>
                <a:off x="616783" y="3203247"/>
                <a:ext cx="3831649" cy="450850"/>
              </a:xfrm>
              <a:prstGeom prst="roundRect">
                <a:avLst/>
              </a:prstGeom>
              <a:noFill/>
              <a:ln w="19050">
                <a:solidFill>
                  <a:schemeClr val="bg1">
                    <a:lumMod val="6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0" tIns="0" rIns="0" bIns="0" spcCol="1270" anchor="ctr"/>
              <a:lstStyle/>
              <a:p>
                <a:pPr algn="ctr" defTabSz="800100" eaLnBrk="1" fontAlgn="auto" hangingPunct="1">
                  <a:lnSpc>
                    <a:spcPct val="90000"/>
                  </a:lnSpc>
                  <a:spcAft>
                    <a:spcPct val="35000"/>
                  </a:spcAft>
                  <a:defRPr/>
                </a:pPr>
                <a:endParaRPr lang="pl-PL" sz="1600">
                  <a:solidFill>
                    <a:schemeClr val="tx1"/>
                  </a:solidFill>
                  <a:latin typeface="Century Gothic" panose="020B0502020202020204" pitchFamily="34" charset="0"/>
                </a:endParaRPr>
              </a:p>
            </p:txBody>
          </p:sp>
          <p:sp>
            <p:nvSpPr>
              <p:cNvPr id="16" name="Prostokąt z rogami zaokrąglonymi z jednej strony 33">
                <a:extLst>
                  <a:ext uri="{FF2B5EF4-FFF2-40B4-BE49-F238E27FC236}">
                    <a16:creationId xmlns:a16="http://schemas.microsoft.com/office/drawing/2014/main" id="{1FD266D6-F680-9208-B46F-9FD03187B17E}"/>
                  </a:ext>
                </a:extLst>
              </p:cNvPr>
              <p:cNvSpPr/>
              <p:nvPr/>
            </p:nvSpPr>
            <p:spPr>
              <a:xfrm rot="16200000">
                <a:off x="579528" y="3248442"/>
                <a:ext cx="457200" cy="366810"/>
              </a:xfrm>
              <a:prstGeom prst="round2Same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anchor="ctr"/>
              <a:lstStyle/>
              <a:p>
                <a:pPr algn="ctr" defTabSz="913203" eaLnBrk="1" fontAlgn="auto" hangingPunct="1">
                  <a:spcBef>
                    <a:spcPts val="0"/>
                  </a:spcBef>
                  <a:spcAft>
                    <a:spcPts val="0"/>
                  </a:spcAft>
                  <a:defRPr/>
                </a:pPr>
                <a:r>
                  <a:rPr lang="pl-PL" b="1">
                    <a:latin typeface="Century Gothic" panose="020B0502020202020204" pitchFamily="34" charset="0"/>
                  </a:rPr>
                  <a:t>2</a:t>
                </a:r>
              </a:p>
            </p:txBody>
          </p:sp>
        </p:grpSp>
      </p:grpSp>
      <p:grpSp>
        <p:nvGrpSpPr>
          <p:cNvPr id="17" name="Grupa 12">
            <a:extLst>
              <a:ext uri="{FF2B5EF4-FFF2-40B4-BE49-F238E27FC236}">
                <a16:creationId xmlns:a16="http://schemas.microsoft.com/office/drawing/2014/main" id="{746E3FC7-3E6A-BF4B-FF8F-6C9B11F4DBFB}"/>
              </a:ext>
            </a:extLst>
          </p:cNvPr>
          <p:cNvGrpSpPr>
            <a:grpSpLocks/>
          </p:cNvGrpSpPr>
          <p:nvPr/>
        </p:nvGrpSpPr>
        <p:grpSpPr bwMode="auto">
          <a:xfrm>
            <a:off x="617538" y="4143375"/>
            <a:ext cx="3830637" cy="714375"/>
            <a:chOff x="616783" y="4142987"/>
            <a:chExt cx="3831649" cy="457200"/>
          </a:xfrm>
        </p:grpSpPr>
        <p:sp>
          <p:nvSpPr>
            <p:cNvPr id="98316" name="Rectangle 33">
              <a:extLst>
                <a:ext uri="{FF2B5EF4-FFF2-40B4-BE49-F238E27FC236}">
                  <a16:creationId xmlns:a16="http://schemas.microsoft.com/office/drawing/2014/main" id="{4980D404-EF36-F5B3-5BCA-22108760B3D4}"/>
                </a:ext>
              </a:extLst>
            </p:cNvPr>
            <p:cNvSpPr>
              <a:spLocks noChangeArrowheads="1"/>
            </p:cNvSpPr>
            <p:nvPr/>
          </p:nvSpPr>
          <p:spPr bwMode="auto">
            <a:xfrm>
              <a:off x="991888" y="4193497"/>
              <a:ext cx="3357690" cy="376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9067" tIns="44537" rIns="89067" bIns="44537">
              <a:spAutoFit/>
            </a:bodyPr>
            <a:lstStyle>
              <a:lvl1pPr defTabSz="1470025">
                <a:defRPr>
                  <a:solidFill>
                    <a:schemeClr val="tx1"/>
                  </a:solidFill>
                  <a:latin typeface="Calibri" panose="020F0502020204030204" pitchFamily="34" charset="0"/>
                </a:defRPr>
              </a:lvl1pPr>
              <a:lvl2pPr marL="742950" indent="-285750" defTabSz="1470025">
                <a:defRPr>
                  <a:solidFill>
                    <a:schemeClr val="tx1"/>
                  </a:solidFill>
                  <a:latin typeface="Calibri" panose="020F0502020204030204" pitchFamily="34" charset="0"/>
                </a:defRPr>
              </a:lvl2pPr>
              <a:lvl3pPr marL="1143000" indent="-228600" defTabSz="1470025">
                <a:defRPr>
                  <a:solidFill>
                    <a:schemeClr val="tx1"/>
                  </a:solidFill>
                  <a:latin typeface="Calibri" panose="020F0502020204030204" pitchFamily="34" charset="0"/>
                </a:defRPr>
              </a:lvl3pPr>
              <a:lvl4pPr marL="1600200" indent="-228600" defTabSz="1470025">
                <a:defRPr>
                  <a:solidFill>
                    <a:schemeClr val="tx1"/>
                  </a:solidFill>
                  <a:latin typeface="Calibri" panose="020F0502020204030204" pitchFamily="34" charset="0"/>
                </a:defRPr>
              </a:lvl4pPr>
              <a:lvl5pPr marL="2057400" indent="-228600" defTabSz="1470025">
                <a:defRPr>
                  <a:solidFill>
                    <a:schemeClr val="tx1"/>
                  </a:solidFill>
                  <a:latin typeface="Calibri" panose="020F0502020204030204" pitchFamily="34" charset="0"/>
                </a:defRPr>
              </a:lvl5pPr>
              <a:lvl6pPr marL="2514600" indent="-228600" defTabSz="1470025" eaLnBrk="0" fontAlgn="base" hangingPunct="0">
                <a:spcBef>
                  <a:spcPct val="0"/>
                </a:spcBef>
                <a:spcAft>
                  <a:spcPct val="0"/>
                </a:spcAft>
                <a:defRPr>
                  <a:solidFill>
                    <a:schemeClr val="tx1"/>
                  </a:solidFill>
                  <a:latin typeface="Calibri" panose="020F0502020204030204" pitchFamily="34" charset="0"/>
                </a:defRPr>
              </a:lvl6pPr>
              <a:lvl7pPr marL="2971800" indent="-228600" defTabSz="1470025" eaLnBrk="0" fontAlgn="base" hangingPunct="0">
                <a:spcBef>
                  <a:spcPct val="0"/>
                </a:spcBef>
                <a:spcAft>
                  <a:spcPct val="0"/>
                </a:spcAft>
                <a:defRPr>
                  <a:solidFill>
                    <a:schemeClr val="tx1"/>
                  </a:solidFill>
                  <a:latin typeface="Calibri" panose="020F0502020204030204" pitchFamily="34" charset="0"/>
                </a:defRPr>
              </a:lvl7pPr>
              <a:lvl8pPr marL="3429000" indent="-228600" defTabSz="1470025" eaLnBrk="0" fontAlgn="base" hangingPunct="0">
                <a:spcBef>
                  <a:spcPct val="0"/>
                </a:spcBef>
                <a:spcAft>
                  <a:spcPct val="0"/>
                </a:spcAft>
                <a:defRPr>
                  <a:solidFill>
                    <a:schemeClr val="tx1"/>
                  </a:solidFill>
                  <a:latin typeface="Calibri" panose="020F0502020204030204" pitchFamily="34" charset="0"/>
                </a:defRPr>
              </a:lvl8pPr>
              <a:lvl9pPr marL="3886200" indent="-228600" defTabSz="1470025"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90000"/>
                </a:lnSpc>
              </a:pPr>
              <a:r>
                <a:rPr lang="en-NZ" altLang="pl-PL" b="1">
                  <a:solidFill>
                    <a:srgbClr val="39393B"/>
                  </a:solidFill>
                  <a:latin typeface="Century Gothic" panose="020B0502020202020204" pitchFamily="34" charset="0"/>
                  <a:cs typeface="Times New Roman" panose="02020603050405020304" pitchFamily="18" charset="0"/>
                </a:rPr>
                <a:t>Knowing what you excel in enables you to grow further</a:t>
              </a:r>
              <a:endParaRPr lang="pl-PL" altLang="pl-PL" b="1">
                <a:solidFill>
                  <a:srgbClr val="39393B"/>
                </a:solidFill>
                <a:latin typeface="Century Gothic" panose="020B0502020202020204" pitchFamily="34" charset="0"/>
                <a:cs typeface="Times New Roman" panose="02020603050405020304" pitchFamily="18" charset="0"/>
              </a:endParaRPr>
            </a:p>
          </p:txBody>
        </p:sp>
        <p:grpSp>
          <p:nvGrpSpPr>
            <p:cNvPr id="98317" name="Grupa 7">
              <a:extLst>
                <a:ext uri="{FF2B5EF4-FFF2-40B4-BE49-F238E27FC236}">
                  <a16:creationId xmlns:a16="http://schemas.microsoft.com/office/drawing/2014/main" id="{0AFAAF0B-6AEF-4538-7296-287F476A658B}"/>
                </a:ext>
              </a:extLst>
            </p:cNvPr>
            <p:cNvGrpSpPr>
              <a:grpSpLocks/>
            </p:cNvGrpSpPr>
            <p:nvPr/>
          </p:nvGrpSpPr>
          <p:grpSpPr bwMode="auto">
            <a:xfrm>
              <a:off x="616783" y="4142987"/>
              <a:ext cx="3831649" cy="457200"/>
              <a:chOff x="616783" y="4142987"/>
              <a:chExt cx="3831649" cy="457200"/>
            </a:xfrm>
          </p:grpSpPr>
          <p:sp>
            <p:nvSpPr>
              <p:cNvPr id="20" name="Prostokąt zaokrąglony 36">
                <a:extLst>
                  <a:ext uri="{FF2B5EF4-FFF2-40B4-BE49-F238E27FC236}">
                    <a16:creationId xmlns:a16="http://schemas.microsoft.com/office/drawing/2014/main" id="{4A63B63E-A899-199E-588B-5F7D06EE23CE}"/>
                  </a:ext>
                </a:extLst>
              </p:cNvPr>
              <p:cNvSpPr/>
              <p:nvPr/>
            </p:nvSpPr>
            <p:spPr>
              <a:xfrm>
                <a:off x="616783" y="4142987"/>
                <a:ext cx="3831649" cy="451104"/>
              </a:xfrm>
              <a:prstGeom prst="roundRect">
                <a:avLst/>
              </a:prstGeom>
              <a:noFill/>
              <a:ln w="19050">
                <a:solidFill>
                  <a:schemeClr val="bg1">
                    <a:lumMod val="6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0" tIns="0" rIns="0" bIns="0" spcCol="1270" anchor="ctr"/>
              <a:lstStyle/>
              <a:p>
                <a:pPr algn="ctr" defTabSz="800100" eaLnBrk="1" fontAlgn="auto" hangingPunct="1">
                  <a:lnSpc>
                    <a:spcPct val="90000"/>
                  </a:lnSpc>
                  <a:spcAft>
                    <a:spcPct val="35000"/>
                  </a:spcAft>
                  <a:defRPr/>
                </a:pPr>
                <a:endParaRPr lang="pl-PL" sz="1600">
                  <a:solidFill>
                    <a:schemeClr val="tx1"/>
                  </a:solidFill>
                  <a:latin typeface="Century Gothic" panose="020B0502020202020204" pitchFamily="34" charset="0"/>
                </a:endParaRPr>
              </a:p>
            </p:txBody>
          </p:sp>
          <p:sp>
            <p:nvSpPr>
              <p:cNvPr id="21" name="Prostokąt z rogami zaokrąglonymi z jednej strony 38">
                <a:extLst>
                  <a:ext uri="{FF2B5EF4-FFF2-40B4-BE49-F238E27FC236}">
                    <a16:creationId xmlns:a16="http://schemas.microsoft.com/office/drawing/2014/main" id="{832AC66D-6D7F-6D64-4E9F-03A236119431}"/>
                  </a:ext>
                </a:extLst>
              </p:cNvPr>
              <p:cNvSpPr/>
              <p:nvPr/>
            </p:nvSpPr>
            <p:spPr>
              <a:xfrm rot="16200000">
                <a:off x="575557" y="4184213"/>
                <a:ext cx="457200" cy="374749"/>
              </a:xfrm>
              <a:prstGeom prst="round2Same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anchor="ctr"/>
              <a:lstStyle/>
              <a:p>
                <a:pPr algn="ctr" defTabSz="913203" eaLnBrk="1" fontAlgn="auto" hangingPunct="1">
                  <a:spcBef>
                    <a:spcPts val="0"/>
                  </a:spcBef>
                  <a:spcAft>
                    <a:spcPts val="0"/>
                  </a:spcAft>
                  <a:defRPr/>
                </a:pPr>
                <a:r>
                  <a:rPr lang="pl-PL" b="1">
                    <a:latin typeface="Century Gothic" panose="020B0502020202020204" pitchFamily="34" charset="0"/>
                  </a:rPr>
                  <a:t>3</a:t>
                </a:r>
              </a:p>
            </p:txBody>
          </p:sp>
        </p:grpSp>
      </p:grpSp>
      <p:sp>
        <p:nvSpPr>
          <p:cNvPr id="98312" name="Text Placeholder 2">
            <a:extLst>
              <a:ext uri="{FF2B5EF4-FFF2-40B4-BE49-F238E27FC236}">
                <a16:creationId xmlns:a16="http://schemas.microsoft.com/office/drawing/2014/main" id="{86893F07-C3B3-EC16-80FE-5B65C87265E1}"/>
              </a:ext>
            </a:extLst>
          </p:cNvPr>
          <p:cNvSpPr txBox="1">
            <a:spLocks noChangeArrowheads="1"/>
          </p:cNvSpPr>
          <p:nvPr/>
        </p:nvSpPr>
        <p:spPr bwMode="auto">
          <a:xfrm>
            <a:off x="274638" y="195263"/>
            <a:ext cx="965835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79488">
              <a:defRPr>
                <a:solidFill>
                  <a:schemeClr val="tx1"/>
                </a:solidFill>
                <a:latin typeface="Calibri" panose="020F0502020204030204" pitchFamily="34" charset="0"/>
              </a:defRPr>
            </a:lvl1pPr>
            <a:lvl2pPr marL="795338" indent="-304800" defTabSz="979488">
              <a:defRPr>
                <a:solidFill>
                  <a:schemeClr val="tx1"/>
                </a:solidFill>
                <a:latin typeface="Calibri" panose="020F0502020204030204" pitchFamily="34" charset="0"/>
              </a:defRPr>
            </a:lvl2pPr>
            <a:lvl3pPr marL="1223963" indent="-244475" defTabSz="979488">
              <a:defRPr>
                <a:solidFill>
                  <a:schemeClr val="tx1"/>
                </a:solidFill>
                <a:latin typeface="Calibri" panose="020F0502020204030204" pitchFamily="34" charset="0"/>
              </a:defRPr>
            </a:lvl3pPr>
            <a:lvl4pPr marL="1712913" indent="-244475" defTabSz="979488">
              <a:defRPr>
                <a:solidFill>
                  <a:schemeClr val="tx1"/>
                </a:solidFill>
                <a:latin typeface="Calibri" panose="020F0502020204030204" pitchFamily="34" charset="0"/>
              </a:defRPr>
            </a:lvl4pPr>
            <a:lvl5pPr marL="2203450" indent="-244475" defTabSz="979488">
              <a:defRPr>
                <a:solidFill>
                  <a:schemeClr val="tx1"/>
                </a:solidFill>
                <a:latin typeface="Calibri" panose="020F0502020204030204" pitchFamily="34" charset="0"/>
              </a:defRPr>
            </a:lvl5pPr>
            <a:lvl6pPr marL="2660650" indent="-244475" defTabSz="979488" eaLnBrk="0" fontAlgn="base" hangingPunct="0">
              <a:spcBef>
                <a:spcPct val="0"/>
              </a:spcBef>
              <a:spcAft>
                <a:spcPct val="0"/>
              </a:spcAft>
              <a:defRPr>
                <a:solidFill>
                  <a:schemeClr val="tx1"/>
                </a:solidFill>
                <a:latin typeface="Calibri" panose="020F0502020204030204" pitchFamily="34" charset="0"/>
              </a:defRPr>
            </a:lvl6pPr>
            <a:lvl7pPr marL="3117850" indent="-244475" defTabSz="979488" eaLnBrk="0" fontAlgn="base" hangingPunct="0">
              <a:spcBef>
                <a:spcPct val="0"/>
              </a:spcBef>
              <a:spcAft>
                <a:spcPct val="0"/>
              </a:spcAft>
              <a:defRPr>
                <a:solidFill>
                  <a:schemeClr val="tx1"/>
                </a:solidFill>
                <a:latin typeface="Calibri" panose="020F0502020204030204" pitchFamily="34" charset="0"/>
              </a:defRPr>
            </a:lvl7pPr>
            <a:lvl8pPr marL="3575050" indent="-244475" defTabSz="979488" eaLnBrk="0" fontAlgn="base" hangingPunct="0">
              <a:spcBef>
                <a:spcPct val="0"/>
              </a:spcBef>
              <a:spcAft>
                <a:spcPct val="0"/>
              </a:spcAft>
              <a:defRPr>
                <a:solidFill>
                  <a:schemeClr val="tx1"/>
                </a:solidFill>
                <a:latin typeface="Calibri" panose="020F0502020204030204" pitchFamily="34" charset="0"/>
              </a:defRPr>
            </a:lvl8pPr>
            <a:lvl9pPr marL="4032250" indent="-244475" defTabSz="979488"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NZ" altLang="en-US" b="1">
                <a:solidFill>
                  <a:srgbClr val="86D2E9"/>
                </a:solidFill>
                <a:latin typeface="Century Gothic" panose="020B0502020202020204" pitchFamily="34" charset="0"/>
              </a:rPr>
              <a:t>Self-Discovery: </a:t>
            </a:r>
            <a:r>
              <a:rPr lang="en-NZ" altLang="en-US">
                <a:latin typeface="Century Gothic" panose="020B0502020202020204" pitchFamily="34" charset="0"/>
              </a:rPr>
              <a:t>Strengths</a:t>
            </a:r>
          </a:p>
        </p:txBody>
      </p:sp>
      <p:grpSp>
        <p:nvGrpSpPr>
          <p:cNvPr id="98313" name="Group 24">
            <a:extLst>
              <a:ext uri="{FF2B5EF4-FFF2-40B4-BE49-F238E27FC236}">
                <a16:creationId xmlns:a16="http://schemas.microsoft.com/office/drawing/2014/main" id="{7090279D-81FD-C1A0-3C07-A0480EF356FE}"/>
              </a:ext>
            </a:extLst>
          </p:cNvPr>
          <p:cNvGrpSpPr>
            <a:grpSpLocks/>
          </p:cNvGrpSpPr>
          <p:nvPr/>
        </p:nvGrpSpPr>
        <p:grpSpPr bwMode="auto">
          <a:xfrm>
            <a:off x="9604375" y="204788"/>
            <a:ext cx="2849563" cy="376237"/>
            <a:chOff x="9604598" y="204437"/>
            <a:chExt cx="2848654" cy="377134"/>
          </a:xfrm>
        </p:grpSpPr>
        <p:sp>
          <p:nvSpPr>
            <p:cNvPr id="27" name="Prostokąt zaokrąglony 7">
              <a:extLst>
                <a:ext uri="{FF2B5EF4-FFF2-40B4-BE49-F238E27FC236}">
                  <a16:creationId xmlns:a16="http://schemas.microsoft.com/office/drawing/2014/main" id="{0902FA37-23B6-6EEE-30AE-6BE8F2507F58}"/>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11 of GD Section</a:t>
              </a:r>
              <a:endParaRPr lang="en-US" sz="1100" b="1">
                <a:solidFill>
                  <a:schemeClr val="bg1"/>
                </a:solidFill>
                <a:latin typeface="Century Gothic" panose="020B0502020202020204" pitchFamily="34" charset="0"/>
              </a:endParaRPr>
            </a:p>
          </p:txBody>
        </p:sp>
        <p:pic>
          <p:nvPicPr>
            <p:cNvPr id="98315" name="Graphic 29" descr="Closed book with solid fill">
              <a:extLst>
                <a:ext uri="{FF2B5EF4-FFF2-40B4-BE49-F238E27FC236}">
                  <a16:creationId xmlns:a16="http://schemas.microsoft.com/office/drawing/2014/main" id="{820268A8-FC79-7CF8-0DA3-DDB01BF5705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250" fill="hold"/>
                                        <p:tgtEl>
                                          <p:spTgt spid="3"/>
                                        </p:tgtEl>
                                        <p:attrNameLst>
                                          <p:attrName>ppt_x</p:attrName>
                                        </p:attrNameLst>
                                      </p:cBhvr>
                                      <p:tavLst>
                                        <p:tav tm="0">
                                          <p:val>
                                            <p:strVal val="0-#ppt_w/2"/>
                                          </p:val>
                                        </p:tav>
                                        <p:tav tm="100000">
                                          <p:val>
                                            <p:strVal val="#ppt_x"/>
                                          </p:val>
                                        </p:tav>
                                      </p:tavLst>
                                    </p:anim>
                                    <p:anim calcmode="lin" valueType="num">
                                      <p:cBhvr additive="base">
                                        <p:cTn id="8" dur="1250" fill="hold"/>
                                        <p:tgtEl>
                                          <p:spTgt spid="3"/>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250"/>
                            </p:stCondLst>
                            <p:childTnLst>
                              <p:par>
                                <p:cTn id="10" presetID="2" presetClass="entr" presetSubtype="8" fill="hold"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1250" fill="hold"/>
                                        <p:tgtEl>
                                          <p:spTgt spid="7"/>
                                        </p:tgtEl>
                                        <p:attrNameLst>
                                          <p:attrName>ppt_x</p:attrName>
                                        </p:attrNameLst>
                                      </p:cBhvr>
                                      <p:tavLst>
                                        <p:tav tm="0">
                                          <p:val>
                                            <p:strVal val="0-#ppt_w/2"/>
                                          </p:val>
                                        </p:tav>
                                        <p:tav tm="100000">
                                          <p:val>
                                            <p:strVal val="#ppt_x"/>
                                          </p:val>
                                        </p:tav>
                                      </p:tavLst>
                                    </p:anim>
                                    <p:anim calcmode="lin" valueType="num">
                                      <p:cBhvr additive="base">
                                        <p:cTn id="13" dur="1250" fill="hold"/>
                                        <p:tgtEl>
                                          <p:spTgt spid="7"/>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2500"/>
                            </p:stCondLst>
                            <p:childTnLst>
                              <p:par>
                                <p:cTn id="15" presetID="2" presetClass="entr" presetSubtype="8" fill="hold" nodeType="after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additive="base">
                                        <p:cTn id="17" dur="1250" fill="hold"/>
                                        <p:tgtEl>
                                          <p:spTgt spid="12"/>
                                        </p:tgtEl>
                                        <p:attrNameLst>
                                          <p:attrName>ppt_x</p:attrName>
                                        </p:attrNameLst>
                                      </p:cBhvr>
                                      <p:tavLst>
                                        <p:tav tm="0">
                                          <p:val>
                                            <p:strVal val="0-#ppt_w/2"/>
                                          </p:val>
                                        </p:tav>
                                        <p:tav tm="100000">
                                          <p:val>
                                            <p:strVal val="#ppt_x"/>
                                          </p:val>
                                        </p:tav>
                                      </p:tavLst>
                                    </p:anim>
                                    <p:anim calcmode="lin" valueType="num">
                                      <p:cBhvr additive="base">
                                        <p:cTn id="18" dur="1250" fill="hold"/>
                                        <p:tgtEl>
                                          <p:spTgt spid="12"/>
                                        </p:tgtEl>
                                        <p:attrNameLst>
                                          <p:attrName>ppt_y</p:attrName>
                                        </p:attrNameLst>
                                      </p:cBhvr>
                                      <p:tavLst>
                                        <p:tav tm="0">
                                          <p:val>
                                            <p:strVal val="#ppt_y"/>
                                          </p:val>
                                        </p:tav>
                                        <p:tav tm="100000">
                                          <p:val>
                                            <p:strVal val="#ppt_y"/>
                                          </p:val>
                                        </p:tav>
                                      </p:tavLst>
                                    </p:anim>
                                  </p:childTnLst>
                                </p:cTn>
                              </p:par>
                            </p:childTnLst>
                          </p:cTn>
                        </p:par>
                        <p:par>
                          <p:cTn id="19" fill="hold" nodeType="afterGroup">
                            <p:stCondLst>
                              <p:cond delay="3750"/>
                            </p:stCondLst>
                            <p:childTnLst>
                              <p:par>
                                <p:cTn id="20" presetID="2" presetClass="entr" presetSubtype="8" fill="hold" nodeType="afterEffect">
                                  <p:stCondLst>
                                    <p:cond delay="0"/>
                                  </p:stCondLst>
                                  <p:childTnLst>
                                    <p:set>
                                      <p:cBhvr>
                                        <p:cTn id="21" dur="1" fill="hold">
                                          <p:stCondLst>
                                            <p:cond delay="0"/>
                                          </p:stCondLst>
                                        </p:cTn>
                                        <p:tgtEl>
                                          <p:spTgt spid="17"/>
                                        </p:tgtEl>
                                        <p:attrNameLst>
                                          <p:attrName>style.visibility</p:attrName>
                                        </p:attrNameLst>
                                      </p:cBhvr>
                                      <p:to>
                                        <p:strVal val="visible"/>
                                      </p:to>
                                    </p:set>
                                    <p:anim calcmode="lin" valueType="num">
                                      <p:cBhvr additive="base">
                                        <p:cTn id="22" dur="1250" fill="hold"/>
                                        <p:tgtEl>
                                          <p:spTgt spid="17"/>
                                        </p:tgtEl>
                                        <p:attrNameLst>
                                          <p:attrName>ppt_x</p:attrName>
                                        </p:attrNameLst>
                                      </p:cBhvr>
                                      <p:tavLst>
                                        <p:tav tm="0">
                                          <p:val>
                                            <p:strVal val="0-#ppt_w/2"/>
                                          </p:val>
                                        </p:tav>
                                        <p:tav tm="100000">
                                          <p:val>
                                            <p:strVal val="#ppt_x"/>
                                          </p:val>
                                        </p:tav>
                                      </p:tavLst>
                                    </p:anim>
                                    <p:anim calcmode="lin" valueType="num">
                                      <p:cBhvr additive="base">
                                        <p:cTn id="23" dur="1250" fill="hold"/>
                                        <p:tgtEl>
                                          <p:spTgt spid="17"/>
                                        </p:tgtEl>
                                        <p:attrNameLst>
                                          <p:attrName>ppt_y</p:attrName>
                                        </p:attrNameLst>
                                      </p:cBhvr>
                                      <p:tavLst>
                                        <p:tav tm="0">
                                          <p:val>
                                            <p:strVal val="#ppt_y"/>
                                          </p:val>
                                        </p:tav>
                                        <p:tav tm="100000">
                                          <p:val>
                                            <p:strVal val="#ppt_y"/>
                                          </p:val>
                                        </p:tav>
                                      </p:tavLst>
                                    </p:anim>
                                  </p:childTnLst>
                                </p:cTn>
                              </p:par>
                            </p:childTnLst>
                          </p:cTn>
                        </p:par>
                        <p:par>
                          <p:cTn id="24" fill="hold" nodeType="afterGroup">
                            <p:stCondLst>
                              <p:cond delay="5000"/>
                            </p:stCondLst>
                            <p:childTnLst>
                              <p:par>
                                <p:cTn id="25" presetID="2" presetClass="entr" presetSubtype="2" fill="hold" nodeType="afterEffect">
                                  <p:stCondLst>
                                    <p:cond delay="0"/>
                                  </p:stCondLst>
                                  <p:childTnLst>
                                    <p:set>
                                      <p:cBhvr>
                                        <p:cTn id="26" dur="1" fill="hold">
                                          <p:stCondLst>
                                            <p:cond delay="0"/>
                                          </p:stCondLst>
                                        </p:cTn>
                                        <p:tgtEl>
                                          <p:spTgt spid="28"/>
                                        </p:tgtEl>
                                        <p:attrNameLst>
                                          <p:attrName>style.visibility</p:attrName>
                                        </p:attrNameLst>
                                      </p:cBhvr>
                                      <p:to>
                                        <p:strVal val="visible"/>
                                      </p:to>
                                    </p:set>
                                    <p:anim calcmode="lin" valueType="num">
                                      <p:cBhvr additive="base">
                                        <p:cTn id="27" dur="500" fill="hold"/>
                                        <p:tgtEl>
                                          <p:spTgt spid="28"/>
                                        </p:tgtEl>
                                        <p:attrNameLst>
                                          <p:attrName>ppt_x</p:attrName>
                                        </p:attrNameLst>
                                      </p:cBhvr>
                                      <p:tavLst>
                                        <p:tav tm="0">
                                          <p:val>
                                            <p:strVal val="1+#ppt_w/2"/>
                                          </p:val>
                                        </p:tav>
                                        <p:tav tm="100000">
                                          <p:val>
                                            <p:strVal val="#ppt_x"/>
                                          </p:val>
                                        </p:tav>
                                      </p:tavLst>
                                    </p:anim>
                                    <p:anim calcmode="lin" valueType="num">
                                      <p:cBhvr additive="base">
                                        <p:cTn id="28" dur="500" fill="hold"/>
                                        <p:tgtEl>
                                          <p:spTgt spid="28"/>
                                        </p:tgtEl>
                                        <p:attrNameLst>
                                          <p:attrName>ppt_y</p:attrName>
                                        </p:attrNameLst>
                                      </p:cBhvr>
                                      <p:tavLst>
                                        <p:tav tm="0">
                                          <p:val>
                                            <p:strVal val="#ppt_y"/>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29"/>
                                        </p:tgtEl>
                                        <p:attrNameLst>
                                          <p:attrName>style.visibility</p:attrName>
                                        </p:attrNameLst>
                                      </p:cBhvr>
                                      <p:to>
                                        <p:strVal val="visible"/>
                                      </p:to>
                                    </p:set>
                                    <p:animEffect transition="in" filter="fade">
                                      <p:cBhvr>
                                        <p:cTn id="31" dur="10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0194" name="Text Placeholder 1">
            <a:extLst>
              <a:ext uri="{FF2B5EF4-FFF2-40B4-BE49-F238E27FC236}">
                <a16:creationId xmlns:a16="http://schemas.microsoft.com/office/drawing/2014/main" id="{50444DEC-FAFA-9C5C-ECDC-95B910D0E35B}"/>
              </a:ext>
            </a:extLst>
          </p:cNvPr>
          <p:cNvSpPr>
            <a:spLocks noGrp="1" noChangeArrowheads="1"/>
          </p:cNvSpPr>
          <p:nvPr>
            <p:ph type="body" sz="quarter" idx="4294967295"/>
          </p:nvPr>
        </p:nvSpPr>
        <p:spPr bwMode="auto">
          <a:xfrm>
            <a:off x="406400" y="188913"/>
            <a:ext cx="4918075" cy="4000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a:latin typeface="Century Gothic" panose="020B0502020202020204" pitchFamily="34" charset="0"/>
              </a:rPr>
              <a:t>Sales: Selling To The Styles - Adjusting</a:t>
            </a:r>
          </a:p>
        </p:txBody>
      </p:sp>
      <p:sp>
        <p:nvSpPr>
          <p:cNvPr id="3" name="TextBox 2">
            <a:extLst>
              <a:ext uri="{FF2B5EF4-FFF2-40B4-BE49-F238E27FC236}">
                <a16:creationId xmlns:a16="http://schemas.microsoft.com/office/drawing/2014/main" id="{9FF82E1D-26AA-191D-DF42-C638E34F963B}"/>
              </a:ext>
            </a:extLst>
          </p:cNvPr>
          <p:cNvSpPr txBox="1"/>
          <p:nvPr/>
        </p:nvSpPr>
        <p:spPr>
          <a:xfrm>
            <a:off x="622300" y="939800"/>
            <a:ext cx="5256213" cy="3862596"/>
          </a:xfrm>
          <a:prstGeom prst="rect">
            <a:avLst/>
          </a:prstGeom>
          <a:noFill/>
        </p:spPr>
        <p:txBody>
          <a:bodyPr>
            <a:spAutoFit/>
          </a:bodyPr>
          <a:lstStyle/>
          <a:p>
            <a:pPr defTabSz="913260" eaLnBrk="1" fontAlgn="auto" hangingPunct="1">
              <a:spcAft>
                <a:spcPts val="600"/>
              </a:spcAft>
              <a:defRPr/>
            </a:pPr>
            <a:r>
              <a:rPr lang="en-NZ" altLang="en-US" b="1">
                <a:solidFill>
                  <a:srgbClr val="FFD300"/>
                </a:solidFill>
                <a:latin typeface="Century Gothic" panose="020B0502020202020204" pitchFamily="34" charset="0"/>
              </a:rPr>
              <a:t>How to Sell to an I Style</a:t>
            </a:r>
            <a:endParaRPr lang="en-US" altLang="en-US">
              <a:solidFill>
                <a:srgbClr val="FFD300"/>
              </a:solidFill>
              <a:latin typeface="Century Gothic" panose="020B0502020202020204" pitchFamily="34" charset="0"/>
            </a:endParaRPr>
          </a:p>
          <a:p>
            <a:pPr marL="361950" indent="-239713" defTabSz="913260" eaLnBrk="1" fontAlgn="auto" hangingPunct="1">
              <a:spcBef>
                <a:spcPts val="0"/>
              </a:spcBef>
              <a:spcAft>
                <a:spcPts val="600"/>
              </a:spcAft>
              <a:buSzPct val="130000"/>
              <a:buFont typeface="Arial" panose="020B0604020202020204" pitchFamily="34" charset="0"/>
              <a:buChar char="•"/>
              <a:defRPr/>
            </a:pPr>
            <a:r>
              <a:rPr lang="en-US" altLang="en-US" sz="1600">
                <a:solidFill>
                  <a:schemeClr val="tx1">
                    <a:lumMod val="75000"/>
                    <a:lumOff val="25000"/>
                  </a:schemeClr>
                </a:solidFill>
                <a:latin typeface="Century Gothic" panose="020B0502020202020204" pitchFamily="34" charset="0"/>
              </a:rPr>
              <a:t>Don’t race straight into selling – take time to chat socially, speak about people and</a:t>
            </a:r>
            <a:r>
              <a:rPr lang="pl-PL" altLang="en-US" sz="1600">
                <a:solidFill>
                  <a:schemeClr val="tx1">
                    <a:lumMod val="75000"/>
                    <a:lumOff val="25000"/>
                  </a:schemeClr>
                </a:solidFill>
                <a:latin typeface="Century Gothic" panose="020B0502020202020204" pitchFamily="34" charset="0"/>
              </a:rPr>
              <a:t> </a:t>
            </a:r>
            <a:r>
              <a:rPr lang="en-US" altLang="en-US" sz="1600">
                <a:solidFill>
                  <a:schemeClr val="tx1">
                    <a:lumMod val="75000"/>
                    <a:lumOff val="25000"/>
                  </a:schemeClr>
                </a:solidFill>
                <a:latin typeface="Century Gothic" panose="020B0502020202020204" pitchFamily="34" charset="0"/>
              </a:rPr>
              <a:t>feelings. </a:t>
            </a:r>
          </a:p>
          <a:p>
            <a:pPr marL="361950" indent="-239713" defTabSz="913260" eaLnBrk="1" fontAlgn="auto" hangingPunct="1">
              <a:spcBef>
                <a:spcPts val="0"/>
              </a:spcBef>
              <a:spcAft>
                <a:spcPts val="600"/>
              </a:spcAft>
              <a:buSzPct val="130000"/>
              <a:buFont typeface="Arial" panose="020B0604020202020204" pitchFamily="34" charset="0"/>
              <a:buChar char="•"/>
              <a:defRPr/>
            </a:pPr>
            <a:r>
              <a:rPr lang="en-US" altLang="en-US" sz="1600">
                <a:solidFill>
                  <a:schemeClr val="tx1">
                    <a:lumMod val="75000"/>
                    <a:lumOff val="25000"/>
                  </a:schemeClr>
                </a:solidFill>
                <a:latin typeface="Century Gothic" panose="020B0502020202020204" pitchFamily="34" charset="0"/>
              </a:rPr>
              <a:t>They enjoy sharing stories - reciprocate by telling a few stories back.</a:t>
            </a:r>
            <a:endParaRPr lang="en-NZ" altLang="en-US" sz="1600">
              <a:solidFill>
                <a:schemeClr val="tx1">
                  <a:lumMod val="75000"/>
                  <a:lumOff val="25000"/>
                </a:schemeClr>
              </a:solidFill>
              <a:latin typeface="Century Gothic" panose="020B0502020202020204" pitchFamily="34" charset="0"/>
            </a:endParaRPr>
          </a:p>
          <a:p>
            <a:pPr marL="361950" indent="-239713" defTabSz="913260" eaLnBrk="1" fontAlgn="auto" hangingPunct="1">
              <a:spcBef>
                <a:spcPts val="0"/>
              </a:spcBef>
              <a:spcAft>
                <a:spcPts val="600"/>
              </a:spcAft>
              <a:buSzPct val="130000"/>
              <a:buFont typeface="Arial" panose="020B0604020202020204" pitchFamily="34" charset="0"/>
              <a:buChar char="•"/>
              <a:defRPr/>
            </a:pPr>
            <a:r>
              <a:rPr lang="en-NZ" altLang="en-US" sz="1600">
                <a:solidFill>
                  <a:schemeClr val="tx1">
                    <a:lumMod val="75000"/>
                    <a:lumOff val="25000"/>
                  </a:schemeClr>
                </a:solidFill>
                <a:latin typeface="Century Gothic" panose="020B0502020202020204" pitchFamily="34" charset="0"/>
              </a:rPr>
              <a:t>Focus on the BIG picture – not too many details.</a:t>
            </a:r>
          </a:p>
          <a:p>
            <a:pPr marL="361950" indent="-239713" defTabSz="913260" eaLnBrk="1" fontAlgn="auto" hangingPunct="1">
              <a:spcBef>
                <a:spcPts val="0"/>
              </a:spcBef>
              <a:spcAft>
                <a:spcPts val="600"/>
              </a:spcAft>
              <a:buSzPct val="130000"/>
              <a:buFont typeface="Arial" panose="020B0604020202020204" pitchFamily="34" charset="0"/>
              <a:buChar char="•"/>
              <a:defRPr/>
            </a:pPr>
            <a:r>
              <a:rPr lang="en-US" altLang="en-US" sz="1600">
                <a:solidFill>
                  <a:schemeClr val="tx1">
                    <a:lumMod val="75000"/>
                    <a:lumOff val="25000"/>
                  </a:schemeClr>
                </a:solidFill>
                <a:latin typeface="Century Gothic" panose="020B0502020202020204" pitchFamily="34" charset="0"/>
              </a:rPr>
              <a:t>Let them talk – they need to contribute to the </a:t>
            </a:r>
            <a:r>
              <a:rPr lang="en-NZ" altLang="en-US" sz="1600">
                <a:solidFill>
                  <a:schemeClr val="tx1">
                    <a:lumMod val="75000"/>
                    <a:lumOff val="25000"/>
                  </a:schemeClr>
                </a:solidFill>
                <a:latin typeface="Century Gothic" panose="020B0502020202020204" pitchFamily="34" charset="0"/>
              </a:rPr>
              <a:t>interaction.</a:t>
            </a:r>
            <a:endParaRPr lang="pl-PL" altLang="en-US" sz="1600">
              <a:solidFill>
                <a:schemeClr val="tx1">
                  <a:lumMod val="75000"/>
                  <a:lumOff val="25000"/>
                </a:schemeClr>
              </a:solidFill>
              <a:latin typeface="Century Gothic" panose="020B0502020202020204" pitchFamily="34" charset="0"/>
            </a:endParaRPr>
          </a:p>
          <a:p>
            <a:pPr marL="361950" indent="-239713" defTabSz="913260" eaLnBrk="1" fontAlgn="auto" hangingPunct="1">
              <a:spcBef>
                <a:spcPts val="0"/>
              </a:spcBef>
              <a:spcAft>
                <a:spcPts val="600"/>
              </a:spcAft>
              <a:buSzPct val="130000"/>
              <a:buFont typeface="Arial" panose="020B0604020202020204" pitchFamily="34" charset="0"/>
              <a:buChar char="•"/>
              <a:defRPr/>
            </a:pPr>
            <a:r>
              <a:rPr lang="en-US" altLang="en-US" sz="1600">
                <a:solidFill>
                  <a:schemeClr val="tx1">
                    <a:lumMod val="75000"/>
                    <a:lumOff val="25000"/>
                  </a:schemeClr>
                </a:solidFill>
                <a:latin typeface="Century Gothic" panose="020B0502020202020204" pitchFamily="34" charset="0"/>
              </a:rPr>
              <a:t>Help them achieve popularity or recognition – compliment when needed.</a:t>
            </a:r>
            <a:endParaRPr lang="pl-PL" altLang="en-US" sz="1600">
              <a:solidFill>
                <a:schemeClr val="tx1">
                  <a:lumMod val="75000"/>
                  <a:lumOff val="25000"/>
                </a:schemeClr>
              </a:solidFill>
              <a:latin typeface="Century Gothic" panose="020B0502020202020204" pitchFamily="34" charset="0"/>
            </a:endParaRPr>
          </a:p>
          <a:p>
            <a:pPr marL="361950" indent="-239713" defTabSz="913260" eaLnBrk="1" fontAlgn="auto" hangingPunct="1">
              <a:spcBef>
                <a:spcPts val="0"/>
              </a:spcBef>
              <a:spcAft>
                <a:spcPts val="600"/>
              </a:spcAft>
              <a:buSzPct val="130000"/>
              <a:buFont typeface="Arial" panose="020B0604020202020204" pitchFamily="34" charset="0"/>
              <a:buChar char="•"/>
              <a:defRPr/>
            </a:pPr>
            <a:r>
              <a:rPr lang="en-US" altLang="en-US" sz="1600">
                <a:solidFill>
                  <a:schemeClr val="tx1">
                    <a:lumMod val="75000"/>
                    <a:lumOff val="25000"/>
                  </a:schemeClr>
                </a:solidFill>
                <a:latin typeface="Century Gothic" panose="020B0502020202020204" pitchFamily="34" charset="0"/>
              </a:rPr>
              <a:t>Ask for the sale – “Would you like me to </a:t>
            </a:r>
            <a:r>
              <a:rPr lang="en-NZ" altLang="en-US" sz="1600">
                <a:solidFill>
                  <a:schemeClr val="tx1">
                    <a:lumMod val="75000"/>
                    <a:lumOff val="25000"/>
                  </a:schemeClr>
                </a:solidFill>
                <a:latin typeface="Century Gothic" panose="020B0502020202020204" pitchFamily="34" charset="0"/>
              </a:rPr>
              <a:t>organise</a:t>
            </a:r>
            <a:r>
              <a:rPr lang="en-US" altLang="en-US" sz="1600">
                <a:solidFill>
                  <a:schemeClr val="tx1">
                    <a:lumMod val="75000"/>
                    <a:lumOff val="25000"/>
                  </a:schemeClr>
                </a:solidFill>
                <a:latin typeface="Century Gothic" panose="020B0502020202020204" pitchFamily="34" charset="0"/>
              </a:rPr>
              <a:t> this for you?”</a:t>
            </a:r>
          </a:p>
          <a:p>
            <a:pPr marL="361950" indent="-239713" defTabSz="913260" eaLnBrk="1" fontAlgn="auto" hangingPunct="1">
              <a:spcBef>
                <a:spcPts val="0"/>
              </a:spcBef>
              <a:spcAft>
                <a:spcPts val="600"/>
              </a:spcAft>
              <a:buSzPct val="130000"/>
              <a:buFont typeface="Arial" panose="020B0604020202020204" pitchFamily="34" charset="0"/>
              <a:buChar char="•"/>
              <a:defRPr/>
            </a:pPr>
            <a:r>
              <a:rPr lang="en-US" altLang="en-US" sz="1600">
                <a:solidFill>
                  <a:schemeClr val="tx1">
                    <a:lumMod val="75000"/>
                    <a:lumOff val="25000"/>
                  </a:schemeClr>
                </a:solidFill>
                <a:latin typeface="Century Gothic" panose="020B0502020202020204" pitchFamily="34" charset="0"/>
              </a:rPr>
              <a:t>Be expressive and enthusiastic.</a:t>
            </a:r>
            <a:endParaRPr lang="pl-PL" altLang="en-US" sz="1600">
              <a:solidFill>
                <a:schemeClr val="tx1">
                  <a:lumMod val="75000"/>
                  <a:lumOff val="25000"/>
                </a:schemeClr>
              </a:solidFill>
              <a:latin typeface="Century Gothic" panose="020B0502020202020204" pitchFamily="34" charset="0"/>
            </a:endParaRPr>
          </a:p>
        </p:txBody>
      </p:sp>
      <p:sp>
        <p:nvSpPr>
          <p:cNvPr id="13" name="Elipsa 2">
            <a:extLst>
              <a:ext uri="{FF2B5EF4-FFF2-40B4-BE49-F238E27FC236}">
                <a16:creationId xmlns:a16="http://schemas.microsoft.com/office/drawing/2014/main" id="{F9C661ED-9BFB-7A6E-4EA8-BCB3B50107A0}"/>
              </a:ext>
            </a:extLst>
          </p:cNvPr>
          <p:cNvSpPr/>
          <p:nvPr/>
        </p:nvSpPr>
        <p:spPr>
          <a:xfrm>
            <a:off x="7605713" y="1487488"/>
            <a:ext cx="3440112" cy="3440112"/>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grpSp>
        <p:nvGrpSpPr>
          <p:cNvPr id="15" name="Grupa 3">
            <a:extLst>
              <a:ext uri="{FF2B5EF4-FFF2-40B4-BE49-F238E27FC236}">
                <a16:creationId xmlns:a16="http://schemas.microsoft.com/office/drawing/2014/main" id="{D9336084-27EE-454D-48C6-DA245F26D5FC}"/>
              </a:ext>
            </a:extLst>
          </p:cNvPr>
          <p:cNvGrpSpPr>
            <a:grpSpLocks/>
          </p:cNvGrpSpPr>
          <p:nvPr/>
        </p:nvGrpSpPr>
        <p:grpSpPr bwMode="auto">
          <a:xfrm>
            <a:off x="6734175" y="1887538"/>
            <a:ext cx="1743075" cy="1766887"/>
            <a:chOff x="7424335" y="2590541"/>
            <a:chExt cx="1742129" cy="1766899"/>
          </a:xfrm>
        </p:grpSpPr>
        <p:sp>
          <p:nvSpPr>
            <p:cNvPr id="16" name="Elipsa 4">
              <a:extLst>
                <a:ext uri="{FF2B5EF4-FFF2-40B4-BE49-F238E27FC236}">
                  <a16:creationId xmlns:a16="http://schemas.microsoft.com/office/drawing/2014/main" id="{16D86F6F-9467-27F0-35A6-2BF3094B2C9A}"/>
                </a:ext>
              </a:extLst>
            </p:cNvPr>
            <p:cNvSpPr/>
            <p:nvPr/>
          </p:nvSpPr>
          <p:spPr>
            <a:xfrm>
              <a:off x="7424335" y="2590541"/>
              <a:ext cx="1742129" cy="1741499"/>
            </a:xfrm>
            <a:prstGeom prst="ellipse">
              <a:avLst/>
            </a:prstGeom>
            <a:solidFill>
              <a:srgbClr val="FFD3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sp>
          <p:nvSpPr>
            <p:cNvPr id="520203" name="pole tekstowe 5">
              <a:extLst>
                <a:ext uri="{FF2B5EF4-FFF2-40B4-BE49-F238E27FC236}">
                  <a16:creationId xmlns:a16="http://schemas.microsoft.com/office/drawing/2014/main" id="{AB42343C-EBD8-CC45-7821-3F728D0132F7}"/>
                </a:ext>
              </a:extLst>
            </p:cNvPr>
            <p:cNvSpPr txBox="1">
              <a:spLocks noChangeArrowheads="1"/>
            </p:cNvSpPr>
            <p:nvPr/>
          </p:nvSpPr>
          <p:spPr bwMode="auto">
            <a:xfrm>
              <a:off x="7696794" y="2910890"/>
              <a:ext cx="1197209" cy="144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8800" b="1">
                  <a:solidFill>
                    <a:schemeClr val="bg1"/>
                  </a:solidFill>
                  <a:latin typeface="Century Gothic" panose="020B0502020202020204" pitchFamily="34" charset="0"/>
                </a:rPr>
                <a:t>I</a:t>
              </a:r>
            </a:p>
          </p:txBody>
        </p:sp>
        <p:sp>
          <p:nvSpPr>
            <p:cNvPr id="520204" name="pole tekstowe 6">
              <a:extLst>
                <a:ext uri="{FF2B5EF4-FFF2-40B4-BE49-F238E27FC236}">
                  <a16:creationId xmlns:a16="http://schemas.microsoft.com/office/drawing/2014/main" id="{2E0167B3-A4E9-1256-81F4-5595416AE0CD}"/>
                </a:ext>
              </a:extLst>
            </p:cNvPr>
            <p:cNvSpPr txBox="1">
              <a:spLocks noChangeArrowheads="1"/>
            </p:cNvSpPr>
            <p:nvPr/>
          </p:nvSpPr>
          <p:spPr bwMode="auto">
            <a:xfrm>
              <a:off x="7810035" y="2723367"/>
              <a:ext cx="97073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pl-PL" altLang="en-US" sz="2400">
                  <a:solidFill>
                    <a:schemeClr val="bg1"/>
                  </a:solidFill>
                  <a:latin typeface="Century Gothic" panose="020B0502020202020204" pitchFamily="34" charset="0"/>
                </a:rPr>
                <a:t>Style</a:t>
              </a:r>
            </a:p>
          </p:txBody>
        </p:sp>
      </p:grpSp>
      <p:grpSp>
        <p:nvGrpSpPr>
          <p:cNvPr id="20" name="Grupa 24">
            <a:extLst>
              <a:ext uri="{FF2B5EF4-FFF2-40B4-BE49-F238E27FC236}">
                <a16:creationId xmlns:a16="http://schemas.microsoft.com/office/drawing/2014/main" id="{59A0C77E-BCFE-5D01-C1C3-733B9ED510A9}"/>
              </a:ext>
            </a:extLst>
          </p:cNvPr>
          <p:cNvGrpSpPr>
            <a:grpSpLocks/>
          </p:cNvGrpSpPr>
          <p:nvPr/>
        </p:nvGrpSpPr>
        <p:grpSpPr bwMode="auto">
          <a:xfrm>
            <a:off x="8064500" y="1282700"/>
            <a:ext cx="741363" cy="741363"/>
            <a:chOff x="7844273" y="3265385"/>
            <a:chExt cx="1163500" cy="1163500"/>
          </a:xfrm>
        </p:grpSpPr>
        <p:sp>
          <p:nvSpPr>
            <p:cNvPr id="21" name="Elipsa 25">
              <a:extLst>
                <a:ext uri="{FF2B5EF4-FFF2-40B4-BE49-F238E27FC236}">
                  <a16:creationId xmlns:a16="http://schemas.microsoft.com/office/drawing/2014/main" id="{C734FFAD-C8CF-61BC-7C0A-6212B5200155}"/>
                </a:ext>
              </a:extLst>
            </p:cNvPr>
            <p:cNvSpPr/>
            <p:nvPr/>
          </p:nvSpPr>
          <p:spPr>
            <a:xfrm>
              <a:off x="7844273" y="3265385"/>
              <a:ext cx="1163500" cy="1163500"/>
            </a:xfrm>
            <a:prstGeom prst="ellipse">
              <a:avLst/>
            </a:prstGeom>
            <a:solidFill>
              <a:srgbClr val="FFD3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sp>
          <p:nvSpPr>
            <p:cNvPr id="520201" name="Freeform 7">
              <a:extLst>
                <a:ext uri="{FF2B5EF4-FFF2-40B4-BE49-F238E27FC236}">
                  <a16:creationId xmlns:a16="http://schemas.microsoft.com/office/drawing/2014/main" id="{A553C1B9-347A-0D8F-B312-5628F5255F9D}"/>
                </a:ext>
              </a:extLst>
            </p:cNvPr>
            <p:cNvSpPr>
              <a:spLocks noEditPoints="1"/>
            </p:cNvSpPr>
            <p:nvPr/>
          </p:nvSpPr>
          <p:spPr bwMode="auto">
            <a:xfrm>
              <a:off x="8034478" y="3363477"/>
              <a:ext cx="783089" cy="910056"/>
            </a:xfrm>
            <a:custGeom>
              <a:avLst/>
              <a:gdLst>
                <a:gd name="T0" fmla="*/ 98137080 w 2306"/>
                <a:gd name="T1" fmla="*/ 304191225 h 2681"/>
                <a:gd name="T2" fmla="*/ 105978837 w 2306"/>
                <a:gd name="T3" fmla="*/ 294858144 h 2681"/>
                <a:gd name="T4" fmla="*/ 116011613 w 2306"/>
                <a:gd name="T5" fmla="*/ 287138113 h 2681"/>
                <a:gd name="T6" fmla="*/ 119817371 w 2306"/>
                <a:gd name="T7" fmla="*/ 260521096 h 2681"/>
                <a:gd name="T8" fmla="*/ 203193258 w 2306"/>
                <a:gd name="T9" fmla="*/ 306495727 h 2681"/>
                <a:gd name="T10" fmla="*/ 265004653 w 2306"/>
                <a:gd name="T11" fmla="*/ 291286149 h 2681"/>
                <a:gd name="T12" fmla="*/ 199848999 w 2306"/>
                <a:gd name="T13" fmla="*/ 242546387 h 2681"/>
                <a:gd name="T14" fmla="*/ 264658953 w 2306"/>
                <a:gd name="T15" fmla="*/ 218925325 h 2681"/>
                <a:gd name="T16" fmla="*/ 111168075 w 2306"/>
                <a:gd name="T17" fmla="*/ 57035833 h 2681"/>
                <a:gd name="T18" fmla="*/ 139767463 w 2306"/>
                <a:gd name="T19" fmla="*/ 115072 h 2681"/>
                <a:gd name="T20" fmla="*/ 88796044 w 2306"/>
                <a:gd name="T21" fmla="*/ 28690695 h 2681"/>
                <a:gd name="T22" fmla="*/ 26754069 w 2306"/>
                <a:gd name="T23" fmla="*/ 53809734 h 2681"/>
                <a:gd name="T24" fmla="*/ 14184234 w 2306"/>
                <a:gd name="T25" fmla="*/ 107388645 h 2681"/>
                <a:gd name="T26" fmla="*/ 33327466 w 2306"/>
                <a:gd name="T27" fmla="*/ 133198797 h 2681"/>
                <a:gd name="T28" fmla="*/ 51317119 w 2306"/>
                <a:gd name="T29" fmla="*/ 118911155 h 2681"/>
                <a:gd name="T30" fmla="*/ 62964634 w 2306"/>
                <a:gd name="T31" fmla="*/ 189658590 h 2681"/>
                <a:gd name="T32" fmla="*/ 69883732 w 2306"/>
                <a:gd name="T33" fmla="*/ 199683123 h 2681"/>
                <a:gd name="T34" fmla="*/ 84298886 w 2306"/>
                <a:gd name="T35" fmla="*/ 259945056 h 2681"/>
                <a:gd name="T36" fmla="*/ 82914727 w 2306"/>
                <a:gd name="T37" fmla="*/ 287138113 h 2681"/>
                <a:gd name="T38" fmla="*/ 71036971 w 2306"/>
                <a:gd name="T39" fmla="*/ 308108777 h 2681"/>
                <a:gd name="T40" fmla="*/ 93293542 w 2306"/>
                <a:gd name="T41" fmla="*/ 44130757 h 2681"/>
                <a:gd name="T42" fmla="*/ 111052955 w 2306"/>
                <a:gd name="T43" fmla="*/ 90450605 h 2681"/>
                <a:gd name="T44" fmla="*/ 57659937 w 2306"/>
                <a:gd name="T45" fmla="*/ 108195170 h 2681"/>
                <a:gd name="T46" fmla="*/ 34365246 w 2306"/>
                <a:gd name="T47" fmla="*/ 55422784 h 2681"/>
                <a:gd name="T48" fmla="*/ 93293542 w 2306"/>
                <a:gd name="T49" fmla="*/ 44130757 h 2681"/>
                <a:gd name="T50" fmla="*/ 60312116 w 2306"/>
                <a:gd name="T51" fmla="*/ 119141639 h 2681"/>
                <a:gd name="T52" fmla="*/ 108515896 w 2306"/>
                <a:gd name="T53" fmla="*/ 97825080 h 2681"/>
                <a:gd name="T54" fmla="*/ 139652343 w 2306"/>
                <a:gd name="T55" fmla="*/ 115915201 h 2681"/>
                <a:gd name="T56" fmla="*/ 183934906 w 2306"/>
                <a:gd name="T57" fmla="*/ 165807044 h 2681"/>
                <a:gd name="T58" fmla="*/ 79455348 w 2306"/>
                <a:gd name="T59" fmla="*/ 186086594 h 2681"/>
                <a:gd name="T60" fmla="*/ 71728711 w 2306"/>
                <a:gd name="T61" fmla="*/ 184934513 h 2681"/>
                <a:gd name="T62" fmla="*/ 78071528 w 2306"/>
                <a:gd name="T63" fmla="*/ 193806626 h 2681"/>
                <a:gd name="T64" fmla="*/ 184511525 w 2306"/>
                <a:gd name="T65" fmla="*/ 174679496 h 2681"/>
                <a:gd name="T66" fmla="*/ 221298710 w 2306"/>
                <a:gd name="T67" fmla="*/ 186778047 h 2681"/>
                <a:gd name="T68" fmla="*/ 190046803 w 2306"/>
                <a:gd name="T69" fmla="*/ 204637684 h 2681"/>
                <a:gd name="T70" fmla="*/ 95138861 w 2306"/>
                <a:gd name="T71" fmla="*/ 211781674 h 2681"/>
                <a:gd name="T72" fmla="*/ 77840948 w 2306"/>
                <a:gd name="T73" fmla="*/ 196341612 h 2681"/>
                <a:gd name="T74" fmla="*/ 182089926 w 2306"/>
                <a:gd name="T75" fmla="*/ 236324333 h 2681"/>
                <a:gd name="T76" fmla="*/ 172633770 w 2306"/>
                <a:gd name="T77" fmla="*/ 236554817 h 2681"/>
                <a:gd name="T78" fmla="*/ 131349087 w 2306"/>
                <a:gd name="T79" fmla="*/ 223303845 h 2681"/>
                <a:gd name="T80" fmla="*/ 192929902 w 2306"/>
                <a:gd name="T81" fmla="*/ 212012158 h 2681"/>
                <a:gd name="T82" fmla="*/ 182089926 w 2306"/>
                <a:gd name="T83" fmla="*/ 236324333 h 2681"/>
                <a:gd name="T84" fmla="*/ 163292734 w 2306"/>
                <a:gd name="T85" fmla="*/ 244159437 h 2681"/>
                <a:gd name="T86" fmla="*/ 113590014 w 2306"/>
                <a:gd name="T87" fmla="*/ 252570920 h 2681"/>
                <a:gd name="T88" fmla="*/ 102057959 w 2306"/>
                <a:gd name="T89" fmla="*/ 269969589 h 2681"/>
                <a:gd name="T90" fmla="*/ 92140303 w 2306"/>
                <a:gd name="T91" fmla="*/ 238398351 h 2681"/>
                <a:gd name="T92" fmla="*/ 208497956 w 2306"/>
                <a:gd name="T93" fmla="*/ 300619230 h 2681"/>
                <a:gd name="T94" fmla="*/ 187740664 w 2306"/>
                <a:gd name="T95" fmla="*/ 243813880 h 2681"/>
                <a:gd name="T96" fmla="*/ 139536883 w 2306"/>
                <a:gd name="T97" fmla="*/ 10024533 h 2681"/>
                <a:gd name="T98" fmla="*/ 106439997 w 2306"/>
                <a:gd name="T99" fmla="*/ 49776771 h 2681"/>
                <a:gd name="T100" fmla="*/ 137230404 w 2306"/>
                <a:gd name="T101" fmla="*/ 14979094 h 2681"/>
                <a:gd name="T102" fmla="*/ 34134666 w 2306"/>
                <a:gd name="T103" fmla="*/ 108886622 h 2681"/>
                <a:gd name="T104" fmla="*/ 20988211 w 2306"/>
                <a:gd name="T105" fmla="*/ 103471093 h 2681"/>
                <a:gd name="T106" fmla="*/ 50279340 w 2306"/>
                <a:gd name="T107" fmla="*/ 111075712 h 268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06" h="2681">
                  <a:moveTo>
                    <a:pt x="720" y="2559"/>
                  </a:moveTo>
                  <a:cubicBezTo>
                    <a:pt x="851" y="2559"/>
                    <a:pt x="851" y="2559"/>
                    <a:pt x="851" y="2559"/>
                  </a:cubicBezTo>
                  <a:cubicBezTo>
                    <a:pt x="851" y="2640"/>
                    <a:pt x="851" y="2640"/>
                    <a:pt x="851" y="2640"/>
                  </a:cubicBezTo>
                  <a:cubicBezTo>
                    <a:pt x="851" y="2659"/>
                    <a:pt x="866" y="2674"/>
                    <a:pt x="885" y="2674"/>
                  </a:cubicBezTo>
                  <a:cubicBezTo>
                    <a:pt x="904" y="2674"/>
                    <a:pt x="919" y="2659"/>
                    <a:pt x="919" y="2640"/>
                  </a:cubicBezTo>
                  <a:cubicBezTo>
                    <a:pt x="919" y="2559"/>
                    <a:pt x="919" y="2559"/>
                    <a:pt x="919" y="2559"/>
                  </a:cubicBezTo>
                  <a:cubicBezTo>
                    <a:pt x="1006" y="2559"/>
                    <a:pt x="1006" y="2559"/>
                    <a:pt x="1006" y="2559"/>
                  </a:cubicBezTo>
                  <a:cubicBezTo>
                    <a:pt x="1024" y="2559"/>
                    <a:pt x="1039" y="2544"/>
                    <a:pt x="1039" y="2526"/>
                  </a:cubicBezTo>
                  <a:cubicBezTo>
                    <a:pt x="1039" y="2507"/>
                    <a:pt x="1024" y="2492"/>
                    <a:pt x="1006" y="2492"/>
                  </a:cubicBezTo>
                  <a:cubicBezTo>
                    <a:pt x="919" y="2492"/>
                    <a:pt x="919" y="2492"/>
                    <a:pt x="919" y="2492"/>
                  </a:cubicBezTo>
                  <a:cubicBezTo>
                    <a:pt x="919" y="2406"/>
                    <a:pt x="919" y="2406"/>
                    <a:pt x="919" y="2406"/>
                  </a:cubicBezTo>
                  <a:cubicBezTo>
                    <a:pt x="986" y="2391"/>
                    <a:pt x="1037" y="2333"/>
                    <a:pt x="1039" y="2261"/>
                  </a:cubicBezTo>
                  <a:cubicBezTo>
                    <a:pt x="1074" y="2268"/>
                    <a:pt x="1109" y="2272"/>
                    <a:pt x="1145" y="2272"/>
                  </a:cubicBezTo>
                  <a:cubicBezTo>
                    <a:pt x="1245" y="2272"/>
                    <a:pt x="1339" y="2244"/>
                    <a:pt x="1420" y="2196"/>
                  </a:cubicBezTo>
                  <a:cubicBezTo>
                    <a:pt x="1762" y="2660"/>
                    <a:pt x="1762" y="2660"/>
                    <a:pt x="1762" y="2660"/>
                  </a:cubicBezTo>
                  <a:cubicBezTo>
                    <a:pt x="1768" y="2668"/>
                    <a:pt x="1776" y="2672"/>
                    <a:pt x="1784" y="2674"/>
                  </a:cubicBezTo>
                  <a:cubicBezTo>
                    <a:pt x="1790" y="2675"/>
                    <a:pt x="1836" y="2681"/>
                    <a:pt x="1899" y="2681"/>
                  </a:cubicBezTo>
                  <a:cubicBezTo>
                    <a:pt x="2020" y="2681"/>
                    <a:pt x="2205" y="2658"/>
                    <a:pt x="2298" y="2528"/>
                  </a:cubicBezTo>
                  <a:cubicBezTo>
                    <a:pt x="2304" y="2521"/>
                    <a:pt x="2306" y="2512"/>
                    <a:pt x="2304" y="2503"/>
                  </a:cubicBezTo>
                  <a:cubicBezTo>
                    <a:pt x="2303" y="2494"/>
                    <a:pt x="2298" y="2486"/>
                    <a:pt x="2290" y="2481"/>
                  </a:cubicBezTo>
                  <a:cubicBezTo>
                    <a:pt x="1733" y="2105"/>
                    <a:pt x="1733" y="2105"/>
                    <a:pt x="1733" y="2105"/>
                  </a:cubicBezTo>
                  <a:cubicBezTo>
                    <a:pt x="2040" y="2064"/>
                    <a:pt x="2273" y="1960"/>
                    <a:pt x="2285" y="1954"/>
                  </a:cubicBezTo>
                  <a:cubicBezTo>
                    <a:pt x="2295" y="1950"/>
                    <a:pt x="2302" y="1941"/>
                    <a:pt x="2304" y="1930"/>
                  </a:cubicBezTo>
                  <a:cubicBezTo>
                    <a:pt x="2306" y="1919"/>
                    <a:pt x="2303" y="1908"/>
                    <a:pt x="2295" y="1900"/>
                  </a:cubicBezTo>
                  <a:cubicBezTo>
                    <a:pt x="2264" y="1867"/>
                    <a:pt x="1644" y="1223"/>
                    <a:pt x="1208" y="921"/>
                  </a:cubicBezTo>
                  <a:cubicBezTo>
                    <a:pt x="1200" y="874"/>
                    <a:pt x="1183" y="828"/>
                    <a:pt x="1155" y="786"/>
                  </a:cubicBezTo>
                  <a:cubicBezTo>
                    <a:pt x="964" y="495"/>
                    <a:pt x="964" y="495"/>
                    <a:pt x="964" y="495"/>
                  </a:cubicBezTo>
                  <a:cubicBezTo>
                    <a:pt x="1140" y="465"/>
                    <a:pt x="1232" y="331"/>
                    <a:pt x="1237" y="324"/>
                  </a:cubicBezTo>
                  <a:cubicBezTo>
                    <a:pt x="1287" y="245"/>
                    <a:pt x="1294" y="83"/>
                    <a:pt x="1261" y="28"/>
                  </a:cubicBezTo>
                  <a:cubicBezTo>
                    <a:pt x="1244" y="1"/>
                    <a:pt x="1221" y="0"/>
                    <a:pt x="1212" y="1"/>
                  </a:cubicBezTo>
                  <a:cubicBezTo>
                    <a:pt x="1181" y="4"/>
                    <a:pt x="1155" y="35"/>
                    <a:pt x="1127" y="105"/>
                  </a:cubicBezTo>
                  <a:cubicBezTo>
                    <a:pt x="1047" y="304"/>
                    <a:pt x="783" y="251"/>
                    <a:pt x="772" y="249"/>
                  </a:cubicBezTo>
                  <a:cubicBezTo>
                    <a:pt x="771" y="249"/>
                    <a:pt x="770" y="249"/>
                    <a:pt x="770" y="249"/>
                  </a:cubicBezTo>
                  <a:cubicBezTo>
                    <a:pt x="713" y="210"/>
                    <a:pt x="645" y="188"/>
                    <a:pt x="573" y="188"/>
                  </a:cubicBezTo>
                  <a:cubicBezTo>
                    <a:pt x="505" y="188"/>
                    <a:pt x="439" y="208"/>
                    <a:pt x="382" y="246"/>
                  </a:cubicBezTo>
                  <a:cubicBezTo>
                    <a:pt x="304" y="297"/>
                    <a:pt x="250" y="376"/>
                    <a:pt x="232" y="467"/>
                  </a:cubicBezTo>
                  <a:cubicBezTo>
                    <a:pt x="229" y="481"/>
                    <a:pt x="227" y="495"/>
                    <a:pt x="226" y="509"/>
                  </a:cubicBezTo>
                  <a:cubicBezTo>
                    <a:pt x="185" y="536"/>
                    <a:pt x="0" y="678"/>
                    <a:pt x="122" y="929"/>
                  </a:cubicBezTo>
                  <a:cubicBezTo>
                    <a:pt x="122" y="930"/>
                    <a:pt x="123" y="931"/>
                    <a:pt x="123" y="932"/>
                  </a:cubicBezTo>
                  <a:cubicBezTo>
                    <a:pt x="250" y="1141"/>
                    <a:pt x="250" y="1141"/>
                    <a:pt x="250" y="1141"/>
                  </a:cubicBezTo>
                  <a:cubicBezTo>
                    <a:pt x="257" y="1151"/>
                    <a:pt x="268" y="1157"/>
                    <a:pt x="279" y="1157"/>
                  </a:cubicBezTo>
                  <a:cubicBezTo>
                    <a:pt x="283" y="1157"/>
                    <a:pt x="286" y="1157"/>
                    <a:pt x="289" y="1156"/>
                  </a:cubicBezTo>
                  <a:cubicBezTo>
                    <a:pt x="294" y="1154"/>
                    <a:pt x="340" y="1139"/>
                    <a:pt x="364" y="1088"/>
                  </a:cubicBezTo>
                  <a:cubicBezTo>
                    <a:pt x="375" y="1067"/>
                    <a:pt x="380" y="1044"/>
                    <a:pt x="380" y="1018"/>
                  </a:cubicBezTo>
                  <a:cubicBezTo>
                    <a:pt x="398" y="1026"/>
                    <a:pt x="420" y="1032"/>
                    <a:pt x="445" y="1032"/>
                  </a:cubicBezTo>
                  <a:cubicBezTo>
                    <a:pt x="445" y="1032"/>
                    <a:pt x="445" y="1032"/>
                    <a:pt x="445" y="1032"/>
                  </a:cubicBezTo>
                  <a:cubicBezTo>
                    <a:pt x="447" y="1032"/>
                    <a:pt x="448" y="1032"/>
                    <a:pt x="450" y="1032"/>
                  </a:cubicBezTo>
                  <a:cubicBezTo>
                    <a:pt x="373" y="1219"/>
                    <a:pt x="409" y="1440"/>
                    <a:pt x="546" y="1646"/>
                  </a:cubicBezTo>
                  <a:cubicBezTo>
                    <a:pt x="547" y="1648"/>
                    <a:pt x="548" y="1649"/>
                    <a:pt x="549" y="1651"/>
                  </a:cubicBezTo>
                  <a:cubicBezTo>
                    <a:pt x="567" y="1677"/>
                    <a:pt x="586" y="1702"/>
                    <a:pt x="606" y="1728"/>
                  </a:cubicBezTo>
                  <a:cubicBezTo>
                    <a:pt x="606" y="1730"/>
                    <a:pt x="606" y="1732"/>
                    <a:pt x="606" y="1733"/>
                  </a:cubicBezTo>
                  <a:cubicBezTo>
                    <a:pt x="606" y="1859"/>
                    <a:pt x="650" y="1981"/>
                    <a:pt x="731" y="2077"/>
                  </a:cubicBezTo>
                  <a:cubicBezTo>
                    <a:pt x="731" y="2078"/>
                    <a:pt x="731" y="2078"/>
                    <a:pt x="731" y="2079"/>
                  </a:cubicBezTo>
                  <a:cubicBezTo>
                    <a:pt x="731" y="2256"/>
                    <a:pt x="731" y="2256"/>
                    <a:pt x="731" y="2256"/>
                  </a:cubicBezTo>
                  <a:cubicBezTo>
                    <a:pt x="731" y="2329"/>
                    <a:pt x="782" y="2391"/>
                    <a:pt x="851" y="2406"/>
                  </a:cubicBezTo>
                  <a:cubicBezTo>
                    <a:pt x="851" y="2492"/>
                    <a:pt x="851" y="2492"/>
                    <a:pt x="851" y="2492"/>
                  </a:cubicBezTo>
                  <a:cubicBezTo>
                    <a:pt x="719" y="2492"/>
                    <a:pt x="719" y="2492"/>
                    <a:pt x="719" y="2492"/>
                  </a:cubicBezTo>
                  <a:cubicBezTo>
                    <a:pt x="718" y="2492"/>
                    <a:pt x="717" y="2492"/>
                    <a:pt x="716" y="2492"/>
                  </a:cubicBezTo>
                  <a:cubicBezTo>
                    <a:pt x="670" y="2496"/>
                    <a:pt x="582" y="2531"/>
                    <a:pt x="582" y="2640"/>
                  </a:cubicBezTo>
                  <a:cubicBezTo>
                    <a:pt x="582" y="2659"/>
                    <a:pt x="597" y="2674"/>
                    <a:pt x="616" y="2674"/>
                  </a:cubicBezTo>
                  <a:cubicBezTo>
                    <a:pt x="634" y="2674"/>
                    <a:pt x="649" y="2659"/>
                    <a:pt x="649" y="2640"/>
                  </a:cubicBezTo>
                  <a:cubicBezTo>
                    <a:pt x="649" y="2571"/>
                    <a:pt x="706" y="2561"/>
                    <a:pt x="720" y="2559"/>
                  </a:cubicBezTo>
                  <a:close/>
                  <a:moveTo>
                    <a:pt x="809" y="383"/>
                  </a:moveTo>
                  <a:cubicBezTo>
                    <a:pt x="1099" y="823"/>
                    <a:pt x="1099" y="823"/>
                    <a:pt x="1099" y="823"/>
                  </a:cubicBezTo>
                  <a:cubicBezTo>
                    <a:pt x="1108" y="836"/>
                    <a:pt x="1115" y="850"/>
                    <a:pt x="1121" y="865"/>
                  </a:cubicBezTo>
                  <a:cubicBezTo>
                    <a:pt x="1063" y="829"/>
                    <a:pt x="1010" y="801"/>
                    <a:pt x="963" y="785"/>
                  </a:cubicBezTo>
                  <a:cubicBezTo>
                    <a:pt x="919" y="769"/>
                    <a:pt x="874" y="761"/>
                    <a:pt x="829" y="761"/>
                  </a:cubicBezTo>
                  <a:cubicBezTo>
                    <a:pt x="705" y="761"/>
                    <a:pt x="592" y="820"/>
                    <a:pt x="514" y="920"/>
                  </a:cubicBezTo>
                  <a:cubicBezTo>
                    <a:pt x="509" y="926"/>
                    <a:pt x="505" y="933"/>
                    <a:pt x="500" y="939"/>
                  </a:cubicBezTo>
                  <a:cubicBezTo>
                    <a:pt x="338" y="693"/>
                    <a:pt x="338" y="693"/>
                    <a:pt x="338" y="693"/>
                  </a:cubicBezTo>
                  <a:cubicBezTo>
                    <a:pt x="307" y="646"/>
                    <a:pt x="292" y="592"/>
                    <a:pt x="292" y="538"/>
                  </a:cubicBezTo>
                  <a:cubicBezTo>
                    <a:pt x="292" y="519"/>
                    <a:pt x="294" y="500"/>
                    <a:pt x="298" y="481"/>
                  </a:cubicBezTo>
                  <a:cubicBezTo>
                    <a:pt x="313" y="407"/>
                    <a:pt x="356" y="343"/>
                    <a:pt x="419" y="302"/>
                  </a:cubicBezTo>
                  <a:cubicBezTo>
                    <a:pt x="465" y="272"/>
                    <a:pt x="518" y="256"/>
                    <a:pt x="573" y="256"/>
                  </a:cubicBezTo>
                  <a:cubicBezTo>
                    <a:pt x="669" y="256"/>
                    <a:pt x="757" y="303"/>
                    <a:pt x="809" y="383"/>
                  </a:cubicBezTo>
                  <a:close/>
                  <a:moveTo>
                    <a:pt x="507" y="1072"/>
                  </a:moveTo>
                  <a:cubicBezTo>
                    <a:pt x="510" y="1063"/>
                    <a:pt x="513" y="1055"/>
                    <a:pt x="517" y="1047"/>
                  </a:cubicBezTo>
                  <a:cubicBezTo>
                    <a:pt x="519" y="1042"/>
                    <a:pt x="521" y="1038"/>
                    <a:pt x="523" y="1034"/>
                  </a:cubicBezTo>
                  <a:cubicBezTo>
                    <a:pt x="528" y="1023"/>
                    <a:pt x="534" y="1011"/>
                    <a:pt x="541" y="1000"/>
                  </a:cubicBezTo>
                  <a:cubicBezTo>
                    <a:pt x="605" y="893"/>
                    <a:pt x="712" y="829"/>
                    <a:pt x="829" y="829"/>
                  </a:cubicBezTo>
                  <a:cubicBezTo>
                    <a:pt x="866" y="829"/>
                    <a:pt x="904" y="836"/>
                    <a:pt x="941" y="849"/>
                  </a:cubicBezTo>
                  <a:cubicBezTo>
                    <a:pt x="998" y="869"/>
                    <a:pt x="1068" y="908"/>
                    <a:pt x="1144" y="960"/>
                  </a:cubicBezTo>
                  <a:cubicBezTo>
                    <a:pt x="1156" y="967"/>
                    <a:pt x="1167" y="975"/>
                    <a:pt x="1179" y="983"/>
                  </a:cubicBezTo>
                  <a:cubicBezTo>
                    <a:pt x="1190" y="991"/>
                    <a:pt x="1200" y="998"/>
                    <a:pt x="1211" y="1006"/>
                  </a:cubicBezTo>
                  <a:cubicBezTo>
                    <a:pt x="1355" y="1110"/>
                    <a:pt x="1517" y="1248"/>
                    <a:pt x="1669" y="1387"/>
                  </a:cubicBezTo>
                  <a:cubicBezTo>
                    <a:pt x="1662" y="1393"/>
                    <a:pt x="1654" y="1399"/>
                    <a:pt x="1646" y="1405"/>
                  </a:cubicBezTo>
                  <a:cubicBezTo>
                    <a:pt x="1629" y="1417"/>
                    <a:pt x="1612" y="1428"/>
                    <a:pt x="1595" y="1439"/>
                  </a:cubicBezTo>
                  <a:cubicBezTo>
                    <a:pt x="1586" y="1445"/>
                    <a:pt x="1577" y="1451"/>
                    <a:pt x="1567" y="1457"/>
                  </a:cubicBezTo>
                  <a:cubicBezTo>
                    <a:pt x="1557" y="1463"/>
                    <a:pt x="1547" y="1468"/>
                    <a:pt x="1538" y="1473"/>
                  </a:cubicBezTo>
                  <a:cubicBezTo>
                    <a:pt x="1217" y="1651"/>
                    <a:pt x="861" y="1637"/>
                    <a:pt x="689" y="1615"/>
                  </a:cubicBezTo>
                  <a:cubicBezTo>
                    <a:pt x="680" y="1614"/>
                    <a:pt x="672" y="1613"/>
                    <a:pt x="664" y="1612"/>
                  </a:cubicBezTo>
                  <a:cubicBezTo>
                    <a:pt x="661" y="1611"/>
                    <a:pt x="658" y="1611"/>
                    <a:pt x="655" y="1610"/>
                  </a:cubicBezTo>
                  <a:cubicBezTo>
                    <a:pt x="643" y="1608"/>
                    <a:pt x="631" y="1607"/>
                    <a:pt x="622" y="1605"/>
                  </a:cubicBezTo>
                  <a:cubicBezTo>
                    <a:pt x="611" y="1603"/>
                    <a:pt x="603" y="1601"/>
                    <a:pt x="597" y="1600"/>
                  </a:cubicBezTo>
                  <a:cubicBezTo>
                    <a:pt x="480" y="1421"/>
                    <a:pt x="447" y="1232"/>
                    <a:pt x="507" y="1072"/>
                  </a:cubicBezTo>
                  <a:close/>
                  <a:moveTo>
                    <a:pt x="677" y="1682"/>
                  </a:moveTo>
                  <a:cubicBezTo>
                    <a:pt x="733" y="1690"/>
                    <a:pt x="809" y="1697"/>
                    <a:pt x="897" y="1697"/>
                  </a:cubicBezTo>
                  <a:cubicBezTo>
                    <a:pt x="1088" y="1697"/>
                    <a:pt x="1337" y="1664"/>
                    <a:pt x="1571" y="1533"/>
                  </a:cubicBezTo>
                  <a:cubicBezTo>
                    <a:pt x="1581" y="1527"/>
                    <a:pt x="1591" y="1522"/>
                    <a:pt x="1600" y="1516"/>
                  </a:cubicBezTo>
                  <a:cubicBezTo>
                    <a:pt x="1610" y="1510"/>
                    <a:pt x="1620" y="1504"/>
                    <a:pt x="1629" y="1498"/>
                  </a:cubicBezTo>
                  <a:cubicBezTo>
                    <a:pt x="1660" y="1478"/>
                    <a:pt x="1690" y="1457"/>
                    <a:pt x="1720" y="1433"/>
                  </a:cubicBezTo>
                  <a:cubicBezTo>
                    <a:pt x="1790" y="1498"/>
                    <a:pt x="1858" y="1561"/>
                    <a:pt x="1919" y="1621"/>
                  </a:cubicBezTo>
                  <a:cubicBezTo>
                    <a:pt x="1909" y="1629"/>
                    <a:pt x="1898" y="1638"/>
                    <a:pt x="1887" y="1645"/>
                  </a:cubicBezTo>
                  <a:cubicBezTo>
                    <a:pt x="1821" y="1693"/>
                    <a:pt x="1752" y="1731"/>
                    <a:pt x="1683" y="1762"/>
                  </a:cubicBezTo>
                  <a:cubicBezTo>
                    <a:pt x="1671" y="1767"/>
                    <a:pt x="1659" y="1771"/>
                    <a:pt x="1648" y="1776"/>
                  </a:cubicBezTo>
                  <a:cubicBezTo>
                    <a:pt x="1636" y="1781"/>
                    <a:pt x="1624" y="1785"/>
                    <a:pt x="1613" y="1790"/>
                  </a:cubicBezTo>
                  <a:cubicBezTo>
                    <a:pt x="1325" y="1893"/>
                    <a:pt x="1040" y="1872"/>
                    <a:pt x="905" y="1852"/>
                  </a:cubicBezTo>
                  <a:cubicBezTo>
                    <a:pt x="856" y="1845"/>
                    <a:pt x="827" y="1838"/>
                    <a:pt x="825" y="1838"/>
                  </a:cubicBezTo>
                  <a:cubicBezTo>
                    <a:pt x="821" y="1837"/>
                    <a:pt x="816" y="1837"/>
                    <a:pt x="812" y="1838"/>
                  </a:cubicBezTo>
                  <a:cubicBezTo>
                    <a:pt x="771" y="1805"/>
                    <a:pt x="732" y="1769"/>
                    <a:pt x="696" y="1729"/>
                  </a:cubicBezTo>
                  <a:cubicBezTo>
                    <a:pt x="689" y="1721"/>
                    <a:pt x="682" y="1712"/>
                    <a:pt x="675" y="1704"/>
                  </a:cubicBezTo>
                  <a:cubicBezTo>
                    <a:pt x="668" y="1696"/>
                    <a:pt x="661" y="1687"/>
                    <a:pt x="654" y="1679"/>
                  </a:cubicBezTo>
                  <a:cubicBezTo>
                    <a:pt x="661" y="1680"/>
                    <a:pt x="669" y="1681"/>
                    <a:pt x="677" y="1682"/>
                  </a:cubicBezTo>
                  <a:close/>
                  <a:moveTo>
                    <a:pt x="1579" y="2051"/>
                  </a:moveTo>
                  <a:cubicBezTo>
                    <a:pt x="1565" y="2052"/>
                    <a:pt x="1550" y="2053"/>
                    <a:pt x="1536" y="2053"/>
                  </a:cubicBezTo>
                  <a:cubicBezTo>
                    <a:pt x="1523" y="2053"/>
                    <a:pt x="1510" y="2053"/>
                    <a:pt x="1497" y="2053"/>
                  </a:cubicBezTo>
                  <a:cubicBezTo>
                    <a:pt x="1497" y="2053"/>
                    <a:pt x="1497" y="2053"/>
                    <a:pt x="1497" y="2053"/>
                  </a:cubicBezTo>
                  <a:cubicBezTo>
                    <a:pt x="1495" y="2053"/>
                    <a:pt x="1493" y="2053"/>
                    <a:pt x="1490" y="2053"/>
                  </a:cubicBezTo>
                  <a:cubicBezTo>
                    <a:pt x="1283" y="2052"/>
                    <a:pt x="1101" y="2010"/>
                    <a:pt x="947" y="1927"/>
                  </a:cubicBezTo>
                  <a:cubicBezTo>
                    <a:pt x="1000" y="1933"/>
                    <a:pt x="1065" y="1938"/>
                    <a:pt x="1139" y="1938"/>
                  </a:cubicBezTo>
                  <a:cubicBezTo>
                    <a:pt x="1272" y="1938"/>
                    <a:pt x="1432" y="1922"/>
                    <a:pt x="1596" y="1868"/>
                  </a:cubicBezTo>
                  <a:cubicBezTo>
                    <a:pt x="1609" y="1864"/>
                    <a:pt x="1622" y="1859"/>
                    <a:pt x="1635" y="1855"/>
                  </a:cubicBezTo>
                  <a:cubicBezTo>
                    <a:pt x="1648" y="1850"/>
                    <a:pt x="1660" y="1845"/>
                    <a:pt x="1673" y="1840"/>
                  </a:cubicBezTo>
                  <a:cubicBezTo>
                    <a:pt x="1773" y="1800"/>
                    <a:pt x="1874" y="1744"/>
                    <a:pt x="1969" y="1668"/>
                  </a:cubicBezTo>
                  <a:cubicBezTo>
                    <a:pt x="2079" y="1776"/>
                    <a:pt x="2167" y="1865"/>
                    <a:pt x="2212" y="1911"/>
                  </a:cubicBezTo>
                  <a:cubicBezTo>
                    <a:pt x="2114" y="1950"/>
                    <a:pt x="1864" y="2036"/>
                    <a:pt x="1579" y="2051"/>
                  </a:cubicBezTo>
                  <a:close/>
                  <a:moveTo>
                    <a:pt x="791" y="2044"/>
                  </a:moveTo>
                  <a:cubicBezTo>
                    <a:pt x="732" y="1977"/>
                    <a:pt x="694" y="1896"/>
                    <a:pt x="680" y="1810"/>
                  </a:cubicBezTo>
                  <a:cubicBezTo>
                    <a:pt x="868" y="1999"/>
                    <a:pt x="1115" y="2103"/>
                    <a:pt x="1416" y="2119"/>
                  </a:cubicBezTo>
                  <a:cubicBezTo>
                    <a:pt x="1339" y="2173"/>
                    <a:pt x="1246" y="2204"/>
                    <a:pt x="1145" y="2204"/>
                  </a:cubicBezTo>
                  <a:cubicBezTo>
                    <a:pt x="1101" y="2204"/>
                    <a:pt x="1057" y="2198"/>
                    <a:pt x="1015" y="2186"/>
                  </a:cubicBezTo>
                  <a:cubicBezTo>
                    <a:pt x="1005" y="2183"/>
                    <a:pt x="994" y="2185"/>
                    <a:pt x="985" y="2192"/>
                  </a:cubicBezTo>
                  <a:cubicBezTo>
                    <a:pt x="977" y="2198"/>
                    <a:pt x="972" y="2208"/>
                    <a:pt x="972" y="2219"/>
                  </a:cubicBezTo>
                  <a:cubicBezTo>
                    <a:pt x="972" y="2256"/>
                    <a:pt x="972" y="2256"/>
                    <a:pt x="972" y="2256"/>
                  </a:cubicBezTo>
                  <a:cubicBezTo>
                    <a:pt x="972" y="2304"/>
                    <a:pt x="933" y="2343"/>
                    <a:pt x="885" y="2343"/>
                  </a:cubicBezTo>
                  <a:cubicBezTo>
                    <a:pt x="837" y="2343"/>
                    <a:pt x="798" y="2304"/>
                    <a:pt x="798" y="2256"/>
                  </a:cubicBezTo>
                  <a:cubicBezTo>
                    <a:pt x="798" y="2079"/>
                    <a:pt x="798" y="2079"/>
                    <a:pt x="798" y="2079"/>
                  </a:cubicBezTo>
                  <a:cubicBezTo>
                    <a:pt x="798" y="2075"/>
                    <a:pt x="798" y="2072"/>
                    <a:pt x="799" y="2069"/>
                  </a:cubicBezTo>
                  <a:cubicBezTo>
                    <a:pt x="800" y="2060"/>
                    <a:pt x="797" y="2051"/>
                    <a:pt x="791" y="2044"/>
                  </a:cubicBezTo>
                  <a:close/>
                  <a:moveTo>
                    <a:pt x="2221" y="2515"/>
                  </a:moveTo>
                  <a:cubicBezTo>
                    <a:pt x="2105" y="2632"/>
                    <a:pt x="1867" y="2615"/>
                    <a:pt x="1808" y="2609"/>
                  </a:cubicBezTo>
                  <a:cubicBezTo>
                    <a:pt x="1476" y="2158"/>
                    <a:pt x="1476" y="2158"/>
                    <a:pt x="1476" y="2158"/>
                  </a:cubicBezTo>
                  <a:cubicBezTo>
                    <a:pt x="1491" y="2146"/>
                    <a:pt x="1505" y="2134"/>
                    <a:pt x="1519" y="2121"/>
                  </a:cubicBezTo>
                  <a:cubicBezTo>
                    <a:pt x="1556" y="2120"/>
                    <a:pt x="1592" y="2118"/>
                    <a:pt x="1628" y="2116"/>
                  </a:cubicBezTo>
                  <a:lnTo>
                    <a:pt x="2221" y="2515"/>
                  </a:lnTo>
                  <a:close/>
                  <a:moveTo>
                    <a:pt x="1190" y="130"/>
                  </a:moveTo>
                  <a:cubicBezTo>
                    <a:pt x="1198" y="110"/>
                    <a:pt x="1205" y="96"/>
                    <a:pt x="1210" y="87"/>
                  </a:cubicBezTo>
                  <a:cubicBezTo>
                    <a:pt x="1218" y="134"/>
                    <a:pt x="1213" y="236"/>
                    <a:pt x="1180" y="288"/>
                  </a:cubicBezTo>
                  <a:cubicBezTo>
                    <a:pt x="1180" y="289"/>
                    <a:pt x="1090" y="417"/>
                    <a:pt x="926" y="432"/>
                  </a:cubicBezTo>
                  <a:cubicBezTo>
                    <a:pt x="925" y="432"/>
                    <a:pt x="924" y="432"/>
                    <a:pt x="923" y="432"/>
                  </a:cubicBezTo>
                  <a:cubicBezTo>
                    <a:pt x="866" y="346"/>
                    <a:pt x="866" y="346"/>
                    <a:pt x="866" y="346"/>
                  </a:cubicBezTo>
                  <a:cubicBezTo>
                    <a:pt x="861" y="338"/>
                    <a:pt x="856" y="331"/>
                    <a:pt x="850" y="325"/>
                  </a:cubicBezTo>
                  <a:cubicBezTo>
                    <a:pt x="971" y="326"/>
                    <a:pt x="1127" y="286"/>
                    <a:pt x="1190" y="130"/>
                  </a:cubicBezTo>
                  <a:close/>
                  <a:moveTo>
                    <a:pt x="356" y="914"/>
                  </a:moveTo>
                  <a:cubicBezTo>
                    <a:pt x="346" y="900"/>
                    <a:pt x="328" y="895"/>
                    <a:pt x="312" y="903"/>
                  </a:cubicBezTo>
                  <a:cubicBezTo>
                    <a:pt x="297" y="911"/>
                    <a:pt x="290" y="929"/>
                    <a:pt x="296" y="945"/>
                  </a:cubicBezTo>
                  <a:cubicBezTo>
                    <a:pt x="314" y="992"/>
                    <a:pt x="317" y="1031"/>
                    <a:pt x="304" y="1058"/>
                  </a:cubicBezTo>
                  <a:cubicBezTo>
                    <a:pt x="300" y="1066"/>
                    <a:pt x="295" y="1072"/>
                    <a:pt x="290" y="1077"/>
                  </a:cubicBezTo>
                  <a:cubicBezTo>
                    <a:pt x="182" y="898"/>
                    <a:pt x="182" y="898"/>
                    <a:pt x="182" y="898"/>
                  </a:cubicBezTo>
                  <a:cubicBezTo>
                    <a:pt x="105" y="739"/>
                    <a:pt x="179" y="638"/>
                    <a:pt x="229" y="592"/>
                  </a:cubicBezTo>
                  <a:cubicBezTo>
                    <a:pt x="236" y="640"/>
                    <a:pt x="254" y="687"/>
                    <a:pt x="282" y="730"/>
                  </a:cubicBezTo>
                  <a:cubicBezTo>
                    <a:pt x="436" y="964"/>
                    <a:pt x="436" y="964"/>
                    <a:pt x="436" y="964"/>
                  </a:cubicBezTo>
                  <a:cubicBezTo>
                    <a:pt x="387" y="959"/>
                    <a:pt x="356" y="914"/>
                    <a:pt x="356" y="91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NZ"/>
            </a:p>
          </p:txBody>
        </p:sp>
      </p:grpSp>
      <p:pic>
        <p:nvPicPr>
          <p:cNvPr id="14" name="Obraz 23">
            <a:extLst>
              <a:ext uri="{FF2B5EF4-FFF2-40B4-BE49-F238E27FC236}">
                <a16:creationId xmlns:a16="http://schemas.microsoft.com/office/drawing/2014/main" id="{7C1F6FFD-C37E-80DD-E65D-EA813935747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434263" y="576263"/>
            <a:ext cx="4246562" cy="5653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1250" fill="hold"/>
                                        <p:tgtEl>
                                          <p:spTgt spid="13"/>
                                        </p:tgtEl>
                                        <p:attrNameLst>
                                          <p:attrName>ppt_x</p:attrName>
                                        </p:attrNameLst>
                                      </p:cBhvr>
                                      <p:tavLst>
                                        <p:tav tm="0">
                                          <p:val>
                                            <p:strVal val="1+#ppt_w/2"/>
                                          </p:val>
                                        </p:tav>
                                        <p:tav tm="100000">
                                          <p:val>
                                            <p:strVal val="#ppt_x"/>
                                          </p:val>
                                        </p:tav>
                                      </p:tavLst>
                                    </p:anim>
                                    <p:anim calcmode="lin" valueType="num">
                                      <p:cBhvr additive="base">
                                        <p:cTn id="8" dur="1250" fill="hold"/>
                                        <p:tgtEl>
                                          <p:spTgt spid="13"/>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25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250" fill="hold"/>
                                        <p:tgtEl>
                                          <p:spTgt spid="15"/>
                                        </p:tgtEl>
                                        <p:attrNameLst>
                                          <p:attrName>ppt_x</p:attrName>
                                        </p:attrNameLst>
                                      </p:cBhvr>
                                      <p:tavLst>
                                        <p:tav tm="0">
                                          <p:val>
                                            <p:strVal val="1+#ppt_w/2"/>
                                          </p:val>
                                        </p:tav>
                                        <p:tav tm="100000">
                                          <p:val>
                                            <p:strVal val="#ppt_x"/>
                                          </p:val>
                                        </p:tav>
                                      </p:tavLst>
                                    </p:anim>
                                    <p:anim calcmode="lin" valueType="num">
                                      <p:cBhvr additive="base">
                                        <p:cTn id="12" dur="1250" fill="hold"/>
                                        <p:tgtEl>
                                          <p:spTgt spid="15"/>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500"/>
                                  </p:stCondLst>
                                  <p:childTnLst>
                                    <p:set>
                                      <p:cBhvr>
                                        <p:cTn id="14" dur="1" fill="hold">
                                          <p:stCondLst>
                                            <p:cond delay="0"/>
                                          </p:stCondLst>
                                        </p:cTn>
                                        <p:tgtEl>
                                          <p:spTgt spid="20"/>
                                        </p:tgtEl>
                                        <p:attrNameLst>
                                          <p:attrName>style.visibility</p:attrName>
                                        </p:attrNameLst>
                                      </p:cBhvr>
                                      <p:to>
                                        <p:strVal val="visible"/>
                                      </p:to>
                                    </p:set>
                                    <p:anim calcmode="lin" valueType="num">
                                      <p:cBhvr additive="base">
                                        <p:cTn id="15" dur="1250" fill="hold"/>
                                        <p:tgtEl>
                                          <p:spTgt spid="20"/>
                                        </p:tgtEl>
                                        <p:attrNameLst>
                                          <p:attrName>ppt_x</p:attrName>
                                        </p:attrNameLst>
                                      </p:cBhvr>
                                      <p:tavLst>
                                        <p:tav tm="0">
                                          <p:val>
                                            <p:strVal val="1+#ppt_w/2"/>
                                          </p:val>
                                        </p:tav>
                                        <p:tav tm="100000">
                                          <p:val>
                                            <p:strVal val="#ppt_x"/>
                                          </p:val>
                                        </p:tav>
                                      </p:tavLst>
                                    </p:anim>
                                    <p:anim calcmode="lin" valueType="num">
                                      <p:cBhvr additive="base">
                                        <p:cTn id="16" dur="1250" fill="hold"/>
                                        <p:tgtEl>
                                          <p:spTgt spid="20"/>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75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1250" fill="hold"/>
                                        <p:tgtEl>
                                          <p:spTgt spid="14"/>
                                        </p:tgtEl>
                                        <p:attrNameLst>
                                          <p:attrName>ppt_x</p:attrName>
                                        </p:attrNameLst>
                                      </p:cBhvr>
                                      <p:tavLst>
                                        <p:tav tm="0">
                                          <p:val>
                                            <p:strVal val="1+#ppt_w/2"/>
                                          </p:val>
                                        </p:tav>
                                        <p:tav tm="100000">
                                          <p:val>
                                            <p:strVal val="#ppt_x"/>
                                          </p:val>
                                        </p:tav>
                                      </p:tavLst>
                                    </p:anim>
                                    <p:anim calcmode="lin" valueType="num">
                                      <p:cBhvr additive="base">
                                        <p:cTn id="20" dur="1250" fill="hold"/>
                                        <p:tgtEl>
                                          <p:spTgt spid="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0194" name="Text Placeholder 1">
            <a:extLst>
              <a:ext uri="{FF2B5EF4-FFF2-40B4-BE49-F238E27FC236}">
                <a16:creationId xmlns:a16="http://schemas.microsoft.com/office/drawing/2014/main" id="{50444DEC-FAFA-9C5C-ECDC-95B910D0E35B}"/>
              </a:ext>
            </a:extLst>
          </p:cNvPr>
          <p:cNvSpPr>
            <a:spLocks noGrp="1" noChangeArrowheads="1"/>
          </p:cNvSpPr>
          <p:nvPr>
            <p:ph type="body" sz="quarter" idx="4294967295"/>
          </p:nvPr>
        </p:nvSpPr>
        <p:spPr bwMode="auto">
          <a:xfrm>
            <a:off x="330899" y="209769"/>
            <a:ext cx="4918075" cy="4000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a:latin typeface="Century Gothic" panose="020B0502020202020204" pitchFamily="34" charset="0"/>
              </a:rPr>
              <a:t>Sales: Selling To The Styles - Adjusting</a:t>
            </a:r>
          </a:p>
        </p:txBody>
      </p:sp>
      <p:sp>
        <p:nvSpPr>
          <p:cNvPr id="3" name="TextBox 2">
            <a:extLst>
              <a:ext uri="{FF2B5EF4-FFF2-40B4-BE49-F238E27FC236}">
                <a16:creationId xmlns:a16="http://schemas.microsoft.com/office/drawing/2014/main" id="{9FF82E1D-26AA-191D-DF42-C638E34F963B}"/>
              </a:ext>
            </a:extLst>
          </p:cNvPr>
          <p:cNvSpPr txBox="1"/>
          <p:nvPr/>
        </p:nvSpPr>
        <p:spPr>
          <a:xfrm>
            <a:off x="462992" y="854106"/>
            <a:ext cx="5998574" cy="4929619"/>
          </a:xfrm>
          <a:prstGeom prst="rect">
            <a:avLst/>
          </a:prstGeom>
          <a:noFill/>
        </p:spPr>
        <p:txBody>
          <a:bodyPr wrap="square">
            <a:spAutoFit/>
          </a:bodyPr>
          <a:lstStyle/>
          <a:p>
            <a:pPr defTabSz="913260" eaLnBrk="1" fontAlgn="auto" hangingPunct="1">
              <a:spcAft>
                <a:spcPts val="600"/>
              </a:spcAft>
              <a:defRPr/>
            </a:pPr>
            <a:r>
              <a:rPr lang="en-NZ" altLang="en-US" b="1">
                <a:solidFill>
                  <a:srgbClr val="FFD300"/>
                </a:solidFill>
                <a:latin typeface="Century Gothic" panose="020B0502020202020204" pitchFamily="34" charset="0"/>
              </a:rPr>
              <a:t>Body Language of the I Style</a:t>
            </a:r>
            <a:endParaRPr lang="en-US" altLang="en-US">
              <a:solidFill>
                <a:srgbClr val="FFD300"/>
              </a:solidFill>
              <a:latin typeface="Century Gothic" panose="020B0502020202020204" pitchFamily="34" charset="0"/>
            </a:endParaRPr>
          </a:p>
          <a:p>
            <a:pPr marL="339912" indent="-339912">
              <a:lnSpc>
                <a:spcPct val="150000"/>
              </a:lnSpc>
              <a:buSzPct val="100000"/>
              <a:buFont typeface="Arial" panose="020B0604020202020204" pitchFamily="34" charset="0"/>
              <a:buChar char="•"/>
              <a:defRPr/>
            </a:pPr>
            <a:r>
              <a:rPr lang="en-US" sz="1400">
                <a:latin typeface="Century Gothic" panose="020B0502020202020204" pitchFamily="34" charset="0"/>
              </a:rPr>
              <a:t>They are typically charismatic and have a happy smile. </a:t>
            </a:r>
          </a:p>
          <a:p>
            <a:pPr marL="339912" indent="-339912">
              <a:lnSpc>
                <a:spcPct val="150000"/>
              </a:lnSpc>
              <a:buSzPct val="100000"/>
              <a:buFont typeface="Arial" panose="020B0604020202020204" pitchFamily="34" charset="0"/>
              <a:buChar char="•"/>
              <a:defRPr/>
            </a:pPr>
            <a:r>
              <a:rPr lang="en-US" sz="1400">
                <a:latin typeface="Century Gothic" panose="020B0502020202020204" pitchFamily="34" charset="0"/>
              </a:rPr>
              <a:t>Their voice can be expressive and engaging to listen to. </a:t>
            </a:r>
          </a:p>
          <a:p>
            <a:pPr marL="339912" indent="-339912">
              <a:lnSpc>
                <a:spcPct val="150000"/>
              </a:lnSpc>
              <a:buSzPct val="100000"/>
              <a:buFont typeface="Arial" panose="020B0604020202020204" pitchFamily="34" charset="0"/>
              <a:buChar char="•"/>
              <a:defRPr/>
            </a:pPr>
            <a:r>
              <a:rPr lang="en-US" sz="1400">
                <a:latin typeface="Century Gothic" panose="020B0502020202020204" pitchFamily="34" charset="0"/>
              </a:rPr>
              <a:t>They use their hands a lot to tell stories and explain things.</a:t>
            </a:r>
          </a:p>
          <a:p>
            <a:pPr marL="339912" indent="-339912">
              <a:lnSpc>
                <a:spcPct val="150000"/>
              </a:lnSpc>
              <a:buSzPct val="100000"/>
              <a:buFont typeface="Arial" panose="020B0604020202020204" pitchFamily="34" charset="0"/>
              <a:buChar char="•"/>
              <a:defRPr/>
            </a:pPr>
            <a:r>
              <a:rPr lang="en-US" sz="1400">
                <a:latin typeface="Century Gothic" panose="020B0502020202020204" pitchFamily="34" charset="0"/>
              </a:rPr>
              <a:t>They often talk with their hands and sometimes their entire bodies. </a:t>
            </a:r>
          </a:p>
          <a:p>
            <a:pPr marL="339912" indent="-339912">
              <a:lnSpc>
                <a:spcPct val="150000"/>
              </a:lnSpc>
              <a:buSzPct val="100000"/>
              <a:buFont typeface="Arial" panose="020B0604020202020204" pitchFamily="34" charset="0"/>
              <a:buChar char="•"/>
              <a:defRPr/>
            </a:pPr>
            <a:r>
              <a:rPr lang="en-US" sz="1400">
                <a:latin typeface="Century Gothic" panose="020B0502020202020204" pitchFamily="34" charset="0"/>
              </a:rPr>
              <a:t>Their facial expressions are animated and you can easily tell how they are feeling. </a:t>
            </a:r>
          </a:p>
          <a:p>
            <a:pPr marL="339912" indent="-339912">
              <a:lnSpc>
                <a:spcPct val="150000"/>
              </a:lnSpc>
              <a:buSzPct val="100000"/>
              <a:buFont typeface="Arial" panose="020B0604020202020204" pitchFamily="34" charset="0"/>
              <a:buChar char="•"/>
              <a:defRPr/>
            </a:pPr>
            <a:r>
              <a:rPr lang="en-US" sz="1400">
                <a:latin typeface="Century Gothic" panose="020B0502020202020204" pitchFamily="34" charset="0"/>
              </a:rPr>
              <a:t>They laugh easily and are enthusiastic. </a:t>
            </a:r>
          </a:p>
          <a:p>
            <a:pPr marL="339912" indent="-339912">
              <a:lnSpc>
                <a:spcPct val="150000"/>
              </a:lnSpc>
              <a:buSzPct val="100000"/>
              <a:buFont typeface="Arial" panose="020B0604020202020204" pitchFamily="34" charset="0"/>
              <a:buChar char="•"/>
              <a:defRPr/>
            </a:pPr>
            <a:r>
              <a:rPr lang="en-US" sz="1400">
                <a:latin typeface="Century Gothic" panose="020B0502020202020204" pitchFamily="34" charset="0"/>
              </a:rPr>
              <a:t>They may move and talk fast and seem to be always having fun. They love it if you are excited and enthusiastic with them.</a:t>
            </a:r>
          </a:p>
          <a:p>
            <a:pPr>
              <a:lnSpc>
                <a:spcPct val="150000"/>
              </a:lnSpc>
              <a:defRPr/>
            </a:pPr>
            <a:endParaRPr lang="en-US" sz="1400">
              <a:latin typeface="Century Gothic" panose="020B0502020202020204" pitchFamily="34" charset="0"/>
            </a:endParaRPr>
          </a:p>
          <a:p>
            <a:pPr>
              <a:lnSpc>
                <a:spcPct val="150000"/>
              </a:lnSpc>
              <a:defRPr/>
            </a:pPr>
            <a:r>
              <a:rPr lang="en-US" sz="1400" b="1">
                <a:latin typeface="Century Gothic" panose="020B0502020202020204" pitchFamily="34" charset="0"/>
              </a:rPr>
              <a:t>To get what you want from an Influencer make your body language energetic and open and your voice up-beat and fast- paced. Tell stories about yourself.</a:t>
            </a:r>
            <a:endParaRPr lang="en-NZ" sz="1400" b="1">
              <a:latin typeface="Century Gothic" panose="020B0502020202020204" pitchFamily="34" charset="0"/>
            </a:endParaRPr>
          </a:p>
        </p:txBody>
      </p:sp>
      <p:sp>
        <p:nvSpPr>
          <p:cNvPr id="13" name="Elipsa 2">
            <a:extLst>
              <a:ext uri="{FF2B5EF4-FFF2-40B4-BE49-F238E27FC236}">
                <a16:creationId xmlns:a16="http://schemas.microsoft.com/office/drawing/2014/main" id="{F9C661ED-9BFB-7A6E-4EA8-BCB3B50107A0}"/>
              </a:ext>
            </a:extLst>
          </p:cNvPr>
          <p:cNvSpPr/>
          <p:nvPr/>
        </p:nvSpPr>
        <p:spPr>
          <a:xfrm>
            <a:off x="7605713" y="1487488"/>
            <a:ext cx="3440112" cy="3440112"/>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grpSp>
        <p:nvGrpSpPr>
          <p:cNvPr id="15" name="Grupa 3">
            <a:extLst>
              <a:ext uri="{FF2B5EF4-FFF2-40B4-BE49-F238E27FC236}">
                <a16:creationId xmlns:a16="http://schemas.microsoft.com/office/drawing/2014/main" id="{D9336084-27EE-454D-48C6-DA245F26D5FC}"/>
              </a:ext>
            </a:extLst>
          </p:cNvPr>
          <p:cNvGrpSpPr>
            <a:grpSpLocks/>
          </p:cNvGrpSpPr>
          <p:nvPr/>
        </p:nvGrpSpPr>
        <p:grpSpPr bwMode="auto">
          <a:xfrm>
            <a:off x="6734175" y="1887538"/>
            <a:ext cx="1743075" cy="1766887"/>
            <a:chOff x="7424335" y="2590541"/>
            <a:chExt cx="1742129" cy="1766899"/>
          </a:xfrm>
        </p:grpSpPr>
        <p:sp>
          <p:nvSpPr>
            <p:cNvPr id="16" name="Elipsa 4">
              <a:extLst>
                <a:ext uri="{FF2B5EF4-FFF2-40B4-BE49-F238E27FC236}">
                  <a16:creationId xmlns:a16="http://schemas.microsoft.com/office/drawing/2014/main" id="{16D86F6F-9467-27F0-35A6-2BF3094B2C9A}"/>
                </a:ext>
              </a:extLst>
            </p:cNvPr>
            <p:cNvSpPr/>
            <p:nvPr/>
          </p:nvSpPr>
          <p:spPr>
            <a:xfrm>
              <a:off x="7424335" y="2590541"/>
              <a:ext cx="1742129" cy="1741499"/>
            </a:xfrm>
            <a:prstGeom prst="ellipse">
              <a:avLst/>
            </a:prstGeom>
            <a:solidFill>
              <a:srgbClr val="FFD3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sp>
          <p:nvSpPr>
            <p:cNvPr id="520203" name="pole tekstowe 5">
              <a:extLst>
                <a:ext uri="{FF2B5EF4-FFF2-40B4-BE49-F238E27FC236}">
                  <a16:creationId xmlns:a16="http://schemas.microsoft.com/office/drawing/2014/main" id="{AB42343C-EBD8-CC45-7821-3F728D0132F7}"/>
                </a:ext>
              </a:extLst>
            </p:cNvPr>
            <p:cNvSpPr txBox="1">
              <a:spLocks noChangeArrowheads="1"/>
            </p:cNvSpPr>
            <p:nvPr/>
          </p:nvSpPr>
          <p:spPr bwMode="auto">
            <a:xfrm>
              <a:off x="7696794" y="2910890"/>
              <a:ext cx="1197209" cy="144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8800" b="1">
                  <a:solidFill>
                    <a:schemeClr val="bg1"/>
                  </a:solidFill>
                  <a:latin typeface="Century Gothic" panose="020B0502020202020204" pitchFamily="34" charset="0"/>
                </a:rPr>
                <a:t>I</a:t>
              </a:r>
            </a:p>
          </p:txBody>
        </p:sp>
        <p:sp>
          <p:nvSpPr>
            <p:cNvPr id="520204" name="pole tekstowe 6">
              <a:extLst>
                <a:ext uri="{FF2B5EF4-FFF2-40B4-BE49-F238E27FC236}">
                  <a16:creationId xmlns:a16="http://schemas.microsoft.com/office/drawing/2014/main" id="{2E0167B3-A4E9-1256-81F4-5595416AE0CD}"/>
                </a:ext>
              </a:extLst>
            </p:cNvPr>
            <p:cNvSpPr txBox="1">
              <a:spLocks noChangeArrowheads="1"/>
            </p:cNvSpPr>
            <p:nvPr/>
          </p:nvSpPr>
          <p:spPr bwMode="auto">
            <a:xfrm>
              <a:off x="7810035" y="2723367"/>
              <a:ext cx="97073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pl-PL" altLang="en-US" sz="2400">
                  <a:solidFill>
                    <a:schemeClr val="bg1"/>
                  </a:solidFill>
                  <a:latin typeface="Century Gothic" panose="020B0502020202020204" pitchFamily="34" charset="0"/>
                </a:rPr>
                <a:t>Style</a:t>
              </a:r>
            </a:p>
          </p:txBody>
        </p:sp>
      </p:grpSp>
      <p:grpSp>
        <p:nvGrpSpPr>
          <p:cNvPr id="20" name="Grupa 24">
            <a:extLst>
              <a:ext uri="{FF2B5EF4-FFF2-40B4-BE49-F238E27FC236}">
                <a16:creationId xmlns:a16="http://schemas.microsoft.com/office/drawing/2014/main" id="{59A0C77E-BCFE-5D01-C1C3-733B9ED510A9}"/>
              </a:ext>
            </a:extLst>
          </p:cNvPr>
          <p:cNvGrpSpPr>
            <a:grpSpLocks/>
          </p:cNvGrpSpPr>
          <p:nvPr/>
        </p:nvGrpSpPr>
        <p:grpSpPr bwMode="auto">
          <a:xfrm>
            <a:off x="8064500" y="1282700"/>
            <a:ext cx="741363" cy="741363"/>
            <a:chOff x="7844273" y="3265385"/>
            <a:chExt cx="1163500" cy="1163500"/>
          </a:xfrm>
        </p:grpSpPr>
        <p:sp>
          <p:nvSpPr>
            <p:cNvPr id="21" name="Elipsa 25">
              <a:extLst>
                <a:ext uri="{FF2B5EF4-FFF2-40B4-BE49-F238E27FC236}">
                  <a16:creationId xmlns:a16="http://schemas.microsoft.com/office/drawing/2014/main" id="{C734FFAD-C8CF-61BC-7C0A-6212B5200155}"/>
                </a:ext>
              </a:extLst>
            </p:cNvPr>
            <p:cNvSpPr/>
            <p:nvPr/>
          </p:nvSpPr>
          <p:spPr>
            <a:xfrm>
              <a:off x="7844273" y="3265385"/>
              <a:ext cx="1163500" cy="1163500"/>
            </a:xfrm>
            <a:prstGeom prst="ellipse">
              <a:avLst/>
            </a:prstGeom>
            <a:solidFill>
              <a:srgbClr val="FFD3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sp>
          <p:nvSpPr>
            <p:cNvPr id="520201" name="Freeform 7">
              <a:extLst>
                <a:ext uri="{FF2B5EF4-FFF2-40B4-BE49-F238E27FC236}">
                  <a16:creationId xmlns:a16="http://schemas.microsoft.com/office/drawing/2014/main" id="{A553C1B9-347A-0D8F-B312-5628F5255F9D}"/>
                </a:ext>
              </a:extLst>
            </p:cNvPr>
            <p:cNvSpPr>
              <a:spLocks noEditPoints="1"/>
            </p:cNvSpPr>
            <p:nvPr/>
          </p:nvSpPr>
          <p:spPr bwMode="auto">
            <a:xfrm>
              <a:off x="8034478" y="3363477"/>
              <a:ext cx="783089" cy="910056"/>
            </a:xfrm>
            <a:custGeom>
              <a:avLst/>
              <a:gdLst>
                <a:gd name="T0" fmla="*/ 98137080 w 2306"/>
                <a:gd name="T1" fmla="*/ 304191225 h 2681"/>
                <a:gd name="T2" fmla="*/ 105978837 w 2306"/>
                <a:gd name="T3" fmla="*/ 294858144 h 2681"/>
                <a:gd name="T4" fmla="*/ 116011613 w 2306"/>
                <a:gd name="T5" fmla="*/ 287138113 h 2681"/>
                <a:gd name="T6" fmla="*/ 119817371 w 2306"/>
                <a:gd name="T7" fmla="*/ 260521096 h 2681"/>
                <a:gd name="T8" fmla="*/ 203193258 w 2306"/>
                <a:gd name="T9" fmla="*/ 306495727 h 2681"/>
                <a:gd name="T10" fmla="*/ 265004653 w 2306"/>
                <a:gd name="T11" fmla="*/ 291286149 h 2681"/>
                <a:gd name="T12" fmla="*/ 199848999 w 2306"/>
                <a:gd name="T13" fmla="*/ 242546387 h 2681"/>
                <a:gd name="T14" fmla="*/ 264658953 w 2306"/>
                <a:gd name="T15" fmla="*/ 218925325 h 2681"/>
                <a:gd name="T16" fmla="*/ 111168075 w 2306"/>
                <a:gd name="T17" fmla="*/ 57035833 h 2681"/>
                <a:gd name="T18" fmla="*/ 139767463 w 2306"/>
                <a:gd name="T19" fmla="*/ 115072 h 2681"/>
                <a:gd name="T20" fmla="*/ 88796044 w 2306"/>
                <a:gd name="T21" fmla="*/ 28690695 h 2681"/>
                <a:gd name="T22" fmla="*/ 26754069 w 2306"/>
                <a:gd name="T23" fmla="*/ 53809734 h 2681"/>
                <a:gd name="T24" fmla="*/ 14184234 w 2306"/>
                <a:gd name="T25" fmla="*/ 107388645 h 2681"/>
                <a:gd name="T26" fmla="*/ 33327466 w 2306"/>
                <a:gd name="T27" fmla="*/ 133198797 h 2681"/>
                <a:gd name="T28" fmla="*/ 51317119 w 2306"/>
                <a:gd name="T29" fmla="*/ 118911155 h 2681"/>
                <a:gd name="T30" fmla="*/ 62964634 w 2306"/>
                <a:gd name="T31" fmla="*/ 189658590 h 2681"/>
                <a:gd name="T32" fmla="*/ 69883732 w 2306"/>
                <a:gd name="T33" fmla="*/ 199683123 h 2681"/>
                <a:gd name="T34" fmla="*/ 84298886 w 2306"/>
                <a:gd name="T35" fmla="*/ 259945056 h 2681"/>
                <a:gd name="T36" fmla="*/ 82914727 w 2306"/>
                <a:gd name="T37" fmla="*/ 287138113 h 2681"/>
                <a:gd name="T38" fmla="*/ 71036971 w 2306"/>
                <a:gd name="T39" fmla="*/ 308108777 h 2681"/>
                <a:gd name="T40" fmla="*/ 93293542 w 2306"/>
                <a:gd name="T41" fmla="*/ 44130757 h 2681"/>
                <a:gd name="T42" fmla="*/ 111052955 w 2306"/>
                <a:gd name="T43" fmla="*/ 90450605 h 2681"/>
                <a:gd name="T44" fmla="*/ 57659937 w 2306"/>
                <a:gd name="T45" fmla="*/ 108195170 h 2681"/>
                <a:gd name="T46" fmla="*/ 34365246 w 2306"/>
                <a:gd name="T47" fmla="*/ 55422784 h 2681"/>
                <a:gd name="T48" fmla="*/ 93293542 w 2306"/>
                <a:gd name="T49" fmla="*/ 44130757 h 2681"/>
                <a:gd name="T50" fmla="*/ 60312116 w 2306"/>
                <a:gd name="T51" fmla="*/ 119141639 h 2681"/>
                <a:gd name="T52" fmla="*/ 108515896 w 2306"/>
                <a:gd name="T53" fmla="*/ 97825080 h 2681"/>
                <a:gd name="T54" fmla="*/ 139652343 w 2306"/>
                <a:gd name="T55" fmla="*/ 115915201 h 2681"/>
                <a:gd name="T56" fmla="*/ 183934906 w 2306"/>
                <a:gd name="T57" fmla="*/ 165807044 h 2681"/>
                <a:gd name="T58" fmla="*/ 79455348 w 2306"/>
                <a:gd name="T59" fmla="*/ 186086594 h 2681"/>
                <a:gd name="T60" fmla="*/ 71728711 w 2306"/>
                <a:gd name="T61" fmla="*/ 184934513 h 2681"/>
                <a:gd name="T62" fmla="*/ 78071528 w 2306"/>
                <a:gd name="T63" fmla="*/ 193806626 h 2681"/>
                <a:gd name="T64" fmla="*/ 184511525 w 2306"/>
                <a:gd name="T65" fmla="*/ 174679496 h 2681"/>
                <a:gd name="T66" fmla="*/ 221298710 w 2306"/>
                <a:gd name="T67" fmla="*/ 186778047 h 2681"/>
                <a:gd name="T68" fmla="*/ 190046803 w 2306"/>
                <a:gd name="T69" fmla="*/ 204637684 h 2681"/>
                <a:gd name="T70" fmla="*/ 95138861 w 2306"/>
                <a:gd name="T71" fmla="*/ 211781674 h 2681"/>
                <a:gd name="T72" fmla="*/ 77840948 w 2306"/>
                <a:gd name="T73" fmla="*/ 196341612 h 2681"/>
                <a:gd name="T74" fmla="*/ 182089926 w 2306"/>
                <a:gd name="T75" fmla="*/ 236324333 h 2681"/>
                <a:gd name="T76" fmla="*/ 172633770 w 2306"/>
                <a:gd name="T77" fmla="*/ 236554817 h 2681"/>
                <a:gd name="T78" fmla="*/ 131349087 w 2306"/>
                <a:gd name="T79" fmla="*/ 223303845 h 2681"/>
                <a:gd name="T80" fmla="*/ 192929902 w 2306"/>
                <a:gd name="T81" fmla="*/ 212012158 h 2681"/>
                <a:gd name="T82" fmla="*/ 182089926 w 2306"/>
                <a:gd name="T83" fmla="*/ 236324333 h 2681"/>
                <a:gd name="T84" fmla="*/ 163292734 w 2306"/>
                <a:gd name="T85" fmla="*/ 244159437 h 2681"/>
                <a:gd name="T86" fmla="*/ 113590014 w 2306"/>
                <a:gd name="T87" fmla="*/ 252570920 h 2681"/>
                <a:gd name="T88" fmla="*/ 102057959 w 2306"/>
                <a:gd name="T89" fmla="*/ 269969589 h 2681"/>
                <a:gd name="T90" fmla="*/ 92140303 w 2306"/>
                <a:gd name="T91" fmla="*/ 238398351 h 2681"/>
                <a:gd name="T92" fmla="*/ 208497956 w 2306"/>
                <a:gd name="T93" fmla="*/ 300619230 h 2681"/>
                <a:gd name="T94" fmla="*/ 187740664 w 2306"/>
                <a:gd name="T95" fmla="*/ 243813880 h 2681"/>
                <a:gd name="T96" fmla="*/ 139536883 w 2306"/>
                <a:gd name="T97" fmla="*/ 10024533 h 2681"/>
                <a:gd name="T98" fmla="*/ 106439997 w 2306"/>
                <a:gd name="T99" fmla="*/ 49776771 h 2681"/>
                <a:gd name="T100" fmla="*/ 137230404 w 2306"/>
                <a:gd name="T101" fmla="*/ 14979094 h 2681"/>
                <a:gd name="T102" fmla="*/ 34134666 w 2306"/>
                <a:gd name="T103" fmla="*/ 108886622 h 2681"/>
                <a:gd name="T104" fmla="*/ 20988211 w 2306"/>
                <a:gd name="T105" fmla="*/ 103471093 h 2681"/>
                <a:gd name="T106" fmla="*/ 50279340 w 2306"/>
                <a:gd name="T107" fmla="*/ 111075712 h 268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06" h="2681">
                  <a:moveTo>
                    <a:pt x="720" y="2559"/>
                  </a:moveTo>
                  <a:cubicBezTo>
                    <a:pt x="851" y="2559"/>
                    <a:pt x="851" y="2559"/>
                    <a:pt x="851" y="2559"/>
                  </a:cubicBezTo>
                  <a:cubicBezTo>
                    <a:pt x="851" y="2640"/>
                    <a:pt x="851" y="2640"/>
                    <a:pt x="851" y="2640"/>
                  </a:cubicBezTo>
                  <a:cubicBezTo>
                    <a:pt x="851" y="2659"/>
                    <a:pt x="866" y="2674"/>
                    <a:pt x="885" y="2674"/>
                  </a:cubicBezTo>
                  <a:cubicBezTo>
                    <a:pt x="904" y="2674"/>
                    <a:pt x="919" y="2659"/>
                    <a:pt x="919" y="2640"/>
                  </a:cubicBezTo>
                  <a:cubicBezTo>
                    <a:pt x="919" y="2559"/>
                    <a:pt x="919" y="2559"/>
                    <a:pt x="919" y="2559"/>
                  </a:cubicBezTo>
                  <a:cubicBezTo>
                    <a:pt x="1006" y="2559"/>
                    <a:pt x="1006" y="2559"/>
                    <a:pt x="1006" y="2559"/>
                  </a:cubicBezTo>
                  <a:cubicBezTo>
                    <a:pt x="1024" y="2559"/>
                    <a:pt x="1039" y="2544"/>
                    <a:pt x="1039" y="2526"/>
                  </a:cubicBezTo>
                  <a:cubicBezTo>
                    <a:pt x="1039" y="2507"/>
                    <a:pt x="1024" y="2492"/>
                    <a:pt x="1006" y="2492"/>
                  </a:cubicBezTo>
                  <a:cubicBezTo>
                    <a:pt x="919" y="2492"/>
                    <a:pt x="919" y="2492"/>
                    <a:pt x="919" y="2492"/>
                  </a:cubicBezTo>
                  <a:cubicBezTo>
                    <a:pt x="919" y="2406"/>
                    <a:pt x="919" y="2406"/>
                    <a:pt x="919" y="2406"/>
                  </a:cubicBezTo>
                  <a:cubicBezTo>
                    <a:pt x="986" y="2391"/>
                    <a:pt x="1037" y="2333"/>
                    <a:pt x="1039" y="2261"/>
                  </a:cubicBezTo>
                  <a:cubicBezTo>
                    <a:pt x="1074" y="2268"/>
                    <a:pt x="1109" y="2272"/>
                    <a:pt x="1145" y="2272"/>
                  </a:cubicBezTo>
                  <a:cubicBezTo>
                    <a:pt x="1245" y="2272"/>
                    <a:pt x="1339" y="2244"/>
                    <a:pt x="1420" y="2196"/>
                  </a:cubicBezTo>
                  <a:cubicBezTo>
                    <a:pt x="1762" y="2660"/>
                    <a:pt x="1762" y="2660"/>
                    <a:pt x="1762" y="2660"/>
                  </a:cubicBezTo>
                  <a:cubicBezTo>
                    <a:pt x="1768" y="2668"/>
                    <a:pt x="1776" y="2672"/>
                    <a:pt x="1784" y="2674"/>
                  </a:cubicBezTo>
                  <a:cubicBezTo>
                    <a:pt x="1790" y="2675"/>
                    <a:pt x="1836" y="2681"/>
                    <a:pt x="1899" y="2681"/>
                  </a:cubicBezTo>
                  <a:cubicBezTo>
                    <a:pt x="2020" y="2681"/>
                    <a:pt x="2205" y="2658"/>
                    <a:pt x="2298" y="2528"/>
                  </a:cubicBezTo>
                  <a:cubicBezTo>
                    <a:pt x="2304" y="2521"/>
                    <a:pt x="2306" y="2512"/>
                    <a:pt x="2304" y="2503"/>
                  </a:cubicBezTo>
                  <a:cubicBezTo>
                    <a:pt x="2303" y="2494"/>
                    <a:pt x="2298" y="2486"/>
                    <a:pt x="2290" y="2481"/>
                  </a:cubicBezTo>
                  <a:cubicBezTo>
                    <a:pt x="1733" y="2105"/>
                    <a:pt x="1733" y="2105"/>
                    <a:pt x="1733" y="2105"/>
                  </a:cubicBezTo>
                  <a:cubicBezTo>
                    <a:pt x="2040" y="2064"/>
                    <a:pt x="2273" y="1960"/>
                    <a:pt x="2285" y="1954"/>
                  </a:cubicBezTo>
                  <a:cubicBezTo>
                    <a:pt x="2295" y="1950"/>
                    <a:pt x="2302" y="1941"/>
                    <a:pt x="2304" y="1930"/>
                  </a:cubicBezTo>
                  <a:cubicBezTo>
                    <a:pt x="2306" y="1919"/>
                    <a:pt x="2303" y="1908"/>
                    <a:pt x="2295" y="1900"/>
                  </a:cubicBezTo>
                  <a:cubicBezTo>
                    <a:pt x="2264" y="1867"/>
                    <a:pt x="1644" y="1223"/>
                    <a:pt x="1208" y="921"/>
                  </a:cubicBezTo>
                  <a:cubicBezTo>
                    <a:pt x="1200" y="874"/>
                    <a:pt x="1183" y="828"/>
                    <a:pt x="1155" y="786"/>
                  </a:cubicBezTo>
                  <a:cubicBezTo>
                    <a:pt x="964" y="495"/>
                    <a:pt x="964" y="495"/>
                    <a:pt x="964" y="495"/>
                  </a:cubicBezTo>
                  <a:cubicBezTo>
                    <a:pt x="1140" y="465"/>
                    <a:pt x="1232" y="331"/>
                    <a:pt x="1237" y="324"/>
                  </a:cubicBezTo>
                  <a:cubicBezTo>
                    <a:pt x="1287" y="245"/>
                    <a:pt x="1294" y="83"/>
                    <a:pt x="1261" y="28"/>
                  </a:cubicBezTo>
                  <a:cubicBezTo>
                    <a:pt x="1244" y="1"/>
                    <a:pt x="1221" y="0"/>
                    <a:pt x="1212" y="1"/>
                  </a:cubicBezTo>
                  <a:cubicBezTo>
                    <a:pt x="1181" y="4"/>
                    <a:pt x="1155" y="35"/>
                    <a:pt x="1127" y="105"/>
                  </a:cubicBezTo>
                  <a:cubicBezTo>
                    <a:pt x="1047" y="304"/>
                    <a:pt x="783" y="251"/>
                    <a:pt x="772" y="249"/>
                  </a:cubicBezTo>
                  <a:cubicBezTo>
                    <a:pt x="771" y="249"/>
                    <a:pt x="770" y="249"/>
                    <a:pt x="770" y="249"/>
                  </a:cubicBezTo>
                  <a:cubicBezTo>
                    <a:pt x="713" y="210"/>
                    <a:pt x="645" y="188"/>
                    <a:pt x="573" y="188"/>
                  </a:cubicBezTo>
                  <a:cubicBezTo>
                    <a:pt x="505" y="188"/>
                    <a:pt x="439" y="208"/>
                    <a:pt x="382" y="246"/>
                  </a:cubicBezTo>
                  <a:cubicBezTo>
                    <a:pt x="304" y="297"/>
                    <a:pt x="250" y="376"/>
                    <a:pt x="232" y="467"/>
                  </a:cubicBezTo>
                  <a:cubicBezTo>
                    <a:pt x="229" y="481"/>
                    <a:pt x="227" y="495"/>
                    <a:pt x="226" y="509"/>
                  </a:cubicBezTo>
                  <a:cubicBezTo>
                    <a:pt x="185" y="536"/>
                    <a:pt x="0" y="678"/>
                    <a:pt x="122" y="929"/>
                  </a:cubicBezTo>
                  <a:cubicBezTo>
                    <a:pt x="122" y="930"/>
                    <a:pt x="123" y="931"/>
                    <a:pt x="123" y="932"/>
                  </a:cubicBezTo>
                  <a:cubicBezTo>
                    <a:pt x="250" y="1141"/>
                    <a:pt x="250" y="1141"/>
                    <a:pt x="250" y="1141"/>
                  </a:cubicBezTo>
                  <a:cubicBezTo>
                    <a:pt x="257" y="1151"/>
                    <a:pt x="268" y="1157"/>
                    <a:pt x="279" y="1157"/>
                  </a:cubicBezTo>
                  <a:cubicBezTo>
                    <a:pt x="283" y="1157"/>
                    <a:pt x="286" y="1157"/>
                    <a:pt x="289" y="1156"/>
                  </a:cubicBezTo>
                  <a:cubicBezTo>
                    <a:pt x="294" y="1154"/>
                    <a:pt x="340" y="1139"/>
                    <a:pt x="364" y="1088"/>
                  </a:cubicBezTo>
                  <a:cubicBezTo>
                    <a:pt x="375" y="1067"/>
                    <a:pt x="380" y="1044"/>
                    <a:pt x="380" y="1018"/>
                  </a:cubicBezTo>
                  <a:cubicBezTo>
                    <a:pt x="398" y="1026"/>
                    <a:pt x="420" y="1032"/>
                    <a:pt x="445" y="1032"/>
                  </a:cubicBezTo>
                  <a:cubicBezTo>
                    <a:pt x="445" y="1032"/>
                    <a:pt x="445" y="1032"/>
                    <a:pt x="445" y="1032"/>
                  </a:cubicBezTo>
                  <a:cubicBezTo>
                    <a:pt x="447" y="1032"/>
                    <a:pt x="448" y="1032"/>
                    <a:pt x="450" y="1032"/>
                  </a:cubicBezTo>
                  <a:cubicBezTo>
                    <a:pt x="373" y="1219"/>
                    <a:pt x="409" y="1440"/>
                    <a:pt x="546" y="1646"/>
                  </a:cubicBezTo>
                  <a:cubicBezTo>
                    <a:pt x="547" y="1648"/>
                    <a:pt x="548" y="1649"/>
                    <a:pt x="549" y="1651"/>
                  </a:cubicBezTo>
                  <a:cubicBezTo>
                    <a:pt x="567" y="1677"/>
                    <a:pt x="586" y="1702"/>
                    <a:pt x="606" y="1728"/>
                  </a:cubicBezTo>
                  <a:cubicBezTo>
                    <a:pt x="606" y="1730"/>
                    <a:pt x="606" y="1732"/>
                    <a:pt x="606" y="1733"/>
                  </a:cubicBezTo>
                  <a:cubicBezTo>
                    <a:pt x="606" y="1859"/>
                    <a:pt x="650" y="1981"/>
                    <a:pt x="731" y="2077"/>
                  </a:cubicBezTo>
                  <a:cubicBezTo>
                    <a:pt x="731" y="2078"/>
                    <a:pt x="731" y="2078"/>
                    <a:pt x="731" y="2079"/>
                  </a:cubicBezTo>
                  <a:cubicBezTo>
                    <a:pt x="731" y="2256"/>
                    <a:pt x="731" y="2256"/>
                    <a:pt x="731" y="2256"/>
                  </a:cubicBezTo>
                  <a:cubicBezTo>
                    <a:pt x="731" y="2329"/>
                    <a:pt x="782" y="2391"/>
                    <a:pt x="851" y="2406"/>
                  </a:cubicBezTo>
                  <a:cubicBezTo>
                    <a:pt x="851" y="2492"/>
                    <a:pt x="851" y="2492"/>
                    <a:pt x="851" y="2492"/>
                  </a:cubicBezTo>
                  <a:cubicBezTo>
                    <a:pt x="719" y="2492"/>
                    <a:pt x="719" y="2492"/>
                    <a:pt x="719" y="2492"/>
                  </a:cubicBezTo>
                  <a:cubicBezTo>
                    <a:pt x="718" y="2492"/>
                    <a:pt x="717" y="2492"/>
                    <a:pt x="716" y="2492"/>
                  </a:cubicBezTo>
                  <a:cubicBezTo>
                    <a:pt x="670" y="2496"/>
                    <a:pt x="582" y="2531"/>
                    <a:pt x="582" y="2640"/>
                  </a:cubicBezTo>
                  <a:cubicBezTo>
                    <a:pt x="582" y="2659"/>
                    <a:pt x="597" y="2674"/>
                    <a:pt x="616" y="2674"/>
                  </a:cubicBezTo>
                  <a:cubicBezTo>
                    <a:pt x="634" y="2674"/>
                    <a:pt x="649" y="2659"/>
                    <a:pt x="649" y="2640"/>
                  </a:cubicBezTo>
                  <a:cubicBezTo>
                    <a:pt x="649" y="2571"/>
                    <a:pt x="706" y="2561"/>
                    <a:pt x="720" y="2559"/>
                  </a:cubicBezTo>
                  <a:close/>
                  <a:moveTo>
                    <a:pt x="809" y="383"/>
                  </a:moveTo>
                  <a:cubicBezTo>
                    <a:pt x="1099" y="823"/>
                    <a:pt x="1099" y="823"/>
                    <a:pt x="1099" y="823"/>
                  </a:cubicBezTo>
                  <a:cubicBezTo>
                    <a:pt x="1108" y="836"/>
                    <a:pt x="1115" y="850"/>
                    <a:pt x="1121" y="865"/>
                  </a:cubicBezTo>
                  <a:cubicBezTo>
                    <a:pt x="1063" y="829"/>
                    <a:pt x="1010" y="801"/>
                    <a:pt x="963" y="785"/>
                  </a:cubicBezTo>
                  <a:cubicBezTo>
                    <a:pt x="919" y="769"/>
                    <a:pt x="874" y="761"/>
                    <a:pt x="829" y="761"/>
                  </a:cubicBezTo>
                  <a:cubicBezTo>
                    <a:pt x="705" y="761"/>
                    <a:pt x="592" y="820"/>
                    <a:pt x="514" y="920"/>
                  </a:cubicBezTo>
                  <a:cubicBezTo>
                    <a:pt x="509" y="926"/>
                    <a:pt x="505" y="933"/>
                    <a:pt x="500" y="939"/>
                  </a:cubicBezTo>
                  <a:cubicBezTo>
                    <a:pt x="338" y="693"/>
                    <a:pt x="338" y="693"/>
                    <a:pt x="338" y="693"/>
                  </a:cubicBezTo>
                  <a:cubicBezTo>
                    <a:pt x="307" y="646"/>
                    <a:pt x="292" y="592"/>
                    <a:pt x="292" y="538"/>
                  </a:cubicBezTo>
                  <a:cubicBezTo>
                    <a:pt x="292" y="519"/>
                    <a:pt x="294" y="500"/>
                    <a:pt x="298" y="481"/>
                  </a:cubicBezTo>
                  <a:cubicBezTo>
                    <a:pt x="313" y="407"/>
                    <a:pt x="356" y="343"/>
                    <a:pt x="419" y="302"/>
                  </a:cubicBezTo>
                  <a:cubicBezTo>
                    <a:pt x="465" y="272"/>
                    <a:pt x="518" y="256"/>
                    <a:pt x="573" y="256"/>
                  </a:cubicBezTo>
                  <a:cubicBezTo>
                    <a:pt x="669" y="256"/>
                    <a:pt x="757" y="303"/>
                    <a:pt x="809" y="383"/>
                  </a:cubicBezTo>
                  <a:close/>
                  <a:moveTo>
                    <a:pt x="507" y="1072"/>
                  </a:moveTo>
                  <a:cubicBezTo>
                    <a:pt x="510" y="1063"/>
                    <a:pt x="513" y="1055"/>
                    <a:pt x="517" y="1047"/>
                  </a:cubicBezTo>
                  <a:cubicBezTo>
                    <a:pt x="519" y="1042"/>
                    <a:pt x="521" y="1038"/>
                    <a:pt x="523" y="1034"/>
                  </a:cubicBezTo>
                  <a:cubicBezTo>
                    <a:pt x="528" y="1023"/>
                    <a:pt x="534" y="1011"/>
                    <a:pt x="541" y="1000"/>
                  </a:cubicBezTo>
                  <a:cubicBezTo>
                    <a:pt x="605" y="893"/>
                    <a:pt x="712" y="829"/>
                    <a:pt x="829" y="829"/>
                  </a:cubicBezTo>
                  <a:cubicBezTo>
                    <a:pt x="866" y="829"/>
                    <a:pt x="904" y="836"/>
                    <a:pt x="941" y="849"/>
                  </a:cubicBezTo>
                  <a:cubicBezTo>
                    <a:pt x="998" y="869"/>
                    <a:pt x="1068" y="908"/>
                    <a:pt x="1144" y="960"/>
                  </a:cubicBezTo>
                  <a:cubicBezTo>
                    <a:pt x="1156" y="967"/>
                    <a:pt x="1167" y="975"/>
                    <a:pt x="1179" y="983"/>
                  </a:cubicBezTo>
                  <a:cubicBezTo>
                    <a:pt x="1190" y="991"/>
                    <a:pt x="1200" y="998"/>
                    <a:pt x="1211" y="1006"/>
                  </a:cubicBezTo>
                  <a:cubicBezTo>
                    <a:pt x="1355" y="1110"/>
                    <a:pt x="1517" y="1248"/>
                    <a:pt x="1669" y="1387"/>
                  </a:cubicBezTo>
                  <a:cubicBezTo>
                    <a:pt x="1662" y="1393"/>
                    <a:pt x="1654" y="1399"/>
                    <a:pt x="1646" y="1405"/>
                  </a:cubicBezTo>
                  <a:cubicBezTo>
                    <a:pt x="1629" y="1417"/>
                    <a:pt x="1612" y="1428"/>
                    <a:pt x="1595" y="1439"/>
                  </a:cubicBezTo>
                  <a:cubicBezTo>
                    <a:pt x="1586" y="1445"/>
                    <a:pt x="1577" y="1451"/>
                    <a:pt x="1567" y="1457"/>
                  </a:cubicBezTo>
                  <a:cubicBezTo>
                    <a:pt x="1557" y="1463"/>
                    <a:pt x="1547" y="1468"/>
                    <a:pt x="1538" y="1473"/>
                  </a:cubicBezTo>
                  <a:cubicBezTo>
                    <a:pt x="1217" y="1651"/>
                    <a:pt x="861" y="1637"/>
                    <a:pt x="689" y="1615"/>
                  </a:cubicBezTo>
                  <a:cubicBezTo>
                    <a:pt x="680" y="1614"/>
                    <a:pt x="672" y="1613"/>
                    <a:pt x="664" y="1612"/>
                  </a:cubicBezTo>
                  <a:cubicBezTo>
                    <a:pt x="661" y="1611"/>
                    <a:pt x="658" y="1611"/>
                    <a:pt x="655" y="1610"/>
                  </a:cubicBezTo>
                  <a:cubicBezTo>
                    <a:pt x="643" y="1608"/>
                    <a:pt x="631" y="1607"/>
                    <a:pt x="622" y="1605"/>
                  </a:cubicBezTo>
                  <a:cubicBezTo>
                    <a:pt x="611" y="1603"/>
                    <a:pt x="603" y="1601"/>
                    <a:pt x="597" y="1600"/>
                  </a:cubicBezTo>
                  <a:cubicBezTo>
                    <a:pt x="480" y="1421"/>
                    <a:pt x="447" y="1232"/>
                    <a:pt x="507" y="1072"/>
                  </a:cubicBezTo>
                  <a:close/>
                  <a:moveTo>
                    <a:pt x="677" y="1682"/>
                  </a:moveTo>
                  <a:cubicBezTo>
                    <a:pt x="733" y="1690"/>
                    <a:pt x="809" y="1697"/>
                    <a:pt x="897" y="1697"/>
                  </a:cubicBezTo>
                  <a:cubicBezTo>
                    <a:pt x="1088" y="1697"/>
                    <a:pt x="1337" y="1664"/>
                    <a:pt x="1571" y="1533"/>
                  </a:cubicBezTo>
                  <a:cubicBezTo>
                    <a:pt x="1581" y="1527"/>
                    <a:pt x="1591" y="1522"/>
                    <a:pt x="1600" y="1516"/>
                  </a:cubicBezTo>
                  <a:cubicBezTo>
                    <a:pt x="1610" y="1510"/>
                    <a:pt x="1620" y="1504"/>
                    <a:pt x="1629" y="1498"/>
                  </a:cubicBezTo>
                  <a:cubicBezTo>
                    <a:pt x="1660" y="1478"/>
                    <a:pt x="1690" y="1457"/>
                    <a:pt x="1720" y="1433"/>
                  </a:cubicBezTo>
                  <a:cubicBezTo>
                    <a:pt x="1790" y="1498"/>
                    <a:pt x="1858" y="1561"/>
                    <a:pt x="1919" y="1621"/>
                  </a:cubicBezTo>
                  <a:cubicBezTo>
                    <a:pt x="1909" y="1629"/>
                    <a:pt x="1898" y="1638"/>
                    <a:pt x="1887" y="1645"/>
                  </a:cubicBezTo>
                  <a:cubicBezTo>
                    <a:pt x="1821" y="1693"/>
                    <a:pt x="1752" y="1731"/>
                    <a:pt x="1683" y="1762"/>
                  </a:cubicBezTo>
                  <a:cubicBezTo>
                    <a:pt x="1671" y="1767"/>
                    <a:pt x="1659" y="1771"/>
                    <a:pt x="1648" y="1776"/>
                  </a:cubicBezTo>
                  <a:cubicBezTo>
                    <a:pt x="1636" y="1781"/>
                    <a:pt x="1624" y="1785"/>
                    <a:pt x="1613" y="1790"/>
                  </a:cubicBezTo>
                  <a:cubicBezTo>
                    <a:pt x="1325" y="1893"/>
                    <a:pt x="1040" y="1872"/>
                    <a:pt x="905" y="1852"/>
                  </a:cubicBezTo>
                  <a:cubicBezTo>
                    <a:pt x="856" y="1845"/>
                    <a:pt x="827" y="1838"/>
                    <a:pt x="825" y="1838"/>
                  </a:cubicBezTo>
                  <a:cubicBezTo>
                    <a:pt x="821" y="1837"/>
                    <a:pt x="816" y="1837"/>
                    <a:pt x="812" y="1838"/>
                  </a:cubicBezTo>
                  <a:cubicBezTo>
                    <a:pt x="771" y="1805"/>
                    <a:pt x="732" y="1769"/>
                    <a:pt x="696" y="1729"/>
                  </a:cubicBezTo>
                  <a:cubicBezTo>
                    <a:pt x="689" y="1721"/>
                    <a:pt x="682" y="1712"/>
                    <a:pt x="675" y="1704"/>
                  </a:cubicBezTo>
                  <a:cubicBezTo>
                    <a:pt x="668" y="1696"/>
                    <a:pt x="661" y="1687"/>
                    <a:pt x="654" y="1679"/>
                  </a:cubicBezTo>
                  <a:cubicBezTo>
                    <a:pt x="661" y="1680"/>
                    <a:pt x="669" y="1681"/>
                    <a:pt x="677" y="1682"/>
                  </a:cubicBezTo>
                  <a:close/>
                  <a:moveTo>
                    <a:pt x="1579" y="2051"/>
                  </a:moveTo>
                  <a:cubicBezTo>
                    <a:pt x="1565" y="2052"/>
                    <a:pt x="1550" y="2053"/>
                    <a:pt x="1536" y="2053"/>
                  </a:cubicBezTo>
                  <a:cubicBezTo>
                    <a:pt x="1523" y="2053"/>
                    <a:pt x="1510" y="2053"/>
                    <a:pt x="1497" y="2053"/>
                  </a:cubicBezTo>
                  <a:cubicBezTo>
                    <a:pt x="1497" y="2053"/>
                    <a:pt x="1497" y="2053"/>
                    <a:pt x="1497" y="2053"/>
                  </a:cubicBezTo>
                  <a:cubicBezTo>
                    <a:pt x="1495" y="2053"/>
                    <a:pt x="1493" y="2053"/>
                    <a:pt x="1490" y="2053"/>
                  </a:cubicBezTo>
                  <a:cubicBezTo>
                    <a:pt x="1283" y="2052"/>
                    <a:pt x="1101" y="2010"/>
                    <a:pt x="947" y="1927"/>
                  </a:cubicBezTo>
                  <a:cubicBezTo>
                    <a:pt x="1000" y="1933"/>
                    <a:pt x="1065" y="1938"/>
                    <a:pt x="1139" y="1938"/>
                  </a:cubicBezTo>
                  <a:cubicBezTo>
                    <a:pt x="1272" y="1938"/>
                    <a:pt x="1432" y="1922"/>
                    <a:pt x="1596" y="1868"/>
                  </a:cubicBezTo>
                  <a:cubicBezTo>
                    <a:pt x="1609" y="1864"/>
                    <a:pt x="1622" y="1859"/>
                    <a:pt x="1635" y="1855"/>
                  </a:cubicBezTo>
                  <a:cubicBezTo>
                    <a:pt x="1648" y="1850"/>
                    <a:pt x="1660" y="1845"/>
                    <a:pt x="1673" y="1840"/>
                  </a:cubicBezTo>
                  <a:cubicBezTo>
                    <a:pt x="1773" y="1800"/>
                    <a:pt x="1874" y="1744"/>
                    <a:pt x="1969" y="1668"/>
                  </a:cubicBezTo>
                  <a:cubicBezTo>
                    <a:pt x="2079" y="1776"/>
                    <a:pt x="2167" y="1865"/>
                    <a:pt x="2212" y="1911"/>
                  </a:cubicBezTo>
                  <a:cubicBezTo>
                    <a:pt x="2114" y="1950"/>
                    <a:pt x="1864" y="2036"/>
                    <a:pt x="1579" y="2051"/>
                  </a:cubicBezTo>
                  <a:close/>
                  <a:moveTo>
                    <a:pt x="791" y="2044"/>
                  </a:moveTo>
                  <a:cubicBezTo>
                    <a:pt x="732" y="1977"/>
                    <a:pt x="694" y="1896"/>
                    <a:pt x="680" y="1810"/>
                  </a:cubicBezTo>
                  <a:cubicBezTo>
                    <a:pt x="868" y="1999"/>
                    <a:pt x="1115" y="2103"/>
                    <a:pt x="1416" y="2119"/>
                  </a:cubicBezTo>
                  <a:cubicBezTo>
                    <a:pt x="1339" y="2173"/>
                    <a:pt x="1246" y="2204"/>
                    <a:pt x="1145" y="2204"/>
                  </a:cubicBezTo>
                  <a:cubicBezTo>
                    <a:pt x="1101" y="2204"/>
                    <a:pt x="1057" y="2198"/>
                    <a:pt x="1015" y="2186"/>
                  </a:cubicBezTo>
                  <a:cubicBezTo>
                    <a:pt x="1005" y="2183"/>
                    <a:pt x="994" y="2185"/>
                    <a:pt x="985" y="2192"/>
                  </a:cubicBezTo>
                  <a:cubicBezTo>
                    <a:pt x="977" y="2198"/>
                    <a:pt x="972" y="2208"/>
                    <a:pt x="972" y="2219"/>
                  </a:cubicBezTo>
                  <a:cubicBezTo>
                    <a:pt x="972" y="2256"/>
                    <a:pt x="972" y="2256"/>
                    <a:pt x="972" y="2256"/>
                  </a:cubicBezTo>
                  <a:cubicBezTo>
                    <a:pt x="972" y="2304"/>
                    <a:pt x="933" y="2343"/>
                    <a:pt x="885" y="2343"/>
                  </a:cubicBezTo>
                  <a:cubicBezTo>
                    <a:pt x="837" y="2343"/>
                    <a:pt x="798" y="2304"/>
                    <a:pt x="798" y="2256"/>
                  </a:cubicBezTo>
                  <a:cubicBezTo>
                    <a:pt x="798" y="2079"/>
                    <a:pt x="798" y="2079"/>
                    <a:pt x="798" y="2079"/>
                  </a:cubicBezTo>
                  <a:cubicBezTo>
                    <a:pt x="798" y="2075"/>
                    <a:pt x="798" y="2072"/>
                    <a:pt x="799" y="2069"/>
                  </a:cubicBezTo>
                  <a:cubicBezTo>
                    <a:pt x="800" y="2060"/>
                    <a:pt x="797" y="2051"/>
                    <a:pt x="791" y="2044"/>
                  </a:cubicBezTo>
                  <a:close/>
                  <a:moveTo>
                    <a:pt x="2221" y="2515"/>
                  </a:moveTo>
                  <a:cubicBezTo>
                    <a:pt x="2105" y="2632"/>
                    <a:pt x="1867" y="2615"/>
                    <a:pt x="1808" y="2609"/>
                  </a:cubicBezTo>
                  <a:cubicBezTo>
                    <a:pt x="1476" y="2158"/>
                    <a:pt x="1476" y="2158"/>
                    <a:pt x="1476" y="2158"/>
                  </a:cubicBezTo>
                  <a:cubicBezTo>
                    <a:pt x="1491" y="2146"/>
                    <a:pt x="1505" y="2134"/>
                    <a:pt x="1519" y="2121"/>
                  </a:cubicBezTo>
                  <a:cubicBezTo>
                    <a:pt x="1556" y="2120"/>
                    <a:pt x="1592" y="2118"/>
                    <a:pt x="1628" y="2116"/>
                  </a:cubicBezTo>
                  <a:lnTo>
                    <a:pt x="2221" y="2515"/>
                  </a:lnTo>
                  <a:close/>
                  <a:moveTo>
                    <a:pt x="1190" y="130"/>
                  </a:moveTo>
                  <a:cubicBezTo>
                    <a:pt x="1198" y="110"/>
                    <a:pt x="1205" y="96"/>
                    <a:pt x="1210" y="87"/>
                  </a:cubicBezTo>
                  <a:cubicBezTo>
                    <a:pt x="1218" y="134"/>
                    <a:pt x="1213" y="236"/>
                    <a:pt x="1180" y="288"/>
                  </a:cubicBezTo>
                  <a:cubicBezTo>
                    <a:pt x="1180" y="289"/>
                    <a:pt x="1090" y="417"/>
                    <a:pt x="926" y="432"/>
                  </a:cubicBezTo>
                  <a:cubicBezTo>
                    <a:pt x="925" y="432"/>
                    <a:pt x="924" y="432"/>
                    <a:pt x="923" y="432"/>
                  </a:cubicBezTo>
                  <a:cubicBezTo>
                    <a:pt x="866" y="346"/>
                    <a:pt x="866" y="346"/>
                    <a:pt x="866" y="346"/>
                  </a:cubicBezTo>
                  <a:cubicBezTo>
                    <a:pt x="861" y="338"/>
                    <a:pt x="856" y="331"/>
                    <a:pt x="850" y="325"/>
                  </a:cubicBezTo>
                  <a:cubicBezTo>
                    <a:pt x="971" y="326"/>
                    <a:pt x="1127" y="286"/>
                    <a:pt x="1190" y="130"/>
                  </a:cubicBezTo>
                  <a:close/>
                  <a:moveTo>
                    <a:pt x="356" y="914"/>
                  </a:moveTo>
                  <a:cubicBezTo>
                    <a:pt x="346" y="900"/>
                    <a:pt x="328" y="895"/>
                    <a:pt x="312" y="903"/>
                  </a:cubicBezTo>
                  <a:cubicBezTo>
                    <a:pt x="297" y="911"/>
                    <a:pt x="290" y="929"/>
                    <a:pt x="296" y="945"/>
                  </a:cubicBezTo>
                  <a:cubicBezTo>
                    <a:pt x="314" y="992"/>
                    <a:pt x="317" y="1031"/>
                    <a:pt x="304" y="1058"/>
                  </a:cubicBezTo>
                  <a:cubicBezTo>
                    <a:pt x="300" y="1066"/>
                    <a:pt x="295" y="1072"/>
                    <a:pt x="290" y="1077"/>
                  </a:cubicBezTo>
                  <a:cubicBezTo>
                    <a:pt x="182" y="898"/>
                    <a:pt x="182" y="898"/>
                    <a:pt x="182" y="898"/>
                  </a:cubicBezTo>
                  <a:cubicBezTo>
                    <a:pt x="105" y="739"/>
                    <a:pt x="179" y="638"/>
                    <a:pt x="229" y="592"/>
                  </a:cubicBezTo>
                  <a:cubicBezTo>
                    <a:pt x="236" y="640"/>
                    <a:pt x="254" y="687"/>
                    <a:pt x="282" y="730"/>
                  </a:cubicBezTo>
                  <a:cubicBezTo>
                    <a:pt x="436" y="964"/>
                    <a:pt x="436" y="964"/>
                    <a:pt x="436" y="964"/>
                  </a:cubicBezTo>
                  <a:cubicBezTo>
                    <a:pt x="387" y="959"/>
                    <a:pt x="356" y="914"/>
                    <a:pt x="356" y="91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NZ"/>
            </a:p>
          </p:txBody>
        </p:sp>
      </p:grpSp>
      <p:pic>
        <p:nvPicPr>
          <p:cNvPr id="14" name="Obraz 23">
            <a:extLst>
              <a:ext uri="{FF2B5EF4-FFF2-40B4-BE49-F238E27FC236}">
                <a16:creationId xmlns:a16="http://schemas.microsoft.com/office/drawing/2014/main" id="{7C1F6FFD-C37E-80DD-E65D-EA813935747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434263" y="576263"/>
            <a:ext cx="4246562" cy="5653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14383360"/>
      </p:ext>
    </p:extLst>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1250" fill="hold"/>
                                        <p:tgtEl>
                                          <p:spTgt spid="13"/>
                                        </p:tgtEl>
                                        <p:attrNameLst>
                                          <p:attrName>ppt_x</p:attrName>
                                        </p:attrNameLst>
                                      </p:cBhvr>
                                      <p:tavLst>
                                        <p:tav tm="0">
                                          <p:val>
                                            <p:strVal val="1+#ppt_w/2"/>
                                          </p:val>
                                        </p:tav>
                                        <p:tav tm="100000">
                                          <p:val>
                                            <p:strVal val="#ppt_x"/>
                                          </p:val>
                                        </p:tav>
                                      </p:tavLst>
                                    </p:anim>
                                    <p:anim calcmode="lin" valueType="num">
                                      <p:cBhvr additive="base">
                                        <p:cTn id="8" dur="1250" fill="hold"/>
                                        <p:tgtEl>
                                          <p:spTgt spid="13"/>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25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250" fill="hold"/>
                                        <p:tgtEl>
                                          <p:spTgt spid="15"/>
                                        </p:tgtEl>
                                        <p:attrNameLst>
                                          <p:attrName>ppt_x</p:attrName>
                                        </p:attrNameLst>
                                      </p:cBhvr>
                                      <p:tavLst>
                                        <p:tav tm="0">
                                          <p:val>
                                            <p:strVal val="1+#ppt_w/2"/>
                                          </p:val>
                                        </p:tav>
                                        <p:tav tm="100000">
                                          <p:val>
                                            <p:strVal val="#ppt_x"/>
                                          </p:val>
                                        </p:tav>
                                      </p:tavLst>
                                    </p:anim>
                                    <p:anim calcmode="lin" valueType="num">
                                      <p:cBhvr additive="base">
                                        <p:cTn id="12" dur="1250" fill="hold"/>
                                        <p:tgtEl>
                                          <p:spTgt spid="15"/>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500"/>
                                  </p:stCondLst>
                                  <p:childTnLst>
                                    <p:set>
                                      <p:cBhvr>
                                        <p:cTn id="14" dur="1" fill="hold">
                                          <p:stCondLst>
                                            <p:cond delay="0"/>
                                          </p:stCondLst>
                                        </p:cTn>
                                        <p:tgtEl>
                                          <p:spTgt spid="20"/>
                                        </p:tgtEl>
                                        <p:attrNameLst>
                                          <p:attrName>style.visibility</p:attrName>
                                        </p:attrNameLst>
                                      </p:cBhvr>
                                      <p:to>
                                        <p:strVal val="visible"/>
                                      </p:to>
                                    </p:set>
                                    <p:anim calcmode="lin" valueType="num">
                                      <p:cBhvr additive="base">
                                        <p:cTn id="15" dur="1250" fill="hold"/>
                                        <p:tgtEl>
                                          <p:spTgt spid="20"/>
                                        </p:tgtEl>
                                        <p:attrNameLst>
                                          <p:attrName>ppt_x</p:attrName>
                                        </p:attrNameLst>
                                      </p:cBhvr>
                                      <p:tavLst>
                                        <p:tav tm="0">
                                          <p:val>
                                            <p:strVal val="1+#ppt_w/2"/>
                                          </p:val>
                                        </p:tav>
                                        <p:tav tm="100000">
                                          <p:val>
                                            <p:strVal val="#ppt_x"/>
                                          </p:val>
                                        </p:tav>
                                      </p:tavLst>
                                    </p:anim>
                                    <p:anim calcmode="lin" valueType="num">
                                      <p:cBhvr additive="base">
                                        <p:cTn id="16" dur="1250" fill="hold"/>
                                        <p:tgtEl>
                                          <p:spTgt spid="20"/>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75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1250" fill="hold"/>
                                        <p:tgtEl>
                                          <p:spTgt spid="14"/>
                                        </p:tgtEl>
                                        <p:attrNameLst>
                                          <p:attrName>ppt_x</p:attrName>
                                        </p:attrNameLst>
                                      </p:cBhvr>
                                      <p:tavLst>
                                        <p:tav tm="0">
                                          <p:val>
                                            <p:strVal val="1+#ppt_w/2"/>
                                          </p:val>
                                        </p:tav>
                                        <p:tav tm="100000">
                                          <p:val>
                                            <p:strVal val="#ppt_x"/>
                                          </p:val>
                                        </p:tav>
                                      </p:tavLst>
                                    </p:anim>
                                    <p:anim calcmode="lin" valueType="num">
                                      <p:cBhvr additive="base">
                                        <p:cTn id="20" dur="1250" fill="hold"/>
                                        <p:tgtEl>
                                          <p:spTgt spid="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42" name="Text Placeholder 1">
            <a:extLst>
              <a:ext uri="{FF2B5EF4-FFF2-40B4-BE49-F238E27FC236}">
                <a16:creationId xmlns:a16="http://schemas.microsoft.com/office/drawing/2014/main" id="{883EFA74-94C4-A24C-C258-6DD399FEAD13}"/>
              </a:ext>
            </a:extLst>
          </p:cNvPr>
          <p:cNvSpPr>
            <a:spLocks noGrp="1" noChangeArrowheads="1"/>
          </p:cNvSpPr>
          <p:nvPr>
            <p:ph type="body" sz="quarter" idx="4294967295"/>
          </p:nvPr>
        </p:nvSpPr>
        <p:spPr bwMode="auto">
          <a:xfrm>
            <a:off x="406400" y="188913"/>
            <a:ext cx="4918075" cy="4000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a:latin typeface="Century Gothic" panose="020B0502020202020204" pitchFamily="34" charset="0"/>
              </a:rPr>
              <a:t>Sales: Selling To The Styles - Adjusting</a:t>
            </a:r>
          </a:p>
        </p:txBody>
      </p:sp>
      <p:sp>
        <p:nvSpPr>
          <p:cNvPr id="3" name="TextBox 2">
            <a:extLst>
              <a:ext uri="{FF2B5EF4-FFF2-40B4-BE49-F238E27FC236}">
                <a16:creationId xmlns:a16="http://schemas.microsoft.com/office/drawing/2014/main" id="{8825F3D3-8959-304C-310C-ECBEAB22E4FA}"/>
              </a:ext>
            </a:extLst>
          </p:cNvPr>
          <p:cNvSpPr txBox="1"/>
          <p:nvPr/>
        </p:nvSpPr>
        <p:spPr>
          <a:xfrm>
            <a:off x="622300" y="941388"/>
            <a:ext cx="5256213" cy="4924425"/>
          </a:xfrm>
          <a:prstGeom prst="rect">
            <a:avLst/>
          </a:prstGeom>
          <a:noFill/>
        </p:spPr>
        <p:txBody>
          <a:bodyPr>
            <a:spAutoFit/>
          </a:bodyPr>
          <a:lstStyle/>
          <a:p>
            <a:pPr defTabSz="913260" eaLnBrk="1" fontAlgn="auto" hangingPunct="1">
              <a:spcAft>
                <a:spcPts val="600"/>
              </a:spcAft>
              <a:defRPr/>
            </a:pPr>
            <a:r>
              <a:rPr lang="en-NZ" altLang="en-US" b="1">
                <a:solidFill>
                  <a:srgbClr val="007136"/>
                </a:solidFill>
                <a:latin typeface="Century Gothic" panose="020B0502020202020204" pitchFamily="34" charset="0"/>
              </a:rPr>
              <a:t>How to Sell to an S Style</a:t>
            </a:r>
            <a:endParaRPr lang="en-US" altLang="en-US">
              <a:solidFill>
                <a:srgbClr val="007136"/>
              </a:solidFill>
              <a:latin typeface="Century Gothic" panose="020B0502020202020204" pitchFamily="34" charset="0"/>
            </a:endParaRPr>
          </a:p>
          <a:p>
            <a:pPr marL="463550" indent="-285750" defTabSz="913260" eaLnBrk="1" fontAlgn="auto" hangingPunct="1">
              <a:spcAft>
                <a:spcPts val="600"/>
              </a:spcAft>
              <a:buClr>
                <a:schemeClr val="tx1">
                  <a:lumMod val="75000"/>
                  <a:lumOff val="25000"/>
                </a:schemeClr>
              </a:buClr>
              <a:buSzPct val="100000"/>
              <a:buFont typeface="Arial" panose="020B0604020202020204" pitchFamily="34" charset="0"/>
              <a:buChar char="•"/>
              <a:defRPr/>
            </a:pPr>
            <a:r>
              <a:rPr lang="en-US" altLang="en-US" sz="1600">
                <a:solidFill>
                  <a:schemeClr val="tx1">
                    <a:lumMod val="75000"/>
                    <a:lumOff val="25000"/>
                  </a:schemeClr>
                </a:solidFill>
                <a:latin typeface="Century Gothic" panose="020B0502020202020204" pitchFamily="34" charset="0"/>
              </a:rPr>
              <a:t>Focus on people and use real people examples.</a:t>
            </a:r>
            <a:endParaRPr lang="pl-PL" altLang="en-US" sz="1600">
              <a:solidFill>
                <a:schemeClr val="tx1">
                  <a:lumMod val="75000"/>
                  <a:lumOff val="25000"/>
                </a:schemeClr>
              </a:solidFill>
              <a:latin typeface="Century Gothic" panose="020B0502020202020204" pitchFamily="34" charset="0"/>
            </a:endParaRPr>
          </a:p>
          <a:p>
            <a:pPr marL="463550" indent="-285750" defTabSz="913260" eaLnBrk="1" fontAlgn="auto" hangingPunct="1">
              <a:spcAft>
                <a:spcPts val="600"/>
              </a:spcAft>
              <a:buClr>
                <a:schemeClr val="tx1">
                  <a:lumMod val="75000"/>
                  <a:lumOff val="25000"/>
                </a:schemeClr>
              </a:buClr>
              <a:buSzPct val="100000"/>
              <a:buFont typeface="Arial" panose="020B0604020202020204" pitchFamily="34" charset="0"/>
              <a:buChar char="•"/>
              <a:defRPr/>
            </a:pPr>
            <a:r>
              <a:rPr lang="en-US" altLang="en-US" sz="1600">
                <a:solidFill>
                  <a:schemeClr val="tx1">
                    <a:lumMod val="75000"/>
                    <a:lumOff val="25000"/>
                  </a:schemeClr>
                </a:solidFill>
                <a:latin typeface="Century Gothic" panose="020B0502020202020204" pitchFamily="34" charset="0"/>
              </a:rPr>
              <a:t>Slow down your</a:t>
            </a:r>
            <a:r>
              <a:rPr lang="pl-PL" altLang="en-US" sz="1600">
                <a:solidFill>
                  <a:schemeClr val="tx1">
                    <a:lumMod val="75000"/>
                    <a:lumOff val="25000"/>
                  </a:schemeClr>
                </a:solidFill>
                <a:latin typeface="Century Gothic" panose="020B0502020202020204" pitchFamily="34" charset="0"/>
              </a:rPr>
              <a:t> </a:t>
            </a:r>
            <a:r>
              <a:rPr lang="en-US" altLang="en-US" sz="1600">
                <a:solidFill>
                  <a:schemeClr val="tx1">
                    <a:lumMod val="75000"/>
                    <a:lumOff val="25000"/>
                  </a:schemeClr>
                </a:solidFill>
                <a:latin typeface="Century Gothic" panose="020B0502020202020204" pitchFamily="34" charset="0"/>
              </a:rPr>
              <a:t>presentation – don’t go at a hectic pace.</a:t>
            </a:r>
            <a:endParaRPr lang="pl-PL" altLang="en-US" sz="1600">
              <a:solidFill>
                <a:schemeClr val="tx1">
                  <a:lumMod val="75000"/>
                  <a:lumOff val="25000"/>
                </a:schemeClr>
              </a:solidFill>
              <a:latin typeface="Century Gothic" panose="020B0502020202020204" pitchFamily="34" charset="0"/>
            </a:endParaRPr>
          </a:p>
          <a:p>
            <a:pPr marL="463550" indent="-285750" defTabSz="913260" eaLnBrk="1" fontAlgn="auto" hangingPunct="1">
              <a:spcAft>
                <a:spcPts val="600"/>
              </a:spcAft>
              <a:buClr>
                <a:schemeClr val="tx1">
                  <a:lumMod val="75000"/>
                  <a:lumOff val="25000"/>
                </a:schemeClr>
              </a:buClr>
              <a:buSzPct val="100000"/>
              <a:buFont typeface="Arial" panose="020B0604020202020204" pitchFamily="34" charset="0"/>
              <a:buChar char="•"/>
              <a:defRPr/>
            </a:pPr>
            <a:r>
              <a:rPr lang="en-US" altLang="en-US" sz="1600">
                <a:solidFill>
                  <a:schemeClr val="tx1">
                    <a:lumMod val="75000"/>
                    <a:lumOff val="25000"/>
                  </a:schemeClr>
                </a:solidFill>
                <a:latin typeface="Century Gothic" panose="020B0502020202020204" pitchFamily="34" charset="0"/>
              </a:rPr>
              <a:t>Build trust by showing you are listening – ask questions and keep quiet.</a:t>
            </a:r>
          </a:p>
          <a:p>
            <a:pPr marL="463550" indent="-285750" defTabSz="913260" eaLnBrk="1" fontAlgn="auto" hangingPunct="1">
              <a:spcAft>
                <a:spcPts val="600"/>
              </a:spcAft>
              <a:buClr>
                <a:schemeClr val="tx1">
                  <a:lumMod val="75000"/>
                  <a:lumOff val="25000"/>
                </a:schemeClr>
              </a:buClr>
              <a:buSzPct val="100000"/>
              <a:buFont typeface="Arial" panose="020B0604020202020204" pitchFamily="34" charset="0"/>
              <a:buChar char="•"/>
              <a:defRPr/>
            </a:pPr>
            <a:r>
              <a:rPr lang="en-US" altLang="en-US" sz="1600">
                <a:solidFill>
                  <a:schemeClr val="tx1">
                    <a:lumMod val="75000"/>
                    <a:lumOff val="25000"/>
                  </a:schemeClr>
                </a:solidFill>
                <a:latin typeface="Century Gothic" panose="020B0502020202020204" pitchFamily="34" charset="0"/>
              </a:rPr>
              <a:t>Be sincere - don’t forget promises and don’t be unreliable.</a:t>
            </a:r>
          </a:p>
          <a:p>
            <a:pPr marL="463550" indent="-285750" defTabSz="913260" eaLnBrk="1" fontAlgn="auto" hangingPunct="1">
              <a:spcAft>
                <a:spcPts val="600"/>
              </a:spcAft>
              <a:buClr>
                <a:schemeClr val="tx1">
                  <a:lumMod val="75000"/>
                  <a:lumOff val="25000"/>
                </a:schemeClr>
              </a:buClr>
              <a:buSzPct val="100000"/>
              <a:buFont typeface="Arial" panose="020B0604020202020204" pitchFamily="34" charset="0"/>
              <a:buChar char="•"/>
              <a:defRPr/>
            </a:pPr>
            <a:r>
              <a:rPr lang="en-US" altLang="en-US" sz="1600">
                <a:solidFill>
                  <a:schemeClr val="tx1">
                    <a:lumMod val="75000"/>
                    <a:lumOff val="25000"/>
                  </a:schemeClr>
                </a:solidFill>
                <a:latin typeface="Century Gothic" panose="020B0502020202020204" pitchFamily="34" charset="0"/>
              </a:rPr>
              <a:t>Provide the information</a:t>
            </a:r>
            <a:r>
              <a:rPr lang="pl-PL" altLang="en-US" sz="1600">
                <a:solidFill>
                  <a:schemeClr val="tx1">
                    <a:lumMod val="75000"/>
                    <a:lumOff val="25000"/>
                  </a:schemeClr>
                </a:solidFill>
                <a:latin typeface="Century Gothic" panose="020B0502020202020204" pitchFamily="34" charset="0"/>
              </a:rPr>
              <a:t> </a:t>
            </a:r>
            <a:r>
              <a:rPr lang="en-US" altLang="en-US" sz="1600">
                <a:solidFill>
                  <a:schemeClr val="tx1">
                    <a:lumMod val="75000"/>
                    <a:lumOff val="25000"/>
                  </a:schemeClr>
                </a:solidFill>
                <a:latin typeface="Century Gothic" panose="020B0502020202020204" pitchFamily="34" charset="0"/>
              </a:rPr>
              <a:t>they</a:t>
            </a:r>
            <a:r>
              <a:rPr lang="pl-PL" altLang="en-US" sz="1600">
                <a:solidFill>
                  <a:schemeClr val="tx1">
                    <a:lumMod val="75000"/>
                    <a:lumOff val="25000"/>
                  </a:schemeClr>
                </a:solidFill>
                <a:latin typeface="Century Gothic" panose="020B0502020202020204" pitchFamily="34" charset="0"/>
              </a:rPr>
              <a:t> </a:t>
            </a:r>
            <a:r>
              <a:rPr lang="en-US" altLang="en-US" sz="1600">
                <a:solidFill>
                  <a:schemeClr val="tx1">
                    <a:lumMod val="75000"/>
                    <a:lumOff val="25000"/>
                  </a:schemeClr>
                </a:solidFill>
                <a:latin typeface="Century Gothic" panose="020B0502020202020204" pitchFamily="34" charset="0"/>
              </a:rPr>
              <a:t>need – have facts and proof ready.</a:t>
            </a:r>
            <a:br>
              <a:rPr lang="en-US" altLang="en-US" sz="1600">
                <a:solidFill>
                  <a:schemeClr val="tx1">
                    <a:lumMod val="75000"/>
                    <a:lumOff val="25000"/>
                  </a:schemeClr>
                </a:solidFill>
                <a:latin typeface="Century Gothic" panose="020B0502020202020204" pitchFamily="34" charset="0"/>
              </a:rPr>
            </a:br>
            <a:r>
              <a:rPr lang="en-US" altLang="en-US" sz="1600">
                <a:solidFill>
                  <a:schemeClr val="tx1">
                    <a:lumMod val="75000"/>
                    <a:lumOff val="25000"/>
                  </a:schemeClr>
                </a:solidFill>
                <a:latin typeface="Century Gothic" panose="020B0502020202020204" pitchFamily="34" charset="0"/>
              </a:rPr>
              <a:t>- Offer guarantees, instructions, extra services.</a:t>
            </a:r>
            <a:endParaRPr lang="pl-PL" altLang="en-US" sz="1600">
              <a:solidFill>
                <a:schemeClr val="tx1">
                  <a:lumMod val="75000"/>
                  <a:lumOff val="25000"/>
                </a:schemeClr>
              </a:solidFill>
              <a:latin typeface="Century Gothic" panose="020B0502020202020204" pitchFamily="34" charset="0"/>
            </a:endParaRPr>
          </a:p>
          <a:p>
            <a:pPr marL="463550" indent="-285750" defTabSz="913260" eaLnBrk="1" fontAlgn="auto" hangingPunct="1">
              <a:spcAft>
                <a:spcPts val="600"/>
              </a:spcAft>
              <a:buClr>
                <a:schemeClr val="tx1">
                  <a:lumMod val="75000"/>
                  <a:lumOff val="25000"/>
                </a:schemeClr>
              </a:buClr>
              <a:buSzPct val="100000"/>
              <a:buFont typeface="Arial" panose="020B0604020202020204" pitchFamily="34" charset="0"/>
              <a:buChar char="•"/>
              <a:defRPr/>
            </a:pPr>
            <a:r>
              <a:rPr lang="en-US" altLang="en-US" sz="1600">
                <a:solidFill>
                  <a:schemeClr val="tx1">
                    <a:lumMod val="75000"/>
                    <a:lumOff val="25000"/>
                  </a:schemeClr>
                </a:solidFill>
                <a:latin typeface="Century Gothic" panose="020B0502020202020204" pitchFamily="34" charset="0"/>
              </a:rPr>
              <a:t>Secure commitment</a:t>
            </a:r>
            <a:r>
              <a:rPr lang="pl-PL" altLang="en-US" sz="1600">
                <a:solidFill>
                  <a:schemeClr val="tx1">
                    <a:lumMod val="75000"/>
                    <a:lumOff val="25000"/>
                  </a:schemeClr>
                </a:solidFill>
                <a:latin typeface="Century Gothic" panose="020B0502020202020204" pitchFamily="34" charset="0"/>
              </a:rPr>
              <a:t> </a:t>
            </a:r>
            <a:r>
              <a:rPr lang="en-US" altLang="en-US" sz="1600">
                <a:solidFill>
                  <a:schemeClr val="tx1">
                    <a:lumMod val="75000"/>
                    <a:lumOff val="25000"/>
                  </a:schemeClr>
                </a:solidFill>
                <a:latin typeface="Century Gothic" panose="020B0502020202020204" pitchFamily="34" charset="0"/>
              </a:rPr>
              <a:t>piece by piece – get them nodding.</a:t>
            </a:r>
          </a:p>
          <a:p>
            <a:pPr marL="463550" indent="-285750" defTabSz="913260" eaLnBrk="1" fontAlgn="auto" hangingPunct="1">
              <a:spcAft>
                <a:spcPts val="600"/>
              </a:spcAft>
              <a:buClr>
                <a:schemeClr val="tx1">
                  <a:lumMod val="75000"/>
                  <a:lumOff val="25000"/>
                </a:schemeClr>
              </a:buClr>
              <a:buSzPct val="100000"/>
              <a:buFont typeface="Arial" panose="020B0604020202020204" pitchFamily="34" charset="0"/>
              <a:buChar char="•"/>
              <a:defRPr/>
            </a:pPr>
            <a:r>
              <a:rPr lang="en-US" altLang="en-US" sz="1600">
                <a:solidFill>
                  <a:schemeClr val="tx1">
                    <a:lumMod val="75000"/>
                    <a:lumOff val="25000"/>
                  </a:schemeClr>
                </a:solidFill>
                <a:latin typeface="Century Gothic" panose="020B0502020202020204" pitchFamily="34" charset="0"/>
              </a:rPr>
              <a:t>Remember motivators like fairness and family issues.</a:t>
            </a:r>
          </a:p>
          <a:p>
            <a:pPr marL="463550" indent="-285750" defTabSz="913260" eaLnBrk="1" fontAlgn="auto" hangingPunct="1">
              <a:spcAft>
                <a:spcPts val="600"/>
              </a:spcAft>
              <a:buClr>
                <a:schemeClr val="tx1">
                  <a:lumMod val="75000"/>
                  <a:lumOff val="25000"/>
                </a:schemeClr>
              </a:buClr>
              <a:buSzPct val="100000"/>
              <a:buFont typeface="Arial" panose="020B0604020202020204" pitchFamily="34" charset="0"/>
              <a:buChar char="•"/>
              <a:defRPr/>
            </a:pPr>
            <a:r>
              <a:rPr lang="en-US" altLang="en-US" sz="1600">
                <a:solidFill>
                  <a:schemeClr val="tx1">
                    <a:lumMod val="75000"/>
                    <a:lumOff val="25000"/>
                  </a:schemeClr>
                </a:solidFill>
                <a:latin typeface="Century Gothic" panose="020B0502020202020204" pitchFamily="34" charset="0"/>
              </a:rPr>
              <a:t>Don’t force them to make quick decisions.</a:t>
            </a:r>
          </a:p>
        </p:txBody>
      </p:sp>
      <p:sp>
        <p:nvSpPr>
          <p:cNvPr id="14" name="Elipsa 2">
            <a:extLst>
              <a:ext uri="{FF2B5EF4-FFF2-40B4-BE49-F238E27FC236}">
                <a16:creationId xmlns:a16="http://schemas.microsoft.com/office/drawing/2014/main" id="{2FCA7936-5AE9-52C1-DE26-417023505652}"/>
              </a:ext>
            </a:extLst>
          </p:cNvPr>
          <p:cNvSpPr/>
          <p:nvPr/>
        </p:nvSpPr>
        <p:spPr>
          <a:xfrm>
            <a:off x="7921625" y="1308100"/>
            <a:ext cx="3440113" cy="3438525"/>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grpSp>
        <p:nvGrpSpPr>
          <p:cNvPr id="19" name="Grupa 3">
            <a:extLst>
              <a:ext uri="{FF2B5EF4-FFF2-40B4-BE49-F238E27FC236}">
                <a16:creationId xmlns:a16="http://schemas.microsoft.com/office/drawing/2014/main" id="{6295D06E-B6EB-D02F-BBB1-802EA18DA52F}"/>
              </a:ext>
            </a:extLst>
          </p:cNvPr>
          <p:cNvGrpSpPr>
            <a:grpSpLocks/>
          </p:cNvGrpSpPr>
          <p:nvPr/>
        </p:nvGrpSpPr>
        <p:grpSpPr bwMode="auto">
          <a:xfrm>
            <a:off x="7273925" y="1468438"/>
            <a:ext cx="1741488" cy="1757362"/>
            <a:chOff x="7424335" y="2590541"/>
            <a:chExt cx="1742129" cy="1757374"/>
          </a:xfrm>
        </p:grpSpPr>
        <p:sp>
          <p:nvSpPr>
            <p:cNvPr id="24" name="Elipsa 4">
              <a:extLst>
                <a:ext uri="{FF2B5EF4-FFF2-40B4-BE49-F238E27FC236}">
                  <a16:creationId xmlns:a16="http://schemas.microsoft.com/office/drawing/2014/main" id="{AE3BEAE3-0890-2DF4-FA4B-E61CC04930E9}"/>
                </a:ext>
              </a:extLst>
            </p:cNvPr>
            <p:cNvSpPr/>
            <p:nvPr/>
          </p:nvSpPr>
          <p:spPr>
            <a:xfrm>
              <a:off x="7424335" y="2590541"/>
              <a:ext cx="1742129" cy="1741499"/>
            </a:xfrm>
            <a:prstGeom prst="ellipse">
              <a:avLst/>
            </a:prstGeom>
            <a:solidFill>
              <a:srgbClr val="00713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sp>
          <p:nvSpPr>
            <p:cNvPr id="522254" name="pole tekstowe 5">
              <a:extLst>
                <a:ext uri="{FF2B5EF4-FFF2-40B4-BE49-F238E27FC236}">
                  <a16:creationId xmlns:a16="http://schemas.microsoft.com/office/drawing/2014/main" id="{E15DC17B-F701-C38A-B9D6-69ADF4F6C964}"/>
                </a:ext>
              </a:extLst>
            </p:cNvPr>
            <p:cNvSpPr txBox="1">
              <a:spLocks noChangeArrowheads="1"/>
            </p:cNvSpPr>
            <p:nvPr/>
          </p:nvSpPr>
          <p:spPr bwMode="auto">
            <a:xfrm>
              <a:off x="7696794" y="2901365"/>
              <a:ext cx="1197209" cy="144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8800" b="1">
                  <a:solidFill>
                    <a:schemeClr val="bg1"/>
                  </a:solidFill>
                  <a:latin typeface="Century Gothic" panose="020B0502020202020204" pitchFamily="34" charset="0"/>
                </a:rPr>
                <a:t>S</a:t>
              </a:r>
            </a:p>
          </p:txBody>
        </p:sp>
        <p:sp>
          <p:nvSpPr>
            <p:cNvPr id="522255" name="pole tekstowe 6">
              <a:extLst>
                <a:ext uri="{FF2B5EF4-FFF2-40B4-BE49-F238E27FC236}">
                  <a16:creationId xmlns:a16="http://schemas.microsoft.com/office/drawing/2014/main" id="{8D58AC3E-F674-A36F-99BD-B6E3122A3274}"/>
                </a:ext>
              </a:extLst>
            </p:cNvPr>
            <p:cNvSpPr txBox="1">
              <a:spLocks noChangeArrowheads="1"/>
            </p:cNvSpPr>
            <p:nvPr/>
          </p:nvSpPr>
          <p:spPr bwMode="auto">
            <a:xfrm>
              <a:off x="7851427" y="2689582"/>
              <a:ext cx="92331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pl-PL" altLang="en-US" sz="2400">
                  <a:solidFill>
                    <a:schemeClr val="bg1"/>
                  </a:solidFill>
                  <a:latin typeface="Century Gothic" panose="020B0502020202020204" pitchFamily="34" charset="0"/>
                </a:rPr>
                <a:t>Style</a:t>
              </a:r>
            </a:p>
          </p:txBody>
        </p:sp>
      </p:grpSp>
      <p:grpSp>
        <p:nvGrpSpPr>
          <p:cNvPr id="27" name="Grupa 7">
            <a:extLst>
              <a:ext uri="{FF2B5EF4-FFF2-40B4-BE49-F238E27FC236}">
                <a16:creationId xmlns:a16="http://schemas.microsoft.com/office/drawing/2014/main" id="{357A83E2-0A6A-7F22-89C5-5875703B33BE}"/>
              </a:ext>
            </a:extLst>
          </p:cNvPr>
          <p:cNvGrpSpPr>
            <a:grpSpLocks/>
          </p:cNvGrpSpPr>
          <p:nvPr/>
        </p:nvGrpSpPr>
        <p:grpSpPr bwMode="auto">
          <a:xfrm>
            <a:off x="8655050" y="930275"/>
            <a:ext cx="741363" cy="742950"/>
            <a:chOff x="9600984" y="2750861"/>
            <a:chExt cx="742227" cy="742227"/>
          </a:xfrm>
        </p:grpSpPr>
        <p:sp>
          <p:nvSpPr>
            <p:cNvPr id="28" name="Elipsa 8">
              <a:extLst>
                <a:ext uri="{FF2B5EF4-FFF2-40B4-BE49-F238E27FC236}">
                  <a16:creationId xmlns:a16="http://schemas.microsoft.com/office/drawing/2014/main" id="{A009F23D-E06A-0383-A475-63B2F87DFCC6}"/>
                </a:ext>
              </a:extLst>
            </p:cNvPr>
            <p:cNvSpPr/>
            <p:nvPr/>
          </p:nvSpPr>
          <p:spPr>
            <a:xfrm>
              <a:off x="9600984" y="2750861"/>
              <a:ext cx="742227" cy="742227"/>
            </a:xfrm>
            <a:prstGeom prst="ellipse">
              <a:avLst/>
            </a:prstGeom>
            <a:solidFill>
              <a:srgbClr val="00713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sp>
          <p:nvSpPr>
            <p:cNvPr id="522252" name="Freeform 5">
              <a:extLst>
                <a:ext uri="{FF2B5EF4-FFF2-40B4-BE49-F238E27FC236}">
                  <a16:creationId xmlns:a16="http://schemas.microsoft.com/office/drawing/2014/main" id="{962160F7-4572-D466-B929-0CC4DDF78794}"/>
                </a:ext>
              </a:extLst>
            </p:cNvPr>
            <p:cNvSpPr>
              <a:spLocks noEditPoints="1"/>
            </p:cNvSpPr>
            <p:nvPr/>
          </p:nvSpPr>
          <p:spPr bwMode="auto">
            <a:xfrm>
              <a:off x="9797561" y="2857487"/>
              <a:ext cx="460070" cy="553405"/>
            </a:xfrm>
            <a:custGeom>
              <a:avLst/>
              <a:gdLst>
                <a:gd name="T0" fmla="*/ 22849825 w 2410"/>
                <a:gd name="T1" fmla="*/ 93729603 h 2895"/>
                <a:gd name="T2" fmla="*/ 28753420 w 2410"/>
                <a:gd name="T3" fmla="*/ 99503175 h 2895"/>
                <a:gd name="T4" fmla="*/ 22303086 w 2410"/>
                <a:gd name="T5" fmla="*/ 105788288 h 2895"/>
                <a:gd name="T6" fmla="*/ 42711104 w 2410"/>
                <a:gd name="T7" fmla="*/ 103778443 h 2895"/>
                <a:gd name="T8" fmla="*/ 33272415 w 2410"/>
                <a:gd name="T9" fmla="*/ 98626138 h 2895"/>
                <a:gd name="T10" fmla="*/ 35750493 w 2410"/>
                <a:gd name="T11" fmla="*/ 94935433 h 2895"/>
                <a:gd name="T12" fmla="*/ 87754630 w 2410"/>
                <a:gd name="T13" fmla="*/ 71585183 h 2895"/>
                <a:gd name="T14" fmla="*/ 85568057 w 2410"/>
                <a:gd name="T15" fmla="*/ 63290225 h 2895"/>
                <a:gd name="T16" fmla="*/ 70189119 w 2410"/>
                <a:gd name="T17" fmla="*/ 53277896 h 2895"/>
                <a:gd name="T18" fmla="*/ 26931276 w 2410"/>
                <a:gd name="T19" fmla="*/ 3873453 h 2895"/>
                <a:gd name="T20" fmla="*/ 36462 w 2410"/>
                <a:gd name="T21" fmla="*/ 15201338 h 2895"/>
                <a:gd name="T22" fmla="*/ 9620999 w 2410"/>
                <a:gd name="T23" fmla="*/ 16589916 h 2895"/>
                <a:gd name="T24" fmla="*/ 1311868 w 2410"/>
                <a:gd name="T25" fmla="*/ 56164586 h 2895"/>
                <a:gd name="T26" fmla="*/ 26785619 w 2410"/>
                <a:gd name="T27" fmla="*/ 85799949 h 2895"/>
                <a:gd name="T28" fmla="*/ 77623545 w 2410"/>
                <a:gd name="T29" fmla="*/ 65848122 h 2895"/>
                <a:gd name="T30" fmla="*/ 72157112 w 2410"/>
                <a:gd name="T31" fmla="*/ 65007788 h 2895"/>
                <a:gd name="T32" fmla="*/ 58308814 w 2410"/>
                <a:gd name="T33" fmla="*/ 67602196 h 2895"/>
                <a:gd name="T34" fmla="*/ 33418263 w 2410"/>
                <a:gd name="T35" fmla="*/ 65300070 h 2895"/>
                <a:gd name="T36" fmla="*/ 57944385 w 2410"/>
                <a:gd name="T37" fmla="*/ 59380261 h 2895"/>
                <a:gd name="T38" fmla="*/ 66727140 w 2410"/>
                <a:gd name="T39" fmla="*/ 59234216 h 2895"/>
                <a:gd name="T40" fmla="*/ 78716832 w 2410"/>
                <a:gd name="T41" fmla="*/ 65775099 h 2895"/>
                <a:gd name="T42" fmla="*/ 68039008 w 2410"/>
                <a:gd name="T43" fmla="*/ 54922244 h 2895"/>
                <a:gd name="T44" fmla="*/ 58490933 w 2410"/>
                <a:gd name="T45" fmla="*/ 56968600 h 2895"/>
                <a:gd name="T46" fmla="*/ 56304359 w 2410"/>
                <a:gd name="T47" fmla="*/ 57297394 h 2895"/>
                <a:gd name="T48" fmla="*/ 42419599 w 2410"/>
                <a:gd name="T49" fmla="*/ 59453475 h 2895"/>
                <a:gd name="T50" fmla="*/ 32798600 w 2410"/>
                <a:gd name="T51" fmla="*/ 62815195 h 2895"/>
                <a:gd name="T52" fmla="*/ 28644225 w 2410"/>
                <a:gd name="T53" fmla="*/ 61828624 h 2895"/>
                <a:gd name="T54" fmla="*/ 26785619 w 2410"/>
                <a:gd name="T55" fmla="*/ 35737729 h 2895"/>
                <a:gd name="T56" fmla="*/ 36114922 w 2410"/>
                <a:gd name="T57" fmla="*/ 36870536 h 2895"/>
                <a:gd name="T58" fmla="*/ 44679097 w 2410"/>
                <a:gd name="T59" fmla="*/ 41694049 h 2895"/>
                <a:gd name="T60" fmla="*/ 22448934 w 2410"/>
                <a:gd name="T61" fmla="*/ 36468720 h 2895"/>
                <a:gd name="T62" fmla="*/ 49963220 w 2410"/>
                <a:gd name="T63" fmla="*/ 73266234 h 2895"/>
                <a:gd name="T64" fmla="*/ 73213936 w 2410"/>
                <a:gd name="T65" fmla="*/ 67602196 h 2895"/>
                <a:gd name="T66" fmla="*/ 78170093 w 2410"/>
                <a:gd name="T67" fmla="*/ 68296485 h 2895"/>
                <a:gd name="T68" fmla="*/ 34365702 w 2410"/>
                <a:gd name="T69" fmla="*/ 82291993 h 2895"/>
                <a:gd name="T70" fmla="*/ 22448934 w 2410"/>
                <a:gd name="T71" fmla="*/ 36468720 h 2895"/>
                <a:gd name="T72" fmla="*/ 35058098 w 2410"/>
                <a:gd name="T73" fmla="*/ 84667142 h 2895"/>
                <a:gd name="T74" fmla="*/ 11516068 w 2410"/>
                <a:gd name="T75" fmla="*/ 14945567 h 2895"/>
                <a:gd name="T76" fmla="*/ 18695259 w 2410"/>
                <a:gd name="T77" fmla="*/ 2484874 h 2895"/>
                <a:gd name="T78" fmla="*/ 11516068 w 2410"/>
                <a:gd name="T79" fmla="*/ 14945567 h 2895"/>
                <a:gd name="T80" fmla="*/ 7944512 w 2410"/>
                <a:gd name="T81" fmla="*/ 10779832 h 2895"/>
                <a:gd name="T82" fmla="*/ 12718549 w 2410"/>
                <a:gd name="T83" fmla="*/ 32558756 h 2895"/>
                <a:gd name="T84" fmla="*/ 29409545 w 2410"/>
                <a:gd name="T85" fmla="*/ 11437610 h 2895"/>
                <a:gd name="T86" fmla="*/ 25728794 w 2410"/>
                <a:gd name="T87" fmla="*/ 33508816 h 28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10" h="2895">
                  <a:moveTo>
                    <a:pt x="912" y="2581"/>
                  </a:moveTo>
                  <a:cubicBezTo>
                    <a:pt x="847" y="2677"/>
                    <a:pt x="847" y="2677"/>
                    <a:pt x="847" y="2677"/>
                  </a:cubicBezTo>
                  <a:cubicBezTo>
                    <a:pt x="627" y="2565"/>
                    <a:pt x="627" y="2565"/>
                    <a:pt x="627" y="2565"/>
                  </a:cubicBezTo>
                  <a:cubicBezTo>
                    <a:pt x="610" y="2556"/>
                    <a:pt x="590" y="2563"/>
                    <a:pt x="581" y="2579"/>
                  </a:cubicBezTo>
                  <a:cubicBezTo>
                    <a:pt x="573" y="2596"/>
                    <a:pt x="580" y="2616"/>
                    <a:pt x="596" y="2625"/>
                  </a:cubicBezTo>
                  <a:cubicBezTo>
                    <a:pt x="789" y="2723"/>
                    <a:pt x="789" y="2723"/>
                    <a:pt x="789" y="2723"/>
                  </a:cubicBezTo>
                  <a:cubicBezTo>
                    <a:pt x="595" y="2832"/>
                    <a:pt x="595" y="2832"/>
                    <a:pt x="595" y="2832"/>
                  </a:cubicBezTo>
                  <a:cubicBezTo>
                    <a:pt x="579" y="2841"/>
                    <a:pt x="573" y="2862"/>
                    <a:pt x="582" y="2878"/>
                  </a:cubicBezTo>
                  <a:cubicBezTo>
                    <a:pt x="588" y="2889"/>
                    <a:pt x="600" y="2895"/>
                    <a:pt x="612" y="2895"/>
                  </a:cubicBezTo>
                  <a:cubicBezTo>
                    <a:pt x="617" y="2895"/>
                    <a:pt x="623" y="2894"/>
                    <a:pt x="628" y="2891"/>
                  </a:cubicBezTo>
                  <a:cubicBezTo>
                    <a:pt x="868" y="2757"/>
                    <a:pt x="868" y="2757"/>
                    <a:pt x="868" y="2757"/>
                  </a:cubicBezTo>
                  <a:cubicBezTo>
                    <a:pt x="1172" y="2840"/>
                    <a:pt x="1172" y="2840"/>
                    <a:pt x="1172" y="2840"/>
                  </a:cubicBezTo>
                  <a:cubicBezTo>
                    <a:pt x="1190" y="2845"/>
                    <a:pt x="1208" y="2834"/>
                    <a:pt x="1213" y="2817"/>
                  </a:cubicBezTo>
                  <a:cubicBezTo>
                    <a:pt x="1218" y="2799"/>
                    <a:pt x="1208" y="2780"/>
                    <a:pt x="1190" y="2775"/>
                  </a:cubicBezTo>
                  <a:cubicBezTo>
                    <a:pt x="913" y="2699"/>
                    <a:pt x="913" y="2699"/>
                    <a:pt x="913" y="2699"/>
                  </a:cubicBezTo>
                  <a:cubicBezTo>
                    <a:pt x="981" y="2599"/>
                    <a:pt x="981" y="2599"/>
                    <a:pt x="981" y="2599"/>
                  </a:cubicBezTo>
                  <a:cubicBezTo>
                    <a:pt x="981" y="2599"/>
                    <a:pt x="981" y="2599"/>
                    <a:pt x="981" y="2598"/>
                  </a:cubicBezTo>
                  <a:cubicBezTo>
                    <a:pt x="981" y="2598"/>
                    <a:pt x="981" y="2598"/>
                    <a:pt x="981" y="2598"/>
                  </a:cubicBezTo>
                  <a:cubicBezTo>
                    <a:pt x="1206" y="2260"/>
                    <a:pt x="1206" y="2260"/>
                    <a:pt x="1206" y="2260"/>
                  </a:cubicBezTo>
                  <a:cubicBezTo>
                    <a:pt x="2382" y="1987"/>
                    <a:pt x="2382" y="1987"/>
                    <a:pt x="2382" y="1987"/>
                  </a:cubicBezTo>
                  <a:cubicBezTo>
                    <a:pt x="2396" y="1984"/>
                    <a:pt x="2406" y="1973"/>
                    <a:pt x="2408" y="1959"/>
                  </a:cubicBezTo>
                  <a:cubicBezTo>
                    <a:pt x="2410" y="1945"/>
                    <a:pt x="2403" y="1932"/>
                    <a:pt x="2391" y="1925"/>
                  </a:cubicBezTo>
                  <a:cubicBezTo>
                    <a:pt x="2243" y="1845"/>
                    <a:pt x="2243" y="1845"/>
                    <a:pt x="2243" y="1845"/>
                  </a:cubicBezTo>
                  <a:cubicBezTo>
                    <a:pt x="2290" y="1823"/>
                    <a:pt x="2326" y="1785"/>
                    <a:pt x="2348" y="1732"/>
                  </a:cubicBezTo>
                  <a:cubicBezTo>
                    <a:pt x="2355" y="1716"/>
                    <a:pt x="2349" y="1698"/>
                    <a:pt x="2334" y="1689"/>
                  </a:cubicBezTo>
                  <a:cubicBezTo>
                    <a:pt x="1934" y="1463"/>
                    <a:pt x="1934" y="1463"/>
                    <a:pt x="1934" y="1463"/>
                  </a:cubicBezTo>
                  <a:cubicBezTo>
                    <a:pt x="1931" y="1461"/>
                    <a:pt x="1929" y="1459"/>
                    <a:pt x="1926" y="1458"/>
                  </a:cubicBezTo>
                  <a:cubicBezTo>
                    <a:pt x="1925" y="1458"/>
                    <a:pt x="1924" y="1458"/>
                    <a:pt x="1924" y="1458"/>
                  </a:cubicBezTo>
                  <a:cubicBezTo>
                    <a:pt x="1049" y="964"/>
                    <a:pt x="1049" y="964"/>
                    <a:pt x="1049" y="964"/>
                  </a:cubicBezTo>
                  <a:cubicBezTo>
                    <a:pt x="1005" y="358"/>
                    <a:pt x="759" y="124"/>
                    <a:pt x="739" y="106"/>
                  </a:cubicBezTo>
                  <a:cubicBezTo>
                    <a:pt x="685" y="41"/>
                    <a:pt x="604" y="0"/>
                    <a:pt x="513" y="0"/>
                  </a:cubicBezTo>
                  <a:cubicBezTo>
                    <a:pt x="395" y="0"/>
                    <a:pt x="293" y="70"/>
                    <a:pt x="246" y="170"/>
                  </a:cubicBezTo>
                  <a:cubicBezTo>
                    <a:pt x="161" y="188"/>
                    <a:pt x="21" y="256"/>
                    <a:pt x="1" y="416"/>
                  </a:cubicBezTo>
                  <a:cubicBezTo>
                    <a:pt x="0" y="425"/>
                    <a:pt x="3" y="435"/>
                    <a:pt x="9" y="442"/>
                  </a:cubicBezTo>
                  <a:cubicBezTo>
                    <a:pt x="15" y="449"/>
                    <a:pt x="25" y="454"/>
                    <a:pt x="34" y="454"/>
                  </a:cubicBezTo>
                  <a:cubicBezTo>
                    <a:pt x="264" y="454"/>
                    <a:pt x="264" y="454"/>
                    <a:pt x="264" y="454"/>
                  </a:cubicBezTo>
                  <a:cubicBezTo>
                    <a:pt x="296" y="503"/>
                    <a:pt x="342" y="542"/>
                    <a:pt x="396" y="566"/>
                  </a:cubicBezTo>
                  <a:cubicBezTo>
                    <a:pt x="393" y="609"/>
                    <a:pt x="376" y="716"/>
                    <a:pt x="291" y="856"/>
                  </a:cubicBezTo>
                  <a:cubicBezTo>
                    <a:pt x="202" y="1002"/>
                    <a:pt x="36" y="1275"/>
                    <a:pt x="36" y="1537"/>
                  </a:cubicBezTo>
                  <a:cubicBezTo>
                    <a:pt x="36" y="1543"/>
                    <a:pt x="37" y="1549"/>
                    <a:pt x="40" y="1553"/>
                  </a:cubicBezTo>
                  <a:cubicBezTo>
                    <a:pt x="37" y="1579"/>
                    <a:pt x="36" y="1606"/>
                    <a:pt x="36" y="1632"/>
                  </a:cubicBezTo>
                  <a:cubicBezTo>
                    <a:pt x="36" y="2021"/>
                    <a:pt x="348" y="2339"/>
                    <a:pt x="735" y="2348"/>
                  </a:cubicBezTo>
                  <a:lnTo>
                    <a:pt x="912" y="2581"/>
                  </a:lnTo>
                  <a:close/>
                  <a:moveTo>
                    <a:pt x="2160" y="1800"/>
                  </a:moveTo>
                  <a:cubicBezTo>
                    <a:pt x="2150" y="1801"/>
                    <a:pt x="2140" y="1802"/>
                    <a:pt x="2130" y="1802"/>
                  </a:cubicBezTo>
                  <a:cubicBezTo>
                    <a:pt x="2115" y="1802"/>
                    <a:pt x="2100" y="1800"/>
                    <a:pt x="2086" y="1798"/>
                  </a:cubicBezTo>
                  <a:cubicBezTo>
                    <a:pt x="2041" y="1792"/>
                    <a:pt x="2007" y="1778"/>
                    <a:pt x="2007" y="1778"/>
                  </a:cubicBezTo>
                  <a:cubicBezTo>
                    <a:pt x="1998" y="1774"/>
                    <a:pt x="1988" y="1775"/>
                    <a:pt x="1980" y="1779"/>
                  </a:cubicBezTo>
                  <a:cubicBezTo>
                    <a:pt x="1973" y="1782"/>
                    <a:pt x="1968" y="1787"/>
                    <a:pt x="1964" y="1793"/>
                  </a:cubicBezTo>
                  <a:cubicBezTo>
                    <a:pt x="1930" y="1859"/>
                    <a:pt x="1872" y="1890"/>
                    <a:pt x="1786" y="1890"/>
                  </a:cubicBezTo>
                  <a:cubicBezTo>
                    <a:pt x="1692" y="1890"/>
                    <a:pt x="1601" y="1850"/>
                    <a:pt x="1600" y="1850"/>
                  </a:cubicBezTo>
                  <a:cubicBezTo>
                    <a:pt x="1583" y="1842"/>
                    <a:pt x="1564" y="1849"/>
                    <a:pt x="1556" y="1866"/>
                  </a:cubicBezTo>
                  <a:cubicBezTo>
                    <a:pt x="1534" y="1911"/>
                    <a:pt x="1465" y="1938"/>
                    <a:pt x="1371" y="1938"/>
                  </a:cubicBezTo>
                  <a:cubicBezTo>
                    <a:pt x="1232" y="1938"/>
                    <a:pt x="1070" y="1883"/>
                    <a:pt x="917" y="1787"/>
                  </a:cubicBezTo>
                  <a:cubicBezTo>
                    <a:pt x="920" y="1787"/>
                    <a:pt x="923" y="1787"/>
                    <a:pt x="927" y="1787"/>
                  </a:cubicBezTo>
                  <a:cubicBezTo>
                    <a:pt x="1035" y="1787"/>
                    <a:pt x="1120" y="1757"/>
                    <a:pt x="1163" y="1700"/>
                  </a:cubicBezTo>
                  <a:cubicBezTo>
                    <a:pt x="1283" y="1746"/>
                    <a:pt x="1489" y="1776"/>
                    <a:pt x="1590" y="1625"/>
                  </a:cubicBezTo>
                  <a:cubicBezTo>
                    <a:pt x="1630" y="1638"/>
                    <a:pt x="1681" y="1647"/>
                    <a:pt x="1732" y="1644"/>
                  </a:cubicBezTo>
                  <a:cubicBezTo>
                    <a:pt x="1751" y="1643"/>
                    <a:pt x="1769" y="1641"/>
                    <a:pt x="1788" y="1636"/>
                  </a:cubicBezTo>
                  <a:cubicBezTo>
                    <a:pt x="1803" y="1633"/>
                    <a:pt x="1817" y="1628"/>
                    <a:pt x="1831" y="1621"/>
                  </a:cubicBezTo>
                  <a:cubicBezTo>
                    <a:pt x="1868" y="1605"/>
                    <a:pt x="1901" y="1577"/>
                    <a:pt x="1926" y="1536"/>
                  </a:cubicBezTo>
                  <a:cubicBezTo>
                    <a:pt x="2272" y="1732"/>
                    <a:pt x="2272" y="1732"/>
                    <a:pt x="2272" y="1732"/>
                  </a:cubicBezTo>
                  <a:cubicBezTo>
                    <a:pt x="2247" y="1771"/>
                    <a:pt x="2210" y="1794"/>
                    <a:pt x="2160" y="1800"/>
                  </a:cubicBezTo>
                  <a:close/>
                  <a:moveTo>
                    <a:pt x="1863" y="1500"/>
                  </a:moveTo>
                  <a:cubicBezTo>
                    <a:pt x="1869" y="1499"/>
                    <a:pt x="1869" y="1499"/>
                    <a:pt x="1869" y="1499"/>
                  </a:cubicBezTo>
                  <a:cubicBezTo>
                    <a:pt x="1869" y="1500"/>
                    <a:pt x="1868" y="1502"/>
                    <a:pt x="1867" y="1503"/>
                  </a:cubicBezTo>
                  <a:cubicBezTo>
                    <a:pt x="1837" y="1550"/>
                    <a:pt x="1792" y="1570"/>
                    <a:pt x="1747" y="1576"/>
                  </a:cubicBezTo>
                  <a:cubicBezTo>
                    <a:pt x="1722" y="1579"/>
                    <a:pt x="1697" y="1578"/>
                    <a:pt x="1674" y="1575"/>
                  </a:cubicBezTo>
                  <a:cubicBezTo>
                    <a:pt x="1646" y="1571"/>
                    <a:pt x="1621" y="1564"/>
                    <a:pt x="1605" y="1559"/>
                  </a:cubicBezTo>
                  <a:cubicBezTo>
                    <a:pt x="1595" y="1556"/>
                    <a:pt x="1589" y="1553"/>
                    <a:pt x="1588" y="1553"/>
                  </a:cubicBezTo>
                  <a:cubicBezTo>
                    <a:pt x="1579" y="1549"/>
                    <a:pt x="1570" y="1549"/>
                    <a:pt x="1562" y="1552"/>
                  </a:cubicBezTo>
                  <a:cubicBezTo>
                    <a:pt x="1555" y="1555"/>
                    <a:pt x="1549" y="1561"/>
                    <a:pt x="1545" y="1568"/>
                  </a:cubicBezTo>
                  <a:cubicBezTo>
                    <a:pt x="1544" y="1570"/>
                    <a:pt x="1543" y="1571"/>
                    <a:pt x="1542" y="1573"/>
                  </a:cubicBezTo>
                  <a:cubicBezTo>
                    <a:pt x="1469" y="1705"/>
                    <a:pt x="1302" y="1674"/>
                    <a:pt x="1217" y="1647"/>
                  </a:cubicBezTo>
                  <a:cubicBezTo>
                    <a:pt x="1187" y="1637"/>
                    <a:pt x="1167" y="1629"/>
                    <a:pt x="1164" y="1627"/>
                  </a:cubicBezTo>
                  <a:cubicBezTo>
                    <a:pt x="1147" y="1620"/>
                    <a:pt x="1127" y="1627"/>
                    <a:pt x="1119" y="1643"/>
                  </a:cubicBezTo>
                  <a:cubicBezTo>
                    <a:pt x="1114" y="1655"/>
                    <a:pt x="1105" y="1665"/>
                    <a:pt x="1094" y="1675"/>
                  </a:cubicBezTo>
                  <a:cubicBezTo>
                    <a:pt x="1056" y="1707"/>
                    <a:pt x="986" y="1723"/>
                    <a:pt x="900" y="1719"/>
                  </a:cubicBezTo>
                  <a:cubicBezTo>
                    <a:pt x="871" y="1717"/>
                    <a:pt x="840" y="1714"/>
                    <a:pt x="808" y="1708"/>
                  </a:cubicBezTo>
                  <a:cubicBezTo>
                    <a:pt x="807" y="1708"/>
                    <a:pt x="806" y="1708"/>
                    <a:pt x="805" y="1707"/>
                  </a:cubicBezTo>
                  <a:cubicBezTo>
                    <a:pt x="798" y="1702"/>
                    <a:pt x="792" y="1698"/>
                    <a:pt x="786" y="1692"/>
                  </a:cubicBezTo>
                  <a:cubicBezTo>
                    <a:pt x="601" y="1540"/>
                    <a:pt x="576" y="1373"/>
                    <a:pt x="588" y="1258"/>
                  </a:cubicBezTo>
                  <a:cubicBezTo>
                    <a:pt x="601" y="1131"/>
                    <a:pt x="666" y="1022"/>
                    <a:pt x="725" y="984"/>
                  </a:cubicBezTo>
                  <a:cubicBezTo>
                    <a:pt x="728" y="982"/>
                    <a:pt x="731" y="980"/>
                    <a:pt x="735" y="978"/>
                  </a:cubicBezTo>
                  <a:cubicBezTo>
                    <a:pt x="761" y="964"/>
                    <a:pt x="792" y="957"/>
                    <a:pt x="824" y="957"/>
                  </a:cubicBezTo>
                  <a:cubicBezTo>
                    <a:pt x="897" y="957"/>
                    <a:pt x="962" y="992"/>
                    <a:pt x="984" y="1004"/>
                  </a:cubicBezTo>
                  <a:cubicBezTo>
                    <a:pt x="989" y="1007"/>
                    <a:pt x="991" y="1009"/>
                    <a:pt x="991" y="1009"/>
                  </a:cubicBezTo>
                  <a:cubicBezTo>
                    <a:pt x="992" y="1009"/>
                    <a:pt x="993" y="1010"/>
                    <a:pt x="994" y="1010"/>
                  </a:cubicBezTo>
                  <a:cubicBezTo>
                    <a:pt x="1034" y="1033"/>
                    <a:pt x="1034" y="1033"/>
                    <a:pt x="1034" y="1033"/>
                  </a:cubicBezTo>
                  <a:cubicBezTo>
                    <a:pt x="1226" y="1141"/>
                    <a:pt x="1226" y="1141"/>
                    <a:pt x="1226" y="1141"/>
                  </a:cubicBezTo>
                  <a:cubicBezTo>
                    <a:pt x="1319" y="1194"/>
                    <a:pt x="1319" y="1194"/>
                    <a:pt x="1319" y="1194"/>
                  </a:cubicBezTo>
                  <a:lnTo>
                    <a:pt x="1863" y="1500"/>
                  </a:lnTo>
                  <a:close/>
                  <a:moveTo>
                    <a:pt x="616" y="998"/>
                  </a:moveTo>
                  <a:cubicBezTo>
                    <a:pt x="570" y="1059"/>
                    <a:pt x="531" y="1148"/>
                    <a:pt x="520" y="1251"/>
                  </a:cubicBezTo>
                  <a:cubicBezTo>
                    <a:pt x="501" y="1436"/>
                    <a:pt x="580" y="1611"/>
                    <a:pt x="743" y="1745"/>
                  </a:cubicBezTo>
                  <a:cubicBezTo>
                    <a:pt x="942" y="1908"/>
                    <a:pt x="1176" y="2005"/>
                    <a:pt x="1371" y="2005"/>
                  </a:cubicBezTo>
                  <a:cubicBezTo>
                    <a:pt x="1476" y="2005"/>
                    <a:pt x="1558" y="1975"/>
                    <a:pt x="1600" y="1922"/>
                  </a:cubicBezTo>
                  <a:cubicBezTo>
                    <a:pt x="1637" y="1936"/>
                    <a:pt x="1709" y="1958"/>
                    <a:pt x="1786" y="1958"/>
                  </a:cubicBezTo>
                  <a:cubicBezTo>
                    <a:pt x="1885" y="1958"/>
                    <a:pt x="1961" y="1921"/>
                    <a:pt x="2009" y="1850"/>
                  </a:cubicBezTo>
                  <a:cubicBezTo>
                    <a:pt x="2036" y="1858"/>
                    <a:pt x="2081" y="1869"/>
                    <a:pt x="2130" y="1869"/>
                  </a:cubicBezTo>
                  <a:cubicBezTo>
                    <a:pt x="2130" y="1869"/>
                    <a:pt x="2130" y="1869"/>
                    <a:pt x="2130" y="1869"/>
                  </a:cubicBezTo>
                  <a:cubicBezTo>
                    <a:pt x="2135" y="1869"/>
                    <a:pt x="2140" y="1869"/>
                    <a:pt x="2145" y="1869"/>
                  </a:cubicBezTo>
                  <a:cubicBezTo>
                    <a:pt x="2280" y="1942"/>
                    <a:pt x="2280" y="1942"/>
                    <a:pt x="2280" y="1942"/>
                  </a:cubicBezTo>
                  <a:cubicBezTo>
                    <a:pt x="945" y="2252"/>
                    <a:pt x="945" y="2252"/>
                    <a:pt x="945" y="2252"/>
                  </a:cubicBezTo>
                  <a:cubicBezTo>
                    <a:pt x="945" y="2252"/>
                    <a:pt x="944" y="2252"/>
                    <a:pt x="943" y="2252"/>
                  </a:cubicBezTo>
                  <a:cubicBezTo>
                    <a:pt x="881" y="2271"/>
                    <a:pt x="817" y="2281"/>
                    <a:pt x="752" y="2281"/>
                  </a:cubicBezTo>
                  <a:cubicBezTo>
                    <a:pt x="394" y="2281"/>
                    <a:pt x="103" y="1990"/>
                    <a:pt x="103" y="1632"/>
                  </a:cubicBezTo>
                  <a:cubicBezTo>
                    <a:pt x="103" y="1321"/>
                    <a:pt x="323" y="1060"/>
                    <a:pt x="616" y="998"/>
                  </a:cubicBezTo>
                  <a:close/>
                  <a:moveTo>
                    <a:pt x="951" y="2522"/>
                  </a:moveTo>
                  <a:cubicBezTo>
                    <a:pt x="817" y="2345"/>
                    <a:pt x="817" y="2345"/>
                    <a:pt x="817" y="2345"/>
                  </a:cubicBezTo>
                  <a:cubicBezTo>
                    <a:pt x="866" y="2341"/>
                    <a:pt x="915" y="2331"/>
                    <a:pt x="962" y="2317"/>
                  </a:cubicBezTo>
                  <a:cubicBezTo>
                    <a:pt x="1110" y="2283"/>
                    <a:pt x="1110" y="2283"/>
                    <a:pt x="1110" y="2283"/>
                  </a:cubicBezTo>
                  <a:lnTo>
                    <a:pt x="951" y="2522"/>
                  </a:lnTo>
                  <a:close/>
                  <a:moveTo>
                    <a:pt x="316" y="409"/>
                  </a:moveTo>
                  <a:cubicBezTo>
                    <a:pt x="297" y="376"/>
                    <a:pt x="285" y="337"/>
                    <a:pt x="285" y="295"/>
                  </a:cubicBezTo>
                  <a:cubicBezTo>
                    <a:pt x="285" y="264"/>
                    <a:pt x="292" y="233"/>
                    <a:pt x="304" y="206"/>
                  </a:cubicBezTo>
                  <a:cubicBezTo>
                    <a:pt x="338" y="125"/>
                    <a:pt x="419" y="68"/>
                    <a:pt x="513" y="68"/>
                  </a:cubicBezTo>
                  <a:cubicBezTo>
                    <a:pt x="638" y="68"/>
                    <a:pt x="740" y="170"/>
                    <a:pt x="740" y="295"/>
                  </a:cubicBezTo>
                  <a:cubicBezTo>
                    <a:pt x="740" y="421"/>
                    <a:pt x="638" y="523"/>
                    <a:pt x="513" y="523"/>
                  </a:cubicBezTo>
                  <a:cubicBezTo>
                    <a:pt x="429" y="523"/>
                    <a:pt x="356" y="477"/>
                    <a:pt x="316" y="409"/>
                  </a:cubicBezTo>
                  <a:close/>
                  <a:moveTo>
                    <a:pt x="76" y="386"/>
                  </a:moveTo>
                  <a:cubicBezTo>
                    <a:pt x="102" y="303"/>
                    <a:pt x="173" y="265"/>
                    <a:pt x="222" y="247"/>
                  </a:cubicBezTo>
                  <a:cubicBezTo>
                    <a:pt x="220" y="263"/>
                    <a:pt x="218" y="279"/>
                    <a:pt x="218" y="295"/>
                  </a:cubicBezTo>
                  <a:cubicBezTo>
                    <a:pt x="218" y="327"/>
                    <a:pt x="223" y="357"/>
                    <a:pt x="232" y="386"/>
                  </a:cubicBezTo>
                  <a:lnTo>
                    <a:pt x="76" y="386"/>
                  </a:lnTo>
                  <a:close/>
                  <a:moveTo>
                    <a:pt x="349" y="891"/>
                  </a:moveTo>
                  <a:cubicBezTo>
                    <a:pt x="432" y="754"/>
                    <a:pt x="455" y="644"/>
                    <a:pt x="462" y="585"/>
                  </a:cubicBezTo>
                  <a:cubicBezTo>
                    <a:pt x="478" y="588"/>
                    <a:pt x="495" y="590"/>
                    <a:pt x="513" y="590"/>
                  </a:cubicBezTo>
                  <a:cubicBezTo>
                    <a:pt x="670" y="590"/>
                    <a:pt x="798" y="467"/>
                    <a:pt x="807" y="313"/>
                  </a:cubicBezTo>
                  <a:cubicBezTo>
                    <a:pt x="874" y="434"/>
                    <a:pt x="951" y="631"/>
                    <a:pt x="978" y="925"/>
                  </a:cubicBezTo>
                  <a:cubicBezTo>
                    <a:pt x="940" y="908"/>
                    <a:pt x="885" y="890"/>
                    <a:pt x="824" y="890"/>
                  </a:cubicBezTo>
                  <a:cubicBezTo>
                    <a:pt x="781" y="890"/>
                    <a:pt x="742" y="899"/>
                    <a:pt x="706" y="917"/>
                  </a:cubicBezTo>
                  <a:cubicBezTo>
                    <a:pt x="495" y="931"/>
                    <a:pt x="308" y="1036"/>
                    <a:pt x="186" y="1194"/>
                  </a:cubicBezTo>
                  <a:cubicBezTo>
                    <a:pt x="238" y="1073"/>
                    <a:pt x="304" y="965"/>
                    <a:pt x="349" y="89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NZ"/>
            </a:p>
          </p:txBody>
        </p:sp>
      </p:grpSp>
      <p:pic>
        <p:nvPicPr>
          <p:cNvPr id="32" name="Obraz 10">
            <a:extLst>
              <a:ext uri="{FF2B5EF4-FFF2-40B4-BE49-F238E27FC236}">
                <a16:creationId xmlns:a16="http://schemas.microsoft.com/office/drawing/2014/main" id="{16EED560-C976-D3EC-0E83-444C36DA323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00963" y="627063"/>
            <a:ext cx="4376737" cy="5827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22248" name="Group 12">
            <a:extLst>
              <a:ext uri="{FF2B5EF4-FFF2-40B4-BE49-F238E27FC236}">
                <a16:creationId xmlns:a16="http://schemas.microsoft.com/office/drawing/2014/main" id="{B1B48604-35F7-8B24-EACC-E3CB1FB4DA58}"/>
              </a:ext>
            </a:extLst>
          </p:cNvPr>
          <p:cNvGrpSpPr>
            <a:grpSpLocks/>
          </p:cNvGrpSpPr>
          <p:nvPr/>
        </p:nvGrpSpPr>
        <p:grpSpPr bwMode="auto">
          <a:xfrm>
            <a:off x="9604375" y="204788"/>
            <a:ext cx="2849563" cy="376237"/>
            <a:chOff x="9604598" y="204437"/>
            <a:chExt cx="2848654" cy="377134"/>
          </a:xfrm>
        </p:grpSpPr>
        <p:sp>
          <p:nvSpPr>
            <p:cNvPr id="15" name="Prostokąt zaokrąglony 7">
              <a:extLst>
                <a:ext uri="{FF2B5EF4-FFF2-40B4-BE49-F238E27FC236}">
                  <a16:creationId xmlns:a16="http://schemas.microsoft.com/office/drawing/2014/main" id="{6F9A4987-511C-578D-EDD6-414E7D5BF8A1}"/>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5 of SS Section</a:t>
              </a:r>
              <a:endParaRPr lang="en-US" sz="1100" b="1">
                <a:solidFill>
                  <a:schemeClr val="bg1"/>
                </a:solidFill>
                <a:latin typeface="Century Gothic" panose="020B0502020202020204" pitchFamily="34" charset="0"/>
              </a:endParaRPr>
            </a:p>
          </p:txBody>
        </p:sp>
        <p:pic>
          <p:nvPicPr>
            <p:cNvPr id="522250" name="Graphic 15" descr="Closed book with solid fill">
              <a:extLst>
                <a:ext uri="{FF2B5EF4-FFF2-40B4-BE49-F238E27FC236}">
                  <a16:creationId xmlns:a16="http://schemas.microsoft.com/office/drawing/2014/main" id="{E7D53C07-6767-B173-9A8C-6B198953710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1250" fill="hold"/>
                                        <p:tgtEl>
                                          <p:spTgt spid="14"/>
                                        </p:tgtEl>
                                        <p:attrNameLst>
                                          <p:attrName>ppt_x</p:attrName>
                                        </p:attrNameLst>
                                      </p:cBhvr>
                                      <p:tavLst>
                                        <p:tav tm="0">
                                          <p:val>
                                            <p:strVal val="1+#ppt_w/2"/>
                                          </p:val>
                                        </p:tav>
                                        <p:tav tm="100000">
                                          <p:val>
                                            <p:strVal val="#ppt_x"/>
                                          </p:val>
                                        </p:tav>
                                      </p:tavLst>
                                    </p:anim>
                                    <p:anim calcmode="lin" valueType="num">
                                      <p:cBhvr additive="base">
                                        <p:cTn id="8" dur="1250" fill="hold"/>
                                        <p:tgtEl>
                                          <p:spTgt spid="14"/>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250"/>
                                  </p:stCondLst>
                                  <p:childTnLst>
                                    <p:set>
                                      <p:cBhvr>
                                        <p:cTn id="10" dur="1" fill="hold">
                                          <p:stCondLst>
                                            <p:cond delay="0"/>
                                          </p:stCondLst>
                                        </p:cTn>
                                        <p:tgtEl>
                                          <p:spTgt spid="19"/>
                                        </p:tgtEl>
                                        <p:attrNameLst>
                                          <p:attrName>style.visibility</p:attrName>
                                        </p:attrNameLst>
                                      </p:cBhvr>
                                      <p:to>
                                        <p:strVal val="visible"/>
                                      </p:to>
                                    </p:set>
                                    <p:anim calcmode="lin" valueType="num">
                                      <p:cBhvr additive="base">
                                        <p:cTn id="11" dur="1250" fill="hold"/>
                                        <p:tgtEl>
                                          <p:spTgt spid="19"/>
                                        </p:tgtEl>
                                        <p:attrNameLst>
                                          <p:attrName>ppt_x</p:attrName>
                                        </p:attrNameLst>
                                      </p:cBhvr>
                                      <p:tavLst>
                                        <p:tav tm="0">
                                          <p:val>
                                            <p:strVal val="1+#ppt_w/2"/>
                                          </p:val>
                                        </p:tav>
                                        <p:tav tm="100000">
                                          <p:val>
                                            <p:strVal val="#ppt_x"/>
                                          </p:val>
                                        </p:tav>
                                      </p:tavLst>
                                    </p:anim>
                                    <p:anim calcmode="lin" valueType="num">
                                      <p:cBhvr additive="base">
                                        <p:cTn id="12" dur="1250" fill="hold"/>
                                        <p:tgtEl>
                                          <p:spTgt spid="19"/>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500"/>
                                  </p:stCondLst>
                                  <p:childTnLst>
                                    <p:set>
                                      <p:cBhvr>
                                        <p:cTn id="14" dur="1" fill="hold">
                                          <p:stCondLst>
                                            <p:cond delay="0"/>
                                          </p:stCondLst>
                                        </p:cTn>
                                        <p:tgtEl>
                                          <p:spTgt spid="27"/>
                                        </p:tgtEl>
                                        <p:attrNameLst>
                                          <p:attrName>style.visibility</p:attrName>
                                        </p:attrNameLst>
                                      </p:cBhvr>
                                      <p:to>
                                        <p:strVal val="visible"/>
                                      </p:to>
                                    </p:set>
                                    <p:anim calcmode="lin" valueType="num">
                                      <p:cBhvr additive="base">
                                        <p:cTn id="15" dur="1250" fill="hold"/>
                                        <p:tgtEl>
                                          <p:spTgt spid="27"/>
                                        </p:tgtEl>
                                        <p:attrNameLst>
                                          <p:attrName>ppt_x</p:attrName>
                                        </p:attrNameLst>
                                      </p:cBhvr>
                                      <p:tavLst>
                                        <p:tav tm="0">
                                          <p:val>
                                            <p:strVal val="1+#ppt_w/2"/>
                                          </p:val>
                                        </p:tav>
                                        <p:tav tm="100000">
                                          <p:val>
                                            <p:strVal val="#ppt_x"/>
                                          </p:val>
                                        </p:tav>
                                      </p:tavLst>
                                    </p:anim>
                                    <p:anim calcmode="lin" valueType="num">
                                      <p:cBhvr additive="base">
                                        <p:cTn id="16" dur="1250" fill="hold"/>
                                        <p:tgtEl>
                                          <p:spTgt spid="27"/>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750"/>
                                  </p:stCondLst>
                                  <p:childTnLst>
                                    <p:set>
                                      <p:cBhvr>
                                        <p:cTn id="18" dur="1" fill="hold">
                                          <p:stCondLst>
                                            <p:cond delay="0"/>
                                          </p:stCondLst>
                                        </p:cTn>
                                        <p:tgtEl>
                                          <p:spTgt spid="32"/>
                                        </p:tgtEl>
                                        <p:attrNameLst>
                                          <p:attrName>style.visibility</p:attrName>
                                        </p:attrNameLst>
                                      </p:cBhvr>
                                      <p:to>
                                        <p:strVal val="visible"/>
                                      </p:to>
                                    </p:set>
                                    <p:anim calcmode="lin" valueType="num">
                                      <p:cBhvr additive="base">
                                        <p:cTn id="19" dur="1250" fill="hold"/>
                                        <p:tgtEl>
                                          <p:spTgt spid="32"/>
                                        </p:tgtEl>
                                        <p:attrNameLst>
                                          <p:attrName>ppt_x</p:attrName>
                                        </p:attrNameLst>
                                      </p:cBhvr>
                                      <p:tavLst>
                                        <p:tav tm="0">
                                          <p:val>
                                            <p:strVal val="1+#ppt_w/2"/>
                                          </p:val>
                                        </p:tav>
                                        <p:tav tm="100000">
                                          <p:val>
                                            <p:strVal val="#ppt_x"/>
                                          </p:val>
                                        </p:tav>
                                      </p:tavLst>
                                    </p:anim>
                                    <p:anim calcmode="lin" valueType="num">
                                      <p:cBhvr additive="base">
                                        <p:cTn id="20" dur="125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42" name="Text Placeholder 1">
            <a:extLst>
              <a:ext uri="{FF2B5EF4-FFF2-40B4-BE49-F238E27FC236}">
                <a16:creationId xmlns:a16="http://schemas.microsoft.com/office/drawing/2014/main" id="{883EFA74-94C4-A24C-C258-6DD399FEAD13}"/>
              </a:ext>
            </a:extLst>
          </p:cNvPr>
          <p:cNvSpPr>
            <a:spLocks noGrp="1" noChangeArrowheads="1"/>
          </p:cNvSpPr>
          <p:nvPr>
            <p:ph type="body" sz="quarter" idx="4294967295"/>
          </p:nvPr>
        </p:nvSpPr>
        <p:spPr bwMode="auto">
          <a:xfrm>
            <a:off x="314121" y="205691"/>
            <a:ext cx="4918075" cy="4000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a:latin typeface="Century Gothic" panose="020B0502020202020204" pitchFamily="34" charset="0"/>
              </a:rPr>
              <a:t>Sales: Selling To The Styles - Adjusting</a:t>
            </a:r>
          </a:p>
        </p:txBody>
      </p:sp>
      <p:sp>
        <p:nvSpPr>
          <p:cNvPr id="3" name="TextBox 2">
            <a:extLst>
              <a:ext uri="{FF2B5EF4-FFF2-40B4-BE49-F238E27FC236}">
                <a16:creationId xmlns:a16="http://schemas.microsoft.com/office/drawing/2014/main" id="{8825F3D3-8959-304C-310C-ECBEAB22E4FA}"/>
              </a:ext>
            </a:extLst>
          </p:cNvPr>
          <p:cNvSpPr txBox="1"/>
          <p:nvPr/>
        </p:nvSpPr>
        <p:spPr>
          <a:xfrm>
            <a:off x="622300" y="941388"/>
            <a:ext cx="6466397" cy="4685898"/>
          </a:xfrm>
          <a:prstGeom prst="rect">
            <a:avLst/>
          </a:prstGeom>
          <a:noFill/>
        </p:spPr>
        <p:txBody>
          <a:bodyPr wrap="square" lIns="91440" tIns="45720" rIns="91440" bIns="45720" anchor="t">
            <a:spAutoFit/>
          </a:bodyPr>
          <a:lstStyle/>
          <a:p>
            <a:pPr defTabSz="913260" eaLnBrk="1" fontAlgn="auto" hangingPunct="1">
              <a:spcAft>
                <a:spcPts val="600"/>
              </a:spcAft>
              <a:defRPr/>
            </a:pPr>
            <a:r>
              <a:rPr lang="en-NZ" altLang="en-US" b="1">
                <a:solidFill>
                  <a:srgbClr val="007136"/>
                </a:solidFill>
                <a:latin typeface="Century Gothic"/>
              </a:rPr>
              <a:t>Body Language of the S Style</a:t>
            </a:r>
            <a:endParaRPr lang="en-US" altLang="en-US">
              <a:solidFill>
                <a:srgbClr val="007136"/>
              </a:solidFill>
              <a:latin typeface="Century Gothic"/>
            </a:endParaRPr>
          </a:p>
          <a:p>
            <a:pPr marL="339725" indent="-339725">
              <a:lnSpc>
                <a:spcPts val="2653"/>
              </a:lnSpc>
              <a:buFont typeface="Arial" panose="020B0604020202020204" pitchFamily="34" charset="0"/>
              <a:buChar char="•"/>
              <a:defRPr/>
            </a:pPr>
            <a:r>
              <a:rPr lang="en-US" sz="1400">
                <a:latin typeface="Century Gothic"/>
              </a:rPr>
              <a:t>They are friendly and warm and like a relaxed pace. </a:t>
            </a:r>
            <a:endParaRPr lang="en-US" sz="1400">
              <a:latin typeface="Century Gothic" panose="020B0502020202020204" pitchFamily="34" charset="0"/>
            </a:endParaRPr>
          </a:p>
          <a:p>
            <a:pPr marL="339725" indent="-339725">
              <a:lnSpc>
                <a:spcPts val="2653"/>
              </a:lnSpc>
              <a:buFont typeface="Arial" panose="020B0604020202020204" pitchFamily="34" charset="0"/>
              <a:buChar char="•"/>
              <a:defRPr/>
            </a:pPr>
            <a:r>
              <a:rPr lang="en-US" sz="1400">
                <a:latin typeface="Century Gothic"/>
              </a:rPr>
              <a:t>They are steady and stable and so is their smile. </a:t>
            </a:r>
            <a:endParaRPr lang="en-US" sz="1400">
              <a:latin typeface="Century Gothic" panose="020B0502020202020204" pitchFamily="34" charset="0"/>
            </a:endParaRPr>
          </a:p>
          <a:p>
            <a:pPr marL="339725" indent="-339725">
              <a:lnSpc>
                <a:spcPts val="2653"/>
              </a:lnSpc>
              <a:buFont typeface="Arial" panose="020B0604020202020204" pitchFamily="34" charset="0"/>
              <a:buChar char="•"/>
              <a:defRPr/>
            </a:pPr>
            <a:r>
              <a:rPr lang="en-US" sz="1400">
                <a:latin typeface="Century Gothic"/>
              </a:rPr>
              <a:t>They speak slowly and thoughtfully. </a:t>
            </a:r>
            <a:endParaRPr lang="en-US" sz="1400">
              <a:latin typeface="Century Gothic" panose="020B0502020202020204" pitchFamily="34" charset="0"/>
            </a:endParaRPr>
          </a:p>
          <a:p>
            <a:pPr marL="339725" indent="-339725">
              <a:lnSpc>
                <a:spcPts val="2653"/>
              </a:lnSpc>
              <a:buFont typeface="Arial" panose="020B0604020202020204" pitchFamily="34" charset="0"/>
              <a:buChar char="•"/>
              <a:defRPr/>
            </a:pPr>
            <a:r>
              <a:rPr lang="en-US" sz="1400">
                <a:latin typeface="Century Gothic"/>
              </a:rPr>
              <a:t>They exhibit great listening body language. They lean in, nod their heads, and show sympathetic facial expressions: eyebrows creased etc.</a:t>
            </a:r>
            <a:endParaRPr lang="en-US" sz="1400">
              <a:latin typeface="Century Gothic" panose="020B0502020202020204" pitchFamily="34" charset="0"/>
            </a:endParaRPr>
          </a:p>
          <a:p>
            <a:pPr marL="339725" indent="-339725">
              <a:lnSpc>
                <a:spcPts val="2653"/>
              </a:lnSpc>
              <a:buFont typeface="Arial" panose="020B0604020202020204" pitchFamily="34" charset="0"/>
              <a:buChar char="•"/>
              <a:defRPr/>
            </a:pPr>
            <a:r>
              <a:rPr lang="en-US" sz="1400">
                <a:latin typeface="Century Gothic"/>
              </a:rPr>
              <a:t>They will reach out, smile and shake hands and / or hug. </a:t>
            </a:r>
            <a:endParaRPr lang="en-US" sz="1400">
              <a:latin typeface="Century Gothic" panose="020B0502020202020204" pitchFamily="34" charset="0"/>
            </a:endParaRPr>
          </a:p>
          <a:p>
            <a:pPr marL="339725" indent="-339725">
              <a:lnSpc>
                <a:spcPts val="2653"/>
              </a:lnSpc>
              <a:buFont typeface="Arial" panose="020B0604020202020204" pitchFamily="34" charset="0"/>
              <a:buChar char="•"/>
              <a:defRPr/>
            </a:pPr>
            <a:r>
              <a:rPr lang="en-US" sz="1400">
                <a:latin typeface="Century Gothic"/>
              </a:rPr>
              <a:t>A warm hello is part of the meeting and a sincere thank-you is just as necessary.</a:t>
            </a:r>
          </a:p>
          <a:p>
            <a:pPr marL="339725" indent="-339725">
              <a:lnSpc>
                <a:spcPts val="2653"/>
              </a:lnSpc>
              <a:buFont typeface="Arial" panose="020B0604020202020204" pitchFamily="34" charset="0"/>
              <a:buChar char="•"/>
              <a:defRPr/>
            </a:pPr>
            <a:r>
              <a:rPr lang="en-US" sz="1400">
                <a:latin typeface="Century Gothic"/>
              </a:rPr>
              <a:t>They think things through and look like they are pondering. </a:t>
            </a:r>
            <a:br>
              <a:rPr lang="en-US" sz="1400">
                <a:latin typeface="Century Gothic" panose="020B0502020202020204" pitchFamily="34" charset="0"/>
              </a:rPr>
            </a:br>
            <a:endParaRPr lang="en-US" sz="1400">
              <a:latin typeface="Century Gothic" panose="020B0502020202020204" pitchFamily="34" charset="0"/>
            </a:endParaRPr>
          </a:p>
          <a:p>
            <a:pPr>
              <a:defRPr/>
            </a:pPr>
            <a:r>
              <a:rPr lang="en-US" sz="1400" b="1">
                <a:latin typeface="Century Gothic"/>
              </a:rPr>
              <a:t>Make your body language warm. Smile and keep your voice soft and relaxed.</a:t>
            </a:r>
            <a:endParaRPr lang="en-NZ" sz="1400" b="1">
              <a:latin typeface="Century Gothic"/>
            </a:endParaRPr>
          </a:p>
        </p:txBody>
      </p:sp>
      <p:sp>
        <p:nvSpPr>
          <p:cNvPr id="14" name="Elipsa 2">
            <a:extLst>
              <a:ext uri="{FF2B5EF4-FFF2-40B4-BE49-F238E27FC236}">
                <a16:creationId xmlns:a16="http://schemas.microsoft.com/office/drawing/2014/main" id="{2FCA7936-5AE9-52C1-DE26-417023505652}"/>
              </a:ext>
            </a:extLst>
          </p:cNvPr>
          <p:cNvSpPr/>
          <p:nvPr/>
        </p:nvSpPr>
        <p:spPr>
          <a:xfrm>
            <a:off x="7921625" y="1308100"/>
            <a:ext cx="3440113" cy="3438525"/>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grpSp>
        <p:nvGrpSpPr>
          <p:cNvPr id="19" name="Grupa 3">
            <a:extLst>
              <a:ext uri="{FF2B5EF4-FFF2-40B4-BE49-F238E27FC236}">
                <a16:creationId xmlns:a16="http://schemas.microsoft.com/office/drawing/2014/main" id="{6295D06E-B6EB-D02F-BBB1-802EA18DA52F}"/>
              </a:ext>
            </a:extLst>
          </p:cNvPr>
          <p:cNvGrpSpPr>
            <a:grpSpLocks/>
          </p:cNvGrpSpPr>
          <p:nvPr/>
        </p:nvGrpSpPr>
        <p:grpSpPr bwMode="auto">
          <a:xfrm>
            <a:off x="7273925" y="1468438"/>
            <a:ext cx="1741488" cy="1757362"/>
            <a:chOff x="7424335" y="2590541"/>
            <a:chExt cx="1742129" cy="1757374"/>
          </a:xfrm>
        </p:grpSpPr>
        <p:sp>
          <p:nvSpPr>
            <p:cNvPr id="24" name="Elipsa 4">
              <a:extLst>
                <a:ext uri="{FF2B5EF4-FFF2-40B4-BE49-F238E27FC236}">
                  <a16:creationId xmlns:a16="http://schemas.microsoft.com/office/drawing/2014/main" id="{AE3BEAE3-0890-2DF4-FA4B-E61CC04930E9}"/>
                </a:ext>
              </a:extLst>
            </p:cNvPr>
            <p:cNvSpPr/>
            <p:nvPr/>
          </p:nvSpPr>
          <p:spPr>
            <a:xfrm>
              <a:off x="7424335" y="2590541"/>
              <a:ext cx="1742129" cy="1741499"/>
            </a:xfrm>
            <a:prstGeom prst="ellipse">
              <a:avLst/>
            </a:prstGeom>
            <a:solidFill>
              <a:srgbClr val="00713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sp>
          <p:nvSpPr>
            <p:cNvPr id="522254" name="pole tekstowe 5">
              <a:extLst>
                <a:ext uri="{FF2B5EF4-FFF2-40B4-BE49-F238E27FC236}">
                  <a16:creationId xmlns:a16="http://schemas.microsoft.com/office/drawing/2014/main" id="{E15DC17B-F701-C38A-B9D6-69ADF4F6C964}"/>
                </a:ext>
              </a:extLst>
            </p:cNvPr>
            <p:cNvSpPr txBox="1">
              <a:spLocks noChangeArrowheads="1"/>
            </p:cNvSpPr>
            <p:nvPr/>
          </p:nvSpPr>
          <p:spPr bwMode="auto">
            <a:xfrm>
              <a:off x="7696794" y="2901365"/>
              <a:ext cx="1197209" cy="144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8800" b="1">
                  <a:solidFill>
                    <a:schemeClr val="bg1"/>
                  </a:solidFill>
                  <a:latin typeface="Century Gothic" panose="020B0502020202020204" pitchFamily="34" charset="0"/>
                </a:rPr>
                <a:t>S</a:t>
              </a:r>
            </a:p>
          </p:txBody>
        </p:sp>
        <p:sp>
          <p:nvSpPr>
            <p:cNvPr id="522255" name="pole tekstowe 6">
              <a:extLst>
                <a:ext uri="{FF2B5EF4-FFF2-40B4-BE49-F238E27FC236}">
                  <a16:creationId xmlns:a16="http://schemas.microsoft.com/office/drawing/2014/main" id="{8D58AC3E-F674-A36F-99BD-B6E3122A3274}"/>
                </a:ext>
              </a:extLst>
            </p:cNvPr>
            <p:cNvSpPr txBox="1">
              <a:spLocks noChangeArrowheads="1"/>
            </p:cNvSpPr>
            <p:nvPr/>
          </p:nvSpPr>
          <p:spPr bwMode="auto">
            <a:xfrm>
              <a:off x="7851427" y="2689582"/>
              <a:ext cx="92331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pl-PL" altLang="en-US" sz="2400">
                  <a:solidFill>
                    <a:schemeClr val="bg1"/>
                  </a:solidFill>
                  <a:latin typeface="Century Gothic" panose="020B0502020202020204" pitchFamily="34" charset="0"/>
                </a:rPr>
                <a:t>Style</a:t>
              </a:r>
            </a:p>
          </p:txBody>
        </p:sp>
      </p:grpSp>
      <p:grpSp>
        <p:nvGrpSpPr>
          <p:cNvPr id="27" name="Grupa 7">
            <a:extLst>
              <a:ext uri="{FF2B5EF4-FFF2-40B4-BE49-F238E27FC236}">
                <a16:creationId xmlns:a16="http://schemas.microsoft.com/office/drawing/2014/main" id="{357A83E2-0A6A-7F22-89C5-5875703B33BE}"/>
              </a:ext>
            </a:extLst>
          </p:cNvPr>
          <p:cNvGrpSpPr>
            <a:grpSpLocks/>
          </p:cNvGrpSpPr>
          <p:nvPr/>
        </p:nvGrpSpPr>
        <p:grpSpPr bwMode="auto">
          <a:xfrm>
            <a:off x="8655050" y="930275"/>
            <a:ext cx="741363" cy="742950"/>
            <a:chOff x="9600984" y="2750861"/>
            <a:chExt cx="742227" cy="742227"/>
          </a:xfrm>
        </p:grpSpPr>
        <p:sp>
          <p:nvSpPr>
            <p:cNvPr id="28" name="Elipsa 8">
              <a:extLst>
                <a:ext uri="{FF2B5EF4-FFF2-40B4-BE49-F238E27FC236}">
                  <a16:creationId xmlns:a16="http://schemas.microsoft.com/office/drawing/2014/main" id="{A009F23D-E06A-0383-A475-63B2F87DFCC6}"/>
                </a:ext>
              </a:extLst>
            </p:cNvPr>
            <p:cNvSpPr/>
            <p:nvPr/>
          </p:nvSpPr>
          <p:spPr>
            <a:xfrm>
              <a:off x="9600984" y="2750861"/>
              <a:ext cx="742227" cy="742227"/>
            </a:xfrm>
            <a:prstGeom prst="ellipse">
              <a:avLst/>
            </a:prstGeom>
            <a:solidFill>
              <a:srgbClr val="00713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sp>
          <p:nvSpPr>
            <p:cNvPr id="522252" name="Freeform 5">
              <a:extLst>
                <a:ext uri="{FF2B5EF4-FFF2-40B4-BE49-F238E27FC236}">
                  <a16:creationId xmlns:a16="http://schemas.microsoft.com/office/drawing/2014/main" id="{962160F7-4572-D466-B929-0CC4DDF78794}"/>
                </a:ext>
              </a:extLst>
            </p:cNvPr>
            <p:cNvSpPr>
              <a:spLocks noEditPoints="1"/>
            </p:cNvSpPr>
            <p:nvPr/>
          </p:nvSpPr>
          <p:spPr bwMode="auto">
            <a:xfrm>
              <a:off x="9797561" y="2857487"/>
              <a:ext cx="460070" cy="553405"/>
            </a:xfrm>
            <a:custGeom>
              <a:avLst/>
              <a:gdLst>
                <a:gd name="T0" fmla="*/ 22849825 w 2410"/>
                <a:gd name="T1" fmla="*/ 93729603 h 2895"/>
                <a:gd name="T2" fmla="*/ 28753420 w 2410"/>
                <a:gd name="T3" fmla="*/ 99503175 h 2895"/>
                <a:gd name="T4" fmla="*/ 22303086 w 2410"/>
                <a:gd name="T5" fmla="*/ 105788288 h 2895"/>
                <a:gd name="T6" fmla="*/ 42711104 w 2410"/>
                <a:gd name="T7" fmla="*/ 103778443 h 2895"/>
                <a:gd name="T8" fmla="*/ 33272415 w 2410"/>
                <a:gd name="T9" fmla="*/ 98626138 h 2895"/>
                <a:gd name="T10" fmla="*/ 35750493 w 2410"/>
                <a:gd name="T11" fmla="*/ 94935433 h 2895"/>
                <a:gd name="T12" fmla="*/ 87754630 w 2410"/>
                <a:gd name="T13" fmla="*/ 71585183 h 2895"/>
                <a:gd name="T14" fmla="*/ 85568057 w 2410"/>
                <a:gd name="T15" fmla="*/ 63290225 h 2895"/>
                <a:gd name="T16" fmla="*/ 70189119 w 2410"/>
                <a:gd name="T17" fmla="*/ 53277896 h 2895"/>
                <a:gd name="T18" fmla="*/ 26931276 w 2410"/>
                <a:gd name="T19" fmla="*/ 3873453 h 2895"/>
                <a:gd name="T20" fmla="*/ 36462 w 2410"/>
                <a:gd name="T21" fmla="*/ 15201338 h 2895"/>
                <a:gd name="T22" fmla="*/ 9620999 w 2410"/>
                <a:gd name="T23" fmla="*/ 16589916 h 2895"/>
                <a:gd name="T24" fmla="*/ 1311868 w 2410"/>
                <a:gd name="T25" fmla="*/ 56164586 h 2895"/>
                <a:gd name="T26" fmla="*/ 26785619 w 2410"/>
                <a:gd name="T27" fmla="*/ 85799949 h 2895"/>
                <a:gd name="T28" fmla="*/ 77623545 w 2410"/>
                <a:gd name="T29" fmla="*/ 65848122 h 2895"/>
                <a:gd name="T30" fmla="*/ 72157112 w 2410"/>
                <a:gd name="T31" fmla="*/ 65007788 h 2895"/>
                <a:gd name="T32" fmla="*/ 58308814 w 2410"/>
                <a:gd name="T33" fmla="*/ 67602196 h 2895"/>
                <a:gd name="T34" fmla="*/ 33418263 w 2410"/>
                <a:gd name="T35" fmla="*/ 65300070 h 2895"/>
                <a:gd name="T36" fmla="*/ 57944385 w 2410"/>
                <a:gd name="T37" fmla="*/ 59380261 h 2895"/>
                <a:gd name="T38" fmla="*/ 66727140 w 2410"/>
                <a:gd name="T39" fmla="*/ 59234216 h 2895"/>
                <a:gd name="T40" fmla="*/ 78716832 w 2410"/>
                <a:gd name="T41" fmla="*/ 65775099 h 2895"/>
                <a:gd name="T42" fmla="*/ 68039008 w 2410"/>
                <a:gd name="T43" fmla="*/ 54922244 h 2895"/>
                <a:gd name="T44" fmla="*/ 58490933 w 2410"/>
                <a:gd name="T45" fmla="*/ 56968600 h 2895"/>
                <a:gd name="T46" fmla="*/ 56304359 w 2410"/>
                <a:gd name="T47" fmla="*/ 57297394 h 2895"/>
                <a:gd name="T48" fmla="*/ 42419599 w 2410"/>
                <a:gd name="T49" fmla="*/ 59453475 h 2895"/>
                <a:gd name="T50" fmla="*/ 32798600 w 2410"/>
                <a:gd name="T51" fmla="*/ 62815195 h 2895"/>
                <a:gd name="T52" fmla="*/ 28644225 w 2410"/>
                <a:gd name="T53" fmla="*/ 61828624 h 2895"/>
                <a:gd name="T54" fmla="*/ 26785619 w 2410"/>
                <a:gd name="T55" fmla="*/ 35737729 h 2895"/>
                <a:gd name="T56" fmla="*/ 36114922 w 2410"/>
                <a:gd name="T57" fmla="*/ 36870536 h 2895"/>
                <a:gd name="T58" fmla="*/ 44679097 w 2410"/>
                <a:gd name="T59" fmla="*/ 41694049 h 2895"/>
                <a:gd name="T60" fmla="*/ 22448934 w 2410"/>
                <a:gd name="T61" fmla="*/ 36468720 h 2895"/>
                <a:gd name="T62" fmla="*/ 49963220 w 2410"/>
                <a:gd name="T63" fmla="*/ 73266234 h 2895"/>
                <a:gd name="T64" fmla="*/ 73213936 w 2410"/>
                <a:gd name="T65" fmla="*/ 67602196 h 2895"/>
                <a:gd name="T66" fmla="*/ 78170093 w 2410"/>
                <a:gd name="T67" fmla="*/ 68296485 h 2895"/>
                <a:gd name="T68" fmla="*/ 34365702 w 2410"/>
                <a:gd name="T69" fmla="*/ 82291993 h 2895"/>
                <a:gd name="T70" fmla="*/ 22448934 w 2410"/>
                <a:gd name="T71" fmla="*/ 36468720 h 2895"/>
                <a:gd name="T72" fmla="*/ 35058098 w 2410"/>
                <a:gd name="T73" fmla="*/ 84667142 h 2895"/>
                <a:gd name="T74" fmla="*/ 11516068 w 2410"/>
                <a:gd name="T75" fmla="*/ 14945567 h 2895"/>
                <a:gd name="T76" fmla="*/ 18695259 w 2410"/>
                <a:gd name="T77" fmla="*/ 2484874 h 2895"/>
                <a:gd name="T78" fmla="*/ 11516068 w 2410"/>
                <a:gd name="T79" fmla="*/ 14945567 h 2895"/>
                <a:gd name="T80" fmla="*/ 7944512 w 2410"/>
                <a:gd name="T81" fmla="*/ 10779832 h 2895"/>
                <a:gd name="T82" fmla="*/ 12718549 w 2410"/>
                <a:gd name="T83" fmla="*/ 32558756 h 2895"/>
                <a:gd name="T84" fmla="*/ 29409545 w 2410"/>
                <a:gd name="T85" fmla="*/ 11437610 h 2895"/>
                <a:gd name="T86" fmla="*/ 25728794 w 2410"/>
                <a:gd name="T87" fmla="*/ 33508816 h 28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10" h="2895">
                  <a:moveTo>
                    <a:pt x="912" y="2581"/>
                  </a:moveTo>
                  <a:cubicBezTo>
                    <a:pt x="847" y="2677"/>
                    <a:pt x="847" y="2677"/>
                    <a:pt x="847" y="2677"/>
                  </a:cubicBezTo>
                  <a:cubicBezTo>
                    <a:pt x="627" y="2565"/>
                    <a:pt x="627" y="2565"/>
                    <a:pt x="627" y="2565"/>
                  </a:cubicBezTo>
                  <a:cubicBezTo>
                    <a:pt x="610" y="2556"/>
                    <a:pt x="590" y="2563"/>
                    <a:pt x="581" y="2579"/>
                  </a:cubicBezTo>
                  <a:cubicBezTo>
                    <a:pt x="573" y="2596"/>
                    <a:pt x="580" y="2616"/>
                    <a:pt x="596" y="2625"/>
                  </a:cubicBezTo>
                  <a:cubicBezTo>
                    <a:pt x="789" y="2723"/>
                    <a:pt x="789" y="2723"/>
                    <a:pt x="789" y="2723"/>
                  </a:cubicBezTo>
                  <a:cubicBezTo>
                    <a:pt x="595" y="2832"/>
                    <a:pt x="595" y="2832"/>
                    <a:pt x="595" y="2832"/>
                  </a:cubicBezTo>
                  <a:cubicBezTo>
                    <a:pt x="579" y="2841"/>
                    <a:pt x="573" y="2862"/>
                    <a:pt x="582" y="2878"/>
                  </a:cubicBezTo>
                  <a:cubicBezTo>
                    <a:pt x="588" y="2889"/>
                    <a:pt x="600" y="2895"/>
                    <a:pt x="612" y="2895"/>
                  </a:cubicBezTo>
                  <a:cubicBezTo>
                    <a:pt x="617" y="2895"/>
                    <a:pt x="623" y="2894"/>
                    <a:pt x="628" y="2891"/>
                  </a:cubicBezTo>
                  <a:cubicBezTo>
                    <a:pt x="868" y="2757"/>
                    <a:pt x="868" y="2757"/>
                    <a:pt x="868" y="2757"/>
                  </a:cubicBezTo>
                  <a:cubicBezTo>
                    <a:pt x="1172" y="2840"/>
                    <a:pt x="1172" y="2840"/>
                    <a:pt x="1172" y="2840"/>
                  </a:cubicBezTo>
                  <a:cubicBezTo>
                    <a:pt x="1190" y="2845"/>
                    <a:pt x="1208" y="2834"/>
                    <a:pt x="1213" y="2817"/>
                  </a:cubicBezTo>
                  <a:cubicBezTo>
                    <a:pt x="1218" y="2799"/>
                    <a:pt x="1208" y="2780"/>
                    <a:pt x="1190" y="2775"/>
                  </a:cubicBezTo>
                  <a:cubicBezTo>
                    <a:pt x="913" y="2699"/>
                    <a:pt x="913" y="2699"/>
                    <a:pt x="913" y="2699"/>
                  </a:cubicBezTo>
                  <a:cubicBezTo>
                    <a:pt x="981" y="2599"/>
                    <a:pt x="981" y="2599"/>
                    <a:pt x="981" y="2599"/>
                  </a:cubicBezTo>
                  <a:cubicBezTo>
                    <a:pt x="981" y="2599"/>
                    <a:pt x="981" y="2599"/>
                    <a:pt x="981" y="2598"/>
                  </a:cubicBezTo>
                  <a:cubicBezTo>
                    <a:pt x="981" y="2598"/>
                    <a:pt x="981" y="2598"/>
                    <a:pt x="981" y="2598"/>
                  </a:cubicBezTo>
                  <a:cubicBezTo>
                    <a:pt x="1206" y="2260"/>
                    <a:pt x="1206" y="2260"/>
                    <a:pt x="1206" y="2260"/>
                  </a:cubicBezTo>
                  <a:cubicBezTo>
                    <a:pt x="2382" y="1987"/>
                    <a:pt x="2382" y="1987"/>
                    <a:pt x="2382" y="1987"/>
                  </a:cubicBezTo>
                  <a:cubicBezTo>
                    <a:pt x="2396" y="1984"/>
                    <a:pt x="2406" y="1973"/>
                    <a:pt x="2408" y="1959"/>
                  </a:cubicBezTo>
                  <a:cubicBezTo>
                    <a:pt x="2410" y="1945"/>
                    <a:pt x="2403" y="1932"/>
                    <a:pt x="2391" y="1925"/>
                  </a:cubicBezTo>
                  <a:cubicBezTo>
                    <a:pt x="2243" y="1845"/>
                    <a:pt x="2243" y="1845"/>
                    <a:pt x="2243" y="1845"/>
                  </a:cubicBezTo>
                  <a:cubicBezTo>
                    <a:pt x="2290" y="1823"/>
                    <a:pt x="2326" y="1785"/>
                    <a:pt x="2348" y="1732"/>
                  </a:cubicBezTo>
                  <a:cubicBezTo>
                    <a:pt x="2355" y="1716"/>
                    <a:pt x="2349" y="1698"/>
                    <a:pt x="2334" y="1689"/>
                  </a:cubicBezTo>
                  <a:cubicBezTo>
                    <a:pt x="1934" y="1463"/>
                    <a:pt x="1934" y="1463"/>
                    <a:pt x="1934" y="1463"/>
                  </a:cubicBezTo>
                  <a:cubicBezTo>
                    <a:pt x="1931" y="1461"/>
                    <a:pt x="1929" y="1459"/>
                    <a:pt x="1926" y="1458"/>
                  </a:cubicBezTo>
                  <a:cubicBezTo>
                    <a:pt x="1925" y="1458"/>
                    <a:pt x="1924" y="1458"/>
                    <a:pt x="1924" y="1458"/>
                  </a:cubicBezTo>
                  <a:cubicBezTo>
                    <a:pt x="1049" y="964"/>
                    <a:pt x="1049" y="964"/>
                    <a:pt x="1049" y="964"/>
                  </a:cubicBezTo>
                  <a:cubicBezTo>
                    <a:pt x="1005" y="358"/>
                    <a:pt x="759" y="124"/>
                    <a:pt x="739" y="106"/>
                  </a:cubicBezTo>
                  <a:cubicBezTo>
                    <a:pt x="685" y="41"/>
                    <a:pt x="604" y="0"/>
                    <a:pt x="513" y="0"/>
                  </a:cubicBezTo>
                  <a:cubicBezTo>
                    <a:pt x="395" y="0"/>
                    <a:pt x="293" y="70"/>
                    <a:pt x="246" y="170"/>
                  </a:cubicBezTo>
                  <a:cubicBezTo>
                    <a:pt x="161" y="188"/>
                    <a:pt x="21" y="256"/>
                    <a:pt x="1" y="416"/>
                  </a:cubicBezTo>
                  <a:cubicBezTo>
                    <a:pt x="0" y="425"/>
                    <a:pt x="3" y="435"/>
                    <a:pt x="9" y="442"/>
                  </a:cubicBezTo>
                  <a:cubicBezTo>
                    <a:pt x="15" y="449"/>
                    <a:pt x="25" y="454"/>
                    <a:pt x="34" y="454"/>
                  </a:cubicBezTo>
                  <a:cubicBezTo>
                    <a:pt x="264" y="454"/>
                    <a:pt x="264" y="454"/>
                    <a:pt x="264" y="454"/>
                  </a:cubicBezTo>
                  <a:cubicBezTo>
                    <a:pt x="296" y="503"/>
                    <a:pt x="342" y="542"/>
                    <a:pt x="396" y="566"/>
                  </a:cubicBezTo>
                  <a:cubicBezTo>
                    <a:pt x="393" y="609"/>
                    <a:pt x="376" y="716"/>
                    <a:pt x="291" y="856"/>
                  </a:cubicBezTo>
                  <a:cubicBezTo>
                    <a:pt x="202" y="1002"/>
                    <a:pt x="36" y="1275"/>
                    <a:pt x="36" y="1537"/>
                  </a:cubicBezTo>
                  <a:cubicBezTo>
                    <a:pt x="36" y="1543"/>
                    <a:pt x="37" y="1549"/>
                    <a:pt x="40" y="1553"/>
                  </a:cubicBezTo>
                  <a:cubicBezTo>
                    <a:pt x="37" y="1579"/>
                    <a:pt x="36" y="1606"/>
                    <a:pt x="36" y="1632"/>
                  </a:cubicBezTo>
                  <a:cubicBezTo>
                    <a:pt x="36" y="2021"/>
                    <a:pt x="348" y="2339"/>
                    <a:pt x="735" y="2348"/>
                  </a:cubicBezTo>
                  <a:lnTo>
                    <a:pt x="912" y="2581"/>
                  </a:lnTo>
                  <a:close/>
                  <a:moveTo>
                    <a:pt x="2160" y="1800"/>
                  </a:moveTo>
                  <a:cubicBezTo>
                    <a:pt x="2150" y="1801"/>
                    <a:pt x="2140" y="1802"/>
                    <a:pt x="2130" y="1802"/>
                  </a:cubicBezTo>
                  <a:cubicBezTo>
                    <a:pt x="2115" y="1802"/>
                    <a:pt x="2100" y="1800"/>
                    <a:pt x="2086" y="1798"/>
                  </a:cubicBezTo>
                  <a:cubicBezTo>
                    <a:pt x="2041" y="1792"/>
                    <a:pt x="2007" y="1778"/>
                    <a:pt x="2007" y="1778"/>
                  </a:cubicBezTo>
                  <a:cubicBezTo>
                    <a:pt x="1998" y="1774"/>
                    <a:pt x="1988" y="1775"/>
                    <a:pt x="1980" y="1779"/>
                  </a:cubicBezTo>
                  <a:cubicBezTo>
                    <a:pt x="1973" y="1782"/>
                    <a:pt x="1968" y="1787"/>
                    <a:pt x="1964" y="1793"/>
                  </a:cubicBezTo>
                  <a:cubicBezTo>
                    <a:pt x="1930" y="1859"/>
                    <a:pt x="1872" y="1890"/>
                    <a:pt x="1786" y="1890"/>
                  </a:cubicBezTo>
                  <a:cubicBezTo>
                    <a:pt x="1692" y="1890"/>
                    <a:pt x="1601" y="1850"/>
                    <a:pt x="1600" y="1850"/>
                  </a:cubicBezTo>
                  <a:cubicBezTo>
                    <a:pt x="1583" y="1842"/>
                    <a:pt x="1564" y="1849"/>
                    <a:pt x="1556" y="1866"/>
                  </a:cubicBezTo>
                  <a:cubicBezTo>
                    <a:pt x="1534" y="1911"/>
                    <a:pt x="1465" y="1938"/>
                    <a:pt x="1371" y="1938"/>
                  </a:cubicBezTo>
                  <a:cubicBezTo>
                    <a:pt x="1232" y="1938"/>
                    <a:pt x="1070" y="1883"/>
                    <a:pt x="917" y="1787"/>
                  </a:cubicBezTo>
                  <a:cubicBezTo>
                    <a:pt x="920" y="1787"/>
                    <a:pt x="923" y="1787"/>
                    <a:pt x="927" y="1787"/>
                  </a:cubicBezTo>
                  <a:cubicBezTo>
                    <a:pt x="1035" y="1787"/>
                    <a:pt x="1120" y="1757"/>
                    <a:pt x="1163" y="1700"/>
                  </a:cubicBezTo>
                  <a:cubicBezTo>
                    <a:pt x="1283" y="1746"/>
                    <a:pt x="1489" y="1776"/>
                    <a:pt x="1590" y="1625"/>
                  </a:cubicBezTo>
                  <a:cubicBezTo>
                    <a:pt x="1630" y="1638"/>
                    <a:pt x="1681" y="1647"/>
                    <a:pt x="1732" y="1644"/>
                  </a:cubicBezTo>
                  <a:cubicBezTo>
                    <a:pt x="1751" y="1643"/>
                    <a:pt x="1769" y="1641"/>
                    <a:pt x="1788" y="1636"/>
                  </a:cubicBezTo>
                  <a:cubicBezTo>
                    <a:pt x="1803" y="1633"/>
                    <a:pt x="1817" y="1628"/>
                    <a:pt x="1831" y="1621"/>
                  </a:cubicBezTo>
                  <a:cubicBezTo>
                    <a:pt x="1868" y="1605"/>
                    <a:pt x="1901" y="1577"/>
                    <a:pt x="1926" y="1536"/>
                  </a:cubicBezTo>
                  <a:cubicBezTo>
                    <a:pt x="2272" y="1732"/>
                    <a:pt x="2272" y="1732"/>
                    <a:pt x="2272" y="1732"/>
                  </a:cubicBezTo>
                  <a:cubicBezTo>
                    <a:pt x="2247" y="1771"/>
                    <a:pt x="2210" y="1794"/>
                    <a:pt x="2160" y="1800"/>
                  </a:cubicBezTo>
                  <a:close/>
                  <a:moveTo>
                    <a:pt x="1863" y="1500"/>
                  </a:moveTo>
                  <a:cubicBezTo>
                    <a:pt x="1869" y="1499"/>
                    <a:pt x="1869" y="1499"/>
                    <a:pt x="1869" y="1499"/>
                  </a:cubicBezTo>
                  <a:cubicBezTo>
                    <a:pt x="1869" y="1500"/>
                    <a:pt x="1868" y="1502"/>
                    <a:pt x="1867" y="1503"/>
                  </a:cubicBezTo>
                  <a:cubicBezTo>
                    <a:pt x="1837" y="1550"/>
                    <a:pt x="1792" y="1570"/>
                    <a:pt x="1747" y="1576"/>
                  </a:cubicBezTo>
                  <a:cubicBezTo>
                    <a:pt x="1722" y="1579"/>
                    <a:pt x="1697" y="1578"/>
                    <a:pt x="1674" y="1575"/>
                  </a:cubicBezTo>
                  <a:cubicBezTo>
                    <a:pt x="1646" y="1571"/>
                    <a:pt x="1621" y="1564"/>
                    <a:pt x="1605" y="1559"/>
                  </a:cubicBezTo>
                  <a:cubicBezTo>
                    <a:pt x="1595" y="1556"/>
                    <a:pt x="1589" y="1553"/>
                    <a:pt x="1588" y="1553"/>
                  </a:cubicBezTo>
                  <a:cubicBezTo>
                    <a:pt x="1579" y="1549"/>
                    <a:pt x="1570" y="1549"/>
                    <a:pt x="1562" y="1552"/>
                  </a:cubicBezTo>
                  <a:cubicBezTo>
                    <a:pt x="1555" y="1555"/>
                    <a:pt x="1549" y="1561"/>
                    <a:pt x="1545" y="1568"/>
                  </a:cubicBezTo>
                  <a:cubicBezTo>
                    <a:pt x="1544" y="1570"/>
                    <a:pt x="1543" y="1571"/>
                    <a:pt x="1542" y="1573"/>
                  </a:cubicBezTo>
                  <a:cubicBezTo>
                    <a:pt x="1469" y="1705"/>
                    <a:pt x="1302" y="1674"/>
                    <a:pt x="1217" y="1647"/>
                  </a:cubicBezTo>
                  <a:cubicBezTo>
                    <a:pt x="1187" y="1637"/>
                    <a:pt x="1167" y="1629"/>
                    <a:pt x="1164" y="1627"/>
                  </a:cubicBezTo>
                  <a:cubicBezTo>
                    <a:pt x="1147" y="1620"/>
                    <a:pt x="1127" y="1627"/>
                    <a:pt x="1119" y="1643"/>
                  </a:cubicBezTo>
                  <a:cubicBezTo>
                    <a:pt x="1114" y="1655"/>
                    <a:pt x="1105" y="1665"/>
                    <a:pt x="1094" y="1675"/>
                  </a:cubicBezTo>
                  <a:cubicBezTo>
                    <a:pt x="1056" y="1707"/>
                    <a:pt x="986" y="1723"/>
                    <a:pt x="900" y="1719"/>
                  </a:cubicBezTo>
                  <a:cubicBezTo>
                    <a:pt x="871" y="1717"/>
                    <a:pt x="840" y="1714"/>
                    <a:pt x="808" y="1708"/>
                  </a:cubicBezTo>
                  <a:cubicBezTo>
                    <a:pt x="807" y="1708"/>
                    <a:pt x="806" y="1708"/>
                    <a:pt x="805" y="1707"/>
                  </a:cubicBezTo>
                  <a:cubicBezTo>
                    <a:pt x="798" y="1702"/>
                    <a:pt x="792" y="1698"/>
                    <a:pt x="786" y="1692"/>
                  </a:cubicBezTo>
                  <a:cubicBezTo>
                    <a:pt x="601" y="1540"/>
                    <a:pt x="576" y="1373"/>
                    <a:pt x="588" y="1258"/>
                  </a:cubicBezTo>
                  <a:cubicBezTo>
                    <a:pt x="601" y="1131"/>
                    <a:pt x="666" y="1022"/>
                    <a:pt x="725" y="984"/>
                  </a:cubicBezTo>
                  <a:cubicBezTo>
                    <a:pt x="728" y="982"/>
                    <a:pt x="731" y="980"/>
                    <a:pt x="735" y="978"/>
                  </a:cubicBezTo>
                  <a:cubicBezTo>
                    <a:pt x="761" y="964"/>
                    <a:pt x="792" y="957"/>
                    <a:pt x="824" y="957"/>
                  </a:cubicBezTo>
                  <a:cubicBezTo>
                    <a:pt x="897" y="957"/>
                    <a:pt x="962" y="992"/>
                    <a:pt x="984" y="1004"/>
                  </a:cubicBezTo>
                  <a:cubicBezTo>
                    <a:pt x="989" y="1007"/>
                    <a:pt x="991" y="1009"/>
                    <a:pt x="991" y="1009"/>
                  </a:cubicBezTo>
                  <a:cubicBezTo>
                    <a:pt x="992" y="1009"/>
                    <a:pt x="993" y="1010"/>
                    <a:pt x="994" y="1010"/>
                  </a:cubicBezTo>
                  <a:cubicBezTo>
                    <a:pt x="1034" y="1033"/>
                    <a:pt x="1034" y="1033"/>
                    <a:pt x="1034" y="1033"/>
                  </a:cubicBezTo>
                  <a:cubicBezTo>
                    <a:pt x="1226" y="1141"/>
                    <a:pt x="1226" y="1141"/>
                    <a:pt x="1226" y="1141"/>
                  </a:cubicBezTo>
                  <a:cubicBezTo>
                    <a:pt x="1319" y="1194"/>
                    <a:pt x="1319" y="1194"/>
                    <a:pt x="1319" y="1194"/>
                  </a:cubicBezTo>
                  <a:lnTo>
                    <a:pt x="1863" y="1500"/>
                  </a:lnTo>
                  <a:close/>
                  <a:moveTo>
                    <a:pt x="616" y="998"/>
                  </a:moveTo>
                  <a:cubicBezTo>
                    <a:pt x="570" y="1059"/>
                    <a:pt x="531" y="1148"/>
                    <a:pt x="520" y="1251"/>
                  </a:cubicBezTo>
                  <a:cubicBezTo>
                    <a:pt x="501" y="1436"/>
                    <a:pt x="580" y="1611"/>
                    <a:pt x="743" y="1745"/>
                  </a:cubicBezTo>
                  <a:cubicBezTo>
                    <a:pt x="942" y="1908"/>
                    <a:pt x="1176" y="2005"/>
                    <a:pt x="1371" y="2005"/>
                  </a:cubicBezTo>
                  <a:cubicBezTo>
                    <a:pt x="1476" y="2005"/>
                    <a:pt x="1558" y="1975"/>
                    <a:pt x="1600" y="1922"/>
                  </a:cubicBezTo>
                  <a:cubicBezTo>
                    <a:pt x="1637" y="1936"/>
                    <a:pt x="1709" y="1958"/>
                    <a:pt x="1786" y="1958"/>
                  </a:cubicBezTo>
                  <a:cubicBezTo>
                    <a:pt x="1885" y="1958"/>
                    <a:pt x="1961" y="1921"/>
                    <a:pt x="2009" y="1850"/>
                  </a:cubicBezTo>
                  <a:cubicBezTo>
                    <a:pt x="2036" y="1858"/>
                    <a:pt x="2081" y="1869"/>
                    <a:pt x="2130" y="1869"/>
                  </a:cubicBezTo>
                  <a:cubicBezTo>
                    <a:pt x="2130" y="1869"/>
                    <a:pt x="2130" y="1869"/>
                    <a:pt x="2130" y="1869"/>
                  </a:cubicBezTo>
                  <a:cubicBezTo>
                    <a:pt x="2135" y="1869"/>
                    <a:pt x="2140" y="1869"/>
                    <a:pt x="2145" y="1869"/>
                  </a:cubicBezTo>
                  <a:cubicBezTo>
                    <a:pt x="2280" y="1942"/>
                    <a:pt x="2280" y="1942"/>
                    <a:pt x="2280" y="1942"/>
                  </a:cubicBezTo>
                  <a:cubicBezTo>
                    <a:pt x="945" y="2252"/>
                    <a:pt x="945" y="2252"/>
                    <a:pt x="945" y="2252"/>
                  </a:cubicBezTo>
                  <a:cubicBezTo>
                    <a:pt x="945" y="2252"/>
                    <a:pt x="944" y="2252"/>
                    <a:pt x="943" y="2252"/>
                  </a:cubicBezTo>
                  <a:cubicBezTo>
                    <a:pt x="881" y="2271"/>
                    <a:pt x="817" y="2281"/>
                    <a:pt x="752" y="2281"/>
                  </a:cubicBezTo>
                  <a:cubicBezTo>
                    <a:pt x="394" y="2281"/>
                    <a:pt x="103" y="1990"/>
                    <a:pt x="103" y="1632"/>
                  </a:cubicBezTo>
                  <a:cubicBezTo>
                    <a:pt x="103" y="1321"/>
                    <a:pt x="323" y="1060"/>
                    <a:pt x="616" y="998"/>
                  </a:cubicBezTo>
                  <a:close/>
                  <a:moveTo>
                    <a:pt x="951" y="2522"/>
                  </a:moveTo>
                  <a:cubicBezTo>
                    <a:pt x="817" y="2345"/>
                    <a:pt x="817" y="2345"/>
                    <a:pt x="817" y="2345"/>
                  </a:cubicBezTo>
                  <a:cubicBezTo>
                    <a:pt x="866" y="2341"/>
                    <a:pt x="915" y="2331"/>
                    <a:pt x="962" y="2317"/>
                  </a:cubicBezTo>
                  <a:cubicBezTo>
                    <a:pt x="1110" y="2283"/>
                    <a:pt x="1110" y="2283"/>
                    <a:pt x="1110" y="2283"/>
                  </a:cubicBezTo>
                  <a:lnTo>
                    <a:pt x="951" y="2522"/>
                  </a:lnTo>
                  <a:close/>
                  <a:moveTo>
                    <a:pt x="316" y="409"/>
                  </a:moveTo>
                  <a:cubicBezTo>
                    <a:pt x="297" y="376"/>
                    <a:pt x="285" y="337"/>
                    <a:pt x="285" y="295"/>
                  </a:cubicBezTo>
                  <a:cubicBezTo>
                    <a:pt x="285" y="264"/>
                    <a:pt x="292" y="233"/>
                    <a:pt x="304" y="206"/>
                  </a:cubicBezTo>
                  <a:cubicBezTo>
                    <a:pt x="338" y="125"/>
                    <a:pt x="419" y="68"/>
                    <a:pt x="513" y="68"/>
                  </a:cubicBezTo>
                  <a:cubicBezTo>
                    <a:pt x="638" y="68"/>
                    <a:pt x="740" y="170"/>
                    <a:pt x="740" y="295"/>
                  </a:cubicBezTo>
                  <a:cubicBezTo>
                    <a:pt x="740" y="421"/>
                    <a:pt x="638" y="523"/>
                    <a:pt x="513" y="523"/>
                  </a:cubicBezTo>
                  <a:cubicBezTo>
                    <a:pt x="429" y="523"/>
                    <a:pt x="356" y="477"/>
                    <a:pt x="316" y="409"/>
                  </a:cubicBezTo>
                  <a:close/>
                  <a:moveTo>
                    <a:pt x="76" y="386"/>
                  </a:moveTo>
                  <a:cubicBezTo>
                    <a:pt x="102" y="303"/>
                    <a:pt x="173" y="265"/>
                    <a:pt x="222" y="247"/>
                  </a:cubicBezTo>
                  <a:cubicBezTo>
                    <a:pt x="220" y="263"/>
                    <a:pt x="218" y="279"/>
                    <a:pt x="218" y="295"/>
                  </a:cubicBezTo>
                  <a:cubicBezTo>
                    <a:pt x="218" y="327"/>
                    <a:pt x="223" y="357"/>
                    <a:pt x="232" y="386"/>
                  </a:cubicBezTo>
                  <a:lnTo>
                    <a:pt x="76" y="386"/>
                  </a:lnTo>
                  <a:close/>
                  <a:moveTo>
                    <a:pt x="349" y="891"/>
                  </a:moveTo>
                  <a:cubicBezTo>
                    <a:pt x="432" y="754"/>
                    <a:pt x="455" y="644"/>
                    <a:pt x="462" y="585"/>
                  </a:cubicBezTo>
                  <a:cubicBezTo>
                    <a:pt x="478" y="588"/>
                    <a:pt x="495" y="590"/>
                    <a:pt x="513" y="590"/>
                  </a:cubicBezTo>
                  <a:cubicBezTo>
                    <a:pt x="670" y="590"/>
                    <a:pt x="798" y="467"/>
                    <a:pt x="807" y="313"/>
                  </a:cubicBezTo>
                  <a:cubicBezTo>
                    <a:pt x="874" y="434"/>
                    <a:pt x="951" y="631"/>
                    <a:pt x="978" y="925"/>
                  </a:cubicBezTo>
                  <a:cubicBezTo>
                    <a:pt x="940" y="908"/>
                    <a:pt x="885" y="890"/>
                    <a:pt x="824" y="890"/>
                  </a:cubicBezTo>
                  <a:cubicBezTo>
                    <a:pt x="781" y="890"/>
                    <a:pt x="742" y="899"/>
                    <a:pt x="706" y="917"/>
                  </a:cubicBezTo>
                  <a:cubicBezTo>
                    <a:pt x="495" y="931"/>
                    <a:pt x="308" y="1036"/>
                    <a:pt x="186" y="1194"/>
                  </a:cubicBezTo>
                  <a:cubicBezTo>
                    <a:pt x="238" y="1073"/>
                    <a:pt x="304" y="965"/>
                    <a:pt x="349" y="89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NZ"/>
            </a:p>
          </p:txBody>
        </p:sp>
      </p:grpSp>
      <p:pic>
        <p:nvPicPr>
          <p:cNvPr id="32" name="Obraz 10">
            <a:extLst>
              <a:ext uri="{FF2B5EF4-FFF2-40B4-BE49-F238E27FC236}">
                <a16:creationId xmlns:a16="http://schemas.microsoft.com/office/drawing/2014/main" id="{16EED560-C976-D3EC-0E83-444C36DA323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00963" y="627063"/>
            <a:ext cx="4376737" cy="5827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084547348"/>
      </p:ext>
    </p:extLst>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1250" fill="hold"/>
                                        <p:tgtEl>
                                          <p:spTgt spid="14"/>
                                        </p:tgtEl>
                                        <p:attrNameLst>
                                          <p:attrName>ppt_x</p:attrName>
                                        </p:attrNameLst>
                                      </p:cBhvr>
                                      <p:tavLst>
                                        <p:tav tm="0">
                                          <p:val>
                                            <p:strVal val="1+#ppt_w/2"/>
                                          </p:val>
                                        </p:tav>
                                        <p:tav tm="100000">
                                          <p:val>
                                            <p:strVal val="#ppt_x"/>
                                          </p:val>
                                        </p:tav>
                                      </p:tavLst>
                                    </p:anim>
                                    <p:anim calcmode="lin" valueType="num">
                                      <p:cBhvr additive="base">
                                        <p:cTn id="8" dur="1250" fill="hold"/>
                                        <p:tgtEl>
                                          <p:spTgt spid="14"/>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250"/>
                                  </p:stCondLst>
                                  <p:childTnLst>
                                    <p:set>
                                      <p:cBhvr>
                                        <p:cTn id="10" dur="1" fill="hold">
                                          <p:stCondLst>
                                            <p:cond delay="0"/>
                                          </p:stCondLst>
                                        </p:cTn>
                                        <p:tgtEl>
                                          <p:spTgt spid="19"/>
                                        </p:tgtEl>
                                        <p:attrNameLst>
                                          <p:attrName>style.visibility</p:attrName>
                                        </p:attrNameLst>
                                      </p:cBhvr>
                                      <p:to>
                                        <p:strVal val="visible"/>
                                      </p:to>
                                    </p:set>
                                    <p:anim calcmode="lin" valueType="num">
                                      <p:cBhvr additive="base">
                                        <p:cTn id="11" dur="1250" fill="hold"/>
                                        <p:tgtEl>
                                          <p:spTgt spid="19"/>
                                        </p:tgtEl>
                                        <p:attrNameLst>
                                          <p:attrName>ppt_x</p:attrName>
                                        </p:attrNameLst>
                                      </p:cBhvr>
                                      <p:tavLst>
                                        <p:tav tm="0">
                                          <p:val>
                                            <p:strVal val="1+#ppt_w/2"/>
                                          </p:val>
                                        </p:tav>
                                        <p:tav tm="100000">
                                          <p:val>
                                            <p:strVal val="#ppt_x"/>
                                          </p:val>
                                        </p:tav>
                                      </p:tavLst>
                                    </p:anim>
                                    <p:anim calcmode="lin" valueType="num">
                                      <p:cBhvr additive="base">
                                        <p:cTn id="12" dur="1250" fill="hold"/>
                                        <p:tgtEl>
                                          <p:spTgt spid="19"/>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500"/>
                                  </p:stCondLst>
                                  <p:childTnLst>
                                    <p:set>
                                      <p:cBhvr>
                                        <p:cTn id="14" dur="1" fill="hold">
                                          <p:stCondLst>
                                            <p:cond delay="0"/>
                                          </p:stCondLst>
                                        </p:cTn>
                                        <p:tgtEl>
                                          <p:spTgt spid="27"/>
                                        </p:tgtEl>
                                        <p:attrNameLst>
                                          <p:attrName>style.visibility</p:attrName>
                                        </p:attrNameLst>
                                      </p:cBhvr>
                                      <p:to>
                                        <p:strVal val="visible"/>
                                      </p:to>
                                    </p:set>
                                    <p:anim calcmode="lin" valueType="num">
                                      <p:cBhvr additive="base">
                                        <p:cTn id="15" dur="1250" fill="hold"/>
                                        <p:tgtEl>
                                          <p:spTgt spid="27"/>
                                        </p:tgtEl>
                                        <p:attrNameLst>
                                          <p:attrName>ppt_x</p:attrName>
                                        </p:attrNameLst>
                                      </p:cBhvr>
                                      <p:tavLst>
                                        <p:tav tm="0">
                                          <p:val>
                                            <p:strVal val="1+#ppt_w/2"/>
                                          </p:val>
                                        </p:tav>
                                        <p:tav tm="100000">
                                          <p:val>
                                            <p:strVal val="#ppt_x"/>
                                          </p:val>
                                        </p:tav>
                                      </p:tavLst>
                                    </p:anim>
                                    <p:anim calcmode="lin" valueType="num">
                                      <p:cBhvr additive="base">
                                        <p:cTn id="16" dur="1250" fill="hold"/>
                                        <p:tgtEl>
                                          <p:spTgt spid="27"/>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750"/>
                                  </p:stCondLst>
                                  <p:childTnLst>
                                    <p:set>
                                      <p:cBhvr>
                                        <p:cTn id="18" dur="1" fill="hold">
                                          <p:stCondLst>
                                            <p:cond delay="0"/>
                                          </p:stCondLst>
                                        </p:cTn>
                                        <p:tgtEl>
                                          <p:spTgt spid="32"/>
                                        </p:tgtEl>
                                        <p:attrNameLst>
                                          <p:attrName>style.visibility</p:attrName>
                                        </p:attrNameLst>
                                      </p:cBhvr>
                                      <p:to>
                                        <p:strVal val="visible"/>
                                      </p:to>
                                    </p:set>
                                    <p:anim calcmode="lin" valueType="num">
                                      <p:cBhvr additive="base">
                                        <p:cTn id="19" dur="1250" fill="hold"/>
                                        <p:tgtEl>
                                          <p:spTgt spid="32"/>
                                        </p:tgtEl>
                                        <p:attrNameLst>
                                          <p:attrName>ppt_x</p:attrName>
                                        </p:attrNameLst>
                                      </p:cBhvr>
                                      <p:tavLst>
                                        <p:tav tm="0">
                                          <p:val>
                                            <p:strVal val="1+#ppt_w/2"/>
                                          </p:val>
                                        </p:tav>
                                        <p:tav tm="100000">
                                          <p:val>
                                            <p:strVal val="#ppt_x"/>
                                          </p:val>
                                        </p:tav>
                                      </p:tavLst>
                                    </p:anim>
                                    <p:anim calcmode="lin" valueType="num">
                                      <p:cBhvr additive="base">
                                        <p:cTn id="20" dur="125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4290" name="Text Placeholder 1">
            <a:extLst>
              <a:ext uri="{FF2B5EF4-FFF2-40B4-BE49-F238E27FC236}">
                <a16:creationId xmlns:a16="http://schemas.microsoft.com/office/drawing/2014/main" id="{0A5FBC5B-D38C-279A-CDE6-FD8B88AAFF39}"/>
              </a:ext>
            </a:extLst>
          </p:cNvPr>
          <p:cNvSpPr>
            <a:spLocks noGrp="1" noChangeArrowheads="1"/>
          </p:cNvSpPr>
          <p:nvPr>
            <p:ph type="body" sz="quarter" idx="4294967295"/>
          </p:nvPr>
        </p:nvSpPr>
        <p:spPr bwMode="auto">
          <a:xfrm>
            <a:off x="406400" y="188913"/>
            <a:ext cx="4918075" cy="4000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a:latin typeface="Century Gothic" panose="020B0502020202020204" pitchFamily="34" charset="0"/>
              </a:rPr>
              <a:t>Sales: Selling To The Styles - Adjusting</a:t>
            </a:r>
          </a:p>
        </p:txBody>
      </p:sp>
      <p:sp>
        <p:nvSpPr>
          <p:cNvPr id="3" name="TextBox 2">
            <a:extLst>
              <a:ext uri="{FF2B5EF4-FFF2-40B4-BE49-F238E27FC236}">
                <a16:creationId xmlns:a16="http://schemas.microsoft.com/office/drawing/2014/main" id="{CDAA4040-41EF-D7F5-BD36-5A15CA2024B4}"/>
              </a:ext>
            </a:extLst>
          </p:cNvPr>
          <p:cNvSpPr txBox="1"/>
          <p:nvPr/>
        </p:nvSpPr>
        <p:spPr>
          <a:xfrm>
            <a:off x="766763" y="939800"/>
            <a:ext cx="5256212" cy="4489691"/>
          </a:xfrm>
          <a:prstGeom prst="rect">
            <a:avLst/>
          </a:prstGeom>
          <a:noFill/>
        </p:spPr>
        <p:txBody>
          <a:bodyPr lIns="91440" tIns="45720" rIns="91440" bIns="45720" anchor="t">
            <a:spAutoFit/>
          </a:bodyPr>
          <a:lstStyle/>
          <a:p>
            <a:pPr defTabSz="913260" eaLnBrk="1" fontAlgn="auto" hangingPunct="1">
              <a:spcAft>
                <a:spcPts val="600"/>
              </a:spcAft>
              <a:defRPr/>
            </a:pPr>
            <a:r>
              <a:rPr lang="en-NZ" altLang="en-US" b="1">
                <a:solidFill>
                  <a:srgbClr val="0078B8"/>
                </a:solidFill>
                <a:latin typeface="Century Gothic" panose="020B0502020202020204" pitchFamily="34" charset="0"/>
              </a:rPr>
              <a:t>How to Sell to a C Style</a:t>
            </a:r>
            <a:endParaRPr lang="en-US" altLang="en-US">
              <a:solidFill>
                <a:srgbClr val="0078B8"/>
              </a:solidFill>
              <a:latin typeface="Century Gothic" panose="020B0502020202020204" pitchFamily="34" charset="0"/>
            </a:endParaRPr>
          </a:p>
          <a:p>
            <a:pPr marL="520700" indent="-342900" defTabSz="913260" eaLnBrk="1" fontAlgn="auto" hangingPunct="1">
              <a:lnSpc>
                <a:spcPts val="2900"/>
              </a:lnSpc>
              <a:spcAft>
                <a:spcPts val="0"/>
              </a:spcAft>
              <a:buClr>
                <a:schemeClr val="tx1">
                  <a:lumMod val="75000"/>
                  <a:lumOff val="25000"/>
                </a:schemeClr>
              </a:buClr>
              <a:buSzPct val="120000"/>
              <a:buFont typeface="Arial" panose="020B0604020202020204" pitchFamily="34" charset="0"/>
              <a:buChar char="•"/>
              <a:defRPr/>
            </a:pPr>
            <a:r>
              <a:rPr lang="en-US" altLang="en-US" sz="1600">
                <a:solidFill>
                  <a:schemeClr val="tx1">
                    <a:lumMod val="75000"/>
                    <a:lumOff val="25000"/>
                  </a:schemeClr>
                </a:solidFill>
                <a:latin typeface="Century Gothic" panose="020B0502020202020204" pitchFamily="34" charset="0"/>
              </a:rPr>
              <a:t>Listen carefully – try not to interrupt.</a:t>
            </a:r>
          </a:p>
          <a:p>
            <a:pPr marL="520700" indent="-342900" defTabSz="913260" eaLnBrk="1" fontAlgn="auto" hangingPunct="1">
              <a:lnSpc>
                <a:spcPts val="2900"/>
              </a:lnSpc>
              <a:spcAft>
                <a:spcPts val="0"/>
              </a:spcAft>
              <a:buClr>
                <a:schemeClr val="tx1">
                  <a:lumMod val="75000"/>
                  <a:lumOff val="25000"/>
                </a:schemeClr>
              </a:buClr>
              <a:buSzPct val="120000"/>
              <a:buFont typeface="Arial" panose="020B0604020202020204" pitchFamily="34" charset="0"/>
              <a:buChar char="•"/>
              <a:defRPr/>
            </a:pPr>
            <a:r>
              <a:rPr lang="en-US" altLang="en-US" sz="1600">
                <a:solidFill>
                  <a:schemeClr val="tx1">
                    <a:lumMod val="75000"/>
                    <a:lumOff val="25000"/>
                  </a:schemeClr>
                </a:solidFill>
                <a:latin typeface="Century Gothic" panose="020B0502020202020204" pitchFamily="34" charset="0"/>
              </a:rPr>
              <a:t>Provide facts and evidence – be thorough.</a:t>
            </a:r>
          </a:p>
          <a:p>
            <a:pPr marL="520700" indent="-342900" defTabSz="913260" eaLnBrk="1" fontAlgn="auto" hangingPunct="1">
              <a:lnSpc>
                <a:spcPts val="2900"/>
              </a:lnSpc>
              <a:spcAft>
                <a:spcPts val="0"/>
              </a:spcAft>
              <a:buClr>
                <a:schemeClr val="tx1">
                  <a:lumMod val="75000"/>
                  <a:lumOff val="25000"/>
                </a:schemeClr>
              </a:buClr>
              <a:buSzPct val="120000"/>
              <a:buFont typeface="Arial" panose="020B0604020202020204" pitchFamily="34" charset="0"/>
              <a:buChar char="•"/>
              <a:defRPr/>
            </a:pPr>
            <a:r>
              <a:rPr lang="en-US" altLang="en-US" sz="1600">
                <a:solidFill>
                  <a:schemeClr val="tx1">
                    <a:lumMod val="75000"/>
                    <a:lumOff val="25000"/>
                  </a:schemeClr>
                </a:solidFill>
                <a:latin typeface="Century Gothic" panose="020B0502020202020204" pitchFamily="34" charset="0"/>
              </a:rPr>
              <a:t>Give plenty of detailed</a:t>
            </a:r>
            <a:r>
              <a:rPr lang="pl-PL" altLang="en-US" sz="1600">
                <a:solidFill>
                  <a:schemeClr val="tx1">
                    <a:lumMod val="75000"/>
                    <a:lumOff val="25000"/>
                  </a:schemeClr>
                </a:solidFill>
                <a:latin typeface="Century Gothic" panose="020B0502020202020204" pitchFamily="34" charset="0"/>
              </a:rPr>
              <a:t> </a:t>
            </a:r>
            <a:r>
              <a:rPr lang="en-US" altLang="en-US" sz="1600">
                <a:solidFill>
                  <a:schemeClr val="tx1">
                    <a:lumMod val="75000"/>
                    <a:lumOff val="25000"/>
                  </a:schemeClr>
                </a:solidFill>
                <a:latin typeface="Century Gothic" panose="020B0502020202020204" pitchFamily="34" charset="0"/>
              </a:rPr>
              <a:t>information – especially written material.</a:t>
            </a:r>
          </a:p>
          <a:p>
            <a:pPr marL="520700" indent="-342900" defTabSz="913260" eaLnBrk="1" fontAlgn="auto" hangingPunct="1">
              <a:lnSpc>
                <a:spcPts val="2900"/>
              </a:lnSpc>
              <a:spcAft>
                <a:spcPts val="0"/>
              </a:spcAft>
              <a:buClr>
                <a:schemeClr val="tx1">
                  <a:lumMod val="75000"/>
                  <a:lumOff val="25000"/>
                </a:schemeClr>
              </a:buClr>
              <a:buSzPct val="120000"/>
              <a:buFont typeface="Arial" panose="020B0604020202020204" pitchFamily="34" charset="0"/>
              <a:buChar char="•"/>
              <a:defRPr/>
            </a:pPr>
            <a:r>
              <a:rPr lang="en-US" altLang="en-US" sz="1600">
                <a:solidFill>
                  <a:schemeClr val="tx1">
                    <a:lumMod val="75000"/>
                    <a:lumOff val="25000"/>
                  </a:schemeClr>
                </a:solidFill>
                <a:latin typeface="Century Gothic" panose="020B0502020202020204" pitchFamily="34" charset="0"/>
              </a:rPr>
              <a:t>Find out the key issue and focus on that.</a:t>
            </a:r>
            <a:endParaRPr lang="pl-PL" altLang="en-US" sz="1600">
              <a:solidFill>
                <a:schemeClr val="tx1">
                  <a:lumMod val="75000"/>
                  <a:lumOff val="25000"/>
                </a:schemeClr>
              </a:solidFill>
              <a:latin typeface="Century Gothic" panose="020B0502020202020204" pitchFamily="34" charset="0"/>
            </a:endParaRPr>
          </a:p>
          <a:p>
            <a:pPr marL="520700" indent="-342900" defTabSz="913260" eaLnBrk="1" fontAlgn="auto" hangingPunct="1">
              <a:lnSpc>
                <a:spcPts val="2900"/>
              </a:lnSpc>
              <a:spcAft>
                <a:spcPts val="0"/>
              </a:spcAft>
              <a:buClr>
                <a:schemeClr val="tx1">
                  <a:lumMod val="75000"/>
                  <a:lumOff val="25000"/>
                </a:schemeClr>
              </a:buClr>
              <a:buSzPct val="120000"/>
              <a:buFont typeface="Arial" panose="020B0604020202020204" pitchFamily="34" charset="0"/>
              <a:buChar char="•"/>
              <a:defRPr/>
            </a:pPr>
            <a:r>
              <a:rPr lang="en-US" altLang="en-US" sz="1600">
                <a:solidFill>
                  <a:schemeClr val="tx1">
                    <a:lumMod val="75000"/>
                    <a:lumOff val="25000"/>
                  </a:schemeClr>
                </a:solidFill>
                <a:latin typeface="Century Gothic"/>
              </a:rPr>
              <a:t>Don’t crowd their physical space – avoid touching them.</a:t>
            </a:r>
            <a:endParaRPr lang="pl-PL" altLang="en-US" sz="1600">
              <a:solidFill>
                <a:schemeClr val="tx1">
                  <a:lumMod val="75000"/>
                  <a:lumOff val="25000"/>
                </a:schemeClr>
              </a:solidFill>
              <a:latin typeface="Century Gothic"/>
            </a:endParaRPr>
          </a:p>
          <a:p>
            <a:pPr marL="520700" indent="-342900" defTabSz="913260" eaLnBrk="1" fontAlgn="auto" hangingPunct="1">
              <a:lnSpc>
                <a:spcPts val="2900"/>
              </a:lnSpc>
              <a:spcAft>
                <a:spcPts val="0"/>
              </a:spcAft>
              <a:buClr>
                <a:schemeClr val="tx1">
                  <a:lumMod val="75000"/>
                  <a:lumOff val="25000"/>
                </a:schemeClr>
              </a:buClr>
              <a:buSzPct val="120000"/>
              <a:buFont typeface="Arial" panose="020B0604020202020204" pitchFamily="34" charset="0"/>
              <a:buChar char="•"/>
              <a:defRPr/>
            </a:pPr>
            <a:r>
              <a:rPr lang="en-US" altLang="en-US" sz="1600">
                <a:solidFill>
                  <a:schemeClr val="tx1">
                    <a:lumMod val="75000"/>
                    <a:lumOff val="25000"/>
                  </a:schemeClr>
                </a:solidFill>
                <a:latin typeface="Century Gothic" panose="020B0502020202020204" pitchFamily="34" charset="0"/>
              </a:rPr>
              <a:t>Be patient - allow them time to think.</a:t>
            </a:r>
            <a:endParaRPr lang="pl-PL" altLang="en-US" sz="1600">
              <a:solidFill>
                <a:schemeClr val="tx1">
                  <a:lumMod val="75000"/>
                  <a:lumOff val="25000"/>
                </a:schemeClr>
              </a:solidFill>
              <a:latin typeface="Century Gothic" panose="020B0502020202020204" pitchFamily="34" charset="0"/>
            </a:endParaRPr>
          </a:p>
          <a:p>
            <a:pPr marL="520700" indent="-342900" defTabSz="913260" eaLnBrk="1" fontAlgn="auto" hangingPunct="1">
              <a:lnSpc>
                <a:spcPts val="2900"/>
              </a:lnSpc>
              <a:spcAft>
                <a:spcPts val="0"/>
              </a:spcAft>
              <a:buClr>
                <a:schemeClr val="tx1">
                  <a:lumMod val="75000"/>
                  <a:lumOff val="25000"/>
                </a:schemeClr>
              </a:buClr>
              <a:buSzPct val="120000"/>
              <a:buFont typeface="Arial" panose="020B0604020202020204" pitchFamily="34" charset="0"/>
              <a:buChar char="•"/>
              <a:defRPr/>
            </a:pPr>
            <a:r>
              <a:rPr lang="en-US" altLang="en-US" sz="1600">
                <a:solidFill>
                  <a:schemeClr val="tx1">
                    <a:lumMod val="75000"/>
                    <a:lumOff val="25000"/>
                  </a:schemeClr>
                </a:solidFill>
                <a:latin typeface="Century Gothic" panose="020B0502020202020204" pitchFamily="34" charset="0"/>
              </a:rPr>
              <a:t>Stay still and avoid excessive gesturing.</a:t>
            </a:r>
            <a:endParaRPr lang="pl-PL" altLang="en-US" sz="1600">
              <a:solidFill>
                <a:schemeClr val="tx1">
                  <a:lumMod val="75000"/>
                  <a:lumOff val="25000"/>
                </a:schemeClr>
              </a:solidFill>
              <a:latin typeface="Century Gothic" panose="020B0502020202020204" pitchFamily="34" charset="0"/>
            </a:endParaRPr>
          </a:p>
          <a:p>
            <a:pPr marL="520700" indent="-342900" defTabSz="913260" eaLnBrk="1" fontAlgn="auto" hangingPunct="1">
              <a:lnSpc>
                <a:spcPts val="2900"/>
              </a:lnSpc>
              <a:spcAft>
                <a:spcPts val="0"/>
              </a:spcAft>
              <a:buClr>
                <a:schemeClr val="tx1">
                  <a:lumMod val="75000"/>
                  <a:lumOff val="25000"/>
                </a:schemeClr>
              </a:buClr>
              <a:buSzPct val="120000"/>
              <a:buFont typeface="Arial" panose="020B0604020202020204" pitchFamily="34" charset="0"/>
              <a:buChar char="•"/>
              <a:defRPr/>
            </a:pPr>
            <a:r>
              <a:rPr lang="en-US" altLang="en-US" sz="1600">
                <a:solidFill>
                  <a:schemeClr val="tx1">
                    <a:lumMod val="75000"/>
                    <a:lumOff val="25000"/>
                  </a:schemeClr>
                </a:solidFill>
                <a:latin typeface="Century Gothic"/>
              </a:rPr>
              <a:t>Don't talk about</a:t>
            </a:r>
            <a:r>
              <a:rPr lang="pl-PL" altLang="en-US" sz="1600">
                <a:solidFill>
                  <a:schemeClr val="tx1">
                    <a:lumMod val="75000"/>
                    <a:lumOff val="25000"/>
                  </a:schemeClr>
                </a:solidFill>
                <a:latin typeface="Century Gothic"/>
              </a:rPr>
              <a:t> </a:t>
            </a:r>
            <a:r>
              <a:rPr lang="en-US" altLang="en-US" sz="1600">
                <a:solidFill>
                  <a:schemeClr val="tx1">
                    <a:lumMod val="75000"/>
                    <a:lumOff val="25000"/>
                  </a:schemeClr>
                </a:solidFill>
                <a:latin typeface="Century Gothic"/>
              </a:rPr>
              <a:t>personal issues.</a:t>
            </a:r>
            <a:endParaRPr lang="pl-PL" altLang="en-US" sz="1600">
              <a:solidFill>
                <a:schemeClr val="tx1">
                  <a:lumMod val="75000"/>
                  <a:lumOff val="25000"/>
                </a:schemeClr>
              </a:solidFill>
              <a:latin typeface="Century Gothic"/>
            </a:endParaRPr>
          </a:p>
          <a:p>
            <a:pPr marL="520700" indent="-342900" defTabSz="913260" eaLnBrk="1" fontAlgn="auto" hangingPunct="1">
              <a:lnSpc>
                <a:spcPts val="2900"/>
              </a:lnSpc>
              <a:spcAft>
                <a:spcPts val="0"/>
              </a:spcAft>
              <a:buClr>
                <a:schemeClr val="tx1">
                  <a:lumMod val="75000"/>
                  <a:lumOff val="25000"/>
                </a:schemeClr>
              </a:buClr>
              <a:buSzPct val="120000"/>
              <a:buFont typeface="Arial" panose="020B0604020202020204" pitchFamily="34" charset="0"/>
              <a:buChar char="•"/>
              <a:defRPr/>
            </a:pPr>
            <a:r>
              <a:rPr lang="en-US" altLang="en-US" sz="1600">
                <a:solidFill>
                  <a:schemeClr val="tx1">
                    <a:lumMod val="75000"/>
                    <a:lumOff val="25000"/>
                  </a:schemeClr>
                </a:solidFill>
                <a:latin typeface="Century Gothic"/>
              </a:rPr>
              <a:t>Don't pressure them.</a:t>
            </a:r>
            <a:endParaRPr lang="pl-PL" altLang="en-US" sz="1600">
              <a:solidFill>
                <a:schemeClr val="tx1">
                  <a:lumMod val="75000"/>
                  <a:lumOff val="25000"/>
                </a:schemeClr>
              </a:solidFill>
              <a:latin typeface="Century Gothic"/>
            </a:endParaRPr>
          </a:p>
        </p:txBody>
      </p:sp>
      <p:sp>
        <p:nvSpPr>
          <p:cNvPr id="13" name="Elipsa 2">
            <a:extLst>
              <a:ext uri="{FF2B5EF4-FFF2-40B4-BE49-F238E27FC236}">
                <a16:creationId xmlns:a16="http://schemas.microsoft.com/office/drawing/2014/main" id="{47AB9609-2FBD-6E72-153D-C57899299F99}"/>
              </a:ext>
            </a:extLst>
          </p:cNvPr>
          <p:cNvSpPr/>
          <p:nvPr/>
        </p:nvSpPr>
        <p:spPr>
          <a:xfrm>
            <a:off x="7940675" y="1163638"/>
            <a:ext cx="3440113" cy="3440112"/>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grpSp>
        <p:nvGrpSpPr>
          <p:cNvPr id="15" name="Grupa 3">
            <a:extLst>
              <a:ext uri="{FF2B5EF4-FFF2-40B4-BE49-F238E27FC236}">
                <a16:creationId xmlns:a16="http://schemas.microsoft.com/office/drawing/2014/main" id="{1A227A02-D7BB-2D0A-578E-CDAD78ABB82A}"/>
              </a:ext>
            </a:extLst>
          </p:cNvPr>
          <p:cNvGrpSpPr>
            <a:grpSpLocks/>
          </p:cNvGrpSpPr>
          <p:nvPr/>
        </p:nvGrpSpPr>
        <p:grpSpPr bwMode="auto">
          <a:xfrm>
            <a:off x="6908800" y="1790700"/>
            <a:ext cx="1741488" cy="1757363"/>
            <a:chOff x="7424335" y="2590541"/>
            <a:chExt cx="1742129" cy="1757374"/>
          </a:xfrm>
        </p:grpSpPr>
        <p:sp>
          <p:nvSpPr>
            <p:cNvPr id="16" name="Elipsa 4">
              <a:extLst>
                <a:ext uri="{FF2B5EF4-FFF2-40B4-BE49-F238E27FC236}">
                  <a16:creationId xmlns:a16="http://schemas.microsoft.com/office/drawing/2014/main" id="{1AFC91FB-4D65-7828-F591-0EC6F32E0D80}"/>
                </a:ext>
              </a:extLst>
            </p:cNvPr>
            <p:cNvSpPr/>
            <p:nvPr/>
          </p:nvSpPr>
          <p:spPr>
            <a:xfrm>
              <a:off x="7424335" y="2590541"/>
              <a:ext cx="1742129" cy="1741499"/>
            </a:xfrm>
            <a:prstGeom prst="ellipse">
              <a:avLst/>
            </a:prstGeom>
            <a:solidFill>
              <a:srgbClr val="0078B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sp>
          <p:nvSpPr>
            <p:cNvPr id="524299" name="pole tekstowe 5">
              <a:extLst>
                <a:ext uri="{FF2B5EF4-FFF2-40B4-BE49-F238E27FC236}">
                  <a16:creationId xmlns:a16="http://schemas.microsoft.com/office/drawing/2014/main" id="{CA758E1E-5E70-5588-83B7-65DADE1972E2}"/>
                </a:ext>
              </a:extLst>
            </p:cNvPr>
            <p:cNvSpPr txBox="1">
              <a:spLocks noChangeArrowheads="1"/>
            </p:cNvSpPr>
            <p:nvPr/>
          </p:nvSpPr>
          <p:spPr bwMode="auto">
            <a:xfrm>
              <a:off x="7666511" y="2901365"/>
              <a:ext cx="1197209" cy="144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8800" b="1">
                  <a:solidFill>
                    <a:schemeClr val="bg1"/>
                  </a:solidFill>
                  <a:latin typeface="Century Gothic" panose="020B0502020202020204" pitchFamily="34" charset="0"/>
                </a:rPr>
                <a:t>C</a:t>
              </a:r>
            </a:p>
          </p:txBody>
        </p:sp>
        <p:sp>
          <p:nvSpPr>
            <p:cNvPr id="524300" name="pole tekstowe 6">
              <a:extLst>
                <a:ext uri="{FF2B5EF4-FFF2-40B4-BE49-F238E27FC236}">
                  <a16:creationId xmlns:a16="http://schemas.microsoft.com/office/drawing/2014/main" id="{C4DA8EB7-FBFA-6266-2703-3AC229D46FB0}"/>
                </a:ext>
              </a:extLst>
            </p:cNvPr>
            <p:cNvSpPr txBox="1">
              <a:spLocks noChangeArrowheads="1"/>
            </p:cNvSpPr>
            <p:nvPr/>
          </p:nvSpPr>
          <p:spPr bwMode="auto">
            <a:xfrm>
              <a:off x="7833967" y="2689582"/>
              <a:ext cx="92286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pl-PL" altLang="en-US" sz="2400">
                  <a:solidFill>
                    <a:schemeClr val="bg1"/>
                  </a:solidFill>
                  <a:latin typeface="Century Gothic" panose="020B0502020202020204" pitchFamily="34" charset="0"/>
                </a:rPr>
                <a:t>Style</a:t>
              </a:r>
            </a:p>
          </p:txBody>
        </p:sp>
      </p:grpSp>
      <p:grpSp>
        <p:nvGrpSpPr>
          <p:cNvPr id="20" name="Grupa 7">
            <a:extLst>
              <a:ext uri="{FF2B5EF4-FFF2-40B4-BE49-F238E27FC236}">
                <a16:creationId xmlns:a16="http://schemas.microsoft.com/office/drawing/2014/main" id="{7088FAE2-2B00-40F9-A13D-431042513DD1}"/>
              </a:ext>
            </a:extLst>
          </p:cNvPr>
          <p:cNvGrpSpPr>
            <a:grpSpLocks/>
          </p:cNvGrpSpPr>
          <p:nvPr/>
        </p:nvGrpSpPr>
        <p:grpSpPr bwMode="auto">
          <a:xfrm>
            <a:off x="8193088" y="1079500"/>
            <a:ext cx="742950" cy="742950"/>
            <a:chOff x="9532917" y="2748507"/>
            <a:chExt cx="742227" cy="742227"/>
          </a:xfrm>
        </p:grpSpPr>
        <p:sp>
          <p:nvSpPr>
            <p:cNvPr id="21" name="Elipsa 8">
              <a:extLst>
                <a:ext uri="{FF2B5EF4-FFF2-40B4-BE49-F238E27FC236}">
                  <a16:creationId xmlns:a16="http://schemas.microsoft.com/office/drawing/2014/main" id="{8CF4C0B2-80E1-6C42-EAAC-1777435545EB}"/>
                </a:ext>
              </a:extLst>
            </p:cNvPr>
            <p:cNvSpPr/>
            <p:nvPr/>
          </p:nvSpPr>
          <p:spPr>
            <a:xfrm>
              <a:off x="9532917" y="2748507"/>
              <a:ext cx="742227" cy="742227"/>
            </a:xfrm>
            <a:prstGeom prst="ellipse">
              <a:avLst/>
            </a:prstGeom>
            <a:solidFill>
              <a:srgbClr val="0078B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sp>
          <p:nvSpPr>
            <p:cNvPr id="524297" name="Freeform 10">
              <a:extLst>
                <a:ext uri="{FF2B5EF4-FFF2-40B4-BE49-F238E27FC236}">
                  <a16:creationId xmlns:a16="http://schemas.microsoft.com/office/drawing/2014/main" id="{FD5D0630-A0CC-8BA1-FA5B-F744F4C2CE9F}"/>
                </a:ext>
              </a:extLst>
            </p:cNvPr>
            <p:cNvSpPr>
              <a:spLocks noEditPoints="1"/>
            </p:cNvSpPr>
            <p:nvPr/>
          </p:nvSpPr>
          <p:spPr bwMode="auto">
            <a:xfrm>
              <a:off x="9717629" y="2822576"/>
              <a:ext cx="385846" cy="581388"/>
            </a:xfrm>
            <a:custGeom>
              <a:avLst/>
              <a:gdLst>
                <a:gd name="T0" fmla="*/ 48463194 w 2226"/>
                <a:gd name="T1" fmla="*/ 31151899 h 3356"/>
                <a:gd name="T2" fmla="*/ 37947243 w 2226"/>
                <a:gd name="T3" fmla="*/ 25509871 h 3356"/>
                <a:gd name="T4" fmla="*/ 28032423 w 2226"/>
                <a:gd name="T5" fmla="*/ 6422466 h 3356"/>
                <a:gd name="T6" fmla="*/ 20070232 w 2226"/>
                <a:gd name="T7" fmla="*/ 5552117 h 3356"/>
                <a:gd name="T8" fmla="*/ 450674 w 2226"/>
                <a:gd name="T9" fmla="*/ 28210831 h 3356"/>
                <a:gd name="T10" fmla="*/ 9734725 w 2226"/>
                <a:gd name="T11" fmla="*/ 40785685 h 3356"/>
                <a:gd name="T12" fmla="*/ 32989833 w 2226"/>
                <a:gd name="T13" fmla="*/ 84242359 h 3356"/>
                <a:gd name="T14" fmla="*/ 29083879 w 2226"/>
                <a:gd name="T15" fmla="*/ 95346593 h 3356"/>
                <a:gd name="T16" fmla="*/ 15263104 w 2226"/>
                <a:gd name="T17" fmla="*/ 98948045 h 3356"/>
                <a:gd name="T18" fmla="*/ 29714822 w 2226"/>
                <a:gd name="T19" fmla="*/ 97747503 h 3356"/>
                <a:gd name="T20" fmla="*/ 44166713 w 2226"/>
                <a:gd name="T21" fmla="*/ 98107666 h 3356"/>
                <a:gd name="T22" fmla="*/ 48703611 w 2226"/>
                <a:gd name="T23" fmla="*/ 97807617 h 3356"/>
                <a:gd name="T24" fmla="*/ 35363497 w 2226"/>
                <a:gd name="T25" fmla="*/ 84542581 h 3356"/>
                <a:gd name="T26" fmla="*/ 48343072 w 2226"/>
                <a:gd name="T27" fmla="*/ 81721394 h 3356"/>
                <a:gd name="T28" fmla="*/ 60391139 w 2226"/>
                <a:gd name="T29" fmla="*/ 91925308 h 3356"/>
                <a:gd name="T30" fmla="*/ 64687619 w 2226"/>
                <a:gd name="T31" fmla="*/ 59122794 h 3356"/>
                <a:gd name="T32" fmla="*/ 63185489 w 2226"/>
                <a:gd name="T33" fmla="*/ 80070779 h 3356"/>
                <a:gd name="T34" fmla="*/ 63005220 w 2226"/>
                <a:gd name="T35" fmla="*/ 80220803 h 3356"/>
                <a:gd name="T36" fmla="*/ 53931425 w 2226"/>
                <a:gd name="T37" fmla="*/ 77189651 h 3356"/>
                <a:gd name="T38" fmla="*/ 51888314 w 2226"/>
                <a:gd name="T39" fmla="*/ 75929169 h 3356"/>
                <a:gd name="T40" fmla="*/ 41342376 w 2226"/>
                <a:gd name="T41" fmla="*/ 67916028 h 3356"/>
                <a:gd name="T42" fmla="*/ 26409824 w 2226"/>
                <a:gd name="T43" fmla="*/ 37154262 h 3356"/>
                <a:gd name="T44" fmla="*/ 36985922 w 2226"/>
                <a:gd name="T45" fmla="*/ 28240801 h 3356"/>
                <a:gd name="T46" fmla="*/ 47201307 w 2226"/>
                <a:gd name="T47" fmla="*/ 33162676 h 3356"/>
                <a:gd name="T48" fmla="*/ 60421300 w 2226"/>
                <a:gd name="T49" fmla="*/ 52490189 h 3356"/>
                <a:gd name="T50" fmla="*/ 62374277 w 2226"/>
                <a:gd name="T51" fmla="*/ 59632981 h 3356"/>
                <a:gd name="T52" fmla="*/ 25538637 w 2226"/>
                <a:gd name="T53" fmla="*/ 34873405 h 3356"/>
                <a:gd name="T54" fmla="*/ 26169580 w 2226"/>
                <a:gd name="T55" fmla="*/ 34693411 h 3356"/>
                <a:gd name="T56" fmla="*/ 26109433 w 2226"/>
                <a:gd name="T57" fmla="*/ 34723381 h 3356"/>
                <a:gd name="T58" fmla="*/ 24216603 w 2226"/>
                <a:gd name="T59" fmla="*/ 3601453 h 3356"/>
                <a:gd name="T60" fmla="*/ 24216603 w 2226"/>
                <a:gd name="T61" fmla="*/ 3601453 h 3356"/>
                <a:gd name="T62" fmla="*/ 6039201 w 2226"/>
                <a:gd name="T63" fmla="*/ 25900004 h 3356"/>
                <a:gd name="T64" fmla="*/ 36024427 w 2226"/>
                <a:gd name="T65" fmla="*/ 21518286 h 3356"/>
                <a:gd name="T66" fmla="*/ 35513606 w 2226"/>
                <a:gd name="T67" fmla="*/ 25239619 h 3356"/>
                <a:gd name="T68" fmla="*/ 35453631 w 2226"/>
                <a:gd name="T69" fmla="*/ 25479728 h 3356"/>
                <a:gd name="T70" fmla="*/ 34972797 w 2226"/>
                <a:gd name="T71" fmla="*/ 26830294 h 3356"/>
                <a:gd name="T72" fmla="*/ 34792528 w 2226"/>
                <a:gd name="T73" fmla="*/ 27250397 h 3356"/>
                <a:gd name="T74" fmla="*/ 34822515 w 2226"/>
                <a:gd name="T75" fmla="*/ 27250397 h 3356"/>
                <a:gd name="T76" fmla="*/ 34762541 w 2226"/>
                <a:gd name="T77" fmla="*/ 27280540 h 3356"/>
                <a:gd name="T78" fmla="*/ 34642245 w 2226"/>
                <a:gd name="T79" fmla="*/ 27520649 h 3356"/>
                <a:gd name="T80" fmla="*/ 26169580 w 2226"/>
                <a:gd name="T81" fmla="*/ 34693411 h 3356"/>
                <a:gd name="T82" fmla="*/ 26079446 w 2226"/>
                <a:gd name="T83" fmla="*/ 34723381 h 3356"/>
                <a:gd name="T84" fmla="*/ 25748894 w 2226"/>
                <a:gd name="T85" fmla="*/ 34843435 h 3356"/>
                <a:gd name="T86" fmla="*/ 25598611 w 2226"/>
                <a:gd name="T87" fmla="*/ 34843435 h 3356"/>
                <a:gd name="T88" fmla="*/ 25147938 w 2226"/>
                <a:gd name="T89" fmla="*/ 34963489 h 3356"/>
                <a:gd name="T90" fmla="*/ 23795917 w 2226"/>
                <a:gd name="T91" fmla="*/ 35173454 h 3356"/>
                <a:gd name="T92" fmla="*/ 14271622 w 2226"/>
                <a:gd name="T93" fmla="*/ 32712603 h 3356"/>
                <a:gd name="T94" fmla="*/ 12438767 w 2226"/>
                <a:gd name="T95" fmla="*/ 62724073 h 3356"/>
                <a:gd name="T96" fmla="*/ 14872405 w 2226"/>
                <a:gd name="T97" fmla="*/ 35923750 h 3356"/>
                <a:gd name="T98" fmla="*/ 24036334 w 2226"/>
                <a:gd name="T99" fmla="*/ 37604508 h 3356"/>
                <a:gd name="T100" fmla="*/ 30315778 w 2226"/>
                <a:gd name="T101" fmla="*/ 59602838 h 3356"/>
                <a:gd name="T102" fmla="*/ 44166713 w 2226"/>
                <a:gd name="T103" fmla="*/ 81031212 h 3356"/>
                <a:gd name="T104" fmla="*/ 61923603 w 2226"/>
                <a:gd name="T105" fmla="*/ 82621714 h 33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226" h="3356">
                  <a:moveTo>
                    <a:pt x="2153" y="1970"/>
                  </a:moveTo>
                  <a:cubicBezTo>
                    <a:pt x="2108" y="1761"/>
                    <a:pt x="2039" y="1574"/>
                    <a:pt x="1949" y="1416"/>
                  </a:cubicBezTo>
                  <a:cubicBezTo>
                    <a:pt x="1857" y="1254"/>
                    <a:pt x="1745" y="1128"/>
                    <a:pt x="1615" y="1039"/>
                  </a:cubicBezTo>
                  <a:cubicBezTo>
                    <a:pt x="1615" y="1039"/>
                    <a:pt x="1614" y="1038"/>
                    <a:pt x="1613" y="1038"/>
                  </a:cubicBezTo>
                  <a:cubicBezTo>
                    <a:pt x="1602" y="1029"/>
                    <a:pt x="1591" y="1020"/>
                    <a:pt x="1580" y="1011"/>
                  </a:cubicBezTo>
                  <a:cubicBezTo>
                    <a:pt x="1483" y="936"/>
                    <a:pt x="1374" y="881"/>
                    <a:pt x="1263" y="850"/>
                  </a:cubicBezTo>
                  <a:cubicBezTo>
                    <a:pt x="1263" y="850"/>
                    <a:pt x="1263" y="850"/>
                    <a:pt x="1263" y="850"/>
                  </a:cubicBezTo>
                  <a:cubicBezTo>
                    <a:pt x="1263" y="850"/>
                    <a:pt x="1263" y="850"/>
                    <a:pt x="1263" y="850"/>
                  </a:cubicBezTo>
                  <a:cubicBezTo>
                    <a:pt x="1263" y="850"/>
                    <a:pt x="1263" y="850"/>
                    <a:pt x="1263" y="850"/>
                  </a:cubicBezTo>
                  <a:cubicBezTo>
                    <a:pt x="1275" y="807"/>
                    <a:pt x="1280" y="763"/>
                    <a:pt x="1280" y="717"/>
                  </a:cubicBezTo>
                  <a:cubicBezTo>
                    <a:pt x="1280" y="487"/>
                    <a:pt x="1135" y="291"/>
                    <a:pt x="933" y="214"/>
                  </a:cubicBezTo>
                  <a:cubicBezTo>
                    <a:pt x="933" y="214"/>
                    <a:pt x="933" y="214"/>
                    <a:pt x="933" y="214"/>
                  </a:cubicBezTo>
                  <a:cubicBezTo>
                    <a:pt x="852" y="27"/>
                    <a:pt x="852" y="27"/>
                    <a:pt x="852" y="27"/>
                  </a:cubicBezTo>
                  <a:cubicBezTo>
                    <a:pt x="846" y="13"/>
                    <a:pt x="833" y="4"/>
                    <a:pt x="818" y="2"/>
                  </a:cubicBezTo>
                  <a:cubicBezTo>
                    <a:pt x="794" y="0"/>
                    <a:pt x="778" y="19"/>
                    <a:pt x="767" y="36"/>
                  </a:cubicBezTo>
                  <a:cubicBezTo>
                    <a:pt x="668" y="185"/>
                    <a:pt x="668" y="185"/>
                    <a:pt x="668" y="185"/>
                  </a:cubicBezTo>
                  <a:cubicBezTo>
                    <a:pt x="668" y="185"/>
                    <a:pt x="668" y="185"/>
                    <a:pt x="668" y="185"/>
                  </a:cubicBezTo>
                  <a:cubicBezTo>
                    <a:pt x="424" y="217"/>
                    <a:pt x="231" y="415"/>
                    <a:pt x="205" y="662"/>
                  </a:cubicBezTo>
                  <a:cubicBezTo>
                    <a:pt x="171" y="670"/>
                    <a:pt x="89" y="696"/>
                    <a:pt x="42" y="765"/>
                  </a:cubicBezTo>
                  <a:cubicBezTo>
                    <a:pt x="9" y="813"/>
                    <a:pt x="0" y="872"/>
                    <a:pt x="15" y="940"/>
                  </a:cubicBezTo>
                  <a:cubicBezTo>
                    <a:pt x="23" y="977"/>
                    <a:pt x="23" y="977"/>
                    <a:pt x="23" y="977"/>
                  </a:cubicBezTo>
                  <a:cubicBezTo>
                    <a:pt x="249" y="936"/>
                    <a:pt x="249" y="936"/>
                    <a:pt x="249" y="936"/>
                  </a:cubicBezTo>
                  <a:cubicBezTo>
                    <a:pt x="288" y="1023"/>
                    <a:pt x="350" y="1099"/>
                    <a:pt x="427" y="1154"/>
                  </a:cubicBezTo>
                  <a:cubicBezTo>
                    <a:pt x="385" y="1216"/>
                    <a:pt x="350" y="1284"/>
                    <a:pt x="324" y="1359"/>
                  </a:cubicBezTo>
                  <a:cubicBezTo>
                    <a:pt x="240" y="1595"/>
                    <a:pt x="245" y="1864"/>
                    <a:pt x="339" y="2118"/>
                  </a:cubicBezTo>
                  <a:cubicBezTo>
                    <a:pt x="416" y="2325"/>
                    <a:pt x="544" y="2502"/>
                    <a:pt x="708" y="2629"/>
                  </a:cubicBezTo>
                  <a:cubicBezTo>
                    <a:pt x="827" y="2720"/>
                    <a:pt x="962" y="2782"/>
                    <a:pt x="1098" y="2807"/>
                  </a:cubicBezTo>
                  <a:cubicBezTo>
                    <a:pt x="1098" y="2807"/>
                    <a:pt x="1098" y="2807"/>
                    <a:pt x="1098" y="2807"/>
                  </a:cubicBezTo>
                  <a:cubicBezTo>
                    <a:pt x="1082" y="2889"/>
                    <a:pt x="1066" y="2971"/>
                    <a:pt x="1051" y="3053"/>
                  </a:cubicBezTo>
                  <a:cubicBezTo>
                    <a:pt x="1043" y="3094"/>
                    <a:pt x="1035" y="3136"/>
                    <a:pt x="1027" y="3177"/>
                  </a:cubicBezTo>
                  <a:cubicBezTo>
                    <a:pt x="1027" y="3177"/>
                    <a:pt x="1027" y="3177"/>
                    <a:pt x="1026" y="3177"/>
                  </a:cubicBezTo>
                  <a:cubicBezTo>
                    <a:pt x="1007" y="3177"/>
                    <a:pt x="987" y="3177"/>
                    <a:pt x="968" y="3177"/>
                  </a:cubicBezTo>
                  <a:cubicBezTo>
                    <a:pt x="879" y="3177"/>
                    <a:pt x="790" y="3177"/>
                    <a:pt x="701" y="3177"/>
                  </a:cubicBezTo>
                  <a:cubicBezTo>
                    <a:pt x="676" y="3177"/>
                    <a:pt x="651" y="3175"/>
                    <a:pt x="626" y="3179"/>
                  </a:cubicBezTo>
                  <a:cubicBezTo>
                    <a:pt x="587" y="3185"/>
                    <a:pt x="553" y="3220"/>
                    <a:pt x="523" y="3242"/>
                  </a:cubicBezTo>
                  <a:cubicBezTo>
                    <a:pt x="505" y="3255"/>
                    <a:pt x="496" y="3276"/>
                    <a:pt x="508" y="3297"/>
                  </a:cubicBezTo>
                  <a:cubicBezTo>
                    <a:pt x="519" y="3314"/>
                    <a:pt x="546" y="3325"/>
                    <a:pt x="563" y="3312"/>
                  </a:cubicBezTo>
                  <a:cubicBezTo>
                    <a:pt x="591" y="3291"/>
                    <a:pt x="622" y="3257"/>
                    <a:pt x="657" y="3257"/>
                  </a:cubicBezTo>
                  <a:cubicBezTo>
                    <a:pt x="707" y="3257"/>
                    <a:pt x="757" y="3257"/>
                    <a:pt x="806" y="3257"/>
                  </a:cubicBezTo>
                  <a:cubicBezTo>
                    <a:pt x="867" y="3257"/>
                    <a:pt x="928" y="3257"/>
                    <a:pt x="989" y="3257"/>
                  </a:cubicBezTo>
                  <a:cubicBezTo>
                    <a:pt x="1004" y="3257"/>
                    <a:pt x="1020" y="3257"/>
                    <a:pt x="1036" y="3256"/>
                  </a:cubicBezTo>
                  <a:cubicBezTo>
                    <a:pt x="1038" y="3256"/>
                    <a:pt x="1041" y="3256"/>
                    <a:pt x="1043" y="3256"/>
                  </a:cubicBezTo>
                  <a:cubicBezTo>
                    <a:pt x="1139" y="3259"/>
                    <a:pt x="1236" y="3262"/>
                    <a:pt x="1332" y="3265"/>
                  </a:cubicBezTo>
                  <a:cubicBezTo>
                    <a:pt x="1378" y="3266"/>
                    <a:pt x="1424" y="3267"/>
                    <a:pt x="1470" y="3269"/>
                  </a:cubicBezTo>
                  <a:cubicBezTo>
                    <a:pt x="1484" y="3269"/>
                    <a:pt x="1495" y="3272"/>
                    <a:pt x="1506" y="3280"/>
                  </a:cubicBezTo>
                  <a:cubicBezTo>
                    <a:pt x="1529" y="3294"/>
                    <a:pt x="1552" y="3309"/>
                    <a:pt x="1575" y="3324"/>
                  </a:cubicBezTo>
                  <a:cubicBezTo>
                    <a:pt x="1577" y="3325"/>
                    <a:pt x="1579" y="3327"/>
                    <a:pt x="1581" y="3328"/>
                  </a:cubicBezTo>
                  <a:cubicBezTo>
                    <a:pt x="1624" y="3356"/>
                    <a:pt x="1665" y="3287"/>
                    <a:pt x="1621" y="3259"/>
                  </a:cubicBezTo>
                  <a:cubicBezTo>
                    <a:pt x="1578" y="3231"/>
                    <a:pt x="1532" y="3191"/>
                    <a:pt x="1479" y="3189"/>
                  </a:cubicBezTo>
                  <a:cubicBezTo>
                    <a:pt x="1442" y="3188"/>
                    <a:pt x="1405" y="3187"/>
                    <a:pt x="1369" y="3186"/>
                  </a:cubicBezTo>
                  <a:cubicBezTo>
                    <a:pt x="1282" y="3183"/>
                    <a:pt x="1195" y="3180"/>
                    <a:pt x="1108" y="3178"/>
                  </a:cubicBezTo>
                  <a:cubicBezTo>
                    <a:pt x="1131" y="3058"/>
                    <a:pt x="1154" y="2937"/>
                    <a:pt x="1177" y="2817"/>
                  </a:cubicBezTo>
                  <a:cubicBezTo>
                    <a:pt x="1177" y="2817"/>
                    <a:pt x="1177" y="2817"/>
                    <a:pt x="1177" y="2817"/>
                  </a:cubicBezTo>
                  <a:cubicBezTo>
                    <a:pt x="1199" y="2821"/>
                    <a:pt x="1220" y="2820"/>
                    <a:pt x="1241" y="2820"/>
                  </a:cubicBezTo>
                  <a:cubicBezTo>
                    <a:pt x="1330" y="2820"/>
                    <a:pt x="1416" y="2805"/>
                    <a:pt x="1498" y="2775"/>
                  </a:cubicBezTo>
                  <a:cubicBezTo>
                    <a:pt x="1536" y="2760"/>
                    <a:pt x="1573" y="2743"/>
                    <a:pt x="1609" y="2723"/>
                  </a:cubicBezTo>
                  <a:cubicBezTo>
                    <a:pt x="1918" y="3077"/>
                    <a:pt x="1918" y="3077"/>
                    <a:pt x="1918" y="3077"/>
                  </a:cubicBezTo>
                  <a:cubicBezTo>
                    <a:pt x="1930" y="3090"/>
                    <a:pt x="1945" y="3097"/>
                    <a:pt x="1960" y="3097"/>
                  </a:cubicBezTo>
                  <a:cubicBezTo>
                    <a:pt x="1963" y="3097"/>
                    <a:pt x="1966" y="3096"/>
                    <a:pt x="1968" y="3096"/>
                  </a:cubicBezTo>
                  <a:cubicBezTo>
                    <a:pt x="1987" y="3093"/>
                    <a:pt x="2002" y="3081"/>
                    <a:pt x="2010" y="3063"/>
                  </a:cubicBezTo>
                  <a:cubicBezTo>
                    <a:pt x="2156" y="2736"/>
                    <a:pt x="2156" y="2736"/>
                    <a:pt x="2156" y="2736"/>
                  </a:cubicBezTo>
                  <a:cubicBezTo>
                    <a:pt x="2156" y="2736"/>
                    <a:pt x="2156" y="2736"/>
                    <a:pt x="2156" y="2736"/>
                  </a:cubicBezTo>
                  <a:cubicBezTo>
                    <a:pt x="2158" y="2733"/>
                    <a:pt x="2158" y="2733"/>
                    <a:pt x="2158" y="2733"/>
                  </a:cubicBezTo>
                  <a:cubicBezTo>
                    <a:pt x="2226" y="2643"/>
                    <a:pt x="2223" y="2294"/>
                    <a:pt x="2153" y="1970"/>
                  </a:cubicBezTo>
                  <a:close/>
                  <a:moveTo>
                    <a:pt x="2076" y="1987"/>
                  </a:moveTo>
                  <a:cubicBezTo>
                    <a:pt x="2148" y="2319"/>
                    <a:pt x="2133" y="2589"/>
                    <a:pt x="2103" y="2668"/>
                  </a:cubicBezTo>
                  <a:cubicBezTo>
                    <a:pt x="2103" y="2668"/>
                    <a:pt x="2103" y="2668"/>
                    <a:pt x="2103" y="2668"/>
                  </a:cubicBezTo>
                  <a:cubicBezTo>
                    <a:pt x="2103" y="2668"/>
                    <a:pt x="2103" y="2668"/>
                    <a:pt x="2103" y="2668"/>
                  </a:cubicBezTo>
                  <a:cubicBezTo>
                    <a:pt x="2103" y="2668"/>
                    <a:pt x="2103" y="2668"/>
                    <a:pt x="2103" y="2668"/>
                  </a:cubicBezTo>
                  <a:cubicBezTo>
                    <a:pt x="2100" y="2667"/>
                    <a:pt x="2100" y="2667"/>
                    <a:pt x="2100" y="2667"/>
                  </a:cubicBezTo>
                  <a:cubicBezTo>
                    <a:pt x="2097" y="2673"/>
                    <a:pt x="2097" y="2673"/>
                    <a:pt x="2097" y="2673"/>
                  </a:cubicBezTo>
                  <a:cubicBezTo>
                    <a:pt x="2097" y="2673"/>
                    <a:pt x="2097" y="2673"/>
                    <a:pt x="2097" y="2673"/>
                  </a:cubicBezTo>
                  <a:cubicBezTo>
                    <a:pt x="2093" y="2673"/>
                    <a:pt x="2090" y="2673"/>
                    <a:pt x="2086" y="2673"/>
                  </a:cubicBezTo>
                  <a:cubicBezTo>
                    <a:pt x="2082" y="2673"/>
                    <a:pt x="2078" y="2673"/>
                    <a:pt x="2074" y="2673"/>
                  </a:cubicBezTo>
                  <a:cubicBezTo>
                    <a:pt x="2002" y="2673"/>
                    <a:pt x="1909" y="2640"/>
                    <a:pt x="1795" y="2572"/>
                  </a:cubicBezTo>
                  <a:cubicBezTo>
                    <a:pt x="1795" y="2572"/>
                    <a:pt x="1795" y="2572"/>
                    <a:pt x="1795" y="2572"/>
                  </a:cubicBezTo>
                  <a:cubicBezTo>
                    <a:pt x="1795" y="2572"/>
                    <a:pt x="1795" y="2572"/>
                    <a:pt x="1795" y="2572"/>
                  </a:cubicBezTo>
                  <a:cubicBezTo>
                    <a:pt x="1794" y="2572"/>
                    <a:pt x="1794" y="2572"/>
                    <a:pt x="1794" y="2572"/>
                  </a:cubicBezTo>
                  <a:cubicBezTo>
                    <a:pt x="1773" y="2560"/>
                    <a:pt x="1750" y="2546"/>
                    <a:pt x="1727" y="2530"/>
                  </a:cubicBezTo>
                  <a:cubicBezTo>
                    <a:pt x="1727" y="2530"/>
                    <a:pt x="1727" y="2530"/>
                    <a:pt x="1727" y="2530"/>
                  </a:cubicBezTo>
                  <a:cubicBezTo>
                    <a:pt x="1726" y="2530"/>
                    <a:pt x="1726" y="2529"/>
                    <a:pt x="1725" y="2529"/>
                  </a:cubicBezTo>
                  <a:cubicBezTo>
                    <a:pt x="1725" y="2529"/>
                    <a:pt x="1725" y="2529"/>
                    <a:pt x="1725" y="2529"/>
                  </a:cubicBezTo>
                  <a:cubicBezTo>
                    <a:pt x="1625" y="2465"/>
                    <a:pt x="1510" y="2376"/>
                    <a:pt x="1379" y="2265"/>
                  </a:cubicBezTo>
                  <a:cubicBezTo>
                    <a:pt x="1376" y="2263"/>
                    <a:pt x="1376" y="2263"/>
                    <a:pt x="1376" y="2263"/>
                  </a:cubicBezTo>
                  <a:cubicBezTo>
                    <a:pt x="1372" y="2261"/>
                    <a:pt x="1372" y="2261"/>
                    <a:pt x="1372" y="2261"/>
                  </a:cubicBezTo>
                  <a:cubicBezTo>
                    <a:pt x="1108" y="2117"/>
                    <a:pt x="984" y="1779"/>
                    <a:pt x="926" y="1522"/>
                  </a:cubicBezTo>
                  <a:cubicBezTo>
                    <a:pt x="903" y="1420"/>
                    <a:pt x="887" y="1322"/>
                    <a:pt x="879" y="1238"/>
                  </a:cubicBezTo>
                  <a:cubicBezTo>
                    <a:pt x="879" y="1238"/>
                    <a:pt x="879" y="1238"/>
                    <a:pt x="879" y="1238"/>
                  </a:cubicBezTo>
                  <a:cubicBezTo>
                    <a:pt x="1036" y="1196"/>
                    <a:pt x="1164" y="1086"/>
                    <a:pt x="1230" y="941"/>
                  </a:cubicBezTo>
                  <a:cubicBezTo>
                    <a:pt x="1231" y="941"/>
                    <a:pt x="1231" y="941"/>
                    <a:pt x="1231" y="941"/>
                  </a:cubicBezTo>
                  <a:cubicBezTo>
                    <a:pt x="1231" y="941"/>
                    <a:pt x="1231" y="941"/>
                    <a:pt x="1231" y="941"/>
                  </a:cubicBezTo>
                  <a:cubicBezTo>
                    <a:pt x="1231" y="941"/>
                    <a:pt x="1231" y="941"/>
                    <a:pt x="1231" y="941"/>
                  </a:cubicBezTo>
                  <a:cubicBezTo>
                    <a:pt x="1231" y="941"/>
                    <a:pt x="1231" y="941"/>
                    <a:pt x="1231" y="941"/>
                  </a:cubicBezTo>
                  <a:cubicBezTo>
                    <a:pt x="1231" y="941"/>
                    <a:pt x="1231" y="941"/>
                    <a:pt x="1231" y="941"/>
                  </a:cubicBezTo>
                  <a:cubicBezTo>
                    <a:pt x="1312" y="968"/>
                    <a:pt x="1403" y="1010"/>
                    <a:pt x="1505" y="1066"/>
                  </a:cubicBezTo>
                  <a:cubicBezTo>
                    <a:pt x="1527" y="1078"/>
                    <a:pt x="1549" y="1091"/>
                    <a:pt x="1571" y="1105"/>
                  </a:cubicBezTo>
                  <a:cubicBezTo>
                    <a:pt x="1571" y="1105"/>
                    <a:pt x="1571" y="1105"/>
                    <a:pt x="1571" y="1105"/>
                  </a:cubicBezTo>
                  <a:cubicBezTo>
                    <a:pt x="1571" y="1105"/>
                    <a:pt x="1571" y="1105"/>
                    <a:pt x="1571" y="1105"/>
                  </a:cubicBezTo>
                  <a:cubicBezTo>
                    <a:pt x="1571" y="1105"/>
                    <a:pt x="1572" y="1106"/>
                    <a:pt x="1572" y="1106"/>
                  </a:cubicBezTo>
                  <a:cubicBezTo>
                    <a:pt x="1800" y="1262"/>
                    <a:pt x="1931" y="1524"/>
                    <a:pt x="2011" y="1749"/>
                  </a:cubicBezTo>
                  <a:cubicBezTo>
                    <a:pt x="2011" y="1749"/>
                    <a:pt x="2011" y="1749"/>
                    <a:pt x="2011" y="1749"/>
                  </a:cubicBezTo>
                  <a:cubicBezTo>
                    <a:pt x="2011" y="1749"/>
                    <a:pt x="2011" y="1749"/>
                    <a:pt x="2011" y="1749"/>
                  </a:cubicBezTo>
                  <a:cubicBezTo>
                    <a:pt x="2011" y="1749"/>
                    <a:pt x="2011" y="1749"/>
                    <a:pt x="2011" y="1749"/>
                  </a:cubicBezTo>
                  <a:cubicBezTo>
                    <a:pt x="2039" y="1837"/>
                    <a:pt x="2061" y="1919"/>
                    <a:pt x="2076" y="1987"/>
                  </a:cubicBezTo>
                  <a:close/>
                  <a:moveTo>
                    <a:pt x="837" y="1165"/>
                  </a:moveTo>
                  <a:cubicBezTo>
                    <a:pt x="842" y="1164"/>
                    <a:pt x="846" y="1163"/>
                    <a:pt x="850" y="1162"/>
                  </a:cubicBezTo>
                  <a:cubicBezTo>
                    <a:pt x="850" y="1162"/>
                    <a:pt x="850" y="1162"/>
                    <a:pt x="850" y="1162"/>
                  </a:cubicBezTo>
                  <a:cubicBezTo>
                    <a:pt x="850" y="1162"/>
                    <a:pt x="850" y="1162"/>
                    <a:pt x="850" y="1162"/>
                  </a:cubicBezTo>
                  <a:cubicBezTo>
                    <a:pt x="846" y="1164"/>
                    <a:pt x="842" y="1164"/>
                    <a:pt x="837" y="1165"/>
                  </a:cubicBezTo>
                  <a:close/>
                  <a:moveTo>
                    <a:pt x="871" y="1156"/>
                  </a:moveTo>
                  <a:cubicBezTo>
                    <a:pt x="871" y="1156"/>
                    <a:pt x="871" y="1156"/>
                    <a:pt x="871" y="1156"/>
                  </a:cubicBezTo>
                  <a:cubicBezTo>
                    <a:pt x="871" y="1156"/>
                    <a:pt x="871" y="1156"/>
                    <a:pt x="871" y="1156"/>
                  </a:cubicBezTo>
                  <a:cubicBezTo>
                    <a:pt x="871" y="1156"/>
                    <a:pt x="871" y="1156"/>
                    <a:pt x="871" y="1156"/>
                  </a:cubicBezTo>
                  <a:close/>
                  <a:moveTo>
                    <a:pt x="871" y="1156"/>
                  </a:moveTo>
                  <a:cubicBezTo>
                    <a:pt x="870" y="1157"/>
                    <a:pt x="870" y="1157"/>
                    <a:pt x="869" y="1157"/>
                  </a:cubicBezTo>
                  <a:cubicBezTo>
                    <a:pt x="869" y="1157"/>
                    <a:pt x="869" y="1157"/>
                    <a:pt x="869" y="1157"/>
                  </a:cubicBezTo>
                  <a:cubicBezTo>
                    <a:pt x="869" y="1157"/>
                    <a:pt x="869" y="1157"/>
                    <a:pt x="869" y="1157"/>
                  </a:cubicBezTo>
                  <a:cubicBezTo>
                    <a:pt x="869" y="1157"/>
                    <a:pt x="870" y="1157"/>
                    <a:pt x="871" y="1156"/>
                  </a:cubicBezTo>
                  <a:cubicBezTo>
                    <a:pt x="871" y="1156"/>
                    <a:pt x="871" y="1156"/>
                    <a:pt x="871" y="1156"/>
                  </a:cubicBezTo>
                  <a:close/>
                  <a:moveTo>
                    <a:pt x="806" y="120"/>
                  </a:moveTo>
                  <a:cubicBezTo>
                    <a:pt x="834" y="185"/>
                    <a:pt x="834" y="185"/>
                    <a:pt x="834" y="185"/>
                  </a:cubicBezTo>
                  <a:cubicBezTo>
                    <a:pt x="834" y="185"/>
                    <a:pt x="834" y="185"/>
                    <a:pt x="834" y="185"/>
                  </a:cubicBezTo>
                  <a:cubicBezTo>
                    <a:pt x="812" y="181"/>
                    <a:pt x="790" y="179"/>
                    <a:pt x="767" y="178"/>
                  </a:cubicBezTo>
                  <a:lnTo>
                    <a:pt x="806" y="120"/>
                  </a:lnTo>
                  <a:close/>
                  <a:moveTo>
                    <a:pt x="88" y="884"/>
                  </a:moveTo>
                  <a:cubicBezTo>
                    <a:pt x="87" y="855"/>
                    <a:pt x="94" y="831"/>
                    <a:pt x="108" y="810"/>
                  </a:cubicBezTo>
                  <a:cubicBezTo>
                    <a:pt x="129" y="778"/>
                    <a:pt x="164" y="760"/>
                    <a:pt x="192" y="749"/>
                  </a:cubicBezTo>
                  <a:cubicBezTo>
                    <a:pt x="201" y="863"/>
                    <a:pt x="201" y="863"/>
                    <a:pt x="201" y="863"/>
                  </a:cubicBezTo>
                  <a:lnTo>
                    <a:pt x="88" y="884"/>
                  </a:lnTo>
                  <a:close/>
                  <a:moveTo>
                    <a:pt x="283" y="717"/>
                  </a:moveTo>
                  <a:cubicBezTo>
                    <a:pt x="283" y="464"/>
                    <a:pt x="488" y="258"/>
                    <a:pt x="741" y="258"/>
                  </a:cubicBezTo>
                  <a:cubicBezTo>
                    <a:pt x="994" y="258"/>
                    <a:pt x="1199" y="464"/>
                    <a:pt x="1199" y="717"/>
                  </a:cubicBezTo>
                  <a:cubicBezTo>
                    <a:pt x="1199" y="757"/>
                    <a:pt x="1194" y="795"/>
                    <a:pt x="1185" y="832"/>
                  </a:cubicBezTo>
                  <a:cubicBezTo>
                    <a:pt x="1185" y="832"/>
                    <a:pt x="1184" y="833"/>
                    <a:pt x="1184" y="833"/>
                  </a:cubicBezTo>
                  <a:cubicBezTo>
                    <a:pt x="1184" y="834"/>
                    <a:pt x="1184" y="834"/>
                    <a:pt x="1184" y="835"/>
                  </a:cubicBezTo>
                  <a:cubicBezTo>
                    <a:pt x="1183" y="837"/>
                    <a:pt x="1183" y="839"/>
                    <a:pt x="1182" y="841"/>
                  </a:cubicBezTo>
                  <a:cubicBezTo>
                    <a:pt x="1182" y="841"/>
                    <a:pt x="1182" y="841"/>
                    <a:pt x="1182" y="841"/>
                  </a:cubicBezTo>
                  <a:cubicBezTo>
                    <a:pt x="1181" y="844"/>
                    <a:pt x="1181" y="846"/>
                    <a:pt x="1180" y="848"/>
                  </a:cubicBezTo>
                  <a:cubicBezTo>
                    <a:pt x="1180" y="848"/>
                    <a:pt x="1180" y="848"/>
                    <a:pt x="1180" y="848"/>
                  </a:cubicBezTo>
                  <a:cubicBezTo>
                    <a:pt x="1180" y="848"/>
                    <a:pt x="1180" y="848"/>
                    <a:pt x="1180" y="849"/>
                  </a:cubicBezTo>
                  <a:cubicBezTo>
                    <a:pt x="1179" y="850"/>
                    <a:pt x="1179" y="852"/>
                    <a:pt x="1179" y="853"/>
                  </a:cubicBezTo>
                  <a:cubicBezTo>
                    <a:pt x="1178" y="855"/>
                    <a:pt x="1178" y="856"/>
                    <a:pt x="1177" y="858"/>
                  </a:cubicBezTo>
                  <a:cubicBezTo>
                    <a:pt x="1173" y="869"/>
                    <a:pt x="1169" y="881"/>
                    <a:pt x="1165" y="892"/>
                  </a:cubicBezTo>
                  <a:cubicBezTo>
                    <a:pt x="1164" y="893"/>
                    <a:pt x="1164" y="893"/>
                    <a:pt x="1164" y="894"/>
                  </a:cubicBezTo>
                  <a:cubicBezTo>
                    <a:pt x="1163" y="895"/>
                    <a:pt x="1163" y="895"/>
                    <a:pt x="1163" y="896"/>
                  </a:cubicBezTo>
                  <a:cubicBezTo>
                    <a:pt x="1161" y="900"/>
                    <a:pt x="1160" y="904"/>
                    <a:pt x="1158" y="908"/>
                  </a:cubicBezTo>
                  <a:cubicBezTo>
                    <a:pt x="1158" y="908"/>
                    <a:pt x="1158" y="908"/>
                    <a:pt x="1158" y="908"/>
                  </a:cubicBezTo>
                  <a:cubicBezTo>
                    <a:pt x="1158" y="908"/>
                    <a:pt x="1158" y="908"/>
                    <a:pt x="1158" y="908"/>
                  </a:cubicBezTo>
                  <a:cubicBezTo>
                    <a:pt x="1158" y="908"/>
                    <a:pt x="1158" y="908"/>
                    <a:pt x="1158" y="908"/>
                  </a:cubicBezTo>
                  <a:cubicBezTo>
                    <a:pt x="1158" y="908"/>
                    <a:pt x="1159" y="908"/>
                    <a:pt x="1159" y="908"/>
                  </a:cubicBezTo>
                  <a:cubicBezTo>
                    <a:pt x="1159" y="908"/>
                    <a:pt x="1159" y="908"/>
                    <a:pt x="1159" y="908"/>
                  </a:cubicBezTo>
                  <a:cubicBezTo>
                    <a:pt x="1159" y="908"/>
                    <a:pt x="1159" y="908"/>
                    <a:pt x="1159" y="908"/>
                  </a:cubicBezTo>
                  <a:cubicBezTo>
                    <a:pt x="1159" y="908"/>
                    <a:pt x="1158" y="909"/>
                    <a:pt x="1158" y="909"/>
                  </a:cubicBezTo>
                  <a:cubicBezTo>
                    <a:pt x="1158" y="909"/>
                    <a:pt x="1158" y="909"/>
                    <a:pt x="1158" y="909"/>
                  </a:cubicBezTo>
                  <a:cubicBezTo>
                    <a:pt x="1158" y="909"/>
                    <a:pt x="1158" y="909"/>
                    <a:pt x="1158" y="909"/>
                  </a:cubicBezTo>
                  <a:cubicBezTo>
                    <a:pt x="1157" y="909"/>
                    <a:pt x="1157" y="909"/>
                    <a:pt x="1157" y="909"/>
                  </a:cubicBezTo>
                  <a:cubicBezTo>
                    <a:pt x="1157" y="909"/>
                    <a:pt x="1157" y="909"/>
                    <a:pt x="1157" y="909"/>
                  </a:cubicBezTo>
                  <a:cubicBezTo>
                    <a:pt x="1158" y="909"/>
                    <a:pt x="1158" y="909"/>
                    <a:pt x="1158" y="909"/>
                  </a:cubicBezTo>
                  <a:cubicBezTo>
                    <a:pt x="1157" y="911"/>
                    <a:pt x="1155" y="914"/>
                    <a:pt x="1154" y="916"/>
                  </a:cubicBezTo>
                  <a:cubicBezTo>
                    <a:pt x="1154" y="917"/>
                    <a:pt x="1153" y="917"/>
                    <a:pt x="1153" y="917"/>
                  </a:cubicBezTo>
                  <a:cubicBezTo>
                    <a:pt x="1098" y="1032"/>
                    <a:pt x="995" y="1119"/>
                    <a:pt x="871" y="1156"/>
                  </a:cubicBezTo>
                  <a:cubicBezTo>
                    <a:pt x="871" y="1156"/>
                    <a:pt x="871" y="1156"/>
                    <a:pt x="871" y="1156"/>
                  </a:cubicBezTo>
                  <a:cubicBezTo>
                    <a:pt x="871" y="1156"/>
                    <a:pt x="871" y="1156"/>
                    <a:pt x="871" y="1156"/>
                  </a:cubicBezTo>
                  <a:cubicBezTo>
                    <a:pt x="871" y="1156"/>
                    <a:pt x="871" y="1156"/>
                    <a:pt x="871" y="1156"/>
                  </a:cubicBezTo>
                  <a:cubicBezTo>
                    <a:pt x="871" y="1156"/>
                    <a:pt x="871" y="1156"/>
                    <a:pt x="871" y="1156"/>
                  </a:cubicBezTo>
                  <a:cubicBezTo>
                    <a:pt x="871" y="1156"/>
                    <a:pt x="871" y="1156"/>
                    <a:pt x="871" y="1156"/>
                  </a:cubicBezTo>
                  <a:cubicBezTo>
                    <a:pt x="870" y="1157"/>
                    <a:pt x="869" y="1157"/>
                    <a:pt x="869" y="1157"/>
                  </a:cubicBezTo>
                  <a:cubicBezTo>
                    <a:pt x="868" y="1157"/>
                    <a:pt x="868" y="1157"/>
                    <a:pt x="868" y="1157"/>
                  </a:cubicBezTo>
                  <a:cubicBezTo>
                    <a:pt x="866" y="1158"/>
                    <a:pt x="864" y="1158"/>
                    <a:pt x="862" y="1159"/>
                  </a:cubicBezTo>
                  <a:cubicBezTo>
                    <a:pt x="862" y="1159"/>
                    <a:pt x="862" y="1159"/>
                    <a:pt x="862" y="1159"/>
                  </a:cubicBezTo>
                  <a:cubicBezTo>
                    <a:pt x="862" y="1159"/>
                    <a:pt x="862" y="1159"/>
                    <a:pt x="862" y="1159"/>
                  </a:cubicBezTo>
                  <a:cubicBezTo>
                    <a:pt x="860" y="1160"/>
                    <a:pt x="859" y="1160"/>
                    <a:pt x="857" y="1161"/>
                  </a:cubicBezTo>
                  <a:cubicBezTo>
                    <a:pt x="856" y="1161"/>
                    <a:pt x="855" y="1161"/>
                    <a:pt x="855" y="1161"/>
                  </a:cubicBezTo>
                  <a:cubicBezTo>
                    <a:pt x="855" y="1161"/>
                    <a:pt x="855" y="1161"/>
                    <a:pt x="855" y="1161"/>
                  </a:cubicBezTo>
                  <a:cubicBezTo>
                    <a:pt x="854" y="1161"/>
                    <a:pt x="854" y="1161"/>
                    <a:pt x="854" y="1161"/>
                  </a:cubicBezTo>
                  <a:cubicBezTo>
                    <a:pt x="853" y="1161"/>
                    <a:pt x="853" y="1161"/>
                    <a:pt x="852" y="1161"/>
                  </a:cubicBezTo>
                  <a:cubicBezTo>
                    <a:pt x="852" y="1161"/>
                    <a:pt x="852" y="1161"/>
                    <a:pt x="852" y="1161"/>
                  </a:cubicBezTo>
                  <a:cubicBezTo>
                    <a:pt x="851" y="1161"/>
                    <a:pt x="851" y="1162"/>
                    <a:pt x="850" y="1162"/>
                  </a:cubicBezTo>
                  <a:cubicBezTo>
                    <a:pt x="846" y="1163"/>
                    <a:pt x="842" y="1164"/>
                    <a:pt x="837" y="1165"/>
                  </a:cubicBezTo>
                  <a:cubicBezTo>
                    <a:pt x="837" y="1165"/>
                    <a:pt x="837" y="1165"/>
                    <a:pt x="837" y="1165"/>
                  </a:cubicBezTo>
                  <a:cubicBezTo>
                    <a:pt x="837" y="1165"/>
                    <a:pt x="837" y="1165"/>
                    <a:pt x="836" y="1165"/>
                  </a:cubicBezTo>
                  <a:cubicBezTo>
                    <a:pt x="836" y="1165"/>
                    <a:pt x="836" y="1165"/>
                    <a:pt x="836" y="1165"/>
                  </a:cubicBezTo>
                  <a:cubicBezTo>
                    <a:pt x="835" y="1165"/>
                    <a:pt x="834" y="1165"/>
                    <a:pt x="832" y="1166"/>
                  </a:cubicBezTo>
                  <a:cubicBezTo>
                    <a:pt x="819" y="1168"/>
                    <a:pt x="806" y="1171"/>
                    <a:pt x="792" y="1172"/>
                  </a:cubicBezTo>
                  <a:cubicBezTo>
                    <a:pt x="775" y="1174"/>
                    <a:pt x="758" y="1175"/>
                    <a:pt x="741" y="1175"/>
                  </a:cubicBezTo>
                  <a:cubicBezTo>
                    <a:pt x="671" y="1175"/>
                    <a:pt x="604" y="1159"/>
                    <a:pt x="545" y="1131"/>
                  </a:cubicBezTo>
                  <a:cubicBezTo>
                    <a:pt x="533" y="1125"/>
                    <a:pt x="521" y="1119"/>
                    <a:pt x="509" y="1112"/>
                  </a:cubicBezTo>
                  <a:cubicBezTo>
                    <a:pt x="497" y="1105"/>
                    <a:pt x="486" y="1098"/>
                    <a:pt x="475" y="1090"/>
                  </a:cubicBezTo>
                  <a:cubicBezTo>
                    <a:pt x="359" y="1007"/>
                    <a:pt x="283" y="870"/>
                    <a:pt x="283" y="717"/>
                  </a:cubicBezTo>
                  <a:close/>
                  <a:moveTo>
                    <a:pt x="1470" y="2700"/>
                  </a:moveTo>
                  <a:cubicBezTo>
                    <a:pt x="1397" y="2727"/>
                    <a:pt x="1320" y="2741"/>
                    <a:pt x="1242" y="2741"/>
                  </a:cubicBezTo>
                  <a:cubicBezTo>
                    <a:pt x="891" y="2741"/>
                    <a:pt x="558" y="2479"/>
                    <a:pt x="414" y="2090"/>
                  </a:cubicBezTo>
                  <a:cubicBezTo>
                    <a:pt x="327" y="1854"/>
                    <a:pt x="322" y="1604"/>
                    <a:pt x="399" y="1386"/>
                  </a:cubicBezTo>
                  <a:cubicBezTo>
                    <a:pt x="424" y="1316"/>
                    <a:pt x="456" y="1253"/>
                    <a:pt x="495" y="1197"/>
                  </a:cubicBezTo>
                  <a:cubicBezTo>
                    <a:pt x="495" y="1197"/>
                    <a:pt x="495" y="1197"/>
                    <a:pt x="495" y="1197"/>
                  </a:cubicBezTo>
                  <a:cubicBezTo>
                    <a:pt x="495" y="1197"/>
                    <a:pt x="495" y="1197"/>
                    <a:pt x="495" y="1197"/>
                  </a:cubicBezTo>
                  <a:cubicBezTo>
                    <a:pt x="495" y="1197"/>
                    <a:pt x="495" y="1197"/>
                    <a:pt x="495" y="1197"/>
                  </a:cubicBezTo>
                  <a:cubicBezTo>
                    <a:pt x="569" y="1233"/>
                    <a:pt x="652" y="1256"/>
                    <a:pt x="741" y="1256"/>
                  </a:cubicBezTo>
                  <a:cubicBezTo>
                    <a:pt x="761" y="1256"/>
                    <a:pt x="781" y="1253"/>
                    <a:pt x="800" y="1253"/>
                  </a:cubicBezTo>
                  <a:cubicBezTo>
                    <a:pt x="800" y="1253"/>
                    <a:pt x="800" y="1253"/>
                    <a:pt x="800" y="1253"/>
                  </a:cubicBezTo>
                  <a:cubicBezTo>
                    <a:pt x="800" y="1253"/>
                    <a:pt x="800" y="1253"/>
                    <a:pt x="800" y="1253"/>
                  </a:cubicBezTo>
                  <a:cubicBezTo>
                    <a:pt x="800" y="1253"/>
                    <a:pt x="800" y="1253"/>
                    <a:pt x="800" y="1253"/>
                  </a:cubicBezTo>
                  <a:cubicBezTo>
                    <a:pt x="810" y="1337"/>
                    <a:pt x="825" y="1435"/>
                    <a:pt x="848" y="1537"/>
                  </a:cubicBezTo>
                  <a:cubicBezTo>
                    <a:pt x="886" y="1710"/>
                    <a:pt x="941" y="1861"/>
                    <a:pt x="1009" y="1986"/>
                  </a:cubicBezTo>
                  <a:cubicBezTo>
                    <a:pt x="1094" y="2143"/>
                    <a:pt x="1203" y="2258"/>
                    <a:pt x="1330" y="2329"/>
                  </a:cubicBezTo>
                  <a:cubicBezTo>
                    <a:pt x="1456" y="2435"/>
                    <a:pt x="1567" y="2521"/>
                    <a:pt x="1666" y="2586"/>
                  </a:cubicBezTo>
                  <a:cubicBezTo>
                    <a:pt x="1666" y="2586"/>
                    <a:pt x="1666" y="2586"/>
                    <a:pt x="1666" y="2586"/>
                  </a:cubicBezTo>
                  <a:cubicBezTo>
                    <a:pt x="1608" y="2635"/>
                    <a:pt x="1542" y="2674"/>
                    <a:pt x="1470" y="2700"/>
                  </a:cubicBezTo>
                  <a:close/>
                  <a:moveTo>
                    <a:pt x="1953" y="2995"/>
                  </a:moveTo>
                  <a:cubicBezTo>
                    <a:pt x="1677" y="2679"/>
                    <a:pt x="1677" y="2679"/>
                    <a:pt x="1677" y="2679"/>
                  </a:cubicBezTo>
                  <a:cubicBezTo>
                    <a:pt x="1697" y="2664"/>
                    <a:pt x="1717" y="2648"/>
                    <a:pt x="1736" y="2631"/>
                  </a:cubicBezTo>
                  <a:cubicBezTo>
                    <a:pt x="1867" y="2710"/>
                    <a:pt x="1974" y="2749"/>
                    <a:pt x="2061" y="2753"/>
                  </a:cubicBezTo>
                  <a:lnTo>
                    <a:pt x="1953" y="299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NZ"/>
            </a:p>
          </p:txBody>
        </p:sp>
      </p:grpSp>
      <p:pic>
        <p:nvPicPr>
          <p:cNvPr id="30" name="Obraz 10">
            <a:extLst>
              <a:ext uri="{FF2B5EF4-FFF2-40B4-BE49-F238E27FC236}">
                <a16:creationId xmlns:a16="http://schemas.microsoft.com/office/drawing/2014/main" id="{4218FB7A-F207-722B-AE29-0C3BC763B19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93088" y="315913"/>
            <a:ext cx="3494087" cy="5827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1250" fill="hold"/>
                                        <p:tgtEl>
                                          <p:spTgt spid="13"/>
                                        </p:tgtEl>
                                        <p:attrNameLst>
                                          <p:attrName>ppt_x</p:attrName>
                                        </p:attrNameLst>
                                      </p:cBhvr>
                                      <p:tavLst>
                                        <p:tav tm="0">
                                          <p:val>
                                            <p:strVal val="1+#ppt_w/2"/>
                                          </p:val>
                                        </p:tav>
                                        <p:tav tm="100000">
                                          <p:val>
                                            <p:strVal val="#ppt_x"/>
                                          </p:val>
                                        </p:tav>
                                      </p:tavLst>
                                    </p:anim>
                                    <p:anim calcmode="lin" valueType="num">
                                      <p:cBhvr additive="base">
                                        <p:cTn id="8" dur="1250" fill="hold"/>
                                        <p:tgtEl>
                                          <p:spTgt spid="13"/>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25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250" fill="hold"/>
                                        <p:tgtEl>
                                          <p:spTgt spid="15"/>
                                        </p:tgtEl>
                                        <p:attrNameLst>
                                          <p:attrName>ppt_x</p:attrName>
                                        </p:attrNameLst>
                                      </p:cBhvr>
                                      <p:tavLst>
                                        <p:tav tm="0">
                                          <p:val>
                                            <p:strVal val="1+#ppt_w/2"/>
                                          </p:val>
                                        </p:tav>
                                        <p:tav tm="100000">
                                          <p:val>
                                            <p:strVal val="#ppt_x"/>
                                          </p:val>
                                        </p:tav>
                                      </p:tavLst>
                                    </p:anim>
                                    <p:anim calcmode="lin" valueType="num">
                                      <p:cBhvr additive="base">
                                        <p:cTn id="12" dur="1250" fill="hold"/>
                                        <p:tgtEl>
                                          <p:spTgt spid="15"/>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500"/>
                                  </p:stCondLst>
                                  <p:childTnLst>
                                    <p:set>
                                      <p:cBhvr>
                                        <p:cTn id="14" dur="1" fill="hold">
                                          <p:stCondLst>
                                            <p:cond delay="0"/>
                                          </p:stCondLst>
                                        </p:cTn>
                                        <p:tgtEl>
                                          <p:spTgt spid="20"/>
                                        </p:tgtEl>
                                        <p:attrNameLst>
                                          <p:attrName>style.visibility</p:attrName>
                                        </p:attrNameLst>
                                      </p:cBhvr>
                                      <p:to>
                                        <p:strVal val="visible"/>
                                      </p:to>
                                    </p:set>
                                    <p:anim calcmode="lin" valueType="num">
                                      <p:cBhvr additive="base">
                                        <p:cTn id="15" dur="1250" fill="hold"/>
                                        <p:tgtEl>
                                          <p:spTgt spid="20"/>
                                        </p:tgtEl>
                                        <p:attrNameLst>
                                          <p:attrName>ppt_x</p:attrName>
                                        </p:attrNameLst>
                                      </p:cBhvr>
                                      <p:tavLst>
                                        <p:tav tm="0">
                                          <p:val>
                                            <p:strVal val="1+#ppt_w/2"/>
                                          </p:val>
                                        </p:tav>
                                        <p:tav tm="100000">
                                          <p:val>
                                            <p:strVal val="#ppt_x"/>
                                          </p:val>
                                        </p:tav>
                                      </p:tavLst>
                                    </p:anim>
                                    <p:anim calcmode="lin" valueType="num">
                                      <p:cBhvr additive="base">
                                        <p:cTn id="16" dur="1250" fill="hold"/>
                                        <p:tgtEl>
                                          <p:spTgt spid="20"/>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750"/>
                                  </p:stCondLst>
                                  <p:childTnLst>
                                    <p:set>
                                      <p:cBhvr>
                                        <p:cTn id="18" dur="1" fill="hold">
                                          <p:stCondLst>
                                            <p:cond delay="0"/>
                                          </p:stCondLst>
                                        </p:cTn>
                                        <p:tgtEl>
                                          <p:spTgt spid="30"/>
                                        </p:tgtEl>
                                        <p:attrNameLst>
                                          <p:attrName>style.visibility</p:attrName>
                                        </p:attrNameLst>
                                      </p:cBhvr>
                                      <p:to>
                                        <p:strVal val="visible"/>
                                      </p:to>
                                    </p:set>
                                    <p:anim calcmode="lin" valueType="num">
                                      <p:cBhvr additive="base">
                                        <p:cTn id="19" dur="1250" fill="hold"/>
                                        <p:tgtEl>
                                          <p:spTgt spid="30"/>
                                        </p:tgtEl>
                                        <p:attrNameLst>
                                          <p:attrName>ppt_x</p:attrName>
                                        </p:attrNameLst>
                                      </p:cBhvr>
                                      <p:tavLst>
                                        <p:tav tm="0">
                                          <p:val>
                                            <p:strVal val="1+#ppt_w/2"/>
                                          </p:val>
                                        </p:tav>
                                        <p:tav tm="100000">
                                          <p:val>
                                            <p:strVal val="#ppt_x"/>
                                          </p:val>
                                        </p:tav>
                                      </p:tavLst>
                                    </p:anim>
                                    <p:anim calcmode="lin" valueType="num">
                                      <p:cBhvr additive="base">
                                        <p:cTn id="20" dur="1250" fill="hold"/>
                                        <p:tgtEl>
                                          <p:spTgt spid="3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4290" name="Text Placeholder 1">
            <a:extLst>
              <a:ext uri="{FF2B5EF4-FFF2-40B4-BE49-F238E27FC236}">
                <a16:creationId xmlns:a16="http://schemas.microsoft.com/office/drawing/2014/main" id="{0A5FBC5B-D38C-279A-CDE6-FD8B88AAFF39}"/>
              </a:ext>
            </a:extLst>
          </p:cNvPr>
          <p:cNvSpPr>
            <a:spLocks noGrp="1" noChangeArrowheads="1"/>
          </p:cNvSpPr>
          <p:nvPr>
            <p:ph type="body" sz="quarter" idx="4294967295"/>
          </p:nvPr>
        </p:nvSpPr>
        <p:spPr bwMode="auto">
          <a:xfrm>
            <a:off x="406400" y="188913"/>
            <a:ext cx="4918075" cy="4000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a:latin typeface="Century Gothic" panose="020B0502020202020204" pitchFamily="34" charset="0"/>
              </a:rPr>
              <a:t>Sales: Selling To The Styles - Adjusting</a:t>
            </a:r>
          </a:p>
        </p:txBody>
      </p:sp>
      <p:sp>
        <p:nvSpPr>
          <p:cNvPr id="3" name="TextBox 2">
            <a:extLst>
              <a:ext uri="{FF2B5EF4-FFF2-40B4-BE49-F238E27FC236}">
                <a16:creationId xmlns:a16="http://schemas.microsoft.com/office/drawing/2014/main" id="{CDAA4040-41EF-D7F5-BD36-5A15CA2024B4}"/>
              </a:ext>
            </a:extLst>
          </p:cNvPr>
          <p:cNvSpPr txBox="1"/>
          <p:nvPr/>
        </p:nvSpPr>
        <p:spPr>
          <a:xfrm>
            <a:off x="427037" y="803401"/>
            <a:ext cx="6196013" cy="4929619"/>
          </a:xfrm>
          <a:prstGeom prst="rect">
            <a:avLst/>
          </a:prstGeom>
          <a:noFill/>
        </p:spPr>
        <p:txBody>
          <a:bodyPr wrap="square" lIns="91440" tIns="45720" rIns="91440" bIns="45720" anchor="t">
            <a:spAutoFit/>
          </a:bodyPr>
          <a:lstStyle/>
          <a:p>
            <a:pPr defTabSz="913260" eaLnBrk="1" fontAlgn="auto" hangingPunct="1">
              <a:spcAft>
                <a:spcPts val="600"/>
              </a:spcAft>
              <a:defRPr/>
            </a:pPr>
            <a:r>
              <a:rPr lang="en-NZ" altLang="en-US" b="1">
                <a:solidFill>
                  <a:srgbClr val="0078B8"/>
                </a:solidFill>
                <a:latin typeface="Century Gothic" panose="020B0502020202020204" pitchFamily="34" charset="0"/>
              </a:rPr>
              <a:t>Body Language of the C Style</a:t>
            </a:r>
            <a:endParaRPr lang="en-US" altLang="en-US">
              <a:solidFill>
                <a:srgbClr val="0078B8"/>
              </a:solidFill>
              <a:latin typeface="Century Gothic" panose="020B0502020202020204" pitchFamily="34" charset="0"/>
            </a:endParaRPr>
          </a:p>
          <a:p>
            <a:pPr marL="339725" indent="-339725">
              <a:lnSpc>
                <a:spcPct val="150000"/>
              </a:lnSpc>
              <a:buFont typeface="Arial" panose="020B0604020202020204" pitchFamily="34" charset="0"/>
              <a:buChar char="•"/>
              <a:defRPr/>
            </a:pPr>
            <a:r>
              <a:rPr lang="en-US" sz="1400">
                <a:latin typeface="Century Gothic"/>
              </a:rPr>
              <a:t>Might walk slowly with measured steps.</a:t>
            </a:r>
          </a:p>
          <a:p>
            <a:pPr marL="339725" indent="-339725">
              <a:lnSpc>
                <a:spcPct val="150000"/>
              </a:lnSpc>
              <a:buFont typeface="Arial" panose="020B0604020202020204" pitchFamily="34" charset="0"/>
              <a:buChar char="•"/>
              <a:defRPr/>
            </a:pPr>
            <a:r>
              <a:rPr lang="en-US" sz="1400">
                <a:latin typeface="Century Gothic"/>
              </a:rPr>
              <a:t>May not hold eye contact for long.</a:t>
            </a:r>
          </a:p>
          <a:p>
            <a:pPr marL="339725" indent="-339725">
              <a:lnSpc>
                <a:spcPct val="150000"/>
              </a:lnSpc>
              <a:buFont typeface="Arial" panose="020B0604020202020204" pitchFamily="34" charset="0"/>
              <a:buChar char="•"/>
              <a:defRPr/>
            </a:pPr>
            <a:r>
              <a:rPr lang="en-US" sz="1400">
                <a:latin typeface="Century Gothic"/>
              </a:rPr>
              <a:t>They are the great "thinkers" and their body language may be reserved – i.e., small hands gestures, if any.</a:t>
            </a:r>
          </a:p>
          <a:p>
            <a:pPr marL="339725" indent="-339725">
              <a:lnSpc>
                <a:spcPct val="150000"/>
              </a:lnSpc>
              <a:buFont typeface="Arial" panose="020B0604020202020204" pitchFamily="34" charset="0"/>
              <a:buChar char="•"/>
              <a:defRPr/>
            </a:pPr>
            <a:r>
              <a:rPr lang="en-US" sz="1400">
                <a:latin typeface="Century Gothic"/>
              </a:rPr>
              <a:t>They may have their hands in their pockets or behind their back. Potentially they could also have their hand pressed against their chin with their fore finger up as they think.</a:t>
            </a:r>
            <a:endParaRPr lang="en-US" sz="1400">
              <a:latin typeface="Century Gothic" panose="020B0502020202020204" pitchFamily="34" charset="0"/>
            </a:endParaRPr>
          </a:p>
          <a:p>
            <a:pPr marL="339725" indent="-339725">
              <a:lnSpc>
                <a:spcPct val="150000"/>
              </a:lnSpc>
              <a:buFont typeface="Arial" panose="020B0604020202020204" pitchFamily="34" charset="0"/>
              <a:buChar char="•"/>
              <a:defRPr/>
            </a:pPr>
            <a:r>
              <a:rPr lang="en-US" sz="1400">
                <a:latin typeface="Century Gothic"/>
              </a:rPr>
              <a:t>Their face is not super expressive - they may even look a bit critical as you talk. </a:t>
            </a:r>
            <a:endParaRPr lang="en-US" sz="1400">
              <a:latin typeface="Century Gothic" panose="020B0502020202020204" pitchFamily="34" charset="0"/>
            </a:endParaRPr>
          </a:p>
          <a:p>
            <a:pPr marL="339912" indent="-339912">
              <a:lnSpc>
                <a:spcPct val="150000"/>
              </a:lnSpc>
              <a:buFont typeface="Arial" panose="020B0604020202020204" pitchFamily="34" charset="0"/>
              <a:buChar char="•"/>
              <a:defRPr/>
            </a:pPr>
            <a:r>
              <a:rPr lang="en-US" sz="1400">
                <a:latin typeface="Century Gothic" panose="020B0502020202020204" pitchFamily="34" charset="0"/>
              </a:rPr>
              <a:t>Their voice is typically low volume, slow paced and may sound a bit monotone.</a:t>
            </a:r>
          </a:p>
          <a:p>
            <a:pPr marL="285750" indent="-285750">
              <a:lnSpc>
                <a:spcPct val="150000"/>
              </a:lnSpc>
              <a:buFont typeface="Arial" panose="020B0604020202020204" pitchFamily="34" charset="0"/>
              <a:buChar char="•"/>
              <a:defRPr/>
            </a:pPr>
            <a:endParaRPr lang="en-US" sz="1400">
              <a:latin typeface="Century Gothic" panose="020B0502020202020204" pitchFamily="34" charset="0"/>
            </a:endParaRPr>
          </a:p>
          <a:p>
            <a:pPr>
              <a:lnSpc>
                <a:spcPct val="150000"/>
              </a:lnSpc>
              <a:defRPr/>
            </a:pPr>
            <a:r>
              <a:rPr lang="en-US" sz="1400" b="1">
                <a:latin typeface="Century Gothic" panose="020B0502020202020204" pitchFamily="34" charset="0"/>
              </a:rPr>
              <a:t>Make your body language more reserved and relax. Be prepared to answer questions and wait during any silent periods while they think.</a:t>
            </a:r>
          </a:p>
        </p:txBody>
      </p:sp>
      <p:sp>
        <p:nvSpPr>
          <p:cNvPr id="13" name="Elipsa 2">
            <a:extLst>
              <a:ext uri="{FF2B5EF4-FFF2-40B4-BE49-F238E27FC236}">
                <a16:creationId xmlns:a16="http://schemas.microsoft.com/office/drawing/2014/main" id="{47AB9609-2FBD-6E72-153D-C57899299F99}"/>
              </a:ext>
            </a:extLst>
          </p:cNvPr>
          <p:cNvSpPr/>
          <p:nvPr/>
        </p:nvSpPr>
        <p:spPr>
          <a:xfrm>
            <a:off x="7940675" y="1163638"/>
            <a:ext cx="3440113" cy="3440112"/>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grpSp>
        <p:nvGrpSpPr>
          <p:cNvPr id="15" name="Grupa 3">
            <a:extLst>
              <a:ext uri="{FF2B5EF4-FFF2-40B4-BE49-F238E27FC236}">
                <a16:creationId xmlns:a16="http://schemas.microsoft.com/office/drawing/2014/main" id="{1A227A02-D7BB-2D0A-578E-CDAD78ABB82A}"/>
              </a:ext>
            </a:extLst>
          </p:cNvPr>
          <p:cNvGrpSpPr>
            <a:grpSpLocks/>
          </p:cNvGrpSpPr>
          <p:nvPr/>
        </p:nvGrpSpPr>
        <p:grpSpPr bwMode="auto">
          <a:xfrm>
            <a:off x="6908800" y="1790700"/>
            <a:ext cx="1741488" cy="1757363"/>
            <a:chOff x="7424335" y="2590541"/>
            <a:chExt cx="1742129" cy="1757374"/>
          </a:xfrm>
        </p:grpSpPr>
        <p:sp>
          <p:nvSpPr>
            <p:cNvPr id="16" name="Elipsa 4">
              <a:extLst>
                <a:ext uri="{FF2B5EF4-FFF2-40B4-BE49-F238E27FC236}">
                  <a16:creationId xmlns:a16="http://schemas.microsoft.com/office/drawing/2014/main" id="{1AFC91FB-4D65-7828-F591-0EC6F32E0D80}"/>
                </a:ext>
              </a:extLst>
            </p:cNvPr>
            <p:cNvSpPr/>
            <p:nvPr/>
          </p:nvSpPr>
          <p:spPr>
            <a:xfrm>
              <a:off x="7424335" y="2590541"/>
              <a:ext cx="1742129" cy="1741499"/>
            </a:xfrm>
            <a:prstGeom prst="ellipse">
              <a:avLst/>
            </a:prstGeom>
            <a:solidFill>
              <a:srgbClr val="0078B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sp>
          <p:nvSpPr>
            <p:cNvPr id="524299" name="pole tekstowe 5">
              <a:extLst>
                <a:ext uri="{FF2B5EF4-FFF2-40B4-BE49-F238E27FC236}">
                  <a16:creationId xmlns:a16="http://schemas.microsoft.com/office/drawing/2014/main" id="{CA758E1E-5E70-5588-83B7-65DADE1972E2}"/>
                </a:ext>
              </a:extLst>
            </p:cNvPr>
            <p:cNvSpPr txBox="1">
              <a:spLocks noChangeArrowheads="1"/>
            </p:cNvSpPr>
            <p:nvPr/>
          </p:nvSpPr>
          <p:spPr bwMode="auto">
            <a:xfrm>
              <a:off x="7666511" y="2901365"/>
              <a:ext cx="1197209" cy="144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8800" b="1">
                  <a:solidFill>
                    <a:schemeClr val="bg1"/>
                  </a:solidFill>
                  <a:latin typeface="Century Gothic" panose="020B0502020202020204" pitchFamily="34" charset="0"/>
                </a:rPr>
                <a:t>C</a:t>
              </a:r>
            </a:p>
          </p:txBody>
        </p:sp>
        <p:sp>
          <p:nvSpPr>
            <p:cNvPr id="524300" name="pole tekstowe 6">
              <a:extLst>
                <a:ext uri="{FF2B5EF4-FFF2-40B4-BE49-F238E27FC236}">
                  <a16:creationId xmlns:a16="http://schemas.microsoft.com/office/drawing/2014/main" id="{C4DA8EB7-FBFA-6266-2703-3AC229D46FB0}"/>
                </a:ext>
              </a:extLst>
            </p:cNvPr>
            <p:cNvSpPr txBox="1">
              <a:spLocks noChangeArrowheads="1"/>
            </p:cNvSpPr>
            <p:nvPr/>
          </p:nvSpPr>
          <p:spPr bwMode="auto">
            <a:xfrm>
              <a:off x="7833967" y="2689582"/>
              <a:ext cx="92286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pl-PL" altLang="en-US" sz="2400">
                  <a:solidFill>
                    <a:schemeClr val="bg1"/>
                  </a:solidFill>
                  <a:latin typeface="Century Gothic" panose="020B0502020202020204" pitchFamily="34" charset="0"/>
                </a:rPr>
                <a:t>Style</a:t>
              </a:r>
            </a:p>
          </p:txBody>
        </p:sp>
      </p:grpSp>
      <p:grpSp>
        <p:nvGrpSpPr>
          <p:cNvPr id="20" name="Grupa 7">
            <a:extLst>
              <a:ext uri="{FF2B5EF4-FFF2-40B4-BE49-F238E27FC236}">
                <a16:creationId xmlns:a16="http://schemas.microsoft.com/office/drawing/2014/main" id="{7088FAE2-2B00-40F9-A13D-431042513DD1}"/>
              </a:ext>
            </a:extLst>
          </p:cNvPr>
          <p:cNvGrpSpPr>
            <a:grpSpLocks/>
          </p:cNvGrpSpPr>
          <p:nvPr/>
        </p:nvGrpSpPr>
        <p:grpSpPr bwMode="auto">
          <a:xfrm>
            <a:off x="8193088" y="1079500"/>
            <a:ext cx="742950" cy="742950"/>
            <a:chOff x="9532917" y="2748507"/>
            <a:chExt cx="742227" cy="742227"/>
          </a:xfrm>
        </p:grpSpPr>
        <p:sp>
          <p:nvSpPr>
            <p:cNvPr id="21" name="Elipsa 8">
              <a:extLst>
                <a:ext uri="{FF2B5EF4-FFF2-40B4-BE49-F238E27FC236}">
                  <a16:creationId xmlns:a16="http://schemas.microsoft.com/office/drawing/2014/main" id="{8CF4C0B2-80E1-6C42-EAAC-1777435545EB}"/>
                </a:ext>
              </a:extLst>
            </p:cNvPr>
            <p:cNvSpPr/>
            <p:nvPr/>
          </p:nvSpPr>
          <p:spPr>
            <a:xfrm>
              <a:off x="9532917" y="2748507"/>
              <a:ext cx="742227" cy="742227"/>
            </a:xfrm>
            <a:prstGeom prst="ellipse">
              <a:avLst/>
            </a:prstGeom>
            <a:solidFill>
              <a:srgbClr val="0078B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sp>
          <p:nvSpPr>
            <p:cNvPr id="524297" name="Freeform 10">
              <a:extLst>
                <a:ext uri="{FF2B5EF4-FFF2-40B4-BE49-F238E27FC236}">
                  <a16:creationId xmlns:a16="http://schemas.microsoft.com/office/drawing/2014/main" id="{FD5D0630-A0CC-8BA1-FA5B-F744F4C2CE9F}"/>
                </a:ext>
              </a:extLst>
            </p:cNvPr>
            <p:cNvSpPr>
              <a:spLocks noEditPoints="1"/>
            </p:cNvSpPr>
            <p:nvPr/>
          </p:nvSpPr>
          <p:spPr bwMode="auto">
            <a:xfrm>
              <a:off x="9717629" y="2822576"/>
              <a:ext cx="385846" cy="581388"/>
            </a:xfrm>
            <a:custGeom>
              <a:avLst/>
              <a:gdLst>
                <a:gd name="T0" fmla="*/ 48463194 w 2226"/>
                <a:gd name="T1" fmla="*/ 31151899 h 3356"/>
                <a:gd name="T2" fmla="*/ 37947243 w 2226"/>
                <a:gd name="T3" fmla="*/ 25509871 h 3356"/>
                <a:gd name="T4" fmla="*/ 28032423 w 2226"/>
                <a:gd name="T5" fmla="*/ 6422466 h 3356"/>
                <a:gd name="T6" fmla="*/ 20070232 w 2226"/>
                <a:gd name="T7" fmla="*/ 5552117 h 3356"/>
                <a:gd name="T8" fmla="*/ 450674 w 2226"/>
                <a:gd name="T9" fmla="*/ 28210831 h 3356"/>
                <a:gd name="T10" fmla="*/ 9734725 w 2226"/>
                <a:gd name="T11" fmla="*/ 40785685 h 3356"/>
                <a:gd name="T12" fmla="*/ 32989833 w 2226"/>
                <a:gd name="T13" fmla="*/ 84242359 h 3356"/>
                <a:gd name="T14" fmla="*/ 29083879 w 2226"/>
                <a:gd name="T15" fmla="*/ 95346593 h 3356"/>
                <a:gd name="T16" fmla="*/ 15263104 w 2226"/>
                <a:gd name="T17" fmla="*/ 98948045 h 3356"/>
                <a:gd name="T18" fmla="*/ 29714822 w 2226"/>
                <a:gd name="T19" fmla="*/ 97747503 h 3356"/>
                <a:gd name="T20" fmla="*/ 44166713 w 2226"/>
                <a:gd name="T21" fmla="*/ 98107666 h 3356"/>
                <a:gd name="T22" fmla="*/ 48703611 w 2226"/>
                <a:gd name="T23" fmla="*/ 97807617 h 3356"/>
                <a:gd name="T24" fmla="*/ 35363497 w 2226"/>
                <a:gd name="T25" fmla="*/ 84542581 h 3356"/>
                <a:gd name="T26" fmla="*/ 48343072 w 2226"/>
                <a:gd name="T27" fmla="*/ 81721394 h 3356"/>
                <a:gd name="T28" fmla="*/ 60391139 w 2226"/>
                <a:gd name="T29" fmla="*/ 91925308 h 3356"/>
                <a:gd name="T30" fmla="*/ 64687619 w 2226"/>
                <a:gd name="T31" fmla="*/ 59122794 h 3356"/>
                <a:gd name="T32" fmla="*/ 63185489 w 2226"/>
                <a:gd name="T33" fmla="*/ 80070779 h 3356"/>
                <a:gd name="T34" fmla="*/ 63005220 w 2226"/>
                <a:gd name="T35" fmla="*/ 80220803 h 3356"/>
                <a:gd name="T36" fmla="*/ 53931425 w 2226"/>
                <a:gd name="T37" fmla="*/ 77189651 h 3356"/>
                <a:gd name="T38" fmla="*/ 51888314 w 2226"/>
                <a:gd name="T39" fmla="*/ 75929169 h 3356"/>
                <a:gd name="T40" fmla="*/ 41342376 w 2226"/>
                <a:gd name="T41" fmla="*/ 67916028 h 3356"/>
                <a:gd name="T42" fmla="*/ 26409824 w 2226"/>
                <a:gd name="T43" fmla="*/ 37154262 h 3356"/>
                <a:gd name="T44" fmla="*/ 36985922 w 2226"/>
                <a:gd name="T45" fmla="*/ 28240801 h 3356"/>
                <a:gd name="T46" fmla="*/ 47201307 w 2226"/>
                <a:gd name="T47" fmla="*/ 33162676 h 3356"/>
                <a:gd name="T48" fmla="*/ 60421300 w 2226"/>
                <a:gd name="T49" fmla="*/ 52490189 h 3356"/>
                <a:gd name="T50" fmla="*/ 62374277 w 2226"/>
                <a:gd name="T51" fmla="*/ 59632981 h 3356"/>
                <a:gd name="T52" fmla="*/ 25538637 w 2226"/>
                <a:gd name="T53" fmla="*/ 34873405 h 3356"/>
                <a:gd name="T54" fmla="*/ 26169580 w 2226"/>
                <a:gd name="T55" fmla="*/ 34693411 h 3356"/>
                <a:gd name="T56" fmla="*/ 26109433 w 2226"/>
                <a:gd name="T57" fmla="*/ 34723381 h 3356"/>
                <a:gd name="T58" fmla="*/ 24216603 w 2226"/>
                <a:gd name="T59" fmla="*/ 3601453 h 3356"/>
                <a:gd name="T60" fmla="*/ 24216603 w 2226"/>
                <a:gd name="T61" fmla="*/ 3601453 h 3356"/>
                <a:gd name="T62" fmla="*/ 6039201 w 2226"/>
                <a:gd name="T63" fmla="*/ 25900004 h 3356"/>
                <a:gd name="T64" fmla="*/ 36024427 w 2226"/>
                <a:gd name="T65" fmla="*/ 21518286 h 3356"/>
                <a:gd name="T66" fmla="*/ 35513606 w 2226"/>
                <a:gd name="T67" fmla="*/ 25239619 h 3356"/>
                <a:gd name="T68" fmla="*/ 35453631 w 2226"/>
                <a:gd name="T69" fmla="*/ 25479728 h 3356"/>
                <a:gd name="T70" fmla="*/ 34972797 w 2226"/>
                <a:gd name="T71" fmla="*/ 26830294 h 3356"/>
                <a:gd name="T72" fmla="*/ 34792528 w 2226"/>
                <a:gd name="T73" fmla="*/ 27250397 h 3356"/>
                <a:gd name="T74" fmla="*/ 34822515 w 2226"/>
                <a:gd name="T75" fmla="*/ 27250397 h 3356"/>
                <a:gd name="T76" fmla="*/ 34762541 w 2226"/>
                <a:gd name="T77" fmla="*/ 27280540 h 3356"/>
                <a:gd name="T78" fmla="*/ 34642245 w 2226"/>
                <a:gd name="T79" fmla="*/ 27520649 h 3356"/>
                <a:gd name="T80" fmla="*/ 26169580 w 2226"/>
                <a:gd name="T81" fmla="*/ 34693411 h 3356"/>
                <a:gd name="T82" fmla="*/ 26079446 w 2226"/>
                <a:gd name="T83" fmla="*/ 34723381 h 3356"/>
                <a:gd name="T84" fmla="*/ 25748894 w 2226"/>
                <a:gd name="T85" fmla="*/ 34843435 h 3356"/>
                <a:gd name="T86" fmla="*/ 25598611 w 2226"/>
                <a:gd name="T87" fmla="*/ 34843435 h 3356"/>
                <a:gd name="T88" fmla="*/ 25147938 w 2226"/>
                <a:gd name="T89" fmla="*/ 34963489 h 3356"/>
                <a:gd name="T90" fmla="*/ 23795917 w 2226"/>
                <a:gd name="T91" fmla="*/ 35173454 h 3356"/>
                <a:gd name="T92" fmla="*/ 14271622 w 2226"/>
                <a:gd name="T93" fmla="*/ 32712603 h 3356"/>
                <a:gd name="T94" fmla="*/ 12438767 w 2226"/>
                <a:gd name="T95" fmla="*/ 62724073 h 3356"/>
                <a:gd name="T96" fmla="*/ 14872405 w 2226"/>
                <a:gd name="T97" fmla="*/ 35923750 h 3356"/>
                <a:gd name="T98" fmla="*/ 24036334 w 2226"/>
                <a:gd name="T99" fmla="*/ 37604508 h 3356"/>
                <a:gd name="T100" fmla="*/ 30315778 w 2226"/>
                <a:gd name="T101" fmla="*/ 59602838 h 3356"/>
                <a:gd name="T102" fmla="*/ 44166713 w 2226"/>
                <a:gd name="T103" fmla="*/ 81031212 h 3356"/>
                <a:gd name="T104" fmla="*/ 61923603 w 2226"/>
                <a:gd name="T105" fmla="*/ 82621714 h 33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226" h="3356">
                  <a:moveTo>
                    <a:pt x="2153" y="1970"/>
                  </a:moveTo>
                  <a:cubicBezTo>
                    <a:pt x="2108" y="1761"/>
                    <a:pt x="2039" y="1574"/>
                    <a:pt x="1949" y="1416"/>
                  </a:cubicBezTo>
                  <a:cubicBezTo>
                    <a:pt x="1857" y="1254"/>
                    <a:pt x="1745" y="1128"/>
                    <a:pt x="1615" y="1039"/>
                  </a:cubicBezTo>
                  <a:cubicBezTo>
                    <a:pt x="1615" y="1039"/>
                    <a:pt x="1614" y="1038"/>
                    <a:pt x="1613" y="1038"/>
                  </a:cubicBezTo>
                  <a:cubicBezTo>
                    <a:pt x="1602" y="1029"/>
                    <a:pt x="1591" y="1020"/>
                    <a:pt x="1580" y="1011"/>
                  </a:cubicBezTo>
                  <a:cubicBezTo>
                    <a:pt x="1483" y="936"/>
                    <a:pt x="1374" y="881"/>
                    <a:pt x="1263" y="850"/>
                  </a:cubicBezTo>
                  <a:cubicBezTo>
                    <a:pt x="1263" y="850"/>
                    <a:pt x="1263" y="850"/>
                    <a:pt x="1263" y="850"/>
                  </a:cubicBezTo>
                  <a:cubicBezTo>
                    <a:pt x="1263" y="850"/>
                    <a:pt x="1263" y="850"/>
                    <a:pt x="1263" y="850"/>
                  </a:cubicBezTo>
                  <a:cubicBezTo>
                    <a:pt x="1263" y="850"/>
                    <a:pt x="1263" y="850"/>
                    <a:pt x="1263" y="850"/>
                  </a:cubicBezTo>
                  <a:cubicBezTo>
                    <a:pt x="1275" y="807"/>
                    <a:pt x="1280" y="763"/>
                    <a:pt x="1280" y="717"/>
                  </a:cubicBezTo>
                  <a:cubicBezTo>
                    <a:pt x="1280" y="487"/>
                    <a:pt x="1135" y="291"/>
                    <a:pt x="933" y="214"/>
                  </a:cubicBezTo>
                  <a:cubicBezTo>
                    <a:pt x="933" y="214"/>
                    <a:pt x="933" y="214"/>
                    <a:pt x="933" y="214"/>
                  </a:cubicBezTo>
                  <a:cubicBezTo>
                    <a:pt x="852" y="27"/>
                    <a:pt x="852" y="27"/>
                    <a:pt x="852" y="27"/>
                  </a:cubicBezTo>
                  <a:cubicBezTo>
                    <a:pt x="846" y="13"/>
                    <a:pt x="833" y="4"/>
                    <a:pt x="818" y="2"/>
                  </a:cubicBezTo>
                  <a:cubicBezTo>
                    <a:pt x="794" y="0"/>
                    <a:pt x="778" y="19"/>
                    <a:pt x="767" y="36"/>
                  </a:cubicBezTo>
                  <a:cubicBezTo>
                    <a:pt x="668" y="185"/>
                    <a:pt x="668" y="185"/>
                    <a:pt x="668" y="185"/>
                  </a:cubicBezTo>
                  <a:cubicBezTo>
                    <a:pt x="668" y="185"/>
                    <a:pt x="668" y="185"/>
                    <a:pt x="668" y="185"/>
                  </a:cubicBezTo>
                  <a:cubicBezTo>
                    <a:pt x="424" y="217"/>
                    <a:pt x="231" y="415"/>
                    <a:pt x="205" y="662"/>
                  </a:cubicBezTo>
                  <a:cubicBezTo>
                    <a:pt x="171" y="670"/>
                    <a:pt x="89" y="696"/>
                    <a:pt x="42" y="765"/>
                  </a:cubicBezTo>
                  <a:cubicBezTo>
                    <a:pt x="9" y="813"/>
                    <a:pt x="0" y="872"/>
                    <a:pt x="15" y="940"/>
                  </a:cubicBezTo>
                  <a:cubicBezTo>
                    <a:pt x="23" y="977"/>
                    <a:pt x="23" y="977"/>
                    <a:pt x="23" y="977"/>
                  </a:cubicBezTo>
                  <a:cubicBezTo>
                    <a:pt x="249" y="936"/>
                    <a:pt x="249" y="936"/>
                    <a:pt x="249" y="936"/>
                  </a:cubicBezTo>
                  <a:cubicBezTo>
                    <a:pt x="288" y="1023"/>
                    <a:pt x="350" y="1099"/>
                    <a:pt x="427" y="1154"/>
                  </a:cubicBezTo>
                  <a:cubicBezTo>
                    <a:pt x="385" y="1216"/>
                    <a:pt x="350" y="1284"/>
                    <a:pt x="324" y="1359"/>
                  </a:cubicBezTo>
                  <a:cubicBezTo>
                    <a:pt x="240" y="1595"/>
                    <a:pt x="245" y="1864"/>
                    <a:pt x="339" y="2118"/>
                  </a:cubicBezTo>
                  <a:cubicBezTo>
                    <a:pt x="416" y="2325"/>
                    <a:pt x="544" y="2502"/>
                    <a:pt x="708" y="2629"/>
                  </a:cubicBezTo>
                  <a:cubicBezTo>
                    <a:pt x="827" y="2720"/>
                    <a:pt x="962" y="2782"/>
                    <a:pt x="1098" y="2807"/>
                  </a:cubicBezTo>
                  <a:cubicBezTo>
                    <a:pt x="1098" y="2807"/>
                    <a:pt x="1098" y="2807"/>
                    <a:pt x="1098" y="2807"/>
                  </a:cubicBezTo>
                  <a:cubicBezTo>
                    <a:pt x="1082" y="2889"/>
                    <a:pt x="1066" y="2971"/>
                    <a:pt x="1051" y="3053"/>
                  </a:cubicBezTo>
                  <a:cubicBezTo>
                    <a:pt x="1043" y="3094"/>
                    <a:pt x="1035" y="3136"/>
                    <a:pt x="1027" y="3177"/>
                  </a:cubicBezTo>
                  <a:cubicBezTo>
                    <a:pt x="1027" y="3177"/>
                    <a:pt x="1027" y="3177"/>
                    <a:pt x="1026" y="3177"/>
                  </a:cubicBezTo>
                  <a:cubicBezTo>
                    <a:pt x="1007" y="3177"/>
                    <a:pt x="987" y="3177"/>
                    <a:pt x="968" y="3177"/>
                  </a:cubicBezTo>
                  <a:cubicBezTo>
                    <a:pt x="879" y="3177"/>
                    <a:pt x="790" y="3177"/>
                    <a:pt x="701" y="3177"/>
                  </a:cubicBezTo>
                  <a:cubicBezTo>
                    <a:pt x="676" y="3177"/>
                    <a:pt x="651" y="3175"/>
                    <a:pt x="626" y="3179"/>
                  </a:cubicBezTo>
                  <a:cubicBezTo>
                    <a:pt x="587" y="3185"/>
                    <a:pt x="553" y="3220"/>
                    <a:pt x="523" y="3242"/>
                  </a:cubicBezTo>
                  <a:cubicBezTo>
                    <a:pt x="505" y="3255"/>
                    <a:pt x="496" y="3276"/>
                    <a:pt x="508" y="3297"/>
                  </a:cubicBezTo>
                  <a:cubicBezTo>
                    <a:pt x="519" y="3314"/>
                    <a:pt x="546" y="3325"/>
                    <a:pt x="563" y="3312"/>
                  </a:cubicBezTo>
                  <a:cubicBezTo>
                    <a:pt x="591" y="3291"/>
                    <a:pt x="622" y="3257"/>
                    <a:pt x="657" y="3257"/>
                  </a:cubicBezTo>
                  <a:cubicBezTo>
                    <a:pt x="707" y="3257"/>
                    <a:pt x="757" y="3257"/>
                    <a:pt x="806" y="3257"/>
                  </a:cubicBezTo>
                  <a:cubicBezTo>
                    <a:pt x="867" y="3257"/>
                    <a:pt x="928" y="3257"/>
                    <a:pt x="989" y="3257"/>
                  </a:cubicBezTo>
                  <a:cubicBezTo>
                    <a:pt x="1004" y="3257"/>
                    <a:pt x="1020" y="3257"/>
                    <a:pt x="1036" y="3256"/>
                  </a:cubicBezTo>
                  <a:cubicBezTo>
                    <a:pt x="1038" y="3256"/>
                    <a:pt x="1041" y="3256"/>
                    <a:pt x="1043" y="3256"/>
                  </a:cubicBezTo>
                  <a:cubicBezTo>
                    <a:pt x="1139" y="3259"/>
                    <a:pt x="1236" y="3262"/>
                    <a:pt x="1332" y="3265"/>
                  </a:cubicBezTo>
                  <a:cubicBezTo>
                    <a:pt x="1378" y="3266"/>
                    <a:pt x="1424" y="3267"/>
                    <a:pt x="1470" y="3269"/>
                  </a:cubicBezTo>
                  <a:cubicBezTo>
                    <a:pt x="1484" y="3269"/>
                    <a:pt x="1495" y="3272"/>
                    <a:pt x="1506" y="3280"/>
                  </a:cubicBezTo>
                  <a:cubicBezTo>
                    <a:pt x="1529" y="3294"/>
                    <a:pt x="1552" y="3309"/>
                    <a:pt x="1575" y="3324"/>
                  </a:cubicBezTo>
                  <a:cubicBezTo>
                    <a:pt x="1577" y="3325"/>
                    <a:pt x="1579" y="3327"/>
                    <a:pt x="1581" y="3328"/>
                  </a:cubicBezTo>
                  <a:cubicBezTo>
                    <a:pt x="1624" y="3356"/>
                    <a:pt x="1665" y="3287"/>
                    <a:pt x="1621" y="3259"/>
                  </a:cubicBezTo>
                  <a:cubicBezTo>
                    <a:pt x="1578" y="3231"/>
                    <a:pt x="1532" y="3191"/>
                    <a:pt x="1479" y="3189"/>
                  </a:cubicBezTo>
                  <a:cubicBezTo>
                    <a:pt x="1442" y="3188"/>
                    <a:pt x="1405" y="3187"/>
                    <a:pt x="1369" y="3186"/>
                  </a:cubicBezTo>
                  <a:cubicBezTo>
                    <a:pt x="1282" y="3183"/>
                    <a:pt x="1195" y="3180"/>
                    <a:pt x="1108" y="3178"/>
                  </a:cubicBezTo>
                  <a:cubicBezTo>
                    <a:pt x="1131" y="3058"/>
                    <a:pt x="1154" y="2937"/>
                    <a:pt x="1177" y="2817"/>
                  </a:cubicBezTo>
                  <a:cubicBezTo>
                    <a:pt x="1177" y="2817"/>
                    <a:pt x="1177" y="2817"/>
                    <a:pt x="1177" y="2817"/>
                  </a:cubicBezTo>
                  <a:cubicBezTo>
                    <a:pt x="1199" y="2821"/>
                    <a:pt x="1220" y="2820"/>
                    <a:pt x="1241" y="2820"/>
                  </a:cubicBezTo>
                  <a:cubicBezTo>
                    <a:pt x="1330" y="2820"/>
                    <a:pt x="1416" y="2805"/>
                    <a:pt x="1498" y="2775"/>
                  </a:cubicBezTo>
                  <a:cubicBezTo>
                    <a:pt x="1536" y="2760"/>
                    <a:pt x="1573" y="2743"/>
                    <a:pt x="1609" y="2723"/>
                  </a:cubicBezTo>
                  <a:cubicBezTo>
                    <a:pt x="1918" y="3077"/>
                    <a:pt x="1918" y="3077"/>
                    <a:pt x="1918" y="3077"/>
                  </a:cubicBezTo>
                  <a:cubicBezTo>
                    <a:pt x="1930" y="3090"/>
                    <a:pt x="1945" y="3097"/>
                    <a:pt x="1960" y="3097"/>
                  </a:cubicBezTo>
                  <a:cubicBezTo>
                    <a:pt x="1963" y="3097"/>
                    <a:pt x="1966" y="3096"/>
                    <a:pt x="1968" y="3096"/>
                  </a:cubicBezTo>
                  <a:cubicBezTo>
                    <a:pt x="1987" y="3093"/>
                    <a:pt x="2002" y="3081"/>
                    <a:pt x="2010" y="3063"/>
                  </a:cubicBezTo>
                  <a:cubicBezTo>
                    <a:pt x="2156" y="2736"/>
                    <a:pt x="2156" y="2736"/>
                    <a:pt x="2156" y="2736"/>
                  </a:cubicBezTo>
                  <a:cubicBezTo>
                    <a:pt x="2156" y="2736"/>
                    <a:pt x="2156" y="2736"/>
                    <a:pt x="2156" y="2736"/>
                  </a:cubicBezTo>
                  <a:cubicBezTo>
                    <a:pt x="2158" y="2733"/>
                    <a:pt x="2158" y="2733"/>
                    <a:pt x="2158" y="2733"/>
                  </a:cubicBezTo>
                  <a:cubicBezTo>
                    <a:pt x="2226" y="2643"/>
                    <a:pt x="2223" y="2294"/>
                    <a:pt x="2153" y="1970"/>
                  </a:cubicBezTo>
                  <a:close/>
                  <a:moveTo>
                    <a:pt x="2076" y="1987"/>
                  </a:moveTo>
                  <a:cubicBezTo>
                    <a:pt x="2148" y="2319"/>
                    <a:pt x="2133" y="2589"/>
                    <a:pt x="2103" y="2668"/>
                  </a:cubicBezTo>
                  <a:cubicBezTo>
                    <a:pt x="2103" y="2668"/>
                    <a:pt x="2103" y="2668"/>
                    <a:pt x="2103" y="2668"/>
                  </a:cubicBezTo>
                  <a:cubicBezTo>
                    <a:pt x="2103" y="2668"/>
                    <a:pt x="2103" y="2668"/>
                    <a:pt x="2103" y="2668"/>
                  </a:cubicBezTo>
                  <a:cubicBezTo>
                    <a:pt x="2103" y="2668"/>
                    <a:pt x="2103" y="2668"/>
                    <a:pt x="2103" y="2668"/>
                  </a:cubicBezTo>
                  <a:cubicBezTo>
                    <a:pt x="2100" y="2667"/>
                    <a:pt x="2100" y="2667"/>
                    <a:pt x="2100" y="2667"/>
                  </a:cubicBezTo>
                  <a:cubicBezTo>
                    <a:pt x="2097" y="2673"/>
                    <a:pt x="2097" y="2673"/>
                    <a:pt x="2097" y="2673"/>
                  </a:cubicBezTo>
                  <a:cubicBezTo>
                    <a:pt x="2097" y="2673"/>
                    <a:pt x="2097" y="2673"/>
                    <a:pt x="2097" y="2673"/>
                  </a:cubicBezTo>
                  <a:cubicBezTo>
                    <a:pt x="2093" y="2673"/>
                    <a:pt x="2090" y="2673"/>
                    <a:pt x="2086" y="2673"/>
                  </a:cubicBezTo>
                  <a:cubicBezTo>
                    <a:pt x="2082" y="2673"/>
                    <a:pt x="2078" y="2673"/>
                    <a:pt x="2074" y="2673"/>
                  </a:cubicBezTo>
                  <a:cubicBezTo>
                    <a:pt x="2002" y="2673"/>
                    <a:pt x="1909" y="2640"/>
                    <a:pt x="1795" y="2572"/>
                  </a:cubicBezTo>
                  <a:cubicBezTo>
                    <a:pt x="1795" y="2572"/>
                    <a:pt x="1795" y="2572"/>
                    <a:pt x="1795" y="2572"/>
                  </a:cubicBezTo>
                  <a:cubicBezTo>
                    <a:pt x="1795" y="2572"/>
                    <a:pt x="1795" y="2572"/>
                    <a:pt x="1795" y="2572"/>
                  </a:cubicBezTo>
                  <a:cubicBezTo>
                    <a:pt x="1794" y="2572"/>
                    <a:pt x="1794" y="2572"/>
                    <a:pt x="1794" y="2572"/>
                  </a:cubicBezTo>
                  <a:cubicBezTo>
                    <a:pt x="1773" y="2560"/>
                    <a:pt x="1750" y="2546"/>
                    <a:pt x="1727" y="2530"/>
                  </a:cubicBezTo>
                  <a:cubicBezTo>
                    <a:pt x="1727" y="2530"/>
                    <a:pt x="1727" y="2530"/>
                    <a:pt x="1727" y="2530"/>
                  </a:cubicBezTo>
                  <a:cubicBezTo>
                    <a:pt x="1726" y="2530"/>
                    <a:pt x="1726" y="2529"/>
                    <a:pt x="1725" y="2529"/>
                  </a:cubicBezTo>
                  <a:cubicBezTo>
                    <a:pt x="1725" y="2529"/>
                    <a:pt x="1725" y="2529"/>
                    <a:pt x="1725" y="2529"/>
                  </a:cubicBezTo>
                  <a:cubicBezTo>
                    <a:pt x="1625" y="2465"/>
                    <a:pt x="1510" y="2376"/>
                    <a:pt x="1379" y="2265"/>
                  </a:cubicBezTo>
                  <a:cubicBezTo>
                    <a:pt x="1376" y="2263"/>
                    <a:pt x="1376" y="2263"/>
                    <a:pt x="1376" y="2263"/>
                  </a:cubicBezTo>
                  <a:cubicBezTo>
                    <a:pt x="1372" y="2261"/>
                    <a:pt x="1372" y="2261"/>
                    <a:pt x="1372" y="2261"/>
                  </a:cubicBezTo>
                  <a:cubicBezTo>
                    <a:pt x="1108" y="2117"/>
                    <a:pt x="984" y="1779"/>
                    <a:pt x="926" y="1522"/>
                  </a:cubicBezTo>
                  <a:cubicBezTo>
                    <a:pt x="903" y="1420"/>
                    <a:pt x="887" y="1322"/>
                    <a:pt x="879" y="1238"/>
                  </a:cubicBezTo>
                  <a:cubicBezTo>
                    <a:pt x="879" y="1238"/>
                    <a:pt x="879" y="1238"/>
                    <a:pt x="879" y="1238"/>
                  </a:cubicBezTo>
                  <a:cubicBezTo>
                    <a:pt x="1036" y="1196"/>
                    <a:pt x="1164" y="1086"/>
                    <a:pt x="1230" y="941"/>
                  </a:cubicBezTo>
                  <a:cubicBezTo>
                    <a:pt x="1231" y="941"/>
                    <a:pt x="1231" y="941"/>
                    <a:pt x="1231" y="941"/>
                  </a:cubicBezTo>
                  <a:cubicBezTo>
                    <a:pt x="1231" y="941"/>
                    <a:pt x="1231" y="941"/>
                    <a:pt x="1231" y="941"/>
                  </a:cubicBezTo>
                  <a:cubicBezTo>
                    <a:pt x="1231" y="941"/>
                    <a:pt x="1231" y="941"/>
                    <a:pt x="1231" y="941"/>
                  </a:cubicBezTo>
                  <a:cubicBezTo>
                    <a:pt x="1231" y="941"/>
                    <a:pt x="1231" y="941"/>
                    <a:pt x="1231" y="941"/>
                  </a:cubicBezTo>
                  <a:cubicBezTo>
                    <a:pt x="1231" y="941"/>
                    <a:pt x="1231" y="941"/>
                    <a:pt x="1231" y="941"/>
                  </a:cubicBezTo>
                  <a:cubicBezTo>
                    <a:pt x="1312" y="968"/>
                    <a:pt x="1403" y="1010"/>
                    <a:pt x="1505" y="1066"/>
                  </a:cubicBezTo>
                  <a:cubicBezTo>
                    <a:pt x="1527" y="1078"/>
                    <a:pt x="1549" y="1091"/>
                    <a:pt x="1571" y="1105"/>
                  </a:cubicBezTo>
                  <a:cubicBezTo>
                    <a:pt x="1571" y="1105"/>
                    <a:pt x="1571" y="1105"/>
                    <a:pt x="1571" y="1105"/>
                  </a:cubicBezTo>
                  <a:cubicBezTo>
                    <a:pt x="1571" y="1105"/>
                    <a:pt x="1571" y="1105"/>
                    <a:pt x="1571" y="1105"/>
                  </a:cubicBezTo>
                  <a:cubicBezTo>
                    <a:pt x="1571" y="1105"/>
                    <a:pt x="1572" y="1106"/>
                    <a:pt x="1572" y="1106"/>
                  </a:cubicBezTo>
                  <a:cubicBezTo>
                    <a:pt x="1800" y="1262"/>
                    <a:pt x="1931" y="1524"/>
                    <a:pt x="2011" y="1749"/>
                  </a:cubicBezTo>
                  <a:cubicBezTo>
                    <a:pt x="2011" y="1749"/>
                    <a:pt x="2011" y="1749"/>
                    <a:pt x="2011" y="1749"/>
                  </a:cubicBezTo>
                  <a:cubicBezTo>
                    <a:pt x="2011" y="1749"/>
                    <a:pt x="2011" y="1749"/>
                    <a:pt x="2011" y="1749"/>
                  </a:cubicBezTo>
                  <a:cubicBezTo>
                    <a:pt x="2011" y="1749"/>
                    <a:pt x="2011" y="1749"/>
                    <a:pt x="2011" y="1749"/>
                  </a:cubicBezTo>
                  <a:cubicBezTo>
                    <a:pt x="2039" y="1837"/>
                    <a:pt x="2061" y="1919"/>
                    <a:pt x="2076" y="1987"/>
                  </a:cubicBezTo>
                  <a:close/>
                  <a:moveTo>
                    <a:pt x="837" y="1165"/>
                  </a:moveTo>
                  <a:cubicBezTo>
                    <a:pt x="842" y="1164"/>
                    <a:pt x="846" y="1163"/>
                    <a:pt x="850" y="1162"/>
                  </a:cubicBezTo>
                  <a:cubicBezTo>
                    <a:pt x="850" y="1162"/>
                    <a:pt x="850" y="1162"/>
                    <a:pt x="850" y="1162"/>
                  </a:cubicBezTo>
                  <a:cubicBezTo>
                    <a:pt x="850" y="1162"/>
                    <a:pt x="850" y="1162"/>
                    <a:pt x="850" y="1162"/>
                  </a:cubicBezTo>
                  <a:cubicBezTo>
                    <a:pt x="846" y="1164"/>
                    <a:pt x="842" y="1164"/>
                    <a:pt x="837" y="1165"/>
                  </a:cubicBezTo>
                  <a:close/>
                  <a:moveTo>
                    <a:pt x="871" y="1156"/>
                  </a:moveTo>
                  <a:cubicBezTo>
                    <a:pt x="871" y="1156"/>
                    <a:pt x="871" y="1156"/>
                    <a:pt x="871" y="1156"/>
                  </a:cubicBezTo>
                  <a:cubicBezTo>
                    <a:pt x="871" y="1156"/>
                    <a:pt x="871" y="1156"/>
                    <a:pt x="871" y="1156"/>
                  </a:cubicBezTo>
                  <a:cubicBezTo>
                    <a:pt x="871" y="1156"/>
                    <a:pt x="871" y="1156"/>
                    <a:pt x="871" y="1156"/>
                  </a:cubicBezTo>
                  <a:close/>
                  <a:moveTo>
                    <a:pt x="871" y="1156"/>
                  </a:moveTo>
                  <a:cubicBezTo>
                    <a:pt x="870" y="1157"/>
                    <a:pt x="870" y="1157"/>
                    <a:pt x="869" y="1157"/>
                  </a:cubicBezTo>
                  <a:cubicBezTo>
                    <a:pt x="869" y="1157"/>
                    <a:pt x="869" y="1157"/>
                    <a:pt x="869" y="1157"/>
                  </a:cubicBezTo>
                  <a:cubicBezTo>
                    <a:pt x="869" y="1157"/>
                    <a:pt x="869" y="1157"/>
                    <a:pt x="869" y="1157"/>
                  </a:cubicBezTo>
                  <a:cubicBezTo>
                    <a:pt x="869" y="1157"/>
                    <a:pt x="870" y="1157"/>
                    <a:pt x="871" y="1156"/>
                  </a:cubicBezTo>
                  <a:cubicBezTo>
                    <a:pt x="871" y="1156"/>
                    <a:pt x="871" y="1156"/>
                    <a:pt x="871" y="1156"/>
                  </a:cubicBezTo>
                  <a:close/>
                  <a:moveTo>
                    <a:pt x="806" y="120"/>
                  </a:moveTo>
                  <a:cubicBezTo>
                    <a:pt x="834" y="185"/>
                    <a:pt x="834" y="185"/>
                    <a:pt x="834" y="185"/>
                  </a:cubicBezTo>
                  <a:cubicBezTo>
                    <a:pt x="834" y="185"/>
                    <a:pt x="834" y="185"/>
                    <a:pt x="834" y="185"/>
                  </a:cubicBezTo>
                  <a:cubicBezTo>
                    <a:pt x="812" y="181"/>
                    <a:pt x="790" y="179"/>
                    <a:pt x="767" y="178"/>
                  </a:cubicBezTo>
                  <a:lnTo>
                    <a:pt x="806" y="120"/>
                  </a:lnTo>
                  <a:close/>
                  <a:moveTo>
                    <a:pt x="88" y="884"/>
                  </a:moveTo>
                  <a:cubicBezTo>
                    <a:pt x="87" y="855"/>
                    <a:pt x="94" y="831"/>
                    <a:pt x="108" y="810"/>
                  </a:cubicBezTo>
                  <a:cubicBezTo>
                    <a:pt x="129" y="778"/>
                    <a:pt x="164" y="760"/>
                    <a:pt x="192" y="749"/>
                  </a:cubicBezTo>
                  <a:cubicBezTo>
                    <a:pt x="201" y="863"/>
                    <a:pt x="201" y="863"/>
                    <a:pt x="201" y="863"/>
                  </a:cubicBezTo>
                  <a:lnTo>
                    <a:pt x="88" y="884"/>
                  </a:lnTo>
                  <a:close/>
                  <a:moveTo>
                    <a:pt x="283" y="717"/>
                  </a:moveTo>
                  <a:cubicBezTo>
                    <a:pt x="283" y="464"/>
                    <a:pt x="488" y="258"/>
                    <a:pt x="741" y="258"/>
                  </a:cubicBezTo>
                  <a:cubicBezTo>
                    <a:pt x="994" y="258"/>
                    <a:pt x="1199" y="464"/>
                    <a:pt x="1199" y="717"/>
                  </a:cubicBezTo>
                  <a:cubicBezTo>
                    <a:pt x="1199" y="757"/>
                    <a:pt x="1194" y="795"/>
                    <a:pt x="1185" y="832"/>
                  </a:cubicBezTo>
                  <a:cubicBezTo>
                    <a:pt x="1185" y="832"/>
                    <a:pt x="1184" y="833"/>
                    <a:pt x="1184" y="833"/>
                  </a:cubicBezTo>
                  <a:cubicBezTo>
                    <a:pt x="1184" y="834"/>
                    <a:pt x="1184" y="834"/>
                    <a:pt x="1184" y="835"/>
                  </a:cubicBezTo>
                  <a:cubicBezTo>
                    <a:pt x="1183" y="837"/>
                    <a:pt x="1183" y="839"/>
                    <a:pt x="1182" y="841"/>
                  </a:cubicBezTo>
                  <a:cubicBezTo>
                    <a:pt x="1182" y="841"/>
                    <a:pt x="1182" y="841"/>
                    <a:pt x="1182" y="841"/>
                  </a:cubicBezTo>
                  <a:cubicBezTo>
                    <a:pt x="1181" y="844"/>
                    <a:pt x="1181" y="846"/>
                    <a:pt x="1180" y="848"/>
                  </a:cubicBezTo>
                  <a:cubicBezTo>
                    <a:pt x="1180" y="848"/>
                    <a:pt x="1180" y="848"/>
                    <a:pt x="1180" y="848"/>
                  </a:cubicBezTo>
                  <a:cubicBezTo>
                    <a:pt x="1180" y="848"/>
                    <a:pt x="1180" y="848"/>
                    <a:pt x="1180" y="849"/>
                  </a:cubicBezTo>
                  <a:cubicBezTo>
                    <a:pt x="1179" y="850"/>
                    <a:pt x="1179" y="852"/>
                    <a:pt x="1179" y="853"/>
                  </a:cubicBezTo>
                  <a:cubicBezTo>
                    <a:pt x="1178" y="855"/>
                    <a:pt x="1178" y="856"/>
                    <a:pt x="1177" y="858"/>
                  </a:cubicBezTo>
                  <a:cubicBezTo>
                    <a:pt x="1173" y="869"/>
                    <a:pt x="1169" y="881"/>
                    <a:pt x="1165" y="892"/>
                  </a:cubicBezTo>
                  <a:cubicBezTo>
                    <a:pt x="1164" y="893"/>
                    <a:pt x="1164" y="893"/>
                    <a:pt x="1164" y="894"/>
                  </a:cubicBezTo>
                  <a:cubicBezTo>
                    <a:pt x="1163" y="895"/>
                    <a:pt x="1163" y="895"/>
                    <a:pt x="1163" y="896"/>
                  </a:cubicBezTo>
                  <a:cubicBezTo>
                    <a:pt x="1161" y="900"/>
                    <a:pt x="1160" y="904"/>
                    <a:pt x="1158" y="908"/>
                  </a:cubicBezTo>
                  <a:cubicBezTo>
                    <a:pt x="1158" y="908"/>
                    <a:pt x="1158" y="908"/>
                    <a:pt x="1158" y="908"/>
                  </a:cubicBezTo>
                  <a:cubicBezTo>
                    <a:pt x="1158" y="908"/>
                    <a:pt x="1158" y="908"/>
                    <a:pt x="1158" y="908"/>
                  </a:cubicBezTo>
                  <a:cubicBezTo>
                    <a:pt x="1158" y="908"/>
                    <a:pt x="1158" y="908"/>
                    <a:pt x="1158" y="908"/>
                  </a:cubicBezTo>
                  <a:cubicBezTo>
                    <a:pt x="1158" y="908"/>
                    <a:pt x="1159" y="908"/>
                    <a:pt x="1159" y="908"/>
                  </a:cubicBezTo>
                  <a:cubicBezTo>
                    <a:pt x="1159" y="908"/>
                    <a:pt x="1159" y="908"/>
                    <a:pt x="1159" y="908"/>
                  </a:cubicBezTo>
                  <a:cubicBezTo>
                    <a:pt x="1159" y="908"/>
                    <a:pt x="1159" y="908"/>
                    <a:pt x="1159" y="908"/>
                  </a:cubicBezTo>
                  <a:cubicBezTo>
                    <a:pt x="1159" y="908"/>
                    <a:pt x="1158" y="909"/>
                    <a:pt x="1158" y="909"/>
                  </a:cubicBezTo>
                  <a:cubicBezTo>
                    <a:pt x="1158" y="909"/>
                    <a:pt x="1158" y="909"/>
                    <a:pt x="1158" y="909"/>
                  </a:cubicBezTo>
                  <a:cubicBezTo>
                    <a:pt x="1158" y="909"/>
                    <a:pt x="1158" y="909"/>
                    <a:pt x="1158" y="909"/>
                  </a:cubicBezTo>
                  <a:cubicBezTo>
                    <a:pt x="1157" y="909"/>
                    <a:pt x="1157" y="909"/>
                    <a:pt x="1157" y="909"/>
                  </a:cubicBezTo>
                  <a:cubicBezTo>
                    <a:pt x="1157" y="909"/>
                    <a:pt x="1157" y="909"/>
                    <a:pt x="1157" y="909"/>
                  </a:cubicBezTo>
                  <a:cubicBezTo>
                    <a:pt x="1158" y="909"/>
                    <a:pt x="1158" y="909"/>
                    <a:pt x="1158" y="909"/>
                  </a:cubicBezTo>
                  <a:cubicBezTo>
                    <a:pt x="1157" y="911"/>
                    <a:pt x="1155" y="914"/>
                    <a:pt x="1154" y="916"/>
                  </a:cubicBezTo>
                  <a:cubicBezTo>
                    <a:pt x="1154" y="917"/>
                    <a:pt x="1153" y="917"/>
                    <a:pt x="1153" y="917"/>
                  </a:cubicBezTo>
                  <a:cubicBezTo>
                    <a:pt x="1098" y="1032"/>
                    <a:pt x="995" y="1119"/>
                    <a:pt x="871" y="1156"/>
                  </a:cubicBezTo>
                  <a:cubicBezTo>
                    <a:pt x="871" y="1156"/>
                    <a:pt x="871" y="1156"/>
                    <a:pt x="871" y="1156"/>
                  </a:cubicBezTo>
                  <a:cubicBezTo>
                    <a:pt x="871" y="1156"/>
                    <a:pt x="871" y="1156"/>
                    <a:pt x="871" y="1156"/>
                  </a:cubicBezTo>
                  <a:cubicBezTo>
                    <a:pt x="871" y="1156"/>
                    <a:pt x="871" y="1156"/>
                    <a:pt x="871" y="1156"/>
                  </a:cubicBezTo>
                  <a:cubicBezTo>
                    <a:pt x="871" y="1156"/>
                    <a:pt x="871" y="1156"/>
                    <a:pt x="871" y="1156"/>
                  </a:cubicBezTo>
                  <a:cubicBezTo>
                    <a:pt x="871" y="1156"/>
                    <a:pt x="871" y="1156"/>
                    <a:pt x="871" y="1156"/>
                  </a:cubicBezTo>
                  <a:cubicBezTo>
                    <a:pt x="870" y="1157"/>
                    <a:pt x="869" y="1157"/>
                    <a:pt x="869" y="1157"/>
                  </a:cubicBezTo>
                  <a:cubicBezTo>
                    <a:pt x="868" y="1157"/>
                    <a:pt x="868" y="1157"/>
                    <a:pt x="868" y="1157"/>
                  </a:cubicBezTo>
                  <a:cubicBezTo>
                    <a:pt x="866" y="1158"/>
                    <a:pt x="864" y="1158"/>
                    <a:pt x="862" y="1159"/>
                  </a:cubicBezTo>
                  <a:cubicBezTo>
                    <a:pt x="862" y="1159"/>
                    <a:pt x="862" y="1159"/>
                    <a:pt x="862" y="1159"/>
                  </a:cubicBezTo>
                  <a:cubicBezTo>
                    <a:pt x="862" y="1159"/>
                    <a:pt x="862" y="1159"/>
                    <a:pt x="862" y="1159"/>
                  </a:cubicBezTo>
                  <a:cubicBezTo>
                    <a:pt x="860" y="1160"/>
                    <a:pt x="859" y="1160"/>
                    <a:pt x="857" y="1161"/>
                  </a:cubicBezTo>
                  <a:cubicBezTo>
                    <a:pt x="856" y="1161"/>
                    <a:pt x="855" y="1161"/>
                    <a:pt x="855" y="1161"/>
                  </a:cubicBezTo>
                  <a:cubicBezTo>
                    <a:pt x="855" y="1161"/>
                    <a:pt x="855" y="1161"/>
                    <a:pt x="855" y="1161"/>
                  </a:cubicBezTo>
                  <a:cubicBezTo>
                    <a:pt x="854" y="1161"/>
                    <a:pt x="854" y="1161"/>
                    <a:pt x="854" y="1161"/>
                  </a:cubicBezTo>
                  <a:cubicBezTo>
                    <a:pt x="853" y="1161"/>
                    <a:pt x="853" y="1161"/>
                    <a:pt x="852" y="1161"/>
                  </a:cubicBezTo>
                  <a:cubicBezTo>
                    <a:pt x="852" y="1161"/>
                    <a:pt x="852" y="1161"/>
                    <a:pt x="852" y="1161"/>
                  </a:cubicBezTo>
                  <a:cubicBezTo>
                    <a:pt x="851" y="1161"/>
                    <a:pt x="851" y="1162"/>
                    <a:pt x="850" y="1162"/>
                  </a:cubicBezTo>
                  <a:cubicBezTo>
                    <a:pt x="846" y="1163"/>
                    <a:pt x="842" y="1164"/>
                    <a:pt x="837" y="1165"/>
                  </a:cubicBezTo>
                  <a:cubicBezTo>
                    <a:pt x="837" y="1165"/>
                    <a:pt x="837" y="1165"/>
                    <a:pt x="837" y="1165"/>
                  </a:cubicBezTo>
                  <a:cubicBezTo>
                    <a:pt x="837" y="1165"/>
                    <a:pt x="837" y="1165"/>
                    <a:pt x="836" y="1165"/>
                  </a:cubicBezTo>
                  <a:cubicBezTo>
                    <a:pt x="836" y="1165"/>
                    <a:pt x="836" y="1165"/>
                    <a:pt x="836" y="1165"/>
                  </a:cubicBezTo>
                  <a:cubicBezTo>
                    <a:pt x="835" y="1165"/>
                    <a:pt x="834" y="1165"/>
                    <a:pt x="832" y="1166"/>
                  </a:cubicBezTo>
                  <a:cubicBezTo>
                    <a:pt x="819" y="1168"/>
                    <a:pt x="806" y="1171"/>
                    <a:pt x="792" y="1172"/>
                  </a:cubicBezTo>
                  <a:cubicBezTo>
                    <a:pt x="775" y="1174"/>
                    <a:pt x="758" y="1175"/>
                    <a:pt x="741" y="1175"/>
                  </a:cubicBezTo>
                  <a:cubicBezTo>
                    <a:pt x="671" y="1175"/>
                    <a:pt x="604" y="1159"/>
                    <a:pt x="545" y="1131"/>
                  </a:cubicBezTo>
                  <a:cubicBezTo>
                    <a:pt x="533" y="1125"/>
                    <a:pt x="521" y="1119"/>
                    <a:pt x="509" y="1112"/>
                  </a:cubicBezTo>
                  <a:cubicBezTo>
                    <a:pt x="497" y="1105"/>
                    <a:pt x="486" y="1098"/>
                    <a:pt x="475" y="1090"/>
                  </a:cubicBezTo>
                  <a:cubicBezTo>
                    <a:pt x="359" y="1007"/>
                    <a:pt x="283" y="870"/>
                    <a:pt x="283" y="717"/>
                  </a:cubicBezTo>
                  <a:close/>
                  <a:moveTo>
                    <a:pt x="1470" y="2700"/>
                  </a:moveTo>
                  <a:cubicBezTo>
                    <a:pt x="1397" y="2727"/>
                    <a:pt x="1320" y="2741"/>
                    <a:pt x="1242" y="2741"/>
                  </a:cubicBezTo>
                  <a:cubicBezTo>
                    <a:pt x="891" y="2741"/>
                    <a:pt x="558" y="2479"/>
                    <a:pt x="414" y="2090"/>
                  </a:cubicBezTo>
                  <a:cubicBezTo>
                    <a:pt x="327" y="1854"/>
                    <a:pt x="322" y="1604"/>
                    <a:pt x="399" y="1386"/>
                  </a:cubicBezTo>
                  <a:cubicBezTo>
                    <a:pt x="424" y="1316"/>
                    <a:pt x="456" y="1253"/>
                    <a:pt x="495" y="1197"/>
                  </a:cubicBezTo>
                  <a:cubicBezTo>
                    <a:pt x="495" y="1197"/>
                    <a:pt x="495" y="1197"/>
                    <a:pt x="495" y="1197"/>
                  </a:cubicBezTo>
                  <a:cubicBezTo>
                    <a:pt x="495" y="1197"/>
                    <a:pt x="495" y="1197"/>
                    <a:pt x="495" y="1197"/>
                  </a:cubicBezTo>
                  <a:cubicBezTo>
                    <a:pt x="495" y="1197"/>
                    <a:pt x="495" y="1197"/>
                    <a:pt x="495" y="1197"/>
                  </a:cubicBezTo>
                  <a:cubicBezTo>
                    <a:pt x="569" y="1233"/>
                    <a:pt x="652" y="1256"/>
                    <a:pt x="741" y="1256"/>
                  </a:cubicBezTo>
                  <a:cubicBezTo>
                    <a:pt x="761" y="1256"/>
                    <a:pt x="781" y="1253"/>
                    <a:pt x="800" y="1253"/>
                  </a:cubicBezTo>
                  <a:cubicBezTo>
                    <a:pt x="800" y="1253"/>
                    <a:pt x="800" y="1253"/>
                    <a:pt x="800" y="1253"/>
                  </a:cubicBezTo>
                  <a:cubicBezTo>
                    <a:pt x="800" y="1253"/>
                    <a:pt x="800" y="1253"/>
                    <a:pt x="800" y="1253"/>
                  </a:cubicBezTo>
                  <a:cubicBezTo>
                    <a:pt x="800" y="1253"/>
                    <a:pt x="800" y="1253"/>
                    <a:pt x="800" y="1253"/>
                  </a:cubicBezTo>
                  <a:cubicBezTo>
                    <a:pt x="810" y="1337"/>
                    <a:pt x="825" y="1435"/>
                    <a:pt x="848" y="1537"/>
                  </a:cubicBezTo>
                  <a:cubicBezTo>
                    <a:pt x="886" y="1710"/>
                    <a:pt x="941" y="1861"/>
                    <a:pt x="1009" y="1986"/>
                  </a:cubicBezTo>
                  <a:cubicBezTo>
                    <a:pt x="1094" y="2143"/>
                    <a:pt x="1203" y="2258"/>
                    <a:pt x="1330" y="2329"/>
                  </a:cubicBezTo>
                  <a:cubicBezTo>
                    <a:pt x="1456" y="2435"/>
                    <a:pt x="1567" y="2521"/>
                    <a:pt x="1666" y="2586"/>
                  </a:cubicBezTo>
                  <a:cubicBezTo>
                    <a:pt x="1666" y="2586"/>
                    <a:pt x="1666" y="2586"/>
                    <a:pt x="1666" y="2586"/>
                  </a:cubicBezTo>
                  <a:cubicBezTo>
                    <a:pt x="1608" y="2635"/>
                    <a:pt x="1542" y="2674"/>
                    <a:pt x="1470" y="2700"/>
                  </a:cubicBezTo>
                  <a:close/>
                  <a:moveTo>
                    <a:pt x="1953" y="2995"/>
                  </a:moveTo>
                  <a:cubicBezTo>
                    <a:pt x="1677" y="2679"/>
                    <a:pt x="1677" y="2679"/>
                    <a:pt x="1677" y="2679"/>
                  </a:cubicBezTo>
                  <a:cubicBezTo>
                    <a:pt x="1697" y="2664"/>
                    <a:pt x="1717" y="2648"/>
                    <a:pt x="1736" y="2631"/>
                  </a:cubicBezTo>
                  <a:cubicBezTo>
                    <a:pt x="1867" y="2710"/>
                    <a:pt x="1974" y="2749"/>
                    <a:pt x="2061" y="2753"/>
                  </a:cubicBezTo>
                  <a:lnTo>
                    <a:pt x="1953" y="299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NZ"/>
            </a:p>
          </p:txBody>
        </p:sp>
      </p:grpSp>
      <p:pic>
        <p:nvPicPr>
          <p:cNvPr id="30" name="Obraz 10">
            <a:extLst>
              <a:ext uri="{FF2B5EF4-FFF2-40B4-BE49-F238E27FC236}">
                <a16:creationId xmlns:a16="http://schemas.microsoft.com/office/drawing/2014/main" id="{4218FB7A-F207-722B-AE29-0C3BC763B19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93088" y="315913"/>
            <a:ext cx="3494087" cy="5827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970038615"/>
      </p:ext>
    </p:extLst>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1250" fill="hold"/>
                                        <p:tgtEl>
                                          <p:spTgt spid="13"/>
                                        </p:tgtEl>
                                        <p:attrNameLst>
                                          <p:attrName>ppt_x</p:attrName>
                                        </p:attrNameLst>
                                      </p:cBhvr>
                                      <p:tavLst>
                                        <p:tav tm="0">
                                          <p:val>
                                            <p:strVal val="1+#ppt_w/2"/>
                                          </p:val>
                                        </p:tav>
                                        <p:tav tm="100000">
                                          <p:val>
                                            <p:strVal val="#ppt_x"/>
                                          </p:val>
                                        </p:tav>
                                      </p:tavLst>
                                    </p:anim>
                                    <p:anim calcmode="lin" valueType="num">
                                      <p:cBhvr additive="base">
                                        <p:cTn id="8" dur="1250" fill="hold"/>
                                        <p:tgtEl>
                                          <p:spTgt spid="13"/>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25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250" fill="hold"/>
                                        <p:tgtEl>
                                          <p:spTgt spid="15"/>
                                        </p:tgtEl>
                                        <p:attrNameLst>
                                          <p:attrName>ppt_x</p:attrName>
                                        </p:attrNameLst>
                                      </p:cBhvr>
                                      <p:tavLst>
                                        <p:tav tm="0">
                                          <p:val>
                                            <p:strVal val="1+#ppt_w/2"/>
                                          </p:val>
                                        </p:tav>
                                        <p:tav tm="100000">
                                          <p:val>
                                            <p:strVal val="#ppt_x"/>
                                          </p:val>
                                        </p:tav>
                                      </p:tavLst>
                                    </p:anim>
                                    <p:anim calcmode="lin" valueType="num">
                                      <p:cBhvr additive="base">
                                        <p:cTn id="12" dur="1250" fill="hold"/>
                                        <p:tgtEl>
                                          <p:spTgt spid="15"/>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500"/>
                                  </p:stCondLst>
                                  <p:childTnLst>
                                    <p:set>
                                      <p:cBhvr>
                                        <p:cTn id="14" dur="1" fill="hold">
                                          <p:stCondLst>
                                            <p:cond delay="0"/>
                                          </p:stCondLst>
                                        </p:cTn>
                                        <p:tgtEl>
                                          <p:spTgt spid="20"/>
                                        </p:tgtEl>
                                        <p:attrNameLst>
                                          <p:attrName>style.visibility</p:attrName>
                                        </p:attrNameLst>
                                      </p:cBhvr>
                                      <p:to>
                                        <p:strVal val="visible"/>
                                      </p:to>
                                    </p:set>
                                    <p:anim calcmode="lin" valueType="num">
                                      <p:cBhvr additive="base">
                                        <p:cTn id="15" dur="1250" fill="hold"/>
                                        <p:tgtEl>
                                          <p:spTgt spid="20"/>
                                        </p:tgtEl>
                                        <p:attrNameLst>
                                          <p:attrName>ppt_x</p:attrName>
                                        </p:attrNameLst>
                                      </p:cBhvr>
                                      <p:tavLst>
                                        <p:tav tm="0">
                                          <p:val>
                                            <p:strVal val="1+#ppt_w/2"/>
                                          </p:val>
                                        </p:tav>
                                        <p:tav tm="100000">
                                          <p:val>
                                            <p:strVal val="#ppt_x"/>
                                          </p:val>
                                        </p:tav>
                                      </p:tavLst>
                                    </p:anim>
                                    <p:anim calcmode="lin" valueType="num">
                                      <p:cBhvr additive="base">
                                        <p:cTn id="16" dur="1250" fill="hold"/>
                                        <p:tgtEl>
                                          <p:spTgt spid="20"/>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750"/>
                                  </p:stCondLst>
                                  <p:childTnLst>
                                    <p:set>
                                      <p:cBhvr>
                                        <p:cTn id="18" dur="1" fill="hold">
                                          <p:stCondLst>
                                            <p:cond delay="0"/>
                                          </p:stCondLst>
                                        </p:cTn>
                                        <p:tgtEl>
                                          <p:spTgt spid="30"/>
                                        </p:tgtEl>
                                        <p:attrNameLst>
                                          <p:attrName>style.visibility</p:attrName>
                                        </p:attrNameLst>
                                      </p:cBhvr>
                                      <p:to>
                                        <p:strVal val="visible"/>
                                      </p:to>
                                    </p:set>
                                    <p:anim calcmode="lin" valueType="num">
                                      <p:cBhvr additive="base">
                                        <p:cTn id="19" dur="1250" fill="hold"/>
                                        <p:tgtEl>
                                          <p:spTgt spid="30"/>
                                        </p:tgtEl>
                                        <p:attrNameLst>
                                          <p:attrName>ppt_x</p:attrName>
                                        </p:attrNameLst>
                                      </p:cBhvr>
                                      <p:tavLst>
                                        <p:tav tm="0">
                                          <p:val>
                                            <p:strVal val="1+#ppt_w/2"/>
                                          </p:val>
                                        </p:tav>
                                        <p:tav tm="100000">
                                          <p:val>
                                            <p:strVal val="#ppt_x"/>
                                          </p:val>
                                        </p:tav>
                                      </p:tavLst>
                                    </p:anim>
                                    <p:anim calcmode="lin" valueType="num">
                                      <p:cBhvr additive="base">
                                        <p:cTn id="20" dur="1250" fill="hold"/>
                                        <p:tgtEl>
                                          <p:spTgt spid="3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3643AE5-6B68-A387-FB55-BF24E77059AE}"/>
              </a:ext>
            </a:extLst>
          </p:cNvPr>
          <p:cNvSpPr txBox="1">
            <a:spLocks noChangeArrowheads="1"/>
          </p:cNvSpPr>
          <p:nvPr/>
        </p:nvSpPr>
        <p:spPr bwMode="auto">
          <a:xfrm>
            <a:off x="305732" y="188913"/>
            <a:ext cx="4918075" cy="4000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66713" indent="-366713" algn="l" defTabSz="979488" rtl="0" eaLnBrk="0" fontAlgn="base" hangingPunct="0">
              <a:spcBef>
                <a:spcPct val="20000"/>
              </a:spcBef>
              <a:spcAft>
                <a:spcPct val="0"/>
              </a:spcAft>
              <a:buFont typeface="Arial" panose="020B0604020202020204" pitchFamily="34" charset="0"/>
              <a:buChar char="•"/>
              <a:defRPr sz="3400" kern="1200">
                <a:solidFill>
                  <a:schemeClr val="tx1"/>
                </a:solidFill>
                <a:latin typeface="+mn-lt"/>
                <a:ea typeface="+mn-ea"/>
                <a:cs typeface="+mn-cs"/>
              </a:defRPr>
            </a:lvl1pPr>
            <a:lvl2pPr marL="795338" indent="-304800" algn="l" defTabSz="979488" rtl="0" eaLnBrk="0" fontAlgn="base" hangingPunct="0">
              <a:spcBef>
                <a:spcPct val="20000"/>
              </a:spcBef>
              <a:spcAft>
                <a:spcPct val="0"/>
              </a:spcAft>
              <a:buFont typeface="Arial" panose="020B0604020202020204" pitchFamily="34" charset="0"/>
              <a:buChar char="–"/>
              <a:defRPr sz="3000" kern="1200">
                <a:solidFill>
                  <a:schemeClr val="tx1"/>
                </a:solidFill>
                <a:latin typeface="+mn-lt"/>
                <a:ea typeface="+mn-ea"/>
                <a:cs typeface="+mn-cs"/>
              </a:defRPr>
            </a:lvl2pPr>
            <a:lvl3pPr marL="1223963" indent="-244475" algn="l" defTabSz="979488" rtl="0" eaLnBrk="0" fontAlgn="base" hangingPunct="0">
              <a:spcBef>
                <a:spcPct val="20000"/>
              </a:spcBef>
              <a:spcAft>
                <a:spcPct val="0"/>
              </a:spcAft>
              <a:buFont typeface="Arial" panose="020B0604020202020204" pitchFamily="34" charset="0"/>
              <a:buChar char="•"/>
              <a:defRPr sz="2600" kern="1200">
                <a:solidFill>
                  <a:schemeClr val="tx1"/>
                </a:solidFill>
                <a:latin typeface="+mn-lt"/>
                <a:ea typeface="+mn-ea"/>
                <a:cs typeface="+mn-cs"/>
              </a:defRPr>
            </a:lvl3pPr>
            <a:lvl4pPr marL="1712913" indent="-244475" algn="l" defTabSz="979488" rtl="0" eaLnBrk="0" fontAlgn="base" hangingPunct="0">
              <a:spcBef>
                <a:spcPct val="20000"/>
              </a:spcBef>
              <a:spcAft>
                <a:spcPct val="0"/>
              </a:spcAft>
              <a:buFont typeface="Arial" panose="020B0604020202020204" pitchFamily="34" charset="0"/>
              <a:buChar char="–"/>
              <a:defRPr sz="2100" kern="1200">
                <a:solidFill>
                  <a:schemeClr val="tx1"/>
                </a:solidFill>
                <a:latin typeface="+mn-lt"/>
                <a:ea typeface="+mn-ea"/>
                <a:cs typeface="+mn-cs"/>
              </a:defRPr>
            </a:lvl4pPr>
            <a:lvl5pPr marL="2203450" indent="-244475" algn="l" defTabSz="979488" rtl="0" eaLnBrk="0" fontAlgn="base" hangingPunct="0">
              <a:spcBef>
                <a:spcPct val="20000"/>
              </a:spcBef>
              <a:spcAft>
                <a:spcPct val="0"/>
              </a:spcAft>
              <a:buFont typeface="Arial" panose="020B0604020202020204" pitchFamily="34" charset="0"/>
              <a:buChar char="»"/>
              <a:defRPr sz="2100" kern="1200">
                <a:solidFill>
                  <a:schemeClr val="tx1"/>
                </a:solidFill>
                <a:latin typeface="+mn-lt"/>
                <a:ea typeface="+mn-ea"/>
                <a:cs typeface="+mn-cs"/>
              </a:defRPr>
            </a:lvl5pPr>
            <a:lvl6pPr marL="2693972"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6pPr>
            <a:lvl7pPr marL="3183786"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7pPr>
            <a:lvl8pPr marL="3673599"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8pPr>
            <a:lvl9pPr marL="4163412"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9pPr>
          </a:lstStyle>
          <a:p>
            <a:pPr marL="0" indent="0" eaLnBrk="1" hangingPunct="1">
              <a:buFont typeface="Arial" panose="020B0604020202020204" pitchFamily="34" charset="0"/>
              <a:buNone/>
            </a:pPr>
            <a:r>
              <a:rPr lang="en-NZ" altLang="en-US" sz="1800" b="1">
                <a:solidFill>
                  <a:srgbClr val="DE247E"/>
                </a:solidFill>
                <a:latin typeface="Century Gothic" panose="020B0502020202020204" pitchFamily="34" charset="0"/>
              </a:rPr>
              <a:t>Exercise: </a:t>
            </a:r>
            <a:r>
              <a:rPr lang="en-NZ" altLang="en-US" sz="1800">
                <a:latin typeface="Century Gothic" panose="020B0502020202020204" pitchFamily="34" charset="0"/>
              </a:rPr>
              <a:t>Motivating the Styles</a:t>
            </a:r>
          </a:p>
        </p:txBody>
      </p:sp>
      <p:pic>
        <p:nvPicPr>
          <p:cNvPr id="3" name="Picture 59">
            <a:extLst>
              <a:ext uri="{FF2B5EF4-FFF2-40B4-BE49-F238E27FC236}">
                <a16:creationId xmlns:a16="http://schemas.microsoft.com/office/drawing/2014/main" id="{CCCF3713-E637-38D3-905C-43239E26990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084463" y="1389062"/>
            <a:ext cx="4172643" cy="41726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Prostokąt zaokrąglony 3">
            <a:extLst>
              <a:ext uri="{FF2B5EF4-FFF2-40B4-BE49-F238E27FC236}">
                <a16:creationId xmlns:a16="http://schemas.microsoft.com/office/drawing/2014/main" id="{6A6F3A72-4615-6220-5B7C-FA2857E1DEB9}"/>
              </a:ext>
            </a:extLst>
          </p:cNvPr>
          <p:cNvSpPr/>
          <p:nvPr/>
        </p:nvSpPr>
        <p:spPr>
          <a:xfrm>
            <a:off x="-1222375" y="796925"/>
            <a:ext cx="7240588" cy="384175"/>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Ins="179977" anchor="ctr"/>
          <a:lstStyle/>
          <a:p>
            <a:pPr algn="r" defTabSz="913203" eaLnBrk="1" fontAlgn="auto" hangingPunct="1">
              <a:spcBef>
                <a:spcPts val="0"/>
              </a:spcBef>
              <a:spcAft>
                <a:spcPts val="0"/>
              </a:spcAft>
              <a:defRPr/>
            </a:pPr>
            <a:r>
              <a:rPr lang="en-US" b="1">
                <a:latin typeface="Century Gothic" panose="020B0502020202020204" pitchFamily="34" charset="0"/>
              </a:rPr>
              <a:t>Factors that Motivate the Styles’ Buying Decisions</a:t>
            </a:r>
          </a:p>
        </p:txBody>
      </p:sp>
      <p:sp>
        <p:nvSpPr>
          <p:cNvPr id="6" name="TextBox 5">
            <a:extLst>
              <a:ext uri="{FF2B5EF4-FFF2-40B4-BE49-F238E27FC236}">
                <a16:creationId xmlns:a16="http://schemas.microsoft.com/office/drawing/2014/main" id="{AF1F650F-F6A3-0D16-E082-13BD01EC88CA}"/>
              </a:ext>
            </a:extLst>
          </p:cNvPr>
          <p:cNvSpPr txBox="1"/>
          <p:nvPr/>
        </p:nvSpPr>
        <p:spPr>
          <a:xfrm>
            <a:off x="546678" y="1389062"/>
            <a:ext cx="5471535" cy="2117183"/>
          </a:xfrm>
          <a:prstGeom prst="rect">
            <a:avLst/>
          </a:prstGeom>
          <a:noFill/>
        </p:spPr>
        <p:txBody>
          <a:bodyPr wrap="square">
            <a:spAutoFit/>
          </a:bodyPr>
          <a:lstStyle/>
          <a:p>
            <a:pPr marL="339912" indent="-339912">
              <a:lnSpc>
                <a:spcPct val="150000"/>
              </a:lnSpc>
              <a:buFont typeface="Arial" panose="020B0604020202020204" pitchFamily="34" charset="0"/>
              <a:buChar char="•"/>
              <a:defRPr/>
            </a:pPr>
            <a:r>
              <a:rPr lang="en-US">
                <a:latin typeface="Century Gothic" panose="020B0502020202020204" pitchFamily="34" charset="0"/>
              </a:rPr>
              <a:t>Turn to page 6 in the Sales and Service section of your Workbook.</a:t>
            </a:r>
          </a:p>
          <a:p>
            <a:pPr marL="339912" indent="-339912">
              <a:lnSpc>
                <a:spcPct val="150000"/>
              </a:lnSpc>
              <a:buFont typeface="Arial" panose="020B0604020202020204" pitchFamily="34" charset="0"/>
              <a:buChar char="•"/>
              <a:defRPr/>
            </a:pPr>
            <a:r>
              <a:rPr lang="en-US">
                <a:latin typeface="Century Gothic" panose="020B0502020202020204" pitchFamily="34" charset="0"/>
              </a:rPr>
              <a:t>In the spaces provided, jot down some factors you believe would motivate the buying decisions of the four different styles.</a:t>
            </a:r>
          </a:p>
        </p:txBody>
      </p:sp>
      <p:grpSp>
        <p:nvGrpSpPr>
          <p:cNvPr id="7" name="Group 6">
            <a:extLst>
              <a:ext uri="{FF2B5EF4-FFF2-40B4-BE49-F238E27FC236}">
                <a16:creationId xmlns:a16="http://schemas.microsoft.com/office/drawing/2014/main" id="{A8739500-1021-5AC6-D172-3A01218BD83F}"/>
              </a:ext>
            </a:extLst>
          </p:cNvPr>
          <p:cNvGrpSpPr>
            <a:grpSpLocks/>
          </p:cNvGrpSpPr>
          <p:nvPr/>
        </p:nvGrpSpPr>
        <p:grpSpPr bwMode="auto">
          <a:xfrm>
            <a:off x="3897802" y="83344"/>
            <a:ext cx="795338" cy="609600"/>
            <a:chOff x="939800" y="783673"/>
            <a:chExt cx="1308101" cy="1002532"/>
          </a:xfrm>
        </p:grpSpPr>
        <p:pic>
          <p:nvPicPr>
            <p:cNvPr id="8" name="Picture 7">
              <a:extLst>
                <a:ext uri="{FF2B5EF4-FFF2-40B4-BE49-F238E27FC236}">
                  <a16:creationId xmlns:a16="http://schemas.microsoft.com/office/drawing/2014/main" id="{ACBF7149-9E4D-84EA-DB4B-7ABB74398496}"/>
                </a:ext>
              </a:extLst>
            </p:cNvPr>
            <p:cNvPicPr>
              <a:picLocks noChangeAspect="1"/>
            </p:cNvPicPr>
            <p:nvPr/>
          </p:nvPicPr>
          <p:blipFill>
            <a:blip r:embed="rId3" cstate="print">
              <a:duotone>
                <a:schemeClr val="accent1">
                  <a:shade val="45000"/>
                  <a:satMod val="135000"/>
                </a:schemeClr>
                <a:prstClr val="white"/>
              </a:duotone>
            </a:blip>
            <a:stretch>
              <a:fillRect/>
            </a:stretch>
          </p:blipFill>
          <p:spPr>
            <a:xfrm flipH="1">
              <a:off x="1257605" y="783673"/>
              <a:ext cx="990296" cy="990296"/>
            </a:xfrm>
            <a:prstGeom prst="rect">
              <a:avLst/>
            </a:prstGeom>
            <a:ln>
              <a:noFill/>
            </a:ln>
          </p:spPr>
        </p:pic>
        <p:sp>
          <p:nvSpPr>
            <p:cNvPr id="9" name="Oval 8">
              <a:extLst>
                <a:ext uri="{FF2B5EF4-FFF2-40B4-BE49-F238E27FC236}">
                  <a16:creationId xmlns:a16="http://schemas.microsoft.com/office/drawing/2014/main" id="{EFA9E523-5368-EDC5-BC6C-5822C49084C3}"/>
                </a:ext>
              </a:extLst>
            </p:cNvPr>
            <p:cNvSpPr/>
            <p:nvPr/>
          </p:nvSpPr>
          <p:spPr>
            <a:xfrm>
              <a:off x="939800" y="1739211"/>
              <a:ext cx="1308101" cy="46994"/>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grpSp>
      <p:grpSp>
        <p:nvGrpSpPr>
          <p:cNvPr id="10" name="Group 17">
            <a:extLst>
              <a:ext uri="{FF2B5EF4-FFF2-40B4-BE49-F238E27FC236}">
                <a16:creationId xmlns:a16="http://schemas.microsoft.com/office/drawing/2014/main" id="{B9502CDF-0FB2-53CB-2C93-62AD751B32BC}"/>
              </a:ext>
            </a:extLst>
          </p:cNvPr>
          <p:cNvGrpSpPr>
            <a:grpSpLocks/>
          </p:cNvGrpSpPr>
          <p:nvPr/>
        </p:nvGrpSpPr>
        <p:grpSpPr bwMode="auto">
          <a:xfrm>
            <a:off x="9604375" y="204788"/>
            <a:ext cx="2849563" cy="376237"/>
            <a:chOff x="9604598" y="204437"/>
            <a:chExt cx="2848654" cy="377134"/>
          </a:xfrm>
        </p:grpSpPr>
        <p:sp>
          <p:nvSpPr>
            <p:cNvPr id="11" name="Prostokąt zaokrąglony 7">
              <a:extLst>
                <a:ext uri="{FF2B5EF4-FFF2-40B4-BE49-F238E27FC236}">
                  <a16:creationId xmlns:a16="http://schemas.microsoft.com/office/drawing/2014/main" id="{C4C9A26E-12D3-0F5B-1121-8C43338EE205}"/>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6 of SS Section</a:t>
              </a:r>
              <a:endParaRPr lang="en-US" sz="1100" b="1">
                <a:solidFill>
                  <a:schemeClr val="bg1"/>
                </a:solidFill>
                <a:latin typeface="Century Gothic" panose="020B0502020202020204" pitchFamily="34" charset="0"/>
              </a:endParaRPr>
            </a:p>
          </p:txBody>
        </p:sp>
        <p:pic>
          <p:nvPicPr>
            <p:cNvPr id="12" name="Graphic 19" descr="Closed book with solid fill">
              <a:extLst>
                <a:ext uri="{FF2B5EF4-FFF2-40B4-BE49-F238E27FC236}">
                  <a16:creationId xmlns:a16="http://schemas.microsoft.com/office/drawing/2014/main" id="{7EB930EA-4A21-37E2-5241-7A962ED0B42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31466040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0-#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500" fill="hold"/>
                                        <p:tgtEl>
                                          <p:spTgt spid="7"/>
                                        </p:tgtEl>
                                        <p:attrNameLst>
                                          <p:attrName>ppt_x</p:attrName>
                                        </p:attrNameLst>
                                      </p:cBhvr>
                                      <p:tavLst>
                                        <p:tav tm="0">
                                          <p:val>
                                            <p:strVal val="0-#ppt_w/2"/>
                                          </p:val>
                                        </p:tav>
                                        <p:tav tm="100000">
                                          <p:val>
                                            <p:strVal val="#ppt_x"/>
                                          </p:val>
                                        </p:tav>
                                      </p:tavLst>
                                    </p:anim>
                                    <p:anim calcmode="lin" valueType="num">
                                      <p:cBhvr additive="base">
                                        <p:cTn id="13"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6578" name="Picture 59">
            <a:extLst>
              <a:ext uri="{FF2B5EF4-FFF2-40B4-BE49-F238E27FC236}">
                <a16:creationId xmlns:a16="http://schemas.microsoft.com/office/drawing/2014/main" id="{0B702626-38DE-8549-F9A1-86FC7B6B6C2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33788" y="1109663"/>
            <a:ext cx="4922837" cy="4922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5529" name="Rectangle 57">
            <a:extLst>
              <a:ext uri="{FF2B5EF4-FFF2-40B4-BE49-F238E27FC236}">
                <a16:creationId xmlns:a16="http://schemas.microsoft.com/office/drawing/2014/main" id="{3A910B4E-352C-3685-0B61-7165D5478CDA}"/>
              </a:ext>
            </a:extLst>
          </p:cNvPr>
          <p:cNvSpPr>
            <a:spLocks noChangeArrowheads="1"/>
          </p:cNvSpPr>
          <p:nvPr/>
        </p:nvSpPr>
        <p:spPr bwMode="auto">
          <a:xfrm>
            <a:off x="4217988" y="1793875"/>
            <a:ext cx="3754437" cy="3552825"/>
          </a:xfrm>
          <a:prstGeom prst="roundRect">
            <a:avLst/>
          </a:prstGeom>
          <a:solidFill>
            <a:schemeClr val="bg1"/>
          </a:solidFill>
          <a:ln w="28575">
            <a:solidFill>
              <a:srgbClr val="FF0000"/>
            </a:solidFill>
            <a:miter lim="800000"/>
            <a:headEnd/>
            <a:tailEnd/>
          </a:ln>
          <a:effectLst/>
        </p:spPr>
        <p:txBody>
          <a:bodyPr lIns="86626" tIns="43312" rIns="86626" bIns="43312"/>
          <a:lstStyle/>
          <a:p>
            <a:pPr>
              <a:defRPr/>
            </a:pPr>
            <a:r>
              <a:rPr lang="en-US" sz="1706" b="1">
                <a:solidFill>
                  <a:srgbClr val="FF0000"/>
                </a:solidFill>
                <a:latin typeface="Century Gothic" panose="020B0502020202020204" pitchFamily="34" charset="0"/>
              </a:rPr>
              <a:t>D-Style</a:t>
            </a:r>
            <a:endParaRPr lang="pl-PL" sz="1706" b="1">
              <a:solidFill>
                <a:srgbClr val="FF0000"/>
              </a:solidFill>
              <a:latin typeface="Century Gothic" panose="020B0502020202020204" pitchFamily="34" charset="0"/>
            </a:endParaRPr>
          </a:p>
          <a:p>
            <a:pPr marL="270777" indent="-270777" eaLnBrk="1" hangingPunct="1">
              <a:buFont typeface="Arial" panose="020B0604020202020204" pitchFamily="34" charset="0"/>
              <a:buChar char="•"/>
              <a:defRPr/>
            </a:pPr>
            <a:endParaRPr lang="pl-PL" sz="1706" b="1">
              <a:solidFill>
                <a:srgbClr val="000000"/>
              </a:solidFill>
              <a:latin typeface="Century Gothic" panose="020B0502020202020204" pitchFamily="34" charset="0"/>
            </a:endParaRPr>
          </a:p>
          <a:p>
            <a:pPr marL="270777" indent="-270777" eaLnBrk="1" hangingPunct="1">
              <a:buFont typeface="Arial" panose="020B0604020202020204" pitchFamily="34" charset="0"/>
              <a:buChar char="•"/>
              <a:defRPr/>
            </a:pPr>
            <a:r>
              <a:rPr lang="en-US" sz="1600">
                <a:solidFill>
                  <a:srgbClr val="000000"/>
                </a:solidFill>
                <a:latin typeface="Century Gothic" panose="020B0502020202020204" pitchFamily="34" charset="0"/>
              </a:rPr>
              <a:t>Achievement</a:t>
            </a:r>
            <a:endParaRPr lang="pl-PL" sz="1600">
              <a:solidFill>
                <a:srgbClr val="000000"/>
              </a:solidFill>
              <a:latin typeface="Century Gothic" panose="020B0502020202020204" pitchFamily="34" charset="0"/>
            </a:endParaRPr>
          </a:p>
          <a:p>
            <a:pPr marL="270777" indent="-270777" eaLnBrk="1" hangingPunct="1">
              <a:buFont typeface="Arial" panose="020B0604020202020204" pitchFamily="34" charset="0"/>
              <a:buChar char="•"/>
              <a:defRPr/>
            </a:pPr>
            <a:r>
              <a:rPr lang="en-US" sz="1600">
                <a:solidFill>
                  <a:srgbClr val="000000"/>
                </a:solidFill>
                <a:latin typeface="Century Gothic" panose="020B0502020202020204" pitchFamily="34" charset="0"/>
              </a:rPr>
              <a:t>Easiness and quickness</a:t>
            </a:r>
            <a:endParaRPr lang="pl-PL" sz="1600">
              <a:solidFill>
                <a:srgbClr val="000000"/>
              </a:solidFill>
              <a:latin typeface="Century Gothic" panose="020B0502020202020204" pitchFamily="34" charset="0"/>
            </a:endParaRPr>
          </a:p>
          <a:p>
            <a:pPr marL="270777" indent="-270777" eaLnBrk="1" hangingPunct="1">
              <a:buFont typeface="Arial" panose="020B0604020202020204" pitchFamily="34" charset="0"/>
              <a:buChar char="•"/>
              <a:defRPr/>
            </a:pPr>
            <a:r>
              <a:rPr lang="en-US" sz="1600">
                <a:solidFill>
                  <a:srgbClr val="000000"/>
                </a:solidFill>
                <a:latin typeface="Century Gothic" panose="020B0502020202020204" pitchFamily="34" charset="0"/>
              </a:rPr>
              <a:t>Making them a pioneer</a:t>
            </a:r>
            <a:r>
              <a:rPr lang="pl-PL" sz="1600">
                <a:solidFill>
                  <a:srgbClr val="000000"/>
                </a:solidFill>
                <a:latin typeface="Century Gothic" panose="020B0502020202020204" pitchFamily="34" charset="0"/>
              </a:rPr>
              <a:t> </a:t>
            </a:r>
            <a:r>
              <a:rPr lang="en-US" sz="1600">
                <a:solidFill>
                  <a:srgbClr val="000000"/>
                </a:solidFill>
                <a:latin typeface="Century Gothic" panose="020B0502020202020204" pitchFamily="34" charset="0"/>
              </a:rPr>
              <a:t>or</a:t>
            </a:r>
            <a:r>
              <a:rPr lang="pl-PL" sz="1600">
                <a:solidFill>
                  <a:srgbClr val="000000"/>
                </a:solidFill>
                <a:latin typeface="Century Gothic" panose="020B0502020202020204" pitchFamily="34" charset="0"/>
              </a:rPr>
              <a:t> </a:t>
            </a:r>
            <a:r>
              <a:rPr lang="en-US" sz="1600">
                <a:solidFill>
                  <a:srgbClr val="000000"/>
                </a:solidFill>
                <a:latin typeface="Century Gothic" panose="020B0502020202020204" pitchFamily="34" charset="0"/>
              </a:rPr>
              <a:t>different from the</a:t>
            </a:r>
            <a:r>
              <a:rPr lang="pl-PL" sz="1600">
                <a:solidFill>
                  <a:srgbClr val="000000"/>
                </a:solidFill>
                <a:latin typeface="Century Gothic" panose="020B0502020202020204" pitchFamily="34" charset="0"/>
              </a:rPr>
              <a:t> </a:t>
            </a:r>
            <a:r>
              <a:rPr lang="en-US" sz="1600">
                <a:solidFill>
                  <a:srgbClr val="000000"/>
                </a:solidFill>
                <a:latin typeface="Century Gothic" panose="020B0502020202020204" pitchFamily="34" charset="0"/>
              </a:rPr>
              <a:t>masses</a:t>
            </a:r>
            <a:endParaRPr lang="pl-PL" sz="1600">
              <a:solidFill>
                <a:srgbClr val="000000"/>
              </a:solidFill>
              <a:latin typeface="Century Gothic" panose="020B0502020202020204" pitchFamily="34" charset="0"/>
            </a:endParaRPr>
          </a:p>
          <a:p>
            <a:pPr marL="270777" indent="-270777" eaLnBrk="1" hangingPunct="1">
              <a:buFont typeface="Arial" panose="020B0604020202020204" pitchFamily="34" charset="0"/>
              <a:buChar char="•"/>
              <a:defRPr/>
            </a:pPr>
            <a:r>
              <a:rPr lang="en-US" sz="1600">
                <a:solidFill>
                  <a:srgbClr val="000000"/>
                </a:solidFill>
                <a:latin typeface="Century Gothic" panose="020B0502020202020204" pitchFamily="34" charset="0"/>
              </a:rPr>
              <a:t>Building status</a:t>
            </a:r>
            <a:endParaRPr lang="pl-PL" sz="1600">
              <a:solidFill>
                <a:srgbClr val="000000"/>
              </a:solidFill>
              <a:latin typeface="Century Gothic" panose="020B0502020202020204" pitchFamily="34" charset="0"/>
            </a:endParaRPr>
          </a:p>
          <a:p>
            <a:pPr marL="270777" indent="-270777" eaLnBrk="1" hangingPunct="1">
              <a:buFont typeface="Arial" panose="020B0604020202020204" pitchFamily="34" charset="0"/>
              <a:buChar char="•"/>
              <a:defRPr/>
            </a:pPr>
            <a:r>
              <a:rPr lang="en-US" sz="1600">
                <a:solidFill>
                  <a:srgbClr val="000000"/>
                </a:solidFill>
                <a:latin typeface="Century Gothic" panose="020B0502020202020204" pitchFamily="34" charset="0"/>
              </a:rPr>
              <a:t>The possibility of winning</a:t>
            </a:r>
            <a:endParaRPr lang="pl-PL" sz="1600">
              <a:solidFill>
                <a:srgbClr val="000000"/>
              </a:solidFill>
              <a:latin typeface="Century Gothic" panose="020B0502020202020204" pitchFamily="34" charset="0"/>
            </a:endParaRPr>
          </a:p>
          <a:p>
            <a:pPr marL="270777" indent="-270777" eaLnBrk="1" hangingPunct="1">
              <a:buFont typeface="Arial" panose="020B0604020202020204" pitchFamily="34" charset="0"/>
              <a:buChar char="•"/>
              <a:defRPr/>
            </a:pPr>
            <a:r>
              <a:rPr lang="en-US" sz="1600">
                <a:solidFill>
                  <a:srgbClr val="000000"/>
                </a:solidFill>
                <a:latin typeface="Century Gothic" panose="020B0502020202020204" pitchFamily="34" charset="0"/>
              </a:rPr>
              <a:t>The ability to buy quickly and</a:t>
            </a:r>
            <a:r>
              <a:rPr lang="pl-PL" sz="1600">
                <a:solidFill>
                  <a:srgbClr val="000000"/>
                </a:solidFill>
                <a:latin typeface="Century Gothic" panose="020B0502020202020204" pitchFamily="34" charset="0"/>
              </a:rPr>
              <a:t> </a:t>
            </a:r>
            <a:r>
              <a:rPr lang="en-US" sz="1600">
                <a:solidFill>
                  <a:srgbClr val="000000"/>
                </a:solidFill>
                <a:latin typeface="Century Gothic" panose="020B0502020202020204" pitchFamily="34" charset="0"/>
              </a:rPr>
              <a:t>move on</a:t>
            </a:r>
            <a:endParaRPr lang="pl-PL" sz="1600">
              <a:solidFill>
                <a:srgbClr val="000000"/>
              </a:solidFill>
              <a:latin typeface="Century Gothic" panose="020B0502020202020204" pitchFamily="34" charset="0"/>
            </a:endParaRPr>
          </a:p>
          <a:p>
            <a:pPr marL="270777" indent="-270777" eaLnBrk="1" hangingPunct="1">
              <a:buFont typeface="Arial" panose="020B0604020202020204" pitchFamily="34" charset="0"/>
              <a:buChar char="•"/>
              <a:defRPr/>
            </a:pPr>
            <a:r>
              <a:rPr lang="en-US" sz="1600">
                <a:solidFill>
                  <a:srgbClr val="000000"/>
                </a:solidFill>
                <a:latin typeface="Century Gothic" panose="020B0502020202020204" pitchFamily="34" charset="0"/>
              </a:rPr>
              <a:t>Making them look</a:t>
            </a:r>
            <a:r>
              <a:rPr lang="pl-PL" sz="1600">
                <a:solidFill>
                  <a:srgbClr val="000000"/>
                </a:solidFill>
                <a:latin typeface="Century Gothic" panose="020B0502020202020204" pitchFamily="34" charset="0"/>
              </a:rPr>
              <a:t> </a:t>
            </a:r>
            <a:r>
              <a:rPr lang="en-US" sz="1600">
                <a:solidFill>
                  <a:srgbClr val="000000"/>
                </a:solidFill>
                <a:latin typeface="Century Gothic" panose="020B0502020202020204" pitchFamily="34" charset="0"/>
              </a:rPr>
              <a:t>strong,</a:t>
            </a:r>
            <a:r>
              <a:rPr lang="pl-PL" sz="1600">
                <a:solidFill>
                  <a:srgbClr val="000000"/>
                </a:solidFill>
                <a:latin typeface="Century Gothic" panose="020B0502020202020204" pitchFamily="34" charset="0"/>
              </a:rPr>
              <a:t> </a:t>
            </a:r>
            <a:r>
              <a:rPr lang="en-US" sz="1600">
                <a:solidFill>
                  <a:srgbClr val="000000"/>
                </a:solidFill>
                <a:latin typeface="Century Gothic" panose="020B0502020202020204" pitchFamily="34" charset="0"/>
              </a:rPr>
              <a:t>independent, and a</a:t>
            </a:r>
            <a:r>
              <a:rPr lang="pl-PL" sz="1600">
                <a:solidFill>
                  <a:srgbClr val="000000"/>
                </a:solidFill>
                <a:latin typeface="Century Gothic" panose="020B0502020202020204" pitchFamily="34" charset="0"/>
              </a:rPr>
              <a:t> </a:t>
            </a:r>
            <a:r>
              <a:rPr lang="en-US" sz="1600">
                <a:solidFill>
                  <a:srgbClr val="000000"/>
                </a:solidFill>
                <a:latin typeface="Century Gothic" panose="020B0502020202020204" pitchFamily="34" charset="0"/>
              </a:rPr>
              <a:t>risk taker</a:t>
            </a:r>
          </a:p>
        </p:txBody>
      </p:sp>
      <p:sp>
        <p:nvSpPr>
          <p:cNvPr id="6" name="Text Placeholder 1">
            <a:extLst>
              <a:ext uri="{FF2B5EF4-FFF2-40B4-BE49-F238E27FC236}">
                <a16:creationId xmlns:a16="http://schemas.microsoft.com/office/drawing/2014/main" id="{0F59CA04-748C-E87C-EA5F-95F5781B84AB}"/>
              </a:ext>
            </a:extLst>
          </p:cNvPr>
          <p:cNvSpPr txBox="1">
            <a:spLocks noChangeArrowheads="1"/>
          </p:cNvSpPr>
          <p:nvPr/>
        </p:nvSpPr>
        <p:spPr bwMode="auto">
          <a:xfrm>
            <a:off x="305732" y="188913"/>
            <a:ext cx="4918075" cy="4000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66713" indent="-366713" algn="l" defTabSz="979488" rtl="0" eaLnBrk="0" fontAlgn="base" hangingPunct="0">
              <a:spcBef>
                <a:spcPct val="20000"/>
              </a:spcBef>
              <a:spcAft>
                <a:spcPct val="0"/>
              </a:spcAft>
              <a:buFont typeface="Arial" panose="020B0604020202020204" pitchFamily="34" charset="0"/>
              <a:buChar char="•"/>
              <a:defRPr sz="3400" kern="1200">
                <a:solidFill>
                  <a:schemeClr val="tx1"/>
                </a:solidFill>
                <a:latin typeface="+mn-lt"/>
                <a:ea typeface="+mn-ea"/>
                <a:cs typeface="+mn-cs"/>
              </a:defRPr>
            </a:lvl1pPr>
            <a:lvl2pPr marL="795338" indent="-304800" algn="l" defTabSz="979488" rtl="0" eaLnBrk="0" fontAlgn="base" hangingPunct="0">
              <a:spcBef>
                <a:spcPct val="20000"/>
              </a:spcBef>
              <a:spcAft>
                <a:spcPct val="0"/>
              </a:spcAft>
              <a:buFont typeface="Arial" panose="020B0604020202020204" pitchFamily="34" charset="0"/>
              <a:buChar char="–"/>
              <a:defRPr sz="3000" kern="1200">
                <a:solidFill>
                  <a:schemeClr val="tx1"/>
                </a:solidFill>
                <a:latin typeface="+mn-lt"/>
                <a:ea typeface="+mn-ea"/>
                <a:cs typeface="+mn-cs"/>
              </a:defRPr>
            </a:lvl2pPr>
            <a:lvl3pPr marL="1223963" indent="-244475" algn="l" defTabSz="979488" rtl="0" eaLnBrk="0" fontAlgn="base" hangingPunct="0">
              <a:spcBef>
                <a:spcPct val="20000"/>
              </a:spcBef>
              <a:spcAft>
                <a:spcPct val="0"/>
              </a:spcAft>
              <a:buFont typeface="Arial" panose="020B0604020202020204" pitchFamily="34" charset="0"/>
              <a:buChar char="•"/>
              <a:defRPr sz="2600" kern="1200">
                <a:solidFill>
                  <a:schemeClr val="tx1"/>
                </a:solidFill>
                <a:latin typeface="+mn-lt"/>
                <a:ea typeface="+mn-ea"/>
                <a:cs typeface="+mn-cs"/>
              </a:defRPr>
            </a:lvl3pPr>
            <a:lvl4pPr marL="1712913" indent="-244475" algn="l" defTabSz="979488" rtl="0" eaLnBrk="0" fontAlgn="base" hangingPunct="0">
              <a:spcBef>
                <a:spcPct val="20000"/>
              </a:spcBef>
              <a:spcAft>
                <a:spcPct val="0"/>
              </a:spcAft>
              <a:buFont typeface="Arial" panose="020B0604020202020204" pitchFamily="34" charset="0"/>
              <a:buChar char="–"/>
              <a:defRPr sz="2100" kern="1200">
                <a:solidFill>
                  <a:schemeClr val="tx1"/>
                </a:solidFill>
                <a:latin typeface="+mn-lt"/>
                <a:ea typeface="+mn-ea"/>
                <a:cs typeface="+mn-cs"/>
              </a:defRPr>
            </a:lvl4pPr>
            <a:lvl5pPr marL="2203450" indent="-244475" algn="l" defTabSz="979488" rtl="0" eaLnBrk="0" fontAlgn="base" hangingPunct="0">
              <a:spcBef>
                <a:spcPct val="20000"/>
              </a:spcBef>
              <a:spcAft>
                <a:spcPct val="0"/>
              </a:spcAft>
              <a:buFont typeface="Arial" panose="020B0604020202020204" pitchFamily="34" charset="0"/>
              <a:buChar char="»"/>
              <a:defRPr sz="2100" kern="1200">
                <a:solidFill>
                  <a:schemeClr val="tx1"/>
                </a:solidFill>
                <a:latin typeface="+mn-lt"/>
                <a:ea typeface="+mn-ea"/>
                <a:cs typeface="+mn-cs"/>
              </a:defRPr>
            </a:lvl5pPr>
            <a:lvl6pPr marL="2693972"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6pPr>
            <a:lvl7pPr marL="3183786"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7pPr>
            <a:lvl8pPr marL="3673599"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8pPr>
            <a:lvl9pPr marL="4163412"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9pPr>
          </a:lstStyle>
          <a:p>
            <a:pPr marL="0" indent="0" eaLnBrk="1" hangingPunct="1">
              <a:buFont typeface="Arial" panose="020B0604020202020204" pitchFamily="34" charset="0"/>
              <a:buNone/>
            </a:pPr>
            <a:r>
              <a:rPr lang="en-NZ" altLang="en-US" sz="1800" b="1">
                <a:solidFill>
                  <a:srgbClr val="DE247E"/>
                </a:solidFill>
                <a:latin typeface="Century Gothic" panose="020B0502020202020204" pitchFamily="34" charset="0"/>
              </a:rPr>
              <a:t>Exercise: </a:t>
            </a:r>
            <a:r>
              <a:rPr lang="en-NZ" altLang="en-US" sz="1800">
                <a:latin typeface="Century Gothic" panose="020B0502020202020204" pitchFamily="34" charset="0"/>
              </a:rPr>
              <a:t>Motivating the Styles Answers</a:t>
            </a:r>
          </a:p>
        </p:txBody>
      </p:sp>
    </p:spTree>
  </p:cSld>
  <p:clrMapOvr>
    <a:masterClrMapping/>
  </p:clrMapOvr>
  <p:transition/>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8626" name="Picture 60">
            <a:extLst>
              <a:ext uri="{FF2B5EF4-FFF2-40B4-BE49-F238E27FC236}">
                <a16:creationId xmlns:a16="http://schemas.microsoft.com/office/drawing/2014/main" id="{EE67CBFD-4E1E-FA6A-EFFB-AE850F85C50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33788" y="1109663"/>
            <a:ext cx="4922837" cy="4922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7577" name="Rectangle 57">
            <a:extLst>
              <a:ext uri="{FF2B5EF4-FFF2-40B4-BE49-F238E27FC236}">
                <a16:creationId xmlns:a16="http://schemas.microsoft.com/office/drawing/2014/main" id="{16F03DE1-B5B9-233A-5F7A-B5E95D560B54}"/>
              </a:ext>
            </a:extLst>
          </p:cNvPr>
          <p:cNvSpPr>
            <a:spLocks noChangeArrowheads="1"/>
          </p:cNvSpPr>
          <p:nvPr/>
        </p:nvSpPr>
        <p:spPr bwMode="auto">
          <a:xfrm>
            <a:off x="4219574" y="1850297"/>
            <a:ext cx="3751263" cy="3441568"/>
          </a:xfrm>
          <a:prstGeom prst="roundRect">
            <a:avLst/>
          </a:prstGeom>
          <a:solidFill>
            <a:schemeClr val="bg1"/>
          </a:solidFill>
          <a:ln w="28575">
            <a:solidFill>
              <a:srgbClr val="FFC000"/>
            </a:solidFill>
            <a:miter lim="800000"/>
            <a:headEnd/>
            <a:tailEnd/>
          </a:ln>
          <a:effectLst/>
        </p:spPr>
        <p:txBody>
          <a:bodyPr lIns="86626" tIns="43312" rIns="86626" bIns="43312"/>
          <a:lstStyle/>
          <a:p>
            <a:pPr marL="180472" indent="-180472">
              <a:defRPr/>
            </a:pPr>
            <a:r>
              <a:rPr lang="en-US" sz="1706" b="1">
                <a:solidFill>
                  <a:srgbClr val="FFC000"/>
                </a:solidFill>
                <a:latin typeface="Century Gothic" panose="020B0502020202020204" pitchFamily="34" charset="0"/>
              </a:rPr>
              <a:t>I-Style</a:t>
            </a:r>
          </a:p>
          <a:p>
            <a:pPr marL="180472" indent="-180472" eaLnBrk="1" hangingPunct="1">
              <a:buClr>
                <a:schemeClr val="accent2"/>
              </a:buClr>
              <a:defRPr/>
            </a:pPr>
            <a:r>
              <a:rPr lang="pl-PL" sz="1706" b="1">
                <a:solidFill>
                  <a:srgbClr val="000000"/>
                </a:solidFill>
                <a:latin typeface="Century Gothic" panose="020B0502020202020204" pitchFamily="34" charset="0"/>
              </a:rPr>
              <a:t> </a:t>
            </a:r>
          </a:p>
          <a:p>
            <a:pPr marL="270777" indent="-270777" eaLnBrk="1" hangingPunct="1">
              <a:buFont typeface="Arial" panose="020B0604020202020204" pitchFamily="34" charset="0"/>
              <a:buChar char="•"/>
              <a:defRPr/>
            </a:pPr>
            <a:r>
              <a:rPr lang="en-US" sz="1600">
                <a:solidFill>
                  <a:srgbClr val="000000"/>
                </a:solidFill>
                <a:latin typeface="Century Gothic" panose="020B0502020202020204" pitchFamily="34" charset="0"/>
              </a:rPr>
              <a:t>Recognition</a:t>
            </a:r>
            <a:endParaRPr lang="pl-PL" sz="1600">
              <a:solidFill>
                <a:srgbClr val="000000"/>
              </a:solidFill>
              <a:latin typeface="Century Gothic" panose="020B0502020202020204" pitchFamily="34" charset="0"/>
            </a:endParaRPr>
          </a:p>
          <a:p>
            <a:pPr marL="270777" indent="-270777" eaLnBrk="1" hangingPunct="1">
              <a:buFont typeface="Arial" panose="020B0604020202020204" pitchFamily="34" charset="0"/>
              <a:buChar char="•"/>
              <a:defRPr/>
            </a:pPr>
            <a:r>
              <a:rPr lang="en-US" sz="1600">
                <a:solidFill>
                  <a:srgbClr val="000000"/>
                </a:solidFill>
                <a:latin typeface="Century Gothic" panose="020B0502020202020204" pitchFamily="34" charset="0"/>
              </a:rPr>
              <a:t>Popularity</a:t>
            </a:r>
            <a:endParaRPr lang="pl-PL" sz="1600">
              <a:solidFill>
                <a:srgbClr val="000000"/>
              </a:solidFill>
              <a:latin typeface="Century Gothic" panose="020B0502020202020204" pitchFamily="34" charset="0"/>
            </a:endParaRPr>
          </a:p>
          <a:p>
            <a:pPr marL="270777" indent="-270777" eaLnBrk="1" hangingPunct="1">
              <a:buFont typeface="Arial" panose="020B0604020202020204" pitchFamily="34" charset="0"/>
              <a:buChar char="•"/>
              <a:defRPr/>
            </a:pPr>
            <a:r>
              <a:rPr lang="en-US" sz="1600">
                <a:solidFill>
                  <a:srgbClr val="000000"/>
                </a:solidFill>
                <a:latin typeface="Century Gothic" panose="020B0502020202020204" pitchFamily="34" charset="0"/>
              </a:rPr>
              <a:t>Visibility</a:t>
            </a:r>
            <a:endParaRPr lang="pl-PL" sz="1600">
              <a:solidFill>
                <a:srgbClr val="000000"/>
              </a:solidFill>
              <a:latin typeface="Century Gothic" panose="020B0502020202020204" pitchFamily="34" charset="0"/>
            </a:endParaRPr>
          </a:p>
          <a:p>
            <a:pPr marL="270777" indent="-270777" eaLnBrk="1" hangingPunct="1">
              <a:buFont typeface="Arial" panose="020B0604020202020204" pitchFamily="34" charset="0"/>
              <a:buChar char="•"/>
              <a:defRPr/>
            </a:pPr>
            <a:r>
              <a:rPr lang="en-US" sz="1600">
                <a:solidFill>
                  <a:srgbClr val="000000"/>
                </a:solidFill>
                <a:latin typeface="Century Gothic" panose="020B0502020202020204" pitchFamily="34" charset="0"/>
              </a:rPr>
              <a:t>Feelings and emotions</a:t>
            </a:r>
            <a:endParaRPr lang="pl-PL" sz="1600">
              <a:solidFill>
                <a:srgbClr val="000000"/>
              </a:solidFill>
              <a:latin typeface="Century Gothic" panose="020B0502020202020204" pitchFamily="34" charset="0"/>
            </a:endParaRPr>
          </a:p>
          <a:p>
            <a:pPr marL="270777" indent="-270777" eaLnBrk="1" hangingPunct="1">
              <a:buFont typeface="Arial" panose="020B0604020202020204" pitchFamily="34" charset="0"/>
              <a:buChar char="•"/>
              <a:defRPr/>
            </a:pPr>
            <a:r>
              <a:rPr lang="en-US" sz="1600">
                <a:solidFill>
                  <a:srgbClr val="000000"/>
                </a:solidFill>
                <a:latin typeface="Century Gothic" panose="020B0502020202020204" pitchFamily="34" charset="0"/>
              </a:rPr>
              <a:t>Maintenance or</a:t>
            </a:r>
            <a:r>
              <a:rPr lang="pl-PL" sz="1600">
                <a:solidFill>
                  <a:srgbClr val="000000"/>
                </a:solidFill>
                <a:latin typeface="Century Gothic" panose="020B0502020202020204" pitchFamily="34" charset="0"/>
              </a:rPr>
              <a:t> </a:t>
            </a:r>
            <a:r>
              <a:rPr lang="en-US" sz="1600">
                <a:solidFill>
                  <a:srgbClr val="000000"/>
                </a:solidFill>
                <a:latin typeface="Century Gothic" panose="020B0502020202020204" pitchFamily="34" charset="0"/>
              </a:rPr>
              <a:t>improvement of the</a:t>
            </a:r>
            <a:r>
              <a:rPr lang="pl-PL" sz="1600">
                <a:solidFill>
                  <a:srgbClr val="000000"/>
                </a:solidFill>
                <a:latin typeface="Century Gothic" panose="020B0502020202020204" pitchFamily="34" charset="0"/>
              </a:rPr>
              <a:t> </a:t>
            </a:r>
            <a:r>
              <a:rPr lang="en-US" sz="1600">
                <a:solidFill>
                  <a:srgbClr val="000000"/>
                </a:solidFill>
                <a:latin typeface="Century Gothic" panose="020B0502020202020204" pitchFamily="34" charset="0"/>
              </a:rPr>
              <a:t>atmosphere</a:t>
            </a:r>
            <a:endParaRPr lang="pl-PL" sz="1600">
              <a:solidFill>
                <a:srgbClr val="000000"/>
              </a:solidFill>
              <a:latin typeface="Century Gothic" panose="020B0502020202020204" pitchFamily="34" charset="0"/>
            </a:endParaRPr>
          </a:p>
          <a:p>
            <a:pPr marL="270777" indent="-270777" eaLnBrk="1" hangingPunct="1">
              <a:buFont typeface="Arial" panose="020B0604020202020204" pitchFamily="34" charset="0"/>
              <a:buChar char="•"/>
              <a:defRPr/>
            </a:pPr>
            <a:r>
              <a:rPr lang="en-US" sz="1600">
                <a:solidFill>
                  <a:srgbClr val="000000"/>
                </a:solidFill>
                <a:latin typeface="Century Gothic" panose="020B0502020202020204" pitchFamily="34" charset="0"/>
              </a:rPr>
              <a:t>A feeling of belonging</a:t>
            </a:r>
            <a:endParaRPr lang="pl-PL" sz="1600">
              <a:solidFill>
                <a:srgbClr val="000000"/>
              </a:solidFill>
              <a:latin typeface="Century Gothic" panose="020B0502020202020204" pitchFamily="34" charset="0"/>
            </a:endParaRPr>
          </a:p>
          <a:p>
            <a:pPr marL="270777" indent="-270777" eaLnBrk="1" hangingPunct="1">
              <a:buFont typeface="Arial" panose="020B0604020202020204" pitchFamily="34" charset="0"/>
              <a:buChar char="•"/>
              <a:defRPr/>
            </a:pPr>
            <a:r>
              <a:rPr lang="en-US" sz="1600">
                <a:solidFill>
                  <a:srgbClr val="000000"/>
                </a:solidFill>
                <a:latin typeface="Century Gothic" panose="020B0502020202020204" pitchFamily="34" charset="0"/>
              </a:rPr>
              <a:t>Testimonials and</a:t>
            </a:r>
            <a:r>
              <a:rPr lang="pl-PL" sz="1600">
                <a:solidFill>
                  <a:srgbClr val="000000"/>
                </a:solidFill>
                <a:latin typeface="Century Gothic" panose="020B0502020202020204" pitchFamily="34" charset="0"/>
              </a:rPr>
              <a:t> </a:t>
            </a:r>
            <a:r>
              <a:rPr lang="en-US" sz="1600">
                <a:solidFill>
                  <a:srgbClr val="000000"/>
                </a:solidFill>
                <a:latin typeface="Century Gothic" panose="020B0502020202020204" pitchFamily="34" charset="0"/>
              </a:rPr>
              <a:t>references</a:t>
            </a:r>
            <a:endParaRPr lang="pl-PL" sz="1600">
              <a:solidFill>
                <a:srgbClr val="000000"/>
              </a:solidFill>
              <a:latin typeface="Century Gothic" panose="020B0502020202020204" pitchFamily="34" charset="0"/>
            </a:endParaRPr>
          </a:p>
          <a:p>
            <a:pPr marL="270777" indent="-270777" eaLnBrk="1" hangingPunct="1">
              <a:buFont typeface="Arial" panose="020B0604020202020204" pitchFamily="34" charset="0"/>
              <a:buChar char="•"/>
              <a:defRPr/>
            </a:pPr>
            <a:r>
              <a:rPr lang="en-US" sz="1600">
                <a:solidFill>
                  <a:srgbClr val="000000"/>
                </a:solidFill>
                <a:latin typeface="Century Gothic" panose="020B0502020202020204" pitchFamily="34" charset="0"/>
              </a:rPr>
              <a:t>Fun</a:t>
            </a:r>
            <a:endParaRPr lang="pl-PL" sz="1600">
              <a:solidFill>
                <a:srgbClr val="000000"/>
              </a:solidFill>
              <a:latin typeface="Century Gothic" panose="020B0502020202020204" pitchFamily="34" charset="0"/>
            </a:endParaRPr>
          </a:p>
          <a:p>
            <a:pPr marL="270777" indent="-270777" eaLnBrk="1" hangingPunct="1">
              <a:buFont typeface="Arial" panose="020B0604020202020204" pitchFamily="34" charset="0"/>
              <a:buChar char="•"/>
              <a:defRPr/>
            </a:pPr>
            <a:r>
              <a:rPr lang="en-US" sz="1600">
                <a:solidFill>
                  <a:srgbClr val="000000"/>
                </a:solidFill>
                <a:latin typeface="Century Gothic" panose="020B0502020202020204" pitchFamily="34" charset="0"/>
              </a:rPr>
              <a:t>Ability to meet new people</a:t>
            </a:r>
          </a:p>
        </p:txBody>
      </p:sp>
      <p:sp>
        <p:nvSpPr>
          <p:cNvPr id="6" name="Text Placeholder 1">
            <a:extLst>
              <a:ext uri="{FF2B5EF4-FFF2-40B4-BE49-F238E27FC236}">
                <a16:creationId xmlns:a16="http://schemas.microsoft.com/office/drawing/2014/main" id="{2F9F4EE7-FA8C-E0BF-FC0C-0531987666EF}"/>
              </a:ext>
            </a:extLst>
          </p:cNvPr>
          <p:cNvSpPr txBox="1">
            <a:spLocks noChangeArrowheads="1"/>
          </p:cNvSpPr>
          <p:nvPr/>
        </p:nvSpPr>
        <p:spPr bwMode="auto">
          <a:xfrm>
            <a:off x="305732" y="188913"/>
            <a:ext cx="4918075" cy="4000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66713" indent="-366713" algn="l" defTabSz="979488" rtl="0" eaLnBrk="0" fontAlgn="base" hangingPunct="0">
              <a:spcBef>
                <a:spcPct val="20000"/>
              </a:spcBef>
              <a:spcAft>
                <a:spcPct val="0"/>
              </a:spcAft>
              <a:buFont typeface="Arial" panose="020B0604020202020204" pitchFamily="34" charset="0"/>
              <a:buChar char="•"/>
              <a:defRPr sz="3400" kern="1200">
                <a:solidFill>
                  <a:schemeClr val="tx1"/>
                </a:solidFill>
                <a:latin typeface="+mn-lt"/>
                <a:ea typeface="+mn-ea"/>
                <a:cs typeface="+mn-cs"/>
              </a:defRPr>
            </a:lvl1pPr>
            <a:lvl2pPr marL="795338" indent="-304800" algn="l" defTabSz="979488" rtl="0" eaLnBrk="0" fontAlgn="base" hangingPunct="0">
              <a:spcBef>
                <a:spcPct val="20000"/>
              </a:spcBef>
              <a:spcAft>
                <a:spcPct val="0"/>
              </a:spcAft>
              <a:buFont typeface="Arial" panose="020B0604020202020204" pitchFamily="34" charset="0"/>
              <a:buChar char="–"/>
              <a:defRPr sz="3000" kern="1200">
                <a:solidFill>
                  <a:schemeClr val="tx1"/>
                </a:solidFill>
                <a:latin typeface="+mn-lt"/>
                <a:ea typeface="+mn-ea"/>
                <a:cs typeface="+mn-cs"/>
              </a:defRPr>
            </a:lvl2pPr>
            <a:lvl3pPr marL="1223963" indent="-244475" algn="l" defTabSz="979488" rtl="0" eaLnBrk="0" fontAlgn="base" hangingPunct="0">
              <a:spcBef>
                <a:spcPct val="20000"/>
              </a:spcBef>
              <a:spcAft>
                <a:spcPct val="0"/>
              </a:spcAft>
              <a:buFont typeface="Arial" panose="020B0604020202020204" pitchFamily="34" charset="0"/>
              <a:buChar char="•"/>
              <a:defRPr sz="2600" kern="1200">
                <a:solidFill>
                  <a:schemeClr val="tx1"/>
                </a:solidFill>
                <a:latin typeface="+mn-lt"/>
                <a:ea typeface="+mn-ea"/>
                <a:cs typeface="+mn-cs"/>
              </a:defRPr>
            </a:lvl3pPr>
            <a:lvl4pPr marL="1712913" indent="-244475" algn="l" defTabSz="979488" rtl="0" eaLnBrk="0" fontAlgn="base" hangingPunct="0">
              <a:spcBef>
                <a:spcPct val="20000"/>
              </a:spcBef>
              <a:spcAft>
                <a:spcPct val="0"/>
              </a:spcAft>
              <a:buFont typeface="Arial" panose="020B0604020202020204" pitchFamily="34" charset="0"/>
              <a:buChar char="–"/>
              <a:defRPr sz="2100" kern="1200">
                <a:solidFill>
                  <a:schemeClr val="tx1"/>
                </a:solidFill>
                <a:latin typeface="+mn-lt"/>
                <a:ea typeface="+mn-ea"/>
                <a:cs typeface="+mn-cs"/>
              </a:defRPr>
            </a:lvl4pPr>
            <a:lvl5pPr marL="2203450" indent="-244475" algn="l" defTabSz="979488" rtl="0" eaLnBrk="0" fontAlgn="base" hangingPunct="0">
              <a:spcBef>
                <a:spcPct val="20000"/>
              </a:spcBef>
              <a:spcAft>
                <a:spcPct val="0"/>
              </a:spcAft>
              <a:buFont typeface="Arial" panose="020B0604020202020204" pitchFamily="34" charset="0"/>
              <a:buChar char="»"/>
              <a:defRPr sz="2100" kern="1200">
                <a:solidFill>
                  <a:schemeClr val="tx1"/>
                </a:solidFill>
                <a:latin typeface="+mn-lt"/>
                <a:ea typeface="+mn-ea"/>
                <a:cs typeface="+mn-cs"/>
              </a:defRPr>
            </a:lvl5pPr>
            <a:lvl6pPr marL="2693972"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6pPr>
            <a:lvl7pPr marL="3183786"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7pPr>
            <a:lvl8pPr marL="3673599"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8pPr>
            <a:lvl9pPr marL="4163412"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9pPr>
          </a:lstStyle>
          <a:p>
            <a:pPr marL="0" indent="0" eaLnBrk="1" hangingPunct="1">
              <a:buFont typeface="Arial" panose="020B0604020202020204" pitchFamily="34" charset="0"/>
              <a:buNone/>
            </a:pPr>
            <a:r>
              <a:rPr lang="en-NZ" altLang="en-US" sz="1800" b="1">
                <a:solidFill>
                  <a:srgbClr val="DE247E"/>
                </a:solidFill>
                <a:latin typeface="Century Gothic" panose="020B0502020202020204" pitchFamily="34" charset="0"/>
              </a:rPr>
              <a:t>Exercise: </a:t>
            </a:r>
            <a:r>
              <a:rPr lang="en-NZ" altLang="en-US" sz="1800">
                <a:latin typeface="Century Gothic" panose="020B0502020202020204" pitchFamily="34" charset="0"/>
              </a:rPr>
              <a:t>Motivating the Styles Answers</a:t>
            </a:r>
          </a:p>
        </p:txBody>
      </p:sp>
    </p:spTree>
  </p:cSld>
  <p:clrMapOvr>
    <a:masterClrMapping/>
  </p:clrMapOvr>
  <p:transition/>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0674" name="Picture 60">
            <a:extLst>
              <a:ext uri="{FF2B5EF4-FFF2-40B4-BE49-F238E27FC236}">
                <a16:creationId xmlns:a16="http://schemas.microsoft.com/office/drawing/2014/main" id="{511E8F29-79AE-9976-15BE-63ED16896F9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33788" y="1109663"/>
            <a:ext cx="4922837" cy="4922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9625" name="Rectangle 57">
            <a:extLst>
              <a:ext uri="{FF2B5EF4-FFF2-40B4-BE49-F238E27FC236}">
                <a16:creationId xmlns:a16="http://schemas.microsoft.com/office/drawing/2014/main" id="{1E92F939-D40C-3F3F-2E5A-B54A3D4A7B99}"/>
              </a:ext>
            </a:extLst>
          </p:cNvPr>
          <p:cNvSpPr>
            <a:spLocks noChangeArrowheads="1"/>
          </p:cNvSpPr>
          <p:nvPr/>
        </p:nvSpPr>
        <p:spPr bwMode="auto">
          <a:xfrm>
            <a:off x="4219574" y="1844842"/>
            <a:ext cx="3751263" cy="3452478"/>
          </a:xfrm>
          <a:prstGeom prst="roundRect">
            <a:avLst/>
          </a:prstGeom>
          <a:solidFill>
            <a:schemeClr val="bg1"/>
          </a:solidFill>
          <a:ln w="28575">
            <a:solidFill>
              <a:srgbClr val="009900"/>
            </a:solidFill>
            <a:miter lim="800000"/>
            <a:headEnd/>
            <a:tailEnd/>
          </a:ln>
          <a:effectLst/>
        </p:spPr>
        <p:txBody>
          <a:bodyPr lIns="86626" tIns="43312" rIns="86626" bIns="43312"/>
          <a:lstStyle/>
          <a:p>
            <a:pPr marL="180472" indent="-180472">
              <a:defRPr/>
            </a:pPr>
            <a:r>
              <a:rPr lang="en-US" sz="1895" b="1">
                <a:solidFill>
                  <a:srgbClr val="00B050"/>
                </a:solidFill>
                <a:latin typeface="Century Gothic" panose="020B0502020202020204" pitchFamily="34" charset="0"/>
              </a:rPr>
              <a:t>S-Style</a:t>
            </a:r>
          </a:p>
          <a:p>
            <a:pPr marL="180472" indent="-180472">
              <a:defRPr/>
            </a:pPr>
            <a:endParaRPr lang="en-US" sz="1895" b="1">
              <a:solidFill>
                <a:srgbClr val="000000"/>
              </a:solidFill>
              <a:latin typeface="Century Gothic" panose="020B0502020202020204" pitchFamily="34" charset="0"/>
            </a:endParaRPr>
          </a:p>
          <a:p>
            <a:pPr marL="324932" indent="-324932" eaLnBrk="1" hangingPunct="1">
              <a:buFont typeface="Arial" panose="020B0604020202020204" pitchFamily="34" charset="0"/>
              <a:buChar char="•"/>
              <a:defRPr/>
            </a:pPr>
            <a:r>
              <a:rPr lang="en-US" sz="1600">
                <a:solidFill>
                  <a:srgbClr val="000000"/>
                </a:solidFill>
                <a:latin typeface="Century Gothic" panose="020B0502020202020204" pitchFamily="34" charset="0"/>
              </a:rPr>
              <a:t>Security</a:t>
            </a:r>
            <a:endParaRPr lang="pl-PL" sz="1600">
              <a:solidFill>
                <a:srgbClr val="000000"/>
              </a:solidFill>
              <a:latin typeface="Century Gothic" panose="020B0502020202020204" pitchFamily="34" charset="0"/>
            </a:endParaRPr>
          </a:p>
          <a:p>
            <a:pPr marL="324932" indent="-324932" eaLnBrk="1" hangingPunct="1">
              <a:buFont typeface="Arial" panose="020B0604020202020204" pitchFamily="34" charset="0"/>
              <a:buChar char="•"/>
              <a:defRPr/>
            </a:pPr>
            <a:r>
              <a:rPr lang="en-US" sz="1600">
                <a:solidFill>
                  <a:srgbClr val="000000"/>
                </a:solidFill>
                <a:latin typeface="Century Gothic" panose="020B0502020202020204" pitchFamily="34" charset="0"/>
              </a:rPr>
              <a:t>Reliability</a:t>
            </a:r>
            <a:endParaRPr lang="pl-PL" sz="1600">
              <a:solidFill>
                <a:srgbClr val="000000"/>
              </a:solidFill>
              <a:latin typeface="Century Gothic" panose="020B0502020202020204" pitchFamily="34" charset="0"/>
            </a:endParaRPr>
          </a:p>
          <a:p>
            <a:pPr marL="324932" indent="-324932" eaLnBrk="1" hangingPunct="1">
              <a:buFont typeface="Arial" panose="020B0604020202020204" pitchFamily="34" charset="0"/>
              <a:buChar char="•"/>
              <a:defRPr/>
            </a:pPr>
            <a:r>
              <a:rPr lang="en-US" sz="1600">
                <a:solidFill>
                  <a:srgbClr val="000000"/>
                </a:solidFill>
                <a:latin typeface="Century Gothic" panose="020B0502020202020204" pitchFamily="34" charset="0"/>
              </a:rPr>
              <a:t>Safety</a:t>
            </a:r>
            <a:endParaRPr lang="pl-PL" sz="1600">
              <a:solidFill>
                <a:srgbClr val="000000"/>
              </a:solidFill>
              <a:latin typeface="Century Gothic" panose="020B0502020202020204" pitchFamily="34" charset="0"/>
            </a:endParaRPr>
          </a:p>
          <a:p>
            <a:pPr marL="324932" indent="-324932" eaLnBrk="1" hangingPunct="1">
              <a:buFont typeface="Arial" panose="020B0604020202020204" pitchFamily="34" charset="0"/>
              <a:buChar char="•"/>
              <a:defRPr/>
            </a:pPr>
            <a:r>
              <a:rPr lang="en-US" sz="1600">
                <a:solidFill>
                  <a:srgbClr val="000000"/>
                </a:solidFill>
                <a:latin typeface="Century Gothic" panose="020B0502020202020204" pitchFamily="34" charset="0"/>
              </a:rPr>
              <a:t>Maintenance of existing</a:t>
            </a:r>
            <a:r>
              <a:rPr lang="pl-PL" sz="1600">
                <a:solidFill>
                  <a:srgbClr val="000000"/>
                </a:solidFill>
                <a:latin typeface="Century Gothic" panose="020B0502020202020204" pitchFamily="34" charset="0"/>
              </a:rPr>
              <a:t> </a:t>
            </a:r>
            <a:r>
              <a:rPr lang="en-US" sz="1600">
                <a:solidFill>
                  <a:srgbClr val="000000"/>
                </a:solidFill>
                <a:latin typeface="Century Gothic" panose="020B0502020202020204" pitchFamily="34" charset="0"/>
              </a:rPr>
              <a:t>routines and</a:t>
            </a:r>
            <a:r>
              <a:rPr lang="pl-PL" sz="1600">
                <a:solidFill>
                  <a:srgbClr val="000000"/>
                </a:solidFill>
                <a:latin typeface="Century Gothic" panose="020B0502020202020204" pitchFamily="34" charset="0"/>
              </a:rPr>
              <a:t> </a:t>
            </a:r>
            <a:r>
              <a:rPr lang="en-US" sz="1600">
                <a:solidFill>
                  <a:srgbClr val="000000"/>
                </a:solidFill>
                <a:latin typeface="Century Gothic" panose="020B0502020202020204" pitchFamily="34" charset="0"/>
              </a:rPr>
              <a:t>systems</a:t>
            </a:r>
            <a:endParaRPr lang="pl-PL" sz="1600">
              <a:solidFill>
                <a:srgbClr val="000000"/>
              </a:solidFill>
              <a:latin typeface="Century Gothic" panose="020B0502020202020204" pitchFamily="34" charset="0"/>
            </a:endParaRPr>
          </a:p>
          <a:p>
            <a:pPr marL="324932" indent="-324932" eaLnBrk="1" hangingPunct="1">
              <a:buFont typeface="Arial" panose="020B0604020202020204" pitchFamily="34" charset="0"/>
              <a:buChar char="•"/>
              <a:defRPr/>
            </a:pPr>
            <a:r>
              <a:rPr lang="en-US" sz="1600">
                <a:solidFill>
                  <a:srgbClr val="000000"/>
                </a:solidFill>
                <a:latin typeface="Century Gothic" panose="020B0502020202020204" pitchFamily="34" charset="0"/>
              </a:rPr>
              <a:t>Structure</a:t>
            </a:r>
            <a:endParaRPr lang="pl-PL" sz="1600">
              <a:solidFill>
                <a:srgbClr val="000000"/>
              </a:solidFill>
              <a:latin typeface="Century Gothic" panose="020B0502020202020204" pitchFamily="34" charset="0"/>
            </a:endParaRPr>
          </a:p>
          <a:p>
            <a:pPr marL="324932" indent="-324932" eaLnBrk="1" hangingPunct="1">
              <a:buFont typeface="Arial" panose="020B0604020202020204" pitchFamily="34" charset="0"/>
              <a:buChar char="•"/>
              <a:defRPr/>
            </a:pPr>
            <a:r>
              <a:rPr lang="en-US" sz="1600">
                <a:solidFill>
                  <a:srgbClr val="000000"/>
                </a:solidFill>
                <a:latin typeface="Century Gothic" panose="020B0502020202020204" pitchFamily="34" charset="0"/>
              </a:rPr>
              <a:t>Fairness and justice</a:t>
            </a:r>
            <a:endParaRPr lang="pl-PL" sz="1600">
              <a:solidFill>
                <a:srgbClr val="000000"/>
              </a:solidFill>
              <a:latin typeface="Century Gothic" panose="020B0502020202020204" pitchFamily="34" charset="0"/>
            </a:endParaRPr>
          </a:p>
          <a:p>
            <a:pPr marL="324932" indent="-324932" eaLnBrk="1" hangingPunct="1">
              <a:buFont typeface="Arial" panose="020B0604020202020204" pitchFamily="34" charset="0"/>
              <a:buChar char="•"/>
              <a:defRPr/>
            </a:pPr>
            <a:r>
              <a:rPr lang="en-US" sz="1600">
                <a:solidFill>
                  <a:srgbClr val="000000"/>
                </a:solidFill>
                <a:latin typeface="Century Gothic" panose="020B0502020202020204" pitchFamily="34" charset="0"/>
              </a:rPr>
              <a:t>Family-issues</a:t>
            </a:r>
            <a:endParaRPr lang="pl-PL" sz="1600">
              <a:solidFill>
                <a:srgbClr val="000000"/>
              </a:solidFill>
              <a:latin typeface="Century Gothic" panose="020B0502020202020204" pitchFamily="34" charset="0"/>
            </a:endParaRPr>
          </a:p>
          <a:p>
            <a:pPr marL="324932" indent="-324932" eaLnBrk="1" hangingPunct="1">
              <a:buFont typeface="Arial" panose="020B0604020202020204" pitchFamily="34" charset="0"/>
              <a:buChar char="•"/>
              <a:defRPr/>
            </a:pPr>
            <a:r>
              <a:rPr lang="en-US" sz="1600">
                <a:solidFill>
                  <a:srgbClr val="000000"/>
                </a:solidFill>
                <a:latin typeface="Century Gothic" panose="020B0502020202020204" pitchFamily="34" charset="0"/>
              </a:rPr>
              <a:t>Removal of threats and</a:t>
            </a:r>
            <a:r>
              <a:rPr lang="pl-PL" sz="1600">
                <a:solidFill>
                  <a:srgbClr val="000000"/>
                </a:solidFill>
                <a:latin typeface="Century Gothic" panose="020B0502020202020204" pitchFamily="34" charset="0"/>
              </a:rPr>
              <a:t> </a:t>
            </a:r>
            <a:r>
              <a:rPr lang="en-US" sz="1600">
                <a:solidFill>
                  <a:srgbClr val="000000"/>
                </a:solidFill>
                <a:latin typeface="Century Gothic" panose="020B0502020202020204" pitchFamily="34" charset="0"/>
              </a:rPr>
              <a:t>uncertainty</a:t>
            </a:r>
          </a:p>
        </p:txBody>
      </p:sp>
      <p:sp>
        <p:nvSpPr>
          <p:cNvPr id="6" name="Text Placeholder 1">
            <a:extLst>
              <a:ext uri="{FF2B5EF4-FFF2-40B4-BE49-F238E27FC236}">
                <a16:creationId xmlns:a16="http://schemas.microsoft.com/office/drawing/2014/main" id="{4EFB3341-9BDB-1766-9BF2-0A41CCA429D0}"/>
              </a:ext>
            </a:extLst>
          </p:cNvPr>
          <p:cNvSpPr txBox="1">
            <a:spLocks noChangeArrowheads="1"/>
          </p:cNvSpPr>
          <p:nvPr/>
        </p:nvSpPr>
        <p:spPr bwMode="auto">
          <a:xfrm>
            <a:off x="305732" y="188913"/>
            <a:ext cx="4918075" cy="4000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66713" indent="-366713" algn="l" defTabSz="979488" rtl="0" eaLnBrk="0" fontAlgn="base" hangingPunct="0">
              <a:spcBef>
                <a:spcPct val="20000"/>
              </a:spcBef>
              <a:spcAft>
                <a:spcPct val="0"/>
              </a:spcAft>
              <a:buFont typeface="Arial" panose="020B0604020202020204" pitchFamily="34" charset="0"/>
              <a:buChar char="•"/>
              <a:defRPr sz="3400" kern="1200">
                <a:solidFill>
                  <a:schemeClr val="tx1"/>
                </a:solidFill>
                <a:latin typeface="+mn-lt"/>
                <a:ea typeface="+mn-ea"/>
                <a:cs typeface="+mn-cs"/>
              </a:defRPr>
            </a:lvl1pPr>
            <a:lvl2pPr marL="795338" indent="-304800" algn="l" defTabSz="979488" rtl="0" eaLnBrk="0" fontAlgn="base" hangingPunct="0">
              <a:spcBef>
                <a:spcPct val="20000"/>
              </a:spcBef>
              <a:spcAft>
                <a:spcPct val="0"/>
              </a:spcAft>
              <a:buFont typeface="Arial" panose="020B0604020202020204" pitchFamily="34" charset="0"/>
              <a:buChar char="–"/>
              <a:defRPr sz="3000" kern="1200">
                <a:solidFill>
                  <a:schemeClr val="tx1"/>
                </a:solidFill>
                <a:latin typeface="+mn-lt"/>
                <a:ea typeface="+mn-ea"/>
                <a:cs typeface="+mn-cs"/>
              </a:defRPr>
            </a:lvl2pPr>
            <a:lvl3pPr marL="1223963" indent="-244475" algn="l" defTabSz="979488" rtl="0" eaLnBrk="0" fontAlgn="base" hangingPunct="0">
              <a:spcBef>
                <a:spcPct val="20000"/>
              </a:spcBef>
              <a:spcAft>
                <a:spcPct val="0"/>
              </a:spcAft>
              <a:buFont typeface="Arial" panose="020B0604020202020204" pitchFamily="34" charset="0"/>
              <a:buChar char="•"/>
              <a:defRPr sz="2600" kern="1200">
                <a:solidFill>
                  <a:schemeClr val="tx1"/>
                </a:solidFill>
                <a:latin typeface="+mn-lt"/>
                <a:ea typeface="+mn-ea"/>
                <a:cs typeface="+mn-cs"/>
              </a:defRPr>
            </a:lvl3pPr>
            <a:lvl4pPr marL="1712913" indent="-244475" algn="l" defTabSz="979488" rtl="0" eaLnBrk="0" fontAlgn="base" hangingPunct="0">
              <a:spcBef>
                <a:spcPct val="20000"/>
              </a:spcBef>
              <a:spcAft>
                <a:spcPct val="0"/>
              </a:spcAft>
              <a:buFont typeface="Arial" panose="020B0604020202020204" pitchFamily="34" charset="0"/>
              <a:buChar char="–"/>
              <a:defRPr sz="2100" kern="1200">
                <a:solidFill>
                  <a:schemeClr val="tx1"/>
                </a:solidFill>
                <a:latin typeface="+mn-lt"/>
                <a:ea typeface="+mn-ea"/>
                <a:cs typeface="+mn-cs"/>
              </a:defRPr>
            </a:lvl4pPr>
            <a:lvl5pPr marL="2203450" indent="-244475" algn="l" defTabSz="979488" rtl="0" eaLnBrk="0" fontAlgn="base" hangingPunct="0">
              <a:spcBef>
                <a:spcPct val="20000"/>
              </a:spcBef>
              <a:spcAft>
                <a:spcPct val="0"/>
              </a:spcAft>
              <a:buFont typeface="Arial" panose="020B0604020202020204" pitchFamily="34" charset="0"/>
              <a:buChar char="»"/>
              <a:defRPr sz="2100" kern="1200">
                <a:solidFill>
                  <a:schemeClr val="tx1"/>
                </a:solidFill>
                <a:latin typeface="+mn-lt"/>
                <a:ea typeface="+mn-ea"/>
                <a:cs typeface="+mn-cs"/>
              </a:defRPr>
            </a:lvl5pPr>
            <a:lvl6pPr marL="2693972"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6pPr>
            <a:lvl7pPr marL="3183786"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7pPr>
            <a:lvl8pPr marL="3673599"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8pPr>
            <a:lvl9pPr marL="4163412"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9pPr>
          </a:lstStyle>
          <a:p>
            <a:pPr marL="0" indent="0" eaLnBrk="1" hangingPunct="1">
              <a:buFont typeface="Arial" panose="020B0604020202020204" pitchFamily="34" charset="0"/>
              <a:buNone/>
            </a:pPr>
            <a:r>
              <a:rPr lang="en-NZ" altLang="en-US" sz="1800" b="1">
                <a:solidFill>
                  <a:srgbClr val="DE247E"/>
                </a:solidFill>
                <a:latin typeface="Century Gothic" panose="020B0502020202020204" pitchFamily="34" charset="0"/>
              </a:rPr>
              <a:t>Exercise: </a:t>
            </a:r>
            <a:r>
              <a:rPr lang="en-NZ" altLang="en-US" sz="1800">
                <a:latin typeface="Century Gothic" panose="020B0502020202020204" pitchFamily="34" charset="0"/>
              </a:rPr>
              <a:t>Motivating the Styles Answers</a:t>
            </a:r>
          </a:p>
        </p:txBody>
      </p:sp>
    </p:spTree>
  </p:cSld>
  <p:clrMapOvr>
    <a:masterClrMapping/>
  </p:clrMapOvr>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Łącznik prosty 2">
            <a:extLst>
              <a:ext uri="{FF2B5EF4-FFF2-40B4-BE49-F238E27FC236}">
                <a16:creationId xmlns:a16="http://schemas.microsoft.com/office/drawing/2014/main" id="{21E69155-6F04-BD75-B282-FF3A4CE8CD00}"/>
              </a:ext>
            </a:extLst>
          </p:cNvPr>
          <p:cNvCxnSpPr/>
          <p:nvPr/>
        </p:nvCxnSpPr>
        <p:spPr>
          <a:xfrm flipH="1" flipV="1">
            <a:off x="-530225" y="4606925"/>
            <a:ext cx="1141413" cy="1588"/>
          </a:xfrm>
          <a:prstGeom prst="line">
            <a:avLst/>
          </a:prstGeom>
          <a:ln w="19050" cap="rnd">
            <a:solidFill>
              <a:srgbClr val="86D2E9"/>
            </a:solidFill>
            <a:round/>
          </a:ln>
        </p:spPr>
        <p:style>
          <a:lnRef idx="1">
            <a:schemeClr val="accent1"/>
          </a:lnRef>
          <a:fillRef idx="0">
            <a:schemeClr val="accent1"/>
          </a:fillRef>
          <a:effectRef idx="0">
            <a:schemeClr val="accent1"/>
          </a:effectRef>
          <a:fontRef idx="minor">
            <a:schemeClr val="tx1"/>
          </a:fontRef>
        </p:style>
      </p:cxnSp>
      <p:cxnSp>
        <p:nvCxnSpPr>
          <p:cNvPr id="3" name="Łącznik prosty 3">
            <a:extLst>
              <a:ext uri="{FF2B5EF4-FFF2-40B4-BE49-F238E27FC236}">
                <a16:creationId xmlns:a16="http://schemas.microsoft.com/office/drawing/2014/main" id="{C3DC75A3-298E-2808-A489-9286E5EA5067}"/>
              </a:ext>
            </a:extLst>
          </p:cNvPr>
          <p:cNvCxnSpPr/>
          <p:nvPr/>
        </p:nvCxnSpPr>
        <p:spPr>
          <a:xfrm flipH="1" flipV="1">
            <a:off x="611188" y="1476375"/>
            <a:ext cx="0" cy="3130550"/>
          </a:xfrm>
          <a:prstGeom prst="line">
            <a:avLst/>
          </a:prstGeom>
          <a:ln w="19050">
            <a:solidFill>
              <a:srgbClr val="86D2E9"/>
            </a:solidFill>
          </a:ln>
        </p:spPr>
        <p:style>
          <a:lnRef idx="1">
            <a:schemeClr val="accent1"/>
          </a:lnRef>
          <a:fillRef idx="0">
            <a:schemeClr val="accent1"/>
          </a:fillRef>
          <a:effectRef idx="0">
            <a:schemeClr val="accent1"/>
          </a:effectRef>
          <a:fontRef idx="minor">
            <a:schemeClr val="tx1"/>
          </a:fontRef>
        </p:style>
      </p:cxnSp>
      <p:cxnSp>
        <p:nvCxnSpPr>
          <p:cNvPr id="4" name="Łącznik prosty 4">
            <a:extLst>
              <a:ext uri="{FF2B5EF4-FFF2-40B4-BE49-F238E27FC236}">
                <a16:creationId xmlns:a16="http://schemas.microsoft.com/office/drawing/2014/main" id="{147CC716-2A19-C2A9-FC4F-EAAFED4FC943}"/>
              </a:ext>
            </a:extLst>
          </p:cNvPr>
          <p:cNvCxnSpPr/>
          <p:nvPr/>
        </p:nvCxnSpPr>
        <p:spPr>
          <a:xfrm>
            <a:off x="615950" y="1476375"/>
            <a:ext cx="8170863" cy="0"/>
          </a:xfrm>
          <a:prstGeom prst="line">
            <a:avLst/>
          </a:prstGeom>
          <a:ln w="19050" cap="rnd">
            <a:solidFill>
              <a:srgbClr val="86D2E9"/>
            </a:solidFill>
            <a:round/>
          </a:ln>
        </p:spPr>
        <p:style>
          <a:lnRef idx="1">
            <a:schemeClr val="accent1"/>
          </a:lnRef>
          <a:fillRef idx="0">
            <a:schemeClr val="accent1"/>
          </a:fillRef>
          <a:effectRef idx="0">
            <a:schemeClr val="accent1"/>
          </a:effectRef>
          <a:fontRef idx="minor">
            <a:schemeClr val="tx1"/>
          </a:fontRef>
        </p:style>
      </p:cxnSp>
      <p:cxnSp>
        <p:nvCxnSpPr>
          <p:cNvPr id="5" name="Łącznik prosty 5">
            <a:extLst>
              <a:ext uri="{FF2B5EF4-FFF2-40B4-BE49-F238E27FC236}">
                <a16:creationId xmlns:a16="http://schemas.microsoft.com/office/drawing/2014/main" id="{0496B871-79EC-2780-3689-7028C6A17CDE}"/>
              </a:ext>
            </a:extLst>
          </p:cNvPr>
          <p:cNvCxnSpPr/>
          <p:nvPr/>
        </p:nvCxnSpPr>
        <p:spPr>
          <a:xfrm>
            <a:off x="3409950" y="1485900"/>
            <a:ext cx="0" cy="557213"/>
          </a:xfrm>
          <a:prstGeom prst="line">
            <a:avLst/>
          </a:prstGeom>
          <a:ln w="19050">
            <a:solidFill>
              <a:srgbClr val="86D2E9"/>
            </a:solidFill>
          </a:ln>
        </p:spPr>
        <p:style>
          <a:lnRef idx="1">
            <a:schemeClr val="accent1"/>
          </a:lnRef>
          <a:fillRef idx="0">
            <a:schemeClr val="accent1"/>
          </a:fillRef>
          <a:effectRef idx="0">
            <a:schemeClr val="accent1"/>
          </a:effectRef>
          <a:fontRef idx="minor">
            <a:schemeClr val="tx1"/>
          </a:fontRef>
        </p:style>
      </p:cxnSp>
      <p:cxnSp>
        <p:nvCxnSpPr>
          <p:cNvPr id="6" name="Łącznik prosty 6">
            <a:extLst>
              <a:ext uri="{FF2B5EF4-FFF2-40B4-BE49-F238E27FC236}">
                <a16:creationId xmlns:a16="http://schemas.microsoft.com/office/drawing/2014/main" id="{1AD21F9D-EF59-3FB1-DACF-8752194B8694}"/>
              </a:ext>
            </a:extLst>
          </p:cNvPr>
          <p:cNvCxnSpPr/>
          <p:nvPr/>
        </p:nvCxnSpPr>
        <p:spPr>
          <a:xfrm>
            <a:off x="8786813" y="1481138"/>
            <a:ext cx="0" cy="557212"/>
          </a:xfrm>
          <a:prstGeom prst="line">
            <a:avLst/>
          </a:prstGeom>
          <a:ln w="19050" cap="rnd">
            <a:solidFill>
              <a:srgbClr val="86D2E9"/>
            </a:solidFill>
            <a:round/>
          </a:ln>
        </p:spPr>
        <p:style>
          <a:lnRef idx="1">
            <a:schemeClr val="accent1"/>
          </a:lnRef>
          <a:fillRef idx="0">
            <a:schemeClr val="accent1"/>
          </a:fillRef>
          <a:effectRef idx="0">
            <a:schemeClr val="accent1"/>
          </a:effectRef>
          <a:fontRef idx="minor">
            <a:schemeClr val="tx1"/>
          </a:fontRef>
        </p:style>
      </p:cxnSp>
      <p:sp>
        <p:nvSpPr>
          <p:cNvPr id="7" name="Rectangle 37">
            <a:extLst>
              <a:ext uri="{FF2B5EF4-FFF2-40B4-BE49-F238E27FC236}">
                <a16:creationId xmlns:a16="http://schemas.microsoft.com/office/drawing/2014/main" id="{218F1C2E-F054-490C-EB27-05EBABCFB97D}"/>
              </a:ext>
            </a:extLst>
          </p:cNvPr>
          <p:cNvSpPr/>
          <p:nvPr/>
        </p:nvSpPr>
        <p:spPr>
          <a:xfrm>
            <a:off x="1436688" y="2740025"/>
            <a:ext cx="3946525" cy="1900238"/>
          </a:xfrm>
          <a:prstGeom prst="rect">
            <a:avLst/>
          </a:prstGeom>
          <a:no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lIns="182880" tIns="182880" rIns="182880" bIns="182880" spcCol="1270"/>
          <a:lstStyle/>
          <a:p>
            <a:pPr marL="342900" indent="-342900" defTabSz="666734" eaLnBrk="1" fontAlgn="auto" hangingPunct="1">
              <a:lnSpc>
                <a:spcPct val="90000"/>
              </a:lnSpc>
              <a:spcAft>
                <a:spcPts val="1200"/>
              </a:spcAft>
              <a:buClr>
                <a:schemeClr val="tx1"/>
              </a:buClr>
              <a:buFont typeface="Arial" panose="020B0604020202020204" pitchFamily="34" charset="0"/>
              <a:buChar char="•"/>
              <a:defRPr/>
            </a:pPr>
            <a:r>
              <a:rPr lang="en-NZ">
                <a:solidFill>
                  <a:prstClr val="black"/>
                </a:solidFill>
                <a:latin typeface="Century Gothic" panose="020B0502020202020204" pitchFamily="34" charset="0"/>
              </a:rPr>
              <a:t>You’re already good at these things.</a:t>
            </a:r>
          </a:p>
          <a:p>
            <a:pPr marL="342900" indent="-342900" defTabSz="666734" eaLnBrk="1" fontAlgn="auto" hangingPunct="1">
              <a:lnSpc>
                <a:spcPct val="90000"/>
              </a:lnSpc>
              <a:spcAft>
                <a:spcPts val="1200"/>
              </a:spcAft>
              <a:buClr>
                <a:schemeClr val="tx1"/>
              </a:buClr>
              <a:buFont typeface="Arial" panose="020B0604020202020204" pitchFamily="34" charset="0"/>
              <a:buChar char="•"/>
              <a:defRPr/>
            </a:pPr>
            <a:r>
              <a:rPr lang="en-NZ">
                <a:solidFill>
                  <a:prstClr val="black"/>
                </a:solidFill>
                <a:latin typeface="Century Gothic" panose="020B0502020202020204" pitchFamily="34" charset="0"/>
              </a:rPr>
              <a:t>You won’t need to invest too much time/effort into them.</a:t>
            </a:r>
            <a:br>
              <a:rPr lang="en-NZ">
                <a:solidFill>
                  <a:prstClr val="black"/>
                </a:solidFill>
                <a:latin typeface="Century Gothic" panose="020B0502020202020204" pitchFamily="34" charset="0"/>
              </a:rPr>
            </a:br>
            <a:r>
              <a:rPr lang="en-NZ" b="1">
                <a:solidFill>
                  <a:srgbClr val="86D2E9"/>
                </a:solidFill>
                <a:latin typeface="Century Gothic" panose="020B0502020202020204" pitchFamily="34" charset="0"/>
              </a:rPr>
              <a:t>(Strength-based learning)</a:t>
            </a:r>
            <a:endParaRPr lang="pl-PL" altLang="pl-PL">
              <a:solidFill>
                <a:srgbClr val="86D2E9"/>
              </a:solidFill>
            </a:endParaRPr>
          </a:p>
        </p:txBody>
      </p:sp>
      <p:grpSp>
        <p:nvGrpSpPr>
          <p:cNvPr id="8" name="Grupa 25">
            <a:extLst>
              <a:ext uri="{FF2B5EF4-FFF2-40B4-BE49-F238E27FC236}">
                <a16:creationId xmlns:a16="http://schemas.microsoft.com/office/drawing/2014/main" id="{4B507FDC-21FE-F974-809A-38F35632EB34}"/>
              </a:ext>
            </a:extLst>
          </p:cNvPr>
          <p:cNvGrpSpPr>
            <a:grpSpLocks/>
          </p:cNvGrpSpPr>
          <p:nvPr/>
        </p:nvGrpSpPr>
        <p:grpSpPr bwMode="auto">
          <a:xfrm>
            <a:off x="1304925" y="2006600"/>
            <a:ext cx="4265613" cy="2787650"/>
            <a:chOff x="2169270" y="2138826"/>
            <a:chExt cx="3941153" cy="2662605"/>
          </a:xfrm>
        </p:grpSpPr>
        <p:sp>
          <p:nvSpPr>
            <p:cNvPr id="9" name="Prostokąt z rogami zaokrąglonymi z jednej strony 14">
              <a:extLst>
                <a:ext uri="{FF2B5EF4-FFF2-40B4-BE49-F238E27FC236}">
                  <a16:creationId xmlns:a16="http://schemas.microsoft.com/office/drawing/2014/main" id="{E434D1E0-D47C-FB5A-4503-65C92BA0DFCE}"/>
                </a:ext>
              </a:extLst>
            </p:cNvPr>
            <p:cNvSpPr/>
            <p:nvPr/>
          </p:nvSpPr>
          <p:spPr>
            <a:xfrm>
              <a:off x="2169270" y="2149441"/>
              <a:ext cx="3941153" cy="621679"/>
            </a:xfrm>
            <a:prstGeom prst="round2SameRect">
              <a:avLst>
                <a:gd name="adj1" fmla="val 50000"/>
                <a:gd name="adj2" fmla="val 0"/>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sp>
          <p:nvSpPr>
            <p:cNvPr id="10" name="Rectangle 39">
              <a:extLst>
                <a:ext uri="{FF2B5EF4-FFF2-40B4-BE49-F238E27FC236}">
                  <a16:creationId xmlns:a16="http://schemas.microsoft.com/office/drawing/2014/main" id="{D6698980-1B33-9813-FC62-1DE3E367B17E}"/>
                </a:ext>
              </a:extLst>
            </p:cNvPr>
            <p:cNvSpPr/>
            <p:nvPr/>
          </p:nvSpPr>
          <p:spPr>
            <a:xfrm>
              <a:off x="2697299" y="2207060"/>
              <a:ext cx="2934964" cy="553445"/>
            </a:xfrm>
            <a:prstGeom prst="rect">
              <a:avLst/>
            </a:prstGeom>
            <a:no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lIns="182880" tIns="91440" rIns="182880" bIns="182880" spcCol="1270" anchor="ctr">
              <a:spAutoFit/>
            </a:bodyPr>
            <a:lstStyle/>
            <a:p>
              <a:pPr algn="ctr" defTabSz="666734" eaLnBrk="1" fontAlgn="auto" hangingPunct="1">
                <a:lnSpc>
                  <a:spcPct val="90000"/>
                </a:lnSpc>
                <a:spcAft>
                  <a:spcPts val="200"/>
                </a:spcAft>
                <a:defRPr/>
              </a:pPr>
              <a:r>
                <a:rPr lang="en-NZ" sz="2000" b="1">
                  <a:solidFill>
                    <a:schemeClr val="bg1"/>
                  </a:solidFill>
                </a:rPr>
                <a:t>Strengths</a:t>
              </a:r>
              <a:endParaRPr lang="en-US" sz="2000" b="1">
                <a:solidFill>
                  <a:schemeClr val="bg1"/>
                </a:solidFill>
              </a:endParaRPr>
            </a:p>
          </p:txBody>
        </p:sp>
        <p:sp>
          <p:nvSpPr>
            <p:cNvPr id="11" name="Prostokąt zaokrąglony 17">
              <a:extLst>
                <a:ext uri="{FF2B5EF4-FFF2-40B4-BE49-F238E27FC236}">
                  <a16:creationId xmlns:a16="http://schemas.microsoft.com/office/drawing/2014/main" id="{D301DC05-525A-7325-607B-9A0592AFBA95}"/>
                </a:ext>
              </a:extLst>
            </p:cNvPr>
            <p:cNvSpPr/>
            <p:nvPr/>
          </p:nvSpPr>
          <p:spPr>
            <a:xfrm>
              <a:off x="2169270" y="2138826"/>
              <a:ext cx="3930885" cy="2662605"/>
            </a:xfrm>
            <a:prstGeom prst="roundRect">
              <a:avLst>
                <a:gd name="adj" fmla="val 13070"/>
              </a:avLst>
            </a:prstGeom>
            <a:ln w="19050" cap="rnd">
              <a:solidFill>
                <a:schemeClr val="bg2"/>
              </a:solidFill>
              <a:round/>
            </a:ln>
          </p:spPr>
          <p:style>
            <a:lnRef idx="1">
              <a:schemeClr val="accent1"/>
            </a:lnRef>
            <a:fillRef idx="0">
              <a:schemeClr val="accent1"/>
            </a:fillRef>
            <a:effectRef idx="0">
              <a:schemeClr val="accent1"/>
            </a:effectRef>
            <a:fontRef idx="minor">
              <a:schemeClr val="tx1"/>
            </a:fontRef>
          </p:style>
          <p:txBody>
            <a:bodyPr anchor="ctr"/>
            <a:lstStyle/>
            <a:p>
              <a:pPr algn="ctr" defTabSz="913203" eaLnBrk="1" fontAlgn="auto" hangingPunct="1">
                <a:spcBef>
                  <a:spcPts val="0"/>
                </a:spcBef>
                <a:spcAft>
                  <a:spcPts val="0"/>
                </a:spcAft>
                <a:defRPr/>
              </a:pPr>
              <a:endParaRPr lang="pl-PL"/>
            </a:p>
          </p:txBody>
        </p:sp>
      </p:grpSp>
      <p:sp>
        <p:nvSpPr>
          <p:cNvPr id="13" name="Rectangle 37">
            <a:extLst>
              <a:ext uri="{FF2B5EF4-FFF2-40B4-BE49-F238E27FC236}">
                <a16:creationId xmlns:a16="http://schemas.microsoft.com/office/drawing/2014/main" id="{05DBDF95-E663-511E-2BA3-F671624ECF59}"/>
              </a:ext>
            </a:extLst>
          </p:cNvPr>
          <p:cNvSpPr/>
          <p:nvPr/>
        </p:nvSpPr>
        <p:spPr>
          <a:xfrm>
            <a:off x="6232525" y="2740025"/>
            <a:ext cx="5060950" cy="3570288"/>
          </a:xfrm>
          <a:prstGeom prst="rect">
            <a:avLst/>
          </a:prstGeom>
          <a:no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lIns="182880" tIns="182880" rIns="182880" bIns="182880" spcCol="1270"/>
          <a:lstStyle/>
          <a:p>
            <a:pPr marL="342900" indent="-342900" defTabSz="666734" eaLnBrk="1" fontAlgn="auto" hangingPunct="1">
              <a:lnSpc>
                <a:spcPct val="90000"/>
              </a:lnSpc>
              <a:spcAft>
                <a:spcPts val="1200"/>
              </a:spcAft>
              <a:buClr>
                <a:schemeClr val="tx1"/>
              </a:buClr>
              <a:buFont typeface="Arial" panose="020B0604020202020204" pitchFamily="34" charset="0"/>
              <a:buChar char="•"/>
              <a:defRPr/>
            </a:pPr>
            <a:r>
              <a:rPr lang="en-NZ">
                <a:solidFill>
                  <a:prstClr val="black"/>
                </a:solidFill>
                <a:latin typeface="Century Gothic" panose="020B0502020202020204" pitchFamily="34" charset="0"/>
              </a:rPr>
              <a:t>Working on important  </a:t>
            </a:r>
            <a:r>
              <a:rPr lang="en-NZ" b="1">
                <a:solidFill>
                  <a:prstClr val="black"/>
                </a:solidFill>
                <a:latin typeface="Century Gothic" panose="020B0502020202020204" pitchFamily="34" charset="0"/>
              </a:rPr>
              <a:t>weak spots</a:t>
            </a:r>
            <a:r>
              <a:rPr lang="en-NZ">
                <a:solidFill>
                  <a:prstClr val="black"/>
                </a:solidFill>
                <a:latin typeface="Century Gothic" panose="020B0502020202020204" pitchFamily="34" charset="0"/>
              </a:rPr>
              <a:t> can contribute to personal growth.</a:t>
            </a:r>
          </a:p>
          <a:p>
            <a:pPr marL="342900" indent="-342900" defTabSz="666734" eaLnBrk="1" fontAlgn="auto" hangingPunct="1">
              <a:lnSpc>
                <a:spcPct val="90000"/>
              </a:lnSpc>
              <a:spcAft>
                <a:spcPts val="1200"/>
              </a:spcAft>
              <a:buClr>
                <a:schemeClr val="tx1"/>
              </a:buClr>
              <a:buFont typeface="Arial" panose="020B0604020202020204" pitchFamily="34" charset="0"/>
              <a:buChar char="•"/>
              <a:defRPr/>
            </a:pPr>
            <a:r>
              <a:rPr lang="en-NZ">
                <a:solidFill>
                  <a:prstClr val="black"/>
                </a:solidFill>
                <a:latin typeface="Century Gothic" panose="020B0502020202020204" pitchFamily="34" charset="0"/>
              </a:rPr>
              <a:t>When there’s something you are either not good at but need, or if you react in a certain way under pressure, then improving these things even slightly can bring about a huge change in your overall performance.</a:t>
            </a:r>
          </a:p>
          <a:p>
            <a:pPr marL="342900" indent="-342900" defTabSz="666734" eaLnBrk="1" fontAlgn="auto" hangingPunct="1">
              <a:lnSpc>
                <a:spcPct val="90000"/>
              </a:lnSpc>
              <a:spcAft>
                <a:spcPts val="1200"/>
              </a:spcAft>
              <a:buClr>
                <a:schemeClr val="tx1"/>
              </a:buClr>
              <a:buFont typeface="Arial" panose="020B0604020202020204" pitchFamily="34" charset="0"/>
              <a:buChar char="•"/>
              <a:defRPr/>
            </a:pPr>
            <a:r>
              <a:rPr lang="en-NZ" b="1">
                <a:solidFill>
                  <a:srgbClr val="0000FF"/>
                </a:solidFill>
                <a:latin typeface="Century Gothic" panose="020B0502020202020204" pitchFamily="34" charset="0"/>
              </a:rPr>
              <a:t>Hint: </a:t>
            </a:r>
            <a:r>
              <a:rPr lang="en-NZ">
                <a:solidFill>
                  <a:srgbClr val="0000FF"/>
                </a:solidFill>
                <a:latin typeface="Century Gothic" panose="020B0502020202020204" pitchFamily="34" charset="0"/>
              </a:rPr>
              <a:t>Don’t just try to eliminate your weak spots, but instead try to work around them and develop them so they don’t hold you back!</a:t>
            </a:r>
            <a:endParaRPr lang="en-GB">
              <a:solidFill>
                <a:srgbClr val="0000FF"/>
              </a:solidFill>
            </a:endParaRPr>
          </a:p>
        </p:txBody>
      </p:sp>
      <p:grpSp>
        <p:nvGrpSpPr>
          <p:cNvPr id="14" name="Grupa 24">
            <a:extLst>
              <a:ext uri="{FF2B5EF4-FFF2-40B4-BE49-F238E27FC236}">
                <a16:creationId xmlns:a16="http://schemas.microsoft.com/office/drawing/2014/main" id="{55465AE8-7F65-95FE-15CB-8FC5AAAA2598}"/>
              </a:ext>
            </a:extLst>
          </p:cNvPr>
          <p:cNvGrpSpPr>
            <a:grpSpLocks/>
          </p:cNvGrpSpPr>
          <p:nvPr/>
        </p:nvGrpSpPr>
        <p:grpSpPr bwMode="auto">
          <a:xfrm>
            <a:off x="6205538" y="1997075"/>
            <a:ext cx="5154612" cy="4313238"/>
            <a:chOff x="7109400" y="2138825"/>
            <a:chExt cx="3930796" cy="4312308"/>
          </a:xfrm>
        </p:grpSpPr>
        <p:sp>
          <p:nvSpPr>
            <p:cNvPr id="15" name="Prostokąt z rogami zaokrąglonymi z jednej strony 8">
              <a:extLst>
                <a:ext uri="{FF2B5EF4-FFF2-40B4-BE49-F238E27FC236}">
                  <a16:creationId xmlns:a16="http://schemas.microsoft.com/office/drawing/2014/main" id="{16C48F7C-CC8F-7069-5D17-1C8D2B0956D3}"/>
                </a:ext>
              </a:extLst>
            </p:cNvPr>
            <p:cNvSpPr/>
            <p:nvPr/>
          </p:nvSpPr>
          <p:spPr>
            <a:xfrm>
              <a:off x="7113031" y="2138825"/>
              <a:ext cx="3927165" cy="660258"/>
            </a:xfrm>
            <a:prstGeom prst="round2SameRect">
              <a:avLst>
                <a:gd name="adj1" fmla="val 50000"/>
                <a:gd name="adj2" fmla="val 0"/>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sp>
          <p:nvSpPr>
            <p:cNvPr id="17" name="Prostokąt zaokrąglony 22">
              <a:extLst>
                <a:ext uri="{FF2B5EF4-FFF2-40B4-BE49-F238E27FC236}">
                  <a16:creationId xmlns:a16="http://schemas.microsoft.com/office/drawing/2014/main" id="{1ED0B8A8-859E-0D6F-1454-16D99096B137}"/>
                </a:ext>
              </a:extLst>
            </p:cNvPr>
            <p:cNvSpPr/>
            <p:nvPr/>
          </p:nvSpPr>
          <p:spPr>
            <a:xfrm>
              <a:off x="7109400" y="2138825"/>
              <a:ext cx="3930796" cy="4312308"/>
            </a:xfrm>
            <a:prstGeom prst="roundRect">
              <a:avLst>
                <a:gd name="adj" fmla="val 10657"/>
              </a:avLst>
            </a:prstGeom>
            <a:ln w="19050" cap="rnd">
              <a:solidFill>
                <a:schemeClr val="bg2"/>
              </a:solidFill>
              <a:round/>
            </a:ln>
          </p:spPr>
          <p:style>
            <a:lnRef idx="1">
              <a:schemeClr val="accent1"/>
            </a:lnRef>
            <a:fillRef idx="0">
              <a:schemeClr val="accent1"/>
            </a:fillRef>
            <a:effectRef idx="0">
              <a:schemeClr val="accent1"/>
            </a:effectRef>
            <a:fontRef idx="minor">
              <a:schemeClr val="tx1"/>
            </a:fontRef>
          </p:style>
          <p:txBody>
            <a:bodyPr anchor="ctr"/>
            <a:lstStyle/>
            <a:p>
              <a:pPr algn="ctr" defTabSz="913203" eaLnBrk="1" fontAlgn="auto" hangingPunct="1">
                <a:spcBef>
                  <a:spcPts val="0"/>
                </a:spcBef>
                <a:spcAft>
                  <a:spcPts val="0"/>
                </a:spcAft>
                <a:defRPr/>
              </a:pPr>
              <a:endParaRPr lang="pl-PL"/>
            </a:p>
          </p:txBody>
        </p:sp>
      </p:grpSp>
      <p:sp>
        <p:nvSpPr>
          <p:cNvPr id="21" name="Rectangle 20">
            <a:extLst>
              <a:ext uri="{FF2B5EF4-FFF2-40B4-BE49-F238E27FC236}">
                <a16:creationId xmlns:a16="http://schemas.microsoft.com/office/drawing/2014/main" id="{59A0254D-7267-6819-BDFD-CE250D8C6851}"/>
              </a:ext>
            </a:extLst>
          </p:cNvPr>
          <p:cNvSpPr>
            <a:spLocks noChangeArrowheads="1"/>
          </p:cNvSpPr>
          <p:nvPr/>
        </p:nvSpPr>
        <p:spPr bwMode="auto">
          <a:xfrm>
            <a:off x="546100" y="242888"/>
            <a:ext cx="11098213"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en-US" sz="2800">
                <a:latin typeface="Century Gothic" panose="020B0502020202020204" pitchFamily="34" charset="0"/>
              </a:rPr>
              <a:t>Should I spend time focusing on my strengths or </a:t>
            </a:r>
            <a:br>
              <a:rPr lang="en-NZ" altLang="en-US" sz="2800">
                <a:latin typeface="Century Gothic" panose="020B0502020202020204" pitchFamily="34" charset="0"/>
              </a:rPr>
            </a:br>
            <a:r>
              <a:rPr lang="en-NZ" altLang="en-US" sz="2800">
                <a:latin typeface="Century Gothic" panose="020B0502020202020204" pitchFamily="34" charset="0"/>
              </a:rPr>
              <a:t>work on improving my weak spots?</a:t>
            </a:r>
          </a:p>
        </p:txBody>
      </p:sp>
      <p:sp>
        <p:nvSpPr>
          <p:cNvPr id="23" name="Rectangle 39">
            <a:extLst>
              <a:ext uri="{FF2B5EF4-FFF2-40B4-BE49-F238E27FC236}">
                <a16:creationId xmlns:a16="http://schemas.microsoft.com/office/drawing/2014/main" id="{91DA6F7C-9D78-FC56-7EBF-BCA4E475645B}"/>
              </a:ext>
            </a:extLst>
          </p:cNvPr>
          <p:cNvSpPr/>
          <p:nvPr/>
        </p:nvSpPr>
        <p:spPr>
          <a:xfrm>
            <a:off x="7197725" y="2101850"/>
            <a:ext cx="3176588" cy="554038"/>
          </a:xfrm>
          <a:prstGeom prst="rect">
            <a:avLst/>
          </a:prstGeom>
          <a:no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lIns="182880" tIns="91440" rIns="182880" bIns="182880" spcCol="1270" anchor="ctr">
            <a:spAutoFit/>
          </a:bodyPr>
          <a:lstStyle/>
          <a:p>
            <a:pPr algn="ctr" defTabSz="666734" eaLnBrk="1" fontAlgn="auto" hangingPunct="1">
              <a:lnSpc>
                <a:spcPct val="90000"/>
              </a:lnSpc>
              <a:spcAft>
                <a:spcPts val="200"/>
              </a:spcAft>
              <a:defRPr/>
            </a:pPr>
            <a:r>
              <a:rPr lang="en-NZ" sz="2000" b="1">
                <a:solidFill>
                  <a:schemeClr val="bg1"/>
                </a:solidFill>
              </a:rPr>
              <a:t>Weaknesses</a:t>
            </a:r>
            <a:endParaRPr lang="en-US" sz="2000" b="1">
              <a:solidFill>
                <a:schemeClr val="bg1"/>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1000"/>
                                        <p:tgtEl>
                                          <p:spTgt spid="21"/>
                                        </p:tgtEl>
                                      </p:cBhvr>
                                    </p:animEffect>
                                    <p:anim calcmode="lin" valueType="num">
                                      <p:cBhvr>
                                        <p:cTn id="8" dur="1000" fill="hold"/>
                                        <p:tgtEl>
                                          <p:spTgt spid="21"/>
                                        </p:tgtEl>
                                        <p:attrNameLst>
                                          <p:attrName>ppt_x</p:attrName>
                                        </p:attrNameLst>
                                      </p:cBhvr>
                                      <p:tavLst>
                                        <p:tav tm="0">
                                          <p:val>
                                            <p:strVal val="#ppt_x"/>
                                          </p:val>
                                        </p:tav>
                                        <p:tav tm="100000">
                                          <p:val>
                                            <p:strVal val="#ppt_x"/>
                                          </p:val>
                                        </p:tav>
                                      </p:tavLst>
                                    </p:anim>
                                    <p:anim calcmode="lin" valueType="num">
                                      <p:cBhvr>
                                        <p:cTn id="9" dur="1000" fill="hold"/>
                                        <p:tgtEl>
                                          <p:spTgt spid="21"/>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22" presetClass="entr" presetSubtype="8"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wipe(left)">
                                      <p:cBhvr>
                                        <p:cTn id="13" dur="500"/>
                                        <p:tgtEl>
                                          <p:spTgt spid="2"/>
                                        </p:tgtEl>
                                      </p:cBhvr>
                                    </p:animEffect>
                                  </p:childTnLst>
                                </p:cTn>
                              </p:par>
                            </p:childTnLst>
                          </p:cTn>
                        </p:par>
                        <p:par>
                          <p:cTn id="14" fill="hold" nodeType="afterGroup">
                            <p:stCondLst>
                              <p:cond delay="1500"/>
                            </p:stCondLst>
                            <p:childTnLst>
                              <p:par>
                                <p:cTn id="15" presetID="22" presetClass="entr" presetSubtype="4" fill="hold"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ipe(down)">
                                      <p:cBhvr>
                                        <p:cTn id="17" dur="500"/>
                                        <p:tgtEl>
                                          <p:spTgt spid="3"/>
                                        </p:tgtEl>
                                      </p:cBhvr>
                                    </p:animEffect>
                                  </p:childTnLst>
                                </p:cTn>
                              </p:par>
                              <p:par>
                                <p:cTn id="18" presetID="22" presetClass="entr" presetSubtype="8" fill="hold" nodeType="withEffect">
                                  <p:stCondLst>
                                    <p:cond delay="500"/>
                                  </p:stCondLst>
                                  <p:childTnLst>
                                    <p:set>
                                      <p:cBhvr>
                                        <p:cTn id="19" dur="1" fill="hold">
                                          <p:stCondLst>
                                            <p:cond delay="0"/>
                                          </p:stCondLst>
                                        </p:cTn>
                                        <p:tgtEl>
                                          <p:spTgt spid="4"/>
                                        </p:tgtEl>
                                        <p:attrNameLst>
                                          <p:attrName>style.visibility</p:attrName>
                                        </p:attrNameLst>
                                      </p:cBhvr>
                                      <p:to>
                                        <p:strVal val="visible"/>
                                      </p:to>
                                    </p:set>
                                    <p:animEffect transition="in" filter="wipe(left)">
                                      <p:cBhvr>
                                        <p:cTn id="20" dur="1000"/>
                                        <p:tgtEl>
                                          <p:spTgt spid="4"/>
                                        </p:tgtEl>
                                      </p:cBhvr>
                                    </p:animEffect>
                                  </p:childTnLst>
                                </p:cTn>
                              </p:par>
                              <p:par>
                                <p:cTn id="21" presetID="22" presetClass="entr" presetSubtype="1" fill="hold" nodeType="withEffect">
                                  <p:stCondLst>
                                    <p:cond delay="1250"/>
                                  </p:stCondLst>
                                  <p:childTnLst>
                                    <p:set>
                                      <p:cBhvr>
                                        <p:cTn id="22" dur="1" fill="hold">
                                          <p:stCondLst>
                                            <p:cond delay="0"/>
                                          </p:stCondLst>
                                        </p:cTn>
                                        <p:tgtEl>
                                          <p:spTgt spid="5"/>
                                        </p:tgtEl>
                                        <p:attrNameLst>
                                          <p:attrName>style.visibility</p:attrName>
                                        </p:attrNameLst>
                                      </p:cBhvr>
                                      <p:to>
                                        <p:strVal val="visible"/>
                                      </p:to>
                                    </p:set>
                                    <p:animEffect transition="in" filter="wipe(up)">
                                      <p:cBhvr>
                                        <p:cTn id="23" dur="500"/>
                                        <p:tgtEl>
                                          <p:spTgt spid="5"/>
                                        </p:tgtEl>
                                      </p:cBhvr>
                                    </p:animEffect>
                                  </p:childTnLst>
                                </p:cTn>
                              </p:par>
                              <p:par>
                                <p:cTn id="24" presetID="10" presetClass="entr" presetSubtype="0" fill="hold" nodeType="withEffect">
                                  <p:stCondLst>
                                    <p:cond delay="1750"/>
                                  </p:stCondLst>
                                  <p:childTnLst>
                                    <p:set>
                                      <p:cBhvr>
                                        <p:cTn id="25" dur="1" fill="hold">
                                          <p:stCondLst>
                                            <p:cond delay="0"/>
                                          </p:stCondLst>
                                        </p:cTn>
                                        <p:tgtEl>
                                          <p:spTgt spid="8"/>
                                        </p:tgtEl>
                                        <p:attrNameLst>
                                          <p:attrName>style.visibility</p:attrName>
                                        </p:attrNameLst>
                                      </p:cBhvr>
                                      <p:to>
                                        <p:strVal val="visible"/>
                                      </p:to>
                                    </p:set>
                                    <p:animEffect transition="in" filter="fade">
                                      <p:cBhvr>
                                        <p:cTn id="26" dur="500"/>
                                        <p:tgtEl>
                                          <p:spTgt spid="8"/>
                                        </p:tgtEl>
                                      </p:cBhvr>
                                    </p:animEffect>
                                  </p:childTnLst>
                                </p:cTn>
                              </p:par>
                            </p:childTnLst>
                          </p:cTn>
                        </p:par>
                        <p:par>
                          <p:cTn id="27" fill="hold" nodeType="afterGroup">
                            <p:stCondLst>
                              <p:cond delay="3750"/>
                            </p:stCondLst>
                            <p:childTnLst>
                              <p:par>
                                <p:cTn id="28" presetID="22" presetClass="entr" presetSubtype="8" fill="hold" grpId="0" nodeType="afterEffect">
                                  <p:stCondLst>
                                    <p:cond delay="0"/>
                                  </p:stCondLst>
                                  <p:childTnLst>
                                    <p:set>
                                      <p:cBhvr>
                                        <p:cTn id="29" dur="1" fill="hold">
                                          <p:stCondLst>
                                            <p:cond delay="0"/>
                                          </p:stCondLst>
                                        </p:cTn>
                                        <p:tgtEl>
                                          <p:spTgt spid="7">
                                            <p:txEl>
                                              <p:pRg st="0" end="0"/>
                                            </p:txEl>
                                          </p:spTgt>
                                        </p:tgtEl>
                                        <p:attrNameLst>
                                          <p:attrName>style.visibility</p:attrName>
                                        </p:attrNameLst>
                                      </p:cBhvr>
                                      <p:to>
                                        <p:strVal val="visible"/>
                                      </p:to>
                                    </p:set>
                                    <p:animEffect transition="in" filter="wipe(left)">
                                      <p:cBhvr>
                                        <p:cTn id="30" dur="500"/>
                                        <p:tgtEl>
                                          <p:spTgt spid="7">
                                            <p:txEl>
                                              <p:pRg st="0" end="0"/>
                                            </p:txEl>
                                          </p:spTgt>
                                        </p:tgtEl>
                                      </p:cBhvr>
                                    </p:animEffect>
                                  </p:childTnLst>
                                </p:cTn>
                              </p:par>
                            </p:childTnLst>
                          </p:cTn>
                        </p:par>
                        <p:par>
                          <p:cTn id="31" fill="hold" nodeType="afterGroup">
                            <p:stCondLst>
                              <p:cond delay="4250"/>
                            </p:stCondLst>
                            <p:childTnLst>
                              <p:par>
                                <p:cTn id="32" presetID="22" presetClass="entr" presetSubtype="8" fill="hold" grpId="0" nodeType="afterEffect">
                                  <p:stCondLst>
                                    <p:cond delay="0"/>
                                  </p:stCondLst>
                                  <p:childTnLst>
                                    <p:set>
                                      <p:cBhvr>
                                        <p:cTn id="33" dur="1" fill="hold">
                                          <p:stCondLst>
                                            <p:cond delay="0"/>
                                          </p:stCondLst>
                                        </p:cTn>
                                        <p:tgtEl>
                                          <p:spTgt spid="7">
                                            <p:txEl>
                                              <p:pRg st="1" end="1"/>
                                            </p:txEl>
                                          </p:spTgt>
                                        </p:tgtEl>
                                        <p:attrNameLst>
                                          <p:attrName>style.visibility</p:attrName>
                                        </p:attrNameLst>
                                      </p:cBhvr>
                                      <p:to>
                                        <p:strVal val="visible"/>
                                      </p:to>
                                    </p:set>
                                    <p:animEffect transition="in" filter="wipe(left)">
                                      <p:cBhvr>
                                        <p:cTn id="34" dur="500"/>
                                        <p:tgtEl>
                                          <p:spTgt spid="7">
                                            <p:txEl>
                                              <p:pRg st="1" end="1"/>
                                            </p:txEl>
                                          </p:spTgt>
                                        </p:tgtEl>
                                      </p:cBhvr>
                                    </p:animEffect>
                                  </p:childTnLst>
                                </p:cTn>
                              </p:par>
                            </p:childTnLst>
                          </p:cTn>
                        </p:par>
                        <p:par>
                          <p:cTn id="35" fill="hold" nodeType="afterGroup">
                            <p:stCondLst>
                              <p:cond delay="4750"/>
                            </p:stCondLst>
                            <p:childTnLst>
                              <p:par>
                                <p:cTn id="36" presetID="22" presetClass="entr" presetSubtype="1" fill="hold" nodeType="afterEffect">
                                  <p:stCondLst>
                                    <p:cond delay="0"/>
                                  </p:stCondLst>
                                  <p:childTnLst>
                                    <p:set>
                                      <p:cBhvr>
                                        <p:cTn id="37" dur="1" fill="hold">
                                          <p:stCondLst>
                                            <p:cond delay="0"/>
                                          </p:stCondLst>
                                        </p:cTn>
                                        <p:tgtEl>
                                          <p:spTgt spid="6"/>
                                        </p:tgtEl>
                                        <p:attrNameLst>
                                          <p:attrName>style.visibility</p:attrName>
                                        </p:attrNameLst>
                                      </p:cBhvr>
                                      <p:to>
                                        <p:strVal val="visible"/>
                                      </p:to>
                                    </p:set>
                                    <p:animEffect transition="in" filter="wipe(up)">
                                      <p:cBhvr>
                                        <p:cTn id="38" dur="500"/>
                                        <p:tgtEl>
                                          <p:spTgt spid="6"/>
                                        </p:tgtEl>
                                      </p:cBhvr>
                                    </p:animEffect>
                                  </p:childTnLst>
                                </p:cTn>
                              </p:par>
                            </p:childTnLst>
                          </p:cTn>
                        </p:par>
                        <p:par>
                          <p:cTn id="39" fill="hold" nodeType="afterGroup">
                            <p:stCondLst>
                              <p:cond delay="5250"/>
                            </p:stCondLst>
                            <p:childTnLst>
                              <p:par>
                                <p:cTn id="40" presetID="10" presetClass="entr" presetSubtype="0" fill="hold" nodeType="after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fade">
                                      <p:cBhvr>
                                        <p:cTn id="42" dur="500"/>
                                        <p:tgtEl>
                                          <p:spTgt spid="14"/>
                                        </p:tgtEl>
                                      </p:cBhvr>
                                    </p:animEffect>
                                  </p:childTnLst>
                                </p:cTn>
                              </p:par>
                            </p:childTnLst>
                          </p:cTn>
                        </p:par>
                        <p:par>
                          <p:cTn id="43" fill="hold" nodeType="afterGroup">
                            <p:stCondLst>
                              <p:cond delay="5750"/>
                            </p:stCondLst>
                            <p:childTnLst>
                              <p:par>
                                <p:cTn id="44" presetID="22" presetClass="entr" presetSubtype="8" fill="hold" grpId="0" nodeType="afterEffect">
                                  <p:stCondLst>
                                    <p:cond delay="0"/>
                                  </p:stCondLst>
                                  <p:childTnLst>
                                    <p:set>
                                      <p:cBhvr>
                                        <p:cTn id="45" dur="1" fill="hold">
                                          <p:stCondLst>
                                            <p:cond delay="0"/>
                                          </p:stCondLst>
                                        </p:cTn>
                                        <p:tgtEl>
                                          <p:spTgt spid="13">
                                            <p:txEl>
                                              <p:pRg st="0" end="0"/>
                                            </p:txEl>
                                          </p:spTgt>
                                        </p:tgtEl>
                                        <p:attrNameLst>
                                          <p:attrName>style.visibility</p:attrName>
                                        </p:attrNameLst>
                                      </p:cBhvr>
                                      <p:to>
                                        <p:strVal val="visible"/>
                                      </p:to>
                                    </p:set>
                                    <p:animEffect transition="in" filter="wipe(left)">
                                      <p:cBhvr>
                                        <p:cTn id="46" dur="500"/>
                                        <p:tgtEl>
                                          <p:spTgt spid="13">
                                            <p:txEl>
                                              <p:pRg st="0" end="0"/>
                                            </p:txEl>
                                          </p:spTgt>
                                        </p:tgtEl>
                                      </p:cBhvr>
                                    </p:animEffect>
                                  </p:childTnLst>
                                </p:cTn>
                              </p:par>
                            </p:childTnLst>
                          </p:cTn>
                        </p:par>
                        <p:par>
                          <p:cTn id="47" fill="hold" nodeType="afterGroup">
                            <p:stCondLst>
                              <p:cond delay="6250"/>
                            </p:stCondLst>
                            <p:childTnLst>
                              <p:par>
                                <p:cTn id="48" presetID="22" presetClass="entr" presetSubtype="8" fill="hold" grpId="0" nodeType="afterEffect">
                                  <p:stCondLst>
                                    <p:cond delay="0"/>
                                  </p:stCondLst>
                                  <p:childTnLst>
                                    <p:set>
                                      <p:cBhvr>
                                        <p:cTn id="49" dur="1" fill="hold">
                                          <p:stCondLst>
                                            <p:cond delay="0"/>
                                          </p:stCondLst>
                                        </p:cTn>
                                        <p:tgtEl>
                                          <p:spTgt spid="13">
                                            <p:txEl>
                                              <p:pRg st="1" end="1"/>
                                            </p:txEl>
                                          </p:spTgt>
                                        </p:tgtEl>
                                        <p:attrNameLst>
                                          <p:attrName>style.visibility</p:attrName>
                                        </p:attrNameLst>
                                      </p:cBhvr>
                                      <p:to>
                                        <p:strVal val="visible"/>
                                      </p:to>
                                    </p:set>
                                    <p:animEffect transition="in" filter="wipe(left)">
                                      <p:cBhvr>
                                        <p:cTn id="50" dur="500"/>
                                        <p:tgtEl>
                                          <p:spTgt spid="13">
                                            <p:txEl>
                                              <p:pRg st="1" end="1"/>
                                            </p:txEl>
                                          </p:spTgt>
                                        </p:tgtEl>
                                      </p:cBhvr>
                                    </p:animEffect>
                                  </p:childTnLst>
                                </p:cTn>
                              </p:par>
                            </p:childTnLst>
                          </p:cTn>
                        </p:par>
                        <p:par>
                          <p:cTn id="51" fill="hold" nodeType="afterGroup">
                            <p:stCondLst>
                              <p:cond delay="6750"/>
                            </p:stCondLst>
                            <p:childTnLst>
                              <p:par>
                                <p:cTn id="52" presetID="22" presetClass="entr" presetSubtype="8" fill="hold" grpId="0" nodeType="afterEffect">
                                  <p:stCondLst>
                                    <p:cond delay="0"/>
                                  </p:stCondLst>
                                  <p:childTnLst>
                                    <p:set>
                                      <p:cBhvr>
                                        <p:cTn id="53" dur="1" fill="hold">
                                          <p:stCondLst>
                                            <p:cond delay="0"/>
                                          </p:stCondLst>
                                        </p:cTn>
                                        <p:tgtEl>
                                          <p:spTgt spid="13">
                                            <p:txEl>
                                              <p:pRg st="2" end="2"/>
                                            </p:txEl>
                                          </p:spTgt>
                                        </p:tgtEl>
                                        <p:attrNameLst>
                                          <p:attrName>style.visibility</p:attrName>
                                        </p:attrNameLst>
                                      </p:cBhvr>
                                      <p:to>
                                        <p:strVal val="visible"/>
                                      </p:to>
                                    </p:set>
                                    <p:animEffect transition="in" filter="wipe(left)">
                                      <p:cBhvr>
                                        <p:cTn id="54" dur="500"/>
                                        <p:tgtEl>
                                          <p:spTgt spid="1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P spid="13" grpId="0" build="p"/>
      <p:bldP spid="21" grpId="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2722" name="Picture 60">
            <a:extLst>
              <a:ext uri="{FF2B5EF4-FFF2-40B4-BE49-F238E27FC236}">
                <a16:creationId xmlns:a16="http://schemas.microsoft.com/office/drawing/2014/main" id="{F6D3B5E8-AAAF-74AE-B35B-24DA194EF2C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33788" y="1109663"/>
            <a:ext cx="4922837" cy="4922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71673" name="Rectangle 57">
            <a:extLst>
              <a:ext uri="{FF2B5EF4-FFF2-40B4-BE49-F238E27FC236}">
                <a16:creationId xmlns:a16="http://schemas.microsoft.com/office/drawing/2014/main" id="{53750311-792F-5E58-1E0C-0D752783234A}"/>
              </a:ext>
            </a:extLst>
          </p:cNvPr>
          <p:cNvSpPr>
            <a:spLocks noChangeArrowheads="1"/>
          </p:cNvSpPr>
          <p:nvPr/>
        </p:nvSpPr>
        <p:spPr bwMode="auto">
          <a:xfrm>
            <a:off x="4219574" y="1962863"/>
            <a:ext cx="3751263" cy="3216435"/>
          </a:xfrm>
          <a:prstGeom prst="roundRect">
            <a:avLst/>
          </a:prstGeom>
          <a:solidFill>
            <a:schemeClr val="bg1"/>
          </a:solidFill>
          <a:ln w="28575">
            <a:solidFill>
              <a:srgbClr val="0070C0"/>
            </a:solidFill>
            <a:miter lim="800000"/>
            <a:headEnd/>
            <a:tailEnd/>
          </a:ln>
          <a:effectLst/>
        </p:spPr>
        <p:txBody>
          <a:bodyPr lIns="86626" tIns="43312" rIns="86626" bIns="43312"/>
          <a:lstStyle/>
          <a:p>
            <a:pPr marL="180472" indent="-180472">
              <a:defRPr/>
            </a:pPr>
            <a:r>
              <a:rPr lang="en-US" sz="1895" b="1">
                <a:solidFill>
                  <a:srgbClr val="0070C0"/>
                </a:solidFill>
                <a:latin typeface="Century Gothic" panose="020B0502020202020204" pitchFamily="34" charset="0"/>
              </a:rPr>
              <a:t>C-Style</a:t>
            </a:r>
          </a:p>
          <a:p>
            <a:pPr marL="180472" indent="-180472" eaLnBrk="1" hangingPunct="1">
              <a:buClr>
                <a:schemeClr val="accent2"/>
              </a:buClr>
              <a:defRPr/>
            </a:pPr>
            <a:endParaRPr lang="pl-PL" sz="1895" b="1">
              <a:latin typeface="Century Gothic" panose="020B0502020202020204" pitchFamily="34" charset="0"/>
            </a:endParaRPr>
          </a:p>
          <a:p>
            <a:pPr marL="324932" indent="-324932" eaLnBrk="1" hangingPunct="1">
              <a:buFont typeface="Arial" panose="020B0604020202020204" pitchFamily="34" charset="0"/>
              <a:buChar char="•"/>
              <a:defRPr/>
            </a:pPr>
            <a:r>
              <a:rPr lang="en-US" sz="1600">
                <a:latin typeface="Century Gothic" panose="020B0502020202020204" pitchFamily="34" charset="0"/>
              </a:rPr>
              <a:t>Logic</a:t>
            </a:r>
            <a:endParaRPr lang="pl-PL" sz="1600">
              <a:latin typeface="Century Gothic" panose="020B0502020202020204" pitchFamily="34" charset="0"/>
            </a:endParaRPr>
          </a:p>
          <a:p>
            <a:pPr marL="324932" indent="-324932" eaLnBrk="1" hangingPunct="1">
              <a:buFont typeface="Arial" panose="020B0604020202020204" pitchFamily="34" charset="0"/>
              <a:buChar char="•"/>
              <a:defRPr/>
            </a:pPr>
            <a:r>
              <a:rPr lang="en-US" sz="1600">
                <a:latin typeface="Century Gothic" panose="020B0502020202020204" pitchFamily="34" charset="0"/>
              </a:rPr>
              <a:t>Plenty of information to</a:t>
            </a:r>
            <a:r>
              <a:rPr lang="pl-PL" sz="1600">
                <a:latin typeface="Century Gothic" panose="020B0502020202020204" pitchFamily="34" charset="0"/>
              </a:rPr>
              <a:t> </a:t>
            </a:r>
            <a:r>
              <a:rPr lang="en-US" sz="1600">
                <a:latin typeface="Century Gothic" panose="020B0502020202020204" pitchFamily="34" charset="0"/>
              </a:rPr>
              <a:t>make a</a:t>
            </a:r>
            <a:r>
              <a:rPr lang="pl-PL" sz="1600">
                <a:latin typeface="Century Gothic" panose="020B0502020202020204" pitchFamily="34" charset="0"/>
              </a:rPr>
              <a:t> </a:t>
            </a:r>
            <a:r>
              <a:rPr lang="en-US" sz="1600">
                <a:latin typeface="Century Gothic" panose="020B0502020202020204" pitchFamily="34" charset="0"/>
              </a:rPr>
              <a:t>“good” decision</a:t>
            </a:r>
            <a:endParaRPr lang="pl-PL" sz="1600">
              <a:latin typeface="Century Gothic" panose="020B0502020202020204" pitchFamily="34" charset="0"/>
            </a:endParaRPr>
          </a:p>
          <a:p>
            <a:pPr marL="324932" indent="-324932" eaLnBrk="1" hangingPunct="1">
              <a:buFont typeface="Arial" panose="020B0604020202020204" pitchFamily="34" charset="0"/>
              <a:buChar char="•"/>
              <a:defRPr/>
            </a:pPr>
            <a:r>
              <a:rPr lang="en-US" sz="1600">
                <a:latin typeface="Century Gothic" panose="020B0502020202020204" pitchFamily="34" charset="0"/>
              </a:rPr>
              <a:t>Clear, hard facts and details</a:t>
            </a:r>
            <a:endParaRPr lang="pl-PL" sz="1600">
              <a:latin typeface="Century Gothic" panose="020B0502020202020204" pitchFamily="34" charset="0"/>
            </a:endParaRPr>
          </a:p>
          <a:p>
            <a:pPr marL="324932" indent="-324932" eaLnBrk="1" hangingPunct="1">
              <a:buFont typeface="Arial" panose="020B0604020202020204" pitchFamily="34" charset="0"/>
              <a:buChar char="•"/>
              <a:defRPr/>
            </a:pPr>
            <a:r>
              <a:rPr lang="en-US" sz="1600">
                <a:latin typeface="Century Gothic" panose="020B0502020202020204" pitchFamily="34" charset="0"/>
              </a:rPr>
              <a:t>Factual comparisons</a:t>
            </a:r>
            <a:endParaRPr lang="pl-PL" sz="1600">
              <a:latin typeface="Century Gothic" panose="020B0502020202020204" pitchFamily="34" charset="0"/>
            </a:endParaRPr>
          </a:p>
          <a:p>
            <a:pPr marL="324932" indent="-324932" eaLnBrk="1" hangingPunct="1">
              <a:buFont typeface="Arial" panose="020B0604020202020204" pitchFamily="34" charset="0"/>
              <a:buChar char="•"/>
              <a:defRPr/>
            </a:pPr>
            <a:r>
              <a:rPr lang="en-US" sz="1600">
                <a:latin typeface="Century Gothic" panose="020B0502020202020204" pitchFamily="34" charset="0"/>
              </a:rPr>
              <a:t>Study/test results</a:t>
            </a:r>
            <a:endParaRPr lang="pl-PL" sz="1600">
              <a:latin typeface="Century Gothic" panose="020B0502020202020204" pitchFamily="34" charset="0"/>
            </a:endParaRPr>
          </a:p>
          <a:p>
            <a:pPr marL="324932" indent="-324932" eaLnBrk="1" hangingPunct="1">
              <a:buFont typeface="Arial" panose="020B0604020202020204" pitchFamily="34" charset="0"/>
              <a:buChar char="•"/>
              <a:defRPr/>
            </a:pPr>
            <a:r>
              <a:rPr lang="en-US" sz="1600">
                <a:latin typeface="Century Gothic" panose="020B0502020202020204" pitchFamily="34" charset="0"/>
              </a:rPr>
              <a:t>Security</a:t>
            </a:r>
            <a:endParaRPr lang="pl-PL" sz="1600">
              <a:latin typeface="Century Gothic" panose="020B0502020202020204" pitchFamily="34" charset="0"/>
            </a:endParaRPr>
          </a:p>
          <a:p>
            <a:pPr marL="324932" indent="-324932" eaLnBrk="1" hangingPunct="1">
              <a:buFont typeface="Arial" panose="020B0604020202020204" pitchFamily="34" charset="0"/>
              <a:buChar char="•"/>
              <a:defRPr/>
            </a:pPr>
            <a:r>
              <a:rPr lang="en-US" sz="1600">
                <a:latin typeface="Century Gothic" panose="020B0502020202020204" pitchFamily="34" charset="0"/>
              </a:rPr>
              <a:t>Safety</a:t>
            </a:r>
            <a:endParaRPr lang="pl-PL" sz="1600">
              <a:latin typeface="Century Gothic" panose="020B0502020202020204" pitchFamily="34" charset="0"/>
            </a:endParaRPr>
          </a:p>
          <a:p>
            <a:pPr marL="324932" indent="-324932" eaLnBrk="1" hangingPunct="1">
              <a:buFont typeface="Arial" panose="020B0604020202020204" pitchFamily="34" charset="0"/>
              <a:buChar char="•"/>
              <a:defRPr/>
            </a:pPr>
            <a:r>
              <a:rPr lang="en-US" sz="1600">
                <a:latin typeface="Century Gothic" panose="020B0502020202020204" pitchFamily="34" charset="0"/>
              </a:rPr>
              <a:t>Clear instructions</a:t>
            </a:r>
          </a:p>
        </p:txBody>
      </p:sp>
      <p:sp>
        <p:nvSpPr>
          <p:cNvPr id="6" name="Text Placeholder 1">
            <a:extLst>
              <a:ext uri="{FF2B5EF4-FFF2-40B4-BE49-F238E27FC236}">
                <a16:creationId xmlns:a16="http://schemas.microsoft.com/office/drawing/2014/main" id="{E1277D37-D98C-D5DB-364F-0E412DE2054B}"/>
              </a:ext>
            </a:extLst>
          </p:cNvPr>
          <p:cNvSpPr txBox="1">
            <a:spLocks noChangeArrowheads="1"/>
          </p:cNvSpPr>
          <p:nvPr/>
        </p:nvSpPr>
        <p:spPr bwMode="auto">
          <a:xfrm>
            <a:off x="305732" y="188913"/>
            <a:ext cx="4918075" cy="4000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66713" indent="-366713" algn="l" defTabSz="979488" rtl="0" eaLnBrk="0" fontAlgn="base" hangingPunct="0">
              <a:spcBef>
                <a:spcPct val="20000"/>
              </a:spcBef>
              <a:spcAft>
                <a:spcPct val="0"/>
              </a:spcAft>
              <a:buFont typeface="Arial" panose="020B0604020202020204" pitchFamily="34" charset="0"/>
              <a:buChar char="•"/>
              <a:defRPr sz="3400" kern="1200">
                <a:solidFill>
                  <a:schemeClr val="tx1"/>
                </a:solidFill>
                <a:latin typeface="+mn-lt"/>
                <a:ea typeface="+mn-ea"/>
                <a:cs typeface="+mn-cs"/>
              </a:defRPr>
            </a:lvl1pPr>
            <a:lvl2pPr marL="795338" indent="-304800" algn="l" defTabSz="979488" rtl="0" eaLnBrk="0" fontAlgn="base" hangingPunct="0">
              <a:spcBef>
                <a:spcPct val="20000"/>
              </a:spcBef>
              <a:spcAft>
                <a:spcPct val="0"/>
              </a:spcAft>
              <a:buFont typeface="Arial" panose="020B0604020202020204" pitchFamily="34" charset="0"/>
              <a:buChar char="–"/>
              <a:defRPr sz="3000" kern="1200">
                <a:solidFill>
                  <a:schemeClr val="tx1"/>
                </a:solidFill>
                <a:latin typeface="+mn-lt"/>
                <a:ea typeface="+mn-ea"/>
                <a:cs typeface="+mn-cs"/>
              </a:defRPr>
            </a:lvl2pPr>
            <a:lvl3pPr marL="1223963" indent="-244475" algn="l" defTabSz="979488" rtl="0" eaLnBrk="0" fontAlgn="base" hangingPunct="0">
              <a:spcBef>
                <a:spcPct val="20000"/>
              </a:spcBef>
              <a:spcAft>
                <a:spcPct val="0"/>
              </a:spcAft>
              <a:buFont typeface="Arial" panose="020B0604020202020204" pitchFamily="34" charset="0"/>
              <a:buChar char="•"/>
              <a:defRPr sz="2600" kern="1200">
                <a:solidFill>
                  <a:schemeClr val="tx1"/>
                </a:solidFill>
                <a:latin typeface="+mn-lt"/>
                <a:ea typeface="+mn-ea"/>
                <a:cs typeface="+mn-cs"/>
              </a:defRPr>
            </a:lvl3pPr>
            <a:lvl4pPr marL="1712913" indent="-244475" algn="l" defTabSz="979488" rtl="0" eaLnBrk="0" fontAlgn="base" hangingPunct="0">
              <a:spcBef>
                <a:spcPct val="20000"/>
              </a:spcBef>
              <a:spcAft>
                <a:spcPct val="0"/>
              </a:spcAft>
              <a:buFont typeface="Arial" panose="020B0604020202020204" pitchFamily="34" charset="0"/>
              <a:buChar char="–"/>
              <a:defRPr sz="2100" kern="1200">
                <a:solidFill>
                  <a:schemeClr val="tx1"/>
                </a:solidFill>
                <a:latin typeface="+mn-lt"/>
                <a:ea typeface="+mn-ea"/>
                <a:cs typeface="+mn-cs"/>
              </a:defRPr>
            </a:lvl4pPr>
            <a:lvl5pPr marL="2203450" indent="-244475" algn="l" defTabSz="979488" rtl="0" eaLnBrk="0" fontAlgn="base" hangingPunct="0">
              <a:spcBef>
                <a:spcPct val="20000"/>
              </a:spcBef>
              <a:spcAft>
                <a:spcPct val="0"/>
              </a:spcAft>
              <a:buFont typeface="Arial" panose="020B0604020202020204" pitchFamily="34" charset="0"/>
              <a:buChar char="»"/>
              <a:defRPr sz="2100" kern="1200">
                <a:solidFill>
                  <a:schemeClr val="tx1"/>
                </a:solidFill>
                <a:latin typeface="+mn-lt"/>
                <a:ea typeface="+mn-ea"/>
                <a:cs typeface="+mn-cs"/>
              </a:defRPr>
            </a:lvl5pPr>
            <a:lvl6pPr marL="2693972"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6pPr>
            <a:lvl7pPr marL="3183786"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7pPr>
            <a:lvl8pPr marL="3673599"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8pPr>
            <a:lvl9pPr marL="4163412" indent="-244907" algn="l" defTabSz="979626"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9pPr>
          </a:lstStyle>
          <a:p>
            <a:pPr marL="0" indent="0" eaLnBrk="1" hangingPunct="1">
              <a:buFont typeface="Arial" panose="020B0604020202020204" pitchFamily="34" charset="0"/>
              <a:buNone/>
            </a:pPr>
            <a:r>
              <a:rPr lang="en-NZ" altLang="en-US" sz="1800" b="1">
                <a:solidFill>
                  <a:srgbClr val="DE247E"/>
                </a:solidFill>
                <a:latin typeface="Century Gothic" panose="020B0502020202020204" pitchFamily="34" charset="0"/>
              </a:rPr>
              <a:t>Exercise: </a:t>
            </a:r>
            <a:r>
              <a:rPr lang="en-NZ" altLang="en-US" sz="1800">
                <a:latin typeface="Century Gothic" panose="020B0502020202020204" pitchFamily="34" charset="0"/>
              </a:rPr>
              <a:t>Motivating the Styles Answers</a:t>
            </a:r>
          </a:p>
        </p:txBody>
      </p:sp>
    </p:spTree>
  </p:cSld>
  <p:clrMapOvr>
    <a:masterClrMapping/>
  </p:clrMapOvr>
  <p:transition/>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6338" name="Text Placeholder 2">
            <a:extLst>
              <a:ext uri="{FF2B5EF4-FFF2-40B4-BE49-F238E27FC236}">
                <a16:creationId xmlns:a16="http://schemas.microsoft.com/office/drawing/2014/main" id="{2B05AE88-4F00-F590-AAEF-A7B84FC79E94}"/>
              </a:ext>
            </a:extLst>
          </p:cNvPr>
          <p:cNvSpPr>
            <a:spLocks noGrp="1" noChangeArrowheads="1"/>
          </p:cNvSpPr>
          <p:nvPr>
            <p:ph type="body" sz="quarter" idx="4294967295"/>
          </p:nvPr>
        </p:nvSpPr>
        <p:spPr bwMode="auto">
          <a:xfrm>
            <a:off x="334963" y="246063"/>
            <a:ext cx="6662737" cy="3746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a:latin typeface="Century Gothic" panose="020B0502020202020204" pitchFamily="34" charset="0"/>
              </a:rPr>
              <a:t>Sales: Discussion on Sales Approach</a:t>
            </a:r>
          </a:p>
        </p:txBody>
      </p:sp>
      <p:sp>
        <p:nvSpPr>
          <p:cNvPr id="6" name="Text Box 5">
            <a:extLst>
              <a:ext uri="{FF2B5EF4-FFF2-40B4-BE49-F238E27FC236}">
                <a16:creationId xmlns:a16="http://schemas.microsoft.com/office/drawing/2014/main" id="{3DEA8EF4-CB09-3CF1-BCBA-86B45DBFCCFB}"/>
              </a:ext>
            </a:extLst>
          </p:cNvPr>
          <p:cNvSpPr txBox="1">
            <a:spLocks noChangeArrowheads="1"/>
          </p:cNvSpPr>
          <p:nvPr/>
        </p:nvSpPr>
        <p:spPr bwMode="auto">
          <a:xfrm>
            <a:off x="334963" y="1070316"/>
            <a:ext cx="7466012" cy="5142818"/>
          </a:xfrm>
          <a:prstGeom prst="rect">
            <a:avLst/>
          </a:prstGeom>
          <a:noFill/>
          <a:ln>
            <a:noFill/>
          </a:ln>
          <a:effectLst/>
        </p:spPr>
        <p:txBody>
          <a:bodyPr lIns="91440" tIns="45720" rIns="91440" bIns="45720" anchor="ctr">
            <a:spAutoFit/>
          </a:bodyPr>
          <a:lstStyle>
            <a:lvl1pPr defTabSz="762000">
              <a:defRPr sz="2400" baseline="30000">
                <a:solidFill>
                  <a:schemeClr val="tx1"/>
                </a:solidFill>
                <a:latin typeface="Verdana" pitchFamily="34" charset="0"/>
              </a:defRPr>
            </a:lvl1pPr>
            <a:lvl2pPr marL="742950" indent="-285750" defTabSz="762000">
              <a:defRPr sz="2400" baseline="30000">
                <a:solidFill>
                  <a:schemeClr val="tx1"/>
                </a:solidFill>
                <a:latin typeface="Verdana" pitchFamily="34" charset="0"/>
              </a:defRPr>
            </a:lvl2pPr>
            <a:lvl3pPr marL="1143000" indent="-228600" defTabSz="762000">
              <a:defRPr sz="2400" baseline="30000">
                <a:solidFill>
                  <a:schemeClr val="tx1"/>
                </a:solidFill>
                <a:latin typeface="Verdana" pitchFamily="34" charset="0"/>
              </a:defRPr>
            </a:lvl3pPr>
            <a:lvl4pPr marL="1600200" indent="-228600" defTabSz="762000">
              <a:defRPr sz="2400" baseline="30000">
                <a:solidFill>
                  <a:schemeClr val="tx1"/>
                </a:solidFill>
                <a:latin typeface="Verdana" pitchFamily="34" charset="0"/>
              </a:defRPr>
            </a:lvl4pPr>
            <a:lvl5pPr marL="2057400" indent="-228600" defTabSz="762000">
              <a:defRPr sz="2400" baseline="30000">
                <a:solidFill>
                  <a:schemeClr val="tx1"/>
                </a:solidFill>
                <a:latin typeface="Verdana" pitchFamily="34" charset="0"/>
              </a:defRPr>
            </a:lvl5pPr>
            <a:lvl6pPr marL="2514600" indent="-228600" algn="ctr" defTabSz="762000" eaLnBrk="0" fontAlgn="base" hangingPunct="0">
              <a:spcBef>
                <a:spcPct val="0"/>
              </a:spcBef>
              <a:spcAft>
                <a:spcPct val="0"/>
              </a:spcAft>
              <a:defRPr sz="2400" baseline="30000">
                <a:solidFill>
                  <a:schemeClr val="tx1"/>
                </a:solidFill>
                <a:latin typeface="Verdana" pitchFamily="34" charset="0"/>
              </a:defRPr>
            </a:lvl6pPr>
            <a:lvl7pPr marL="2971800" indent="-228600" algn="ctr" defTabSz="762000" eaLnBrk="0" fontAlgn="base" hangingPunct="0">
              <a:spcBef>
                <a:spcPct val="0"/>
              </a:spcBef>
              <a:spcAft>
                <a:spcPct val="0"/>
              </a:spcAft>
              <a:defRPr sz="2400" baseline="30000">
                <a:solidFill>
                  <a:schemeClr val="tx1"/>
                </a:solidFill>
                <a:latin typeface="Verdana" pitchFamily="34" charset="0"/>
              </a:defRPr>
            </a:lvl7pPr>
            <a:lvl8pPr marL="3429000" indent="-228600" algn="ctr" defTabSz="762000" eaLnBrk="0" fontAlgn="base" hangingPunct="0">
              <a:spcBef>
                <a:spcPct val="0"/>
              </a:spcBef>
              <a:spcAft>
                <a:spcPct val="0"/>
              </a:spcAft>
              <a:defRPr sz="2400" baseline="30000">
                <a:solidFill>
                  <a:schemeClr val="tx1"/>
                </a:solidFill>
                <a:latin typeface="Verdana" pitchFamily="34" charset="0"/>
              </a:defRPr>
            </a:lvl8pPr>
            <a:lvl9pPr marL="3886200" indent="-228600" algn="ctr" defTabSz="762000" eaLnBrk="0" fontAlgn="base" hangingPunct="0">
              <a:spcBef>
                <a:spcPct val="0"/>
              </a:spcBef>
              <a:spcAft>
                <a:spcPct val="0"/>
              </a:spcAft>
              <a:defRPr sz="2400" baseline="30000">
                <a:solidFill>
                  <a:schemeClr val="tx1"/>
                </a:solidFill>
                <a:latin typeface="Verdana" pitchFamily="34" charset="0"/>
              </a:defRPr>
            </a:lvl9pPr>
          </a:lstStyle>
          <a:p>
            <a:pPr indent="-254000" eaLnBrk="1" fontAlgn="auto" hangingPunct="1">
              <a:lnSpc>
                <a:spcPts val="2200"/>
              </a:lnSpc>
              <a:spcBef>
                <a:spcPts val="0"/>
              </a:spcBef>
              <a:spcAft>
                <a:spcPts val="0"/>
              </a:spcAft>
              <a:defRPr/>
            </a:pPr>
            <a:r>
              <a:rPr lang="en-US" sz="1500" baseline="0">
                <a:latin typeface="Century Gothic"/>
              </a:rPr>
              <a:t>A  couple walks in and starts to look around. The man starts carefully reading over all the leaflets and materials, slowly going from one spa to another. He doesn’t look up to engage your eye contact. He starts to press buttons and move the jets around to see how they work. Then you see him reading more about the guarantee that’s on a ticket by the spa and also about payment options.</a:t>
            </a:r>
            <a:br>
              <a:rPr lang="en-US" sz="1500" baseline="0">
                <a:latin typeface="Century Gothic" panose="020B0502020202020204" pitchFamily="34" charset="0"/>
              </a:rPr>
            </a:br>
            <a:endParaRPr lang="en-US" sz="1500" baseline="0">
              <a:solidFill>
                <a:prstClr val="black"/>
              </a:solidFill>
              <a:latin typeface="Century Gothic" panose="020B0502020202020204" pitchFamily="34" charset="0"/>
            </a:endParaRPr>
          </a:p>
          <a:p>
            <a:pPr eaLnBrk="1" fontAlgn="auto" hangingPunct="1">
              <a:lnSpc>
                <a:spcPts val="2200"/>
              </a:lnSpc>
              <a:spcBef>
                <a:spcPts val="0"/>
              </a:spcBef>
              <a:spcAft>
                <a:spcPts val="0"/>
              </a:spcAft>
              <a:defRPr/>
            </a:pPr>
            <a:r>
              <a:rPr lang="en-US" sz="1500" baseline="0">
                <a:latin typeface="Century Gothic"/>
              </a:rPr>
              <a:t>His wife, on the other hand, is chatting away and enthusiastically hopping in and out of spas to sit. She is smiling and talking to him about ‘how the kids would love the radio in it, and that she likes the </a:t>
            </a:r>
            <a:r>
              <a:rPr lang="en-US" sz="1500" baseline="0" err="1">
                <a:latin typeface="Century Gothic"/>
              </a:rPr>
              <a:t>colour</a:t>
            </a:r>
            <a:r>
              <a:rPr lang="en-US" sz="1500" baseline="0">
                <a:latin typeface="Century Gothic"/>
              </a:rPr>
              <a:t> and style of several of the spas’. She meets your eye and says ‘Hello’ to you with an animated wave. She hasn’t read over the materials at all, though she has looked at the prices and is persuading her partner that a spa is what they need for the family even though it costs more than they thought. ‘Think of the wonderful family time we’ll have!!’, you hear her say. You hear him mention to her calmly that he ‘doesn’t know what other costs may be involved with the running of a spa, what maintenance might be needed or what chemicals, so it may not be that easy’ and then he goes silent. They both then look at you.</a:t>
            </a:r>
          </a:p>
        </p:txBody>
      </p:sp>
      <p:sp>
        <p:nvSpPr>
          <p:cNvPr id="7" name="TextBox 6">
            <a:extLst>
              <a:ext uri="{FF2B5EF4-FFF2-40B4-BE49-F238E27FC236}">
                <a16:creationId xmlns:a16="http://schemas.microsoft.com/office/drawing/2014/main" id="{CD1D0C68-6D99-3F1E-E7BF-1F899601EBB6}"/>
              </a:ext>
            </a:extLst>
          </p:cNvPr>
          <p:cNvSpPr txBox="1"/>
          <p:nvPr/>
        </p:nvSpPr>
        <p:spPr>
          <a:xfrm>
            <a:off x="8161338" y="1341438"/>
            <a:ext cx="3719512" cy="2952750"/>
          </a:xfrm>
          <a:prstGeom prst="rect">
            <a:avLst/>
          </a:prstGeom>
          <a:noFill/>
        </p:spPr>
        <p:txBody>
          <a:bodyPr/>
          <a:lstStyle/>
          <a:p>
            <a:pPr marL="342900" lvl="2" indent="-342900" defTabSz="913260" eaLnBrk="1" fontAlgn="auto" hangingPunct="1">
              <a:spcBef>
                <a:spcPts val="0"/>
              </a:spcBef>
              <a:spcAft>
                <a:spcPts val="0"/>
              </a:spcAft>
              <a:buSzPct val="100000"/>
              <a:buFont typeface="+mj-lt"/>
              <a:buAutoNum type="arabicPeriod"/>
              <a:defRPr/>
            </a:pPr>
            <a:r>
              <a:rPr lang="en-US" sz="1600" b="1">
                <a:solidFill>
                  <a:schemeClr val="tx1">
                    <a:lumMod val="75000"/>
                    <a:lumOff val="25000"/>
                  </a:schemeClr>
                </a:solidFill>
                <a:latin typeface="Century Gothic" panose="020B0502020202020204" pitchFamily="34" charset="0"/>
              </a:rPr>
              <a:t>What do you think the styles of each of them might be?</a:t>
            </a:r>
          </a:p>
          <a:p>
            <a:pPr marL="342900" lvl="2" indent="-342900" defTabSz="913260" eaLnBrk="1" fontAlgn="auto" hangingPunct="1">
              <a:spcBef>
                <a:spcPts val="0"/>
              </a:spcBef>
              <a:spcAft>
                <a:spcPts val="0"/>
              </a:spcAft>
              <a:buSzPct val="100000"/>
              <a:buFont typeface="+mj-lt"/>
              <a:buAutoNum type="arabicPeriod"/>
              <a:defRPr/>
            </a:pPr>
            <a:r>
              <a:rPr lang="en-US" sz="1600" b="1">
                <a:solidFill>
                  <a:schemeClr val="tx1">
                    <a:lumMod val="75000"/>
                    <a:lumOff val="25000"/>
                  </a:schemeClr>
                </a:solidFill>
                <a:latin typeface="Century Gothic" panose="020B0502020202020204" pitchFamily="34" charset="0"/>
              </a:rPr>
              <a:t>What are their concerns?</a:t>
            </a:r>
          </a:p>
          <a:p>
            <a:pPr marL="342900" lvl="2" indent="-342900" defTabSz="913260" eaLnBrk="1" fontAlgn="auto" hangingPunct="1">
              <a:spcBef>
                <a:spcPts val="0"/>
              </a:spcBef>
              <a:spcAft>
                <a:spcPts val="0"/>
              </a:spcAft>
              <a:buSzPct val="100000"/>
              <a:buFont typeface="+mj-lt"/>
              <a:buAutoNum type="arabicPeriod"/>
              <a:defRPr/>
            </a:pPr>
            <a:r>
              <a:rPr lang="en-US" sz="1600" b="1">
                <a:solidFill>
                  <a:schemeClr val="tx1">
                    <a:lumMod val="75000"/>
                    <a:lumOff val="25000"/>
                  </a:schemeClr>
                </a:solidFill>
                <a:latin typeface="Century Gothic" panose="020B0502020202020204" pitchFamily="34" charset="0"/>
              </a:rPr>
              <a:t>What kind of FABs (Features, Advantages, Benefits) might you bring into the sales process?</a:t>
            </a:r>
          </a:p>
          <a:p>
            <a:pPr marL="342900" lvl="2" indent="-342900" defTabSz="913260" eaLnBrk="1" fontAlgn="auto" hangingPunct="1">
              <a:spcBef>
                <a:spcPts val="0"/>
              </a:spcBef>
              <a:spcAft>
                <a:spcPts val="0"/>
              </a:spcAft>
              <a:buSzPct val="100000"/>
              <a:buFont typeface="+mj-lt"/>
              <a:buAutoNum type="arabicPeriod"/>
              <a:defRPr/>
            </a:pPr>
            <a:r>
              <a:rPr lang="en-US" sz="1600" b="1">
                <a:solidFill>
                  <a:schemeClr val="tx1">
                    <a:lumMod val="75000"/>
                    <a:lumOff val="25000"/>
                  </a:schemeClr>
                </a:solidFill>
                <a:latin typeface="Century Gothic" panose="020B0502020202020204" pitchFamily="34" charset="0"/>
              </a:rPr>
              <a:t>What is your approach going to be with this couple?</a:t>
            </a:r>
            <a:endParaRPr lang="en-NZ" sz="1600" b="1">
              <a:solidFill>
                <a:schemeClr val="tx1">
                  <a:lumMod val="75000"/>
                  <a:lumOff val="25000"/>
                </a:schemeClr>
              </a:solidFill>
              <a:latin typeface="Century Gothic" panose="020B0502020202020204" pitchFamily="34" charset="0"/>
            </a:endParaRPr>
          </a:p>
        </p:txBody>
      </p:sp>
      <p:sp>
        <p:nvSpPr>
          <p:cNvPr id="8" name="Freeform 34">
            <a:extLst>
              <a:ext uri="{FF2B5EF4-FFF2-40B4-BE49-F238E27FC236}">
                <a16:creationId xmlns:a16="http://schemas.microsoft.com/office/drawing/2014/main" id="{4D139352-06E2-C406-1D88-55ED9384111C}"/>
              </a:ext>
            </a:extLst>
          </p:cNvPr>
          <p:cNvSpPr>
            <a:spLocks noEditPoints="1"/>
          </p:cNvSpPr>
          <p:nvPr/>
        </p:nvSpPr>
        <p:spPr bwMode="auto">
          <a:xfrm>
            <a:off x="4529138" y="147638"/>
            <a:ext cx="503237" cy="377825"/>
          </a:xfrm>
          <a:custGeom>
            <a:avLst/>
            <a:gdLst>
              <a:gd name="T0" fmla="*/ 449979822 w 486"/>
              <a:gd name="T1" fmla="*/ 300597155 h 364"/>
              <a:gd name="T2" fmla="*/ 418835043 w 486"/>
              <a:gd name="T3" fmla="*/ 184237435 h 364"/>
              <a:gd name="T4" fmla="*/ 389838858 w 486"/>
              <a:gd name="T5" fmla="*/ 300597155 h 364"/>
              <a:gd name="T6" fmla="*/ 316811507 w 486"/>
              <a:gd name="T7" fmla="*/ 386790040 h 364"/>
              <a:gd name="T8" fmla="*/ 516563461 w 486"/>
              <a:gd name="T9" fmla="*/ 392177160 h 364"/>
              <a:gd name="T10" fmla="*/ 466088583 w 486"/>
              <a:gd name="T11" fmla="*/ 336152148 h 364"/>
              <a:gd name="T12" fmla="*/ 418835043 w 486"/>
              <a:gd name="T13" fmla="*/ 195011675 h 364"/>
              <a:gd name="T14" fmla="*/ 418835043 w 486"/>
              <a:gd name="T15" fmla="*/ 304906851 h 364"/>
              <a:gd name="T16" fmla="*/ 327550336 w 486"/>
              <a:gd name="T17" fmla="*/ 382480344 h 364"/>
              <a:gd name="T18" fmla="*/ 376951435 w 486"/>
              <a:gd name="T19" fmla="*/ 344771540 h 364"/>
              <a:gd name="T20" fmla="*/ 418835043 w 486"/>
              <a:gd name="T21" fmla="*/ 314603667 h 364"/>
              <a:gd name="T22" fmla="*/ 462867245 w 486"/>
              <a:gd name="T23" fmla="*/ 345848964 h 364"/>
              <a:gd name="T24" fmla="*/ 511193529 w 486"/>
              <a:gd name="T25" fmla="*/ 382480344 h 364"/>
              <a:gd name="T26" fmla="*/ 345807692 w 486"/>
              <a:gd name="T27" fmla="*/ 232720478 h 364"/>
              <a:gd name="T28" fmla="*/ 351177624 w 486"/>
              <a:gd name="T29" fmla="*/ 231643054 h 364"/>
              <a:gd name="T30" fmla="*/ 344733912 w 486"/>
              <a:gd name="T31" fmla="*/ 190701979 h 364"/>
              <a:gd name="T32" fmla="*/ 318959066 w 486"/>
              <a:gd name="T33" fmla="*/ 39863651 h 364"/>
              <a:gd name="T34" fmla="*/ 219083089 w 486"/>
              <a:gd name="T35" fmla="*/ 0 h 364"/>
              <a:gd name="T36" fmla="*/ 183643193 w 486"/>
              <a:gd name="T37" fmla="*/ 147605017 h 364"/>
              <a:gd name="T38" fmla="*/ 165385837 w 486"/>
              <a:gd name="T39" fmla="*/ 203630029 h 364"/>
              <a:gd name="T40" fmla="*/ 223379242 w 486"/>
              <a:gd name="T41" fmla="*/ 154069562 h 364"/>
              <a:gd name="T42" fmla="*/ 310367796 w 486"/>
              <a:gd name="T43" fmla="*/ 192856827 h 364"/>
              <a:gd name="T44" fmla="*/ 314663949 w 486"/>
              <a:gd name="T45" fmla="*/ 183160011 h 364"/>
              <a:gd name="T46" fmla="*/ 243784156 w 486"/>
              <a:gd name="T47" fmla="*/ 140063049 h 364"/>
              <a:gd name="T48" fmla="*/ 220156868 w 486"/>
              <a:gd name="T49" fmla="*/ 143295321 h 364"/>
              <a:gd name="T50" fmla="*/ 214786936 w 486"/>
              <a:gd name="T51" fmla="*/ 149759865 h 364"/>
              <a:gd name="T52" fmla="*/ 194383057 w 486"/>
              <a:gd name="T53" fmla="*/ 144372745 h 364"/>
              <a:gd name="T54" fmla="*/ 191160684 w 486"/>
              <a:gd name="T55" fmla="*/ 138985625 h 364"/>
              <a:gd name="T56" fmla="*/ 219083089 w 486"/>
              <a:gd name="T57" fmla="*/ 9696816 h 364"/>
              <a:gd name="T58" fmla="*/ 296406593 w 486"/>
              <a:gd name="T59" fmla="*/ 52792740 h 364"/>
              <a:gd name="T60" fmla="*/ 396282570 w 486"/>
              <a:gd name="T61" fmla="*/ 116360758 h 364"/>
              <a:gd name="T62" fmla="*/ 333994048 w 486"/>
              <a:gd name="T63" fmla="*/ 186392283 h 364"/>
              <a:gd name="T64" fmla="*/ 318959066 w 486"/>
              <a:gd name="T65" fmla="*/ 186392283 h 364"/>
              <a:gd name="T66" fmla="*/ 149277076 w 486"/>
              <a:gd name="T67" fmla="*/ 336152148 h 364"/>
              <a:gd name="T68" fmla="*/ 152499449 w 486"/>
              <a:gd name="T69" fmla="*/ 249959263 h 364"/>
              <a:gd name="T70" fmla="*/ 52622437 w 486"/>
              <a:gd name="T71" fmla="*/ 249959263 h 364"/>
              <a:gd name="T72" fmla="*/ 57992369 w 486"/>
              <a:gd name="T73" fmla="*/ 335074724 h 364"/>
              <a:gd name="T74" fmla="*/ 5369932 w 486"/>
              <a:gd name="T75" fmla="*/ 392177160 h 364"/>
              <a:gd name="T76" fmla="*/ 205121886 w 486"/>
              <a:gd name="T77" fmla="*/ 386790040 h 364"/>
              <a:gd name="T78" fmla="*/ 63362301 w 486"/>
              <a:gd name="T79" fmla="*/ 249959263 h 364"/>
              <a:gd name="T80" fmla="*/ 141759585 w 486"/>
              <a:gd name="T81" fmla="*/ 249959263 h 364"/>
              <a:gd name="T82" fmla="*/ 63362301 w 486"/>
              <a:gd name="T83" fmla="*/ 249959263 h 364"/>
              <a:gd name="T84" fmla="*/ 60140963 w 486"/>
              <a:gd name="T85" fmla="*/ 344771540 h 364"/>
              <a:gd name="T86" fmla="*/ 82693436 w 486"/>
              <a:gd name="T87" fmla="*/ 308139123 h 364"/>
              <a:gd name="T88" fmla="*/ 123503265 w 486"/>
              <a:gd name="T89" fmla="*/ 308139123 h 364"/>
              <a:gd name="T90" fmla="*/ 147129517 w 486"/>
              <a:gd name="T91" fmla="*/ 345848964 h 364"/>
              <a:gd name="T92" fmla="*/ 10739865 w 486"/>
              <a:gd name="T93" fmla="*/ 382480344 h 36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86" h="364">
                <a:moveTo>
                  <a:pt x="434" y="312"/>
                </a:moveTo>
                <a:cubicBezTo>
                  <a:pt x="423" y="309"/>
                  <a:pt x="419" y="290"/>
                  <a:pt x="419" y="279"/>
                </a:cubicBezTo>
                <a:cubicBezTo>
                  <a:pt x="429" y="267"/>
                  <a:pt x="437" y="250"/>
                  <a:pt x="437" y="232"/>
                </a:cubicBezTo>
                <a:cubicBezTo>
                  <a:pt x="437" y="195"/>
                  <a:pt x="419" y="171"/>
                  <a:pt x="390" y="171"/>
                </a:cubicBezTo>
                <a:cubicBezTo>
                  <a:pt x="362" y="171"/>
                  <a:pt x="344" y="195"/>
                  <a:pt x="344" y="232"/>
                </a:cubicBezTo>
                <a:cubicBezTo>
                  <a:pt x="344" y="251"/>
                  <a:pt x="352" y="268"/>
                  <a:pt x="363" y="279"/>
                </a:cubicBezTo>
                <a:cubicBezTo>
                  <a:pt x="362" y="293"/>
                  <a:pt x="358" y="308"/>
                  <a:pt x="348" y="311"/>
                </a:cubicBezTo>
                <a:cubicBezTo>
                  <a:pt x="304" y="320"/>
                  <a:pt x="295" y="342"/>
                  <a:pt x="295" y="359"/>
                </a:cubicBezTo>
                <a:cubicBezTo>
                  <a:pt x="295" y="362"/>
                  <a:pt x="297" y="364"/>
                  <a:pt x="300" y="364"/>
                </a:cubicBezTo>
                <a:cubicBezTo>
                  <a:pt x="481" y="364"/>
                  <a:pt x="481" y="364"/>
                  <a:pt x="481" y="364"/>
                </a:cubicBezTo>
                <a:cubicBezTo>
                  <a:pt x="483" y="364"/>
                  <a:pt x="486" y="362"/>
                  <a:pt x="486" y="359"/>
                </a:cubicBezTo>
                <a:cubicBezTo>
                  <a:pt x="486" y="343"/>
                  <a:pt x="477" y="321"/>
                  <a:pt x="434" y="312"/>
                </a:cubicBezTo>
                <a:close/>
                <a:moveTo>
                  <a:pt x="354" y="232"/>
                </a:moveTo>
                <a:cubicBezTo>
                  <a:pt x="354" y="185"/>
                  <a:pt x="382" y="181"/>
                  <a:pt x="390" y="181"/>
                </a:cubicBezTo>
                <a:cubicBezTo>
                  <a:pt x="399" y="181"/>
                  <a:pt x="427" y="185"/>
                  <a:pt x="427" y="232"/>
                </a:cubicBezTo>
                <a:cubicBezTo>
                  <a:pt x="427" y="261"/>
                  <a:pt x="408" y="283"/>
                  <a:pt x="390" y="283"/>
                </a:cubicBezTo>
                <a:cubicBezTo>
                  <a:pt x="373" y="283"/>
                  <a:pt x="354" y="261"/>
                  <a:pt x="354" y="232"/>
                </a:cubicBezTo>
                <a:close/>
                <a:moveTo>
                  <a:pt x="305" y="355"/>
                </a:moveTo>
                <a:cubicBezTo>
                  <a:pt x="307" y="338"/>
                  <a:pt x="323" y="326"/>
                  <a:pt x="351" y="320"/>
                </a:cubicBezTo>
                <a:cubicBezTo>
                  <a:pt x="351" y="320"/>
                  <a:pt x="351" y="320"/>
                  <a:pt x="351" y="320"/>
                </a:cubicBezTo>
                <a:cubicBezTo>
                  <a:pt x="364" y="316"/>
                  <a:pt x="370" y="301"/>
                  <a:pt x="372" y="286"/>
                </a:cubicBezTo>
                <a:cubicBezTo>
                  <a:pt x="377" y="290"/>
                  <a:pt x="384" y="292"/>
                  <a:pt x="390" y="292"/>
                </a:cubicBezTo>
                <a:cubicBezTo>
                  <a:pt x="397" y="292"/>
                  <a:pt x="404" y="290"/>
                  <a:pt x="410" y="286"/>
                </a:cubicBezTo>
                <a:cubicBezTo>
                  <a:pt x="412" y="302"/>
                  <a:pt x="418" y="317"/>
                  <a:pt x="431" y="321"/>
                </a:cubicBezTo>
                <a:cubicBezTo>
                  <a:pt x="431" y="321"/>
                  <a:pt x="431" y="321"/>
                  <a:pt x="432" y="321"/>
                </a:cubicBezTo>
                <a:cubicBezTo>
                  <a:pt x="459" y="326"/>
                  <a:pt x="474" y="338"/>
                  <a:pt x="476" y="355"/>
                </a:cubicBezTo>
                <a:lnTo>
                  <a:pt x="305" y="355"/>
                </a:lnTo>
                <a:close/>
                <a:moveTo>
                  <a:pt x="322" y="216"/>
                </a:moveTo>
                <a:cubicBezTo>
                  <a:pt x="323" y="216"/>
                  <a:pt x="323" y="216"/>
                  <a:pt x="324" y="216"/>
                </a:cubicBezTo>
                <a:cubicBezTo>
                  <a:pt x="325" y="216"/>
                  <a:pt x="327" y="216"/>
                  <a:pt x="327" y="215"/>
                </a:cubicBezTo>
                <a:cubicBezTo>
                  <a:pt x="329" y="214"/>
                  <a:pt x="330" y="212"/>
                  <a:pt x="329" y="210"/>
                </a:cubicBezTo>
                <a:cubicBezTo>
                  <a:pt x="329" y="210"/>
                  <a:pt x="322" y="195"/>
                  <a:pt x="321" y="177"/>
                </a:cubicBezTo>
                <a:cubicBezTo>
                  <a:pt x="355" y="168"/>
                  <a:pt x="378" y="140"/>
                  <a:pt x="378" y="108"/>
                </a:cubicBezTo>
                <a:cubicBezTo>
                  <a:pt x="378" y="69"/>
                  <a:pt x="342" y="37"/>
                  <a:pt x="297" y="37"/>
                </a:cubicBezTo>
                <a:cubicBezTo>
                  <a:pt x="290" y="37"/>
                  <a:pt x="283" y="37"/>
                  <a:pt x="277" y="39"/>
                </a:cubicBezTo>
                <a:cubicBezTo>
                  <a:pt x="263" y="15"/>
                  <a:pt x="235" y="0"/>
                  <a:pt x="204" y="0"/>
                </a:cubicBezTo>
                <a:cubicBezTo>
                  <a:pt x="159" y="0"/>
                  <a:pt x="123" y="32"/>
                  <a:pt x="123" y="71"/>
                </a:cubicBezTo>
                <a:cubicBezTo>
                  <a:pt x="123" y="100"/>
                  <a:pt x="142" y="125"/>
                  <a:pt x="171" y="137"/>
                </a:cubicBezTo>
                <a:cubicBezTo>
                  <a:pt x="170" y="163"/>
                  <a:pt x="154" y="183"/>
                  <a:pt x="154" y="183"/>
                </a:cubicBezTo>
                <a:cubicBezTo>
                  <a:pt x="153" y="185"/>
                  <a:pt x="153" y="188"/>
                  <a:pt x="154" y="189"/>
                </a:cubicBezTo>
                <a:cubicBezTo>
                  <a:pt x="156" y="191"/>
                  <a:pt x="158" y="191"/>
                  <a:pt x="160" y="191"/>
                </a:cubicBezTo>
                <a:cubicBezTo>
                  <a:pt x="185" y="179"/>
                  <a:pt x="201" y="164"/>
                  <a:pt x="208" y="143"/>
                </a:cubicBezTo>
                <a:cubicBezTo>
                  <a:pt x="214" y="142"/>
                  <a:pt x="219" y="142"/>
                  <a:pt x="224" y="141"/>
                </a:cubicBezTo>
                <a:cubicBezTo>
                  <a:pt x="237" y="163"/>
                  <a:pt x="261" y="177"/>
                  <a:pt x="289" y="179"/>
                </a:cubicBezTo>
                <a:cubicBezTo>
                  <a:pt x="296" y="193"/>
                  <a:pt x="306" y="205"/>
                  <a:pt x="322" y="216"/>
                </a:cubicBezTo>
                <a:close/>
                <a:moveTo>
                  <a:pt x="293" y="170"/>
                </a:moveTo>
                <a:cubicBezTo>
                  <a:pt x="266" y="169"/>
                  <a:pt x="242" y="155"/>
                  <a:pt x="231" y="133"/>
                </a:cubicBezTo>
                <a:cubicBezTo>
                  <a:pt x="230" y="131"/>
                  <a:pt x="228" y="130"/>
                  <a:pt x="227" y="130"/>
                </a:cubicBezTo>
                <a:cubicBezTo>
                  <a:pt x="226" y="130"/>
                  <a:pt x="226" y="130"/>
                  <a:pt x="225" y="131"/>
                </a:cubicBezTo>
                <a:cubicBezTo>
                  <a:pt x="219" y="132"/>
                  <a:pt x="212" y="133"/>
                  <a:pt x="205" y="133"/>
                </a:cubicBezTo>
                <a:cubicBezTo>
                  <a:pt x="202" y="133"/>
                  <a:pt x="201" y="135"/>
                  <a:pt x="200" y="137"/>
                </a:cubicBezTo>
                <a:cubicBezTo>
                  <a:pt x="200" y="138"/>
                  <a:pt x="200" y="138"/>
                  <a:pt x="200" y="139"/>
                </a:cubicBezTo>
                <a:cubicBezTo>
                  <a:pt x="195" y="154"/>
                  <a:pt x="185" y="165"/>
                  <a:pt x="170" y="175"/>
                </a:cubicBezTo>
                <a:cubicBezTo>
                  <a:pt x="175" y="165"/>
                  <a:pt x="180" y="150"/>
                  <a:pt x="181" y="134"/>
                </a:cubicBezTo>
                <a:cubicBezTo>
                  <a:pt x="181" y="134"/>
                  <a:pt x="181" y="134"/>
                  <a:pt x="181" y="134"/>
                </a:cubicBezTo>
                <a:cubicBezTo>
                  <a:pt x="181" y="132"/>
                  <a:pt x="180" y="130"/>
                  <a:pt x="178" y="129"/>
                </a:cubicBezTo>
                <a:cubicBezTo>
                  <a:pt x="150" y="120"/>
                  <a:pt x="132" y="97"/>
                  <a:pt x="132" y="71"/>
                </a:cubicBezTo>
                <a:cubicBezTo>
                  <a:pt x="132" y="37"/>
                  <a:pt x="164" y="9"/>
                  <a:pt x="204" y="9"/>
                </a:cubicBezTo>
                <a:cubicBezTo>
                  <a:pt x="233" y="9"/>
                  <a:pt x="259" y="24"/>
                  <a:pt x="270" y="47"/>
                </a:cubicBezTo>
                <a:cubicBezTo>
                  <a:pt x="271" y="48"/>
                  <a:pt x="273" y="49"/>
                  <a:pt x="276" y="49"/>
                </a:cubicBezTo>
                <a:cubicBezTo>
                  <a:pt x="282" y="47"/>
                  <a:pt x="290" y="46"/>
                  <a:pt x="297" y="46"/>
                </a:cubicBezTo>
                <a:cubicBezTo>
                  <a:pt x="337" y="46"/>
                  <a:pt x="369" y="74"/>
                  <a:pt x="369" y="108"/>
                </a:cubicBezTo>
                <a:cubicBezTo>
                  <a:pt x="369" y="137"/>
                  <a:pt x="347" y="162"/>
                  <a:pt x="315" y="169"/>
                </a:cubicBezTo>
                <a:cubicBezTo>
                  <a:pt x="313" y="169"/>
                  <a:pt x="311" y="171"/>
                  <a:pt x="311" y="173"/>
                </a:cubicBezTo>
                <a:cubicBezTo>
                  <a:pt x="311" y="183"/>
                  <a:pt x="313" y="191"/>
                  <a:pt x="315" y="198"/>
                </a:cubicBezTo>
                <a:cubicBezTo>
                  <a:pt x="306" y="190"/>
                  <a:pt x="301" y="182"/>
                  <a:pt x="297" y="173"/>
                </a:cubicBezTo>
                <a:cubicBezTo>
                  <a:pt x="296" y="171"/>
                  <a:pt x="295" y="170"/>
                  <a:pt x="293" y="170"/>
                </a:cubicBezTo>
                <a:close/>
                <a:moveTo>
                  <a:pt x="139" y="312"/>
                </a:moveTo>
                <a:cubicBezTo>
                  <a:pt x="128" y="309"/>
                  <a:pt x="124" y="290"/>
                  <a:pt x="124" y="279"/>
                </a:cubicBezTo>
                <a:cubicBezTo>
                  <a:pt x="135" y="267"/>
                  <a:pt x="142" y="250"/>
                  <a:pt x="142" y="232"/>
                </a:cubicBezTo>
                <a:cubicBezTo>
                  <a:pt x="142" y="195"/>
                  <a:pt x="124" y="171"/>
                  <a:pt x="96" y="171"/>
                </a:cubicBezTo>
                <a:cubicBezTo>
                  <a:pt x="67" y="171"/>
                  <a:pt x="49" y="195"/>
                  <a:pt x="49" y="232"/>
                </a:cubicBezTo>
                <a:cubicBezTo>
                  <a:pt x="49" y="251"/>
                  <a:pt x="57" y="268"/>
                  <a:pt x="68" y="279"/>
                </a:cubicBezTo>
                <a:cubicBezTo>
                  <a:pt x="67" y="293"/>
                  <a:pt x="63" y="308"/>
                  <a:pt x="54" y="311"/>
                </a:cubicBezTo>
                <a:cubicBezTo>
                  <a:pt x="10" y="320"/>
                  <a:pt x="0" y="342"/>
                  <a:pt x="0" y="359"/>
                </a:cubicBezTo>
                <a:cubicBezTo>
                  <a:pt x="0" y="362"/>
                  <a:pt x="3" y="364"/>
                  <a:pt x="5" y="364"/>
                </a:cubicBezTo>
                <a:cubicBezTo>
                  <a:pt x="186" y="364"/>
                  <a:pt x="186" y="364"/>
                  <a:pt x="186" y="364"/>
                </a:cubicBezTo>
                <a:cubicBezTo>
                  <a:pt x="189" y="364"/>
                  <a:pt x="191" y="362"/>
                  <a:pt x="191" y="359"/>
                </a:cubicBezTo>
                <a:cubicBezTo>
                  <a:pt x="191" y="343"/>
                  <a:pt x="182" y="321"/>
                  <a:pt x="139" y="312"/>
                </a:cubicBezTo>
                <a:close/>
                <a:moveTo>
                  <a:pt x="59" y="232"/>
                </a:moveTo>
                <a:cubicBezTo>
                  <a:pt x="59" y="185"/>
                  <a:pt x="87" y="181"/>
                  <a:pt x="96" y="181"/>
                </a:cubicBezTo>
                <a:cubicBezTo>
                  <a:pt x="104" y="181"/>
                  <a:pt x="132" y="185"/>
                  <a:pt x="132" y="232"/>
                </a:cubicBezTo>
                <a:cubicBezTo>
                  <a:pt x="132" y="261"/>
                  <a:pt x="113" y="283"/>
                  <a:pt x="96" y="283"/>
                </a:cubicBezTo>
                <a:cubicBezTo>
                  <a:pt x="78" y="283"/>
                  <a:pt x="59" y="261"/>
                  <a:pt x="59" y="232"/>
                </a:cubicBezTo>
                <a:close/>
                <a:moveTo>
                  <a:pt x="10" y="355"/>
                </a:moveTo>
                <a:cubicBezTo>
                  <a:pt x="12" y="338"/>
                  <a:pt x="28" y="326"/>
                  <a:pt x="56" y="320"/>
                </a:cubicBezTo>
                <a:cubicBezTo>
                  <a:pt x="56" y="320"/>
                  <a:pt x="56" y="320"/>
                  <a:pt x="56" y="320"/>
                </a:cubicBezTo>
                <a:cubicBezTo>
                  <a:pt x="69" y="316"/>
                  <a:pt x="75" y="301"/>
                  <a:pt x="77" y="286"/>
                </a:cubicBezTo>
                <a:cubicBezTo>
                  <a:pt x="83" y="290"/>
                  <a:pt x="89" y="292"/>
                  <a:pt x="96" y="292"/>
                </a:cubicBezTo>
                <a:cubicBezTo>
                  <a:pt x="102" y="292"/>
                  <a:pt x="109" y="290"/>
                  <a:pt x="115" y="286"/>
                </a:cubicBezTo>
                <a:cubicBezTo>
                  <a:pt x="117" y="302"/>
                  <a:pt x="123" y="317"/>
                  <a:pt x="136" y="321"/>
                </a:cubicBezTo>
                <a:cubicBezTo>
                  <a:pt x="137" y="321"/>
                  <a:pt x="137" y="321"/>
                  <a:pt x="137" y="321"/>
                </a:cubicBezTo>
                <a:cubicBezTo>
                  <a:pt x="164" y="326"/>
                  <a:pt x="179" y="338"/>
                  <a:pt x="181" y="355"/>
                </a:cubicBezTo>
                <a:lnTo>
                  <a:pt x="10" y="355"/>
                </a:lnTo>
                <a:close/>
              </a:path>
            </a:pathLst>
          </a:custGeom>
          <a:solidFill>
            <a:srgbClr val="DE247E"/>
          </a:solidFill>
          <a:ln w="9525">
            <a:solidFill>
              <a:srgbClr val="DE247E"/>
            </a:solidFill>
            <a:round/>
            <a:headEnd/>
            <a:tailEnd/>
          </a:ln>
        </p:spPr>
        <p:txBody>
          <a:bodyPr lIns="68580" tIns="34290" rIns="68580" bIns="34290"/>
          <a:lstStyle/>
          <a:p>
            <a:endParaRPr lang="en-NZ"/>
          </a:p>
        </p:txBody>
      </p:sp>
      <p:sp>
        <p:nvSpPr>
          <p:cNvPr id="9" name="Rounded Rectangle 8">
            <a:extLst>
              <a:ext uri="{FF2B5EF4-FFF2-40B4-BE49-F238E27FC236}">
                <a16:creationId xmlns:a16="http://schemas.microsoft.com/office/drawing/2014/main" id="{12DAC26B-EFED-41F6-D71E-E81923059560}"/>
              </a:ext>
            </a:extLst>
          </p:cNvPr>
          <p:cNvSpPr/>
          <p:nvPr/>
        </p:nvSpPr>
        <p:spPr>
          <a:xfrm>
            <a:off x="7874000" y="657225"/>
            <a:ext cx="6213475" cy="338138"/>
          </a:xfrm>
          <a:prstGeom prst="round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10" name="Rounded Rectangle 9">
            <a:extLst>
              <a:ext uri="{FF2B5EF4-FFF2-40B4-BE49-F238E27FC236}">
                <a16:creationId xmlns:a16="http://schemas.microsoft.com/office/drawing/2014/main" id="{08CB3677-626E-F6D2-F335-692D66E6D777}"/>
              </a:ext>
            </a:extLst>
          </p:cNvPr>
          <p:cNvSpPr/>
          <p:nvPr/>
        </p:nvSpPr>
        <p:spPr>
          <a:xfrm>
            <a:off x="-1590675" y="688975"/>
            <a:ext cx="6215063" cy="339725"/>
          </a:xfrm>
          <a:prstGeom prst="round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526344" name="TextBox 1">
            <a:extLst>
              <a:ext uri="{FF2B5EF4-FFF2-40B4-BE49-F238E27FC236}">
                <a16:creationId xmlns:a16="http://schemas.microsoft.com/office/drawing/2014/main" id="{F6542B3F-03C2-4E77-E8D0-DEC5B95FC9C5}"/>
              </a:ext>
            </a:extLst>
          </p:cNvPr>
          <p:cNvSpPr txBox="1">
            <a:spLocks noChangeArrowheads="1"/>
          </p:cNvSpPr>
          <p:nvPr/>
        </p:nvSpPr>
        <p:spPr bwMode="auto">
          <a:xfrm>
            <a:off x="1174750" y="688975"/>
            <a:ext cx="33543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r>
              <a:rPr lang="en-NZ" altLang="en-US" b="1">
                <a:solidFill>
                  <a:schemeClr val="bg1"/>
                </a:solidFill>
                <a:latin typeface="Century Gothic" panose="020B0502020202020204" pitchFamily="34" charset="0"/>
              </a:rPr>
              <a:t>Case Study</a:t>
            </a:r>
            <a:endParaRPr lang="en-GB" altLang="en-US" b="1">
              <a:solidFill>
                <a:schemeClr val="bg1"/>
              </a:solidFill>
              <a:latin typeface="Century Gothic" panose="020B0502020202020204" pitchFamily="34" charset="0"/>
            </a:endParaRPr>
          </a:p>
        </p:txBody>
      </p:sp>
      <p:sp>
        <p:nvSpPr>
          <p:cNvPr id="526345" name="TextBox 10">
            <a:extLst>
              <a:ext uri="{FF2B5EF4-FFF2-40B4-BE49-F238E27FC236}">
                <a16:creationId xmlns:a16="http://schemas.microsoft.com/office/drawing/2014/main" id="{D7C242CF-544F-A55B-DD4C-2C49A300F7AE}"/>
              </a:ext>
            </a:extLst>
          </p:cNvPr>
          <p:cNvSpPr txBox="1">
            <a:spLocks noChangeArrowheads="1"/>
          </p:cNvSpPr>
          <p:nvPr/>
        </p:nvSpPr>
        <p:spPr bwMode="auto">
          <a:xfrm>
            <a:off x="7997825" y="641350"/>
            <a:ext cx="33543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b="1">
                <a:solidFill>
                  <a:schemeClr val="bg1"/>
                </a:solidFill>
                <a:latin typeface="Century Gothic" panose="020B0502020202020204" pitchFamily="34" charset="0"/>
              </a:rPr>
              <a:t>Questions</a:t>
            </a:r>
            <a:endParaRPr lang="en-GB" altLang="en-US" b="1">
              <a:solidFill>
                <a:schemeClr val="bg1"/>
              </a:solidFill>
              <a:latin typeface="Century Gothic" panose="020B0502020202020204" pitchFamily="34" charset="0"/>
            </a:endParaRPr>
          </a:p>
        </p:txBody>
      </p:sp>
      <p:grpSp>
        <p:nvGrpSpPr>
          <p:cNvPr id="526346" name="Group 11">
            <a:extLst>
              <a:ext uri="{FF2B5EF4-FFF2-40B4-BE49-F238E27FC236}">
                <a16:creationId xmlns:a16="http://schemas.microsoft.com/office/drawing/2014/main" id="{F5DA10E3-DE99-727E-1009-0E3BEF6EDB0D}"/>
              </a:ext>
            </a:extLst>
          </p:cNvPr>
          <p:cNvGrpSpPr>
            <a:grpSpLocks/>
          </p:cNvGrpSpPr>
          <p:nvPr/>
        </p:nvGrpSpPr>
        <p:grpSpPr bwMode="auto">
          <a:xfrm>
            <a:off x="9604375" y="204788"/>
            <a:ext cx="2849563" cy="376237"/>
            <a:chOff x="9604598" y="204437"/>
            <a:chExt cx="2848654" cy="377134"/>
          </a:xfrm>
        </p:grpSpPr>
        <p:sp>
          <p:nvSpPr>
            <p:cNvPr id="13" name="Prostokąt zaokrąglony 7">
              <a:extLst>
                <a:ext uri="{FF2B5EF4-FFF2-40B4-BE49-F238E27FC236}">
                  <a16:creationId xmlns:a16="http://schemas.microsoft.com/office/drawing/2014/main" id="{8355CE98-E2C2-2449-C882-067584CF5393}"/>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7 of SS Section</a:t>
              </a:r>
              <a:endParaRPr lang="en-US" sz="1100" b="1">
                <a:solidFill>
                  <a:schemeClr val="bg1"/>
                </a:solidFill>
                <a:latin typeface="Century Gothic" panose="020B0502020202020204" pitchFamily="34" charset="0"/>
              </a:endParaRPr>
            </a:p>
          </p:txBody>
        </p:sp>
        <p:pic>
          <p:nvPicPr>
            <p:cNvPr id="526348" name="Graphic 13" descr="Closed book with solid fill">
              <a:extLst>
                <a:ext uri="{FF2B5EF4-FFF2-40B4-BE49-F238E27FC236}">
                  <a16:creationId xmlns:a16="http://schemas.microsoft.com/office/drawing/2014/main" id="{A8540BAA-303F-88BC-28F2-F6CB32D09B4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6" presetClass="emph" presetSubtype="0" fill="hold" nodeType="afterEffect">
                                  <p:stCondLst>
                                    <p:cond delay="0"/>
                                  </p:stCondLst>
                                  <p:childTnLst>
                                    <p:animEffect transition="out" filter="fade">
                                      <p:cBhvr>
                                        <p:cTn id="6" dur="750" tmFilter="0, 0; .2, .5; .8, .5; 1, 0"/>
                                        <p:tgtEl>
                                          <p:spTgt spid="8"/>
                                        </p:tgtEl>
                                      </p:cBhvr>
                                    </p:animEffect>
                                    <p:animScale>
                                      <p:cBhvr>
                                        <p:cTn id="7" dur="375" autoRev="1" fill="hold"/>
                                        <p:tgtEl>
                                          <p:spTgt spid="8"/>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386" name="Text Placeholder 2">
            <a:extLst>
              <a:ext uri="{FF2B5EF4-FFF2-40B4-BE49-F238E27FC236}">
                <a16:creationId xmlns:a16="http://schemas.microsoft.com/office/drawing/2014/main" id="{B96988C0-437D-0176-069C-AB01CAC6FC16}"/>
              </a:ext>
            </a:extLst>
          </p:cNvPr>
          <p:cNvSpPr>
            <a:spLocks noGrp="1" noChangeArrowheads="1"/>
          </p:cNvSpPr>
          <p:nvPr>
            <p:ph type="body" sz="quarter" idx="4294967295"/>
          </p:nvPr>
        </p:nvSpPr>
        <p:spPr bwMode="auto">
          <a:xfrm>
            <a:off x="406400" y="188913"/>
            <a:ext cx="4918075" cy="4000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a:latin typeface="Century Gothic" panose="020B0502020202020204" pitchFamily="34" charset="0"/>
              </a:rPr>
              <a:t>Exercise 7: Sales - Identify and Approach</a:t>
            </a:r>
          </a:p>
        </p:txBody>
      </p:sp>
      <p:sp>
        <p:nvSpPr>
          <p:cNvPr id="5" name="Text Box 5">
            <a:extLst>
              <a:ext uri="{FF2B5EF4-FFF2-40B4-BE49-F238E27FC236}">
                <a16:creationId xmlns:a16="http://schemas.microsoft.com/office/drawing/2014/main" id="{0C97C821-43D0-3FD0-4290-1245BAC4F1B5}"/>
              </a:ext>
            </a:extLst>
          </p:cNvPr>
          <p:cNvSpPr txBox="1">
            <a:spLocks noChangeArrowheads="1"/>
          </p:cNvSpPr>
          <p:nvPr/>
        </p:nvSpPr>
        <p:spPr bwMode="auto">
          <a:xfrm>
            <a:off x="506413" y="1360438"/>
            <a:ext cx="5805487" cy="4770537"/>
          </a:xfrm>
          <a:prstGeom prst="rect">
            <a:avLst/>
          </a:prstGeom>
          <a:noFill/>
          <a:ln>
            <a:noFill/>
          </a:ln>
          <a:effectLst/>
        </p:spPr>
        <p:txBody>
          <a:bodyPr lIns="91440" tIns="45720" rIns="91440" bIns="45720" anchor="ctr">
            <a:spAutoFit/>
          </a:bodyPr>
          <a:lstStyle>
            <a:lvl1pPr defTabSz="762000">
              <a:defRPr sz="2400" baseline="30000">
                <a:solidFill>
                  <a:schemeClr val="tx1"/>
                </a:solidFill>
                <a:latin typeface="Verdana" pitchFamily="34" charset="0"/>
              </a:defRPr>
            </a:lvl1pPr>
            <a:lvl2pPr marL="742950" indent="-285750" defTabSz="762000">
              <a:defRPr sz="2400" baseline="30000">
                <a:solidFill>
                  <a:schemeClr val="tx1"/>
                </a:solidFill>
                <a:latin typeface="Verdana" pitchFamily="34" charset="0"/>
              </a:defRPr>
            </a:lvl2pPr>
            <a:lvl3pPr marL="1143000" indent="-228600" defTabSz="762000">
              <a:defRPr sz="2400" baseline="30000">
                <a:solidFill>
                  <a:schemeClr val="tx1"/>
                </a:solidFill>
                <a:latin typeface="Verdana" pitchFamily="34" charset="0"/>
              </a:defRPr>
            </a:lvl3pPr>
            <a:lvl4pPr marL="1600200" indent="-228600" defTabSz="762000">
              <a:defRPr sz="2400" baseline="30000">
                <a:solidFill>
                  <a:schemeClr val="tx1"/>
                </a:solidFill>
                <a:latin typeface="Verdana" pitchFamily="34" charset="0"/>
              </a:defRPr>
            </a:lvl4pPr>
            <a:lvl5pPr marL="2057400" indent="-228600" defTabSz="762000">
              <a:defRPr sz="2400" baseline="30000">
                <a:solidFill>
                  <a:schemeClr val="tx1"/>
                </a:solidFill>
                <a:latin typeface="Verdana" pitchFamily="34" charset="0"/>
              </a:defRPr>
            </a:lvl5pPr>
            <a:lvl6pPr marL="2514600" indent="-228600" algn="ctr" defTabSz="762000" eaLnBrk="0" fontAlgn="base" hangingPunct="0">
              <a:spcBef>
                <a:spcPct val="0"/>
              </a:spcBef>
              <a:spcAft>
                <a:spcPct val="0"/>
              </a:spcAft>
              <a:defRPr sz="2400" baseline="30000">
                <a:solidFill>
                  <a:schemeClr val="tx1"/>
                </a:solidFill>
                <a:latin typeface="Verdana" pitchFamily="34" charset="0"/>
              </a:defRPr>
            </a:lvl6pPr>
            <a:lvl7pPr marL="2971800" indent="-228600" algn="ctr" defTabSz="762000" eaLnBrk="0" fontAlgn="base" hangingPunct="0">
              <a:spcBef>
                <a:spcPct val="0"/>
              </a:spcBef>
              <a:spcAft>
                <a:spcPct val="0"/>
              </a:spcAft>
              <a:defRPr sz="2400" baseline="30000">
                <a:solidFill>
                  <a:schemeClr val="tx1"/>
                </a:solidFill>
                <a:latin typeface="Verdana" pitchFamily="34" charset="0"/>
              </a:defRPr>
            </a:lvl7pPr>
            <a:lvl8pPr marL="3429000" indent="-228600" algn="ctr" defTabSz="762000" eaLnBrk="0" fontAlgn="base" hangingPunct="0">
              <a:spcBef>
                <a:spcPct val="0"/>
              </a:spcBef>
              <a:spcAft>
                <a:spcPct val="0"/>
              </a:spcAft>
              <a:defRPr sz="2400" baseline="30000">
                <a:solidFill>
                  <a:schemeClr val="tx1"/>
                </a:solidFill>
                <a:latin typeface="Verdana" pitchFamily="34" charset="0"/>
              </a:defRPr>
            </a:lvl8pPr>
            <a:lvl9pPr marL="3886200" indent="-228600" algn="ctr" defTabSz="762000" eaLnBrk="0" fontAlgn="base" hangingPunct="0">
              <a:spcBef>
                <a:spcPct val="0"/>
              </a:spcBef>
              <a:spcAft>
                <a:spcPct val="0"/>
              </a:spcAft>
              <a:defRPr sz="2400" baseline="30000">
                <a:solidFill>
                  <a:schemeClr val="tx1"/>
                </a:solidFill>
                <a:latin typeface="Verdana" pitchFamily="34" charset="0"/>
              </a:defRPr>
            </a:lvl9pPr>
          </a:lstStyle>
          <a:p>
            <a:pPr indent="-254000" eaLnBrk="1" fontAlgn="auto" hangingPunct="1">
              <a:spcBef>
                <a:spcPts val="0"/>
              </a:spcBef>
              <a:spcAft>
                <a:spcPts val="0"/>
              </a:spcAft>
              <a:defRPr/>
            </a:pPr>
            <a:r>
              <a:rPr lang="en-US">
                <a:latin typeface="Century Gothic"/>
              </a:rPr>
              <a:t>A customer walks in, who has been in once already a few weeks ago, and he is looking at several of the top spa pools. You have identified him to be an S-style and you would like to close the sale today.  For some reason, he seems to be procrastinating in choosing which spa he wants.</a:t>
            </a:r>
            <a:br>
              <a:rPr lang="en-US">
                <a:latin typeface="Century Gothic" panose="020B0502020202020204" pitchFamily="34" charset="0"/>
              </a:rPr>
            </a:br>
            <a:endParaRPr lang="en-US">
              <a:latin typeface="Century Gothic" panose="020B0502020202020204" pitchFamily="34" charset="0"/>
            </a:endParaRPr>
          </a:p>
          <a:p>
            <a:pPr eaLnBrk="1" fontAlgn="auto" hangingPunct="1">
              <a:spcBef>
                <a:spcPts val="0"/>
              </a:spcBef>
              <a:spcAft>
                <a:spcPts val="0"/>
              </a:spcAft>
              <a:defRPr/>
            </a:pPr>
            <a:r>
              <a:rPr lang="en-US">
                <a:latin typeface="Century Gothic"/>
              </a:rPr>
              <a:t>You’re fairly certain that you provided him with enough information verbally the first time, by going over the details of at least 10 spas and talking briefly about the gadgets each one has. In fact, afterwards, you told him that all the spa brochures were over by the counter for him to go and look at, as you had another customer to serve. But for some reason, he seems to be stalling still. You think he’s had a spa previously but can't remember the story. You know he wants one or he wouldn’t have come back. Why is he not committing? What could help him?</a:t>
            </a:r>
          </a:p>
          <a:p>
            <a:pPr eaLnBrk="1" fontAlgn="auto" hangingPunct="1">
              <a:spcBef>
                <a:spcPts val="0"/>
              </a:spcBef>
              <a:spcAft>
                <a:spcPts val="0"/>
              </a:spcAft>
              <a:defRPr/>
            </a:pPr>
            <a:endParaRPr lang="en-US">
              <a:latin typeface="Century Gothic" panose="020B0502020202020204" pitchFamily="34" charset="0"/>
            </a:endParaRPr>
          </a:p>
        </p:txBody>
      </p:sp>
      <p:sp>
        <p:nvSpPr>
          <p:cNvPr id="2" name="Rectangle 1">
            <a:extLst>
              <a:ext uri="{FF2B5EF4-FFF2-40B4-BE49-F238E27FC236}">
                <a16:creationId xmlns:a16="http://schemas.microsoft.com/office/drawing/2014/main" id="{B9556BA4-F3CC-5C8A-5A65-11F825AC75BF}"/>
              </a:ext>
            </a:extLst>
          </p:cNvPr>
          <p:cNvSpPr/>
          <p:nvPr/>
        </p:nvSpPr>
        <p:spPr>
          <a:xfrm>
            <a:off x="6886575" y="1466850"/>
            <a:ext cx="4968875" cy="2862263"/>
          </a:xfrm>
          <a:prstGeom prst="rect">
            <a:avLst/>
          </a:prstGeom>
        </p:spPr>
        <p:txBody>
          <a:bodyPr>
            <a:spAutoFit/>
          </a:bodyPr>
          <a:lstStyle/>
          <a:p>
            <a:pPr marL="419100" indent="-266700" defTabSz="913203" eaLnBrk="1" fontAlgn="auto" hangingPunct="1">
              <a:spcBef>
                <a:spcPts val="0"/>
              </a:spcBef>
              <a:spcAft>
                <a:spcPts val="0"/>
              </a:spcAft>
              <a:buSzPct val="80000"/>
              <a:buFont typeface="+mj-lt"/>
              <a:buAutoNum type="arabicPeriod"/>
              <a:defRPr/>
            </a:pPr>
            <a:r>
              <a:rPr lang="en-US" b="1">
                <a:solidFill>
                  <a:schemeClr val="tx1">
                    <a:lumMod val="75000"/>
                    <a:lumOff val="25000"/>
                  </a:schemeClr>
                </a:solidFill>
                <a:latin typeface="Century Gothic" panose="020B0502020202020204" pitchFamily="34" charset="0"/>
              </a:rPr>
              <a:t>What are the key words for the customer’s behavioural style? </a:t>
            </a:r>
          </a:p>
          <a:p>
            <a:pPr marL="419100" indent="-266700" defTabSz="913203" eaLnBrk="1" fontAlgn="auto" hangingPunct="1">
              <a:spcBef>
                <a:spcPts val="0"/>
              </a:spcBef>
              <a:spcAft>
                <a:spcPts val="0"/>
              </a:spcAft>
              <a:buSzPct val="80000"/>
              <a:buFont typeface="+mj-lt"/>
              <a:buAutoNum type="arabicPeriod"/>
              <a:defRPr/>
            </a:pPr>
            <a:r>
              <a:rPr lang="en-US" b="1">
                <a:solidFill>
                  <a:schemeClr val="tx1">
                    <a:lumMod val="75000"/>
                    <a:lumOff val="25000"/>
                  </a:schemeClr>
                </a:solidFill>
                <a:latin typeface="Century Gothic" panose="020B0502020202020204" pitchFamily="34" charset="0"/>
              </a:rPr>
              <a:t>How would he NOT like to be approached or sold to?</a:t>
            </a:r>
          </a:p>
          <a:p>
            <a:pPr marL="419100" indent="-266700" defTabSz="913203" eaLnBrk="1" fontAlgn="auto" hangingPunct="1">
              <a:spcBef>
                <a:spcPts val="0"/>
              </a:spcBef>
              <a:spcAft>
                <a:spcPts val="0"/>
              </a:spcAft>
              <a:buSzPct val="80000"/>
              <a:buFont typeface="+mj-lt"/>
              <a:buAutoNum type="arabicPeriod"/>
              <a:defRPr/>
            </a:pPr>
            <a:r>
              <a:rPr lang="en-US" b="1">
                <a:solidFill>
                  <a:schemeClr val="tx1">
                    <a:lumMod val="75000"/>
                    <a:lumOff val="25000"/>
                  </a:schemeClr>
                </a:solidFill>
                <a:latin typeface="Century Gothic" panose="020B0502020202020204" pitchFamily="34" charset="0"/>
              </a:rPr>
              <a:t>What might his motivation factors be for buying a spa?</a:t>
            </a:r>
          </a:p>
          <a:p>
            <a:pPr marL="419100" indent="-266700" defTabSz="913203" eaLnBrk="1" fontAlgn="auto" hangingPunct="1">
              <a:spcBef>
                <a:spcPts val="0"/>
              </a:spcBef>
              <a:spcAft>
                <a:spcPts val="0"/>
              </a:spcAft>
              <a:buSzPct val="80000"/>
              <a:buFont typeface="+mj-lt"/>
              <a:buAutoNum type="arabicPeriod"/>
              <a:defRPr/>
            </a:pPr>
            <a:r>
              <a:rPr lang="en-US" b="1">
                <a:solidFill>
                  <a:schemeClr val="tx1">
                    <a:lumMod val="75000"/>
                    <a:lumOff val="25000"/>
                  </a:schemeClr>
                </a:solidFill>
                <a:latin typeface="Century Gothic" panose="020B0502020202020204" pitchFamily="34" charset="0"/>
              </a:rPr>
              <a:t>How will you need to adjust your approach or sales pitch to his S-style?</a:t>
            </a:r>
          </a:p>
          <a:p>
            <a:pPr marL="419100" indent="-266700" defTabSz="913203" eaLnBrk="1" fontAlgn="auto" hangingPunct="1">
              <a:spcBef>
                <a:spcPts val="0"/>
              </a:spcBef>
              <a:spcAft>
                <a:spcPts val="0"/>
              </a:spcAft>
              <a:buSzPct val="80000"/>
              <a:buFont typeface="+mj-lt"/>
              <a:buAutoNum type="arabicPeriod"/>
              <a:defRPr/>
            </a:pPr>
            <a:r>
              <a:rPr lang="en-US" b="1">
                <a:solidFill>
                  <a:schemeClr val="tx1">
                    <a:lumMod val="75000"/>
                    <a:lumOff val="25000"/>
                  </a:schemeClr>
                </a:solidFill>
                <a:latin typeface="Century Gothic" panose="020B0502020202020204" pitchFamily="34" charset="0"/>
              </a:rPr>
              <a:t>What might you mention or do to close the sale?</a:t>
            </a:r>
          </a:p>
        </p:txBody>
      </p:sp>
      <p:sp>
        <p:nvSpPr>
          <p:cNvPr id="7" name="Rounded Rectangle 6">
            <a:extLst>
              <a:ext uri="{FF2B5EF4-FFF2-40B4-BE49-F238E27FC236}">
                <a16:creationId xmlns:a16="http://schemas.microsoft.com/office/drawing/2014/main" id="{22E77EBA-930A-747D-3DB8-C0FEA586F329}"/>
              </a:ext>
            </a:extLst>
          </p:cNvPr>
          <p:cNvSpPr/>
          <p:nvPr/>
        </p:nvSpPr>
        <p:spPr>
          <a:xfrm>
            <a:off x="6886575" y="908050"/>
            <a:ext cx="6215063" cy="339725"/>
          </a:xfrm>
          <a:prstGeom prst="round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8" name="Rounded Rectangle 7">
            <a:extLst>
              <a:ext uri="{FF2B5EF4-FFF2-40B4-BE49-F238E27FC236}">
                <a16:creationId xmlns:a16="http://schemas.microsoft.com/office/drawing/2014/main" id="{D0495A71-D35B-5A7F-1600-853C580DC704}"/>
              </a:ext>
            </a:extLst>
          </p:cNvPr>
          <p:cNvSpPr/>
          <p:nvPr/>
        </p:nvSpPr>
        <p:spPr>
          <a:xfrm>
            <a:off x="-1541463" y="908050"/>
            <a:ext cx="7780338" cy="339725"/>
          </a:xfrm>
          <a:prstGeom prst="round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528391" name="TextBox 8">
            <a:extLst>
              <a:ext uri="{FF2B5EF4-FFF2-40B4-BE49-F238E27FC236}">
                <a16:creationId xmlns:a16="http://schemas.microsoft.com/office/drawing/2014/main" id="{08AA1EB0-770A-CD6D-924F-AA317FA2068E}"/>
              </a:ext>
            </a:extLst>
          </p:cNvPr>
          <p:cNvSpPr txBox="1">
            <a:spLocks noChangeArrowheads="1"/>
          </p:cNvSpPr>
          <p:nvPr/>
        </p:nvSpPr>
        <p:spPr bwMode="auto">
          <a:xfrm>
            <a:off x="2741613" y="881063"/>
            <a:ext cx="33528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r>
              <a:rPr lang="en-NZ" altLang="en-US" b="1">
                <a:solidFill>
                  <a:schemeClr val="bg1"/>
                </a:solidFill>
                <a:latin typeface="Century Gothic" panose="020B0502020202020204" pitchFamily="34" charset="0"/>
              </a:rPr>
              <a:t>Case Study</a:t>
            </a:r>
            <a:endParaRPr lang="en-GB" altLang="en-US" b="1">
              <a:solidFill>
                <a:schemeClr val="bg1"/>
              </a:solidFill>
              <a:latin typeface="Century Gothic" panose="020B0502020202020204" pitchFamily="34" charset="0"/>
            </a:endParaRPr>
          </a:p>
        </p:txBody>
      </p:sp>
      <p:sp>
        <p:nvSpPr>
          <p:cNvPr id="528392" name="TextBox 9">
            <a:extLst>
              <a:ext uri="{FF2B5EF4-FFF2-40B4-BE49-F238E27FC236}">
                <a16:creationId xmlns:a16="http://schemas.microsoft.com/office/drawing/2014/main" id="{0B2DD162-23ED-A428-E6BD-64AD48A2A364}"/>
              </a:ext>
            </a:extLst>
          </p:cNvPr>
          <p:cNvSpPr txBox="1">
            <a:spLocks noChangeArrowheads="1"/>
          </p:cNvSpPr>
          <p:nvPr/>
        </p:nvSpPr>
        <p:spPr bwMode="auto">
          <a:xfrm>
            <a:off x="7031038" y="893763"/>
            <a:ext cx="33528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b="1">
                <a:solidFill>
                  <a:schemeClr val="bg1"/>
                </a:solidFill>
                <a:latin typeface="Century Gothic" panose="020B0502020202020204" pitchFamily="34" charset="0"/>
              </a:rPr>
              <a:t>Questions</a:t>
            </a:r>
            <a:endParaRPr lang="en-GB" altLang="en-US" b="1">
              <a:solidFill>
                <a:schemeClr val="bg1"/>
              </a:solidFill>
              <a:latin typeface="Century Gothic" panose="020B0502020202020204" pitchFamily="34" charset="0"/>
            </a:endParaRPr>
          </a:p>
        </p:txBody>
      </p:sp>
      <p:grpSp>
        <p:nvGrpSpPr>
          <p:cNvPr id="11" name="Group 10">
            <a:extLst>
              <a:ext uri="{FF2B5EF4-FFF2-40B4-BE49-F238E27FC236}">
                <a16:creationId xmlns:a16="http://schemas.microsoft.com/office/drawing/2014/main" id="{FC95CEC0-86E9-DA14-6883-0C1B1ECCCF9F}"/>
              </a:ext>
            </a:extLst>
          </p:cNvPr>
          <p:cNvGrpSpPr>
            <a:grpSpLocks/>
          </p:cNvGrpSpPr>
          <p:nvPr/>
        </p:nvGrpSpPr>
        <p:grpSpPr bwMode="auto">
          <a:xfrm>
            <a:off x="5040313" y="82550"/>
            <a:ext cx="795337" cy="611188"/>
            <a:chOff x="939800" y="783673"/>
            <a:chExt cx="1308101" cy="1002532"/>
          </a:xfrm>
        </p:grpSpPr>
        <p:pic>
          <p:nvPicPr>
            <p:cNvPr id="12" name="Picture 11">
              <a:extLst>
                <a:ext uri="{FF2B5EF4-FFF2-40B4-BE49-F238E27FC236}">
                  <a16:creationId xmlns:a16="http://schemas.microsoft.com/office/drawing/2014/main" id="{5FDD7174-61DF-4FB0-002D-ECB47B1F7A05}"/>
                </a:ext>
              </a:extLst>
            </p:cNvPr>
            <p:cNvPicPr>
              <a:picLocks noChangeAspect="1"/>
            </p:cNvPicPr>
            <p:nvPr/>
          </p:nvPicPr>
          <p:blipFill>
            <a:blip r:embed="rId3" cstate="print">
              <a:duotone>
                <a:schemeClr val="accent1">
                  <a:shade val="45000"/>
                  <a:satMod val="135000"/>
                </a:schemeClr>
                <a:prstClr val="white"/>
              </a:duotone>
            </a:blip>
            <a:stretch>
              <a:fillRect/>
            </a:stretch>
          </p:blipFill>
          <p:spPr>
            <a:xfrm flipH="1">
              <a:off x="1257605" y="783673"/>
              <a:ext cx="990296" cy="990296"/>
            </a:xfrm>
            <a:prstGeom prst="rect">
              <a:avLst/>
            </a:prstGeom>
            <a:ln>
              <a:noFill/>
            </a:ln>
          </p:spPr>
        </p:pic>
        <p:sp>
          <p:nvSpPr>
            <p:cNvPr id="13" name="Oval 12">
              <a:extLst>
                <a:ext uri="{FF2B5EF4-FFF2-40B4-BE49-F238E27FC236}">
                  <a16:creationId xmlns:a16="http://schemas.microsoft.com/office/drawing/2014/main" id="{80669146-B20E-CDE5-64FB-0A9DB492352D}"/>
                </a:ext>
              </a:extLst>
            </p:cNvPr>
            <p:cNvSpPr/>
            <p:nvPr/>
          </p:nvSpPr>
          <p:spPr>
            <a:xfrm>
              <a:off x="939800" y="1739333"/>
              <a:ext cx="1308101" cy="46872"/>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grpSp>
      <p:grpSp>
        <p:nvGrpSpPr>
          <p:cNvPr id="528394" name="Group 13">
            <a:extLst>
              <a:ext uri="{FF2B5EF4-FFF2-40B4-BE49-F238E27FC236}">
                <a16:creationId xmlns:a16="http://schemas.microsoft.com/office/drawing/2014/main" id="{6AB2F128-3906-FE2A-6316-B4E14A181693}"/>
              </a:ext>
            </a:extLst>
          </p:cNvPr>
          <p:cNvGrpSpPr>
            <a:grpSpLocks/>
          </p:cNvGrpSpPr>
          <p:nvPr/>
        </p:nvGrpSpPr>
        <p:grpSpPr bwMode="auto">
          <a:xfrm>
            <a:off x="9604375" y="204788"/>
            <a:ext cx="2849563" cy="376237"/>
            <a:chOff x="9604598" y="204437"/>
            <a:chExt cx="2848654" cy="377134"/>
          </a:xfrm>
        </p:grpSpPr>
        <p:sp>
          <p:nvSpPr>
            <p:cNvPr id="15" name="Prostokąt zaokrąglony 7">
              <a:extLst>
                <a:ext uri="{FF2B5EF4-FFF2-40B4-BE49-F238E27FC236}">
                  <a16:creationId xmlns:a16="http://schemas.microsoft.com/office/drawing/2014/main" id="{DEDEA71D-CAA9-294A-94BE-459D1A3C7EF0}"/>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8 of SS Section</a:t>
              </a:r>
              <a:endParaRPr lang="en-US" sz="1100" b="1">
                <a:solidFill>
                  <a:schemeClr val="bg1"/>
                </a:solidFill>
                <a:latin typeface="Century Gothic" panose="020B0502020202020204" pitchFamily="34" charset="0"/>
              </a:endParaRPr>
            </a:p>
          </p:txBody>
        </p:sp>
        <p:pic>
          <p:nvPicPr>
            <p:cNvPr id="528396" name="Graphic 15" descr="Closed book with solid fill">
              <a:extLst>
                <a:ext uri="{FF2B5EF4-FFF2-40B4-BE49-F238E27FC236}">
                  <a16:creationId xmlns:a16="http://schemas.microsoft.com/office/drawing/2014/main" id="{88EADCD0-0B3C-6310-5385-FE2B4EAF4B5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0-#ppt_w/2"/>
                                          </p:val>
                                        </p:tav>
                                        <p:tav tm="100000">
                                          <p:val>
                                            <p:strVal val="#ppt_x"/>
                                          </p:val>
                                        </p:tav>
                                      </p:tavLst>
                                    </p:anim>
                                    <p:anim calcmode="lin" valueType="num">
                                      <p:cBhvr additive="base">
                                        <p:cTn id="8" dur="5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upa 2">
            <a:extLst>
              <a:ext uri="{FF2B5EF4-FFF2-40B4-BE49-F238E27FC236}">
                <a16:creationId xmlns:a16="http://schemas.microsoft.com/office/drawing/2014/main" id="{5BF78789-3BFD-55EF-A77E-56BD40F913DE}"/>
              </a:ext>
            </a:extLst>
          </p:cNvPr>
          <p:cNvGrpSpPr/>
          <p:nvPr/>
        </p:nvGrpSpPr>
        <p:grpSpPr>
          <a:xfrm>
            <a:off x="-837756" y="894387"/>
            <a:ext cx="8508998" cy="510778"/>
            <a:chOff x="6495319" y="4628232"/>
            <a:chExt cx="6747737" cy="510778"/>
          </a:xfrm>
          <a:solidFill>
            <a:schemeClr val="accent2"/>
          </a:solidFill>
        </p:grpSpPr>
        <p:sp>
          <p:nvSpPr>
            <p:cNvPr id="3" name="Prostokąt zaokrąglony 3">
              <a:extLst>
                <a:ext uri="{FF2B5EF4-FFF2-40B4-BE49-F238E27FC236}">
                  <a16:creationId xmlns:a16="http://schemas.microsoft.com/office/drawing/2014/main" id="{8DD9DD81-5B56-3777-D0C9-8C46B9824729}"/>
                </a:ext>
              </a:extLst>
            </p:cNvPr>
            <p:cNvSpPr/>
            <p:nvPr/>
          </p:nvSpPr>
          <p:spPr>
            <a:xfrm>
              <a:off x="6495319" y="4628233"/>
              <a:ext cx="6029123" cy="461665"/>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pl-PL">
                <a:latin typeface="Century Gothic" panose="020B0502020202020204" pitchFamily="34" charset="0"/>
              </a:endParaRPr>
            </a:p>
          </p:txBody>
        </p:sp>
        <p:sp>
          <p:nvSpPr>
            <p:cNvPr id="4" name="TextBox 91">
              <a:extLst>
                <a:ext uri="{FF2B5EF4-FFF2-40B4-BE49-F238E27FC236}">
                  <a16:creationId xmlns:a16="http://schemas.microsoft.com/office/drawing/2014/main" id="{A44A63CA-54D2-CDCB-03A3-246466DCB623}"/>
                </a:ext>
              </a:extLst>
            </p:cNvPr>
            <p:cNvSpPr txBox="1"/>
            <p:nvPr/>
          </p:nvSpPr>
          <p:spPr>
            <a:xfrm>
              <a:off x="6875633" y="4628232"/>
              <a:ext cx="6367423" cy="510778"/>
            </a:xfrm>
            <a:prstGeom prst="roundRect">
              <a:avLst/>
            </a:prstGeom>
            <a:grpFill/>
          </p:spPr>
          <p:txBody>
            <a:bodyPr wrap="square" rtlCol="0">
              <a:spAutoFit/>
            </a:bodyPr>
            <a:lstStyle/>
            <a:p>
              <a:pPr algn="r"/>
              <a:r>
                <a:rPr lang="en-NZ" sz="2400" b="1" dirty="0">
                  <a:solidFill>
                    <a:schemeClr val="bg1"/>
                  </a:solidFill>
                  <a:latin typeface="Century Gothic" panose="020B0502020202020204" pitchFamily="34" charset="0"/>
                </a:rPr>
                <a:t>Using Extended DISC® to Boost Repeat Business</a:t>
              </a:r>
              <a:endParaRPr lang="en-US" sz="2400" b="1" dirty="0">
                <a:solidFill>
                  <a:schemeClr val="bg1"/>
                </a:solidFill>
                <a:latin typeface="Century Gothic" panose="020B0502020202020204" pitchFamily="34" charset="0"/>
              </a:endParaRPr>
            </a:p>
          </p:txBody>
        </p:sp>
      </p:grpSp>
      <p:pic>
        <p:nvPicPr>
          <p:cNvPr id="5" name="Picture 2">
            <a:extLst>
              <a:ext uri="{FF2B5EF4-FFF2-40B4-BE49-F238E27FC236}">
                <a16:creationId xmlns:a16="http://schemas.microsoft.com/office/drawing/2014/main" id="{288A77C2-E6F1-5468-4F35-CC4F8688F6B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71242" y="1719536"/>
            <a:ext cx="2743200" cy="1520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TextBox 5">
            <a:extLst>
              <a:ext uri="{FF2B5EF4-FFF2-40B4-BE49-F238E27FC236}">
                <a16:creationId xmlns:a16="http://schemas.microsoft.com/office/drawing/2014/main" id="{92845BA9-4D79-66A9-603D-41A268B31375}"/>
              </a:ext>
            </a:extLst>
          </p:cNvPr>
          <p:cNvSpPr txBox="1"/>
          <p:nvPr/>
        </p:nvSpPr>
        <p:spPr>
          <a:xfrm>
            <a:off x="749749" y="1609157"/>
            <a:ext cx="5500339" cy="1938980"/>
          </a:xfrm>
          <a:prstGeom prst="rect">
            <a:avLst/>
          </a:prstGeom>
          <a:noFill/>
        </p:spPr>
        <p:txBody>
          <a:bodyPr wrap="square" lIns="91428" tIns="45714" rIns="91428" bIns="45714" rtlCol="0">
            <a:spAutoFit/>
          </a:bodyPr>
          <a:lstStyle/>
          <a:p>
            <a:pPr defTabSz="914172"/>
            <a:r>
              <a:rPr lang="en-NZ" sz="2000" b="1">
                <a:solidFill>
                  <a:prstClr val="black"/>
                </a:solidFill>
                <a:latin typeface="Century Gothic" panose="020B0502020202020204" pitchFamily="34" charset="0"/>
              </a:rPr>
              <a:t>Ski School – Lack of repeat customers</a:t>
            </a:r>
          </a:p>
          <a:p>
            <a:pPr defTabSz="914172"/>
            <a:endParaRPr lang="en-NZ" sz="2000">
              <a:solidFill>
                <a:prstClr val="black"/>
              </a:solidFill>
              <a:latin typeface="Century Gothic" panose="020B0502020202020204" pitchFamily="34" charset="0"/>
            </a:endParaRPr>
          </a:p>
          <a:p>
            <a:pPr marL="285715" indent="-285715" defTabSz="914172">
              <a:buFont typeface="Arial" panose="020B0604020202020204" pitchFamily="34" charset="0"/>
              <a:buChar char="•"/>
            </a:pPr>
            <a:r>
              <a:rPr lang="en-NZ" sz="2000">
                <a:solidFill>
                  <a:prstClr val="black"/>
                </a:solidFill>
                <a:latin typeface="Century Gothic" panose="020B0502020202020204" pitchFamily="34" charset="0"/>
              </a:rPr>
              <a:t>Over 100 ski instructors</a:t>
            </a:r>
          </a:p>
          <a:p>
            <a:pPr marL="285715" indent="-285715" defTabSz="914172">
              <a:buFont typeface="Arial" panose="020B0604020202020204" pitchFamily="34" charset="0"/>
              <a:buChar char="•"/>
            </a:pPr>
            <a:r>
              <a:rPr lang="en-NZ" sz="2000">
                <a:solidFill>
                  <a:prstClr val="black"/>
                </a:solidFill>
                <a:latin typeface="Century Gothic" panose="020B0502020202020204" pitchFamily="34" charset="0"/>
              </a:rPr>
              <a:t>All of them ski enthusiasts</a:t>
            </a:r>
          </a:p>
          <a:p>
            <a:pPr marL="285715" indent="-285715" defTabSz="914172">
              <a:buFont typeface="Arial" panose="020B0604020202020204" pitchFamily="34" charset="0"/>
              <a:buChar char="•"/>
            </a:pPr>
            <a:r>
              <a:rPr lang="en-NZ" sz="2000">
                <a:solidFill>
                  <a:prstClr val="black"/>
                </a:solidFill>
                <a:latin typeface="Century Gothic" panose="020B0502020202020204" pitchFamily="34" charset="0"/>
              </a:rPr>
              <a:t>Ranging in age from 18 to retired professionals</a:t>
            </a:r>
          </a:p>
        </p:txBody>
      </p:sp>
      <p:sp>
        <p:nvSpPr>
          <p:cNvPr id="7" name="Title 1">
            <a:extLst>
              <a:ext uri="{FF2B5EF4-FFF2-40B4-BE49-F238E27FC236}">
                <a16:creationId xmlns:a16="http://schemas.microsoft.com/office/drawing/2014/main" id="{DC7348E2-3750-0BBC-013C-2A5D16F389E7}"/>
              </a:ext>
            </a:extLst>
          </p:cNvPr>
          <p:cNvSpPr txBox="1">
            <a:spLocks/>
          </p:cNvSpPr>
          <p:nvPr/>
        </p:nvSpPr>
        <p:spPr>
          <a:xfrm>
            <a:off x="371476" y="231282"/>
            <a:ext cx="11549415" cy="351580"/>
          </a:xfrm>
          <a:prstGeom prst="rect">
            <a:avLst/>
          </a:prstGeom>
          <a:noFill/>
        </p:spPr>
        <p:txBody>
          <a:bodyPr wrap="square" lIns="73859" tIns="36930" rIns="73859" bIns="36930">
            <a:spAutoFit/>
          </a:bodyPr>
          <a:lstStyle>
            <a:lvl1pPr algn="l" defTabSz="914400" rtl="0" eaLnBrk="1" latinLnBrk="0" hangingPunct="1">
              <a:lnSpc>
                <a:spcPct val="90000"/>
              </a:lnSpc>
              <a:spcBef>
                <a:spcPct val="0"/>
              </a:spcBef>
              <a:buNone/>
              <a:defRPr lang="pl-PL" sz="2000" kern="800" spc="-40">
                <a:solidFill>
                  <a:schemeClr val="tx1"/>
                </a:solidFill>
                <a:latin typeface="Century Gothic" panose="020B0502020202020204" pitchFamily="34" charset="0"/>
                <a:ea typeface="+mj-ea"/>
                <a:cs typeface="+mj-cs"/>
              </a:defRPr>
            </a:lvl1pPr>
          </a:lstStyle>
          <a:p>
            <a:r>
              <a:rPr lang="en-NZ"/>
              <a:t>Case Study: </a:t>
            </a:r>
            <a:r>
              <a:rPr lang="en-NZ" b="1">
                <a:solidFill>
                  <a:srgbClr val="DE247E"/>
                </a:solidFill>
              </a:rPr>
              <a:t>Repeat Business</a:t>
            </a:r>
            <a:endParaRPr lang="en-GB">
              <a:solidFill>
                <a:srgbClr val="DE247E"/>
              </a:solidFill>
            </a:endParaRPr>
          </a:p>
        </p:txBody>
      </p:sp>
      <p:grpSp>
        <p:nvGrpSpPr>
          <p:cNvPr id="8" name="Group 13">
            <a:extLst>
              <a:ext uri="{FF2B5EF4-FFF2-40B4-BE49-F238E27FC236}">
                <a16:creationId xmlns:a16="http://schemas.microsoft.com/office/drawing/2014/main" id="{B10CA001-6623-A734-D5FD-B25D7078FBF5}"/>
              </a:ext>
            </a:extLst>
          </p:cNvPr>
          <p:cNvGrpSpPr>
            <a:grpSpLocks/>
          </p:cNvGrpSpPr>
          <p:nvPr/>
        </p:nvGrpSpPr>
        <p:grpSpPr bwMode="auto">
          <a:xfrm>
            <a:off x="9604375" y="204788"/>
            <a:ext cx="2849563" cy="376237"/>
            <a:chOff x="9604598" y="204437"/>
            <a:chExt cx="2848654" cy="377134"/>
          </a:xfrm>
        </p:grpSpPr>
        <p:sp>
          <p:nvSpPr>
            <p:cNvPr id="9" name="Prostokąt zaokrąglony 7">
              <a:extLst>
                <a:ext uri="{FF2B5EF4-FFF2-40B4-BE49-F238E27FC236}">
                  <a16:creationId xmlns:a16="http://schemas.microsoft.com/office/drawing/2014/main" id="{C0CF8C7E-DD70-204E-9D89-C0D3A4BB1538}"/>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9 of SS Section</a:t>
              </a:r>
              <a:endParaRPr lang="en-US" sz="1100" b="1">
                <a:solidFill>
                  <a:schemeClr val="bg1"/>
                </a:solidFill>
                <a:latin typeface="Century Gothic" panose="020B0502020202020204" pitchFamily="34" charset="0"/>
              </a:endParaRPr>
            </a:p>
          </p:txBody>
        </p:sp>
        <p:pic>
          <p:nvPicPr>
            <p:cNvPr id="10" name="Graphic 15" descr="Closed book with solid fill">
              <a:extLst>
                <a:ext uri="{FF2B5EF4-FFF2-40B4-BE49-F238E27FC236}">
                  <a16:creationId xmlns:a16="http://schemas.microsoft.com/office/drawing/2014/main" id="{9740555F-B799-B320-431F-C694D1E32D1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1352875593"/>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14:presetBounceEnd="53333">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53333">
                                          <p:cBhvr additive="base">
                                            <p:cTn id="7" dur="1250" fill="hold"/>
                                            <p:tgtEl>
                                              <p:spTgt spid="2"/>
                                            </p:tgtEl>
                                            <p:attrNameLst>
                                              <p:attrName>ppt_x</p:attrName>
                                            </p:attrNameLst>
                                          </p:cBhvr>
                                          <p:tavLst>
                                            <p:tav tm="0">
                                              <p:val>
                                                <p:strVal val="0-#ppt_w/2"/>
                                              </p:val>
                                            </p:tav>
                                            <p:tav tm="100000">
                                              <p:val>
                                                <p:strVal val="#ppt_x"/>
                                              </p:val>
                                            </p:tav>
                                          </p:tavLst>
                                        </p:anim>
                                        <p:anim calcmode="lin" valueType="num" p14:bounceEnd="53333">
                                          <p:cBhvr additive="base">
                                            <p:cTn id="8" dur="125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250" fill="hold"/>
                                            <p:tgtEl>
                                              <p:spTgt spid="2"/>
                                            </p:tgtEl>
                                            <p:attrNameLst>
                                              <p:attrName>ppt_x</p:attrName>
                                            </p:attrNameLst>
                                          </p:cBhvr>
                                          <p:tavLst>
                                            <p:tav tm="0">
                                              <p:val>
                                                <p:strVal val="0-#ppt_w/2"/>
                                              </p:val>
                                            </p:tav>
                                            <p:tav tm="100000">
                                              <p:val>
                                                <p:strVal val="#ppt_x"/>
                                              </p:val>
                                            </p:tav>
                                          </p:tavLst>
                                        </p:anim>
                                        <p:anim calcmode="lin" valueType="num">
                                          <p:cBhvr additive="base">
                                            <p:cTn id="8" dur="125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AEDCE1E7-5455-3593-B32F-0661F31AE09B}"/>
              </a:ext>
            </a:extLst>
          </p:cNvPr>
          <p:cNvSpPr>
            <a:spLocks noGrp="1"/>
          </p:cNvSpPr>
          <p:nvPr>
            <p:ph type="ctrTitle" idx="4294967295"/>
          </p:nvPr>
        </p:nvSpPr>
        <p:spPr>
          <a:xfrm>
            <a:off x="4673600" y="3357563"/>
            <a:ext cx="4787900" cy="650875"/>
          </a:xfrm>
          <a:prstGeom prst="rect">
            <a:avLst/>
          </a:prstGeom>
        </p:spPr>
        <p:txBody>
          <a:bodyPr/>
          <a:lstStyle/>
          <a:p>
            <a:pPr algn="l" defTabSz="907864" eaLnBrk="1" fontAlgn="auto" hangingPunct="1">
              <a:spcAft>
                <a:spcPts val="0"/>
              </a:spcAft>
              <a:defRPr/>
            </a:pPr>
            <a:r>
              <a:rPr lang="en-NZ" b="1" dirty="0">
                <a:solidFill>
                  <a:schemeClr val="accent4"/>
                </a:solidFill>
                <a:latin typeface="Century Gothic" panose="020B0502020202020204" pitchFamily="34" charset="0"/>
              </a:rPr>
              <a:t>Extended DISC®</a:t>
            </a:r>
            <a:endParaRPr lang="en-GB" b="1" dirty="0">
              <a:solidFill>
                <a:schemeClr val="accent4"/>
              </a:solidFill>
              <a:latin typeface="Century Gothic" panose="020B0502020202020204" pitchFamily="34" charset="0"/>
            </a:endParaRPr>
          </a:p>
        </p:txBody>
      </p:sp>
      <p:sp>
        <p:nvSpPr>
          <p:cNvPr id="2" name="Rectangle 1">
            <a:extLst>
              <a:ext uri="{FF2B5EF4-FFF2-40B4-BE49-F238E27FC236}">
                <a16:creationId xmlns:a16="http://schemas.microsoft.com/office/drawing/2014/main" id="{7EBC7EEF-28AF-F090-3D95-33077034754F}"/>
              </a:ext>
            </a:extLst>
          </p:cNvPr>
          <p:cNvSpPr>
            <a:spLocks noChangeArrowheads="1"/>
          </p:cNvSpPr>
          <p:nvPr/>
        </p:nvSpPr>
        <p:spPr bwMode="auto">
          <a:xfrm>
            <a:off x="4727575" y="4005263"/>
            <a:ext cx="3983038"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GB" altLang="en-US" sz="3600">
                <a:latin typeface="Century Gothic" panose="020B0502020202020204" pitchFamily="34" charset="0"/>
              </a:rPr>
              <a:t>Sales Reports</a:t>
            </a:r>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 grpId="0"/>
    </p:bld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82" name="Text Placeholder 2">
            <a:extLst>
              <a:ext uri="{FF2B5EF4-FFF2-40B4-BE49-F238E27FC236}">
                <a16:creationId xmlns:a16="http://schemas.microsoft.com/office/drawing/2014/main" id="{06089DC2-8BE9-5CBA-641E-60E2F60E26B9}"/>
              </a:ext>
            </a:extLst>
          </p:cNvPr>
          <p:cNvSpPr txBox="1">
            <a:spLocks noChangeArrowheads="1"/>
          </p:cNvSpPr>
          <p:nvPr/>
        </p:nvSpPr>
        <p:spPr bwMode="auto">
          <a:xfrm>
            <a:off x="406400" y="188913"/>
            <a:ext cx="96583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6463">
              <a:defRPr>
                <a:solidFill>
                  <a:schemeClr val="tx1"/>
                </a:solidFill>
                <a:latin typeface="Calibri" panose="020F0502020204030204" pitchFamily="34" charset="0"/>
              </a:defRPr>
            </a:lvl1pPr>
            <a:lvl2pPr marL="736600" indent="-282575" defTabSz="906463">
              <a:defRPr>
                <a:solidFill>
                  <a:schemeClr val="tx1"/>
                </a:solidFill>
                <a:latin typeface="Calibri" panose="020F0502020204030204" pitchFamily="34" charset="0"/>
              </a:defRPr>
            </a:lvl2pPr>
            <a:lvl3pPr marL="1133475" indent="-225425" defTabSz="906463">
              <a:defRPr>
                <a:solidFill>
                  <a:schemeClr val="tx1"/>
                </a:solidFill>
                <a:latin typeface="Calibri" panose="020F0502020204030204" pitchFamily="34" charset="0"/>
              </a:defRPr>
            </a:lvl3pPr>
            <a:lvl4pPr marL="1587500" indent="-225425" defTabSz="906463">
              <a:defRPr>
                <a:solidFill>
                  <a:schemeClr val="tx1"/>
                </a:solidFill>
                <a:latin typeface="Calibri" panose="020F0502020204030204" pitchFamily="34" charset="0"/>
              </a:defRPr>
            </a:lvl4pPr>
            <a:lvl5pPr marL="2041525" indent="-225425" defTabSz="906463">
              <a:defRPr>
                <a:solidFill>
                  <a:schemeClr val="tx1"/>
                </a:solidFill>
                <a:latin typeface="Calibri" panose="020F0502020204030204" pitchFamily="34" charset="0"/>
              </a:defRPr>
            </a:lvl5pPr>
            <a:lvl6pPr marL="2498725" indent="-225425" defTabSz="906463" eaLnBrk="0" fontAlgn="base" hangingPunct="0">
              <a:spcBef>
                <a:spcPct val="0"/>
              </a:spcBef>
              <a:spcAft>
                <a:spcPct val="0"/>
              </a:spcAft>
              <a:defRPr>
                <a:solidFill>
                  <a:schemeClr val="tx1"/>
                </a:solidFill>
                <a:latin typeface="Calibri" panose="020F0502020204030204" pitchFamily="34" charset="0"/>
              </a:defRPr>
            </a:lvl6pPr>
            <a:lvl7pPr marL="2955925" indent="-225425" defTabSz="906463" eaLnBrk="0" fontAlgn="base" hangingPunct="0">
              <a:spcBef>
                <a:spcPct val="0"/>
              </a:spcBef>
              <a:spcAft>
                <a:spcPct val="0"/>
              </a:spcAft>
              <a:defRPr>
                <a:solidFill>
                  <a:schemeClr val="tx1"/>
                </a:solidFill>
                <a:latin typeface="Calibri" panose="020F0502020204030204" pitchFamily="34" charset="0"/>
              </a:defRPr>
            </a:lvl7pPr>
            <a:lvl8pPr marL="3413125" indent="-225425" defTabSz="906463" eaLnBrk="0" fontAlgn="base" hangingPunct="0">
              <a:spcBef>
                <a:spcPct val="0"/>
              </a:spcBef>
              <a:spcAft>
                <a:spcPct val="0"/>
              </a:spcAft>
              <a:defRPr>
                <a:solidFill>
                  <a:schemeClr val="tx1"/>
                </a:solidFill>
                <a:latin typeface="Calibri" panose="020F0502020204030204" pitchFamily="34" charset="0"/>
              </a:defRPr>
            </a:lvl8pPr>
            <a:lvl9pPr marL="3870325" indent="-225425" defTabSz="906463"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NZ" altLang="en-US" dirty="0">
                <a:latin typeface="Century Gothic" panose="020B0502020202020204" pitchFamily="34" charset="0"/>
              </a:rPr>
              <a:t>Extended DISC®: Sales Reports</a:t>
            </a:r>
          </a:p>
        </p:txBody>
      </p:sp>
      <p:sp>
        <p:nvSpPr>
          <p:cNvPr id="13" name="Prostokąt zaokrąglony 46">
            <a:extLst>
              <a:ext uri="{FF2B5EF4-FFF2-40B4-BE49-F238E27FC236}">
                <a16:creationId xmlns:a16="http://schemas.microsoft.com/office/drawing/2014/main" id="{E45D8780-CD1A-815E-7D0F-2DE4FEFF6297}"/>
              </a:ext>
            </a:extLst>
          </p:cNvPr>
          <p:cNvSpPr/>
          <p:nvPr/>
        </p:nvSpPr>
        <p:spPr>
          <a:xfrm>
            <a:off x="-887413" y="898525"/>
            <a:ext cx="7561263" cy="401638"/>
          </a:xfrm>
          <a:prstGeom prst="roundRect">
            <a:avLst/>
          </a:prstGeom>
          <a:solidFill>
            <a:srgbClr val="DE247E"/>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algn="r" defTabSz="913203" eaLnBrk="1" fontAlgn="auto" hangingPunct="1">
              <a:spcBef>
                <a:spcPts val="0"/>
              </a:spcBef>
              <a:spcAft>
                <a:spcPts val="0"/>
              </a:spcAft>
              <a:defRPr/>
            </a:pPr>
            <a:r>
              <a:rPr lang="en-NZ" sz="2000" b="1">
                <a:latin typeface="Century Gothic"/>
              </a:rPr>
              <a:t>Sales and Service Report</a:t>
            </a:r>
            <a:endParaRPr lang="pl-PL" sz="2000" b="1">
              <a:latin typeface="Century Gothic"/>
            </a:endParaRPr>
          </a:p>
        </p:txBody>
      </p:sp>
      <p:sp>
        <p:nvSpPr>
          <p:cNvPr id="14" name="Prostokąt zaokrąglony 46">
            <a:extLst>
              <a:ext uri="{FF2B5EF4-FFF2-40B4-BE49-F238E27FC236}">
                <a16:creationId xmlns:a16="http://schemas.microsoft.com/office/drawing/2014/main" id="{F7675D53-4D94-2316-B911-81C71861F312}"/>
              </a:ext>
            </a:extLst>
          </p:cNvPr>
          <p:cNvSpPr/>
          <p:nvPr/>
        </p:nvSpPr>
        <p:spPr>
          <a:xfrm>
            <a:off x="-887413" y="3633788"/>
            <a:ext cx="7561263" cy="401637"/>
          </a:xfrm>
          <a:prstGeom prst="roundRect">
            <a:avLst/>
          </a:prstGeom>
          <a:solidFill>
            <a:srgbClr val="DE247E"/>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algn="r" defTabSz="913203" eaLnBrk="1" fontAlgn="auto" hangingPunct="1">
              <a:spcBef>
                <a:spcPts val="0"/>
              </a:spcBef>
              <a:spcAft>
                <a:spcPts val="0"/>
              </a:spcAft>
              <a:defRPr/>
            </a:pPr>
            <a:r>
              <a:rPr lang="en-NZ" sz="2000" b="1">
                <a:latin typeface="Century Gothic"/>
              </a:rPr>
              <a:t>Sales Professional Report</a:t>
            </a:r>
            <a:endParaRPr lang="pl-PL" sz="2000" b="1">
              <a:latin typeface="Century Gothic"/>
            </a:endParaRPr>
          </a:p>
        </p:txBody>
      </p:sp>
      <p:sp>
        <p:nvSpPr>
          <p:cNvPr id="15" name="Rectangle 14">
            <a:extLst>
              <a:ext uri="{FF2B5EF4-FFF2-40B4-BE49-F238E27FC236}">
                <a16:creationId xmlns:a16="http://schemas.microsoft.com/office/drawing/2014/main" id="{79B1279F-4435-C93F-B44F-C67AF71D2A3D}"/>
              </a:ext>
            </a:extLst>
          </p:cNvPr>
          <p:cNvSpPr/>
          <p:nvPr/>
        </p:nvSpPr>
        <p:spPr>
          <a:xfrm>
            <a:off x="550863" y="1377950"/>
            <a:ext cx="5543550" cy="2308225"/>
          </a:xfrm>
          <a:prstGeom prst="rect">
            <a:avLst/>
          </a:prstGeom>
        </p:spPr>
        <p:txBody>
          <a:bodyPr>
            <a:spAutoFit/>
          </a:bodyPr>
          <a:lstStyle/>
          <a:p>
            <a:pPr defTabSz="913203" eaLnBrk="1" fontAlgn="auto" hangingPunct="1">
              <a:spcBef>
                <a:spcPts val="0"/>
              </a:spcBef>
              <a:spcAft>
                <a:spcPts val="0"/>
              </a:spcAft>
              <a:defRPr/>
            </a:pPr>
            <a:r>
              <a:rPr lang="en-US" sz="1600">
                <a:solidFill>
                  <a:schemeClr val="tx1">
                    <a:lumMod val="75000"/>
                    <a:lumOff val="25000"/>
                  </a:schemeClr>
                </a:solidFill>
                <a:latin typeface="Century Gothic" panose="020B0502020202020204" pitchFamily="34" charset="0"/>
              </a:rPr>
              <a:t>Great report when </a:t>
            </a:r>
            <a:r>
              <a:rPr lang="en-US" sz="1600" b="1">
                <a:solidFill>
                  <a:schemeClr val="tx1">
                    <a:lumMod val="75000"/>
                    <a:lumOff val="25000"/>
                  </a:schemeClr>
                </a:solidFill>
                <a:latin typeface="Century Gothic" panose="020B0502020202020204" pitchFamily="34" charset="0"/>
              </a:rPr>
              <a:t>recruiting</a:t>
            </a:r>
            <a:r>
              <a:rPr lang="en-US" sz="1600">
                <a:solidFill>
                  <a:schemeClr val="tx1">
                    <a:lumMod val="75000"/>
                    <a:lumOff val="25000"/>
                  </a:schemeClr>
                </a:solidFill>
                <a:latin typeface="Century Gothic" panose="020B0502020202020204" pitchFamily="34" charset="0"/>
              </a:rPr>
              <a:t> salespeople, contains:</a:t>
            </a:r>
          </a:p>
          <a:p>
            <a:pPr marL="285750" indent="-285750" defTabSz="913203" eaLnBrk="1" fontAlgn="auto" hangingPunct="1">
              <a:spcBef>
                <a:spcPts val="0"/>
              </a:spcBef>
              <a:spcAft>
                <a:spcPts val="0"/>
              </a:spcAft>
              <a:buFont typeface="Arial" panose="020B0604020202020204" pitchFamily="34" charset="0"/>
              <a:buChar char="•"/>
              <a:defRPr/>
            </a:pPr>
            <a:r>
              <a:rPr lang="en-US" sz="1600">
                <a:solidFill>
                  <a:schemeClr val="tx1">
                    <a:lumMod val="75000"/>
                    <a:lumOff val="25000"/>
                  </a:schemeClr>
                </a:solidFill>
                <a:latin typeface="Century Gothic" panose="020B0502020202020204" pitchFamily="34" charset="0"/>
              </a:rPr>
              <a:t>Profiles</a:t>
            </a:r>
          </a:p>
          <a:p>
            <a:pPr marL="285750" indent="-285750" defTabSz="913203" eaLnBrk="1" fontAlgn="auto" hangingPunct="1">
              <a:spcBef>
                <a:spcPts val="0"/>
              </a:spcBef>
              <a:spcAft>
                <a:spcPts val="0"/>
              </a:spcAft>
              <a:buFont typeface="Arial" panose="020B0604020202020204" pitchFamily="34" charset="0"/>
              <a:buChar char="•"/>
              <a:defRPr/>
            </a:pPr>
            <a:r>
              <a:rPr lang="en-US" sz="1600">
                <a:solidFill>
                  <a:schemeClr val="tx1">
                    <a:lumMod val="75000"/>
                    <a:lumOff val="25000"/>
                  </a:schemeClr>
                </a:solidFill>
                <a:latin typeface="Century Gothic" panose="020B0502020202020204" pitchFamily="34" charset="0"/>
              </a:rPr>
              <a:t>Four Quadrant Diamonds</a:t>
            </a:r>
          </a:p>
          <a:p>
            <a:pPr marL="285750" indent="-285750" defTabSz="913203" eaLnBrk="1" fontAlgn="auto" hangingPunct="1">
              <a:spcBef>
                <a:spcPts val="0"/>
              </a:spcBef>
              <a:spcAft>
                <a:spcPts val="0"/>
              </a:spcAft>
              <a:buFont typeface="Arial" panose="020B0604020202020204" pitchFamily="34" charset="0"/>
              <a:buChar char="•"/>
              <a:defRPr/>
            </a:pPr>
            <a:r>
              <a:rPr lang="en-US" sz="1600">
                <a:solidFill>
                  <a:schemeClr val="tx1">
                    <a:lumMod val="75000"/>
                    <a:lumOff val="25000"/>
                  </a:schemeClr>
                </a:solidFill>
                <a:latin typeface="Century Gothic" panose="020B0502020202020204" pitchFamily="34" charset="0"/>
              </a:rPr>
              <a:t>Motivators and Demotivators</a:t>
            </a:r>
          </a:p>
          <a:p>
            <a:pPr marL="285750" indent="-285750" defTabSz="913203" eaLnBrk="1" fontAlgn="auto" hangingPunct="1">
              <a:spcBef>
                <a:spcPts val="0"/>
              </a:spcBef>
              <a:spcAft>
                <a:spcPts val="0"/>
              </a:spcAft>
              <a:buFont typeface="Arial" panose="020B0604020202020204" pitchFamily="34" charset="0"/>
              <a:buChar char="•"/>
              <a:defRPr/>
            </a:pPr>
            <a:r>
              <a:rPr lang="en-US" sz="1600">
                <a:solidFill>
                  <a:schemeClr val="tx1">
                    <a:lumMod val="75000"/>
                    <a:lumOff val="25000"/>
                  </a:schemeClr>
                </a:solidFill>
                <a:latin typeface="Century Gothic" panose="020B0502020202020204" pitchFamily="34" charset="0"/>
              </a:rPr>
              <a:t>Strengths and Development Areas</a:t>
            </a:r>
          </a:p>
          <a:p>
            <a:pPr marL="285750" indent="-285750" defTabSz="913203" eaLnBrk="1" fontAlgn="auto" hangingPunct="1">
              <a:spcBef>
                <a:spcPts val="0"/>
              </a:spcBef>
              <a:spcAft>
                <a:spcPts val="0"/>
              </a:spcAft>
              <a:buFont typeface="Arial" panose="020B0604020202020204" pitchFamily="34" charset="0"/>
              <a:buChar char="•"/>
              <a:defRPr/>
            </a:pPr>
            <a:r>
              <a:rPr lang="en-US" sz="1600">
                <a:solidFill>
                  <a:schemeClr val="tx1">
                    <a:lumMod val="75000"/>
                    <a:lumOff val="25000"/>
                  </a:schemeClr>
                </a:solidFill>
                <a:latin typeface="Century Gothic" panose="020B0502020202020204" pitchFamily="34" charset="0"/>
              </a:rPr>
              <a:t>How an individual works in a team</a:t>
            </a:r>
          </a:p>
          <a:p>
            <a:pPr marL="285750" indent="-285750" defTabSz="913203" eaLnBrk="1" fontAlgn="auto" hangingPunct="1">
              <a:spcBef>
                <a:spcPts val="0"/>
              </a:spcBef>
              <a:spcAft>
                <a:spcPts val="0"/>
              </a:spcAft>
              <a:buFont typeface="Arial" panose="020B0604020202020204" pitchFamily="34" charset="0"/>
              <a:buChar char="•"/>
              <a:defRPr/>
            </a:pPr>
            <a:r>
              <a:rPr lang="en-US" sz="1600">
                <a:solidFill>
                  <a:schemeClr val="tx1">
                    <a:lumMod val="75000"/>
                    <a:lumOff val="25000"/>
                  </a:schemeClr>
                </a:solidFill>
                <a:latin typeface="Century Gothic" panose="020B0502020202020204" pitchFamily="34" charset="0"/>
              </a:rPr>
              <a:t>Sales Competencies</a:t>
            </a:r>
          </a:p>
          <a:p>
            <a:pPr marL="285750" indent="-285750" defTabSz="913203" eaLnBrk="1" fontAlgn="auto" hangingPunct="1">
              <a:spcBef>
                <a:spcPts val="0"/>
              </a:spcBef>
              <a:spcAft>
                <a:spcPts val="0"/>
              </a:spcAft>
              <a:buFont typeface="Arial" panose="020B0604020202020204" pitchFamily="34" charset="0"/>
              <a:buChar char="•"/>
              <a:defRPr/>
            </a:pPr>
            <a:r>
              <a:rPr lang="en-US" sz="1600">
                <a:solidFill>
                  <a:schemeClr val="tx1">
                    <a:lumMod val="75000"/>
                    <a:lumOff val="25000"/>
                  </a:schemeClr>
                </a:solidFill>
                <a:latin typeface="Century Gothic" panose="020B0502020202020204" pitchFamily="34" charset="0"/>
              </a:rPr>
              <a:t>How to identify and approach the Styles</a:t>
            </a:r>
          </a:p>
          <a:p>
            <a:pPr defTabSz="913203" eaLnBrk="1" fontAlgn="auto" hangingPunct="1">
              <a:spcBef>
                <a:spcPts val="0"/>
              </a:spcBef>
              <a:spcAft>
                <a:spcPts val="0"/>
              </a:spcAft>
              <a:defRPr/>
            </a:pPr>
            <a:endParaRPr lang="en-US" sz="1600">
              <a:solidFill>
                <a:schemeClr val="bg1"/>
              </a:solidFill>
              <a:latin typeface="Century Gothic" panose="020B0502020202020204" pitchFamily="34" charset="0"/>
            </a:endParaRPr>
          </a:p>
        </p:txBody>
      </p:sp>
      <p:sp>
        <p:nvSpPr>
          <p:cNvPr id="16" name="Rectangle 15">
            <a:extLst>
              <a:ext uri="{FF2B5EF4-FFF2-40B4-BE49-F238E27FC236}">
                <a16:creationId xmlns:a16="http://schemas.microsoft.com/office/drawing/2014/main" id="{41E4A28E-D499-B22F-323E-5C65DC0A39C0}"/>
              </a:ext>
            </a:extLst>
          </p:cNvPr>
          <p:cNvSpPr/>
          <p:nvPr/>
        </p:nvSpPr>
        <p:spPr>
          <a:xfrm>
            <a:off x="550863" y="4146550"/>
            <a:ext cx="6122987" cy="2554288"/>
          </a:xfrm>
          <a:prstGeom prst="rect">
            <a:avLst/>
          </a:prstGeom>
        </p:spPr>
        <p:txBody>
          <a:bodyPr>
            <a:spAutoFit/>
          </a:bodyPr>
          <a:lstStyle/>
          <a:p>
            <a:pPr defTabSz="913203" eaLnBrk="1" fontAlgn="auto" hangingPunct="1">
              <a:spcBef>
                <a:spcPts val="0"/>
              </a:spcBef>
              <a:spcAft>
                <a:spcPts val="0"/>
              </a:spcAft>
              <a:defRPr/>
            </a:pPr>
            <a:r>
              <a:rPr lang="en-US" sz="1600">
                <a:solidFill>
                  <a:schemeClr val="tx1">
                    <a:lumMod val="75000"/>
                    <a:lumOff val="25000"/>
                  </a:schemeClr>
                </a:solidFill>
                <a:latin typeface="Century Gothic" panose="020B0502020202020204" pitchFamily="34" charset="0"/>
              </a:rPr>
              <a:t>Great report when </a:t>
            </a:r>
            <a:r>
              <a:rPr lang="en-US" sz="1600" b="1">
                <a:solidFill>
                  <a:schemeClr val="tx1">
                    <a:lumMod val="75000"/>
                    <a:lumOff val="25000"/>
                  </a:schemeClr>
                </a:solidFill>
                <a:latin typeface="Century Gothic" panose="020B0502020202020204" pitchFamily="34" charset="0"/>
              </a:rPr>
              <a:t>developing</a:t>
            </a:r>
            <a:r>
              <a:rPr lang="en-US" sz="1600">
                <a:solidFill>
                  <a:schemeClr val="tx1">
                    <a:lumMod val="75000"/>
                    <a:lumOff val="25000"/>
                  </a:schemeClr>
                </a:solidFill>
                <a:latin typeface="Century Gothic" panose="020B0502020202020204" pitchFamily="34" charset="0"/>
              </a:rPr>
              <a:t> salespeople, contains:</a:t>
            </a:r>
          </a:p>
          <a:p>
            <a:pPr marL="285750" indent="-285750" defTabSz="913203" eaLnBrk="1" fontAlgn="auto" hangingPunct="1">
              <a:spcBef>
                <a:spcPts val="0"/>
              </a:spcBef>
              <a:spcAft>
                <a:spcPts val="0"/>
              </a:spcAft>
              <a:buFont typeface="Arial" panose="020B0604020202020204" pitchFamily="34" charset="0"/>
              <a:buChar char="•"/>
              <a:defRPr/>
            </a:pPr>
            <a:r>
              <a:rPr lang="en-US" sz="1600">
                <a:solidFill>
                  <a:schemeClr val="tx1">
                    <a:lumMod val="75000"/>
                    <a:lumOff val="25000"/>
                  </a:schemeClr>
                </a:solidFill>
                <a:latin typeface="Century Gothic" panose="020B0502020202020204" pitchFamily="34" charset="0"/>
              </a:rPr>
              <a:t>Profiles</a:t>
            </a:r>
          </a:p>
          <a:p>
            <a:pPr marL="285750" indent="-285750" defTabSz="913203" eaLnBrk="1" fontAlgn="auto" hangingPunct="1">
              <a:spcBef>
                <a:spcPts val="0"/>
              </a:spcBef>
              <a:spcAft>
                <a:spcPts val="0"/>
              </a:spcAft>
              <a:buFont typeface="Arial" panose="020B0604020202020204" pitchFamily="34" charset="0"/>
              <a:buChar char="•"/>
              <a:defRPr/>
            </a:pPr>
            <a:r>
              <a:rPr lang="en-US" sz="1600">
                <a:solidFill>
                  <a:schemeClr val="tx1">
                    <a:lumMod val="75000"/>
                    <a:lumOff val="25000"/>
                  </a:schemeClr>
                </a:solidFill>
                <a:latin typeface="Century Gothic" panose="020B0502020202020204" pitchFamily="34" charset="0"/>
              </a:rPr>
              <a:t>Flexibility Diamonds</a:t>
            </a:r>
          </a:p>
          <a:p>
            <a:pPr marL="285750" indent="-285750" defTabSz="913203" eaLnBrk="1" fontAlgn="auto" hangingPunct="1">
              <a:spcBef>
                <a:spcPts val="0"/>
              </a:spcBef>
              <a:spcAft>
                <a:spcPts val="0"/>
              </a:spcAft>
              <a:buFont typeface="Arial" panose="020B0604020202020204" pitchFamily="34" charset="0"/>
              <a:buChar char="•"/>
              <a:defRPr/>
            </a:pPr>
            <a:r>
              <a:rPr lang="en-US" sz="1600">
                <a:solidFill>
                  <a:schemeClr val="tx1">
                    <a:lumMod val="75000"/>
                    <a:lumOff val="25000"/>
                  </a:schemeClr>
                </a:solidFill>
                <a:latin typeface="Century Gothic" panose="020B0502020202020204" pitchFamily="34" charset="0"/>
              </a:rPr>
              <a:t>Motivators and Demotivators with workbook pages</a:t>
            </a:r>
          </a:p>
          <a:p>
            <a:pPr marL="285750" indent="-285750" defTabSz="913203" eaLnBrk="1" fontAlgn="auto" hangingPunct="1">
              <a:spcBef>
                <a:spcPts val="0"/>
              </a:spcBef>
              <a:spcAft>
                <a:spcPts val="0"/>
              </a:spcAft>
              <a:buFont typeface="Arial" panose="020B0604020202020204" pitchFamily="34" charset="0"/>
              <a:buChar char="•"/>
              <a:defRPr/>
            </a:pPr>
            <a:r>
              <a:rPr lang="en-US" sz="1600">
                <a:solidFill>
                  <a:schemeClr val="tx1">
                    <a:lumMod val="75000"/>
                    <a:lumOff val="25000"/>
                  </a:schemeClr>
                </a:solidFill>
                <a:latin typeface="Century Gothic" panose="020B0502020202020204" pitchFamily="34" charset="0"/>
              </a:rPr>
              <a:t>Strengths and Development Areas with workbook pages</a:t>
            </a:r>
          </a:p>
          <a:p>
            <a:pPr marL="285750" indent="-285750" defTabSz="913203" eaLnBrk="1" fontAlgn="auto" hangingPunct="1">
              <a:spcBef>
                <a:spcPts val="0"/>
              </a:spcBef>
              <a:spcAft>
                <a:spcPts val="0"/>
              </a:spcAft>
              <a:buFont typeface="Arial" panose="020B0604020202020204" pitchFamily="34" charset="0"/>
              <a:buChar char="•"/>
              <a:defRPr/>
            </a:pPr>
            <a:r>
              <a:rPr lang="en-US" sz="1600">
                <a:solidFill>
                  <a:schemeClr val="tx1">
                    <a:lumMod val="75000"/>
                    <a:lumOff val="25000"/>
                  </a:schemeClr>
                </a:solidFill>
                <a:latin typeface="Century Gothic" panose="020B0502020202020204" pitchFamily="34" charset="0"/>
              </a:rPr>
              <a:t>Communication Competencies</a:t>
            </a:r>
          </a:p>
          <a:p>
            <a:pPr marL="285750" indent="-285750" defTabSz="913203" eaLnBrk="1" fontAlgn="auto" hangingPunct="1">
              <a:spcBef>
                <a:spcPts val="0"/>
              </a:spcBef>
              <a:spcAft>
                <a:spcPts val="0"/>
              </a:spcAft>
              <a:buFont typeface="Arial" panose="020B0604020202020204" pitchFamily="34" charset="0"/>
              <a:buChar char="•"/>
              <a:defRPr/>
            </a:pPr>
            <a:r>
              <a:rPr lang="en-US" sz="1600">
                <a:solidFill>
                  <a:schemeClr val="tx1">
                    <a:lumMod val="75000"/>
                    <a:lumOff val="25000"/>
                  </a:schemeClr>
                </a:solidFill>
                <a:latin typeface="Century Gothic" panose="020B0502020202020204" pitchFamily="34" charset="0"/>
              </a:rPr>
              <a:t>How to identify the Styles</a:t>
            </a:r>
          </a:p>
          <a:p>
            <a:pPr marL="285750" indent="-285750" defTabSz="913203" eaLnBrk="1" fontAlgn="auto" hangingPunct="1">
              <a:spcBef>
                <a:spcPts val="0"/>
              </a:spcBef>
              <a:spcAft>
                <a:spcPts val="0"/>
              </a:spcAft>
              <a:buFont typeface="Arial" panose="020B0604020202020204" pitchFamily="34" charset="0"/>
              <a:buChar char="•"/>
              <a:defRPr/>
            </a:pPr>
            <a:r>
              <a:rPr lang="en-US" sz="1600">
                <a:solidFill>
                  <a:schemeClr val="tx1">
                    <a:lumMod val="75000"/>
                    <a:lumOff val="25000"/>
                  </a:schemeClr>
                </a:solidFill>
                <a:latin typeface="Century Gothic" panose="020B0502020202020204" pitchFamily="34" charset="0"/>
              </a:rPr>
              <a:t>Tips for selling to each of the Styles</a:t>
            </a:r>
          </a:p>
          <a:p>
            <a:pPr defTabSz="913203" eaLnBrk="1" fontAlgn="auto" hangingPunct="1">
              <a:spcBef>
                <a:spcPts val="0"/>
              </a:spcBef>
              <a:spcAft>
                <a:spcPts val="0"/>
              </a:spcAft>
              <a:defRPr/>
            </a:pPr>
            <a:endParaRPr lang="en-US" sz="1600">
              <a:solidFill>
                <a:schemeClr val="tx1">
                  <a:lumMod val="75000"/>
                  <a:lumOff val="25000"/>
                </a:schemeClr>
              </a:solidFill>
              <a:latin typeface="Century Gothic" panose="020B0502020202020204" pitchFamily="34" charset="0"/>
            </a:endParaRPr>
          </a:p>
          <a:p>
            <a:pPr defTabSz="913203" eaLnBrk="1" fontAlgn="auto" hangingPunct="1">
              <a:spcBef>
                <a:spcPts val="0"/>
              </a:spcBef>
              <a:spcAft>
                <a:spcPts val="0"/>
              </a:spcAft>
              <a:defRPr/>
            </a:pPr>
            <a:endParaRPr lang="en-US" sz="1600">
              <a:solidFill>
                <a:schemeClr val="bg1"/>
              </a:solidFill>
              <a:latin typeface="Century Gothic" panose="020B0502020202020204" pitchFamily="34" charset="0"/>
            </a:endParaRPr>
          </a:p>
        </p:txBody>
      </p:sp>
      <p:pic>
        <p:nvPicPr>
          <p:cNvPr id="3" name="Picture 2" descr="A picture containing timeline&#10;&#10;Description automatically generated">
            <a:extLst>
              <a:ext uri="{FF2B5EF4-FFF2-40B4-BE49-F238E27FC236}">
                <a16:creationId xmlns:a16="http://schemas.microsoft.com/office/drawing/2014/main" id="{94F89571-F566-0C61-B355-702DD9926EF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983662" y="482269"/>
            <a:ext cx="2084387" cy="2947525"/>
          </a:xfrm>
          <a:prstGeom prst="rect">
            <a:avLst/>
          </a:prstGeom>
          <a:ln>
            <a:solidFill>
              <a:schemeClr val="tx1"/>
            </a:solidFill>
          </a:ln>
        </p:spPr>
      </p:pic>
      <p:pic>
        <p:nvPicPr>
          <p:cNvPr id="5" name="Picture 4" descr="A picture containing graphical user interface&#10;&#10;Description automatically generated">
            <a:extLst>
              <a:ext uri="{FF2B5EF4-FFF2-40B4-BE49-F238E27FC236}">
                <a16:creationId xmlns:a16="http://schemas.microsoft.com/office/drawing/2014/main" id="{A8A01806-E69B-2F85-F9EF-5330090681E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983662" y="3686175"/>
            <a:ext cx="2089560" cy="2947525"/>
          </a:xfrm>
          <a:prstGeom prst="rect">
            <a:avLst/>
          </a:prstGeom>
          <a:ln>
            <a:solidFill>
              <a:schemeClr val="tx1"/>
            </a:solidFill>
          </a:ln>
        </p:spPr>
      </p:pic>
      <p:pic>
        <p:nvPicPr>
          <p:cNvPr id="2" name="Picture 1" descr="A document with text on it&#10;&#10;Description automatically generated">
            <a:extLst>
              <a:ext uri="{FF2B5EF4-FFF2-40B4-BE49-F238E27FC236}">
                <a16:creationId xmlns:a16="http://schemas.microsoft.com/office/drawing/2014/main" id="{585C1A13-5599-269F-A446-508BF71CF32E}"/>
              </a:ext>
            </a:extLst>
          </p:cNvPr>
          <p:cNvPicPr>
            <a:picLocks noChangeAspect="1"/>
          </p:cNvPicPr>
          <p:nvPr/>
        </p:nvPicPr>
        <p:blipFill>
          <a:blip r:embed="rId5">
            <a:extLst>
              <a:ext uri="{28A0092B-C50C-407E-A947-70E740481C1C}">
                <a14:useLocalDpi xmlns:a14="http://schemas.microsoft.com/office/drawing/2010/main" val="0"/>
              </a:ext>
            </a:extLst>
          </a:blip>
          <a:srcRect l="62665" t="94264" r="10825" b="1977"/>
          <a:stretch/>
        </p:blipFill>
        <p:spPr>
          <a:xfrm>
            <a:off x="10370184" y="3116519"/>
            <a:ext cx="685673" cy="138171"/>
          </a:xfrm>
          <a:prstGeom prst="rect">
            <a:avLst/>
          </a:prstGeom>
        </p:spPr>
      </p:pic>
      <p:pic>
        <p:nvPicPr>
          <p:cNvPr id="4" name="Picture 3" descr="A document with text on it&#10;&#10;Description automatically generated">
            <a:extLst>
              <a:ext uri="{FF2B5EF4-FFF2-40B4-BE49-F238E27FC236}">
                <a16:creationId xmlns:a16="http://schemas.microsoft.com/office/drawing/2014/main" id="{DFF9D5A4-0C26-6A6A-E5C7-36DE913FD097}"/>
              </a:ext>
            </a:extLst>
          </p:cNvPr>
          <p:cNvPicPr>
            <a:picLocks noChangeAspect="1"/>
          </p:cNvPicPr>
          <p:nvPr/>
        </p:nvPicPr>
        <p:blipFill>
          <a:blip r:embed="rId5">
            <a:extLst>
              <a:ext uri="{28A0092B-C50C-407E-A947-70E740481C1C}">
                <a14:useLocalDpi xmlns:a14="http://schemas.microsoft.com/office/drawing/2010/main" val="0"/>
              </a:ext>
            </a:extLst>
          </a:blip>
          <a:srcRect l="62665" t="94264" r="10825" b="1977"/>
          <a:stretch/>
        </p:blipFill>
        <p:spPr>
          <a:xfrm>
            <a:off x="10357992" y="6328352"/>
            <a:ext cx="697866" cy="140628"/>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1000" fill="hold"/>
                                        <p:tgtEl>
                                          <p:spTgt spid="13"/>
                                        </p:tgtEl>
                                        <p:attrNameLst>
                                          <p:attrName>ppt_x</p:attrName>
                                        </p:attrNameLst>
                                      </p:cBhvr>
                                      <p:tavLst>
                                        <p:tav tm="0">
                                          <p:val>
                                            <p:strVal val="0-#ppt_w/2"/>
                                          </p:val>
                                        </p:tav>
                                        <p:tav tm="100000">
                                          <p:val>
                                            <p:strVal val="#ppt_x"/>
                                          </p:val>
                                        </p:tav>
                                      </p:tavLst>
                                    </p:anim>
                                    <p:anim calcmode="lin" valueType="num">
                                      <p:cBhvr additive="base">
                                        <p:cTn id="8" dur="1000" fill="hold"/>
                                        <p:tgtEl>
                                          <p:spTgt spid="13"/>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cBhvr additive="base">
                                        <p:cTn id="12" dur="1000" fill="hold"/>
                                        <p:tgtEl>
                                          <p:spTgt spid="14"/>
                                        </p:tgtEl>
                                        <p:attrNameLst>
                                          <p:attrName>ppt_x</p:attrName>
                                        </p:attrNameLst>
                                      </p:cBhvr>
                                      <p:tavLst>
                                        <p:tav tm="0">
                                          <p:val>
                                            <p:strVal val="0-#ppt_w/2"/>
                                          </p:val>
                                        </p:tav>
                                        <p:tav tm="100000">
                                          <p:val>
                                            <p:strVal val="#ppt_x"/>
                                          </p:val>
                                        </p:tav>
                                      </p:tavLst>
                                    </p:anim>
                                    <p:anim calcmode="lin" valueType="num">
                                      <p:cBhvr additive="base">
                                        <p:cTn id="13" dur="1000" fill="hold"/>
                                        <p:tgtEl>
                                          <p:spTgt spid="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Text Placeholder 2">
            <a:extLst>
              <a:ext uri="{FF2B5EF4-FFF2-40B4-BE49-F238E27FC236}">
                <a16:creationId xmlns:a16="http://schemas.microsoft.com/office/drawing/2014/main" id="{2ED9C249-E876-2946-A098-D2505F5F3D27}"/>
              </a:ext>
            </a:extLst>
          </p:cNvPr>
          <p:cNvSpPr>
            <a:spLocks noGrp="1" noChangeArrowheads="1"/>
          </p:cNvSpPr>
          <p:nvPr>
            <p:ph type="body" sz="quarter" idx="4294967295"/>
          </p:nvPr>
        </p:nvSpPr>
        <p:spPr bwMode="auto">
          <a:xfrm>
            <a:off x="406400" y="188913"/>
            <a:ext cx="9658350" cy="4000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b="1">
                <a:solidFill>
                  <a:srgbClr val="DE247E"/>
                </a:solidFill>
                <a:latin typeface="Century Gothic" panose="020B0502020202020204" pitchFamily="34" charset="0"/>
              </a:rPr>
              <a:t>Sales &amp; Service Report </a:t>
            </a:r>
            <a:r>
              <a:rPr lang="en-NZ" altLang="en-US" sz="1800">
                <a:latin typeface="Century Gothic" panose="020B0502020202020204" pitchFamily="34" charset="0"/>
              </a:rPr>
              <a:t>- 4 Quadrant Diamond</a:t>
            </a:r>
          </a:p>
        </p:txBody>
      </p:sp>
      <p:sp>
        <p:nvSpPr>
          <p:cNvPr id="6" name="TextBox 5">
            <a:extLst>
              <a:ext uri="{FF2B5EF4-FFF2-40B4-BE49-F238E27FC236}">
                <a16:creationId xmlns:a16="http://schemas.microsoft.com/office/drawing/2014/main" id="{025F91C6-D2A5-49E7-6602-4DD1E9EB50AB}"/>
              </a:ext>
            </a:extLst>
          </p:cNvPr>
          <p:cNvSpPr txBox="1"/>
          <p:nvPr/>
        </p:nvSpPr>
        <p:spPr>
          <a:xfrm>
            <a:off x="550863" y="1341438"/>
            <a:ext cx="7870825" cy="2046287"/>
          </a:xfrm>
          <a:prstGeom prst="rect">
            <a:avLst/>
          </a:prstGeom>
          <a:noFill/>
        </p:spPr>
        <p:txBody>
          <a:bodyPr lIns="90793" tIns="45395" rIns="90793" bIns="45395">
            <a:spAutoFit/>
          </a:bodyPr>
          <a:lstStyle/>
          <a:p>
            <a:pPr defTabSz="914342">
              <a:defRPr/>
            </a:pPr>
            <a:r>
              <a:rPr lang="en-NZ">
                <a:latin typeface="Century Gothic" panose="020B0502020202020204" pitchFamily="34" charset="0"/>
              </a:rPr>
              <a:t>The Sales Diamond includes generic text related to the various sales behaviours of the different DISC styles. </a:t>
            </a:r>
          </a:p>
          <a:p>
            <a:pPr defTabSz="914342">
              <a:defRPr/>
            </a:pPr>
            <a:endParaRPr lang="en-NZ" sz="2400" b="1" baseline="30000">
              <a:solidFill>
                <a:srgbClr val="DE247E"/>
              </a:solidFill>
              <a:latin typeface="Century Gothic" panose="020B0502020202020204" pitchFamily="34" charset="0"/>
            </a:endParaRPr>
          </a:p>
          <a:p>
            <a:pPr defTabSz="914342">
              <a:defRPr/>
            </a:pPr>
            <a:r>
              <a:rPr lang="en-US" sz="2400" b="1" baseline="30000">
                <a:solidFill>
                  <a:srgbClr val="DE247E"/>
                </a:solidFill>
                <a:latin typeface="Century Gothic" panose="020B0502020202020204" pitchFamily="34" charset="0"/>
              </a:rPr>
              <a:t>Questions:</a:t>
            </a:r>
          </a:p>
          <a:p>
            <a:pPr marL="283210" indent="-283210" defTabSz="914342">
              <a:spcAft>
                <a:spcPts val="600"/>
              </a:spcAft>
              <a:buFont typeface="Arial" panose="020B0604020202020204" pitchFamily="34" charset="0"/>
              <a:buChar char="•"/>
              <a:defRPr/>
            </a:pPr>
            <a:r>
              <a:rPr lang="en-US">
                <a:latin typeface="Century Gothic" panose="020B0502020202020204" pitchFamily="34" charset="0"/>
              </a:rPr>
              <a:t>What is your natural sales style?</a:t>
            </a:r>
          </a:p>
          <a:p>
            <a:pPr marL="283210" indent="-283210" defTabSz="914342">
              <a:spcAft>
                <a:spcPts val="600"/>
              </a:spcAft>
              <a:buFont typeface="Arial" panose="020B0604020202020204" pitchFamily="34" charset="0"/>
              <a:buChar char="•"/>
              <a:defRPr/>
            </a:pPr>
            <a:r>
              <a:rPr lang="en-US">
                <a:latin typeface="Century Gothic" panose="020B0502020202020204" pitchFamily="34" charset="0"/>
              </a:rPr>
              <a:t>Are there areas that you need to make a conscious effort to remember?</a:t>
            </a:r>
          </a:p>
        </p:txBody>
      </p:sp>
      <p:sp>
        <p:nvSpPr>
          <p:cNvPr id="11" name="Prostokąt zaokrąglony 46">
            <a:extLst>
              <a:ext uri="{FF2B5EF4-FFF2-40B4-BE49-F238E27FC236}">
                <a16:creationId xmlns:a16="http://schemas.microsoft.com/office/drawing/2014/main" id="{2AC57B1F-029D-8400-D1E1-C8B29B71E64B}"/>
              </a:ext>
            </a:extLst>
          </p:cNvPr>
          <p:cNvSpPr/>
          <p:nvPr/>
        </p:nvSpPr>
        <p:spPr>
          <a:xfrm>
            <a:off x="-887413" y="898525"/>
            <a:ext cx="6981826" cy="401638"/>
          </a:xfrm>
          <a:prstGeom prst="roundRect">
            <a:avLst/>
          </a:prstGeom>
          <a:solidFill>
            <a:srgbClr val="DE247E"/>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algn="r" defTabSz="913203" eaLnBrk="1" fontAlgn="auto" hangingPunct="1">
              <a:spcBef>
                <a:spcPts val="0"/>
              </a:spcBef>
              <a:spcAft>
                <a:spcPts val="0"/>
              </a:spcAft>
              <a:defRPr/>
            </a:pPr>
            <a:r>
              <a:rPr lang="en-NZ" sz="2000" b="1">
                <a:latin typeface="Century Gothic"/>
              </a:rPr>
              <a:t>4 Quadrant Sales</a:t>
            </a:r>
            <a:endParaRPr lang="pl-PL" sz="2000" b="1">
              <a:latin typeface="Century Gothic"/>
            </a:endParaRPr>
          </a:p>
        </p:txBody>
      </p:sp>
      <p:sp>
        <p:nvSpPr>
          <p:cNvPr id="8" name="TextBox 7">
            <a:extLst>
              <a:ext uri="{FF2B5EF4-FFF2-40B4-BE49-F238E27FC236}">
                <a16:creationId xmlns:a16="http://schemas.microsoft.com/office/drawing/2014/main" id="{1565E76A-7A24-C900-8743-75C349DAF317}"/>
              </a:ext>
            </a:extLst>
          </p:cNvPr>
          <p:cNvSpPr txBox="1"/>
          <p:nvPr/>
        </p:nvSpPr>
        <p:spPr>
          <a:xfrm>
            <a:off x="550863" y="4040188"/>
            <a:ext cx="7870825" cy="2122487"/>
          </a:xfrm>
          <a:prstGeom prst="rect">
            <a:avLst/>
          </a:prstGeom>
          <a:noFill/>
        </p:spPr>
        <p:txBody>
          <a:bodyPr lIns="90793" tIns="45395" rIns="90793" bIns="45395">
            <a:spAutoFit/>
          </a:bodyPr>
          <a:lstStyle/>
          <a:p>
            <a:pPr defTabSz="914342">
              <a:defRPr/>
            </a:pPr>
            <a:r>
              <a:rPr lang="en-NZ">
                <a:latin typeface="Century Gothic" panose="020B0502020202020204" pitchFamily="34" charset="0"/>
              </a:rPr>
              <a:t>The Customer Service Diamond includes generic text related to the various customer service behaviours of the different DISC styles. </a:t>
            </a:r>
          </a:p>
          <a:p>
            <a:pPr defTabSz="914342">
              <a:defRPr/>
            </a:pPr>
            <a:endParaRPr lang="en-NZ" sz="2400" b="1" baseline="30000">
              <a:solidFill>
                <a:srgbClr val="DE247E"/>
              </a:solidFill>
              <a:latin typeface="Century Gothic" panose="020B0502020202020204" pitchFamily="34" charset="0"/>
            </a:endParaRPr>
          </a:p>
          <a:p>
            <a:pPr defTabSz="914342">
              <a:defRPr/>
            </a:pPr>
            <a:r>
              <a:rPr lang="en-US" sz="2400" b="1" baseline="30000">
                <a:solidFill>
                  <a:srgbClr val="DE247E"/>
                </a:solidFill>
                <a:latin typeface="Century Gothic" panose="020B0502020202020204" pitchFamily="34" charset="0"/>
              </a:rPr>
              <a:t>Questions:</a:t>
            </a:r>
          </a:p>
          <a:p>
            <a:pPr marL="283210" indent="-283210" defTabSz="914342">
              <a:spcAft>
                <a:spcPts val="1200"/>
              </a:spcAft>
              <a:buFont typeface="Arial" panose="020B0604020202020204" pitchFamily="34" charset="0"/>
              <a:buChar char="•"/>
              <a:defRPr/>
            </a:pPr>
            <a:r>
              <a:rPr lang="en-US">
                <a:latin typeface="Century Gothic" panose="020B0502020202020204" pitchFamily="34" charset="0"/>
              </a:rPr>
              <a:t>What is your natural customer service style?</a:t>
            </a:r>
          </a:p>
          <a:p>
            <a:pPr marL="283210" indent="-283210" defTabSz="914342">
              <a:spcAft>
                <a:spcPts val="1200"/>
              </a:spcAft>
              <a:buFont typeface="Arial" panose="020B0604020202020204" pitchFamily="34" charset="0"/>
              <a:buChar char="•"/>
              <a:defRPr/>
            </a:pPr>
            <a:r>
              <a:rPr lang="en-US">
                <a:latin typeface="Century Gothic" panose="020B0502020202020204" pitchFamily="34" charset="0"/>
              </a:rPr>
              <a:t>Are there areas that you need to make a conscious effort to remember?</a:t>
            </a:r>
          </a:p>
        </p:txBody>
      </p:sp>
      <p:sp>
        <p:nvSpPr>
          <p:cNvPr id="12" name="Prostokąt zaokrąglony 46">
            <a:extLst>
              <a:ext uri="{FF2B5EF4-FFF2-40B4-BE49-F238E27FC236}">
                <a16:creationId xmlns:a16="http://schemas.microsoft.com/office/drawing/2014/main" id="{27884250-EC98-B51B-C4B9-403BBF3E75C1}"/>
              </a:ext>
            </a:extLst>
          </p:cNvPr>
          <p:cNvSpPr/>
          <p:nvPr/>
        </p:nvSpPr>
        <p:spPr>
          <a:xfrm>
            <a:off x="-887413" y="3595688"/>
            <a:ext cx="7112001" cy="395287"/>
          </a:xfrm>
          <a:prstGeom prst="roundRect">
            <a:avLst/>
          </a:prstGeom>
          <a:solidFill>
            <a:srgbClr val="DE247E"/>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algn="r" defTabSz="913203" eaLnBrk="1" fontAlgn="auto" hangingPunct="1">
              <a:spcBef>
                <a:spcPts val="0"/>
              </a:spcBef>
              <a:spcAft>
                <a:spcPts val="0"/>
              </a:spcAft>
              <a:defRPr/>
            </a:pPr>
            <a:r>
              <a:rPr lang="en-NZ" sz="2000" b="1">
                <a:latin typeface="Century Gothic"/>
              </a:rPr>
              <a:t>4 Quadrant Customer Service</a:t>
            </a:r>
            <a:endParaRPr lang="pl-PL" sz="2000" b="1">
              <a:latin typeface="Century Gothic"/>
            </a:endParaRPr>
          </a:p>
        </p:txBody>
      </p:sp>
      <p:pic>
        <p:nvPicPr>
          <p:cNvPr id="534535" name="Picture 2" descr="Diagram&#10;&#10;Description automatically generated">
            <a:extLst>
              <a:ext uri="{FF2B5EF4-FFF2-40B4-BE49-F238E27FC236}">
                <a16:creationId xmlns:a16="http://schemas.microsoft.com/office/drawing/2014/main" id="{336A9450-470E-9765-030B-8360158769D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742363" y="901700"/>
            <a:ext cx="2811462" cy="2486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4536" name="Picture 4" descr="Diagram&#10;&#10;Description automatically generated">
            <a:extLst>
              <a:ext uri="{FF2B5EF4-FFF2-40B4-BE49-F238E27FC236}">
                <a16:creationId xmlns:a16="http://schemas.microsoft.com/office/drawing/2014/main" id="{86E4701A-D849-36B1-B36D-6AF06A0348F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675688" y="3624263"/>
            <a:ext cx="2932112" cy="257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1000" fill="hold"/>
                                        <p:tgtEl>
                                          <p:spTgt spid="11"/>
                                        </p:tgtEl>
                                        <p:attrNameLst>
                                          <p:attrName>ppt_x</p:attrName>
                                        </p:attrNameLst>
                                      </p:cBhvr>
                                      <p:tavLst>
                                        <p:tav tm="0">
                                          <p:val>
                                            <p:strVal val="0-#ppt_w/2"/>
                                          </p:val>
                                        </p:tav>
                                        <p:tav tm="100000">
                                          <p:val>
                                            <p:strVal val="#ppt_x"/>
                                          </p:val>
                                        </p:tav>
                                      </p:tavLst>
                                    </p:anim>
                                    <p:anim calcmode="lin" valueType="num">
                                      <p:cBhvr additive="base">
                                        <p:cTn id="8" dur="1000" fill="hold"/>
                                        <p:tgtEl>
                                          <p:spTgt spid="11"/>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000"/>
                            </p:stCondLst>
                            <p:childTnLst>
                              <p:par>
                                <p:cTn id="10" presetID="9" presetClass="entr" presetSubtype="0" fill="hold" grpId="0" nodeType="afterEffect">
                                  <p:stCondLst>
                                    <p:cond delay="0"/>
                                  </p:stCondLst>
                                  <p:childTnLst>
                                    <p:set>
                                      <p:cBhvr>
                                        <p:cTn id="11" dur="1" fill="hold">
                                          <p:stCondLst>
                                            <p:cond delay="0"/>
                                          </p:stCondLst>
                                        </p:cTn>
                                        <p:tgtEl>
                                          <p:spTgt spid="6">
                                            <p:txEl>
                                              <p:pRg st="0" end="0"/>
                                            </p:txEl>
                                          </p:spTgt>
                                        </p:tgtEl>
                                        <p:attrNameLst>
                                          <p:attrName>style.visibility</p:attrName>
                                        </p:attrNameLst>
                                      </p:cBhvr>
                                      <p:to>
                                        <p:strVal val="visible"/>
                                      </p:to>
                                    </p:set>
                                    <p:animEffect transition="in" filter="dissolve">
                                      <p:cBhvr>
                                        <p:cTn id="12" dur="750"/>
                                        <p:tgtEl>
                                          <p:spTgt spid="6">
                                            <p:txEl>
                                              <p:pRg st="0" end="0"/>
                                            </p:txEl>
                                          </p:spTgt>
                                        </p:tgtEl>
                                      </p:cBhvr>
                                    </p:animEffect>
                                  </p:childTnLst>
                                </p:cTn>
                              </p:par>
                            </p:childTnLst>
                          </p:cTn>
                        </p:par>
                        <p:par>
                          <p:cTn id="13" fill="hold" nodeType="afterGroup">
                            <p:stCondLst>
                              <p:cond delay="1750"/>
                            </p:stCondLst>
                            <p:childTnLst>
                              <p:par>
                                <p:cTn id="14" presetID="9" presetClass="entr" presetSubtype="0" fill="hold" grpId="0" nodeType="afterEffect">
                                  <p:stCondLst>
                                    <p:cond delay="0"/>
                                  </p:stCondLst>
                                  <p:childTnLst>
                                    <p:set>
                                      <p:cBhvr>
                                        <p:cTn id="15" dur="1" fill="hold">
                                          <p:stCondLst>
                                            <p:cond delay="0"/>
                                          </p:stCondLst>
                                        </p:cTn>
                                        <p:tgtEl>
                                          <p:spTgt spid="6">
                                            <p:txEl>
                                              <p:pRg st="2" end="2"/>
                                            </p:txEl>
                                          </p:spTgt>
                                        </p:tgtEl>
                                        <p:attrNameLst>
                                          <p:attrName>style.visibility</p:attrName>
                                        </p:attrNameLst>
                                      </p:cBhvr>
                                      <p:to>
                                        <p:strVal val="visible"/>
                                      </p:to>
                                    </p:set>
                                    <p:animEffect transition="in" filter="dissolve">
                                      <p:cBhvr>
                                        <p:cTn id="16" dur="750"/>
                                        <p:tgtEl>
                                          <p:spTgt spid="6">
                                            <p:txEl>
                                              <p:pRg st="2" end="2"/>
                                            </p:txEl>
                                          </p:spTgt>
                                        </p:tgtEl>
                                      </p:cBhvr>
                                    </p:animEffect>
                                  </p:childTnLst>
                                </p:cTn>
                              </p:par>
                            </p:childTnLst>
                          </p:cTn>
                        </p:par>
                        <p:par>
                          <p:cTn id="17" fill="hold" nodeType="afterGroup">
                            <p:stCondLst>
                              <p:cond delay="2500"/>
                            </p:stCondLst>
                            <p:childTnLst>
                              <p:par>
                                <p:cTn id="18" presetID="9" presetClass="entr" presetSubtype="0" fill="hold" grpId="0" nodeType="afterEffect">
                                  <p:stCondLst>
                                    <p:cond delay="0"/>
                                  </p:stCondLst>
                                  <p:childTnLst>
                                    <p:set>
                                      <p:cBhvr>
                                        <p:cTn id="19" dur="1" fill="hold">
                                          <p:stCondLst>
                                            <p:cond delay="0"/>
                                          </p:stCondLst>
                                        </p:cTn>
                                        <p:tgtEl>
                                          <p:spTgt spid="6">
                                            <p:txEl>
                                              <p:pRg st="3" end="3"/>
                                            </p:txEl>
                                          </p:spTgt>
                                        </p:tgtEl>
                                        <p:attrNameLst>
                                          <p:attrName>style.visibility</p:attrName>
                                        </p:attrNameLst>
                                      </p:cBhvr>
                                      <p:to>
                                        <p:strVal val="visible"/>
                                      </p:to>
                                    </p:set>
                                    <p:animEffect transition="in" filter="dissolve">
                                      <p:cBhvr>
                                        <p:cTn id="20" dur="750"/>
                                        <p:tgtEl>
                                          <p:spTgt spid="6">
                                            <p:txEl>
                                              <p:pRg st="3" end="3"/>
                                            </p:txEl>
                                          </p:spTgt>
                                        </p:tgtEl>
                                      </p:cBhvr>
                                    </p:animEffect>
                                  </p:childTnLst>
                                </p:cTn>
                              </p:par>
                            </p:childTnLst>
                          </p:cTn>
                        </p:par>
                        <p:par>
                          <p:cTn id="21" fill="hold" nodeType="afterGroup">
                            <p:stCondLst>
                              <p:cond delay="3250"/>
                            </p:stCondLst>
                            <p:childTnLst>
                              <p:par>
                                <p:cTn id="22" presetID="9" presetClass="entr" presetSubtype="0" fill="hold" grpId="0" nodeType="afterEffect">
                                  <p:stCondLst>
                                    <p:cond delay="0"/>
                                  </p:stCondLst>
                                  <p:childTnLst>
                                    <p:set>
                                      <p:cBhvr>
                                        <p:cTn id="23" dur="1" fill="hold">
                                          <p:stCondLst>
                                            <p:cond delay="0"/>
                                          </p:stCondLst>
                                        </p:cTn>
                                        <p:tgtEl>
                                          <p:spTgt spid="6">
                                            <p:txEl>
                                              <p:pRg st="4" end="4"/>
                                            </p:txEl>
                                          </p:spTgt>
                                        </p:tgtEl>
                                        <p:attrNameLst>
                                          <p:attrName>style.visibility</p:attrName>
                                        </p:attrNameLst>
                                      </p:cBhvr>
                                      <p:to>
                                        <p:strVal val="visible"/>
                                      </p:to>
                                    </p:set>
                                    <p:animEffect transition="in" filter="dissolve">
                                      <p:cBhvr>
                                        <p:cTn id="24" dur="750"/>
                                        <p:tgtEl>
                                          <p:spTgt spid="6">
                                            <p:txEl>
                                              <p:pRg st="4" end="4"/>
                                            </p:txEl>
                                          </p:spTgt>
                                        </p:tgtEl>
                                      </p:cBhvr>
                                    </p:animEffect>
                                  </p:childTnLst>
                                </p:cTn>
                              </p:par>
                            </p:childTnLst>
                          </p:cTn>
                        </p:par>
                        <p:par>
                          <p:cTn id="25" fill="hold" nodeType="afterGroup">
                            <p:stCondLst>
                              <p:cond delay="4000"/>
                            </p:stCondLst>
                            <p:childTnLst>
                              <p:par>
                                <p:cTn id="26" presetID="2" presetClass="entr" presetSubtype="8" fill="hold" grpId="0" nodeType="afterEffect">
                                  <p:stCondLst>
                                    <p:cond delay="0"/>
                                  </p:stCondLst>
                                  <p:childTnLst>
                                    <p:set>
                                      <p:cBhvr>
                                        <p:cTn id="27" dur="1" fill="hold">
                                          <p:stCondLst>
                                            <p:cond delay="0"/>
                                          </p:stCondLst>
                                        </p:cTn>
                                        <p:tgtEl>
                                          <p:spTgt spid="12"/>
                                        </p:tgtEl>
                                        <p:attrNameLst>
                                          <p:attrName>style.visibility</p:attrName>
                                        </p:attrNameLst>
                                      </p:cBhvr>
                                      <p:to>
                                        <p:strVal val="visible"/>
                                      </p:to>
                                    </p:set>
                                    <p:anim calcmode="lin" valueType="num">
                                      <p:cBhvr additive="base">
                                        <p:cTn id="28" dur="1000" fill="hold"/>
                                        <p:tgtEl>
                                          <p:spTgt spid="12"/>
                                        </p:tgtEl>
                                        <p:attrNameLst>
                                          <p:attrName>ppt_x</p:attrName>
                                        </p:attrNameLst>
                                      </p:cBhvr>
                                      <p:tavLst>
                                        <p:tav tm="0">
                                          <p:val>
                                            <p:strVal val="0-#ppt_w/2"/>
                                          </p:val>
                                        </p:tav>
                                        <p:tav tm="100000">
                                          <p:val>
                                            <p:strVal val="#ppt_x"/>
                                          </p:val>
                                        </p:tav>
                                      </p:tavLst>
                                    </p:anim>
                                    <p:anim calcmode="lin" valueType="num">
                                      <p:cBhvr additive="base">
                                        <p:cTn id="29" dur="1000" fill="hold"/>
                                        <p:tgtEl>
                                          <p:spTgt spid="12"/>
                                        </p:tgtEl>
                                        <p:attrNameLst>
                                          <p:attrName>ppt_y</p:attrName>
                                        </p:attrNameLst>
                                      </p:cBhvr>
                                      <p:tavLst>
                                        <p:tav tm="0">
                                          <p:val>
                                            <p:strVal val="#ppt_y"/>
                                          </p:val>
                                        </p:tav>
                                        <p:tav tm="100000">
                                          <p:val>
                                            <p:strVal val="#ppt_y"/>
                                          </p:val>
                                        </p:tav>
                                      </p:tavLst>
                                    </p:anim>
                                  </p:childTnLst>
                                </p:cTn>
                              </p:par>
                            </p:childTnLst>
                          </p:cTn>
                        </p:par>
                        <p:par>
                          <p:cTn id="30" fill="hold" nodeType="afterGroup">
                            <p:stCondLst>
                              <p:cond delay="5000"/>
                            </p:stCondLst>
                            <p:childTnLst>
                              <p:par>
                                <p:cTn id="31" presetID="9" presetClass="entr" presetSubtype="0" fill="hold" grpId="0" nodeType="afterEffect">
                                  <p:stCondLst>
                                    <p:cond delay="0"/>
                                  </p:stCondLst>
                                  <p:childTnLst>
                                    <p:set>
                                      <p:cBhvr>
                                        <p:cTn id="32" dur="1" fill="hold">
                                          <p:stCondLst>
                                            <p:cond delay="0"/>
                                          </p:stCondLst>
                                        </p:cTn>
                                        <p:tgtEl>
                                          <p:spTgt spid="8">
                                            <p:txEl>
                                              <p:pRg st="0" end="0"/>
                                            </p:txEl>
                                          </p:spTgt>
                                        </p:tgtEl>
                                        <p:attrNameLst>
                                          <p:attrName>style.visibility</p:attrName>
                                        </p:attrNameLst>
                                      </p:cBhvr>
                                      <p:to>
                                        <p:strVal val="visible"/>
                                      </p:to>
                                    </p:set>
                                    <p:animEffect transition="in" filter="dissolve">
                                      <p:cBhvr>
                                        <p:cTn id="33" dur="750"/>
                                        <p:tgtEl>
                                          <p:spTgt spid="8">
                                            <p:txEl>
                                              <p:pRg st="0" end="0"/>
                                            </p:txEl>
                                          </p:spTgt>
                                        </p:tgtEl>
                                      </p:cBhvr>
                                    </p:animEffect>
                                  </p:childTnLst>
                                </p:cTn>
                              </p:par>
                            </p:childTnLst>
                          </p:cTn>
                        </p:par>
                        <p:par>
                          <p:cTn id="34" fill="hold" nodeType="afterGroup">
                            <p:stCondLst>
                              <p:cond delay="5750"/>
                            </p:stCondLst>
                            <p:childTnLst>
                              <p:par>
                                <p:cTn id="35" presetID="9" presetClass="entr" presetSubtype="0" fill="hold" grpId="0" nodeType="afterEffect">
                                  <p:stCondLst>
                                    <p:cond delay="0"/>
                                  </p:stCondLst>
                                  <p:childTnLst>
                                    <p:set>
                                      <p:cBhvr>
                                        <p:cTn id="36" dur="1" fill="hold">
                                          <p:stCondLst>
                                            <p:cond delay="0"/>
                                          </p:stCondLst>
                                        </p:cTn>
                                        <p:tgtEl>
                                          <p:spTgt spid="8">
                                            <p:txEl>
                                              <p:pRg st="2" end="2"/>
                                            </p:txEl>
                                          </p:spTgt>
                                        </p:tgtEl>
                                        <p:attrNameLst>
                                          <p:attrName>style.visibility</p:attrName>
                                        </p:attrNameLst>
                                      </p:cBhvr>
                                      <p:to>
                                        <p:strVal val="visible"/>
                                      </p:to>
                                    </p:set>
                                    <p:animEffect transition="in" filter="dissolve">
                                      <p:cBhvr>
                                        <p:cTn id="37" dur="750"/>
                                        <p:tgtEl>
                                          <p:spTgt spid="8">
                                            <p:txEl>
                                              <p:pRg st="2" end="2"/>
                                            </p:txEl>
                                          </p:spTgt>
                                        </p:tgtEl>
                                      </p:cBhvr>
                                    </p:animEffect>
                                  </p:childTnLst>
                                </p:cTn>
                              </p:par>
                            </p:childTnLst>
                          </p:cTn>
                        </p:par>
                        <p:par>
                          <p:cTn id="38" fill="hold" nodeType="afterGroup">
                            <p:stCondLst>
                              <p:cond delay="6500"/>
                            </p:stCondLst>
                            <p:childTnLst>
                              <p:par>
                                <p:cTn id="39" presetID="9" presetClass="entr" presetSubtype="0" fill="hold" grpId="0" nodeType="afterEffect">
                                  <p:stCondLst>
                                    <p:cond delay="0"/>
                                  </p:stCondLst>
                                  <p:childTnLst>
                                    <p:set>
                                      <p:cBhvr>
                                        <p:cTn id="40" dur="1" fill="hold">
                                          <p:stCondLst>
                                            <p:cond delay="0"/>
                                          </p:stCondLst>
                                        </p:cTn>
                                        <p:tgtEl>
                                          <p:spTgt spid="8">
                                            <p:txEl>
                                              <p:pRg st="3" end="3"/>
                                            </p:txEl>
                                          </p:spTgt>
                                        </p:tgtEl>
                                        <p:attrNameLst>
                                          <p:attrName>style.visibility</p:attrName>
                                        </p:attrNameLst>
                                      </p:cBhvr>
                                      <p:to>
                                        <p:strVal val="visible"/>
                                      </p:to>
                                    </p:set>
                                    <p:animEffect transition="in" filter="dissolve">
                                      <p:cBhvr>
                                        <p:cTn id="41" dur="750"/>
                                        <p:tgtEl>
                                          <p:spTgt spid="8">
                                            <p:txEl>
                                              <p:pRg st="3" end="3"/>
                                            </p:txEl>
                                          </p:spTgt>
                                        </p:tgtEl>
                                      </p:cBhvr>
                                    </p:animEffect>
                                  </p:childTnLst>
                                </p:cTn>
                              </p:par>
                            </p:childTnLst>
                          </p:cTn>
                        </p:par>
                        <p:par>
                          <p:cTn id="42" fill="hold" nodeType="afterGroup">
                            <p:stCondLst>
                              <p:cond delay="7250"/>
                            </p:stCondLst>
                            <p:childTnLst>
                              <p:par>
                                <p:cTn id="43" presetID="9" presetClass="entr" presetSubtype="0" fill="hold" grpId="0" nodeType="afterEffect">
                                  <p:stCondLst>
                                    <p:cond delay="0"/>
                                  </p:stCondLst>
                                  <p:childTnLst>
                                    <p:set>
                                      <p:cBhvr>
                                        <p:cTn id="44" dur="1" fill="hold">
                                          <p:stCondLst>
                                            <p:cond delay="0"/>
                                          </p:stCondLst>
                                        </p:cTn>
                                        <p:tgtEl>
                                          <p:spTgt spid="8">
                                            <p:txEl>
                                              <p:pRg st="4" end="4"/>
                                            </p:txEl>
                                          </p:spTgt>
                                        </p:tgtEl>
                                        <p:attrNameLst>
                                          <p:attrName>style.visibility</p:attrName>
                                        </p:attrNameLst>
                                      </p:cBhvr>
                                      <p:to>
                                        <p:strVal val="visible"/>
                                      </p:to>
                                    </p:set>
                                    <p:animEffect transition="in" filter="dissolve">
                                      <p:cBhvr>
                                        <p:cTn id="45" dur="750"/>
                                        <p:tgtEl>
                                          <p:spTgt spid="8">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P spid="11" grpId="0" animBg="1"/>
      <p:bldP spid="8" grpId="0" build="p"/>
      <p:bldP spid="12" grpId="0" animBg="1"/>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6578" name="Picture 4" descr="Table&#10;&#10;Description automatically generated with medium confidence">
            <a:extLst>
              <a:ext uri="{FF2B5EF4-FFF2-40B4-BE49-F238E27FC236}">
                <a16:creationId xmlns:a16="http://schemas.microsoft.com/office/drawing/2014/main" id="{9DCEC6E8-82B3-EB25-DF21-F62944B410B4}"/>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686550" y="2324100"/>
            <a:ext cx="5183188" cy="3055938"/>
          </a:xfrm>
          <a:prstGeom prst="rect">
            <a:avLst/>
          </a:prstGeom>
          <a:noFill/>
          <a:ln w="9525">
            <a:solidFill>
              <a:schemeClr val="bg2"/>
            </a:solidFill>
            <a:miter lim="800000"/>
            <a:headEnd/>
            <a:tailEnd/>
          </a:ln>
          <a:extLst>
            <a:ext uri="{909E8E84-426E-40DD-AFC4-6F175D3DCCD1}">
              <a14:hiddenFill xmlns:a14="http://schemas.microsoft.com/office/drawing/2010/main">
                <a:solidFill>
                  <a:srgbClr val="FFFFFF"/>
                </a:solidFill>
              </a14:hiddenFill>
            </a:ext>
          </a:extLst>
        </p:spPr>
      </p:pic>
      <p:sp>
        <p:nvSpPr>
          <p:cNvPr id="536579" name="Rectangle 2">
            <a:extLst>
              <a:ext uri="{FF2B5EF4-FFF2-40B4-BE49-F238E27FC236}">
                <a16:creationId xmlns:a16="http://schemas.microsoft.com/office/drawing/2014/main" id="{2BEEE4B6-2F2F-DD64-FA88-5C39ED50CAFE}"/>
              </a:ext>
            </a:extLst>
          </p:cNvPr>
          <p:cNvSpPr>
            <a:spLocks noChangeArrowheads="1"/>
          </p:cNvSpPr>
          <p:nvPr/>
        </p:nvSpPr>
        <p:spPr bwMode="auto">
          <a:xfrm>
            <a:off x="7059613" y="2724150"/>
            <a:ext cx="4810125" cy="3138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89222" tIns="43837" rIns="89222" bIns="43837"/>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90000"/>
              </a:lnSpc>
              <a:spcBef>
                <a:spcPct val="50000"/>
              </a:spcBef>
              <a:buClr>
                <a:srgbClr val="960469"/>
              </a:buClr>
            </a:pPr>
            <a:endParaRPr lang="en-US" altLang="en-US" b="1">
              <a:solidFill>
                <a:srgbClr val="E40059"/>
              </a:solidFill>
              <a:latin typeface="Century Gothic" panose="020B0502020202020204" pitchFamily="34" charset="0"/>
            </a:endParaRPr>
          </a:p>
        </p:txBody>
      </p:sp>
      <p:cxnSp>
        <p:nvCxnSpPr>
          <p:cNvPr id="536580" name="Straight Connector 7">
            <a:extLst>
              <a:ext uri="{FF2B5EF4-FFF2-40B4-BE49-F238E27FC236}">
                <a16:creationId xmlns:a16="http://schemas.microsoft.com/office/drawing/2014/main" id="{7A4DDC88-0FFE-DB99-15DB-45FF112BF789}"/>
              </a:ext>
            </a:extLst>
          </p:cNvPr>
          <p:cNvCxnSpPr>
            <a:cxnSpLocks/>
          </p:cNvCxnSpPr>
          <p:nvPr/>
        </p:nvCxnSpPr>
        <p:spPr bwMode="auto">
          <a:xfrm>
            <a:off x="10296525" y="1762125"/>
            <a:ext cx="0" cy="3770313"/>
          </a:xfrm>
          <a:prstGeom prst="line">
            <a:avLst/>
          </a:prstGeom>
          <a:noFill/>
          <a:ln w="19050" algn="ctr">
            <a:solidFill>
              <a:srgbClr val="DE247E"/>
            </a:solidFill>
            <a:round/>
            <a:headEnd/>
            <a:tailEnd/>
          </a:ln>
          <a:extLst>
            <a:ext uri="{909E8E84-426E-40DD-AFC4-6F175D3DCCD1}">
              <a14:hiddenFill xmlns:a14="http://schemas.microsoft.com/office/drawing/2010/main">
                <a:noFill/>
              </a14:hiddenFill>
            </a:ext>
          </a:extLst>
        </p:spPr>
      </p:cxnSp>
      <p:grpSp>
        <p:nvGrpSpPr>
          <p:cNvPr id="16" name="Grupa 4">
            <a:extLst>
              <a:ext uri="{FF2B5EF4-FFF2-40B4-BE49-F238E27FC236}">
                <a16:creationId xmlns:a16="http://schemas.microsoft.com/office/drawing/2014/main" id="{D6CE29BD-B347-91F2-330A-85C8C3140186}"/>
              </a:ext>
            </a:extLst>
          </p:cNvPr>
          <p:cNvGrpSpPr/>
          <p:nvPr/>
        </p:nvGrpSpPr>
        <p:grpSpPr>
          <a:xfrm>
            <a:off x="-304759" y="1032337"/>
            <a:ext cx="6399966" cy="1135663"/>
            <a:chOff x="6096000" y="4628233"/>
            <a:chExt cx="6428442" cy="461665"/>
          </a:xfrm>
          <a:solidFill>
            <a:schemeClr val="bg1">
              <a:lumMod val="50000"/>
            </a:schemeClr>
          </a:solidFill>
        </p:grpSpPr>
        <p:sp>
          <p:nvSpPr>
            <p:cNvPr id="17" name="Prostokąt zaokrąglony 5">
              <a:extLst>
                <a:ext uri="{FF2B5EF4-FFF2-40B4-BE49-F238E27FC236}">
                  <a16:creationId xmlns:a16="http://schemas.microsoft.com/office/drawing/2014/main" id="{95595274-B40F-8847-D436-0DF7DB12F9D3}"/>
                </a:ext>
              </a:extLst>
            </p:cNvPr>
            <p:cNvSpPr/>
            <p:nvPr/>
          </p:nvSpPr>
          <p:spPr>
            <a:xfrm>
              <a:off x="6096000" y="4628233"/>
              <a:ext cx="6428442" cy="461665"/>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defTabSz="913203" eaLnBrk="1" fontAlgn="auto" hangingPunct="1">
                <a:spcBef>
                  <a:spcPts val="0"/>
                </a:spcBef>
                <a:spcAft>
                  <a:spcPts val="0"/>
                </a:spcAft>
                <a:defRPr/>
              </a:pPr>
              <a:endParaRPr lang="pl-PL"/>
            </a:p>
          </p:txBody>
        </p:sp>
        <p:sp>
          <p:nvSpPr>
            <p:cNvPr id="18" name="TextBox 91">
              <a:extLst>
                <a:ext uri="{FF2B5EF4-FFF2-40B4-BE49-F238E27FC236}">
                  <a16:creationId xmlns:a16="http://schemas.microsoft.com/office/drawing/2014/main" id="{157B34B3-6F8A-06B0-C78A-ABDEA902FCD4}"/>
                </a:ext>
              </a:extLst>
            </p:cNvPr>
            <p:cNvSpPr txBox="1"/>
            <p:nvPr/>
          </p:nvSpPr>
          <p:spPr>
            <a:xfrm>
              <a:off x="6188805" y="4628233"/>
              <a:ext cx="6154335" cy="187674"/>
            </a:xfrm>
            <a:prstGeom prst="rect">
              <a:avLst/>
            </a:prstGeom>
            <a:solidFill>
              <a:schemeClr val="bg1">
                <a:lumMod val="65000"/>
              </a:schemeClr>
            </a:solidFill>
          </p:spPr>
          <p:txBody>
            <a:bodyPr>
              <a:spAutoFit/>
            </a:bodyPr>
            <a:lstStyle/>
            <a:p>
              <a:pPr algn="r" defTabSz="913203" eaLnBrk="1" fontAlgn="auto" hangingPunct="1">
                <a:spcBef>
                  <a:spcPts val="0"/>
                </a:spcBef>
                <a:spcAft>
                  <a:spcPts val="0"/>
                </a:spcAft>
                <a:defRPr/>
              </a:pPr>
              <a:endParaRPr lang="en-US" sz="2400" b="1">
                <a:solidFill>
                  <a:schemeClr val="bg1"/>
                </a:solidFill>
                <a:latin typeface="+mn-lt"/>
              </a:endParaRPr>
            </a:p>
          </p:txBody>
        </p:sp>
      </p:grpSp>
      <p:sp>
        <p:nvSpPr>
          <p:cNvPr id="536582" name="Title 11">
            <a:extLst>
              <a:ext uri="{FF2B5EF4-FFF2-40B4-BE49-F238E27FC236}">
                <a16:creationId xmlns:a16="http://schemas.microsoft.com/office/drawing/2014/main" id="{1AA79E7B-2C5C-6166-1504-71B4C3A02EE5}"/>
              </a:ext>
            </a:extLst>
          </p:cNvPr>
          <p:cNvSpPr>
            <a:spLocks noGrp="1" noChangeArrowheads="1"/>
          </p:cNvSpPr>
          <p:nvPr>
            <p:ph type="title" idx="4294967295"/>
          </p:nvPr>
        </p:nvSpPr>
        <p:spPr bwMode="auto">
          <a:xfrm>
            <a:off x="344488" y="188913"/>
            <a:ext cx="11547475" cy="35083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l" eaLnBrk="1" hangingPunct="1"/>
            <a:r>
              <a:rPr lang="en-NZ" altLang="en-US" sz="1800" b="1">
                <a:solidFill>
                  <a:srgbClr val="DE247E"/>
                </a:solidFill>
                <a:latin typeface="Century Gothic" panose="020B0502020202020204" pitchFamily="34" charset="0"/>
              </a:rPr>
              <a:t>Sales &amp; Service Report:</a:t>
            </a:r>
            <a:r>
              <a:rPr lang="en-NZ" altLang="en-US" sz="1800">
                <a:latin typeface="Century Gothic" panose="020B0502020202020204" pitchFamily="34" charset="0"/>
              </a:rPr>
              <a:t> Competencies</a:t>
            </a:r>
            <a:endParaRPr lang="en-GB" altLang="en-US" sz="1800">
              <a:latin typeface="Century Gothic" panose="020B0502020202020204" pitchFamily="34" charset="0"/>
            </a:endParaRPr>
          </a:p>
        </p:txBody>
      </p:sp>
      <p:sp>
        <p:nvSpPr>
          <p:cNvPr id="536583" name="Symbol zastępczy numeru slajdu 7">
            <a:extLst>
              <a:ext uri="{FF2B5EF4-FFF2-40B4-BE49-F238E27FC236}">
                <a16:creationId xmlns:a16="http://schemas.microsoft.com/office/drawing/2014/main" id="{1F21D0D1-A594-4EAC-7B88-159DB9A82C5A}"/>
              </a:ext>
            </a:extLst>
          </p:cNvPr>
          <p:cNvSpPr>
            <a:spLocks noGrp="1" noChangeArrowheads="1"/>
          </p:cNvSpPr>
          <p:nvPr>
            <p:ph type="sldNum" sz="quarter" idx="4294967295"/>
          </p:nvPr>
        </p:nvSpPr>
        <p:spPr bwMode="auto">
          <a:xfrm>
            <a:off x="11034713" y="6262688"/>
            <a:ext cx="1155700" cy="36512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eaLnBrk="0" fontAlgn="base" hangingPunct="0">
              <a:spcBef>
                <a:spcPct val="0"/>
              </a:spcBef>
              <a:spcAft>
                <a:spcPct val="0"/>
              </a:spcAft>
            </a:pPr>
            <a:fld id="{90202B51-DD27-424C-8616-168FA5A7CF32}" type="slidenum">
              <a:rPr lang="pl-PL" altLang="en-US" sz="1800" smtClean="0">
                <a:solidFill>
                  <a:schemeClr val="tx2"/>
                </a:solidFill>
                <a:latin typeface="Century Gothic" panose="020B0502020202020204" pitchFamily="34" charset="0"/>
              </a:rPr>
              <a:pPr defTabSz="912813" eaLnBrk="0" fontAlgn="base" hangingPunct="0">
                <a:spcBef>
                  <a:spcPct val="0"/>
                </a:spcBef>
                <a:spcAft>
                  <a:spcPct val="0"/>
                </a:spcAft>
              </a:pPr>
              <a:t>247</a:t>
            </a:fld>
            <a:endParaRPr lang="pl-PL" altLang="en-US" sz="1800">
              <a:solidFill>
                <a:schemeClr val="tx2"/>
              </a:solidFill>
              <a:latin typeface="Century Gothic" panose="020B0502020202020204" pitchFamily="34" charset="0"/>
            </a:endParaRPr>
          </a:p>
        </p:txBody>
      </p:sp>
      <p:sp>
        <p:nvSpPr>
          <p:cNvPr id="4" name="Rectangle 3">
            <a:extLst>
              <a:ext uri="{FF2B5EF4-FFF2-40B4-BE49-F238E27FC236}">
                <a16:creationId xmlns:a16="http://schemas.microsoft.com/office/drawing/2014/main" id="{3742F43F-F43E-11CD-F233-2DBD31A7C290}"/>
              </a:ext>
            </a:extLst>
          </p:cNvPr>
          <p:cNvSpPr/>
          <p:nvPr/>
        </p:nvSpPr>
        <p:spPr>
          <a:xfrm>
            <a:off x="550863" y="1032337"/>
            <a:ext cx="5416549" cy="4430032"/>
          </a:xfrm>
          <a:prstGeom prst="rect">
            <a:avLst/>
          </a:prstGeom>
        </p:spPr>
        <p:txBody>
          <a:bodyPr wrap="square">
            <a:spAutoFit/>
          </a:bodyPr>
          <a:lstStyle/>
          <a:p>
            <a:pPr defTabSz="913203" eaLnBrk="1" fontAlgn="auto" hangingPunct="1">
              <a:spcBef>
                <a:spcPts val="0"/>
              </a:spcBef>
              <a:spcAft>
                <a:spcPts val="0"/>
              </a:spcAft>
              <a:defRPr/>
            </a:pPr>
            <a:r>
              <a:rPr lang="en-US" sz="1600">
                <a:solidFill>
                  <a:schemeClr val="bg1"/>
                </a:solidFill>
                <a:latin typeface="Century Gothic" panose="020B0502020202020204" pitchFamily="34" charset="0"/>
              </a:rPr>
              <a:t>Job Templates allow for the scoring of each competency on a scale of -5 to +5 to show how a person rates against the ideal score set by you or the company.</a:t>
            </a:r>
          </a:p>
          <a:p>
            <a:pPr defTabSz="913203" eaLnBrk="1" fontAlgn="auto" hangingPunct="1">
              <a:spcBef>
                <a:spcPts val="0"/>
              </a:spcBef>
              <a:spcAft>
                <a:spcPts val="0"/>
              </a:spcAft>
              <a:defRPr/>
            </a:pPr>
            <a:endParaRPr lang="en-US" sz="1600">
              <a:solidFill>
                <a:schemeClr val="bg1"/>
              </a:solidFill>
              <a:latin typeface="Century Gothic" panose="020B0502020202020204" pitchFamily="34" charset="0"/>
            </a:endParaRPr>
          </a:p>
          <a:p>
            <a:pPr defTabSz="913203" eaLnBrk="1" fontAlgn="auto" hangingPunct="1">
              <a:spcBef>
                <a:spcPts val="0"/>
              </a:spcBef>
              <a:spcAft>
                <a:spcPts val="0"/>
              </a:spcAft>
              <a:defRPr/>
            </a:pPr>
            <a:br>
              <a:rPr lang="en-US" sz="1600">
                <a:solidFill>
                  <a:schemeClr val="tx1">
                    <a:lumMod val="75000"/>
                    <a:lumOff val="25000"/>
                  </a:schemeClr>
                </a:solidFill>
                <a:latin typeface="Century Gothic" panose="020B0502020202020204" pitchFamily="34" charset="0"/>
              </a:rPr>
            </a:br>
            <a:r>
              <a:rPr lang="en-US" sz="1600">
                <a:solidFill>
                  <a:schemeClr val="tx1">
                    <a:lumMod val="75000"/>
                    <a:lumOff val="25000"/>
                  </a:schemeClr>
                </a:solidFill>
                <a:latin typeface="Century Gothic" panose="020B0502020202020204" pitchFamily="34" charset="0"/>
              </a:rPr>
              <a:t>There are six job templates that relate to each of the DISC selling types:</a:t>
            </a:r>
            <a:br>
              <a:rPr lang="en-US" sz="1600">
                <a:solidFill>
                  <a:schemeClr val="tx1">
                    <a:lumMod val="75000"/>
                    <a:lumOff val="25000"/>
                  </a:schemeClr>
                </a:solidFill>
                <a:latin typeface="Century Gothic" panose="020B0502020202020204" pitchFamily="34" charset="0"/>
              </a:rPr>
            </a:br>
            <a:endParaRPr lang="en-US" sz="1600">
              <a:solidFill>
                <a:schemeClr val="tx1">
                  <a:lumMod val="75000"/>
                  <a:lumOff val="25000"/>
                </a:schemeClr>
              </a:solidFill>
              <a:latin typeface="Century Gothic" panose="020B0502020202020204" pitchFamily="34" charset="0"/>
            </a:endParaRPr>
          </a:p>
          <a:p>
            <a:pPr marL="742359" lvl="1" indent="-285750" defTabSz="913203" eaLnBrk="1" fontAlgn="auto" hangingPunct="1">
              <a:spcBef>
                <a:spcPts val="0"/>
              </a:spcBef>
              <a:spcAft>
                <a:spcPts val="0"/>
              </a:spcAft>
              <a:buFont typeface="Arial" panose="020B0604020202020204" pitchFamily="34" charset="0"/>
              <a:buChar char="•"/>
              <a:defRPr/>
            </a:pPr>
            <a:r>
              <a:rPr lang="en-US" sz="1600">
                <a:solidFill>
                  <a:schemeClr val="tx1">
                    <a:lumMod val="75000"/>
                    <a:lumOff val="25000"/>
                  </a:schemeClr>
                </a:solidFill>
                <a:latin typeface="Century Gothic" panose="020B0502020202020204" pitchFamily="34" charset="0"/>
              </a:rPr>
              <a:t>Hunters: Cold </a:t>
            </a:r>
            <a:r>
              <a:rPr lang="en-US" sz="1600">
                <a:solidFill>
                  <a:srgbClr val="404040"/>
                </a:solidFill>
                <a:latin typeface="Century Gothic" panose="020B0502020202020204" pitchFamily="34" charset="0"/>
              </a:rPr>
              <a:t>Calling and Finding </a:t>
            </a:r>
            <a:r>
              <a:rPr lang="en-US" sz="1600">
                <a:solidFill>
                  <a:schemeClr val="tx1">
                    <a:lumMod val="75000"/>
                    <a:lumOff val="25000"/>
                  </a:schemeClr>
                </a:solidFill>
                <a:latin typeface="Century Gothic" panose="020B0502020202020204" pitchFamily="34" charset="0"/>
              </a:rPr>
              <a:t>Leads</a:t>
            </a:r>
          </a:p>
          <a:p>
            <a:pPr marL="742359" lvl="1" indent="-285750" defTabSz="913203" eaLnBrk="1" fontAlgn="auto" hangingPunct="1">
              <a:spcBef>
                <a:spcPts val="0"/>
              </a:spcBef>
              <a:spcAft>
                <a:spcPts val="0"/>
              </a:spcAft>
              <a:buFont typeface="Arial" panose="020B0604020202020204" pitchFamily="34" charset="0"/>
              <a:buChar char="•"/>
              <a:defRPr/>
            </a:pPr>
            <a:r>
              <a:rPr lang="en-US" sz="1600">
                <a:solidFill>
                  <a:schemeClr val="tx1">
                    <a:lumMod val="75000"/>
                    <a:lumOff val="25000"/>
                  </a:schemeClr>
                </a:solidFill>
                <a:latin typeface="Century Gothic" panose="020B0502020202020204" pitchFamily="34" charset="0"/>
              </a:rPr>
              <a:t>Hunters: Pitching and Presenting</a:t>
            </a:r>
          </a:p>
          <a:p>
            <a:pPr marL="742359" lvl="1" indent="-285750" defTabSz="913203" eaLnBrk="1" fontAlgn="auto" hangingPunct="1">
              <a:spcBef>
                <a:spcPts val="0"/>
              </a:spcBef>
              <a:spcAft>
                <a:spcPts val="0"/>
              </a:spcAft>
              <a:buFont typeface="Arial" panose="020B0604020202020204" pitchFamily="34" charset="0"/>
              <a:buChar char="•"/>
              <a:defRPr/>
            </a:pPr>
            <a:r>
              <a:rPr lang="en-US" sz="1600">
                <a:solidFill>
                  <a:srgbClr val="404040"/>
                </a:solidFill>
                <a:latin typeface="Century Gothic" panose="020B0502020202020204" pitchFamily="34" charset="0"/>
              </a:rPr>
              <a:t>Farmers: </a:t>
            </a:r>
            <a:r>
              <a:rPr lang="en-NZ" sz="1600">
                <a:solidFill>
                  <a:srgbClr val="404040"/>
                </a:solidFill>
                <a:latin typeface="Century Gothic" panose="020B0502020202020204" pitchFamily="34" charset="0"/>
              </a:rPr>
              <a:t>Telephone Sales and Relationship Building</a:t>
            </a:r>
            <a:endParaRPr lang="en-US" sz="1600">
              <a:solidFill>
                <a:srgbClr val="404040"/>
              </a:solidFill>
              <a:latin typeface="Century Gothic" panose="020B0502020202020204" pitchFamily="34" charset="0"/>
            </a:endParaRPr>
          </a:p>
          <a:p>
            <a:pPr marL="742359" lvl="1" indent="-285750" defTabSz="913203" eaLnBrk="1" fontAlgn="auto" hangingPunct="1">
              <a:spcBef>
                <a:spcPts val="0"/>
              </a:spcBef>
              <a:spcAft>
                <a:spcPts val="0"/>
              </a:spcAft>
              <a:buFont typeface="Arial" panose="020B0604020202020204" pitchFamily="34" charset="0"/>
              <a:buChar char="•"/>
              <a:defRPr/>
            </a:pPr>
            <a:r>
              <a:rPr lang="en-US" sz="1600">
                <a:solidFill>
                  <a:srgbClr val="404040"/>
                </a:solidFill>
                <a:latin typeface="Century Gothic" panose="020B0502020202020204" pitchFamily="34" charset="0"/>
              </a:rPr>
              <a:t>Farmers: </a:t>
            </a:r>
            <a:r>
              <a:rPr lang="en-NZ" sz="1600">
                <a:solidFill>
                  <a:srgbClr val="404040"/>
                </a:solidFill>
                <a:latin typeface="Century Gothic" panose="020B0502020202020204" pitchFamily="34" charset="0"/>
              </a:rPr>
              <a:t>Listening and Routine Follow Up</a:t>
            </a:r>
            <a:endParaRPr lang="en-US" sz="1600">
              <a:solidFill>
                <a:srgbClr val="404040"/>
              </a:solidFill>
              <a:latin typeface="Century Gothic" panose="020B0502020202020204" pitchFamily="34" charset="0"/>
            </a:endParaRPr>
          </a:p>
          <a:p>
            <a:pPr marL="742359" lvl="1" indent="-285750" defTabSz="913203" eaLnBrk="1" fontAlgn="auto" hangingPunct="1">
              <a:spcBef>
                <a:spcPts val="0"/>
              </a:spcBef>
              <a:spcAft>
                <a:spcPts val="0"/>
              </a:spcAft>
              <a:buFont typeface="Arial" panose="020B0604020202020204" pitchFamily="34" charset="0"/>
              <a:buChar char="•"/>
              <a:defRPr/>
            </a:pPr>
            <a:r>
              <a:rPr lang="en-US" sz="1600">
                <a:solidFill>
                  <a:schemeClr val="tx1">
                    <a:lumMod val="75000"/>
                    <a:lumOff val="25000"/>
                  </a:schemeClr>
                </a:solidFill>
                <a:latin typeface="Century Gothic" panose="020B0502020202020204" pitchFamily="34" charset="0"/>
              </a:rPr>
              <a:t>Experts: Technical Selling</a:t>
            </a:r>
          </a:p>
          <a:p>
            <a:pPr marL="742359" lvl="1" indent="-285750" defTabSz="913203" eaLnBrk="1" fontAlgn="auto" hangingPunct="1">
              <a:spcBef>
                <a:spcPts val="0"/>
              </a:spcBef>
              <a:spcAft>
                <a:spcPts val="0"/>
              </a:spcAft>
              <a:buFont typeface="Arial" panose="020B0604020202020204" pitchFamily="34" charset="0"/>
              <a:buChar char="•"/>
              <a:defRPr/>
            </a:pPr>
            <a:r>
              <a:rPr lang="en-US" sz="1600">
                <a:solidFill>
                  <a:schemeClr val="tx1">
                    <a:lumMod val="75000"/>
                    <a:lumOff val="25000"/>
                  </a:schemeClr>
                </a:solidFill>
                <a:latin typeface="Century Gothic" panose="020B0502020202020204" pitchFamily="34" charset="0"/>
              </a:rPr>
              <a:t>Solution Experts: Developing Processes and Solutions</a:t>
            </a:r>
            <a:endParaRPr lang="en-US" sz="1600">
              <a:solidFill>
                <a:schemeClr val="bg1"/>
              </a:solidFill>
              <a:latin typeface="Century Gothic" panose="020B0502020202020204" pitchFamily="34" charset="0"/>
            </a:endParaRPr>
          </a:p>
        </p:txBody>
      </p:sp>
      <p:sp>
        <p:nvSpPr>
          <p:cNvPr id="536585" name="TextBox 6">
            <a:extLst>
              <a:ext uri="{FF2B5EF4-FFF2-40B4-BE49-F238E27FC236}">
                <a16:creationId xmlns:a16="http://schemas.microsoft.com/office/drawing/2014/main" id="{FAF17A6E-8B62-E598-8514-255892C34F41}"/>
              </a:ext>
            </a:extLst>
          </p:cNvPr>
          <p:cNvSpPr txBox="1">
            <a:spLocks noChangeArrowheads="1"/>
          </p:cNvSpPr>
          <p:nvPr/>
        </p:nvSpPr>
        <p:spPr bwMode="auto">
          <a:xfrm>
            <a:off x="8947150" y="1971675"/>
            <a:ext cx="126206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sz="1400" b="1">
                <a:solidFill>
                  <a:srgbClr val="DE247E"/>
                </a:solidFill>
                <a:latin typeface="Century Gothic" panose="020B0502020202020204" pitchFamily="34" charset="0"/>
              </a:rPr>
              <a:t>Non-natural</a:t>
            </a:r>
          </a:p>
        </p:txBody>
      </p:sp>
      <p:sp>
        <p:nvSpPr>
          <p:cNvPr id="536586" name="TextBox 12">
            <a:extLst>
              <a:ext uri="{FF2B5EF4-FFF2-40B4-BE49-F238E27FC236}">
                <a16:creationId xmlns:a16="http://schemas.microsoft.com/office/drawing/2014/main" id="{955DD1B9-4F14-A925-AD1D-72ADD42EBD18}"/>
              </a:ext>
            </a:extLst>
          </p:cNvPr>
          <p:cNvSpPr txBox="1">
            <a:spLocks noChangeArrowheads="1"/>
          </p:cNvSpPr>
          <p:nvPr/>
        </p:nvSpPr>
        <p:spPr bwMode="auto">
          <a:xfrm>
            <a:off x="10296525" y="1971675"/>
            <a:ext cx="16843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sz="1400" b="1">
                <a:solidFill>
                  <a:srgbClr val="DE247E"/>
                </a:solidFill>
                <a:latin typeface="Century Gothic" panose="020B0502020202020204" pitchFamily="34" charset="0"/>
              </a:rPr>
              <a:t>Natural</a:t>
            </a:r>
          </a:p>
        </p:txBody>
      </p:sp>
    </p:spTree>
  </p:cSld>
  <p:clrMapOvr>
    <a:masterClrMapping/>
  </p:clrMapOvr>
  <p:transition>
    <p:cut/>
  </p:transition>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3BCA4E70-8200-7F6D-C29D-FEEDF2AE98AB}"/>
              </a:ext>
            </a:extLst>
          </p:cNvPr>
          <p:cNvSpPr/>
          <p:nvPr/>
        </p:nvSpPr>
        <p:spPr>
          <a:xfrm>
            <a:off x="7646988" y="828675"/>
            <a:ext cx="3910012" cy="4994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pic>
        <p:nvPicPr>
          <p:cNvPr id="538627" name="Picture 1" descr="A screen shot of a computer&#10;&#10;Description automatically generated">
            <a:extLst>
              <a:ext uri="{FF2B5EF4-FFF2-40B4-BE49-F238E27FC236}">
                <a16:creationId xmlns:a16="http://schemas.microsoft.com/office/drawing/2014/main" id="{F83D0AC6-EBA4-9079-5BFA-B4D1A65C7BB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313613" y="252413"/>
            <a:ext cx="4589462" cy="6354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 name="Group 2">
            <a:extLst>
              <a:ext uri="{FF2B5EF4-FFF2-40B4-BE49-F238E27FC236}">
                <a16:creationId xmlns:a16="http://schemas.microsoft.com/office/drawing/2014/main" id="{1336D158-DCD6-7D02-09B2-B386EFD1CB6F}"/>
              </a:ext>
            </a:extLst>
          </p:cNvPr>
          <p:cNvGrpSpPr>
            <a:grpSpLocks/>
          </p:cNvGrpSpPr>
          <p:nvPr/>
        </p:nvGrpSpPr>
        <p:grpSpPr bwMode="auto">
          <a:xfrm>
            <a:off x="-223838" y="1036638"/>
            <a:ext cx="6894513" cy="1709737"/>
            <a:chOff x="6926556" y="765498"/>
            <a:chExt cx="6552728" cy="1595323"/>
          </a:xfrm>
        </p:grpSpPr>
        <p:sp>
          <p:nvSpPr>
            <p:cNvPr id="4" name="Rounded Rectangle 3">
              <a:extLst>
                <a:ext uri="{FF2B5EF4-FFF2-40B4-BE49-F238E27FC236}">
                  <a16:creationId xmlns:a16="http://schemas.microsoft.com/office/drawing/2014/main" id="{50906D06-F8E9-DCFB-656E-D957A084008C}"/>
                </a:ext>
              </a:extLst>
            </p:cNvPr>
            <p:cNvSpPr/>
            <p:nvPr/>
          </p:nvSpPr>
          <p:spPr>
            <a:xfrm>
              <a:off x="6926556" y="765498"/>
              <a:ext cx="6552728" cy="1595323"/>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538633" name="TextBox 4">
              <a:extLst>
                <a:ext uri="{FF2B5EF4-FFF2-40B4-BE49-F238E27FC236}">
                  <a16:creationId xmlns:a16="http://schemas.microsoft.com/office/drawing/2014/main" id="{C72B5174-408B-1E09-119D-26D0ACFD9FD5}"/>
                </a:ext>
              </a:extLst>
            </p:cNvPr>
            <p:cNvSpPr txBox="1">
              <a:spLocks noChangeArrowheads="1"/>
            </p:cNvSpPr>
            <p:nvPr/>
          </p:nvSpPr>
          <p:spPr bwMode="auto">
            <a:xfrm>
              <a:off x="7413538" y="895866"/>
              <a:ext cx="5849722" cy="1464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r>
                <a:rPr lang="en-NZ" altLang="en-US" sz="2400" b="1">
                  <a:solidFill>
                    <a:schemeClr val="bg1"/>
                  </a:solidFill>
                  <a:latin typeface="Century Gothic" panose="020B0502020202020204" pitchFamily="34" charset="0"/>
                </a:rPr>
                <a:t>Sales Tips</a:t>
              </a:r>
            </a:p>
            <a:p>
              <a:pPr algn="r" eaLnBrk="1" hangingPunct="1"/>
              <a:r>
                <a:rPr lang="en-NZ" altLang="en-US">
                  <a:solidFill>
                    <a:schemeClr val="bg1"/>
                  </a:solidFill>
                  <a:latin typeface="Century Gothic" panose="020B0502020202020204" pitchFamily="34" charset="0"/>
                </a:rPr>
                <a:t>The Sales Professional Report contains tips to help you sell to the Styles. There are two pages of information per Style to help you adjust to Prospects, build rapport and close the sale.</a:t>
              </a:r>
            </a:p>
          </p:txBody>
        </p:sp>
      </p:grpSp>
      <p:sp>
        <p:nvSpPr>
          <p:cNvPr id="538629" name="Text Placeholder 2">
            <a:extLst>
              <a:ext uri="{FF2B5EF4-FFF2-40B4-BE49-F238E27FC236}">
                <a16:creationId xmlns:a16="http://schemas.microsoft.com/office/drawing/2014/main" id="{57B668D3-1458-E770-1AEE-A29D9EA10169}"/>
              </a:ext>
            </a:extLst>
          </p:cNvPr>
          <p:cNvSpPr txBox="1">
            <a:spLocks noChangeArrowheads="1"/>
          </p:cNvSpPr>
          <p:nvPr/>
        </p:nvSpPr>
        <p:spPr bwMode="auto">
          <a:xfrm>
            <a:off x="406400" y="188913"/>
            <a:ext cx="96583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6463">
              <a:defRPr>
                <a:solidFill>
                  <a:schemeClr val="tx1"/>
                </a:solidFill>
                <a:latin typeface="Calibri" panose="020F0502020204030204" pitchFamily="34" charset="0"/>
              </a:defRPr>
            </a:lvl1pPr>
            <a:lvl2pPr marL="736600" indent="-282575" defTabSz="906463">
              <a:defRPr>
                <a:solidFill>
                  <a:schemeClr val="tx1"/>
                </a:solidFill>
                <a:latin typeface="Calibri" panose="020F0502020204030204" pitchFamily="34" charset="0"/>
              </a:defRPr>
            </a:lvl2pPr>
            <a:lvl3pPr marL="1133475" indent="-225425" defTabSz="906463">
              <a:defRPr>
                <a:solidFill>
                  <a:schemeClr val="tx1"/>
                </a:solidFill>
                <a:latin typeface="Calibri" panose="020F0502020204030204" pitchFamily="34" charset="0"/>
              </a:defRPr>
            </a:lvl3pPr>
            <a:lvl4pPr marL="1587500" indent="-225425" defTabSz="906463">
              <a:defRPr>
                <a:solidFill>
                  <a:schemeClr val="tx1"/>
                </a:solidFill>
                <a:latin typeface="Calibri" panose="020F0502020204030204" pitchFamily="34" charset="0"/>
              </a:defRPr>
            </a:lvl4pPr>
            <a:lvl5pPr marL="2041525" indent="-225425" defTabSz="906463">
              <a:defRPr>
                <a:solidFill>
                  <a:schemeClr val="tx1"/>
                </a:solidFill>
                <a:latin typeface="Calibri" panose="020F0502020204030204" pitchFamily="34" charset="0"/>
              </a:defRPr>
            </a:lvl5pPr>
            <a:lvl6pPr marL="2498725" indent="-225425" defTabSz="906463" eaLnBrk="0" fontAlgn="base" hangingPunct="0">
              <a:spcBef>
                <a:spcPct val="0"/>
              </a:spcBef>
              <a:spcAft>
                <a:spcPct val="0"/>
              </a:spcAft>
              <a:defRPr>
                <a:solidFill>
                  <a:schemeClr val="tx1"/>
                </a:solidFill>
                <a:latin typeface="Calibri" panose="020F0502020204030204" pitchFamily="34" charset="0"/>
              </a:defRPr>
            </a:lvl6pPr>
            <a:lvl7pPr marL="2955925" indent="-225425" defTabSz="906463" eaLnBrk="0" fontAlgn="base" hangingPunct="0">
              <a:spcBef>
                <a:spcPct val="0"/>
              </a:spcBef>
              <a:spcAft>
                <a:spcPct val="0"/>
              </a:spcAft>
              <a:defRPr>
                <a:solidFill>
                  <a:schemeClr val="tx1"/>
                </a:solidFill>
                <a:latin typeface="Calibri" panose="020F0502020204030204" pitchFamily="34" charset="0"/>
              </a:defRPr>
            </a:lvl7pPr>
            <a:lvl8pPr marL="3413125" indent="-225425" defTabSz="906463" eaLnBrk="0" fontAlgn="base" hangingPunct="0">
              <a:spcBef>
                <a:spcPct val="0"/>
              </a:spcBef>
              <a:spcAft>
                <a:spcPct val="0"/>
              </a:spcAft>
              <a:defRPr>
                <a:solidFill>
                  <a:schemeClr val="tx1"/>
                </a:solidFill>
                <a:latin typeface="Calibri" panose="020F0502020204030204" pitchFamily="34" charset="0"/>
              </a:defRPr>
            </a:lvl8pPr>
            <a:lvl9pPr marL="3870325" indent="-225425" defTabSz="906463"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NZ" altLang="en-US" b="1">
                <a:solidFill>
                  <a:srgbClr val="DE247E"/>
                </a:solidFill>
                <a:latin typeface="Century Gothic" panose="020B0502020202020204" pitchFamily="34" charset="0"/>
              </a:rPr>
              <a:t>Sales Professional Report:</a:t>
            </a:r>
            <a:r>
              <a:rPr lang="en-NZ" altLang="en-US">
                <a:latin typeface="Century Gothic" panose="020B0502020202020204" pitchFamily="34" charset="0"/>
              </a:rPr>
              <a:t> Tips</a:t>
            </a:r>
          </a:p>
        </p:txBody>
      </p:sp>
      <p:sp>
        <p:nvSpPr>
          <p:cNvPr id="10" name="TextBox 9">
            <a:extLst>
              <a:ext uri="{FF2B5EF4-FFF2-40B4-BE49-F238E27FC236}">
                <a16:creationId xmlns:a16="http://schemas.microsoft.com/office/drawing/2014/main" id="{1DFD7B4E-9165-1E4C-B749-8F5F6D7F86C0}"/>
              </a:ext>
            </a:extLst>
          </p:cNvPr>
          <p:cNvSpPr txBox="1"/>
          <p:nvPr/>
        </p:nvSpPr>
        <p:spPr>
          <a:xfrm>
            <a:off x="406400" y="2976563"/>
            <a:ext cx="6426200" cy="2661611"/>
          </a:xfrm>
          <a:prstGeom prst="rect">
            <a:avLst/>
          </a:prstGeom>
          <a:noFill/>
        </p:spPr>
        <p:txBody>
          <a:bodyPr lIns="90793" tIns="45395" rIns="90793" bIns="45395">
            <a:spAutoFit/>
          </a:bodyPr>
          <a:lstStyle/>
          <a:p>
            <a:pPr marL="283210" indent="-283210" defTabSz="914342">
              <a:spcAft>
                <a:spcPts val="600"/>
              </a:spcAft>
              <a:buFont typeface="Arial" panose="020B0604020202020204" pitchFamily="34" charset="0"/>
              <a:buChar char="•"/>
              <a:defRPr/>
            </a:pPr>
            <a:r>
              <a:rPr lang="en-US">
                <a:latin typeface="Century Gothic" panose="020B0502020202020204" pitchFamily="34" charset="0"/>
              </a:rPr>
              <a:t>Communicating with a D, I, S or C Prospect </a:t>
            </a:r>
          </a:p>
          <a:p>
            <a:pPr marL="283210" indent="-283210" defTabSz="914342">
              <a:spcAft>
                <a:spcPts val="600"/>
              </a:spcAft>
              <a:buFont typeface="Arial" panose="020B0604020202020204" pitchFamily="34" charset="0"/>
              <a:buChar char="•"/>
              <a:defRPr/>
            </a:pPr>
            <a:r>
              <a:rPr lang="en-US">
                <a:latin typeface="Century Gothic" panose="020B0502020202020204" pitchFamily="34" charset="0"/>
              </a:rPr>
              <a:t>How to Develop a Relationship with a D, I, S, or C Prospect</a:t>
            </a:r>
          </a:p>
          <a:p>
            <a:pPr marL="283210" indent="-283210" defTabSz="914342">
              <a:spcAft>
                <a:spcPts val="600"/>
              </a:spcAft>
              <a:buFont typeface="Arial" panose="020B0604020202020204" pitchFamily="34" charset="0"/>
              <a:buChar char="•"/>
              <a:defRPr/>
            </a:pPr>
            <a:r>
              <a:rPr lang="en-US">
                <a:latin typeface="Century Gothic" panose="020B0502020202020204" pitchFamily="34" charset="0"/>
              </a:rPr>
              <a:t>What not to do with a D, I, S, or C Style</a:t>
            </a:r>
          </a:p>
          <a:p>
            <a:pPr marL="283210" indent="-283210" defTabSz="914342">
              <a:spcAft>
                <a:spcPts val="600"/>
              </a:spcAft>
              <a:buFont typeface="Arial" panose="020B0604020202020204" pitchFamily="34" charset="0"/>
              <a:buChar char="•"/>
              <a:defRPr/>
            </a:pPr>
            <a:r>
              <a:rPr lang="en-US">
                <a:latin typeface="Century Gothic" panose="020B0502020202020204" pitchFamily="34" charset="0"/>
              </a:rPr>
              <a:t>Moving the relationship forward with a D, I, S or C Style</a:t>
            </a:r>
          </a:p>
          <a:p>
            <a:pPr defTabSz="914342">
              <a:spcAft>
                <a:spcPts val="600"/>
              </a:spcAft>
              <a:defRPr/>
            </a:pPr>
            <a:endParaRPr lang="en-US">
              <a:latin typeface="Century Gothic" panose="020B0502020202020204" pitchFamily="34" charset="0"/>
            </a:endParaRPr>
          </a:p>
          <a:p>
            <a:pPr defTabSz="914342">
              <a:spcAft>
                <a:spcPts val="600"/>
              </a:spcAft>
              <a:defRPr/>
            </a:pPr>
            <a:r>
              <a:rPr lang="en-US" sz="1600">
                <a:latin typeface="Century Gothic" panose="020B0502020202020204" pitchFamily="34" charset="0"/>
              </a:rPr>
              <a:t>*</a:t>
            </a:r>
            <a:r>
              <a:rPr lang="en-US" sz="1600" i="1">
                <a:latin typeface="Century Gothic" panose="020B0502020202020204" pitchFamily="34" charset="0"/>
              </a:rPr>
              <a:t>Example page shown opposite</a:t>
            </a:r>
          </a:p>
        </p:txBody>
      </p:sp>
      <p:pic>
        <p:nvPicPr>
          <p:cNvPr id="538631" name="Picture 11" descr="Graphical user interface, text, application, email&#10;&#10;Description automatically generated">
            <a:extLst>
              <a:ext uri="{FF2B5EF4-FFF2-40B4-BE49-F238E27FC236}">
                <a16:creationId xmlns:a16="http://schemas.microsoft.com/office/drawing/2014/main" id="{EC62C508-2C63-D50E-8971-84CAC525CF2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842250" y="1233488"/>
            <a:ext cx="3494088" cy="348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0-#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000"/>
                            </p:stCondLst>
                            <p:childTnLst>
                              <p:par>
                                <p:cTn id="10" presetID="9" presetClass="entr" presetSubtype="0" fill="hold" grpId="0" nodeType="afterEffect">
                                  <p:stCondLst>
                                    <p:cond delay="0"/>
                                  </p:stCondLst>
                                  <p:childTnLst>
                                    <p:set>
                                      <p:cBhvr>
                                        <p:cTn id="11" dur="1" fill="hold">
                                          <p:stCondLst>
                                            <p:cond delay="0"/>
                                          </p:stCondLst>
                                        </p:cTn>
                                        <p:tgtEl>
                                          <p:spTgt spid="10">
                                            <p:txEl>
                                              <p:pRg st="0" end="0"/>
                                            </p:txEl>
                                          </p:spTgt>
                                        </p:tgtEl>
                                        <p:attrNameLst>
                                          <p:attrName>style.visibility</p:attrName>
                                        </p:attrNameLst>
                                      </p:cBhvr>
                                      <p:to>
                                        <p:strVal val="visible"/>
                                      </p:to>
                                    </p:set>
                                    <p:animEffect transition="in" filter="dissolve">
                                      <p:cBhvr>
                                        <p:cTn id="12" dur="750"/>
                                        <p:tgtEl>
                                          <p:spTgt spid="10">
                                            <p:txEl>
                                              <p:pRg st="0" end="0"/>
                                            </p:txEl>
                                          </p:spTgt>
                                        </p:tgtEl>
                                      </p:cBhvr>
                                    </p:animEffect>
                                  </p:childTnLst>
                                </p:cTn>
                              </p:par>
                            </p:childTnLst>
                          </p:cTn>
                        </p:par>
                        <p:par>
                          <p:cTn id="13" fill="hold" nodeType="afterGroup">
                            <p:stCondLst>
                              <p:cond delay="1750"/>
                            </p:stCondLst>
                            <p:childTnLst>
                              <p:par>
                                <p:cTn id="14" presetID="9" presetClass="entr" presetSubtype="0" fill="hold" grpId="0" nodeType="afterEffect">
                                  <p:stCondLst>
                                    <p:cond delay="0"/>
                                  </p:stCondLst>
                                  <p:childTnLst>
                                    <p:set>
                                      <p:cBhvr>
                                        <p:cTn id="15" dur="1" fill="hold">
                                          <p:stCondLst>
                                            <p:cond delay="0"/>
                                          </p:stCondLst>
                                        </p:cTn>
                                        <p:tgtEl>
                                          <p:spTgt spid="10">
                                            <p:txEl>
                                              <p:pRg st="1" end="1"/>
                                            </p:txEl>
                                          </p:spTgt>
                                        </p:tgtEl>
                                        <p:attrNameLst>
                                          <p:attrName>style.visibility</p:attrName>
                                        </p:attrNameLst>
                                      </p:cBhvr>
                                      <p:to>
                                        <p:strVal val="visible"/>
                                      </p:to>
                                    </p:set>
                                    <p:animEffect transition="in" filter="dissolve">
                                      <p:cBhvr>
                                        <p:cTn id="16" dur="750"/>
                                        <p:tgtEl>
                                          <p:spTgt spid="10">
                                            <p:txEl>
                                              <p:pRg st="1" end="1"/>
                                            </p:txEl>
                                          </p:spTgt>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10">
                                            <p:txEl>
                                              <p:pRg st="2" end="2"/>
                                            </p:txEl>
                                          </p:spTgt>
                                        </p:tgtEl>
                                        <p:attrNameLst>
                                          <p:attrName>style.visibility</p:attrName>
                                        </p:attrNameLst>
                                      </p:cBhvr>
                                      <p:to>
                                        <p:strVal val="visible"/>
                                      </p:to>
                                    </p:set>
                                    <p:animEffect transition="in" filter="dissolve">
                                      <p:cBhvr>
                                        <p:cTn id="21" dur="750"/>
                                        <p:tgtEl>
                                          <p:spTgt spid="10">
                                            <p:txEl>
                                              <p:pRg st="2" end="2"/>
                                            </p:txEl>
                                          </p:spTgt>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10">
                                            <p:txEl>
                                              <p:pRg st="3" end="3"/>
                                            </p:txEl>
                                          </p:spTgt>
                                        </p:tgtEl>
                                        <p:attrNameLst>
                                          <p:attrName>style.visibility</p:attrName>
                                        </p:attrNameLst>
                                      </p:cBhvr>
                                      <p:to>
                                        <p:strVal val="visible"/>
                                      </p:to>
                                    </p:set>
                                    <p:animEffect transition="in" filter="dissolve">
                                      <p:cBhvr>
                                        <p:cTn id="26" dur="750"/>
                                        <p:tgtEl>
                                          <p:spTgt spid="10">
                                            <p:txEl>
                                              <p:pRg st="3" end="3"/>
                                            </p:txEl>
                                          </p:spTgt>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10">
                                            <p:txEl>
                                              <p:pRg st="5" end="5"/>
                                            </p:txEl>
                                          </p:spTgt>
                                        </p:tgtEl>
                                        <p:attrNameLst>
                                          <p:attrName>style.visibility</p:attrName>
                                        </p:attrNameLst>
                                      </p:cBhvr>
                                      <p:to>
                                        <p:strVal val="visible"/>
                                      </p:to>
                                    </p:set>
                                    <p:animEffect transition="in" filter="dissolve">
                                      <p:cBhvr>
                                        <p:cTn id="31" dur="750"/>
                                        <p:tgtEl>
                                          <p:spTgt spid="10">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p"/>
    </p:bld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8C92E48C-8D8C-D147-05A5-13D4BC992E12}"/>
              </a:ext>
            </a:extLst>
          </p:cNvPr>
          <p:cNvSpPr>
            <a:spLocks noGrp="1"/>
          </p:cNvSpPr>
          <p:nvPr>
            <p:ph type="ctrTitle" idx="4294967295"/>
          </p:nvPr>
        </p:nvSpPr>
        <p:spPr>
          <a:xfrm>
            <a:off x="4673600" y="3357563"/>
            <a:ext cx="4248150" cy="650875"/>
          </a:xfrm>
          <a:prstGeom prst="rect">
            <a:avLst/>
          </a:prstGeom>
        </p:spPr>
        <p:txBody>
          <a:bodyPr/>
          <a:lstStyle/>
          <a:p>
            <a:pPr algn="l" defTabSz="907864" eaLnBrk="1" fontAlgn="auto" hangingPunct="1">
              <a:spcAft>
                <a:spcPts val="0"/>
              </a:spcAft>
              <a:defRPr/>
            </a:pPr>
            <a:r>
              <a:rPr lang="en-NZ" b="1" dirty="0">
                <a:solidFill>
                  <a:schemeClr val="accent4"/>
                </a:solidFill>
                <a:latin typeface="Century Gothic" panose="020B0502020202020204" pitchFamily="34" charset="0"/>
              </a:rPr>
              <a:t>FinxS®</a:t>
            </a:r>
            <a:r>
              <a:rPr lang="en-NZ" sz="3600" b="1" dirty="0">
                <a:solidFill>
                  <a:schemeClr val="accent4"/>
                </a:solidFill>
                <a:latin typeface="Century Gothic" panose="020B0502020202020204" pitchFamily="34" charset="0"/>
              </a:rPr>
              <a:t>®</a:t>
            </a:r>
            <a:endParaRPr lang="en-GB" b="1" dirty="0">
              <a:solidFill>
                <a:schemeClr val="accent4"/>
              </a:solidFill>
              <a:latin typeface="Century Gothic" panose="020B0502020202020204" pitchFamily="34" charset="0"/>
            </a:endParaRPr>
          </a:p>
        </p:txBody>
      </p:sp>
      <p:sp>
        <p:nvSpPr>
          <p:cNvPr id="2" name="Rectangle 1">
            <a:extLst>
              <a:ext uri="{FF2B5EF4-FFF2-40B4-BE49-F238E27FC236}">
                <a16:creationId xmlns:a16="http://schemas.microsoft.com/office/drawing/2014/main" id="{F3BCB04A-68E7-D832-08F9-6CC962A623F4}"/>
              </a:ext>
            </a:extLst>
          </p:cNvPr>
          <p:cNvSpPr/>
          <p:nvPr/>
        </p:nvSpPr>
        <p:spPr>
          <a:xfrm>
            <a:off x="4727575" y="4005263"/>
            <a:ext cx="3565525" cy="647700"/>
          </a:xfrm>
          <a:prstGeom prst="rect">
            <a:avLst/>
          </a:prstGeom>
        </p:spPr>
        <p:txBody>
          <a:bodyPr wrap="none">
            <a:spAutoFit/>
          </a:bodyPr>
          <a:lstStyle/>
          <a:p>
            <a:pPr defTabSz="913203" eaLnBrk="1" fontAlgn="auto" hangingPunct="1">
              <a:spcBef>
                <a:spcPts val="0"/>
              </a:spcBef>
              <a:spcAft>
                <a:spcPts val="0"/>
              </a:spcAft>
              <a:defRPr/>
            </a:pPr>
            <a:r>
              <a:rPr lang="en-NZ" sz="3600">
                <a:solidFill>
                  <a:schemeClr val="tx1">
                    <a:lumMod val="75000"/>
                    <a:lumOff val="25000"/>
                  </a:schemeClr>
                </a:solidFill>
                <a:latin typeface="Century Gothic" panose="020B0502020202020204" pitchFamily="34" charset="0"/>
              </a:rPr>
              <a:t>Sales 18 Report</a:t>
            </a:r>
            <a:endParaRPr lang="en-GB" sz="3600">
              <a:latin typeface="Century Gothic" panose="020B0502020202020204" pitchFamily="34" charset="0"/>
            </a:endParaRPr>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TextBox 10">
            <a:extLst>
              <a:ext uri="{FF2B5EF4-FFF2-40B4-BE49-F238E27FC236}">
                <a16:creationId xmlns:a16="http://schemas.microsoft.com/office/drawing/2014/main" id="{D7E84309-6500-14CA-55EB-6C9FE70359B2}"/>
              </a:ext>
            </a:extLst>
          </p:cNvPr>
          <p:cNvSpPr>
            <a:spLocks noChangeArrowheads="1"/>
          </p:cNvSpPr>
          <p:nvPr/>
        </p:nvSpPr>
        <p:spPr bwMode="auto">
          <a:xfrm>
            <a:off x="852488" y="1179513"/>
            <a:ext cx="10296525" cy="1335087"/>
          </a:xfrm>
          <a:prstGeom prst="roundRect">
            <a:avLst>
              <a:gd name="adj" fmla="val 16667"/>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07182" tIns="48624" rIns="97248" bIns="48624">
            <a:spAutoFit/>
          </a:bodyPr>
          <a:lstStyle>
            <a:lvl1pPr>
              <a:defRPr>
                <a:solidFill>
                  <a:schemeClr val="tx1"/>
                </a:solidFill>
                <a:latin typeface="Calibri" panose="020F0502020204030204" pitchFamily="34" charset="0"/>
              </a:defRPr>
            </a:lvl1pPr>
            <a:lvl2pPr marL="622300" indent="-171450">
              <a:defRPr>
                <a:solidFill>
                  <a:schemeClr val="tx1"/>
                </a:solidFill>
                <a:latin typeface="Calibri" panose="020F0502020204030204" pitchFamily="34" charset="0"/>
              </a:defRPr>
            </a:lvl2pPr>
            <a:lvl3pPr marL="1119188" indent="-217488">
              <a:defRPr>
                <a:solidFill>
                  <a:schemeClr val="tx1"/>
                </a:solidFill>
                <a:latin typeface="Calibri" panose="020F0502020204030204" pitchFamily="34" charset="0"/>
              </a:defRPr>
            </a:lvl3pPr>
            <a:lvl4pPr marL="1568450" indent="-217488">
              <a:defRPr>
                <a:solidFill>
                  <a:schemeClr val="tx1"/>
                </a:solidFill>
                <a:latin typeface="Calibri" panose="020F0502020204030204" pitchFamily="34" charset="0"/>
              </a:defRPr>
            </a:lvl4pPr>
            <a:lvl5pPr marL="2020888" indent="-217488">
              <a:defRPr>
                <a:solidFill>
                  <a:schemeClr val="tx1"/>
                </a:solidFill>
                <a:latin typeface="Calibri" panose="020F0502020204030204" pitchFamily="34" charset="0"/>
              </a:defRPr>
            </a:lvl5pPr>
            <a:lvl6pPr marL="2478088" indent="-217488" defTabSz="912813" eaLnBrk="0" fontAlgn="base" hangingPunct="0">
              <a:spcBef>
                <a:spcPct val="0"/>
              </a:spcBef>
              <a:spcAft>
                <a:spcPct val="0"/>
              </a:spcAft>
              <a:defRPr>
                <a:solidFill>
                  <a:schemeClr val="tx1"/>
                </a:solidFill>
                <a:latin typeface="Calibri" panose="020F0502020204030204" pitchFamily="34" charset="0"/>
              </a:defRPr>
            </a:lvl6pPr>
            <a:lvl7pPr marL="2935288" indent="-217488" defTabSz="912813" eaLnBrk="0" fontAlgn="base" hangingPunct="0">
              <a:spcBef>
                <a:spcPct val="0"/>
              </a:spcBef>
              <a:spcAft>
                <a:spcPct val="0"/>
              </a:spcAft>
              <a:defRPr>
                <a:solidFill>
                  <a:schemeClr val="tx1"/>
                </a:solidFill>
                <a:latin typeface="Calibri" panose="020F0502020204030204" pitchFamily="34" charset="0"/>
              </a:defRPr>
            </a:lvl7pPr>
            <a:lvl8pPr marL="3392488" indent="-217488" defTabSz="912813" eaLnBrk="0" fontAlgn="base" hangingPunct="0">
              <a:spcBef>
                <a:spcPct val="0"/>
              </a:spcBef>
              <a:spcAft>
                <a:spcPct val="0"/>
              </a:spcAft>
              <a:defRPr>
                <a:solidFill>
                  <a:schemeClr val="tx1"/>
                </a:solidFill>
                <a:latin typeface="Calibri" panose="020F0502020204030204" pitchFamily="34" charset="0"/>
              </a:defRPr>
            </a:lvl8pPr>
            <a:lvl9pPr marL="3849688" indent="-217488"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en-US" sz="2400">
                <a:latin typeface="Century Gothic" panose="020B0502020202020204" pitchFamily="34" charset="0"/>
              </a:rPr>
              <a:t>We know each style has its strengths and development areas. However, when we rely on our strengths too much and use them too often they can start to become a weakness.</a:t>
            </a:r>
          </a:p>
        </p:txBody>
      </p:sp>
      <p:sp>
        <p:nvSpPr>
          <p:cNvPr id="102403" name="TextBox 11">
            <a:extLst>
              <a:ext uri="{FF2B5EF4-FFF2-40B4-BE49-F238E27FC236}">
                <a16:creationId xmlns:a16="http://schemas.microsoft.com/office/drawing/2014/main" id="{E966ABC3-941C-DAA0-6A11-8D47BEC7C48C}"/>
              </a:ext>
            </a:extLst>
          </p:cNvPr>
          <p:cNvSpPr txBox="1">
            <a:spLocks noChangeArrowheads="1"/>
          </p:cNvSpPr>
          <p:nvPr/>
        </p:nvSpPr>
        <p:spPr bwMode="auto">
          <a:xfrm>
            <a:off x="1171575" y="4510088"/>
            <a:ext cx="9658350" cy="1106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799" tIns="45398" rIns="90799" bIns="45398" anchor="ct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en-US" sz="6600" b="1">
                <a:solidFill>
                  <a:srgbClr val="86D2E9"/>
                </a:solidFill>
                <a:latin typeface="Century Gothic" panose="020B0502020202020204" pitchFamily="34" charset="0"/>
              </a:rPr>
              <a:t>OVERUSE</a:t>
            </a:r>
          </a:p>
        </p:txBody>
      </p:sp>
      <p:sp>
        <p:nvSpPr>
          <p:cNvPr id="13" name="Down Arrow 12">
            <a:extLst>
              <a:ext uri="{FF2B5EF4-FFF2-40B4-BE49-F238E27FC236}">
                <a16:creationId xmlns:a16="http://schemas.microsoft.com/office/drawing/2014/main" id="{83DE0A53-2CAE-57E0-327B-5221DB453E96}"/>
              </a:ext>
            </a:extLst>
          </p:cNvPr>
          <p:cNvSpPr/>
          <p:nvPr/>
        </p:nvSpPr>
        <p:spPr>
          <a:xfrm>
            <a:off x="5380494" y="2966211"/>
            <a:ext cx="1240592" cy="1368152"/>
          </a:xfrm>
          <a:prstGeom prst="downArrow">
            <a:avLst/>
          </a:prstGeom>
          <a:solidFill>
            <a:srgbClr val="86D2E9"/>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60" eaLnBrk="1" fontAlgn="auto" hangingPunct="1">
              <a:spcBef>
                <a:spcPts val="0"/>
              </a:spcBef>
              <a:spcAft>
                <a:spcPts val="0"/>
              </a:spcAft>
              <a:defRPr/>
            </a:pPr>
            <a:endParaRPr lang="en-NZ" sz="1200">
              <a:solidFill>
                <a:prstClr val="white"/>
              </a:solidFill>
              <a:latin typeface="Century Gothic" panose="020B0502020202020204" pitchFamily="34" charset="0"/>
            </a:endParaRPr>
          </a:p>
        </p:txBody>
      </p:sp>
      <p:sp>
        <p:nvSpPr>
          <p:cNvPr id="102407" name="Text Placeholder 2">
            <a:extLst>
              <a:ext uri="{FF2B5EF4-FFF2-40B4-BE49-F238E27FC236}">
                <a16:creationId xmlns:a16="http://schemas.microsoft.com/office/drawing/2014/main" id="{D9B16FEC-3EAC-16D2-95D8-5C983168AE07}"/>
              </a:ext>
            </a:extLst>
          </p:cNvPr>
          <p:cNvSpPr txBox="1">
            <a:spLocks noChangeArrowheads="1"/>
          </p:cNvSpPr>
          <p:nvPr/>
        </p:nvSpPr>
        <p:spPr bwMode="auto">
          <a:xfrm>
            <a:off x="274638" y="195263"/>
            <a:ext cx="965835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79488">
              <a:defRPr>
                <a:solidFill>
                  <a:schemeClr val="tx1"/>
                </a:solidFill>
                <a:latin typeface="Calibri" panose="020F0502020204030204" pitchFamily="34" charset="0"/>
              </a:defRPr>
            </a:lvl1pPr>
            <a:lvl2pPr marL="795338" indent="-304800" defTabSz="979488">
              <a:defRPr>
                <a:solidFill>
                  <a:schemeClr val="tx1"/>
                </a:solidFill>
                <a:latin typeface="Calibri" panose="020F0502020204030204" pitchFamily="34" charset="0"/>
              </a:defRPr>
            </a:lvl2pPr>
            <a:lvl3pPr marL="1223963" indent="-244475" defTabSz="979488">
              <a:defRPr>
                <a:solidFill>
                  <a:schemeClr val="tx1"/>
                </a:solidFill>
                <a:latin typeface="Calibri" panose="020F0502020204030204" pitchFamily="34" charset="0"/>
              </a:defRPr>
            </a:lvl3pPr>
            <a:lvl4pPr marL="1712913" indent="-244475" defTabSz="979488">
              <a:defRPr>
                <a:solidFill>
                  <a:schemeClr val="tx1"/>
                </a:solidFill>
                <a:latin typeface="Calibri" panose="020F0502020204030204" pitchFamily="34" charset="0"/>
              </a:defRPr>
            </a:lvl4pPr>
            <a:lvl5pPr marL="2203450" indent="-244475" defTabSz="979488">
              <a:defRPr>
                <a:solidFill>
                  <a:schemeClr val="tx1"/>
                </a:solidFill>
                <a:latin typeface="Calibri" panose="020F0502020204030204" pitchFamily="34" charset="0"/>
              </a:defRPr>
            </a:lvl5pPr>
            <a:lvl6pPr marL="2660650" indent="-244475" defTabSz="979488" eaLnBrk="0" fontAlgn="base" hangingPunct="0">
              <a:spcBef>
                <a:spcPct val="0"/>
              </a:spcBef>
              <a:spcAft>
                <a:spcPct val="0"/>
              </a:spcAft>
              <a:defRPr>
                <a:solidFill>
                  <a:schemeClr val="tx1"/>
                </a:solidFill>
                <a:latin typeface="Calibri" panose="020F0502020204030204" pitchFamily="34" charset="0"/>
              </a:defRPr>
            </a:lvl6pPr>
            <a:lvl7pPr marL="3117850" indent="-244475" defTabSz="979488" eaLnBrk="0" fontAlgn="base" hangingPunct="0">
              <a:spcBef>
                <a:spcPct val="0"/>
              </a:spcBef>
              <a:spcAft>
                <a:spcPct val="0"/>
              </a:spcAft>
              <a:defRPr>
                <a:solidFill>
                  <a:schemeClr val="tx1"/>
                </a:solidFill>
                <a:latin typeface="Calibri" panose="020F0502020204030204" pitchFamily="34" charset="0"/>
              </a:defRPr>
            </a:lvl7pPr>
            <a:lvl8pPr marL="3575050" indent="-244475" defTabSz="979488" eaLnBrk="0" fontAlgn="base" hangingPunct="0">
              <a:spcBef>
                <a:spcPct val="0"/>
              </a:spcBef>
              <a:spcAft>
                <a:spcPct val="0"/>
              </a:spcAft>
              <a:defRPr>
                <a:solidFill>
                  <a:schemeClr val="tx1"/>
                </a:solidFill>
                <a:latin typeface="Calibri" panose="020F0502020204030204" pitchFamily="34" charset="0"/>
              </a:defRPr>
            </a:lvl8pPr>
            <a:lvl9pPr marL="4032250" indent="-244475" defTabSz="979488"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NZ" altLang="en-US" b="1">
                <a:solidFill>
                  <a:srgbClr val="86D2E9"/>
                </a:solidFill>
                <a:latin typeface="Century Gothic" panose="020B0502020202020204" pitchFamily="34" charset="0"/>
              </a:rPr>
              <a:t>Self-Discovery: </a:t>
            </a:r>
            <a:r>
              <a:rPr lang="en-NZ" altLang="en-US">
                <a:latin typeface="Century Gothic" panose="020B0502020202020204" pitchFamily="34" charset="0"/>
              </a:rPr>
              <a:t>Over-used Strengths</a:t>
            </a:r>
          </a:p>
        </p:txBody>
      </p:sp>
    </p:spTree>
  </p:cSld>
  <p:clrMapOvr>
    <a:masterClrMapping/>
  </p:clrMapOvr>
  <p:transition>
    <p:cut/>
  </p:transition>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2722" name="Picture 29" descr="A screen shot of a computer&#10;&#10;Description automatically generated">
            <a:extLst>
              <a:ext uri="{FF2B5EF4-FFF2-40B4-BE49-F238E27FC236}">
                <a16:creationId xmlns:a16="http://schemas.microsoft.com/office/drawing/2014/main" id="{3AD0AB53-2E16-55DC-506E-D731EFB7BFC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191375" y="1035050"/>
            <a:ext cx="4051300" cy="561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2723" name="Text Placeholder 1">
            <a:extLst>
              <a:ext uri="{FF2B5EF4-FFF2-40B4-BE49-F238E27FC236}">
                <a16:creationId xmlns:a16="http://schemas.microsoft.com/office/drawing/2014/main" id="{131E4602-509D-C22D-1D25-630D30CDB4D8}"/>
              </a:ext>
            </a:extLst>
          </p:cNvPr>
          <p:cNvSpPr>
            <a:spLocks noGrp="1" noChangeArrowheads="1"/>
          </p:cNvSpPr>
          <p:nvPr>
            <p:ph type="body" sz="quarter" idx="4294967295"/>
          </p:nvPr>
        </p:nvSpPr>
        <p:spPr bwMode="auto">
          <a:xfrm>
            <a:off x="334963" y="188913"/>
            <a:ext cx="4103687" cy="4000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dirty="0">
                <a:latin typeface="Century Gothic" panose="020B0502020202020204" pitchFamily="34" charset="0"/>
              </a:rPr>
              <a:t>FinxS® Sales 18: What is it?</a:t>
            </a:r>
          </a:p>
        </p:txBody>
      </p:sp>
      <p:sp>
        <p:nvSpPr>
          <p:cNvPr id="3" name="Rectangle 2">
            <a:extLst>
              <a:ext uri="{FF2B5EF4-FFF2-40B4-BE49-F238E27FC236}">
                <a16:creationId xmlns:a16="http://schemas.microsoft.com/office/drawing/2014/main" id="{488F6BBC-C402-92C1-8D48-0198FC0FD86A}"/>
              </a:ext>
            </a:extLst>
          </p:cNvPr>
          <p:cNvSpPr>
            <a:spLocks noChangeArrowheads="1"/>
          </p:cNvSpPr>
          <p:nvPr/>
        </p:nvSpPr>
        <p:spPr bwMode="auto">
          <a:xfrm>
            <a:off x="477838" y="1898650"/>
            <a:ext cx="5116512" cy="37856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nchor="t">
            <a:spAutoFit/>
          </a:bodyPr>
          <a:lstStyle>
            <a:lvl1pPr marL="285750" indent="-285750">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50000"/>
              </a:spcBef>
              <a:buFont typeface="Arial" panose="020B0604020202020204" pitchFamily="34" charset="0"/>
              <a:buChar char="•"/>
            </a:pPr>
            <a:r>
              <a:rPr lang="en-NZ" altLang="en-US" sz="1600">
                <a:latin typeface="Century Gothic"/>
              </a:rPr>
              <a:t>Can be combined with a Sales Competence Assessment or used alone</a:t>
            </a:r>
            <a:endParaRPr lang="en-NZ" altLang="en-US" sz="1600">
              <a:latin typeface="Century Gothic" panose="020B0502020202020204" pitchFamily="34" charset="0"/>
            </a:endParaRPr>
          </a:p>
          <a:p>
            <a:pPr eaLnBrk="1" hangingPunct="1">
              <a:spcBef>
                <a:spcPct val="50000"/>
              </a:spcBef>
              <a:buFont typeface="Arial" panose="020B0604020202020204" pitchFamily="34" charset="0"/>
              <a:buChar char="•"/>
            </a:pPr>
            <a:r>
              <a:rPr lang="en-NZ" altLang="en-US" sz="1600">
                <a:latin typeface="Century Gothic"/>
              </a:rPr>
              <a:t>Identifies natural, hard-wired DISC behavioural tendencies in 18 sales competencies</a:t>
            </a:r>
          </a:p>
          <a:p>
            <a:pPr eaLnBrk="1" hangingPunct="1">
              <a:spcBef>
                <a:spcPct val="50000"/>
              </a:spcBef>
              <a:buFont typeface="Arial" panose="020B0604020202020204" pitchFamily="34" charset="0"/>
              <a:buChar char="•"/>
            </a:pPr>
            <a:r>
              <a:rPr lang="en-NZ" altLang="en-US" sz="1600">
                <a:latin typeface="Century Gothic"/>
              </a:rPr>
              <a:t>Sales competencies deconstructed into individual behavioural competencies </a:t>
            </a:r>
            <a:endParaRPr lang="en-NZ" altLang="en-US" sz="1600">
              <a:latin typeface="Century Gothic" panose="020B0502020202020204" pitchFamily="34" charset="0"/>
            </a:endParaRPr>
          </a:p>
          <a:p>
            <a:pPr eaLnBrk="1" hangingPunct="1">
              <a:spcBef>
                <a:spcPct val="50000"/>
              </a:spcBef>
              <a:buFont typeface="Arial" panose="020B0604020202020204" pitchFamily="34" charset="0"/>
              <a:buChar char="•"/>
            </a:pPr>
            <a:r>
              <a:rPr lang="en-NZ" altLang="en-US" sz="1600">
                <a:latin typeface="Century Gothic"/>
              </a:rPr>
              <a:t>Managers and coaches can use the report to identify an individual’s unique sales strengths and development areas</a:t>
            </a:r>
          </a:p>
          <a:p>
            <a:pPr eaLnBrk="1" hangingPunct="1">
              <a:spcBef>
                <a:spcPct val="50000"/>
              </a:spcBef>
              <a:buFont typeface="Arial" panose="020B0604020202020204" pitchFamily="34" charset="0"/>
              <a:buChar char="•"/>
            </a:pPr>
            <a:r>
              <a:rPr lang="en-NZ" altLang="en-US" sz="1600">
                <a:latin typeface="Century Gothic"/>
              </a:rPr>
              <a:t>Managers and coaches can recognise if a sales professional is performing better than their natural style predicts or not using their full potential</a:t>
            </a:r>
          </a:p>
        </p:txBody>
      </p:sp>
      <p:grpSp>
        <p:nvGrpSpPr>
          <p:cNvPr id="27" name="Group 26">
            <a:extLst>
              <a:ext uri="{FF2B5EF4-FFF2-40B4-BE49-F238E27FC236}">
                <a16:creationId xmlns:a16="http://schemas.microsoft.com/office/drawing/2014/main" id="{A6EC4ED7-B01B-E559-C02C-DBD1B2244465}"/>
              </a:ext>
            </a:extLst>
          </p:cNvPr>
          <p:cNvGrpSpPr/>
          <p:nvPr/>
        </p:nvGrpSpPr>
        <p:grpSpPr>
          <a:xfrm>
            <a:off x="-673545" y="1034931"/>
            <a:ext cx="6268402" cy="534864"/>
            <a:chOff x="5719363" y="765498"/>
            <a:chExt cx="7759922" cy="1251043"/>
          </a:xfrm>
          <a:solidFill>
            <a:srgbClr val="F17E00"/>
          </a:solidFill>
        </p:grpSpPr>
        <p:sp>
          <p:nvSpPr>
            <p:cNvPr id="28" name="Rounded Rectangle 27">
              <a:extLst>
                <a:ext uri="{FF2B5EF4-FFF2-40B4-BE49-F238E27FC236}">
                  <a16:creationId xmlns:a16="http://schemas.microsoft.com/office/drawing/2014/main" id="{7B1BEB45-2837-E4CC-73AA-A4C509640224}"/>
                </a:ext>
              </a:extLst>
            </p:cNvPr>
            <p:cNvSpPr/>
            <p:nvPr/>
          </p:nvSpPr>
          <p:spPr>
            <a:xfrm>
              <a:off x="5719363" y="765498"/>
              <a:ext cx="7759922" cy="1251043"/>
            </a:xfrm>
            <a:prstGeom prst="roundRect">
              <a:avLst/>
            </a:prstGeom>
            <a:solidFill>
              <a:srgbClr val="DE247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29" name="TextBox 28">
              <a:extLst>
                <a:ext uri="{FF2B5EF4-FFF2-40B4-BE49-F238E27FC236}">
                  <a16:creationId xmlns:a16="http://schemas.microsoft.com/office/drawing/2014/main" id="{456EC44C-5625-B862-7DC4-8A8DC4CB0912}"/>
                </a:ext>
              </a:extLst>
            </p:cNvPr>
            <p:cNvSpPr txBox="1"/>
            <p:nvPr/>
          </p:nvSpPr>
          <p:spPr>
            <a:xfrm>
              <a:off x="7413538" y="987579"/>
              <a:ext cx="5849722" cy="863865"/>
            </a:xfrm>
            <a:prstGeom prst="rect">
              <a:avLst/>
            </a:prstGeom>
            <a:noFill/>
          </p:spPr>
          <p:txBody>
            <a:bodyPr>
              <a:spAutoFit/>
            </a:bodyPr>
            <a:lstStyle/>
            <a:p>
              <a:pPr algn="r" defTabSz="913203" eaLnBrk="1" fontAlgn="auto" hangingPunct="1">
                <a:spcBef>
                  <a:spcPts val="0"/>
                </a:spcBef>
                <a:spcAft>
                  <a:spcPts val="0"/>
                </a:spcAft>
                <a:defRPr/>
              </a:pPr>
              <a:r>
                <a:rPr lang="en-NZ" b="1" dirty="0">
                  <a:solidFill>
                    <a:schemeClr val="bg1"/>
                  </a:solidFill>
                  <a:latin typeface="Century Gothic" panose="020B0502020202020204" pitchFamily="34" charset="0"/>
                </a:rPr>
                <a:t>FinxS® Sales 18 </a:t>
              </a:r>
            </a:p>
          </p:txBody>
        </p:sp>
      </p:grpSp>
      <p:pic>
        <p:nvPicPr>
          <p:cNvPr id="542726" name="Picture 5" descr="A picture containing text, screenshot, businesscard&#10;&#10;Description automatically generated">
            <a:extLst>
              <a:ext uri="{FF2B5EF4-FFF2-40B4-BE49-F238E27FC236}">
                <a16:creationId xmlns:a16="http://schemas.microsoft.com/office/drawing/2014/main" id="{9143FE68-F790-AEC2-18D5-3EB9216B577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708900" y="1601788"/>
            <a:ext cx="3005138" cy="425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42727" name="Group 8">
            <a:extLst>
              <a:ext uri="{FF2B5EF4-FFF2-40B4-BE49-F238E27FC236}">
                <a16:creationId xmlns:a16="http://schemas.microsoft.com/office/drawing/2014/main" id="{CCDB6A79-65FB-F35A-14B4-44E22EBFAC65}"/>
              </a:ext>
            </a:extLst>
          </p:cNvPr>
          <p:cNvGrpSpPr>
            <a:grpSpLocks/>
          </p:cNvGrpSpPr>
          <p:nvPr/>
        </p:nvGrpSpPr>
        <p:grpSpPr bwMode="auto">
          <a:xfrm>
            <a:off x="9604375" y="204788"/>
            <a:ext cx="2849563" cy="376237"/>
            <a:chOff x="9604598" y="204437"/>
            <a:chExt cx="2848654" cy="377134"/>
          </a:xfrm>
        </p:grpSpPr>
        <p:sp>
          <p:nvSpPr>
            <p:cNvPr id="10" name="Prostokąt zaokrąglony 7">
              <a:extLst>
                <a:ext uri="{FF2B5EF4-FFF2-40B4-BE49-F238E27FC236}">
                  <a16:creationId xmlns:a16="http://schemas.microsoft.com/office/drawing/2014/main" id="{0E9AF071-ED99-6601-5D6D-F143EB8ECBFF}"/>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10 of SS Section</a:t>
              </a:r>
              <a:endParaRPr lang="en-US" sz="1100" b="1">
                <a:solidFill>
                  <a:schemeClr val="bg1"/>
                </a:solidFill>
                <a:latin typeface="Century Gothic" panose="020B0502020202020204" pitchFamily="34" charset="0"/>
              </a:endParaRPr>
            </a:p>
          </p:txBody>
        </p:sp>
        <p:pic>
          <p:nvPicPr>
            <p:cNvPr id="542729" name="Graphic 10" descr="Closed book with solid fill">
              <a:extLst>
                <a:ext uri="{FF2B5EF4-FFF2-40B4-BE49-F238E27FC236}">
                  <a16:creationId xmlns:a16="http://schemas.microsoft.com/office/drawing/2014/main" id="{366B981A-4461-5AAE-4421-DFC8776E1D0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1000" fill="hold"/>
                                        <p:tgtEl>
                                          <p:spTgt spid="27"/>
                                        </p:tgtEl>
                                        <p:attrNameLst>
                                          <p:attrName>ppt_x</p:attrName>
                                        </p:attrNameLst>
                                      </p:cBhvr>
                                      <p:tavLst>
                                        <p:tav tm="0">
                                          <p:val>
                                            <p:strVal val="0-#ppt_w/2"/>
                                          </p:val>
                                        </p:tav>
                                        <p:tav tm="100000">
                                          <p:val>
                                            <p:strVal val="#ppt_x"/>
                                          </p:val>
                                        </p:tav>
                                      </p:tavLst>
                                    </p:anim>
                                    <p:anim calcmode="lin" valueType="num">
                                      <p:cBhvr additive="base">
                                        <p:cTn id="8" dur="1000" fill="hold"/>
                                        <p:tgtEl>
                                          <p:spTgt spid="27"/>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000"/>
                            </p:stCondLst>
                            <p:childTnLst>
                              <p:par>
                                <p:cTn id="10" presetID="9" presetClass="entr" presetSubtype="0" fill="hold"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dissolve">
                                      <p:cBhvr>
                                        <p:cTn id="12" dur="500"/>
                                        <p:tgtEl>
                                          <p:spTgt spid="3">
                                            <p:txEl>
                                              <p:pRg st="0" end="0"/>
                                            </p:txEl>
                                          </p:spTgt>
                                        </p:tgtEl>
                                      </p:cBhvr>
                                    </p:animEffect>
                                  </p:childTnLst>
                                </p:cTn>
                              </p:par>
                            </p:childTnLst>
                          </p:cTn>
                        </p:par>
                        <p:par>
                          <p:cTn id="13" fill="hold" nodeType="afterGroup">
                            <p:stCondLst>
                              <p:cond delay="1500"/>
                            </p:stCondLst>
                            <p:childTnLst>
                              <p:par>
                                <p:cTn id="14" presetID="9" presetClass="entr" presetSubtype="0" fill="hold" nodeType="afterEffect">
                                  <p:stCondLst>
                                    <p:cond delay="0"/>
                                  </p:stCondLst>
                                  <p:childTnLst>
                                    <p:set>
                                      <p:cBhvr>
                                        <p:cTn id="15" dur="1" fill="hold">
                                          <p:stCondLst>
                                            <p:cond delay="0"/>
                                          </p:stCondLst>
                                        </p:cTn>
                                        <p:tgtEl>
                                          <p:spTgt spid="3">
                                            <p:txEl>
                                              <p:pRg st="1" end="1"/>
                                            </p:txEl>
                                          </p:spTgt>
                                        </p:tgtEl>
                                        <p:attrNameLst>
                                          <p:attrName>style.visibility</p:attrName>
                                        </p:attrNameLst>
                                      </p:cBhvr>
                                      <p:to>
                                        <p:strVal val="visible"/>
                                      </p:to>
                                    </p:set>
                                    <p:animEffect transition="in" filter="dissolve">
                                      <p:cBhvr>
                                        <p:cTn id="16" dur="500"/>
                                        <p:tgtEl>
                                          <p:spTgt spid="3">
                                            <p:txEl>
                                              <p:pRg st="1" end="1"/>
                                            </p:txEl>
                                          </p:spTgt>
                                        </p:tgtEl>
                                      </p:cBhvr>
                                    </p:animEffect>
                                  </p:childTnLst>
                                </p:cTn>
                              </p:par>
                            </p:childTnLst>
                          </p:cTn>
                        </p:par>
                        <p:par>
                          <p:cTn id="17" fill="hold" nodeType="afterGroup">
                            <p:stCondLst>
                              <p:cond delay="2000"/>
                            </p:stCondLst>
                            <p:childTnLst>
                              <p:par>
                                <p:cTn id="18" presetID="9" presetClass="entr" presetSubtype="0" fill="hold" nodeType="afterEffect">
                                  <p:stCondLst>
                                    <p:cond delay="0"/>
                                  </p:stCondLst>
                                  <p:childTnLst>
                                    <p:set>
                                      <p:cBhvr>
                                        <p:cTn id="19" dur="1" fill="hold">
                                          <p:stCondLst>
                                            <p:cond delay="0"/>
                                          </p:stCondLst>
                                        </p:cTn>
                                        <p:tgtEl>
                                          <p:spTgt spid="3">
                                            <p:txEl>
                                              <p:pRg st="2" end="2"/>
                                            </p:txEl>
                                          </p:spTgt>
                                        </p:tgtEl>
                                        <p:attrNameLst>
                                          <p:attrName>style.visibility</p:attrName>
                                        </p:attrNameLst>
                                      </p:cBhvr>
                                      <p:to>
                                        <p:strVal val="visible"/>
                                      </p:to>
                                    </p:set>
                                    <p:animEffect transition="in" filter="dissolve">
                                      <p:cBhvr>
                                        <p:cTn id="20" dur="500"/>
                                        <p:tgtEl>
                                          <p:spTgt spid="3">
                                            <p:txEl>
                                              <p:pRg st="2" end="2"/>
                                            </p:txEl>
                                          </p:spTgt>
                                        </p:tgtEl>
                                      </p:cBhvr>
                                    </p:animEffect>
                                  </p:childTnLst>
                                </p:cTn>
                              </p:par>
                            </p:childTnLst>
                          </p:cTn>
                        </p:par>
                        <p:par>
                          <p:cTn id="21" fill="hold" nodeType="afterGroup">
                            <p:stCondLst>
                              <p:cond delay="2500"/>
                            </p:stCondLst>
                            <p:childTnLst>
                              <p:par>
                                <p:cTn id="22" presetID="9" presetClass="entr" presetSubtype="0" fill="hold" nodeType="afterEffect">
                                  <p:stCondLst>
                                    <p:cond delay="0"/>
                                  </p:stCondLst>
                                  <p:childTnLst>
                                    <p:set>
                                      <p:cBhvr>
                                        <p:cTn id="23" dur="1" fill="hold">
                                          <p:stCondLst>
                                            <p:cond delay="0"/>
                                          </p:stCondLst>
                                        </p:cTn>
                                        <p:tgtEl>
                                          <p:spTgt spid="3">
                                            <p:txEl>
                                              <p:pRg st="3" end="3"/>
                                            </p:txEl>
                                          </p:spTgt>
                                        </p:tgtEl>
                                        <p:attrNameLst>
                                          <p:attrName>style.visibility</p:attrName>
                                        </p:attrNameLst>
                                      </p:cBhvr>
                                      <p:to>
                                        <p:strVal val="visible"/>
                                      </p:to>
                                    </p:set>
                                    <p:animEffect transition="in" filter="dissolve">
                                      <p:cBhvr>
                                        <p:cTn id="24" dur="500"/>
                                        <p:tgtEl>
                                          <p:spTgt spid="3">
                                            <p:txEl>
                                              <p:pRg st="3" end="3"/>
                                            </p:txEl>
                                          </p:spTgt>
                                        </p:tgtEl>
                                      </p:cBhvr>
                                    </p:animEffect>
                                  </p:childTnLst>
                                </p:cTn>
                              </p:par>
                            </p:childTnLst>
                          </p:cTn>
                        </p:par>
                        <p:par>
                          <p:cTn id="25" fill="hold" nodeType="afterGroup">
                            <p:stCondLst>
                              <p:cond delay="3000"/>
                            </p:stCondLst>
                            <p:childTnLst>
                              <p:par>
                                <p:cTn id="26" presetID="9" presetClass="entr" presetSubtype="0" fill="hold" nodeType="afterEffect">
                                  <p:stCondLst>
                                    <p:cond delay="0"/>
                                  </p:stCondLst>
                                  <p:childTnLst>
                                    <p:set>
                                      <p:cBhvr>
                                        <p:cTn id="27" dur="1" fill="hold">
                                          <p:stCondLst>
                                            <p:cond delay="0"/>
                                          </p:stCondLst>
                                        </p:cTn>
                                        <p:tgtEl>
                                          <p:spTgt spid="3">
                                            <p:txEl>
                                              <p:pRg st="4" end="4"/>
                                            </p:txEl>
                                          </p:spTgt>
                                        </p:tgtEl>
                                        <p:attrNameLst>
                                          <p:attrName>style.visibility</p:attrName>
                                        </p:attrNameLst>
                                      </p:cBhvr>
                                      <p:to>
                                        <p:strVal val="visible"/>
                                      </p:to>
                                    </p:set>
                                    <p:animEffect transition="in" filter="dissolve">
                                      <p:cBhvr>
                                        <p:cTn id="28"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4770" name="Text Placeholder 1">
            <a:extLst>
              <a:ext uri="{FF2B5EF4-FFF2-40B4-BE49-F238E27FC236}">
                <a16:creationId xmlns:a16="http://schemas.microsoft.com/office/drawing/2014/main" id="{4A29F15E-C52C-F6A5-D609-31AE4DC5B5E0}"/>
              </a:ext>
            </a:extLst>
          </p:cNvPr>
          <p:cNvSpPr>
            <a:spLocks noGrp="1" noChangeArrowheads="1"/>
          </p:cNvSpPr>
          <p:nvPr>
            <p:ph type="body" sz="quarter" idx="4294967295"/>
          </p:nvPr>
        </p:nvSpPr>
        <p:spPr bwMode="auto">
          <a:xfrm>
            <a:off x="406400" y="188913"/>
            <a:ext cx="3079750" cy="4000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dirty="0">
                <a:latin typeface="Century Gothic" panose="020B0502020202020204" pitchFamily="34" charset="0"/>
              </a:rPr>
              <a:t>FinxS® Sales 18: What is it?</a:t>
            </a:r>
          </a:p>
        </p:txBody>
      </p:sp>
      <p:sp>
        <p:nvSpPr>
          <p:cNvPr id="56" name="TextBox 55">
            <a:extLst>
              <a:ext uri="{FF2B5EF4-FFF2-40B4-BE49-F238E27FC236}">
                <a16:creationId xmlns:a16="http://schemas.microsoft.com/office/drawing/2014/main" id="{891DBDE9-FC44-946B-87B1-B67B36014D56}"/>
              </a:ext>
            </a:extLst>
          </p:cNvPr>
          <p:cNvSpPr txBox="1"/>
          <p:nvPr/>
        </p:nvSpPr>
        <p:spPr>
          <a:xfrm>
            <a:off x="689771" y="2061642"/>
            <a:ext cx="10810871" cy="4662815"/>
          </a:xfrm>
          <a:prstGeom prst="rect">
            <a:avLst/>
          </a:prstGeom>
          <a:noFill/>
        </p:spPr>
        <p:txBody>
          <a:bodyPr numCol="2" spcCol="72000">
            <a:spAutoFit/>
          </a:bodyPr>
          <a:lstStyle/>
          <a:p>
            <a:pPr marL="457200" indent="-457200" defTabSz="913203" eaLnBrk="1" fontAlgn="auto" hangingPunct="1">
              <a:spcBef>
                <a:spcPts val="0"/>
              </a:spcBef>
              <a:spcAft>
                <a:spcPts val="600"/>
              </a:spcAft>
              <a:buFont typeface="+mj-lt"/>
              <a:buAutoNum type="arabicPeriod"/>
              <a:defRPr/>
            </a:pPr>
            <a:r>
              <a:rPr lang="en-NZ" sz="2200">
                <a:solidFill>
                  <a:schemeClr val="tx1">
                    <a:lumMod val="75000"/>
                    <a:lumOff val="25000"/>
                  </a:schemeClr>
                </a:solidFill>
                <a:latin typeface="Century Gothic" panose="020B0502020202020204" pitchFamily="34" charset="0"/>
              </a:rPr>
              <a:t>Prospecting</a:t>
            </a:r>
          </a:p>
          <a:p>
            <a:pPr marL="457200" indent="-457200" defTabSz="913203" eaLnBrk="1" fontAlgn="auto" hangingPunct="1">
              <a:spcBef>
                <a:spcPts val="0"/>
              </a:spcBef>
              <a:spcAft>
                <a:spcPts val="600"/>
              </a:spcAft>
              <a:buFont typeface="+mj-lt"/>
              <a:buAutoNum type="arabicPeriod"/>
              <a:defRPr/>
            </a:pPr>
            <a:r>
              <a:rPr lang="en-NZ" sz="2200">
                <a:solidFill>
                  <a:schemeClr val="tx1">
                    <a:lumMod val="75000"/>
                    <a:lumOff val="25000"/>
                  </a:schemeClr>
                </a:solidFill>
                <a:latin typeface="Century Gothic" panose="020B0502020202020204" pitchFamily="34" charset="0"/>
              </a:rPr>
              <a:t>Qualifying</a:t>
            </a:r>
          </a:p>
          <a:p>
            <a:pPr marL="457200" indent="-457200" defTabSz="913203" eaLnBrk="1" fontAlgn="auto" hangingPunct="1">
              <a:spcBef>
                <a:spcPts val="0"/>
              </a:spcBef>
              <a:spcAft>
                <a:spcPts val="600"/>
              </a:spcAft>
              <a:buFont typeface="+mj-lt"/>
              <a:buAutoNum type="arabicPeriod"/>
              <a:defRPr/>
            </a:pPr>
            <a:r>
              <a:rPr lang="en-NZ" sz="2200">
                <a:solidFill>
                  <a:schemeClr val="tx1">
                    <a:lumMod val="75000"/>
                    <a:lumOff val="25000"/>
                  </a:schemeClr>
                </a:solidFill>
                <a:latin typeface="Century Gothic" panose="020B0502020202020204" pitchFamily="34" charset="0"/>
              </a:rPr>
              <a:t>Building rapport</a:t>
            </a:r>
          </a:p>
          <a:p>
            <a:pPr marL="457200" indent="-457200" defTabSz="913203" eaLnBrk="1" fontAlgn="auto" hangingPunct="1">
              <a:spcBef>
                <a:spcPts val="0"/>
              </a:spcBef>
              <a:spcAft>
                <a:spcPts val="600"/>
              </a:spcAft>
              <a:buFont typeface="+mj-lt"/>
              <a:buAutoNum type="arabicPeriod"/>
              <a:defRPr/>
            </a:pPr>
            <a:r>
              <a:rPr lang="en-NZ" sz="2200">
                <a:solidFill>
                  <a:schemeClr val="tx1">
                    <a:lumMod val="75000"/>
                    <a:lumOff val="25000"/>
                  </a:schemeClr>
                </a:solidFill>
                <a:latin typeface="Century Gothic" panose="020B0502020202020204" pitchFamily="34" charset="0"/>
              </a:rPr>
              <a:t>Process orientation</a:t>
            </a:r>
          </a:p>
          <a:p>
            <a:pPr marL="457200" indent="-457200" defTabSz="913203" eaLnBrk="1" fontAlgn="auto" hangingPunct="1">
              <a:spcBef>
                <a:spcPts val="0"/>
              </a:spcBef>
              <a:spcAft>
                <a:spcPts val="600"/>
              </a:spcAft>
              <a:buFont typeface="+mj-lt"/>
              <a:buAutoNum type="arabicPeriod"/>
              <a:defRPr/>
            </a:pPr>
            <a:r>
              <a:rPr lang="en-NZ" sz="2200">
                <a:solidFill>
                  <a:schemeClr val="tx1">
                    <a:lumMod val="75000"/>
                    <a:lumOff val="25000"/>
                  </a:schemeClr>
                </a:solidFill>
                <a:latin typeface="Century Gothic" panose="020B0502020202020204" pitchFamily="34" charset="0"/>
              </a:rPr>
              <a:t>Goal orientation</a:t>
            </a:r>
          </a:p>
          <a:p>
            <a:pPr marL="457200" indent="-457200" defTabSz="913203" eaLnBrk="1" fontAlgn="auto" hangingPunct="1">
              <a:spcBef>
                <a:spcPts val="0"/>
              </a:spcBef>
              <a:spcAft>
                <a:spcPts val="600"/>
              </a:spcAft>
              <a:buFont typeface="+mj-lt"/>
              <a:buAutoNum type="arabicPeriod"/>
              <a:defRPr/>
            </a:pPr>
            <a:r>
              <a:rPr lang="en-NZ" sz="2200">
                <a:solidFill>
                  <a:schemeClr val="tx1">
                    <a:lumMod val="75000"/>
                    <a:lumOff val="25000"/>
                  </a:schemeClr>
                </a:solidFill>
                <a:latin typeface="Century Gothic" panose="020B0502020202020204" pitchFamily="34" charset="0"/>
              </a:rPr>
              <a:t>Need for approval</a:t>
            </a:r>
          </a:p>
          <a:p>
            <a:pPr marL="457200" indent="-457200" defTabSz="913203" eaLnBrk="1" fontAlgn="auto" hangingPunct="1">
              <a:spcBef>
                <a:spcPts val="0"/>
              </a:spcBef>
              <a:spcAft>
                <a:spcPts val="600"/>
              </a:spcAft>
              <a:buFont typeface="+mj-lt"/>
              <a:buAutoNum type="arabicPeriod"/>
              <a:defRPr/>
            </a:pPr>
            <a:r>
              <a:rPr lang="en-NZ" sz="2200">
                <a:solidFill>
                  <a:schemeClr val="tx1">
                    <a:lumMod val="75000"/>
                    <a:lumOff val="25000"/>
                  </a:schemeClr>
                </a:solidFill>
                <a:latin typeface="Century Gothic" panose="020B0502020202020204" pitchFamily="34" charset="0"/>
              </a:rPr>
              <a:t>Controlling the sales process</a:t>
            </a:r>
          </a:p>
          <a:p>
            <a:pPr marL="457200" indent="-457200" defTabSz="913203" eaLnBrk="1" fontAlgn="auto" hangingPunct="1">
              <a:spcBef>
                <a:spcPts val="0"/>
              </a:spcBef>
              <a:spcAft>
                <a:spcPts val="600"/>
              </a:spcAft>
              <a:buFont typeface="+mj-lt"/>
              <a:buAutoNum type="arabicPeriod"/>
              <a:defRPr/>
            </a:pPr>
            <a:r>
              <a:rPr lang="en-NZ" sz="2200">
                <a:solidFill>
                  <a:schemeClr val="tx1">
                    <a:lumMod val="75000"/>
                    <a:lumOff val="25000"/>
                  </a:schemeClr>
                </a:solidFill>
                <a:latin typeface="Century Gothic" panose="020B0502020202020204" pitchFamily="34" charset="0"/>
              </a:rPr>
              <a:t>Handling objections</a:t>
            </a:r>
          </a:p>
          <a:p>
            <a:pPr marL="457200" indent="-457200" defTabSz="913203" eaLnBrk="1" fontAlgn="auto" hangingPunct="1">
              <a:spcBef>
                <a:spcPts val="0"/>
              </a:spcBef>
              <a:spcAft>
                <a:spcPts val="600"/>
              </a:spcAft>
              <a:buFont typeface="+mj-lt"/>
              <a:buAutoNum type="arabicPeriod"/>
              <a:defRPr/>
            </a:pPr>
            <a:r>
              <a:rPr lang="en-NZ" sz="2200">
                <a:solidFill>
                  <a:schemeClr val="tx1">
                    <a:lumMod val="75000"/>
                    <a:lumOff val="25000"/>
                  </a:schemeClr>
                </a:solidFill>
                <a:latin typeface="Century Gothic" panose="020B0502020202020204" pitchFamily="34" charset="0"/>
              </a:rPr>
              <a:t>Questioning effectiveness</a:t>
            </a:r>
          </a:p>
          <a:p>
            <a:pPr defTabSz="913203" eaLnBrk="1" fontAlgn="auto" hangingPunct="1">
              <a:spcBef>
                <a:spcPts val="0"/>
              </a:spcBef>
              <a:spcAft>
                <a:spcPts val="600"/>
              </a:spcAft>
              <a:defRPr/>
            </a:pPr>
            <a:endParaRPr lang="en-NZ" sz="2200">
              <a:solidFill>
                <a:schemeClr val="tx1">
                  <a:lumMod val="75000"/>
                  <a:lumOff val="25000"/>
                </a:schemeClr>
              </a:solidFill>
              <a:latin typeface="Century Gothic" panose="020B0502020202020204" pitchFamily="34" charset="0"/>
            </a:endParaRPr>
          </a:p>
          <a:p>
            <a:pPr defTabSz="913203" eaLnBrk="1" fontAlgn="auto" hangingPunct="1">
              <a:spcBef>
                <a:spcPts val="0"/>
              </a:spcBef>
              <a:spcAft>
                <a:spcPts val="600"/>
              </a:spcAft>
              <a:defRPr/>
            </a:pPr>
            <a:endParaRPr lang="en-NZ" sz="2200">
              <a:solidFill>
                <a:schemeClr val="tx1">
                  <a:lumMod val="75000"/>
                  <a:lumOff val="25000"/>
                </a:schemeClr>
              </a:solidFill>
              <a:latin typeface="Century Gothic" panose="020B0502020202020204" pitchFamily="34" charset="0"/>
            </a:endParaRPr>
          </a:p>
          <a:p>
            <a:pPr marL="457200" indent="-457200" defTabSz="913203" eaLnBrk="1" fontAlgn="auto" hangingPunct="1">
              <a:spcBef>
                <a:spcPts val="0"/>
              </a:spcBef>
              <a:spcAft>
                <a:spcPts val="600"/>
              </a:spcAft>
              <a:buFont typeface="+mj-lt"/>
              <a:buAutoNum type="arabicPeriod" startAt="10"/>
              <a:defRPr/>
            </a:pPr>
            <a:r>
              <a:rPr lang="en-NZ" sz="2200">
                <a:solidFill>
                  <a:schemeClr val="tx1">
                    <a:lumMod val="75000"/>
                    <a:lumOff val="25000"/>
                  </a:schemeClr>
                </a:solidFill>
                <a:latin typeface="Century Gothic" panose="020B0502020202020204" pitchFamily="34" charset="0"/>
              </a:rPr>
              <a:t>Active listening</a:t>
            </a:r>
          </a:p>
          <a:p>
            <a:pPr marL="457200" indent="-457200" defTabSz="913203" eaLnBrk="1" fontAlgn="auto" hangingPunct="1">
              <a:spcBef>
                <a:spcPts val="0"/>
              </a:spcBef>
              <a:spcAft>
                <a:spcPts val="600"/>
              </a:spcAft>
              <a:buFont typeface="+mj-lt"/>
              <a:buAutoNum type="arabicPeriod" startAt="10"/>
              <a:defRPr/>
            </a:pPr>
            <a:r>
              <a:rPr lang="en-NZ" sz="2200">
                <a:solidFill>
                  <a:schemeClr val="tx1">
                    <a:lumMod val="75000"/>
                    <a:lumOff val="25000"/>
                  </a:schemeClr>
                </a:solidFill>
                <a:latin typeface="Century Gothic" panose="020B0502020202020204" pitchFamily="34" charset="0"/>
              </a:rPr>
              <a:t>Critical thinking</a:t>
            </a:r>
          </a:p>
          <a:p>
            <a:pPr marL="457200" indent="-457200" defTabSz="913203" eaLnBrk="1" fontAlgn="auto" hangingPunct="1">
              <a:spcBef>
                <a:spcPts val="0"/>
              </a:spcBef>
              <a:spcAft>
                <a:spcPts val="600"/>
              </a:spcAft>
              <a:buFont typeface="+mj-lt"/>
              <a:buAutoNum type="arabicPeriod" startAt="10"/>
              <a:defRPr/>
            </a:pPr>
            <a:r>
              <a:rPr lang="en-NZ" sz="2200">
                <a:solidFill>
                  <a:schemeClr val="tx1">
                    <a:lumMod val="75000"/>
                    <a:lumOff val="25000"/>
                  </a:schemeClr>
                </a:solidFill>
                <a:latin typeface="Century Gothic" panose="020B0502020202020204" pitchFamily="34" charset="0"/>
              </a:rPr>
              <a:t>Initiative</a:t>
            </a:r>
          </a:p>
          <a:p>
            <a:pPr marL="457200" indent="-457200" defTabSz="913203" eaLnBrk="1" fontAlgn="auto" hangingPunct="1">
              <a:spcBef>
                <a:spcPts val="0"/>
              </a:spcBef>
              <a:spcAft>
                <a:spcPts val="600"/>
              </a:spcAft>
              <a:buFont typeface="+mj-lt"/>
              <a:buAutoNum type="arabicPeriod" startAt="10"/>
              <a:defRPr/>
            </a:pPr>
            <a:r>
              <a:rPr lang="en-NZ" sz="2200">
                <a:solidFill>
                  <a:schemeClr val="tx1">
                    <a:lumMod val="75000"/>
                    <a:lumOff val="25000"/>
                  </a:schemeClr>
                </a:solidFill>
                <a:latin typeface="Century Gothic" panose="020B0502020202020204" pitchFamily="34" charset="0"/>
              </a:rPr>
              <a:t>Presenting</a:t>
            </a:r>
          </a:p>
          <a:p>
            <a:pPr marL="457200" indent="-457200" defTabSz="913203" eaLnBrk="1" fontAlgn="auto" hangingPunct="1">
              <a:spcBef>
                <a:spcPts val="0"/>
              </a:spcBef>
              <a:spcAft>
                <a:spcPts val="600"/>
              </a:spcAft>
              <a:buFont typeface="+mj-lt"/>
              <a:buAutoNum type="arabicPeriod" startAt="10"/>
              <a:defRPr/>
            </a:pPr>
            <a:r>
              <a:rPr lang="en-NZ" sz="2200">
                <a:solidFill>
                  <a:schemeClr val="tx1">
                    <a:lumMod val="75000"/>
                    <a:lumOff val="25000"/>
                  </a:schemeClr>
                </a:solidFill>
                <a:latin typeface="Century Gothic" panose="020B0502020202020204" pitchFamily="34" charset="0"/>
              </a:rPr>
              <a:t>Time management</a:t>
            </a:r>
          </a:p>
          <a:p>
            <a:pPr marL="457200" indent="-457200" defTabSz="913203" eaLnBrk="1" fontAlgn="auto" hangingPunct="1">
              <a:spcBef>
                <a:spcPts val="0"/>
              </a:spcBef>
              <a:spcAft>
                <a:spcPts val="600"/>
              </a:spcAft>
              <a:buFont typeface="+mj-lt"/>
              <a:buAutoNum type="arabicPeriod" startAt="10"/>
              <a:defRPr/>
            </a:pPr>
            <a:r>
              <a:rPr lang="en-NZ" sz="2200">
                <a:solidFill>
                  <a:schemeClr val="tx1">
                    <a:lumMod val="75000"/>
                    <a:lumOff val="25000"/>
                  </a:schemeClr>
                </a:solidFill>
                <a:latin typeface="Century Gothic" panose="020B0502020202020204" pitchFamily="34" charset="0"/>
              </a:rPr>
              <a:t>Dealing with failure</a:t>
            </a:r>
          </a:p>
          <a:p>
            <a:pPr marL="457200" indent="-457200" defTabSz="913203" eaLnBrk="1" fontAlgn="auto" hangingPunct="1">
              <a:spcBef>
                <a:spcPts val="0"/>
              </a:spcBef>
              <a:spcAft>
                <a:spcPts val="600"/>
              </a:spcAft>
              <a:buFont typeface="+mj-lt"/>
              <a:buAutoNum type="arabicPeriod" startAt="10"/>
              <a:defRPr/>
            </a:pPr>
            <a:r>
              <a:rPr lang="en-NZ" sz="2200">
                <a:solidFill>
                  <a:schemeClr val="tx1">
                    <a:lumMod val="75000"/>
                    <a:lumOff val="25000"/>
                  </a:schemeClr>
                </a:solidFill>
                <a:latin typeface="Century Gothic" panose="020B0502020202020204" pitchFamily="34" charset="0"/>
              </a:rPr>
              <a:t>Determined competitiveness</a:t>
            </a:r>
          </a:p>
          <a:p>
            <a:pPr marL="457200" indent="-457200" defTabSz="913203" eaLnBrk="1" fontAlgn="auto" hangingPunct="1">
              <a:spcBef>
                <a:spcPts val="0"/>
              </a:spcBef>
              <a:spcAft>
                <a:spcPts val="600"/>
              </a:spcAft>
              <a:buFont typeface="+mj-lt"/>
              <a:buAutoNum type="arabicPeriod" startAt="10"/>
              <a:defRPr/>
            </a:pPr>
            <a:r>
              <a:rPr lang="en-NZ" sz="2200">
                <a:solidFill>
                  <a:schemeClr val="tx1">
                    <a:lumMod val="75000"/>
                    <a:lumOff val="25000"/>
                  </a:schemeClr>
                </a:solidFill>
                <a:latin typeface="Century Gothic" panose="020B0502020202020204" pitchFamily="34" charset="0"/>
              </a:rPr>
              <a:t>Money concept</a:t>
            </a:r>
          </a:p>
          <a:p>
            <a:pPr marL="457200" indent="-457200" defTabSz="913203" eaLnBrk="1" fontAlgn="auto" hangingPunct="1">
              <a:spcBef>
                <a:spcPts val="0"/>
              </a:spcBef>
              <a:spcAft>
                <a:spcPts val="600"/>
              </a:spcAft>
              <a:buFont typeface="+mj-lt"/>
              <a:buAutoNum type="arabicPeriod" startAt="10"/>
              <a:defRPr/>
            </a:pPr>
            <a:r>
              <a:rPr lang="en-NZ" sz="2200">
                <a:solidFill>
                  <a:schemeClr val="tx1">
                    <a:lumMod val="75000"/>
                    <a:lumOff val="25000"/>
                  </a:schemeClr>
                </a:solidFill>
                <a:latin typeface="Century Gothic" panose="020B0502020202020204" pitchFamily="34" charset="0"/>
              </a:rPr>
              <a:t>Emotional distance</a:t>
            </a:r>
          </a:p>
        </p:txBody>
      </p:sp>
      <p:grpSp>
        <p:nvGrpSpPr>
          <p:cNvPr id="57" name="Group 56">
            <a:extLst>
              <a:ext uri="{FF2B5EF4-FFF2-40B4-BE49-F238E27FC236}">
                <a16:creationId xmlns:a16="http://schemas.microsoft.com/office/drawing/2014/main" id="{50713AD9-FE05-4017-2E14-979A1A0E9B25}"/>
              </a:ext>
            </a:extLst>
          </p:cNvPr>
          <p:cNvGrpSpPr/>
          <p:nvPr/>
        </p:nvGrpSpPr>
        <p:grpSpPr>
          <a:xfrm>
            <a:off x="272716" y="1034931"/>
            <a:ext cx="5534457" cy="534864"/>
            <a:chOff x="6083784" y="765498"/>
            <a:chExt cx="7395501" cy="1251043"/>
          </a:xfrm>
          <a:solidFill>
            <a:srgbClr val="F17E00"/>
          </a:solidFill>
        </p:grpSpPr>
        <p:sp>
          <p:nvSpPr>
            <p:cNvPr id="58" name="Rounded Rectangle 57">
              <a:extLst>
                <a:ext uri="{FF2B5EF4-FFF2-40B4-BE49-F238E27FC236}">
                  <a16:creationId xmlns:a16="http://schemas.microsoft.com/office/drawing/2014/main" id="{F7D0574A-8B78-484B-8649-FA60EABF992F}"/>
                </a:ext>
              </a:extLst>
            </p:cNvPr>
            <p:cNvSpPr/>
            <p:nvPr/>
          </p:nvSpPr>
          <p:spPr>
            <a:xfrm>
              <a:off x="6083784" y="765498"/>
              <a:ext cx="7395501" cy="1251043"/>
            </a:xfrm>
            <a:prstGeom prst="roundRect">
              <a:avLst/>
            </a:prstGeom>
            <a:solidFill>
              <a:srgbClr val="DE247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59" name="TextBox 58">
              <a:extLst>
                <a:ext uri="{FF2B5EF4-FFF2-40B4-BE49-F238E27FC236}">
                  <a16:creationId xmlns:a16="http://schemas.microsoft.com/office/drawing/2014/main" id="{5BD415B1-3C79-8286-285E-5AB6A25A7322}"/>
                </a:ext>
              </a:extLst>
            </p:cNvPr>
            <p:cNvSpPr txBox="1"/>
            <p:nvPr/>
          </p:nvSpPr>
          <p:spPr>
            <a:xfrm>
              <a:off x="7413538" y="987579"/>
              <a:ext cx="5849722" cy="863865"/>
            </a:xfrm>
            <a:prstGeom prst="rect">
              <a:avLst/>
            </a:prstGeom>
            <a:noFill/>
          </p:spPr>
          <p:txBody>
            <a:bodyPr>
              <a:spAutoFit/>
            </a:bodyPr>
            <a:lstStyle/>
            <a:p>
              <a:pPr algn="r" defTabSz="913203" eaLnBrk="1" fontAlgn="auto" hangingPunct="1">
                <a:spcBef>
                  <a:spcPts val="0"/>
                </a:spcBef>
                <a:spcAft>
                  <a:spcPts val="0"/>
                </a:spcAft>
                <a:defRPr/>
              </a:pPr>
              <a:r>
                <a:rPr lang="en-NZ" b="1" dirty="0">
                  <a:solidFill>
                    <a:schemeClr val="bg1"/>
                  </a:solidFill>
                  <a:latin typeface="Century Gothic" panose="020B0502020202020204" pitchFamily="34" charset="0"/>
                </a:rPr>
                <a:t>FinxS® Sales 18 – Sales Competencies </a:t>
              </a:r>
            </a:p>
          </p:txBody>
        </p:sp>
      </p:gr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57"/>
                                        </p:tgtEl>
                                        <p:attrNameLst>
                                          <p:attrName>style.visibility</p:attrName>
                                        </p:attrNameLst>
                                      </p:cBhvr>
                                      <p:to>
                                        <p:strVal val="visible"/>
                                      </p:to>
                                    </p:set>
                                    <p:anim calcmode="lin" valueType="num">
                                      <p:cBhvr additive="base">
                                        <p:cTn id="7" dur="1000" fill="hold"/>
                                        <p:tgtEl>
                                          <p:spTgt spid="57"/>
                                        </p:tgtEl>
                                        <p:attrNameLst>
                                          <p:attrName>ppt_x</p:attrName>
                                        </p:attrNameLst>
                                      </p:cBhvr>
                                      <p:tavLst>
                                        <p:tav tm="0">
                                          <p:val>
                                            <p:strVal val="0-#ppt_w/2"/>
                                          </p:val>
                                        </p:tav>
                                        <p:tav tm="100000">
                                          <p:val>
                                            <p:strVal val="#ppt_x"/>
                                          </p:val>
                                        </p:tav>
                                      </p:tavLst>
                                    </p:anim>
                                    <p:anim calcmode="lin" valueType="num">
                                      <p:cBhvr additive="base">
                                        <p:cTn id="8" dur="1000" fill="hold"/>
                                        <p:tgtEl>
                                          <p:spTgt spid="5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4">
            <a:extLst>
              <a:ext uri="{FF2B5EF4-FFF2-40B4-BE49-F238E27FC236}">
                <a16:creationId xmlns:a16="http://schemas.microsoft.com/office/drawing/2014/main" id="{AF46F22F-23A6-CC89-C546-0373929B7E43}"/>
              </a:ext>
            </a:extLst>
          </p:cNvPr>
          <p:cNvSpPr>
            <a:spLocks noChangeArrowheads="1"/>
          </p:cNvSpPr>
          <p:nvPr/>
        </p:nvSpPr>
        <p:spPr bwMode="auto">
          <a:xfrm>
            <a:off x="406400" y="911225"/>
            <a:ext cx="4241800" cy="1722438"/>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nchor="t">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20000"/>
              </a:lnSpc>
              <a:spcBef>
                <a:spcPct val="50000"/>
              </a:spcBef>
            </a:pPr>
            <a:r>
              <a:rPr lang="en-US" altLang="en-US">
                <a:latin typeface="Century Gothic"/>
                <a:cs typeface="Arial"/>
              </a:rPr>
              <a:t>Each individual behavioral competence is rated to provide an overall competence percentage match against an individual's </a:t>
            </a:r>
            <a:r>
              <a:rPr lang="en-NZ" altLang="en-US">
                <a:latin typeface="Century Gothic"/>
                <a:cs typeface="Arial"/>
              </a:rPr>
              <a:t>behavioural</a:t>
            </a:r>
            <a:r>
              <a:rPr lang="en-US" altLang="en-US">
                <a:latin typeface="Century Gothic"/>
                <a:cs typeface="Arial"/>
              </a:rPr>
              <a:t> tendencies.</a:t>
            </a:r>
          </a:p>
        </p:txBody>
      </p:sp>
      <p:pic>
        <p:nvPicPr>
          <p:cNvPr id="546819" name="Picture 17" descr="A screen shot of a computer&#10;&#10;Description automatically generated">
            <a:extLst>
              <a:ext uri="{FF2B5EF4-FFF2-40B4-BE49-F238E27FC236}">
                <a16:creationId xmlns:a16="http://schemas.microsoft.com/office/drawing/2014/main" id="{9E02A020-48F8-A288-6D74-287D8F08E91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33888" y="407988"/>
            <a:ext cx="4521200" cy="6262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6820" name="Text Placeholder 1">
            <a:extLst>
              <a:ext uri="{FF2B5EF4-FFF2-40B4-BE49-F238E27FC236}">
                <a16:creationId xmlns:a16="http://schemas.microsoft.com/office/drawing/2014/main" id="{ABBCFCE2-02B6-9D2E-7D1A-0DC93DAFEED1}"/>
              </a:ext>
            </a:extLst>
          </p:cNvPr>
          <p:cNvSpPr>
            <a:spLocks noGrp="1" noChangeArrowheads="1"/>
          </p:cNvSpPr>
          <p:nvPr>
            <p:ph type="body" sz="quarter" idx="4294967295"/>
          </p:nvPr>
        </p:nvSpPr>
        <p:spPr bwMode="auto">
          <a:xfrm>
            <a:off x="406400" y="188913"/>
            <a:ext cx="1855788" cy="4000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dirty="0">
                <a:latin typeface="Century Gothic" panose="020B0502020202020204" pitchFamily="34" charset="0"/>
              </a:rPr>
              <a:t>FinxS® Sales 18</a:t>
            </a:r>
          </a:p>
        </p:txBody>
      </p:sp>
      <p:pic>
        <p:nvPicPr>
          <p:cNvPr id="546821" name="Picture 5" descr="Application&#10;&#10;Description automatically generated">
            <a:extLst>
              <a:ext uri="{FF2B5EF4-FFF2-40B4-BE49-F238E27FC236}">
                <a16:creationId xmlns:a16="http://schemas.microsoft.com/office/drawing/2014/main" id="{0ABF8569-761C-512D-4C8D-8B2A1E0C0AF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t="-9738" r="-459" b="18352"/>
          <a:stretch>
            <a:fillRect/>
          </a:stretch>
        </p:blipFill>
        <p:spPr bwMode="auto">
          <a:xfrm>
            <a:off x="4859338" y="1101725"/>
            <a:ext cx="3662362" cy="408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Oval 13">
            <a:extLst>
              <a:ext uri="{FF2B5EF4-FFF2-40B4-BE49-F238E27FC236}">
                <a16:creationId xmlns:a16="http://schemas.microsoft.com/office/drawing/2014/main" id="{52AD8064-34A3-FBFD-807F-1C0E1585556D}"/>
              </a:ext>
            </a:extLst>
          </p:cNvPr>
          <p:cNvSpPr>
            <a:spLocks noChangeArrowheads="1"/>
          </p:cNvSpPr>
          <p:nvPr/>
        </p:nvSpPr>
        <p:spPr bwMode="auto">
          <a:xfrm>
            <a:off x="5459413" y="4432300"/>
            <a:ext cx="1398587" cy="325438"/>
          </a:xfrm>
          <a:prstGeom prst="ellipse">
            <a:avLst/>
          </a:prstGeom>
          <a:noFill/>
          <a:ln w="28575" algn="ctr">
            <a:solidFill>
              <a:srgbClr val="FF0000"/>
            </a:solidFill>
            <a:round/>
            <a:headEnd/>
            <a:tailEnd/>
          </a:ln>
          <a:effectLst/>
          <a:extLst>
            <a:ext uri="{909E8E84-426E-40DD-AFC4-6F175D3DCCD1}">
              <a14:hiddenFill xmlns:a14="http://schemas.microsoft.com/office/drawing/2010/main">
                <a:solidFill>
                  <a:srgbClr val="33CC33"/>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90000"/>
              </a:lnSpc>
              <a:spcBef>
                <a:spcPct val="50000"/>
              </a:spcBef>
            </a:pPr>
            <a:endParaRPr lang="en-US" altLang="en-US">
              <a:latin typeface="Arial" panose="020B0604020202020204" pitchFamily="34" charset="0"/>
              <a:cs typeface="Arial" panose="020B0604020202020204" pitchFamily="34" charset="0"/>
            </a:endParaRPr>
          </a:p>
        </p:txBody>
      </p:sp>
      <p:grpSp>
        <p:nvGrpSpPr>
          <p:cNvPr id="546823" name="Group 6">
            <a:extLst>
              <a:ext uri="{FF2B5EF4-FFF2-40B4-BE49-F238E27FC236}">
                <a16:creationId xmlns:a16="http://schemas.microsoft.com/office/drawing/2014/main" id="{D6FEE9E7-C7BD-BE8B-27FA-B33EFE803332}"/>
              </a:ext>
            </a:extLst>
          </p:cNvPr>
          <p:cNvGrpSpPr>
            <a:grpSpLocks/>
          </p:cNvGrpSpPr>
          <p:nvPr/>
        </p:nvGrpSpPr>
        <p:grpSpPr bwMode="auto">
          <a:xfrm>
            <a:off x="9604375" y="204788"/>
            <a:ext cx="2849563" cy="376237"/>
            <a:chOff x="9604598" y="204437"/>
            <a:chExt cx="2848654" cy="377134"/>
          </a:xfrm>
        </p:grpSpPr>
        <p:sp>
          <p:nvSpPr>
            <p:cNvPr id="8" name="Prostokąt zaokrąglony 7">
              <a:extLst>
                <a:ext uri="{FF2B5EF4-FFF2-40B4-BE49-F238E27FC236}">
                  <a16:creationId xmlns:a16="http://schemas.microsoft.com/office/drawing/2014/main" id="{DCF69E5D-386C-766E-A355-5FC9B5DEC8E8}"/>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11 of SS Section</a:t>
              </a:r>
              <a:endParaRPr lang="en-US" sz="1100" b="1">
                <a:solidFill>
                  <a:schemeClr val="bg1"/>
                </a:solidFill>
                <a:latin typeface="Century Gothic" panose="020B0502020202020204" pitchFamily="34" charset="0"/>
              </a:endParaRPr>
            </a:p>
          </p:txBody>
        </p:sp>
        <p:pic>
          <p:nvPicPr>
            <p:cNvPr id="546828" name="Graphic 8" descr="Closed book with solid fill">
              <a:extLst>
                <a:ext uri="{FF2B5EF4-FFF2-40B4-BE49-F238E27FC236}">
                  <a16:creationId xmlns:a16="http://schemas.microsoft.com/office/drawing/2014/main" id="{723895E1-9445-99CA-8AB6-BBCC7D8C2DF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546824" name="TextBox 2">
            <a:extLst>
              <a:ext uri="{FF2B5EF4-FFF2-40B4-BE49-F238E27FC236}">
                <a16:creationId xmlns:a16="http://schemas.microsoft.com/office/drawing/2014/main" id="{04DF0451-E8A1-22B0-C08A-93BF0A151D23}"/>
              </a:ext>
            </a:extLst>
          </p:cNvPr>
          <p:cNvSpPr txBox="1">
            <a:spLocks noChangeArrowheads="1"/>
          </p:cNvSpPr>
          <p:nvPr/>
        </p:nvSpPr>
        <p:spPr bwMode="auto">
          <a:xfrm>
            <a:off x="406400" y="2916238"/>
            <a:ext cx="4019550" cy="1476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nchor="t">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GB" altLang="en-US" b="1">
                <a:solidFill>
                  <a:srgbClr val="00B050"/>
                </a:solidFill>
                <a:latin typeface="Century Gothic"/>
                <a:cs typeface="Calibri"/>
              </a:rPr>
              <a:t>Green</a:t>
            </a:r>
            <a:r>
              <a:rPr lang="en-GB" altLang="en-US">
                <a:latin typeface="Century Gothic"/>
                <a:cs typeface="Calibri"/>
              </a:rPr>
              <a:t> = Natural to your style</a:t>
            </a:r>
          </a:p>
          <a:p>
            <a:pPr eaLnBrk="1" hangingPunct="1"/>
            <a:r>
              <a:rPr lang="en-GB" altLang="en-US" b="1">
                <a:solidFill>
                  <a:srgbClr val="FFC000"/>
                </a:solidFill>
                <a:latin typeface="Century Gothic"/>
                <a:cs typeface="Calibri"/>
              </a:rPr>
              <a:t>Yellow</a:t>
            </a:r>
            <a:r>
              <a:rPr lang="en-GB" altLang="en-US">
                <a:solidFill>
                  <a:srgbClr val="FFC000"/>
                </a:solidFill>
                <a:latin typeface="Century Gothic"/>
                <a:cs typeface="Calibri"/>
              </a:rPr>
              <a:t> </a:t>
            </a:r>
            <a:r>
              <a:rPr lang="en-GB" altLang="en-US">
                <a:latin typeface="Century Gothic"/>
                <a:cs typeface="Calibri"/>
              </a:rPr>
              <a:t>= Can use but may take more energy</a:t>
            </a:r>
          </a:p>
          <a:p>
            <a:pPr eaLnBrk="1" hangingPunct="1"/>
            <a:r>
              <a:rPr lang="en-GB" altLang="en-US" b="1">
                <a:solidFill>
                  <a:srgbClr val="FF0000"/>
                </a:solidFill>
                <a:latin typeface="Century Gothic"/>
                <a:cs typeface="Calibri"/>
              </a:rPr>
              <a:t>Red </a:t>
            </a:r>
            <a:r>
              <a:rPr lang="en-GB" altLang="en-US">
                <a:latin typeface="Century Gothic"/>
                <a:cs typeface="Calibri"/>
              </a:rPr>
              <a:t>= Not natural to your style</a:t>
            </a:r>
          </a:p>
          <a:p>
            <a:pPr eaLnBrk="1" hangingPunct="1"/>
            <a:endParaRPr lang="en-GB" altLang="en-US">
              <a:latin typeface="Century Gothic" panose="020B0502020202020204" pitchFamily="34" charset="0"/>
              <a:cs typeface="Calibri" panose="020F0502020204030204" pitchFamily="34" charset="0"/>
            </a:endParaRPr>
          </a:p>
        </p:txBody>
      </p:sp>
      <p:cxnSp>
        <p:nvCxnSpPr>
          <p:cNvPr id="4" name="Straight Arrow Connector 3">
            <a:extLst>
              <a:ext uri="{FF2B5EF4-FFF2-40B4-BE49-F238E27FC236}">
                <a16:creationId xmlns:a16="http://schemas.microsoft.com/office/drawing/2014/main" id="{89FCD5AE-AEA8-29A6-3BFF-AB444307C53B}"/>
              </a:ext>
            </a:extLst>
          </p:cNvPr>
          <p:cNvCxnSpPr/>
          <p:nvPr/>
        </p:nvCxnSpPr>
        <p:spPr>
          <a:xfrm flipH="1">
            <a:off x="6867525" y="3768725"/>
            <a:ext cx="2822575" cy="785813"/>
          </a:xfrm>
          <a:prstGeom prst="straightConnector1">
            <a:avLst/>
          </a:prstGeom>
        </p:spPr>
        <p:style>
          <a:lnRef idx="1">
            <a:schemeClr val="accent1"/>
          </a:lnRef>
          <a:fillRef idx="0">
            <a:schemeClr val="accent1"/>
          </a:fillRef>
          <a:effectRef idx="0">
            <a:schemeClr val="accent1"/>
          </a:effectRef>
          <a:fontRef idx="minor">
            <a:schemeClr val="tx1"/>
          </a:fontRef>
        </p:style>
      </p:cxnSp>
      <p:sp>
        <p:nvSpPr>
          <p:cNvPr id="546826" name="TextBox 11">
            <a:extLst>
              <a:ext uri="{FF2B5EF4-FFF2-40B4-BE49-F238E27FC236}">
                <a16:creationId xmlns:a16="http://schemas.microsoft.com/office/drawing/2014/main" id="{27299D8E-0821-282B-BC05-82EE5792BC17}"/>
              </a:ext>
            </a:extLst>
          </p:cNvPr>
          <p:cNvSpPr txBox="1">
            <a:spLocks noChangeArrowheads="1"/>
          </p:cNvSpPr>
          <p:nvPr/>
        </p:nvSpPr>
        <p:spPr bwMode="auto">
          <a:xfrm>
            <a:off x="9274175" y="2751138"/>
            <a:ext cx="2849563"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GB" altLang="en-US">
                <a:latin typeface="Century Gothic" panose="020B0502020202020204" pitchFamily="34" charset="0"/>
                <a:cs typeface="Calibri" panose="020F0502020204030204" pitchFamily="34" charset="0"/>
              </a:rPr>
              <a:t>Overall match percentage to these competencies</a:t>
            </a:r>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additive="base">
                                        <p:cTn id="7" dur="500" fill="hold"/>
                                        <p:tgtEl>
                                          <p:spTgt spid="29"/>
                                        </p:tgtEl>
                                        <p:attrNameLst>
                                          <p:attrName>ppt_x</p:attrName>
                                        </p:attrNameLst>
                                      </p:cBhvr>
                                      <p:tavLst>
                                        <p:tav tm="0">
                                          <p:val>
                                            <p:strVal val="0-#ppt_w/2"/>
                                          </p:val>
                                        </p:tav>
                                        <p:tav tm="100000">
                                          <p:val>
                                            <p:strVal val="#ppt_x"/>
                                          </p:val>
                                        </p:tav>
                                      </p:tavLst>
                                    </p:anim>
                                    <p:anim calcmode="lin" valueType="num">
                                      <p:cBhvr additive="base">
                                        <p:cTn id="8" dur="500" fill="hold"/>
                                        <p:tgtEl>
                                          <p:spTgt spid="29"/>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1" presetClass="entr" presetSubtype="1" fill="hold" grpId="0" nodeType="after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wheel(1)">
                                      <p:cBhvr>
                                        <p:cTn id="12" dur="20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25" grpId="0" animBg="1"/>
    </p:bld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8463359C-8DFE-05E7-B22C-B6B502F87BA8}"/>
              </a:ext>
            </a:extLst>
          </p:cNvPr>
          <p:cNvGrpSpPr/>
          <p:nvPr/>
        </p:nvGrpSpPr>
        <p:grpSpPr>
          <a:xfrm>
            <a:off x="-1030513" y="1040280"/>
            <a:ext cx="6334220" cy="534864"/>
            <a:chOff x="5894780" y="765498"/>
            <a:chExt cx="7584507" cy="1251043"/>
          </a:xfrm>
          <a:solidFill>
            <a:srgbClr val="F17E00"/>
          </a:solidFill>
        </p:grpSpPr>
        <p:sp>
          <p:nvSpPr>
            <p:cNvPr id="26" name="Rounded Rectangle 25">
              <a:extLst>
                <a:ext uri="{FF2B5EF4-FFF2-40B4-BE49-F238E27FC236}">
                  <a16:creationId xmlns:a16="http://schemas.microsoft.com/office/drawing/2014/main" id="{5EA82320-3545-C1AA-B013-0E74CD720453}"/>
                </a:ext>
              </a:extLst>
            </p:cNvPr>
            <p:cNvSpPr/>
            <p:nvPr/>
          </p:nvSpPr>
          <p:spPr>
            <a:xfrm>
              <a:off x="5894780" y="765498"/>
              <a:ext cx="7584507" cy="1251043"/>
            </a:xfrm>
            <a:prstGeom prst="roundRect">
              <a:avLst/>
            </a:prstGeom>
            <a:solidFill>
              <a:srgbClr val="DE247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29" name="TextBox 28">
              <a:extLst>
                <a:ext uri="{FF2B5EF4-FFF2-40B4-BE49-F238E27FC236}">
                  <a16:creationId xmlns:a16="http://schemas.microsoft.com/office/drawing/2014/main" id="{9404BB28-6041-8F16-5B0D-1078D9008D5E}"/>
                </a:ext>
              </a:extLst>
            </p:cNvPr>
            <p:cNvSpPr txBox="1"/>
            <p:nvPr/>
          </p:nvSpPr>
          <p:spPr>
            <a:xfrm>
              <a:off x="7413538" y="987579"/>
              <a:ext cx="5849722" cy="863865"/>
            </a:xfrm>
            <a:prstGeom prst="rect">
              <a:avLst/>
            </a:prstGeom>
            <a:noFill/>
          </p:spPr>
          <p:txBody>
            <a:bodyPr>
              <a:spAutoFit/>
            </a:bodyPr>
            <a:lstStyle/>
            <a:p>
              <a:pPr algn="r" defTabSz="913203" eaLnBrk="1" fontAlgn="auto" hangingPunct="1">
                <a:spcBef>
                  <a:spcPts val="0"/>
                </a:spcBef>
                <a:spcAft>
                  <a:spcPts val="0"/>
                </a:spcAft>
                <a:defRPr/>
              </a:pPr>
              <a:r>
                <a:rPr lang="en-NZ" b="1" dirty="0">
                  <a:solidFill>
                    <a:schemeClr val="bg1"/>
                  </a:solidFill>
                  <a:latin typeface="Century Gothic" panose="020B0502020202020204" pitchFamily="34" charset="0"/>
                </a:rPr>
                <a:t>FinxS® Sales 18 – Report Format</a:t>
              </a:r>
            </a:p>
          </p:txBody>
        </p:sp>
      </p:grpSp>
      <p:sp>
        <p:nvSpPr>
          <p:cNvPr id="548867" name="Text Placeholder 1">
            <a:extLst>
              <a:ext uri="{FF2B5EF4-FFF2-40B4-BE49-F238E27FC236}">
                <a16:creationId xmlns:a16="http://schemas.microsoft.com/office/drawing/2014/main" id="{A066BDBA-5400-2CDA-F581-61AB47E597F1}"/>
              </a:ext>
            </a:extLst>
          </p:cNvPr>
          <p:cNvSpPr>
            <a:spLocks noGrp="1" noChangeArrowheads="1"/>
          </p:cNvSpPr>
          <p:nvPr>
            <p:ph type="body" sz="quarter" idx="4294967295"/>
          </p:nvPr>
        </p:nvSpPr>
        <p:spPr bwMode="auto">
          <a:xfrm>
            <a:off x="423863" y="222250"/>
            <a:ext cx="2071687" cy="47148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dirty="0">
                <a:latin typeface="Century Gothic" panose="020B0502020202020204" pitchFamily="34" charset="0"/>
              </a:rPr>
              <a:t>FinxS® Sales 18</a:t>
            </a:r>
          </a:p>
        </p:txBody>
      </p:sp>
      <p:grpSp>
        <p:nvGrpSpPr>
          <p:cNvPr id="548868" name="Group 9">
            <a:extLst>
              <a:ext uri="{FF2B5EF4-FFF2-40B4-BE49-F238E27FC236}">
                <a16:creationId xmlns:a16="http://schemas.microsoft.com/office/drawing/2014/main" id="{C7A4B60C-B4E2-EC95-46BD-D033FE9FB633}"/>
              </a:ext>
            </a:extLst>
          </p:cNvPr>
          <p:cNvGrpSpPr>
            <a:grpSpLocks noChangeAspect="1"/>
          </p:cNvGrpSpPr>
          <p:nvPr/>
        </p:nvGrpSpPr>
        <p:grpSpPr bwMode="auto">
          <a:xfrm>
            <a:off x="4592638" y="973138"/>
            <a:ext cx="9159875" cy="5883275"/>
            <a:chOff x="-1348120" y="1139528"/>
            <a:chExt cx="9361040" cy="4825964"/>
          </a:xfrm>
        </p:grpSpPr>
        <p:grpSp>
          <p:nvGrpSpPr>
            <p:cNvPr id="548874" name="Group 11">
              <a:extLst>
                <a:ext uri="{FF2B5EF4-FFF2-40B4-BE49-F238E27FC236}">
                  <a16:creationId xmlns:a16="http://schemas.microsoft.com/office/drawing/2014/main" id="{9FDBAC3C-1D76-6927-3727-DF2EC05EC864}"/>
                </a:ext>
              </a:extLst>
            </p:cNvPr>
            <p:cNvGrpSpPr>
              <a:grpSpLocks/>
            </p:cNvGrpSpPr>
            <p:nvPr/>
          </p:nvGrpSpPr>
          <p:grpSpPr bwMode="auto">
            <a:xfrm>
              <a:off x="-375492" y="1139528"/>
              <a:ext cx="7415784" cy="4700016"/>
              <a:chOff x="-375492" y="1139528"/>
              <a:chExt cx="7415784" cy="4700016"/>
            </a:xfrm>
          </p:grpSpPr>
          <p:grpSp>
            <p:nvGrpSpPr>
              <p:cNvPr id="548878" name="Group 15">
                <a:extLst>
                  <a:ext uri="{FF2B5EF4-FFF2-40B4-BE49-F238E27FC236}">
                    <a16:creationId xmlns:a16="http://schemas.microsoft.com/office/drawing/2014/main" id="{3A1197D1-6DB3-264F-5B8B-E22D2C8F7F6E}"/>
                  </a:ext>
                </a:extLst>
              </p:cNvPr>
              <p:cNvGrpSpPr>
                <a:grpSpLocks/>
              </p:cNvGrpSpPr>
              <p:nvPr/>
            </p:nvGrpSpPr>
            <p:grpSpPr bwMode="auto">
              <a:xfrm>
                <a:off x="-375492" y="1139528"/>
                <a:ext cx="7415784" cy="4700016"/>
                <a:chOff x="-375492" y="1139528"/>
                <a:chExt cx="7415784" cy="4700016"/>
              </a:xfrm>
            </p:grpSpPr>
            <p:sp>
              <p:nvSpPr>
                <p:cNvPr id="37" name="Freeform 13">
                  <a:extLst>
                    <a:ext uri="{FF2B5EF4-FFF2-40B4-BE49-F238E27FC236}">
                      <a16:creationId xmlns:a16="http://schemas.microsoft.com/office/drawing/2014/main" id="{11FD5502-45B6-AB40-C676-5C188B9EF498}"/>
                    </a:ext>
                  </a:extLst>
                </p:cNvPr>
                <p:cNvSpPr/>
                <p:nvPr/>
              </p:nvSpPr>
              <p:spPr>
                <a:xfrm>
                  <a:off x="-374702" y="1139528"/>
                  <a:ext cx="7414203" cy="4699650"/>
                </a:xfrm>
                <a:custGeom>
                  <a:avLst/>
                  <a:gdLst>
                    <a:gd name="connsiteX0" fmla="*/ 224028 w 7415784"/>
                    <a:gd name="connsiteY0" fmla="*/ 269748 h 4700016"/>
                    <a:gd name="connsiteX1" fmla="*/ 224028 w 7415784"/>
                    <a:gd name="connsiteY1" fmla="*/ 4430268 h 4700016"/>
                    <a:gd name="connsiteX2" fmla="*/ 7191756 w 7415784"/>
                    <a:gd name="connsiteY2" fmla="*/ 4430268 h 4700016"/>
                    <a:gd name="connsiteX3" fmla="*/ 7191756 w 7415784"/>
                    <a:gd name="connsiteY3" fmla="*/ 269748 h 4700016"/>
                    <a:gd name="connsiteX4" fmla="*/ 266867 w 7415784"/>
                    <a:gd name="connsiteY4" fmla="*/ 0 h 4700016"/>
                    <a:gd name="connsiteX5" fmla="*/ 7148917 w 7415784"/>
                    <a:gd name="connsiteY5" fmla="*/ 0 h 4700016"/>
                    <a:gd name="connsiteX6" fmla="*/ 7415784 w 7415784"/>
                    <a:gd name="connsiteY6" fmla="*/ 266867 h 4700016"/>
                    <a:gd name="connsiteX7" fmla="*/ 7415784 w 7415784"/>
                    <a:gd name="connsiteY7" fmla="*/ 4433149 h 4700016"/>
                    <a:gd name="connsiteX8" fmla="*/ 7148917 w 7415784"/>
                    <a:gd name="connsiteY8" fmla="*/ 4700016 h 4700016"/>
                    <a:gd name="connsiteX9" fmla="*/ 266867 w 7415784"/>
                    <a:gd name="connsiteY9" fmla="*/ 4700016 h 4700016"/>
                    <a:gd name="connsiteX10" fmla="*/ 0 w 7415784"/>
                    <a:gd name="connsiteY10" fmla="*/ 4433149 h 4700016"/>
                    <a:gd name="connsiteX11" fmla="*/ 0 w 7415784"/>
                    <a:gd name="connsiteY11" fmla="*/ 266867 h 4700016"/>
                    <a:gd name="connsiteX12" fmla="*/ 266867 w 7415784"/>
                    <a:gd name="connsiteY12" fmla="*/ 0 h 4700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5784" h="4700016">
                      <a:moveTo>
                        <a:pt x="224028" y="269748"/>
                      </a:moveTo>
                      <a:lnTo>
                        <a:pt x="224028" y="4430268"/>
                      </a:lnTo>
                      <a:lnTo>
                        <a:pt x="7191756" y="4430268"/>
                      </a:lnTo>
                      <a:lnTo>
                        <a:pt x="7191756" y="269748"/>
                      </a:lnTo>
                      <a:close/>
                      <a:moveTo>
                        <a:pt x="266867" y="0"/>
                      </a:moveTo>
                      <a:lnTo>
                        <a:pt x="7148917" y="0"/>
                      </a:lnTo>
                      <a:cubicBezTo>
                        <a:pt x="7296304" y="0"/>
                        <a:pt x="7415784" y="119480"/>
                        <a:pt x="7415784" y="266867"/>
                      </a:cubicBezTo>
                      <a:lnTo>
                        <a:pt x="7415784" y="4433149"/>
                      </a:lnTo>
                      <a:cubicBezTo>
                        <a:pt x="7415784" y="4580536"/>
                        <a:pt x="7296304" y="4700016"/>
                        <a:pt x="7148917" y="4700016"/>
                      </a:cubicBezTo>
                      <a:lnTo>
                        <a:pt x="266867" y="4700016"/>
                      </a:lnTo>
                      <a:cubicBezTo>
                        <a:pt x="119480" y="4700016"/>
                        <a:pt x="0" y="4580536"/>
                        <a:pt x="0" y="4433149"/>
                      </a:cubicBezTo>
                      <a:lnTo>
                        <a:pt x="0" y="266867"/>
                      </a:lnTo>
                      <a:cubicBezTo>
                        <a:pt x="0" y="119480"/>
                        <a:pt x="119480" y="0"/>
                        <a:pt x="266867" y="0"/>
                      </a:cubicBezTo>
                      <a:close/>
                    </a:path>
                  </a:pathLst>
                </a:cu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sp>
              <p:nvSpPr>
                <p:cNvPr id="38" name="Freeform 14">
                  <a:extLst>
                    <a:ext uri="{FF2B5EF4-FFF2-40B4-BE49-F238E27FC236}">
                      <a16:creationId xmlns:a16="http://schemas.microsoft.com/office/drawing/2014/main" id="{58A89C0D-25A5-C01F-18C0-A7C208E48ADA}"/>
                    </a:ext>
                  </a:extLst>
                </p:cNvPr>
                <p:cNvSpPr/>
                <p:nvPr/>
              </p:nvSpPr>
              <p:spPr>
                <a:xfrm>
                  <a:off x="-356857" y="1160363"/>
                  <a:ext cx="7378511" cy="4657980"/>
                </a:xfrm>
                <a:custGeom>
                  <a:avLst/>
                  <a:gdLst>
                    <a:gd name="connsiteX0" fmla="*/ 252028 w 7380820"/>
                    <a:gd name="connsiteY0" fmla="*/ 295230 h 4658912"/>
                    <a:gd name="connsiteX1" fmla="*/ 252028 w 7380820"/>
                    <a:gd name="connsiteY1" fmla="*/ 4363682 h 4658912"/>
                    <a:gd name="connsiteX2" fmla="*/ 7128792 w 7380820"/>
                    <a:gd name="connsiteY2" fmla="*/ 4363682 h 4658912"/>
                    <a:gd name="connsiteX3" fmla="*/ 7128792 w 7380820"/>
                    <a:gd name="connsiteY3" fmla="*/ 295230 h 4658912"/>
                    <a:gd name="connsiteX4" fmla="*/ 264533 w 7380820"/>
                    <a:gd name="connsiteY4" fmla="*/ 0 h 4658912"/>
                    <a:gd name="connsiteX5" fmla="*/ 7116287 w 7380820"/>
                    <a:gd name="connsiteY5" fmla="*/ 0 h 4658912"/>
                    <a:gd name="connsiteX6" fmla="*/ 7380820 w 7380820"/>
                    <a:gd name="connsiteY6" fmla="*/ 264533 h 4658912"/>
                    <a:gd name="connsiteX7" fmla="*/ 7380820 w 7380820"/>
                    <a:gd name="connsiteY7" fmla="*/ 4394379 h 4658912"/>
                    <a:gd name="connsiteX8" fmla="*/ 7116287 w 7380820"/>
                    <a:gd name="connsiteY8" fmla="*/ 4658912 h 4658912"/>
                    <a:gd name="connsiteX9" fmla="*/ 264533 w 7380820"/>
                    <a:gd name="connsiteY9" fmla="*/ 4658912 h 4658912"/>
                    <a:gd name="connsiteX10" fmla="*/ 0 w 7380820"/>
                    <a:gd name="connsiteY10" fmla="*/ 4394379 h 4658912"/>
                    <a:gd name="connsiteX11" fmla="*/ 0 w 7380820"/>
                    <a:gd name="connsiteY11" fmla="*/ 264533 h 4658912"/>
                    <a:gd name="connsiteX12" fmla="*/ 264533 w 7380820"/>
                    <a:gd name="connsiteY12" fmla="*/ 0 h 4658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80820" h="4658912">
                      <a:moveTo>
                        <a:pt x="252028" y="295230"/>
                      </a:moveTo>
                      <a:lnTo>
                        <a:pt x="252028" y="4363682"/>
                      </a:lnTo>
                      <a:lnTo>
                        <a:pt x="7128792" y="4363682"/>
                      </a:lnTo>
                      <a:lnTo>
                        <a:pt x="7128792" y="295230"/>
                      </a:lnTo>
                      <a:close/>
                      <a:moveTo>
                        <a:pt x="264533" y="0"/>
                      </a:moveTo>
                      <a:lnTo>
                        <a:pt x="7116287" y="0"/>
                      </a:lnTo>
                      <a:cubicBezTo>
                        <a:pt x="7262385" y="0"/>
                        <a:pt x="7380820" y="118435"/>
                        <a:pt x="7380820" y="264533"/>
                      </a:cubicBezTo>
                      <a:lnTo>
                        <a:pt x="7380820" y="4394379"/>
                      </a:lnTo>
                      <a:cubicBezTo>
                        <a:pt x="7380820" y="4540477"/>
                        <a:pt x="7262385" y="4658912"/>
                        <a:pt x="7116287" y="4658912"/>
                      </a:cubicBezTo>
                      <a:lnTo>
                        <a:pt x="264533" y="4658912"/>
                      </a:lnTo>
                      <a:cubicBezTo>
                        <a:pt x="118435" y="4658912"/>
                        <a:pt x="0" y="4540477"/>
                        <a:pt x="0" y="4394379"/>
                      </a:cubicBezTo>
                      <a:lnTo>
                        <a:pt x="0" y="264533"/>
                      </a:lnTo>
                      <a:cubicBezTo>
                        <a:pt x="0" y="118435"/>
                        <a:pt x="118435" y="0"/>
                        <a:pt x="264533" y="0"/>
                      </a:cubicBezTo>
                      <a:close/>
                    </a:path>
                  </a:pathLst>
                </a:cu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sp>
              <p:nvSpPr>
                <p:cNvPr id="39" name="Freeform 15">
                  <a:extLst>
                    <a:ext uri="{FF2B5EF4-FFF2-40B4-BE49-F238E27FC236}">
                      <a16:creationId xmlns:a16="http://schemas.microsoft.com/office/drawing/2014/main" id="{182BB4FF-A984-C3CC-255E-E64B69A2A27A}"/>
                    </a:ext>
                  </a:extLst>
                </p:cNvPr>
                <p:cNvSpPr/>
                <p:nvPr/>
              </p:nvSpPr>
              <p:spPr>
                <a:xfrm>
                  <a:off x="4508613" y="1139528"/>
                  <a:ext cx="2530888" cy="4699650"/>
                </a:xfrm>
                <a:custGeom>
                  <a:avLst/>
                  <a:gdLst>
                    <a:gd name="connsiteX0" fmla="*/ 0 w 2530610"/>
                    <a:gd name="connsiteY0" fmla="*/ 0 h 4700016"/>
                    <a:gd name="connsiteX1" fmla="*/ 2263743 w 2530610"/>
                    <a:gd name="connsiteY1" fmla="*/ 0 h 4700016"/>
                    <a:gd name="connsiteX2" fmla="*/ 2530610 w 2530610"/>
                    <a:gd name="connsiteY2" fmla="*/ 266867 h 4700016"/>
                    <a:gd name="connsiteX3" fmla="*/ 2530610 w 2530610"/>
                    <a:gd name="connsiteY3" fmla="*/ 4433149 h 4700016"/>
                    <a:gd name="connsiteX4" fmla="*/ 2263743 w 2530610"/>
                    <a:gd name="connsiteY4" fmla="*/ 4700016 h 4700016"/>
                    <a:gd name="connsiteX5" fmla="*/ 1961175 w 2530610"/>
                    <a:gd name="connsiteY5" fmla="*/ 4700016 h 4700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0610" h="4700016">
                      <a:moveTo>
                        <a:pt x="0" y="0"/>
                      </a:moveTo>
                      <a:lnTo>
                        <a:pt x="2263743" y="0"/>
                      </a:lnTo>
                      <a:cubicBezTo>
                        <a:pt x="2411130" y="0"/>
                        <a:pt x="2530610" y="119480"/>
                        <a:pt x="2530610" y="266867"/>
                      </a:cubicBezTo>
                      <a:lnTo>
                        <a:pt x="2530610" y="4433149"/>
                      </a:lnTo>
                      <a:cubicBezTo>
                        <a:pt x="2530610" y="4580536"/>
                        <a:pt x="2411130" y="4700016"/>
                        <a:pt x="2263743" y="4700016"/>
                      </a:cubicBezTo>
                      <a:lnTo>
                        <a:pt x="1961175" y="4700016"/>
                      </a:lnTo>
                      <a:close/>
                    </a:path>
                  </a:pathLst>
                </a:custGeom>
                <a:gradFill>
                  <a:gsLst>
                    <a:gs pos="0">
                      <a:srgbClr val="FFFFFF">
                        <a:alpha val="30000"/>
                      </a:srgbClr>
                    </a:gs>
                    <a:gs pos="100000">
                      <a:srgbClr val="FFFFFF">
                        <a:alpha val="0"/>
                      </a:srgbClr>
                    </a:gs>
                  </a:gsLst>
                  <a:lin ang="5400000" scaled="0"/>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grpSp>
          <p:sp>
            <p:nvSpPr>
              <p:cNvPr id="36" name="Oval 35">
                <a:extLst>
                  <a:ext uri="{FF2B5EF4-FFF2-40B4-BE49-F238E27FC236}">
                    <a16:creationId xmlns:a16="http://schemas.microsoft.com/office/drawing/2014/main" id="{5134A16D-D338-CA77-771A-76A19B7FE306}"/>
                  </a:ext>
                </a:extLst>
              </p:cNvPr>
              <p:cNvSpPr/>
              <p:nvPr/>
            </p:nvSpPr>
            <p:spPr>
              <a:xfrm>
                <a:off x="3260392" y="1241052"/>
                <a:ext cx="144016" cy="144016"/>
              </a:xfrm>
              <a:prstGeom prst="ellipse">
                <a:avLst/>
              </a:prstGeom>
              <a:gradFill flip="none" rotWithShape="1">
                <a:gsLst>
                  <a:gs pos="17000">
                    <a:schemeClr val="tx1"/>
                  </a:gs>
                  <a:gs pos="34000">
                    <a:srgbClr val="000000">
                      <a:lumMod val="84000"/>
                      <a:lumOff val="16000"/>
                    </a:srgbClr>
                  </a:gs>
                  <a:gs pos="100000">
                    <a:schemeClr val="bg1">
                      <a:lumMod val="50000"/>
                      <a:lumOff val="50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grpSp>
        <p:grpSp>
          <p:nvGrpSpPr>
            <p:cNvPr id="548875" name="Group 12">
              <a:extLst>
                <a:ext uri="{FF2B5EF4-FFF2-40B4-BE49-F238E27FC236}">
                  <a16:creationId xmlns:a16="http://schemas.microsoft.com/office/drawing/2014/main" id="{10DB839A-C682-9135-4795-7A76A0B66F8C}"/>
                </a:ext>
              </a:extLst>
            </p:cNvPr>
            <p:cNvGrpSpPr>
              <a:grpSpLocks/>
            </p:cNvGrpSpPr>
            <p:nvPr/>
          </p:nvGrpSpPr>
          <p:grpSpPr bwMode="auto">
            <a:xfrm>
              <a:off x="-1348120" y="5777968"/>
              <a:ext cx="9361040" cy="187524"/>
              <a:chOff x="-1348120" y="5777968"/>
              <a:chExt cx="9361040" cy="187524"/>
            </a:xfrm>
          </p:grpSpPr>
          <p:sp>
            <p:nvSpPr>
              <p:cNvPr id="33" name="Trapezoid 32">
                <a:extLst>
                  <a:ext uri="{FF2B5EF4-FFF2-40B4-BE49-F238E27FC236}">
                    <a16:creationId xmlns:a16="http://schemas.microsoft.com/office/drawing/2014/main" id="{467C265A-ED00-B662-78C2-C3715AEC99ED}"/>
                  </a:ext>
                </a:extLst>
              </p:cNvPr>
              <p:cNvSpPr/>
              <p:nvPr/>
            </p:nvSpPr>
            <p:spPr>
              <a:xfrm flipV="1">
                <a:off x="-1348120" y="5929030"/>
                <a:ext cx="9361040" cy="36462"/>
              </a:xfrm>
              <a:prstGeom prst="trapezoid">
                <a:avLst>
                  <a:gd name="adj" fmla="val 814192"/>
                </a:avLst>
              </a:prstGeom>
              <a:solidFill>
                <a:srgbClr val="808080"/>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sp>
            <p:nvSpPr>
              <p:cNvPr id="34" name="Rectangle 33">
                <a:extLst>
                  <a:ext uri="{FF2B5EF4-FFF2-40B4-BE49-F238E27FC236}">
                    <a16:creationId xmlns:a16="http://schemas.microsoft.com/office/drawing/2014/main" id="{642365B7-A1ED-89B2-C0F0-069EAB15FBBB}"/>
                  </a:ext>
                </a:extLst>
              </p:cNvPr>
              <p:cNvSpPr/>
              <p:nvPr/>
            </p:nvSpPr>
            <p:spPr>
              <a:xfrm>
                <a:off x="-1348120" y="5777975"/>
                <a:ext cx="9361040" cy="151056"/>
              </a:xfrm>
              <a:prstGeom prst="rect">
                <a:avLst/>
              </a:prstGeom>
              <a:solidFill>
                <a:srgbClr val="DDDDDD"/>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grpSp>
      </p:grpSp>
      <p:sp>
        <p:nvSpPr>
          <p:cNvPr id="20" name="TextBox 1">
            <a:extLst>
              <a:ext uri="{FF2B5EF4-FFF2-40B4-BE49-F238E27FC236}">
                <a16:creationId xmlns:a16="http://schemas.microsoft.com/office/drawing/2014/main" id="{EB100838-68D7-93B3-3233-F380C2FD84D8}"/>
              </a:ext>
            </a:extLst>
          </p:cNvPr>
          <p:cNvSpPr txBox="1">
            <a:spLocks noChangeArrowheads="1"/>
          </p:cNvSpPr>
          <p:nvPr/>
        </p:nvSpPr>
        <p:spPr bwMode="auto">
          <a:xfrm>
            <a:off x="1931988" y="2187575"/>
            <a:ext cx="2935287" cy="757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90000"/>
              </a:lnSpc>
              <a:spcBef>
                <a:spcPct val="50000"/>
              </a:spcBef>
            </a:pPr>
            <a:r>
              <a:rPr lang="en-NZ" altLang="en-US" sz="1600" dirty="0">
                <a:latin typeface="Century Gothic" panose="020B0502020202020204" pitchFamily="34" charset="0"/>
                <a:cs typeface="Arial" panose="020B0604020202020204" pitchFamily="34" charset="0"/>
              </a:rPr>
              <a:t>Sales Competence </a:t>
            </a:r>
            <a:r>
              <a:rPr lang="en-NZ" altLang="en-US" sz="1600" dirty="0">
                <a:solidFill>
                  <a:srgbClr val="000000"/>
                </a:solidFill>
                <a:latin typeface="Century Gothic" panose="020B0502020202020204" pitchFamily="34" charset="0"/>
                <a:cs typeface="Arial" panose="020B0604020202020204" pitchFamily="34" charset="0"/>
              </a:rPr>
              <a:t>behaviours</a:t>
            </a:r>
            <a:r>
              <a:rPr lang="en-NZ" altLang="en-US" sz="1600" dirty="0">
                <a:latin typeface="Century Gothic" panose="020B0502020202020204" pitchFamily="34" charset="0"/>
                <a:cs typeface="Arial" panose="020B0604020202020204" pitchFamily="34" charset="0"/>
              </a:rPr>
              <a:t> on the Extended DISC® Diamond</a:t>
            </a:r>
            <a:endParaRPr lang="en-GB" altLang="en-US" sz="1600" dirty="0">
              <a:latin typeface="Century Gothic" panose="020B0502020202020204" pitchFamily="34" charset="0"/>
              <a:cs typeface="Arial" panose="020B0604020202020204" pitchFamily="34" charset="0"/>
            </a:endParaRPr>
          </a:p>
        </p:txBody>
      </p:sp>
      <p:sp>
        <p:nvSpPr>
          <p:cNvPr id="21" name="TextBox 10">
            <a:extLst>
              <a:ext uri="{FF2B5EF4-FFF2-40B4-BE49-F238E27FC236}">
                <a16:creationId xmlns:a16="http://schemas.microsoft.com/office/drawing/2014/main" id="{14636498-1009-E981-DEA7-CFF9351F105E}"/>
              </a:ext>
            </a:extLst>
          </p:cNvPr>
          <p:cNvSpPr txBox="1">
            <a:spLocks noChangeArrowheads="1"/>
          </p:cNvSpPr>
          <p:nvPr/>
        </p:nvSpPr>
        <p:spPr bwMode="auto">
          <a:xfrm>
            <a:off x="1919288" y="3781425"/>
            <a:ext cx="3384550" cy="536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90000"/>
              </a:lnSpc>
              <a:spcBef>
                <a:spcPct val="50000"/>
              </a:spcBef>
            </a:pPr>
            <a:r>
              <a:rPr lang="en-NZ" altLang="en-US" sz="1600" dirty="0">
                <a:latin typeface="Century Gothic" panose="020B0502020202020204" pitchFamily="34" charset="0"/>
                <a:cs typeface="Arial" panose="020B0604020202020204" pitchFamily="34" charset="0"/>
              </a:rPr>
              <a:t>Your flexibility zones on the Extended DISC® Diamond</a:t>
            </a:r>
            <a:endParaRPr lang="en-GB" altLang="en-US" sz="1600" dirty="0">
              <a:latin typeface="Century Gothic" panose="020B0502020202020204" pitchFamily="34" charset="0"/>
              <a:cs typeface="Arial" panose="020B0604020202020204" pitchFamily="34" charset="0"/>
            </a:endParaRPr>
          </a:p>
        </p:txBody>
      </p:sp>
      <p:pic>
        <p:nvPicPr>
          <p:cNvPr id="548871" name="Picture 3" descr="A picture containing application&#10;&#10;Description automatically generated">
            <a:extLst>
              <a:ext uri="{FF2B5EF4-FFF2-40B4-BE49-F238E27FC236}">
                <a16:creationId xmlns:a16="http://schemas.microsoft.com/office/drawing/2014/main" id="{CD263C47-3960-A3A7-D91A-FEF6F34FE42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296150" y="1401763"/>
            <a:ext cx="4068763" cy="4895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Right Arrow 1">
            <a:extLst>
              <a:ext uri="{FF2B5EF4-FFF2-40B4-BE49-F238E27FC236}">
                <a16:creationId xmlns:a16="http://schemas.microsoft.com/office/drawing/2014/main" id="{C6AB645E-33DC-99F3-5950-CB6444A38309}"/>
              </a:ext>
            </a:extLst>
          </p:cNvPr>
          <p:cNvSpPr/>
          <p:nvPr/>
        </p:nvSpPr>
        <p:spPr>
          <a:xfrm>
            <a:off x="4870450" y="2378075"/>
            <a:ext cx="2160588" cy="327025"/>
          </a:xfrm>
          <a:prstGeom prst="rightArrow">
            <a:avLst/>
          </a:prstGeom>
          <a:gradFill flip="none" rotWithShape="1">
            <a:gsLst>
              <a:gs pos="0">
                <a:schemeClr val="accent3"/>
              </a:gs>
              <a:gs pos="50000">
                <a:schemeClr val="accent1"/>
              </a:gs>
              <a:gs pos="100000">
                <a:schemeClr val="bg2"/>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lnSpc>
                <a:spcPct val="90000"/>
              </a:lnSpc>
              <a:spcBef>
                <a:spcPct val="50000"/>
              </a:spcBef>
              <a:spcAft>
                <a:spcPts val="0"/>
              </a:spcAft>
              <a:defRPr/>
            </a:pPr>
            <a:endParaRPr lang="en-US" sz="2000">
              <a:latin typeface="Century Gothic" panose="020B0502020202020204" pitchFamily="34" charset="0"/>
            </a:endParaRPr>
          </a:p>
        </p:txBody>
      </p:sp>
      <p:sp>
        <p:nvSpPr>
          <p:cNvPr id="23" name="Right Arrow 1">
            <a:extLst>
              <a:ext uri="{FF2B5EF4-FFF2-40B4-BE49-F238E27FC236}">
                <a16:creationId xmlns:a16="http://schemas.microsoft.com/office/drawing/2014/main" id="{40F356AB-A608-8D82-F7A7-05DCA9D1907A}"/>
              </a:ext>
            </a:extLst>
          </p:cNvPr>
          <p:cNvSpPr/>
          <p:nvPr/>
        </p:nvSpPr>
        <p:spPr>
          <a:xfrm>
            <a:off x="4867275" y="3933825"/>
            <a:ext cx="2292350" cy="293688"/>
          </a:xfrm>
          <a:prstGeom prst="rightArrow">
            <a:avLst/>
          </a:prstGeom>
          <a:gradFill flip="none" rotWithShape="1">
            <a:gsLst>
              <a:gs pos="0">
                <a:schemeClr val="accent3"/>
              </a:gs>
              <a:gs pos="50000">
                <a:schemeClr val="accent1"/>
              </a:gs>
              <a:gs pos="100000">
                <a:schemeClr val="bg2"/>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lnSpc>
                <a:spcPct val="90000"/>
              </a:lnSpc>
              <a:spcBef>
                <a:spcPct val="50000"/>
              </a:spcBef>
              <a:spcAft>
                <a:spcPts val="0"/>
              </a:spcAft>
              <a:defRPr/>
            </a:pPr>
            <a:endParaRPr lang="en-US" sz="2000">
              <a:latin typeface="Century Gothic" panose="020B0502020202020204" pitchFamily="34" charset="0"/>
            </a:endParaRPr>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1000"/>
                            </p:stCondLst>
                            <p:childTnLst>
                              <p:par>
                                <p:cTn id="5" presetID="2" presetClass="entr" presetSubtype="8" fill="hold"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1000" fill="hold"/>
                                        <p:tgtEl>
                                          <p:spTgt spid="25"/>
                                        </p:tgtEl>
                                        <p:attrNameLst>
                                          <p:attrName>ppt_x</p:attrName>
                                        </p:attrNameLst>
                                      </p:cBhvr>
                                      <p:tavLst>
                                        <p:tav tm="0">
                                          <p:val>
                                            <p:strVal val="0-#ppt_w/2"/>
                                          </p:val>
                                        </p:tav>
                                        <p:tav tm="100000">
                                          <p:val>
                                            <p:strVal val="#ppt_x"/>
                                          </p:val>
                                        </p:tav>
                                      </p:tavLst>
                                    </p:anim>
                                    <p:anim calcmode="lin" valueType="num">
                                      <p:cBhvr additive="base">
                                        <p:cTn id="8" dur="1000" fill="hold"/>
                                        <p:tgtEl>
                                          <p:spTgt spid="25"/>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2000"/>
                            </p:stCondLst>
                            <p:childTnLst>
                              <p:par>
                                <p:cTn id="10" presetID="2" presetClass="entr" presetSubtype="4" fill="hold" grpId="0" nodeType="afterEffect">
                                  <p:stCondLst>
                                    <p:cond delay="0"/>
                                  </p:stCondLst>
                                  <p:childTnLst>
                                    <p:set>
                                      <p:cBhvr>
                                        <p:cTn id="11" dur="1" fill="hold">
                                          <p:stCondLst>
                                            <p:cond delay="0"/>
                                          </p:stCondLst>
                                        </p:cTn>
                                        <p:tgtEl>
                                          <p:spTgt spid="20"/>
                                        </p:tgtEl>
                                        <p:attrNameLst>
                                          <p:attrName>style.visibility</p:attrName>
                                        </p:attrNameLst>
                                      </p:cBhvr>
                                      <p:to>
                                        <p:strVal val="visible"/>
                                      </p:to>
                                    </p:set>
                                    <p:anim calcmode="lin" valueType="num">
                                      <p:cBhvr additive="base">
                                        <p:cTn id="12" dur="500" fill="hold"/>
                                        <p:tgtEl>
                                          <p:spTgt spid="20"/>
                                        </p:tgtEl>
                                        <p:attrNameLst>
                                          <p:attrName>ppt_x</p:attrName>
                                        </p:attrNameLst>
                                      </p:cBhvr>
                                      <p:tavLst>
                                        <p:tav tm="0">
                                          <p:val>
                                            <p:strVal val="#ppt_x"/>
                                          </p:val>
                                        </p:tav>
                                        <p:tav tm="100000">
                                          <p:val>
                                            <p:strVal val="#ppt_x"/>
                                          </p:val>
                                        </p:tav>
                                      </p:tavLst>
                                    </p:anim>
                                    <p:anim calcmode="lin" valueType="num">
                                      <p:cBhvr additive="base">
                                        <p:cTn id="13" dur="500" fill="hold"/>
                                        <p:tgtEl>
                                          <p:spTgt spid="20"/>
                                        </p:tgtEl>
                                        <p:attrNameLst>
                                          <p:attrName>ppt_y</p:attrName>
                                        </p:attrNameLst>
                                      </p:cBhvr>
                                      <p:tavLst>
                                        <p:tav tm="0">
                                          <p:val>
                                            <p:strVal val="1+#ppt_h/2"/>
                                          </p:val>
                                        </p:tav>
                                        <p:tav tm="100000">
                                          <p:val>
                                            <p:strVal val="#ppt_y"/>
                                          </p:val>
                                        </p:tav>
                                      </p:tavLst>
                                    </p:anim>
                                  </p:childTnLst>
                                </p:cTn>
                              </p:par>
                            </p:childTnLst>
                          </p:cTn>
                        </p:par>
                        <p:par>
                          <p:cTn id="14" fill="hold" nodeType="afterGroup">
                            <p:stCondLst>
                              <p:cond delay="2500"/>
                            </p:stCondLst>
                            <p:childTnLst>
                              <p:par>
                                <p:cTn id="15" presetID="42" presetClass="entr" presetSubtype="0" fill="hold" grpId="0"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fade">
                                      <p:cBhvr>
                                        <p:cTn id="17" dur="1000"/>
                                        <p:tgtEl>
                                          <p:spTgt spid="22"/>
                                        </p:tgtEl>
                                      </p:cBhvr>
                                    </p:animEffect>
                                    <p:anim calcmode="lin" valueType="num">
                                      <p:cBhvr>
                                        <p:cTn id="18" dur="1000" fill="hold"/>
                                        <p:tgtEl>
                                          <p:spTgt spid="22"/>
                                        </p:tgtEl>
                                        <p:attrNameLst>
                                          <p:attrName>ppt_x</p:attrName>
                                        </p:attrNameLst>
                                      </p:cBhvr>
                                      <p:tavLst>
                                        <p:tav tm="0">
                                          <p:val>
                                            <p:strVal val="#ppt_x"/>
                                          </p:val>
                                        </p:tav>
                                        <p:tav tm="100000">
                                          <p:val>
                                            <p:strVal val="#ppt_x"/>
                                          </p:val>
                                        </p:tav>
                                      </p:tavLst>
                                    </p:anim>
                                    <p:anim calcmode="lin" valueType="num">
                                      <p:cBhvr>
                                        <p:cTn id="19" dur="1000" fill="hold"/>
                                        <p:tgtEl>
                                          <p:spTgt spid="22"/>
                                        </p:tgtEl>
                                        <p:attrNameLst>
                                          <p:attrName>ppt_y</p:attrName>
                                        </p:attrNameLst>
                                      </p:cBhvr>
                                      <p:tavLst>
                                        <p:tav tm="0">
                                          <p:val>
                                            <p:strVal val="#ppt_y+.1"/>
                                          </p:val>
                                        </p:tav>
                                        <p:tav tm="100000">
                                          <p:val>
                                            <p:strVal val="#ppt_y"/>
                                          </p:val>
                                        </p:tav>
                                      </p:tavLst>
                                    </p:anim>
                                  </p:childTnLst>
                                </p:cTn>
                              </p:par>
                            </p:childTnLst>
                          </p:cTn>
                        </p:par>
                        <p:par>
                          <p:cTn id="20" fill="hold" nodeType="afterGroup">
                            <p:stCondLst>
                              <p:cond delay="3500"/>
                            </p:stCondLst>
                            <p:childTnLst>
                              <p:par>
                                <p:cTn id="21" presetID="2" presetClass="entr" presetSubtype="4" fill="hold" grpId="0" nodeType="afterEffect">
                                  <p:stCondLst>
                                    <p:cond delay="0"/>
                                  </p:stCondLst>
                                  <p:childTnLst>
                                    <p:set>
                                      <p:cBhvr>
                                        <p:cTn id="22" dur="1" fill="hold">
                                          <p:stCondLst>
                                            <p:cond delay="0"/>
                                          </p:stCondLst>
                                        </p:cTn>
                                        <p:tgtEl>
                                          <p:spTgt spid="21"/>
                                        </p:tgtEl>
                                        <p:attrNameLst>
                                          <p:attrName>style.visibility</p:attrName>
                                        </p:attrNameLst>
                                      </p:cBhvr>
                                      <p:to>
                                        <p:strVal val="visible"/>
                                      </p:to>
                                    </p:set>
                                    <p:anim calcmode="lin" valueType="num">
                                      <p:cBhvr additive="base">
                                        <p:cTn id="23" dur="500" fill="hold"/>
                                        <p:tgtEl>
                                          <p:spTgt spid="21"/>
                                        </p:tgtEl>
                                        <p:attrNameLst>
                                          <p:attrName>ppt_x</p:attrName>
                                        </p:attrNameLst>
                                      </p:cBhvr>
                                      <p:tavLst>
                                        <p:tav tm="0">
                                          <p:val>
                                            <p:strVal val="#ppt_x"/>
                                          </p:val>
                                        </p:tav>
                                        <p:tav tm="100000">
                                          <p:val>
                                            <p:strVal val="#ppt_x"/>
                                          </p:val>
                                        </p:tav>
                                      </p:tavLst>
                                    </p:anim>
                                    <p:anim calcmode="lin" valueType="num">
                                      <p:cBhvr additive="base">
                                        <p:cTn id="24" dur="500" fill="hold"/>
                                        <p:tgtEl>
                                          <p:spTgt spid="21"/>
                                        </p:tgtEl>
                                        <p:attrNameLst>
                                          <p:attrName>ppt_y</p:attrName>
                                        </p:attrNameLst>
                                      </p:cBhvr>
                                      <p:tavLst>
                                        <p:tav tm="0">
                                          <p:val>
                                            <p:strVal val="1+#ppt_h/2"/>
                                          </p:val>
                                        </p:tav>
                                        <p:tav tm="100000">
                                          <p:val>
                                            <p:strVal val="#ppt_y"/>
                                          </p:val>
                                        </p:tav>
                                      </p:tavLst>
                                    </p:anim>
                                  </p:childTnLst>
                                </p:cTn>
                              </p:par>
                            </p:childTnLst>
                          </p:cTn>
                        </p:par>
                        <p:par>
                          <p:cTn id="25" fill="hold" nodeType="afterGroup">
                            <p:stCondLst>
                              <p:cond delay="4000"/>
                            </p:stCondLst>
                            <p:childTnLst>
                              <p:par>
                                <p:cTn id="26" presetID="42" presetClass="entr" presetSubtype="0" fill="hold" grpId="0" nodeType="after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fade">
                                      <p:cBhvr>
                                        <p:cTn id="28" dur="1000"/>
                                        <p:tgtEl>
                                          <p:spTgt spid="23"/>
                                        </p:tgtEl>
                                      </p:cBhvr>
                                    </p:animEffect>
                                    <p:anim calcmode="lin" valueType="num">
                                      <p:cBhvr>
                                        <p:cTn id="29" dur="1000" fill="hold"/>
                                        <p:tgtEl>
                                          <p:spTgt spid="23"/>
                                        </p:tgtEl>
                                        <p:attrNameLst>
                                          <p:attrName>ppt_x</p:attrName>
                                        </p:attrNameLst>
                                      </p:cBhvr>
                                      <p:tavLst>
                                        <p:tav tm="0">
                                          <p:val>
                                            <p:strVal val="#ppt_x"/>
                                          </p:val>
                                        </p:tav>
                                        <p:tav tm="100000">
                                          <p:val>
                                            <p:strVal val="#ppt_x"/>
                                          </p:val>
                                        </p:tav>
                                      </p:tavLst>
                                    </p:anim>
                                    <p:anim calcmode="lin" valueType="num">
                                      <p:cBhvr>
                                        <p:cTn id="30"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2" grpId="0" animBg="1"/>
      <p:bldP spid="23" grpId="0" animBg="1"/>
    </p:bld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0914" name="Text Placeholder 1">
            <a:extLst>
              <a:ext uri="{FF2B5EF4-FFF2-40B4-BE49-F238E27FC236}">
                <a16:creationId xmlns:a16="http://schemas.microsoft.com/office/drawing/2014/main" id="{C6DD764E-EC3D-5479-B645-C58F25710042}"/>
              </a:ext>
            </a:extLst>
          </p:cNvPr>
          <p:cNvSpPr>
            <a:spLocks noGrp="1" noChangeArrowheads="1"/>
          </p:cNvSpPr>
          <p:nvPr>
            <p:ph type="body" sz="quarter" idx="4294967295"/>
          </p:nvPr>
        </p:nvSpPr>
        <p:spPr bwMode="auto">
          <a:xfrm>
            <a:off x="423863" y="222250"/>
            <a:ext cx="2468562" cy="398463"/>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dirty="0">
                <a:latin typeface="Century Gothic" panose="020B0502020202020204" pitchFamily="34" charset="0"/>
              </a:rPr>
              <a:t>FinxS® Team Sales 18</a:t>
            </a:r>
          </a:p>
        </p:txBody>
      </p:sp>
      <p:grpSp>
        <p:nvGrpSpPr>
          <p:cNvPr id="37" name="Group 36">
            <a:extLst>
              <a:ext uri="{FF2B5EF4-FFF2-40B4-BE49-F238E27FC236}">
                <a16:creationId xmlns:a16="http://schemas.microsoft.com/office/drawing/2014/main" id="{6BD15423-C49B-7536-9CD2-3B084DFF0D29}"/>
              </a:ext>
            </a:extLst>
          </p:cNvPr>
          <p:cNvGrpSpPr/>
          <p:nvPr/>
        </p:nvGrpSpPr>
        <p:grpSpPr>
          <a:xfrm>
            <a:off x="-673545" y="1034931"/>
            <a:ext cx="6268402" cy="534864"/>
            <a:chOff x="5719363" y="765498"/>
            <a:chExt cx="7759922" cy="1251043"/>
          </a:xfrm>
          <a:solidFill>
            <a:srgbClr val="F17E00"/>
          </a:solidFill>
        </p:grpSpPr>
        <p:sp>
          <p:nvSpPr>
            <p:cNvPr id="38" name="Rounded Rectangle 37">
              <a:extLst>
                <a:ext uri="{FF2B5EF4-FFF2-40B4-BE49-F238E27FC236}">
                  <a16:creationId xmlns:a16="http://schemas.microsoft.com/office/drawing/2014/main" id="{B7830366-AD55-8713-ECB5-3D5587A33630}"/>
                </a:ext>
              </a:extLst>
            </p:cNvPr>
            <p:cNvSpPr/>
            <p:nvPr/>
          </p:nvSpPr>
          <p:spPr>
            <a:xfrm>
              <a:off x="5719363" y="765498"/>
              <a:ext cx="7759922" cy="1251043"/>
            </a:xfrm>
            <a:prstGeom prst="roundRect">
              <a:avLst/>
            </a:prstGeom>
            <a:solidFill>
              <a:srgbClr val="DE247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39" name="TextBox 38">
              <a:extLst>
                <a:ext uri="{FF2B5EF4-FFF2-40B4-BE49-F238E27FC236}">
                  <a16:creationId xmlns:a16="http://schemas.microsoft.com/office/drawing/2014/main" id="{55016635-E611-ABB4-4A45-1E965828525A}"/>
                </a:ext>
              </a:extLst>
            </p:cNvPr>
            <p:cNvSpPr txBox="1"/>
            <p:nvPr/>
          </p:nvSpPr>
          <p:spPr>
            <a:xfrm>
              <a:off x="7413538" y="987579"/>
              <a:ext cx="5849722" cy="863865"/>
            </a:xfrm>
            <a:prstGeom prst="rect">
              <a:avLst/>
            </a:prstGeom>
            <a:noFill/>
          </p:spPr>
          <p:txBody>
            <a:bodyPr>
              <a:spAutoFit/>
            </a:bodyPr>
            <a:lstStyle/>
            <a:p>
              <a:pPr algn="r" defTabSz="913203" eaLnBrk="1" fontAlgn="auto" hangingPunct="1">
                <a:spcBef>
                  <a:spcPts val="0"/>
                </a:spcBef>
                <a:spcAft>
                  <a:spcPts val="0"/>
                </a:spcAft>
                <a:defRPr/>
              </a:pPr>
              <a:r>
                <a:rPr lang="en-NZ" b="1" dirty="0">
                  <a:solidFill>
                    <a:schemeClr val="bg1"/>
                  </a:solidFill>
                  <a:latin typeface="Century Gothic" panose="020B0502020202020204" pitchFamily="34" charset="0"/>
                </a:rPr>
                <a:t>FinxS® Sales Team 18 – Report Formats</a:t>
              </a:r>
            </a:p>
          </p:txBody>
        </p:sp>
      </p:grpSp>
      <p:pic>
        <p:nvPicPr>
          <p:cNvPr id="550916" name="Picture 69" descr="A screen shot of a computer&#10;&#10;Description automatically generated">
            <a:extLst>
              <a:ext uri="{FF2B5EF4-FFF2-40B4-BE49-F238E27FC236}">
                <a16:creationId xmlns:a16="http://schemas.microsoft.com/office/drawing/2014/main" id="{F21A43B2-6E4A-0066-8A98-581F94F7A51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191375" y="1035050"/>
            <a:ext cx="4051300" cy="561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 name="TextBox 1">
            <a:extLst>
              <a:ext uri="{FF2B5EF4-FFF2-40B4-BE49-F238E27FC236}">
                <a16:creationId xmlns:a16="http://schemas.microsoft.com/office/drawing/2014/main" id="{04F0D5BC-96F6-78EC-CB0A-26020C53EC06}"/>
              </a:ext>
            </a:extLst>
          </p:cNvPr>
          <p:cNvSpPr txBox="1">
            <a:spLocks noChangeArrowheads="1"/>
          </p:cNvSpPr>
          <p:nvPr/>
        </p:nvSpPr>
        <p:spPr bwMode="auto">
          <a:xfrm>
            <a:off x="947738" y="1982788"/>
            <a:ext cx="4646612" cy="27515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nchor="t">
            <a:spAutoFit/>
          </a:bodyPr>
          <a:lstStyle>
            <a:lvl1pPr>
              <a:defRPr>
                <a:solidFill>
                  <a:schemeClr val="tx1"/>
                </a:solidFill>
                <a:latin typeface="Calibri" panose="020F0502020204030204" pitchFamily="34" charset="0"/>
              </a:defRPr>
            </a:lvl1pPr>
            <a:lvl2pPr marL="971550" indent="-22860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defTabSz="914400" eaLnBrk="1" hangingPunct="1">
              <a:spcBef>
                <a:spcPct val="20000"/>
              </a:spcBef>
            </a:pPr>
            <a:r>
              <a:rPr lang="en-US" altLang="en-US" b="1">
                <a:latin typeface="Century Gothic"/>
              </a:rPr>
              <a:t>Sales Team 18</a:t>
            </a:r>
            <a:r>
              <a:rPr lang="en-US" altLang="en-US">
                <a:latin typeface="Century Gothic"/>
              </a:rPr>
              <a:t> Reports are also available. The information provided can be viewed in several ways:</a:t>
            </a:r>
            <a:br>
              <a:rPr lang="en-US" altLang="en-US">
                <a:latin typeface="Century Gothic" panose="020B0502020202020204" pitchFamily="34" charset="0"/>
              </a:rPr>
            </a:br>
            <a:endParaRPr lang="en-US" altLang="en-US">
              <a:latin typeface="Century Gothic" panose="020B0502020202020204" pitchFamily="34" charset="0"/>
            </a:endParaRPr>
          </a:p>
          <a:p>
            <a:pPr lvl="1" defTabSz="914400" eaLnBrk="1" hangingPunct="1">
              <a:spcBef>
                <a:spcPct val="20000"/>
              </a:spcBef>
              <a:buFont typeface="Arial" panose="020B0604020202020204" pitchFamily="34" charset="0"/>
              <a:buAutoNum type="arabicPeriod"/>
            </a:pPr>
            <a:r>
              <a:rPr lang="en-US" altLang="en-US">
                <a:latin typeface="Century Gothic"/>
              </a:rPr>
              <a:t>As a match percentage only </a:t>
            </a:r>
          </a:p>
          <a:p>
            <a:pPr lvl="1" defTabSz="914400" eaLnBrk="1" hangingPunct="1">
              <a:spcBef>
                <a:spcPct val="20000"/>
              </a:spcBef>
              <a:buFont typeface="Arial" panose="020B0604020202020204" pitchFamily="34" charset="0"/>
              <a:buAutoNum type="arabicPeriod"/>
            </a:pPr>
            <a:r>
              <a:rPr lang="en-US" altLang="en-US">
                <a:latin typeface="Century Gothic"/>
              </a:rPr>
              <a:t>As a team details table </a:t>
            </a:r>
          </a:p>
          <a:p>
            <a:pPr lvl="1" defTabSz="914400" eaLnBrk="1" hangingPunct="1">
              <a:spcBef>
                <a:spcPct val="20000"/>
              </a:spcBef>
              <a:buFont typeface="Arial" panose="020B0604020202020204" pitchFamily="34" charset="0"/>
              <a:buAutoNum type="arabicPeriod"/>
            </a:pPr>
            <a:r>
              <a:rPr lang="en-US" altLang="en-US">
                <a:latin typeface="Century Gothic"/>
              </a:rPr>
              <a:t>As a comparison between the Flexibility Zones and Name Map</a:t>
            </a:r>
          </a:p>
        </p:txBody>
      </p:sp>
      <p:pic>
        <p:nvPicPr>
          <p:cNvPr id="550918" name="Picture 3">
            <a:extLst>
              <a:ext uri="{FF2B5EF4-FFF2-40B4-BE49-F238E27FC236}">
                <a16:creationId xmlns:a16="http://schemas.microsoft.com/office/drawing/2014/main" id="{CBAD21A8-A284-61EF-9AA7-F0855F8DA7A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33910" t="11717" r="32594" b="1311"/>
          <a:stretch>
            <a:fillRect/>
          </a:stretch>
        </p:blipFill>
        <p:spPr bwMode="auto">
          <a:xfrm>
            <a:off x="7659688" y="1570038"/>
            <a:ext cx="3049587" cy="428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50919" name="Group 8">
            <a:extLst>
              <a:ext uri="{FF2B5EF4-FFF2-40B4-BE49-F238E27FC236}">
                <a16:creationId xmlns:a16="http://schemas.microsoft.com/office/drawing/2014/main" id="{E43CDBD1-37F9-83E0-44FF-900460B87B04}"/>
              </a:ext>
            </a:extLst>
          </p:cNvPr>
          <p:cNvGrpSpPr>
            <a:grpSpLocks/>
          </p:cNvGrpSpPr>
          <p:nvPr/>
        </p:nvGrpSpPr>
        <p:grpSpPr bwMode="auto">
          <a:xfrm>
            <a:off x="9604375" y="204788"/>
            <a:ext cx="2849563" cy="376237"/>
            <a:chOff x="9604598" y="204437"/>
            <a:chExt cx="2848654" cy="377134"/>
          </a:xfrm>
        </p:grpSpPr>
        <p:sp>
          <p:nvSpPr>
            <p:cNvPr id="10" name="Prostokąt zaokrąglony 7">
              <a:extLst>
                <a:ext uri="{FF2B5EF4-FFF2-40B4-BE49-F238E27FC236}">
                  <a16:creationId xmlns:a16="http://schemas.microsoft.com/office/drawing/2014/main" id="{3FE8E0EB-06C8-33BC-2052-ACE8582678D1}"/>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12 of SS Section</a:t>
              </a:r>
              <a:endParaRPr lang="en-US" sz="1100" b="1">
                <a:solidFill>
                  <a:schemeClr val="bg1"/>
                </a:solidFill>
                <a:latin typeface="Century Gothic" panose="020B0502020202020204" pitchFamily="34" charset="0"/>
              </a:endParaRPr>
            </a:p>
          </p:txBody>
        </p:sp>
        <p:pic>
          <p:nvPicPr>
            <p:cNvPr id="550921" name="Graphic 10" descr="Closed book with solid fill">
              <a:extLst>
                <a:ext uri="{FF2B5EF4-FFF2-40B4-BE49-F238E27FC236}">
                  <a16:creationId xmlns:a16="http://schemas.microsoft.com/office/drawing/2014/main" id="{118E6C2B-A4FC-E41A-0EFA-DA58031D868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additive="base">
                                        <p:cTn id="7" dur="1000" fill="hold"/>
                                        <p:tgtEl>
                                          <p:spTgt spid="37"/>
                                        </p:tgtEl>
                                        <p:attrNameLst>
                                          <p:attrName>ppt_x</p:attrName>
                                        </p:attrNameLst>
                                      </p:cBhvr>
                                      <p:tavLst>
                                        <p:tav tm="0">
                                          <p:val>
                                            <p:strVal val="0-#ppt_w/2"/>
                                          </p:val>
                                        </p:tav>
                                        <p:tav tm="100000">
                                          <p:val>
                                            <p:strVal val="#ppt_x"/>
                                          </p:val>
                                        </p:tav>
                                      </p:tavLst>
                                    </p:anim>
                                    <p:anim calcmode="lin" valueType="num">
                                      <p:cBhvr additive="base">
                                        <p:cTn id="8" dur="1000" fill="hold"/>
                                        <p:tgtEl>
                                          <p:spTgt spid="37"/>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000"/>
                            </p:stCondLst>
                            <p:childTnLst>
                              <p:par>
                                <p:cTn id="10" presetID="2" presetClass="entr" presetSubtype="4" fill="hold" grpId="0" nodeType="afterEffect">
                                  <p:stCondLst>
                                    <p:cond delay="0"/>
                                  </p:stCondLst>
                                  <p:childTnLst>
                                    <p:set>
                                      <p:cBhvr>
                                        <p:cTn id="11" dur="1" fill="hold">
                                          <p:stCondLst>
                                            <p:cond delay="0"/>
                                          </p:stCondLst>
                                        </p:cTn>
                                        <p:tgtEl>
                                          <p:spTgt spid="71"/>
                                        </p:tgtEl>
                                        <p:attrNameLst>
                                          <p:attrName>style.visibility</p:attrName>
                                        </p:attrNameLst>
                                      </p:cBhvr>
                                      <p:to>
                                        <p:strVal val="visible"/>
                                      </p:to>
                                    </p:set>
                                    <p:anim calcmode="lin" valueType="num">
                                      <p:cBhvr additive="base">
                                        <p:cTn id="12" dur="500" fill="hold"/>
                                        <p:tgtEl>
                                          <p:spTgt spid="71"/>
                                        </p:tgtEl>
                                        <p:attrNameLst>
                                          <p:attrName>ppt_x</p:attrName>
                                        </p:attrNameLst>
                                      </p:cBhvr>
                                      <p:tavLst>
                                        <p:tav tm="0">
                                          <p:val>
                                            <p:strVal val="#ppt_x"/>
                                          </p:val>
                                        </p:tav>
                                        <p:tav tm="100000">
                                          <p:val>
                                            <p:strVal val="#ppt_x"/>
                                          </p:val>
                                        </p:tav>
                                      </p:tavLst>
                                    </p:anim>
                                    <p:anim calcmode="lin" valueType="num">
                                      <p:cBhvr additive="base">
                                        <p:cTn id="13" dur="500" fill="hold"/>
                                        <p:tgtEl>
                                          <p:spTgt spid="7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p:bld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B03BA87-12B7-07F4-FA70-A04CF9E7B861}"/>
              </a:ext>
            </a:extLst>
          </p:cNvPr>
          <p:cNvGrpSpPr/>
          <p:nvPr/>
        </p:nvGrpSpPr>
        <p:grpSpPr>
          <a:xfrm>
            <a:off x="-1030513" y="1040279"/>
            <a:ext cx="6334220" cy="819247"/>
            <a:chOff x="5894780" y="765496"/>
            <a:chExt cx="7584507" cy="1916213"/>
          </a:xfrm>
          <a:solidFill>
            <a:srgbClr val="F17E00"/>
          </a:solidFill>
        </p:grpSpPr>
        <p:sp>
          <p:nvSpPr>
            <p:cNvPr id="26" name="Rounded Rectangle 25">
              <a:extLst>
                <a:ext uri="{FF2B5EF4-FFF2-40B4-BE49-F238E27FC236}">
                  <a16:creationId xmlns:a16="http://schemas.microsoft.com/office/drawing/2014/main" id="{1CA28678-5C14-2455-1059-1F6F01656B67}"/>
                </a:ext>
              </a:extLst>
            </p:cNvPr>
            <p:cNvSpPr/>
            <p:nvPr/>
          </p:nvSpPr>
          <p:spPr>
            <a:xfrm>
              <a:off x="5894780" y="765496"/>
              <a:ext cx="7584507" cy="1916213"/>
            </a:xfrm>
            <a:prstGeom prst="roundRect">
              <a:avLst/>
            </a:prstGeom>
            <a:solidFill>
              <a:srgbClr val="DE247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29" name="TextBox 28">
              <a:extLst>
                <a:ext uri="{FF2B5EF4-FFF2-40B4-BE49-F238E27FC236}">
                  <a16:creationId xmlns:a16="http://schemas.microsoft.com/office/drawing/2014/main" id="{55AB248E-7E87-CD86-B5D6-44F78ECFDB9B}"/>
                </a:ext>
              </a:extLst>
            </p:cNvPr>
            <p:cNvSpPr txBox="1"/>
            <p:nvPr/>
          </p:nvSpPr>
          <p:spPr>
            <a:xfrm>
              <a:off x="7413539" y="987578"/>
              <a:ext cx="5849722" cy="1511764"/>
            </a:xfrm>
            <a:prstGeom prst="rect">
              <a:avLst/>
            </a:prstGeom>
            <a:noFill/>
          </p:spPr>
          <p:txBody>
            <a:bodyPr>
              <a:spAutoFit/>
            </a:bodyPr>
            <a:lstStyle/>
            <a:p>
              <a:pPr algn="r" defTabSz="913203" eaLnBrk="1" fontAlgn="auto" hangingPunct="1">
                <a:spcBef>
                  <a:spcPts val="0"/>
                </a:spcBef>
                <a:spcAft>
                  <a:spcPts val="0"/>
                </a:spcAft>
                <a:defRPr/>
              </a:pPr>
              <a:r>
                <a:rPr lang="en-NZ" b="1" dirty="0">
                  <a:solidFill>
                    <a:schemeClr val="bg1"/>
                  </a:solidFill>
                  <a:latin typeface="Century Gothic" panose="020B0502020202020204" pitchFamily="34" charset="0"/>
                </a:rPr>
                <a:t>FinxS® Sales Team 18</a:t>
              </a:r>
              <a:br>
                <a:rPr lang="en-NZ" b="1" dirty="0">
                  <a:solidFill>
                    <a:schemeClr val="bg1"/>
                  </a:solidFill>
                  <a:latin typeface="Century Gothic" panose="020B0502020202020204" pitchFamily="34" charset="0"/>
                </a:rPr>
              </a:br>
              <a:r>
                <a:rPr lang="en-NZ" b="1" dirty="0">
                  <a:solidFill>
                    <a:schemeClr val="bg1"/>
                  </a:solidFill>
                  <a:latin typeface="Century Gothic" panose="020B0502020202020204" pitchFamily="34" charset="0"/>
                </a:rPr>
                <a:t>Competence Match Score Report</a:t>
              </a:r>
            </a:p>
          </p:txBody>
        </p:sp>
      </p:grpSp>
      <p:sp>
        <p:nvSpPr>
          <p:cNvPr id="552963" name="Text Placeholder 1">
            <a:extLst>
              <a:ext uri="{FF2B5EF4-FFF2-40B4-BE49-F238E27FC236}">
                <a16:creationId xmlns:a16="http://schemas.microsoft.com/office/drawing/2014/main" id="{190EA8AD-E240-BA49-56BB-63B18E1FF478}"/>
              </a:ext>
            </a:extLst>
          </p:cNvPr>
          <p:cNvSpPr>
            <a:spLocks noGrp="1" noChangeArrowheads="1"/>
          </p:cNvSpPr>
          <p:nvPr>
            <p:ph type="body" sz="quarter" idx="4294967295"/>
          </p:nvPr>
        </p:nvSpPr>
        <p:spPr bwMode="auto">
          <a:xfrm>
            <a:off x="423863" y="222250"/>
            <a:ext cx="2071687" cy="47148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dirty="0">
                <a:latin typeface="Century Gothic" panose="020B0502020202020204" pitchFamily="34" charset="0"/>
              </a:rPr>
              <a:t>FinxS® Sales 18</a:t>
            </a:r>
          </a:p>
        </p:txBody>
      </p:sp>
      <p:grpSp>
        <p:nvGrpSpPr>
          <p:cNvPr id="552964" name="Group 9">
            <a:extLst>
              <a:ext uri="{FF2B5EF4-FFF2-40B4-BE49-F238E27FC236}">
                <a16:creationId xmlns:a16="http://schemas.microsoft.com/office/drawing/2014/main" id="{EC35BBFD-24CF-32CE-2E23-BFC916DA9B21}"/>
              </a:ext>
            </a:extLst>
          </p:cNvPr>
          <p:cNvGrpSpPr>
            <a:grpSpLocks noChangeAspect="1"/>
          </p:cNvGrpSpPr>
          <p:nvPr/>
        </p:nvGrpSpPr>
        <p:grpSpPr bwMode="auto">
          <a:xfrm>
            <a:off x="4567238" y="1009650"/>
            <a:ext cx="9159875" cy="5378450"/>
            <a:chOff x="-1348120" y="1139528"/>
            <a:chExt cx="9361040" cy="4825964"/>
          </a:xfrm>
        </p:grpSpPr>
        <p:grpSp>
          <p:nvGrpSpPr>
            <p:cNvPr id="552967" name="Group 11">
              <a:extLst>
                <a:ext uri="{FF2B5EF4-FFF2-40B4-BE49-F238E27FC236}">
                  <a16:creationId xmlns:a16="http://schemas.microsoft.com/office/drawing/2014/main" id="{AAEE6206-E72B-0328-7A6E-91F7E61B2236}"/>
                </a:ext>
              </a:extLst>
            </p:cNvPr>
            <p:cNvGrpSpPr>
              <a:grpSpLocks/>
            </p:cNvGrpSpPr>
            <p:nvPr/>
          </p:nvGrpSpPr>
          <p:grpSpPr bwMode="auto">
            <a:xfrm>
              <a:off x="-375492" y="1139528"/>
              <a:ext cx="7415784" cy="4700016"/>
              <a:chOff x="-375492" y="1139528"/>
              <a:chExt cx="7415784" cy="4700016"/>
            </a:xfrm>
          </p:grpSpPr>
          <p:grpSp>
            <p:nvGrpSpPr>
              <p:cNvPr id="552971" name="Group 15">
                <a:extLst>
                  <a:ext uri="{FF2B5EF4-FFF2-40B4-BE49-F238E27FC236}">
                    <a16:creationId xmlns:a16="http://schemas.microsoft.com/office/drawing/2014/main" id="{CF04642E-66BC-62C3-0957-056500EB5D28}"/>
                  </a:ext>
                </a:extLst>
              </p:cNvPr>
              <p:cNvGrpSpPr>
                <a:grpSpLocks/>
              </p:cNvGrpSpPr>
              <p:nvPr/>
            </p:nvGrpSpPr>
            <p:grpSpPr bwMode="auto">
              <a:xfrm>
                <a:off x="-375492" y="1139528"/>
                <a:ext cx="7415784" cy="4700016"/>
                <a:chOff x="-375492" y="1139528"/>
                <a:chExt cx="7415784" cy="4700016"/>
              </a:xfrm>
            </p:grpSpPr>
            <p:sp>
              <p:nvSpPr>
                <p:cNvPr id="37" name="Freeform 13">
                  <a:extLst>
                    <a:ext uri="{FF2B5EF4-FFF2-40B4-BE49-F238E27FC236}">
                      <a16:creationId xmlns:a16="http://schemas.microsoft.com/office/drawing/2014/main" id="{D15473EE-0D3F-C2F8-6950-10BD39982940}"/>
                    </a:ext>
                  </a:extLst>
                </p:cNvPr>
                <p:cNvSpPr/>
                <p:nvPr/>
              </p:nvSpPr>
              <p:spPr>
                <a:xfrm>
                  <a:off x="-374702" y="1139528"/>
                  <a:ext cx="7414203" cy="4700614"/>
                </a:xfrm>
                <a:custGeom>
                  <a:avLst/>
                  <a:gdLst>
                    <a:gd name="connsiteX0" fmla="*/ 224028 w 7415784"/>
                    <a:gd name="connsiteY0" fmla="*/ 269748 h 4700016"/>
                    <a:gd name="connsiteX1" fmla="*/ 224028 w 7415784"/>
                    <a:gd name="connsiteY1" fmla="*/ 4430268 h 4700016"/>
                    <a:gd name="connsiteX2" fmla="*/ 7191756 w 7415784"/>
                    <a:gd name="connsiteY2" fmla="*/ 4430268 h 4700016"/>
                    <a:gd name="connsiteX3" fmla="*/ 7191756 w 7415784"/>
                    <a:gd name="connsiteY3" fmla="*/ 269748 h 4700016"/>
                    <a:gd name="connsiteX4" fmla="*/ 266867 w 7415784"/>
                    <a:gd name="connsiteY4" fmla="*/ 0 h 4700016"/>
                    <a:gd name="connsiteX5" fmla="*/ 7148917 w 7415784"/>
                    <a:gd name="connsiteY5" fmla="*/ 0 h 4700016"/>
                    <a:gd name="connsiteX6" fmla="*/ 7415784 w 7415784"/>
                    <a:gd name="connsiteY6" fmla="*/ 266867 h 4700016"/>
                    <a:gd name="connsiteX7" fmla="*/ 7415784 w 7415784"/>
                    <a:gd name="connsiteY7" fmla="*/ 4433149 h 4700016"/>
                    <a:gd name="connsiteX8" fmla="*/ 7148917 w 7415784"/>
                    <a:gd name="connsiteY8" fmla="*/ 4700016 h 4700016"/>
                    <a:gd name="connsiteX9" fmla="*/ 266867 w 7415784"/>
                    <a:gd name="connsiteY9" fmla="*/ 4700016 h 4700016"/>
                    <a:gd name="connsiteX10" fmla="*/ 0 w 7415784"/>
                    <a:gd name="connsiteY10" fmla="*/ 4433149 h 4700016"/>
                    <a:gd name="connsiteX11" fmla="*/ 0 w 7415784"/>
                    <a:gd name="connsiteY11" fmla="*/ 266867 h 4700016"/>
                    <a:gd name="connsiteX12" fmla="*/ 266867 w 7415784"/>
                    <a:gd name="connsiteY12" fmla="*/ 0 h 4700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5784" h="4700016">
                      <a:moveTo>
                        <a:pt x="224028" y="269748"/>
                      </a:moveTo>
                      <a:lnTo>
                        <a:pt x="224028" y="4430268"/>
                      </a:lnTo>
                      <a:lnTo>
                        <a:pt x="7191756" y="4430268"/>
                      </a:lnTo>
                      <a:lnTo>
                        <a:pt x="7191756" y="269748"/>
                      </a:lnTo>
                      <a:close/>
                      <a:moveTo>
                        <a:pt x="266867" y="0"/>
                      </a:moveTo>
                      <a:lnTo>
                        <a:pt x="7148917" y="0"/>
                      </a:lnTo>
                      <a:cubicBezTo>
                        <a:pt x="7296304" y="0"/>
                        <a:pt x="7415784" y="119480"/>
                        <a:pt x="7415784" y="266867"/>
                      </a:cubicBezTo>
                      <a:lnTo>
                        <a:pt x="7415784" y="4433149"/>
                      </a:lnTo>
                      <a:cubicBezTo>
                        <a:pt x="7415784" y="4580536"/>
                        <a:pt x="7296304" y="4700016"/>
                        <a:pt x="7148917" y="4700016"/>
                      </a:cubicBezTo>
                      <a:lnTo>
                        <a:pt x="266867" y="4700016"/>
                      </a:lnTo>
                      <a:cubicBezTo>
                        <a:pt x="119480" y="4700016"/>
                        <a:pt x="0" y="4580536"/>
                        <a:pt x="0" y="4433149"/>
                      </a:cubicBezTo>
                      <a:lnTo>
                        <a:pt x="0" y="266867"/>
                      </a:lnTo>
                      <a:cubicBezTo>
                        <a:pt x="0" y="119480"/>
                        <a:pt x="119480" y="0"/>
                        <a:pt x="266867" y="0"/>
                      </a:cubicBezTo>
                      <a:close/>
                    </a:path>
                  </a:pathLst>
                </a:cu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sp>
              <p:nvSpPr>
                <p:cNvPr id="38" name="Freeform 14">
                  <a:extLst>
                    <a:ext uri="{FF2B5EF4-FFF2-40B4-BE49-F238E27FC236}">
                      <a16:creationId xmlns:a16="http://schemas.microsoft.com/office/drawing/2014/main" id="{B703DD0F-534A-EDF5-8BC0-D9EAEC19F6CB}"/>
                    </a:ext>
                  </a:extLst>
                </p:cNvPr>
                <p:cNvSpPr/>
                <p:nvPr/>
              </p:nvSpPr>
              <p:spPr>
                <a:xfrm>
                  <a:off x="-356857" y="1159470"/>
                  <a:ext cx="7378511" cy="4660730"/>
                </a:xfrm>
                <a:custGeom>
                  <a:avLst/>
                  <a:gdLst>
                    <a:gd name="connsiteX0" fmla="*/ 252028 w 7380820"/>
                    <a:gd name="connsiteY0" fmla="*/ 295230 h 4658912"/>
                    <a:gd name="connsiteX1" fmla="*/ 252028 w 7380820"/>
                    <a:gd name="connsiteY1" fmla="*/ 4363682 h 4658912"/>
                    <a:gd name="connsiteX2" fmla="*/ 7128792 w 7380820"/>
                    <a:gd name="connsiteY2" fmla="*/ 4363682 h 4658912"/>
                    <a:gd name="connsiteX3" fmla="*/ 7128792 w 7380820"/>
                    <a:gd name="connsiteY3" fmla="*/ 295230 h 4658912"/>
                    <a:gd name="connsiteX4" fmla="*/ 264533 w 7380820"/>
                    <a:gd name="connsiteY4" fmla="*/ 0 h 4658912"/>
                    <a:gd name="connsiteX5" fmla="*/ 7116287 w 7380820"/>
                    <a:gd name="connsiteY5" fmla="*/ 0 h 4658912"/>
                    <a:gd name="connsiteX6" fmla="*/ 7380820 w 7380820"/>
                    <a:gd name="connsiteY6" fmla="*/ 264533 h 4658912"/>
                    <a:gd name="connsiteX7" fmla="*/ 7380820 w 7380820"/>
                    <a:gd name="connsiteY7" fmla="*/ 4394379 h 4658912"/>
                    <a:gd name="connsiteX8" fmla="*/ 7116287 w 7380820"/>
                    <a:gd name="connsiteY8" fmla="*/ 4658912 h 4658912"/>
                    <a:gd name="connsiteX9" fmla="*/ 264533 w 7380820"/>
                    <a:gd name="connsiteY9" fmla="*/ 4658912 h 4658912"/>
                    <a:gd name="connsiteX10" fmla="*/ 0 w 7380820"/>
                    <a:gd name="connsiteY10" fmla="*/ 4394379 h 4658912"/>
                    <a:gd name="connsiteX11" fmla="*/ 0 w 7380820"/>
                    <a:gd name="connsiteY11" fmla="*/ 264533 h 4658912"/>
                    <a:gd name="connsiteX12" fmla="*/ 264533 w 7380820"/>
                    <a:gd name="connsiteY12" fmla="*/ 0 h 4658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80820" h="4658912">
                      <a:moveTo>
                        <a:pt x="252028" y="295230"/>
                      </a:moveTo>
                      <a:lnTo>
                        <a:pt x="252028" y="4363682"/>
                      </a:lnTo>
                      <a:lnTo>
                        <a:pt x="7128792" y="4363682"/>
                      </a:lnTo>
                      <a:lnTo>
                        <a:pt x="7128792" y="295230"/>
                      </a:lnTo>
                      <a:close/>
                      <a:moveTo>
                        <a:pt x="264533" y="0"/>
                      </a:moveTo>
                      <a:lnTo>
                        <a:pt x="7116287" y="0"/>
                      </a:lnTo>
                      <a:cubicBezTo>
                        <a:pt x="7262385" y="0"/>
                        <a:pt x="7380820" y="118435"/>
                        <a:pt x="7380820" y="264533"/>
                      </a:cubicBezTo>
                      <a:lnTo>
                        <a:pt x="7380820" y="4394379"/>
                      </a:lnTo>
                      <a:cubicBezTo>
                        <a:pt x="7380820" y="4540477"/>
                        <a:pt x="7262385" y="4658912"/>
                        <a:pt x="7116287" y="4658912"/>
                      </a:cubicBezTo>
                      <a:lnTo>
                        <a:pt x="264533" y="4658912"/>
                      </a:lnTo>
                      <a:cubicBezTo>
                        <a:pt x="118435" y="4658912"/>
                        <a:pt x="0" y="4540477"/>
                        <a:pt x="0" y="4394379"/>
                      </a:cubicBezTo>
                      <a:lnTo>
                        <a:pt x="0" y="264533"/>
                      </a:lnTo>
                      <a:cubicBezTo>
                        <a:pt x="0" y="118435"/>
                        <a:pt x="118435" y="0"/>
                        <a:pt x="264533" y="0"/>
                      </a:cubicBezTo>
                      <a:close/>
                    </a:path>
                  </a:pathLst>
                </a:cu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sp>
              <p:nvSpPr>
                <p:cNvPr id="39" name="Freeform 15">
                  <a:extLst>
                    <a:ext uri="{FF2B5EF4-FFF2-40B4-BE49-F238E27FC236}">
                      <a16:creationId xmlns:a16="http://schemas.microsoft.com/office/drawing/2014/main" id="{0B9CF4C2-6773-35F3-F371-C74007B2D997}"/>
                    </a:ext>
                  </a:extLst>
                </p:cNvPr>
                <p:cNvSpPr/>
                <p:nvPr/>
              </p:nvSpPr>
              <p:spPr>
                <a:xfrm>
                  <a:off x="4508613" y="1139528"/>
                  <a:ext cx="2530888" cy="4700614"/>
                </a:xfrm>
                <a:custGeom>
                  <a:avLst/>
                  <a:gdLst>
                    <a:gd name="connsiteX0" fmla="*/ 0 w 2530610"/>
                    <a:gd name="connsiteY0" fmla="*/ 0 h 4700016"/>
                    <a:gd name="connsiteX1" fmla="*/ 2263743 w 2530610"/>
                    <a:gd name="connsiteY1" fmla="*/ 0 h 4700016"/>
                    <a:gd name="connsiteX2" fmla="*/ 2530610 w 2530610"/>
                    <a:gd name="connsiteY2" fmla="*/ 266867 h 4700016"/>
                    <a:gd name="connsiteX3" fmla="*/ 2530610 w 2530610"/>
                    <a:gd name="connsiteY3" fmla="*/ 4433149 h 4700016"/>
                    <a:gd name="connsiteX4" fmla="*/ 2263743 w 2530610"/>
                    <a:gd name="connsiteY4" fmla="*/ 4700016 h 4700016"/>
                    <a:gd name="connsiteX5" fmla="*/ 1961175 w 2530610"/>
                    <a:gd name="connsiteY5" fmla="*/ 4700016 h 4700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0610" h="4700016">
                      <a:moveTo>
                        <a:pt x="0" y="0"/>
                      </a:moveTo>
                      <a:lnTo>
                        <a:pt x="2263743" y="0"/>
                      </a:lnTo>
                      <a:cubicBezTo>
                        <a:pt x="2411130" y="0"/>
                        <a:pt x="2530610" y="119480"/>
                        <a:pt x="2530610" y="266867"/>
                      </a:cubicBezTo>
                      <a:lnTo>
                        <a:pt x="2530610" y="4433149"/>
                      </a:lnTo>
                      <a:cubicBezTo>
                        <a:pt x="2530610" y="4580536"/>
                        <a:pt x="2411130" y="4700016"/>
                        <a:pt x="2263743" y="4700016"/>
                      </a:cubicBezTo>
                      <a:lnTo>
                        <a:pt x="1961175" y="4700016"/>
                      </a:lnTo>
                      <a:close/>
                    </a:path>
                  </a:pathLst>
                </a:custGeom>
                <a:gradFill>
                  <a:gsLst>
                    <a:gs pos="0">
                      <a:srgbClr val="FFFFFF">
                        <a:alpha val="30000"/>
                      </a:srgbClr>
                    </a:gs>
                    <a:gs pos="100000">
                      <a:srgbClr val="FFFFFF">
                        <a:alpha val="0"/>
                      </a:srgbClr>
                    </a:gs>
                  </a:gsLst>
                  <a:lin ang="5400000" scaled="0"/>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grpSp>
          <p:sp>
            <p:nvSpPr>
              <p:cNvPr id="36" name="Oval 35">
                <a:extLst>
                  <a:ext uri="{FF2B5EF4-FFF2-40B4-BE49-F238E27FC236}">
                    <a16:creationId xmlns:a16="http://schemas.microsoft.com/office/drawing/2014/main" id="{DE9D3B10-3978-126D-8D8D-66E9D79660D4}"/>
                  </a:ext>
                </a:extLst>
              </p:cNvPr>
              <p:cNvSpPr/>
              <p:nvPr/>
            </p:nvSpPr>
            <p:spPr>
              <a:xfrm>
                <a:off x="3260392" y="1241052"/>
                <a:ext cx="144016" cy="144016"/>
              </a:xfrm>
              <a:prstGeom prst="ellipse">
                <a:avLst/>
              </a:prstGeom>
              <a:gradFill flip="none" rotWithShape="1">
                <a:gsLst>
                  <a:gs pos="17000">
                    <a:schemeClr val="tx1"/>
                  </a:gs>
                  <a:gs pos="34000">
                    <a:srgbClr val="000000">
                      <a:lumMod val="84000"/>
                      <a:lumOff val="16000"/>
                    </a:srgbClr>
                  </a:gs>
                  <a:gs pos="100000">
                    <a:schemeClr val="bg1">
                      <a:lumMod val="50000"/>
                      <a:lumOff val="50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grpSp>
        <p:grpSp>
          <p:nvGrpSpPr>
            <p:cNvPr id="552968" name="Group 12">
              <a:extLst>
                <a:ext uri="{FF2B5EF4-FFF2-40B4-BE49-F238E27FC236}">
                  <a16:creationId xmlns:a16="http://schemas.microsoft.com/office/drawing/2014/main" id="{1268B6A0-582E-DDEC-916B-3F5DAE5632B6}"/>
                </a:ext>
              </a:extLst>
            </p:cNvPr>
            <p:cNvGrpSpPr>
              <a:grpSpLocks/>
            </p:cNvGrpSpPr>
            <p:nvPr/>
          </p:nvGrpSpPr>
          <p:grpSpPr bwMode="auto">
            <a:xfrm>
              <a:off x="-1348120" y="5777968"/>
              <a:ext cx="9361040" cy="187524"/>
              <a:chOff x="-1348120" y="5777968"/>
              <a:chExt cx="9361040" cy="187524"/>
            </a:xfrm>
          </p:grpSpPr>
          <p:sp>
            <p:nvSpPr>
              <p:cNvPr id="33" name="Trapezoid 32">
                <a:extLst>
                  <a:ext uri="{FF2B5EF4-FFF2-40B4-BE49-F238E27FC236}">
                    <a16:creationId xmlns:a16="http://schemas.microsoft.com/office/drawing/2014/main" id="{C4DDD14F-F080-8F22-11A4-4094F59A22D0}"/>
                  </a:ext>
                </a:extLst>
              </p:cNvPr>
              <p:cNvSpPr/>
              <p:nvPr/>
            </p:nvSpPr>
            <p:spPr>
              <a:xfrm flipV="1">
                <a:off x="-1348120" y="5929882"/>
                <a:ext cx="9361040" cy="35610"/>
              </a:xfrm>
              <a:prstGeom prst="trapezoid">
                <a:avLst>
                  <a:gd name="adj" fmla="val 814192"/>
                </a:avLst>
              </a:prstGeom>
              <a:solidFill>
                <a:srgbClr val="808080"/>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sp>
            <p:nvSpPr>
              <p:cNvPr id="34" name="Rectangle 33">
                <a:extLst>
                  <a:ext uri="{FF2B5EF4-FFF2-40B4-BE49-F238E27FC236}">
                    <a16:creationId xmlns:a16="http://schemas.microsoft.com/office/drawing/2014/main" id="{078F16B4-C624-6B76-BB75-785293622FAA}"/>
                  </a:ext>
                </a:extLst>
              </p:cNvPr>
              <p:cNvSpPr/>
              <p:nvPr/>
            </p:nvSpPr>
            <p:spPr>
              <a:xfrm>
                <a:off x="-1348120" y="5777467"/>
                <a:ext cx="9361040" cy="152414"/>
              </a:xfrm>
              <a:prstGeom prst="rect">
                <a:avLst/>
              </a:prstGeom>
              <a:solidFill>
                <a:srgbClr val="DDDDDD"/>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grpSp>
      </p:grpSp>
      <p:pic>
        <p:nvPicPr>
          <p:cNvPr id="552965" name="Picture 6" descr="Graphical user interface, text, application&#10;&#10;Description automatically generated with medium confidence">
            <a:extLst>
              <a:ext uri="{FF2B5EF4-FFF2-40B4-BE49-F238E27FC236}">
                <a16:creationId xmlns:a16="http://schemas.microsoft.com/office/drawing/2014/main" id="{97583F52-B8A4-9317-828A-6A692AB1BD1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91213" y="1452563"/>
            <a:ext cx="6219825" cy="2244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TextBox 1">
            <a:extLst>
              <a:ext uri="{FF2B5EF4-FFF2-40B4-BE49-F238E27FC236}">
                <a16:creationId xmlns:a16="http://schemas.microsoft.com/office/drawing/2014/main" id="{815B607F-A1AB-C642-A341-6AB68BB54633}"/>
              </a:ext>
            </a:extLst>
          </p:cNvPr>
          <p:cNvSpPr txBox="1">
            <a:spLocks noChangeArrowheads="1"/>
          </p:cNvSpPr>
          <p:nvPr/>
        </p:nvSpPr>
        <p:spPr bwMode="auto">
          <a:xfrm>
            <a:off x="657225" y="2154238"/>
            <a:ext cx="4646613"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nchor="t">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defTabSz="914400" eaLnBrk="1" hangingPunct="1">
              <a:spcBef>
                <a:spcPct val="20000"/>
              </a:spcBef>
              <a:buFont typeface="Arial" panose="020B0604020202020204" pitchFamily="34" charset="0"/>
              <a:buNone/>
            </a:pPr>
            <a:r>
              <a:rPr lang="en-NZ" altLang="en-US">
                <a:latin typeface="Century Gothic"/>
                <a:cs typeface="Calibri"/>
              </a:rPr>
              <a:t>The match percentage bars summarise the behavioural capacity match to the sales competencies of each of the team members.</a:t>
            </a:r>
            <a:endParaRPr lang="en-US" altLang="en-US">
              <a:latin typeface="Century Gothic"/>
              <a:cs typeface="Calibri"/>
            </a:endParaRPr>
          </a:p>
          <a:p>
            <a:pPr defTabSz="914400" eaLnBrk="1" hangingPunct="1">
              <a:buFont typeface="Arial" panose="020B0604020202020204" pitchFamily="34" charset="0"/>
              <a:buNone/>
            </a:pPr>
            <a:endParaRPr lang="en-US" altLang="en-US">
              <a:latin typeface="Century Gothic" panose="020B0502020202020204" pitchFamily="34" charset="0"/>
              <a:cs typeface="Calibri" panose="020F0502020204030204" pitchFamily="34" charset="0"/>
            </a:endParaRPr>
          </a:p>
          <a:p>
            <a:pPr defTabSz="914400" eaLnBrk="1" hangingPunct="1"/>
            <a:r>
              <a:rPr lang="en-NZ" altLang="en-US">
                <a:latin typeface="Century Gothic"/>
                <a:cs typeface="Calibri"/>
              </a:rPr>
              <a:t>There is a page for each competency and each person will have a score and a bar in each section.</a:t>
            </a:r>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1000"/>
                            </p:stCondLst>
                            <p:childTnLst>
                              <p:par>
                                <p:cTn id="5" presetID="2" presetClass="entr" presetSubtype="8" fill="hold"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1000" fill="hold"/>
                                        <p:tgtEl>
                                          <p:spTgt spid="25"/>
                                        </p:tgtEl>
                                        <p:attrNameLst>
                                          <p:attrName>ppt_x</p:attrName>
                                        </p:attrNameLst>
                                      </p:cBhvr>
                                      <p:tavLst>
                                        <p:tav tm="0">
                                          <p:val>
                                            <p:strVal val="0-#ppt_w/2"/>
                                          </p:val>
                                        </p:tav>
                                        <p:tav tm="100000">
                                          <p:val>
                                            <p:strVal val="#ppt_x"/>
                                          </p:val>
                                        </p:tav>
                                      </p:tavLst>
                                    </p:anim>
                                    <p:anim calcmode="lin" valueType="num">
                                      <p:cBhvr additive="base">
                                        <p:cTn id="8" dur="1000" fill="hold"/>
                                        <p:tgtEl>
                                          <p:spTgt spid="25"/>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2000"/>
                            </p:stCondLst>
                            <p:childTnLst>
                              <p:par>
                                <p:cTn id="10" presetID="2" presetClass="entr" presetSubtype="4" fill="hold" grpId="0" nodeType="after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additive="base">
                                        <p:cTn id="12" dur="500" fill="hold"/>
                                        <p:tgtEl>
                                          <p:spTgt spid="17"/>
                                        </p:tgtEl>
                                        <p:attrNameLst>
                                          <p:attrName>ppt_x</p:attrName>
                                        </p:attrNameLst>
                                      </p:cBhvr>
                                      <p:tavLst>
                                        <p:tav tm="0">
                                          <p:val>
                                            <p:strVal val="#ppt_x"/>
                                          </p:val>
                                        </p:tav>
                                        <p:tav tm="100000">
                                          <p:val>
                                            <p:strVal val="#ppt_x"/>
                                          </p:val>
                                        </p:tav>
                                      </p:tavLst>
                                    </p:anim>
                                    <p:anim calcmode="lin" valueType="num">
                                      <p:cBhvr additive="base">
                                        <p:cTn id="13"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4432335C-47BA-EC34-85ED-9418E28762B9}"/>
              </a:ext>
            </a:extLst>
          </p:cNvPr>
          <p:cNvGrpSpPr/>
          <p:nvPr/>
        </p:nvGrpSpPr>
        <p:grpSpPr>
          <a:xfrm>
            <a:off x="-1030513" y="1040280"/>
            <a:ext cx="6334220" cy="792000"/>
            <a:chOff x="5894780" y="765498"/>
            <a:chExt cx="7584507" cy="1852483"/>
          </a:xfrm>
          <a:solidFill>
            <a:srgbClr val="F17E00"/>
          </a:solidFill>
        </p:grpSpPr>
        <p:sp>
          <p:nvSpPr>
            <p:cNvPr id="26" name="Rounded Rectangle 25">
              <a:extLst>
                <a:ext uri="{FF2B5EF4-FFF2-40B4-BE49-F238E27FC236}">
                  <a16:creationId xmlns:a16="http://schemas.microsoft.com/office/drawing/2014/main" id="{AFDD0FDE-AD12-68E4-EF4E-9A0507E9D1C8}"/>
                </a:ext>
              </a:extLst>
            </p:cNvPr>
            <p:cNvSpPr/>
            <p:nvPr/>
          </p:nvSpPr>
          <p:spPr>
            <a:xfrm>
              <a:off x="5894780" y="765498"/>
              <a:ext cx="7584507" cy="1852483"/>
            </a:xfrm>
            <a:prstGeom prst="roundRect">
              <a:avLst/>
            </a:prstGeom>
            <a:solidFill>
              <a:srgbClr val="DE247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29" name="TextBox 28">
              <a:extLst>
                <a:ext uri="{FF2B5EF4-FFF2-40B4-BE49-F238E27FC236}">
                  <a16:creationId xmlns:a16="http://schemas.microsoft.com/office/drawing/2014/main" id="{6DB92187-B40B-C72E-977D-05780A1D870D}"/>
                </a:ext>
              </a:extLst>
            </p:cNvPr>
            <p:cNvSpPr txBox="1"/>
            <p:nvPr/>
          </p:nvSpPr>
          <p:spPr>
            <a:xfrm>
              <a:off x="7413539" y="987578"/>
              <a:ext cx="5849722" cy="1511764"/>
            </a:xfrm>
            <a:prstGeom prst="rect">
              <a:avLst/>
            </a:prstGeom>
            <a:noFill/>
          </p:spPr>
          <p:txBody>
            <a:bodyPr>
              <a:spAutoFit/>
            </a:bodyPr>
            <a:lstStyle/>
            <a:p>
              <a:pPr algn="r" defTabSz="913203" eaLnBrk="1" fontAlgn="auto" hangingPunct="1">
                <a:spcBef>
                  <a:spcPts val="0"/>
                </a:spcBef>
                <a:spcAft>
                  <a:spcPts val="0"/>
                </a:spcAft>
                <a:defRPr/>
              </a:pPr>
              <a:r>
                <a:rPr lang="en-NZ" b="1" dirty="0">
                  <a:solidFill>
                    <a:schemeClr val="bg1"/>
                  </a:solidFill>
                  <a:latin typeface="Century Gothic" panose="020B0502020202020204" pitchFamily="34" charset="0"/>
                </a:rPr>
                <a:t>FinxS® Sales Team 18</a:t>
              </a:r>
              <a:br>
                <a:rPr lang="en-NZ" b="1" dirty="0">
                  <a:solidFill>
                    <a:schemeClr val="bg1"/>
                  </a:solidFill>
                  <a:latin typeface="Century Gothic" panose="020B0502020202020204" pitchFamily="34" charset="0"/>
                </a:rPr>
              </a:br>
              <a:r>
                <a:rPr lang="en-NZ" b="1" dirty="0">
                  <a:solidFill>
                    <a:schemeClr val="bg1"/>
                  </a:solidFill>
                  <a:latin typeface="Century Gothic" panose="020B0502020202020204" pitchFamily="34" charset="0"/>
                </a:rPr>
                <a:t>Competence Match Table Report</a:t>
              </a:r>
            </a:p>
          </p:txBody>
        </p:sp>
      </p:grpSp>
      <p:sp>
        <p:nvSpPr>
          <p:cNvPr id="555011" name="Text Placeholder 1">
            <a:extLst>
              <a:ext uri="{FF2B5EF4-FFF2-40B4-BE49-F238E27FC236}">
                <a16:creationId xmlns:a16="http://schemas.microsoft.com/office/drawing/2014/main" id="{A3D578E8-698C-DB74-78FD-38CF601BD194}"/>
              </a:ext>
            </a:extLst>
          </p:cNvPr>
          <p:cNvSpPr>
            <a:spLocks noGrp="1" noChangeArrowheads="1"/>
          </p:cNvSpPr>
          <p:nvPr>
            <p:ph type="body" sz="quarter" idx="4294967295"/>
          </p:nvPr>
        </p:nvSpPr>
        <p:spPr bwMode="auto">
          <a:xfrm>
            <a:off x="423863" y="222250"/>
            <a:ext cx="2071687" cy="47148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dirty="0">
                <a:latin typeface="Century Gothic" panose="020B0502020202020204" pitchFamily="34" charset="0"/>
              </a:rPr>
              <a:t>FinxS® Sales 18</a:t>
            </a:r>
          </a:p>
        </p:txBody>
      </p:sp>
      <p:grpSp>
        <p:nvGrpSpPr>
          <p:cNvPr id="555012" name="Group 9">
            <a:extLst>
              <a:ext uri="{FF2B5EF4-FFF2-40B4-BE49-F238E27FC236}">
                <a16:creationId xmlns:a16="http://schemas.microsoft.com/office/drawing/2014/main" id="{C7978C08-07C0-FE37-BC54-AC74EC3D039D}"/>
              </a:ext>
            </a:extLst>
          </p:cNvPr>
          <p:cNvGrpSpPr>
            <a:grpSpLocks noChangeAspect="1"/>
          </p:cNvGrpSpPr>
          <p:nvPr/>
        </p:nvGrpSpPr>
        <p:grpSpPr bwMode="auto">
          <a:xfrm>
            <a:off x="4592638" y="973138"/>
            <a:ext cx="9159875" cy="5883275"/>
            <a:chOff x="-1348120" y="1139528"/>
            <a:chExt cx="9361040" cy="4825964"/>
          </a:xfrm>
        </p:grpSpPr>
        <p:grpSp>
          <p:nvGrpSpPr>
            <p:cNvPr id="555017" name="Group 11">
              <a:extLst>
                <a:ext uri="{FF2B5EF4-FFF2-40B4-BE49-F238E27FC236}">
                  <a16:creationId xmlns:a16="http://schemas.microsoft.com/office/drawing/2014/main" id="{8FD4BD36-24AA-4B8C-B862-35B3F473143E}"/>
                </a:ext>
              </a:extLst>
            </p:cNvPr>
            <p:cNvGrpSpPr>
              <a:grpSpLocks/>
            </p:cNvGrpSpPr>
            <p:nvPr/>
          </p:nvGrpSpPr>
          <p:grpSpPr bwMode="auto">
            <a:xfrm>
              <a:off x="-375492" y="1139528"/>
              <a:ext cx="7415784" cy="4700016"/>
              <a:chOff x="-375492" y="1139528"/>
              <a:chExt cx="7415784" cy="4700016"/>
            </a:xfrm>
          </p:grpSpPr>
          <p:grpSp>
            <p:nvGrpSpPr>
              <p:cNvPr id="555021" name="Group 15">
                <a:extLst>
                  <a:ext uri="{FF2B5EF4-FFF2-40B4-BE49-F238E27FC236}">
                    <a16:creationId xmlns:a16="http://schemas.microsoft.com/office/drawing/2014/main" id="{DFC10FD8-BF09-6029-B220-1CD99E55EAD9}"/>
                  </a:ext>
                </a:extLst>
              </p:cNvPr>
              <p:cNvGrpSpPr>
                <a:grpSpLocks/>
              </p:cNvGrpSpPr>
              <p:nvPr/>
            </p:nvGrpSpPr>
            <p:grpSpPr bwMode="auto">
              <a:xfrm>
                <a:off x="-375492" y="1139528"/>
                <a:ext cx="7415784" cy="4700016"/>
                <a:chOff x="-375492" y="1139528"/>
                <a:chExt cx="7415784" cy="4700016"/>
              </a:xfrm>
            </p:grpSpPr>
            <p:sp>
              <p:nvSpPr>
                <p:cNvPr id="37" name="Freeform 13">
                  <a:extLst>
                    <a:ext uri="{FF2B5EF4-FFF2-40B4-BE49-F238E27FC236}">
                      <a16:creationId xmlns:a16="http://schemas.microsoft.com/office/drawing/2014/main" id="{7BD7EE13-F468-2E00-8E97-3209A5C3090B}"/>
                    </a:ext>
                  </a:extLst>
                </p:cNvPr>
                <p:cNvSpPr/>
                <p:nvPr/>
              </p:nvSpPr>
              <p:spPr>
                <a:xfrm>
                  <a:off x="-374702" y="1139528"/>
                  <a:ext cx="7414203" cy="4699650"/>
                </a:xfrm>
                <a:custGeom>
                  <a:avLst/>
                  <a:gdLst>
                    <a:gd name="connsiteX0" fmla="*/ 224028 w 7415784"/>
                    <a:gd name="connsiteY0" fmla="*/ 269748 h 4700016"/>
                    <a:gd name="connsiteX1" fmla="*/ 224028 w 7415784"/>
                    <a:gd name="connsiteY1" fmla="*/ 4430268 h 4700016"/>
                    <a:gd name="connsiteX2" fmla="*/ 7191756 w 7415784"/>
                    <a:gd name="connsiteY2" fmla="*/ 4430268 h 4700016"/>
                    <a:gd name="connsiteX3" fmla="*/ 7191756 w 7415784"/>
                    <a:gd name="connsiteY3" fmla="*/ 269748 h 4700016"/>
                    <a:gd name="connsiteX4" fmla="*/ 266867 w 7415784"/>
                    <a:gd name="connsiteY4" fmla="*/ 0 h 4700016"/>
                    <a:gd name="connsiteX5" fmla="*/ 7148917 w 7415784"/>
                    <a:gd name="connsiteY5" fmla="*/ 0 h 4700016"/>
                    <a:gd name="connsiteX6" fmla="*/ 7415784 w 7415784"/>
                    <a:gd name="connsiteY6" fmla="*/ 266867 h 4700016"/>
                    <a:gd name="connsiteX7" fmla="*/ 7415784 w 7415784"/>
                    <a:gd name="connsiteY7" fmla="*/ 4433149 h 4700016"/>
                    <a:gd name="connsiteX8" fmla="*/ 7148917 w 7415784"/>
                    <a:gd name="connsiteY8" fmla="*/ 4700016 h 4700016"/>
                    <a:gd name="connsiteX9" fmla="*/ 266867 w 7415784"/>
                    <a:gd name="connsiteY9" fmla="*/ 4700016 h 4700016"/>
                    <a:gd name="connsiteX10" fmla="*/ 0 w 7415784"/>
                    <a:gd name="connsiteY10" fmla="*/ 4433149 h 4700016"/>
                    <a:gd name="connsiteX11" fmla="*/ 0 w 7415784"/>
                    <a:gd name="connsiteY11" fmla="*/ 266867 h 4700016"/>
                    <a:gd name="connsiteX12" fmla="*/ 266867 w 7415784"/>
                    <a:gd name="connsiteY12" fmla="*/ 0 h 4700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5784" h="4700016">
                      <a:moveTo>
                        <a:pt x="224028" y="269748"/>
                      </a:moveTo>
                      <a:lnTo>
                        <a:pt x="224028" y="4430268"/>
                      </a:lnTo>
                      <a:lnTo>
                        <a:pt x="7191756" y="4430268"/>
                      </a:lnTo>
                      <a:lnTo>
                        <a:pt x="7191756" y="269748"/>
                      </a:lnTo>
                      <a:close/>
                      <a:moveTo>
                        <a:pt x="266867" y="0"/>
                      </a:moveTo>
                      <a:lnTo>
                        <a:pt x="7148917" y="0"/>
                      </a:lnTo>
                      <a:cubicBezTo>
                        <a:pt x="7296304" y="0"/>
                        <a:pt x="7415784" y="119480"/>
                        <a:pt x="7415784" y="266867"/>
                      </a:cubicBezTo>
                      <a:lnTo>
                        <a:pt x="7415784" y="4433149"/>
                      </a:lnTo>
                      <a:cubicBezTo>
                        <a:pt x="7415784" y="4580536"/>
                        <a:pt x="7296304" y="4700016"/>
                        <a:pt x="7148917" y="4700016"/>
                      </a:cubicBezTo>
                      <a:lnTo>
                        <a:pt x="266867" y="4700016"/>
                      </a:lnTo>
                      <a:cubicBezTo>
                        <a:pt x="119480" y="4700016"/>
                        <a:pt x="0" y="4580536"/>
                        <a:pt x="0" y="4433149"/>
                      </a:cubicBezTo>
                      <a:lnTo>
                        <a:pt x="0" y="266867"/>
                      </a:lnTo>
                      <a:cubicBezTo>
                        <a:pt x="0" y="119480"/>
                        <a:pt x="119480" y="0"/>
                        <a:pt x="266867" y="0"/>
                      </a:cubicBezTo>
                      <a:close/>
                    </a:path>
                  </a:pathLst>
                </a:cu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sp>
              <p:nvSpPr>
                <p:cNvPr id="38" name="Freeform 14">
                  <a:extLst>
                    <a:ext uri="{FF2B5EF4-FFF2-40B4-BE49-F238E27FC236}">
                      <a16:creationId xmlns:a16="http://schemas.microsoft.com/office/drawing/2014/main" id="{B540EB2B-F8D1-D17E-8B58-1EFEF79D3C84}"/>
                    </a:ext>
                  </a:extLst>
                </p:cNvPr>
                <p:cNvSpPr/>
                <p:nvPr/>
              </p:nvSpPr>
              <p:spPr>
                <a:xfrm>
                  <a:off x="-356857" y="1160363"/>
                  <a:ext cx="7378511" cy="4657980"/>
                </a:xfrm>
                <a:custGeom>
                  <a:avLst/>
                  <a:gdLst>
                    <a:gd name="connsiteX0" fmla="*/ 252028 w 7380820"/>
                    <a:gd name="connsiteY0" fmla="*/ 295230 h 4658912"/>
                    <a:gd name="connsiteX1" fmla="*/ 252028 w 7380820"/>
                    <a:gd name="connsiteY1" fmla="*/ 4363682 h 4658912"/>
                    <a:gd name="connsiteX2" fmla="*/ 7128792 w 7380820"/>
                    <a:gd name="connsiteY2" fmla="*/ 4363682 h 4658912"/>
                    <a:gd name="connsiteX3" fmla="*/ 7128792 w 7380820"/>
                    <a:gd name="connsiteY3" fmla="*/ 295230 h 4658912"/>
                    <a:gd name="connsiteX4" fmla="*/ 264533 w 7380820"/>
                    <a:gd name="connsiteY4" fmla="*/ 0 h 4658912"/>
                    <a:gd name="connsiteX5" fmla="*/ 7116287 w 7380820"/>
                    <a:gd name="connsiteY5" fmla="*/ 0 h 4658912"/>
                    <a:gd name="connsiteX6" fmla="*/ 7380820 w 7380820"/>
                    <a:gd name="connsiteY6" fmla="*/ 264533 h 4658912"/>
                    <a:gd name="connsiteX7" fmla="*/ 7380820 w 7380820"/>
                    <a:gd name="connsiteY7" fmla="*/ 4394379 h 4658912"/>
                    <a:gd name="connsiteX8" fmla="*/ 7116287 w 7380820"/>
                    <a:gd name="connsiteY8" fmla="*/ 4658912 h 4658912"/>
                    <a:gd name="connsiteX9" fmla="*/ 264533 w 7380820"/>
                    <a:gd name="connsiteY9" fmla="*/ 4658912 h 4658912"/>
                    <a:gd name="connsiteX10" fmla="*/ 0 w 7380820"/>
                    <a:gd name="connsiteY10" fmla="*/ 4394379 h 4658912"/>
                    <a:gd name="connsiteX11" fmla="*/ 0 w 7380820"/>
                    <a:gd name="connsiteY11" fmla="*/ 264533 h 4658912"/>
                    <a:gd name="connsiteX12" fmla="*/ 264533 w 7380820"/>
                    <a:gd name="connsiteY12" fmla="*/ 0 h 4658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80820" h="4658912">
                      <a:moveTo>
                        <a:pt x="252028" y="295230"/>
                      </a:moveTo>
                      <a:lnTo>
                        <a:pt x="252028" y="4363682"/>
                      </a:lnTo>
                      <a:lnTo>
                        <a:pt x="7128792" y="4363682"/>
                      </a:lnTo>
                      <a:lnTo>
                        <a:pt x="7128792" y="295230"/>
                      </a:lnTo>
                      <a:close/>
                      <a:moveTo>
                        <a:pt x="264533" y="0"/>
                      </a:moveTo>
                      <a:lnTo>
                        <a:pt x="7116287" y="0"/>
                      </a:lnTo>
                      <a:cubicBezTo>
                        <a:pt x="7262385" y="0"/>
                        <a:pt x="7380820" y="118435"/>
                        <a:pt x="7380820" y="264533"/>
                      </a:cubicBezTo>
                      <a:lnTo>
                        <a:pt x="7380820" y="4394379"/>
                      </a:lnTo>
                      <a:cubicBezTo>
                        <a:pt x="7380820" y="4540477"/>
                        <a:pt x="7262385" y="4658912"/>
                        <a:pt x="7116287" y="4658912"/>
                      </a:cubicBezTo>
                      <a:lnTo>
                        <a:pt x="264533" y="4658912"/>
                      </a:lnTo>
                      <a:cubicBezTo>
                        <a:pt x="118435" y="4658912"/>
                        <a:pt x="0" y="4540477"/>
                        <a:pt x="0" y="4394379"/>
                      </a:cubicBezTo>
                      <a:lnTo>
                        <a:pt x="0" y="264533"/>
                      </a:lnTo>
                      <a:cubicBezTo>
                        <a:pt x="0" y="118435"/>
                        <a:pt x="118435" y="0"/>
                        <a:pt x="264533" y="0"/>
                      </a:cubicBezTo>
                      <a:close/>
                    </a:path>
                  </a:pathLst>
                </a:cu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sp>
              <p:nvSpPr>
                <p:cNvPr id="39" name="Freeform 15">
                  <a:extLst>
                    <a:ext uri="{FF2B5EF4-FFF2-40B4-BE49-F238E27FC236}">
                      <a16:creationId xmlns:a16="http://schemas.microsoft.com/office/drawing/2014/main" id="{82DD42B3-E6C0-A477-4A15-5AEEF0CDDD8B}"/>
                    </a:ext>
                  </a:extLst>
                </p:cNvPr>
                <p:cNvSpPr/>
                <p:nvPr/>
              </p:nvSpPr>
              <p:spPr>
                <a:xfrm>
                  <a:off x="4508613" y="1139528"/>
                  <a:ext cx="2530888" cy="4699650"/>
                </a:xfrm>
                <a:custGeom>
                  <a:avLst/>
                  <a:gdLst>
                    <a:gd name="connsiteX0" fmla="*/ 0 w 2530610"/>
                    <a:gd name="connsiteY0" fmla="*/ 0 h 4700016"/>
                    <a:gd name="connsiteX1" fmla="*/ 2263743 w 2530610"/>
                    <a:gd name="connsiteY1" fmla="*/ 0 h 4700016"/>
                    <a:gd name="connsiteX2" fmla="*/ 2530610 w 2530610"/>
                    <a:gd name="connsiteY2" fmla="*/ 266867 h 4700016"/>
                    <a:gd name="connsiteX3" fmla="*/ 2530610 w 2530610"/>
                    <a:gd name="connsiteY3" fmla="*/ 4433149 h 4700016"/>
                    <a:gd name="connsiteX4" fmla="*/ 2263743 w 2530610"/>
                    <a:gd name="connsiteY4" fmla="*/ 4700016 h 4700016"/>
                    <a:gd name="connsiteX5" fmla="*/ 1961175 w 2530610"/>
                    <a:gd name="connsiteY5" fmla="*/ 4700016 h 4700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0610" h="4700016">
                      <a:moveTo>
                        <a:pt x="0" y="0"/>
                      </a:moveTo>
                      <a:lnTo>
                        <a:pt x="2263743" y="0"/>
                      </a:lnTo>
                      <a:cubicBezTo>
                        <a:pt x="2411130" y="0"/>
                        <a:pt x="2530610" y="119480"/>
                        <a:pt x="2530610" y="266867"/>
                      </a:cubicBezTo>
                      <a:lnTo>
                        <a:pt x="2530610" y="4433149"/>
                      </a:lnTo>
                      <a:cubicBezTo>
                        <a:pt x="2530610" y="4580536"/>
                        <a:pt x="2411130" y="4700016"/>
                        <a:pt x="2263743" y="4700016"/>
                      </a:cubicBezTo>
                      <a:lnTo>
                        <a:pt x="1961175" y="4700016"/>
                      </a:lnTo>
                      <a:close/>
                    </a:path>
                  </a:pathLst>
                </a:custGeom>
                <a:gradFill>
                  <a:gsLst>
                    <a:gs pos="0">
                      <a:srgbClr val="FFFFFF">
                        <a:alpha val="30000"/>
                      </a:srgbClr>
                    </a:gs>
                    <a:gs pos="100000">
                      <a:srgbClr val="FFFFFF">
                        <a:alpha val="0"/>
                      </a:srgbClr>
                    </a:gs>
                  </a:gsLst>
                  <a:lin ang="5400000" scaled="0"/>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grpSp>
          <p:sp>
            <p:nvSpPr>
              <p:cNvPr id="36" name="Oval 35">
                <a:extLst>
                  <a:ext uri="{FF2B5EF4-FFF2-40B4-BE49-F238E27FC236}">
                    <a16:creationId xmlns:a16="http://schemas.microsoft.com/office/drawing/2014/main" id="{6322434C-3588-B7BC-FFC3-418A8DE573BD}"/>
                  </a:ext>
                </a:extLst>
              </p:cNvPr>
              <p:cNvSpPr/>
              <p:nvPr/>
            </p:nvSpPr>
            <p:spPr>
              <a:xfrm>
                <a:off x="3260392" y="1241052"/>
                <a:ext cx="144016" cy="144016"/>
              </a:xfrm>
              <a:prstGeom prst="ellipse">
                <a:avLst/>
              </a:prstGeom>
              <a:gradFill flip="none" rotWithShape="1">
                <a:gsLst>
                  <a:gs pos="17000">
                    <a:schemeClr val="tx1"/>
                  </a:gs>
                  <a:gs pos="34000">
                    <a:srgbClr val="000000">
                      <a:lumMod val="84000"/>
                      <a:lumOff val="16000"/>
                    </a:srgbClr>
                  </a:gs>
                  <a:gs pos="100000">
                    <a:schemeClr val="bg1">
                      <a:lumMod val="50000"/>
                      <a:lumOff val="50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grpSp>
        <p:grpSp>
          <p:nvGrpSpPr>
            <p:cNvPr id="555018" name="Group 12">
              <a:extLst>
                <a:ext uri="{FF2B5EF4-FFF2-40B4-BE49-F238E27FC236}">
                  <a16:creationId xmlns:a16="http://schemas.microsoft.com/office/drawing/2014/main" id="{46F39212-91D5-C6C2-0D61-37E9B2A58AEF}"/>
                </a:ext>
              </a:extLst>
            </p:cNvPr>
            <p:cNvGrpSpPr>
              <a:grpSpLocks/>
            </p:cNvGrpSpPr>
            <p:nvPr/>
          </p:nvGrpSpPr>
          <p:grpSpPr bwMode="auto">
            <a:xfrm>
              <a:off x="-1348120" y="5777968"/>
              <a:ext cx="9361040" cy="187524"/>
              <a:chOff x="-1348120" y="5777968"/>
              <a:chExt cx="9361040" cy="187524"/>
            </a:xfrm>
          </p:grpSpPr>
          <p:sp>
            <p:nvSpPr>
              <p:cNvPr id="33" name="Trapezoid 32">
                <a:extLst>
                  <a:ext uri="{FF2B5EF4-FFF2-40B4-BE49-F238E27FC236}">
                    <a16:creationId xmlns:a16="http://schemas.microsoft.com/office/drawing/2014/main" id="{D7B57ABE-BB83-F664-54BF-A35F2D601B23}"/>
                  </a:ext>
                </a:extLst>
              </p:cNvPr>
              <p:cNvSpPr/>
              <p:nvPr/>
            </p:nvSpPr>
            <p:spPr>
              <a:xfrm flipV="1">
                <a:off x="-1348120" y="5929030"/>
                <a:ext cx="9361040" cy="36462"/>
              </a:xfrm>
              <a:prstGeom prst="trapezoid">
                <a:avLst>
                  <a:gd name="adj" fmla="val 814192"/>
                </a:avLst>
              </a:prstGeom>
              <a:solidFill>
                <a:srgbClr val="808080"/>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sp>
            <p:nvSpPr>
              <p:cNvPr id="34" name="Rectangle 33">
                <a:extLst>
                  <a:ext uri="{FF2B5EF4-FFF2-40B4-BE49-F238E27FC236}">
                    <a16:creationId xmlns:a16="http://schemas.microsoft.com/office/drawing/2014/main" id="{F8EE1EE0-7D37-8225-7166-D443636CF5FF}"/>
                  </a:ext>
                </a:extLst>
              </p:cNvPr>
              <p:cNvSpPr/>
              <p:nvPr/>
            </p:nvSpPr>
            <p:spPr>
              <a:xfrm>
                <a:off x="-1348120" y="5777975"/>
                <a:ext cx="9361040" cy="151056"/>
              </a:xfrm>
              <a:prstGeom prst="rect">
                <a:avLst/>
              </a:prstGeom>
              <a:solidFill>
                <a:srgbClr val="DDDDDD"/>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grpSp>
      </p:grpSp>
      <p:pic>
        <p:nvPicPr>
          <p:cNvPr id="555013" name="Picture 3" descr="Table&#10;&#10;Description automatically generated">
            <a:extLst>
              <a:ext uri="{FF2B5EF4-FFF2-40B4-BE49-F238E27FC236}">
                <a16:creationId xmlns:a16="http://schemas.microsoft.com/office/drawing/2014/main" id="{EA5A216E-3F29-E0E5-A219-D39B41BF9A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354" t="-23199" r="140"/>
          <a:stretch>
            <a:fillRect/>
          </a:stretch>
        </p:blipFill>
        <p:spPr bwMode="auto">
          <a:xfrm>
            <a:off x="6084888" y="847725"/>
            <a:ext cx="5949950" cy="515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TextBox 1">
            <a:extLst>
              <a:ext uri="{FF2B5EF4-FFF2-40B4-BE49-F238E27FC236}">
                <a16:creationId xmlns:a16="http://schemas.microsoft.com/office/drawing/2014/main" id="{9226F85B-6FBE-4FBE-AFD2-C5C75AA91CAA}"/>
              </a:ext>
            </a:extLst>
          </p:cNvPr>
          <p:cNvSpPr txBox="1">
            <a:spLocks noChangeArrowheads="1"/>
          </p:cNvSpPr>
          <p:nvPr/>
        </p:nvSpPr>
        <p:spPr bwMode="auto">
          <a:xfrm>
            <a:off x="636588" y="2017713"/>
            <a:ext cx="4648200" cy="269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nchor="t">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defTabSz="914400" eaLnBrk="1" hangingPunct="1">
              <a:spcBef>
                <a:spcPct val="20000"/>
              </a:spcBef>
              <a:buFont typeface="Arial" panose="020B0604020202020204" pitchFamily="34" charset="0"/>
              <a:buNone/>
            </a:pPr>
            <a:r>
              <a:rPr lang="en-NZ" altLang="en-US">
                <a:latin typeface="Century Gothic"/>
              </a:rPr>
              <a:t>The table indicates the number of team members with different match scores for the behavioural competencies.</a:t>
            </a:r>
          </a:p>
          <a:p>
            <a:pPr defTabSz="914400" eaLnBrk="1" hangingPunct="1">
              <a:spcBef>
                <a:spcPct val="20000"/>
              </a:spcBef>
              <a:buFont typeface="Arial" panose="020B0604020202020204" pitchFamily="34" charset="0"/>
              <a:buNone/>
            </a:pPr>
            <a:endParaRPr lang="en-NZ" altLang="en-US">
              <a:latin typeface="Century Gothic" panose="020B0502020202020204" pitchFamily="34" charset="0"/>
            </a:endParaRPr>
          </a:p>
          <a:p>
            <a:pPr defTabSz="914400" eaLnBrk="1" hangingPunct="1">
              <a:spcBef>
                <a:spcPct val="20000"/>
              </a:spcBef>
              <a:buFont typeface="Arial" panose="020B0604020202020204" pitchFamily="34" charset="0"/>
              <a:buNone/>
            </a:pPr>
            <a:r>
              <a:rPr lang="en-NZ" altLang="en-US">
                <a:latin typeface="Century Gothic"/>
              </a:rPr>
              <a:t>This report also provides a description of what a team with a high average match score looks like and what a team with a low average match score looks like.</a:t>
            </a:r>
          </a:p>
        </p:txBody>
      </p:sp>
      <p:sp>
        <p:nvSpPr>
          <p:cNvPr id="3" name="TextBox 2">
            <a:extLst>
              <a:ext uri="{FF2B5EF4-FFF2-40B4-BE49-F238E27FC236}">
                <a16:creationId xmlns:a16="http://schemas.microsoft.com/office/drawing/2014/main" id="{BEB930F8-BCCC-AFF4-4032-2CF739AA1DF5}"/>
              </a:ext>
            </a:extLst>
          </p:cNvPr>
          <p:cNvSpPr txBox="1"/>
          <p:nvPr/>
        </p:nvSpPr>
        <p:spPr>
          <a:xfrm>
            <a:off x="6086475" y="1528763"/>
            <a:ext cx="2743200" cy="368300"/>
          </a:xfrm>
          <a:prstGeom prst="rect">
            <a:avLst/>
          </a:prstGeom>
          <a:noFill/>
        </p:spPr>
        <p:txBody>
          <a:bodyPr>
            <a:spAutoFit/>
          </a:bodyPr>
          <a:lstStyle/>
          <a:p>
            <a:pPr defTabSz="913203" eaLnBrk="1" fontAlgn="auto" hangingPunct="1">
              <a:spcBef>
                <a:spcPts val="0"/>
              </a:spcBef>
              <a:spcAft>
                <a:spcPts val="0"/>
              </a:spcAft>
              <a:defRPr/>
            </a:pPr>
            <a:r>
              <a:rPr lang="en-GB">
                <a:latin typeface="Century Gothic"/>
                <a:ea typeface="+mn-lt"/>
                <a:cs typeface="+mn-lt"/>
              </a:rPr>
              <a:t>Qualifying</a:t>
            </a:r>
            <a:endParaRPr lang="en-US">
              <a:latin typeface="Century Gothic"/>
            </a:endParaRPr>
          </a:p>
        </p:txBody>
      </p:sp>
      <p:sp>
        <p:nvSpPr>
          <p:cNvPr id="19" name="TextBox 18">
            <a:extLst>
              <a:ext uri="{FF2B5EF4-FFF2-40B4-BE49-F238E27FC236}">
                <a16:creationId xmlns:a16="http://schemas.microsoft.com/office/drawing/2014/main" id="{07F0B5E6-6FA3-966C-0F2C-3EB5E94AE04B}"/>
              </a:ext>
            </a:extLst>
          </p:cNvPr>
          <p:cNvSpPr txBox="1"/>
          <p:nvPr/>
        </p:nvSpPr>
        <p:spPr>
          <a:xfrm>
            <a:off x="10542588" y="5946775"/>
            <a:ext cx="1836737" cy="307975"/>
          </a:xfrm>
          <a:prstGeom prst="rect">
            <a:avLst/>
          </a:prstGeom>
          <a:noFill/>
        </p:spPr>
        <p:txBody>
          <a:bodyPr>
            <a:spAutoFit/>
          </a:bodyPr>
          <a:lstStyle/>
          <a:p>
            <a:pPr defTabSz="913203" eaLnBrk="1" fontAlgn="auto" hangingPunct="1">
              <a:spcBef>
                <a:spcPts val="0"/>
              </a:spcBef>
              <a:spcAft>
                <a:spcPts val="0"/>
              </a:spcAft>
              <a:defRPr/>
            </a:pPr>
            <a:r>
              <a:rPr lang="en-GB" sz="1400" b="1">
                <a:solidFill>
                  <a:srgbClr val="FF0000"/>
                </a:solidFill>
                <a:latin typeface="Century Gothic"/>
                <a:ea typeface="+mn-lt"/>
                <a:cs typeface="+mn-lt"/>
              </a:rPr>
              <a:t>Team Average</a:t>
            </a:r>
            <a:endParaRPr lang="en-US" sz="1400" b="1">
              <a:solidFill>
                <a:srgbClr val="FF0000"/>
              </a:solidFill>
              <a:latin typeface="+mn-lt"/>
              <a:cs typeface="Calibri"/>
            </a:endParaRPr>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1000"/>
                            </p:stCondLst>
                            <p:childTnLst>
                              <p:par>
                                <p:cTn id="5" presetID="2" presetClass="entr" presetSubtype="8" fill="hold"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1000" fill="hold"/>
                                        <p:tgtEl>
                                          <p:spTgt spid="25"/>
                                        </p:tgtEl>
                                        <p:attrNameLst>
                                          <p:attrName>ppt_x</p:attrName>
                                        </p:attrNameLst>
                                      </p:cBhvr>
                                      <p:tavLst>
                                        <p:tav tm="0">
                                          <p:val>
                                            <p:strVal val="0-#ppt_w/2"/>
                                          </p:val>
                                        </p:tav>
                                        <p:tav tm="100000">
                                          <p:val>
                                            <p:strVal val="#ppt_x"/>
                                          </p:val>
                                        </p:tav>
                                      </p:tavLst>
                                    </p:anim>
                                    <p:anim calcmode="lin" valueType="num">
                                      <p:cBhvr additive="base">
                                        <p:cTn id="8" dur="1000" fill="hold"/>
                                        <p:tgtEl>
                                          <p:spTgt spid="25"/>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2000"/>
                            </p:stCondLst>
                            <p:childTnLst>
                              <p:par>
                                <p:cTn id="10" presetID="2" presetClass="entr" presetSubtype="4" fill="hold" grpId="0" nodeType="after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additive="base">
                                        <p:cTn id="12" dur="500" fill="hold"/>
                                        <p:tgtEl>
                                          <p:spTgt spid="17"/>
                                        </p:tgtEl>
                                        <p:attrNameLst>
                                          <p:attrName>ppt_x</p:attrName>
                                        </p:attrNameLst>
                                      </p:cBhvr>
                                      <p:tavLst>
                                        <p:tav tm="0">
                                          <p:val>
                                            <p:strVal val="#ppt_x"/>
                                          </p:val>
                                        </p:tav>
                                        <p:tav tm="100000">
                                          <p:val>
                                            <p:strVal val="#ppt_x"/>
                                          </p:val>
                                        </p:tav>
                                      </p:tavLst>
                                    </p:anim>
                                    <p:anim calcmode="lin" valueType="num">
                                      <p:cBhvr additive="base">
                                        <p:cTn id="13"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9D27445B-7354-BE59-4014-83CA3FC39967}"/>
              </a:ext>
            </a:extLst>
          </p:cNvPr>
          <p:cNvGrpSpPr/>
          <p:nvPr/>
        </p:nvGrpSpPr>
        <p:grpSpPr>
          <a:xfrm>
            <a:off x="-1030513" y="1040280"/>
            <a:ext cx="6334220" cy="534864"/>
            <a:chOff x="5894780" y="765498"/>
            <a:chExt cx="7584507" cy="1251043"/>
          </a:xfrm>
          <a:solidFill>
            <a:srgbClr val="F17E00"/>
          </a:solidFill>
        </p:grpSpPr>
        <p:sp>
          <p:nvSpPr>
            <p:cNvPr id="26" name="Rounded Rectangle 25">
              <a:extLst>
                <a:ext uri="{FF2B5EF4-FFF2-40B4-BE49-F238E27FC236}">
                  <a16:creationId xmlns:a16="http://schemas.microsoft.com/office/drawing/2014/main" id="{8301B1DF-47A2-EC76-6D57-F5D7557AA87F}"/>
                </a:ext>
              </a:extLst>
            </p:cNvPr>
            <p:cNvSpPr/>
            <p:nvPr/>
          </p:nvSpPr>
          <p:spPr>
            <a:xfrm>
              <a:off x="5894780" y="765498"/>
              <a:ext cx="7584507" cy="1251043"/>
            </a:xfrm>
            <a:prstGeom prst="roundRect">
              <a:avLst/>
            </a:prstGeom>
            <a:solidFill>
              <a:srgbClr val="DE247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29" name="TextBox 28">
              <a:extLst>
                <a:ext uri="{FF2B5EF4-FFF2-40B4-BE49-F238E27FC236}">
                  <a16:creationId xmlns:a16="http://schemas.microsoft.com/office/drawing/2014/main" id="{ADA55561-5A7D-F8BD-FB92-E9C882F1C88B}"/>
                </a:ext>
              </a:extLst>
            </p:cNvPr>
            <p:cNvSpPr txBox="1"/>
            <p:nvPr/>
          </p:nvSpPr>
          <p:spPr>
            <a:xfrm>
              <a:off x="7413538" y="987579"/>
              <a:ext cx="5849722" cy="863865"/>
            </a:xfrm>
            <a:prstGeom prst="rect">
              <a:avLst/>
            </a:prstGeom>
            <a:noFill/>
          </p:spPr>
          <p:txBody>
            <a:bodyPr>
              <a:spAutoFit/>
            </a:bodyPr>
            <a:lstStyle/>
            <a:p>
              <a:pPr algn="r" defTabSz="913203" eaLnBrk="1" fontAlgn="auto" hangingPunct="1">
                <a:spcBef>
                  <a:spcPts val="0"/>
                </a:spcBef>
                <a:spcAft>
                  <a:spcPts val="0"/>
                </a:spcAft>
                <a:defRPr/>
              </a:pPr>
              <a:r>
                <a:rPr lang="en-NZ" b="1" dirty="0">
                  <a:solidFill>
                    <a:schemeClr val="bg1"/>
                  </a:solidFill>
                  <a:latin typeface="Century Gothic" panose="020B0502020202020204" pitchFamily="34" charset="0"/>
                </a:rPr>
                <a:t>FinxS® Sales Team 18 – Name Map</a:t>
              </a:r>
            </a:p>
          </p:txBody>
        </p:sp>
      </p:grpSp>
      <p:sp>
        <p:nvSpPr>
          <p:cNvPr id="557059" name="Text Placeholder 1">
            <a:extLst>
              <a:ext uri="{FF2B5EF4-FFF2-40B4-BE49-F238E27FC236}">
                <a16:creationId xmlns:a16="http://schemas.microsoft.com/office/drawing/2014/main" id="{1711D033-4770-14BE-77E1-722C1F16834A}"/>
              </a:ext>
            </a:extLst>
          </p:cNvPr>
          <p:cNvSpPr>
            <a:spLocks noGrp="1" noChangeArrowheads="1"/>
          </p:cNvSpPr>
          <p:nvPr>
            <p:ph type="body" sz="quarter" idx="4294967295"/>
          </p:nvPr>
        </p:nvSpPr>
        <p:spPr bwMode="auto">
          <a:xfrm>
            <a:off x="423863" y="222250"/>
            <a:ext cx="2071687" cy="47148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dirty="0">
                <a:latin typeface="Century Gothic" panose="020B0502020202020204" pitchFamily="34" charset="0"/>
              </a:rPr>
              <a:t>FinxS® Sales 18</a:t>
            </a:r>
          </a:p>
        </p:txBody>
      </p:sp>
      <p:grpSp>
        <p:nvGrpSpPr>
          <p:cNvPr id="557060" name="Group 9">
            <a:extLst>
              <a:ext uri="{FF2B5EF4-FFF2-40B4-BE49-F238E27FC236}">
                <a16:creationId xmlns:a16="http://schemas.microsoft.com/office/drawing/2014/main" id="{2AF23718-7FCF-CAB2-511C-B720886F10C8}"/>
              </a:ext>
            </a:extLst>
          </p:cNvPr>
          <p:cNvGrpSpPr>
            <a:grpSpLocks noChangeAspect="1"/>
          </p:cNvGrpSpPr>
          <p:nvPr/>
        </p:nvGrpSpPr>
        <p:grpSpPr bwMode="auto">
          <a:xfrm>
            <a:off x="4592638" y="973138"/>
            <a:ext cx="9159875" cy="5883275"/>
            <a:chOff x="-1348120" y="1139528"/>
            <a:chExt cx="9361040" cy="4825964"/>
          </a:xfrm>
        </p:grpSpPr>
        <p:grpSp>
          <p:nvGrpSpPr>
            <p:cNvPr id="557063" name="Group 11">
              <a:extLst>
                <a:ext uri="{FF2B5EF4-FFF2-40B4-BE49-F238E27FC236}">
                  <a16:creationId xmlns:a16="http://schemas.microsoft.com/office/drawing/2014/main" id="{8B1E98AA-D755-34DB-B236-5B4280218AA6}"/>
                </a:ext>
              </a:extLst>
            </p:cNvPr>
            <p:cNvGrpSpPr>
              <a:grpSpLocks/>
            </p:cNvGrpSpPr>
            <p:nvPr/>
          </p:nvGrpSpPr>
          <p:grpSpPr bwMode="auto">
            <a:xfrm>
              <a:off x="-375492" y="1139528"/>
              <a:ext cx="7415784" cy="4700016"/>
              <a:chOff x="-375492" y="1139528"/>
              <a:chExt cx="7415784" cy="4700016"/>
            </a:xfrm>
          </p:grpSpPr>
          <p:grpSp>
            <p:nvGrpSpPr>
              <p:cNvPr id="557067" name="Group 15">
                <a:extLst>
                  <a:ext uri="{FF2B5EF4-FFF2-40B4-BE49-F238E27FC236}">
                    <a16:creationId xmlns:a16="http://schemas.microsoft.com/office/drawing/2014/main" id="{63995B28-39F6-709A-9C67-E6D6E14FA7FB}"/>
                  </a:ext>
                </a:extLst>
              </p:cNvPr>
              <p:cNvGrpSpPr>
                <a:grpSpLocks/>
              </p:cNvGrpSpPr>
              <p:nvPr/>
            </p:nvGrpSpPr>
            <p:grpSpPr bwMode="auto">
              <a:xfrm>
                <a:off x="-375492" y="1139528"/>
                <a:ext cx="7415784" cy="4700016"/>
                <a:chOff x="-375492" y="1139528"/>
                <a:chExt cx="7415784" cy="4700016"/>
              </a:xfrm>
            </p:grpSpPr>
            <p:sp>
              <p:nvSpPr>
                <p:cNvPr id="37" name="Freeform 13">
                  <a:extLst>
                    <a:ext uri="{FF2B5EF4-FFF2-40B4-BE49-F238E27FC236}">
                      <a16:creationId xmlns:a16="http://schemas.microsoft.com/office/drawing/2014/main" id="{9D2349F4-FDF1-9A03-1616-50556BECB93A}"/>
                    </a:ext>
                  </a:extLst>
                </p:cNvPr>
                <p:cNvSpPr/>
                <p:nvPr/>
              </p:nvSpPr>
              <p:spPr>
                <a:xfrm>
                  <a:off x="-374702" y="1139528"/>
                  <a:ext cx="7414203" cy="4699650"/>
                </a:xfrm>
                <a:custGeom>
                  <a:avLst/>
                  <a:gdLst>
                    <a:gd name="connsiteX0" fmla="*/ 224028 w 7415784"/>
                    <a:gd name="connsiteY0" fmla="*/ 269748 h 4700016"/>
                    <a:gd name="connsiteX1" fmla="*/ 224028 w 7415784"/>
                    <a:gd name="connsiteY1" fmla="*/ 4430268 h 4700016"/>
                    <a:gd name="connsiteX2" fmla="*/ 7191756 w 7415784"/>
                    <a:gd name="connsiteY2" fmla="*/ 4430268 h 4700016"/>
                    <a:gd name="connsiteX3" fmla="*/ 7191756 w 7415784"/>
                    <a:gd name="connsiteY3" fmla="*/ 269748 h 4700016"/>
                    <a:gd name="connsiteX4" fmla="*/ 266867 w 7415784"/>
                    <a:gd name="connsiteY4" fmla="*/ 0 h 4700016"/>
                    <a:gd name="connsiteX5" fmla="*/ 7148917 w 7415784"/>
                    <a:gd name="connsiteY5" fmla="*/ 0 h 4700016"/>
                    <a:gd name="connsiteX6" fmla="*/ 7415784 w 7415784"/>
                    <a:gd name="connsiteY6" fmla="*/ 266867 h 4700016"/>
                    <a:gd name="connsiteX7" fmla="*/ 7415784 w 7415784"/>
                    <a:gd name="connsiteY7" fmla="*/ 4433149 h 4700016"/>
                    <a:gd name="connsiteX8" fmla="*/ 7148917 w 7415784"/>
                    <a:gd name="connsiteY8" fmla="*/ 4700016 h 4700016"/>
                    <a:gd name="connsiteX9" fmla="*/ 266867 w 7415784"/>
                    <a:gd name="connsiteY9" fmla="*/ 4700016 h 4700016"/>
                    <a:gd name="connsiteX10" fmla="*/ 0 w 7415784"/>
                    <a:gd name="connsiteY10" fmla="*/ 4433149 h 4700016"/>
                    <a:gd name="connsiteX11" fmla="*/ 0 w 7415784"/>
                    <a:gd name="connsiteY11" fmla="*/ 266867 h 4700016"/>
                    <a:gd name="connsiteX12" fmla="*/ 266867 w 7415784"/>
                    <a:gd name="connsiteY12" fmla="*/ 0 h 4700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5784" h="4700016">
                      <a:moveTo>
                        <a:pt x="224028" y="269748"/>
                      </a:moveTo>
                      <a:lnTo>
                        <a:pt x="224028" y="4430268"/>
                      </a:lnTo>
                      <a:lnTo>
                        <a:pt x="7191756" y="4430268"/>
                      </a:lnTo>
                      <a:lnTo>
                        <a:pt x="7191756" y="269748"/>
                      </a:lnTo>
                      <a:close/>
                      <a:moveTo>
                        <a:pt x="266867" y="0"/>
                      </a:moveTo>
                      <a:lnTo>
                        <a:pt x="7148917" y="0"/>
                      </a:lnTo>
                      <a:cubicBezTo>
                        <a:pt x="7296304" y="0"/>
                        <a:pt x="7415784" y="119480"/>
                        <a:pt x="7415784" y="266867"/>
                      </a:cubicBezTo>
                      <a:lnTo>
                        <a:pt x="7415784" y="4433149"/>
                      </a:lnTo>
                      <a:cubicBezTo>
                        <a:pt x="7415784" y="4580536"/>
                        <a:pt x="7296304" y="4700016"/>
                        <a:pt x="7148917" y="4700016"/>
                      </a:cubicBezTo>
                      <a:lnTo>
                        <a:pt x="266867" y="4700016"/>
                      </a:lnTo>
                      <a:cubicBezTo>
                        <a:pt x="119480" y="4700016"/>
                        <a:pt x="0" y="4580536"/>
                        <a:pt x="0" y="4433149"/>
                      </a:cubicBezTo>
                      <a:lnTo>
                        <a:pt x="0" y="266867"/>
                      </a:lnTo>
                      <a:cubicBezTo>
                        <a:pt x="0" y="119480"/>
                        <a:pt x="119480" y="0"/>
                        <a:pt x="266867" y="0"/>
                      </a:cubicBezTo>
                      <a:close/>
                    </a:path>
                  </a:pathLst>
                </a:cu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sp>
              <p:nvSpPr>
                <p:cNvPr id="38" name="Freeform 14">
                  <a:extLst>
                    <a:ext uri="{FF2B5EF4-FFF2-40B4-BE49-F238E27FC236}">
                      <a16:creationId xmlns:a16="http://schemas.microsoft.com/office/drawing/2014/main" id="{136A402B-A065-E345-7655-AF8FF3C3C8F1}"/>
                    </a:ext>
                  </a:extLst>
                </p:cNvPr>
                <p:cNvSpPr/>
                <p:nvPr/>
              </p:nvSpPr>
              <p:spPr>
                <a:xfrm>
                  <a:off x="-356857" y="1160363"/>
                  <a:ext cx="7378511" cy="4657980"/>
                </a:xfrm>
                <a:custGeom>
                  <a:avLst/>
                  <a:gdLst>
                    <a:gd name="connsiteX0" fmla="*/ 252028 w 7380820"/>
                    <a:gd name="connsiteY0" fmla="*/ 295230 h 4658912"/>
                    <a:gd name="connsiteX1" fmla="*/ 252028 w 7380820"/>
                    <a:gd name="connsiteY1" fmla="*/ 4363682 h 4658912"/>
                    <a:gd name="connsiteX2" fmla="*/ 7128792 w 7380820"/>
                    <a:gd name="connsiteY2" fmla="*/ 4363682 h 4658912"/>
                    <a:gd name="connsiteX3" fmla="*/ 7128792 w 7380820"/>
                    <a:gd name="connsiteY3" fmla="*/ 295230 h 4658912"/>
                    <a:gd name="connsiteX4" fmla="*/ 264533 w 7380820"/>
                    <a:gd name="connsiteY4" fmla="*/ 0 h 4658912"/>
                    <a:gd name="connsiteX5" fmla="*/ 7116287 w 7380820"/>
                    <a:gd name="connsiteY5" fmla="*/ 0 h 4658912"/>
                    <a:gd name="connsiteX6" fmla="*/ 7380820 w 7380820"/>
                    <a:gd name="connsiteY6" fmla="*/ 264533 h 4658912"/>
                    <a:gd name="connsiteX7" fmla="*/ 7380820 w 7380820"/>
                    <a:gd name="connsiteY7" fmla="*/ 4394379 h 4658912"/>
                    <a:gd name="connsiteX8" fmla="*/ 7116287 w 7380820"/>
                    <a:gd name="connsiteY8" fmla="*/ 4658912 h 4658912"/>
                    <a:gd name="connsiteX9" fmla="*/ 264533 w 7380820"/>
                    <a:gd name="connsiteY9" fmla="*/ 4658912 h 4658912"/>
                    <a:gd name="connsiteX10" fmla="*/ 0 w 7380820"/>
                    <a:gd name="connsiteY10" fmla="*/ 4394379 h 4658912"/>
                    <a:gd name="connsiteX11" fmla="*/ 0 w 7380820"/>
                    <a:gd name="connsiteY11" fmla="*/ 264533 h 4658912"/>
                    <a:gd name="connsiteX12" fmla="*/ 264533 w 7380820"/>
                    <a:gd name="connsiteY12" fmla="*/ 0 h 4658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80820" h="4658912">
                      <a:moveTo>
                        <a:pt x="252028" y="295230"/>
                      </a:moveTo>
                      <a:lnTo>
                        <a:pt x="252028" y="4363682"/>
                      </a:lnTo>
                      <a:lnTo>
                        <a:pt x="7128792" y="4363682"/>
                      </a:lnTo>
                      <a:lnTo>
                        <a:pt x="7128792" y="295230"/>
                      </a:lnTo>
                      <a:close/>
                      <a:moveTo>
                        <a:pt x="264533" y="0"/>
                      </a:moveTo>
                      <a:lnTo>
                        <a:pt x="7116287" y="0"/>
                      </a:lnTo>
                      <a:cubicBezTo>
                        <a:pt x="7262385" y="0"/>
                        <a:pt x="7380820" y="118435"/>
                        <a:pt x="7380820" y="264533"/>
                      </a:cubicBezTo>
                      <a:lnTo>
                        <a:pt x="7380820" y="4394379"/>
                      </a:lnTo>
                      <a:cubicBezTo>
                        <a:pt x="7380820" y="4540477"/>
                        <a:pt x="7262385" y="4658912"/>
                        <a:pt x="7116287" y="4658912"/>
                      </a:cubicBezTo>
                      <a:lnTo>
                        <a:pt x="264533" y="4658912"/>
                      </a:lnTo>
                      <a:cubicBezTo>
                        <a:pt x="118435" y="4658912"/>
                        <a:pt x="0" y="4540477"/>
                        <a:pt x="0" y="4394379"/>
                      </a:cubicBezTo>
                      <a:lnTo>
                        <a:pt x="0" y="264533"/>
                      </a:lnTo>
                      <a:cubicBezTo>
                        <a:pt x="0" y="118435"/>
                        <a:pt x="118435" y="0"/>
                        <a:pt x="264533" y="0"/>
                      </a:cubicBezTo>
                      <a:close/>
                    </a:path>
                  </a:pathLst>
                </a:cu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sp>
              <p:nvSpPr>
                <p:cNvPr id="39" name="Freeform 15">
                  <a:extLst>
                    <a:ext uri="{FF2B5EF4-FFF2-40B4-BE49-F238E27FC236}">
                      <a16:creationId xmlns:a16="http://schemas.microsoft.com/office/drawing/2014/main" id="{1ADABD3D-B412-4B0F-02F6-F6CC074DC8C4}"/>
                    </a:ext>
                  </a:extLst>
                </p:cNvPr>
                <p:cNvSpPr/>
                <p:nvPr/>
              </p:nvSpPr>
              <p:spPr>
                <a:xfrm>
                  <a:off x="4508613" y="1139528"/>
                  <a:ext cx="2530888" cy="4699650"/>
                </a:xfrm>
                <a:custGeom>
                  <a:avLst/>
                  <a:gdLst>
                    <a:gd name="connsiteX0" fmla="*/ 0 w 2530610"/>
                    <a:gd name="connsiteY0" fmla="*/ 0 h 4700016"/>
                    <a:gd name="connsiteX1" fmla="*/ 2263743 w 2530610"/>
                    <a:gd name="connsiteY1" fmla="*/ 0 h 4700016"/>
                    <a:gd name="connsiteX2" fmla="*/ 2530610 w 2530610"/>
                    <a:gd name="connsiteY2" fmla="*/ 266867 h 4700016"/>
                    <a:gd name="connsiteX3" fmla="*/ 2530610 w 2530610"/>
                    <a:gd name="connsiteY3" fmla="*/ 4433149 h 4700016"/>
                    <a:gd name="connsiteX4" fmla="*/ 2263743 w 2530610"/>
                    <a:gd name="connsiteY4" fmla="*/ 4700016 h 4700016"/>
                    <a:gd name="connsiteX5" fmla="*/ 1961175 w 2530610"/>
                    <a:gd name="connsiteY5" fmla="*/ 4700016 h 4700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0610" h="4700016">
                      <a:moveTo>
                        <a:pt x="0" y="0"/>
                      </a:moveTo>
                      <a:lnTo>
                        <a:pt x="2263743" y="0"/>
                      </a:lnTo>
                      <a:cubicBezTo>
                        <a:pt x="2411130" y="0"/>
                        <a:pt x="2530610" y="119480"/>
                        <a:pt x="2530610" y="266867"/>
                      </a:cubicBezTo>
                      <a:lnTo>
                        <a:pt x="2530610" y="4433149"/>
                      </a:lnTo>
                      <a:cubicBezTo>
                        <a:pt x="2530610" y="4580536"/>
                        <a:pt x="2411130" y="4700016"/>
                        <a:pt x="2263743" y="4700016"/>
                      </a:cubicBezTo>
                      <a:lnTo>
                        <a:pt x="1961175" y="4700016"/>
                      </a:lnTo>
                      <a:close/>
                    </a:path>
                  </a:pathLst>
                </a:custGeom>
                <a:gradFill>
                  <a:gsLst>
                    <a:gs pos="0">
                      <a:srgbClr val="FFFFFF">
                        <a:alpha val="30000"/>
                      </a:srgbClr>
                    </a:gs>
                    <a:gs pos="100000">
                      <a:srgbClr val="FFFFFF">
                        <a:alpha val="0"/>
                      </a:srgbClr>
                    </a:gs>
                  </a:gsLst>
                  <a:lin ang="5400000" scaled="0"/>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grpSp>
          <p:sp>
            <p:nvSpPr>
              <p:cNvPr id="36" name="Oval 35">
                <a:extLst>
                  <a:ext uri="{FF2B5EF4-FFF2-40B4-BE49-F238E27FC236}">
                    <a16:creationId xmlns:a16="http://schemas.microsoft.com/office/drawing/2014/main" id="{AAF0C4BA-873E-527B-D2D5-A4531E43979C}"/>
                  </a:ext>
                </a:extLst>
              </p:cNvPr>
              <p:cNvSpPr/>
              <p:nvPr/>
            </p:nvSpPr>
            <p:spPr>
              <a:xfrm>
                <a:off x="3260392" y="1241052"/>
                <a:ext cx="144016" cy="144016"/>
              </a:xfrm>
              <a:prstGeom prst="ellipse">
                <a:avLst/>
              </a:prstGeom>
              <a:gradFill flip="none" rotWithShape="1">
                <a:gsLst>
                  <a:gs pos="17000">
                    <a:schemeClr val="tx1"/>
                  </a:gs>
                  <a:gs pos="34000">
                    <a:srgbClr val="000000">
                      <a:lumMod val="84000"/>
                      <a:lumOff val="16000"/>
                    </a:srgbClr>
                  </a:gs>
                  <a:gs pos="100000">
                    <a:schemeClr val="bg1">
                      <a:lumMod val="50000"/>
                      <a:lumOff val="50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grpSp>
        <p:grpSp>
          <p:nvGrpSpPr>
            <p:cNvPr id="557064" name="Group 12">
              <a:extLst>
                <a:ext uri="{FF2B5EF4-FFF2-40B4-BE49-F238E27FC236}">
                  <a16:creationId xmlns:a16="http://schemas.microsoft.com/office/drawing/2014/main" id="{F044046D-ED1C-B26E-47E4-646FCA78900E}"/>
                </a:ext>
              </a:extLst>
            </p:cNvPr>
            <p:cNvGrpSpPr>
              <a:grpSpLocks/>
            </p:cNvGrpSpPr>
            <p:nvPr/>
          </p:nvGrpSpPr>
          <p:grpSpPr bwMode="auto">
            <a:xfrm>
              <a:off x="-1348120" y="5777968"/>
              <a:ext cx="9361040" cy="187524"/>
              <a:chOff x="-1348120" y="5777968"/>
              <a:chExt cx="9361040" cy="187524"/>
            </a:xfrm>
          </p:grpSpPr>
          <p:sp>
            <p:nvSpPr>
              <p:cNvPr id="33" name="Trapezoid 32">
                <a:extLst>
                  <a:ext uri="{FF2B5EF4-FFF2-40B4-BE49-F238E27FC236}">
                    <a16:creationId xmlns:a16="http://schemas.microsoft.com/office/drawing/2014/main" id="{DA054DD9-907A-93C8-3FE5-922741D5F247}"/>
                  </a:ext>
                </a:extLst>
              </p:cNvPr>
              <p:cNvSpPr/>
              <p:nvPr/>
            </p:nvSpPr>
            <p:spPr>
              <a:xfrm flipV="1">
                <a:off x="-1348120" y="5929030"/>
                <a:ext cx="9361040" cy="36462"/>
              </a:xfrm>
              <a:prstGeom prst="trapezoid">
                <a:avLst>
                  <a:gd name="adj" fmla="val 814192"/>
                </a:avLst>
              </a:prstGeom>
              <a:solidFill>
                <a:srgbClr val="808080"/>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sp>
            <p:nvSpPr>
              <p:cNvPr id="34" name="Rectangle 33">
                <a:extLst>
                  <a:ext uri="{FF2B5EF4-FFF2-40B4-BE49-F238E27FC236}">
                    <a16:creationId xmlns:a16="http://schemas.microsoft.com/office/drawing/2014/main" id="{1ED67FC7-9AA1-94E5-4A0F-0F447D0309F0}"/>
                  </a:ext>
                </a:extLst>
              </p:cNvPr>
              <p:cNvSpPr/>
              <p:nvPr/>
            </p:nvSpPr>
            <p:spPr>
              <a:xfrm>
                <a:off x="-1348120" y="5777975"/>
                <a:ext cx="9361040" cy="151056"/>
              </a:xfrm>
              <a:prstGeom prst="rect">
                <a:avLst/>
              </a:prstGeom>
              <a:solidFill>
                <a:srgbClr val="DDDDDD"/>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grpSp>
      </p:grpSp>
      <p:pic>
        <p:nvPicPr>
          <p:cNvPr id="557061" name="Picture 4" descr="Chart, radar chart&#10;&#10;Description automatically generated">
            <a:extLst>
              <a:ext uri="{FF2B5EF4-FFF2-40B4-BE49-F238E27FC236}">
                <a16:creationId xmlns:a16="http://schemas.microsoft.com/office/drawing/2014/main" id="{3CC584B1-37AD-D978-4764-5651A0FC127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96000" y="1457325"/>
            <a:ext cx="3987800" cy="4706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TextBox 1">
            <a:extLst>
              <a:ext uri="{FF2B5EF4-FFF2-40B4-BE49-F238E27FC236}">
                <a16:creationId xmlns:a16="http://schemas.microsoft.com/office/drawing/2014/main" id="{4F05F59B-C8FE-52D0-8C9B-033188A0A3BF}"/>
              </a:ext>
            </a:extLst>
          </p:cNvPr>
          <p:cNvSpPr txBox="1">
            <a:spLocks noChangeArrowheads="1"/>
          </p:cNvSpPr>
          <p:nvPr/>
        </p:nvSpPr>
        <p:spPr bwMode="auto">
          <a:xfrm>
            <a:off x="657225" y="1903413"/>
            <a:ext cx="4646613" cy="264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defTabSz="914400" eaLnBrk="1" hangingPunct="1">
              <a:spcBef>
                <a:spcPct val="20000"/>
              </a:spcBef>
              <a:buFont typeface="Arial" panose="020B0604020202020204" pitchFamily="34" charset="0"/>
              <a:buNone/>
            </a:pPr>
            <a:r>
              <a:rPr lang="en-NZ" altLang="en-US" dirty="0">
                <a:latin typeface="Century Gothic" panose="020B0502020202020204" pitchFamily="34" charset="0"/>
              </a:rPr>
              <a:t>The Sales Team 18 Name Map Report provides a visual representation of where the required behaviours to succeed in each competence are located on the Extended DISC® Diamond model. </a:t>
            </a:r>
          </a:p>
          <a:p>
            <a:pPr defTabSz="914400" eaLnBrk="1" hangingPunct="1">
              <a:spcBef>
                <a:spcPct val="20000"/>
              </a:spcBef>
              <a:buFont typeface="Arial" panose="020B0604020202020204" pitchFamily="34" charset="0"/>
              <a:buNone/>
            </a:pPr>
            <a:r>
              <a:rPr lang="en-NZ" altLang="en-US" dirty="0">
                <a:latin typeface="Century Gothic" panose="020B0502020202020204" pitchFamily="34" charset="0"/>
              </a:rPr>
              <a:t>The Name Map provides a comparison of where team members are located on the Diamond. </a:t>
            </a:r>
            <a:endParaRPr lang="en-US" altLang="en-US" dirty="0">
              <a:latin typeface="Century Gothic" panose="020B0502020202020204" pitchFamily="34" charset="0"/>
            </a:endParaRPr>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1000"/>
                            </p:stCondLst>
                            <p:childTnLst>
                              <p:par>
                                <p:cTn id="5" presetID="2" presetClass="entr" presetSubtype="8" fill="hold"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1000" fill="hold"/>
                                        <p:tgtEl>
                                          <p:spTgt spid="25"/>
                                        </p:tgtEl>
                                        <p:attrNameLst>
                                          <p:attrName>ppt_x</p:attrName>
                                        </p:attrNameLst>
                                      </p:cBhvr>
                                      <p:tavLst>
                                        <p:tav tm="0">
                                          <p:val>
                                            <p:strVal val="0-#ppt_w/2"/>
                                          </p:val>
                                        </p:tav>
                                        <p:tav tm="100000">
                                          <p:val>
                                            <p:strVal val="#ppt_x"/>
                                          </p:val>
                                        </p:tav>
                                      </p:tavLst>
                                    </p:anim>
                                    <p:anim calcmode="lin" valueType="num">
                                      <p:cBhvr additive="base">
                                        <p:cTn id="8" dur="1000" fill="hold"/>
                                        <p:tgtEl>
                                          <p:spTgt spid="25"/>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2000"/>
                            </p:stCondLst>
                            <p:childTnLst>
                              <p:par>
                                <p:cTn id="10" presetID="2" presetClass="entr" presetSubtype="4" fill="hold" grpId="0" nodeType="after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additive="base">
                                        <p:cTn id="12" dur="500" fill="hold"/>
                                        <p:tgtEl>
                                          <p:spTgt spid="17"/>
                                        </p:tgtEl>
                                        <p:attrNameLst>
                                          <p:attrName>ppt_x</p:attrName>
                                        </p:attrNameLst>
                                      </p:cBhvr>
                                      <p:tavLst>
                                        <p:tav tm="0">
                                          <p:val>
                                            <p:strVal val="#ppt_x"/>
                                          </p:val>
                                        </p:tav>
                                        <p:tav tm="100000">
                                          <p:val>
                                            <p:strVal val="#ppt_x"/>
                                          </p:val>
                                        </p:tav>
                                      </p:tavLst>
                                    </p:anim>
                                    <p:anim calcmode="lin" valueType="num">
                                      <p:cBhvr additive="base">
                                        <p:cTn id="13"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9106" name="Text Placeholder 1">
            <a:extLst>
              <a:ext uri="{FF2B5EF4-FFF2-40B4-BE49-F238E27FC236}">
                <a16:creationId xmlns:a16="http://schemas.microsoft.com/office/drawing/2014/main" id="{2BB24CF2-C7D3-8DDB-3ACA-CF55CE58EAE0}"/>
              </a:ext>
            </a:extLst>
          </p:cNvPr>
          <p:cNvSpPr>
            <a:spLocks noGrp="1" noChangeArrowheads="1"/>
          </p:cNvSpPr>
          <p:nvPr>
            <p:ph type="body" sz="quarter" idx="4294967295"/>
          </p:nvPr>
        </p:nvSpPr>
        <p:spPr bwMode="auto">
          <a:xfrm>
            <a:off x="334963" y="188913"/>
            <a:ext cx="4735512" cy="4000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dirty="0">
                <a:latin typeface="Century Gothic" panose="020B0502020202020204" pitchFamily="34" charset="0"/>
              </a:rPr>
              <a:t>FinxS® Sales Competence Assessment</a:t>
            </a:r>
          </a:p>
        </p:txBody>
      </p:sp>
      <p:sp>
        <p:nvSpPr>
          <p:cNvPr id="21" name="Content Placeholder 2">
            <a:extLst>
              <a:ext uri="{FF2B5EF4-FFF2-40B4-BE49-F238E27FC236}">
                <a16:creationId xmlns:a16="http://schemas.microsoft.com/office/drawing/2014/main" id="{BAC3979C-0A05-A3B7-23F6-2668459F5141}"/>
              </a:ext>
            </a:extLst>
          </p:cNvPr>
          <p:cNvSpPr txBox="1">
            <a:spLocks noChangeArrowheads="1"/>
          </p:cNvSpPr>
          <p:nvPr/>
        </p:nvSpPr>
        <p:spPr bwMode="auto">
          <a:xfrm>
            <a:off x="5727700" y="1933575"/>
            <a:ext cx="5835650" cy="3251200"/>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marL="180975">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defTabSz="914400" eaLnBrk="1" hangingPunct="1">
              <a:spcBef>
                <a:spcPct val="20000"/>
              </a:spcBef>
              <a:buFont typeface="Arial" panose="020B0604020202020204" pitchFamily="34" charset="0"/>
              <a:buNone/>
            </a:pPr>
            <a:r>
              <a:rPr lang="en-NZ" altLang="en-US" sz="1400">
                <a:latin typeface="Century Gothic" panose="020B0502020202020204" pitchFamily="34" charset="0"/>
                <a:cs typeface="Open Sans Light" panose="020B0306030504020204" pitchFamily="34" charset="0"/>
              </a:rPr>
              <a:t>This Report includes clear instructions for analysing the results. </a:t>
            </a:r>
          </a:p>
          <a:p>
            <a:pPr defTabSz="914400" eaLnBrk="1" hangingPunct="1">
              <a:spcBef>
                <a:spcPct val="20000"/>
              </a:spcBef>
              <a:buFont typeface="Arial" panose="020B0604020202020204" pitchFamily="34" charset="0"/>
              <a:buNone/>
            </a:pPr>
            <a:endParaRPr lang="en-NZ" altLang="en-US" sz="1400">
              <a:latin typeface="Century Gothic" panose="020B0502020202020204" pitchFamily="34" charset="0"/>
              <a:cs typeface="Open Sans Light" panose="020B0306030504020204" pitchFamily="34" charset="0"/>
            </a:endParaRPr>
          </a:p>
          <a:p>
            <a:pPr defTabSz="914400" eaLnBrk="1" hangingPunct="1">
              <a:spcBef>
                <a:spcPct val="20000"/>
              </a:spcBef>
              <a:buFont typeface="Arial" panose="020B0604020202020204" pitchFamily="34" charset="0"/>
              <a:buNone/>
            </a:pPr>
            <a:r>
              <a:rPr lang="en-NZ" altLang="en-US" sz="1400">
                <a:latin typeface="Century Gothic" panose="020B0502020202020204" pitchFamily="34" charset="0"/>
                <a:cs typeface="Open Sans Light" panose="020B0306030504020204" pitchFamily="34" charset="0"/>
              </a:rPr>
              <a:t>One glance at the coloured bars will tell you if the sales person is not using their full potential or, conversely, if they’re performing better than predicted. </a:t>
            </a:r>
          </a:p>
          <a:p>
            <a:pPr defTabSz="914400" eaLnBrk="1" hangingPunct="1">
              <a:spcBef>
                <a:spcPct val="20000"/>
              </a:spcBef>
              <a:buFont typeface="Arial" panose="020B0604020202020204" pitchFamily="34" charset="0"/>
              <a:buNone/>
            </a:pPr>
            <a:endParaRPr lang="en-NZ" altLang="en-US" sz="1400">
              <a:latin typeface="Century Gothic" panose="020B0502020202020204" pitchFamily="34" charset="0"/>
              <a:cs typeface="Open Sans Light" panose="020B0306030504020204" pitchFamily="34" charset="0"/>
            </a:endParaRPr>
          </a:p>
          <a:p>
            <a:pPr defTabSz="914400" eaLnBrk="1" hangingPunct="1">
              <a:spcBef>
                <a:spcPct val="20000"/>
              </a:spcBef>
              <a:buFont typeface="Arial" panose="020B0604020202020204" pitchFamily="34" charset="0"/>
              <a:buNone/>
            </a:pPr>
            <a:r>
              <a:rPr lang="en-NZ" altLang="en-US" sz="1400" b="1">
                <a:latin typeface="Century Gothic" panose="020B0502020202020204" pitchFamily="34" charset="0"/>
                <a:cs typeface="Open Sans Light" panose="020B0306030504020204" pitchFamily="34" charset="0"/>
              </a:rPr>
              <a:t>These areas become opportunities for coaching and training.</a:t>
            </a:r>
            <a:r>
              <a:rPr lang="en-NZ" altLang="en-US" sz="1400">
                <a:latin typeface="Century Gothic" panose="020B0502020202020204" pitchFamily="34" charset="0"/>
                <a:cs typeface="Open Sans Light" panose="020B0306030504020204" pitchFamily="34" charset="0"/>
              </a:rPr>
              <a:t> For example, this person has a high natural behavioural capacity for prospecting but has scored low in the sales competence assessment. This indicates that the person may not be using their full potential, either because they do not need that competence in their role or because they require further training and support</a:t>
            </a:r>
          </a:p>
        </p:txBody>
      </p:sp>
      <p:pic>
        <p:nvPicPr>
          <p:cNvPr id="559108" name="Picture 21">
            <a:extLst>
              <a:ext uri="{FF2B5EF4-FFF2-40B4-BE49-F238E27FC236}">
                <a16:creationId xmlns:a16="http://schemas.microsoft.com/office/drawing/2014/main" id="{D2F75E02-AD44-ED72-057A-59993427202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26791"/>
          <a:stretch>
            <a:fillRect/>
          </a:stretch>
        </p:blipFill>
        <p:spPr bwMode="auto">
          <a:xfrm>
            <a:off x="0" y="1674813"/>
            <a:ext cx="7415213" cy="51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7" name="Group 36">
            <a:extLst>
              <a:ext uri="{FF2B5EF4-FFF2-40B4-BE49-F238E27FC236}">
                <a16:creationId xmlns:a16="http://schemas.microsoft.com/office/drawing/2014/main" id="{7A71443E-11B1-0371-01A6-9DDA31F4381E}"/>
              </a:ext>
            </a:extLst>
          </p:cNvPr>
          <p:cNvGrpSpPr/>
          <p:nvPr/>
        </p:nvGrpSpPr>
        <p:grpSpPr>
          <a:xfrm>
            <a:off x="-823016" y="712852"/>
            <a:ext cx="7544572" cy="741278"/>
            <a:chOff x="5894780" y="765498"/>
            <a:chExt cx="7584507" cy="1733844"/>
          </a:xfrm>
          <a:solidFill>
            <a:srgbClr val="F17E00"/>
          </a:solidFill>
        </p:grpSpPr>
        <p:sp>
          <p:nvSpPr>
            <p:cNvPr id="38" name="Rounded Rectangle 25">
              <a:extLst>
                <a:ext uri="{FF2B5EF4-FFF2-40B4-BE49-F238E27FC236}">
                  <a16:creationId xmlns:a16="http://schemas.microsoft.com/office/drawing/2014/main" id="{5C5160E4-BBAF-A3FB-B0EE-A40512D1D1F0}"/>
                </a:ext>
              </a:extLst>
            </p:cNvPr>
            <p:cNvSpPr/>
            <p:nvPr/>
          </p:nvSpPr>
          <p:spPr>
            <a:xfrm>
              <a:off x="5894780" y="765498"/>
              <a:ext cx="7584507" cy="1251043"/>
            </a:xfrm>
            <a:prstGeom prst="roundRect">
              <a:avLst/>
            </a:prstGeom>
            <a:solidFill>
              <a:srgbClr val="DE247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39" name="TextBox 38">
              <a:extLst>
                <a:ext uri="{FF2B5EF4-FFF2-40B4-BE49-F238E27FC236}">
                  <a16:creationId xmlns:a16="http://schemas.microsoft.com/office/drawing/2014/main" id="{2C176DB2-3445-543F-9021-112E53AE82AC}"/>
                </a:ext>
              </a:extLst>
            </p:cNvPr>
            <p:cNvSpPr txBox="1"/>
            <p:nvPr/>
          </p:nvSpPr>
          <p:spPr>
            <a:xfrm>
              <a:off x="7413539" y="987578"/>
              <a:ext cx="5849722" cy="1511764"/>
            </a:xfrm>
            <a:prstGeom prst="rect">
              <a:avLst/>
            </a:prstGeom>
            <a:noFill/>
          </p:spPr>
          <p:txBody>
            <a:bodyPr>
              <a:spAutoFit/>
            </a:bodyPr>
            <a:lstStyle/>
            <a:p>
              <a:pPr algn="r" defTabSz="913203" eaLnBrk="1" fontAlgn="auto" hangingPunct="1">
                <a:spcBef>
                  <a:spcPts val="0"/>
                </a:spcBef>
                <a:spcAft>
                  <a:spcPts val="0"/>
                </a:spcAft>
                <a:defRPr/>
              </a:pPr>
              <a:r>
                <a:rPr lang="en-NZ" b="1">
                  <a:solidFill>
                    <a:schemeClr val="bg1"/>
                  </a:solidFill>
                  <a:latin typeface="Century Gothic" panose="020B0502020202020204" pitchFamily="34" charset="0"/>
                </a:rPr>
                <a:t>Sales Competence and Sales 18 - Combination</a:t>
              </a:r>
            </a:p>
          </p:txBody>
        </p:sp>
      </p:grpSp>
      <p:pic>
        <p:nvPicPr>
          <p:cNvPr id="559110" name="Picture 39" descr="Application&#10;&#10;Description automatically generated">
            <a:extLst>
              <a:ext uri="{FF2B5EF4-FFF2-40B4-BE49-F238E27FC236}">
                <a16:creationId xmlns:a16="http://schemas.microsoft.com/office/drawing/2014/main" id="{1B0B206F-FEEA-FFBD-8525-FB059CA249B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t="52756" b="-38"/>
          <a:stretch>
            <a:fillRect/>
          </a:stretch>
        </p:blipFill>
        <p:spPr bwMode="auto">
          <a:xfrm>
            <a:off x="166688" y="2057400"/>
            <a:ext cx="5394325" cy="312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59111" name="Group 8">
            <a:extLst>
              <a:ext uri="{FF2B5EF4-FFF2-40B4-BE49-F238E27FC236}">
                <a16:creationId xmlns:a16="http://schemas.microsoft.com/office/drawing/2014/main" id="{581C35F4-9F34-348A-670F-2D9AA834F0A3}"/>
              </a:ext>
            </a:extLst>
          </p:cNvPr>
          <p:cNvGrpSpPr>
            <a:grpSpLocks/>
          </p:cNvGrpSpPr>
          <p:nvPr/>
        </p:nvGrpSpPr>
        <p:grpSpPr bwMode="auto">
          <a:xfrm>
            <a:off x="9604375" y="204788"/>
            <a:ext cx="2849563" cy="376237"/>
            <a:chOff x="9604598" y="204437"/>
            <a:chExt cx="2848654" cy="377134"/>
          </a:xfrm>
        </p:grpSpPr>
        <p:sp>
          <p:nvSpPr>
            <p:cNvPr id="10" name="Prostokąt zaokrąglony 7">
              <a:extLst>
                <a:ext uri="{FF2B5EF4-FFF2-40B4-BE49-F238E27FC236}">
                  <a16:creationId xmlns:a16="http://schemas.microsoft.com/office/drawing/2014/main" id="{D44AB921-1FF0-71A5-3A49-25B686FF52B3}"/>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13 of SS Section</a:t>
              </a:r>
              <a:endParaRPr lang="en-US" sz="1100" b="1">
                <a:solidFill>
                  <a:schemeClr val="bg1"/>
                </a:solidFill>
                <a:latin typeface="Century Gothic" panose="020B0502020202020204" pitchFamily="34" charset="0"/>
              </a:endParaRPr>
            </a:p>
          </p:txBody>
        </p:sp>
        <p:pic>
          <p:nvPicPr>
            <p:cNvPr id="559113" name="Graphic 10" descr="Closed book with solid fill">
              <a:extLst>
                <a:ext uri="{FF2B5EF4-FFF2-40B4-BE49-F238E27FC236}">
                  <a16:creationId xmlns:a16="http://schemas.microsoft.com/office/drawing/2014/main" id="{92F4B8D8-8229-E1A8-ECC4-479AEEB8BE3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afterEffect">
                                  <p:stCondLst>
                                    <p:cond delay="0"/>
                                  </p:stCondLst>
                                  <p:childTnLst>
                                    <p:set>
                                      <p:cBhvr>
                                        <p:cTn id="6" dur="1" fill="hold">
                                          <p:stCondLst>
                                            <p:cond delay="0"/>
                                          </p:stCondLst>
                                        </p:cTn>
                                        <p:tgtEl>
                                          <p:spTgt spid="21">
                                            <p:txEl>
                                              <p:pRg st="0" end="0"/>
                                            </p:txEl>
                                          </p:spTgt>
                                        </p:tgtEl>
                                        <p:attrNameLst>
                                          <p:attrName>style.visibility</p:attrName>
                                        </p:attrNameLst>
                                      </p:cBhvr>
                                      <p:to>
                                        <p:strVal val="visible"/>
                                      </p:to>
                                    </p:set>
                                    <p:animEffect transition="in" filter="wipe(up)">
                                      <p:cBhvr>
                                        <p:cTn id="7" dur="750"/>
                                        <p:tgtEl>
                                          <p:spTgt spid="21">
                                            <p:txEl>
                                              <p:pRg st="0" end="0"/>
                                            </p:txEl>
                                          </p:spTgt>
                                        </p:tgtEl>
                                      </p:cBhvr>
                                    </p:animEffect>
                                  </p:childTnLst>
                                </p:cTn>
                              </p:par>
                            </p:childTnLst>
                          </p:cTn>
                        </p:par>
                        <p:par>
                          <p:cTn id="8" fill="hold" nodeType="afterGroup">
                            <p:stCondLst>
                              <p:cond delay="750"/>
                            </p:stCondLst>
                            <p:childTnLst>
                              <p:par>
                                <p:cTn id="9" presetID="22" presetClass="entr" presetSubtype="1" fill="hold" nodeType="afterEffect">
                                  <p:stCondLst>
                                    <p:cond delay="0"/>
                                  </p:stCondLst>
                                  <p:childTnLst>
                                    <p:set>
                                      <p:cBhvr>
                                        <p:cTn id="10" dur="1" fill="hold">
                                          <p:stCondLst>
                                            <p:cond delay="0"/>
                                          </p:stCondLst>
                                        </p:cTn>
                                        <p:tgtEl>
                                          <p:spTgt spid="21">
                                            <p:txEl>
                                              <p:pRg st="2" end="2"/>
                                            </p:txEl>
                                          </p:spTgt>
                                        </p:tgtEl>
                                        <p:attrNameLst>
                                          <p:attrName>style.visibility</p:attrName>
                                        </p:attrNameLst>
                                      </p:cBhvr>
                                      <p:to>
                                        <p:strVal val="visible"/>
                                      </p:to>
                                    </p:set>
                                    <p:animEffect transition="in" filter="wipe(up)">
                                      <p:cBhvr>
                                        <p:cTn id="11" dur="750"/>
                                        <p:tgtEl>
                                          <p:spTgt spid="21">
                                            <p:txEl>
                                              <p:pRg st="2" end="2"/>
                                            </p:txEl>
                                          </p:spTgt>
                                        </p:tgtEl>
                                      </p:cBhvr>
                                    </p:animEffect>
                                  </p:childTnLst>
                                </p:cTn>
                              </p:par>
                            </p:childTnLst>
                          </p:cTn>
                        </p:par>
                        <p:par>
                          <p:cTn id="12" fill="hold" nodeType="afterGroup">
                            <p:stCondLst>
                              <p:cond delay="1500"/>
                            </p:stCondLst>
                            <p:childTnLst>
                              <p:par>
                                <p:cTn id="13" presetID="22" presetClass="entr" presetSubtype="1" fill="hold" nodeType="afterEffect">
                                  <p:stCondLst>
                                    <p:cond delay="0"/>
                                  </p:stCondLst>
                                  <p:childTnLst>
                                    <p:set>
                                      <p:cBhvr>
                                        <p:cTn id="14" dur="1" fill="hold">
                                          <p:stCondLst>
                                            <p:cond delay="0"/>
                                          </p:stCondLst>
                                        </p:cTn>
                                        <p:tgtEl>
                                          <p:spTgt spid="21">
                                            <p:txEl>
                                              <p:pRg st="4" end="4"/>
                                            </p:txEl>
                                          </p:spTgt>
                                        </p:tgtEl>
                                        <p:attrNameLst>
                                          <p:attrName>style.visibility</p:attrName>
                                        </p:attrNameLst>
                                      </p:cBhvr>
                                      <p:to>
                                        <p:strVal val="visible"/>
                                      </p:to>
                                    </p:set>
                                    <p:animEffect transition="in" filter="wipe(up)">
                                      <p:cBhvr>
                                        <p:cTn id="15" dur="750"/>
                                        <p:tgtEl>
                                          <p:spTgt spid="21">
                                            <p:txEl>
                                              <p:pRg st="4" end="4"/>
                                            </p:txEl>
                                          </p:spTgt>
                                        </p:tgtEl>
                                      </p:cBhvr>
                                    </p:animEffect>
                                  </p:childTnLst>
                                </p:cTn>
                              </p:par>
                            </p:childTnLst>
                          </p:cTn>
                        </p:par>
                        <p:par>
                          <p:cTn id="16" fill="hold" nodeType="afterGroup">
                            <p:stCondLst>
                              <p:cond delay="2250"/>
                            </p:stCondLst>
                            <p:childTnLst>
                              <p:par>
                                <p:cTn id="17" presetID="2" presetClass="entr" presetSubtype="8" fill="hold" nodeType="afterEffect">
                                  <p:stCondLst>
                                    <p:cond delay="0"/>
                                  </p:stCondLst>
                                  <p:childTnLst>
                                    <p:set>
                                      <p:cBhvr>
                                        <p:cTn id="18" dur="1" fill="hold">
                                          <p:stCondLst>
                                            <p:cond delay="0"/>
                                          </p:stCondLst>
                                        </p:cTn>
                                        <p:tgtEl>
                                          <p:spTgt spid="37"/>
                                        </p:tgtEl>
                                        <p:attrNameLst>
                                          <p:attrName>style.visibility</p:attrName>
                                        </p:attrNameLst>
                                      </p:cBhvr>
                                      <p:to>
                                        <p:strVal val="visible"/>
                                      </p:to>
                                    </p:set>
                                    <p:anim calcmode="lin" valueType="num">
                                      <p:cBhvr additive="base">
                                        <p:cTn id="19" dur="1000" fill="hold"/>
                                        <p:tgtEl>
                                          <p:spTgt spid="37"/>
                                        </p:tgtEl>
                                        <p:attrNameLst>
                                          <p:attrName>ppt_x</p:attrName>
                                        </p:attrNameLst>
                                      </p:cBhvr>
                                      <p:tavLst>
                                        <p:tav tm="0">
                                          <p:val>
                                            <p:strVal val="0-#ppt_w/2"/>
                                          </p:val>
                                        </p:tav>
                                        <p:tav tm="100000">
                                          <p:val>
                                            <p:strVal val="#ppt_x"/>
                                          </p:val>
                                        </p:tav>
                                      </p:tavLst>
                                    </p:anim>
                                    <p:anim calcmode="lin" valueType="num">
                                      <p:cBhvr additive="base">
                                        <p:cTn id="20" dur="1000" fill="hold"/>
                                        <p:tgtEl>
                                          <p:spTgt spid="3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1154" name="Picture 29" descr="A screen shot of a computer&#10;&#10;Description automatically generated">
            <a:extLst>
              <a:ext uri="{FF2B5EF4-FFF2-40B4-BE49-F238E27FC236}">
                <a16:creationId xmlns:a16="http://schemas.microsoft.com/office/drawing/2014/main" id="{A214FD60-61C7-73C9-7A6C-A2E7EEB724B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372350" y="652463"/>
            <a:ext cx="4010025" cy="5554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1155" name="Text Placeholder 1">
            <a:extLst>
              <a:ext uri="{FF2B5EF4-FFF2-40B4-BE49-F238E27FC236}">
                <a16:creationId xmlns:a16="http://schemas.microsoft.com/office/drawing/2014/main" id="{47FAFBD9-87D6-09C4-0F2B-470D0A282D52}"/>
              </a:ext>
            </a:extLst>
          </p:cNvPr>
          <p:cNvSpPr>
            <a:spLocks noGrp="1" noChangeArrowheads="1"/>
          </p:cNvSpPr>
          <p:nvPr>
            <p:ph type="body" sz="quarter" idx="4294967295"/>
          </p:nvPr>
        </p:nvSpPr>
        <p:spPr bwMode="auto">
          <a:xfrm>
            <a:off x="334963" y="188913"/>
            <a:ext cx="4895850" cy="4000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dirty="0">
                <a:latin typeface="Century Gothic" panose="020B0502020202020204" pitchFamily="34" charset="0"/>
              </a:rPr>
              <a:t>FinxS® Sales Competence Assessment</a:t>
            </a:r>
          </a:p>
        </p:txBody>
      </p:sp>
      <p:sp>
        <p:nvSpPr>
          <p:cNvPr id="3" name="Rectangle 2">
            <a:extLst>
              <a:ext uri="{FF2B5EF4-FFF2-40B4-BE49-F238E27FC236}">
                <a16:creationId xmlns:a16="http://schemas.microsoft.com/office/drawing/2014/main" id="{E20156D0-8DD2-9B48-9C33-6DA33E488987}"/>
              </a:ext>
            </a:extLst>
          </p:cNvPr>
          <p:cNvSpPr>
            <a:spLocks noChangeArrowheads="1"/>
          </p:cNvSpPr>
          <p:nvPr/>
        </p:nvSpPr>
        <p:spPr bwMode="auto">
          <a:xfrm>
            <a:off x="661988" y="1641475"/>
            <a:ext cx="5116512"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buFont typeface="Arial" panose="020B0604020202020204" pitchFamily="34" charset="0"/>
              <a:buChar char="•"/>
            </a:pPr>
            <a:r>
              <a:rPr lang="en-NZ" altLang="en-US" sz="1600">
                <a:latin typeface="Century Gothic" panose="020B0502020202020204" pitchFamily="34" charset="0"/>
                <a:cs typeface="Open Sans" panose="020B0606030504020204" pitchFamily="34" charset="0"/>
              </a:rPr>
              <a:t>NOT DISC Based – An entirely different tool</a:t>
            </a:r>
          </a:p>
          <a:p>
            <a:pPr eaLnBrk="1" hangingPunct="1">
              <a:lnSpc>
                <a:spcPct val="150000"/>
              </a:lnSpc>
              <a:buFont typeface="Arial" panose="020B0604020202020204" pitchFamily="34" charset="0"/>
              <a:buChar char="•"/>
            </a:pPr>
            <a:r>
              <a:rPr lang="en-NZ" altLang="en-US" sz="1600">
                <a:latin typeface="Century Gothic" panose="020B0502020202020204" pitchFamily="34" charset="0"/>
                <a:cs typeface="Open Sans" panose="020B0606030504020204" pitchFamily="34" charset="0"/>
              </a:rPr>
              <a:t>Consists </a:t>
            </a:r>
            <a:r>
              <a:rPr lang="pl-PL" altLang="en-US" sz="1600">
                <a:latin typeface="Century Gothic" panose="020B0502020202020204" pitchFamily="34" charset="0"/>
                <a:cs typeface="Open Sans" panose="020B0606030504020204" pitchFamily="34" charset="0"/>
              </a:rPr>
              <a:t>of 99 forced questions</a:t>
            </a:r>
            <a:endParaRPr lang="en-NZ" altLang="en-US" sz="1600">
              <a:latin typeface="Century Gothic" panose="020B0502020202020204" pitchFamily="34" charset="0"/>
              <a:cs typeface="Open Sans" panose="020B0606030504020204" pitchFamily="34" charset="0"/>
            </a:endParaRPr>
          </a:p>
          <a:p>
            <a:pPr eaLnBrk="1" hangingPunct="1">
              <a:lnSpc>
                <a:spcPct val="150000"/>
              </a:lnSpc>
              <a:buFont typeface="Arial" panose="020B0604020202020204" pitchFamily="34" charset="0"/>
              <a:buChar char="•"/>
            </a:pPr>
            <a:r>
              <a:rPr lang="pl-PL" altLang="en-US" sz="1600">
                <a:latin typeface="Century Gothic" panose="020B0502020202020204" pitchFamily="34" charset="0"/>
                <a:cs typeface="Open Sans" panose="020B0606030504020204" pitchFamily="34" charset="0"/>
              </a:rPr>
              <a:t>2</a:t>
            </a:r>
            <a:r>
              <a:rPr lang="en-NZ" altLang="en-US" sz="1600">
                <a:latin typeface="Century Gothic" panose="020B0502020202020204" pitchFamily="34" charset="0"/>
                <a:cs typeface="Open Sans" panose="020B0606030504020204" pitchFamily="34" charset="0"/>
              </a:rPr>
              <a:t>0 - 30</a:t>
            </a:r>
            <a:r>
              <a:rPr lang="pl-PL" altLang="en-US" sz="1600">
                <a:latin typeface="Century Gothic" panose="020B0502020202020204" pitchFamily="34" charset="0"/>
                <a:cs typeface="Open Sans" panose="020B0606030504020204" pitchFamily="34" charset="0"/>
              </a:rPr>
              <a:t> minutes to complet</a:t>
            </a:r>
            <a:r>
              <a:rPr lang="en-NZ" altLang="en-US" sz="1600">
                <a:latin typeface="Century Gothic" panose="020B0502020202020204" pitchFamily="34" charset="0"/>
                <a:cs typeface="Open Sans" panose="020B0606030504020204" pitchFamily="34" charset="0"/>
              </a:rPr>
              <a:t>e</a:t>
            </a:r>
            <a:endParaRPr lang="pl-PL" altLang="en-US" sz="1600">
              <a:latin typeface="Century Gothic" panose="020B0502020202020204" pitchFamily="34" charset="0"/>
              <a:cs typeface="Open Sans" panose="020B0606030504020204" pitchFamily="34" charset="0"/>
            </a:endParaRPr>
          </a:p>
          <a:p>
            <a:pPr eaLnBrk="1" hangingPunct="1">
              <a:lnSpc>
                <a:spcPct val="150000"/>
              </a:lnSpc>
              <a:buFont typeface="Arial" panose="020B0604020202020204" pitchFamily="34" charset="0"/>
              <a:buChar char="•"/>
            </a:pPr>
            <a:r>
              <a:rPr lang="en-NZ" altLang="en-US" sz="1600">
                <a:latin typeface="Century Gothic" panose="020B0502020202020204" pitchFamily="34" charset="0"/>
                <a:cs typeface="Open Sans" panose="020B0606030504020204" pitchFamily="34" charset="0"/>
              </a:rPr>
              <a:t>M</a:t>
            </a:r>
            <a:r>
              <a:rPr lang="pl-PL" altLang="en-US" sz="1600">
                <a:latin typeface="Century Gothic" panose="020B0502020202020204" pitchFamily="34" charset="0"/>
                <a:cs typeface="Open Sans" panose="020B0606030504020204" pitchFamily="34" charset="0"/>
              </a:rPr>
              <a:t>easures </a:t>
            </a:r>
            <a:r>
              <a:rPr lang="en-NZ" altLang="en-US" sz="1600">
                <a:latin typeface="Century Gothic" panose="020B0502020202020204" pitchFamily="34" charset="0"/>
                <a:cs typeface="Open Sans" panose="020B0606030504020204" pitchFamily="34" charset="0"/>
              </a:rPr>
              <a:t>the </a:t>
            </a:r>
            <a:r>
              <a:rPr lang="pl-PL" altLang="en-US" sz="1600">
                <a:latin typeface="Century Gothic" panose="020B0502020202020204" pitchFamily="34" charset="0"/>
                <a:cs typeface="Open Sans" panose="020B0606030504020204" pitchFamily="34" charset="0"/>
              </a:rPr>
              <a:t>attitude of the respondent to</a:t>
            </a:r>
            <a:r>
              <a:rPr lang="en-NZ" altLang="en-US" sz="1600">
                <a:latin typeface="Century Gothic" panose="020B0502020202020204" pitchFamily="34" charset="0"/>
                <a:cs typeface="Open Sans" panose="020B0606030504020204" pitchFamily="34" charset="0"/>
              </a:rPr>
              <a:t>wards</a:t>
            </a:r>
            <a:r>
              <a:rPr lang="pl-PL" altLang="en-US" sz="1600">
                <a:latin typeface="Century Gothic" panose="020B0502020202020204" pitchFamily="34" charset="0"/>
                <a:cs typeface="Open Sans" panose="020B0606030504020204" pitchFamily="34" charset="0"/>
              </a:rPr>
              <a:t> key </a:t>
            </a:r>
            <a:r>
              <a:rPr lang="en-NZ" altLang="en-US" sz="1600">
                <a:latin typeface="Century Gothic" panose="020B0502020202020204" pitchFamily="34" charset="0"/>
                <a:cs typeface="Open Sans" panose="020B0606030504020204" pitchFamily="34" charset="0"/>
              </a:rPr>
              <a:t>behaviours</a:t>
            </a:r>
            <a:r>
              <a:rPr lang="pl-PL" altLang="en-US" sz="1600">
                <a:latin typeface="Century Gothic" panose="020B0502020202020204" pitchFamily="34" charset="0"/>
                <a:cs typeface="Open Sans" panose="020B0606030504020204" pitchFamily="34" charset="0"/>
              </a:rPr>
              <a:t> in the sales process </a:t>
            </a:r>
            <a:endParaRPr lang="en-NZ" altLang="en-US" sz="1600">
              <a:latin typeface="Century Gothic" panose="020B0502020202020204" pitchFamily="34" charset="0"/>
              <a:cs typeface="Open Sans" panose="020B0606030504020204" pitchFamily="34" charset="0"/>
            </a:endParaRPr>
          </a:p>
          <a:p>
            <a:pPr eaLnBrk="1" hangingPunct="1">
              <a:lnSpc>
                <a:spcPct val="150000"/>
              </a:lnSpc>
              <a:buFont typeface="Arial" panose="020B0604020202020204" pitchFamily="34" charset="0"/>
              <a:buChar char="•"/>
            </a:pPr>
            <a:r>
              <a:rPr lang="en-NZ" altLang="en-US" sz="1600">
                <a:latin typeface="Century Gothic" panose="020B0502020202020204" pitchFamily="34" charset="0"/>
                <a:cs typeface="Open Sans" panose="020B0606030504020204" pitchFamily="34" charset="0"/>
              </a:rPr>
              <a:t>Measures </a:t>
            </a:r>
            <a:r>
              <a:rPr lang="pl-PL" altLang="en-US" sz="1600">
                <a:latin typeface="Century Gothic" panose="020B0502020202020204" pitchFamily="34" charset="0"/>
                <a:cs typeface="Open Sans" panose="020B0606030504020204" pitchFamily="34" charset="0"/>
              </a:rPr>
              <a:t>perception of </a:t>
            </a:r>
            <a:r>
              <a:rPr lang="en-NZ" altLang="en-US" sz="1600">
                <a:latin typeface="Century Gothic" panose="020B0502020202020204" pitchFamily="34" charset="0"/>
                <a:cs typeface="Open Sans" panose="020B0606030504020204" pitchFamily="34" charset="0"/>
              </a:rPr>
              <a:t>their </a:t>
            </a:r>
            <a:r>
              <a:rPr lang="pl-PL" altLang="en-US" sz="1600">
                <a:latin typeface="Century Gothic" panose="020B0502020202020204" pitchFamily="34" charset="0"/>
                <a:cs typeface="Open Sans" panose="020B0606030504020204" pitchFamily="34" charset="0"/>
              </a:rPr>
              <a:t>current sales competenc</a:t>
            </a:r>
            <a:r>
              <a:rPr lang="en-NZ" altLang="en-US" sz="1600" err="1">
                <a:latin typeface="Century Gothic" panose="020B0502020202020204" pitchFamily="34" charset="0"/>
                <a:cs typeface="Open Sans" panose="020B0606030504020204" pitchFamily="34" charset="0"/>
              </a:rPr>
              <a:t>i</a:t>
            </a:r>
            <a:r>
              <a:rPr lang="pl-PL" altLang="en-US" sz="1600">
                <a:latin typeface="Century Gothic" panose="020B0502020202020204" pitchFamily="34" charset="0"/>
                <a:cs typeface="Open Sans" panose="020B0606030504020204" pitchFamily="34" charset="0"/>
              </a:rPr>
              <a:t>es</a:t>
            </a:r>
            <a:endParaRPr lang="en-NZ" altLang="en-US" sz="1600">
              <a:latin typeface="Century Gothic" panose="020B0502020202020204" pitchFamily="34" charset="0"/>
              <a:cs typeface="Open Sans" panose="020B0606030504020204" pitchFamily="34" charset="0"/>
            </a:endParaRPr>
          </a:p>
          <a:p>
            <a:pPr eaLnBrk="1" hangingPunct="1">
              <a:lnSpc>
                <a:spcPct val="150000"/>
              </a:lnSpc>
              <a:buFont typeface="Arial" panose="020B0604020202020204" pitchFamily="34" charset="0"/>
              <a:buChar char="•"/>
            </a:pPr>
            <a:r>
              <a:rPr lang="en-NZ" altLang="en-US" sz="1600">
                <a:latin typeface="Century Gothic" panose="020B0502020202020204" pitchFamily="34" charset="0"/>
                <a:cs typeface="Open Sans" panose="020B0606030504020204" pitchFamily="34" charset="0"/>
              </a:rPr>
              <a:t>18 critical sales competencies</a:t>
            </a:r>
          </a:p>
          <a:p>
            <a:pPr eaLnBrk="1" hangingPunct="1">
              <a:lnSpc>
                <a:spcPct val="150000"/>
              </a:lnSpc>
              <a:buFont typeface="Arial" panose="020B0604020202020204" pitchFamily="34" charset="0"/>
              <a:buChar char="•"/>
            </a:pPr>
            <a:r>
              <a:rPr lang="en-NZ" altLang="en-US" sz="1600">
                <a:latin typeface="Century Gothic" panose="020B0502020202020204" pitchFamily="34" charset="0"/>
                <a:cs typeface="Open Sans" panose="020B0606030504020204" pitchFamily="34" charset="0"/>
              </a:rPr>
              <a:t>Mindsets</a:t>
            </a:r>
          </a:p>
          <a:p>
            <a:pPr eaLnBrk="1" hangingPunct="1">
              <a:lnSpc>
                <a:spcPct val="150000"/>
              </a:lnSpc>
              <a:buFont typeface="Arial" panose="020B0604020202020204" pitchFamily="34" charset="0"/>
              <a:buChar char="•"/>
            </a:pPr>
            <a:r>
              <a:rPr lang="en-NZ" altLang="en-US" sz="1600">
                <a:latin typeface="Century Gothic" panose="020B0502020202020204" pitchFamily="34" charset="0"/>
                <a:cs typeface="Open Sans" panose="020B0606030504020204" pitchFamily="34" charset="0"/>
              </a:rPr>
              <a:t>Excuse Index</a:t>
            </a:r>
          </a:p>
          <a:p>
            <a:pPr eaLnBrk="1" hangingPunct="1">
              <a:lnSpc>
                <a:spcPct val="150000"/>
              </a:lnSpc>
              <a:buFont typeface="Arial" panose="020B0604020202020204" pitchFamily="34" charset="0"/>
              <a:buChar char="•"/>
            </a:pPr>
            <a:r>
              <a:rPr lang="en-NZ" altLang="en-US" sz="1600">
                <a:latin typeface="Century Gothic" panose="020B0502020202020204" pitchFamily="34" charset="0"/>
                <a:cs typeface="Open Sans" panose="020B0606030504020204" pitchFamily="34" charset="0"/>
              </a:rPr>
              <a:t>Sales Cycle</a:t>
            </a:r>
          </a:p>
          <a:p>
            <a:pPr eaLnBrk="1" hangingPunct="1">
              <a:lnSpc>
                <a:spcPct val="150000"/>
              </a:lnSpc>
              <a:buFont typeface="Arial" panose="020B0604020202020204" pitchFamily="34" charset="0"/>
              <a:buChar char="•"/>
            </a:pPr>
            <a:r>
              <a:rPr lang="en-NZ" altLang="en-US" sz="1600">
                <a:latin typeface="Century Gothic" panose="020B0502020202020204" pitchFamily="34" charset="0"/>
                <a:cs typeface="Open Sans" panose="020B0606030504020204" pitchFamily="34" charset="0"/>
              </a:rPr>
              <a:t>Match Percentage to 8 different Job Roles</a:t>
            </a:r>
            <a:endParaRPr lang="pl-PL" altLang="en-US" sz="1600">
              <a:latin typeface="Century Gothic" panose="020B0502020202020204" pitchFamily="34" charset="0"/>
              <a:cs typeface="Open Sans" panose="020B0606030504020204" pitchFamily="34" charset="0"/>
            </a:endParaRPr>
          </a:p>
        </p:txBody>
      </p:sp>
      <p:grpSp>
        <p:nvGrpSpPr>
          <p:cNvPr id="27" name="Group 26">
            <a:extLst>
              <a:ext uri="{FF2B5EF4-FFF2-40B4-BE49-F238E27FC236}">
                <a16:creationId xmlns:a16="http://schemas.microsoft.com/office/drawing/2014/main" id="{B9C261AD-B282-76F4-E449-C9A6CFB8DED3}"/>
              </a:ext>
            </a:extLst>
          </p:cNvPr>
          <p:cNvGrpSpPr/>
          <p:nvPr/>
        </p:nvGrpSpPr>
        <p:grpSpPr>
          <a:xfrm>
            <a:off x="-673545" y="1034931"/>
            <a:ext cx="6268402" cy="534864"/>
            <a:chOff x="5719363" y="765498"/>
            <a:chExt cx="7759922" cy="1251043"/>
          </a:xfrm>
          <a:solidFill>
            <a:srgbClr val="F17E00"/>
          </a:solidFill>
        </p:grpSpPr>
        <p:sp>
          <p:nvSpPr>
            <p:cNvPr id="28" name="Rounded Rectangle 27">
              <a:extLst>
                <a:ext uri="{FF2B5EF4-FFF2-40B4-BE49-F238E27FC236}">
                  <a16:creationId xmlns:a16="http://schemas.microsoft.com/office/drawing/2014/main" id="{8312193F-88C4-71EF-29C0-08580101E29E}"/>
                </a:ext>
              </a:extLst>
            </p:cNvPr>
            <p:cNvSpPr/>
            <p:nvPr/>
          </p:nvSpPr>
          <p:spPr>
            <a:xfrm>
              <a:off x="5719363" y="765498"/>
              <a:ext cx="7759922" cy="1251043"/>
            </a:xfrm>
            <a:prstGeom prst="roundRect">
              <a:avLst/>
            </a:prstGeom>
            <a:solidFill>
              <a:srgbClr val="DE247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29" name="TextBox 28">
              <a:extLst>
                <a:ext uri="{FF2B5EF4-FFF2-40B4-BE49-F238E27FC236}">
                  <a16:creationId xmlns:a16="http://schemas.microsoft.com/office/drawing/2014/main" id="{5383AB28-9B9A-0771-0BA0-DCB49AD3955F}"/>
                </a:ext>
              </a:extLst>
            </p:cNvPr>
            <p:cNvSpPr txBox="1"/>
            <p:nvPr/>
          </p:nvSpPr>
          <p:spPr>
            <a:xfrm>
              <a:off x="7413538" y="987579"/>
              <a:ext cx="5849722" cy="863865"/>
            </a:xfrm>
            <a:prstGeom prst="rect">
              <a:avLst/>
            </a:prstGeom>
            <a:noFill/>
          </p:spPr>
          <p:txBody>
            <a:bodyPr>
              <a:spAutoFit/>
            </a:bodyPr>
            <a:lstStyle/>
            <a:p>
              <a:pPr algn="r" defTabSz="913203" eaLnBrk="1" fontAlgn="auto" hangingPunct="1">
                <a:spcBef>
                  <a:spcPts val="0"/>
                </a:spcBef>
                <a:spcAft>
                  <a:spcPts val="0"/>
                </a:spcAft>
                <a:defRPr/>
              </a:pPr>
              <a:r>
                <a:rPr lang="en-NZ" b="1" dirty="0">
                  <a:solidFill>
                    <a:schemeClr val="bg1"/>
                  </a:solidFill>
                  <a:latin typeface="Century Gothic" panose="020B0502020202020204" pitchFamily="34" charset="0"/>
                </a:rPr>
                <a:t>FinxS® Sales Competence Questionnaire</a:t>
              </a:r>
            </a:p>
          </p:txBody>
        </p:sp>
      </p:grpSp>
      <p:pic>
        <p:nvPicPr>
          <p:cNvPr id="561158" name="Picture 4">
            <a:extLst>
              <a:ext uri="{FF2B5EF4-FFF2-40B4-BE49-F238E27FC236}">
                <a16:creationId xmlns:a16="http://schemas.microsoft.com/office/drawing/2014/main" id="{999B82DB-701C-473F-CC96-1A20817DBB7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924800" y="1382713"/>
            <a:ext cx="2892425" cy="4090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 name="Picture 1" descr="A document with text on it&#10;&#10;Description automatically generated">
            <a:extLst>
              <a:ext uri="{FF2B5EF4-FFF2-40B4-BE49-F238E27FC236}">
                <a16:creationId xmlns:a16="http://schemas.microsoft.com/office/drawing/2014/main" id="{DDBB89BA-B74F-916F-BD28-4053EB845705}"/>
              </a:ext>
            </a:extLst>
          </p:cNvPr>
          <p:cNvPicPr>
            <a:picLocks noChangeAspect="1"/>
          </p:cNvPicPr>
          <p:nvPr/>
        </p:nvPicPr>
        <p:blipFill>
          <a:blip r:embed="rId5">
            <a:extLst>
              <a:ext uri="{28A0092B-C50C-407E-A947-70E740481C1C}">
                <a14:useLocalDpi xmlns:a14="http://schemas.microsoft.com/office/drawing/2010/main" val="0"/>
              </a:ext>
            </a:extLst>
          </a:blip>
          <a:srcRect l="62665" t="94264" r="10825" b="1977"/>
          <a:stretch/>
        </p:blipFill>
        <p:spPr>
          <a:xfrm>
            <a:off x="9888411" y="5065522"/>
            <a:ext cx="880745" cy="177480"/>
          </a:xfrm>
          <a:prstGeom prst="rect">
            <a:avLst/>
          </a:prstGeom>
        </p:spPr>
      </p:pic>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1000" fill="hold"/>
                                        <p:tgtEl>
                                          <p:spTgt spid="27"/>
                                        </p:tgtEl>
                                        <p:attrNameLst>
                                          <p:attrName>ppt_x</p:attrName>
                                        </p:attrNameLst>
                                      </p:cBhvr>
                                      <p:tavLst>
                                        <p:tav tm="0">
                                          <p:val>
                                            <p:strVal val="0-#ppt_w/2"/>
                                          </p:val>
                                        </p:tav>
                                        <p:tav tm="100000">
                                          <p:val>
                                            <p:strVal val="#ppt_x"/>
                                          </p:val>
                                        </p:tav>
                                      </p:tavLst>
                                    </p:anim>
                                    <p:anim calcmode="lin" valueType="num">
                                      <p:cBhvr additive="base">
                                        <p:cTn id="8" dur="1000" fill="hold"/>
                                        <p:tgtEl>
                                          <p:spTgt spid="27"/>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000"/>
                            </p:stCondLst>
                            <p:childTnLst>
                              <p:par>
                                <p:cTn id="10" presetID="9" presetClass="entr" presetSubtype="0" fill="hold"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dissolve">
                                      <p:cBhvr>
                                        <p:cTn id="12" dur="500"/>
                                        <p:tgtEl>
                                          <p:spTgt spid="3">
                                            <p:txEl>
                                              <p:pRg st="0" end="0"/>
                                            </p:txEl>
                                          </p:spTgt>
                                        </p:tgtEl>
                                      </p:cBhvr>
                                    </p:animEffect>
                                  </p:childTnLst>
                                </p:cTn>
                              </p:par>
                            </p:childTnLst>
                          </p:cTn>
                        </p:par>
                        <p:par>
                          <p:cTn id="13" fill="hold" nodeType="afterGroup">
                            <p:stCondLst>
                              <p:cond delay="1500"/>
                            </p:stCondLst>
                            <p:childTnLst>
                              <p:par>
                                <p:cTn id="14" presetID="9" presetClass="entr" presetSubtype="0" fill="hold" nodeType="afterEffect">
                                  <p:stCondLst>
                                    <p:cond delay="0"/>
                                  </p:stCondLst>
                                  <p:childTnLst>
                                    <p:set>
                                      <p:cBhvr>
                                        <p:cTn id="15" dur="1" fill="hold">
                                          <p:stCondLst>
                                            <p:cond delay="0"/>
                                          </p:stCondLst>
                                        </p:cTn>
                                        <p:tgtEl>
                                          <p:spTgt spid="3">
                                            <p:txEl>
                                              <p:pRg st="1" end="1"/>
                                            </p:txEl>
                                          </p:spTgt>
                                        </p:tgtEl>
                                        <p:attrNameLst>
                                          <p:attrName>style.visibility</p:attrName>
                                        </p:attrNameLst>
                                      </p:cBhvr>
                                      <p:to>
                                        <p:strVal val="visible"/>
                                      </p:to>
                                    </p:set>
                                    <p:animEffect transition="in" filter="dissolve">
                                      <p:cBhvr>
                                        <p:cTn id="16" dur="500"/>
                                        <p:tgtEl>
                                          <p:spTgt spid="3">
                                            <p:txEl>
                                              <p:pRg st="1" end="1"/>
                                            </p:txEl>
                                          </p:spTgt>
                                        </p:tgtEl>
                                      </p:cBhvr>
                                    </p:animEffect>
                                  </p:childTnLst>
                                </p:cTn>
                              </p:par>
                            </p:childTnLst>
                          </p:cTn>
                        </p:par>
                        <p:par>
                          <p:cTn id="17" fill="hold" nodeType="afterGroup">
                            <p:stCondLst>
                              <p:cond delay="2000"/>
                            </p:stCondLst>
                            <p:childTnLst>
                              <p:par>
                                <p:cTn id="18" presetID="9" presetClass="entr" presetSubtype="0" fill="hold" nodeType="afterEffect">
                                  <p:stCondLst>
                                    <p:cond delay="0"/>
                                  </p:stCondLst>
                                  <p:childTnLst>
                                    <p:set>
                                      <p:cBhvr>
                                        <p:cTn id="19" dur="1" fill="hold">
                                          <p:stCondLst>
                                            <p:cond delay="0"/>
                                          </p:stCondLst>
                                        </p:cTn>
                                        <p:tgtEl>
                                          <p:spTgt spid="3">
                                            <p:txEl>
                                              <p:pRg st="2" end="2"/>
                                            </p:txEl>
                                          </p:spTgt>
                                        </p:tgtEl>
                                        <p:attrNameLst>
                                          <p:attrName>style.visibility</p:attrName>
                                        </p:attrNameLst>
                                      </p:cBhvr>
                                      <p:to>
                                        <p:strVal val="visible"/>
                                      </p:to>
                                    </p:set>
                                    <p:animEffect transition="in" filter="dissolve">
                                      <p:cBhvr>
                                        <p:cTn id="20" dur="500"/>
                                        <p:tgtEl>
                                          <p:spTgt spid="3">
                                            <p:txEl>
                                              <p:pRg st="2" end="2"/>
                                            </p:txEl>
                                          </p:spTgt>
                                        </p:tgtEl>
                                      </p:cBhvr>
                                    </p:animEffect>
                                  </p:childTnLst>
                                </p:cTn>
                              </p:par>
                            </p:childTnLst>
                          </p:cTn>
                        </p:par>
                        <p:par>
                          <p:cTn id="21" fill="hold" nodeType="afterGroup">
                            <p:stCondLst>
                              <p:cond delay="2500"/>
                            </p:stCondLst>
                            <p:childTnLst>
                              <p:par>
                                <p:cTn id="22" presetID="9" presetClass="entr" presetSubtype="0" fill="hold" nodeType="afterEffect">
                                  <p:stCondLst>
                                    <p:cond delay="0"/>
                                  </p:stCondLst>
                                  <p:childTnLst>
                                    <p:set>
                                      <p:cBhvr>
                                        <p:cTn id="23" dur="1" fill="hold">
                                          <p:stCondLst>
                                            <p:cond delay="0"/>
                                          </p:stCondLst>
                                        </p:cTn>
                                        <p:tgtEl>
                                          <p:spTgt spid="3">
                                            <p:txEl>
                                              <p:pRg st="3" end="3"/>
                                            </p:txEl>
                                          </p:spTgt>
                                        </p:tgtEl>
                                        <p:attrNameLst>
                                          <p:attrName>style.visibility</p:attrName>
                                        </p:attrNameLst>
                                      </p:cBhvr>
                                      <p:to>
                                        <p:strVal val="visible"/>
                                      </p:to>
                                    </p:set>
                                    <p:animEffect transition="in" filter="dissolve">
                                      <p:cBhvr>
                                        <p:cTn id="24" dur="500"/>
                                        <p:tgtEl>
                                          <p:spTgt spid="3">
                                            <p:txEl>
                                              <p:pRg st="3" end="3"/>
                                            </p:txEl>
                                          </p:spTgt>
                                        </p:tgtEl>
                                      </p:cBhvr>
                                    </p:animEffect>
                                  </p:childTnLst>
                                </p:cTn>
                              </p:par>
                            </p:childTnLst>
                          </p:cTn>
                        </p:par>
                        <p:par>
                          <p:cTn id="25" fill="hold" nodeType="afterGroup">
                            <p:stCondLst>
                              <p:cond delay="3000"/>
                            </p:stCondLst>
                            <p:childTnLst>
                              <p:par>
                                <p:cTn id="26" presetID="9" presetClass="entr" presetSubtype="0" fill="hold" nodeType="afterEffect">
                                  <p:stCondLst>
                                    <p:cond delay="0"/>
                                  </p:stCondLst>
                                  <p:childTnLst>
                                    <p:set>
                                      <p:cBhvr>
                                        <p:cTn id="27" dur="1" fill="hold">
                                          <p:stCondLst>
                                            <p:cond delay="0"/>
                                          </p:stCondLst>
                                        </p:cTn>
                                        <p:tgtEl>
                                          <p:spTgt spid="3">
                                            <p:txEl>
                                              <p:pRg st="4" end="4"/>
                                            </p:txEl>
                                          </p:spTgt>
                                        </p:tgtEl>
                                        <p:attrNameLst>
                                          <p:attrName>style.visibility</p:attrName>
                                        </p:attrNameLst>
                                      </p:cBhvr>
                                      <p:to>
                                        <p:strVal val="visible"/>
                                      </p:to>
                                    </p:set>
                                    <p:animEffect transition="in" filter="dissolve">
                                      <p:cBhvr>
                                        <p:cTn id="28" dur="500"/>
                                        <p:tgtEl>
                                          <p:spTgt spid="3">
                                            <p:txEl>
                                              <p:pRg st="4" end="4"/>
                                            </p:txEl>
                                          </p:spTgt>
                                        </p:tgtEl>
                                      </p:cBhvr>
                                    </p:animEffect>
                                  </p:childTnLst>
                                </p:cTn>
                              </p:par>
                            </p:childTnLst>
                          </p:cTn>
                        </p:par>
                        <p:par>
                          <p:cTn id="29" fill="hold" nodeType="afterGroup">
                            <p:stCondLst>
                              <p:cond delay="3500"/>
                            </p:stCondLst>
                            <p:childTnLst>
                              <p:par>
                                <p:cTn id="30" presetID="9" presetClass="entr" presetSubtype="0" fill="hold" nodeType="afterEffect">
                                  <p:stCondLst>
                                    <p:cond delay="0"/>
                                  </p:stCondLst>
                                  <p:childTnLst>
                                    <p:set>
                                      <p:cBhvr>
                                        <p:cTn id="31" dur="1" fill="hold">
                                          <p:stCondLst>
                                            <p:cond delay="0"/>
                                          </p:stCondLst>
                                        </p:cTn>
                                        <p:tgtEl>
                                          <p:spTgt spid="3">
                                            <p:txEl>
                                              <p:pRg st="5" end="5"/>
                                            </p:txEl>
                                          </p:spTgt>
                                        </p:tgtEl>
                                        <p:attrNameLst>
                                          <p:attrName>style.visibility</p:attrName>
                                        </p:attrNameLst>
                                      </p:cBhvr>
                                      <p:to>
                                        <p:strVal val="visible"/>
                                      </p:to>
                                    </p:set>
                                    <p:animEffect transition="in" filter="dissolve">
                                      <p:cBhvr>
                                        <p:cTn id="32" dur="500"/>
                                        <p:tgtEl>
                                          <p:spTgt spid="3">
                                            <p:txEl>
                                              <p:pRg st="5" end="5"/>
                                            </p:txEl>
                                          </p:spTgt>
                                        </p:tgtEl>
                                      </p:cBhvr>
                                    </p:animEffect>
                                  </p:childTnLst>
                                </p:cTn>
                              </p:par>
                            </p:childTnLst>
                          </p:cTn>
                        </p:par>
                        <p:par>
                          <p:cTn id="33" fill="hold" nodeType="afterGroup">
                            <p:stCondLst>
                              <p:cond delay="4000"/>
                            </p:stCondLst>
                            <p:childTnLst>
                              <p:par>
                                <p:cTn id="34" presetID="9" presetClass="entr" presetSubtype="0" fill="hold" nodeType="afterEffect">
                                  <p:stCondLst>
                                    <p:cond delay="0"/>
                                  </p:stCondLst>
                                  <p:childTnLst>
                                    <p:set>
                                      <p:cBhvr>
                                        <p:cTn id="35" dur="1" fill="hold">
                                          <p:stCondLst>
                                            <p:cond delay="0"/>
                                          </p:stCondLst>
                                        </p:cTn>
                                        <p:tgtEl>
                                          <p:spTgt spid="3">
                                            <p:txEl>
                                              <p:pRg st="6" end="6"/>
                                            </p:txEl>
                                          </p:spTgt>
                                        </p:tgtEl>
                                        <p:attrNameLst>
                                          <p:attrName>style.visibility</p:attrName>
                                        </p:attrNameLst>
                                      </p:cBhvr>
                                      <p:to>
                                        <p:strVal val="visible"/>
                                      </p:to>
                                    </p:set>
                                    <p:animEffect transition="in" filter="dissolve">
                                      <p:cBhvr>
                                        <p:cTn id="36" dur="500"/>
                                        <p:tgtEl>
                                          <p:spTgt spid="3">
                                            <p:txEl>
                                              <p:pRg st="6" end="6"/>
                                            </p:txEl>
                                          </p:spTgt>
                                        </p:tgtEl>
                                      </p:cBhvr>
                                    </p:animEffect>
                                  </p:childTnLst>
                                </p:cTn>
                              </p:par>
                            </p:childTnLst>
                          </p:cTn>
                        </p:par>
                        <p:par>
                          <p:cTn id="37" fill="hold" nodeType="afterGroup">
                            <p:stCondLst>
                              <p:cond delay="4500"/>
                            </p:stCondLst>
                            <p:childTnLst>
                              <p:par>
                                <p:cTn id="38" presetID="9" presetClass="entr" presetSubtype="0" fill="hold" nodeType="afterEffect">
                                  <p:stCondLst>
                                    <p:cond delay="0"/>
                                  </p:stCondLst>
                                  <p:childTnLst>
                                    <p:set>
                                      <p:cBhvr>
                                        <p:cTn id="39" dur="1" fill="hold">
                                          <p:stCondLst>
                                            <p:cond delay="0"/>
                                          </p:stCondLst>
                                        </p:cTn>
                                        <p:tgtEl>
                                          <p:spTgt spid="3">
                                            <p:txEl>
                                              <p:pRg st="7" end="7"/>
                                            </p:txEl>
                                          </p:spTgt>
                                        </p:tgtEl>
                                        <p:attrNameLst>
                                          <p:attrName>style.visibility</p:attrName>
                                        </p:attrNameLst>
                                      </p:cBhvr>
                                      <p:to>
                                        <p:strVal val="visible"/>
                                      </p:to>
                                    </p:set>
                                    <p:animEffect transition="in" filter="dissolve">
                                      <p:cBhvr>
                                        <p:cTn id="40" dur="500"/>
                                        <p:tgtEl>
                                          <p:spTgt spid="3">
                                            <p:txEl>
                                              <p:pRg st="7" end="7"/>
                                            </p:txEl>
                                          </p:spTgt>
                                        </p:tgtEl>
                                      </p:cBhvr>
                                    </p:animEffect>
                                  </p:childTnLst>
                                </p:cTn>
                              </p:par>
                            </p:childTnLst>
                          </p:cTn>
                        </p:par>
                        <p:par>
                          <p:cTn id="41" fill="hold" nodeType="afterGroup">
                            <p:stCondLst>
                              <p:cond delay="5000"/>
                            </p:stCondLst>
                            <p:childTnLst>
                              <p:par>
                                <p:cTn id="42" presetID="9" presetClass="entr" presetSubtype="0" fill="hold" nodeType="afterEffect">
                                  <p:stCondLst>
                                    <p:cond delay="0"/>
                                  </p:stCondLst>
                                  <p:childTnLst>
                                    <p:set>
                                      <p:cBhvr>
                                        <p:cTn id="43" dur="1" fill="hold">
                                          <p:stCondLst>
                                            <p:cond delay="0"/>
                                          </p:stCondLst>
                                        </p:cTn>
                                        <p:tgtEl>
                                          <p:spTgt spid="3">
                                            <p:txEl>
                                              <p:pRg st="8" end="8"/>
                                            </p:txEl>
                                          </p:spTgt>
                                        </p:tgtEl>
                                        <p:attrNameLst>
                                          <p:attrName>style.visibility</p:attrName>
                                        </p:attrNameLst>
                                      </p:cBhvr>
                                      <p:to>
                                        <p:strVal val="visible"/>
                                      </p:to>
                                    </p:set>
                                    <p:animEffect transition="in" filter="dissolve">
                                      <p:cBhvr>
                                        <p:cTn id="44" dur="500"/>
                                        <p:tgtEl>
                                          <p:spTgt spid="3">
                                            <p:txEl>
                                              <p:pRg st="8" end="8"/>
                                            </p:txEl>
                                          </p:spTgt>
                                        </p:tgtEl>
                                      </p:cBhvr>
                                    </p:animEffect>
                                  </p:childTnLst>
                                </p:cTn>
                              </p:par>
                            </p:childTnLst>
                          </p:cTn>
                        </p:par>
                        <p:par>
                          <p:cTn id="45" fill="hold" nodeType="afterGroup">
                            <p:stCondLst>
                              <p:cond delay="5500"/>
                            </p:stCondLst>
                            <p:childTnLst>
                              <p:par>
                                <p:cTn id="46" presetID="9" presetClass="entr" presetSubtype="0" fill="hold" nodeType="afterEffect">
                                  <p:stCondLst>
                                    <p:cond delay="0"/>
                                  </p:stCondLst>
                                  <p:childTnLst>
                                    <p:set>
                                      <p:cBhvr>
                                        <p:cTn id="47" dur="1" fill="hold">
                                          <p:stCondLst>
                                            <p:cond delay="0"/>
                                          </p:stCondLst>
                                        </p:cTn>
                                        <p:tgtEl>
                                          <p:spTgt spid="3">
                                            <p:txEl>
                                              <p:pRg st="9" end="9"/>
                                            </p:txEl>
                                          </p:spTgt>
                                        </p:tgtEl>
                                        <p:attrNameLst>
                                          <p:attrName>style.visibility</p:attrName>
                                        </p:attrNameLst>
                                      </p:cBhvr>
                                      <p:to>
                                        <p:strVal val="visible"/>
                                      </p:to>
                                    </p:set>
                                    <p:animEffect transition="in" filter="dissolve">
                                      <p:cBhvr>
                                        <p:cTn id="48" dur="500"/>
                                        <p:tgtEl>
                                          <p:spTgt spid="3">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trzałka w cztery strony 2">
            <a:extLst>
              <a:ext uri="{FF2B5EF4-FFF2-40B4-BE49-F238E27FC236}">
                <a16:creationId xmlns:a16="http://schemas.microsoft.com/office/drawing/2014/main" id="{CF9B5043-98BE-62F5-60E2-4ADD84F1B7A9}"/>
              </a:ext>
            </a:extLst>
          </p:cNvPr>
          <p:cNvSpPr/>
          <p:nvPr/>
        </p:nvSpPr>
        <p:spPr>
          <a:xfrm>
            <a:off x="1566863" y="1025525"/>
            <a:ext cx="9128125" cy="5065713"/>
          </a:xfrm>
          <a:prstGeom prst="quadArrow">
            <a:avLst>
              <a:gd name="adj1" fmla="val 577"/>
              <a:gd name="adj2" fmla="val 1929"/>
              <a:gd name="adj3" fmla="val 3814"/>
            </a:avLst>
          </a:prstGeom>
          <a:solidFill>
            <a:schemeClr val="bg1">
              <a:lumMod val="50000"/>
            </a:schemeClr>
          </a:solidFill>
          <a:ln>
            <a:noFill/>
          </a:ln>
          <a:effectLst/>
        </p:spPr>
        <p:style>
          <a:lnRef idx="0">
            <a:scrgbClr r="0" g="0" b="0"/>
          </a:lnRef>
          <a:fillRef idx="1">
            <a:scrgbClr r="0" g="0" b="0"/>
          </a:fillRef>
          <a:effectRef idx="2">
            <a:scrgbClr r="0" g="0" b="0"/>
          </a:effectRef>
          <a:fontRef idx="minor">
            <a:schemeClr val="dk1">
              <a:hueOff val="0"/>
              <a:satOff val="0"/>
              <a:lumOff val="0"/>
              <a:alphaOff val="0"/>
            </a:schemeClr>
          </a:fontRef>
        </p:style>
        <p:txBody>
          <a:bodyPr/>
          <a:lstStyle/>
          <a:p>
            <a:endParaRPr lang="en-NZ"/>
          </a:p>
        </p:txBody>
      </p:sp>
      <p:sp>
        <p:nvSpPr>
          <p:cNvPr id="5" name="TextBox 20">
            <a:extLst>
              <a:ext uri="{FF2B5EF4-FFF2-40B4-BE49-F238E27FC236}">
                <a16:creationId xmlns:a16="http://schemas.microsoft.com/office/drawing/2014/main" id="{E9109CEB-8B4A-43E6-9953-C3003598AA5E}"/>
              </a:ext>
            </a:extLst>
          </p:cNvPr>
          <p:cNvSpPr txBox="1"/>
          <p:nvPr/>
        </p:nvSpPr>
        <p:spPr>
          <a:xfrm>
            <a:off x="10709275" y="3359150"/>
            <a:ext cx="1085850" cy="366713"/>
          </a:xfrm>
          <a:prstGeom prst="rect">
            <a:avLst/>
          </a:prstGeom>
          <a:noFill/>
        </p:spPr>
        <p:txBody>
          <a:bodyPr wrap="none" lIns="89056" tIns="44533" rIns="89056" bIns="44533">
            <a:spAutoFit/>
          </a:bodyPr>
          <a:lstStyle/>
          <a:p>
            <a:pPr defTabSz="1219170" eaLnBrk="1" fontAlgn="auto" hangingPunct="1">
              <a:spcBef>
                <a:spcPts val="0"/>
              </a:spcBef>
              <a:spcAft>
                <a:spcPts val="0"/>
              </a:spcAft>
              <a:defRPr/>
            </a:pPr>
            <a:r>
              <a:rPr lang="pl-PL">
                <a:solidFill>
                  <a:schemeClr val="bg1">
                    <a:lumMod val="50000"/>
                  </a:schemeClr>
                </a:solidFill>
                <a:latin typeface="Century Gothic" panose="020B0502020202020204" pitchFamily="34" charset="0"/>
                <a:ea typeface="Open Sans" panose="020B0606030504020204" pitchFamily="34" charset="0"/>
                <a:cs typeface="Open Sans" panose="020B0606030504020204" pitchFamily="34" charset="0"/>
              </a:rPr>
              <a:t>Intuition</a:t>
            </a:r>
          </a:p>
        </p:txBody>
      </p:sp>
      <p:sp>
        <p:nvSpPr>
          <p:cNvPr id="6" name="TextBox 22">
            <a:extLst>
              <a:ext uri="{FF2B5EF4-FFF2-40B4-BE49-F238E27FC236}">
                <a16:creationId xmlns:a16="http://schemas.microsoft.com/office/drawing/2014/main" id="{F75DD53E-093A-C753-72E4-EA17C50990CF}"/>
              </a:ext>
            </a:extLst>
          </p:cNvPr>
          <p:cNvSpPr txBox="1"/>
          <p:nvPr/>
        </p:nvSpPr>
        <p:spPr>
          <a:xfrm>
            <a:off x="552450" y="3375025"/>
            <a:ext cx="1014413" cy="366713"/>
          </a:xfrm>
          <a:prstGeom prst="rect">
            <a:avLst/>
          </a:prstGeom>
          <a:noFill/>
        </p:spPr>
        <p:txBody>
          <a:bodyPr wrap="none" lIns="89056" tIns="44533" rIns="89056" bIns="44533">
            <a:spAutoFit/>
          </a:bodyPr>
          <a:lstStyle/>
          <a:p>
            <a:pPr algn="r" defTabSz="1219170" eaLnBrk="1" fontAlgn="auto" hangingPunct="1">
              <a:spcBef>
                <a:spcPts val="0"/>
              </a:spcBef>
              <a:spcAft>
                <a:spcPts val="0"/>
              </a:spcAft>
              <a:defRPr/>
            </a:pPr>
            <a:r>
              <a:rPr lang="pl-PL">
                <a:solidFill>
                  <a:schemeClr val="bg1">
                    <a:lumMod val="50000"/>
                  </a:schemeClr>
                </a:solidFill>
                <a:latin typeface="Century Gothic" panose="020B0502020202020204" pitchFamily="34" charset="0"/>
                <a:ea typeface="Open Sans" panose="020B0606030504020204" pitchFamily="34" charset="0"/>
                <a:cs typeface="Open Sans" panose="020B0606030504020204" pitchFamily="34" charset="0"/>
              </a:rPr>
              <a:t>Sensing</a:t>
            </a:r>
          </a:p>
        </p:txBody>
      </p:sp>
      <p:sp>
        <p:nvSpPr>
          <p:cNvPr id="7" name="TextBox 18">
            <a:extLst>
              <a:ext uri="{FF2B5EF4-FFF2-40B4-BE49-F238E27FC236}">
                <a16:creationId xmlns:a16="http://schemas.microsoft.com/office/drawing/2014/main" id="{3CC9D78F-98C5-6678-B7C3-CBF493210144}"/>
              </a:ext>
            </a:extLst>
          </p:cNvPr>
          <p:cNvSpPr txBox="1">
            <a:spLocks noChangeArrowheads="1"/>
          </p:cNvSpPr>
          <p:nvPr/>
        </p:nvSpPr>
        <p:spPr bwMode="auto">
          <a:xfrm>
            <a:off x="5599113" y="693738"/>
            <a:ext cx="1063625" cy="366712"/>
          </a:xfrm>
          <a:prstGeom prst="rect">
            <a:avLst/>
          </a:prstGeom>
          <a:noFill/>
          <a:ln>
            <a:noFill/>
          </a:ln>
        </p:spPr>
        <p:txBody>
          <a:bodyPr wrap="none" lIns="89056" tIns="44533" rIns="89056" bIns="44533">
            <a:spAutoFit/>
          </a:bodyPr>
          <a:lstStyle>
            <a:lvl1pPr>
              <a:defRPr sz="2400">
                <a:solidFill>
                  <a:schemeClr val="tx1"/>
                </a:solidFill>
                <a:latin typeface="Times New Roman" panose="02020603050405020304" pitchFamily="18" charset="0"/>
                <a:cs typeface="Times New Roman" panose="02020603050405020304" pitchFamily="18" charset="0"/>
              </a:defRPr>
            </a:lvl1pPr>
            <a:lvl2pPr marL="742950" indent="-285750">
              <a:defRPr sz="2400">
                <a:solidFill>
                  <a:schemeClr val="tx1"/>
                </a:solidFill>
                <a:latin typeface="Times New Roman" panose="02020603050405020304" pitchFamily="18" charset="0"/>
                <a:cs typeface="Times New Roman" panose="02020603050405020304" pitchFamily="18" charset="0"/>
              </a:defRPr>
            </a:lvl2pPr>
            <a:lvl3pPr marL="1143000" indent="-228600">
              <a:defRPr sz="2400">
                <a:solidFill>
                  <a:schemeClr val="tx1"/>
                </a:solidFill>
                <a:latin typeface="Times New Roman" panose="02020603050405020304" pitchFamily="18" charset="0"/>
                <a:cs typeface="Times New Roman" panose="02020603050405020304" pitchFamily="18" charset="0"/>
              </a:defRPr>
            </a:lvl3pPr>
            <a:lvl4pPr marL="1600200" indent="-228600">
              <a:defRPr sz="2400">
                <a:solidFill>
                  <a:schemeClr val="tx1"/>
                </a:solidFill>
                <a:latin typeface="Times New Roman" panose="02020603050405020304" pitchFamily="18" charset="0"/>
                <a:cs typeface="Times New Roman" panose="02020603050405020304" pitchFamily="18" charset="0"/>
              </a:defRPr>
            </a:lvl4pPr>
            <a:lvl5pPr marL="2057400" indent="-228600">
              <a:defRPr sz="24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Times New Roman" panose="02020603050405020304" pitchFamily="18" charset="0"/>
              </a:defRPr>
            </a:lvl9pPr>
          </a:lstStyle>
          <a:p>
            <a:pPr algn="ctr" defTabSz="1219170" eaLnBrk="1" fontAlgn="auto" hangingPunct="1">
              <a:spcBef>
                <a:spcPts val="0"/>
              </a:spcBef>
              <a:spcAft>
                <a:spcPts val="0"/>
              </a:spcAft>
              <a:defRPr/>
            </a:pPr>
            <a:r>
              <a:rPr lang="pl-PL" altLang="pl-PL" sz="1800">
                <a:solidFill>
                  <a:schemeClr val="bg1">
                    <a:lumMod val="50000"/>
                  </a:schemeClr>
                </a:solidFill>
                <a:latin typeface="Century Gothic" panose="020B0502020202020204" pitchFamily="34" charset="0"/>
                <a:ea typeface="Open Sans" panose="020B0606030504020204" pitchFamily="34" charset="0"/>
                <a:cs typeface="Open Sans" panose="020B0606030504020204" pitchFamily="34" charset="0"/>
              </a:rPr>
              <a:t>Thinking</a:t>
            </a:r>
            <a:endParaRPr lang="en-US" altLang="pl-PL" sz="1800">
              <a:solidFill>
                <a:schemeClr val="bg1">
                  <a:lumMod val="50000"/>
                </a:schemeClr>
              </a:solidFill>
              <a:latin typeface="Century Gothic" panose="020B0502020202020204" pitchFamily="34" charset="0"/>
              <a:ea typeface="Open Sans" panose="020B0606030504020204" pitchFamily="34" charset="0"/>
              <a:cs typeface="Open Sans" panose="020B0606030504020204" pitchFamily="34" charset="0"/>
            </a:endParaRPr>
          </a:p>
        </p:txBody>
      </p:sp>
      <p:grpSp>
        <p:nvGrpSpPr>
          <p:cNvPr id="8" name="Grupa 19">
            <a:extLst>
              <a:ext uri="{FF2B5EF4-FFF2-40B4-BE49-F238E27FC236}">
                <a16:creationId xmlns:a16="http://schemas.microsoft.com/office/drawing/2014/main" id="{E9B03487-0AF0-0F4D-836F-398B6E43F189}"/>
              </a:ext>
            </a:extLst>
          </p:cNvPr>
          <p:cNvGrpSpPr>
            <a:grpSpLocks/>
          </p:cNvGrpSpPr>
          <p:nvPr/>
        </p:nvGrpSpPr>
        <p:grpSpPr bwMode="auto">
          <a:xfrm>
            <a:off x="1617663" y="1020763"/>
            <a:ext cx="4368800" cy="2408237"/>
            <a:chOff x="1618239" y="1020381"/>
            <a:chExt cx="4367687" cy="2408619"/>
          </a:xfrm>
        </p:grpSpPr>
        <p:sp>
          <p:nvSpPr>
            <p:cNvPr id="9" name="Prostokąt zaokrąglony 7">
              <a:extLst>
                <a:ext uri="{FF2B5EF4-FFF2-40B4-BE49-F238E27FC236}">
                  <a16:creationId xmlns:a16="http://schemas.microsoft.com/office/drawing/2014/main" id="{DC74E107-D610-393D-93AF-9333EFE33E2A}"/>
                </a:ext>
              </a:extLst>
            </p:cNvPr>
            <p:cNvSpPr/>
            <p:nvPr/>
          </p:nvSpPr>
          <p:spPr>
            <a:xfrm>
              <a:off x="1629348" y="1025144"/>
              <a:ext cx="4345468" cy="2403856"/>
            </a:xfrm>
            <a:prstGeom prst="roundRect">
              <a:avLst/>
            </a:prstGeom>
            <a:ln w="19050" cap="rnd">
              <a:solidFill>
                <a:schemeClr val="bg1">
                  <a:lumMod val="65000"/>
                </a:schemeClr>
              </a:solidFill>
              <a:round/>
            </a:ln>
          </p:spPr>
          <p:style>
            <a:lnRef idx="1">
              <a:schemeClr val="accent1"/>
            </a:lnRef>
            <a:fillRef idx="0">
              <a:schemeClr val="accent1"/>
            </a:fillRef>
            <a:effectRef idx="0">
              <a:schemeClr val="accent1"/>
            </a:effectRef>
            <a:fontRef idx="minor">
              <a:schemeClr val="tx1"/>
            </a:fontRef>
          </p:style>
          <p:txBody>
            <a:bodyPr lIns="1152000" anchor="ctr"/>
            <a:lstStyle/>
            <a:p>
              <a:pPr defTabSz="1066800" eaLnBrk="1" fontAlgn="auto" hangingPunct="1">
                <a:lnSpc>
                  <a:spcPct val="90000"/>
                </a:lnSpc>
                <a:spcAft>
                  <a:spcPct val="35000"/>
                </a:spcAft>
                <a:defRPr/>
              </a:pPr>
              <a:endParaRPr lang="pl-PL" sz="2000"/>
            </a:p>
          </p:txBody>
        </p:sp>
        <p:sp>
          <p:nvSpPr>
            <p:cNvPr id="10" name="Prostokąt z rogami zaokrąglonymi z jednej strony 11">
              <a:extLst>
                <a:ext uri="{FF2B5EF4-FFF2-40B4-BE49-F238E27FC236}">
                  <a16:creationId xmlns:a16="http://schemas.microsoft.com/office/drawing/2014/main" id="{DA478898-E5AD-9478-15D3-57193F45EB67}"/>
                </a:ext>
              </a:extLst>
            </p:cNvPr>
            <p:cNvSpPr/>
            <p:nvPr/>
          </p:nvSpPr>
          <p:spPr>
            <a:xfrm>
              <a:off x="1618239" y="1020381"/>
              <a:ext cx="4367687" cy="1267026"/>
            </a:xfrm>
            <a:prstGeom prst="round2SameRect">
              <a:avLst>
                <a:gd name="adj1" fmla="val 30472"/>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72000" bIns="72000" anchor="ctr"/>
            <a:lstStyle/>
            <a:p>
              <a:pPr algn="ctr" defTabSz="913203" eaLnBrk="1" fontAlgn="auto" hangingPunct="1">
                <a:spcBef>
                  <a:spcPts val="0"/>
                </a:spcBef>
                <a:spcAft>
                  <a:spcPts val="0"/>
                </a:spcAft>
                <a:defRPr/>
              </a:pPr>
              <a:r>
                <a:rPr lang="pl-PL" altLang="pl-PL" sz="2000" b="1">
                  <a:solidFill>
                    <a:srgbClr val="FFFFFF"/>
                  </a:solidFill>
                  <a:latin typeface="Century Gothic" panose="020B0502020202020204" pitchFamily="34" charset="0"/>
                </a:rPr>
                <a:t>C</a:t>
              </a:r>
            </a:p>
            <a:p>
              <a:pPr algn="ctr" defTabSz="913203" eaLnBrk="1" fontAlgn="auto" hangingPunct="1">
                <a:spcBef>
                  <a:spcPts val="0"/>
                </a:spcBef>
                <a:spcAft>
                  <a:spcPts val="0"/>
                </a:spcAft>
                <a:defRPr/>
              </a:pPr>
              <a:r>
                <a:rPr lang="en-US" altLang="pl-PL" b="1">
                  <a:solidFill>
                    <a:srgbClr val="FFFFFF"/>
                  </a:solidFill>
                  <a:latin typeface="Century Gothic" panose="020B0502020202020204" pitchFamily="34" charset="0"/>
                </a:rPr>
                <a:t>Precise</a:t>
              </a:r>
              <a:r>
                <a:rPr lang="pl-PL" altLang="pl-PL" b="1">
                  <a:solidFill>
                    <a:srgbClr val="FFFFFF"/>
                  </a:solidFill>
                  <a:latin typeface="Century Gothic" panose="020B0502020202020204" pitchFamily="34" charset="0"/>
                </a:rPr>
                <a:t>, f</a:t>
              </a:r>
              <a:r>
                <a:rPr lang="en-US" altLang="pl-PL" b="1">
                  <a:solidFill>
                    <a:srgbClr val="FFFFFF"/>
                  </a:solidFill>
                  <a:latin typeface="Century Gothic" panose="020B0502020202020204" pitchFamily="34" charset="0"/>
                </a:rPr>
                <a:t>ollows rules</a:t>
              </a:r>
              <a:r>
                <a:rPr lang="pl-PL" altLang="pl-PL" b="1">
                  <a:solidFill>
                    <a:srgbClr val="FFFFFF"/>
                  </a:solidFill>
                  <a:latin typeface="Century Gothic" panose="020B0502020202020204" pitchFamily="34" charset="0"/>
                </a:rPr>
                <a:t>,</a:t>
              </a:r>
              <a:endParaRPr lang="en-US" altLang="pl-PL" b="1">
                <a:solidFill>
                  <a:srgbClr val="FFFFFF"/>
                </a:solidFill>
                <a:latin typeface="Century Gothic" panose="020B0502020202020204" pitchFamily="34" charset="0"/>
              </a:endParaRPr>
            </a:p>
            <a:p>
              <a:pPr algn="ctr" defTabSz="913203" eaLnBrk="1" fontAlgn="auto" hangingPunct="1">
                <a:spcBef>
                  <a:spcPts val="0"/>
                </a:spcBef>
                <a:spcAft>
                  <a:spcPts val="0"/>
                </a:spcAft>
                <a:defRPr/>
              </a:pPr>
              <a:r>
                <a:rPr lang="pl-PL" altLang="pl-PL" b="1">
                  <a:solidFill>
                    <a:srgbClr val="FFFFFF"/>
                  </a:solidFill>
                  <a:latin typeface="Century Gothic" panose="020B0502020202020204" pitchFamily="34" charset="0"/>
                </a:rPr>
                <a:t>l</a:t>
              </a:r>
              <a:r>
                <a:rPr lang="en-US" altLang="pl-PL" b="1">
                  <a:solidFill>
                    <a:srgbClr val="FFFFFF"/>
                  </a:solidFill>
                  <a:latin typeface="Century Gothic" panose="020B0502020202020204" pitchFamily="34" charset="0"/>
                </a:rPr>
                <a:t>ogical, careful</a:t>
              </a:r>
              <a:r>
                <a:rPr lang="pl-PL" altLang="pl-PL" b="1">
                  <a:solidFill>
                    <a:srgbClr val="FFFFFF"/>
                  </a:solidFill>
                  <a:latin typeface="Century Gothic" panose="020B0502020202020204" pitchFamily="34" charset="0"/>
                </a:rPr>
                <a:t>,</a:t>
              </a:r>
              <a:endParaRPr lang="en-US" altLang="pl-PL" b="1">
                <a:solidFill>
                  <a:srgbClr val="FFFFFF"/>
                </a:solidFill>
                <a:latin typeface="Century Gothic" panose="020B0502020202020204" pitchFamily="34" charset="0"/>
              </a:endParaRPr>
            </a:p>
            <a:p>
              <a:pPr algn="ctr" defTabSz="913203" eaLnBrk="1" fontAlgn="auto" hangingPunct="1">
                <a:spcBef>
                  <a:spcPts val="0"/>
                </a:spcBef>
                <a:spcAft>
                  <a:spcPts val="0"/>
                </a:spcAft>
                <a:defRPr/>
              </a:pPr>
              <a:r>
                <a:rPr lang="pl-PL" altLang="pl-PL" b="1">
                  <a:solidFill>
                    <a:srgbClr val="FFFFFF"/>
                  </a:solidFill>
                  <a:latin typeface="Century Gothic" panose="020B0502020202020204" pitchFamily="34" charset="0"/>
                </a:rPr>
                <a:t>f</a:t>
              </a:r>
              <a:r>
                <a:rPr lang="en-US" altLang="pl-PL" b="1">
                  <a:solidFill>
                    <a:srgbClr val="FFFFFF"/>
                  </a:solidFill>
                  <a:latin typeface="Century Gothic" panose="020B0502020202020204" pitchFamily="34" charset="0"/>
                </a:rPr>
                <a:t>ormal, disciplined</a:t>
              </a:r>
            </a:p>
          </p:txBody>
        </p:sp>
        <p:sp>
          <p:nvSpPr>
            <p:cNvPr id="11" name="Prostokąt 12">
              <a:extLst>
                <a:ext uri="{FF2B5EF4-FFF2-40B4-BE49-F238E27FC236}">
                  <a16:creationId xmlns:a16="http://schemas.microsoft.com/office/drawing/2014/main" id="{1BCD5A0C-CA5A-4B19-1D71-0A8C6E71F2B5}"/>
                </a:ext>
              </a:extLst>
            </p:cNvPr>
            <p:cNvSpPr/>
            <p:nvPr/>
          </p:nvSpPr>
          <p:spPr>
            <a:xfrm>
              <a:off x="1803929" y="2382672"/>
              <a:ext cx="3996307" cy="924072"/>
            </a:xfrm>
            <a:prstGeom prst="rect">
              <a:avLst/>
            </a:prstGeom>
          </p:spPr>
          <p:txBody>
            <a:bodyPr>
              <a:spAutoFit/>
            </a:bodyPr>
            <a:lstStyle/>
            <a:p>
              <a:pPr algn="ctr" defTabSz="913203" eaLnBrk="1" fontAlgn="auto" hangingPunct="1">
                <a:spcBef>
                  <a:spcPts val="0"/>
                </a:spcBef>
                <a:spcAft>
                  <a:spcPts val="0"/>
                </a:spcAft>
                <a:defRPr/>
              </a:pPr>
              <a:r>
                <a:rPr lang="en-US" altLang="pl-PL">
                  <a:solidFill>
                    <a:schemeClr val="bg1">
                      <a:lumMod val="50000"/>
                    </a:schemeClr>
                  </a:solidFill>
                  <a:latin typeface="Century Gothic" panose="020B0502020202020204" pitchFamily="34" charset="0"/>
                </a:rPr>
                <a:t>Withdrawn, shy</a:t>
              </a:r>
              <a:r>
                <a:rPr lang="pl-PL" altLang="pl-PL">
                  <a:solidFill>
                    <a:schemeClr val="bg1">
                      <a:lumMod val="50000"/>
                    </a:schemeClr>
                  </a:solidFill>
                  <a:latin typeface="Century Gothic" panose="020B0502020202020204" pitchFamily="34" charset="0"/>
                </a:rPr>
                <a:t>, </a:t>
              </a:r>
              <a:r>
                <a:rPr lang="en-US" altLang="pl-PL">
                  <a:solidFill>
                    <a:schemeClr val="bg1">
                      <a:lumMod val="50000"/>
                    </a:schemeClr>
                  </a:solidFill>
                  <a:latin typeface="Century Gothic" panose="020B0502020202020204" pitchFamily="34" charset="0"/>
                </a:rPr>
                <a:t>doesn't express opinions</a:t>
              </a:r>
              <a:r>
                <a:rPr lang="pl-PL" altLang="pl-PL">
                  <a:solidFill>
                    <a:schemeClr val="bg1">
                      <a:lumMod val="50000"/>
                    </a:schemeClr>
                  </a:solidFill>
                  <a:latin typeface="Century Gothic" panose="020B0502020202020204" pitchFamily="34" charset="0"/>
                </a:rPr>
                <a:t>, </a:t>
              </a:r>
              <a:r>
                <a:rPr lang="en-US" altLang="pl-PL">
                  <a:solidFill>
                    <a:schemeClr val="bg1">
                      <a:lumMod val="50000"/>
                    </a:schemeClr>
                  </a:solidFill>
                  <a:latin typeface="Century Gothic" panose="020B0502020202020204" pitchFamily="34" charset="0"/>
                </a:rPr>
                <a:t>gets stuck in details</a:t>
              </a:r>
              <a:r>
                <a:rPr lang="pl-PL" altLang="pl-PL">
                  <a:solidFill>
                    <a:schemeClr val="bg1">
                      <a:lumMod val="50000"/>
                    </a:schemeClr>
                  </a:solidFill>
                  <a:latin typeface="Century Gothic" panose="020B0502020202020204" pitchFamily="34" charset="0"/>
                </a:rPr>
                <a:t>, </a:t>
              </a:r>
              <a:r>
                <a:rPr lang="en-US" altLang="pl-PL">
                  <a:solidFill>
                    <a:schemeClr val="bg1">
                      <a:lumMod val="50000"/>
                    </a:schemeClr>
                  </a:solidFill>
                  <a:latin typeface="Century Gothic" panose="020B0502020202020204" pitchFamily="34" charset="0"/>
                </a:rPr>
                <a:t>doesn't take risks</a:t>
              </a:r>
            </a:p>
          </p:txBody>
        </p:sp>
      </p:grpSp>
      <p:grpSp>
        <p:nvGrpSpPr>
          <p:cNvPr id="12" name="Grupa 20">
            <a:extLst>
              <a:ext uri="{FF2B5EF4-FFF2-40B4-BE49-F238E27FC236}">
                <a16:creationId xmlns:a16="http://schemas.microsoft.com/office/drawing/2014/main" id="{94E711DD-A6F3-AD55-F1AB-854949FA83AB}"/>
              </a:ext>
            </a:extLst>
          </p:cNvPr>
          <p:cNvGrpSpPr>
            <a:grpSpLocks/>
          </p:cNvGrpSpPr>
          <p:nvPr/>
        </p:nvGrpSpPr>
        <p:grpSpPr bwMode="auto">
          <a:xfrm>
            <a:off x="6248400" y="1014413"/>
            <a:ext cx="4364038" cy="2414587"/>
            <a:chOff x="6248400" y="1014413"/>
            <a:chExt cx="4364831" cy="2414587"/>
          </a:xfrm>
        </p:grpSpPr>
        <p:sp>
          <p:nvSpPr>
            <p:cNvPr id="13" name="Prostokąt zaokrąglony 10">
              <a:extLst>
                <a:ext uri="{FF2B5EF4-FFF2-40B4-BE49-F238E27FC236}">
                  <a16:creationId xmlns:a16="http://schemas.microsoft.com/office/drawing/2014/main" id="{A3A5367D-EC28-DE02-2364-FB5FD477DD8A}"/>
                </a:ext>
              </a:extLst>
            </p:cNvPr>
            <p:cNvSpPr/>
            <p:nvPr/>
          </p:nvSpPr>
          <p:spPr>
            <a:xfrm>
              <a:off x="6257927" y="1025525"/>
              <a:ext cx="4345778" cy="2403475"/>
            </a:xfrm>
            <a:prstGeom prst="roundRect">
              <a:avLst/>
            </a:prstGeom>
            <a:ln w="19050" cap="rnd">
              <a:solidFill>
                <a:schemeClr val="bg1">
                  <a:lumMod val="65000"/>
                </a:schemeClr>
              </a:solidFill>
              <a:round/>
            </a:ln>
          </p:spPr>
          <p:style>
            <a:lnRef idx="1">
              <a:schemeClr val="accent1"/>
            </a:lnRef>
            <a:fillRef idx="0">
              <a:schemeClr val="accent1"/>
            </a:fillRef>
            <a:effectRef idx="0">
              <a:schemeClr val="accent1"/>
            </a:effectRef>
            <a:fontRef idx="minor">
              <a:schemeClr val="tx1"/>
            </a:fontRef>
          </p:style>
          <p:txBody>
            <a:bodyPr lIns="1152000" anchor="ctr"/>
            <a:lstStyle/>
            <a:p>
              <a:pPr defTabSz="1066800" eaLnBrk="1" fontAlgn="auto" hangingPunct="1">
                <a:lnSpc>
                  <a:spcPct val="90000"/>
                </a:lnSpc>
                <a:spcAft>
                  <a:spcPct val="35000"/>
                </a:spcAft>
                <a:defRPr/>
              </a:pPr>
              <a:endParaRPr lang="pl-PL" sz="2000"/>
            </a:p>
          </p:txBody>
        </p:sp>
        <p:sp>
          <p:nvSpPr>
            <p:cNvPr id="14" name="Prostokąt z rogami zaokrąglonymi z jednej strony 13">
              <a:extLst>
                <a:ext uri="{FF2B5EF4-FFF2-40B4-BE49-F238E27FC236}">
                  <a16:creationId xmlns:a16="http://schemas.microsoft.com/office/drawing/2014/main" id="{AB6BA04C-BC0A-C185-F198-87C455CB2D5D}"/>
                </a:ext>
              </a:extLst>
            </p:cNvPr>
            <p:cNvSpPr/>
            <p:nvPr/>
          </p:nvSpPr>
          <p:spPr>
            <a:xfrm>
              <a:off x="6248400" y="1014413"/>
              <a:ext cx="4364831" cy="1273175"/>
            </a:xfrm>
            <a:prstGeom prst="round2SameRect">
              <a:avLst>
                <a:gd name="adj1" fmla="val 30472"/>
                <a:gd name="adj2" fmla="val 0"/>
              </a:avLst>
            </a:prstGeom>
            <a:solidFill>
              <a:srgbClr val="EC1C2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72000" bIns="72000" anchor="ctr"/>
            <a:lstStyle/>
            <a:p>
              <a:pPr algn="ctr" defTabSz="913203" eaLnBrk="1" fontAlgn="auto" hangingPunct="1">
                <a:spcBef>
                  <a:spcPts val="0"/>
                </a:spcBef>
                <a:spcAft>
                  <a:spcPts val="0"/>
                </a:spcAft>
                <a:defRPr/>
              </a:pPr>
              <a:r>
                <a:rPr lang="pl-PL" altLang="pl-PL" sz="2000" b="1">
                  <a:solidFill>
                    <a:srgbClr val="FFFFFF"/>
                  </a:solidFill>
                  <a:latin typeface="Century Gothic" panose="020B0502020202020204" pitchFamily="34" charset="0"/>
                </a:rPr>
                <a:t>D</a:t>
              </a:r>
            </a:p>
            <a:p>
              <a:pPr algn="ctr" defTabSz="913203" eaLnBrk="1" fontAlgn="auto" hangingPunct="1">
                <a:spcBef>
                  <a:spcPts val="0"/>
                </a:spcBef>
                <a:spcAft>
                  <a:spcPts val="0"/>
                </a:spcAft>
                <a:defRPr/>
              </a:pPr>
              <a:r>
                <a:rPr lang="en-US" altLang="pl-PL" b="1">
                  <a:solidFill>
                    <a:srgbClr val="FFFFFF"/>
                  </a:solidFill>
                  <a:latin typeface="Century Gothic" panose="020B0502020202020204" pitchFamily="34" charset="0"/>
                </a:rPr>
                <a:t>Decisive, tough</a:t>
              </a:r>
              <a:r>
                <a:rPr lang="pl-PL" altLang="pl-PL" b="1">
                  <a:solidFill>
                    <a:srgbClr val="FFFFFF"/>
                  </a:solidFill>
                  <a:latin typeface="Century Gothic" panose="020B0502020202020204" pitchFamily="34" charset="0"/>
                </a:rPr>
                <a:t>, s</a:t>
              </a:r>
              <a:r>
                <a:rPr lang="en-US" altLang="pl-PL" b="1">
                  <a:solidFill>
                    <a:srgbClr val="FFFFFF"/>
                  </a:solidFill>
                  <a:latin typeface="Century Gothic" panose="020B0502020202020204" pitchFamily="34" charset="0"/>
                </a:rPr>
                <a:t>trong-willed</a:t>
              </a:r>
              <a:r>
                <a:rPr lang="pl-PL" altLang="pl-PL" b="1">
                  <a:solidFill>
                    <a:srgbClr val="FFFFFF"/>
                  </a:solidFill>
                  <a:latin typeface="Century Gothic" panose="020B0502020202020204" pitchFamily="34" charset="0"/>
                </a:rPr>
                <a:t>,</a:t>
              </a:r>
              <a:endParaRPr lang="en-US" altLang="pl-PL" b="1">
                <a:solidFill>
                  <a:srgbClr val="FFFFFF"/>
                </a:solidFill>
                <a:latin typeface="Century Gothic" panose="020B0502020202020204" pitchFamily="34" charset="0"/>
              </a:endParaRPr>
            </a:p>
            <a:p>
              <a:pPr algn="ctr" defTabSz="913203" eaLnBrk="1" fontAlgn="auto" hangingPunct="1">
                <a:spcBef>
                  <a:spcPts val="0"/>
                </a:spcBef>
                <a:spcAft>
                  <a:spcPts val="0"/>
                </a:spcAft>
                <a:defRPr/>
              </a:pPr>
              <a:r>
                <a:rPr lang="pl-PL" altLang="pl-PL" b="1">
                  <a:solidFill>
                    <a:srgbClr val="FFFFFF"/>
                  </a:solidFill>
                  <a:latin typeface="Century Gothic" panose="020B0502020202020204" pitchFamily="34" charset="0"/>
                </a:rPr>
                <a:t>c</a:t>
              </a:r>
              <a:r>
                <a:rPr lang="en-US" altLang="pl-PL" b="1">
                  <a:solidFill>
                    <a:srgbClr val="FFFFFF"/>
                  </a:solidFill>
                  <a:latin typeface="Century Gothic" panose="020B0502020202020204" pitchFamily="34" charset="0"/>
                </a:rPr>
                <a:t>ompetitive, demanding</a:t>
              </a:r>
              <a:r>
                <a:rPr lang="pl-PL" altLang="pl-PL" b="1">
                  <a:solidFill>
                    <a:srgbClr val="FFFFFF"/>
                  </a:solidFill>
                  <a:latin typeface="Century Gothic" panose="020B0502020202020204" pitchFamily="34" charset="0"/>
                </a:rPr>
                <a:t>,</a:t>
              </a:r>
              <a:endParaRPr lang="en-US" altLang="pl-PL" b="1">
                <a:solidFill>
                  <a:srgbClr val="FFFFFF"/>
                </a:solidFill>
                <a:latin typeface="Century Gothic" panose="020B0502020202020204" pitchFamily="34" charset="0"/>
              </a:endParaRPr>
            </a:p>
            <a:p>
              <a:pPr algn="ctr" defTabSz="913203" eaLnBrk="1" fontAlgn="auto" hangingPunct="1">
                <a:spcBef>
                  <a:spcPts val="0"/>
                </a:spcBef>
                <a:spcAft>
                  <a:spcPts val="0"/>
                </a:spcAft>
                <a:defRPr/>
              </a:pPr>
              <a:r>
                <a:rPr lang="pl-PL" altLang="pl-PL" b="1">
                  <a:solidFill>
                    <a:srgbClr val="FFFFFF"/>
                  </a:solidFill>
                  <a:latin typeface="Century Gothic" panose="020B0502020202020204" pitchFamily="34" charset="0"/>
                </a:rPr>
                <a:t>i</a:t>
              </a:r>
              <a:r>
                <a:rPr lang="en-US" altLang="pl-PL" b="1">
                  <a:solidFill>
                    <a:srgbClr val="FFFFFF"/>
                  </a:solidFill>
                  <a:latin typeface="Century Gothic" panose="020B0502020202020204" pitchFamily="34" charset="0"/>
                </a:rPr>
                <a:t>ndependent, self-confident</a:t>
              </a:r>
            </a:p>
          </p:txBody>
        </p:sp>
        <p:sp>
          <p:nvSpPr>
            <p:cNvPr id="15" name="Prostokąt 14">
              <a:extLst>
                <a:ext uri="{FF2B5EF4-FFF2-40B4-BE49-F238E27FC236}">
                  <a16:creationId xmlns:a16="http://schemas.microsoft.com/office/drawing/2014/main" id="{584F9C23-965C-E107-5759-FFD57D0C98BB}"/>
                </a:ext>
              </a:extLst>
            </p:cNvPr>
            <p:cNvSpPr/>
            <p:nvPr/>
          </p:nvSpPr>
          <p:spPr>
            <a:xfrm>
              <a:off x="6442110" y="2382838"/>
              <a:ext cx="3994876" cy="923925"/>
            </a:xfrm>
            <a:prstGeom prst="rect">
              <a:avLst/>
            </a:prstGeom>
          </p:spPr>
          <p:txBody>
            <a:bodyPr>
              <a:spAutoFit/>
            </a:bodyPr>
            <a:lstStyle/>
            <a:p>
              <a:pPr algn="ctr" defTabSz="913203" eaLnBrk="1" fontAlgn="auto" hangingPunct="1">
                <a:spcBef>
                  <a:spcPts val="0"/>
                </a:spcBef>
                <a:spcAft>
                  <a:spcPts val="0"/>
                </a:spcAft>
                <a:defRPr/>
              </a:pPr>
              <a:r>
                <a:rPr lang="en-US" altLang="pl-PL">
                  <a:solidFill>
                    <a:schemeClr val="bg1">
                      <a:lumMod val="50000"/>
                    </a:schemeClr>
                  </a:solidFill>
                  <a:latin typeface="Century Gothic" panose="020B0502020202020204" pitchFamily="34" charset="0"/>
                </a:rPr>
                <a:t>Aggressive, blunt</a:t>
              </a:r>
              <a:r>
                <a:rPr lang="pl-PL" altLang="pl-PL">
                  <a:solidFill>
                    <a:schemeClr val="bg1">
                      <a:lumMod val="50000"/>
                    </a:schemeClr>
                  </a:solidFill>
                  <a:latin typeface="Century Gothic" panose="020B0502020202020204" pitchFamily="34" charset="0"/>
                </a:rPr>
                <a:t>, </a:t>
              </a:r>
            </a:p>
            <a:p>
              <a:pPr algn="ctr" defTabSz="913203" eaLnBrk="1" fontAlgn="auto" hangingPunct="1">
                <a:spcBef>
                  <a:spcPts val="0"/>
                </a:spcBef>
                <a:spcAft>
                  <a:spcPts val="0"/>
                </a:spcAft>
                <a:defRPr/>
              </a:pPr>
              <a:r>
                <a:rPr lang="pl-PL" altLang="pl-PL">
                  <a:solidFill>
                    <a:schemeClr val="bg1">
                      <a:lumMod val="50000"/>
                    </a:schemeClr>
                  </a:solidFill>
                  <a:latin typeface="Century Gothic" panose="020B0502020202020204" pitchFamily="34" charset="0"/>
                </a:rPr>
                <a:t>s</a:t>
              </a:r>
              <a:r>
                <a:rPr lang="en-US" altLang="pl-PL">
                  <a:solidFill>
                    <a:schemeClr val="bg1">
                      <a:lumMod val="50000"/>
                    </a:schemeClr>
                  </a:solidFill>
                  <a:latin typeface="Century Gothic" panose="020B0502020202020204" pitchFamily="34" charset="0"/>
                </a:rPr>
                <a:t>elf-centered</a:t>
              </a:r>
              <a:r>
                <a:rPr lang="pl-PL" altLang="pl-PL">
                  <a:solidFill>
                    <a:schemeClr val="bg1">
                      <a:lumMod val="50000"/>
                    </a:schemeClr>
                  </a:solidFill>
                  <a:latin typeface="Century Gothic" panose="020B0502020202020204" pitchFamily="34" charset="0"/>
                </a:rPr>
                <a:t>, </a:t>
              </a:r>
              <a:r>
                <a:rPr lang="en-US" altLang="pl-PL">
                  <a:solidFill>
                    <a:schemeClr val="bg1">
                      <a:lumMod val="50000"/>
                    </a:schemeClr>
                  </a:solidFill>
                  <a:latin typeface="Century Gothic" panose="020B0502020202020204" pitchFamily="34" charset="0"/>
                </a:rPr>
                <a:t>overbearing</a:t>
              </a:r>
              <a:r>
                <a:rPr lang="pl-PL" altLang="pl-PL">
                  <a:solidFill>
                    <a:schemeClr val="bg1">
                      <a:lumMod val="50000"/>
                    </a:schemeClr>
                  </a:solidFill>
                  <a:latin typeface="Century Gothic" panose="020B0502020202020204" pitchFamily="34" charset="0"/>
                </a:rPr>
                <a:t>,</a:t>
              </a:r>
              <a:endParaRPr lang="en-US" altLang="pl-PL">
                <a:solidFill>
                  <a:schemeClr val="bg1">
                    <a:lumMod val="50000"/>
                  </a:schemeClr>
                </a:solidFill>
                <a:latin typeface="Century Gothic" panose="020B0502020202020204" pitchFamily="34" charset="0"/>
              </a:endParaRPr>
            </a:p>
            <a:p>
              <a:pPr algn="ctr" defTabSz="913203" eaLnBrk="1" fontAlgn="auto" hangingPunct="1">
                <a:spcBef>
                  <a:spcPts val="0"/>
                </a:spcBef>
                <a:spcAft>
                  <a:spcPts val="0"/>
                </a:spcAft>
                <a:defRPr/>
              </a:pPr>
              <a:r>
                <a:rPr lang="en-US" altLang="pl-PL">
                  <a:solidFill>
                    <a:schemeClr val="bg1">
                      <a:lumMod val="50000"/>
                    </a:schemeClr>
                  </a:solidFill>
                  <a:latin typeface="Century Gothic" panose="020B0502020202020204" pitchFamily="34" charset="0"/>
                </a:rPr>
                <a:t>exceeds authority</a:t>
              </a:r>
            </a:p>
          </p:txBody>
        </p:sp>
      </p:grpSp>
      <p:grpSp>
        <p:nvGrpSpPr>
          <p:cNvPr id="16" name="Grupa 21">
            <a:extLst>
              <a:ext uri="{FF2B5EF4-FFF2-40B4-BE49-F238E27FC236}">
                <a16:creationId xmlns:a16="http://schemas.microsoft.com/office/drawing/2014/main" id="{5A0B1978-9CC3-2967-0E3A-90BC93F6DD5E}"/>
              </a:ext>
            </a:extLst>
          </p:cNvPr>
          <p:cNvGrpSpPr>
            <a:grpSpLocks/>
          </p:cNvGrpSpPr>
          <p:nvPr/>
        </p:nvGrpSpPr>
        <p:grpSpPr bwMode="auto">
          <a:xfrm>
            <a:off x="1617663" y="3652838"/>
            <a:ext cx="4360862" cy="2413000"/>
            <a:chOff x="1618239" y="3653569"/>
            <a:chExt cx="4360069" cy="2412413"/>
          </a:xfrm>
        </p:grpSpPr>
        <p:sp>
          <p:nvSpPr>
            <p:cNvPr id="17" name="Prostokąt zaokrąglony 8">
              <a:extLst>
                <a:ext uri="{FF2B5EF4-FFF2-40B4-BE49-F238E27FC236}">
                  <a16:creationId xmlns:a16="http://schemas.microsoft.com/office/drawing/2014/main" id="{6F650C62-B899-11D1-BEEE-A07A043704FF}"/>
                </a:ext>
              </a:extLst>
            </p:cNvPr>
            <p:cNvSpPr/>
            <p:nvPr/>
          </p:nvSpPr>
          <p:spPr>
            <a:xfrm>
              <a:off x="1629349" y="3661504"/>
              <a:ext cx="4345785" cy="2404478"/>
            </a:xfrm>
            <a:prstGeom prst="roundRect">
              <a:avLst/>
            </a:prstGeom>
            <a:ln w="19050" cap="rnd">
              <a:solidFill>
                <a:schemeClr val="bg1">
                  <a:lumMod val="65000"/>
                </a:schemeClr>
              </a:solidFill>
              <a:round/>
            </a:ln>
          </p:spPr>
          <p:style>
            <a:lnRef idx="1">
              <a:schemeClr val="accent1"/>
            </a:lnRef>
            <a:fillRef idx="0">
              <a:schemeClr val="accent1"/>
            </a:fillRef>
            <a:effectRef idx="0">
              <a:schemeClr val="accent1"/>
            </a:effectRef>
            <a:fontRef idx="minor">
              <a:schemeClr val="tx1"/>
            </a:fontRef>
          </p:style>
          <p:txBody>
            <a:bodyPr lIns="1152000" anchor="ctr"/>
            <a:lstStyle/>
            <a:p>
              <a:pPr defTabSz="1066800" eaLnBrk="1" fontAlgn="auto" hangingPunct="1">
                <a:lnSpc>
                  <a:spcPct val="90000"/>
                </a:lnSpc>
                <a:spcAft>
                  <a:spcPct val="35000"/>
                </a:spcAft>
                <a:defRPr/>
              </a:pPr>
              <a:endParaRPr lang="pl-PL" sz="2000"/>
            </a:p>
          </p:txBody>
        </p:sp>
        <p:sp>
          <p:nvSpPr>
            <p:cNvPr id="18" name="Prostokąt z rogami zaokrąglonymi z jednej strony 15">
              <a:extLst>
                <a:ext uri="{FF2B5EF4-FFF2-40B4-BE49-F238E27FC236}">
                  <a16:creationId xmlns:a16="http://schemas.microsoft.com/office/drawing/2014/main" id="{2E83D7AD-13E8-8A54-6B83-51557BA21F0E}"/>
                </a:ext>
              </a:extLst>
            </p:cNvPr>
            <p:cNvSpPr/>
            <p:nvPr/>
          </p:nvSpPr>
          <p:spPr>
            <a:xfrm>
              <a:off x="1618239" y="3653569"/>
              <a:ext cx="4360069" cy="1276040"/>
            </a:xfrm>
            <a:prstGeom prst="round2SameRect">
              <a:avLst>
                <a:gd name="adj1" fmla="val 30472"/>
                <a:gd name="adj2" fmla="val 0"/>
              </a:avLst>
            </a:prstGeom>
            <a:solidFill>
              <a:srgbClr val="00713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72000" bIns="72000" anchor="ctr"/>
            <a:lstStyle/>
            <a:p>
              <a:pPr algn="ctr" defTabSz="913203" eaLnBrk="1" fontAlgn="auto" hangingPunct="1">
                <a:spcBef>
                  <a:spcPts val="0"/>
                </a:spcBef>
                <a:spcAft>
                  <a:spcPts val="0"/>
                </a:spcAft>
                <a:defRPr/>
              </a:pPr>
              <a:r>
                <a:rPr lang="pl-PL" altLang="pl-PL" sz="2000" b="1">
                  <a:solidFill>
                    <a:srgbClr val="FFFFFF"/>
                  </a:solidFill>
                  <a:latin typeface="Century Gothic" panose="020B0502020202020204" pitchFamily="34" charset="0"/>
                </a:rPr>
                <a:t>S</a:t>
              </a:r>
            </a:p>
            <a:p>
              <a:pPr algn="ctr" defTabSz="913203" eaLnBrk="1" fontAlgn="auto" hangingPunct="1">
                <a:spcBef>
                  <a:spcPts val="0"/>
                </a:spcBef>
                <a:spcAft>
                  <a:spcPts val="0"/>
                </a:spcAft>
                <a:defRPr/>
              </a:pPr>
              <a:r>
                <a:rPr lang="en-US" altLang="pl-PL" b="1">
                  <a:solidFill>
                    <a:srgbClr val="FFFFFF"/>
                  </a:solidFill>
                  <a:latin typeface="Century Gothic" panose="020B0502020202020204" pitchFamily="34" charset="0"/>
                </a:rPr>
                <a:t>Calm, steady</a:t>
              </a:r>
              <a:r>
                <a:rPr lang="pl-PL" altLang="pl-PL" b="1">
                  <a:solidFill>
                    <a:srgbClr val="FFFFFF"/>
                  </a:solidFill>
                  <a:latin typeface="Century Gothic" panose="020B0502020202020204" pitchFamily="34" charset="0"/>
                </a:rPr>
                <a:t>,c</a:t>
              </a:r>
              <a:r>
                <a:rPr lang="en-US" altLang="pl-PL" b="1">
                  <a:solidFill>
                    <a:srgbClr val="FFFFFF"/>
                  </a:solidFill>
                  <a:latin typeface="Century Gothic" panose="020B0502020202020204" pitchFamily="34" charset="0"/>
                </a:rPr>
                <a:t>areful, patient</a:t>
              </a:r>
              <a:r>
                <a:rPr lang="pl-PL" altLang="pl-PL" b="1">
                  <a:solidFill>
                    <a:srgbClr val="FFFFFF"/>
                  </a:solidFill>
                  <a:latin typeface="Century Gothic" panose="020B0502020202020204" pitchFamily="34" charset="0"/>
                </a:rPr>
                <a:t>,</a:t>
              </a:r>
              <a:endParaRPr lang="en-US" altLang="pl-PL" b="1">
                <a:solidFill>
                  <a:srgbClr val="FFFFFF"/>
                </a:solidFill>
                <a:latin typeface="Century Gothic" panose="020B0502020202020204" pitchFamily="34" charset="0"/>
              </a:endParaRPr>
            </a:p>
            <a:p>
              <a:pPr algn="ctr" defTabSz="913203" eaLnBrk="1" fontAlgn="auto" hangingPunct="1">
                <a:spcBef>
                  <a:spcPts val="0"/>
                </a:spcBef>
                <a:spcAft>
                  <a:spcPts val="0"/>
                </a:spcAft>
                <a:defRPr/>
              </a:pPr>
              <a:r>
                <a:rPr lang="pl-PL" altLang="pl-PL" b="1">
                  <a:solidFill>
                    <a:srgbClr val="FFFFFF"/>
                  </a:solidFill>
                  <a:latin typeface="Century Gothic" panose="020B0502020202020204" pitchFamily="34" charset="0"/>
                </a:rPr>
                <a:t>g</a:t>
              </a:r>
              <a:r>
                <a:rPr lang="en-US" altLang="pl-PL" b="1">
                  <a:solidFill>
                    <a:srgbClr val="FFFFFF"/>
                  </a:solidFill>
                  <a:latin typeface="Century Gothic" panose="020B0502020202020204" pitchFamily="34" charset="0"/>
                </a:rPr>
                <a:t>ood listener, </a:t>
              </a:r>
              <a:r>
                <a:rPr lang="pl-PL" altLang="pl-PL" b="1">
                  <a:solidFill>
                    <a:srgbClr val="FFFFFF"/>
                  </a:solidFill>
                  <a:latin typeface="Century Gothic" panose="020B0502020202020204" pitchFamily="34" charset="0"/>
                </a:rPr>
                <a:t>m</a:t>
              </a:r>
              <a:r>
                <a:rPr lang="en-US" altLang="pl-PL" b="1">
                  <a:solidFill>
                    <a:srgbClr val="FFFFFF"/>
                  </a:solidFill>
                  <a:latin typeface="Century Gothic" panose="020B0502020202020204" pitchFamily="34" charset="0"/>
                </a:rPr>
                <a:t>odest</a:t>
              </a:r>
              <a:r>
                <a:rPr lang="pl-PL" altLang="pl-PL" b="1">
                  <a:solidFill>
                    <a:srgbClr val="FFFFFF"/>
                  </a:solidFill>
                  <a:latin typeface="Century Gothic" panose="020B0502020202020204" pitchFamily="34" charset="0"/>
                </a:rPr>
                <a:t>,</a:t>
              </a:r>
              <a:endParaRPr lang="en-US" altLang="pl-PL" b="1">
                <a:solidFill>
                  <a:srgbClr val="FFFFFF"/>
                </a:solidFill>
                <a:latin typeface="Century Gothic" panose="020B0502020202020204" pitchFamily="34" charset="0"/>
              </a:endParaRPr>
            </a:p>
            <a:p>
              <a:pPr algn="ctr" defTabSz="913203" eaLnBrk="1" fontAlgn="auto" hangingPunct="1">
                <a:spcBef>
                  <a:spcPts val="0"/>
                </a:spcBef>
                <a:spcAft>
                  <a:spcPts val="0"/>
                </a:spcAft>
                <a:defRPr/>
              </a:pPr>
              <a:r>
                <a:rPr lang="pl-PL" altLang="pl-PL" b="1">
                  <a:solidFill>
                    <a:srgbClr val="FFFFFF"/>
                  </a:solidFill>
                  <a:latin typeface="Century Gothic" panose="020B0502020202020204" pitchFamily="34" charset="0"/>
                </a:rPr>
                <a:t>t</a:t>
              </a:r>
              <a:r>
                <a:rPr lang="en-US" altLang="pl-PL" b="1">
                  <a:solidFill>
                    <a:srgbClr val="FFFFFF"/>
                  </a:solidFill>
                  <a:latin typeface="Century Gothic" panose="020B0502020202020204" pitchFamily="34" charset="0"/>
                </a:rPr>
                <a:t>rustworthy</a:t>
              </a:r>
            </a:p>
          </p:txBody>
        </p:sp>
        <p:sp>
          <p:nvSpPr>
            <p:cNvPr id="19" name="Prostokąt 17">
              <a:extLst>
                <a:ext uri="{FF2B5EF4-FFF2-40B4-BE49-F238E27FC236}">
                  <a16:creationId xmlns:a16="http://schemas.microsoft.com/office/drawing/2014/main" id="{C5191BBC-2764-C425-EDA0-869DCD6D2FF5}"/>
                </a:ext>
              </a:extLst>
            </p:cNvPr>
            <p:cNvSpPr/>
            <p:nvPr/>
          </p:nvSpPr>
          <p:spPr>
            <a:xfrm>
              <a:off x="1803942" y="5023248"/>
              <a:ext cx="3995011" cy="923105"/>
            </a:xfrm>
            <a:prstGeom prst="rect">
              <a:avLst/>
            </a:prstGeom>
          </p:spPr>
          <p:txBody>
            <a:bodyPr>
              <a:spAutoFit/>
            </a:bodyPr>
            <a:lstStyle/>
            <a:p>
              <a:pPr algn="ctr" defTabSz="913203" eaLnBrk="1" fontAlgn="auto" hangingPunct="1">
                <a:spcBef>
                  <a:spcPts val="0"/>
                </a:spcBef>
                <a:spcAft>
                  <a:spcPts val="0"/>
                </a:spcAft>
                <a:defRPr/>
              </a:pPr>
              <a:r>
                <a:rPr lang="en-US" altLang="pl-PL">
                  <a:solidFill>
                    <a:schemeClr val="bg1">
                      <a:lumMod val="50000"/>
                    </a:schemeClr>
                  </a:solidFill>
                  <a:latin typeface="Century Gothic" panose="020B0502020202020204" pitchFamily="34" charset="0"/>
                </a:rPr>
                <a:t>Resists new ideas</a:t>
              </a:r>
              <a:r>
                <a:rPr lang="pl-PL" altLang="pl-PL">
                  <a:solidFill>
                    <a:schemeClr val="bg1">
                      <a:lumMod val="50000"/>
                    </a:schemeClr>
                  </a:solidFill>
                  <a:latin typeface="Century Gothic" panose="020B0502020202020204" pitchFamily="34" charset="0"/>
                </a:rPr>
                <a:t>,</a:t>
              </a:r>
              <a:endParaRPr lang="en-US" altLang="pl-PL">
                <a:solidFill>
                  <a:schemeClr val="bg1">
                    <a:lumMod val="50000"/>
                  </a:schemeClr>
                </a:solidFill>
                <a:latin typeface="Century Gothic" panose="020B0502020202020204" pitchFamily="34" charset="0"/>
              </a:endParaRPr>
            </a:p>
            <a:p>
              <a:pPr algn="ctr" defTabSz="913203" eaLnBrk="1" fontAlgn="auto" hangingPunct="1">
                <a:spcBef>
                  <a:spcPts val="0"/>
                </a:spcBef>
                <a:spcAft>
                  <a:spcPts val="0"/>
                </a:spcAft>
                <a:defRPr/>
              </a:pPr>
              <a:r>
                <a:rPr lang="en-US" altLang="pl-PL">
                  <a:solidFill>
                    <a:schemeClr val="bg1">
                      <a:lumMod val="50000"/>
                    </a:schemeClr>
                  </a:solidFill>
                  <a:latin typeface="Century Gothic" panose="020B0502020202020204" pitchFamily="34" charset="0"/>
                </a:rPr>
                <a:t>doesn't express thoughts</a:t>
              </a:r>
              <a:r>
                <a:rPr lang="pl-PL" altLang="pl-PL">
                  <a:solidFill>
                    <a:schemeClr val="bg1">
                      <a:lumMod val="50000"/>
                    </a:schemeClr>
                  </a:solidFill>
                  <a:latin typeface="Century Gothic" panose="020B0502020202020204" pitchFamily="34" charset="0"/>
                </a:rPr>
                <a:t>,</a:t>
              </a:r>
              <a:r>
                <a:rPr lang="en-NZ" altLang="pl-PL">
                  <a:solidFill>
                    <a:schemeClr val="bg1">
                      <a:lumMod val="50000"/>
                    </a:schemeClr>
                  </a:solidFill>
                  <a:latin typeface="Century Gothic" panose="020B0502020202020204" pitchFamily="34" charset="0"/>
                </a:rPr>
                <a:t> </a:t>
              </a:r>
              <a:r>
                <a:rPr lang="en-US" altLang="pl-PL">
                  <a:solidFill>
                    <a:schemeClr val="bg1">
                      <a:lumMod val="50000"/>
                    </a:schemeClr>
                  </a:solidFill>
                  <a:latin typeface="Century Gothic" panose="020B0502020202020204" pitchFamily="34" charset="0"/>
                </a:rPr>
                <a:t>stubborn</a:t>
              </a:r>
              <a:r>
                <a:rPr lang="pl-PL" altLang="pl-PL">
                  <a:solidFill>
                    <a:schemeClr val="bg1">
                      <a:lumMod val="50000"/>
                    </a:schemeClr>
                  </a:solidFill>
                  <a:latin typeface="Century Gothic" panose="020B0502020202020204" pitchFamily="34" charset="0"/>
                </a:rPr>
                <a:t>,</a:t>
              </a:r>
              <a:r>
                <a:rPr lang="en-NZ" altLang="pl-PL">
                  <a:solidFill>
                    <a:schemeClr val="bg1">
                      <a:lumMod val="50000"/>
                    </a:schemeClr>
                  </a:solidFill>
                  <a:latin typeface="Century Gothic" panose="020B0502020202020204" pitchFamily="34" charset="0"/>
                </a:rPr>
                <a:t> </a:t>
              </a:r>
              <a:r>
                <a:rPr lang="en-US" altLang="pl-PL">
                  <a:solidFill>
                    <a:schemeClr val="bg1">
                      <a:lumMod val="50000"/>
                    </a:schemeClr>
                  </a:solidFill>
                  <a:latin typeface="Century Gothic" panose="020B0502020202020204" pitchFamily="34" charset="0"/>
                </a:rPr>
                <a:t>doesn't seek change</a:t>
              </a:r>
            </a:p>
          </p:txBody>
        </p:sp>
      </p:grpSp>
      <p:grpSp>
        <p:nvGrpSpPr>
          <p:cNvPr id="20" name="Grupa 22">
            <a:extLst>
              <a:ext uri="{FF2B5EF4-FFF2-40B4-BE49-F238E27FC236}">
                <a16:creationId xmlns:a16="http://schemas.microsoft.com/office/drawing/2014/main" id="{18648BE9-5E9A-844A-92EB-B9286309FB57}"/>
              </a:ext>
            </a:extLst>
          </p:cNvPr>
          <p:cNvGrpSpPr>
            <a:grpSpLocks/>
          </p:cNvGrpSpPr>
          <p:nvPr/>
        </p:nvGrpSpPr>
        <p:grpSpPr bwMode="auto">
          <a:xfrm>
            <a:off x="6248400" y="3652838"/>
            <a:ext cx="4367213" cy="2413000"/>
            <a:chOff x="6248399" y="3653569"/>
            <a:chExt cx="4367214" cy="2412413"/>
          </a:xfrm>
        </p:grpSpPr>
        <p:sp>
          <p:nvSpPr>
            <p:cNvPr id="21" name="Prostokąt zaokrąglony 9">
              <a:extLst>
                <a:ext uri="{FF2B5EF4-FFF2-40B4-BE49-F238E27FC236}">
                  <a16:creationId xmlns:a16="http://schemas.microsoft.com/office/drawing/2014/main" id="{FC8858FF-62BB-F3FD-2486-D41EFB1CB80F}"/>
                </a:ext>
              </a:extLst>
            </p:cNvPr>
            <p:cNvSpPr/>
            <p:nvPr/>
          </p:nvSpPr>
          <p:spPr>
            <a:xfrm>
              <a:off x="6257924" y="3661504"/>
              <a:ext cx="4344989" cy="2404478"/>
            </a:xfrm>
            <a:prstGeom prst="roundRect">
              <a:avLst/>
            </a:prstGeom>
            <a:ln w="19050" cap="rnd">
              <a:solidFill>
                <a:schemeClr val="bg1">
                  <a:lumMod val="65000"/>
                </a:schemeClr>
              </a:solidFill>
              <a:round/>
            </a:ln>
          </p:spPr>
          <p:style>
            <a:lnRef idx="1">
              <a:schemeClr val="accent1"/>
            </a:lnRef>
            <a:fillRef idx="0">
              <a:schemeClr val="accent1"/>
            </a:fillRef>
            <a:effectRef idx="0">
              <a:schemeClr val="accent1"/>
            </a:effectRef>
            <a:fontRef idx="minor">
              <a:schemeClr val="tx1"/>
            </a:fontRef>
          </p:style>
          <p:txBody>
            <a:bodyPr lIns="1152000" anchor="ctr"/>
            <a:lstStyle/>
            <a:p>
              <a:pPr defTabSz="1066800" eaLnBrk="1" fontAlgn="auto" hangingPunct="1">
                <a:lnSpc>
                  <a:spcPct val="90000"/>
                </a:lnSpc>
                <a:spcAft>
                  <a:spcPct val="35000"/>
                </a:spcAft>
                <a:defRPr/>
              </a:pPr>
              <a:endParaRPr lang="pl-PL" sz="2000"/>
            </a:p>
          </p:txBody>
        </p:sp>
        <p:sp>
          <p:nvSpPr>
            <p:cNvPr id="22" name="Prostokąt z rogami zaokrąglonymi z jednej strony 16">
              <a:extLst>
                <a:ext uri="{FF2B5EF4-FFF2-40B4-BE49-F238E27FC236}">
                  <a16:creationId xmlns:a16="http://schemas.microsoft.com/office/drawing/2014/main" id="{7F35F875-D991-9D12-D86F-1354092A34A2}"/>
                </a:ext>
              </a:extLst>
            </p:cNvPr>
            <p:cNvSpPr/>
            <p:nvPr/>
          </p:nvSpPr>
          <p:spPr>
            <a:xfrm>
              <a:off x="6248399" y="3653569"/>
              <a:ext cx="4367214" cy="1266517"/>
            </a:xfrm>
            <a:prstGeom prst="round2SameRect">
              <a:avLst>
                <a:gd name="adj1" fmla="val 30472"/>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72000" bIns="72000" anchor="ctr"/>
            <a:lstStyle/>
            <a:p>
              <a:pPr algn="ctr" defTabSz="913203" eaLnBrk="1" fontAlgn="auto" hangingPunct="1">
                <a:spcBef>
                  <a:spcPts val="0"/>
                </a:spcBef>
                <a:spcAft>
                  <a:spcPts val="0"/>
                </a:spcAft>
                <a:defRPr/>
              </a:pPr>
              <a:r>
                <a:rPr lang="pl-PL" altLang="pl-PL" sz="2000" b="1">
                  <a:solidFill>
                    <a:srgbClr val="FFFFFF"/>
                  </a:solidFill>
                  <a:latin typeface="Century Gothic" panose="020B0502020202020204" pitchFamily="34" charset="0"/>
                </a:rPr>
                <a:t>I</a:t>
              </a:r>
            </a:p>
            <a:p>
              <a:pPr algn="ctr" defTabSz="913203" eaLnBrk="1" fontAlgn="auto" hangingPunct="1">
                <a:spcBef>
                  <a:spcPts val="0"/>
                </a:spcBef>
                <a:spcAft>
                  <a:spcPts val="0"/>
                </a:spcAft>
                <a:defRPr/>
              </a:pPr>
              <a:r>
                <a:rPr lang="en-US" altLang="pl-PL" b="1">
                  <a:solidFill>
                    <a:srgbClr val="FFFFFF"/>
                  </a:solidFill>
                  <a:latin typeface="Century Gothic" panose="020B0502020202020204" pitchFamily="34" charset="0"/>
                </a:rPr>
                <a:t>Sociable</a:t>
              </a:r>
              <a:r>
                <a:rPr lang="pl-PL" altLang="pl-PL" b="1">
                  <a:solidFill>
                    <a:srgbClr val="FFFFFF"/>
                  </a:solidFill>
                  <a:latin typeface="Century Gothic" panose="020B0502020202020204" pitchFamily="34" charset="0"/>
                </a:rPr>
                <a:t>, t</a:t>
              </a:r>
              <a:r>
                <a:rPr lang="en-US" altLang="pl-PL" b="1">
                  <a:solidFill>
                    <a:srgbClr val="FFFFFF"/>
                  </a:solidFill>
                  <a:latin typeface="Century Gothic" panose="020B0502020202020204" pitchFamily="34" charset="0"/>
                </a:rPr>
                <a:t>alkative, open</a:t>
              </a:r>
              <a:r>
                <a:rPr lang="pl-PL" altLang="pl-PL" b="1">
                  <a:solidFill>
                    <a:srgbClr val="FFFFFF"/>
                  </a:solidFill>
                  <a:latin typeface="Century Gothic" panose="020B0502020202020204" pitchFamily="34" charset="0"/>
                </a:rPr>
                <a:t>,</a:t>
              </a:r>
              <a:endParaRPr lang="en-US" altLang="pl-PL" b="1">
                <a:solidFill>
                  <a:srgbClr val="FFFFFF"/>
                </a:solidFill>
                <a:latin typeface="Century Gothic" panose="020B0502020202020204" pitchFamily="34" charset="0"/>
              </a:endParaRPr>
            </a:p>
            <a:p>
              <a:pPr algn="ctr" defTabSz="913203" eaLnBrk="1" fontAlgn="auto" hangingPunct="1">
                <a:spcBef>
                  <a:spcPts val="0"/>
                </a:spcBef>
                <a:spcAft>
                  <a:spcPts val="0"/>
                </a:spcAft>
                <a:defRPr/>
              </a:pPr>
              <a:r>
                <a:rPr lang="pl-PL" altLang="pl-PL" b="1">
                  <a:solidFill>
                    <a:srgbClr val="FFFFFF"/>
                  </a:solidFill>
                  <a:latin typeface="Century Gothic" panose="020B0502020202020204" pitchFamily="34" charset="0"/>
                </a:rPr>
                <a:t>e</a:t>
              </a:r>
              <a:r>
                <a:rPr lang="en-US" altLang="pl-PL" b="1">
                  <a:solidFill>
                    <a:srgbClr val="FFFFFF"/>
                  </a:solidFill>
                  <a:latin typeface="Century Gothic" panose="020B0502020202020204" pitchFamily="34" charset="0"/>
                </a:rPr>
                <a:t>nthusiastic, energetic</a:t>
              </a:r>
              <a:r>
                <a:rPr lang="pl-PL" altLang="pl-PL" b="1">
                  <a:solidFill>
                    <a:srgbClr val="FFFFFF"/>
                  </a:solidFill>
                  <a:latin typeface="Century Gothic" panose="020B0502020202020204" pitchFamily="34" charset="0"/>
                </a:rPr>
                <a:t>,</a:t>
              </a:r>
              <a:endParaRPr lang="en-US" altLang="pl-PL" b="1">
                <a:solidFill>
                  <a:srgbClr val="FFFFFF"/>
                </a:solidFill>
                <a:latin typeface="Century Gothic" panose="020B0502020202020204" pitchFamily="34" charset="0"/>
              </a:endParaRPr>
            </a:p>
            <a:p>
              <a:pPr algn="ctr" defTabSz="913203" eaLnBrk="1" fontAlgn="auto" hangingPunct="1">
                <a:spcBef>
                  <a:spcPts val="0"/>
                </a:spcBef>
                <a:spcAft>
                  <a:spcPts val="0"/>
                </a:spcAft>
                <a:defRPr/>
              </a:pPr>
              <a:r>
                <a:rPr lang="pl-PL" altLang="pl-PL" b="1">
                  <a:solidFill>
                    <a:srgbClr val="FFFFFF"/>
                  </a:solidFill>
                  <a:latin typeface="Century Gothic" panose="020B0502020202020204" pitchFamily="34" charset="0"/>
                </a:rPr>
                <a:t>p</a:t>
              </a:r>
              <a:r>
                <a:rPr lang="en-US" altLang="pl-PL" b="1">
                  <a:solidFill>
                    <a:srgbClr val="FFFFFF"/>
                  </a:solidFill>
                  <a:latin typeface="Century Gothic" panose="020B0502020202020204" pitchFamily="34" charset="0"/>
                </a:rPr>
                <a:t>ersuasive</a:t>
              </a:r>
            </a:p>
          </p:txBody>
        </p:sp>
        <p:sp>
          <p:nvSpPr>
            <p:cNvPr id="23" name="Prostokąt 18">
              <a:extLst>
                <a:ext uri="{FF2B5EF4-FFF2-40B4-BE49-F238E27FC236}">
                  <a16:creationId xmlns:a16="http://schemas.microsoft.com/office/drawing/2014/main" id="{FBBB444F-ECFB-1B39-2626-CBB9CCFD4351}"/>
                </a:ext>
              </a:extLst>
            </p:cNvPr>
            <p:cNvSpPr/>
            <p:nvPr/>
          </p:nvSpPr>
          <p:spPr>
            <a:xfrm>
              <a:off x="6359524" y="5023248"/>
              <a:ext cx="4160839" cy="923700"/>
            </a:xfrm>
            <a:prstGeom prst="rect">
              <a:avLst/>
            </a:prstGeom>
          </p:spPr>
          <p:txBody>
            <a:bodyPr>
              <a:spAutoFit/>
            </a:bodyPr>
            <a:lstStyle/>
            <a:p>
              <a:pPr algn="ctr" defTabSz="913203" eaLnBrk="1" fontAlgn="auto" hangingPunct="1">
                <a:spcBef>
                  <a:spcPts val="0"/>
                </a:spcBef>
                <a:spcAft>
                  <a:spcPts val="0"/>
                </a:spcAft>
                <a:defRPr/>
              </a:pPr>
              <a:r>
                <a:rPr lang="en-US" altLang="pl-PL">
                  <a:solidFill>
                    <a:schemeClr val="bg1">
                      <a:lumMod val="50000"/>
                    </a:schemeClr>
                  </a:solidFill>
                  <a:latin typeface="Century Gothic" panose="020B0502020202020204" pitchFamily="34" charset="0"/>
                </a:rPr>
                <a:t>Flamboyant, frantic</a:t>
              </a:r>
              <a:r>
                <a:rPr lang="pl-PL" altLang="pl-PL">
                  <a:solidFill>
                    <a:schemeClr val="bg1">
                      <a:lumMod val="50000"/>
                    </a:schemeClr>
                  </a:solidFill>
                  <a:latin typeface="Century Gothic" panose="020B0502020202020204" pitchFamily="34" charset="0"/>
                </a:rPr>
                <a:t>,</a:t>
              </a:r>
              <a:endParaRPr lang="en-US" altLang="pl-PL">
                <a:solidFill>
                  <a:schemeClr val="bg1">
                    <a:lumMod val="50000"/>
                  </a:schemeClr>
                </a:solidFill>
                <a:latin typeface="Century Gothic" panose="020B0502020202020204" pitchFamily="34" charset="0"/>
              </a:endParaRPr>
            </a:p>
            <a:p>
              <a:pPr algn="ctr" defTabSz="913203" eaLnBrk="1" fontAlgn="auto" hangingPunct="1">
                <a:spcBef>
                  <a:spcPts val="0"/>
                </a:spcBef>
                <a:spcAft>
                  <a:spcPts val="0"/>
                </a:spcAft>
                <a:defRPr/>
              </a:pPr>
              <a:r>
                <a:rPr lang="pl-PL" altLang="pl-PL">
                  <a:solidFill>
                    <a:schemeClr val="bg1">
                      <a:lumMod val="50000"/>
                    </a:schemeClr>
                  </a:solidFill>
                  <a:latin typeface="Century Gothic" panose="020B0502020202020204" pitchFamily="34" charset="0"/>
                </a:rPr>
                <a:t>c</a:t>
              </a:r>
              <a:r>
                <a:rPr lang="en-US" altLang="pl-PL">
                  <a:solidFill>
                    <a:schemeClr val="bg1">
                      <a:lumMod val="50000"/>
                    </a:schemeClr>
                  </a:solidFill>
                  <a:latin typeface="Century Gothic" panose="020B0502020202020204" pitchFamily="34" charset="0"/>
                </a:rPr>
                <a:t>areless, indiscreet</a:t>
              </a:r>
              <a:r>
                <a:rPr lang="pl-PL" altLang="pl-PL">
                  <a:solidFill>
                    <a:schemeClr val="bg1">
                      <a:lumMod val="50000"/>
                    </a:schemeClr>
                  </a:solidFill>
                  <a:latin typeface="Century Gothic" panose="020B0502020202020204" pitchFamily="34" charset="0"/>
                </a:rPr>
                <a:t>,</a:t>
              </a:r>
              <a:endParaRPr lang="en-US" altLang="pl-PL">
                <a:solidFill>
                  <a:schemeClr val="bg1">
                    <a:lumMod val="50000"/>
                  </a:schemeClr>
                </a:solidFill>
                <a:latin typeface="Century Gothic" panose="020B0502020202020204" pitchFamily="34" charset="0"/>
              </a:endParaRPr>
            </a:p>
            <a:p>
              <a:pPr algn="ctr" defTabSz="913203" eaLnBrk="1" fontAlgn="auto" hangingPunct="1">
                <a:spcBef>
                  <a:spcPts val="0"/>
                </a:spcBef>
                <a:spcAft>
                  <a:spcPts val="0"/>
                </a:spcAft>
                <a:defRPr/>
              </a:pPr>
              <a:r>
                <a:rPr lang="pl-PL" altLang="pl-PL">
                  <a:solidFill>
                    <a:schemeClr val="bg1">
                      <a:lumMod val="50000"/>
                    </a:schemeClr>
                  </a:solidFill>
                  <a:latin typeface="Century Gothic" panose="020B0502020202020204" pitchFamily="34" charset="0"/>
                </a:rPr>
                <a:t>e</a:t>
              </a:r>
              <a:r>
                <a:rPr lang="en-US" altLang="pl-PL">
                  <a:solidFill>
                    <a:schemeClr val="bg1">
                      <a:lumMod val="50000"/>
                    </a:schemeClr>
                  </a:solidFill>
                  <a:latin typeface="Century Gothic" panose="020B0502020202020204" pitchFamily="34" charset="0"/>
                </a:rPr>
                <a:t>xcitable, hasty</a:t>
              </a:r>
              <a:r>
                <a:rPr lang="pl-PL" altLang="pl-PL">
                  <a:solidFill>
                    <a:schemeClr val="bg1">
                      <a:lumMod val="50000"/>
                    </a:schemeClr>
                  </a:solidFill>
                  <a:latin typeface="Century Gothic" panose="020B0502020202020204" pitchFamily="34" charset="0"/>
                </a:rPr>
                <a:t>, l</a:t>
              </a:r>
              <a:r>
                <a:rPr lang="en-US" altLang="pl-PL">
                  <a:solidFill>
                    <a:schemeClr val="bg1">
                      <a:lumMod val="50000"/>
                    </a:schemeClr>
                  </a:solidFill>
                  <a:latin typeface="Century Gothic" panose="020B0502020202020204" pitchFamily="34" charset="0"/>
                </a:rPr>
                <a:t>oses sense of time</a:t>
              </a:r>
            </a:p>
          </p:txBody>
        </p:sp>
      </p:grpSp>
      <p:sp>
        <p:nvSpPr>
          <p:cNvPr id="104458" name="Text Placeholder 2">
            <a:extLst>
              <a:ext uri="{FF2B5EF4-FFF2-40B4-BE49-F238E27FC236}">
                <a16:creationId xmlns:a16="http://schemas.microsoft.com/office/drawing/2014/main" id="{4962EE83-DF04-C3DE-9274-E16D206B835C}"/>
              </a:ext>
            </a:extLst>
          </p:cNvPr>
          <p:cNvSpPr txBox="1">
            <a:spLocks noChangeArrowheads="1"/>
          </p:cNvSpPr>
          <p:nvPr/>
        </p:nvSpPr>
        <p:spPr bwMode="auto">
          <a:xfrm>
            <a:off x="274638" y="195263"/>
            <a:ext cx="965835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79488">
              <a:defRPr>
                <a:solidFill>
                  <a:schemeClr val="tx1"/>
                </a:solidFill>
                <a:latin typeface="Calibri" panose="020F0502020204030204" pitchFamily="34" charset="0"/>
              </a:defRPr>
            </a:lvl1pPr>
            <a:lvl2pPr marL="795338" indent="-304800" defTabSz="979488">
              <a:defRPr>
                <a:solidFill>
                  <a:schemeClr val="tx1"/>
                </a:solidFill>
                <a:latin typeface="Calibri" panose="020F0502020204030204" pitchFamily="34" charset="0"/>
              </a:defRPr>
            </a:lvl2pPr>
            <a:lvl3pPr marL="1223963" indent="-244475" defTabSz="979488">
              <a:defRPr>
                <a:solidFill>
                  <a:schemeClr val="tx1"/>
                </a:solidFill>
                <a:latin typeface="Calibri" panose="020F0502020204030204" pitchFamily="34" charset="0"/>
              </a:defRPr>
            </a:lvl3pPr>
            <a:lvl4pPr marL="1712913" indent="-244475" defTabSz="979488">
              <a:defRPr>
                <a:solidFill>
                  <a:schemeClr val="tx1"/>
                </a:solidFill>
                <a:latin typeface="Calibri" panose="020F0502020204030204" pitchFamily="34" charset="0"/>
              </a:defRPr>
            </a:lvl4pPr>
            <a:lvl5pPr marL="2203450" indent="-244475" defTabSz="979488">
              <a:defRPr>
                <a:solidFill>
                  <a:schemeClr val="tx1"/>
                </a:solidFill>
                <a:latin typeface="Calibri" panose="020F0502020204030204" pitchFamily="34" charset="0"/>
              </a:defRPr>
            </a:lvl5pPr>
            <a:lvl6pPr marL="2660650" indent="-244475" defTabSz="979488" eaLnBrk="0" fontAlgn="base" hangingPunct="0">
              <a:spcBef>
                <a:spcPct val="0"/>
              </a:spcBef>
              <a:spcAft>
                <a:spcPct val="0"/>
              </a:spcAft>
              <a:defRPr>
                <a:solidFill>
                  <a:schemeClr val="tx1"/>
                </a:solidFill>
                <a:latin typeface="Calibri" panose="020F0502020204030204" pitchFamily="34" charset="0"/>
              </a:defRPr>
            </a:lvl6pPr>
            <a:lvl7pPr marL="3117850" indent="-244475" defTabSz="979488" eaLnBrk="0" fontAlgn="base" hangingPunct="0">
              <a:spcBef>
                <a:spcPct val="0"/>
              </a:spcBef>
              <a:spcAft>
                <a:spcPct val="0"/>
              </a:spcAft>
              <a:defRPr>
                <a:solidFill>
                  <a:schemeClr val="tx1"/>
                </a:solidFill>
                <a:latin typeface="Calibri" panose="020F0502020204030204" pitchFamily="34" charset="0"/>
              </a:defRPr>
            </a:lvl7pPr>
            <a:lvl8pPr marL="3575050" indent="-244475" defTabSz="979488" eaLnBrk="0" fontAlgn="base" hangingPunct="0">
              <a:spcBef>
                <a:spcPct val="0"/>
              </a:spcBef>
              <a:spcAft>
                <a:spcPct val="0"/>
              </a:spcAft>
              <a:defRPr>
                <a:solidFill>
                  <a:schemeClr val="tx1"/>
                </a:solidFill>
                <a:latin typeface="Calibri" panose="020F0502020204030204" pitchFamily="34" charset="0"/>
              </a:defRPr>
            </a:lvl8pPr>
            <a:lvl9pPr marL="4032250" indent="-244475" defTabSz="979488"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NZ" altLang="en-US" b="1">
                <a:solidFill>
                  <a:srgbClr val="86D2E9"/>
                </a:solidFill>
                <a:latin typeface="Century Gothic" panose="020B0502020202020204" pitchFamily="34" charset="0"/>
              </a:rPr>
              <a:t>Self-Discovery: </a:t>
            </a:r>
            <a:r>
              <a:rPr lang="en-NZ" altLang="en-US">
                <a:latin typeface="Century Gothic" panose="020B0502020202020204" pitchFamily="34" charset="0"/>
              </a:rPr>
              <a:t>DISC Styles and Overuse</a:t>
            </a:r>
          </a:p>
        </p:txBody>
      </p:sp>
      <p:sp>
        <p:nvSpPr>
          <p:cNvPr id="25" name="TextBox 18">
            <a:extLst>
              <a:ext uri="{FF2B5EF4-FFF2-40B4-BE49-F238E27FC236}">
                <a16:creationId xmlns:a16="http://schemas.microsoft.com/office/drawing/2014/main" id="{D4E1FCEA-7654-1FC7-F62B-C018751250BA}"/>
              </a:ext>
            </a:extLst>
          </p:cNvPr>
          <p:cNvSpPr txBox="1">
            <a:spLocks noChangeArrowheads="1"/>
          </p:cNvSpPr>
          <p:nvPr/>
        </p:nvSpPr>
        <p:spPr bwMode="auto">
          <a:xfrm>
            <a:off x="5638800" y="6091238"/>
            <a:ext cx="984250" cy="366712"/>
          </a:xfrm>
          <a:prstGeom prst="rect">
            <a:avLst/>
          </a:prstGeom>
          <a:noFill/>
          <a:ln>
            <a:noFill/>
          </a:ln>
        </p:spPr>
        <p:txBody>
          <a:bodyPr wrap="none" lIns="89056" tIns="44533" rIns="89056" bIns="44533">
            <a:spAutoFit/>
          </a:bodyPr>
          <a:lstStyle>
            <a:lvl1pPr>
              <a:defRPr sz="2400">
                <a:solidFill>
                  <a:schemeClr val="tx1"/>
                </a:solidFill>
                <a:latin typeface="Times New Roman" panose="02020603050405020304" pitchFamily="18" charset="0"/>
                <a:cs typeface="Times New Roman" panose="02020603050405020304" pitchFamily="18" charset="0"/>
              </a:defRPr>
            </a:lvl1pPr>
            <a:lvl2pPr marL="742950" indent="-285750">
              <a:defRPr sz="2400">
                <a:solidFill>
                  <a:schemeClr val="tx1"/>
                </a:solidFill>
                <a:latin typeface="Times New Roman" panose="02020603050405020304" pitchFamily="18" charset="0"/>
                <a:cs typeface="Times New Roman" panose="02020603050405020304" pitchFamily="18" charset="0"/>
              </a:defRPr>
            </a:lvl2pPr>
            <a:lvl3pPr marL="1143000" indent="-228600">
              <a:defRPr sz="2400">
                <a:solidFill>
                  <a:schemeClr val="tx1"/>
                </a:solidFill>
                <a:latin typeface="Times New Roman" panose="02020603050405020304" pitchFamily="18" charset="0"/>
                <a:cs typeface="Times New Roman" panose="02020603050405020304" pitchFamily="18" charset="0"/>
              </a:defRPr>
            </a:lvl3pPr>
            <a:lvl4pPr marL="1600200" indent="-228600">
              <a:defRPr sz="2400">
                <a:solidFill>
                  <a:schemeClr val="tx1"/>
                </a:solidFill>
                <a:latin typeface="Times New Roman" panose="02020603050405020304" pitchFamily="18" charset="0"/>
                <a:cs typeface="Times New Roman" panose="02020603050405020304" pitchFamily="18" charset="0"/>
              </a:defRPr>
            </a:lvl4pPr>
            <a:lvl5pPr marL="2057400" indent="-228600">
              <a:defRPr sz="2400">
                <a:solidFill>
                  <a:schemeClr val="tx1"/>
                </a:solidFill>
                <a:latin typeface="Times New Roman" panose="02020603050405020304" pitchFamily="18" charset="0"/>
                <a:cs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cs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cs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cs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cs typeface="Times New Roman" panose="02020603050405020304" pitchFamily="18" charset="0"/>
              </a:defRPr>
            </a:lvl9pPr>
          </a:lstStyle>
          <a:p>
            <a:pPr algn="ctr" defTabSz="1219170" eaLnBrk="1" fontAlgn="auto" hangingPunct="1">
              <a:spcBef>
                <a:spcPts val="0"/>
              </a:spcBef>
              <a:spcAft>
                <a:spcPts val="0"/>
              </a:spcAft>
              <a:defRPr/>
            </a:pPr>
            <a:r>
              <a:rPr lang="en-NZ" altLang="pl-PL" sz="1800">
                <a:solidFill>
                  <a:schemeClr val="bg1">
                    <a:lumMod val="50000"/>
                  </a:schemeClr>
                </a:solidFill>
                <a:latin typeface="Century Gothic" panose="020B0502020202020204" pitchFamily="34" charset="0"/>
                <a:ea typeface="Open Sans" panose="020B0606030504020204" pitchFamily="34" charset="0"/>
                <a:cs typeface="Open Sans" panose="020B0606030504020204" pitchFamily="34" charset="0"/>
              </a:rPr>
              <a:t>Feeling</a:t>
            </a:r>
            <a:endParaRPr lang="en-US" altLang="pl-PL" sz="1800">
              <a:solidFill>
                <a:schemeClr val="bg1">
                  <a:lumMod val="50000"/>
                </a:schemeClr>
              </a:solidFill>
              <a:latin typeface="Century Gothic" panose="020B0502020202020204" pitchFamily="34" charset="0"/>
              <a:ea typeface="Open Sans" panose="020B0606030504020204" pitchFamily="34" charset="0"/>
              <a:cs typeface="Open Sans" panose="020B0606030504020204" pitchFamily="34" charset="0"/>
            </a:endParaRPr>
          </a:p>
        </p:txBody>
      </p:sp>
      <p:grpSp>
        <p:nvGrpSpPr>
          <p:cNvPr id="104460" name="Group 25">
            <a:extLst>
              <a:ext uri="{FF2B5EF4-FFF2-40B4-BE49-F238E27FC236}">
                <a16:creationId xmlns:a16="http://schemas.microsoft.com/office/drawing/2014/main" id="{9A16F47D-812C-AE6A-6CCA-876EE695D8A6}"/>
              </a:ext>
            </a:extLst>
          </p:cNvPr>
          <p:cNvGrpSpPr>
            <a:grpSpLocks/>
          </p:cNvGrpSpPr>
          <p:nvPr/>
        </p:nvGrpSpPr>
        <p:grpSpPr bwMode="auto">
          <a:xfrm>
            <a:off x="9604375" y="204788"/>
            <a:ext cx="2849563" cy="376237"/>
            <a:chOff x="9604598" y="204437"/>
            <a:chExt cx="2848654" cy="377134"/>
          </a:xfrm>
        </p:grpSpPr>
        <p:sp>
          <p:nvSpPr>
            <p:cNvPr id="27" name="Prostokąt zaokrąglony 7">
              <a:extLst>
                <a:ext uri="{FF2B5EF4-FFF2-40B4-BE49-F238E27FC236}">
                  <a16:creationId xmlns:a16="http://schemas.microsoft.com/office/drawing/2014/main" id="{18A8C5AF-F4B9-2350-264B-5F67DED4DBEB}"/>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12 of GD Section</a:t>
              </a:r>
              <a:endParaRPr lang="en-US" sz="1100" b="1">
                <a:solidFill>
                  <a:schemeClr val="bg1"/>
                </a:solidFill>
                <a:latin typeface="Century Gothic" panose="020B0502020202020204" pitchFamily="34" charset="0"/>
              </a:endParaRPr>
            </a:p>
          </p:txBody>
        </p:sp>
        <p:pic>
          <p:nvPicPr>
            <p:cNvPr id="104462" name="Graphic 27" descr="Closed book with solid fill">
              <a:extLst>
                <a:ext uri="{FF2B5EF4-FFF2-40B4-BE49-F238E27FC236}">
                  <a16:creationId xmlns:a16="http://schemas.microsoft.com/office/drawing/2014/main" id="{687C4A7C-3299-DCED-DC73-2F791323717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6" presetClass="entr" presetSubtype="32"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out)">
                                      <p:cBhvr>
                                        <p:cTn id="7" dur="750"/>
                                        <p:tgtEl>
                                          <p:spTgt spid="4"/>
                                        </p:tgtEl>
                                      </p:cBhvr>
                                    </p:animEffect>
                                  </p:childTnLst>
                                </p:cTn>
                              </p:par>
                            </p:childTnLst>
                          </p:cTn>
                        </p:par>
                        <p:par>
                          <p:cTn id="8" fill="hold" nodeType="afterGroup">
                            <p:stCondLst>
                              <p:cond delay="75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500"/>
                                        <p:tgtEl>
                                          <p:spTgt spid="7"/>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500"/>
                                        <p:tgtEl>
                                          <p:spTgt spid="5"/>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25"/>
                                        </p:tgtEl>
                                        <p:attrNameLst>
                                          <p:attrName>style.visibility</p:attrName>
                                        </p:attrNameLst>
                                      </p:cBhvr>
                                      <p:to>
                                        <p:strVal val="visible"/>
                                      </p:to>
                                    </p:set>
                                    <p:animEffect transition="in" filter="fade">
                                      <p:cBhvr>
                                        <p:cTn id="20" dur="500"/>
                                        <p:tgtEl>
                                          <p:spTgt spid="25"/>
                                        </p:tgtEl>
                                      </p:cBhvr>
                                    </p:animEffect>
                                  </p:childTnLst>
                                </p:cTn>
                              </p:par>
                            </p:childTnLst>
                          </p:cTn>
                        </p:par>
                        <p:par>
                          <p:cTn id="21" fill="hold" nodeType="afterGroup">
                            <p:stCondLst>
                              <p:cond delay="1250"/>
                            </p:stCondLst>
                            <p:childTnLst>
                              <p:par>
                                <p:cTn id="22" presetID="10" presetClass="entr" presetSubtype="0" fill="hold"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750"/>
                                        <p:tgtEl>
                                          <p:spTgt spid="12"/>
                                        </p:tgtEl>
                                      </p:cBhvr>
                                    </p:animEffect>
                                  </p:childTnLst>
                                </p:cTn>
                              </p:par>
                            </p:childTnLst>
                          </p:cTn>
                        </p:par>
                        <p:par>
                          <p:cTn id="25" fill="hold" nodeType="afterGroup">
                            <p:stCondLst>
                              <p:cond delay="2000"/>
                            </p:stCondLst>
                            <p:childTnLst>
                              <p:par>
                                <p:cTn id="26" presetID="10" presetClass="entr" presetSubtype="0" fill="hold" nodeType="after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fade">
                                      <p:cBhvr>
                                        <p:cTn id="28" dur="750"/>
                                        <p:tgtEl>
                                          <p:spTgt spid="20"/>
                                        </p:tgtEl>
                                      </p:cBhvr>
                                    </p:animEffect>
                                  </p:childTnLst>
                                </p:cTn>
                              </p:par>
                            </p:childTnLst>
                          </p:cTn>
                        </p:par>
                        <p:par>
                          <p:cTn id="29" fill="hold" nodeType="afterGroup">
                            <p:stCondLst>
                              <p:cond delay="2750"/>
                            </p:stCondLst>
                            <p:childTnLst>
                              <p:par>
                                <p:cTn id="30" presetID="10" presetClass="entr" presetSubtype="0" fill="hold" nodeType="afterEffect">
                                  <p:stCondLst>
                                    <p:cond delay="0"/>
                                  </p:stCondLst>
                                  <p:childTnLst>
                                    <p:set>
                                      <p:cBhvr>
                                        <p:cTn id="31" dur="1" fill="hold">
                                          <p:stCondLst>
                                            <p:cond delay="0"/>
                                          </p:stCondLst>
                                        </p:cTn>
                                        <p:tgtEl>
                                          <p:spTgt spid="16"/>
                                        </p:tgtEl>
                                        <p:attrNameLst>
                                          <p:attrName>style.visibility</p:attrName>
                                        </p:attrNameLst>
                                      </p:cBhvr>
                                      <p:to>
                                        <p:strVal val="visible"/>
                                      </p:to>
                                    </p:set>
                                    <p:animEffect transition="in" filter="fade">
                                      <p:cBhvr>
                                        <p:cTn id="32" dur="750"/>
                                        <p:tgtEl>
                                          <p:spTgt spid="16"/>
                                        </p:tgtEl>
                                      </p:cBhvr>
                                    </p:animEffect>
                                  </p:childTnLst>
                                </p:cTn>
                              </p:par>
                            </p:childTnLst>
                          </p:cTn>
                        </p:par>
                        <p:par>
                          <p:cTn id="33" fill="hold" nodeType="afterGroup">
                            <p:stCondLst>
                              <p:cond delay="3500"/>
                            </p:stCondLst>
                            <p:childTnLst>
                              <p:par>
                                <p:cTn id="34" presetID="10" presetClass="entr" presetSubtype="0" fill="hold" nodeType="after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fade">
                                      <p:cBhvr>
                                        <p:cTn id="36" dur="75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25" grpId="0"/>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02" name="Symbol zastępczy tekstu 1">
            <a:extLst>
              <a:ext uri="{FF2B5EF4-FFF2-40B4-BE49-F238E27FC236}">
                <a16:creationId xmlns:a16="http://schemas.microsoft.com/office/drawing/2014/main" id="{45D8D4B1-25A7-22DE-8EF4-52A247522811}"/>
              </a:ext>
            </a:extLst>
          </p:cNvPr>
          <p:cNvSpPr>
            <a:spLocks noGrp="1" noChangeArrowheads="1"/>
          </p:cNvSpPr>
          <p:nvPr>
            <p:ph type="body" sz="quarter" idx="10"/>
          </p:nvPr>
        </p:nvSpPr>
        <p:spPr bwMode="auto">
          <a:xfrm>
            <a:off x="4659313" y="3402013"/>
            <a:ext cx="8280400" cy="70802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eaLnBrk="1" hangingPunct="1"/>
            <a:r>
              <a:rPr lang="pl-PL" altLang="en-US" sz="4000"/>
              <a:t>Thank you for your attention</a:t>
            </a:r>
          </a:p>
        </p:txBody>
      </p:sp>
      <p:sp>
        <p:nvSpPr>
          <p:cNvPr id="3" name="Symbol zastępczy tekstu 2">
            <a:extLst>
              <a:ext uri="{FF2B5EF4-FFF2-40B4-BE49-F238E27FC236}">
                <a16:creationId xmlns:a16="http://schemas.microsoft.com/office/drawing/2014/main" id="{32ACCA0D-1B04-17D5-A7D9-ADEB4F620384}"/>
              </a:ext>
            </a:extLst>
          </p:cNvPr>
          <p:cNvSpPr>
            <a:spLocks noGrp="1"/>
          </p:cNvSpPr>
          <p:nvPr>
            <p:ph type="body" sz="quarter" idx="11"/>
          </p:nvPr>
        </p:nvSpPr>
        <p:spPr>
          <a:xfrm>
            <a:off x="4657725" y="4090988"/>
            <a:ext cx="4306888" cy="708025"/>
          </a:xfrm>
        </p:spPr>
        <p:txBody>
          <a:bodyPr>
            <a:normAutofit fontScale="92500" lnSpcReduction="10000"/>
          </a:bodyPr>
          <a:lstStyle/>
          <a:p>
            <a:pPr defTabSz="979626" eaLnBrk="1" fontAlgn="auto" hangingPunct="1">
              <a:spcAft>
                <a:spcPts val="0"/>
              </a:spcAft>
              <a:defRPr/>
            </a:pPr>
            <a:r>
              <a:rPr lang="pl-PL" dirty="0"/>
              <a:t>Extended DISC®</a:t>
            </a:r>
          </a:p>
        </p:txBody>
      </p:sp>
    </p:spTree>
  </p:cSld>
  <p:clrMapOvr>
    <a:masterClrMapping/>
  </p:clrMapOvr>
  <p:transition spd="slow">
    <p:pull/>
  </p:transition>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Łącznik prosty 6">
            <a:extLst>
              <a:ext uri="{FF2B5EF4-FFF2-40B4-BE49-F238E27FC236}">
                <a16:creationId xmlns:a16="http://schemas.microsoft.com/office/drawing/2014/main" id="{7DEB5AA5-7AAB-1475-062A-9E1123D428BA}"/>
              </a:ext>
            </a:extLst>
          </p:cNvPr>
          <p:cNvCxnSpPr/>
          <p:nvPr/>
        </p:nvCxnSpPr>
        <p:spPr>
          <a:xfrm flipV="1">
            <a:off x="2686050" y="1028700"/>
            <a:ext cx="0" cy="2401888"/>
          </a:xfrm>
          <a:prstGeom prst="line">
            <a:avLst/>
          </a:prstGeom>
          <a:ln w="19050" cap="rnd">
            <a:solidFill>
              <a:srgbClr val="0000FF"/>
            </a:solidFill>
            <a:round/>
          </a:ln>
        </p:spPr>
        <p:style>
          <a:lnRef idx="1">
            <a:schemeClr val="accent1"/>
          </a:lnRef>
          <a:fillRef idx="0">
            <a:schemeClr val="accent1"/>
          </a:fillRef>
          <a:effectRef idx="0">
            <a:schemeClr val="accent1"/>
          </a:effectRef>
          <a:fontRef idx="minor">
            <a:schemeClr val="tx1"/>
          </a:fontRef>
        </p:style>
      </p:cxnSp>
      <p:cxnSp>
        <p:nvCxnSpPr>
          <p:cNvPr id="9" name="Łącznik prosty 8">
            <a:extLst>
              <a:ext uri="{FF2B5EF4-FFF2-40B4-BE49-F238E27FC236}">
                <a16:creationId xmlns:a16="http://schemas.microsoft.com/office/drawing/2014/main" id="{B3668057-514C-524A-DDE1-83E28A416EF3}"/>
              </a:ext>
            </a:extLst>
          </p:cNvPr>
          <p:cNvCxnSpPr>
            <a:endCxn id="10" idx="1"/>
          </p:cNvCxnSpPr>
          <p:nvPr/>
        </p:nvCxnSpPr>
        <p:spPr>
          <a:xfrm>
            <a:off x="2686050" y="1019175"/>
            <a:ext cx="3756025" cy="0"/>
          </a:xfrm>
          <a:prstGeom prst="line">
            <a:avLst/>
          </a:prstGeom>
          <a:ln w="19050" cap="rnd">
            <a:solidFill>
              <a:srgbClr val="0000FF"/>
            </a:solidFill>
            <a:round/>
          </a:ln>
        </p:spPr>
        <p:style>
          <a:lnRef idx="1">
            <a:schemeClr val="accent1"/>
          </a:lnRef>
          <a:fillRef idx="0">
            <a:schemeClr val="accent1"/>
          </a:fillRef>
          <a:effectRef idx="0">
            <a:schemeClr val="accent1"/>
          </a:effectRef>
          <a:fontRef idx="minor">
            <a:schemeClr val="tx1"/>
          </a:fontRef>
        </p:style>
      </p:cxnSp>
      <p:cxnSp>
        <p:nvCxnSpPr>
          <p:cNvPr id="3" name="Łącznik prosty 2">
            <a:extLst>
              <a:ext uri="{FF2B5EF4-FFF2-40B4-BE49-F238E27FC236}">
                <a16:creationId xmlns:a16="http://schemas.microsoft.com/office/drawing/2014/main" id="{6801A8ED-710D-4FBF-9224-C8F2506DF162}"/>
              </a:ext>
            </a:extLst>
          </p:cNvPr>
          <p:cNvCxnSpPr/>
          <p:nvPr/>
        </p:nvCxnSpPr>
        <p:spPr>
          <a:xfrm flipH="1">
            <a:off x="-2690813" y="4410075"/>
            <a:ext cx="4786313" cy="0"/>
          </a:xfrm>
          <a:prstGeom prst="line">
            <a:avLst/>
          </a:prstGeom>
          <a:ln w="19050" cap="rnd">
            <a:solidFill>
              <a:srgbClr val="0000FF"/>
            </a:solidFill>
            <a:round/>
          </a:ln>
        </p:spPr>
        <p:style>
          <a:lnRef idx="1">
            <a:schemeClr val="accent1"/>
          </a:lnRef>
          <a:fillRef idx="0">
            <a:schemeClr val="accent1"/>
          </a:fillRef>
          <a:effectRef idx="0">
            <a:schemeClr val="accent1"/>
          </a:effectRef>
          <a:fontRef idx="minor">
            <a:schemeClr val="tx1"/>
          </a:fontRef>
        </p:style>
      </p:cxnSp>
      <p:pic>
        <p:nvPicPr>
          <p:cNvPr id="5" name="Obraz 4">
            <a:extLst>
              <a:ext uri="{FF2B5EF4-FFF2-40B4-BE49-F238E27FC236}">
                <a16:creationId xmlns:a16="http://schemas.microsoft.com/office/drawing/2014/main" id="{DF168357-1628-D6F1-6AD8-E04E1B321F7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2888" y="1316038"/>
            <a:ext cx="5253038" cy="4452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pole tekstowe 9">
            <a:extLst>
              <a:ext uri="{FF2B5EF4-FFF2-40B4-BE49-F238E27FC236}">
                <a16:creationId xmlns:a16="http://schemas.microsoft.com/office/drawing/2014/main" id="{21C9AA96-0F2A-DC06-3741-4A8FB69AF508}"/>
              </a:ext>
            </a:extLst>
          </p:cNvPr>
          <p:cNvSpPr txBox="1">
            <a:spLocks noChangeArrowheads="1"/>
          </p:cNvSpPr>
          <p:nvPr/>
        </p:nvSpPr>
        <p:spPr bwMode="auto">
          <a:xfrm>
            <a:off x="6442075" y="603250"/>
            <a:ext cx="4318000"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US" altLang="en-US" sz="2400">
                <a:latin typeface="Century Gothic" panose="020B0502020202020204" pitchFamily="34" charset="0"/>
              </a:rPr>
              <a:t>Do you have any questions</a:t>
            </a:r>
            <a:r>
              <a:rPr lang="pl-PL" altLang="en-US" sz="2400">
                <a:latin typeface="Century Gothic" panose="020B0502020202020204" pitchFamily="34" charset="0"/>
              </a:rPr>
              <a:t>?</a:t>
            </a:r>
          </a:p>
        </p:txBody>
      </p:sp>
      <p:sp>
        <p:nvSpPr>
          <p:cNvPr id="11" name="pole tekstowe 10">
            <a:extLst>
              <a:ext uri="{FF2B5EF4-FFF2-40B4-BE49-F238E27FC236}">
                <a16:creationId xmlns:a16="http://schemas.microsoft.com/office/drawing/2014/main" id="{D4ABDDA5-1191-EAB7-B158-E2FA14B49274}"/>
              </a:ext>
            </a:extLst>
          </p:cNvPr>
          <p:cNvSpPr txBox="1">
            <a:spLocks noChangeArrowheads="1"/>
          </p:cNvSpPr>
          <p:nvPr/>
        </p:nvSpPr>
        <p:spPr bwMode="auto">
          <a:xfrm>
            <a:off x="6473825" y="1435100"/>
            <a:ext cx="43180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pl-PL" altLang="en-US" sz="2800" b="1">
                <a:solidFill>
                  <a:srgbClr val="0000FF"/>
                </a:solidFill>
                <a:latin typeface="Century Gothic" panose="020B0502020202020204" pitchFamily="34" charset="0"/>
              </a:rPr>
              <a:t>Contact us!</a:t>
            </a:r>
          </a:p>
        </p:txBody>
      </p:sp>
      <p:grpSp>
        <p:nvGrpSpPr>
          <p:cNvPr id="35" name="Grupa 34">
            <a:extLst>
              <a:ext uri="{FF2B5EF4-FFF2-40B4-BE49-F238E27FC236}">
                <a16:creationId xmlns:a16="http://schemas.microsoft.com/office/drawing/2014/main" id="{E983F9B3-677D-2C77-5910-C7EF5A7A0AD8}"/>
              </a:ext>
            </a:extLst>
          </p:cNvPr>
          <p:cNvGrpSpPr>
            <a:grpSpLocks/>
          </p:cNvGrpSpPr>
          <p:nvPr/>
        </p:nvGrpSpPr>
        <p:grpSpPr bwMode="auto">
          <a:xfrm>
            <a:off x="6542088" y="3697288"/>
            <a:ext cx="7891462" cy="438150"/>
            <a:chOff x="6903606" y="-699403"/>
            <a:chExt cx="7892669" cy="438653"/>
          </a:xfrm>
        </p:grpSpPr>
        <p:sp>
          <p:nvSpPr>
            <p:cNvPr id="32" name="Prostokąt zaokrąglony 31">
              <a:extLst>
                <a:ext uri="{FF2B5EF4-FFF2-40B4-BE49-F238E27FC236}">
                  <a16:creationId xmlns:a16="http://schemas.microsoft.com/office/drawing/2014/main" id="{C4E4CF83-3AF7-5417-7DF2-E39AE1C7E065}"/>
                </a:ext>
              </a:extLst>
            </p:cNvPr>
            <p:cNvSpPr/>
            <p:nvPr/>
          </p:nvSpPr>
          <p:spPr>
            <a:xfrm>
              <a:off x="6903606" y="-699403"/>
              <a:ext cx="7892669" cy="438653"/>
            </a:xfrm>
            <a:prstGeom prst="round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Ins="0" anchor="ctr"/>
            <a:lstStyle/>
            <a:p>
              <a:pPr defTabSz="913203" eaLnBrk="1" fontAlgn="auto" hangingPunct="1">
                <a:spcBef>
                  <a:spcPts val="0"/>
                </a:spcBef>
                <a:spcAft>
                  <a:spcPts val="0"/>
                </a:spcAft>
                <a:defRPr/>
              </a:pPr>
              <a:r>
                <a:rPr lang="pl-PL" sz="2000" b="1">
                  <a:latin typeface="Century Gothic" panose="020B0502020202020204" pitchFamily="34" charset="0"/>
                </a:rPr>
                <a:t>facebook.com/</a:t>
              </a:r>
              <a:r>
                <a:rPr lang="en-NZ" sz="2000" b="1" err="1">
                  <a:latin typeface="Century Gothic" panose="020B0502020202020204" pitchFamily="34" charset="0"/>
                </a:rPr>
                <a:t>hrprofilingsolutions</a:t>
              </a:r>
              <a:endParaRPr lang="pl-PL" sz="2000" b="1">
                <a:latin typeface="Century Gothic" panose="020B0502020202020204" pitchFamily="34" charset="0"/>
              </a:endParaRPr>
            </a:p>
          </p:txBody>
        </p:sp>
        <p:sp>
          <p:nvSpPr>
            <p:cNvPr id="564245" name="Freeform 101">
              <a:extLst>
                <a:ext uri="{FF2B5EF4-FFF2-40B4-BE49-F238E27FC236}">
                  <a16:creationId xmlns:a16="http://schemas.microsoft.com/office/drawing/2014/main" id="{88EE5245-1254-3770-B4BB-23E108F36CAC}"/>
                </a:ext>
              </a:extLst>
            </p:cNvPr>
            <p:cNvSpPr>
              <a:spLocks/>
            </p:cNvSpPr>
            <p:nvPr/>
          </p:nvSpPr>
          <p:spPr bwMode="auto">
            <a:xfrm>
              <a:off x="7026010" y="-585245"/>
              <a:ext cx="102050" cy="210336"/>
            </a:xfrm>
            <a:custGeom>
              <a:avLst/>
              <a:gdLst>
                <a:gd name="T0" fmla="*/ 21696680 w 120"/>
                <a:gd name="T1" fmla="*/ 178392068 h 248"/>
                <a:gd name="T2" fmla="*/ 21696680 w 120"/>
                <a:gd name="T3" fmla="*/ 94950590 h 248"/>
                <a:gd name="T4" fmla="*/ 0 w 120"/>
                <a:gd name="T5" fmla="*/ 94950590 h 248"/>
                <a:gd name="T6" fmla="*/ 0 w 120"/>
                <a:gd name="T7" fmla="*/ 64739385 h 248"/>
                <a:gd name="T8" fmla="*/ 21696680 w 120"/>
                <a:gd name="T9" fmla="*/ 64739385 h 248"/>
                <a:gd name="T10" fmla="*/ 21696680 w 120"/>
                <a:gd name="T11" fmla="*/ 38843462 h 248"/>
                <a:gd name="T12" fmla="*/ 65812045 w 120"/>
                <a:gd name="T13" fmla="*/ 0 h 248"/>
                <a:gd name="T14" fmla="*/ 86785021 w 120"/>
                <a:gd name="T15" fmla="*/ 1438427 h 248"/>
                <a:gd name="T16" fmla="*/ 86062167 w 120"/>
                <a:gd name="T17" fmla="*/ 29491991 h 248"/>
                <a:gd name="T18" fmla="*/ 66534899 w 120"/>
                <a:gd name="T19" fmla="*/ 29491991 h 248"/>
                <a:gd name="T20" fmla="*/ 54240425 w 120"/>
                <a:gd name="T21" fmla="*/ 42440377 h 248"/>
                <a:gd name="T22" fmla="*/ 54240425 w 120"/>
                <a:gd name="T23" fmla="*/ 64739385 h 248"/>
                <a:gd name="T24" fmla="*/ 86785021 w 120"/>
                <a:gd name="T25" fmla="*/ 64739385 h 248"/>
                <a:gd name="T26" fmla="*/ 85338462 w 120"/>
                <a:gd name="T27" fmla="*/ 94950590 h 248"/>
                <a:gd name="T28" fmla="*/ 54240425 w 120"/>
                <a:gd name="T29" fmla="*/ 94950590 h 248"/>
                <a:gd name="T30" fmla="*/ 54240425 w 120"/>
                <a:gd name="T31" fmla="*/ 178392068 h 248"/>
                <a:gd name="T32" fmla="*/ 21696680 w 120"/>
                <a:gd name="T33" fmla="*/ 178392068 h 2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0" h="248">
                  <a:moveTo>
                    <a:pt x="30" y="248"/>
                  </a:moveTo>
                  <a:cubicBezTo>
                    <a:pt x="30" y="132"/>
                    <a:pt x="30" y="132"/>
                    <a:pt x="30" y="132"/>
                  </a:cubicBezTo>
                  <a:cubicBezTo>
                    <a:pt x="0" y="132"/>
                    <a:pt x="0" y="132"/>
                    <a:pt x="0" y="132"/>
                  </a:cubicBezTo>
                  <a:cubicBezTo>
                    <a:pt x="0" y="90"/>
                    <a:pt x="0" y="90"/>
                    <a:pt x="0" y="90"/>
                  </a:cubicBezTo>
                  <a:cubicBezTo>
                    <a:pt x="30" y="90"/>
                    <a:pt x="30" y="90"/>
                    <a:pt x="30" y="90"/>
                  </a:cubicBezTo>
                  <a:cubicBezTo>
                    <a:pt x="30" y="90"/>
                    <a:pt x="30" y="73"/>
                    <a:pt x="30" y="54"/>
                  </a:cubicBezTo>
                  <a:cubicBezTo>
                    <a:pt x="30" y="26"/>
                    <a:pt x="49" y="0"/>
                    <a:pt x="91" y="0"/>
                  </a:cubicBezTo>
                  <a:cubicBezTo>
                    <a:pt x="107" y="0"/>
                    <a:pt x="120" y="2"/>
                    <a:pt x="120" y="2"/>
                  </a:cubicBezTo>
                  <a:cubicBezTo>
                    <a:pt x="119" y="41"/>
                    <a:pt x="119" y="41"/>
                    <a:pt x="119" y="41"/>
                  </a:cubicBezTo>
                  <a:cubicBezTo>
                    <a:pt x="119" y="41"/>
                    <a:pt x="106" y="41"/>
                    <a:pt x="92" y="41"/>
                  </a:cubicBezTo>
                  <a:cubicBezTo>
                    <a:pt x="77" y="41"/>
                    <a:pt x="75" y="48"/>
                    <a:pt x="75" y="59"/>
                  </a:cubicBezTo>
                  <a:cubicBezTo>
                    <a:pt x="75" y="68"/>
                    <a:pt x="75" y="40"/>
                    <a:pt x="75" y="90"/>
                  </a:cubicBezTo>
                  <a:cubicBezTo>
                    <a:pt x="120" y="90"/>
                    <a:pt x="120" y="90"/>
                    <a:pt x="120" y="90"/>
                  </a:cubicBezTo>
                  <a:cubicBezTo>
                    <a:pt x="118" y="132"/>
                    <a:pt x="118" y="132"/>
                    <a:pt x="118" y="132"/>
                  </a:cubicBezTo>
                  <a:cubicBezTo>
                    <a:pt x="75" y="132"/>
                    <a:pt x="75" y="132"/>
                    <a:pt x="75" y="132"/>
                  </a:cubicBezTo>
                  <a:cubicBezTo>
                    <a:pt x="75" y="248"/>
                    <a:pt x="75" y="248"/>
                    <a:pt x="75" y="248"/>
                  </a:cubicBezTo>
                  <a:lnTo>
                    <a:pt x="30" y="2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endParaRPr lang="en-NZ"/>
            </a:p>
          </p:txBody>
        </p:sp>
      </p:grpSp>
      <p:grpSp>
        <p:nvGrpSpPr>
          <p:cNvPr id="36" name="Grupa 35">
            <a:extLst>
              <a:ext uri="{FF2B5EF4-FFF2-40B4-BE49-F238E27FC236}">
                <a16:creationId xmlns:a16="http://schemas.microsoft.com/office/drawing/2014/main" id="{0FE32388-406F-0C62-A905-6D7FEA28C2FC}"/>
              </a:ext>
            </a:extLst>
          </p:cNvPr>
          <p:cNvGrpSpPr>
            <a:grpSpLocks/>
          </p:cNvGrpSpPr>
          <p:nvPr/>
        </p:nvGrpSpPr>
        <p:grpSpPr bwMode="auto">
          <a:xfrm>
            <a:off x="6542088" y="3094038"/>
            <a:ext cx="7891462" cy="439737"/>
            <a:chOff x="6903606" y="-140943"/>
            <a:chExt cx="7892669" cy="438653"/>
          </a:xfrm>
        </p:grpSpPr>
        <p:sp>
          <p:nvSpPr>
            <p:cNvPr id="33" name="Prostokąt zaokrąglony 32">
              <a:extLst>
                <a:ext uri="{FF2B5EF4-FFF2-40B4-BE49-F238E27FC236}">
                  <a16:creationId xmlns:a16="http://schemas.microsoft.com/office/drawing/2014/main" id="{912B0236-6D0E-3172-ED46-CB7FBF3D626E}"/>
                </a:ext>
              </a:extLst>
            </p:cNvPr>
            <p:cNvSpPr/>
            <p:nvPr/>
          </p:nvSpPr>
          <p:spPr>
            <a:xfrm>
              <a:off x="6903606" y="-140943"/>
              <a:ext cx="7892669" cy="438653"/>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Ins="0" anchor="ctr"/>
            <a:lstStyle/>
            <a:p>
              <a:pPr defTabSz="913203" eaLnBrk="1" fontAlgn="auto" hangingPunct="1">
                <a:spcBef>
                  <a:spcPts val="0"/>
                </a:spcBef>
                <a:spcAft>
                  <a:spcPts val="0"/>
                </a:spcAft>
                <a:defRPr/>
              </a:pPr>
              <a:r>
                <a:rPr lang="en-NZ" sz="2000" b="1">
                  <a:latin typeface="Century Gothic" panose="020B0502020202020204" pitchFamily="34" charset="0"/>
                </a:rPr>
                <a:t>1800 518 217 (</a:t>
              </a:r>
              <a:r>
                <a:rPr lang="en-NZ" sz="2000" b="1" dirty="0">
                  <a:latin typeface="Century Gothic" panose="020B0502020202020204" pitchFamily="34" charset="0"/>
                </a:rPr>
                <a:t>AUS) or 0800 333 668 (NZ)</a:t>
              </a:r>
              <a:endParaRPr lang="pl-PL" sz="2000" b="1" dirty="0">
                <a:latin typeface="Century Gothic" panose="020B0502020202020204" pitchFamily="34" charset="0"/>
              </a:endParaRPr>
            </a:p>
          </p:txBody>
        </p:sp>
        <p:grpSp>
          <p:nvGrpSpPr>
            <p:cNvPr id="19" name="Group 48">
              <a:extLst>
                <a:ext uri="{FF2B5EF4-FFF2-40B4-BE49-F238E27FC236}">
                  <a16:creationId xmlns:a16="http://schemas.microsoft.com/office/drawing/2014/main" id="{16126486-63FC-B830-131D-15ED160196FF}"/>
                </a:ext>
              </a:extLst>
            </p:cNvPr>
            <p:cNvGrpSpPr/>
            <p:nvPr/>
          </p:nvGrpSpPr>
          <p:grpSpPr>
            <a:xfrm>
              <a:off x="7026010" y="-51629"/>
              <a:ext cx="173647" cy="232464"/>
              <a:chOff x="8522791" y="5970468"/>
              <a:chExt cx="231529" cy="309951"/>
            </a:xfrm>
            <a:solidFill>
              <a:schemeClr val="bg1"/>
            </a:solidFill>
          </p:grpSpPr>
          <p:sp>
            <p:nvSpPr>
              <p:cNvPr id="20" name="Freeform 93">
                <a:extLst>
                  <a:ext uri="{FF2B5EF4-FFF2-40B4-BE49-F238E27FC236}">
                    <a16:creationId xmlns:a16="http://schemas.microsoft.com/office/drawing/2014/main" id="{DC11988D-652A-CF0D-7AB3-93779F3D0E60}"/>
                  </a:ext>
                </a:extLst>
              </p:cNvPr>
              <p:cNvSpPr>
                <a:spLocks/>
              </p:cNvSpPr>
              <p:nvPr/>
            </p:nvSpPr>
            <p:spPr bwMode="auto">
              <a:xfrm>
                <a:off x="8522791" y="5999410"/>
                <a:ext cx="187651" cy="281009"/>
              </a:xfrm>
              <a:custGeom>
                <a:avLst/>
                <a:gdLst>
                  <a:gd name="T0" fmla="*/ 66 w 160"/>
                  <a:gd name="T1" fmla="*/ 62 h 239"/>
                  <a:gd name="T2" fmla="*/ 124 w 160"/>
                  <a:gd name="T3" fmla="*/ 162 h 239"/>
                  <a:gd name="T4" fmla="*/ 160 w 160"/>
                  <a:gd name="T5" fmla="*/ 224 h 239"/>
                  <a:gd name="T6" fmla="*/ 111 w 160"/>
                  <a:gd name="T7" fmla="*/ 228 h 239"/>
                  <a:gd name="T8" fmla="*/ 2 w 160"/>
                  <a:gd name="T9" fmla="*/ 38 h 239"/>
                  <a:gd name="T10" fmla="*/ 31 w 160"/>
                  <a:gd name="T11" fmla="*/ 0 h 239"/>
                  <a:gd name="T12" fmla="*/ 66 w 160"/>
                  <a:gd name="T13" fmla="*/ 62 h 239"/>
                </a:gdLst>
                <a:ahLst/>
                <a:cxnLst>
                  <a:cxn ang="0">
                    <a:pos x="T0" y="T1"/>
                  </a:cxn>
                  <a:cxn ang="0">
                    <a:pos x="T2" y="T3"/>
                  </a:cxn>
                  <a:cxn ang="0">
                    <a:pos x="T4" y="T5"/>
                  </a:cxn>
                  <a:cxn ang="0">
                    <a:pos x="T6" y="T7"/>
                  </a:cxn>
                  <a:cxn ang="0">
                    <a:pos x="T8" y="T9"/>
                  </a:cxn>
                  <a:cxn ang="0">
                    <a:pos x="T10" y="T11"/>
                  </a:cxn>
                  <a:cxn ang="0">
                    <a:pos x="T12" y="T13"/>
                  </a:cxn>
                </a:cxnLst>
                <a:rect l="0" t="0" r="r" b="b"/>
                <a:pathLst>
                  <a:path w="160" h="239">
                    <a:moveTo>
                      <a:pt x="66" y="62"/>
                    </a:moveTo>
                    <a:cubicBezTo>
                      <a:pt x="31" y="83"/>
                      <a:pt x="85" y="184"/>
                      <a:pt x="124" y="162"/>
                    </a:cubicBezTo>
                    <a:cubicBezTo>
                      <a:pt x="131" y="173"/>
                      <a:pt x="153" y="212"/>
                      <a:pt x="160" y="224"/>
                    </a:cubicBezTo>
                    <a:cubicBezTo>
                      <a:pt x="143" y="233"/>
                      <a:pt x="130" y="239"/>
                      <a:pt x="111" y="228"/>
                    </a:cubicBezTo>
                    <a:cubicBezTo>
                      <a:pt x="58" y="198"/>
                      <a:pt x="0" y="98"/>
                      <a:pt x="2" y="38"/>
                    </a:cubicBezTo>
                    <a:cubicBezTo>
                      <a:pt x="2" y="17"/>
                      <a:pt x="15" y="9"/>
                      <a:pt x="31" y="0"/>
                    </a:cubicBezTo>
                    <a:cubicBezTo>
                      <a:pt x="37" y="12"/>
                      <a:pt x="60" y="50"/>
                      <a:pt x="66" y="62"/>
                    </a:cubicBezTo>
                    <a:close/>
                  </a:path>
                </a:pathLst>
              </a:custGeom>
              <a:grpFill/>
              <a:ln>
                <a:noFill/>
              </a:ln>
            </p:spPr>
            <p:txBody>
              <a:bodyPr lIns="68580" tIns="34290" rIns="68580" bIns="34290"/>
              <a:lstStyle/>
              <a:p>
                <a:pPr defTabSz="913203" eaLnBrk="1" fontAlgn="auto" hangingPunct="1">
                  <a:spcBef>
                    <a:spcPts val="0"/>
                  </a:spcBef>
                  <a:spcAft>
                    <a:spcPts val="0"/>
                  </a:spcAft>
                  <a:defRPr/>
                </a:pPr>
                <a:endParaRPr lang="en-US">
                  <a:latin typeface="Century Gothic" panose="020B0502020202020204" pitchFamily="34" charset="0"/>
                </a:endParaRPr>
              </a:p>
            </p:txBody>
          </p:sp>
          <p:sp>
            <p:nvSpPr>
              <p:cNvPr id="21" name="Freeform 94">
                <a:extLst>
                  <a:ext uri="{FF2B5EF4-FFF2-40B4-BE49-F238E27FC236}">
                    <a16:creationId xmlns:a16="http://schemas.microsoft.com/office/drawing/2014/main" id="{C7C864BA-2395-E00F-53F4-3C892A787400}"/>
                  </a:ext>
                </a:extLst>
              </p:cNvPr>
              <p:cNvSpPr>
                <a:spLocks/>
              </p:cNvSpPr>
              <p:nvPr/>
            </p:nvSpPr>
            <p:spPr bwMode="auto">
              <a:xfrm>
                <a:off x="8562935" y="5970468"/>
                <a:ext cx="82155" cy="103628"/>
              </a:xfrm>
              <a:custGeom>
                <a:avLst/>
                <a:gdLst>
                  <a:gd name="T0" fmla="*/ 47 w 70"/>
                  <a:gd name="T1" fmla="*/ 85 h 88"/>
                  <a:gd name="T2" fmla="*/ 36 w 70"/>
                  <a:gd name="T3" fmla="*/ 83 h 88"/>
                  <a:gd name="T4" fmla="*/ 3 w 70"/>
                  <a:gd name="T5" fmla="*/ 24 h 88"/>
                  <a:gd name="T6" fmla="*/ 5 w 70"/>
                  <a:gd name="T7" fmla="*/ 13 h 88"/>
                  <a:gd name="T8" fmla="*/ 23 w 70"/>
                  <a:gd name="T9" fmla="*/ 3 h 88"/>
                  <a:gd name="T10" fmla="*/ 34 w 70"/>
                  <a:gd name="T11" fmla="*/ 6 h 88"/>
                  <a:gd name="T12" fmla="*/ 68 w 70"/>
                  <a:gd name="T13" fmla="*/ 64 h 88"/>
                  <a:gd name="T14" fmla="*/ 65 w 70"/>
                  <a:gd name="T15" fmla="*/ 75 h 88"/>
                  <a:gd name="T16" fmla="*/ 47 w 70"/>
                  <a:gd name="T17" fmla="*/ 8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88">
                    <a:moveTo>
                      <a:pt x="47" y="85"/>
                    </a:moveTo>
                    <a:cubicBezTo>
                      <a:pt x="44" y="88"/>
                      <a:pt x="39" y="86"/>
                      <a:pt x="36" y="83"/>
                    </a:cubicBezTo>
                    <a:cubicBezTo>
                      <a:pt x="3" y="24"/>
                      <a:pt x="3" y="24"/>
                      <a:pt x="3" y="24"/>
                    </a:cubicBezTo>
                    <a:cubicBezTo>
                      <a:pt x="0" y="20"/>
                      <a:pt x="2" y="15"/>
                      <a:pt x="5" y="13"/>
                    </a:cubicBezTo>
                    <a:cubicBezTo>
                      <a:pt x="23" y="3"/>
                      <a:pt x="23" y="3"/>
                      <a:pt x="23" y="3"/>
                    </a:cubicBezTo>
                    <a:cubicBezTo>
                      <a:pt x="27" y="0"/>
                      <a:pt x="32" y="2"/>
                      <a:pt x="34" y="6"/>
                    </a:cubicBezTo>
                    <a:cubicBezTo>
                      <a:pt x="68" y="64"/>
                      <a:pt x="68" y="64"/>
                      <a:pt x="68" y="64"/>
                    </a:cubicBezTo>
                    <a:cubicBezTo>
                      <a:pt x="70" y="68"/>
                      <a:pt x="69" y="73"/>
                      <a:pt x="65" y="75"/>
                    </a:cubicBezTo>
                    <a:cubicBezTo>
                      <a:pt x="47" y="85"/>
                      <a:pt x="47" y="85"/>
                      <a:pt x="47" y="85"/>
                    </a:cubicBezTo>
                    <a:close/>
                  </a:path>
                </a:pathLst>
              </a:custGeom>
              <a:grpFill/>
              <a:ln>
                <a:noFill/>
              </a:ln>
            </p:spPr>
            <p:txBody>
              <a:bodyPr lIns="68580" tIns="34290" rIns="68580" bIns="34290"/>
              <a:lstStyle/>
              <a:p>
                <a:pPr defTabSz="913203" eaLnBrk="1" fontAlgn="auto" hangingPunct="1">
                  <a:spcBef>
                    <a:spcPts val="0"/>
                  </a:spcBef>
                  <a:spcAft>
                    <a:spcPts val="0"/>
                  </a:spcAft>
                  <a:defRPr/>
                </a:pPr>
                <a:endParaRPr lang="en-US">
                  <a:latin typeface="Century Gothic" panose="020B0502020202020204" pitchFamily="34" charset="0"/>
                </a:endParaRPr>
              </a:p>
            </p:txBody>
          </p:sp>
          <p:sp>
            <p:nvSpPr>
              <p:cNvPr id="22" name="Freeform 95">
                <a:extLst>
                  <a:ext uri="{FF2B5EF4-FFF2-40B4-BE49-F238E27FC236}">
                    <a16:creationId xmlns:a16="http://schemas.microsoft.com/office/drawing/2014/main" id="{2CD62A63-DC15-F69A-A9EC-72369191A3BF}"/>
                  </a:ext>
                </a:extLst>
              </p:cNvPr>
              <p:cNvSpPr>
                <a:spLocks/>
              </p:cNvSpPr>
              <p:nvPr/>
            </p:nvSpPr>
            <p:spPr bwMode="auto">
              <a:xfrm>
                <a:off x="8672165" y="6159052"/>
                <a:ext cx="82155" cy="102694"/>
              </a:xfrm>
              <a:custGeom>
                <a:avLst/>
                <a:gdLst>
                  <a:gd name="T0" fmla="*/ 47 w 70"/>
                  <a:gd name="T1" fmla="*/ 85 h 87"/>
                  <a:gd name="T2" fmla="*/ 36 w 70"/>
                  <a:gd name="T3" fmla="*/ 82 h 87"/>
                  <a:gd name="T4" fmla="*/ 2 w 70"/>
                  <a:gd name="T5" fmla="*/ 23 h 87"/>
                  <a:gd name="T6" fmla="*/ 5 w 70"/>
                  <a:gd name="T7" fmla="*/ 12 h 87"/>
                  <a:gd name="T8" fmla="*/ 23 w 70"/>
                  <a:gd name="T9" fmla="*/ 2 h 87"/>
                  <a:gd name="T10" fmla="*/ 34 w 70"/>
                  <a:gd name="T11" fmla="*/ 5 h 87"/>
                  <a:gd name="T12" fmla="*/ 68 w 70"/>
                  <a:gd name="T13" fmla="*/ 63 h 87"/>
                  <a:gd name="T14" fmla="*/ 65 w 70"/>
                  <a:gd name="T15" fmla="*/ 74 h 87"/>
                  <a:gd name="T16" fmla="*/ 47 w 70"/>
                  <a:gd name="T17" fmla="*/ 8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87">
                    <a:moveTo>
                      <a:pt x="47" y="85"/>
                    </a:moveTo>
                    <a:cubicBezTo>
                      <a:pt x="43" y="87"/>
                      <a:pt x="38" y="86"/>
                      <a:pt x="36" y="82"/>
                    </a:cubicBezTo>
                    <a:cubicBezTo>
                      <a:pt x="2" y="23"/>
                      <a:pt x="2" y="23"/>
                      <a:pt x="2" y="23"/>
                    </a:cubicBezTo>
                    <a:cubicBezTo>
                      <a:pt x="0" y="19"/>
                      <a:pt x="1" y="14"/>
                      <a:pt x="5" y="12"/>
                    </a:cubicBezTo>
                    <a:cubicBezTo>
                      <a:pt x="23" y="2"/>
                      <a:pt x="23" y="2"/>
                      <a:pt x="23" y="2"/>
                    </a:cubicBezTo>
                    <a:cubicBezTo>
                      <a:pt x="27" y="0"/>
                      <a:pt x="32" y="1"/>
                      <a:pt x="34" y="5"/>
                    </a:cubicBezTo>
                    <a:cubicBezTo>
                      <a:pt x="68" y="63"/>
                      <a:pt x="68" y="63"/>
                      <a:pt x="68" y="63"/>
                    </a:cubicBezTo>
                    <a:cubicBezTo>
                      <a:pt x="70" y="67"/>
                      <a:pt x="69" y="72"/>
                      <a:pt x="65" y="74"/>
                    </a:cubicBezTo>
                    <a:cubicBezTo>
                      <a:pt x="47" y="85"/>
                      <a:pt x="47" y="85"/>
                      <a:pt x="47" y="85"/>
                    </a:cubicBezTo>
                    <a:close/>
                  </a:path>
                </a:pathLst>
              </a:custGeom>
              <a:grpFill/>
              <a:ln>
                <a:noFill/>
              </a:ln>
            </p:spPr>
            <p:txBody>
              <a:bodyPr lIns="68580" tIns="34290" rIns="68580" bIns="34290"/>
              <a:lstStyle/>
              <a:p>
                <a:pPr defTabSz="913203" eaLnBrk="1" fontAlgn="auto" hangingPunct="1">
                  <a:spcBef>
                    <a:spcPts val="0"/>
                  </a:spcBef>
                  <a:spcAft>
                    <a:spcPts val="0"/>
                  </a:spcAft>
                  <a:defRPr/>
                </a:pPr>
                <a:endParaRPr lang="en-US">
                  <a:latin typeface="Century Gothic" panose="020B0502020202020204" pitchFamily="34" charset="0"/>
                </a:endParaRPr>
              </a:p>
            </p:txBody>
          </p:sp>
        </p:grpSp>
      </p:grpSp>
      <p:grpSp>
        <p:nvGrpSpPr>
          <p:cNvPr id="34" name="Grupa 33">
            <a:extLst>
              <a:ext uri="{FF2B5EF4-FFF2-40B4-BE49-F238E27FC236}">
                <a16:creationId xmlns:a16="http://schemas.microsoft.com/office/drawing/2014/main" id="{45EACE11-FE44-D589-5FC3-8A087C3BAEA7}"/>
              </a:ext>
            </a:extLst>
          </p:cNvPr>
          <p:cNvGrpSpPr>
            <a:grpSpLocks/>
          </p:cNvGrpSpPr>
          <p:nvPr/>
        </p:nvGrpSpPr>
        <p:grpSpPr bwMode="auto">
          <a:xfrm>
            <a:off x="6542088" y="2498725"/>
            <a:ext cx="7891462" cy="439738"/>
            <a:chOff x="6903606" y="-1257674"/>
            <a:chExt cx="7892669" cy="438653"/>
          </a:xfrm>
        </p:grpSpPr>
        <p:sp>
          <p:nvSpPr>
            <p:cNvPr id="31" name="Prostokąt zaokrąglony 30">
              <a:extLst>
                <a:ext uri="{FF2B5EF4-FFF2-40B4-BE49-F238E27FC236}">
                  <a16:creationId xmlns:a16="http://schemas.microsoft.com/office/drawing/2014/main" id="{DAE2595F-3949-D882-0535-5F3D20919CBF}"/>
                </a:ext>
              </a:extLst>
            </p:cNvPr>
            <p:cNvSpPr/>
            <p:nvPr/>
          </p:nvSpPr>
          <p:spPr>
            <a:xfrm>
              <a:off x="6903606" y="-1257674"/>
              <a:ext cx="7892669" cy="438653"/>
            </a:xfrm>
            <a:prstGeom prst="roundRect">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lIns="468000" rIns="0" anchor="ctr"/>
            <a:lstStyle/>
            <a:p>
              <a:pPr defTabSz="913203" eaLnBrk="1" fontAlgn="auto" hangingPunct="1">
                <a:spcBef>
                  <a:spcPts val="0"/>
                </a:spcBef>
                <a:spcAft>
                  <a:spcPts val="0"/>
                </a:spcAft>
                <a:defRPr/>
              </a:pPr>
              <a:r>
                <a:rPr lang="en-NZ" sz="2000" b="1">
                  <a:latin typeface="Century Gothic" panose="020B0502020202020204" pitchFamily="34" charset="0"/>
                </a:rPr>
                <a:t>info@hrprofiling.com</a:t>
              </a:r>
              <a:endParaRPr lang="pl-PL" sz="2000" b="1">
                <a:latin typeface="Century Gothic" panose="020B0502020202020204" pitchFamily="34" charset="0"/>
              </a:endParaRPr>
            </a:p>
          </p:txBody>
        </p:sp>
        <p:sp>
          <p:nvSpPr>
            <p:cNvPr id="564241" name="Freeform 140">
              <a:extLst>
                <a:ext uri="{FF2B5EF4-FFF2-40B4-BE49-F238E27FC236}">
                  <a16:creationId xmlns:a16="http://schemas.microsoft.com/office/drawing/2014/main" id="{415789BF-BB81-F00A-32DC-5331145A3B97}"/>
                </a:ext>
              </a:extLst>
            </p:cNvPr>
            <p:cNvSpPr>
              <a:spLocks noEditPoints="1"/>
            </p:cNvSpPr>
            <p:nvPr/>
          </p:nvSpPr>
          <p:spPr bwMode="auto">
            <a:xfrm>
              <a:off x="7005868" y="-1153710"/>
              <a:ext cx="152170" cy="237766"/>
            </a:xfrm>
            <a:custGeom>
              <a:avLst/>
              <a:gdLst>
                <a:gd name="T0" fmla="*/ 149391670 w 155"/>
                <a:gd name="T1" fmla="*/ 73363584 h 242"/>
                <a:gd name="T2" fmla="*/ 149391670 w 155"/>
                <a:gd name="T3" fmla="*/ 73363584 h 242"/>
                <a:gd name="T4" fmla="*/ 75177870 w 155"/>
                <a:gd name="T5" fmla="*/ 0 h 242"/>
                <a:gd name="T6" fmla="*/ 0 w 155"/>
                <a:gd name="T7" fmla="*/ 73363584 h 242"/>
                <a:gd name="T8" fmla="*/ 0 w 155"/>
                <a:gd name="T9" fmla="*/ 73363584 h 242"/>
                <a:gd name="T10" fmla="*/ 0 w 155"/>
                <a:gd name="T11" fmla="*/ 76260006 h 242"/>
                <a:gd name="T12" fmla="*/ 44335466 w 155"/>
                <a:gd name="T13" fmla="*/ 150589391 h 242"/>
                <a:gd name="T14" fmla="*/ 75177870 w 155"/>
                <a:gd name="T15" fmla="*/ 233606078 h 242"/>
                <a:gd name="T16" fmla="*/ 105056205 w 155"/>
                <a:gd name="T17" fmla="*/ 150589391 h 242"/>
                <a:gd name="T18" fmla="*/ 149391670 w 155"/>
                <a:gd name="T19" fmla="*/ 76260006 h 242"/>
                <a:gd name="T20" fmla="*/ 149391670 w 155"/>
                <a:gd name="T21" fmla="*/ 73363584 h 242"/>
                <a:gd name="T22" fmla="*/ 75177870 w 155"/>
                <a:gd name="T23" fmla="*/ 96531031 h 242"/>
                <a:gd name="T24" fmla="*/ 52046067 w 155"/>
                <a:gd name="T25" fmla="*/ 73363584 h 242"/>
                <a:gd name="T26" fmla="*/ 75177870 w 155"/>
                <a:gd name="T27" fmla="*/ 51161938 h 242"/>
                <a:gd name="T28" fmla="*/ 97345603 w 155"/>
                <a:gd name="T29" fmla="*/ 73363584 h 242"/>
                <a:gd name="T30" fmla="*/ 75177870 w 155"/>
                <a:gd name="T31" fmla="*/ 96531031 h 24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55" h="242">
                  <a:moveTo>
                    <a:pt x="155" y="76"/>
                  </a:moveTo>
                  <a:cubicBezTo>
                    <a:pt x="155" y="76"/>
                    <a:pt x="155" y="76"/>
                    <a:pt x="155" y="76"/>
                  </a:cubicBezTo>
                  <a:cubicBezTo>
                    <a:pt x="153" y="34"/>
                    <a:pt x="119" y="1"/>
                    <a:pt x="78" y="0"/>
                  </a:cubicBezTo>
                  <a:cubicBezTo>
                    <a:pt x="36" y="1"/>
                    <a:pt x="2" y="34"/>
                    <a:pt x="0" y="76"/>
                  </a:cubicBezTo>
                  <a:cubicBezTo>
                    <a:pt x="0" y="76"/>
                    <a:pt x="0" y="76"/>
                    <a:pt x="0" y="76"/>
                  </a:cubicBezTo>
                  <a:cubicBezTo>
                    <a:pt x="0" y="77"/>
                    <a:pt x="0" y="78"/>
                    <a:pt x="0" y="79"/>
                  </a:cubicBezTo>
                  <a:cubicBezTo>
                    <a:pt x="0" y="111"/>
                    <a:pt x="26" y="130"/>
                    <a:pt x="46" y="156"/>
                  </a:cubicBezTo>
                  <a:cubicBezTo>
                    <a:pt x="70" y="186"/>
                    <a:pt x="78" y="242"/>
                    <a:pt x="78" y="242"/>
                  </a:cubicBezTo>
                  <a:cubicBezTo>
                    <a:pt x="78" y="242"/>
                    <a:pt x="86" y="186"/>
                    <a:pt x="109" y="156"/>
                  </a:cubicBezTo>
                  <a:cubicBezTo>
                    <a:pt x="129" y="130"/>
                    <a:pt x="155" y="111"/>
                    <a:pt x="155" y="79"/>
                  </a:cubicBezTo>
                  <a:cubicBezTo>
                    <a:pt x="155" y="78"/>
                    <a:pt x="155" y="77"/>
                    <a:pt x="155" y="76"/>
                  </a:cubicBezTo>
                  <a:close/>
                  <a:moveTo>
                    <a:pt x="78" y="100"/>
                  </a:moveTo>
                  <a:cubicBezTo>
                    <a:pt x="65" y="100"/>
                    <a:pt x="54" y="89"/>
                    <a:pt x="54" y="76"/>
                  </a:cubicBezTo>
                  <a:cubicBezTo>
                    <a:pt x="54" y="63"/>
                    <a:pt x="65" y="53"/>
                    <a:pt x="78" y="53"/>
                  </a:cubicBezTo>
                  <a:cubicBezTo>
                    <a:pt x="91" y="53"/>
                    <a:pt x="101" y="63"/>
                    <a:pt x="101" y="76"/>
                  </a:cubicBezTo>
                  <a:cubicBezTo>
                    <a:pt x="101" y="89"/>
                    <a:pt x="91" y="100"/>
                    <a:pt x="78" y="10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endParaRPr lang="en-NZ"/>
            </a:p>
          </p:txBody>
        </p:sp>
      </p:grpSp>
      <p:grpSp>
        <p:nvGrpSpPr>
          <p:cNvPr id="564236" name="Grupa 26">
            <a:extLst>
              <a:ext uri="{FF2B5EF4-FFF2-40B4-BE49-F238E27FC236}">
                <a16:creationId xmlns:a16="http://schemas.microsoft.com/office/drawing/2014/main" id="{68F2E286-3851-F3E3-FD50-0DBA97C96FCD}"/>
              </a:ext>
            </a:extLst>
          </p:cNvPr>
          <p:cNvGrpSpPr>
            <a:grpSpLocks/>
          </p:cNvGrpSpPr>
          <p:nvPr/>
        </p:nvGrpSpPr>
        <p:grpSpPr bwMode="auto">
          <a:xfrm>
            <a:off x="8601135" y="4776788"/>
            <a:ext cx="3214626" cy="808037"/>
            <a:chOff x="8925063" y="5602514"/>
            <a:chExt cx="2293256" cy="576000"/>
          </a:xfrm>
        </p:grpSpPr>
        <p:sp>
          <p:nvSpPr>
            <p:cNvPr id="564238" name="Slide Number Placeholder 5">
              <a:extLst>
                <a:ext uri="{FF2B5EF4-FFF2-40B4-BE49-F238E27FC236}">
                  <a16:creationId xmlns:a16="http://schemas.microsoft.com/office/drawing/2014/main" id="{30997088-33C3-78D3-152B-C6F01DFEFA02}"/>
                </a:ext>
              </a:extLst>
            </p:cNvPr>
            <p:cNvSpPr txBox="1">
              <a:spLocks noChangeArrowheads="1"/>
            </p:cNvSpPr>
            <p:nvPr/>
          </p:nvSpPr>
          <p:spPr bwMode="auto">
            <a:xfrm>
              <a:off x="8925063" y="5778633"/>
              <a:ext cx="2293256" cy="263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20" tIns="60960" rIns="121920" bIns="60960" anchor="ct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defTabSz="914400" eaLnBrk="1" hangingPunct="1"/>
              <a:r>
                <a:rPr lang="pl-PL" altLang="en-US" sz="1600">
                  <a:latin typeface="Century Gothic" panose="020B0502020202020204" pitchFamily="34" charset="0"/>
                </a:rPr>
                <a:t>www.</a:t>
              </a:r>
              <a:r>
                <a:rPr lang="en-NZ" altLang="en-US" sz="1600">
                  <a:latin typeface="Century Gothic" panose="020B0502020202020204" pitchFamily="34" charset="0"/>
                </a:rPr>
                <a:t>hrprofilingsolutions.com</a:t>
              </a:r>
              <a:endParaRPr lang="en-US" altLang="en-US" sz="1600">
                <a:latin typeface="Century Gothic" panose="020B0502020202020204" pitchFamily="34" charset="0"/>
              </a:endParaRPr>
            </a:p>
          </p:txBody>
        </p:sp>
        <p:cxnSp>
          <p:nvCxnSpPr>
            <p:cNvPr id="30" name="Łącznik prosty 29">
              <a:extLst>
                <a:ext uri="{FF2B5EF4-FFF2-40B4-BE49-F238E27FC236}">
                  <a16:creationId xmlns:a16="http://schemas.microsoft.com/office/drawing/2014/main" id="{7D85696C-4776-3A93-1881-A4539F7274F4}"/>
                </a:ext>
              </a:extLst>
            </p:cNvPr>
            <p:cNvCxnSpPr/>
            <p:nvPr/>
          </p:nvCxnSpPr>
          <p:spPr>
            <a:xfrm>
              <a:off x="8947669" y="5602514"/>
              <a:ext cx="0" cy="576000"/>
            </a:xfrm>
            <a:prstGeom prst="line">
              <a:avLst/>
            </a:prstGeom>
            <a:ln w="19050">
              <a:solidFill>
                <a:srgbClr val="0000E1"/>
              </a:solidFill>
            </a:ln>
          </p:spPr>
          <p:style>
            <a:lnRef idx="1">
              <a:schemeClr val="accent1"/>
            </a:lnRef>
            <a:fillRef idx="0">
              <a:schemeClr val="accent1"/>
            </a:fillRef>
            <a:effectRef idx="0">
              <a:schemeClr val="accent1"/>
            </a:effectRef>
            <a:fontRef idx="minor">
              <a:schemeClr val="tx1"/>
            </a:fontRef>
          </p:style>
        </p:cxnSp>
      </p:grpSp>
      <p:pic>
        <p:nvPicPr>
          <p:cNvPr id="6" name="Picture 5" descr="A close up of a logo&#10;&#10;Description automatically generated">
            <a:extLst>
              <a:ext uri="{FF2B5EF4-FFF2-40B4-BE49-F238E27FC236}">
                <a16:creationId xmlns:a16="http://schemas.microsoft.com/office/drawing/2014/main" id="{12A93736-248B-6B9F-CB07-A374FB101AC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294040" y="4764629"/>
            <a:ext cx="3232147" cy="808037"/>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0-#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000"/>
                            </p:stCondLst>
                            <p:childTnLst>
                              <p:par>
                                <p:cTn id="10" presetID="22" presetClass="entr" presetSubtype="4" fill="hold" nodeType="after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down)">
                                      <p:cBhvr>
                                        <p:cTn id="12" dur="500"/>
                                        <p:tgtEl>
                                          <p:spTgt spid="7"/>
                                        </p:tgtEl>
                                      </p:cBhvr>
                                    </p:animEffect>
                                  </p:childTnLst>
                                </p:cTn>
                              </p:par>
                            </p:childTnLst>
                          </p:cTn>
                        </p:par>
                        <p:par>
                          <p:cTn id="13" fill="hold" nodeType="afterGroup">
                            <p:stCondLst>
                              <p:cond delay="1500"/>
                            </p:stCondLst>
                            <p:childTnLst>
                              <p:par>
                                <p:cTn id="14" presetID="22" presetClass="entr" presetSubtype="8" fill="hold" nodeType="after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wipe(left)">
                                      <p:cBhvr>
                                        <p:cTn id="16" dur="500"/>
                                        <p:tgtEl>
                                          <p:spTgt spid="9"/>
                                        </p:tgtEl>
                                      </p:cBhvr>
                                    </p:animEffect>
                                  </p:childTnLst>
                                </p:cTn>
                              </p:par>
                            </p:childTnLst>
                          </p:cTn>
                        </p:par>
                        <p:par>
                          <p:cTn id="17" fill="hold" nodeType="afterGroup">
                            <p:stCondLst>
                              <p:cond delay="2000"/>
                            </p:stCondLst>
                            <p:childTnLst>
                              <p:par>
                                <p:cTn id="18" presetID="10" presetClass="entr" presetSubtype="0"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fade">
                                      <p:cBhvr>
                                        <p:cTn id="20" dur="750"/>
                                        <p:tgtEl>
                                          <p:spTgt spid="10"/>
                                        </p:tgtEl>
                                      </p:cBhvr>
                                    </p:animEffect>
                                  </p:childTnLst>
                                </p:cTn>
                              </p:par>
                            </p:childTnLst>
                          </p:cTn>
                        </p:par>
                        <p:par>
                          <p:cTn id="21" fill="hold" nodeType="afterGroup">
                            <p:stCondLst>
                              <p:cond delay="2750"/>
                            </p:stCondLst>
                            <p:childTnLst>
                              <p:par>
                                <p:cTn id="22" presetID="12" presetClass="entr" presetSubtype="1" fill="hold" grpId="0" nodeType="afterEffect">
                                  <p:stCondLst>
                                    <p:cond delay="0"/>
                                  </p:stCondLst>
                                  <p:childTnLst>
                                    <p:set>
                                      <p:cBhvr>
                                        <p:cTn id="23" dur="1" fill="hold">
                                          <p:stCondLst>
                                            <p:cond delay="0"/>
                                          </p:stCondLst>
                                        </p:cTn>
                                        <p:tgtEl>
                                          <p:spTgt spid="11"/>
                                        </p:tgtEl>
                                        <p:attrNameLst>
                                          <p:attrName>style.visibility</p:attrName>
                                        </p:attrNameLst>
                                      </p:cBhvr>
                                      <p:to>
                                        <p:strVal val="visible"/>
                                      </p:to>
                                    </p:set>
                                    <p:anim calcmode="lin" valueType="num">
                                      <p:cBhvr additive="base">
                                        <p:cTn id="24" dur="500"/>
                                        <p:tgtEl>
                                          <p:spTgt spid="11"/>
                                        </p:tgtEl>
                                        <p:attrNameLst>
                                          <p:attrName>ppt_y</p:attrName>
                                        </p:attrNameLst>
                                      </p:cBhvr>
                                      <p:tavLst>
                                        <p:tav tm="0">
                                          <p:val>
                                            <p:strVal val="#ppt_y-#ppt_h*1.125000"/>
                                          </p:val>
                                        </p:tav>
                                        <p:tav tm="100000">
                                          <p:val>
                                            <p:strVal val="#ppt_y"/>
                                          </p:val>
                                        </p:tav>
                                      </p:tavLst>
                                    </p:anim>
                                    <p:animEffect transition="in" filter="wipe(down)">
                                      <p:cBhvr>
                                        <p:cTn id="25" dur="500"/>
                                        <p:tgtEl>
                                          <p:spTgt spid="11"/>
                                        </p:tgtEl>
                                      </p:cBhvr>
                                    </p:animEffect>
                                  </p:childTnLst>
                                </p:cTn>
                              </p:par>
                            </p:childTnLst>
                          </p:cTn>
                        </p:par>
                        <p:par>
                          <p:cTn id="26" fill="hold" nodeType="afterGroup">
                            <p:stCondLst>
                              <p:cond delay="3250"/>
                            </p:stCondLst>
                            <p:childTnLst>
                              <p:par>
                                <p:cTn id="27" presetID="2" presetClass="entr" presetSubtype="2" fill="hold" nodeType="afterEffect">
                                  <p:stCondLst>
                                    <p:cond delay="250"/>
                                  </p:stCondLst>
                                  <p:childTnLst>
                                    <p:set>
                                      <p:cBhvr>
                                        <p:cTn id="28" dur="1" fill="hold">
                                          <p:stCondLst>
                                            <p:cond delay="0"/>
                                          </p:stCondLst>
                                        </p:cTn>
                                        <p:tgtEl>
                                          <p:spTgt spid="34"/>
                                        </p:tgtEl>
                                        <p:attrNameLst>
                                          <p:attrName>style.visibility</p:attrName>
                                        </p:attrNameLst>
                                      </p:cBhvr>
                                      <p:to>
                                        <p:strVal val="visible"/>
                                      </p:to>
                                    </p:set>
                                    <p:anim calcmode="lin" valueType="num">
                                      <p:cBhvr additive="base">
                                        <p:cTn id="29" dur="1250" fill="hold"/>
                                        <p:tgtEl>
                                          <p:spTgt spid="34"/>
                                        </p:tgtEl>
                                        <p:attrNameLst>
                                          <p:attrName>ppt_x</p:attrName>
                                        </p:attrNameLst>
                                      </p:cBhvr>
                                      <p:tavLst>
                                        <p:tav tm="0">
                                          <p:val>
                                            <p:strVal val="1+#ppt_w/2"/>
                                          </p:val>
                                        </p:tav>
                                        <p:tav tm="100000">
                                          <p:val>
                                            <p:strVal val="#ppt_x"/>
                                          </p:val>
                                        </p:tav>
                                      </p:tavLst>
                                    </p:anim>
                                    <p:anim calcmode="lin" valueType="num">
                                      <p:cBhvr additive="base">
                                        <p:cTn id="30" dur="1250" fill="hold"/>
                                        <p:tgtEl>
                                          <p:spTgt spid="34"/>
                                        </p:tgtEl>
                                        <p:attrNameLst>
                                          <p:attrName>ppt_y</p:attrName>
                                        </p:attrNameLst>
                                      </p:cBhvr>
                                      <p:tavLst>
                                        <p:tav tm="0">
                                          <p:val>
                                            <p:strVal val="#ppt_y"/>
                                          </p:val>
                                        </p:tav>
                                        <p:tav tm="100000">
                                          <p:val>
                                            <p:strVal val="#ppt_y"/>
                                          </p:val>
                                        </p:tav>
                                      </p:tavLst>
                                    </p:anim>
                                  </p:childTnLst>
                                </p:cTn>
                              </p:par>
                            </p:childTnLst>
                          </p:cTn>
                        </p:par>
                        <p:par>
                          <p:cTn id="31" fill="hold" nodeType="afterGroup">
                            <p:stCondLst>
                              <p:cond delay="4750"/>
                            </p:stCondLst>
                            <p:childTnLst>
                              <p:par>
                                <p:cTn id="32" presetID="2" presetClass="entr" presetSubtype="2" fill="hold" nodeType="afterEffect">
                                  <p:stCondLst>
                                    <p:cond delay="250"/>
                                  </p:stCondLst>
                                  <p:childTnLst>
                                    <p:set>
                                      <p:cBhvr>
                                        <p:cTn id="33" dur="1" fill="hold">
                                          <p:stCondLst>
                                            <p:cond delay="0"/>
                                          </p:stCondLst>
                                        </p:cTn>
                                        <p:tgtEl>
                                          <p:spTgt spid="36"/>
                                        </p:tgtEl>
                                        <p:attrNameLst>
                                          <p:attrName>style.visibility</p:attrName>
                                        </p:attrNameLst>
                                      </p:cBhvr>
                                      <p:to>
                                        <p:strVal val="visible"/>
                                      </p:to>
                                    </p:set>
                                    <p:anim calcmode="lin" valueType="num">
                                      <p:cBhvr additive="base">
                                        <p:cTn id="34" dur="1250" fill="hold"/>
                                        <p:tgtEl>
                                          <p:spTgt spid="36"/>
                                        </p:tgtEl>
                                        <p:attrNameLst>
                                          <p:attrName>ppt_x</p:attrName>
                                        </p:attrNameLst>
                                      </p:cBhvr>
                                      <p:tavLst>
                                        <p:tav tm="0">
                                          <p:val>
                                            <p:strVal val="1+#ppt_w/2"/>
                                          </p:val>
                                        </p:tav>
                                        <p:tav tm="100000">
                                          <p:val>
                                            <p:strVal val="#ppt_x"/>
                                          </p:val>
                                        </p:tav>
                                      </p:tavLst>
                                    </p:anim>
                                    <p:anim calcmode="lin" valueType="num">
                                      <p:cBhvr additive="base">
                                        <p:cTn id="35" dur="1250" fill="hold"/>
                                        <p:tgtEl>
                                          <p:spTgt spid="36"/>
                                        </p:tgtEl>
                                        <p:attrNameLst>
                                          <p:attrName>ppt_y</p:attrName>
                                        </p:attrNameLst>
                                      </p:cBhvr>
                                      <p:tavLst>
                                        <p:tav tm="0">
                                          <p:val>
                                            <p:strVal val="#ppt_y"/>
                                          </p:val>
                                        </p:tav>
                                        <p:tav tm="100000">
                                          <p:val>
                                            <p:strVal val="#ppt_y"/>
                                          </p:val>
                                        </p:tav>
                                      </p:tavLst>
                                    </p:anim>
                                  </p:childTnLst>
                                </p:cTn>
                              </p:par>
                            </p:childTnLst>
                          </p:cTn>
                        </p:par>
                        <p:par>
                          <p:cTn id="36" fill="hold" nodeType="afterGroup">
                            <p:stCondLst>
                              <p:cond delay="6250"/>
                            </p:stCondLst>
                            <p:childTnLst>
                              <p:par>
                                <p:cTn id="37" presetID="2" presetClass="entr" presetSubtype="2" fill="hold" nodeType="afterEffect">
                                  <p:stCondLst>
                                    <p:cond delay="0"/>
                                  </p:stCondLst>
                                  <p:childTnLst>
                                    <p:set>
                                      <p:cBhvr>
                                        <p:cTn id="38" dur="1" fill="hold">
                                          <p:stCondLst>
                                            <p:cond delay="0"/>
                                          </p:stCondLst>
                                        </p:cTn>
                                        <p:tgtEl>
                                          <p:spTgt spid="35"/>
                                        </p:tgtEl>
                                        <p:attrNameLst>
                                          <p:attrName>style.visibility</p:attrName>
                                        </p:attrNameLst>
                                      </p:cBhvr>
                                      <p:to>
                                        <p:strVal val="visible"/>
                                      </p:to>
                                    </p:set>
                                    <p:anim calcmode="lin" valueType="num">
                                      <p:cBhvr additive="base">
                                        <p:cTn id="39" dur="1250" fill="hold"/>
                                        <p:tgtEl>
                                          <p:spTgt spid="35"/>
                                        </p:tgtEl>
                                        <p:attrNameLst>
                                          <p:attrName>ppt_x</p:attrName>
                                        </p:attrNameLst>
                                      </p:cBhvr>
                                      <p:tavLst>
                                        <p:tav tm="0">
                                          <p:val>
                                            <p:strVal val="1+#ppt_w/2"/>
                                          </p:val>
                                        </p:tav>
                                        <p:tav tm="100000">
                                          <p:val>
                                            <p:strVal val="#ppt_x"/>
                                          </p:val>
                                        </p:tav>
                                      </p:tavLst>
                                    </p:anim>
                                    <p:anim calcmode="lin" valueType="num">
                                      <p:cBhvr additive="base">
                                        <p:cTn id="40" dur="125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6498" name="Obraz 9">
            <a:extLst>
              <a:ext uri="{FF2B5EF4-FFF2-40B4-BE49-F238E27FC236}">
                <a16:creationId xmlns:a16="http://schemas.microsoft.com/office/drawing/2014/main" id="{F29969C4-CC1F-6310-929A-D651E87D1B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97463" y="1803400"/>
            <a:ext cx="7278687" cy="5370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6499" name="Picture 3">
            <a:extLst>
              <a:ext uri="{FF2B5EF4-FFF2-40B4-BE49-F238E27FC236}">
                <a16:creationId xmlns:a16="http://schemas.microsoft.com/office/drawing/2014/main" id="{909FEF7A-C8C7-19BE-12AE-7D19BD6527A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17831" t="19754" r="57480" b="7379"/>
          <a:stretch>
            <a:fillRect/>
          </a:stretch>
        </p:blipFill>
        <p:spPr bwMode="auto">
          <a:xfrm>
            <a:off x="6951663" y="2338388"/>
            <a:ext cx="3570287" cy="296386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4" name="Grupa 2">
            <a:extLst>
              <a:ext uri="{FF2B5EF4-FFF2-40B4-BE49-F238E27FC236}">
                <a16:creationId xmlns:a16="http://schemas.microsoft.com/office/drawing/2014/main" id="{10C9FC89-64EC-9B4D-28DF-1298788B7A07}"/>
              </a:ext>
            </a:extLst>
          </p:cNvPr>
          <p:cNvGrpSpPr/>
          <p:nvPr/>
        </p:nvGrpSpPr>
        <p:grpSpPr>
          <a:xfrm>
            <a:off x="-619390" y="981521"/>
            <a:ext cx="6283684" cy="504055"/>
            <a:chOff x="6096000" y="4628233"/>
            <a:chExt cx="6428442" cy="646330"/>
          </a:xfrm>
          <a:solidFill>
            <a:srgbClr val="86D2E9"/>
          </a:solidFill>
        </p:grpSpPr>
        <p:sp>
          <p:nvSpPr>
            <p:cNvPr id="5" name="Prostokąt zaokrąglony 3">
              <a:extLst>
                <a:ext uri="{FF2B5EF4-FFF2-40B4-BE49-F238E27FC236}">
                  <a16:creationId xmlns:a16="http://schemas.microsoft.com/office/drawing/2014/main" id="{5208269D-2FC9-2A5B-7771-13F35B161226}"/>
                </a:ext>
              </a:extLst>
            </p:cNvPr>
            <p:cNvSpPr/>
            <p:nvPr/>
          </p:nvSpPr>
          <p:spPr>
            <a:xfrm>
              <a:off x="6096000" y="4628233"/>
              <a:ext cx="6428442" cy="646330"/>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defTabSz="913203" eaLnBrk="1" fontAlgn="auto" hangingPunct="1">
                <a:spcBef>
                  <a:spcPts val="0"/>
                </a:spcBef>
                <a:spcAft>
                  <a:spcPts val="0"/>
                </a:spcAft>
                <a:defRPr/>
              </a:pPr>
              <a:endParaRPr lang="pl-PL" sz="1600">
                <a:latin typeface="Century Gothic" panose="020B0502020202020204" pitchFamily="34" charset="0"/>
              </a:endParaRPr>
            </a:p>
          </p:txBody>
        </p:sp>
        <p:sp>
          <p:nvSpPr>
            <p:cNvPr id="6" name="TextBox 91">
              <a:extLst>
                <a:ext uri="{FF2B5EF4-FFF2-40B4-BE49-F238E27FC236}">
                  <a16:creationId xmlns:a16="http://schemas.microsoft.com/office/drawing/2014/main" id="{0CDE97D1-FE00-DD2E-79A0-3D3C45E024E5}"/>
                </a:ext>
              </a:extLst>
            </p:cNvPr>
            <p:cNvSpPr txBox="1"/>
            <p:nvPr/>
          </p:nvSpPr>
          <p:spPr>
            <a:xfrm>
              <a:off x="6188805" y="4694875"/>
              <a:ext cx="6154335" cy="513045"/>
            </a:xfrm>
            <a:prstGeom prst="rect">
              <a:avLst/>
            </a:prstGeom>
            <a:grpFill/>
          </p:spPr>
          <p:txBody>
            <a:bodyPr>
              <a:spAutoFit/>
            </a:bodyPr>
            <a:lstStyle/>
            <a:p>
              <a:pPr algn="r" defTabSz="913203" eaLnBrk="1" fontAlgn="auto" hangingPunct="1">
                <a:spcBef>
                  <a:spcPts val="0"/>
                </a:spcBef>
                <a:spcAft>
                  <a:spcPts val="0"/>
                </a:spcAft>
                <a:defRPr/>
              </a:pPr>
              <a:r>
                <a:rPr lang="en-US" sz="2000" b="1" dirty="0">
                  <a:solidFill>
                    <a:schemeClr val="bg1"/>
                  </a:solidFill>
                  <a:latin typeface="Century Gothic" panose="020B0502020202020204" pitchFamily="34" charset="0"/>
                </a:rPr>
                <a:t>Extended DISC® Overuse Diamond</a:t>
              </a:r>
            </a:p>
          </p:txBody>
        </p:sp>
      </p:grpSp>
      <p:sp>
        <p:nvSpPr>
          <p:cNvPr id="23" name="Rectangle 22">
            <a:extLst>
              <a:ext uri="{FF2B5EF4-FFF2-40B4-BE49-F238E27FC236}">
                <a16:creationId xmlns:a16="http://schemas.microsoft.com/office/drawing/2014/main" id="{FB70B096-B7F1-49C9-F80E-CD6C309230FA}"/>
              </a:ext>
            </a:extLst>
          </p:cNvPr>
          <p:cNvSpPr>
            <a:spLocks noChangeArrowheads="1"/>
          </p:cNvSpPr>
          <p:nvPr/>
        </p:nvSpPr>
        <p:spPr bwMode="auto">
          <a:xfrm>
            <a:off x="406400" y="2457450"/>
            <a:ext cx="3568700" cy="203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a:latin typeface="Century Gothic" panose="020B0502020202020204" pitchFamily="34" charset="0"/>
              </a:rPr>
              <a:t>The Overuse Diamond includes generic text on how an individual may behave when under stress or pressure, or simply when overusing/emphasising their natural behavioural style.</a:t>
            </a:r>
            <a:endParaRPr lang="en-NZ" altLang="en-US">
              <a:solidFill>
                <a:srgbClr val="000000"/>
              </a:solidFill>
              <a:latin typeface="Century Gothic" panose="020B0502020202020204" pitchFamily="34" charset="0"/>
            </a:endParaRPr>
          </a:p>
        </p:txBody>
      </p:sp>
      <p:sp>
        <p:nvSpPr>
          <p:cNvPr id="106502" name="Text Placeholder 2">
            <a:extLst>
              <a:ext uri="{FF2B5EF4-FFF2-40B4-BE49-F238E27FC236}">
                <a16:creationId xmlns:a16="http://schemas.microsoft.com/office/drawing/2014/main" id="{55FFA73A-0FF7-6FC9-3469-13A7059A3802}"/>
              </a:ext>
            </a:extLst>
          </p:cNvPr>
          <p:cNvSpPr txBox="1">
            <a:spLocks noChangeArrowheads="1"/>
          </p:cNvSpPr>
          <p:nvPr/>
        </p:nvSpPr>
        <p:spPr bwMode="auto">
          <a:xfrm>
            <a:off x="274638" y="195263"/>
            <a:ext cx="965835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79488">
              <a:defRPr>
                <a:solidFill>
                  <a:schemeClr val="tx1"/>
                </a:solidFill>
                <a:latin typeface="Calibri" panose="020F0502020204030204" pitchFamily="34" charset="0"/>
              </a:defRPr>
            </a:lvl1pPr>
            <a:lvl2pPr marL="795338" indent="-304800" defTabSz="979488">
              <a:defRPr>
                <a:solidFill>
                  <a:schemeClr val="tx1"/>
                </a:solidFill>
                <a:latin typeface="Calibri" panose="020F0502020204030204" pitchFamily="34" charset="0"/>
              </a:defRPr>
            </a:lvl2pPr>
            <a:lvl3pPr marL="1223963" indent="-244475" defTabSz="979488">
              <a:defRPr>
                <a:solidFill>
                  <a:schemeClr val="tx1"/>
                </a:solidFill>
                <a:latin typeface="Calibri" panose="020F0502020204030204" pitchFamily="34" charset="0"/>
              </a:defRPr>
            </a:lvl3pPr>
            <a:lvl4pPr marL="1712913" indent="-244475" defTabSz="979488">
              <a:defRPr>
                <a:solidFill>
                  <a:schemeClr val="tx1"/>
                </a:solidFill>
                <a:latin typeface="Calibri" panose="020F0502020204030204" pitchFamily="34" charset="0"/>
              </a:defRPr>
            </a:lvl4pPr>
            <a:lvl5pPr marL="2203450" indent="-244475" defTabSz="979488">
              <a:defRPr>
                <a:solidFill>
                  <a:schemeClr val="tx1"/>
                </a:solidFill>
                <a:latin typeface="Calibri" panose="020F0502020204030204" pitchFamily="34" charset="0"/>
              </a:defRPr>
            </a:lvl5pPr>
            <a:lvl6pPr marL="2660650" indent="-244475" defTabSz="979488" eaLnBrk="0" fontAlgn="base" hangingPunct="0">
              <a:spcBef>
                <a:spcPct val="0"/>
              </a:spcBef>
              <a:spcAft>
                <a:spcPct val="0"/>
              </a:spcAft>
              <a:defRPr>
                <a:solidFill>
                  <a:schemeClr val="tx1"/>
                </a:solidFill>
                <a:latin typeface="Calibri" panose="020F0502020204030204" pitchFamily="34" charset="0"/>
              </a:defRPr>
            </a:lvl6pPr>
            <a:lvl7pPr marL="3117850" indent="-244475" defTabSz="979488" eaLnBrk="0" fontAlgn="base" hangingPunct="0">
              <a:spcBef>
                <a:spcPct val="0"/>
              </a:spcBef>
              <a:spcAft>
                <a:spcPct val="0"/>
              </a:spcAft>
              <a:defRPr>
                <a:solidFill>
                  <a:schemeClr val="tx1"/>
                </a:solidFill>
                <a:latin typeface="Calibri" panose="020F0502020204030204" pitchFamily="34" charset="0"/>
              </a:defRPr>
            </a:lvl7pPr>
            <a:lvl8pPr marL="3575050" indent="-244475" defTabSz="979488" eaLnBrk="0" fontAlgn="base" hangingPunct="0">
              <a:spcBef>
                <a:spcPct val="0"/>
              </a:spcBef>
              <a:spcAft>
                <a:spcPct val="0"/>
              </a:spcAft>
              <a:defRPr>
                <a:solidFill>
                  <a:schemeClr val="tx1"/>
                </a:solidFill>
                <a:latin typeface="Calibri" panose="020F0502020204030204" pitchFamily="34" charset="0"/>
              </a:defRPr>
            </a:lvl8pPr>
            <a:lvl9pPr marL="4032250" indent="-244475" defTabSz="979488"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NZ" altLang="en-US" b="1">
                <a:solidFill>
                  <a:srgbClr val="86D2E9"/>
                </a:solidFill>
                <a:latin typeface="Century Gothic" panose="020B0502020202020204" pitchFamily="34" charset="0"/>
              </a:rPr>
              <a:t>Self-Discovery: </a:t>
            </a:r>
            <a:r>
              <a:rPr lang="en-NZ" altLang="en-US">
                <a:latin typeface="Century Gothic" panose="020B0502020202020204" pitchFamily="34" charset="0"/>
              </a:rPr>
              <a:t>DISC Styles and Overuse</a:t>
            </a:r>
          </a:p>
        </p:txBody>
      </p:sp>
      <p:grpSp>
        <p:nvGrpSpPr>
          <p:cNvPr id="106503" name="Group 8">
            <a:extLst>
              <a:ext uri="{FF2B5EF4-FFF2-40B4-BE49-F238E27FC236}">
                <a16:creationId xmlns:a16="http://schemas.microsoft.com/office/drawing/2014/main" id="{26B2FF76-C052-5C93-20F1-A762F5B621B4}"/>
              </a:ext>
            </a:extLst>
          </p:cNvPr>
          <p:cNvGrpSpPr>
            <a:grpSpLocks/>
          </p:cNvGrpSpPr>
          <p:nvPr/>
        </p:nvGrpSpPr>
        <p:grpSpPr bwMode="auto">
          <a:xfrm>
            <a:off x="9604375" y="204788"/>
            <a:ext cx="2849563" cy="376237"/>
            <a:chOff x="9604598" y="204437"/>
            <a:chExt cx="2848654" cy="377134"/>
          </a:xfrm>
        </p:grpSpPr>
        <p:sp>
          <p:nvSpPr>
            <p:cNvPr id="10" name="Prostokąt zaokrąglony 7">
              <a:extLst>
                <a:ext uri="{FF2B5EF4-FFF2-40B4-BE49-F238E27FC236}">
                  <a16:creationId xmlns:a16="http://schemas.microsoft.com/office/drawing/2014/main" id="{770CAFA6-9A40-4667-D212-2CE800DCBE39}"/>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12 of GD Section</a:t>
              </a:r>
              <a:endParaRPr lang="en-US" sz="1100" b="1">
                <a:solidFill>
                  <a:schemeClr val="bg1"/>
                </a:solidFill>
                <a:latin typeface="Century Gothic" panose="020B0502020202020204" pitchFamily="34" charset="0"/>
              </a:endParaRPr>
            </a:p>
          </p:txBody>
        </p:sp>
        <p:pic>
          <p:nvPicPr>
            <p:cNvPr id="106505" name="Graphic 10" descr="Closed book with solid fill">
              <a:extLst>
                <a:ext uri="{FF2B5EF4-FFF2-40B4-BE49-F238E27FC236}">
                  <a16:creationId xmlns:a16="http://schemas.microsoft.com/office/drawing/2014/main" id="{1DEC10AD-DAD5-C24F-B758-24B0825B130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250" fill="hold"/>
                                        <p:tgtEl>
                                          <p:spTgt spid="4"/>
                                        </p:tgtEl>
                                        <p:attrNameLst>
                                          <p:attrName>ppt_x</p:attrName>
                                        </p:attrNameLst>
                                      </p:cBhvr>
                                      <p:tavLst>
                                        <p:tav tm="0">
                                          <p:val>
                                            <p:strVal val="0-#ppt_w/2"/>
                                          </p:val>
                                        </p:tav>
                                        <p:tav tm="100000">
                                          <p:val>
                                            <p:strVal val="#ppt_x"/>
                                          </p:val>
                                        </p:tav>
                                      </p:tavLst>
                                    </p:anim>
                                    <p:anim calcmode="lin" valueType="num">
                                      <p:cBhvr additive="base">
                                        <p:cTn id="8" dur="1250" fill="hold"/>
                                        <p:tgtEl>
                                          <p:spTgt spid="4"/>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250"/>
                            </p:stCondLst>
                            <p:childTnLst>
                              <p:par>
                                <p:cTn id="10" presetID="42" presetClass="entr" presetSubtype="0" fill="hold" grpId="0" nodeType="afterEffect">
                                  <p:stCondLst>
                                    <p:cond delay="0"/>
                                  </p:stCondLst>
                                  <p:childTnLst>
                                    <p:set>
                                      <p:cBhvr>
                                        <p:cTn id="11" dur="1" fill="hold">
                                          <p:stCondLst>
                                            <p:cond delay="0"/>
                                          </p:stCondLst>
                                        </p:cTn>
                                        <p:tgtEl>
                                          <p:spTgt spid="23"/>
                                        </p:tgtEl>
                                        <p:attrNameLst>
                                          <p:attrName>style.visibility</p:attrName>
                                        </p:attrNameLst>
                                      </p:cBhvr>
                                      <p:to>
                                        <p:strVal val="visible"/>
                                      </p:to>
                                    </p:set>
                                    <p:animEffect transition="in" filter="fade">
                                      <p:cBhvr>
                                        <p:cTn id="12" dur="750"/>
                                        <p:tgtEl>
                                          <p:spTgt spid="23"/>
                                        </p:tgtEl>
                                      </p:cBhvr>
                                    </p:animEffect>
                                    <p:anim calcmode="lin" valueType="num">
                                      <p:cBhvr>
                                        <p:cTn id="13" dur="750" fill="hold"/>
                                        <p:tgtEl>
                                          <p:spTgt spid="23"/>
                                        </p:tgtEl>
                                        <p:attrNameLst>
                                          <p:attrName>ppt_x</p:attrName>
                                        </p:attrNameLst>
                                      </p:cBhvr>
                                      <p:tavLst>
                                        <p:tav tm="0">
                                          <p:val>
                                            <p:strVal val="#ppt_x"/>
                                          </p:val>
                                        </p:tav>
                                        <p:tav tm="100000">
                                          <p:val>
                                            <p:strVal val="#ppt_x"/>
                                          </p:val>
                                        </p:tav>
                                      </p:tavLst>
                                    </p:anim>
                                    <p:anim calcmode="lin" valueType="num">
                                      <p:cBhvr>
                                        <p:cTn id="14" dur="750" fill="hold"/>
                                        <p:tgtEl>
                                          <p:spTgt spid="2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upa 2">
            <a:extLst>
              <a:ext uri="{FF2B5EF4-FFF2-40B4-BE49-F238E27FC236}">
                <a16:creationId xmlns:a16="http://schemas.microsoft.com/office/drawing/2014/main" id="{1DA32F6B-3BE6-7381-E094-D960B795A633}"/>
              </a:ext>
            </a:extLst>
          </p:cNvPr>
          <p:cNvGrpSpPr/>
          <p:nvPr/>
        </p:nvGrpSpPr>
        <p:grpSpPr>
          <a:xfrm>
            <a:off x="-647700" y="1182744"/>
            <a:ext cx="4361236" cy="461665"/>
            <a:chOff x="6096000" y="4628233"/>
            <a:chExt cx="6428442" cy="461665"/>
          </a:xfrm>
          <a:solidFill>
            <a:schemeClr val="accent1"/>
          </a:solidFill>
        </p:grpSpPr>
        <p:sp>
          <p:nvSpPr>
            <p:cNvPr id="8" name="Prostokąt zaokrąglony 3">
              <a:extLst>
                <a:ext uri="{FF2B5EF4-FFF2-40B4-BE49-F238E27FC236}">
                  <a16:creationId xmlns:a16="http://schemas.microsoft.com/office/drawing/2014/main" id="{F534B1E5-884F-A69D-1E71-EC3B2C3F8278}"/>
                </a:ext>
              </a:extLst>
            </p:cNvPr>
            <p:cNvSpPr/>
            <p:nvPr/>
          </p:nvSpPr>
          <p:spPr>
            <a:xfrm>
              <a:off x="6096000" y="4628233"/>
              <a:ext cx="6428442" cy="461665"/>
            </a:xfrm>
            <a:prstGeom prst="roundRect">
              <a:avLst/>
            </a:prstGeom>
            <a:solidFill>
              <a:srgbClr val="86D2E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defTabSz="913203" eaLnBrk="1" fontAlgn="auto" hangingPunct="1">
                <a:spcBef>
                  <a:spcPts val="0"/>
                </a:spcBef>
                <a:spcAft>
                  <a:spcPts val="0"/>
                </a:spcAft>
                <a:defRPr/>
              </a:pPr>
              <a:endParaRPr lang="pl-PL"/>
            </a:p>
          </p:txBody>
        </p:sp>
        <p:sp>
          <p:nvSpPr>
            <p:cNvPr id="9" name="TextBox 91">
              <a:extLst>
                <a:ext uri="{FF2B5EF4-FFF2-40B4-BE49-F238E27FC236}">
                  <a16:creationId xmlns:a16="http://schemas.microsoft.com/office/drawing/2014/main" id="{34E60153-9362-678D-74CD-D758E566B72E}"/>
                </a:ext>
              </a:extLst>
            </p:cNvPr>
            <p:cNvSpPr txBox="1"/>
            <p:nvPr/>
          </p:nvSpPr>
          <p:spPr>
            <a:xfrm>
              <a:off x="6188806" y="4659010"/>
              <a:ext cx="6154335" cy="400110"/>
            </a:xfrm>
            <a:prstGeom prst="rect">
              <a:avLst/>
            </a:prstGeom>
            <a:solidFill>
              <a:srgbClr val="86D2E9"/>
            </a:solidFill>
          </p:spPr>
          <p:txBody>
            <a:bodyPr>
              <a:spAutoFit/>
            </a:bodyPr>
            <a:lstStyle/>
            <a:p>
              <a:pPr algn="r" defTabSz="913203" eaLnBrk="1" fontAlgn="auto" hangingPunct="1">
                <a:spcBef>
                  <a:spcPts val="0"/>
                </a:spcBef>
                <a:spcAft>
                  <a:spcPts val="0"/>
                </a:spcAft>
                <a:defRPr/>
              </a:pPr>
              <a:r>
                <a:rPr lang="en-NZ" sz="2000" b="1">
                  <a:solidFill>
                    <a:schemeClr val="bg1"/>
                  </a:solidFill>
                  <a:latin typeface="Century Gothic" panose="020B0502020202020204" pitchFamily="34" charset="0"/>
                </a:rPr>
                <a:t>Under Pressure!</a:t>
              </a:r>
              <a:endParaRPr lang="en-US" sz="2000" b="1">
                <a:solidFill>
                  <a:schemeClr val="bg1"/>
                </a:solidFill>
                <a:latin typeface="Century Gothic" panose="020B0502020202020204" pitchFamily="34" charset="0"/>
              </a:endParaRPr>
            </a:p>
          </p:txBody>
        </p:sp>
      </p:grpSp>
      <p:grpSp>
        <p:nvGrpSpPr>
          <p:cNvPr id="47" name="Group 46">
            <a:extLst>
              <a:ext uri="{FF2B5EF4-FFF2-40B4-BE49-F238E27FC236}">
                <a16:creationId xmlns:a16="http://schemas.microsoft.com/office/drawing/2014/main" id="{64664850-CF3E-866C-FA74-C8BC2406164F}"/>
              </a:ext>
            </a:extLst>
          </p:cNvPr>
          <p:cNvGrpSpPr>
            <a:grpSpLocks/>
          </p:cNvGrpSpPr>
          <p:nvPr/>
        </p:nvGrpSpPr>
        <p:grpSpPr bwMode="auto">
          <a:xfrm>
            <a:off x="6681788" y="1981200"/>
            <a:ext cx="4735512" cy="2005013"/>
            <a:chOff x="6959302" y="1161792"/>
            <a:chExt cx="4735912" cy="2004260"/>
          </a:xfrm>
        </p:grpSpPr>
        <p:sp>
          <p:nvSpPr>
            <p:cNvPr id="6" name="Prostokąt zaokrąglony 14">
              <a:extLst>
                <a:ext uri="{FF2B5EF4-FFF2-40B4-BE49-F238E27FC236}">
                  <a16:creationId xmlns:a16="http://schemas.microsoft.com/office/drawing/2014/main" id="{CEAF6767-23C2-656F-9559-4BCEB7A197F2}"/>
                </a:ext>
              </a:extLst>
            </p:cNvPr>
            <p:cNvSpPr/>
            <p:nvPr/>
          </p:nvSpPr>
          <p:spPr>
            <a:xfrm>
              <a:off x="6959302" y="1161792"/>
              <a:ext cx="4735912" cy="2004260"/>
            </a:xfrm>
            <a:prstGeom prst="roundRect">
              <a:avLst/>
            </a:prstGeom>
            <a:solidFill>
              <a:schemeClr val="bg1"/>
            </a:solidFill>
            <a:ln w="19050">
              <a:solidFill>
                <a:srgbClr val="86D2E9"/>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sp>
          <p:nvSpPr>
            <p:cNvPr id="10" name="pole tekstowe 20">
              <a:extLst>
                <a:ext uri="{FF2B5EF4-FFF2-40B4-BE49-F238E27FC236}">
                  <a16:creationId xmlns:a16="http://schemas.microsoft.com/office/drawing/2014/main" id="{846961C6-FBCF-C56E-BFFB-E866A05C7FAA}"/>
                </a:ext>
              </a:extLst>
            </p:cNvPr>
            <p:cNvSpPr txBox="1"/>
            <p:nvPr/>
          </p:nvSpPr>
          <p:spPr>
            <a:xfrm>
              <a:off x="7079962" y="1379198"/>
              <a:ext cx="4494592" cy="1199878"/>
            </a:xfrm>
            <a:prstGeom prst="rect">
              <a:avLst/>
            </a:prstGeom>
            <a:noFill/>
          </p:spPr>
          <p:txBody>
            <a:bodyPr>
              <a:spAutoFit/>
            </a:bodyPr>
            <a:lstStyle/>
            <a:p>
              <a:pPr algn="ctr" defTabSz="913203" eaLnBrk="1" fontAlgn="auto" hangingPunct="1">
                <a:spcBef>
                  <a:spcPts val="0"/>
                </a:spcBef>
                <a:spcAft>
                  <a:spcPts val="0"/>
                </a:spcAft>
                <a:defRPr/>
              </a:pPr>
              <a:r>
                <a:rPr lang="en-NZ" sz="2400" b="1">
                  <a:solidFill>
                    <a:srgbClr val="86D2E9"/>
                  </a:solidFill>
                  <a:latin typeface="Century Gothic" panose="020B0502020202020204" pitchFamily="34" charset="0"/>
                </a:rPr>
                <a:t>It is equally important to know your </a:t>
              </a:r>
              <a:r>
                <a:rPr lang="en-NZ" sz="2400" b="1" u="sng">
                  <a:solidFill>
                    <a:srgbClr val="86D2E9"/>
                  </a:solidFill>
                  <a:latin typeface="Century Gothic" panose="020B0502020202020204" pitchFamily="34" charset="0"/>
                </a:rPr>
                <a:t>weak spots </a:t>
              </a:r>
              <a:r>
                <a:rPr lang="en-NZ" sz="2400" b="1">
                  <a:solidFill>
                    <a:srgbClr val="86D2E9"/>
                  </a:solidFill>
                  <a:latin typeface="Century Gothic" panose="020B0502020202020204" pitchFamily="34" charset="0"/>
                </a:rPr>
                <a:t>as to know your strengths.</a:t>
              </a:r>
              <a:endParaRPr lang="pl-PL" sz="3200" i="1">
                <a:latin typeface="+mj-lt"/>
              </a:endParaRPr>
            </a:p>
          </p:txBody>
        </p:sp>
      </p:grpSp>
      <p:grpSp>
        <p:nvGrpSpPr>
          <p:cNvPr id="11" name="Grupa 9">
            <a:extLst>
              <a:ext uri="{FF2B5EF4-FFF2-40B4-BE49-F238E27FC236}">
                <a16:creationId xmlns:a16="http://schemas.microsoft.com/office/drawing/2014/main" id="{FA05A3E7-EA9B-0A61-0858-0393D17987AA}"/>
              </a:ext>
            </a:extLst>
          </p:cNvPr>
          <p:cNvGrpSpPr>
            <a:grpSpLocks/>
          </p:cNvGrpSpPr>
          <p:nvPr/>
        </p:nvGrpSpPr>
        <p:grpSpPr bwMode="auto">
          <a:xfrm>
            <a:off x="596900" y="1981200"/>
            <a:ext cx="5110163" cy="704850"/>
            <a:chOff x="616783" y="2277747"/>
            <a:chExt cx="5109998" cy="703792"/>
          </a:xfrm>
        </p:grpSpPr>
        <p:sp>
          <p:nvSpPr>
            <p:cNvPr id="108568" name="Rectangle 33">
              <a:extLst>
                <a:ext uri="{FF2B5EF4-FFF2-40B4-BE49-F238E27FC236}">
                  <a16:creationId xmlns:a16="http://schemas.microsoft.com/office/drawing/2014/main" id="{3C502A0E-E304-1BEF-527C-1839E2BAE078}"/>
                </a:ext>
              </a:extLst>
            </p:cNvPr>
            <p:cNvSpPr>
              <a:spLocks noChangeArrowheads="1"/>
            </p:cNvSpPr>
            <p:nvPr/>
          </p:nvSpPr>
          <p:spPr bwMode="auto">
            <a:xfrm>
              <a:off x="991888" y="2337597"/>
              <a:ext cx="4383238" cy="6439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9067" tIns="44537" rIns="89067" bIns="44537">
              <a:spAutoFit/>
            </a:bodyPr>
            <a:lstStyle>
              <a:lvl1pPr defTabSz="1470025">
                <a:defRPr>
                  <a:solidFill>
                    <a:schemeClr val="tx1"/>
                  </a:solidFill>
                  <a:latin typeface="Calibri" panose="020F0502020204030204" pitchFamily="34" charset="0"/>
                </a:defRPr>
              </a:lvl1pPr>
              <a:lvl2pPr marL="742950" indent="-285750" defTabSz="1470025">
                <a:defRPr>
                  <a:solidFill>
                    <a:schemeClr val="tx1"/>
                  </a:solidFill>
                  <a:latin typeface="Calibri" panose="020F0502020204030204" pitchFamily="34" charset="0"/>
                </a:defRPr>
              </a:lvl2pPr>
              <a:lvl3pPr marL="1143000" indent="-228600" defTabSz="1470025">
                <a:defRPr>
                  <a:solidFill>
                    <a:schemeClr val="tx1"/>
                  </a:solidFill>
                  <a:latin typeface="Calibri" panose="020F0502020204030204" pitchFamily="34" charset="0"/>
                </a:defRPr>
              </a:lvl3pPr>
              <a:lvl4pPr marL="1600200" indent="-228600" defTabSz="1470025">
                <a:defRPr>
                  <a:solidFill>
                    <a:schemeClr val="tx1"/>
                  </a:solidFill>
                  <a:latin typeface="Calibri" panose="020F0502020204030204" pitchFamily="34" charset="0"/>
                </a:defRPr>
              </a:lvl4pPr>
              <a:lvl5pPr marL="2057400" indent="-228600" defTabSz="1470025">
                <a:defRPr>
                  <a:solidFill>
                    <a:schemeClr val="tx1"/>
                  </a:solidFill>
                  <a:latin typeface="Calibri" panose="020F0502020204030204" pitchFamily="34" charset="0"/>
                </a:defRPr>
              </a:lvl5pPr>
              <a:lvl6pPr marL="2514600" indent="-228600" defTabSz="1470025" eaLnBrk="0" fontAlgn="base" hangingPunct="0">
                <a:spcBef>
                  <a:spcPct val="0"/>
                </a:spcBef>
                <a:spcAft>
                  <a:spcPct val="0"/>
                </a:spcAft>
                <a:defRPr>
                  <a:solidFill>
                    <a:schemeClr val="tx1"/>
                  </a:solidFill>
                  <a:latin typeface="Calibri" panose="020F0502020204030204" pitchFamily="34" charset="0"/>
                </a:defRPr>
              </a:lvl6pPr>
              <a:lvl7pPr marL="2971800" indent="-228600" defTabSz="1470025" eaLnBrk="0" fontAlgn="base" hangingPunct="0">
                <a:spcBef>
                  <a:spcPct val="0"/>
                </a:spcBef>
                <a:spcAft>
                  <a:spcPct val="0"/>
                </a:spcAft>
                <a:defRPr>
                  <a:solidFill>
                    <a:schemeClr val="tx1"/>
                  </a:solidFill>
                  <a:latin typeface="Calibri" panose="020F0502020204030204" pitchFamily="34" charset="0"/>
                </a:defRPr>
              </a:lvl7pPr>
              <a:lvl8pPr marL="3429000" indent="-228600" defTabSz="1470025" eaLnBrk="0" fontAlgn="base" hangingPunct="0">
                <a:spcBef>
                  <a:spcPct val="0"/>
                </a:spcBef>
                <a:spcAft>
                  <a:spcPct val="0"/>
                </a:spcAft>
                <a:defRPr>
                  <a:solidFill>
                    <a:schemeClr val="tx1"/>
                  </a:solidFill>
                  <a:latin typeface="Calibri" panose="020F0502020204030204" pitchFamily="34" charset="0"/>
                </a:defRPr>
              </a:lvl8pPr>
              <a:lvl9pPr marL="3886200" indent="-228600" defTabSz="1470025"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90000"/>
                </a:lnSpc>
              </a:pPr>
              <a:r>
                <a:rPr lang="en-NZ" altLang="en-US" sz="2000" b="1">
                  <a:solidFill>
                    <a:srgbClr val="000000"/>
                  </a:solidFill>
                  <a:latin typeface="Century Gothic" panose="020B0502020202020204" pitchFamily="34" charset="0"/>
                  <a:cs typeface="Times New Roman" panose="02020603050405020304" pitchFamily="18" charset="0"/>
                </a:rPr>
                <a:t>Weak spots </a:t>
              </a:r>
              <a:r>
                <a:rPr lang="en-NZ" altLang="en-US" sz="2000">
                  <a:solidFill>
                    <a:srgbClr val="000000"/>
                  </a:solidFill>
                  <a:latin typeface="Century Gothic" panose="020B0502020202020204" pitchFamily="34" charset="0"/>
                  <a:cs typeface="Times New Roman" panose="02020603050405020304" pitchFamily="18" charset="0"/>
                </a:rPr>
                <a:t>can hold you back from achieving.</a:t>
              </a:r>
              <a:endParaRPr lang="pl-PL" altLang="pl-PL" sz="2000" b="1">
                <a:solidFill>
                  <a:srgbClr val="39393B"/>
                </a:solidFill>
                <a:latin typeface="Open Sans Light" panose="020B0306030504020204" pitchFamily="34" charset="0"/>
                <a:cs typeface="Times New Roman" panose="02020603050405020304" pitchFamily="18" charset="0"/>
              </a:endParaRPr>
            </a:p>
          </p:txBody>
        </p:sp>
        <p:grpSp>
          <p:nvGrpSpPr>
            <p:cNvPr id="108569" name="Grupa 5">
              <a:extLst>
                <a:ext uri="{FF2B5EF4-FFF2-40B4-BE49-F238E27FC236}">
                  <a16:creationId xmlns:a16="http://schemas.microsoft.com/office/drawing/2014/main" id="{320A9833-E2E7-7445-D295-ECAF97FA774E}"/>
                </a:ext>
              </a:extLst>
            </p:cNvPr>
            <p:cNvGrpSpPr>
              <a:grpSpLocks/>
            </p:cNvGrpSpPr>
            <p:nvPr/>
          </p:nvGrpSpPr>
          <p:grpSpPr bwMode="auto">
            <a:xfrm>
              <a:off x="616783" y="2277747"/>
              <a:ext cx="5109998" cy="703791"/>
              <a:chOff x="616783" y="2277747"/>
              <a:chExt cx="5109998" cy="703791"/>
            </a:xfrm>
          </p:grpSpPr>
          <p:sp>
            <p:nvSpPr>
              <p:cNvPr id="14" name="Prostokąt zaokrąglony 22">
                <a:extLst>
                  <a:ext uri="{FF2B5EF4-FFF2-40B4-BE49-F238E27FC236}">
                    <a16:creationId xmlns:a16="http://schemas.microsoft.com/office/drawing/2014/main" id="{C0B1E9C6-2D3C-EBC9-9B85-3A96E1233B3D}"/>
                  </a:ext>
                </a:extLst>
              </p:cNvPr>
              <p:cNvSpPr/>
              <p:nvPr/>
            </p:nvSpPr>
            <p:spPr>
              <a:xfrm>
                <a:off x="616783" y="2277747"/>
                <a:ext cx="5109998" cy="703792"/>
              </a:xfrm>
              <a:prstGeom prst="roundRect">
                <a:avLst/>
              </a:prstGeom>
              <a:noFill/>
              <a:ln w="19050">
                <a:solidFill>
                  <a:schemeClr val="bg1">
                    <a:lumMod val="6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0" tIns="0" rIns="0" bIns="0" spcCol="1270" anchor="ctr"/>
              <a:lstStyle/>
              <a:p>
                <a:pPr algn="ctr" defTabSz="800100" eaLnBrk="1" fontAlgn="auto" hangingPunct="1">
                  <a:lnSpc>
                    <a:spcPct val="90000"/>
                  </a:lnSpc>
                  <a:spcAft>
                    <a:spcPct val="35000"/>
                  </a:spcAft>
                  <a:defRPr/>
                </a:pPr>
                <a:endParaRPr lang="pl-PL">
                  <a:solidFill>
                    <a:schemeClr val="tx1"/>
                  </a:solidFill>
                </a:endParaRPr>
              </a:p>
            </p:txBody>
          </p:sp>
          <p:sp>
            <p:nvSpPr>
              <p:cNvPr id="15" name="Prostokąt z rogami zaokrąglonymi z jednej strony 25">
                <a:extLst>
                  <a:ext uri="{FF2B5EF4-FFF2-40B4-BE49-F238E27FC236}">
                    <a16:creationId xmlns:a16="http://schemas.microsoft.com/office/drawing/2014/main" id="{E0DCDA1E-3B0C-37FD-6FDA-AFEE3126997C}"/>
                  </a:ext>
                </a:extLst>
              </p:cNvPr>
              <p:cNvSpPr/>
              <p:nvPr/>
            </p:nvSpPr>
            <p:spPr>
              <a:xfrm rot="16200000">
                <a:off x="452206" y="2442324"/>
                <a:ext cx="703792" cy="374638"/>
              </a:xfrm>
              <a:prstGeom prst="round2Same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anchor="ctr"/>
              <a:lstStyle/>
              <a:p>
                <a:pPr algn="ctr" defTabSz="913203" eaLnBrk="1" fontAlgn="auto" hangingPunct="1">
                  <a:spcBef>
                    <a:spcPts val="0"/>
                  </a:spcBef>
                  <a:spcAft>
                    <a:spcPts val="0"/>
                  </a:spcAft>
                  <a:defRPr/>
                </a:pPr>
                <a:r>
                  <a:rPr lang="pl-PL" sz="2000" b="1"/>
                  <a:t>1</a:t>
                </a:r>
              </a:p>
            </p:txBody>
          </p:sp>
        </p:grpSp>
      </p:grpSp>
      <p:grpSp>
        <p:nvGrpSpPr>
          <p:cNvPr id="31" name="Grupa 9">
            <a:extLst>
              <a:ext uri="{FF2B5EF4-FFF2-40B4-BE49-F238E27FC236}">
                <a16:creationId xmlns:a16="http://schemas.microsoft.com/office/drawing/2014/main" id="{1F1CC6FF-6157-DE90-278D-CC3FFADAA670}"/>
              </a:ext>
            </a:extLst>
          </p:cNvPr>
          <p:cNvGrpSpPr>
            <a:grpSpLocks/>
          </p:cNvGrpSpPr>
          <p:nvPr/>
        </p:nvGrpSpPr>
        <p:grpSpPr bwMode="auto">
          <a:xfrm>
            <a:off x="596900" y="2947988"/>
            <a:ext cx="5110163" cy="704850"/>
            <a:chOff x="616783" y="2277747"/>
            <a:chExt cx="5109997" cy="703791"/>
          </a:xfrm>
        </p:grpSpPr>
        <p:sp>
          <p:nvSpPr>
            <p:cNvPr id="108564" name="Rectangle 33">
              <a:extLst>
                <a:ext uri="{FF2B5EF4-FFF2-40B4-BE49-F238E27FC236}">
                  <a16:creationId xmlns:a16="http://schemas.microsoft.com/office/drawing/2014/main" id="{F04F566D-17A3-697D-58E6-E1CD8899BDD7}"/>
                </a:ext>
              </a:extLst>
            </p:cNvPr>
            <p:cNvSpPr>
              <a:spLocks noChangeArrowheads="1"/>
            </p:cNvSpPr>
            <p:nvPr/>
          </p:nvSpPr>
          <p:spPr bwMode="auto">
            <a:xfrm>
              <a:off x="1000399" y="2446170"/>
              <a:ext cx="4383238" cy="3669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9067" tIns="44537" rIns="89067" bIns="44537">
              <a:spAutoFit/>
            </a:bodyPr>
            <a:lstStyle>
              <a:lvl1pPr defTabSz="1470025">
                <a:defRPr>
                  <a:solidFill>
                    <a:schemeClr val="tx1"/>
                  </a:solidFill>
                  <a:latin typeface="Calibri" panose="020F0502020204030204" pitchFamily="34" charset="0"/>
                </a:defRPr>
              </a:lvl1pPr>
              <a:lvl2pPr marL="742950" indent="-285750" defTabSz="1470025">
                <a:defRPr>
                  <a:solidFill>
                    <a:schemeClr val="tx1"/>
                  </a:solidFill>
                  <a:latin typeface="Calibri" panose="020F0502020204030204" pitchFamily="34" charset="0"/>
                </a:defRPr>
              </a:lvl2pPr>
              <a:lvl3pPr marL="1143000" indent="-228600" defTabSz="1470025">
                <a:defRPr>
                  <a:solidFill>
                    <a:schemeClr val="tx1"/>
                  </a:solidFill>
                  <a:latin typeface="Calibri" panose="020F0502020204030204" pitchFamily="34" charset="0"/>
                </a:defRPr>
              </a:lvl3pPr>
              <a:lvl4pPr marL="1600200" indent="-228600" defTabSz="1470025">
                <a:defRPr>
                  <a:solidFill>
                    <a:schemeClr val="tx1"/>
                  </a:solidFill>
                  <a:latin typeface="Calibri" panose="020F0502020204030204" pitchFamily="34" charset="0"/>
                </a:defRPr>
              </a:lvl4pPr>
              <a:lvl5pPr marL="2057400" indent="-228600" defTabSz="1470025">
                <a:defRPr>
                  <a:solidFill>
                    <a:schemeClr val="tx1"/>
                  </a:solidFill>
                  <a:latin typeface="Calibri" panose="020F0502020204030204" pitchFamily="34" charset="0"/>
                </a:defRPr>
              </a:lvl5pPr>
              <a:lvl6pPr marL="2514600" indent="-228600" defTabSz="1470025" eaLnBrk="0" fontAlgn="base" hangingPunct="0">
                <a:spcBef>
                  <a:spcPct val="0"/>
                </a:spcBef>
                <a:spcAft>
                  <a:spcPct val="0"/>
                </a:spcAft>
                <a:defRPr>
                  <a:solidFill>
                    <a:schemeClr val="tx1"/>
                  </a:solidFill>
                  <a:latin typeface="Calibri" panose="020F0502020204030204" pitchFamily="34" charset="0"/>
                </a:defRPr>
              </a:lvl6pPr>
              <a:lvl7pPr marL="2971800" indent="-228600" defTabSz="1470025" eaLnBrk="0" fontAlgn="base" hangingPunct="0">
                <a:spcBef>
                  <a:spcPct val="0"/>
                </a:spcBef>
                <a:spcAft>
                  <a:spcPct val="0"/>
                </a:spcAft>
                <a:defRPr>
                  <a:solidFill>
                    <a:schemeClr val="tx1"/>
                  </a:solidFill>
                  <a:latin typeface="Calibri" panose="020F0502020204030204" pitchFamily="34" charset="0"/>
                </a:defRPr>
              </a:lvl7pPr>
              <a:lvl8pPr marL="3429000" indent="-228600" defTabSz="1470025" eaLnBrk="0" fontAlgn="base" hangingPunct="0">
                <a:spcBef>
                  <a:spcPct val="0"/>
                </a:spcBef>
                <a:spcAft>
                  <a:spcPct val="0"/>
                </a:spcAft>
                <a:defRPr>
                  <a:solidFill>
                    <a:schemeClr val="tx1"/>
                  </a:solidFill>
                  <a:latin typeface="Calibri" panose="020F0502020204030204" pitchFamily="34" charset="0"/>
                </a:defRPr>
              </a:lvl8pPr>
              <a:lvl9pPr marL="3886200" indent="-228600" defTabSz="1470025"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90000"/>
                </a:lnSpc>
              </a:pPr>
              <a:r>
                <a:rPr lang="en-NZ" altLang="en-US" sz="2000" b="1">
                  <a:solidFill>
                    <a:srgbClr val="000000"/>
                  </a:solidFill>
                  <a:latin typeface="Century Gothic" panose="020B0502020202020204" pitchFamily="34" charset="0"/>
                  <a:cs typeface="Times New Roman" panose="02020603050405020304" pitchFamily="18" charset="0"/>
                </a:rPr>
                <a:t>Weak spots </a:t>
              </a:r>
              <a:r>
                <a:rPr lang="en-NZ" altLang="en-US" sz="2000">
                  <a:solidFill>
                    <a:srgbClr val="000000"/>
                  </a:solidFill>
                  <a:latin typeface="Century Gothic" panose="020B0502020202020204" pitchFamily="34" charset="0"/>
                  <a:cs typeface="Times New Roman" panose="02020603050405020304" pitchFamily="18" charset="0"/>
                </a:rPr>
                <a:t>can be improved!</a:t>
              </a:r>
              <a:endParaRPr lang="pl-PL" altLang="pl-PL" sz="2000" b="1">
                <a:solidFill>
                  <a:srgbClr val="39393B"/>
                </a:solidFill>
                <a:latin typeface="Open Sans Light" panose="020B0306030504020204" pitchFamily="34" charset="0"/>
                <a:cs typeface="Times New Roman" panose="02020603050405020304" pitchFamily="18" charset="0"/>
              </a:endParaRPr>
            </a:p>
          </p:txBody>
        </p:sp>
        <p:grpSp>
          <p:nvGrpSpPr>
            <p:cNvPr id="108565" name="Grupa 5">
              <a:extLst>
                <a:ext uri="{FF2B5EF4-FFF2-40B4-BE49-F238E27FC236}">
                  <a16:creationId xmlns:a16="http://schemas.microsoft.com/office/drawing/2014/main" id="{FE4B5659-7D6D-726E-DB33-B18C8ED1A823}"/>
                </a:ext>
              </a:extLst>
            </p:cNvPr>
            <p:cNvGrpSpPr>
              <a:grpSpLocks/>
            </p:cNvGrpSpPr>
            <p:nvPr/>
          </p:nvGrpSpPr>
          <p:grpSpPr bwMode="auto">
            <a:xfrm>
              <a:off x="616783" y="2277747"/>
              <a:ext cx="5109997" cy="703791"/>
              <a:chOff x="616783" y="2277747"/>
              <a:chExt cx="5109997" cy="703791"/>
            </a:xfrm>
          </p:grpSpPr>
          <p:sp>
            <p:nvSpPr>
              <p:cNvPr id="34" name="Prostokąt zaokrąglony 22">
                <a:extLst>
                  <a:ext uri="{FF2B5EF4-FFF2-40B4-BE49-F238E27FC236}">
                    <a16:creationId xmlns:a16="http://schemas.microsoft.com/office/drawing/2014/main" id="{290606AA-C506-CBF9-B201-8AEEAE74503E}"/>
                  </a:ext>
                </a:extLst>
              </p:cNvPr>
              <p:cNvSpPr/>
              <p:nvPr/>
            </p:nvSpPr>
            <p:spPr>
              <a:xfrm>
                <a:off x="616783" y="2277747"/>
                <a:ext cx="5109997" cy="703791"/>
              </a:xfrm>
              <a:prstGeom prst="roundRect">
                <a:avLst/>
              </a:prstGeom>
              <a:noFill/>
              <a:ln w="19050">
                <a:solidFill>
                  <a:schemeClr val="bg1">
                    <a:lumMod val="6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0" tIns="0" rIns="0" bIns="0" spcCol="1270" anchor="ctr"/>
              <a:lstStyle/>
              <a:p>
                <a:pPr algn="ctr" defTabSz="800100" eaLnBrk="1" fontAlgn="auto" hangingPunct="1">
                  <a:lnSpc>
                    <a:spcPct val="90000"/>
                  </a:lnSpc>
                  <a:spcAft>
                    <a:spcPct val="35000"/>
                  </a:spcAft>
                  <a:defRPr/>
                </a:pPr>
                <a:endParaRPr lang="pl-PL">
                  <a:solidFill>
                    <a:schemeClr val="tx1"/>
                  </a:solidFill>
                </a:endParaRPr>
              </a:p>
            </p:txBody>
          </p:sp>
          <p:sp>
            <p:nvSpPr>
              <p:cNvPr id="35" name="Prostokąt z rogami zaokrąglonymi z jednej strony 25">
                <a:extLst>
                  <a:ext uri="{FF2B5EF4-FFF2-40B4-BE49-F238E27FC236}">
                    <a16:creationId xmlns:a16="http://schemas.microsoft.com/office/drawing/2014/main" id="{9EC37D40-ED69-BAF7-61FB-625AF44AC82D}"/>
                  </a:ext>
                </a:extLst>
              </p:cNvPr>
              <p:cNvSpPr/>
              <p:nvPr/>
            </p:nvSpPr>
            <p:spPr>
              <a:xfrm rot="16200000">
                <a:off x="452206" y="2442324"/>
                <a:ext cx="703791" cy="374638"/>
              </a:xfrm>
              <a:prstGeom prst="round2Same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anchor="ctr"/>
              <a:lstStyle/>
              <a:p>
                <a:pPr algn="ctr" defTabSz="913203" eaLnBrk="1" fontAlgn="auto" hangingPunct="1">
                  <a:spcBef>
                    <a:spcPts val="0"/>
                  </a:spcBef>
                  <a:spcAft>
                    <a:spcPts val="0"/>
                  </a:spcAft>
                  <a:defRPr/>
                </a:pPr>
                <a:r>
                  <a:rPr lang="en-NZ" sz="2000" b="1"/>
                  <a:t>2</a:t>
                </a:r>
                <a:endParaRPr lang="pl-PL" sz="2000" b="1"/>
              </a:p>
            </p:txBody>
          </p:sp>
        </p:grpSp>
      </p:grpSp>
      <p:grpSp>
        <p:nvGrpSpPr>
          <p:cNvPr id="36" name="Grupa 9">
            <a:extLst>
              <a:ext uri="{FF2B5EF4-FFF2-40B4-BE49-F238E27FC236}">
                <a16:creationId xmlns:a16="http://schemas.microsoft.com/office/drawing/2014/main" id="{659F9385-4D3B-7DCD-619F-903233402EFB}"/>
              </a:ext>
            </a:extLst>
          </p:cNvPr>
          <p:cNvGrpSpPr>
            <a:grpSpLocks/>
          </p:cNvGrpSpPr>
          <p:nvPr/>
        </p:nvGrpSpPr>
        <p:grpSpPr bwMode="auto">
          <a:xfrm>
            <a:off x="603250" y="3862388"/>
            <a:ext cx="5103813" cy="703262"/>
            <a:chOff x="616783" y="2277747"/>
            <a:chExt cx="5104109" cy="703792"/>
          </a:xfrm>
        </p:grpSpPr>
        <p:sp>
          <p:nvSpPr>
            <p:cNvPr id="108560" name="Rectangle 33">
              <a:extLst>
                <a:ext uri="{FF2B5EF4-FFF2-40B4-BE49-F238E27FC236}">
                  <a16:creationId xmlns:a16="http://schemas.microsoft.com/office/drawing/2014/main" id="{3F542E0C-9E5E-2129-2F79-76E7232D0C80}"/>
                </a:ext>
              </a:extLst>
            </p:cNvPr>
            <p:cNvSpPr>
              <a:spLocks noChangeArrowheads="1"/>
            </p:cNvSpPr>
            <p:nvPr/>
          </p:nvSpPr>
          <p:spPr bwMode="auto">
            <a:xfrm>
              <a:off x="991888" y="2337597"/>
              <a:ext cx="4383238" cy="6439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9067" tIns="44537" rIns="89067" bIns="44537">
              <a:spAutoFit/>
            </a:bodyPr>
            <a:lstStyle>
              <a:lvl1pPr defTabSz="1470025">
                <a:defRPr>
                  <a:solidFill>
                    <a:schemeClr val="tx1"/>
                  </a:solidFill>
                  <a:latin typeface="Calibri" panose="020F0502020204030204" pitchFamily="34" charset="0"/>
                </a:defRPr>
              </a:lvl1pPr>
              <a:lvl2pPr marL="742950" indent="-285750" defTabSz="1470025">
                <a:defRPr>
                  <a:solidFill>
                    <a:schemeClr val="tx1"/>
                  </a:solidFill>
                  <a:latin typeface="Calibri" panose="020F0502020204030204" pitchFamily="34" charset="0"/>
                </a:defRPr>
              </a:lvl2pPr>
              <a:lvl3pPr marL="1143000" indent="-228600" defTabSz="1470025">
                <a:defRPr>
                  <a:solidFill>
                    <a:schemeClr val="tx1"/>
                  </a:solidFill>
                  <a:latin typeface="Calibri" panose="020F0502020204030204" pitchFamily="34" charset="0"/>
                </a:defRPr>
              </a:lvl3pPr>
              <a:lvl4pPr marL="1600200" indent="-228600" defTabSz="1470025">
                <a:defRPr>
                  <a:solidFill>
                    <a:schemeClr val="tx1"/>
                  </a:solidFill>
                  <a:latin typeface="Calibri" panose="020F0502020204030204" pitchFamily="34" charset="0"/>
                </a:defRPr>
              </a:lvl4pPr>
              <a:lvl5pPr marL="2057400" indent="-228600" defTabSz="1470025">
                <a:defRPr>
                  <a:solidFill>
                    <a:schemeClr val="tx1"/>
                  </a:solidFill>
                  <a:latin typeface="Calibri" panose="020F0502020204030204" pitchFamily="34" charset="0"/>
                </a:defRPr>
              </a:lvl5pPr>
              <a:lvl6pPr marL="2514600" indent="-228600" defTabSz="1470025" eaLnBrk="0" fontAlgn="base" hangingPunct="0">
                <a:spcBef>
                  <a:spcPct val="0"/>
                </a:spcBef>
                <a:spcAft>
                  <a:spcPct val="0"/>
                </a:spcAft>
                <a:defRPr>
                  <a:solidFill>
                    <a:schemeClr val="tx1"/>
                  </a:solidFill>
                  <a:latin typeface="Calibri" panose="020F0502020204030204" pitchFamily="34" charset="0"/>
                </a:defRPr>
              </a:lvl6pPr>
              <a:lvl7pPr marL="2971800" indent="-228600" defTabSz="1470025" eaLnBrk="0" fontAlgn="base" hangingPunct="0">
                <a:spcBef>
                  <a:spcPct val="0"/>
                </a:spcBef>
                <a:spcAft>
                  <a:spcPct val="0"/>
                </a:spcAft>
                <a:defRPr>
                  <a:solidFill>
                    <a:schemeClr val="tx1"/>
                  </a:solidFill>
                  <a:latin typeface="Calibri" panose="020F0502020204030204" pitchFamily="34" charset="0"/>
                </a:defRPr>
              </a:lvl7pPr>
              <a:lvl8pPr marL="3429000" indent="-228600" defTabSz="1470025" eaLnBrk="0" fontAlgn="base" hangingPunct="0">
                <a:spcBef>
                  <a:spcPct val="0"/>
                </a:spcBef>
                <a:spcAft>
                  <a:spcPct val="0"/>
                </a:spcAft>
                <a:defRPr>
                  <a:solidFill>
                    <a:schemeClr val="tx1"/>
                  </a:solidFill>
                  <a:latin typeface="Calibri" panose="020F0502020204030204" pitchFamily="34" charset="0"/>
                </a:defRPr>
              </a:lvl8pPr>
              <a:lvl9pPr marL="3886200" indent="-228600" defTabSz="1470025"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90000"/>
                </a:lnSpc>
              </a:pPr>
              <a:r>
                <a:rPr lang="en-NZ" altLang="en-US" sz="2000" b="1">
                  <a:solidFill>
                    <a:srgbClr val="000000"/>
                  </a:solidFill>
                  <a:latin typeface="Century Gothic" panose="020B0502020202020204" pitchFamily="34" charset="0"/>
                  <a:cs typeface="Times New Roman" panose="02020603050405020304" pitchFamily="18" charset="0"/>
                </a:rPr>
                <a:t>Weak spots are more prominent under pressure.</a:t>
              </a:r>
              <a:endParaRPr lang="pl-PL" altLang="pl-PL" sz="2000" b="1">
                <a:solidFill>
                  <a:srgbClr val="39393B"/>
                </a:solidFill>
                <a:latin typeface="Open Sans Light" panose="020B0306030504020204" pitchFamily="34" charset="0"/>
                <a:cs typeface="Times New Roman" panose="02020603050405020304" pitchFamily="18" charset="0"/>
              </a:endParaRPr>
            </a:p>
          </p:txBody>
        </p:sp>
        <p:grpSp>
          <p:nvGrpSpPr>
            <p:cNvPr id="108561" name="Grupa 5">
              <a:extLst>
                <a:ext uri="{FF2B5EF4-FFF2-40B4-BE49-F238E27FC236}">
                  <a16:creationId xmlns:a16="http://schemas.microsoft.com/office/drawing/2014/main" id="{61295DC0-C097-F319-D323-0D22F8E50740}"/>
                </a:ext>
              </a:extLst>
            </p:cNvPr>
            <p:cNvGrpSpPr>
              <a:grpSpLocks/>
            </p:cNvGrpSpPr>
            <p:nvPr/>
          </p:nvGrpSpPr>
          <p:grpSpPr bwMode="auto">
            <a:xfrm>
              <a:off x="616783" y="2277747"/>
              <a:ext cx="5104109" cy="703791"/>
              <a:chOff x="616783" y="2277747"/>
              <a:chExt cx="5104109" cy="703791"/>
            </a:xfrm>
          </p:grpSpPr>
          <p:sp>
            <p:nvSpPr>
              <p:cNvPr id="39" name="Prostokąt zaokrąglony 22">
                <a:extLst>
                  <a:ext uri="{FF2B5EF4-FFF2-40B4-BE49-F238E27FC236}">
                    <a16:creationId xmlns:a16="http://schemas.microsoft.com/office/drawing/2014/main" id="{A9BE2870-33CA-08CC-CCF4-741CAF0E5519}"/>
                  </a:ext>
                </a:extLst>
              </p:cNvPr>
              <p:cNvSpPr/>
              <p:nvPr/>
            </p:nvSpPr>
            <p:spPr>
              <a:xfrm>
                <a:off x="616783" y="2277747"/>
                <a:ext cx="5104109" cy="703792"/>
              </a:xfrm>
              <a:prstGeom prst="roundRect">
                <a:avLst/>
              </a:prstGeom>
              <a:noFill/>
              <a:ln w="19050">
                <a:solidFill>
                  <a:schemeClr val="bg1">
                    <a:lumMod val="6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0" tIns="0" rIns="0" bIns="0" spcCol="1270" anchor="ctr"/>
              <a:lstStyle/>
              <a:p>
                <a:pPr algn="ctr" defTabSz="800100" eaLnBrk="1" fontAlgn="auto" hangingPunct="1">
                  <a:lnSpc>
                    <a:spcPct val="90000"/>
                  </a:lnSpc>
                  <a:spcAft>
                    <a:spcPct val="35000"/>
                  </a:spcAft>
                  <a:defRPr/>
                </a:pPr>
                <a:endParaRPr lang="pl-PL">
                  <a:solidFill>
                    <a:schemeClr val="tx1"/>
                  </a:solidFill>
                </a:endParaRPr>
              </a:p>
            </p:txBody>
          </p:sp>
          <p:sp>
            <p:nvSpPr>
              <p:cNvPr id="40" name="Prostokąt z rogami zaokrąglonymi z jednej strony 25">
                <a:extLst>
                  <a:ext uri="{FF2B5EF4-FFF2-40B4-BE49-F238E27FC236}">
                    <a16:creationId xmlns:a16="http://schemas.microsoft.com/office/drawing/2014/main" id="{32C6C303-B31B-5671-E093-98137F5DA540}"/>
                  </a:ext>
                </a:extLst>
              </p:cNvPr>
              <p:cNvSpPr/>
              <p:nvPr/>
            </p:nvSpPr>
            <p:spPr>
              <a:xfrm rot="16200000">
                <a:off x="452223" y="2442307"/>
                <a:ext cx="703792" cy="374672"/>
              </a:xfrm>
              <a:prstGeom prst="round2Same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anchor="ctr"/>
              <a:lstStyle/>
              <a:p>
                <a:pPr algn="ctr" defTabSz="913203" eaLnBrk="1" fontAlgn="auto" hangingPunct="1">
                  <a:spcBef>
                    <a:spcPts val="0"/>
                  </a:spcBef>
                  <a:spcAft>
                    <a:spcPts val="0"/>
                  </a:spcAft>
                  <a:defRPr/>
                </a:pPr>
                <a:r>
                  <a:rPr lang="en-NZ" sz="2000" b="1"/>
                  <a:t>3</a:t>
                </a:r>
                <a:endParaRPr lang="pl-PL" sz="2000" b="1"/>
              </a:p>
            </p:txBody>
          </p:sp>
        </p:grpSp>
      </p:grpSp>
      <p:grpSp>
        <p:nvGrpSpPr>
          <p:cNvPr id="42" name="Grupa 9">
            <a:extLst>
              <a:ext uri="{FF2B5EF4-FFF2-40B4-BE49-F238E27FC236}">
                <a16:creationId xmlns:a16="http://schemas.microsoft.com/office/drawing/2014/main" id="{E7580D00-91C5-64B2-5CB0-72253600B64F}"/>
              </a:ext>
            </a:extLst>
          </p:cNvPr>
          <p:cNvGrpSpPr>
            <a:grpSpLocks/>
          </p:cNvGrpSpPr>
          <p:nvPr/>
        </p:nvGrpSpPr>
        <p:grpSpPr bwMode="auto">
          <a:xfrm>
            <a:off x="596900" y="4800600"/>
            <a:ext cx="5397500" cy="708025"/>
            <a:chOff x="616783" y="2277747"/>
            <a:chExt cx="5398030" cy="708090"/>
          </a:xfrm>
        </p:grpSpPr>
        <p:sp>
          <p:nvSpPr>
            <p:cNvPr id="108556" name="Rectangle 33">
              <a:extLst>
                <a:ext uri="{FF2B5EF4-FFF2-40B4-BE49-F238E27FC236}">
                  <a16:creationId xmlns:a16="http://schemas.microsoft.com/office/drawing/2014/main" id="{4A547D8F-22F7-BFE6-B479-D0825083C431}"/>
                </a:ext>
              </a:extLst>
            </p:cNvPr>
            <p:cNvSpPr>
              <a:spLocks noChangeArrowheads="1"/>
            </p:cNvSpPr>
            <p:nvPr/>
          </p:nvSpPr>
          <p:spPr bwMode="auto">
            <a:xfrm>
              <a:off x="991887" y="2280340"/>
              <a:ext cx="5022926" cy="705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9067" tIns="44537" rIns="89067" bIns="44537">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sz="2000" b="1">
                  <a:solidFill>
                    <a:srgbClr val="000000"/>
                  </a:solidFill>
                  <a:latin typeface="Century Gothic" panose="020B0502020202020204" pitchFamily="34" charset="0"/>
                  <a:cs typeface="Times New Roman" panose="02020603050405020304" pitchFamily="18" charset="0"/>
                </a:rPr>
                <a:t>Weak spots </a:t>
              </a:r>
              <a:r>
                <a:rPr lang="en-NZ" altLang="en-US" sz="2000">
                  <a:solidFill>
                    <a:srgbClr val="000000"/>
                  </a:solidFill>
                  <a:latin typeface="Century Gothic" panose="020B0502020202020204" pitchFamily="34" charset="0"/>
                  <a:cs typeface="Times New Roman" panose="02020603050405020304" pitchFamily="18" charset="0"/>
                </a:rPr>
                <a:t>can be anything ranging from professional to social skills.</a:t>
              </a:r>
            </a:p>
          </p:txBody>
        </p:sp>
        <p:grpSp>
          <p:nvGrpSpPr>
            <p:cNvPr id="108557" name="Grupa 5">
              <a:extLst>
                <a:ext uri="{FF2B5EF4-FFF2-40B4-BE49-F238E27FC236}">
                  <a16:creationId xmlns:a16="http://schemas.microsoft.com/office/drawing/2014/main" id="{EC29111F-81C3-7B96-C32B-50A1D9F52E9F}"/>
                </a:ext>
              </a:extLst>
            </p:cNvPr>
            <p:cNvGrpSpPr>
              <a:grpSpLocks/>
            </p:cNvGrpSpPr>
            <p:nvPr/>
          </p:nvGrpSpPr>
          <p:grpSpPr bwMode="auto">
            <a:xfrm>
              <a:off x="616783" y="2277747"/>
              <a:ext cx="5109998" cy="703791"/>
              <a:chOff x="616783" y="2277747"/>
              <a:chExt cx="5109998" cy="703791"/>
            </a:xfrm>
          </p:grpSpPr>
          <p:sp>
            <p:nvSpPr>
              <p:cNvPr id="45" name="Prostokąt zaokrąglony 22">
                <a:extLst>
                  <a:ext uri="{FF2B5EF4-FFF2-40B4-BE49-F238E27FC236}">
                    <a16:creationId xmlns:a16="http://schemas.microsoft.com/office/drawing/2014/main" id="{61860450-69E0-BE11-0A47-3CC21EAC929C}"/>
                  </a:ext>
                </a:extLst>
              </p:cNvPr>
              <p:cNvSpPr/>
              <p:nvPr/>
            </p:nvSpPr>
            <p:spPr>
              <a:xfrm>
                <a:off x="616783" y="2277747"/>
                <a:ext cx="5110665" cy="703328"/>
              </a:xfrm>
              <a:prstGeom prst="roundRect">
                <a:avLst/>
              </a:prstGeom>
              <a:noFill/>
              <a:ln w="19050">
                <a:solidFill>
                  <a:schemeClr val="bg1">
                    <a:lumMod val="6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0" tIns="0" rIns="0" bIns="0" spcCol="1270" anchor="ctr"/>
              <a:lstStyle/>
              <a:p>
                <a:pPr algn="ctr" defTabSz="800100" eaLnBrk="1" fontAlgn="auto" hangingPunct="1">
                  <a:lnSpc>
                    <a:spcPct val="90000"/>
                  </a:lnSpc>
                  <a:spcAft>
                    <a:spcPct val="35000"/>
                  </a:spcAft>
                  <a:defRPr/>
                </a:pPr>
                <a:endParaRPr lang="pl-PL">
                  <a:solidFill>
                    <a:schemeClr val="tx1"/>
                  </a:solidFill>
                </a:endParaRPr>
              </a:p>
            </p:txBody>
          </p:sp>
          <p:sp>
            <p:nvSpPr>
              <p:cNvPr id="46" name="Prostokąt z rogami zaokrąglonymi z jednej strony 25">
                <a:extLst>
                  <a:ext uri="{FF2B5EF4-FFF2-40B4-BE49-F238E27FC236}">
                    <a16:creationId xmlns:a16="http://schemas.microsoft.com/office/drawing/2014/main" id="{67332C6D-65E5-A58C-D0B9-1B0C8DB81C43}"/>
                  </a:ext>
                </a:extLst>
              </p:cNvPr>
              <p:cNvSpPr/>
              <p:nvPr/>
            </p:nvSpPr>
            <p:spPr>
              <a:xfrm rot="16200000">
                <a:off x="452462" y="2442068"/>
                <a:ext cx="703328" cy="374687"/>
              </a:xfrm>
              <a:prstGeom prst="round2Same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anchor="ctr"/>
              <a:lstStyle/>
              <a:p>
                <a:pPr algn="ctr" defTabSz="913203" eaLnBrk="1" fontAlgn="auto" hangingPunct="1">
                  <a:spcBef>
                    <a:spcPts val="0"/>
                  </a:spcBef>
                  <a:spcAft>
                    <a:spcPts val="0"/>
                  </a:spcAft>
                  <a:defRPr/>
                </a:pPr>
                <a:r>
                  <a:rPr lang="en-NZ" sz="2000" b="1"/>
                  <a:t>4</a:t>
                </a:r>
                <a:endParaRPr lang="pl-PL" sz="2000" b="1"/>
              </a:p>
            </p:txBody>
          </p:sp>
        </p:grpSp>
      </p:grpSp>
      <p:sp>
        <p:nvSpPr>
          <p:cNvPr id="108552" name="Text Placeholder 2">
            <a:extLst>
              <a:ext uri="{FF2B5EF4-FFF2-40B4-BE49-F238E27FC236}">
                <a16:creationId xmlns:a16="http://schemas.microsoft.com/office/drawing/2014/main" id="{CE3238D1-9C62-BFBA-3883-00A8A5AC2F2F}"/>
              </a:ext>
            </a:extLst>
          </p:cNvPr>
          <p:cNvSpPr txBox="1">
            <a:spLocks noChangeArrowheads="1"/>
          </p:cNvSpPr>
          <p:nvPr/>
        </p:nvSpPr>
        <p:spPr bwMode="auto">
          <a:xfrm>
            <a:off x="274638" y="195263"/>
            <a:ext cx="965835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79488">
              <a:defRPr>
                <a:solidFill>
                  <a:schemeClr val="tx1"/>
                </a:solidFill>
                <a:latin typeface="Calibri" panose="020F0502020204030204" pitchFamily="34" charset="0"/>
              </a:defRPr>
            </a:lvl1pPr>
            <a:lvl2pPr marL="795338" indent="-304800" defTabSz="979488">
              <a:defRPr>
                <a:solidFill>
                  <a:schemeClr val="tx1"/>
                </a:solidFill>
                <a:latin typeface="Calibri" panose="020F0502020204030204" pitchFamily="34" charset="0"/>
              </a:defRPr>
            </a:lvl2pPr>
            <a:lvl3pPr marL="1223963" indent="-244475" defTabSz="979488">
              <a:defRPr>
                <a:solidFill>
                  <a:schemeClr val="tx1"/>
                </a:solidFill>
                <a:latin typeface="Calibri" panose="020F0502020204030204" pitchFamily="34" charset="0"/>
              </a:defRPr>
            </a:lvl3pPr>
            <a:lvl4pPr marL="1712913" indent="-244475" defTabSz="979488">
              <a:defRPr>
                <a:solidFill>
                  <a:schemeClr val="tx1"/>
                </a:solidFill>
                <a:latin typeface="Calibri" panose="020F0502020204030204" pitchFamily="34" charset="0"/>
              </a:defRPr>
            </a:lvl4pPr>
            <a:lvl5pPr marL="2203450" indent="-244475" defTabSz="979488">
              <a:defRPr>
                <a:solidFill>
                  <a:schemeClr val="tx1"/>
                </a:solidFill>
                <a:latin typeface="Calibri" panose="020F0502020204030204" pitchFamily="34" charset="0"/>
              </a:defRPr>
            </a:lvl5pPr>
            <a:lvl6pPr marL="2660650" indent="-244475" defTabSz="979488" eaLnBrk="0" fontAlgn="base" hangingPunct="0">
              <a:spcBef>
                <a:spcPct val="0"/>
              </a:spcBef>
              <a:spcAft>
                <a:spcPct val="0"/>
              </a:spcAft>
              <a:defRPr>
                <a:solidFill>
                  <a:schemeClr val="tx1"/>
                </a:solidFill>
                <a:latin typeface="Calibri" panose="020F0502020204030204" pitchFamily="34" charset="0"/>
              </a:defRPr>
            </a:lvl6pPr>
            <a:lvl7pPr marL="3117850" indent="-244475" defTabSz="979488" eaLnBrk="0" fontAlgn="base" hangingPunct="0">
              <a:spcBef>
                <a:spcPct val="0"/>
              </a:spcBef>
              <a:spcAft>
                <a:spcPct val="0"/>
              </a:spcAft>
              <a:defRPr>
                <a:solidFill>
                  <a:schemeClr val="tx1"/>
                </a:solidFill>
                <a:latin typeface="Calibri" panose="020F0502020204030204" pitchFamily="34" charset="0"/>
              </a:defRPr>
            </a:lvl7pPr>
            <a:lvl8pPr marL="3575050" indent="-244475" defTabSz="979488" eaLnBrk="0" fontAlgn="base" hangingPunct="0">
              <a:spcBef>
                <a:spcPct val="0"/>
              </a:spcBef>
              <a:spcAft>
                <a:spcPct val="0"/>
              </a:spcAft>
              <a:defRPr>
                <a:solidFill>
                  <a:schemeClr val="tx1"/>
                </a:solidFill>
                <a:latin typeface="Calibri" panose="020F0502020204030204" pitchFamily="34" charset="0"/>
              </a:defRPr>
            </a:lvl8pPr>
            <a:lvl9pPr marL="4032250" indent="-244475" defTabSz="979488"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NZ" altLang="en-US" b="1">
                <a:solidFill>
                  <a:srgbClr val="86D2E9"/>
                </a:solidFill>
                <a:latin typeface="Century Gothic" panose="020B0502020202020204" pitchFamily="34" charset="0"/>
              </a:rPr>
              <a:t>Self-Discovery: </a:t>
            </a:r>
            <a:r>
              <a:rPr lang="en-NZ" altLang="en-US">
                <a:latin typeface="Century Gothic" panose="020B0502020202020204" pitchFamily="34" charset="0"/>
              </a:rPr>
              <a:t>Weak Spots Under Pressure</a:t>
            </a:r>
          </a:p>
          <a:p>
            <a:pPr eaLnBrk="1" hangingPunct="1">
              <a:spcBef>
                <a:spcPct val="20000"/>
              </a:spcBef>
              <a:buFont typeface="Arial" panose="020B0604020202020204" pitchFamily="34" charset="0"/>
              <a:buNone/>
            </a:pPr>
            <a:endParaRPr lang="en-NZ" altLang="en-US">
              <a:latin typeface="Century Gothic" panose="020B0502020202020204" pitchFamily="34" charset="0"/>
            </a:endParaRPr>
          </a:p>
        </p:txBody>
      </p:sp>
      <p:grpSp>
        <p:nvGrpSpPr>
          <p:cNvPr id="108553" name="Group 28">
            <a:extLst>
              <a:ext uri="{FF2B5EF4-FFF2-40B4-BE49-F238E27FC236}">
                <a16:creationId xmlns:a16="http://schemas.microsoft.com/office/drawing/2014/main" id="{56C4B77C-28C7-2573-A42C-D5B8364F4195}"/>
              </a:ext>
            </a:extLst>
          </p:cNvPr>
          <p:cNvGrpSpPr>
            <a:grpSpLocks/>
          </p:cNvGrpSpPr>
          <p:nvPr/>
        </p:nvGrpSpPr>
        <p:grpSpPr bwMode="auto">
          <a:xfrm>
            <a:off x="9604375" y="204788"/>
            <a:ext cx="2849563" cy="376237"/>
            <a:chOff x="9604598" y="204437"/>
            <a:chExt cx="2848654" cy="377134"/>
          </a:xfrm>
        </p:grpSpPr>
        <p:sp>
          <p:nvSpPr>
            <p:cNvPr id="30" name="Prostokąt zaokrąglony 7">
              <a:extLst>
                <a:ext uri="{FF2B5EF4-FFF2-40B4-BE49-F238E27FC236}">
                  <a16:creationId xmlns:a16="http://schemas.microsoft.com/office/drawing/2014/main" id="{00024251-0E72-6EFC-5DC8-B2D349A06FC1}"/>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13 of GD Section</a:t>
              </a:r>
              <a:endParaRPr lang="en-US" sz="1100" b="1">
                <a:solidFill>
                  <a:schemeClr val="bg1"/>
                </a:solidFill>
                <a:latin typeface="Century Gothic" panose="020B0502020202020204" pitchFamily="34" charset="0"/>
              </a:endParaRPr>
            </a:p>
          </p:txBody>
        </p:sp>
        <p:pic>
          <p:nvPicPr>
            <p:cNvPr id="108555" name="Graphic 40" descr="Closed book with solid fill">
              <a:extLst>
                <a:ext uri="{FF2B5EF4-FFF2-40B4-BE49-F238E27FC236}">
                  <a16:creationId xmlns:a16="http://schemas.microsoft.com/office/drawing/2014/main" id="{E3D2FE81-1383-59EC-C68D-7DEB873610A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250" fill="hold"/>
                                        <p:tgtEl>
                                          <p:spTgt spid="7"/>
                                        </p:tgtEl>
                                        <p:attrNameLst>
                                          <p:attrName>ppt_x</p:attrName>
                                        </p:attrNameLst>
                                      </p:cBhvr>
                                      <p:tavLst>
                                        <p:tav tm="0">
                                          <p:val>
                                            <p:strVal val="0-#ppt_w/2"/>
                                          </p:val>
                                        </p:tav>
                                        <p:tav tm="100000">
                                          <p:val>
                                            <p:strVal val="#ppt_x"/>
                                          </p:val>
                                        </p:tav>
                                      </p:tavLst>
                                    </p:anim>
                                    <p:anim calcmode="lin" valueType="num">
                                      <p:cBhvr additive="base">
                                        <p:cTn id="8" dur="1250" fill="hold"/>
                                        <p:tgtEl>
                                          <p:spTgt spid="7"/>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250"/>
                            </p:stCondLst>
                            <p:childTnLst>
                              <p:par>
                                <p:cTn id="10" presetID="2" presetClass="entr" presetSubtype="2" fill="hold" nodeType="afterEffect">
                                  <p:stCondLst>
                                    <p:cond delay="0"/>
                                  </p:stCondLst>
                                  <p:childTnLst>
                                    <p:set>
                                      <p:cBhvr>
                                        <p:cTn id="11" dur="1" fill="hold">
                                          <p:stCondLst>
                                            <p:cond delay="0"/>
                                          </p:stCondLst>
                                        </p:cTn>
                                        <p:tgtEl>
                                          <p:spTgt spid="47"/>
                                        </p:tgtEl>
                                        <p:attrNameLst>
                                          <p:attrName>style.visibility</p:attrName>
                                        </p:attrNameLst>
                                      </p:cBhvr>
                                      <p:to>
                                        <p:strVal val="visible"/>
                                      </p:to>
                                    </p:set>
                                    <p:anim calcmode="lin" valueType="num">
                                      <p:cBhvr additive="base">
                                        <p:cTn id="12" dur="500" fill="hold"/>
                                        <p:tgtEl>
                                          <p:spTgt spid="47"/>
                                        </p:tgtEl>
                                        <p:attrNameLst>
                                          <p:attrName>ppt_x</p:attrName>
                                        </p:attrNameLst>
                                      </p:cBhvr>
                                      <p:tavLst>
                                        <p:tav tm="0">
                                          <p:val>
                                            <p:strVal val="1+#ppt_w/2"/>
                                          </p:val>
                                        </p:tav>
                                        <p:tav tm="100000">
                                          <p:val>
                                            <p:strVal val="#ppt_x"/>
                                          </p:val>
                                        </p:tav>
                                      </p:tavLst>
                                    </p:anim>
                                    <p:anim calcmode="lin" valueType="num">
                                      <p:cBhvr additive="base">
                                        <p:cTn id="13" dur="500" fill="hold"/>
                                        <p:tgtEl>
                                          <p:spTgt spid="47"/>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750"/>
                            </p:stCondLst>
                            <p:childTnLst>
                              <p:par>
                                <p:cTn id="15" presetID="2" presetClass="entr" presetSubtype="8" fill="hold"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1000" fill="hold"/>
                                        <p:tgtEl>
                                          <p:spTgt spid="11"/>
                                        </p:tgtEl>
                                        <p:attrNameLst>
                                          <p:attrName>ppt_x</p:attrName>
                                        </p:attrNameLst>
                                      </p:cBhvr>
                                      <p:tavLst>
                                        <p:tav tm="0">
                                          <p:val>
                                            <p:strVal val="0-#ppt_w/2"/>
                                          </p:val>
                                        </p:tav>
                                        <p:tav tm="100000">
                                          <p:val>
                                            <p:strVal val="#ppt_x"/>
                                          </p:val>
                                        </p:tav>
                                      </p:tavLst>
                                    </p:anim>
                                    <p:anim calcmode="lin" valueType="num">
                                      <p:cBhvr additive="base">
                                        <p:cTn id="18" dur="1000" fill="hold"/>
                                        <p:tgtEl>
                                          <p:spTgt spid="11"/>
                                        </p:tgtEl>
                                        <p:attrNameLst>
                                          <p:attrName>ppt_y</p:attrName>
                                        </p:attrNameLst>
                                      </p:cBhvr>
                                      <p:tavLst>
                                        <p:tav tm="0">
                                          <p:val>
                                            <p:strVal val="#ppt_y"/>
                                          </p:val>
                                        </p:tav>
                                        <p:tav tm="100000">
                                          <p:val>
                                            <p:strVal val="#ppt_y"/>
                                          </p:val>
                                        </p:tav>
                                      </p:tavLst>
                                    </p:anim>
                                  </p:childTnLst>
                                </p:cTn>
                              </p:par>
                            </p:childTnLst>
                          </p:cTn>
                        </p:par>
                        <p:par>
                          <p:cTn id="19" fill="hold" nodeType="afterGroup">
                            <p:stCondLst>
                              <p:cond delay="2750"/>
                            </p:stCondLst>
                            <p:childTnLst>
                              <p:par>
                                <p:cTn id="20" presetID="2" presetClass="entr" presetSubtype="8" fill="hold" nodeType="afterEffect">
                                  <p:stCondLst>
                                    <p:cond delay="0"/>
                                  </p:stCondLst>
                                  <p:childTnLst>
                                    <p:set>
                                      <p:cBhvr>
                                        <p:cTn id="21" dur="1" fill="hold">
                                          <p:stCondLst>
                                            <p:cond delay="0"/>
                                          </p:stCondLst>
                                        </p:cTn>
                                        <p:tgtEl>
                                          <p:spTgt spid="31"/>
                                        </p:tgtEl>
                                        <p:attrNameLst>
                                          <p:attrName>style.visibility</p:attrName>
                                        </p:attrNameLst>
                                      </p:cBhvr>
                                      <p:to>
                                        <p:strVal val="visible"/>
                                      </p:to>
                                    </p:set>
                                    <p:anim calcmode="lin" valueType="num">
                                      <p:cBhvr additive="base">
                                        <p:cTn id="22" dur="1000" fill="hold"/>
                                        <p:tgtEl>
                                          <p:spTgt spid="31"/>
                                        </p:tgtEl>
                                        <p:attrNameLst>
                                          <p:attrName>ppt_x</p:attrName>
                                        </p:attrNameLst>
                                      </p:cBhvr>
                                      <p:tavLst>
                                        <p:tav tm="0">
                                          <p:val>
                                            <p:strVal val="0-#ppt_w/2"/>
                                          </p:val>
                                        </p:tav>
                                        <p:tav tm="100000">
                                          <p:val>
                                            <p:strVal val="#ppt_x"/>
                                          </p:val>
                                        </p:tav>
                                      </p:tavLst>
                                    </p:anim>
                                    <p:anim calcmode="lin" valueType="num">
                                      <p:cBhvr additive="base">
                                        <p:cTn id="23" dur="1000" fill="hold"/>
                                        <p:tgtEl>
                                          <p:spTgt spid="31"/>
                                        </p:tgtEl>
                                        <p:attrNameLst>
                                          <p:attrName>ppt_y</p:attrName>
                                        </p:attrNameLst>
                                      </p:cBhvr>
                                      <p:tavLst>
                                        <p:tav tm="0">
                                          <p:val>
                                            <p:strVal val="#ppt_y"/>
                                          </p:val>
                                        </p:tav>
                                        <p:tav tm="100000">
                                          <p:val>
                                            <p:strVal val="#ppt_y"/>
                                          </p:val>
                                        </p:tav>
                                      </p:tavLst>
                                    </p:anim>
                                  </p:childTnLst>
                                </p:cTn>
                              </p:par>
                            </p:childTnLst>
                          </p:cTn>
                        </p:par>
                        <p:par>
                          <p:cTn id="24" fill="hold" nodeType="afterGroup">
                            <p:stCondLst>
                              <p:cond delay="3750"/>
                            </p:stCondLst>
                            <p:childTnLst>
                              <p:par>
                                <p:cTn id="25" presetID="2" presetClass="entr" presetSubtype="8" fill="hold" nodeType="afterEffect">
                                  <p:stCondLst>
                                    <p:cond delay="0"/>
                                  </p:stCondLst>
                                  <p:childTnLst>
                                    <p:set>
                                      <p:cBhvr>
                                        <p:cTn id="26" dur="1" fill="hold">
                                          <p:stCondLst>
                                            <p:cond delay="0"/>
                                          </p:stCondLst>
                                        </p:cTn>
                                        <p:tgtEl>
                                          <p:spTgt spid="36"/>
                                        </p:tgtEl>
                                        <p:attrNameLst>
                                          <p:attrName>style.visibility</p:attrName>
                                        </p:attrNameLst>
                                      </p:cBhvr>
                                      <p:to>
                                        <p:strVal val="visible"/>
                                      </p:to>
                                    </p:set>
                                    <p:anim calcmode="lin" valueType="num">
                                      <p:cBhvr additive="base">
                                        <p:cTn id="27" dur="1000" fill="hold"/>
                                        <p:tgtEl>
                                          <p:spTgt spid="36"/>
                                        </p:tgtEl>
                                        <p:attrNameLst>
                                          <p:attrName>ppt_x</p:attrName>
                                        </p:attrNameLst>
                                      </p:cBhvr>
                                      <p:tavLst>
                                        <p:tav tm="0">
                                          <p:val>
                                            <p:strVal val="0-#ppt_w/2"/>
                                          </p:val>
                                        </p:tav>
                                        <p:tav tm="100000">
                                          <p:val>
                                            <p:strVal val="#ppt_x"/>
                                          </p:val>
                                        </p:tav>
                                      </p:tavLst>
                                    </p:anim>
                                    <p:anim calcmode="lin" valueType="num">
                                      <p:cBhvr additive="base">
                                        <p:cTn id="28" dur="1000" fill="hold"/>
                                        <p:tgtEl>
                                          <p:spTgt spid="36"/>
                                        </p:tgtEl>
                                        <p:attrNameLst>
                                          <p:attrName>ppt_y</p:attrName>
                                        </p:attrNameLst>
                                      </p:cBhvr>
                                      <p:tavLst>
                                        <p:tav tm="0">
                                          <p:val>
                                            <p:strVal val="#ppt_y"/>
                                          </p:val>
                                        </p:tav>
                                        <p:tav tm="100000">
                                          <p:val>
                                            <p:strVal val="#ppt_y"/>
                                          </p:val>
                                        </p:tav>
                                      </p:tavLst>
                                    </p:anim>
                                  </p:childTnLst>
                                </p:cTn>
                              </p:par>
                            </p:childTnLst>
                          </p:cTn>
                        </p:par>
                        <p:par>
                          <p:cTn id="29" fill="hold" nodeType="afterGroup">
                            <p:stCondLst>
                              <p:cond delay="4750"/>
                            </p:stCondLst>
                            <p:childTnLst>
                              <p:par>
                                <p:cTn id="30" presetID="2" presetClass="entr" presetSubtype="8" fill="hold" nodeType="afterEffect">
                                  <p:stCondLst>
                                    <p:cond delay="0"/>
                                  </p:stCondLst>
                                  <p:childTnLst>
                                    <p:set>
                                      <p:cBhvr>
                                        <p:cTn id="31" dur="1" fill="hold">
                                          <p:stCondLst>
                                            <p:cond delay="0"/>
                                          </p:stCondLst>
                                        </p:cTn>
                                        <p:tgtEl>
                                          <p:spTgt spid="42"/>
                                        </p:tgtEl>
                                        <p:attrNameLst>
                                          <p:attrName>style.visibility</p:attrName>
                                        </p:attrNameLst>
                                      </p:cBhvr>
                                      <p:to>
                                        <p:strVal val="visible"/>
                                      </p:to>
                                    </p:set>
                                    <p:anim calcmode="lin" valueType="num">
                                      <p:cBhvr additive="base">
                                        <p:cTn id="32" dur="1000" fill="hold"/>
                                        <p:tgtEl>
                                          <p:spTgt spid="42"/>
                                        </p:tgtEl>
                                        <p:attrNameLst>
                                          <p:attrName>ppt_x</p:attrName>
                                        </p:attrNameLst>
                                      </p:cBhvr>
                                      <p:tavLst>
                                        <p:tav tm="0">
                                          <p:val>
                                            <p:strVal val="0-#ppt_w/2"/>
                                          </p:val>
                                        </p:tav>
                                        <p:tav tm="100000">
                                          <p:val>
                                            <p:strVal val="#ppt_x"/>
                                          </p:val>
                                        </p:tav>
                                      </p:tavLst>
                                    </p:anim>
                                    <p:anim calcmode="lin" valueType="num">
                                      <p:cBhvr additive="base">
                                        <p:cTn id="33" dur="1000" fill="hold"/>
                                        <p:tgtEl>
                                          <p:spTgt spid="4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0594" name="Obraz 4">
            <a:extLst>
              <a:ext uri="{FF2B5EF4-FFF2-40B4-BE49-F238E27FC236}">
                <a16:creationId xmlns:a16="http://schemas.microsoft.com/office/drawing/2014/main" id="{48B6914E-D852-362E-7155-E921CF73E90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949700" y="1363663"/>
            <a:ext cx="8112125" cy="5986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0595" name="Picture 2">
            <a:extLst>
              <a:ext uri="{FF2B5EF4-FFF2-40B4-BE49-F238E27FC236}">
                <a16:creationId xmlns:a16="http://schemas.microsoft.com/office/drawing/2014/main" id="{526337C4-6885-5BA1-572A-2DC708F0744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33900" y="1997075"/>
            <a:ext cx="6943725" cy="32448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 name="Rectangle 5">
            <a:extLst>
              <a:ext uri="{FF2B5EF4-FFF2-40B4-BE49-F238E27FC236}">
                <a16:creationId xmlns:a16="http://schemas.microsoft.com/office/drawing/2014/main" id="{6E20225E-E532-2E8B-0201-E12C95D3A4B9}"/>
              </a:ext>
            </a:extLst>
          </p:cNvPr>
          <p:cNvSpPr>
            <a:spLocks noChangeArrowheads="1"/>
          </p:cNvSpPr>
          <p:nvPr/>
        </p:nvSpPr>
        <p:spPr bwMode="auto">
          <a:xfrm>
            <a:off x="307975" y="1773238"/>
            <a:ext cx="3679825" cy="41919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Clr>
                <a:schemeClr val="accent1"/>
              </a:buClr>
            </a:pPr>
            <a:r>
              <a:rPr kumimoji="1" lang="en-AU" altLang="en-US" sz="2000">
                <a:latin typeface="Century Gothic" panose="020B0502020202020204" pitchFamily="34" charset="0"/>
                <a:ea typeface="ＭＳ Ｐゴシック" panose="020B0600070205080204" pitchFamily="34" charset="-128"/>
              </a:rPr>
              <a:t>This is a description of the </a:t>
            </a:r>
            <a:r>
              <a:rPr kumimoji="1" lang="en-AU" altLang="en-US" sz="2000" b="1">
                <a:solidFill>
                  <a:srgbClr val="86D2E9"/>
                </a:solidFill>
                <a:latin typeface="Century Gothic" panose="020B0502020202020204" pitchFamily="34" charset="0"/>
                <a:ea typeface="ＭＳ Ｐゴシック" panose="020B0600070205080204" pitchFamily="34" charset="-128"/>
              </a:rPr>
              <a:t>potential risks</a:t>
            </a:r>
            <a:r>
              <a:rPr kumimoji="1" lang="en-AU" altLang="en-US" sz="2000">
                <a:latin typeface="Century Gothic" panose="020B0502020202020204" pitchFamily="34" charset="0"/>
                <a:ea typeface="ＭＳ Ｐゴシック" panose="020B0600070205080204" pitchFamily="34" charset="-128"/>
              </a:rPr>
              <a:t>, </a:t>
            </a:r>
          </a:p>
          <a:p>
            <a:pPr eaLnBrk="1" hangingPunct="1">
              <a:spcBef>
                <a:spcPct val="20000"/>
              </a:spcBef>
              <a:buClr>
                <a:schemeClr val="accent1"/>
              </a:buClr>
            </a:pPr>
            <a:r>
              <a:rPr kumimoji="1" lang="en-AU" altLang="en-US" sz="2000">
                <a:latin typeface="Century Gothic" panose="020B0502020202020204" pitchFamily="34" charset="0"/>
                <a:ea typeface="ＭＳ Ｐゴシック" panose="020B0600070205080204" pitchFamily="34" charset="-128"/>
              </a:rPr>
              <a:t>and not the current style of behaviour!</a:t>
            </a:r>
            <a:br>
              <a:rPr kumimoji="1" lang="en-NZ" altLang="en-US" sz="2400">
                <a:latin typeface="Century Gothic" panose="020B0502020202020204" pitchFamily="34" charset="0"/>
                <a:ea typeface="ＭＳ Ｐゴシック" panose="020B0600070205080204" pitchFamily="34" charset="-128"/>
              </a:rPr>
            </a:br>
            <a:endParaRPr kumimoji="1" lang="en-NZ" altLang="en-US" sz="2400">
              <a:latin typeface="Century Gothic" panose="020B0502020202020204" pitchFamily="34" charset="0"/>
              <a:ea typeface="ＭＳ Ｐゴシック" panose="020B0600070205080204" pitchFamily="34" charset="-128"/>
            </a:endParaRPr>
          </a:p>
          <a:p>
            <a:pPr eaLnBrk="1" hangingPunct="1">
              <a:spcBef>
                <a:spcPct val="20000"/>
              </a:spcBef>
              <a:buClr>
                <a:schemeClr val="accent1"/>
              </a:buClr>
            </a:pPr>
            <a:r>
              <a:rPr lang="en-NZ" altLang="en-US" i="1">
                <a:solidFill>
                  <a:srgbClr val="000000"/>
                </a:solidFill>
                <a:latin typeface="Century Gothic" panose="020B0502020202020204" pitchFamily="34" charset="0"/>
              </a:rPr>
              <a:t>The demands of work and personal life create pressure. Awareness of your reactions to pressure makes you better equipped to deal with a pressure situation when one arises.</a:t>
            </a:r>
          </a:p>
          <a:p>
            <a:pPr eaLnBrk="1" hangingPunct="1">
              <a:spcBef>
                <a:spcPct val="20000"/>
              </a:spcBef>
              <a:buClr>
                <a:schemeClr val="accent1"/>
              </a:buClr>
            </a:pPr>
            <a:endParaRPr kumimoji="1" lang="pl-PL" altLang="en-US" sz="2400">
              <a:latin typeface="Century Gothic" panose="020B0502020202020204" pitchFamily="34" charset="0"/>
              <a:ea typeface="ＭＳ Ｐゴシック" panose="020B0600070205080204" pitchFamily="34" charset="-128"/>
            </a:endParaRPr>
          </a:p>
        </p:txBody>
      </p:sp>
      <p:sp>
        <p:nvSpPr>
          <p:cNvPr id="7" name="Prostokąt zaokrąglony 2">
            <a:extLst>
              <a:ext uri="{FF2B5EF4-FFF2-40B4-BE49-F238E27FC236}">
                <a16:creationId xmlns:a16="http://schemas.microsoft.com/office/drawing/2014/main" id="{3F64EBB1-8549-2703-C894-6A214AC99954}"/>
              </a:ext>
            </a:extLst>
          </p:cNvPr>
          <p:cNvSpPr/>
          <p:nvPr/>
        </p:nvSpPr>
        <p:spPr>
          <a:xfrm>
            <a:off x="-2257425" y="874713"/>
            <a:ext cx="6427788" cy="488950"/>
          </a:xfrm>
          <a:prstGeom prst="roundRect">
            <a:avLst/>
          </a:prstGeom>
          <a:solidFill>
            <a:srgbClr val="86D2E9"/>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algn="r" defTabSz="913203" eaLnBrk="1" fontAlgn="auto" hangingPunct="1">
              <a:spcBef>
                <a:spcPts val="0"/>
              </a:spcBef>
              <a:spcAft>
                <a:spcPts val="0"/>
              </a:spcAft>
              <a:defRPr/>
            </a:pPr>
            <a:r>
              <a:rPr lang="en-NZ" sz="2400" b="1">
                <a:latin typeface="Century Gothic" panose="020B0502020202020204" pitchFamily="34" charset="0"/>
              </a:rPr>
              <a:t>Development Areas</a:t>
            </a:r>
            <a:endParaRPr lang="pl-PL" sz="2400" b="1">
              <a:latin typeface="Century Gothic" panose="020B0502020202020204" pitchFamily="34" charset="0"/>
            </a:endParaRPr>
          </a:p>
        </p:txBody>
      </p:sp>
      <p:sp>
        <p:nvSpPr>
          <p:cNvPr id="110598" name="Text Placeholder 2">
            <a:extLst>
              <a:ext uri="{FF2B5EF4-FFF2-40B4-BE49-F238E27FC236}">
                <a16:creationId xmlns:a16="http://schemas.microsoft.com/office/drawing/2014/main" id="{96BA3023-FB2A-8808-CEC1-A1387A3C4024}"/>
              </a:ext>
            </a:extLst>
          </p:cNvPr>
          <p:cNvSpPr txBox="1">
            <a:spLocks noChangeArrowheads="1"/>
          </p:cNvSpPr>
          <p:nvPr/>
        </p:nvSpPr>
        <p:spPr bwMode="auto">
          <a:xfrm>
            <a:off x="274638" y="195263"/>
            <a:ext cx="965835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79488">
              <a:defRPr>
                <a:solidFill>
                  <a:schemeClr val="tx1"/>
                </a:solidFill>
                <a:latin typeface="Calibri" panose="020F0502020204030204" pitchFamily="34" charset="0"/>
              </a:defRPr>
            </a:lvl1pPr>
            <a:lvl2pPr marL="795338" indent="-304800" defTabSz="979488">
              <a:defRPr>
                <a:solidFill>
                  <a:schemeClr val="tx1"/>
                </a:solidFill>
                <a:latin typeface="Calibri" panose="020F0502020204030204" pitchFamily="34" charset="0"/>
              </a:defRPr>
            </a:lvl2pPr>
            <a:lvl3pPr marL="1223963" indent="-244475" defTabSz="979488">
              <a:defRPr>
                <a:solidFill>
                  <a:schemeClr val="tx1"/>
                </a:solidFill>
                <a:latin typeface="Calibri" panose="020F0502020204030204" pitchFamily="34" charset="0"/>
              </a:defRPr>
            </a:lvl3pPr>
            <a:lvl4pPr marL="1712913" indent="-244475" defTabSz="979488">
              <a:defRPr>
                <a:solidFill>
                  <a:schemeClr val="tx1"/>
                </a:solidFill>
                <a:latin typeface="Calibri" panose="020F0502020204030204" pitchFamily="34" charset="0"/>
              </a:defRPr>
            </a:lvl4pPr>
            <a:lvl5pPr marL="2203450" indent="-244475" defTabSz="979488">
              <a:defRPr>
                <a:solidFill>
                  <a:schemeClr val="tx1"/>
                </a:solidFill>
                <a:latin typeface="Calibri" panose="020F0502020204030204" pitchFamily="34" charset="0"/>
              </a:defRPr>
            </a:lvl5pPr>
            <a:lvl6pPr marL="2660650" indent="-244475" defTabSz="979488" eaLnBrk="0" fontAlgn="base" hangingPunct="0">
              <a:spcBef>
                <a:spcPct val="0"/>
              </a:spcBef>
              <a:spcAft>
                <a:spcPct val="0"/>
              </a:spcAft>
              <a:defRPr>
                <a:solidFill>
                  <a:schemeClr val="tx1"/>
                </a:solidFill>
                <a:latin typeface="Calibri" panose="020F0502020204030204" pitchFamily="34" charset="0"/>
              </a:defRPr>
            </a:lvl6pPr>
            <a:lvl7pPr marL="3117850" indent="-244475" defTabSz="979488" eaLnBrk="0" fontAlgn="base" hangingPunct="0">
              <a:spcBef>
                <a:spcPct val="0"/>
              </a:spcBef>
              <a:spcAft>
                <a:spcPct val="0"/>
              </a:spcAft>
              <a:defRPr>
                <a:solidFill>
                  <a:schemeClr val="tx1"/>
                </a:solidFill>
                <a:latin typeface="Calibri" panose="020F0502020204030204" pitchFamily="34" charset="0"/>
              </a:defRPr>
            </a:lvl7pPr>
            <a:lvl8pPr marL="3575050" indent="-244475" defTabSz="979488" eaLnBrk="0" fontAlgn="base" hangingPunct="0">
              <a:spcBef>
                <a:spcPct val="0"/>
              </a:spcBef>
              <a:spcAft>
                <a:spcPct val="0"/>
              </a:spcAft>
              <a:defRPr>
                <a:solidFill>
                  <a:schemeClr val="tx1"/>
                </a:solidFill>
                <a:latin typeface="Calibri" panose="020F0502020204030204" pitchFamily="34" charset="0"/>
              </a:defRPr>
            </a:lvl8pPr>
            <a:lvl9pPr marL="4032250" indent="-244475" defTabSz="979488"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NZ" altLang="en-US" b="1">
                <a:solidFill>
                  <a:srgbClr val="86D2E9"/>
                </a:solidFill>
                <a:latin typeface="Century Gothic" panose="020B0502020202020204" pitchFamily="34" charset="0"/>
              </a:rPr>
              <a:t>Self-Discovery: </a:t>
            </a:r>
            <a:r>
              <a:rPr lang="en-NZ" altLang="en-US">
                <a:latin typeface="Century Gothic" panose="020B0502020202020204" pitchFamily="34" charset="0"/>
              </a:rPr>
              <a:t>Know your ‘Pressure’ Weak Spots</a:t>
            </a:r>
          </a:p>
        </p:txBody>
      </p:sp>
      <p:grpSp>
        <p:nvGrpSpPr>
          <p:cNvPr id="110599" name="Group 7">
            <a:extLst>
              <a:ext uri="{FF2B5EF4-FFF2-40B4-BE49-F238E27FC236}">
                <a16:creationId xmlns:a16="http://schemas.microsoft.com/office/drawing/2014/main" id="{CDC5DE2F-B2B6-CE4E-F9AB-C9DE90E52E72}"/>
              </a:ext>
            </a:extLst>
          </p:cNvPr>
          <p:cNvGrpSpPr>
            <a:grpSpLocks/>
          </p:cNvGrpSpPr>
          <p:nvPr/>
        </p:nvGrpSpPr>
        <p:grpSpPr bwMode="auto">
          <a:xfrm>
            <a:off x="9604375" y="204788"/>
            <a:ext cx="2849563" cy="376237"/>
            <a:chOff x="9604598" y="204437"/>
            <a:chExt cx="2848654" cy="377134"/>
          </a:xfrm>
        </p:grpSpPr>
        <p:sp>
          <p:nvSpPr>
            <p:cNvPr id="9" name="Prostokąt zaokrąglony 7">
              <a:extLst>
                <a:ext uri="{FF2B5EF4-FFF2-40B4-BE49-F238E27FC236}">
                  <a16:creationId xmlns:a16="http://schemas.microsoft.com/office/drawing/2014/main" id="{8CDB1630-6B6E-2C5D-EB52-5376054D360F}"/>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13 of GD Section</a:t>
              </a:r>
              <a:endParaRPr lang="en-US" sz="1100" b="1">
                <a:solidFill>
                  <a:schemeClr val="bg1"/>
                </a:solidFill>
                <a:latin typeface="Century Gothic" panose="020B0502020202020204" pitchFamily="34" charset="0"/>
              </a:endParaRPr>
            </a:p>
          </p:txBody>
        </p:sp>
        <p:pic>
          <p:nvPicPr>
            <p:cNvPr id="110601" name="Graphic 10" descr="Closed book with solid fill">
              <a:extLst>
                <a:ext uri="{FF2B5EF4-FFF2-40B4-BE49-F238E27FC236}">
                  <a16:creationId xmlns:a16="http://schemas.microsoft.com/office/drawing/2014/main" id="{783AF50D-CF16-B4A3-7C04-3310C6A25E7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0-#ppt_w/2"/>
                                          </p:val>
                                        </p:tav>
                                        <p:tav tm="100000">
                                          <p:val>
                                            <p:strVal val="#ppt_x"/>
                                          </p:val>
                                        </p:tav>
                                      </p:tavLst>
                                    </p:anim>
                                    <p:anim calcmode="lin" valueType="num">
                                      <p:cBhvr additive="base">
                                        <p:cTn id="8" dur="1000" fill="hold"/>
                                        <p:tgtEl>
                                          <p:spTgt spid="7"/>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000"/>
                            </p:stCondLst>
                            <p:childTnLst>
                              <p:par>
                                <p:cTn id="10" presetID="42" presetClass="entr" presetSubtype="0" fill="hold" grpId="0" nodeType="after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Tytuł 1">
            <a:extLst>
              <a:ext uri="{FF2B5EF4-FFF2-40B4-BE49-F238E27FC236}">
                <a16:creationId xmlns:a16="http://schemas.microsoft.com/office/drawing/2014/main" id="{49DF41DE-0E37-8CB2-698A-75A2831D9A97}"/>
              </a:ext>
            </a:extLst>
          </p:cNvPr>
          <p:cNvSpPr txBox="1">
            <a:spLocks noChangeArrowheads="1"/>
          </p:cNvSpPr>
          <p:nvPr/>
        </p:nvSpPr>
        <p:spPr bwMode="auto">
          <a:xfrm>
            <a:off x="271463" y="231775"/>
            <a:ext cx="11549062" cy="350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79488">
              <a:defRPr>
                <a:solidFill>
                  <a:schemeClr val="tx1"/>
                </a:solidFill>
                <a:latin typeface="Calibri" panose="020F0502020204030204" pitchFamily="34" charset="0"/>
              </a:defRPr>
            </a:lvl1pPr>
            <a:lvl2pPr marL="742950" indent="-285750" defTabSz="979488">
              <a:defRPr>
                <a:solidFill>
                  <a:schemeClr val="tx1"/>
                </a:solidFill>
                <a:latin typeface="Calibri" panose="020F0502020204030204" pitchFamily="34" charset="0"/>
              </a:defRPr>
            </a:lvl2pPr>
            <a:lvl3pPr marL="1143000" indent="-228600" defTabSz="979488">
              <a:defRPr>
                <a:solidFill>
                  <a:schemeClr val="tx1"/>
                </a:solidFill>
                <a:latin typeface="Calibri" panose="020F0502020204030204" pitchFamily="34" charset="0"/>
              </a:defRPr>
            </a:lvl3pPr>
            <a:lvl4pPr marL="1600200" indent="-228600" defTabSz="979488">
              <a:defRPr>
                <a:solidFill>
                  <a:schemeClr val="tx1"/>
                </a:solidFill>
                <a:latin typeface="Calibri" panose="020F0502020204030204" pitchFamily="34" charset="0"/>
              </a:defRPr>
            </a:lvl4pPr>
            <a:lvl5pPr marL="2057400" indent="-228600" defTabSz="979488">
              <a:defRPr>
                <a:solidFill>
                  <a:schemeClr val="tx1"/>
                </a:solidFill>
                <a:latin typeface="Calibri" panose="020F0502020204030204" pitchFamily="34" charset="0"/>
              </a:defRPr>
            </a:lvl5pPr>
            <a:lvl6pPr marL="2514600" indent="-228600" defTabSz="979488" eaLnBrk="0" fontAlgn="base" hangingPunct="0">
              <a:spcBef>
                <a:spcPct val="0"/>
              </a:spcBef>
              <a:spcAft>
                <a:spcPct val="0"/>
              </a:spcAft>
              <a:defRPr>
                <a:solidFill>
                  <a:schemeClr val="tx1"/>
                </a:solidFill>
                <a:latin typeface="Calibri" panose="020F0502020204030204" pitchFamily="34" charset="0"/>
              </a:defRPr>
            </a:lvl6pPr>
            <a:lvl7pPr marL="2971800" indent="-228600" defTabSz="979488" eaLnBrk="0" fontAlgn="base" hangingPunct="0">
              <a:spcBef>
                <a:spcPct val="0"/>
              </a:spcBef>
              <a:spcAft>
                <a:spcPct val="0"/>
              </a:spcAft>
              <a:defRPr>
                <a:solidFill>
                  <a:schemeClr val="tx1"/>
                </a:solidFill>
                <a:latin typeface="Calibri" panose="020F0502020204030204" pitchFamily="34" charset="0"/>
              </a:defRPr>
            </a:lvl7pPr>
            <a:lvl8pPr marL="3429000" indent="-228600" defTabSz="979488" eaLnBrk="0" fontAlgn="base" hangingPunct="0">
              <a:spcBef>
                <a:spcPct val="0"/>
              </a:spcBef>
              <a:spcAft>
                <a:spcPct val="0"/>
              </a:spcAft>
              <a:defRPr>
                <a:solidFill>
                  <a:schemeClr val="tx1"/>
                </a:solidFill>
                <a:latin typeface="Calibri" panose="020F0502020204030204" pitchFamily="34" charset="0"/>
              </a:defRPr>
            </a:lvl8pPr>
            <a:lvl9pPr marL="3886200" indent="-228600" defTabSz="979488"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pl-PL" b="1" dirty="0">
                <a:solidFill>
                  <a:srgbClr val="0000FF"/>
                </a:solidFill>
                <a:latin typeface="Century Gothic" panose="020B0502020202020204" pitchFamily="34" charset="0"/>
              </a:rPr>
              <a:t>Extended DISC®</a:t>
            </a:r>
            <a:r>
              <a:rPr lang="pl-PL" altLang="pl-PL" b="1" dirty="0">
                <a:solidFill>
                  <a:srgbClr val="0000FF"/>
                </a:solidFill>
                <a:latin typeface="Century Gothic" panose="020B0502020202020204" pitchFamily="34" charset="0"/>
              </a:rPr>
              <a:t> </a:t>
            </a:r>
            <a:r>
              <a:rPr lang="en-NZ" altLang="pl-PL" dirty="0">
                <a:latin typeface="Century Gothic" panose="020B0502020202020204" pitchFamily="34" charset="0"/>
              </a:rPr>
              <a:t>Training Pathway</a:t>
            </a:r>
            <a:endParaRPr lang="pl-PL" altLang="en-US" dirty="0">
              <a:latin typeface="Century Gothic" panose="020B0502020202020204" pitchFamily="34" charset="0"/>
            </a:endParaRPr>
          </a:p>
        </p:txBody>
      </p:sp>
      <p:sp>
        <p:nvSpPr>
          <p:cNvPr id="57347" name="Symbol zastępczy numeru slajdu 2">
            <a:extLst>
              <a:ext uri="{FF2B5EF4-FFF2-40B4-BE49-F238E27FC236}">
                <a16:creationId xmlns:a16="http://schemas.microsoft.com/office/drawing/2014/main" id="{11409BFA-FDAB-FAD3-7382-E5F78C791E05}"/>
              </a:ext>
            </a:extLst>
          </p:cNvPr>
          <p:cNvSpPr txBox="1">
            <a:spLocks noChangeArrowheads="1"/>
          </p:cNvSpPr>
          <p:nvPr/>
        </p:nvSpPr>
        <p:spPr bwMode="auto">
          <a:xfrm>
            <a:off x="10664825" y="6262688"/>
            <a:ext cx="11557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fld id="{CFBABF41-0455-44E5-BD15-A65585EE3B6D}" type="slidenum">
              <a:rPr lang="pl-PL" altLang="en-US"/>
              <a:pPr eaLnBrk="1" hangingPunct="1"/>
              <a:t>3</a:t>
            </a:fld>
            <a:endParaRPr lang="pl-PL" altLang="en-US"/>
          </a:p>
        </p:txBody>
      </p:sp>
      <p:sp>
        <p:nvSpPr>
          <p:cNvPr id="57348" name="TextBox 12">
            <a:extLst>
              <a:ext uri="{FF2B5EF4-FFF2-40B4-BE49-F238E27FC236}">
                <a16:creationId xmlns:a16="http://schemas.microsoft.com/office/drawing/2014/main" id="{C4B25FD8-026F-D3D7-4EDF-A609209BA84B}"/>
              </a:ext>
            </a:extLst>
          </p:cNvPr>
          <p:cNvSpPr>
            <a:spLocks noChangeArrowheads="1"/>
          </p:cNvSpPr>
          <p:nvPr/>
        </p:nvSpPr>
        <p:spPr bwMode="auto">
          <a:xfrm>
            <a:off x="1584325" y="779463"/>
            <a:ext cx="4227513" cy="1190625"/>
          </a:xfrm>
          <a:prstGeom prst="roundRect">
            <a:avLst>
              <a:gd name="adj" fmla="val 16667"/>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sz="2400" b="1">
                <a:solidFill>
                  <a:schemeClr val="bg1"/>
                </a:solidFill>
                <a:latin typeface="Century Gothic" panose="020B0502020202020204" pitchFamily="34" charset="0"/>
              </a:rPr>
              <a:t>Introduction</a:t>
            </a:r>
          </a:p>
          <a:p>
            <a:pPr eaLnBrk="1" hangingPunct="1"/>
            <a:r>
              <a:rPr lang="en-NZ" altLang="en-US" sz="2000">
                <a:solidFill>
                  <a:schemeClr val="bg1"/>
                </a:solidFill>
                <a:latin typeface="Century Gothic" panose="020B0502020202020204" pitchFamily="34" charset="0"/>
              </a:rPr>
              <a:t>Introductory Workshop</a:t>
            </a:r>
          </a:p>
          <a:p>
            <a:pPr eaLnBrk="1" hangingPunct="1"/>
            <a:endParaRPr lang="en-NZ" altLang="en-US" sz="2000">
              <a:solidFill>
                <a:schemeClr val="bg1"/>
              </a:solidFill>
              <a:latin typeface="Century Gothic" panose="020B0502020202020204" pitchFamily="34" charset="0"/>
            </a:endParaRPr>
          </a:p>
        </p:txBody>
      </p:sp>
      <p:sp>
        <p:nvSpPr>
          <p:cNvPr id="57349" name="TextBox 13">
            <a:extLst>
              <a:ext uri="{FF2B5EF4-FFF2-40B4-BE49-F238E27FC236}">
                <a16:creationId xmlns:a16="http://schemas.microsoft.com/office/drawing/2014/main" id="{937F8BD3-2509-A7DA-3F6A-CFFA4E0C5AAF}"/>
              </a:ext>
            </a:extLst>
          </p:cNvPr>
          <p:cNvSpPr>
            <a:spLocks noChangeArrowheads="1"/>
          </p:cNvSpPr>
          <p:nvPr/>
        </p:nvSpPr>
        <p:spPr bwMode="auto">
          <a:xfrm>
            <a:off x="3089275" y="2224088"/>
            <a:ext cx="4227513" cy="1192212"/>
          </a:xfrm>
          <a:prstGeom prst="roundRect">
            <a:avLst>
              <a:gd name="adj" fmla="val 16667"/>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sz="2400" b="1">
                <a:solidFill>
                  <a:schemeClr val="bg1"/>
                </a:solidFill>
                <a:latin typeface="Century Gothic" panose="020B0502020202020204" pitchFamily="34" charset="0"/>
              </a:rPr>
              <a:t>Level One</a:t>
            </a:r>
          </a:p>
          <a:p>
            <a:pPr eaLnBrk="1" hangingPunct="1"/>
            <a:r>
              <a:rPr lang="en-NZ" altLang="en-US" sz="2000">
                <a:solidFill>
                  <a:schemeClr val="bg1"/>
                </a:solidFill>
                <a:latin typeface="Century Gothic" panose="020B0502020202020204" pitchFamily="34" charset="0"/>
              </a:rPr>
              <a:t>Accredited Practitioner</a:t>
            </a:r>
          </a:p>
          <a:p>
            <a:pPr eaLnBrk="1" hangingPunct="1"/>
            <a:endParaRPr lang="en-NZ" altLang="en-US" sz="2000">
              <a:solidFill>
                <a:schemeClr val="bg1"/>
              </a:solidFill>
              <a:latin typeface="Century Gothic" panose="020B0502020202020204" pitchFamily="34" charset="0"/>
            </a:endParaRPr>
          </a:p>
        </p:txBody>
      </p:sp>
      <p:sp>
        <p:nvSpPr>
          <p:cNvPr id="57350" name="TextBox 14">
            <a:extLst>
              <a:ext uri="{FF2B5EF4-FFF2-40B4-BE49-F238E27FC236}">
                <a16:creationId xmlns:a16="http://schemas.microsoft.com/office/drawing/2014/main" id="{1F93C694-E089-D502-4021-8F6A8F0B0B6B}"/>
              </a:ext>
            </a:extLst>
          </p:cNvPr>
          <p:cNvSpPr>
            <a:spLocks noChangeArrowheads="1"/>
          </p:cNvSpPr>
          <p:nvPr/>
        </p:nvSpPr>
        <p:spPr bwMode="auto">
          <a:xfrm>
            <a:off x="4643438" y="3684588"/>
            <a:ext cx="4227512" cy="1190625"/>
          </a:xfrm>
          <a:prstGeom prst="roundRect">
            <a:avLst>
              <a:gd name="adj" fmla="val 16667"/>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sz="2400" b="1" dirty="0">
                <a:solidFill>
                  <a:schemeClr val="bg1"/>
                </a:solidFill>
                <a:latin typeface="Century Gothic" panose="020B0502020202020204" pitchFamily="34" charset="0"/>
              </a:rPr>
              <a:t>Level Two</a:t>
            </a:r>
          </a:p>
          <a:p>
            <a:pPr eaLnBrk="1" hangingPunct="1"/>
            <a:r>
              <a:rPr lang="en-NZ" altLang="en-US" sz="2000" dirty="0">
                <a:solidFill>
                  <a:schemeClr val="bg1"/>
                </a:solidFill>
                <a:latin typeface="Century Gothic" panose="020B0502020202020204" pitchFamily="34" charset="0"/>
              </a:rPr>
              <a:t>Advanced</a:t>
            </a:r>
          </a:p>
          <a:p>
            <a:pPr eaLnBrk="1" hangingPunct="1"/>
            <a:endParaRPr lang="en-NZ" altLang="en-US" sz="2000" dirty="0">
              <a:solidFill>
                <a:schemeClr val="bg1"/>
              </a:solidFill>
              <a:latin typeface="Century Gothic" panose="020B0502020202020204" pitchFamily="34" charset="0"/>
            </a:endParaRPr>
          </a:p>
        </p:txBody>
      </p:sp>
      <p:sp>
        <p:nvSpPr>
          <p:cNvPr id="57351" name="TextBox 15">
            <a:extLst>
              <a:ext uri="{FF2B5EF4-FFF2-40B4-BE49-F238E27FC236}">
                <a16:creationId xmlns:a16="http://schemas.microsoft.com/office/drawing/2014/main" id="{AE4EAF41-76A0-350F-F5D1-F944762081DF}"/>
              </a:ext>
            </a:extLst>
          </p:cNvPr>
          <p:cNvSpPr>
            <a:spLocks noChangeArrowheads="1"/>
          </p:cNvSpPr>
          <p:nvPr/>
        </p:nvSpPr>
        <p:spPr bwMode="auto">
          <a:xfrm>
            <a:off x="6135688" y="5118100"/>
            <a:ext cx="4229100" cy="1192213"/>
          </a:xfrm>
          <a:prstGeom prst="roundRect">
            <a:avLst>
              <a:gd name="adj" fmla="val 16667"/>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sz="2400" b="1">
                <a:solidFill>
                  <a:schemeClr val="bg1"/>
                </a:solidFill>
                <a:latin typeface="Century Gothic" panose="020B0502020202020204" pitchFamily="34" charset="0"/>
              </a:rPr>
              <a:t>Level Three</a:t>
            </a:r>
          </a:p>
          <a:p>
            <a:pPr eaLnBrk="1" hangingPunct="1"/>
            <a:r>
              <a:rPr lang="en-NZ" altLang="en-US" sz="2000">
                <a:solidFill>
                  <a:schemeClr val="bg1"/>
                </a:solidFill>
                <a:latin typeface="Century Gothic" panose="020B0502020202020204" pitchFamily="34" charset="0"/>
              </a:rPr>
              <a:t>Master Trainer</a:t>
            </a:r>
          </a:p>
          <a:p>
            <a:pPr eaLnBrk="1" hangingPunct="1"/>
            <a:endParaRPr lang="en-NZ" altLang="en-US" sz="2000">
              <a:solidFill>
                <a:schemeClr val="bg1"/>
              </a:solidFill>
              <a:latin typeface="Century Gothic" panose="020B0502020202020204" pitchFamily="34" charset="0"/>
            </a:endParaRPr>
          </a:p>
        </p:txBody>
      </p:sp>
      <p:sp>
        <p:nvSpPr>
          <p:cNvPr id="17" name="Bent-Up Arrow 16">
            <a:extLst>
              <a:ext uri="{FF2B5EF4-FFF2-40B4-BE49-F238E27FC236}">
                <a16:creationId xmlns:a16="http://schemas.microsoft.com/office/drawing/2014/main" id="{022CA062-75C0-F340-A51A-DB1905ED4F89}"/>
              </a:ext>
            </a:extLst>
          </p:cNvPr>
          <p:cNvSpPr/>
          <p:nvPr/>
        </p:nvSpPr>
        <p:spPr>
          <a:xfrm rot="5400000">
            <a:off x="1916907" y="1969294"/>
            <a:ext cx="1016000" cy="1157287"/>
          </a:xfrm>
          <a:prstGeom prst="bentUpArrow">
            <a:avLst>
              <a:gd name="adj1" fmla="val 32840"/>
              <a:gd name="adj2" fmla="val 25000"/>
              <a:gd name="adj3" fmla="val 35780"/>
            </a:avLst>
          </a:prstGeom>
          <a:solidFill>
            <a:srgbClr val="0000FF">
              <a:alpha val="50196"/>
            </a:srgbClr>
          </a:solidFill>
        </p:spPr>
        <p:style>
          <a:lnRef idx="2">
            <a:schemeClr val="lt1">
              <a:hueOff val="0"/>
              <a:satOff val="0"/>
              <a:lumOff val="0"/>
              <a:alphaOff val="0"/>
            </a:schemeClr>
          </a:lnRef>
          <a:fillRef idx="1">
            <a:schemeClr val="accent1">
              <a:tint val="50000"/>
              <a:hueOff val="0"/>
              <a:satOff val="0"/>
              <a:lumOff val="0"/>
              <a:alphaOff val="0"/>
            </a:schemeClr>
          </a:fillRef>
          <a:effectRef idx="0">
            <a:schemeClr val="accent1">
              <a:tint val="50000"/>
              <a:hueOff val="0"/>
              <a:satOff val="0"/>
              <a:lumOff val="0"/>
              <a:alphaOff val="0"/>
            </a:schemeClr>
          </a:effectRef>
          <a:fontRef idx="minor">
            <a:schemeClr val="lt1">
              <a:hueOff val="0"/>
              <a:satOff val="0"/>
              <a:lumOff val="0"/>
              <a:alphaOff val="0"/>
            </a:schemeClr>
          </a:fontRef>
        </p:style>
        <p:txBody>
          <a:bodyPr/>
          <a:lstStyle/>
          <a:p>
            <a:endParaRPr lang="en-NZ"/>
          </a:p>
        </p:txBody>
      </p:sp>
      <p:sp>
        <p:nvSpPr>
          <p:cNvPr id="18" name="Bent-Up Arrow 17">
            <a:extLst>
              <a:ext uri="{FF2B5EF4-FFF2-40B4-BE49-F238E27FC236}">
                <a16:creationId xmlns:a16="http://schemas.microsoft.com/office/drawing/2014/main" id="{A5633FE0-BEC7-0911-35B4-75C2969EA24B}"/>
              </a:ext>
            </a:extLst>
          </p:cNvPr>
          <p:cNvSpPr/>
          <p:nvPr/>
        </p:nvSpPr>
        <p:spPr>
          <a:xfrm rot="5400000">
            <a:off x="3535363" y="3444875"/>
            <a:ext cx="1017588" cy="1157287"/>
          </a:xfrm>
          <a:prstGeom prst="bentUpArrow">
            <a:avLst>
              <a:gd name="adj1" fmla="val 32840"/>
              <a:gd name="adj2" fmla="val 25000"/>
              <a:gd name="adj3" fmla="val 35780"/>
            </a:avLst>
          </a:prstGeom>
          <a:solidFill>
            <a:srgbClr val="0000FF">
              <a:alpha val="50196"/>
            </a:srgbClr>
          </a:solidFill>
        </p:spPr>
        <p:style>
          <a:lnRef idx="2">
            <a:schemeClr val="lt1">
              <a:hueOff val="0"/>
              <a:satOff val="0"/>
              <a:lumOff val="0"/>
              <a:alphaOff val="0"/>
            </a:schemeClr>
          </a:lnRef>
          <a:fillRef idx="1">
            <a:schemeClr val="accent1">
              <a:tint val="50000"/>
              <a:hueOff val="0"/>
              <a:satOff val="0"/>
              <a:lumOff val="0"/>
              <a:alphaOff val="0"/>
            </a:schemeClr>
          </a:fillRef>
          <a:effectRef idx="0">
            <a:schemeClr val="accent1">
              <a:tint val="50000"/>
              <a:hueOff val="0"/>
              <a:satOff val="0"/>
              <a:lumOff val="0"/>
              <a:alphaOff val="0"/>
            </a:schemeClr>
          </a:effectRef>
          <a:fontRef idx="minor">
            <a:schemeClr val="lt1">
              <a:hueOff val="0"/>
              <a:satOff val="0"/>
              <a:lumOff val="0"/>
              <a:alphaOff val="0"/>
            </a:schemeClr>
          </a:fontRef>
        </p:style>
        <p:txBody>
          <a:bodyPr/>
          <a:lstStyle/>
          <a:p>
            <a:endParaRPr lang="en-NZ"/>
          </a:p>
        </p:txBody>
      </p:sp>
      <p:sp>
        <p:nvSpPr>
          <p:cNvPr id="19" name="Bent-Up Arrow 18">
            <a:extLst>
              <a:ext uri="{FF2B5EF4-FFF2-40B4-BE49-F238E27FC236}">
                <a16:creationId xmlns:a16="http://schemas.microsoft.com/office/drawing/2014/main" id="{1A4794C0-C19A-9754-5FDE-A8097FE89FBC}"/>
              </a:ext>
            </a:extLst>
          </p:cNvPr>
          <p:cNvSpPr/>
          <p:nvPr/>
        </p:nvSpPr>
        <p:spPr>
          <a:xfrm rot="5400000">
            <a:off x="5006975" y="4916488"/>
            <a:ext cx="1017587" cy="1157288"/>
          </a:xfrm>
          <a:prstGeom prst="bentUpArrow">
            <a:avLst>
              <a:gd name="adj1" fmla="val 32840"/>
              <a:gd name="adj2" fmla="val 25000"/>
              <a:gd name="adj3" fmla="val 35780"/>
            </a:avLst>
          </a:prstGeom>
          <a:solidFill>
            <a:srgbClr val="0000FF">
              <a:alpha val="50196"/>
            </a:srgbClr>
          </a:solidFill>
        </p:spPr>
        <p:style>
          <a:lnRef idx="2">
            <a:schemeClr val="lt1">
              <a:hueOff val="0"/>
              <a:satOff val="0"/>
              <a:lumOff val="0"/>
              <a:alphaOff val="0"/>
            </a:schemeClr>
          </a:lnRef>
          <a:fillRef idx="1">
            <a:schemeClr val="accent1">
              <a:tint val="50000"/>
              <a:hueOff val="0"/>
              <a:satOff val="0"/>
              <a:lumOff val="0"/>
              <a:alphaOff val="0"/>
            </a:schemeClr>
          </a:fillRef>
          <a:effectRef idx="0">
            <a:schemeClr val="accent1">
              <a:tint val="50000"/>
              <a:hueOff val="0"/>
              <a:satOff val="0"/>
              <a:lumOff val="0"/>
              <a:alphaOff val="0"/>
            </a:schemeClr>
          </a:effectRef>
          <a:fontRef idx="minor">
            <a:schemeClr val="lt1">
              <a:hueOff val="0"/>
              <a:satOff val="0"/>
              <a:lumOff val="0"/>
              <a:alphaOff val="0"/>
            </a:schemeClr>
          </a:fontRef>
        </p:style>
        <p:txBody>
          <a:bodyPr/>
          <a:lstStyle/>
          <a:p>
            <a:endParaRPr lang="en-NZ"/>
          </a:p>
        </p:txBody>
      </p:sp>
      <p:pic>
        <p:nvPicPr>
          <p:cNvPr id="57355" name="Picture 19">
            <a:extLst>
              <a:ext uri="{FF2B5EF4-FFF2-40B4-BE49-F238E27FC236}">
                <a16:creationId xmlns:a16="http://schemas.microsoft.com/office/drawing/2014/main" id="{5D9FA051-4055-4776-598C-E12DF8464DA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13488" y="2273300"/>
            <a:ext cx="763587" cy="109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7357" name="Picture 21">
            <a:extLst>
              <a:ext uri="{FF2B5EF4-FFF2-40B4-BE49-F238E27FC236}">
                <a16:creationId xmlns:a16="http://schemas.microsoft.com/office/drawing/2014/main" id="{957FF9F2-D76F-E155-104A-345553890BA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394825" y="5168900"/>
            <a:ext cx="762000" cy="1090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Picture 2" descr="A pink label with white text&#10;&#10;Description automatically generated">
            <a:extLst>
              <a:ext uri="{FF2B5EF4-FFF2-40B4-BE49-F238E27FC236}">
                <a16:creationId xmlns:a16="http://schemas.microsoft.com/office/drawing/2014/main" id="{DC37C8F2-B83D-A850-D698-1996129CFE9F}"/>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567613" y="3734593"/>
            <a:ext cx="771322" cy="1090613"/>
          </a:xfrm>
          <a:prstGeom prst="rect">
            <a:avLst/>
          </a:prstGeom>
        </p:spPr>
      </p:pic>
    </p:spTree>
  </p:cSld>
  <p:clrMapOvr>
    <a:masterClrMapping/>
  </p:clrMapOvr>
  <p:transition>
    <p:cut/>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Freeform 36">
            <a:extLst>
              <a:ext uri="{FF2B5EF4-FFF2-40B4-BE49-F238E27FC236}">
                <a16:creationId xmlns:a16="http://schemas.microsoft.com/office/drawing/2014/main" id="{A251442E-E8EB-0026-1BD5-577F7F68DE35}"/>
              </a:ext>
            </a:extLst>
          </p:cNvPr>
          <p:cNvSpPr>
            <a:spLocks noChangeAspect="1"/>
          </p:cNvSpPr>
          <p:nvPr/>
        </p:nvSpPr>
        <p:spPr>
          <a:xfrm>
            <a:off x="3382963" y="5754688"/>
            <a:ext cx="1308100" cy="712787"/>
          </a:xfrm>
          <a:custGeom>
            <a:avLst/>
            <a:gdLst>
              <a:gd name="connsiteX0" fmla="*/ 615355 w 1512168"/>
              <a:gd name="connsiteY0" fmla="*/ 0 h 823631"/>
              <a:gd name="connsiteX1" fmla="*/ 946487 w 1512168"/>
              <a:gd name="connsiteY1" fmla="*/ 176061 h 823631"/>
              <a:gd name="connsiteX2" fmla="*/ 971165 w 1512168"/>
              <a:gd name="connsiteY2" fmla="*/ 221528 h 823631"/>
              <a:gd name="connsiteX3" fmla="*/ 1012673 w 1512168"/>
              <a:gd name="connsiteY3" fmla="*/ 198998 h 823631"/>
              <a:gd name="connsiteX4" fmla="*/ 1112273 w 1512168"/>
              <a:gd name="connsiteY4" fmla="*/ 178890 h 823631"/>
              <a:gd name="connsiteX5" fmla="*/ 1368153 w 1512168"/>
              <a:gd name="connsiteY5" fmla="*/ 434770 h 823631"/>
              <a:gd name="connsiteX6" fmla="*/ 1359228 w 1512168"/>
              <a:gd name="connsiteY6" fmla="*/ 478978 h 823631"/>
              <a:gd name="connsiteX7" fmla="*/ 1405590 w 1512168"/>
              <a:gd name="connsiteY7" fmla="*/ 488338 h 823631"/>
              <a:gd name="connsiteX8" fmla="*/ 1512168 w 1512168"/>
              <a:gd name="connsiteY8" fmla="*/ 649128 h 823631"/>
              <a:gd name="connsiteX9" fmla="*/ 1337665 w 1512168"/>
              <a:gd name="connsiteY9" fmla="*/ 823631 h 823631"/>
              <a:gd name="connsiteX10" fmla="*/ 246511 w 1512168"/>
              <a:gd name="connsiteY10" fmla="*/ 823631 h 823631"/>
              <a:gd name="connsiteX11" fmla="*/ 241041 w 1512168"/>
              <a:gd name="connsiteY11" fmla="*/ 822527 h 823631"/>
              <a:gd name="connsiteX12" fmla="*/ 230088 w 1512168"/>
              <a:gd name="connsiteY12" fmla="*/ 823631 h 823631"/>
              <a:gd name="connsiteX13" fmla="*/ 0 w 1512168"/>
              <a:gd name="connsiteY13" fmla="*/ 593543 h 823631"/>
              <a:gd name="connsiteX14" fmla="*/ 183717 w 1512168"/>
              <a:gd name="connsiteY14" fmla="*/ 368130 h 823631"/>
              <a:gd name="connsiteX15" fmla="*/ 219533 w 1512168"/>
              <a:gd name="connsiteY15" fmla="*/ 364519 h 823631"/>
              <a:gd name="connsiteX16" fmla="*/ 224137 w 1512168"/>
              <a:gd name="connsiteY16" fmla="*/ 318852 h 823631"/>
              <a:gd name="connsiteX17" fmla="*/ 615355 w 1512168"/>
              <a:gd name="connsiteY17" fmla="*/ 0 h 82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2168" h="823631">
                <a:moveTo>
                  <a:pt x="615355" y="0"/>
                </a:moveTo>
                <a:cubicBezTo>
                  <a:pt x="753195" y="0"/>
                  <a:pt x="874724" y="69839"/>
                  <a:pt x="946487" y="176061"/>
                </a:cubicBezTo>
                <a:lnTo>
                  <a:pt x="971165" y="221528"/>
                </a:lnTo>
                <a:lnTo>
                  <a:pt x="1012673" y="198998"/>
                </a:lnTo>
                <a:cubicBezTo>
                  <a:pt x="1043286" y="186050"/>
                  <a:pt x="1076944" y="178890"/>
                  <a:pt x="1112273" y="178890"/>
                </a:cubicBezTo>
                <a:cubicBezTo>
                  <a:pt x="1253592" y="178890"/>
                  <a:pt x="1368153" y="293451"/>
                  <a:pt x="1368153" y="434770"/>
                </a:cubicBezTo>
                <a:lnTo>
                  <a:pt x="1359228" y="478978"/>
                </a:lnTo>
                <a:lnTo>
                  <a:pt x="1405590" y="488338"/>
                </a:lnTo>
                <a:cubicBezTo>
                  <a:pt x="1468221" y="514830"/>
                  <a:pt x="1512168" y="576847"/>
                  <a:pt x="1512168" y="649128"/>
                </a:cubicBezTo>
                <a:cubicBezTo>
                  <a:pt x="1512168" y="745503"/>
                  <a:pt x="1434040" y="823631"/>
                  <a:pt x="1337665" y="823631"/>
                </a:cubicBezTo>
                <a:lnTo>
                  <a:pt x="246511" y="823631"/>
                </a:lnTo>
                <a:lnTo>
                  <a:pt x="241041" y="822527"/>
                </a:lnTo>
                <a:lnTo>
                  <a:pt x="230088" y="823631"/>
                </a:lnTo>
                <a:cubicBezTo>
                  <a:pt x="103014" y="823631"/>
                  <a:pt x="0" y="720617"/>
                  <a:pt x="0" y="593543"/>
                </a:cubicBezTo>
                <a:cubicBezTo>
                  <a:pt x="0" y="482353"/>
                  <a:pt x="78870" y="389585"/>
                  <a:pt x="183717" y="368130"/>
                </a:cubicBezTo>
                <a:lnTo>
                  <a:pt x="219533" y="364519"/>
                </a:lnTo>
                <a:lnTo>
                  <a:pt x="224137" y="318852"/>
                </a:lnTo>
                <a:cubicBezTo>
                  <a:pt x="261373" y="136884"/>
                  <a:pt x="422379" y="0"/>
                  <a:pt x="615355" y="0"/>
                </a:cubicBezTo>
                <a:close/>
              </a:path>
            </a:pathLst>
          </a:custGeom>
          <a:solidFill>
            <a:srgbClr val="7F7F7F">
              <a:alpha val="14902"/>
            </a:srgb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sp>
        <p:nvSpPr>
          <p:cNvPr id="17" name="Freeform 42">
            <a:extLst>
              <a:ext uri="{FF2B5EF4-FFF2-40B4-BE49-F238E27FC236}">
                <a16:creationId xmlns:a16="http://schemas.microsoft.com/office/drawing/2014/main" id="{F8868F76-EEA7-BFD5-7A5F-2DCBAD484666}"/>
              </a:ext>
            </a:extLst>
          </p:cNvPr>
          <p:cNvSpPr>
            <a:spLocks noChangeAspect="1"/>
          </p:cNvSpPr>
          <p:nvPr/>
        </p:nvSpPr>
        <p:spPr>
          <a:xfrm>
            <a:off x="7158038" y="312738"/>
            <a:ext cx="1162050" cy="633412"/>
          </a:xfrm>
          <a:custGeom>
            <a:avLst/>
            <a:gdLst>
              <a:gd name="connsiteX0" fmla="*/ 615355 w 1512168"/>
              <a:gd name="connsiteY0" fmla="*/ 0 h 823631"/>
              <a:gd name="connsiteX1" fmla="*/ 946487 w 1512168"/>
              <a:gd name="connsiteY1" fmla="*/ 176061 h 823631"/>
              <a:gd name="connsiteX2" fmla="*/ 971165 w 1512168"/>
              <a:gd name="connsiteY2" fmla="*/ 221528 h 823631"/>
              <a:gd name="connsiteX3" fmla="*/ 1012673 w 1512168"/>
              <a:gd name="connsiteY3" fmla="*/ 198998 h 823631"/>
              <a:gd name="connsiteX4" fmla="*/ 1112273 w 1512168"/>
              <a:gd name="connsiteY4" fmla="*/ 178890 h 823631"/>
              <a:gd name="connsiteX5" fmla="*/ 1368153 w 1512168"/>
              <a:gd name="connsiteY5" fmla="*/ 434770 h 823631"/>
              <a:gd name="connsiteX6" fmla="*/ 1359228 w 1512168"/>
              <a:gd name="connsiteY6" fmla="*/ 478978 h 823631"/>
              <a:gd name="connsiteX7" fmla="*/ 1405590 w 1512168"/>
              <a:gd name="connsiteY7" fmla="*/ 488338 h 823631"/>
              <a:gd name="connsiteX8" fmla="*/ 1512168 w 1512168"/>
              <a:gd name="connsiteY8" fmla="*/ 649128 h 823631"/>
              <a:gd name="connsiteX9" fmla="*/ 1337665 w 1512168"/>
              <a:gd name="connsiteY9" fmla="*/ 823631 h 823631"/>
              <a:gd name="connsiteX10" fmla="*/ 246511 w 1512168"/>
              <a:gd name="connsiteY10" fmla="*/ 823631 h 823631"/>
              <a:gd name="connsiteX11" fmla="*/ 241041 w 1512168"/>
              <a:gd name="connsiteY11" fmla="*/ 822527 h 823631"/>
              <a:gd name="connsiteX12" fmla="*/ 230088 w 1512168"/>
              <a:gd name="connsiteY12" fmla="*/ 823631 h 823631"/>
              <a:gd name="connsiteX13" fmla="*/ 0 w 1512168"/>
              <a:gd name="connsiteY13" fmla="*/ 593543 h 823631"/>
              <a:gd name="connsiteX14" fmla="*/ 183717 w 1512168"/>
              <a:gd name="connsiteY14" fmla="*/ 368130 h 823631"/>
              <a:gd name="connsiteX15" fmla="*/ 219533 w 1512168"/>
              <a:gd name="connsiteY15" fmla="*/ 364519 h 823631"/>
              <a:gd name="connsiteX16" fmla="*/ 224137 w 1512168"/>
              <a:gd name="connsiteY16" fmla="*/ 318852 h 823631"/>
              <a:gd name="connsiteX17" fmla="*/ 615355 w 1512168"/>
              <a:gd name="connsiteY17" fmla="*/ 0 h 82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2168" h="823631">
                <a:moveTo>
                  <a:pt x="615355" y="0"/>
                </a:moveTo>
                <a:cubicBezTo>
                  <a:pt x="753195" y="0"/>
                  <a:pt x="874724" y="69839"/>
                  <a:pt x="946487" y="176061"/>
                </a:cubicBezTo>
                <a:lnTo>
                  <a:pt x="971165" y="221528"/>
                </a:lnTo>
                <a:lnTo>
                  <a:pt x="1012673" y="198998"/>
                </a:lnTo>
                <a:cubicBezTo>
                  <a:pt x="1043286" y="186050"/>
                  <a:pt x="1076944" y="178890"/>
                  <a:pt x="1112273" y="178890"/>
                </a:cubicBezTo>
                <a:cubicBezTo>
                  <a:pt x="1253592" y="178890"/>
                  <a:pt x="1368153" y="293451"/>
                  <a:pt x="1368153" y="434770"/>
                </a:cubicBezTo>
                <a:lnTo>
                  <a:pt x="1359228" y="478978"/>
                </a:lnTo>
                <a:lnTo>
                  <a:pt x="1405590" y="488338"/>
                </a:lnTo>
                <a:cubicBezTo>
                  <a:pt x="1468221" y="514830"/>
                  <a:pt x="1512168" y="576847"/>
                  <a:pt x="1512168" y="649128"/>
                </a:cubicBezTo>
                <a:cubicBezTo>
                  <a:pt x="1512168" y="745503"/>
                  <a:pt x="1434040" y="823631"/>
                  <a:pt x="1337665" y="823631"/>
                </a:cubicBezTo>
                <a:lnTo>
                  <a:pt x="246511" y="823631"/>
                </a:lnTo>
                <a:lnTo>
                  <a:pt x="241041" y="822527"/>
                </a:lnTo>
                <a:lnTo>
                  <a:pt x="230088" y="823631"/>
                </a:lnTo>
                <a:cubicBezTo>
                  <a:pt x="103014" y="823631"/>
                  <a:pt x="0" y="720617"/>
                  <a:pt x="0" y="593543"/>
                </a:cubicBezTo>
                <a:cubicBezTo>
                  <a:pt x="0" y="482353"/>
                  <a:pt x="78870" y="389585"/>
                  <a:pt x="183717" y="368130"/>
                </a:cubicBezTo>
                <a:lnTo>
                  <a:pt x="219533" y="364519"/>
                </a:lnTo>
                <a:lnTo>
                  <a:pt x="224137" y="318852"/>
                </a:lnTo>
                <a:cubicBezTo>
                  <a:pt x="261373" y="136884"/>
                  <a:pt x="422379" y="0"/>
                  <a:pt x="615355" y="0"/>
                </a:cubicBezTo>
                <a:close/>
              </a:path>
            </a:pathLst>
          </a:custGeom>
          <a:solidFill>
            <a:srgbClr val="7F7F7F">
              <a:alpha val="14902"/>
            </a:srgb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cxnSp>
        <p:nvCxnSpPr>
          <p:cNvPr id="18" name="Łącznik prosty 2">
            <a:extLst>
              <a:ext uri="{FF2B5EF4-FFF2-40B4-BE49-F238E27FC236}">
                <a16:creationId xmlns:a16="http://schemas.microsoft.com/office/drawing/2014/main" id="{E6930661-5338-1B9B-7EDE-35EA58CDBBED}"/>
              </a:ext>
            </a:extLst>
          </p:cNvPr>
          <p:cNvCxnSpPr/>
          <p:nvPr/>
        </p:nvCxnSpPr>
        <p:spPr>
          <a:xfrm flipV="1">
            <a:off x="-1228725" y="1582738"/>
            <a:ext cx="10299700" cy="0"/>
          </a:xfrm>
          <a:prstGeom prst="line">
            <a:avLst/>
          </a:prstGeom>
          <a:ln w="19050" cap="rnd">
            <a:solidFill>
              <a:srgbClr val="86D2E9"/>
            </a:solidFill>
            <a:round/>
          </a:ln>
        </p:spPr>
        <p:style>
          <a:lnRef idx="1">
            <a:schemeClr val="accent1"/>
          </a:lnRef>
          <a:fillRef idx="0">
            <a:schemeClr val="accent1"/>
          </a:fillRef>
          <a:effectRef idx="0">
            <a:schemeClr val="accent1"/>
          </a:effectRef>
          <a:fontRef idx="minor">
            <a:schemeClr val="tx1"/>
          </a:fontRef>
        </p:style>
      </p:cxnSp>
      <p:cxnSp>
        <p:nvCxnSpPr>
          <p:cNvPr id="19" name="Łącznik prosty 13">
            <a:extLst>
              <a:ext uri="{FF2B5EF4-FFF2-40B4-BE49-F238E27FC236}">
                <a16:creationId xmlns:a16="http://schemas.microsoft.com/office/drawing/2014/main" id="{04C437B3-EE2E-A39E-467B-2353146003D0}"/>
              </a:ext>
            </a:extLst>
          </p:cNvPr>
          <p:cNvCxnSpPr/>
          <p:nvPr/>
        </p:nvCxnSpPr>
        <p:spPr>
          <a:xfrm>
            <a:off x="4129088" y="1582738"/>
            <a:ext cx="0" cy="555625"/>
          </a:xfrm>
          <a:prstGeom prst="line">
            <a:avLst/>
          </a:prstGeom>
          <a:ln w="19050">
            <a:solidFill>
              <a:srgbClr val="86D2E9"/>
            </a:solidFill>
          </a:ln>
        </p:spPr>
        <p:style>
          <a:lnRef idx="1">
            <a:schemeClr val="accent1"/>
          </a:lnRef>
          <a:fillRef idx="0">
            <a:schemeClr val="accent1"/>
          </a:fillRef>
          <a:effectRef idx="0">
            <a:schemeClr val="accent1"/>
          </a:effectRef>
          <a:fontRef idx="minor">
            <a:schemeClr val="tx1"/>
          </a:fontRef>
        </p:style>
      </p:cxnSp>
      <p:cxnSp>
        <p:nvCxnSpPr>
          <p:cNvPr id="30" name="Łącznik prosty 14">
            <a:extLst>
              <a:ext uri="{FF2B5EF4-FFF2-40B4-BE49-F238E27FC236}">
                <a16:creationId xmlns:a16="http://schemas.microsoft.com/office/drawing/2014/main" id="{EB5FCA55-3F0C-ADE1-2AEE-B2A5CF5E6417}"/>
              </a:ext>
            </a:extLst>
          </p:cNvPr>
          <p:cNvCxnSpPr/>
          <p:nvPr/>
        </p:nvCxnSpPr>
        <p:spPr>
          <a:xfrm>
            <a:off x="9074150" y="1582738"/>
            <a:ext cx="0" cy="555625"/>
          </a:xfrm>
          <a:prstGeom prst="line">
            <a:avLst/>
          </a:prstGeom>
          <a:ln w="19050" cap="rnd">
            <a:solidFill>
              <a:srgbClr val="86D2E9"/>
            </a:solidFill>
            <a:round/>
          </a:ln>
        </p:spPr>
        <p:style>
          <a:lnRef idx="1">
            <a:schemeClr val="accent1"/>
          </a:lnRef>
          <a:fillRef idx="0">
            <a:schemeClr val="accent1"/>
          </a:fillRef>
          <a:effectRef idx="0">
            <a:schemeClr val="accent1"/>
          </a:effectRef>
          <a:fontRef idx="minor">
            <a:schemeClr val="tx1"/>
          </a:fontRef>
        </p:style>
      </p:cxnSp>
      <p:grpSp>
        <p:nvGrpSpPr>
          <p:cNvPr id="31" name="Grupa 23">
            <a:extLst>
              <a:ext uri="{FF2B5EF4-FFF2-40B4-BE49-F238E27FC236}">
                <a16:creationId xmlns:a16="http://schemas.microsoft.com/office/drawing/2014/main" id="{FBAA8B43-C9A1-0C07-39DC-CBF0E4B22DE4}"/>
              </a:ext>
            </a:extLst>
          </p:cNvPr>
          <p:cNvGrpSpPr>
            <a:grpSpLocks/>
          </p:cNvGrpSpPr>
          <p:nvPr/>
        </p:nvGrpSpPr>
        <p:grpSpPr bwMode="auto">
          <a:xfrm>
            <a:off x="2154238" y="2138363"/>
            <a:ext cx="3946525" cy="3006725"/>
            <a:chOff x="2153729" y="2138827"/>
            <a:chExt cx="3946337" cy="3006462"/>
          </a:xfrm>
        </p:grpSpPr>
        <p:sp>
          <p:nvSpPr>
            <p:cNvPr id="32" name="Prostokąt z rogami zaokrąglonymi z jednej strony 4">
              <a:extLst>
                <a:ext uri="{FF2B5EF4-FFF2-40B4-BE49-F238E27FC236}">
                  <a16:creationId xmlns:a16="http://schemas.microsoft.com/office/drawing/2014/main" id="{2DAD66A7-76C9-AE5B-F52C-D53C7023030A}"/>
                </a:ext>
              </a:extLst>
            </p:cNvPr>
            <p:cNvSpPr/>
            <p:nvPr/>
          </p:nvSpPr>
          <p:spPr>
            <a:xfrm>
              <a:off x="2169603" y="2138827"/>
              <a:ext cx="3925700" cy="1247666"/>
            </a:xfrm>
            <a:prstGeom prst="round2SameRect">
              <a:avLst>
                <a:gd name="adj1" fmla="val 29357"/>
                <a:gd name="adj2" fmla="val 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sp>
          <p:nvSpPr>
            <p:cNvPr id="33" name="Rectangle 37">
              <a:extLst>
                <a:ext uri="{FF2B5EF4-FFF2-40B4-BE49-F238E27FC236}">
                  <a16:creationId xmlns:a16="http://schemas.microsoft.com/office/drawing/2014/main" id="{F7958CDA-D149-61D0-6283-397B5F8AFD83}"/>
                </a:ext>
              </a:extLst>
            </p:cNvPr>
            <p:cNvSpPr/>
            <p:nvPr/>
          </p:nvSpPr>
          <p:spPr>
            <a:xfrm>
              <a:off x="2153729" y="3245217"/>
              <a:ext cx="3946337" cy="1900072"/>
            </a:xfrm>
            <a:prstGeom prst="rect">
              <a:avLst/>
            </a:prstGeom>
            <a:no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lIns="182880" tIns="182880" rIns="182880" bIns="182880" spcCol="1270"/>
            <a:lstStyle/>
            <a:p>
              <a:pPr defTabSz="913260" eaLnBrk="1" fontAlgn="auto" hangingPunct="1">
                <a:spcAft>
                  <a:spcPts val="0"/>
                </a:spcAft>
                <a:defRPr/>
              </a:pPr>
              <a:r>
                <a:rPr lang="en-NZ" altLang="en-US" sz="2000">
                  <a:solidFill>
                    <a:schemeClr val="tx1"/>
                  </a:solidFill>
                  <a:latin typeface="Century Gothic" panose="020B0502020202020204" pitchFamily="34" charset="0"/>
                </a:rPr>
                <a:t>It’s important to know the </a:t>
              </a:r>
              <a:br>
                <a:rPr lang="en-NZ" altLang="en-US" sz="2000">
                  <a:solidFill>
                    <a:schemeClr val="tx1"/>
                  </a:solidFill>
                  <a:latin typeface="Century Gothic" panose="020B0502020202020204" pitchFamily="34" charset="0"/>
                </a:rPr>
              </a:br>
              <a:r>
                <a:rPr lang="en-NZ" altLang="en-US" sz="2000">
                  <a:solidFill>
                    <a:schemeClr val="tx1"/>
                  </a:solidFill>
                  <a:latin typeface="Century Gothic" panose="020B0502020202020204" pitchFamily="34" charset="0"/>
                </a:rPr>
                <a:t>reactions of the DISC Styles when under “pressure” as well as some of their motivating FEARS. </a:t>
              </a:r>
            </a:p>
          </p:txBody>
        </p:sp>
        <p:sp>
          <p:nvSpPr>
            <p:cNvPr id="34" name="Rectangle 39">
              <a:extLst>
                <a:ext uri="{FF2B5EF4-FFF2-40B4-BE49-F238E27FC236}">
                  <a16:creationId xmlns:a16="http://schemas.microsoft.com/office/drawing/2014/main" id="{63F22DCE-D146-5683-F57C-B414755E98A5}"/>
                </a:ext>
              </a:extLst>
            </p:cNvPr>
            <p:cNvSpPr/>
            <p:nvPr/>
          </p:nvSpPr>
          <p:spPr>
            <a:xfrm>
              <a:off x="2696628" y="2456299"/>
              <a:ext cx="2936735" cy="609547"/>
            </a:xfrm>
            <a:prstGeom prst="rect">
              <a:avLst/>
            </a:prstGeom>
            <a:no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lIns="182880" tIns="91440" rIns="182880" bIns="182880" spcCol="1270" anchor="ctr">
              <a:spAutoFit/>
            </a:bodyPr>
            <a:lstStyle/>
            <a:p>
              <a:pPr algn="ctr" defTabSz="666734" eaLnBrk="1" fontAlgn="auto" hangingPunct="1">
                <a:lnSpc>
                  <a:spcPct val="90000"/>
                </a:lnSpc>
                <a:spcAft>
                  <a:spcPts val="200"/>
                </a:spcAft>
                <a:defRPr/>
              </a:pPr>
              <a:r>
                <a:rPr lang="en-NZ" sz="2400" b="1">
                  <a:solidFill>
                    <a:schemeClr val="bg1"/>
                  </a:solidFill>
                  <a:latin typeface="Century Gothic" panose="020B0502020202020204" pitchFamily="34" charset="0"/>
                </a:rPr>
                <a:t>Pressure</a:t>
              </a:r>
              <a:endParaRPr lang="en-US" sz="2400" b="1">
                <a:solidFill>
                  <a:schemeClr val="bg1"/>
                </a:solidFill>
                <a:latin typeface="Century Gothic" panose="020B0502020202020204" pitchFamily="34" charset="0"/>
              </a:endParaRPr>
            </a:p>
          </p:txBody>
        </p:sp>
        <p:sp>
          <p:nvSpPr>
            <p:cNvPr id="35" name="Prostokąt zaokrąglony 7">
              <a:extLst>
                <a:ext uri="{FF2B5EF4-FFF2-40B4-BE49-F238E27FC236}">
                  <a16:creationId xmlns:a16="http://schemas.microsoft.com/office/drawing/2014/main" id="{E5023737-D571-88D7-6BDF-CFD1582772BE}"/>
                </a:ext>
              </a:extLst>
            </p:cNvPr>
            <p:cNvSpPr/>
            <p:nvPr/>
          </p:nvSpPr>
          <p:spPr>
            <a:xfrm>
              <a:off x="2169603" y="2138827"/>
              <a:ext cx="3930463" cy="2803280"/>
            </a:xfrm>
            <a:prstGeom prst="roundRect">
              <a:avLst>
                <a:gd name="adj" fmla="val 13070"/>
              </a:avLst>
            </a:prstGeom>
            <a:ln w="19050" cap="rnd">
              <a:solidFill>
                <a:schemeClr val="bg1">
                  <a:lumMod val="65000"/>
                </a:schemeClr>
              </a:solidFill>
              <a:round/>
            </a:ln>
          </p:spPr>
          <p:style>
            <a:lnRef idx="1">
              <a:schemeClr val="accent1"/>
            </a:lnRef>
            <a:fillRef idx="0">
              <a:schemeClr val="accent1"/>
            </a:fillRef>
            <a:effectRef idx="0">
              <a:schemeClr val="accent1"/>
            </a:effectRef>
            <a:fontRef idx="minor">
              <a:schemeClr val="tx1"/>
            </a:fontRef>
          </p:style>
          <p:txBody>
            <a:bodyPr anchor="ctr"/>
            <a:lstStyle/>
            <a:p>
              <a:pPr algn="ctr" defTabSz="913203" eaLnBrk="1" fontAlgn="auto" hangingPunct="1">
                <a:spcBef>
                  <a:spcPts val="0"/>
                </a:spcBef>
                <a:spcAft>
                  <a:spcPts val="0"/>
                </a:spcAft>
                <a:defRPr/>
              </a:pPr>
              <a:endParaRPr lang="pl-PL"/>
            </a:p>
          </p:txBody>
        </p:sp>
      </p:grpSp>
      <p:grpSp>
        <p:nvGrpSpPr>
          <p:cNvPr id="37" name="Grupa 24">
            <a:extLst>
              <a:ext uri="{FF2B5EF4-FFF2-40B4-BE49-F238E27FC236}">
                <a16:creationId xmlns:a16="http://schemas.microsoft.com/office/drawing/2014/main" id="{22AB4F73-368B-7E45-9FD1-1E70D00E714D}"/>
              </a:ext>
            </a:extLst>
          </p:cNvPr>
          <p:cNvGrpSpPr>
            <a:grpSpLocks/>
          </p:cNvGrpSpPr>
          <p:nvPr/>
        </p:nvGrpSpPr>
        <p:grpSpPr bwMode="auto">
          <a:xfrm>
            <a:off x="6846888" y="2138363"/>
            <a:ext cx="4521200" cy="3616325"/>
            <a:chOff x="6846309" y="2138827"/>
            <a:chExt cx="4522005" cy="3615795"/>
          </a:xfrm>
        </p:grpSpPr>
        <p:sp>
          <p:nvSpPr>
            <p:cNvPr id="38" name="Prostokąt zaokrąglony 19">
              <a:extLst>
                <a:ext uri="{FF2B5EF4-FFF2-40B4-BE49-F238E27FC236}">
                  <a16:creationId xmlns:a16="http://schemas.microsoft.com/office/drawing/2014/main" id="{99BD03B0-F997-D7BB-9212-39377B50CB69}"/>
                </a:ext>
              </a:extLst>
            </p:cNvPr>
            <p:cNvSpPr/>
            <p:nvPr/>
          </p:nvSpPr>
          <p:spPr>
            <a:xfrm>
              <a:off x="6874889" y="2138827"/>
              <a:ext cx="4406096" cy="2803114"/>
            </a:xfrm>
            <a:prstGeom prst="roundRect">
              <a:avLst>
                <a:gd name="adj" fmla="val 11624"/>
              </a:avLst>
            </a:prstGeom>
            <a:solidFill>
              <a:schemeClr val="bg1"/>
            </a:solidFill>
            <a:ln w="19050" cap="rnd">
              <a:solidFill>
                <a:schemeClr val="bg1">
                  <a:lumMod val="65000"/>
                </a:schemeClr>
              </a:solidFill>
              <a:round/>
            </a:ln>
          </p:spPr>
          <p:style>
            <a:lnRef idx="1">
              <a:schemeClr val="accent1"/>
            </a:lnRef>
            <a:fillRef idx="0">
              <a:schemeClr val="accent1"/>
            </a:fillRef>
            <a:effectRef idx="0">
              <a:schemeClr val="accent1"/>
            </a:effectRef>
            <a:fontRef idx="minor">
              <a:schemeClr val="tx1"/>
            </a:fontRef>
          </p:style>
          <p:txBody>
            <a:bodyPr anchor="ctr"/>
            <a:lstStyle/>
            <a:p>
              <a:pPr algn="ctr" defTabSz="913203" eaLnBrk="1" fontAlgn="auto" hangingPunct="1">
                <a:spcBef>
                  <a:spcPts val="0"/>
                </a:spcBef>
                <a:spcAft>
                  <a:spcPts val="0"/>
                </a:spcAft>
                <a:defRPr/>
              </a:pPr>
              <a:endParaRPr lang="pl-PL"/>
            </a:p>
          </p:txBody>
        </p:sp>
        <p:sp>
          <p:nvSpPr>
            <p:cNvPr id="39" name="Prostokąt z rogami zaokrąglonymi z jednej strony 16">
              <a:extLst>
                <a:ext uri="{FF2B5EF4-FFF2-40B4-BE49-F238E27FC236}">
                  <a16:creationId xmlns:a16="http://schemas.microsoft.com/office/drawing/2014/main" id="{0B3DCD19-EDE4-558E-644E-E2B509A1C5CF}"/>
                </a:ext>
              </a:extLst>
            </p:cNvPr>
            <p:cNvSpPr/>
            <p:nvPr/>
          </p:nvSpPr>
          <p:spPr>
            <a:xfrm>
              <a:off x="6874889" y="2138827"/>
              <a:ext cx="4401334" cy="1247592"/>
            </a:xfrm>
            <a:prstGeom prst="round2SameRect">
              <a:avLst>
                <a:gd name="adj1" fmla="val 24922"/>
                <a:gd name="adj2" fmla="val 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sp>
          <p:nvSpPr>
            <p:cNvPr id="40" name="Rectangle 37">
              <a:extLst>
                <a:ext uri="{FF2B5EF4-FFF2-40B4-BE49-F238E27FC236}">
                  <a16:creationId xmlns:a16="http://schemas.microsoft.com/office/drawing/2014/main" id="{624833F5-850E-702A-BE0C-4EB3453D5057}"/>
                </a:ext>
              </a:extLst>
            </p:cNvPr>
            <p:cNvSpPr/>
            <p:nvPr/>
          </p:nvSpPr>
          <p:spPr>
            <a:xfrm>
              <a:off x="6846309" y="3245152"/>
              <a:ext cx="4522005" cy="2509470"/>
            </a:xfrm>
            <a:prstGeom prst="rect">
              <a:avLst/>
            </a:prstGeom>
            <a:no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lIns="182880" tIns="182880" rIns="182880" bIns="182880" spcCol="1270"/>
            <a:lstStyle/>
            <a:p>
              <a:pPr defTabSz="913260" eaLnBrk="1" fontAlgn="auto" hangingPunct="1">
                <a:spcBef>
                  <a:spcPts val="0"/>
                </a:spcBef>
                <a:spcAft>
                  <a:spcPts val="0"/>
                </a:spcAft>
                <a:defRPr/>
              </a:pPr>
              <a:r>
                <a:rPr lang="en-NZ" altLang="en-US" sz="2000">
                  <a:solidFill>
                    <a:schemeClr val="tx1"/>
                  </a:solidFill>
                  <a:latin typeface="Century Gothic" panose="020B0502020202020204" pitchFamily="34" charset="0"/>
                </a:rPr>
                <a:t>When potentially facing a FEAR the reactions of the DISC Styles can be quite obvious. Let’s look at some typical fears style by style…</a:t>
              </a:r>
              <a:endParaRPr lang="en-NZ" altLang="en-US" sz="2400">
                <a:solidFill>
                  <a:schemeClr val="tx1"/>
                </a:solidFill>
                <a:latin typeface="Century Gothic" panose="020B0502020202020204" pitchFamily="34" charset="0"/>
              </a:endParaRPr>
            </a:p>
          </p:txBody>
        </p:sp>
        <p:sp>
          <p:nvSpPr>
            <p:cNvPr id="41" name="Rectangle 39">
              <a:extLst>
                <a:ext uri="{FF2B5EF4-FFF2-40B4-BE49-F238E27FC236}">
                  <a16:creationId xmlns:a16="http://schemas.microsoft.com/office/drawing/2014/main" id="{02DE6E9D-FAE9-8304-F93F-FB116A77DD22}"/>
                </a:ext>
              </a:extLst>
            </p:cNvPr>
            <p:cNvSpPr/>
            <p:nvPr/>
          </p:nvSpPr>
          <p:spPr>
            <a:xfrm>
              <a:off x="7640200" y="2456280"/>
              <a:ext cx="2934222" cy="609511"/>
            </a:xfrm>
            <a:prstGeom prst="rect">
              <a:avLst/>
            </a:prstGeom>
            <a:no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lIns="182880" tIns="91440" rIns="182880" bIns="182880" spcCol="1270" anchor="ctr">
              <a:spAutoFit/>
            </a:bodyPr>
            <a:lstStyle/>
            <a:p>
              <a:pPr algn="ctr" defTabSz="666734" eaLnBrk="1" fontAlgn="auto" hangingPunct="1">
                <a:lnSpc>
                  <a:spcPct val="90000"/>
                </a:lnSpc>
                <a:spcAft>
                  <a:spcPts val="200"/>
                </a:spcAft>
                <a:defRPr/>
              </a:pPr>
              <a:r>
                <a:rPr lang="en-NZ" sz="2400" b="1">
                  <a:solidFill>
                    <a:schemeClr val="bg1"/>
                  </a:solidFill>
                  <a:latin typeface="Century Gothic" panose="020B0502020202020204" pitchFamily="34" charset="0"/>
                </a:rPr>
                <a:t>Fears</a:t>
              </a:r>
              <a:endParaRPr lang="en-US" sz="2400" b="1">
                <a:solidFill>
                  <a:schemeClr val="bg1"/>
                </a:solidFill>
                <a:latin typeface="Century Gothic" panose="020B0502020202020204" pitchFamily="34" charset="0"/>
              </a:endParaRPr>
            </a:p>
          </p:txBody>
        </p:sp>
      </p:grpSp>
      <p:sp>
        <p:nvSpPr>
          <p:cNvPr id="111625" name="Text Placeholder 2">
            <a:extLst>
              <a:ext uri="{FF2B5EF4-FFF2-40B4-BE49-F238E27FC236}">
                <a16:creationId xmlns:a16="http://schemas.microsoft.com/office/drawing/2014/main" id="{EBDAD340-0377-2393-D10E-1C3C17A5293D}"/>
              </a:ext>
            </a:extLst>
          </p:cNvPr>
          <p:cNvSpPr txBox="1">
            <a:spLocks noChangeArrowheads="1"/>
          </p:cNvSpPr>
          <p:nvPr/>
        </p:nvSpPr>
        <p:spPr bwMode="auto">
          <a:xfrm>
            <a:off x="274638" y="195263"/>
            <a:ext cx="965835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79488">
              <a:defRPr>
                <a:solidFill>
                  <a:schemeClr val="tx1"/>
                </a:solidFill>
                <a:latin typeface="Calibri" panose="020F0502020204030204" pitchFamily="34" charset="0"/>
              </a:defRPr>
            </a:lvl1pPr>
            <a:lvl2pPr marL="795338" indent="-304800" defTabSz="979488">
              <a:defRPr>
                <a:solidFill>
                  <a:schemeClr val="tx1"/>
                </a:solidFill>
                <a:latin typeface="Calibri" panose="020F0502020204030204" pitchFamily="34" charset="0"/>
              </a:defRPr>
            </a:lvl2pPr>
            <a:lvl3pPr marL="1223963" indent="-244475" defTabSz="979488">
              <a:defRPr>
                <a:solidFill>
                  <a:schemeClr val="tx1"/>
                </a:solidFill>
                <a:latin typeface="Calibri" panose="020F0502020204030204" pitchFamily="34" charset="0"/>
              </a:defRPr>
            </a:lvl3pPr>
            <a:lvl4pPr marL="1712913" indent="-244475" defTabSz="979488">
              <a:defRPr>
                <a:solidFill>
                  <a:schemeClr val="tx1"/>
                </a:solidFill>
                <a:latin typeface="Calibri" panose="020F0502020204030204" pitchFamily="34" charset="0"/>
              </a:defRPr>
            </a:lvl4pPr>
            <a:lvl5pPr marL="2203450" indent="-244475" defTabSz="979488">
              <a:defRPr>
                <a:solidFill>
                  <a:schemeClr val="tx1"/>
                </a:solidFill>
                <a:latin typeface="Calibri" panose="020F0502020204030204" pitchFamily="34" charset="0"/>
              </a:defRPr>
            </a:lvl5pPr>
            <a:lvl6pPr marL="2660650" indent="-244475" defTabSz="979488" eaLnBrk="0" fontAlgn="base" hangingPunct="0">
              <a:spcBef>
                <a:spcPct val="0"/>
              </a:spcBef>
              <a:spcAft>
                <a:spcPct val="0"/>
              </a:spcAft>
              <a:defRPr>
                <a:solidFill>
                  <a:schemeClr val="tx1"/>
                </a:solidFill>
                <a:latin typeface="Calibri" panose="020F0502020204030204" pitchFamily="34" charset="0"/>
              </a:defRPr>
            </a:lvl6pPr>
            <a:lvl7pPr marL="3117850" indent="-244475" defTabSz="979488" eaLnBrk="0" fontAlgn="base" hangingPunct="0">
              <a:spcBef>
                <a:spcPct val="0"/>
              </a:spcBef>
              <a:spcAft>
                <a:spcPct val="0"/>
              </a:spcAft>
              <a:defRPr>
                <a:solidFill>
                  <a:schemeClr val="tx1"/>
                </a:solidFill>
                <a:latin typeface="Calibri" panose="020F0502020204030204" pitchFamily="34" charset="0"/>
              </a:defRPr>
            </a:lvl7pPr>
            <a:lvl8pPr marL="3575050" indent="-244475" defTabSz="979488" eaLnBrk="0" fontAlgn="base" hangingPunct="0">
              <a:spcBef>
                <a:spcPct val="0"/>
              </a:spcBef>
              <a:spcAft>
                <a:spcPct val="0"/>
              </a:spcAft>
              <a:defRPr>
                <a:solidFill>
                  <a:schemeClr val="tx1"/>
                </a:solidFill>
                <a:latin typeface="Calibri" panose="020F0502020204030204" pitchFamily="34" charset="0"/>
              </a:defRPr>
            </a:lvl8pPr>
            <a:lvl9pPr marL="4032250" indent="-244475" defTabSz="979488"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NZ" altLang="en-US" b="1">
                <a:solidFill>
                  <a:srgbClr val="86D2E9"/>
                </a:solidFill>
                <a:latin typeface="Century Gothic" panose="020B0502020202020204" pitchFamily="34" charset="0"/>
              </a:rPr>
              <a:t>Self-Discovery: </a:t>
            </a:r>
            <a:r>
              <a:rPr lang="en-NZ" altLang="en-US">
                <a:latin typeface="Century Gothic" panose="020B0502020202020204" pitchFamily="34" charset="0"/>
              </a:rPr>
              <a:t>Pressure and Fears of the Styles</a:t>
            </a:r>
          </a:p>
        </p:txBody>
      </p:sp>
      <p:grpSp>
        <p:nvGrpSpPr>
          <p:cNvPr id="111626" name="Group 19">
            <a:extLst>
              <a:ext uri="{FF2B5EF4-FFF2-40B4-BE49-F238E27FC236}">
                <a16:creationId xmlns:a16="http://schemas.microsoft.com/office/drawing/2014/main" id="{35D9DBA5-228E-FAB2-EEE3-738A16DBB735}"/>
              </a:ext>
            </a:extLst>
          </p:cNvPr>
          <p:cNvGrpSpPr>
            <a:grpSpLocks/>
          </p:cNvGrpSpPr>
          <p:nvPr/>
        </p:nvGrpSpPr>
        <p:grpSpPr bwMode="auto">
          <a:xfrm>
            <a:off x="9604375" y="204788"/>
            <a:ext cx="2849563" cy="376237"/>
            <a:chOff x="9604598" y="204437"/>
            <a:chExt cx="2848654" cy="377134"/>
          </a:xfrm>
        </p:grpSpPr>
        <p:sp>
          <p:nvSpPr>
            <p:cNvPr id="21" name="Prostokąt zaokrąglony 7">
              <a:extLst>
                <a:ext uri="{FF2B5EF4-FFF2-40B4-BE49-F238E27FC236}">
                  <a16:creationId xmlns:a16="http://schemas.microsoft.com/office/drawing/2014/main" id="{59178A4B-76B4-3277-B258-7075F7D93A8B}"/>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13 of GD Section</a:t>
              </a:r>
              <a:endParaRPr lang="en-US" sz="1100" b="1">
                <a:solidFill>
                  <a:schemeClr val="bg1"/>
                </a:solidFill>
                <a:latin typeface="Century Gothic" panose="020B0502020202020204" pitchFamily="34" charset="0"/>
              </a:endParaRPr>
            </a:p>
          </p:txBody>
        </p:sp>
        <p:pic>
          <p:nvPicPr>
            <p:cNvPr id="111628" name="Graphic 21" descr="Closed book with solid fill">
              <a:extLst>
                <a:ext uri="{FF2B5EF4-FFF2-40B4-BE49-F238E27FC236}">
                  <a16:creationId xmlns:a16="http://schemas.microsoft.com/office/drawing/2014/main" id="{73703403-2E78-D01B-1785-8CECD8F4442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par>
                          <p:cTn id="8" fill="hold" nodeType="afterGroup">
                            <p:stCondLst>
                              <p:cond delay="500"/>
                            </p:stCondLst>
                            <p:childTnLst>
                              <p:par>
                                <p:cTn id="9" presetID="22" presetClass="entr" presetSubtype="1" fill="hold"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up)">
                                      <p:cBhvr>
                                        <p:cTn id="11" dur="500"/>
                                        <p:tgtEl>
                                          <p:spTgt spid="19"/>
                                        </p:tgtEl>
                                      </p:cBhvr>
                                    </p:animEffect>
                                  </p:childTnLst>
                                </p:cTn>
                              </p:par>
                              <p:par>
                                <p:cTn id="12" presetID="10" presetClass="entr" presetSubtype="0" fill="hold" nodeType="withEffect">
                                  <p:stCondLst>
                                    <p:cond delay="500"/>
                                  </p:stCondLst>
                                  <p:childTnLst>
                                    <p:set>
                                      <p:cBhvr>
                                        <p:cTn id="13" dur="1" fill="hold">
                                          <p:stCondLst>
                                            <p:cond delay="0"/>
                                          </p:stCondLst>
                                        </p:cTn>
                                        <p:tgtEl>
                                          <p:spTgt spid="31"/>
                                        </p:tgtEl>
                                        <p:attrNameLst>
                                          <p:attrName>style.visibility</p:attrName>
                                        </p:attrNameLst>
                                      </p:cBhvr>
                                      <p:to>
                                        <p:strVal val="visible"/>
                                      </p:to>
                                    </p:set>
                                    <p:animEffect transition="in" filter="fade">
                                      <p:cBhvr>
                                        <p:cTn id="14" dur="500"/>
                                        <p:tgtEl>
                                          <p:spTgt spid="31"/>
                                        </p:tgtEl>
                                      </p:cBhvr>
                                    </p:animEffect>
                                  </p:childTnLst>
                                </p:cTn>
                              </p:par>
                              <p:par>
                                <p:cTn id="15" presetID="22" presetClass="entr" presetSubtype="1" fill="hold" nodeType="withEffect">
                                  <p:stCondLst>
                                    <p:cond delay="1000"/>
                                  </p:stCondLst>
                                  <p:childTnLst>
                                    <p:set>
                                      <p:cBhvr>
                                        <p:cTn id="16" dur="1" fill="hold">
                                          <p:stCondLst>
                                            <p:cond delay="0"/>
                                          </p:stCondLst>
                                        </p:cTn>
                                        <p:tgtEl>
                                          <p:spTgt spid="30"/>
                                        </p:tgtEl>
                                        <p:attrNameLst>
                                          <p:attrName>style.visibility</p:attrName>
                                        </p:attrNameLst>
                                      </p:cBhvr>
                                      <p:to>
                                        <p:strVal val="visible"/>
                                      </p:to>
                                    </p:set>
                                    <p:animEffect transition="in" filter="wipe(up)">
                                      <p:cBhvr>
                                        <p:cTn id="17" dur="500"/>
                                        <p:tgtEl>
                                          <p:spTgt spid="30"/>
                                        </p:tgtEl>
                                      </p:cBhvr>
                                    </p:animEffect>
                                  </p:childTnLst>
                                </p:cTn>
                              </p:par>
                              <p:par>
                                <p:cTn id="18" presetID="10" presetClass="entr" presetSubtype="0" fill="hold" nodeType="withEffect">
                                  <p:stCondLst>
                                    <p:cond delay="1500"/>
                                  </p:stCondLst>
                                  <p:childTnLst>
                                    <p:set>
                                      <p:cBhvr>
                                        <p:cTn id="19" dur="1" fill="hold">
                                          <p:stCondLst>
                                            <p:cond delay="0"/>
                                          </p:stCondLst>
                                        </p:cTn>
                                        <p:tgtEl>
                                          <p:spTgt spid="37"/>
                                        </p:tgtEl>
                                        <p:attrNameLst>
                                          <p:attrName>style.visibility</p:attrName>
                                        </p:attrNameLst>
                                      </p:cBhvr>
                                      <p:to>
                                        <p:strVal val="visible"/>
                                      </p:to>
                                    </p:set>
                                    <p:animEffect transition="in" filter="fade">
                                      <p:cBhvr>
                                        <p:cTn id="20" dur="500"/>
                                        <p:tgtEl>
                                          <p:spTgt spid="37"/>
                                        </p:tgtEl>
                                      </p:cBhvr>
                                    </p:animEffect>
                                  </p:childTnLst>
                                </p:cTn>
                              </p:par>
                              <p:par>
                                <p:cTn id="21" presetID="10" presetClass="entr" presetSubtype="0" fill="hold" nodeType="with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500"/>
                                        <p:tgtEl>
                                          <p:spTgt spid="16"/>
                                        </p:tgtEl>
                                      </p:cBhvr>
                                    </p:animEffect>
                                  </p:childTnLst>
                                </p:cTn>
                              </p:par>
                              <p:par>
                                <p:cTn id="24" presetID="10" presetClass="entr" presetSubtype="0" fill="hold" nodeType="with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fade">
                                      <p:cBhvr>
                                        <p:cTn id="26"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Elipsa 2">
            <a:extLst>
              <a:ext uri="{FF2B5EF4-FFF2-40B4-BE49-F238E27FC236}">
                <a16:creationId xmlns:a16="http://schemas.microsoft.com/office/drawing/2014/main" id="{73EE1B8A-2D3C-9820-25FA-2BE6D858B19C}"/>
              </a:ext>
            </a:extLst>
          </p:cNvPr>
          <p:cNvSpPr/>
          <p:nvPr/>
        </p:nvSpPr>
        <p:spPr>
          <a:xfrm>
            <a:off x="5295900" y="1614488"/>
            <a:ext cx="3440113" cy="3440112"/>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latin typeface="Century Gothic" panose="020B0502020202020204" pitchFamily="34" charset="0"/>
            </a:endParaRPr>
          </a:p>
        </p:txBody>
      </p:sp>
      <p:grpSp>
        <p:nvGrpSpPr>
          <p:cNvPr id="30" name="Grupa 3">
            <a:extLst>
              <a:ext uri="{FF2B5EF4-FFF2-40B4-BE49-F238E27FC236}">
                <a16:creationId xmlns:a16="http://schemas.microsoft.com/office/drawing/2014/main" id="{30544930-1092-6BBB-7084-1C28186BC1BD}"/>
              </a:ext>
            </a:extLst>
          </p:cNvPr>
          <p:cNvGrpSpPr>
            <a:grpSpLocks/>
          </p:cNvGrpSpPr>
          <p:nvPr/>
        </p:nvGrpSpPr>
        <p:grpSpPr bwMode="auto">
          <a:xfrm>
            <a:off x="2104371" y="1460500"/>
            <a:ext cx="3939242" cy="369332"/>
            <a:chOff x="1990760" y="1460135"/>
            <a:chExt cx="3939280" cy="370367"/>
          </a:xfrm>
        </p:grpSpPr>
        <p:cxnSp>
          <p:nvCxnSpPr>
            <p:cNvPr id="31" name="Łącznik prosty 4">
              <a:extLst>
                <a:ext uri="{FF2B5EF4-FFF2-40B4-BE49-F238E27FC236}">
                  <a16:creationId xmlns:a16="http://schemas.microsoft.com/office/drawing/2014/main" id="{FF8BD580-FA32-E502-B149-6849F8606213}"/>
                </a:ext>
              </a:extLst>
            </p:cNvPr>
            <p:cNvCxnSpPr/>
            <p:nvPr/>
          </p:nvCxnSpPr>
          <p:spPr>
            <a:xfrm flipH="1" flipV="1">
              <a:off x="4232986" y="1671865"/>
              <a:ext cx="1697054" cy="30247"/>
            </a:xfrm>
            <a:prstGeom prst="line">
              <a:avLst/>
            </a:prstGeom>
            <a:ln w="19050" cap="rnd">
              <a:solidFill>
                <a:srgbClr val="EC1C23"/>
              </a:solidFill>
              <a:round/>
            </a:ln>
          </p:spPr>
          <p:style>
            <a:lnRef idx="1">
              <a:schemeClr val="accent1"/>
            </a:lnRef>
            <a:fillRef idx="0">
              <a:schemeClr val="accent1"/>
            </a:fillRef>
            <a:effectRef idx="0">
              <a:schemeClr val="accent1"/>
            </a:effectRef>
            <a:fontRef idx="minor">
              <a:schemeClr val="tx1"/>
            </a:fontRef>
          </p:style>
        </p:cxnSp>
        <p:sp>
          <p:nvSpPr>
            <p:cNvPr id="32" name="Prostokąt 5">
              <a:extLst>
                <a:ext uri="{FF2B5EF4-FFF2-40B4-BE49-F238E27FC236}">
                  <a16:creationId xmlns:a16="http://schemas.microsoft.com/office/drawing/2014/main" id="{0B0584FD-AEBD-D252-F9AB-E79F933F353D}"/>
                </a:ext>
              </a:extLst>
            </p:cNvPr>
            <p:cNvSpPr/>
            <p:nvPr/>
          </p:nvSpPr>
          <p:spPr>
            <a:xfrm>
              <a:off x="1990760" y="1460135"/>
              <a:ext cx="1855526" cy="370367"/>
            </a:xfrm>
            <a:prstGeom prst="rect">
              <a:avLst/>
            </a:prstGeom>
          </p:spPr>
          <p:txBody>
            <a:bodyPr wrap="none">
              <a:spAutoFit/>
            </a:bodyPr>
            <a:lstStyle/>
            <a:p>
              <a:pPr algn="ctr" defTabSz="622300" eaLnBrk="1" fontAlgn="auto" hangingPunct="1">
                <a:lnSpc>
                  <a:spcPct val="90000"/>
                </a:lnSpc>
                <a:spcAft>
                  <a:spcPct val="35000"/>
                </a:spcAft>
                <a:defRPr/>
              </a:pPr>
              <a:r>
                <a:rPr lang="en-NZ" altLang="pl-PL" sz="2000" spc="-39">
                  <a:latin typeface="Century Gothic" panose="020B0502020202020204" pitchFamily="34" charset="0"/>
                </a:rPr>
                <a:t>Losing</a:t>
              </a:r>
              <a:r>
                <a:rPr lang="en-NZ" altLang="pl-PL" sz="2000" b="1" spc="-39">
                  <a:solidFill>
                    <a:schemeClr val="accent5"/>
                  </a:solidFill>
                  <a:latin typeface="Century Gothic" panose="020B0502020202020204" pitchFamily="34" charset="0"/>
                </a:rPr>
                <a:t> </a:t>
              </a:r>
              <a:r>
                <a:rPr lang="en-NZ" altLang="pl-PL" sz="2000" b="1" spc="-39">
                  <a:solidFill>
                    <a:srgbClr val="EC1C23"/>
                  </a:solidFill>
                  <a:latin typeface="Century Gothic" panose="020B0502020202020204" pitchFamily="34" charset="0"/>
                </a:rPr>
                <a:t>Control</a:t>
              </a:r>
              <a:endParaRPr lang="pl-PL" sz="2000">
                <a:solidFill>
                  <a:srgbClr val="EC1C23"/>
                </a:solidFill>
                <a:latin typeface="Century Gothic" panose="020B0502020202020204" pitchFamily="34" charset="0"/>
              </a:endParaRPr>
            </a:p>
          </p:txBody>
        </p:sp>
      </p:grpSp>
      <p:grpSp>
        <p:nvGrpSpPr>
          <p:cNvPr id="33" name="Grupa 6">
            <a:extLst>
              <a:ext uri="{FF2B5EF4-FFF2-40B4-BE49-F238E27FC236}">
                <a16:creationId xmlns:a16="http://schemas.microsoft.com/office/drawing/2014/main" id="{5CB6262D-72B5-0626-1DF1-AC3C72B3AC52}"/>
              </a:ext>
            </a:extLst>
          </p:cNvPr>
          <p:cNvGrpSpPr>
            <a:grpSpLocks/>
          </p:cNvGrpSpPr>
          <p:nvPr/>
        </p:nvGrpSpPr>
        <p:grpSpPr bwMode="auto">
          <a:xfrm>
            <a:off x="2520950" y="2487613"/>
            <a:ext cx="3524250" cy="369887"/>
            <a:chOff x="1802614" y="2488155"/>
            <a:chExt cx="3525616" cy="369332"/>
          </a:xfrm>
        </p:grpSpPr>
        <p:sp>
          <p:nvSpPr>
            <p:cNvPr id="34" name="Prostokąt 7">
              <a:extLst>
                <a:ext uri="{FF2B5EF4-FFF2-40B4-BE49-F238E27FC236}">
                  <a16:creationId xmlns:a16="http://schemas.microsoft.com/office/drawing/2014/main" id="{7769109D-D19F-455D-A1DF-708AE8023244}"/>
                </a:ext>
              </a:extLst>
            </p:cNvPr>
            <p:cNvSpPr/>
            <p:nvPr/>
          </p:nvSpPr>
          <p:spPr>
            <a:xfrm>
              <a:off x="1802614" y="2488155"/>
              <a:ext cx="963986" cy="369332"/>
            </a:xfrm>
            <a:prstGeom prst="rect">
              <a:avLst/>
            </a:prstGeom>
          </p:spPr>
          <p:txBody>
            <a:bodyPr wrap="none">
              <a:spAutoFit/>
            </a:bodyPr>
            <a:lstStyle/>
            <a:p>
              <a:pPr algn="ctr" defTabSz="622300" eaLnBrk="1" fontAlgn="auto" hangingPunct="1">
                <a:lnSpc>
                  <a:spcPct val="90000"/>
                </a:lnSpc>
                <a:spcAft>
                  <a:spcPct val="35000"/>
                </a:spcAft>
                <a:defRPr/>
              </a:pPr>
              <a:r>
                <a:rPr lang="en-NZ" altLang="pl-PL" sz="2000" b="1" spc="-39">
                  <a:solidFill>
                    <a:srgbClr val="EC1C23"/>
                  </a:solidFill>
                  <a:latin typeface="Century Gothic" panose="020B0502020202020204" pitchFamily="34" charset="0"/>
                </a:rPr>
                <a:t>Failure</a:t>
              </a:r>
              <a:endParaRPr lang="pl-PL" sz="2000" b="1">
                <a:solidFill>
                  <a:srgbClr val="EC1C23"/>
                </a:solidFill>
                <a:latin typeface="Century Gothic" panose="020B0502020202020204" pitchFamily="34" charset="0"/>
              </a:endParaRPr>
            </a:p>
          </p:txBody>
        </p:sp>
        <p:cxnSp>
          <p:nvCxnSpPr>
            <p:cNvPr id="35" name="Łącznik prosty 8">
              <a:extLst>
                <a:ext uri="{FF2B5EF4-FFF2-40B4-BE49-F238E27FC236}">
                  <a16:creationId xmlns:a16="http://schemas.microsoft.com/office/drawing/2014/main" id="{3365DED7-FE80-9ADC-789E-3290406AC3A4}"/>
                </a:ext>
              </a:extLst>
            </p:cNvPr>
            <p:cNvCxnSpPr/>
            <p:nvPr/>
          </p:nvCxnSpPr>
          <p:spPr>
            <a:xfrm flipH="1" flipV="1">
              <a:off x="3358967" y="2648251"/>
              <a:ext cx="1969263" cy="25362"/>
            </a:xfrm>
            <a:prstGeom prst="line">
              <a:avLst/>
            </a:prstGeom>
            <a:ln w="19050" cap="rnd">
              <a:solidFill>
                <a:srgbClr val="EC1C23"/>
              </a:solidFill>
              <a:round/>
            </a:ln>
          </p:spPr>
          <p:style>
            <a:lnRef idx="1">
              <a:schemeClr val="accent1"/>
            </a:lnRef>
            <a:fillRef idx="0">
              <a:schemeClr val="accent1"/>
            </a:fillRef>
            <a:effectRef idx="0">
              <a:schemeClr val="accent1"/>
            </a:effectRef>
            <a:fontRef idx="minor">
              <a:schemeClr val="tx1"/>
            </a:fontRef>
          </p:style>
        </p:cxnSp>
      </p:grpSp>
      <p:grpSp>
        <p:nvGrpSpPr>
          <p:cNvPr id="36" name="Grupa 9">
            <a:extLst>
              <a:ext uri="{FF2B5EF4-FFF2-40B4-BE49-F238E27FC236}">
                <a16:creationId xmlns:a16="http://schemas.microsoft.com/office/drawing/2014/main" id="{49DB814E-E703-EB21-474D-0B51F41A52DD}"/>
              </a:ext>
            </a:extLst>
          </p:cNvPr>
          <p:cNvGrpSpPr>
            <a:grpSpLocks/>
          </p:cNvGrpSpPr>
          <p:nvPr/>
        </p:nvGrpSpPr>
        <p:grpSpPr bwMode="auto">
          <a:xfrm>
            <a:off x="588963" y="3516313"/>
            <a:ext cx="5416550" cy="369887"/>
            <a:chOff x="604408" y="3516175"/>
            <a:chExt cx="5417244" cy="369332"/>
          </a:xfrm>
        </p:grpSpPr>
        <p:sp>
          <p:nvSpPr>
            <p:cNvPr id="37" name="Prostokąt 10">
              <a:extLst>
                <a:ext uri="{FF2B5EF4-FFF2-40B4-BE49-F238E27FC236}">
                  <a16:creationId xmlns:a16="http://schemas.microsoft.com/office/drawing/2014/main" id="{F942D580-14B3-B091-2E48-778D31F65A0A}"/>
                </a:ext>
              </a:extLst>
            </p:cNvPr>
            <p:cNvSpPr/>
            <p:nvPr/>
          </p:nvSpPr>
          <p:spPr>
            <a:xfrm>
              <a:off x="604408" y="3516175"/>
              <a:ext cx="3361168" cy="369332"/>
            </a:xfrm>
            <a:prstGeom prst="rect">
              <a:avLst/>
            </a:prstGeom>
          </p:spPr>
          <p:txBody>
            <a:bodyPr wrap="none">
              <a:spAutoFit/>
            </a:bodyPr>
            <a:lstStyle/>
            <a:p>
              <a:pPr algn="ctr" defTabSz="622300" eaLnBrk="1" fontAlgn="auto" hangingPunct="1">
                <a:lnSpc>
                  <a:spcPct val="90000"/>
                </a:lnSpc>
                <a:spcAft>
                  <a:spcPct val="35000"/>
                </a:spcAft>
                <a:defRPr/>
              </a:pPr>
              <a:r>
                <a:rPr lang="en-NZ" altLang="pl-PL" sz="2000" spc="-39">
                  <a:latin typeface="Century Gothic" panose="020B0502020202020204" pitchFamily="34" charset="0"/>
                </a:rPr>
                <a:t>Being taken </a:t>
              </a:r>
              <a:r>
                <a:rPr lang="en-NZ" altLang="pl-PL" sz="2000" b="1" spc="-39">
                  <a:solidFill>
                    <a:srgbClr val="EC1C23"/>
                  </a:solidFill>
                  <a:latin typeface="Century Gothic" panose="020B0502020202020204" pitchFamily="34" charset="0"/>
                </a:rPr>
                <a:t>advantage</a:t>
              </a:r>
              <a:r>
                <a:rPr lang="en-NZ" altLang="pl-PL" sz="2000" spc="-39">
                  <a:latin typeface="Century Gothic" panose="020B0502020202020204" pitchFamily="34" charset="0"/>
                </a:rPr>
                <a:t> of</a:t>
              </a:r>
              <a:endParaRPr lang="pl-PL" sz="2000">
                <a:latin typeface="Century Gothic" panose="020B0502020202020204" pitchFamily="34" charset="0"/>
              </a:endParaRPr>
            </a:p>
          </p:txBody>
        </p:sp>
        <p:cxnSp>
          <p:nvCxnSpPr>
            <p:cNvPr id="38" name="Łącznik prosty 11">
              <a:extLst>
                <a:ext uri="{FF2B5EF4-FFF2-40B4-BE49-F238E27FC236}">
                  <a16:creationId xmlns:a16="http://schemas.microsoft.com/office/drawing/2014/main" id="{E46121CF-A9BD-B138-F554-495E57121311}"/>
                </a:ext>
              </a:extLst>
            </p:cNvPr>
            <p:cNvCxnSpPr/>
            <p:nvPr/>
          </p:nvCxnSpPr>
          <p:spPr>
            <a:xfrm flipH="1">
              <a:off x="4157688" y="3681027"/>
              <a:ext cx="1863964" cy="0"/>
            </a:xfrm>
            <a:prstGeom prst="line">
              <a:avLst/>
            </a:prstGeom>
            <a:ln w="19050" cap="rnd">
              <a:solidFill>
                <a:srgbClr val="EC1C23"/>
              </a:solidFill>
              <a:round/>
            </a:ln>
          </p:spPr>
          <p:style>
            <a:lnRef idx="1">
              <a:schemeClr val="accent1"/>
            </a:lnRef>
            <a:fillRef idx="0">
              <a:schemeClr val="accent1"/>
            </a:fillRef>
            <a:effectRef idx="0">
              <a:schemeClr val="accent1"/>
            </a:effectRef>
            <a:fontRef idx="minor">
              <a:schemeClr val="tx1"/>
            </a:fontRef>
          </p:style>
        </p:cxnSp>
      </p:grpSp>
      <p:grpSp>
        <p:nvGrpSpPr>
          <p:cNvPr id="39" name="Grupa 12">
            <a:extLst>
              <a:ext uri="{FF2B5EF4-FFF2-40B4-BE49-F238E27FC236}">
                <a16:creationId xmlns:a16="http://schemas.microsoft.com/office/drawing/2014/main" id="{CA9939C7-7B23-48FB-5C3D-FDB676EC093A}"/>
              </a:ext>
            </a:extLst>
          </p:cNvPr>
          <p:cNvGrpSpPr>
            <a:grpSpLocks/>
          </p:cNvGrpSpPr>
          <p:nvPr/>
        </p:nvGrpSpPr>
        <p:grpSpPr bwMode="auto">
          <a:xfrm>
            <a:off x="865187" y="4433890"/>
            <a:ext cx="5148263" cy="646332"/>
            <a:chOff x="807779" y="4529579"/>
            <a:chExt cx="5148087" cy="645362"/>
          </a:xfrm>
        </p:grpSpPr>
        <p:sp>
          <p:nvSpPr>
            <p:cNvPr id="40" name="Prostokąt 13">
              <a:extLst>
                <a:ext uri="{FF2B5EF4-FFF2-40B4-BE49-F238E27FC236}">
                  <a16:creationId xmlns:a16="http://schemas.microsoft.com/office/drawing/2014/main" id="{795812BB-9E00-D2B7-9418-FC71A432C078}"/>
                </a:ext>
              </a:extLst>
            </p:cNvPr>
            <p:cNvSpPr/>
            <p:nvPr/>
          </p:nvSpPr>
          <p:spPr>
            <a:xfrm>
              <a:off x="807779" y="4529579"/>
              <a:ext cx="3094585" cy="645362"/>
            </a:xfrm>
            <a:prstGeom prst="rect">
              <a:avLst/>
            </a:prstGeom>
          </p:spPr>
          <p:txBody>
            <a:bodyPr wrap="square">
              <a:spAutoFit/>
            </a:bodyPr>
            <a:lstStyle/>
            <a:p>
              <a:pPr algn="ctr" defTabSz="622300" eaLnBrk="1" fontAlgn="auto" hangingPunct="1">
                <a:lnSpc>
                  <a:spcPct val="90000"/>
                </a:lnSpc>
                <a:spcAft>
                  <a:spcPct val="35000"/>
                </a:spcAft>
                <a:defRPr/>
              </a:pPr>
              <a:r>
                <a:rPr lang="en-NZ" altLang="pl-PL" sz="2000" spc="-39">
                  <a:latin typeface="Century Gothic" panose="020B0502020202020204" pitchFamily="34" charset="0"/>
                </a:rPr>
                <a:t>Being perceived as </a:t>
              </a:r>
              <a:r>
                <a:rPr lang="en-NZ" altLang="pl-PL" sz="2000" b="1" spc="-39">
                  <a:solidFill>
                    <a:srgbClr val="EC1C23"/>
                  </a:solidFill>
                  <a:latin typeface="Century Gothic" panose="020B0502020202020204" pitchFamily="34" charset="0"/>
                </a:rPr>
                <a:t>vulnerable</a:t>
              </a:r>
              <a:endParaRPr lang="pl-PL" sz="2000" b="1">
                <a:solidFill>
                  <a:srgbClr val="EC1C23"/>
                </a:solidFill>
                <a:latin typeface="Century Gothic" panose="020B0502020202020204" pitchFamily="34" charset="0"/>
              </a:endParaRPr>
            </a:p>
          </p:txBody>
        </p:sp>
        <p:cxnSp>
          <p:nvCxnSpPr>
            <p:cNvPr id="41" name="Łącznik prosty 14">
              <a:extLst>
                <a:ext uri="{FF2B5EF4-FFF2-40B4-BE49-F238E27FC236}">
                  <a16:creationId xmlns:a16="http://schemas.microsoft.com/office/drawing/2014/main" id="{AB4851EE-6177-569E-BA49-7BE2407DAAED}"/>
                </a:ext>
              </a:extLst>
            </p:cNvPr>
            <p:cNvCxnSpPr/>
            <p:nvPr/>
          </p:nvCxnSpPr>
          <p:spPr>
            <a:xfrm flipH="1">
              <a:off x="4579551" y="4715037"/>
              <a:ext cx="1376315" cy="0"/>
            </a:xfrm>
            <a:prstGeom prst="line">
              <a:avLst/>
            </a:prstGeom>
            <a:ln w="19050" cap="rnd">
              <a:solidFill>
                <a:srgbClr val="EC1C23"/>
              </a:solidFill>
              <a:round/>
            </a:ln>
          </p:spPr>
          <p:style>
            <a:lnRef idx="1">
              <a:schemeClr val="accent1"/>
            </a:lnRef>
            <a:fillRef idx="0">
              <a:schemeClr val="accent1"/>
            </a:fillRef>
            <a:effectRef idx="0">
              <a:schemeClr val="accent1"/>
            </a:effectRef>
            <a:fontRef idx="minor">
              <a:schemeClr val="tx1"/>
            </a:fontRef>
          </p:style>
        </p:cxnSp>
      </p:grpSp>
      <p:grpSp>
        <p:nvGrpSpPr>
          <p:cNvPr id="42" name="Grupa 15">
            <a:extLst>
              <a:ext uri="{FF2B5EF4-FFF2-40B4-BE49-F238E27FC236}">
                <a16:creationId xmlns:a16="http://schemas.microsoft.com/office/drawing/2014/main" id="{CE683AC6-283E-E36B-D930-236187B1B9C9}"/>
              </a:ext>
            </a:extLst>
          </p:cNvPr>
          <p:cNvGrpSpPr>
            <a:grpSpLocks/>
          </p:cNvGrpSpPr>
          <p:nvPr/>
        </p:nvGrpSpPr>
        <p:grpSpPr bwMode="auto">
          <a:xfrm>
            <a:off x="7434263" y="890588"/>
            <a:ext cx="1743075" cy="1757362"/>
            <a:chOff x="7424335" y="2590541"/>
            <a:chExt cx="1742129" cy="1757374"/>
          </a:xfrm>
        </p:grpSpPr>
        <p:sp>
          <p:nvSpPr>
            <p:cNvPr id="43" name="Elipsa 16">
              <a:extLst>
                <a:ext uri="{FF2B5EF4-FFF2-40B4-BE49-F238E27FC236}">
                  <a16:creationId xmlns:a16="http://schemas.microsoft.com/office/drawing/2014/main" id="{DF5FF44E-F662-2DFE-E6CD-D7BBC61797CE}"/>
                </a:ext>
              </a:extLst>
            </p:cNvPr>
            <p:cNvSpPr/>
            <p:nvPr/>
          </p:nvSpPr>
          <p:spPr>
            <a:xfrm>
              <a:off x="7424335" y="2590541"/>
              <a:ext cx="1742129" cy="1741499"/>
            </a:xfrm>
            <a:prstGeom prst="ellipse">
              <a:avLst/>
            </a:prstGeom>
            <a:solidFill>
              <a:srgbClr val="EC1C2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latin typeface="Century Gothic" panose="020B0502020202020204" pitchFamily="34" charset="0"/>
              </a:endParaRPr>
            </a:p>
          </p:txBody>
        </p:sp>
        <p:sp>
          <p:nvSpPr>
            <p:cNvPr id="113680" name="pole tekstowe 17">
              <a:extLst>
                <a:ext uri="{FF2B5EF4-FFF2-40B4-BE49-F238E27FC236}">
                  <a16:creationId xmlns:a16="http://schemas.microsoft.com/office/drawing/2014/main" id="{D32A4CFB-F3B0-CEA8-77D6-C151B4E6E590}"/>
                </a:ext>
              </a:extLst>
            </p:cNvPr>
            <p:cNvSpPr txBox="1">
              <a:spLocks noChangeArrowheads="1"/>
            </p:cNvSpPr>
            <p:nvPr/>
          </p:nvSpPr>
          <p:spPr bwMode="auto">
            <a:xfrm>
              <a:off x="7754467" y="2901365"/>
              <a:ext cx="1197209" cy="144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8800" b="1">
                  <a:solidFill>
                    <a:schemeClr val="bg1"/>
                  </a:solidFill>
                  <a:latin typeface="Century Gothic" panose="020B0502020202020204" pitchFamily="34" charset="0"/>
                </a:rPr>
                <a:t>D</a:t>
              </a:r>
            </a:p>
          </p:txBody>
        </p:sp>
        <p:sp>
          <p:nvSpPr>
            <p:cNvPr id="113681" name="pole tekstowe 18">
              <a:extLst>
                <a:ext uri="{FF2B5EF4-FFF2-40B4-BE49-F238E27FC236}">
                  <a16:creationId xmlns:a16="http://schemas.microsoft.com/office/drawing/2014/main" id="{2278AB1A-C327-DF54-976D-8D112F0BABAF}"/>
                </a:ext>
              </a:extLst>
            </p:cNvPr>
            <p:cNvSpPr txBox="1">
              <a:spLocks noChangeArrowheads="1"/>
            </p:cNvSpPr>
            <p:nvPr/>
          </p:nvSpPr>
          <p:spPr bwMode="auto">
            <a:xfrm>
              <a:off x="7870477" y="2689582"/>
              <a:ext cx="93151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pl-PL" altLang="en-US" sz="2400">
                  <a:solidFill>
                    <a:schemeClr val="bg1"/>
                  </a:solidFill>
                  <a:latin typeface="Century Gothic" panose="020B0502020202020204" pitchFamily="34" charset="0"/>
                </a:rPr>
                <a:t>Style</a:t>
              </a:r>
            </a:p>
          </p:txBody>
        </p:sp>
      </p:grpSp>
      <p:grpSp>
        <p:nvGrpSpPr>
          <p:cNvPr id="46" name="Grupa 19">
            <a:extLst>
              <a:ext uri="{FF2B5EF4-FFF2-40B4-BE49-F238E27FC236}">
                <a16:creationId xmlns:a16="http://schemas.microsoft.com/office/drawing/2014/main" id="{96C0ED52-80D8-4153-3A6F-A556627D04F0}"/>
              </a:ext>
            </a:extLst>
          </p:cNvPr>
          <p:cNvGrpSpPr>
            <a:grpSpLocks/>
          </p:cNvGrpSpPr>
          <p:nvPr/>
        </p:nvGrpSpPr>
        <p:grpSpPr bwMode="auto">
          <a:xfrm>
            <a:off x="7434263" y="4127500"/>
            <a:ext cx="4699000" cy="1322388"/>
            <a:chOff x="7180581" y="4126856"/>
            <a:chExt cx="4698563" cy="1322915"/>
          </a:xfrm>
        </p:grpSpPr>
        <p:sp>
          <p:nvSpPr>
            <p:cNvPr id="113675" name="Prostokąt 20">
              <a:extLst>
                <a:ext uri="{FF2B5EF4-FFF2-40B4-BE49-F238E27FC236}">
                  <a16:creationId xmlns:a16="http://schemas.microsoft.com/office/drawing/2014/main" id="{E0AADEA6-D632-20A1-A610-E4487806F945}"/>
                </a:ext>
              </a:extLst>
            </p:cNvPr>
            <p:cNvSpPr>
              <a:spLocks noChangeArrowheads="1"/>
            </p:cNvSpPr>
            <p:nvPr/>
          </p:nvSpPr>
          <p:spPr bwMode="auto">
            <a:xfrm>
              <a:off x="8430764" y="4434108"/>
              <a:ext cx="344838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sz="2000">
                  <a:latin typeface="Century Gothic" panose="020B0502020202020204" pitchFamily="34" charset="0"/>
                </a:rPr>
                <a:t>L</a:t>
              </a:r>
              <a:r>
                <a:rPr lang="pl-PL" altLang="en-US" sz="2000">
                  <a:latin typeface="Century Gothic" panose="020B0502020202020204" pitchFamily="34" charset="0"/>
                </a:rPr>
                <a:t>ack of concern</a:t>
              </a:r>
              <a:r>
                <a:rPr lang="en-NZ" altLang="en-US" sz="2000">
                  <a:latin typeface="Century Gothic" panose="020B0502020202020204" pitchFamily="34" charset="0"/>
                </a:rPr>
                <a:t>; tends to</a:t>
              </a:r>
              <a:br>
                <a:rPr lang="en-NZ" altLang="en-US" sz="2000">
                  <a:latin typeface="Century Gothic" panose="020B0502020202020204" pitchFamily="34" charset="0"/>
                </a:rPr>
              </a:br>
              <a:r>
                <a:rPr lang="en-NZ" altLang="en-US" sz="2000">
                  <a:latin typeface="Century Gothic" panose="020B0502020202020204" pitchFamily="34" charset="0"/>
                </a:rPr>
                <a:t>overlook how their actions</a:t>
              </a:r>
            </a:p>
            <a:p>
              <a:pPr eaLnBrk="1" hangingPunct="1"/>
              <a:r>
                <a:rPr lang="en-NZ" altLang="en-US" sz="2000">
                  <a:latin typeface="Century Gothic" panose="020B0502020202020204" pitchFamily="34" charset="0"/>
                </a:rPr>
                <a:t>affect others.</a:t>
              </a:r>
              <a:endParaRPr lang="pl-PL" altLang="en-US" sz="2000">
                <a:latin typeface="Century Gothic" panose="020B0502020202020204" pitchFamily="34" charset="0"/>
              </a:endParaRPr>
            </a:p>
          </p:txBody>
        </p:sp>
        <p:grpSp>
          <p:nvGrpSpPr>
            <p:cNvPr id="113676" name="Grupa 21">
              <a:extLst>
                <a:ext uri="{FF2B5EF4-FFF2-40B4-BE49-F238E27FC236}">
                  <a16:creationId xmlns:a16="http://schemas.microsoft.com/office/drawing/2014/main" id="{329C60BA-04E9-2514-9030-CEF3512D27AD}"/>
                </a:ext>
              </a:extLst>
            </p:cNvPr>
            <p:cNvGrpSpPr>
              <a:grpSpLocks/>
            </p:cNvGrpSpPr>
            <p:nvPr/>
          </p:nvGrpSpPr>
          <p:grpSpPr bwMode="auto">
            <a:xfrm>
              <a:off x="7180581" y="4126856"/>
              <a:ext cx="3419163" cy="400110"/>
              <a:chOff x="7180581" y="4126856"/>
              <a:chExt cx="3419163" cy="400110"/>
            </a:xfrm>
          </p:grpSpPr>
          <p:sp>
            <p:nvSpPr>
              <p:cNvPr id="49" name="pole tekstowe 22">
                <a:extLst>
                  <a:ext uri="{FF2B5EF4-FFF2-40B4-BE49-F238E27FC236}">
                    <a16:creationId xmlns:a16="http://schemas.microsoft.com/office/drawing/2014/main" id="{14B6BFE3-E3E5-A9B5-7517-3E919A7C52EE}"/>
                  </a:ext>
                </a:extLst>
              </p:cNvPr>
              <p:cNvSpPr txBox="1"/>
              <p:nvPr/>
            </p:nvSpPr>
            <p:spPr>
              <a:xfrm>
                <a:off x="8418716" y="4126856"/>
                <a:ext cx="2181022" cy="400209"/>
              </a:xfrm>
              <a:prstGeom prst="rect">
                <a:avLst/>
              </a:prstGeom>
              <a:noFill/>
            </p:spPr>
            <p:txBody>
              <a:bodyPr>
                <a:spAutoFit/>
              </a:bodyPr>
              <a:lstStyle/>
              <a:p>
                <a:pPr defTabSz="913203" eaLnBrk="1" fontAlgn="auto" hangingPunct="1">
                  <a:spcBef>
                    <a:spcPts val="0"/>
                  </a:spcBef>
                  <a:spcAft>
                    <a:spcPts val="0"/>
                  </a:spcAft>
                  <a:defRPr/>
                </a:pPr>
                <a:r>
                  <a:rPr lang="pl-PL" sz="2000" b="1">
                    <a:solidFill>
                      <a:schemeClr val="bg2">
                        <a:lumMod val="75000"/>
                      </a:schemeClr>
                    </a:solidFill>
                    <a:latin typeface="Century Gothic" panose="020B0502020202020204" pitchFamily="34" charset="0"/>
                  </a:rPr>
                  <a:t>Under </a:t>
                </a:r>
                <a:r>
                  <a:rPr lang="en-AU" sz="2000" b="1">
                    <a:solidFill>
                      <a:schemeClr val="bg2">
                        <a:lumMod val="75000"/>
                      </a:schemeClr>
                    </a:solidFill>
                    <a:latin typeface="Century Gothic" panose="020B0502020202020204" pitchFamily="34" charset="0"/>
                  </a:rPr>
                  <a:t>pressure</a:t>
                </a:r>
              </a:p>
            </p:txBody>
          </p:sp>
          <p:cxnSp>
            <p:nvCxnSpPr>
              <p:cNvPr id="50" name="Łącznik prosty 23">
                <a:extLst>
                  <a:ext uri="{FF2B5EF4-FFF2-40B4-BE49-F238E27FC236}">
                    <a16:creationId xmlns:a16="http://schemas.microsoft.com/office/drawing/2014/main" id="{D946D82A-3A76-3B60-ADD7-272C17946F8E}"/>
                  </a:ext>
                </a:extLst>
              </p:cNvPr>
              <p:cNvCxnSpPr/>
              <p:nvPr/>
            </p:nvCxnSpPr>
            <p:spPr>
              <a:xfrm flipH="1">
                <a:off x="7180581" y="4307903"/>
                <a:ext cx="1280993" cy="0"/>
              </a:xfrm>
              <a:prstGeom prst="line">
                <a:avLst/>
              </a:prstGeom>
              <a:ln w="19050" cap="rnd">
                <a:solidFill>
                  <a:schemeClr val="bg2">
                    <a:lumMod val="75000"/>
                  </a:schemeClr>
                </a:solidFill>
                <a:round/>
              </a:ln>
            </p:spPr>
            <p:style>
              <a:lnRef idx="1">
                <a:schemeClr val="accent1"/>
              </a:lnRef>
              <a:fillRef idx="0">
                <a:schemeClr val="accent1"/>
              </a:fillRef>
              <a:effectRef idx="0">
                <a:schemeClr val="accent1"/>
              </a:effectRef>
              <a:fontRef idx="minor">
                <a:schemeClr val="tx1"/>
              </a:fontRef>
            </p:style>
          </p:cxnSp>
        </p:grpSp>
      </p:grpSp>
      <p:sp>
        <p:nvSpPr>
          <p:cNvPr id="113673" name="Rectangle 56">
            <a:extLst>
              <a:ext uri="{FF2B5EF4-FFF2-40B4-BE49-F238E27FC236}">
                <a16:creationId xmlns:a16="http://schemas.microsoft.com/office/drawing/2014/main" id="{3271A1C9-C5AB-5747-C594-E051595B5A68}"/>
              </a:ext>
            </a:extLst>
          </p:cNvPr>
          <p:cNvSpPr>
            <a:spLocks noChangeArrowheads="1"/>
          </p:cNvSpPr>
          <p:nvPr/>
        </p:nvSpPr>
        <p:spPr bwMode="auto">
          <a:xfrm>
            <a:off x="331788" y="188913"/>
            <a:ext cx="31369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b="1">
                <a:solidFill>
                  <a:srgbClr val="EC1C23"/>
                </a:solidFill>
                <a:latin typeface="Century Gothic" panose="020B0502020202020204" pitchFamily="34" charset="0"/>
              </a:rPr>
              <a:t>D style </a:t>
            </a:r>
            <a:r>
              <a:rPr lang="en-NZ" altLang="en-US">
                <a:latin typeface="Century Gothic" panose="020B0502020202020204" pitchFamily="34" charset="0"/>
              </a:rPr>
              <a:t>Fears And Pressures</a:t>
            </a:r>
          </a:p>
        </p:txBody>
      </p:sp>
      <p:pic>
        <p:nvPicPr>
          <p:cNvPr id="26" name="Obraz 32">
            <a:extLst>
              <a:ext uri="{FF2B5EF4-FFF2-40B4-BE49-F238E27FC236}">
                <a16:creationId xmlns:a16="http://schemas.microsoft.com/office/drawing/2014/main" id="{AD92B979-9715-4C3B-F2C6-A956EF5BB13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438650" y="957263"/>
            <a:ext cx="4376738" cy="544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additive="base">
                                        <p:cTn id="7" dur="1250" fill="hold"/>
                                        <p:tgtEl>
                                          <p:spTgt spid="29"/>
                                        </p:tgtEl>
                                        <p:attrNameLst>
                                          <p:attrName>ppt_x</p:attrName>
                                        </p:attrNameLst>
                                      </p:cBhvr>
                                      <p:tavLst>
                                        <p:tav tm="0">
                                          <p:val>
                                            <p:strVal val="1+#ppt_w/2"/>
                                          </p:val>
                                        </p:tav>
                                        <p:tav tm="100000">
                                          <p:val>
                                            <p:strVal val="#ppt_x"/>
                                          </p:val>
                                        </p:tav>
                                      </p:tavLst>
                                    </p:anim>
                                    <p:anim calcmode="lin" valueType="num">
                                      <p:cBhvr additive="base">
                                        <p:cTn id="8" dur="1250" fill="hold"/>
                                        <p:tgtEl>
                                          <p:spTgt spid="29"/>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250"/>
                                  </p:stCondLst>
                                  <p:childTnLst>
                                    <p:set>
                                      <p:cBhvr>
                                        <p:cTn id="10" dur="1" fill="hold">
                                          <p:stCondLst>
                                            <p:cond delay="0"/>
                                          </p:stCondLst>
                                        </p:cTn>
                                        <p:tgtEl>
                                          <p:spTgt spid="42"/>
                                        </p:tgtEl>
                                        <p:attrNameLst>
                                          <p:attrName>style.visibility</p:attrName>
                                        </p:attrNameLst>
                                      </p:cBhvr>
                                      <p:to>
                                        <p:strVal val="visible"/>
                                      </p:to>
                                    </p:set>
                                    <p:anim calcmode="lin" valueType="num">
                                      <p:cBhvr additive="base">
                                        <p:cTn id="11" dur="1250" fill="hold"/>
                                        <p:tgtEl>
                                          <p:spTgt spid="42"/>
                                        </p:tgtEl>
                                        <p:attrNameLst>
                                          <p:attrName>ppt_x</p:attrName>
                                        </p:attrNameLst>
                                      </p:cBhvr>
                                      <p:tavLst>
                                        <p:tav tm="0">
                                          <p:val>
                                            <p:strVal val="1+#ppt_w/2"/>
                                          </p:val>
                                        </p:tav>
                                        <p:tav tm="100000">
                                          <p:val>
                                            <p:strVal val="#ppt_x"/>
                                          </p:val>
                                        </p:tav>
                                      </p:tavLst>
                                    </p:anim>
                                    <p:anim calcmode="lin" valueType="num">
                                      <p:cBhvr additive="base">
                                        <p:cTn id="12" dur="1250" fill="hold"/>
                                        <p:tgtEl>
                                          <p:spTgt spid="42"/>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250"/>
                                  </p:stCondLst>
                                  <p:childTnLst>
                                    <p:set>
                                      <p:cBhvr>
                                        <p:cTn id="14" dur="1" fill="hold">
                                          <p:stCondLst>
                                            <p:cond delay="0"/>
                                          </p:stCondLst>
                                        </p:cTn>
                                        <p:tgtEl>
                                          <p:spTgt spid="26"/>
                                        </p:tgtEl>
                                        <p:attrNameLst>
                                          <p:attrName>style.visibility</p:attrName>
                                        </p:attrNameLst>
                                      </p:cBhvr>
                                      <p:to>
                                        <p:strVal val="visible"/>
                                      </p:to>
                                    </p:set>
                                    <p:anim calcmode="lin" valueType="num">
                                      <p:cBhvr additive="base">
                                        <p:cTn id="15" dur="1250" fill="hold"/>
                                        <p:tgtEl>
                                          <p:spTgt spid="26"/>
                                        </p:tgtEl>
                                        <p:attrNameLst>
                                          <p:attrName>ppt_x</p:attrName>
                                        </p:attrNameLst>
                                      </p:cBhvr>
                                      <p:tavLst>
                                        <p:tav tm="0">
                                          <p:val>
                                            <p:strVal val="0-#ppt_w/2"/>
                                          </p:val>
                                        </p:tav>
                                        <p:tav tm="100000">
                                          <p:val>
                                            <p:strVal val="#ppt_x"/>
                                          </p:val>
                                        </p:tav>
                                      </p:tavLst>
                                    </p:anim>
                                    <p:anim calcmode="lin" valueType="num">
                                      <p:cBhvr additive="base">
                                        <p:cTn id="16" dur="1250" fill="hold"/>
                                        <p:tgtEl>
                                          <p:spTgt spid="26"/>
                                        </p:tgtEl>
                                        <p:attrNameLst>
                                          <p:attrName>ppt_y</p:attrName>
                                        </p:attrNameLst>
                                      </p:cBhvr>
                                      <p:tavLst>
                                        <p:tav tm="0">
                                          <p:val>
                                            <p:strVal val="#ppt_y"/>
                                          </p:val>
                                        </p:tav>
                                        <p:tav tm="100000">
                                          <p:val>
                                            <p:strVal val="#ppt_y"/>
                                          </p:val>
                                        </p:tav>
                                      </p:tavLst>
                                    </p:anim>
                                  </p:childTnLst>
                                </p:cTn>
                              </p:par>
                            </p:childTnLst>
                          </p:cTn>
                        </p:par>
                        <p:par>
                          <p:cTn id="17" fill="hold" nodeType="afterGroup">
                            <p:stCondLst>
                              <p:cond delay="1500"/>
                            </p:stCondLst>
                            <p:childTnLst>
                              <p:par>
                                <p:cTn id="18" presetID="10" presetClass="entr" presetSubtype="0" fill="hold" nodeType="afterEffect">
                                  <p:stCondLst>
                                    <p:cond delay="0"/>
                                  </p:stCondLst>
                                  <p:childTnLst>
                                    <p:set>
                                      <p:cBhvr>
                                        <p:cTn id="19" dur="1" fill="hold">
                                          <p:stCondLst>
                                            <p:cond delay="0"/>
                                          </p:stCondLst>
                                        </p:cTn>
                                        <p:tgtEl>
                                          <p:spTgt spid="30"/>
                                        </p:tgtEl>
                                        <p:attrNameLst>
                                          <p:attrName>style.visibility</p:attrName>
                                        </p:attrNameLst>
                                      </p:cBhvr>
                                      <p:to>
                                        <p:strVal val="visible"/>
                                      </p:to>
                                    </p:set>
                                    <p:animEffect transition="in" filter="fade">
                                      <p:cBhvr>
                                        <p:cTn id="20" dur="1000"/>
                                        <p:tgtEl>
                                          <p:spTgt spid="30"/>
                                        </p:tgtEl>
                                      </p:cBhvr>
                                    </p:animEffect>
                                  </p:childTnLst>
                                </p:cTn>
                              </p:par>
                              <p:par>
                                <p:cTn id="21" presetID="10" presetClass="entr" presetSubtype="0" fill="hold" nodeType="withEffect">
                                  <p:stCondLst>
                                    <p:cond delay="0"/>
                                  </p:stCondLst>
                                  <p:childTnLst>
                                    <p:set>
                                      <p:cBhvr>
                                        <p:cTn id="22" dur="1" fill="hold">
                                          <p:stCondLst>
                                            <p:cond delay="0"/>
                                          </p:stCondLst>
                                        </p:cTn>
                                        <p:tgtEl>
                                          <p:spTgt spid="33"/>
                                        </p:tgtEl>
                                        <p:attrNameLst>
                                          <p:attrName>style.visibility</p:attrName>
                                        </p:attrNameLst>
                                      </p:cBhvr>
                                      <p:to>
                                        <p:strVal val="visible"/>
                                      </p:to>
                                    </p:set>
                                    <p:animEffect transition="in" filter="fade">
                                      <p:cBhvr>
                                        <p:cTn id="23" dur="1000"/>
                                        <p:tgtEl>
                                          <p:spTgt spid="33"/>
                                        </p:tgtEl>
                                      </p:cBhvr>
                                    </p:animEffect>
                                  </p:childTnLst>
                                </p:cTn>
                              </p:par>
                              <p:par>
                                <p:cTn id="24" presetID="10" presetClass="entr" presetSubtype="0" fill="hold" nodeType="withEffect">
                                  <p:stCondLst>
                                    <p:cond delay="0"/>
                                  </p:stCondLst>
                                  <p:childTnLst>
                                    <p:set>
                                      <p:cBhvr>
                                        <p:cTn id="25" dur="1" fill="hold">
                                          <p:stCondLst>
                                            <p:cond delay="0"/>
                                          </p:stCondLst>
                                        </p:cTn>
                                        <p:tgtEl>
                                          <p:spTgt spid="36"/>
                                        </p:tgtEl>
                                        <p:attrNameLst>
                                          <p:attrName>style.visibility</p:attrName>
                                        </p:attrNameLst>
                                      </p:cBhvr>
                                      <p:to>
                                        <p:strVal val="visible"/>
                                      </p:to>
                                    </p:set>
                                    <p:animEffect transition="in" filter="fade">
                                      <p:cBhvr>
                                        <p:cTn id="26" dur="1000"/>
                                        <p:tgtEl>
                                          <p:spTgt spid="36"/>
                                        </p:tgtEl>
                                      </p:cBhvr>
                                    </p:animEffect>
                                  </p:childTnLst>
                                </p:cTn>
                              </p:par>
                              <p:par>
                                <p:cTn id="27" presetID="10" presetClass="entr" presetSubtype="0" fill="hold"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childTnLst>
                                </p:cTn>
                              </p:par>
                              <p:par>
                                <p:cTn id="30" presetID="10" presetClass="entr" presetSubtype="0" fill="hold" nodeType="withEffect">
                                  <p:stCondLst>
                                    <p:cond delay="0"/>
                                  </p:stCondLst>
                                  <p:childTnLst>
                                    <p:set>
                                      <p:cBhvr>
                                        <p:cTn id="31" dur="1" fill="hold">
                                          <p:stCondLst>
                                            <p:cond delay="0"/>
                                          </p:stCondLst>
                                        </p:cTn>
                                        <p:tgtEl>
                                          <p:spTgt spid="46"/>
                                        </p:tgtEl>
                                        <p:attrNameLst>
                                          <p:attrName>style.visibility</p:attrName>
                                        </p:attrNameLst>
                                      </p:cBhvr>
                                      <p:to>
                                        <p:strVal val="visible"/>
                                      </p:to>
                                    </p:set>
                                    <p:animEffect transition="in" filter="fade">
                                      <p:cBhvr>
                                        <p:cTn id="32"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lipsa 2">
            <a:extLst>
              <a:ext uri="{FF2B5EF4-FFF2-40B4-BE49-F238E27FC236}">
                <a16:creationId xmlns:a16="http://schemas.microsoft.com/office/drawing/2014/main" id="{54F36AF2-E479-2A26-1368-D211EDA49F14}"/>
              </a:ext>
            </a:extLst>
          </p:cNvPr>
          <p:cNvSpPr/>
          <p:nvPr/>
        </p:nvSpPr>
        <p:spPr>
          <a:xfrm>
            <a:off x="5041900" y="1614488"/>
            <a:ext cx="3440113" cy="3440112"/>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grpSp>
        <p:nvGrpSpPr>
          <p:cNvPr id="3" name="Grupa 7">
            <a:extLst>
              <a:ext uri="{FF2B5EF4-FFF2-40B4-BE49-F238E27FC236}">
                <a16:creationId xmlns:a16="http://schemas.microsoft.com/office/drawing/2014/main" id="{189E34EF-17BA-1119-6077-0EE1494F8CA2}"/>
              </a:ext>
            </a:extLst>
          </p:cNvPr>
          <p:cNvGrpSpPr>
            <a:grpSpLocks/>
          </p:cNvGrpSpPr>
          <p:nvPr/>
        </p:nvGrpSpPr>
        <p:grpSpPr bwMode="auto">
          <a:xfrm>
            <a:off x="2273300" y="1466850"/>
            <a:ext cx="3821113" cy="369888"/>
            <a:chOff x="2505602" y="1837377"/>
            <a:chExt cx="3822070" cy="369332"/>
          </a:xfrm>
        </p:grpSpPr>
        <p:cxnSp>
          <p:nvCxnSpPr>
            <p:cNvPr id="4" name="Łącznik prosty 8">
              <a:extLst>
                <a:ext uri="{FF2B5EF4-FFF2-40B4-BE49-F238E27FC236}">
                  <a16:creationId xmlns:a16="http://schemas.microsoft.com/office/drawing/2014/main" id="{C04D049A-69D2-FF74-BF10-CDD6425F8AF5}"/>
                </a:ext>
              </a:extLst>
            </p:cNvPr>
            <p:cNvCxnSpPr/>
            <p:nvPr/>
          </p:nvCxnSpPr>
          <p:spPr>
            <a:xfrm flipH="1">
              <a:off x="4857279" y="2022836"/>
              <a:ext cx="1470393" cy="0"/>
            </a:xfrm>
            <a:prstGeom prst="line">
              <a:avLst/>
            </a:prstGeom>
            <a:ln w="19050" cap="rnd">
              <a:solidFill>
                <a:schemeClr val="accent2"/>
              </a:solidFill>
              <a:round/>
            </a:ln>
          </p:spPr>
          <p:style>
            <a:lnRef idx="1">
              <a:schemeClr val="accent1"/>
            </a:lnRef>
            <a:fillRef idx="0">
              <a:schemeClr val="accent1"/>
            </a:fillRef>
            <a:effectRef idx="0">
              <a:schemeClr val="accent1"/>
            </a:effectRef>
            <a:fontRef idx="minor">
              <a:schemeClr val="tx1"/>
            </a:fontRef>
          </p:style>
        </p:cxnSp>
        <p:sp>
          <p:nvSpPr>
            <p:cNvPr id="114716" name="Prostokąt 9">
              <a:extLst>
                <a:ext uri="{FF2B5EF4-FFF2-40B4-BE49-F238E27FC236}">
                  <a16:creationId xmlns:a16="http://schemas.microsoft.com/office/drawing/2014/main" id="{24417D83-B280-FEDD-9661-9720B3B10F00}"/>
                </a:ext>
              </a:extLst>
            </p:cNvPr>
            <p:cNvSpPr>
              <a:spLocks noChangeArrowheads="1"/>
            </p:cNvSpPr>
            <p:nvPr/>
          </p:nvSpPr>
          <p:spPr bwMode="auto">
            <a:xfrm>
              <a:off x="2505602" y="1837377"/>
              <a:ext cx="217078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22300">
                <a:defRPr>
                  <a:solidFill>
                    <a:schemeClr val="tx1"/>
                  </a:solidFill>
                  <a:latin typeface="Calibri" panose="020F0502020204030204" pitchFamily="34" charset="0"/>
                </a:defRPr>
              </a:lvl1pPr>
              <a:lvl2pPr marL="742950" indent="-285750" defTabSz="622300">
                <a:defRPr>
                  <a:solidFill>
                    <a:schemeClr val="tx1"/>
                  </a:solidFill>
                  <a:latin typeface="Calibri" panose="020F0502020204030204" pitchFamily="34" charset="0"/>
                </a:defRPr>
              </a:lvl2pPr>
              <a:lvl3pPr marL="1143000" indent="-228600" defTabSz="622300">
                <a:defRPr>
                  <a:solidFill>
                    <a:schemeClr val="tx1"/>
                  </a:solidFill>
                  <a:latin typeface="Calibri" panose="020F0502020204030204" pitchFamily="34" charset="0"/>
                </a:defRPr>
              </a:lvl3pPr>
              <a:lvl4pPr marL="1600200" indent="-228600" defTabSz="622300">
                <a:defRPr>
                  <a:solidFill>
                    <a:schemeClr val="tx1"/>
                  </a:solidFill>
                  <a:latin typeface="Calibri" panose="020F0502020204030204" pitchFamily="34" charset="0"/>
                </a:defRPr>
              </a:lvl4pPr>
              <a:lvl5pPr marL="2057400" indent="-228600" defTabSz="622300">
                <a:defRPr>
                  <a:solidFill>
                    <a:schemeClr val="tx1"/>
                  </a:solidFill>
                  <a:latin typeface="Calibri" panose="020F0502020204030204" pitchFamily="34" charset="0"/>
                </a:defRPr>
              </a:lvl5pPr>
              <a:lvl6pPr marL="2514600" indent="-228600" defTabSz="622300" eaLnBrk="0" fontAlgn="base" hangingPunct="0">
                <a:spcBef>
                  <a:spcPct val="0"/>
                </a:spcBef>
                <a:spcAft>
                  <a:spcPct val="0"/>
                </a:spcAft>
                <a:defRPr>
                  <a:solidFill>
                    <a:schemeClr val="tx1"/>
                  </a:solidFill>
                  <a:latin typeface="Calibri" panose="020F0502020204030204" pitchFamily="34" charset="0"/>
                </a:defRPr>
              </a:lvl6pPr>
              <a:lvl7pPr marL="2971800" indent="-228600" defTabSz="622300" eaLnBrk="0" fontAlgn="base" hangingPunct="0">
                <a:spcBef>
                  <a:spcPct val="0"/>
                </a:spcBef>
                <a:spcAft>
                  <a:spcPct val="0"/>
                </a:spcAft>
                <a:defRPr>
                  <a:solidFill>
                    <a:schemeClr val="tx1"/>
                  </a:solidFill>
                  <a:latin typeface="Calibri" panose="020F0502020204030204" pitchFamily="34" charset="0"/>
                </a:defRPr>
              </a:lvl7pPr>
              <a:lvl8pPr marL="3429000" indent="-228600" defTabSz="622300" eaLnBrk="0" fontAlgn="base" hangingPunct="0">
                <a:spcBef>
                  <a:spcPct val="0"/>
                </a:spcBef>
                <a:spcAft>
                  <a:spcPct val="0"/>
                </a:spcAft>
                <a:defRPr>
                  <a:solidFill>
                    <a:schemeClr val="tx1"/>
                  </a:solidFill>
                  <a:latin typeface="Calibri" panose="020F0502020204030204" pitchFamily="34" charset="0"/>
                </a:defRPr>
              </a:lvl8pPr>
              <a:lvl9pPr marL="3886200" indent="-228600" defTabSz="6223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Aft>
                  <a:spcPct val="35000"/>
                </a:spcAft>
              </a:pPr>
              <a:r>
                <a:rPr lang="en-NZ" altLang="en-US" sz="2000">
                  <a:latin typeface="Century Gothic" panose="020B0502020202020204" pitchFamily="34" charset="0"/>
                </a:rPr>
                <a:t>Social</a:t>
              </a:r>
              <a:r>
                <a:rPr lang="en-NZ" altLang="en-US" sz="2000" b="1">
                  <a:solidFill>
                    <a:srgbClr val="FFC000"/>
                  </a:solidFill>
                  <a:latin typeface="Century Gothic" panose="020B0502020202020204" pitchFamily="34" charset="0"/>
                </a:rPr>
                <a:t> </a:t>
              </a:r>
              <a:r>
                <a:rPr lang="en-NZ" altLang="en-US" sz="2000" b="1">
                  <a:solidFill>
                    <a:schemeClr val="accent2"/>
                  </a:solidFill>
                  <a:latin typeface="Century Gothic" panose="020B0502020202020204" pitchFamily="34" charset="0"/>
                </a:rPr>
                <a:t>Rejection</a:t>
              </a:r>
              <a:endParaRPr lang="pl-PL" altLang="en-US" sz="2000">
                <a:solidFill>
                  <a:schemeClr val="accent2"/>
                </a:solidFill>
                <a:latin typeface="Century Gothic" panose="020B0502020202020204" pitchFamily="34" charset="0"/>
              </a:endParaRPr>
            </a:p>
          </p:txBody>
        </p:sp>
      </p:grpSp>
      <p:grpSp>
        <p:nvGrpSpPr>
          <p:cNvPr id="6" name="Grupa 10">
            <a:extLst>
              <a:ext uri="{FF2B5EF4-FFF2-40B4-BE49-F238E27FC236}">
                <a16:creationId xmlns:a16="http://schemas.microsoft.com/office/drawing/2014/main" id="{134A639F-CF61-D19B-B809-4153DBD5C481}"/>
              </a:ext>
            </a:extLst>
          </p:cNvPr>
          <p:cNvGrpSpPr>
            <a:grpSpLocks/>
          </p:cNvGrpSpPr>
          <p:nvPr/>
        </p:nvGrpSpPr>
        <p:grpSpPr bwMode="auto">
          <a:xfrm>
            <a:off x="1379538" y="2328863"/>
            <a:ext cx="4714875" cy="400050"/>
            <a:chOff x="1236630" y="2472766"/>
            <a:chExt cx="4715174" cy="400110"/>
          </a:xfrm>
        </p:grpSpPr>
        <p:sp>
          <p:nvSpPr>
            <p:cNvPr id="114713" name="Prostokąt 11">
              <a:extLst>
                <a:ext uri="{FF2B5EF4-FFF2-40B4-BE49-F238E27FC236}">
                  <a16:creationId xmlns:a16="http://schemas.microsoft.com/office/drawing/2014/main" id="{86934943-6E72-DB9F-641B-6D4DE4717369}"/>
                </a:ext>
              </a:extLst>
            </p:cNvPr>
            <p:cNvSpPr>
              <a:spLocks noChangeArrowheads="1"/>
            </p:cNvSpPr>
            <p:nvPr/>
          </p:nvSpPr>
          <p:spPr bwMode="auto">
            <a:xfrm>
              <a:off x="1236630" y="2472766"/>
              <a:ext cx="209704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US" altLang="en-US" sz="2000">
                  <a:latin typeface="Century Gothic" panose="020B0502020202020204" pitchFamily="34" charset="0"/>
                </a:rPr>
                <a:t>Not being </a:t>
              </a:r>
              <a:r>
                <a:rPr lang="en-US" altLang="en-US" sz="2000" b="1">
                  <a:solidFill>
                    <a:schemeClr val="accent2"/>
                  </a:solidFill>
                  <a:latin typeface="Century Gothic" panose="020B0502020202020204" pitchFamily="34" charset="0"/>
                </a:rPr>
                <a:t>liked</a:t>
              </a:r>
              <a:endParaRPr lang="en-NZ" altLang="en-US" sz="2000" b="1">
                <a:solidFill>
                  <a:schemeClr val="accent2"/>
                </a:solidFill>
                <a:latin typeface="Century Gothic" panose="020B0502020202020204" pitchFamily="34" charset="0"/>
              </a:endParaRPr>
            </a:p>
          </p:txBody>
        </p:sp>
        <p:cxnSp>
          <p:nvCxnSpPr>
            <p:cNvPr id="8" name="Łącznik prosty 12">
              <a:extLst>
                <a:ext uri="{FF2B5EF4-FFF2-40B4-BE49-F238E27FC236}">
                  <a16:creationId xmlns:a16="http://schemas.microsoft.com/office/drawing/2014/main" id="{94D5DEA3-D96E-459D-538E-EF21949CD59A}"/>
                </a:ext>
              </a:extLst>
            </p:cNvPr>
            <p:cNvCxnSpPr/>
            <p:nvPr/>
          </p:nvCxnSpPr>
          <p:spPr>
            <a:xfrm flipH="1">
              <a:off x="3571990" y="2672821"/>
              <a:ext cx="2379814" cy="0"/>
            </a:xfrm>
            <a:prstGeom prst="line">
              <a:avLst/>
            </a:prstGeom>
            <a:ln w="19050" cap="rnd">
              <a:solidFill>
                <a:schemeClr val="accent2"/>
              </a:solidFill>
              <a:round/>
            </a:ln>
          </p:spPr>
          <p:style>
            <a:lnRef idx="1">
              <a:schemeClr val="accent1"/>
            </a:lnRef>
            <a:fillRef idx="0">
              <a:schemeClr val="accent1"/>
            </a:fillRef>
            <a:effectRef idx="0">
              <a:schemeClr val="accent1"/>
            </a:effectRef>
            <a:fontRef idx="minor">
              <a:schemeClr val="tx1"/>
            </a:fontRef>
          </p:style>
        </p:cxnSp>
      </p:grpSp>
      <p:grpSp>
        <p:nvGrpSpPr>
          <p:cNvPr id="9" name="Grupa 13">
            <a:extLst>
              <a:ext uri="{FF2B5EF4-FFF2-40B4-BE49-F238E27FC236}">
                <a16:creationId xmlns:a16="http://schemas.microsoft.com/office/drawing/2014/main" id="{8144C7DE-252A-29E5-F819-6AF6481EB747}"/>
              </a:ext>
            </a:extLst>
          </p:cNvPr>
          <p:cNvGrpSpPr>
            <a:grpSpLocks/>
          </p:cNvGrpSpPr>
          <p:nvPr/>
        </p:nvGrpSpPr>
        <p:grpSpPr bwMode="auto">
          <a:xfrm>
            <a:off x="669925" y="3178175"/>
            <a:ext cx="5424488" cy="369888"/>
            <a:chOff x="982591" y="3516175"/>
            <a:chExt cx="5425117" cy="369332"/>
          </a:xfrm>
        </p:grpSpPr>
        <p:sp>
          <p:nvSpPr>
            <p:cNvPr id="114711" name="Prostokąt 14">
              <a:extLst>
                <a:ext uri="{FF2B5EF4-FFF2-40B4-BE49-F238E27FC236}">
                  <a16:creationId xmlns:a16="http://schemas.microsoft.com/office/drawing/2014/main" id="{A7A43C5F-27BC-7705-3A35-B7DD3E3557BC}"/>
                </a:ext>
              </a:extLst>
            </p:cNvPr>
            <p:cNvSpPr>
              <a:spLocks noChangeArrowheads="1"/>
            </p:cNvSpPr>
            <p:nvPr/>
          </p:nvSpPr>
          <p:spPr bwMode="auto">
            <a:xfrm>
              <a:off x="982591" y="3516175"/>
              <a:ext cx="237116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22300">
                <a:defRPr>
                  <a:solidFill>
                    <a:schemeClr val="tx1"/>
                  </a:solidFill>
                  <a:latin typeface="Calibri" panose="020F0502020204030204" pitchFamily="34" charset="0"/>
                </a:defRPr>
              </a:lvl1pPr>
              <a:lvl2pPr marL="742950" indent="-285750" defTabSz="622300">
                <a:defRPr>
                  <a:solidFill>
                    <a:schemeClr val="tx1"/>
                  </a:solidFill>
                  <a:latin typeface="Calibri" panose="020F0502020204030204" pitchFamily="34" charset="0"/>
                </a:defRPr>
              </a:lvl2pPr>
              <a:lvl3pPr marL="1143000" indent="-228600" defTabSz="622300">
                <a:defRPr>
                  <a:solidFill>
                    <a:schemeClr val="tx1"/>
                  </a:solidFill>
                  <a:latin typeface="Calibri" panose="020F0502020204030204" pitchFamily="34" charset="0"/>
                </a:defRPr>
              </a:lvl3pPr>
              <a:lvl4pPr marL="1600200" indent="-228600" defTabSz="622300">
                <a:defRPr>
                  <a:solidFill>
                    <a:schemeClr val="tx1"/>
                  </a:solidFill>
                  <a:latin typeface="Calibri" panose="020F0502020204030204" pitchFamily="34" charset="0"/>
                </a:defRPr>
              </a:lvl4pPr>
              <a:lvl5pPr marL="2057400" indent="-228600" defTabSz="622300">
                <a:defRPr>
                  <a:solidFill>
                    <a:schemeClr val="tx1"/>
                  </a:solidFill>
                  <a:latin typeface="Calibri" panose="020F0502020204030204" pitchFamily="34" charset="0"/>
                </a:defRPr>
              </a:lvl5pPr>
              <a:lvl6pPr marL="2514600" indent="-228600" defTabSz="622300" eaLnBrk="0" fontAlgn="base" hangingPunct="0">
                <a:spcBef>
                  <a:spcPct val="0"/>
                </a:spcBef>
                <a:spcAft>
                  <a:spcPct val="0"/>
                </a:spcAft>
                <a:defRPr>
                  <a:solidFill>
                    <a:schemeClr val="tx1"/>
                  </a:solidFill>
                  <a:latin typeface="Calibri" panose="020F0502020204030204" pitchFamily="34" charset="0"/>
                </a:defRPr>
              </a:lvl6pPr>
              <a:lvl7pPr marL="2971800" indent="-228600" defTabSz="622300" eaLnBrk="0" fontAlgn="base" hangingPunct="0">
                <a:spcBef>
                  <a:spcPct val="0"/>
                </a:spcBef>
                <a:spcAft>
                  <a:spcPct val="0"/>
                </a:spcAft>
                <a:defRPr>
                  <a:solidFill>
                    <a:schemeClr val="tx1"/>
                  </a:solidFill>
                  <a:latin typeface="Calibri" panose="020F0502020204030204" pitchFamily="34" charset="0"/>
                </a:defRPr>
              </a:lvl7pPr>
              <a:lvl8pPr marL="3429000" indent="-228600" defTabSz="622300" eaLnBrk="0" fontAlgn="base" hangingPunct="0">
                <a:spcBef>
                  <a:spcPct val="0"/>
                </a:spcBef>
                <a:spcAft>
                  <a:spcPct val="0"/>
                </a:spcAft>
                <a:defRPr>
                  <a:solidFill>
                    <a:schemeClr val="tx1"/>
                  </a:solidFill>
                  <a:latin typeface="Calibri" panose="020F0502020204030204" pitchFamily="34" charset="0"/>
                </a:defRPr>
              </a:lvl8pPr>
              <a:lvl9pPr marL="3886200" indent="-228600" defTabSz="6223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Aft>
                  <a:spcPct val="35000"/>
                </a:spcAft>
              </a:pPr>
              <a:r>
                <a:rPr lang="en-NZ" altLang="en-US" sz="2000" b="1">
                  <a:solidFill>
                    <a:schemeClr val="accent2"/>
                  </a:solidFill>
                  <a:latin typeface="Century Gothic" panose="020B0502020202020204" pitchFamily="34" charset="0"/>
                </a:rPr>
                <a:t>Conflict</a:t>
              </a:r>
              <a:r>
                <a:rPr lang="en-NZ" altLang="en-US" sz="2000" b="1">
                  <a:solidFill>
                    <a:srgbClr val="FFC000"/>
                  </a:solidFill>
                  <a:latin typeface="Century Gothic" panose="020B0502020202020204" pitchFamily="34" charset="0"/>
                </a:rPr>
                <a:t> </a:t>
              </a:r>
              <a:r>
                <a:rPr lang="en-NZ" altLang="en-US" sz="2000">
                  <a:latin typeface="Century Gothic" panose="020B0502020202020204" pitchFamily="34" charset="0"/>
                </a:rPr>
                <a:t>Situations</a:t>
              </a:r>
              <a:endParaRPr lang="pl-PL" altLang="en-US" sz="2000">
                <a:latin typeface="Century Gothic" panose="020B0502020202020204" pitchFamily="34" charset="0"/>
              </a:endParaRPr>
            </a:p>
          </p:txBody>
        </p:sp>
        <p:cxnSp>
          <p:nvCxnSpPr>
            <p:cNvPr id="11" name="Łącznik prosty 15">
              <a:extLst>
                <a:ext uri="{FF2B5EF4-FFF2-40B4-BE49-F238E27FC236}">
                  <a16:creationId xmlns:a16="http://schemas.microsoft.com/office/drawing/2014/main" id="{B4DC9430-10A7-264D-99A6-B35A25374695}"/>
                </a:ext>
              </a:extLst>
            </p:cNvPr>
            <p:cNvCxnSpPr/>
            <p:nvPr/>
          </p:nvCxnSpPr>
          <p:spPr>
            <a:xfrm flipH="1">
              <a:off x="3956324" y="3673102"/>
              <a:ext cx="2451384" cy="7925"/>
            </a:xfrm>
            <a:prstGeom prst="line">
              <a:avLst/>
            </a:prstGeom>
            <a:ln w="19050" cap="rnd">
              <a:solidFill>
                <a:schemeClr val="accent2"/>
              </a:solidFill>
              <a:round/>
            </a:ln>
          </p:spPr>
          <p:style>
            <a:lnRef idx="1">
              <a:schemeClr val="accent1"/>
            </a:lnRef>
            <a:fillRef idx="0">
              <a:schemeClr val="accent1"/>
            </a:fillRef>
            <a:effectRef idx="0">
              <a:schemeClr val="accent1"/>
            </a:effectRef>
            <a:fontRef idx="minor">
              <a:schemeClr val="tx1"/>
            </a:fontRef>
          </p:style>
        </p:cxnSp>
      </p:grpSp>
      <p:grpSp>
        <p:nvGrpSpPr>
          <p:cNvPr id="12" name="Grupa 16">
            <a:extLst>
              <a:ext uri="{FF2B5EF4-FFF2-40B4-BE49-F238E27FC236}">
                <a16:creationId xmlns:a16="http://schemas.microsoft.com/office/drawing/2014/main" id="{8718CCF1-4B93-3B47-8155-925CA6EC04AF}"/>
              </a:ext>
            </a:extLst>
          </p:cNvPr>
          <p:cNvGrpSpPr>
            <a:grpSpLocks/>
          </p:cNvGrpSpPr>
          <p:nvPr/>
        </p:nvGrpSpPr>
        <p:grpSpPr bwMode="auto">
          <a:xfrm>
            <a:off x="766763" y="4141788"/>
            <a:ext cx="5327650" cy="369887"/>
            <a:chOff x="912825" y="4544196"/>
            <a:chExt cx="5328592" cy="369332"/>
          </a:xfrm>
        </p:grpSpPr>
        <p:sp>
          <p:nvSpPr>
            <p:cNvPr id="114709" name="Prostokąt 17">
              <a:extLst>
                <a:ext uri="{FF2B5EF4-FFF2-40B4-BE49-F238E27FC236}">
                  <a16:creationId xmlns:a16="http://schemas.microsoft.com/office/drawing/2014/main" id="{93E3F070-03C0-9C54-AB8C-487E3D21096A}"/>
                </a:ext>
              </a:extLst>
            </p:cNvPr>
            <p:cNvSpPr>
              <a:spLocks noChangeArrowheads="1"/>
            </p:cNvSpPr>
            <p:nvPr/>
          </p:nvSpPr>
          <p:spPr bwMode="auto">
            <a:xfrm>
              <a:off x="912825" y="4544196"/>
              <a:ext cx="220605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22300">
                <a:defRPr>
                  <a:solidFill>
                    <a:schemeClr val="tx1"/>
                  </a:solidFill>
                  <a:latin typeface="Calibri" panose="020F0502020204030204" pitchFamily="34" charset="0"/>
                </a:defRPr>
              </a:lvl1pPr>
              <a:lvl2pPr marL="742950" indent="-285750" defTabSz="622300">
                <a:defRPr>
                  <a:solidFill>
                    <a:schemeClr val="tx1"/>
                  </a:solidFill>
                  <a:latin typeface="Calibri" panose="020F0502020204030204" pitchFamily="34" charset="0"/>
                </a:defRPr>
              </a:lvl2pPr>
              <a:lvl3pPr marL="1143000" indent="-228600" defTabSz="622300">
                <a:defRPr>
                  <a:solidFill>
                    <a:schemeClr val="tx1"/>
                  </a:solidFill>
                  <a:latin typeface="Calibri" panose="020F0502020204030204" pitchFamily="34" charset="0"/>
                </a:defRPr>
              </a:lvl3pPr>
              <a:lvl4pPr marL="1600200" indent="-228600" defTabSz="622300">
                <a:defRPr>
                  <a:solidFill>
                    <a:schemeClr val="tx1"/>
                  </a:solidFill>
                  <a:latin typeface="Calibri" panose="020F0502020204030204" pitchFamily="34" charset="0"/>
                </a:defRPr>
              </a:lvl4pPr>
              <a:lvl5pPr marL="2057400" indent="-228600" defTabSz="622300">
                <a:defRPr>
                  <a:solidFill>
                    <a:schemeClr val="tx1"/>
                  </a:solidFill>
                  <a:latin typeface="Calibri" panose="020F0502020204030204" pitchFamily="34" charset="0"/>
                </a:defRPr>
              </a:lvl5pPr>
              <a:lvl6pPr marL="2514600" indent="-228600" defTabSz="622300" eaLnBrk="0" fontAlgn="base" hangingPunct="0">
                <a:spcBef>
                  <a:spcPct val="0"/>
                </a:spcBef>
                <a:spcAft>
                  <a:spcPct val="0"/>
                </a:spcAft>
                <a:defRPr>
                  <a:solidFill>
                    <a:schemeClr val="tx1"/>
                  </a:solidFill>
                  <a:latin typeface="Calibri" panose="020F0502020204030204" pitchFamily="34" charset="0"/>
                </a:defRPr>
              </a:lvl6pPr>
              <a:lvl7pPr marL="2971800" indent="-228600" defTabSz="622300" eaLnBrk="0" fontAlgn="base" hangingPunct="0">
                <a:spcBef>
                  <a:spcPct val="0"/>
                </a:spcBef>
                <a:spcAft>
                  <a:spcPct val="0"/>
                </a:spcAft>
                <a:defRPr>
                  <a:solidFill>
                    <a:schemeClr val="tx1"/>
                  </a:solidFill>
                  <a:latin typeface="Calibri" panose="020F0502020204030204" pitchFamily="34" charset="0"/>
                </a:defRPr>
              </a:lvl7pPr>
              <a:lvl8pPr marL="3429000" indent="-228600" defTabSz="622300" eaLnBrk="0" fontAlgn="base" hangingPunct="0">
                <a:spcBef>
                  <a:spcPct val="0"/>
                </a:spcBef>
                <a:spcAft>
                  <a:spcPct val="0"/>
                </a:spcAft>
                <a:defRPr>
                  <a:solidFill>
                    <a:schemeClr val="tx1"/>
                  </a:solidFill>
                  <a:latin typeface="Calibri" panose="020F0502020204030204" pitchFamily="34" charset="0"/>
                </a:defRPr>
              </a:lvl8pPr>
              <a:lvl9pPr marL="3886200" indent="-228600" defTabSz="6223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Aft>
                  <a:spcPct val="35000"/>
                </a:spcAft>
              </a:pPr>
              <a:r>
                <a:rPr lang="en-NZ" altLang="en-US" sz="2000">
                  <a:latin typeface="Century Gothic" panose="020B0502020202020204" pitchFamily="34" charset="0"/>
                </a:rPr>
                <a:t>Loss of</a:t>
              </a:r>
              <a:r>
                <a:rPr lang="pl-PL" altLang="en-US" sz="2000">
                  <a:latin typeface="Century Gothic" panose="020B0502020202020204" pitchFamily="34" charset="0"/>
                </a:rPr>
                <a:t> </a:t>
              </a:r>
              <a:r>
                <a:rPr lang="pl-PL" altLang="en-US" sz="2000" b="1">
                  <a:solidFill>
                    <a:schemeClr val="accent2"/>
                  </a:solidFill>
                  <a:latin typeface="Century Gothic" panose="020B0502020202020204" pitchFamily="34" charset="0"/>
                </a:rPr>
                <a:t>i</a:t>
              </a:r>
              <a:r>
                <a:rPr lang="en-NZ" altLang="en-US" sz="2000" b="1">
                  <a:solidFill>
                    <a:schemeClr val="accent2"/>
                  </a:solidFill>
                  <a:latin typeface="Century Gothic" panose="020B0502020202020204" pitchFamily="34" charset="0"/>
                </a:rPr>
                <a:t>nfluence</a:t>
              </a:r>
              <a:endParaRPr lang="pl-PL" altLang="en-US" sz="2000" b="1">
                <a:solidFill>
                  <a:schemeClr val="accent2"/>
                </a:solidFill>
                <a:latin typeface="Century Gothic" panose="020B0502020202020204" pitchFamily="34" charset="0"/>
              </a:endParaRPr>
            </a:p>
          </p:txBody>
        </p:sp>
        <p:cxnSp>
          <p:nvCxnSpPr>
            <p:cNvPr id="14" name="Łącznik prosty 18">
              <a:extLst>
                <a:ext uri="{FF2B5EF4-FFF2-40B4-BE49-F238E27FC236}">
                  <a16:creationId xmlns:a16="http://schemas.microsoft.com/office/drawing/2014/main" id="{5B5DC9CA-2460-239D-8565-0D79D72722CF}"/>
                </a:ext>
              </a:extLst>
            </p:cNvPr>
            <p:cNvCxnSpPr/>
            <p:nvPr/>
          </p:nvCxnSpPr>
          <p:spPr>
            <a:xfrm flipH="1">
              <a:off x="3651746" y="4709048"/>
              <a:ext cx="2589671" cy="4755"/>
            </a:xfrm>
            <a:prstGeom prst="line">
              <a:avLst/>
            </a:prstGeom>
            <a:ln w="19050" cap="rnd">
              <a:solidFill>
                <a:schemeClr val="accent2"/>
              </a:solidFill>
              <a:round/>
            </a:ln>
          </p:spPr>
          <p:style>
            <a:lnRef idx="1">
              <a:schemeClr val="accent1"/>
            </a:lnRef>
            <a:fillRef idx="0">
              <a:schemeClr val="accent1"/>
            </a:fillRef>
            <a:effectRef idx="0">
              <a:schemeClr val="accent1"/>
            </a:effectRef>
            <a:fontRef idx="minor">
              <a:schemeClr val="tx1"/>
            </a:fontRef>
          </p:style>
        </p:cxnSp>
      </p:grpSp>
      <p:grpSp>
        <p:nvGrpSpPr>
          <p:cNvPr id="15" name="Grupa 19">
            <a:extLst>
              <a:ext uri="{FF2B5EF4-FFF2-40B4-BE49-F238E27FC236}">
                <a16:creationId xmlns:a16="http://schemas.microsoft.com/office/drawing/2014/main" id="{92B8F214-CB5E-2F62-34E2-AD3133D0E8E0}"/>
              </a:ext>
            </a:extLst>
          </p:cNvPr>
          <p:cNvGrpSpPr>
            <a:grpSpLocks/>
          </p:cNvGrpSpPr>
          <p:nvPr/>
        </p:nvGrpSpPr>
        <p:grpSpPr bwMode="auto">
          <a:xfrm>
            <a:off x="7180263" y="890588"/>
            <a:ext cx="1824037" cy="1766887"/>
            <a:chOff x="7424335" y="2590541"/>
            <a:chExt cx="1824326" cy="1766899"/>
          </a:xfrm>
        </p:grpSpPr>
        <p:sp>
          <p:nvSpPr>
            <p:cNvPr id="16" name="Elipsa 20">
              <a:extLst>
                <a:ext uri="{FF2B5EF4-FFF2-40B4-BE49-F238E27FC236}">
                  <a16:creationId xmlns:a16="http://schemas.microsoft.com/office/drawing/2014/main" id="{16583715-21FE-7642-50AD-95916DAF0259}"/>
                </a:ext>
              </a:extLst>
            </p:cNvPr>
            <p:cNvSpPr/>
            <p:nvPr/>
          </p:nvSpPr>
          <p:spPr>
            <a:xfrm>
              <a:off x="7424335" y="2590541"/>
              <a:ext cx="1741763" cy="174149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tIns="0" rIns="0" bIns="0" anchor="ctr"/>
            <a:lstStyle/>
            <a:p>
              <a:pPr algn="ctr" defTabSz="913203" eaLnBrk="1" fontAlgn="auto" hangingPunct="1">
                <a:spcBef>
                  <a:spcPts val="0"/>
                </a:spcBef>
                <a:spcAft>
                  <a:spcPts val="0"/>
                </a:spcAft>
                <a:defRPr/>
              </a:pPr>
              <a:endParaRPr lang="pl-PL">
                <a:latin typeface="Century Gothic" panose="020B0502020202020204" pitchFamily="34" charset="0"/>
              </a:endParaRPr>
            </a:p>
          </p:txBody>
        </p:sp>
        <p:sp>
          <p:nvSpPr>
            <p:cNvPr id="114707" name="pole tekstowe 21">
              <a:extLst>
                <a:ext uri="{FF2B5EF4-FFF2-40B4-BE49-F238E27FC236}">
                  <a16:creationId xmlns:a16="http://schemas.microsoft.com/office/drawing/2014/main" id="{0E11EA80-4777-86B6-999E-8F408462F32B}"/>
                </a:ext>
              </a:extLst>
            </p:cNvPr>
            <p:cNvSpPr txBox="1">
              <a:spLocks noChangeArrowheads="1"/>
            </p:cNvSpPr>
            <p:nvPr/>
          </p:nvSpPr>
          <p:spPr bwMode="auto">
            <a:xfrm>
              <a:off x="8051452" y="2910890"/>
              <a:ext cx="1197209" cy="144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pl-PL" altLang="en-US" sz="8800" b="1">
                  <a:solidFill>
                    <a:schemeClr val="bg1"/>
                  </a:solidFill>
                  <a:latin typeface="Century Gothic" panose="020B0502020202020204" pitchFamily="34" charset="0"/>
                </a:rPr>
                <a:t>I</a:t>
              </a:r>
            </a:p>
          </p:txBody>
        </p:sp>
        <p:sp>
          <p:nvSpPr>
            <p:cNvPr id="114708" name="pole tekstowe 22">
              <a:extLst>
                <a:ext uri="{FF2B5EF4-FFF2-40B4-BE49-F238E27FC236}">
                  <a16:creationId xmlns:a16="http://schemas.microsoft.com/office/drawing/2014/main" id="{FCA7A0AA-8BF4-20C6-E336-8ABB33E86F53}"/>
                </a:ext>
              </a:extLst>
            </p:cNvPr>
            <p:cNvSpPr txBox="1">
              <a:spLocks noChangeArrowheads="1"/>
            </p:cNvSpPr>
            <p:nvPr/>
          </p:nvSpPr>
          <p:spPr bwMode="auto">
            <a:xfrm>
              <a:off x="7870477" y="2689582"/>
              <a:ext cx="93061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pl-PL" altLang="en-US" sz="2400">
                  <a:solidFill>
                    <a:schemeClr val="bg1"/>
                  </a:solidFill>
                  <a:latin typeface="Century Gothic" panose="020B0502020202020204" pitchFamily="34" charset="0"/>
                </a:rPr>
                <a:t>Style</a:t>
              </a:r>
            </a:p>
          </p:txBody>
        </p:sp>
      </p:grpSp>
      <p:grpSp>
        <p:nvGrpSpPr>
          <p:cNvPr id="19" name="Grupa 35">
            <a:extLst>
              <a:ext uri="{FF2B5EF4-FFF2-40B4-BE49-F238E27FC236}">
                <a16:creationId xmlns:a16="http://schemas.microsoft.com/office/drawing/2014/main" id="{6AFE3C19-5C8B-9582-A11C-D5D82696C3E1}"/>
              </a:ext>
            </a:extLst>
          </p:cNvPr>
          <p:cNvGrpSpPr>
            <a:grpSpLocks/>
          </p:cNvGrpSpPr>
          <p:nvPr/>
        </p:nvGrpSpPr>
        <p:grpSpPr bwMode="auto">
          <a:xfrm>
            <a:off x="7213601" y="4127501"/>
            <a:ext cx="4867486" cy="1322793"/>
            <a:chOff x="7213600" y="4126856"/>
            <a:chExt cx="4868132" cy="1323320"/>
          </a:xfrm>
        </p:grpSpPr>
        <p:sp>
          <p:nvSpPr>
            <p:cNvPr id="114702" name="Prostokąt 24">
              <a:extLst>
                <a:ext uri="{FF2B5EF4-FFF2-40B4-BE49-F238E27FC236}">
                  <a16:creationId xmlns:a16="http://schemas.microsoft.com/office/drawing/2014/main" id="{A74ABC75-4F10-FDF8-3273-2FE358FD4075}"/>
                </a:ext>
              </a:extLst>
            </p:cNvPr>
            <p:cNvSpPr>
              <a:spLocks noChangeArrowheads="1"/>
            </p:cNvSpPr>
            <p:nvPr/>
          </p:nvSpPr>
          <p:spPr bwMode="auto">
            <a:xfrm>
              <a:off x="8418064" y="4434108"/>
              <a:ext cx="3663668" cy="10160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pl-PL" altLang="en-US" sz="2000">
                  <a:latin typeface="Century Gothic" panose="020B0502020202020204" pitchFamily="34" charset="0"/>
                </a:rPr>
                <a:t>Disorgani</a:t>
              </a:r>
              <a:r>
                <a:rPr lang="en-NZ" altLang="en-US" sz="2000">
                  <a:latin typeface="Century Gothic" panose="020B0502020202020204" pitchFamily="34" charset="0"/>
                </a:rPr>
                <a:t>s</a:t>
              </a:r>
              <a:r>
                <a:rPr lang="pl-PL" altLang="en-US" sz="2000">
                  <a:latin typeface="Century Gothic" panose="020B0502020202020204" pitchFamily="34" charset="0"/>
                </a:rPr>
                <a:t>ed</a:t>
              </a:r>
              <a:r>
                <a:rPr lang="en-NZ" altLang="en-US" sz="2000">
                  <a:latin typeface="Century Gothic" panose="020B0502020202020204" pitchFamily="34" charset="0"/>
                </a:rPr>
                <a:t>; tends to focus</a:t>
              </a:r>
            </a:p>
            <a:p>
              <a:pPr eaLnBrk="1" hangingPunct="1"/>
              <a:r>
                <a:rPr lang="en-NZ" altLang="en-US" sz="2000">
                  <a:latin typeface="Century Gothic" panose="020B0502020202020204" pitchFamily="34" charset="0"/>
                </a:rPr>
                <a:t>on people; they may </a:t>
              </a:r>
            </a:p>
            <a:p>
              <a:pPr eaLnBrk="1" hangingPunct="1"/>
              <a:r>
                <a:rPr lang="en-NZ" altLang="en-US" sz="2000">
                  <a:latin typeface="Century Gothic" panose="020B0502020202020204" pitchFamily="34" charset="0"/>
                </a:rPr>
                <a:t>overlook tasks and details. </a:t>
              </a:r>
              <a:endParaRPr lang="pl-PL" altLang="en-US" sz="2000">
                <a:latin typeface="Century Gothic" panose="020B0502020202020204" pitchFamily="34" charset="0"/>
              </a:endParaRPr>
            </a:p>
          </p:txBody>
        </p:sp>
        <p:grpSp>
          <p:nvGrpSpPr>
            <p:cNvPr id="114703" name="Grupa 25">
              <a:extLst>
                <a:ext uri="{FF2B5EF4-FFF2-40B4-BE49-F238E27FC236}">
                  <a16:creationId xmlns:a16="http://schemas.microsoft.com/office/drawing/2014/main" id="{770237B3-AA7E-0937-21D0-15137049D15C}"/>
                </a:ext>
              </a:extLst>
            </p:cNvPr>
            <p:cNvGrpSpPr>
              <a:grpSpLocks/>
            </p:cNvGrpSpPr>
            <p:nvPr/>
          </p:nvGrpSpPr>
          <p:grpSpPr bwMode="auto">
            <a:xfrm>
              <a:off x="7213600" y="4126856"/>
              <a:ext cx="3419161" cy="400110"/>
              <a:chOff x="7213600" y="4126856"/>
              <a:chExt cx="3419161" cy="400110"/>
            </a:xfrm>
          </p:grpSpPr>
          <p:sp>
            <p:nvSpPr>
              <p:cNvPr id="22" name="pole tekstowe 26">
                <a:extLst>
                  <a:ext uri="{FF2B5EF4-FFF2-40B4-BE49-F238E27FC236}">
                    <a16:creationId xmlns:a16="http://schemas.microsoft.com/office/drawing/2014/main" id="{A2531D05-D8F7-3606-1BE0-34DCDE8B1BF6}"/>
                  </a:ext>
                </a:extLst>
              </p:cNvPr>
              <p:cNvSpPr txBox="1"/>
              <p:nvPr/>
            </p:nvSpPr>
            <p:spPr>
              <a:xfrm>
                <a:off x="8418673" y="4126856"/>
                <a:ext cx="2214856" cy="400209"/>
              </a:xfrm>
              <a:prstGeom prst="rect">
                <a:avLst/>
              </a:prstGeom>
              <a:noFill/>
            </p:spPr>
            <p:txBody>
              <a:bodyPr>
                <a:spAutoFit/>
              </a:bodyPr>
              <a:lstStyle/>
              <a:p>
                <a:pPr defTabSz="913203" eaLnBrk="1" fontAlgn="auto" hangingPunct="1">
                  <a:spcBef>
                    <a:spcPts val="0"/>
                  </a:spcBef>
                  <a:spcAft>
                    <a:spcPts val="0"/>
                  </a:spcAft>
                  <a:defRPr/>
                </a:pPr>
                <a:r>
                  <a:rPr lang="pl-PL" sz="2000" b="1">
                    <a:solidFill>
                      <a:schemeClr val="bg2">
                        <a:lumMod val="75000"/>
                      </a:schemeClr>
                    </a:solidFill>
                    <a:latin typeface="Century Gothic" panose="020B0502020202020204" pitchFamily="34" charset="0"/>
                  </a:rPr>
                  <a:t>Under </a:t>
                </a:r>
                <a:r>
                  <a:rPr lang="pl-PL" sz="2000" b="1" err="1">
                    <a:solidFill>
                      <a:schemeClr val="bg2">
                        <a:lumMod val="75000"/>
                      </a:schemeClr>
                    </a:solidFill>
                    <a:latin typeface="Century Gothic" panose="020B0502020202020204" pitchFamily="34" charset="0"/>
                  </a:rPr>
                  <a:t>pressure</a:t>
                </a:r>
                <a:endParaRPr lang="pl-PL" sz="2000" b="1">
                  <a:solidFill>
                    <a:schemeClr val="bg2">
                      <a:lumMod val="75000"/>
                    </a:schemeClr>
                  </a:solidFill>
                  <a:latin typeface="Century Gothic" panose="020B0502020202020204" pitchFamily="34" charset="0"/>
                </a:endParaRPr>
              </a:p>
            </p:txBody>
          </p:sp>
          <p:cxnSp>
            <p:nvCxnSpPr>
              <p:cNvPr id="23" name="Łącznik prosty 27">
                <a:extLst>
                  <a:ext uri="{FF2B5EF4-FFF2-40B4-BE49-F238E27FC236}">
                    <a16:creationId xmlns:a16="http://schemas.microsoft.com/office/drawing/2014/main" id="{2C3B2694-B1A5-9018-1120-FFE6AE84D004}"/>
                  </a:ext>
                </a:extLst>
              </p:cNvPr>
              <p:cNvCxnSpPr/>
              <p:nvPr/>
            </p:nvCxnSpPr>
            <p:spPr>
              <a:xfrm flipH="1">
                <a:off x="7213600" y="4307903"/>
                <a:ext cx="1247941" cy="0"/>
              </a:xfrm>
              <a:prstGeom prst="line">
                <a:avLst/>
              </a:prstGeom>
              <a:ln w="19050" cap="rnd">
                <a:solidFill>
                  <a:schemeClr val="bg2">
                    <a:lumMod val="75000"/>
                  </a:schemeClr>
                </a:solidFill>
                <a:round/>
              </a:ln>
            </p:spPr>
            <p:style>
              <a:lnRef idx="1">
                <a:schemeClr val="accent1"/>
              </a:lnRef>
              <a:fillRef idx="0">
                <a:schemeClr val="accent1"/>
              </a:fillRef>
              <a:effectRef idx="0">
                <a:schemeClr val="accent1"/>
              </a:effectRef>
              <a:fontRef idx="minor">
                <a:schemeClr val="tx1"/>
              </a:fontRef>
            </p:style>
          </p:cxnSp>
        </p:grpSp>
      </p:grpSp>
      <p:grpSp>
        <p:nvGrpSpPr>
          <p:cNvPr id="30" name="Grupa 16">
            <a:extLst>
              <a:ext uri="{FF2B5EF4-FFF2-40B4-BE49-F238E27FC236}">
                <a16:creationId xmlns:a16="http://schemas.microsoft.com/office/drawing/2014/main" id="{1CEF81C7-16D2-E76A-B9C4-55D411DDF7B9}"/>
              </a:ext>
            </a:extLst>
          </p:cNvPr>
          <p:cNvGrpSpPr>
            <a:grpSpLocks/>
          </p:cNvGrpSpPr>
          <p:nvPr/>
        </p:nvGrpSpPr>
        <p:grpSpPr bwMode="auto">
          <a:xfrm>
            <a:off x="669925" y="5195888"/>
            <a:ext cx="5424488" cy="369887"/>
            <a:chOff x="517689" y="4544196"/>
            <a:chExt cx="5425117" cy="369332"/>
          </a:xfrm>
        </p:grpSpPr>
        <p:sp>
          <p:nvSpPr>
            <p:cNvPr id="114700" name="Prostokąt 17">
              <a:extLst>
                <a:ext uri="{FF2B5EF4-FFF2-40B4-BE49-F238E27FC236}">
                  <a16:creationId xmlns:a16="http://schemas.microsoft.com/office/drawing/2014/main" id="{1211254B-687F-D243-BB12-E2EFFEC50010}"/>
                </a:ext>
              </a:extLst>
            </p:cNvPr>
            <p:cNvSpPr>
              <a:spLocks noChangeArrowheads="1"/>
            </p:cNvSpPr>
            <p:nvPr/>
          </p:nvSpPr>
          <p:spPr bwMode="auto">
            <a:xfrm>
              <a:off x="517689" y="4544196"/>
              <a:ext cx="299633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22300">
                <a:defRPr>
                  <a:solidFill>
                    <a:schemeClr val="tx1"/>
                  </a:solidFill>
                  <a:latin typeface="Calibri" panose="020F0502020204030204" pitchFamily="34" charset="0"/>
                </a:defRPr>
              </a:lvl1pPr>
              <a:lvl2pPr marL="742950" indent="-285750" defTabSz="622300">
                <a:defRPr>
                  <a:solidFill>
                    <a:schemeClr val="tx1"/>
                  </a:solidFill>
                  <a:latin typeface="Calibri" panose="020F0502020204030204" pitchFamily="34" charset="0"/>
                </a:defRPr>
              </a:lvl2pPr>
              <a:lvl3pPr marL="1143000" indent="-228600" defTabSz="622300">
                <a:defRPr>
                  <a:solidFill>
                    <a:schemeClr val="tx1"/>
                  </a:solidFill>
                  <a:latin typeface="Calibri" panose="020F0502020204030204" pitchFamily="34" charset="0"/>
                </a:defRPr>
              </a:lvl3pPr>
              <a:lvl4pPr marL="1600200" indent="-228600" defTabSz="622300">
                <a:defRPr>
                  <a:solidFill>
                    <a:schemeClr val="tx1"/>
                  </a:solidFill>
                  <a:latin typeface="Calibri" panose="020F0502020204030204" pitchFamily="34" charset="0"/>
                </a:defRPr>
              </a:lvl4pPr>
              <a:lvl5pPr marL="2057400" indent="-228600" defTabSz="622300">
                <a:defRPr>
                  <a:solidFill>
                    <a:schemeClr val="tx1"/>
                  </a:solidFill>
                  <a:latin typeface="Calibri" panose="020F0502020204030204" pitchFamily="34" charset="0"/>
                </a:defRPr>
              </a:lvl5pPr>
              <a:lvl6pPr marL="2514600" indent="-228600" defTabSz="622300" eaLnBrk="0" fontAlgn="base" hangingPunct="0">
                <a:spcBef>
                  <a:spcPct val="0"/>
                </a:spcBef>
                <a:spcAft>
                  <a:spcPct val="0"/>
                </a:spcAft>
                <a:defRPr>
                  <a:solidFill>
                    <a:schemeClr val="tx1"/>
                  </a:solidFill>
                  <a:latin typeface="Calibri" panose="020F0502020204030204" pitchFamily="34" charset="0"/>
                </a:defRPr>
              </a:lvl6pPr>
              <a:lvl7pPr marL="2971800" indent="-228600" defTabSz="622300" eaLnBrk="0" fontAlgn="base" hangingPunct="0">
                <a:spcBef>
                  <a:spcPct val="0"/>
                </a:spcBef>
                <a:spcAft>
                  <a:spcPct val="0"/>
                </a:spcAft>
                <a:defRPr>
                  <a:solidFill>
                    <a:schemeClr val="tx1"/>
                  </a:solidFill>
                  <a:latin typeface="Calibri" panose="020F0502020204030204" pitchFamily="34" charset="0"/>
                </a:defRPr>
              </a:lvl7pPr>
              <a:lvl8pPr marL="3429000" indent="-228600" defTabSz="622300" eaLnBrk="0" fontAlgn="base" hangingPunct="0">
                <a:spcBef>
                  <a:spcPct val="0"/>
                </a:spcBef>
                <a:spcAft>
                  <a:spcPct val="0"/>
                </a:spcAft>
                <a:defRPr>
                  <a:solidFill>
                    <a:schemeClr val="tx1"/>
                  </a:solidFill>
                  <a:latin typeface="Calibri" panose="020F0502020204030204" pitchFamily="34" charset="0"/>
                </a:defRPr>
              </a:lvl8pPr>
              <a:lvl9pPr marL="3886200" indent="-228600" defTabSz="6223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Aft>
                  <a:spcPct val="35000"/>
                </a:spcAft>
              </a:pPr>
              <a:r>
                <a:rPr lang="en-NZ" altLang="en-US" sz="2000">
                  <a:latin typeface="Century Gothic" panose="020B0502020202020204" pitchFamily="34" charset="0"/>
                </a:rPr>
                <a:t>Becoming </a:t>
              </a:r>
              <a:r>
                <a:rPr lang="pl-PL" altLang="en-US" sz="2000" b="1">
                  <a:solidFill>
                    <a:schemeClr val="accent2"/>
                  </a:solidFill>
                  <a:latin typeface="Century Gothic" panose="020B0502020202020204" pitchFamily="34" charset="0"/>
                </a:rPr>
                <a:t>i</a:t>
              </a:r>
              <a:r>
                <a:rPr lang="en-NZ" altLang="en-US" sz="2000" b="1">
                  <a:solidFill>
                    <a:schemeClr val="accent2"/>
                  </a:solidFill>
                  <a:latin typeface="Century Gothic" panose="020B0502020202020204" pitchFamily="34" charset="0"/>
                </a:rPr>
                <a:t>nsignificant</a:t>
              </a:r>
              <a:endParaRPr lang="pl-PL" altLang="en-US" sz="2000" b="1">
                <a:solidFill>
                  <a:schemeClr val="accent2"/>
                </a:solidFill>
                <a:latin typeface="Century Gothic" panose="020B0502020202020204" pitchFamily="34" charset="0"/>
              </a:endParaRPr>
            </a:p>
          </p:txBody>
        </p:sp>
        <p:cxnSp>
          <p:nvCxnSpPr>
            <p:cNvPr id="32" name="Łącznik prosty 18">
              <a:extLst>
                <a:ext uri="{FF2B5EF4-FFF2-40B4-BE49-F238E27FC236}">
                  <a16:creationId xmlns:a16="http://schemas.microsoft.com/office/drawing/2014/main" id="{A57A0537-D697-EB69-BFFB-95ABEA73BFF6}"/>
                </a:ext>
              </a:extLst>
            </p:cNvPr>
            <p:cNvCxnSpPr/>
            <p:nvPr/>
          </p:nvCxnSpPr>
          <p:spPr>
            <a:xfrm flipH="1">
              <a:off x="3651777" y="4713803"/>
              <a:ext cx="2291029" cy="0"/>
            </a:xfrm>
            <a:prstGeom prst="line">
              <a:avLst/>
            </a:prstGeom>
            <a:ln w="19050" cap="rnd">
              <a:solidFill>
                <a:schemeClr val="accent2"/>
              </a:solidFill>
              <a:round/>
            </a:ln>
          </p:spPr>
          <p:style>
            <a:lnRef idx="1">
              <a:schemeClr val="accent1"/>
            </a:lnRef>
            <a:fillRef idx="0">
              <a:schemeClr val="accent1"/>
            </a:fillRef>
            <a:effectRef idx="0">
              <a:schemeClr val="accent1"/>
            </a:effectRef>
            <a:fontRef idx="minor">
              <a:schemeClr val="tx1"/>
            </a:fontRef>
          </p:style>
        </p:cxnSp>
      </p:grpSp>
      <p:pic>
        <p:nvPicPr>
          <p:cNvPr id="34" name="Obraz 31">
            <a:extLst>
              <a:ext uri="{FF2B5EF4-FFF2-40B4-BE49-F238E27FC236}">
                <a16:creationId xmlns:a16="http://schemas.microsoft.com/office/drawing/2014/main" id="{6199373C-FAA5-EC73-B35E-2C493B866DA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08500" y="765175"/>
            <a:ext cx="4414838" cy="5878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4699" name="Rectangle 34">
            <a:extLst>
              <a:ext uri="{FF2B5EF4-FFF2-40B4-BE49-F238E27FC236}">
                <a16:creationId xmlns:a16="http://schemas.microsoft.com/office/drawing/2014/main" id="{6E1C662F-5A46-A5F5-F2CC-88BD5722866C}"/>
              </a:ext>
            </a:extLst>
          </p:cNvPr>
          <p:cNvSpPr>
            <a:spLocks noChangeArrowheads="1"/>
          </p:cNvSpPr>
          <p:nvPr/>
        </p:nvSpPr>
        <p:spPr bwMode="auto">
          <a:xfrm>
            <a:off x="331788" y="188913"/>
            <a:ext cx="30495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b="1">
                <a:solidFill>
                  <a:schemeClr val="accent2"/>
                </a:solidFill>
                <a:latin typeface="Century Gothic" panose="020B0502020202020204" pitchFamily="34" charset="0"/>
              </a:rPr>
              <a:t>I style </a:t>
            </a:r>
            <a:r>
              <a:rPr lang="en-NZ" altLang="en-US">
                <a:latin typeface="Century Gothic" panose="020B0502020202020204" pitchFamily="34" charset="0"/>
              </a:rPr>
              <a:t>Fears And Pressures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250" fill="hold"/>
                                        <p:tgtEl>
                                          <p:spTgt spid="2"/>
                                        </p:tgtEl>
                                        <p:attrNameLst>
                                          <p:attrName>ppt_x</p:attrName>
                                        </p:attrNameLst>
                                      </p:cBhvr>
                                      <p:tavLst>
                                        <p:tav tm="0">
                                          <p:val>
                                            <p:strVal val="1+#ppt_w/2"/>
                                          </p:val>
                                        </p:tav>
                                        <p:tav tm="100000">
                                          <p:val>
                                            <p:strVal val="#ppt_x"/>
                                          </p:val>
                                        </p:tav>
                                      </p:tavLst>
                                    </p:anim>
                                    <p:anim calcmode="lin" valueType="num">
                                      <p:cBhvr additive="base">
                                        <p:cTn id="8" dur="1250" fill="hold"/>
                                        <p:tgtEl>
                                          <p:spTgt spid="2"/>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25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250" fill="hold"/>
                                        <p:tgtEl>
                                          <p:spTgt spid="15"/>
                                        </p:tgtEl>
                                        <p:attrNameLst>
                                          <p:attrName>ppt_x</p:attrName>
                                        </p:attrNameLst>
                                      </p:cBhvr>
                                      <p:tavLst>
                                        <p:tav tm="0">
                                          <p:val>
                                            <p:strVal val="1+#ppt_w/2"/>
                                          </p:val>
                                        </p:tav>
                                        <p:tav tm="100000">
                                          <p:val>
                                            <p:strVal val="#ppt_x"/>
                                          </p:val>
                                        </p:tav>
                                      </p:tavLst>
                                    </p:anim>
                                    <p:anim calcmode="lin" valueType="num">
                                      <p:cBhvr additive="base">
                                        <p:cTn id="12" dur="1250" fill="hold"/>
                                        <p:tgtEl>
                                          <p:spTgt spid="15"/>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250"/>
                                  </p:stCondLst>
                                  <p:childTnLst>
                                    <p:set>
                                      <p:cBhvr>
                                        <p:cTn id="14" dur="1" fill="hold">
                                          <p:stCondLst>
                                            <p:cond delay="0"/>
                                          </p:stCondLst>
                                        </p:cTn>
                                        <p:tgtEl>
                                          <p:spTgt spid="34"/>
                                        </p:tgtEl>
                                        <p:attrNameLst>
                                          <p:attrName>style.visibility</p:attrName>
                                        </p:attrNameLst>
                                      </p:cBhvr>
                                      <p:to>
                                        <p:strVal val="visible"/>
                                      </p:to>
                                    </p:set>
                                    <p:anim calcmode="lin" valueType="num">
                                      <p:cBhvr additive="base">
                                        <p:cTn id="15" dur="1250" fill="hold"/>
                                        <p:tgtEl>
                                          <p:spTgt spid="34"/>
                                        </p:tgtEl>
                                        <p:attrNameLst>
                                          <p:attrName>ppt_x</p:attrName>
                                        </p:attrNameLst>
                                      </p:cBhvr>
                                      <p:tavLst>
                                        <p:tav tm="0">
                                          <p:val>
                                            <p:strVal val="0-#ppt_w/2"/>
                                          </p:val>
                                        </p:tav>
                                        <p:tav tm="100000">
                                          <p:val>
                                            <p:strVal val="#ppt_x"/>
                                          </p:val>
                                        </p:tav>
                                      </p:tavLst>
                                    </p:anim>
                                    <p:anim calcmode="lin" valueType="num">
                                      <p:cBhvr additive="base">
                                        <p:cTn id="16" dur="1250" fill="hold"/>
                                        <p:tgtEl>
                                          <p:spTgt spid="34"/>
                                        </p:tgtEl>
                                        <p:attrNameLst>
                                          <p:attrName>ppt_y</p:attrName>
                                        </p:attrNameLst>
                                      </p:cBhvr>
                                      <p:tavLst>
                                        <p:tav tm="0">
                                          <p:val>
                                            <p:strVal val="#ppt_y"/>
                                          </p:val>
                                        </p:tav>
                                        <p:tav tm="100000">
                                          <p:val>
                                            <p:strVal val="#ppt_y"/>
                                          </p:val>
                                        </p:tav>
                                      </p:tavLst>
                                    </p:anim>
                                  </p:childTnLst>
                                </p:cTn>
                              </p:par>
                            </p:childTnLst>
                          </p:cTn>
                        </p:par>
                        <p:par>
                          <p:cTn id="17" fill="hold" nodeType="afterGroup">
                            <p:stCondLst>
                              <p:cond delay="1500"/>
                            </p:stCondLst>
                            <p:childTnLst>
                              <p:par>
                                <p:cTn id="18" presetID="10" presetClass="entr" presetSubtype="0" fill="hold" nodeType="after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1000"/>
                                        <p:tgtEl>
                                          <p:spTgt spid="3"/>
                                        </p:tgtEl>
                                      </p:cBhvr>
                                    </p:animEffect>
                                  </p:childTnLst>
                                </p:cTn>
                              </p:par>
                              <p:par>
                                <p:cTn id="21" presetID="10" presetClass="entr" presetSubtype="0" fill="hold" nodeType="with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1000"/>
                                        <p:tgtEl>
                                          <p:spTgt spid="6"/>
                                        </p:tgtEl>
                                      </p:cBhvr>
                                    </p:animEffect>
                                  </p:childTnLst>
                                </p:cTn>
                              </p:par>
                              <p:par>
                                <p:cTn id="24" presetID="10" presetClass="entr" presetSubtype="0" fill="hold" nodeType="with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fade">
                                      <p:cBhvr>
                                        <p:cTn id="26" dur="1000"/>
                                        <p:tgtEl>
                                          <p:spTgt spid="9"/>
                                        </p:tgtEl>
                                      </p:cBhvr>
                                    </p:animEffect>
                                  </p:childTnLst>
                                </p:cTn>
                              </p:par>
                              <p:par>
                                <p:cTn id="27" presetID="10" presetClass="entr" presetSubtype="0" fill="hold" nodeType="with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childTnLst>
                                </p:cTn>
                              </p:par>
                              <p:par>
                                <p:cTn id="30" presetID="10" presetClass="entr" presetSubtype="0" fill="hold" nodeType="withEffect">
                                  <p:stCondLst>
                                    <p:cond delay="0"/>
                                  </p:stCondLst>
                                  <p:childTnLst>
                                    <p:set>
                                      <p:cBhvr>
                                        <p:cTn id="31" dur="1" fill="hold">
                                          <p:stCondLst>
                                            <p:cond delay="0"/>
                                          </p:stCondLst>
                                        </p:cTn>
                                        <p:tgtEl>
                                          <p:spTgt spid="19"/>
                                        </p:tgtEl>
                                        <p:attrNameLst>
                                          <p:attrName>style.visibility</p:attrName>
                                        </p:attrNameLst>
                                      </p:cBhvr>
                                      <p:to>
                                        <p:strVal val="visible"/>
                                      </p:to>
                                    </p:set>
                                    <p:animEffect transition="in" filter="fade">
                                      <p:cBhvr>
                                        <p:cTn id="32" dur="1000"/>
                                        <p:tgtEl>
                                          <p:spTgt spid="19"/>
                                        </p:tgtEl>
                                      </p:cBhvr>
                                    </p:animEffect>
                                  </p:childTnLst>
                                </p:cTn>
                              </p:par>
                              <p:par>
                                <p:cTn id="33" presetID="10" presetClass="entr" presetSubtype="0" fill="hold" nodeType="withEffect">
                                  <p:stCondLst>
                                    <p:cond delay="0"/>
                                  </p:stCondLst>
                                  <p:childTnLst>
                                    <p:set>
                                      <p:cBhvr>
                                        <p:cTn id="34" dur="1" fill="hold">
                                          <p:stCondLst>
                                            <p:cond delay="0"/>
                                          </p:stCondLst>
                                        </p:cTn>
                                        <p:tgtEl>
                                          <p:spTgt spid="30"/>
                                        </p:tgtEl>
                                        <p:attrNameLst>
                                          <p:attrName>style.visibility</p:attrName>
                                        </p:attrNameLst>
                                      </p:cBhvr>
                                      <p:to>
                                        <p:strVal val="visible"/>
                                      </p:to>
                                    </p:set>
                                    <p:animEffect transition="in" filter="fade">
                                      <p:cBhvr>
                                        <p:cTn id="35"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lipsa 4">
            <a:extLst>
              <a:ext uri="{FF2B5EF4-FFF2-40B4-BE49-F238E27FC236}">
                <a16:creationId xmlns:a16="http://schemas.microsoft.com/office/drawing/2014/main" id="{2BEDC945-E939-7BBF-2836-77671840CC62}"/>
              </a:ext>
            </a:extLst>
          </p:cNvPr>
          <p:cNvSpPr/>
          <p:nvPr/>
        </p:nvSpPr>
        <p:spPr>
          <a:xfrm>
            <a:off x="5041900" y="1614488"/>
            <a:ext cx="3440113" cy="3440112"/>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grpSp>
        <p:nvGrpSpPr>
          <p:cNvPr id="3" name="Grupa 5">
            <a:extLst>
              <a:ext uri="{FF2B5EF4-FFF2-40B4-BE49-F238E27FC236}">
                <a16:creationId xmlns:a16="http://schemas.microsoft.com/office/drawing/2014/main" id="{F4889883-7E4F-D42E-31E1-40C79302599B}"/>
              </a:ext>
            </a:extLst>
          </p:cNvPr>
          <p:cNvGrpSpPr>
            <a:grpSpLocks/>
          </p:cNvGrpSpPr>
          <p:nvPr/>
        </p:nvGrpSpPr>
        <p:grpSpPr bwMode="auto">
          <a:xfrm>
            <a:off x="2792413" y="1460500"/>
            <a:ext cx="3375025" cy="368300"/>
            <a:chOff x="2757189" y="1460135"/>
            <a:chExt cx="3375233" cy="369332"/>
          </a:xfrm>
        </p:grpSpPr>
        <p:cxnSp>
          <p:nvCxnSpPr>
            <p:cNvPr id="4" name="Łącznik prosty 6">
              <a:extLst>
                <a:ext uri="{FF2B5EF4-FFF2-40B4-BE49-F238E27FC236}">
                  <a16:creationId xmlns:a16="http://schemas.microsoft.com/office/drawing/2014/main" id="{C2839C30-43E0-3E84-6B93-75A5EBEDE3E1}"/>
                </a:ext>
              </a:extLst>
            </p:cNvPr>
            <p:cNvCxnSpPr/>
            <p:nvPr/>
          </p:nvCxnSpPr>
          <p:spPr>
            <a:xfrm flipH="1">
              <a:off x="5124297" y="1644801"/>
              <a:ext cx="1008125" cy="0"/>
            </a:xfrm>
            <a:prstGeom prst="line">
              <a:avLst/>
            </a:prstGeom>
            <a:ln w="19050" cap="rnd">
              <a:solidFill>
                <a:srgbClr val="007136"/>
              </a:solidFill>
              <a:round/>
            </a:ln>
          </p:spPr>
          <p:style>
            <a:lnRef idx="1">
              <a:schemeClr val="accent1"/>
            </a:lnRef>
            <a:fillRef idx="0">
              <a:schemeClr val="accent1"/>
            </a:fillRef>
            <a:effectRef idx="0">
              <a:schemeClr val="accent1"/>
            </a:effectRef>
            <a:fontRef idx="minor">
              <a:schemeClr val="tx1"/>
            </a:fontRef>
          </p:style>
        </p:cxnSp>
        <p:sp>
          <p:nvSpPr>
            <p:cNvPr id="5" name="Prostokąt 7">
              <a:extLst>
                <a:ext uri="{FF2B5EF4-FFF2-40B4-BE49-F238E27FC236}">
                  <a16:creationId xmlns:a16="http://schemas.microsoft.com/office/drawing/2014/main" id="{24893AC5-4025-763C-7145-3C40F6B18184}"/>
                </a:ext>
              </a:extLst>
            </p:cNvPr>
            <p:cNvSpPr/>
            <p:nvPr/>
          </p:nvSpPr>
          <p:spPr>
            <a:xfrm>
              <a:off x="2757189" y="1460135"/>
              <a:ext cx="1997198" cy="369332"/>
            </a:xfrm>
            <a:prstGeom prst="rect">
              <a:avLst/>
            </a:prstGeom>
          </p:spPr>
          <p:txBody>
            <a:bodyPr wrap="none">
              <a:spAutoFit/>
            </a:bodyPr>
            <a:lstStyle/>
            <a:p>
              <a:pPr algn="ctr" defTabSz="622300" eaLnBrk="1" fontAlgn="auto" hangingPunct="1">
                <a:lnSpc>
                  <a:spcPct val="90000"/>
                </a:lnSpc>
                <a:spcAft>
                  <a:spcPct val="35000"/>
                </a:spcAft>
                <a:defRPr/>
              </a:pPr>
              <a:r>
                <a:rPr lang="en-NZ" sz="2000">
                  <a:latin typeface="Century Gothic" panose="020B0502020202020204" pitchFamily="34" charset="0"/>
                </a:rPr>
                <a:t>Loss of </a:t>
              </a:r>
              <a:r>
                <a:rPr lang="en-NZ" sz="2000" b="1">
                  <a:solidFill>
                    <a:schemeClr val="accent3"/>
                  </a:solidFill>
                  <a:latin typeface="Century Gothic" panose="020B0502020202020204" pitchFamily="34" charset="0"/>
                </a:rPr>
                <a:t>stability</a:t>
              </a:r>
              <a:endParaRPr lang="pl-PL" sz="2000" b="1">
                <a:solidFill>
                  <a:schemeClr val="accent3"/>
                </a:solidFill>
                <a:latin typeface="Century Gothic" panose="020B0502020202020204" pitchFamily="34" charset="0"/>
              </a:endParaRPr>
            </a:p>
          </p:txBody>
        </p:sp>
      </p:grpSp>
      <p:grpSp>
        <p:nvGrpSpPr>
          <p:cNvPr id="6" name="Grupa 8">
            <a:extLst>
              <a:ext uri="{FF2B5EF4-FFF2-40B4-BE49-F238E27FC236}">
                <a16:creationId xmlns:a16="http://schemas.microsoft.com/office/drawing/2014/main" id="{5B6409F8-D018-4EFE-35AC-77D12952EBFA}"/>
              </a:ext>
            </a:extLst>
          </p:cNvPr>
          <p:cNvGrpSpPr>
            <a:grpSpLocks/>
          </p:cNvGrpSpPr>
          <p:nvPr/>
        </p:nvGrpSpPr>
        <p:grpSpPr bwMode="auto">
          <a:xfrm>
            <a:off x="709613" y="2314575"/>
            <a:ext cx="5384800" cy="369888"/>
            <a:chOff x="967580" y="2488155"/>
            <a:chExt cx="5385219" cy="369332"/>
          </a:xfrm>
        </p:grpSpPr>
        <p:sp>
          <p:nvSpPr>
            <p:cNvPr id="7" name="Prostokąt 9">
              <a:extLst>
                <a:ext uri="{FF2B5EF4-FFF2-40B4-BE49-F238E27FC236}">
                  <a16:creationId xmlns:a16="http://schemas.microsoft.com/office/drawing/2014/main" id="{02F04134-F531-5527-AD92-76F15C8177BD}"/>
                </a:ext>
              </a:extLst>
            </p:cNvPr>
            <p:cNvSpPr/>
            <p:nvPr/>
          </p:nvSpPr>
          <p:spPr>
            <a:xfrm>
              <a:off x="967580" y="2488155"/>
              <a:ext cx="2633867" cy="369332"/>
            </a:xfrm>
            <a:prstGeom prst="rect">
              <a:avLst/>
            </a:prstGeom>
          </p:spPr>
          <p:txBody>
            <a:bodyPr wrap="none">
              <a:spAutoFit/>
            </a:bodyPr>
            <a:lstStyle/>
            <a:p>
              <a:pPr algn="ctr" defTabSz="622300" eaLnBrk="1" fontAlgn="auto" hangingPunct="1">
                <a:lnSpc>
                  <a:spcPct val="90000"/>
                </a:lnSpc>
                <a:spcAft>
                  <a:spcPct val="35000"/>
                </a:spcAft>
                <a:defRPr/>
              </a:pPr>
              <a:r>
                <a:rPr lang="en-NZ" sz="2000">
                  <a:latin typeface="Century Gothic" panose="020B0502020202020204" pitchFamily="34" charset="0"/>
                </a:rPr>
                <a:t>Unplanned </a:t>
              </a:r>
              <a:r>
                <a:rPr lang="en-NZ" sz="2000" b="1">
                  <a:solidFill>
                    <a:schemeClr val="accent3"/>
                  </a:solidFill>
                  <a:latin typeface="Century Gothic" panose="020B0502020202020204" pitchFamily="34" charset="0"/>
                </a:rPr>
                <a:t>change</a:t>
              </a:r>
              <a:endParaRPr lang="pl-PL" sz="2000" b="1">
                <a:solidFill>
                  <a:schemeClr val="accent3"/>
                </a:solidFill>
                <a:latin typeface="Century Gothic" panose="020B0502020202020204" pitchFamily="34" charset="0"/>
              </a:endParaRPr>
            </a:p>
          </p:txBody>
        </p:sp>
        <p:cxnSp>
          <p:nvCxnSpPr>
            <p:cNvPr id="8" name="Łącznik prosty 10">
              <a:extLst>
                <a:ext uri="{FF2B5EF4-FFF2-40B4-BE49-F238E27FC236}">
                  <a16:creationId xmlns:a16="http://schemas.microsoft.com/office/drawing/2014/main" id="{FEF7E696-BC7C-90D4-F3A2-291F8B80217D}"/>
                </a:ext>
              </a:extLst>
            </p:cNvPr>
            <p:cNvCxnSpPr/>
            <p:nvPr/>
          </p:nvCxnSpPr>
          <p:spPr>
            <a:xfrm flipH="1">
              <a:off x="3715756" y="2673614"/>
              <a:ext cx="2637043" cy="0"/>
            </a:xfrm>
            <a:prstGeom prst="line">
              <a:avLst/>
            </a:prstGeom>
            <a:ln w="19050" cap="rnd">
              <a:solidFill>
                <a:srgbClr val="007136"/>
              </a:solidFill>
              <a:round/>
            </a:ln>
          </p:spPr>
          <p:style>
            <a:lnRef idx="1">
              <a:schemeClr val="accent1"/>
            </a:lnRef>
            <a:fillRef idx="0">
              <a:schemeClr val="accent1"/>
            </a:fillRef>
            <a:effectRef idx="0">
              <a:schemeClr val="accent1"/>
            </a:effectRef>
            <a:fontRef idx="minor">
              <a:schemeClr val="tx1"/>
            </a:fontRef>
          </p:style>
        </p:cxnSp>
      </p:grpSp>
      <p:grpSp>
        <p:nvGrpSpPr>
          <p:cNvPr id="9" name="Grupa 11">
            <a:extLst>
              <a:ext uri="{FF2B5EF4-FFF2-40B4-BE49-F238E27FC236}">
                <a16:creationId xmlns:a16="http://schemas.microsoft.com/office/drawing/2014/main" id="{4BF002B6-65CC-BE74-C0FA-BC994D0C7E85}"/>
              </a:ext>
            </a:extLst>
          </p:cNvPr>
          <p:cNvGrpSpPr>
            <a:grpSpLocks/>
          </p:cNvGrpSpPr>
          <p:nvPr/>
        </p:nvGrpSpPr>
        <p:grpSpPr bwMode="auto">
          <a:xfrm>
            <a:off x="1535113" y="4433888"/>
            <a:ext cx="4632325" cy="369887"/>
            <a:chOff x="1482149" y="3516175"/>
            <a:chExt cx="4632652" cy="369332"/>
          </a:xfrm>
        </p:grpSpPr>
        <p:sp>
          <p:nvSpPr>
            <p:cNvPr id="10" name="Prostokąt 12">
              <a:extLst>
                <a:ext uri="{FF2B5EF4-FFF2-40B4-BE49-F238E27FC236}">
                  <a16:creationId xmlns:a16="http://schemas.microsoft.com/office/drawing/2014/main" id="{BFBA071B-109F-BD77-C8E0-615F6EE31269}"/>
                </a:ext>
              </a:extLst>
            </p:cNvPr>
            <p:cNvSpPr/>
            <p:nvPr/>
          </p:nvSpPr>
          <p:spPr>
            <a:xfrm>
              <a:off x="1482149" y="3516175"/>
              <a:ext cx="2240120" cy="369332"/>
            </a:xfrm>
            <a:prstGeom prst="rect">
              <a:avLst/>
            </a:prstGeom>
          </p:spPr>
          <p:txBody>
            <a:bodyPr wrap="none">
              <a:spAutoFit/>
            </a:bodyPr>
            <a:lstStyle/>
            <a:p>
              <a:pPr algn="ctr" defTabSz="622300" eaLnBrk="1" fontAlgn="auto" hangingPunct="1">
                <a:lnSpc>
                  <a:spcPct val="90000"/>
                </a:lnSpc>
                <a:spcAft>
                  <a:spcPct val="35000"/>
                </a:spcAft>
                <a:defRPr/>
              </a:pPr>
              <a:r>
                <a:rPr lang="en-NZ" sz="2000" b="1">
                  <a:solidFill>
                    <a:schemeClr val="accent3"/>
                  </a:solidFill>
                  <a:latin typeface="Century Gothic" panose="020B0502020202020204" pitchFamily="34" charset="0"/>
                </a:rPr>
                <a:t>Offending</a:t>
              </a:r>
              <a:r>
                <a:rPr lang="en-NZ" sz="2000" b="1">
                  <a:solidFill>
                    <a:srgbClr val="00B050"/>
                  </a:solidFill>
                  <a:latin typeface="Century Gothic" panose="020B0502020202020204" pitchFamily="34" charset="0"/>
                </a:rPr>
                <a:t> </a:t>
              </a:r>
              <a:r>
                <a:rPr lang="en-NZ" sz="2000">
                  <a:latin typeface="Century Gothic" panose="020B0502020202020204" pitchFamily="34" charset="0"/>
                </a:rPr>
                <a:t>others</a:t>
              </a:r>
              <a:endParaRPr lang="pl-PL" sz="2000">
                <a:latin typeface="Century Gothic" panose="020B0502020202020204" pitchFamily="34" charset="0"/>
              </a:endParaRPr>
            </a:p>
          </p:txBody>
        </p:sp>
        <p:cxnSp>
          <p:nvCxnSpPr>
            <p:cNvPr id="11" name="Łącznik prosty 13">
              <a:extLst>
                <a:ext uri="{FF2B5EF4-FFF2-40B4-BE49-F238E27FC236}">
                  <a16:creationId xmlns:a16="http://schemas.microsoft.com/office/drawing/2014/main" id="{CACA9089-4A08-CFF7-D872-68DB338BE919}"/>
                </a:ext>
              </a:extLst>
            </p:cNvPr>
            <p:cNvCxnSpPr/>
            <p:nvPr/>
          </p:nvCxnSpPr>
          <p:spPr>
            <a:xfrm flipH="1">
              <a:off x="3955649" y="3681027"/>
              <a:ext cx="2159152" cy="0"/>
            </a:xfrm>
            <a:prstGeom prst="line">
              <a:avLst/>
            </a:prstGeom>
            <a:ln w="19050" cap="rnd">
              <a:solidFill>
                <a:srgbClr val="007136"/>
              </a:solidFill>
              <a:round/>
            </a:ln>
          </p:spPr>
          <p:style>
            <a:lnRef idx="1">
              <a:schemeClr val="accent1"/>
            </a:lnRef>
            <a:fillRef idx="0">
              <a:schemeClr val="accent1"/>
            </a:fillRef>
            <a:effectRef idx="0">
              <a:schemeClr val="accent1"/>
            </a:effectRef>
            <a:fontRef idx="minor">
              <a:schemeClr val="tx1"/>
            </a:fontRef>
          </p:style>
        </p:cxnSp>
      </p:grpSp>
      <p:grpSp>
        <p:nvGrpSpPr>
          <p:cNvPr id="12" name="Grupa 14">
            <a:extLst>
              <a:ext uri="{FF2B5EF4-FFF2-40B4-BE49-F238E27FC236}">
                <a16:creationId xmlns:a16="http://schemas.microsoft.com/office/drawing/2014/main" id="{736D1EEA-6A8B-4226-5D35-B73A578E5BF4}"/>
              </a:ext>
            </a:extLst>
          </p:cNvPr>
          <p:cNvGrpSpPr>
            <a:grpSpLocks/>
          </p:cNvGrpSpPr>
          <p:nvPr/>
        </p:nvGrpSpPr>
        <p:grpSpPr bwMode="auto">
          <a:xfrm>
            <a:off x="498475" y="3335338"/>
            <a:ext cx="5595938" cy="400110"/>
            <a:chOff x="1564536" y="4544196"/>
            <a:chExt cx="5597223" cy="400170"/>
          </a:xfrm>
        </p:grpSpPr>
        <p:sp>
          <p:nvSpPr>
            <p:cNvPr id="13" name="Prostokąt 15">
              <a:extLst>
                <a:ext uri="{FF2B5EF4-FFF2-40B4-BE49-F238E27FC236}">
                  <a16:creationId xmlns:a16="http://schemas.microsoft.com/office/drawing/2014/main" id="{1FF7EF9C-4E44-60A8-9B0B-D35719D301B7}"/>
                </a:ext>
              </a:extLst>
            </p:cNvPr>
            <p:cNvSpPr/>
            <p:nvPr/>
          </p:nvSpPr>
          <p:spPr>
            <a:xfrm>
              <a:off x="1564536" y="4544196"/>
              <a:ext cx="3500480" cy="400170"/>
            </a:xfrm>
            <a:prstGeom prst="rect">
              <a:avLst/>
            </a:prstGeom>
          </p:spPr>
          <p:txBody>
            <a:bodyPr wrap="none">
              <a:spAutoFit/>
            </a:bodyPr>
            <a:lstStyle/>
            <a:p>
              <a:pPr defTabSz="913203" eaLnBrk="1" fontAlgn="auto" hangingPunct="1">
                <a:spcBef>
                  <a:spcPts val="0"/>
                </a:spcBef>
                <a:spcAft>
                  <a:spcPts val="0"/>
                </a:spcAft>
                <a:defRPr/>
              </a:pPr>
              <a:r>
                <a:rPr lang="en-US" sz="2000" b="1">
                  <a:solidFill>
                    <a:schemeClr val="accent3"/>
                  </a:solidFill>
                  <a:latin typeface="Century Gothic" panose="020B0502020202020204" pitchFamily="34" charset="0"/>
                </a:rPr>
                <a:t>Feeling used </a:t>
              </a:r>
              <a:r>
                <a:rPr lang="en-US" sz="2000">
                  <a:latin typeface="Century Gothic" panose="020B0502020202020204" pitchFamily="34" charset="0"/>
                </a:rPr>
                <a:t>or losing face</a:t>
              </a:r>
              <a:endParaRPr lang="en-NZ" sz="2000">
                <a:latin typeface="Century Gothic" panose="020B0502020202020204" pitchFamily="34" charset="0"/>
              </a:endParaRPr>
            </a:p>
          </p:txBody>
        </p:sp>
        <p:cxnSp>
          <p:nvCxnSpPr>
            <p:cNvPr id="14" name="Łącznik prosty 16">
              <a:extLst>
                <a:ext uri="{FF2B5EF4-FFF2-40B4-BE49-F238E27FC236}">
                  <a16:creationId xmlns:a16="http://schemas.microsoft.com/office/drawing/2014/main" id="{DD300C49-ED83-773B-D293-1B6E98A57955}"/>
                </a:ext>
              </a:extLst>
            </p:cNvPr>
            <p:cNvCxnSpPr/>
            <p:nvPr/>
          </p:nvCxnSpPr>
          <p:spPr>
            <a:xfrm flipH="1">
              <a:off x="5222976" y="4744251"/>
              <a:ext cx="1938783" cy="4763"/>
            </a:xfrm>
            <a:prstGeom prst="line">
              <a:avLst/>
            </a:prstGeom>
            <a:ln w="19050" cap="rnd">
              <a:solidFill>
                <a:srgbClr val="007136"/>
              </a:solidFill>
              <a:round/>
            </a:ln>
          </p:spPr>
          <p:style>
            <a:lnRef idx="1">
              <a:schemeClr val="accent1"/>
            </a:lnRef>
            <a:fillRef idx="0">
              <a:schemeClr val="accent1"/>
            </a:fillRef>
            <a:effectRef idx="0">
              <a:schemeClr val="accent1"/>
            </a:effectRef>
            <a:fontRef idx="minor">
              <a:schemeClr val="tx1"/>
            </a:fontRef>
          </p:style>
        </p:cxnSp>
      </p:grpSp>
      <p:grpSp>
        <p:nvGrpSpPr>
          <p:cNvPr id="15" name="Grupa 17">
            <a:extLst>
              <a:ext uri="{FF2B5EF4-FFF2-40B4-BE49-F238E27FC236}">
                <a16:creationId xmlns:a16="http://schemas.microsoft.com/office/drawing/2014/main" id="{6F729FCB-FC6A-AE6B-BB1A-C16491766782}"/>
              </a:ext>
            </a:extLst>
          </p:cNvPr>
          <p:cNvGrpSpPr>
            <a:grpSpLocks/>
          </p:cNvGrpSpPr>
          <p:nvPr/>
        </p:nvGrpSpPr>
        <p:grpSpPr bwMode="auto">
          <a:xfrm>
            <a:off x="7180263" y="890588"/>
            <a:ext cx="1743075" cy="1757362"/>
            <a:chOff x="7424335" y="2590541"/>
            <a:chExt cx="1742129" cy="1757374"/>
          </a:xfrm>
        </p:grpSpPr>
        <p:sp>
          <p:nvSpPr>
            <p:cNvPr id="16" name="Elipsa 18">
              <a:extLst>
                <a:ext uri="{FF2B5EF4-FFF2-40B4-BE49-F238E27FC236}">
                  <a16:creationId xmlns:a16="http://schemas.microsoft.com/office/drawing/2014/main" id="{4F8DBC8E-55BF-C19D-29EB-88BA3C9388DD}"/>
                </a:ext>
              </a:extLst>
            </p:cNvPr>
            <p:cNvSpPr/>
            <p:nvPr/>
          </p:nvSpPr>
          <p:spPr>
            <a:xfrm>
              <a:off x="7424335" y="2590541"/>
              <a:ext cx="1742129" cy="1741499"/>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latin typeface="Century Gothic" panose="020B0502020202020204" pitchFamily="34" charset="0"/>
              </a:endParaRPr>
            </a:p>
          </p:txBody>
        </p:sp>
        <p:sp>
          <p:nvSpPr>
            <p:cNvPr id="115728" name="pole tekstowe 19">
              <a:extLst>
                <a:ext uri="{FF2B5EF4-FFF2-40B4-BE49-F238E27FC236}">
                  <a16:creationId xmlns:a16="http://schemas.microsoft.com/office/drawing/2014/main" id="{88988B57-B0B8-BC81-8D5F-9F86ED99D19E}"/>
                </a:ext>
              </a:extLst>
            </p:cNvPr>
            <p:cNvSpPr txBox="1">
              <a:spLocks noChangeArrowheads="1"/>
            </p:cNvSpPr>
            <p:nvPr/>
          </p:nvSpPr>
          <p:spPr bwMode="auto">
            <a:xfrm>
              <a:off x="7691837" y="2901365"/>
              <a:ext cx="1197209" cy="144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8800" b="1">
                  <a:solidFill>
                    <a:schemeClr val="bg1"/>
                  </a:solidFill>
                  <a:latin typeface="Century Gothic" panose="020B0502020202020204" pitchFamily="34" charset="0"/>
                </a:rPr>
                <a:t>S</a:t>
              </a:r>
            </a:p>
          </p:txBody>
        </p:sp>
        <p:sp>
          <p:nvSpPr>
            <p:cNvPr id="115729" name="pole tekstowe 20">
              <a:extLst>
                <a:ext uri="{FF2B5EF4-FFF2-40B4-BE49-F238E27FC236}">
                  <a16:creationId xmlns:a16="http://schemas.microsoft.com/office/drawing/2014/main" id="{F53CC492-1D58-D5B2-2260-1986A8B919BD}"/>
                </a:ext>
              </a:extLst>
            </p:cNvPr>
            <p:cNvSpPr txBox="1">
              <a:spLocks noChangeArrowheads="1"/>
            </p:cNvSpPr>
            <p:nvPr/>
          </p:nvSpPr>
          <p:spPr bwMode="auto">
            <a:xfrm>
              <a:off x="7870477" y="2689582"/>
              <a:ext cx="96348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pl-PL" altLang="en-US" sz="2400">
                  <a:solidFill>
                    <a:schemeClr val="bg1"/>
                  </a:solidFill>
                  <a:latin typeface="Century Gothic" panose="020B0502020202020204" pitchFamily="34" charset="0"/>
                </a:rPr>
                <a:t>Style</a:t>
              </a:r>
            </a:p>
          </p:txBody>
        </p:sp>
      </p:grpSp>
      <p:grpSp>
        <p:nvGrpSpPr>
          <p:cNvPr id="19" name="Grupa 21">
            <a:extLst>
              <a:ext uri="{FF2B5EF4-FFF2-40B4-BE49-F238E27FC236}">
                <a16:creationId xmlns:a16="http://schemas.microsoft.com/office/drawing/2014/main" id="{2D2CEB2E-2E7F-EA8D-3287-72CA31A10205}"/>
              </a:ext>
            </a:extLst>
          </p:cNvPr>
          <p:cNvGrpSpPr>
            <a:grpSpLocks/>
          </p:cNvGrpSpPr>
          <p:nvPr/>
        </p:nvGrpSpPr>
        <p:grpSpPr bwMode="auto">
          <a:xfrm>
            <a:off x="7180263" y="4127501"/>
            <a:ext cx="4543282" cy="1014919"/>
            <a:chOff x="7180581" y="4126856"/>
            <a:chExt cx="4542519" cy="1015644"/>
          </a:xfrm>
        </p:grpSpPr>
        <p:sp>
          <p:nvSpPr>
            <p:cNvPr id="115723" name="Prostokąt 22">
              <a:extLst>
                <a:ext uri="{FF2B5EF4-FFF2-40B4-BE49-F238E27FC236}">
                  <a16:creationId xmlns:a16="http://schemas.microsoft.com/office/drawing/2014/main" id="{55B194D9-1035-83C2-2106-9055FCB67ED2}"/>
                </a:ext>
              </a:extLst>
            </p:cNvPr>
            <p:cNvSpPr>
              <a:spLocks noChangeArrowheads="1"/>
            </p:cNvSpPr>
            <p:nvPr/>
          </p:nvSpPr>
          <p:spPr bwMode="auto">
            <a:xfrm>
              <a:off x="8430764" y="4434108"/>
              <a:ext cx="3292336" cy="708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pl-PL" altLang="en-US" sz="2000">
                  <a:latin typeface="Century Gothic" panose="020B0502020202020204" pitchFamily="34" charset="0"/>
                </a:rPr>
                <a:t>Too willing</a:t>
              </a:r>
              <a:r>
                <a:rPr lang="en-NZ" altLang="en-US" sz="2000">
                  <a:latin typeface="Century Gothic" panose="020B0502020202020204" pitchFamily="34" charset="0"/>
                </a:rPr>
                <a:t>; tends to take</a:t>
              </a:r>
            </a:p>
            <a:p>
              <a:pPr eaLnBrk="1" hangingPunct="1"/>
              <a:r>
                <a:rPr lang="en-NZ" altLang="en-US" sz="2000">
                  <a:latin typeface="Century Gothic" panose="020B0502020202020204" pitchFamily="34" charset="0"/>
                </a:rPr>
                <a:t>on others’ responsibilities.</a:t>
              </a:r>
              <a:endParaRPr lang="pl-PL" altLang="en-US" sz="2000">
                <a:latin typeface="Century Gothic" panose="020B0502020202020204" pitchFamily="34" charset="0"/>
              </a:endParaRPr>
            </a:p>
          </p:txBody>
        </p:sp>
        <p:grpSp>
          <p:nvGrpSpPr>
            <p:cNvPr id="115724" name="Grupa 23">
              <a:extLst>
                <a:ext uri="{FF2B5EF4-FFF2-40B4-BE49-F238E27FC236}">
                  <a16:creationId xmlns:a16="http://schemas.microsoft.com/office/drawing/2014/main" id="{424D4DC1-BE6C-5B47-44CA-8D24D7AD1E44}"/>
                </a:ext>
              </a:extLst>
            </p:cNvPr>
            <p:cNvGrpSpPr>
              <a:grpSpLocks/>
            </p:cNvGrpSpPr>
            <p:nvPr/>
          </p:nvGrpSpPr>
          <p:grpSpPr bwMode="auto">
            <a:xfrm>
              <a:off x="7180581" y="4126856"/>
              <a:ext cx="3568741" cy="400110"/>
              <a:chOff x="7180581" y="4126856"/>
              <a:chExt cx="3568741" cy="400110"/>
            </a:xfrm>
          </p:grpSpPr>
          <p:sp>
            <p:nvSpPr>
              <p:cNvPr id="22" name="pole tekstowe 24">
                <a:extLst>
                  <a:ext uri="{FF2B5EF4-FFF2-40B4-BE49-F238E27FC236}">
                    <a16:creationId xmlns:a16="http://schemas.microsoft.com/office/drawing/2014/main" id="{8B18531E-0579-FC77-DED9-6271CE2F466D}"/>
                  </a:ext>
                </a:extLst>
              </p:cNvPr>
              <p:cNvSpPr txBox="1"/>
              <p:nvPr/>
            </p:nvSpPr>
            <p:spPr>
              <a:xfrm>
                <a:off x="8418623" y="4126856"/>
                <a:ext cx="2330059" cy="400336"/>
              </a:xfrm>
              <a:prstGeom prst="rect">
                <a:avLst/>
              </a:prstGeom>
              <a:noFill/>
            </p:spPr>
            <p:txBody>
              <a:bodyPr>
                <a:spAutoFit/>
              </a:bodyPr>
              <a:lstStyle/>
              <a:p>
                <a:pPr defTabSz="913203" eaLnBrk="1" fontAlgn="auto" hangingPunct="1">
                  <a:spcBef>
                    <a:spcPts val="0"/>
                  </a:spcBef>
                  <a:spcAft>
                    <a:spcPts val="0"/>
                  </a:spcAft>
                  <a:defRPr/>
                </a:pPr>
                <a:r>
                  <a:rPr lang="pl-PL" sz="2000" b="1">
                    <a:solidFill>
                      <a:schemeClr val="bg2">
                        <a:lumMod val="75000"/>
                      </a:schemeClr>
                    </a:solidFill>
                    <a:latin typeface="Century Gothic" panose="020B0502020202020204" pitchFamily="34" charset="0"/>
                  </a:rPr>
                  <a:t>Under </a:t>
                </a:r>
                <a:r>
                  <a:rPr lang="pl-PL" sz="2000" b="1" err="1">
                    <a:solidFill>
                      <a:schemeClr val="bg2">
                        <a:lumMod val="75000"/>
                      </a:schemeClr>
                    </a:solidFill>
                    <a:latin typeface="Century Gothic" panose="020B0502020202020204" pitchFamily="34" charset="0"/>
                  </a:rPr>
                  <a:t>pressure</a:t>
                </a:r>
                <a:endParaRPr lang="pl-PL" sz="2000" b="1">
                  <a:solidFill>
                    <a:schemeClr val="bg2">
                      <a:lumMod val="75000"/>
                    </a:schemeClr>
                  </a:solidFill>
                  <a:latin typeface="Century Gothic" panose="020B0502020202020204" pitchFamily="34" charset="0"/>
                </a:endParaRPr>
              </a:p>
            </p:txBody>
          </p:sp>
          <p:cxnSp>
            <p:nvCxnSpPr>
              <p:cNvPr id="23" name="Łącznik prosty 25">
                <a:extLst>
                  <a:ext uri="{FF2B5EF4-FFF2-40B4-BE49-F238E27FC236}">
                    <a16:creationId xmlns:a16="http://schemas.microsoft.com/office/drawing/2014/main" id="{20348BD1-C338-29E0-110F-D95BD0950C50}"/>
                  </a:ext>
                </a:extLst>
              </p:cNvPr>
              <p:cNvCxnSpPr/>
              <p:nvPr/>
            </p:nvCxnSpPr>
            <p:spPr>
              <a:xfrm flipH="1">
                <a:off x="7180581" y="4307960"/>
                <a:ext cx="1280897" cy="0"/>
              </a:xfrm>
              <a:prstGeom prst="line">
                <a:avLst/>
              </a:prstGeom>
              <a:ln w="19050" cap="rnd">
                <a:solidFill>
                  <a:schemeClr val="bg2">
                    <a:lumMod val="75000"/>
                  </a:schemeClr>
                </a:solidFill>
                <a:round/>
              </a:ln>
            </p:spPr>
            <p:style>
              <a:lnRef idx="1">
                <a:schemeClr val="accent1"/>
              </a:lnRef>
              <a:fillRef idx="0">
                <a:schemeClr val="accent1"/>
              </a:fillRef>
              <a:effectRef idx="0">
                <a:schemeClr val="accent1"/>
              </a:effectRef>
              <a:fontRef idx="minor">
                <a:schemeClr val="tx1"/>
              </a:fontRef>
            </p:style>
          </p:cxnSp>
        </p:grpSp>
      </p:grpSp>
      <p:pic>
        <p:nvPicPr>
          <p:cNvPr id="26" name="Obraz 40">
            <a:extLst>
              <a:ext uri="{FF2B5EF4-FFF2-40B4-BE49-F238E27FC236}">
                <a16:creationId xmlns:a16="http://schemas.microsoft.com/office/drawing/2014/main" id="{D2993A87-6A54-3D65-26AA-01707BBA30D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438650" y="558800"/>
            <a:ext cx="4376738" cy="5827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722" name="Rectangle 26">
            <a:extLst>
              <a:ext uri="{FF2B5EF4-FFF2-40B4-BE49-F238E27FC236}">
                <a16:creationId xmlns:a16="http://schemas.microsoft.com/office/drawing/2014/main" id="{571F06D0-A2A4-C60E-1349-091EF9AE0E58}"/>
              </a:ext>
            </a:extLst>
          </p:cNvPr>
          <p:cNvSpPr>
            <a:spLocks noChangeArrowheads="1"/>
          </p:cNvSpPr>
          <p:nvPr/>
        </p:nvSpPr>
        <p:spPr bwMode="auto">
          <a:xfrm>
            <a:off x="331788" y="188913"/>
            <a:ext cx="31051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b="1">
                <a:solidFill>
                  <a:srgbClr val="007136"/>
                </a:solidFill>
                <a:latin typeface="Century Gothic" panose="020B0502020202020204" pitchFamily="34" charset="0"/>
              </a:rPr>
              <a:t>S style </a:t>
            </a:r>
            <a:r>
              <a:rPr lang="en-NZ" altLang="en-US">
                <a:latin typeface="Century Gothic" panose="020B0502020202020204" pitchFamily="34" charset="0"/>
              </a:rPr>
              <a:t>Fears And Pressures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250" fill="hold"/>
                                        <p:tgtEl>
                                          <p:spTgt spid="2"/>
                                        </p:tgtEl>
                                        <p:attrNameLst>
                                          <p:attrName>ppt_x</p:attrName>
                                        </p:attrNameLst>
                                      </p:cBhvr>
                                      <p:tavLst>
                                        <p:tav tm="0">
                                          <p:val>
                                            <p:strVal val="1+#ppt_w/2"/>
                                          </p:val>
                                        </p:tav>
                                        <p:tav tm="100000">
                                          <p:val>
                                            <p:strVal val="#ppt_x"/>
                                          </p:val>
                                        </p:tav>
                                      </p:tavLst>
                                    </p:anim>
                                    <p:anim calcmode="lin" valueType="num">
                                      <p:cBhvr additive="base">
                                        <p:cTn id="8" dur="1250" fill="hold"/>
                                        <p:tgtEl>
                                          <p:spTgt spid="2"/>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25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250" fill="hold"/>
                                        <p:tgtEl>
                                          <p:spTgt spid="15"/>
                                        </p:tgtEl>
                                        <p:attrNameLst>
                                          <p:attrName>ppt_x</p:attrName>
                                        </p:attrNameLst>
                                      </p:cBhvr>
                                      <p:tavLst>
                                        <p:tav tm="0">
                                          <p:val>
                                            <p:strVal val="1+#ppt_w/2"/>
                                          </p:val>
                                        </p:tav>
                                        <p:tav tm="100000">
                                          <p:val>
                                            <p:strVal val="#ppt_x"/>
                                          </p:val>
                                        </p:tav>
                                      </p:tavLst>
                                    </p:anim>
                                    <p:anim calcmode="lin" valueType="num">
                                      <p:cBhvr additive="base">
                                        <p:cTn id="12" dur="1250" fill="hold"/>
                                        <p:tgtEl>
                                          <p:spTgt spid="15"/>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250"/>
                                  </p:stCondLst>
                                  <p:childTnLst>
                                    <p:set>
                                      <p:cBhvr>
                                        <p:cTn id="14" dur="1" fill="hold">
                                          <p:stCondLst>
                                            <p:cond delay="0"/>
                                          </p:stCondLst>
                                        </p:cTn>
                                        <p:tgtEl>
                                          <p:spTgt spid="26"/>
                                        </p:tgtEl>
                                        <p:attrNameLst>
                                          <p:attrName>style.visibility</p:attrName>
                                        </p:attrNameLst>
                                      </p:cBhvr>
                                      <p:to>
                                        <p:strVal val="visible"/>
                                      </p:to>
                                    </p:set>
                                    <p:anim calcmode="lin" valueType="num">
                                      <p:cBhvr additive="base">
                                        <p:cTn id="15" dur="1250" fill="hold"/>
                                        <p:tgtEl>
                                          <p:spTgt spid="26"/>
                                        </p:tgtEl>
                                        <p:attrNameLst>
                                          <p:attrName>ppt_x</p:attrName>
                                        </p:attrNameLst>
                                      </p:cBhvr>
                                      <p:tavLst>
                                        <p:tav tm="0">
                                          <p:val>
                                            <p:strVal val="0-#ppt_w/2"/>
                                          </p:val>
                                        </p:tav>
                                        <p:tav tm="100000">
                                          <p:val>
                                            <p:strVal val="#ppt_x"/>
                                          </p:val>
                                        </p:tav>
                                      </p:tavLst>
                                    </p:anim>
                                    <p:anim calcmode="lin" valueType="num">
                                      <p:cBhvr additive="base">
                                        <p:cTn id="16" dur="1250" fill="hold"/>
                                        <p:tgtEl>
                                          <p:spTgt spid="26"/>
                                        </p:tgtEl>
                                        <p:attrNameLst>
                                          <p:attrName>ppt_y</p:attrName>
                                        </p:attrNameLst>
                                      </p:cBhvr>
                                      <p:tavLst>
                                        <p:tav tm="0">
                                          <p:val>
                                            <p:strVal val="#ppt_y"/>
                                          </p:val>
                                        </p:tav>
                                        <p:tav tm="100000">
                                          <p:val>
                                            <p:strVal val="#ppt_y"/>
                                          </p:val>
                                        </p:tav>
                                      </p:tavLst>
                                    </p:anim>
                                  </p:childTnLst>
                                </p:cTn>
                              </p:par>
                            </p:childTnLst>
                          </p:cTn>
                        </p:par>
                        <p:par>
                          <p:cTn id="17" fill="hold" nodeType="afterGroup">
                            <p:stCondLst>
                              <p:cond delay="1500"/>
                            </p:stCondLst>
                            <p:childTnLst>
                              <p:par>
                                <p:cTn id="18" presetID="10" presetClass="entr" presetSubtype="0" fill="hold" nodeType="after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1000"/>
                                        <p:tgtEl>
                                          <p:spTgt spid="3"/>
                                        </p:tgtEl>
                                      </p:cBhvr>
                                    </p:animEffect>
                                  </p:childTnLst>
                                </p:cTn>
                              </p:par>
                              <p:par>
                                <p:cTn id="21" presetID="10" presetClass="entr" presetSubtype="0" fill="hold" nodeType="with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1000"/>
                                        <p:tgtEl>
                                          <p:spTgt spid="6"/>
                                        </p:tgtEl>
                                      </p:cBhvr>
                                    </p:animEffect>
                                  </p:childTnLst>
                                </p:cTn>
                              </p:par>
                              <p:par>
                                <p:cTn id="24" presetID="10" presetClass="entr" presetSubtype="0" fill="hold" nodeType="with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fade">
                                      <p:cBhvr>
                                        <p:cTn id="26" dur="1000"/>
                                        <p:tgtEl>
                                          <p:spTgt spid="9"/>
                                        </p:tgtEl>
                                      </p:cBhvr>
                                    </p:animEffect>
                                  </p:childTnLst>
                                </p:cTn>
                              </p:par>
                              <p:par>
                                <p:cTn id="27" presetID="10" presetClass="entr" presetSubtype="0" fill="hold" nodeType="with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childTnLst>
                                </p:cTn>
                              </p:par>
                              <p:par>
                                <p:cTn id="30" presetID="10" presetClass="entr" presetSubtype="0" fill="hold" nodeType="withEffect">
                                  <p:stCondLst>
                                    <p:cond delay="0"/>
                                  </p:stCondLst>
                                  <p:childTnLst>
                                    <p:set>
                                      <p:cBhvr>
                                        <p:cTn id="31" dur="1" fill="hold">
                                          <p:stCondLst>
                                            <p:cond delay="0"/>
                                          </p:stCondLst>
                                        </p:cTn>
                                        <p:tgtEl>
                                          <p:spTgt spid="19"/>
                                        </p:tgtEl>
                                        <p:attrNameLst>
                                          <p:attrName>style.visibility</p:attrName>
                                        </p:attrNameLst>
                                      </p:cBhvr>
                                      <p:to>
                                        <p:strVal val="visible"/>
                                      </p:to>
                                    </p:set>
                                    <p:animEffect transition="in" filter="fade">
                                      <p:cBhvr>
                                        <p:cTn id="32" dur="10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lipsa 2">
            <a:extLst>
              <a:ext uri="{FF2B5EF4-FFF2-40B4-BE49-F238E27FC236}">
                <a16:creationId xmlns:a16="http://schemas.microsoft.com/office/drawing/2014/main" id="{88BEAFB2-2EE7-767F-AD8B-79A182A00D9C}"/>
              </a:ext>
            </a:extLst>
          </p:cNvPr>
          <p:cNvSpPr/>
          <p:nvPr/>
        </p:nvSpPr>
        <p:spPr>
          <a:xfrm>
            <a:off x="5041900" y="1319213"/>
            <a:ext cx="3440113" cy="3440112"/>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grpSp>
        <p:nvGrpSpPr>
          <p:cNvPr id="3" name="Grupa 3">
            <a:extLst>
              <a:ext uri="{FF2B5EF4-FFF2-40B4-BE49-F238E27FC236}">
                <a16:creationId xmlns:a16="http://schemas.microsoft.com/office/drawing/2014/main" id="{B2AF3D9E-E324-4591-FE43-A36428CB060E}"/>
              </a:ext>
            </a:extLst>
          </p:cNvPr>
          <p:cNvGrpSpPr>
            <a:grpSpLocks/>
          </p:cNvGrpSpPr>
          <p:nvPr/>
        </p:nvGrpSpPr>
        <p:grpSpPr bwMode="auto">
          <a:xfrm>
            <a:off x="1149350" y="2274888"/>
            <a:ext cx="4562475" cy="400050"/>
            <a:chOff x="1733492" y="1460135"/>
            <a:chExt cx="4454383" cy="400110"/>
          </a:xfrm>
        </p:grpSpPr>
        <p:cxnSp>
          <p:nvCxnSpPr>
            <p:cNvPr id="4" name="Łącznik prosty 4">
              <a:extLst>
                <a:ext uri="{FF2B5EF4-FFF2-40B4-BE49-F238E27FC236}">
                  <a16:creationId xmlns:a16="http://schemas.microsoft.com/office/drawing/2014/main" id="{D0E919B3-E461-90E9-2F7B-9EF41B61DED3}"/>
                </a:ext>
              </a:extLst>
            </p:cNvPr>
            <p:cNvCxnSpPr>
              <a:endCxn id="116763" idx="3"/>
            </p:cNvCxnSpPr>
            <p:nvPr/>
          </p:nvCxnSpPr>
          <p:spPr>
            <a:xfrm flipH="1">
              <a:off x="4535693" y="1660190"/>
              <a:ext cx="1652182" cy="0"/>
            </a:xfrm>
            <a:prstGeom prst="line">
              <a:avLst/>
            </a:prstGeom>
            <a:ln w="19050" cap="rnd">
              <a:solidFill>
                <a:schemeClr val="accent4"/>
              </a:solidFill>
              <a:round/>
            </a:ln>
          </p:spPr>
          <p:style>
            <a:lnRef idx="1">
              <a:schemeClr val="accent1"/>
            </a:lnRef>
            <a:fillRef idx="0">
              <a:schemeClr val="accent1"/>
            </a:fillRef>
            <a:effectRef idx="0">
              <a:schemeClr val="accent1"/>
            </a:effectRef>
            <a:fontRef idx="minor">
              <a:schemeClr val="tx1"/>
            </a:fontRef>
          </p:style>
        </p:cxnSp>
        <p:sp>
          <p:nvSpPr>
            <p:cNvPr id="116763" name="Prostokąt 5">
              <a:extLst>
                <a:ext uri="{FF2B5EF4-FFF2-40B4-BE49-F238E27FC236}">
                  <a16:creationId xmlns:a16="http://schemas.microsoft.com/office/drawing/2014/main" id="{E4DB5110-0AD0-23C4-A771-C34E492C2D88}"/>
                </a:ext>
              </a:extLst>
            </p:cNvPr>
            <p:cNvSpPr>
              <a:spLocks noChangeArrowheads="1"/>
            </p:cNvSpPr>
            <p:nvPr/>
          </p:nvSpPr>
          <p:spPr bwMode="auto">
            <a:xfrm>
              <a:off x="1733492" y="1460135"/>
              <a:ext cx="280237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US" altLang="en-US" sz="2000" b="1">
                  <a:solidFill>
                    <a:srgbClr val="0078B8"/>
                  </a:solidFill>
                  <a:latin typeface="Century Gothic" panose="020B0502020202020204" pitchFamily="34" charset="0"/>
                </a:rPr>
                <a:t>Criticism</a:t>
              </a:r>
              <a:r>
                <a:rPr lang="en-US" altLang="en-US" sz="2000">
                  <a:latin typeface="Century Gothic" panose="020B0502020202020204" pitchFamily="34" charset="0"/>
                </a:rPr>
                <a:t> of their work</a:t>
              </a:r>
              <a:endParaRPr lang="en-NZ" altLang="en-US" sz="2000">
                <a:latin typeface="Century Gothic" panose="020B0502020202020204" pitchFamily="34" charset="0"/>
              </a:endParaRPr>
            </a:p>
          </p:txBody>
        </p:sp>
      </p:grpSp>
      <p:grpSp>
        <p:nvGrpSpPr>
          <p:cNvPr id="6" name="Grupa 6">
            <a:extLst>
              <a:ext uri="{FF2B5EF4-FFF2-40B4-BE49-F238E27FC236}">
                <a16:creationId xmlns:a16="http://schemas.microsoft.com/office/drawing/2014/main" id="{0D6AD619-146E-448C-6A25-A4A2711CDC08}"/>
              </a:ext>
            </a:extLst>
          </p:cNvPr>
          <p:cNvGrpSpPr>
            <a:grpSpLocks/>
          </p:cNvGrpSpPr>
          <p:nvPr/>
        </p:nvGrpSpPr>
        <p:grpSpPr bwMode="auto">
          <a:xfrm>
            <a:off x="290513" y="3108325"/>
            <a:ext cx="5397500" cy="400050"/>
            <a:chOff x="1457745" y="2488155"/>
            <a:chExt cx="5396101" cy="400110"/>
          </a:xfrm>
        </p:grpSpPr>
        <p:sp>
          <p:nvSpPr>
            <p:cNvPr id="116760" name="Prostokąt 7">
              <a:extLst>
                <a:ext uri="{FF2B5EF4-FFF2-40B4-BE49-F238E27FC236}">
                  <a16:creationId xmlns:a16="http://schemas.microsoft.com/office/drawing/2014/main" id="{8F39C6AF-3048-EAD3-111E-38F397A36A7B}"/>
                </a:ext>
              </a:extLst>
            </p:cNvPr>
            <p:cNvSpPr>
              <a:spLocks noChangeArrowheads="1"/>
            </p:cNvSpPr>
            <p:nvPr/>
          </p:nvSpPr>
          <p:spPr bwMode="auto">
            <a:xfrm>
              <a:off x="1457745" y="2488155"/>
              <a:ext cx="419057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US" altLang="en-US" sz="2000">
                  <a:latin typeface="Century Gothic" panose="020B0502020202020204" pitchFamily="34" charset="0"/>
                </a:rPr>
                <a:t>Making mistakes or being </a:t>
              </a:r>
              <a:r>
                <a:rPr lang="en-US" altLang="en-US" sz="2000" b="1">
                  <a:solidFill>
                    <a:srgbClr val="0078B8"/>
                  </a:solidFill>
                  <a:latin typeface="Century Gothic" panose="020B0502020202020204" pitchFamily="34" charset="0"/>
                </a:rPr>
                <a:t>wrong</a:t>
              </a:r>
              <a:endParaRPr lang="en-NZ" altLang="en-US" sz="2000" b="1">
                <a:solidFill>
                  <a:srgbClr val="0078B8"/>
                </a:solidFill>
                <a:latin typeface="Century Gothic" panose="020B0502020202020204" pitchFamily="34" charset="0"/>
              </a:endParaRPr>
            </a:p>
          </p:txBody>
        </p:sp>
        <p:cxnSp>
          <p:nvCxnSpPr>
            <p:cNvPr id="8" name="Łącznik prosty 8">
              <a:extLst>
                <a:ext uri="{FF2B5EF4-FFF2-40B4-BE49-F238E27FC236}">
                  <a16:creationId xmlns:a16="http://schemas.microsoft.com/office/drawing/2014/main" id="{B92D7F09-091D-0974-CBCB-FBD47696A2B7}"/>
                </a:ext>
              </a:extLst>
            </p:cNvPr>
            <p:cNvCxnSpPr/>
            <p:nvPr/>
          </p:nvCxnSpPr>
          <p:spPr>
            <a:xfrm>
              <a:off x="5647659" y="2718378"/>
              <a:ext cx="1206187" cy="0"/>
            </a:xfrm>
            <a:prstGeom prst="line">
              <a:avLst/>
            </a:prstGeom>
            <a:ln w="19050" cap="rnd">
              <a:solidFill>
                <a:schemeClr val="accent4"/>
              </a:solidFill>
              <a:round/>
            </a:ln>
          </p:spPr>
          <p:style>
            <a:lnRef idx="1">
              <a:schemeClr val="accent1"/>
            </a:lnRef>
            <a:fillRef idx="0">
              <a:schemeClr val="accent1"/>
            </a:fillRef>
            <a:effectRef idx="0">
              <a:schemeClr val="accent1"/>
            </a:effectRef>
            <a:fontRef idx="minor">
              <a:schemeClr val="tx1"/>
            </a:fontRef>
          </p:style>
        </p:cxnSp>
      </p:grpSp>
      <p:grpSp>
        <p:nvGrpSpPr>
          <p:cNvPr id="9" name="Grupa 9">
            <a:extLst>
              <a:ext uri="{FF2B5EF4-FFF2-40B4-BE49-F238E27FC236}">
                <a16:creationId xmlns:a16="http://schemas.microsoft.com/office/drawing/2014/main" id="{57E28B55-E68F-A5DF-7163-D2DD1B5C860E}"/>
              </a:ext>
            </a:extLst>
          </p:cNvPr>
          <p:cNvGrpSpPr>
            <a:grpSpLocks/>
          </p:cNvGrpSpPr>
          <p:nvPr/>
        </p:nvGrpSpPr>
        <p:grpSpPr bwMode="auto">
          <a:xfrm>
            <a:off x="2362200" y="1352550"/>
            <a:ext cx="3375025" cy="400050"/>
            <a:chOff x="1235277" y="3516175"/>
            <a:chExt cx="3373945" cy="400110"/>
          </a:xfrm>
        </p:grpSpPr>
        <p:sp>
          <p:nvSpPr>
            <p:cNvPr id="116758" name="Prostokąt 10">
              <a:extLst>
                <a:ext uri="{FF2B5EF4-FFF2-40B4-BE49-F238E27FC236}">
                  <a16:creationId xmlns:a16="http://schemas.microsoft.com/office/drawing/2014/main" id="{3638A688-16F4-1CD7-C123-BE09BC85769C}"/>
                </a:ext>
              </a:extLst>
            </p:cNvPr>
            <p:cNvSpPr>
              <a:spLocks noChangeArrowheads="1"/>
            </p:cNvSpPr>
            <p:nvPr/>
          </p:nvSpPr>
          <p:spPr bwMode="auto">
            <a:xfrm>
              <a:off x="1235277" y="3516175"/>
              <a:ext cx="206498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US" altLang="en-US" sz="2000" b="1">
                  <a:solidFill>
                    <a:srgbClr val="0078B8"/>
                  </a:solidFill>
                  <a:latin typeface="Century Gothic" panose="020B0502020202020204" pitchFamily="34" charset="0"/>
                </a:rPr>
                <a:t>Disorganisation</a:t>
              </a:r>
              <a:endParaRPr lang="en-NZ" altLang="en-US" sz="2000" b="1">
                <a:solidFill>
                  <a:srgbClr val="0078B8"/>
                </a:solidFill>
                <a:latin typeface="Century Gothic" panose="020B0502020202020204" pitchFamily="34" charset="0"/>
              </a:endParaRPr>
            </a:p>
          </p:txBody>
        </p:sp>
        <p:cxnSp>
          <p:nvCxnSpPr>
            <p:cNvPr id="11" name="Łącznik prosty 11">
              <a:extLst>
                <a:ext uri="{FF2B5EF4-FFF2-40B4-BE49-F238E27FC236}">
                  <a16:creationId xmlns:a16="http://schemas.microsoft.com/office/drawing/2014/main" id="{3B24924B-2F6F-1A49-8E01-C80CA311DA28}"/>
                </a:ext>
              </a:extLst>
            </p:cNvPr>
            <p:cNvCxnSpPr/>
            <p:nvPr/>
          </p:nvCxnSpPr>
          <p:spPr>
            <a:xfrm flipH="1">
              <a:off x="3618939" y="3716230"/>
              <a:ext cx="990283" cy="0"/>
            </a:xfrm>
            <a:prstGeom prst="line">
              <a:avLst/>
            </a:prstGeom>
            <a:ln w="19050" cap="rnd">
              <a:solidFill>
                <a:schemeClr val="accent4"/>
              </a:solidFill>
              <a:round/>
            </a:ln>
          </p:spPr>
          <p:style>
            <a:lnRef idx="1">
              <a:schemeClr val="accent1"/>
            </a:lnRef>
            <a:fillRef idx="0">
              <a:schemeClr val="accent1"/>
            </a:fillRef>
            <a:effectRef idx="0">
              <a:schemeClr val="accent1"/>
            </a:effectRef>
            <a:fontRef idx="minor">
              <a:schemeClr val="tx1"/>
            </a:fontRef>
          </p:style>
        </p:cxnSp>
      </p:grpSp>
      <p:grpSp>
        <p:nvGrpSpPr>
          <p:cNvPr id="12" name="Grupa 12">
            <a:extLst>
              <a:ext uri="{FF2B5EF4-FFF2-40B4-BE49-F238E27FC236}">
                <a16:creationId xmlns:a16="http://schemas.microsoft.com/office/drawing/2014/main" id="{B1850387-CE58-5708-011E-54D67AE8564E}"/>
              </a:ext>
            </a:extLst>
          </p:cNvPr>
          <p:cNvGrpSpPr>
            <a:grpSpLocks/>
          </p:cNvGrpSpPr>
          <p:nvPr/>
        </p:nvGrpSpPr>
        <p:grpSpPr bwMode="auto">
          <a:xfrm>
            <a:off x="144463" y="4070350"/>
            <a:ext cx="5573712" cy="400050"/>
            <a:chOff x="1071610" y="4544196"/>
            <a:chExt cx="5574703" cy="400110"/>
          </a:xfrm>
        </p:grpSpPr>
        <p:sp>
          <p:nvSpPr>
            <p:cNvPr id="116756" name="Prostokąt 13">
              <a:extLst>
                <a:ext uri="{FF2B5EF4-FFF2-40B4-BE49-F238E27FC236}">
                  <a16:creationId xmlns:a16="http://schemas.microsoft.com/office/drawing/2014/main" id="{57ED271B-F2A5-9EB5-035B-9AC5748F437B}"/>
                </a:ext>
              </a:extLst>
            </p:cNvPr>
            <p:cNvSpPr>
              <a:spLocks noChangeArrowheads="1"/>
            </p:cNvSpPr>
            <p:nvPr/>
          </p:nvSpPr>
          <p:spPr bwMode="auto">
            <a:xfrm>
              <a:off x="1071610" y="4544196"/>
              <a:ext cx="424026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US" altLang="en-US" sz="2000">
                  <a:latin typeface="Century Gothic" panose="020B0502020202020204" pitchFamily="34" charset="0"/>
                </a:rPr>
                <a:t>Participating in </a:t>
              </a:r>
              <a:r>
                <a:rPr lang="en-US" altLang="en-US" sz="2000" b="1">
                  <a:solidFill>
                    <a:srgbClr val="0078B8"/>
                  </a:solidFill>
                  <a:latin typeface="Century Gothic" panose="020B0502020202020204" pitchFamily="34" charset="0"/>
                </a:rPr>
                <a:t>conflict situations</a:t>
              </a:r>
              <a:endParaRPr lang="en-NZ" altLang="en-US" sz="2000" b="1">
                <a:solidFill>
                  <a:srgbClr val="0078B8"/>
                </a:solidFill>
                <a:latin typeface="Century Gothic" panose="020B0502020202020204" pitchFamily="34" charset="0"/>
              </a:endParaRPr>
            </a:p>
          </p:txBody>
        </p:sp>
        <p:cxnSp>
          <p:nvCxnSpPr>
            <p:cNvPr id="14" name="Łącznik prosty 14">
              <a:extLst>
                <a:ext uri="{FF2B5EF4-FFF2-40B4-BE49-F238E27FC236}">
                  <a16:creationId xmlns:a16="http://schemas.microsoft.com/office/drawing/2014/main" id="{D47C1EDD-1F97-0336-12EC-87AF194644B7}"/>
                </a:ext>
              </a:extLst>
            </p:cNvPr>
            <p:cNvCxnSpPr/>
            <p:nvPr/>
          </p:nvCxnSpPr>
          <p:spPr>
            <a:xfrm flipH="1">
              <a:off x="5257004" y="4744251"/>
              <a:ext cx="1389309" cy="0"/>
            </a:xfrm>
            <a:prstGeom prst="line">
              <a:avLst/>
            </a:prstGeom>
            <a:ln w="19050" cap="rnd">
              <a:solidFill>
                <a:schemeClr val="accent4"/>
              </a:solidFill>
              <a:round/>
            </a:ln>
          </p:spPr>
          <p:style>
            <a:lnRef idx="1">
              <a:schemeClr val="accent1"/>
            </a:lnRef>
            <a:fillRef idx="0">
              <a:schemeClr val="accent1"/>
            </a:fillRef>
            <a:effectRef idx="0">
              <a:schemeClr val="accent1"/>
            </a:effectRef>
            <a:fontRef idx="minor">
              <a:schemeClr val="tx1"/>
            </a:fontRef>
          </p:style>
        </p:cxnSp>
      </p:grpSp>
      <p:grpSp>
        <p:nvGrpSpPr>
          <p:cNvPr id="15" name="Grupa 15">
            <a:extLst>
              <a:ext uri="{FF2B5EF4-FFF2-40B4-BE49-F238E27FC236}">
                <a16:creationId xmlns:a16="http://schemas.microsoft.com/office/drawing/2014/main" id="{37149E48-2DCF-8BA3-E6FE-1FE02B215404}"/>
              </a:ext>
            </a:extLst>
          </p:cNvPr>
          <p:cNvGrpSpPr>
            <a:grpSpLocks/>
          </p:cNvGrpSpPr>
          <p:nvPr/>
        </p:nvGrpSpPr>
        <p:grpSpPr bwMode="auto">
          <a:xfrm>
            <a:off x="7180263" y="477838"/>
            <a:ext cx="1743075" cy="1757362"/>
            <a:chOff x="7424335" y="2590541"/>
            <a:chExt cx="1742129" cy="1757374"/>
          </a:xfrm>
        </p:grpSpPr>
        <p:sp>
          <p:nvSpPr>
            <p:cNvPr id="16" name="Elipsa 16">
              <a:extLst>
                <a:ext uri="{FF2B5EF4-FFF2-40B4-BE49-F238E27FC236}">
                  <a16:creationId xmlns:a16="http://schemas.microsoft.com/office/drawing/2014/main" id="{57A33535-802D-95F7-B5EC-341CB0BBA789}"/>
                </a:ext>
              </a:extLst>
            </p:cNvPr>
            <p:cNvSpPr/>
            <p:nvPr/>
          </p:nvSpPr>
          <p:spPr>
            <a:xfrm>
              <a:off x="7424335" y="2590541"/>
              <a:ext cx="1742129" cy="1741499"/>
            </a:xfrm>
            <a:prstGeom prst="ellipse">
              <a:avLst/>
            </a:prstGeom>
            <a:solidFill>
              <a:srgbClr val="0078B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latin typeface="Century Gothic" panose="020B0502020202020204" pitchFamily="34" charset="0"/>
              </a:endParaRPr>
            </a:p>
          </p:txBody>
        </p:sp>
        <p:sp>
          <p:nvSpPr>
            <p:cNvPr id="116754" name="pole tekstowe 17">
              <a:extLst>
                <a:ext uri="{FF2B5EF4-FFF2-40B4-BE49-F238E27FC236}">
                  <a16:creationId xmlns:a16="http://schemas.microsoft.com/office/drawing/2014/main" id="{B343FEA6-4B51-1E48-3986-7FB62F4CBD23}"/>
                </a:ext>
              </a:extLst>
            </p:cNvPr>
            <p:cNvSpPr txBox="1">
              <a:spLocks noChangeArrowheads="1"/>
            </p:cNvSpPr>
            <p:nvPr/>
          </p:nvSpPr>
          <p:spPr bwMode="auto">
            <a:xfrm>
              <a:off x="7691837" y="2901365"/>
              <a:ext cx="1197209" cy="144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8800" b="1">
                  <a:solidFill>
                    <a:schemeClr val="bg1"/>
                  </a:solidFill>
                  <a:latin typeface="Century Gothic" panose="020B0502020202020204" pitchFamily="34" charset="0"/>
                </a:rPr>
                <a:t>C</a:t>
              </a:r>
            </a:p>
          </p:txBody>
        </p:sp>
        <p:sp>
          <p:nvSpPr>
            <p:cNvPr id="116755" name="pole tekstowe 18">
              <a:extLst>
                <a:ext uri="{FF2B5EF4-FFF2-40B4-BE49-F238E27FC236}">
                  <a16:creationId xmlns:a16="http://schemas.microsoft.com/office/drawing/2014/main" id="{DF8D343C-6093-5C6A-6607-E7ED6464AA05}"/>
                </a:ext>
              </a:extLst>
            </p:cNvPr>
            <p:cNvSpPr txBox="1">
              <a:spLocks noChangeArrowheads="1"/>
            </p:cNvSpPr>
            <p:nvPr/>
          </p:nvSpPr>
          <p:spPr bwMode="auto">
            <a:xfrm>
              <a:off x="7889527" y="2689582"/>
              <a:ext cx="93543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pl-PL" altLang="en-US" sz="2400">
                  <a:solidFill>
                    <a:schemeClr val="bg1"/>
                  </a:solidFill>
                  <a:latin typeface="Century Gothic" panose="020B0502020202020204" pitchFamily="34" charset="0"/>
                </a:rPr>
                <a:t>Style</a:t>
              </a:r>
            </a:p>
          </p:txBody>
        </p:sp>
      </p:grpSp>
      <p:grpSp>
        <p:nvGrpSpPr>
          <p:cNvPr id="19" name="Grupa 19">
            <a:extLst>
              <a:ext uri="{FF2B5EF4-FFF2-40B4-BE49-F238E27FC236}">
                <a16:creationId xmlns:a16="http://schemas.microsoft.com/office/drawing/2014/main" id="{AA8C1C7D-E7C5-E565-BEF6-D990A020489A}"/>
              </a:ext>
            </a:extLst>
          </p:cNvPr>
          <p:cNvGrpSpPr>
            <a:grpSpLocks/>
          </p:cNvGrpSpPr>
          <p:nvPr/>
        </p:nvGrpSpPr>
        <p:grpSpPr bwMode="auto">
          <a:xfrm>
            <a:off x="7448550" y="3830637"/>
            <a:ext cx="4244978" cy="1323161"/>
            <a:chOff x="7448083" y="4126856"/>
            <a:chExt cx="4245561" cy="1322102"/>
          </a:xfrm>
        </p:grpSpPr>
        <p:sp>
          <p:nvSpPr>
            <p:cNvPr id="116749" name="Prostokąt 20">
              <a:extLst>
                <a:ext uri="{FF2B5EF4-FFF2-40B4-BE49-F238E27FC236}">
                  <a16:creationId xmlns:a16="http://schemas.microsoft.com/office/drawing/2014/main" id="{40D97604-B3A8-7ADC-FEDE-D8BED4221AF7}"/>
                </a:ext>
              </a:extLst>
            </p:cNvPr>
            <p:cNvSpPr>
              <a:spLocks noChangeArrowheads="1"/>
            </p:cNvSpPr>
            <p:nvPr/>
          </p:nvSpPr>
          <p:spPr bwMode="auto">
            <a:xfrm>
              <a:off x="8430764" y="4434108"/>
              <a:ext cx="3262880" cy="1014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sz="2000">
                  <a:latin typeface="Century Gothic" panose="020B0502020202020204" pitchFamily="34" charset="0"/>
                </a:rPr>
                <a:t>O</a:t>
              </a:r>
              <a:r>
                <a:rPr lang="pl-PL" altLang="en-US" sz="2000">
                  <a:latin typeface="Century Gothic" panose="020B0502020202020204" pitchFamily="34" charset="0"/>
                </a:rPr>
                <a:t>verly critical</a:t>
              </a:r>
              <a:r>
                <a:rPr lang="en-NZ" altLang="en-US" sz="2000">
                  <a:latin typeface="Century Gothic" panose="020B0502020202020204" pitchFamily="34" charset="0"/>
                </a:rPr>
                <a:t>; tends to </a:t>
              </a:r>
            </a:p>
            <a:p>
              <a:pPr eaLnBrk="1" hangingPunct="1"/>
              <a:r>
                <a:rPr lang="en-NZ" altLang="en-US" sz="2000">
                  <a:latin typeface="Century Gothic" panose="020B0502020202020204" pitchFamily="34" charset="0"/>
                </a:rPr>
                <a:t>focus on details and lose</a:t>
              </a:r>
            </a:p>
            <a:p>
              <a:pPr eaLnBrk="1" hangingPunct="1"/>
              <a:r>
                <a:rPr lang="en-NZ" altLang="en-US" sz="2000">
                  <a:latin typeface="Century Gothic" panose="020B0502020202020204" pitchFamily="34" charset="0"/>
                </a:rPr>
                <a:t>the bigger picture.</a:t>
              </a:r>
              <a:endParaRPr lang="pl-PL" altLang="en-US" sz="2000">
                <a:latin typeface="Century Gothic" panose="020B0502020202020204" pitchFamily="34" charset="0"/>
              </a:endParaRPr>
            </a:p>
          </p:txBody>
        </p:sp>
        <p:grpSp>
          <p:nvGrpSpPr>
            <p:cNvPr id="116750" name="Grupa 21">
              <a:extLst>
                <a:ext uri="{FF2B5EF4-FFF2-40B4-BE49-F238E27FC236}">
                  <a16:creationId xmlns:a16="http://schemas.microsoft.com/office/drawing/2014/main" id="{0719C485-F7C2-F6B0-9DF8-14366D1DF26A}"/>
                </a:ext>
              </a:extLst>
            </p:cNvPr>
            <p:cNvGrpSpPr>
              <a:grpSpLocks/>
            </p:cNvGrpSpPr>
            <p:nvPr/>
          </p:nvGrpSpPr>
          <p:grpSpPr bwMode="auto">
            <a:xfrm>
              <a:off x="7448083" y="4126856"/>
              <a:ext cx="3217000" cy="400110"/>
              <a:chOff x="7448083" y="4126856"/>
              <a:chExt cx="3217000" cy="400110"/>
            </a:xfrm>
          </p:grpSpPr>
          <p:sp>
            <p:nvSpPr>
              <p:cNvPr id="22" name="pole tekstowe 22">
                <a:extLst>
                  <a:ext uri="{FF2B5EF4-FFF2-40B4-BE49-F238E27FC236}">
                    <a16:creationId xmlns:a16="http://schemas.microsoft.com/office/drawing/2014/main" id="{DD5A1F15-8885-59CB-7F8C-30A16B0CC68F}"/>
                  </a:ext>
                </a:extLst>
              </p:cNvPr>
              <p:cNvSpPr txBox="1"/>
              <p:nvPr/>
            </p:nvSpPr>
            <p:spPr>
              <a:xfrm>
                <a:off x="8418179" y="4126856"/>
                <a:ext cx="2246621" cy="399729"/>
              </a:xfrm>
              <a:prstGeom prst="rect">
                <a:avLst/>
              </a:prstGeom>
              <a:noFill/>
            </p:spPr>
            <p:txBody>
              <a:bodyPr>
                <a:spAutoFit/>
              </a:bodyPr>
              <a:lstStyle/>
              <a:p>
                <a:pPr defTabSz="913203" eaLnBrk="1" fontAlgn="auto" hangingPunct="1">
                  <a:spcBef>
                    <a:spcPts val="0"/>
                  </a:spcBef>
                  <a:spcAft>
                    <a:spcPts val="0"/>
                  </a:spcAft>
                  <a:defRPr/>
                </a:pPr>
                <a:r>
                  <a:rPr lang="pl-PL" sz="2000" b="1">
                    <a:solidFill>
                      <a:schemeClr val="bg2">
                        <a:lumMod val="75000"/>
                      </a:schemeClr>
                    </a:solidFill>
                    <a:latin typeface="Century Gothic" panose="020B0502020202020204" pitchFamily="34" charset="0"/>
                  </a:rPr>
                  <a:t>Under </a:t>
                </a:r>
                <a:r>
                  <a:rPr lang="pl-PL" sz="2000" b="1" err="1">
                    <a:solidFill>
                      <a:schemeClr val="bg2">
                        <a:lumMod val="75000"/>
                      </a:schemeClr>
                    </a:solidFill>
                    <a:latin typeface="Century Gothic" panose="020B0502020202020204" pitchFamily="34" charset="0"/>
                  </a:rPr>
                  <a:t>pressure</a:t>
                </a:r>
                <a:endParaRPr lang="pl-PL" sz="2000" b="1">
                  <a:solidFill>
                    <a:schemeClr val="bg2">
                      <a:lumMod val="75000"/>
                    </a:schemeClr>
                  </a:solidFill>
                  <a:latin typeface="Century Gothic" panose="020B0502020202020204" pitchFamily="34" charset="0"/>
                </a:endParaRPr>
              </a:p>
            </p:txBody>
          </p:sp>
          <p:cxnSp>
            <p:nvCxnSpPr>
              <p:cNvPr id="23" name="Łącznik prosty 23">
                <a:extLst>
                  <a:ext uri="{FF2B5EF4-FFF2-40B4-BE49-F238E27FC236}">
                    <a16:creationId xmlns:a16="http://schemas.microsoft.com/office/drawing/2014/main" id="{12BBABBF-3CAF-995E-C9A8-BC22F4B1EDE0}"/>
                  </a:ext>
                </a:extLst>
              </p:cNvPr>
              <p:cNvCxnSpPr/>
              <p:nvPr/>
            </p:nvCxnSpPr>
            <p:spPr>
              <a:xfrm flipH="1">
                <a:off x="7448083" y="4307686"/>
                <a:ext cx="1012964" cy="0"/>
              </a:xfrm>
              <a:prstGeom prst="line">
                <a:avLst/>
              </a:prstGeom>
              <a:ln w="19050" cap="rnd">
                <a:solidFill>
                  <a:schemeClr val="bg2">
                    <a:lumMod val="75000"/>
                  </a:schemeClr>
                </a:solidFill>
                <a:round/>
              </a:ln>
            </p:spPr>
            <p:style>
              <a:lnRef idx="1">
                <a:schemeClr val="accent1"/>
              </a:lnRef>
              <a:fillRef idx="0">
                <a:schemeClr val="accent1"/>
              </a:fillRef>
              <a:effectRef idx="0">
                <a:schemeClr val="accent1"/>
              </a:effectRef>
              <a:fontRef idx="minor">
                <a:schemeClr val="tx1"/>
              </a:fontRef>
            </p:style>
          </p:cxnSp>
        </p:grpSp>
      </p:grpSp>
      <p:sp>
        <p:nvSpPr>
          <p:cNvPr id="31" name="Rectangle 30">
            <a:extLst>
              <a:ext uri="{FF2B5EF4-FFF2-40B4-BE49-F238E27FC236}">
                <a16:creationId xmlns:a16="http://schemas.microsoft.com/office/drawing/2014/main" id="{9E4C9AA4-9B3B-388F-CFEA-F94C6042812F}"/>
              </a:ext>
            </a:extLst>
          </p:cNvPr>
          <p:cNvSpPr>
            <a:spLocks noChangeArrowheads="1"/>
          </p:cNvSpPr>
          <p:nvPr/>
        </p:nvSpPr>
        <p:spPr bwMode="auto">
          <a:xfrm>
            <a:off x="584200" y="5043488"/>
            <a:ext cx="43878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US" altLang="en-US" sz="2000" b="1">
                <a:solidFill>
                  <a:srgbClr val="0078B8"/>
                </a:solidFill>
                <a:latin typeface="Century Gothic" panose="020B0502020202020204" pitchFamily="34" charset="0"/>
              </a:rPr>
              <a:t>Lack of information </a:t>
            </a:r>
            <a:r>
              <a:rPr lang="en-US" altLang="en-US" sz="2000">
                <a:latin typeface="Century Gothic" panose="020B0502020202020204" pitchFamily="34" charset="0"/>
              </a:rPr>
              <a:t>or instructions </a:t>
            </a:r>
            <a:endParaRPr lang="en-NZ" altLang="en-US" sz="2000">
              <a:latin typeface="Century Gothic" panose="020B0502020202020204" pitchFamily="34" charset="0"/>
            </a:endParaRPr>
          </a:p>
        </p:txBody>
      </p:sp>
      <p:cxnSp>
        <p:nvCxnSpPr>
          <p:cNvPr id="34" name="Łącznik prosty 11">
            <a:extLst>
              <a:ext uri="{FF2B5EF4-FFF2-40B4-BE49-F238E27FC236}">
                <a16:creationId xmlns:a16="http://schemas.microsoft.com/office/drawing/2014/main" id="{3913B4D1-B7D8-DFAD-FBBB-7BB2801DE7E8}"/>
              </a:ext>
            </a:extLst>
          </p:cNvPr>
          <p:cNvCxnSpPr/>
          <p:nvPr/>
        </p:nvCxnSpPr>
        <p:spPr>
          <a:xfrm flipH="1" flipV="1">
            <a:off x="4908550" y="5243513"/>
            <a:ext cx="779463" cy="0"/>
          </a:xfrm>
          <a:prstGeom prst="line">
            <a:avLst/>
          </a:prstGeom>
          <a:ln w="19050" cap="rnd">
            <a:solidFill>
              <a:schemeClr val="accent4"/>
            </a:solidFill>
            <a:round/>
          </a:ln>
        </p:spPr>
        <p:style>
          <a:lnRef idx="1">
            <a:schemeClr val="accent1"/>
          </a:lnRef>
          <a:fillRef idx="0">
            <a:schemeClr val="accent1"/>
          </a:fillRef>
          <a:effectRef idx="0">
            <a:schemeClr val="accent1"/>
          </a:effectRef>
          <a:fontRef idx="minor">
            <a:schemeClr val="tx1"/>
          </a:fontRef>
        </p:style>
      </p:cxnSp>
      <p:sp>
        <p:nvSpPr>
          <p:cNvPr id="116747" name="Rectangle 29">
            <a:extLst>
              <a:ext uri="{FF2B5EF4-FFF2-40B4-BE49-F238E27FC236}">
                <a16:creationId xmlns:a16="http://schemas.microsoft.com/office/drawing/2014/main" id="{2D825653-0918-C8C1-E076-91F53ACE1A1A}"/>
              </a:ext>
            </a:extLst>
          </p:cNvPr>
          <p:cNvSpPr>
            <a:spLocks noChangeArrowheads="1"/>
          </p:cNvSpPr>
          <p:nvPr/>
        </p:nvSpPr>
        <p:spPr bwMode="auto">
          <a:xfrm>
            <a:off x="331788" y="188913"/>
            <a:ext cx="3163887"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b="1">
                <a:solidFill>
                  <a:srgbClr val="0078B8"/>
                </a:solidFill>
                <a:latin typeface="Century Gothic" panose="020B0502020202020204" pitchFamily="34" charset="0"/>
              </a:rPr>
              <a:t>C style </a:t>
            </a:r>
            <a:r>
              <a:rPr lang="en-NZ" altLang="en-US">
                <a:latin typeface="Century Gothic" panose="020B0502020202020204" pitchFamily="34" charset="0"/>
              </a:rPr>
              <a:t>Fears And Pressures</a:t>
            </a:r>
          </a:p>
        </p:txBody>
      </p:sp>
      <p:pic>
        <p:nvPicPr>
          <p:cNvPr id="28" name="Obraz 10">
            <a:extLst>
              <a:ext uri="{FF2B5EF4-FFF2-40B4-BE49-F238E27FC236}">
                <a16:creationId xmlns:a16="http://schemas.microsoft.com/office/drawing/2014/main" id="{B7F5B386-343C-92BB-871E-5104074E5C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22863" y="595313"/>
            <a:ext cx="3492500" cy="5827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250" fill="hold"/>
                                        <p:tgtEl>
                                          <p:spTgt spid="2"/>
                                        </p:tgtEl>
                                        <p:attrNameLst>
                                          <p:attrName>ppt_x</p:attrName>
                                        </p:attrNameLst>
                                      </p:cBhvr>
                                      <p:tavLst>
                                        <p:tav tm="0">
                                          <p:val>
                                            <p:strVal val="1+#ppt_w/2"/>
                                          </p:val>
                                        </p:tav>
                                        <p:tav tm="100000">
                                          <p:val>
                                            <p:strVal val="#ppt_x"/>
                                          </p:val>
                                        </p:tav>
                                      </p:tavLst>
                                    </p:anim>
                                    <p:anim calcmode="lin" valueType="num">
                                      <p:cBhvr additive="base">
                                        <p:cTn id="8" dur="1250" fill="hold"/>
                                        <p:tgtEl>
                                          <p:spTgt spid="2"/>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25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250" fill="hold"/>
                                        <p:tgtEl>
                                          <p:spTgt spid="15"/>
                                        </p:tgtEl>
                                        <p:attrNameLst>
                                          <p:attrName>ppt_x</p:attrName>
                                        </p:attrNameLst>
                                      </p:cBhvr>
                                      <p:tavLst>
                                        <p:tav tm="0">
                                          <p:val>
                                            <p:strVal val="1+#ppt_w/2"/>
                                          </p:val>
                                        </p:tav>
                                        <p:tav tm="100000">
                                          <p:val>
                                            <p:strVal val="#ppt_x"/>
                                          </p:val>
                                        </p:tav>
                                      </p:tavLst>
                                    </p:anim>
                                    <p:anim calcmode="lin" valueType="num">
                                      <p:cBhvr additive="base">
                                        <p:cTn id="12" dur="1250" fill="hold"/>
                                        <p:tgtEl>
                                          <p:spTgt spid="15"/>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500"/>
                                  </p:stCondLst>
                                  <p:childTnLst>
                                    <p:set>
                                      <p:cBhvr>
                                        <p:cTn id="14" dur="1" fill="hold">
                                          <p:stCondLst>
                                            <p:cond delay="0"/>
                                          </p:stCondLst>
                                        </p:cTn>
                                        <p:tgtEl>
                                          <p:spTgt spid="28"/>
                                        </p:tgtEl>
                                        <p:attrNameLst>
                                          <p:attrName>style.visibility</p:attrName>
                                        </p:attrNameLst>
                                      </p:cBhvr>
                                      <p:to>
                                        <p:strVal val="visible"/>
                                      </p:to>
                                    </p:set>
                                    <p:anim calcmode="lin" valueType="num">
                                      <p:cBhvr additive="base">
                                        <p:cTn id="15" dur="1250" fill="hold"/>
                                        <p:tgtEl>
                                          <p:spTgt spid="28"/>
                                        </p:tgtEl>
                                        <p:attrNameLst>
                                          <p:attrName>ppt_x</p:attrName>
                                        </p:attrNameLst>
                                      </p:cBhvr>
                                      <p:tavLst>
                                        <p:tav tm="0">
                                          <p:val>
                                            <p:strVal val="1+#ppt_w/2"/>
                                          </p:val>
                                        </p:tav>
                                        <p:tav tm="100000">
                                          <p:val>
                                            <p:strVal val="#ppt_x"/>
                                          </p:val>
                                        </p:tav>
                                      </p:tavLst>
                                    </p:anim>
                                    <p:anim calcmode="lin" valueType="num">
                                      <p:cBhvr additive="base">
                                        <p:cTn id="16" dur="1250" fill="hold"/>
                                        <p:tgtEl>
                                          <p:spTgt spid="28"/>
                                        </p:tgtEl>
                                        <p:attrNameLst>
                                          <p:attrName>ppt_y</p:attrName>
                                        </p:attrNameLst>
                                      </p:cBhvr>
                                      <p:tavLst>
                                        <p:tav tm="0">
                                          <p:val>
                                            <p:strVal val="#ppt_y"/>
                                          </p:val>
                                        </p:tav>
                                        <p:tav tm="100000">
                                          <p:val>
                                            <p:strVal val="#ppt_y"/>
                                          </p:val>
                                        </p:tav>
                                      </p:tavLst>
                                    </p:anim>
                                  </p:childTnLst>
                                </p:cTn>
                              </p:par>
                            </p:childTnLst>
                          </p:cTn>
                        </p:par>
                        <p:par>
                          <p:cTn id="17" fill="hold" nodeType="afterGroup">
                            <p:stCondLst>
                              <p:cond delay="1750"/>
                            </p:stCondLst>
                            <p:childTnLst>
                              <p:par>
                                <p:cTn id="18" presetID="10" presetClass="entr" presetSubtype="0" fill="hold" nodeType="after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1000"/>
                                        <p:tgtEl>
                                          <p:spTgt spid="3"/>
                                        </p:tgtEl>
                                      </p:cBhvr>
                                    </p:animEffect>
                                  </p:childTnLst>
                                </p:cTn>
                              </p:par>
                              <p:par>
                                <p:cTn id="21" presetID="10" presetClass="entr" presetSubtype="0" fill="hold" nodeType="with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1000"/>
                                        <p:tgtEl>
                                          <p:spTgt spid="6"/>
                                        </p:tgtEl>
                                      </p:cBhvr>
                                    </p:animEffect>
                                  </p:childTnLst>
                                </p:cTn>
                              </p:par>
                              <p:par>
                                <p:cTn id="24" presetID="10" presetClass="entr" presetSubtype="0" fill="hold" nodeType="with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fade">
                                      <p:cBhvr>
                                        <p:cTn id="26" dur="1000"/>
                                        <p:tgtEl>
                                          <p:spTgt spid="9"/>
                                        </p:tgtEl>
                                      </p:cBhvr>
                                    </p:animEffect>
                                  </p:childTnLst>
                                </p:cTn>
                              </p:par>
                              <p:par>
                                <p:cTn id="27" presetID="10" presetClass="entr" presetSubtype="0" fill="hold" nodeType="with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31"/>
                                        </p:tgtEl>
                                        <p:attrNameLst>
                                          <p:attrName>style.visibility</p:attrName>
                                        </p:attrNameLst>
                                      </p:cBhvr>
                                      <p:to>
                                        <p:strVal val="visible"/>
                                      </p:to>
                                    </p:set>
                                    <p:animEffect transition="in" filter="fade">
                                      <p:cBhvr>
                                        <p:cTn id="32" dur="1000"/>
                                        <p:tgtEl>
                                          <p:spTgt spid="31"/>
                                        </p:tgtEl>
                                      </p:cBhvr>
                                    </p:animEffect>
                                  </p:childTnLst>
                                </p:cTn>
                              </p:par>
                              <p:par>
                                <p:cTn id="33" presetID="10" presetClass="entr" presetSubtype="0" fill="hold" nodeType="with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1000"/>
                                        <p:tgtEl>
                                          <p:spTgt spid="34"/>
                                        </p:tgtEl>
                                      </p:cBhvr>
                                    </p:animEffect>
                                  </p:childTnLst>
                                </p:cTn>
                              </p:par>
                              <p:par>
                                <p:cTn id="36" presetID="10" presetClass="entr" presetSubtype="0" fill="hold" nodeType="withEffect">
                                  <p:stCondLst>
                                    <p:cond delay="0"/>
                                  </p:stCondLst>
                                  <p:childTnLst>
                                    <p:set>
                                      <p:cBhvr>
                                        <p:cTn id="37" dur="1" fill="hold">
                                          <p:stCondLst>
                                            <p:cond delay="0"/>
                                          </p:stCondLst>
                                        </p:cTn>
                                        <p:tgtEl>
                                          <p:spTgt spid="19"/>
                                        </p:tgtEl>
                                        <p:attrNameLst>
                                          <p:attrName>style.visibility</p:attrName>
                                        </p:attrNameLst>
                                      </p:cBhvr>
                                      <p:to>
                                        <p:strVal val="visible"/>
                                      </p:to>
                                    </p:set>
                                    <p:animEffect transition="in" filter="fade">
                                      <p:cBhvr>
                                        <p:cTn id="38" dur="10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1"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5">
            <a:extLst>
              <a:ext uri="{FF2B5EF4-FFF2-40B4-BE49-F238E27FC236}">
                <a16:creationId xmlns:a16="http://schemas.microsoft.com/office/drawing/2014/main" id="{F8B99EAA-9F8F-B359-115A-104BAA734700}"/>
              </a:ext>
            </a:extLst>
          </p:cNvPr>
          <p:cNvSpPr>
            <a:spLocks noChangeArrowheads="1"/>
          </p:cNvSpPr>
          <p:nvPr/>
        </p:nvSpPr>
        <p:spPr bwMode="auto">
          <a:xfrm>
            <a:off x="307975" y="1773238"/>
            <a:ext cx="3679825" cy="2247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sz="2000">
                <a:solidFill>
                  <a:srgbClr val="000000"/>
                </a:solidFill>
                <a:latin typeface="Century Gothic" panose="020B0502020202020204" pitchFamily="34" charset="0"/>
              </a:rPr>
              <a:t>This page identifies aspects of your environment that </a:t>
            </a:r>
            <a:r>
              <a:rPr lang="en-NZ" altLang="en-US" sz="2000" b="1">
                <a:solidFill>
                  <a:srgbClr val="86D2E9"/>
                </a:solidFill>
                <a:latin typeface="Century Gothic" panose="020B0502020202020204" pitchFamily="34" charset="0"/>
              </a:rPr>
              <a:t>increase your motivation.</a:t>
            </a:r>
            <a:r>
              <a:rPr lang="en-NZ" altLang="en-US" sz="2000">
                <a:solidFill>
                  <a:srgbClr val="000000"/>
                </a:solidFill>
                <a:latin typeface="Century Gothic" panose="020B0502020202020204" pitchFamily="34" charset="0"/>
              </a:rPr>
              <a:t> Consider your motivators. Are you able to take full advantage of them? Do your goals motivate you?</a:t>
            </a:r>
          </a:p>
        </p:txBody>
      </p:sp>
      <p:sp>
        <p:nvSpPr>
          <p:cNvPr id="7" name="Prostokąt zaokrąglony 2">
            <a:extLst>
              <a:ext uri="{FF2B5EF4-FFF2-40B4-BE49-F238E27FC236}">
                <a16:creationId xmlns:a16="http://schemas.microsoft.com/office/drawing/2014/main" id="{0EC5456F-FDD4-50C8-0377-14B3BEFFAB72}"/>
              </a:ext>
            </a:extLst>
          </p:cNvPr>
          <p:cNvSpPr/>
          <p:nvPr/>
        </p:nvSpPr>
        <p:spPr>
          <a:xfrm>
            <a:off x="-3784600" y="874713"/>
            <a:ext cx="6429375" cy="488950"/>
          </a:xfrm>
          <a:prstGeom prst="roundRect">
            <a:avLst/>
          </a:prstGeom>
          <a:solidFill>
            <a:srgbClr val="86D2E9"/>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algn="r" defTabSz="913203" eaLnBrk="1" fontAlgn="auto" hangingPunct="1">
              <a:spcBef>
                <a:spcPts val="0"/>
              </a:spcBef>
              <a:spcAft>
                <a:spcPts val="0"/>
              </a:spcAft>
              <a:defRPr/>
            </a:pPr>
            <a:r>
              <a:rPr lang="pl-PL" sz="2400" b="1">
                <a:latin typeface="Century Gothic" panose="020B0502020202020204" pitchFamily="34" charset="0"/>
              </a:rPr>
              <a:t>Motivators</a:t>
            </a:r>
          </a:p>
        </p:txBody>
      </p:sp>
      <p:sp>
        <p:nvSpPr>
          <p:cNvPr id="118788" name="Rectangle 7">
            <a:extLst>
              <a:ext uri="{FF2B5EF4-FFF2-40B4-BE49-F238E27FC236}">
                <a16:creationId xmlns:a16="http://schemas.microsoft.com/office/drawing/2014/main" id="{189FEE2F-9410-33FC-74C3-081FA7E4ED97}"/>
              </a:ext>
            </a:extLst>
          </p:cNvPr>
          <p:cNvSpPr>
            <a:spLocks noChangeArrowheads="1"/>
          </p:cNvSpPr>
          <p:nvPr/>
        </p:nvSpPr>
        <p:spPr bwMode="auto">
          <a:xfrm>
            <a:off x="315913" y="188913"/>
            <a:ext cx="386715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a:latin typeface="Century Gothic" panose="020B0502020202020204" pitchFamily="34" charset="0"/>
              </a:rPr>
              <a:t>Grow: Looking at your </a:t>
            </a:r>
            <a:r>
              <a:rPr lang="en-NZ" altLang="en-US" b="1">
                <a:solidFill>
                  <a:srgbClr val="86D2E9"/>
                </a:solidFill>
                <a:latin typeface="Century Gothic" panose="020B0502020202020204" pitchFamily="34" charset="0"/>
              </a:rPr>
              <a:t>Motivators</a:t>
            </a:r>
          </a:p>
        </p:txBody>
      </p:sp>
      <p:pic>
        <p:nvPicPr>
          <p:cNvPr id="118789" name="Obraz 9">
            <a:extLst>
              <a:ext uri="{FF2B5EF4-FFF2-40B4-BE49-F238E27FC236}">
                <a16:creationId xmlns:a16="http://schemas.microsoft.com/office/drawing/2014/main" id="{F670103E-31BF-1A31-AE0C-8231EA64B21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49700" y="1363663"/>
            <a:ext cx="8112125" cy="5986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8790" name="Picture 2" descr="Graphical user interface, text, application, email&#10;&#10;Description automatically generated">
            <a:extLst>
              <a:ext uri="{FF2B5EF4-FFF2-40B4-BE49-F238E27FC236}">
                <a16:creationId xmlns:a16="http://schemas.microsoft.com/office/drawing/2014/main" id="{58FA213F-D668-DF04-8022-2A393E24E61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0113" y="2047875"/>
            <a:ext cx="6159500" cy="3114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8791" name="Group 10">
            <a:extLst>
              <a:ext uri="{FF2B5EF4-FFF2-40B4-BE49-F238E27FC236}">
                <a16:creationId xmlns:a16="http://schemas.microsoft.com/office/drawing/2014/main" id="{959B627D-709C-71B9-1BA3-8783A6789AE7}"/>
              </a:ext>
            </a:extLst>
          </p:cNvPr>
          <p:cNvGrpSpPr>
            <a:grpSpLocks/>
          </p:cNvGrpSpPr>
          <p:nvPr/>
        </p:nvGrpSpPr>
        <p:grpSpPr bwMode="auto">
          <a:xfrm>
            <a:off x="9604375" y="204788"/>
            <a:ext cx="2849563" cy="376237"/>
            <a:chOff x="9604598" y="204437"/>
            <a:chExt cx="2848654" cy="377134"/>
          </a:xfrm>
        </p:grpSpPr>
        <p:sp>
          <p:nvSpPr>
            <p:cNvPr id="12" name="Prostokąt zaokrąglony 7">
              <a:extLst>
                <a:ext uri="{FF2B5EF4-FFF2-40B4-BE49-F238E27FC236}">
                  <a16:creationId xmlns:a16="http://schemas.microsoft.com/office/drawing/2014/main" id="{66F66E77-14E4-3CF3-AFAF-4692790A37A4}"/>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14 of GD Section</a:t>
              </a:r>
              <a:endParaRPr lang="en-US" sz="1100" b="1">
                <a:solidFill>
                  <a:schemeClr val="bg1"/>
                </a:solidFill>
                <a:latin typeface="Century Gothic" panose="020B0502020202020204" pitchFamily="34" charset="0"/>
              </a:endParaRPr>
            </a:p>
          </p:txBody>
        </p:sp>
        <p:pic>
          <p:nvPicPr>
            <p:cNvPr id="118793" name="Graphic 12" descr="Closed book with solid fill">
              <a:extLst>
                <a:ext uri="{FF2B5EF4-FFF2-40B4-BE49-F238E27FC236}">
                  <a16:creationId xmlns:a16="http://schemas.microsoft.com/office/drawing/2014/main" id="{F444817A-823D-A4C4-A1F2-2FA198D6AD6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0-#ppt_w/2"/>
                                          </p:val>
                                        </p:tav>
                                        <p:tav tm="100000">
                                          <p:val>
                                            <p:strVal val="#ppt_x"/>
                                          </p:val>
                                        </p:tav>
                                      </p:tavLst>
                                    </p:anim>
                                    <p:anim calcmode="lin" valueType="num">
                                      <p:cBhvr additive="base">
                                        <p:cTn id="8" dur="1000" fill="hold"/>
                                        <p:tgtEl>
                                          <p:spTgt spid="7"/>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000"/>
                            </p:stCondLst>
                            <p:childTnLst>
                              <p:par>
                                <p:cTn id="10" presetID="10" presetClass="entr" presetSubtype="0" fill="hold" grpId="0" nodeType="after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75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5">
            <a:extLst>
              <a:ext uri="{FF2B5EF4-FFF2-40B4-BE49-F238E27FC236}">
                <a16:creationId xmlns:a16="http://schemas.microsoft.com/office/drawing/2014/main" id="{98D64E4C-C8FB-0967-57DC-D1DD5E35D34F}"/>
              </a:ext>
            </a:extLst>
          </p:cNvPr>
          <p:cNvSpPr>
            <a:spLocks noChangeArrowheads="1"/>
          </p:cNvSpPr>
          <p:nvPr/>
        </p:nvSpPr>
        <p:spPr bwMode="auto">
          <a:xfrm>
            <a:off x="193675" y="1773238"/>
            <a:ext cx="3770313"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sz="2000">
                <a:solidFill>
                  <a:srgbClr val="000000"/>
                </a:solidFill>
                <a:latin typeface="Century Gothic" panose="020B0502020202020204" pitchFamily="34" charset="0"/>
              </a:rPr>
              <a:t>Carefully consider the first three demotivators. </a:t>
            </a:r>
            <a:br>
              <a:rPr lang="en-NZ" altLang="en-US" sz="2000">
                <a:solidFill>
                  <a:srgbClr val="000000"/>
                </a:solidFill>
                <a:latin typeface="Century Gothic" panose="020B0502020202020204" pitchFamily="34" charset="0"/>
              </a:rPr>
            </a:br>
            <a:r>
              <a:rPr lang="en-NZ" altLang="en-US" sz="2000">
                <a:solidFill>
                  <a:srgbClr val="000000"/>
                </a:solidFill>
                <a:latin typeface="Century Gothic" panose="020B0502020202020204" pitchFamily="34" charset="0"/>
              </a:rPr>
              <a:t>Be aware of their impact on making your goals a reality. Do you need to make some adjustments?</a:t>
            </a:r>
          </a:p>
        </p:txBody>
      </p:sp>
      <p:sp>
        <p:nvSpPr>
          <p:cNvPr id="7" name="Prostokąt zaokrąglony 2">
            <a:extLst>
              <a:ext uri="{FF2B5EF4-FFF2-40B4-BE49-F238E27FC236}">
                <a16:creationId xmlns:a16="http://schemas.microsoft.com/office/drawing/2014/main" id="{834A7EE4-3B4C-AC03-A58A-463098446C7A}"/>
              </a:ext>
            </a:extLst>
          </p:cNvPr>
          <p:cNvSpPr/>
          <p:nvPr/>
        </p:nvSpPr>
        <p:spPr>
          <a:xfrm>
            <a:off x="-3049588" y="857250"/>
            <a:ext cx="6427788" cy="490538"/>
          </a:xfrm>
          <a:prstGeom prst="roundRect">
            <a:avLst/>
          </a:prstGeom>
          <a:solidFill>
            <a:srgbClr val="86D2E9"/>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algn="r" defTabSz="913203" eaLnBrk="1" fontAlgn="auto" hangingPunct="1">
              <a:spcBef>
                <a:spcPts val="0"/>
              </a:spcBef>
              <a:spcAft>
                <a:spcPts val="0"/>
              </a:spcAft>
              <a:defRPr/>
            </a:pPr>
            <a:r>
              <a:rPr lang="en-NZ" sz="2400" b="1">
                <a:latin typeface="Century Gothic" panose="020B0502020202020204" pitchFamily="34" charset="0"/>
              </a:rPr>
              <a:t>Dem</a:t>
            </a:r>
            <a:r>
              <a:rPr lang="pl-PL" sz="2400" b="1">
                <a:latin typeface="Century Gothic" panose="020B0502020202020204" pitchFamily="34" charset="0"/>
              </a:rPr>
              <a:t>otivators</a:t>
            </a:r>
          </a:p>
        </p:txBody>
      </p:sp>
      <p:sp>
        <p:nvSpPr>
          <p:cNvPr id="120836" name="Rectangle 7">
            <a:extLst>
              <a:ext uri="{FF2B5EF4-FFF2-40B4-BE49-F238E27FC236}">
                <a16:creationId xmlns:a16="http://schemas.microsoft.com/office/drawing/2014/main" id="{EA35F8C6-034F-6671-DF36-152D7BAB4CDB}"/>
              </a:ext>
            </a:extLst>
          </p:cNvPr>
          <p:cNvSpPr>
            <a:spLocks noChangeArrowheads="1"/>
          </p:cNvSpPr>
          <p:nvPr/>
        </p:nvSpPr>
        <p:spPr bwMode="auto">
          <a:xfrm>
            <a:off x="315913" y="188913"/>
            <a:ext cx="426720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a:latin typeface="Century Gothic" panose="020B0502020202020204" pitchFamily="34" charset="0"/>
              </a:rPr>
              <a:t>Grow: Looking at your </a:t>
            </a:r>
            <a:r>
              <a:rPr lang="en-NZ" altLang="en-US" b="1">
                <a:solidFill>
                  <a:srgbClr val="86D2E9"/>
                </a:solidFill>
                <a:latin typeface="Century Gothic" panose="020B0502020202020204" pitchFamily="34" charset="0"/>
              </a:rPr>
              <a:t>De-Motivators</a:t>
            </a:r>
          </a:p>
        </p:txBody>
      </p:sp>
      <p:pic>
        <p:nvPicPr>
          <p:cNvPr id="120837" name="Obraz 9">
            <a:extLst>
              <a:ext uri="{FF2B5EF4-FFF2-40B4-BE49-F238E27FC236}">
                <a16:creationId xmlns:a16="http://schemas.microsoft.com/office/drawing/2014/main" id="{AD8DE51B-9640-1428-5581-5E22EC7306E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949700" y="1363663"/>
            <a:ext cx="8112125" cy="5986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838" name="Picture 2" descr="Graphical user interface, text, application, email&#10;&#10;Description automatically generated">
            <a:extLst>
              <a:ext uri="{FF2B5EF4-FFF2-40B4-BE49-F238E27FC236}">
                <a16:creationId xmlns:a16="http://schemas.microsoft.com/office/drawing/2014/main" id="{C41DE33C-E964-90F7-6C04-6B2E296E6E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49800" y="2011363"/>
            <a:ext cx="5942013" cy="3132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0-#ppt_w/2"/>
                                          </p:val>
                                        </p:tav>
                                        <p:tav tm="100000">
                                          <p:val>
                                            <p:strVal val="#ppt_x"/>
                                          </p:val>
                                        </p:tav>
                                      </p:tavLst>
                                    </p:anim>
                                    <p:anim calcmode="lin" valueType="num">
                                      <p:cBhvr additive="base">
                                        <p:cTn id="8" dur="1000" fill="hold"/>
                                        <p:tgtEl>
                                          <p:spTgt spid="7"/>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000"/>
                            </p:stCondLst>
                            <p:childTnLst>
                              <p:par>
                                <p:cTn id="10" presetID="10" presetClass="entr" presetSubtype="0" fill="hold" grpId="0" nodeType="after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75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lipsa 2">
            <a:extLst>
              <a:ext uri="{FF2B5EF4-FFF2-40B4-BE49-F238E27FC236}">
                <a16:creationId xmlns:a16="http://schemas.microsoft.com/office/drawing/2014/main" id="{EE947183-A51E-6EB5-4242-9C44416F045D}"/>
              </a:ext>
            </a:extLst>
          </p:cNvPr>
          <p:cNvSpPr/>
          <p:nvPr/>
        </p:nvSpPr>
        <p:spPr>
          <a:xfrm>
            <a:off x="7764463" y="1071563"/>
            <a:ext cx="3438525" cy="3440112"/>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grpSp>
        <p:nvGrpSpPr>
          <p:cNvPr id="3" name="Grupa 3">
            <a:extLst>
              <a:ext uri="{FF2B5EF4-FFF2-40B4-BE49-F238E27FC236}">
                <a16:creationId xmlns:a16="http://schemas.microsoft.com/office/drawing/2014/main" id="{E5C8683A-2E2C-BF82-8AA7-DDC2BA5BFE05}"/>
              </a:ext>
            </a:extLst>
          </p:cNvPr>
          <p:cNvGrpSpPr>
            <a:grpSpLocks/>
          </p:cNvGrpSpPr>
          <p:nvPr/>
        </p:nvGrpSpPr>
        <p:grpSpPr bwMode="auto">
          <a:xfrm>
            <a:off x="6902450" y="1482725"/>
            <a:ext cx="1741488" cy="1757363"/>
            <a:chOff x="7424335" y="2590541"/>
            <a:chExt cx="1742129" cy="1757374"/>
          </a:xfrm>
        </p:grpSpPr>
        <p:sp>
          <p:nvSpPr>
            <p:cNvPr id="4" name="Elipsa 4">
              <a:extLst>
                <a:ext uri="{FF2B5EF4-FFF2-40B4-BE49-F238E27FC236}">
                  <a16:creationId xmlns:a16="http://schemas.microsoft.com/office/drawing/2014/main" id="{C233398C-C969-365B-0C83-8AE8C6E35497}"/>
                </a:ext>
              </a:extLst>
            </p:cNvPr>
            <p:cNvSpPr/>
            <p:nvPr/>
          </p:nvSpPr>
          <p:spPr>
            <a:xfrm>
              <a:off x="7424335" y="2590541"/>
              <a:ext cx="1742129" cy="174149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latin typeface="Century Gothic" panose="020B0502020202020204" pitchFamily="34" charset="0"/>
              </a:endParaRPr>
            </a:p>
          </p:txBody>
        </p:sp>
        <p:sp>
          <p:nvSpPr>
            <p:cNvPr id="121872" name="pole tekstowe 5">
              <a:extLst>
                <a:ext uri="{FF2B5EF4-FFF2-40B4-BE49-F238E27FC236}">
                  <a16:creationId xmlns:a16="http://schemas.microsoft.com/office/drawing/2014/main" id="{DD3C3DCF-D41C-2730-B431-79B4DA2E58F5}"/>
                </a:ext>
              </a:extLst>
            </p:cNvPr>
            <p:cNvSpPr txBox="1">
              <a:spLocks noChangeArrowheads="1"/>
            </p:cNvSpPr>
            <p:nvPr/>
          </p:nvSpPr>
          <p:spPr bwMode="auto">
            <a:xfrm>
              <a:off x="7754467" y="2901365"/>
              <a:ext cx="1197209" cy="144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8800" b="1">
                  <a:solidFill>
                    <a:schemeClr val="bg1"/>
                  </a:solidFill>
                  <a:latin typeface="Century Gothic" panose="020B0502020202020204" pitchFamily="34" charset="0"/>
                </a:rPr>
                <a:t>D</a:t>
              </a:r>
            </a:p>
          </p:txBody>
        </p:sp>
        <p:sp>
          <p:nvSpPr>
            <p:cNvPr id="121873" name="pole tekstowe 6">
              <a:extLst>
                <a:ext uri="{FF2B5EF4-FFF2-40B4-BE49-F238E27FC236}">
                  <a16:creationId xmlns:a16="http://schemas.microsoft.com/office/drawing/2014/main" id="{D1ACA2CF-B55C-1B17-15CA-AAD158AD3180}"/>
                </a:ext>
              </a:extLst>
            </p:cNvPr>
            <p:cNvSpPr txBox="1">
              <a:spLocks noChangeArrowheads="1"/>
            </p:cNvSpPr>
            <p:nvPr/>
          </p:nvSpPr>
          <p:spPr bwMode="auto">
            <a:xfrm>
              <a:off x="7870477" y="2689582"/>
              <a:ext cx="98594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pl-PL" altLang="en-US" sz="2400">
                  <a:solidFill>
                    <a:schemeClr val="bg1"/>
                  </a:solidFill>
                  <a:latin typeface="Century Gothic" panose="020B0502020202020204" pitchFamily="34" charset="0"/>
                </a:rPr>
                <a:t>Style</a:t>
              </a:r>
            </a:p>
          </p:txBody>
        </p:sp>
      </p:grpSp>
      <p:sp>
        <p:nvSpPr>
          <p:cNvPr id="7" name="Oval 14">
            <a:extLst>
              <a:ext uri="{FF2B5EF4-FFF2-40B4-BE49-F238E27FC236}">
                <a16:creationId xmlns:a16="http://schemas.microsoft.com/office/drawing/2014/main" id="{C454FDE2-F5D3-5B9F-C17E-0AC8BDB4AC48}"/>
              </a:ext>
            </a:extLst>
          </p:cNvPr>
          <p:cNvSpPr>
            <a:spLocks noChangeArrowheads="1"/>
          </p:cNvSpPr>
          <p:nvPr/>
        </p:nvSpPr>
        <p:spPr bwMode="auto">
          <a:xfrm>
            <a:off x="327025" y="1011238"/>
            <a:ext cx="706438" cy="706437"/>
          </a:xfrm>
          <a:prstGeom prst="ellipse">
            <a:avLst/>
          </a:prstGeom>
          <a:ln w="19050" cap="rnd">
            <a:solidFill>
              <a:schemeClr val="bg2">
                <a:lumMod val="75000"/>
              </a:schemeClr>
            </a:solidFill>
            <a:round/>
          </a:ln>
        </p:spPr>
        <p:style>
          <a:lnRef idx="1">
            <a:schemeClr val="accent1"/>
          </a:lnRef>
          <a:fillRef idx="0">
            <a:schemeClr val="accent1"/>
          </a:fillRef>
          <a:effectRef idx="0">
            <a:schemeClr val="accent1"/>
          </a:effectRef>
          <a:fontRef idx="minor">
            <a:schemeClr val="tx1"/>
          </a:fontRef>
        </p:style>
        <p:txBody>
          <a:bodyPr lIns="68580" tIns="34290" rIns="68580" bIns="34290"/>
          <a:lstStyle/>
          <a:p>
            <a:pPr defTabSz="913203" eaLnBrk="1" fontAlgn="auto" hangingPunct="1">
              <a:spcBef>
                <a:spcPts val="0"/>
              </a:spcBef>
              <a:spcAft>
                <a:spcPts val="0"/>
              </a:spcAft>
              <a:defRPr/>
            </a:pPr>
            <a:endParaRPr lang="en-US"/>
          </a:p>
        </p:txBody>
      </p:sp>
      <p:grpSp>
        <p:nvGrpSpPr>
          <p:cNvPr id="8" name="Grupa 14">
            <a:extLst>
              <a:ext uri="{FF2B5EF4-FFF2-40B4-BE49-F238E27FC236}">
                <a16:creationId xmlns:a16="http://schemas.microsoft.com/office/drawing/2014/main" id="{1EB3256A-256E-3FA7-1B40-AA5A4D987B20}"/>
              </a:ext>
            </a:extLst>
          </p:cNvPr>
          <p:cNvGrpSpPr>
            <a:grpSpLocks/>
          </p:cNvGrpSpPr>
          <p:nvPr/>
        </p:nvGrpSpPr>
        <p:grpSpPr bwMode="auto">
          <a:xfrm>
            <a:off x="377825" y="3571875"/>
            <a:ext cx="706438" cy="706438"/>
            <a:chOff x="8657947" y="626070"/>
            <a:chExt cx="822960" cy="822960"/>
          </a:xfrm>
        </p:grpSpPr>
        <p:sp>
          <p:nvSpPr>
            <p:cNvPr id="9" name="Oval 23">
              <a:extLst>
                <a:ext uri="{FF2B5EF4-FFF2-40B4-BE49-F238E27FC236}">
                  <a16:creationId xmlns:a16="http://schemas.microsoft.com/office/drawing/2014/main" id="{E88AE7BD-3162-DF2D-F257-EF1D05A54828}"/>
                </a:ext>
              </a:extLst>
            </p:cNvPr>
            <p:cNvSpPr>
              <a:spLocks noChangeArrowheads="1"/>
            </p:cNvSpPr>
            <p:nvPr/>
          </p:nvSpPr>
          <p:spPr bwMode="auto">
            <a:xfrm>
              <a:off x="8657947" y="626070"/>
              <a:ext cx="822960" cy="822960"/>
            </a:xfrm>
            <a:prstGeom prst="ellipse">
              <a:avLst/>
            </a:prstGeom>
            <a:ln w="19050" cap="rnd">
              <a:solidFill>
                <a:schemeClr val="bg2">
                  <a:lumMod val="75000"/>
                </a:schemeClr>
              </a:solidFill>
              <a:round/>
            </a:ln>
          </p:spPr>
          <p:style>
            <a:lnRef idx="1">
              <a:schemeClr val="accent1"/>
            </a:lnRef>
            <a:fillRef idx="0">
              <a:schemeClr val="accent1"/>
            </a:fillRef>
            <a:effectRef idx="0">
              <a:schemeClr val="accent1"/>
            </a:effectRef>
            <a:fontRef idx="minor">
              <a:schemeClr val="tx1"/>
            </a:fontRef>
          </p:style>
          <p:txBody>
            <a:bodyPr lIns="68580" tIns="34290" rIns="68580" bIns="34290"/>
            <a:lstStyle/>
            <a:p>
              <a:pPr defTabSz="913203" eaLnBrk="1" fontAlgn="auto" hangingPunct="1">
                <a:spcBef>
                  <a:spcPts val="0"/>
                </a:spcBef>
                <a:spcAft>
                  <a:spcPts val="0"/>
                </a:spcAft>
                <a:defRPr/>
              </a:pPr>
              <a:endParaRPr lang="en-US"/>
            </a:p>
          </p:txBody>
        </p:sp>
        <p:sp>
          <p:nvSpPr>
            <p:cNvPr id="10" name="Freeform 142">
              <a:extLst>
                <a:ext uri="{FF2B5EF4-FFF2-40B4-BE49-F238E27FC236}">
                  <a16:creationId xmlns:a16="http://schemas.microsoft.com/office/drawing/2014/main" id="{FCFABBC3-2956-51E3-5026-E3A60CE55E7C}"/>
                </a:ext>
              </a:extLst>
            </p:cNvPr>
            <p:cNvSpPr>
              <a:spLocks noEditPoints="1"/>
            </p:cNvSpPr>
            <p:nvPr/>
          </p:nvSpPr>
          <p:spPr bwMode="auto">
            <a:xfrm>
              <a:off x="8946445" y="814703"/>
              <a:ext cx="245964" cy="445693"/>
            </a:xfrm>
            <a:custGeom>
              <a:avLst/>
              <a:gdLst>
                <a:gd name="T0" fmla="*/ 162 w 317"/>
                <a:gd name="T1" fmla="*/ 455 h 575"/>
                <a:gd name="T2" fmla="*/ 155 w 317"/>
                <a:gd name="T3" fmla="*/ 448 h 575"/>
                <a:gd name="T4" fmla="*/ 155 w 317"/>
                <a:gd name="T5" fmla="*/ 398 h 575"/>
                <a:gd name="T6" fmla="*/ 220 w 317"/>
                <a:gd name="T7" fmla="*/ 301 h 575"/>
                <a:gd name="T8" fmla="*/ 303 w 317"/>
                <a:gd name="T9" fmla="*/ 159 h 575"/>
                <a:gd name="T10" fmla="*/ 158 w 317"/>
                <a:gd name="T11" fmla="*/ 14 h 575"/>
                <a:gd name="T12" fmla="*/ 14 w 317"/>
                <a:gd name="T13" fmla="*/ 159 h 575"/>
                <a:gd name="T14" fmla="*/ 7 w 317"/>
                <a:gd name="T15" fmla="*/ 166 h 575"/>
                <a:gd name="T16" fmla="*/ 0 w 317"/>
                <a:gd name="T17" fmla="*/ 159 h 575"/>
                <a:gd name="T18" fmla="*/ 158 w 317"/>
                <a:gd name="T19" fmla="*/ 0 h 575"/>
                <a:gd name="T20" fmla="*/ 317 w 317"/>
                <a:gd name="T21" fmla="*/ 159 h 575"/>
                <a:gd name="T22" fmla="*/ 229 w 317"/>
                <a:gd name="T23" fmla="*/ 311 h 575"/>
                <a:gd name="T24" fmla="*/ 169 w 317"/>
                <a:gd name="T25" fmla="*/ 398 h 575"/>
                <a:gd name="T26" fmla="*/ 169 w 317"/>
                <a:gd name="T27" fmla="*/ 448 h 575"/>
                <a:gd name="T28" fmla="*/ 162 w 317"/>
                <a:gd name="T29" fmla="*/ 455 h 575"/>
                <a:gd name="T30" fmla="*/ 195 w 317"/>
                <a:gd name="T31" fmla="*/ 542 h 575"/>
                <a:gd name="T32" fmla="*/ 162 w 317"/>
                <a:gd name="T33" fmla="*/ 510 h 575"/>
                <a:gd name="T34" fmla="*/ 129 w 317"/>
                <a:gd name="T35" fmla="*/ 542 h 575"/>
                <a:gd name="T36" fmla="*/ 162 w 317"/>
                <a:gd name="T37" fmla="*/ 575 h 575"/>
                <a:gd name="T38" fmla="*/ 195 w 317"/>
                <a:gd name="T39" fmla="*/ 542 h 575"/>
                <a:gd name="T40" fmla="*/ 181 w 317"/>
                <a:gd name="T41" fmla="*/ 542 h 575"/>
                <a:gd name="T42" fmla="*/ 162 w 317"/>
                <a:gd name="T43" fmla="*/ 561 h 575"/>
                <a:gd name="T44" fmla="*/ 143 w 317"/>
                <a:gd name="T45" fmla="*/ 542 h 575"/>
                <a:gd name="T46" fmla="*/ 162 w 317"/>
                <a:gd name="T47" fmla="*/ 524 h 575"/>
                <a:gd name="T48" fmla="*/ 181 w 317"/>
                <a:gd name="T49" fmla="*/ 542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7" h="575">
                  <a:moveTo>
                    <a:pt x="162" y="455"/>
                  </a:moveTo>
                  <a:cubicBezTo>
                    <a:pt x="158" y="455"/>
                    <a:pt x="155" y="452"/>
                    <a:pt x="155" y="448"/>
                  </a:cubicBezTo>
                  <a:cubicBezTo>
                    <a:pt x="155" y="398"/>
                    <a:pt x="155" y="398"/>
                    <a:pt x="155" y="398"/>
                  </a:cubicBezTo>
                  <a:cubicBezTo>
                    <a:pt x="155" y="358"/>
                    <a:pt x="186" y="330"/>
                    <a:pt x="220" y="301"/>
                  </a:cubicBezTo>
                  <a:cubicBezTo>
                    <a:pt x="261" y="264"/>
                    <a:pt x="303" y="227"/>
                    <a:pt x="303" y="159"/>
                  </a:cubicBezTo>
                  <a:cubicBezTo>
                    <a:pt x="303" y="79"/>
                    <a:pt x="238" y="14"/>
                    <a:pt x="158" y="14"/>
                  </a:cubicBezTo>
                  <a:cubicBezTo>
                    <a:pt x="79" y="14"/>
                    <a:pt x="14" y="79"/>
                    <a:pt x="14" y="159"/>
                  </a:cubicBezTo>
                  <a:cubicBezTo>
                    <a:pt x="14" y="163"/>
                    <a:pt x="10" y="166"/>
                    <a:pt x="7" y="166"/>
                  </a:cubicBezTo>
                  <a:cubicBezTo>
                    <a:pt x="3" y="166"/>
                    <a:pt x="0" y="163"/>
                    <a:pt x="0" y="159"/>
                  </a:cubicBezTo>
                  <a:cubicBezTo>
                    <a:pt x="0" y="71"/>
                    <a:pt x="71" y="0"/>
                    <a:pt x="158" y="0"/>
                  </a:cubicBezTo>
                  <a:cubicBezTo>
                    <a:pt x="246" y="0"/>
                    <a:pt x="317" y="71"/>
                    <a:pt x="317" y="159"/>
                  </a:cubicBezTo>
                  <a:cubicBezTo>
                    <a:pt x="317" y="233"/>
                    <a:pt x="270" y="275"/>
                    <a:pt x="229" y="311"/>
                  </a:cubicBezTo>
                  <a:cubicBezTo>
                    <a:pt x="197" y="339"/>
                    <a:pt x="169" y="364"/>
                    <a:pt x="169" y="398"/>
                  </a:cubicBezTo>
                  <a:cubicBezTo>
                    <a:pt x="169" y="448"/>
                    <a:pt x="169" y="448"/>
                    <a:pt x="169" y="448"/>
                  </a:cubicBezTo>
                  <a:cubicBezTo>
                    <a:pt x="169" y="452"/>
                    <a:pt x="166" y="455"/>
                    <a:pt x="162" y="455"/>
                  </a:cubicBezTo>
                  <a:close/>
                  <a:moveTo>
                    <a:pt x="195" y="542"/>
                  </a:moveTo>
                  <a:cubicBezTo>
                    <a:pt x="195" y="524"/>
                    <a:pt x="180" y="510"/>
                    <a:pt x="162" y="510"/>
                  </a:cubicBezTo>
                  <a:cubicBezTo>
                    <a:pt x="144" y="510"/>
                    <a:pt x="129" y="524"/>
                    <a:pt x="129" y="542"/>
                  </a:cubicBezTo>
                  <a:cubicBezTo>
                    <a:pt x="129" y="560"/>
                    <a:pt x="144" y="575"/>
                    <a:pt x="162" y="575"/>
                  </a:cubicBezTo>
                  <a:cubicBezTo>
                    <a:pt x="180" y="575"/>
                    <a:pt x="195" y="560"/>
                    <a:pt x="195" y="542"/>
                  </a:cubicBezTo>
                  <a:close/>
                  <a:moveTo>
                    <a:pt x="181" y="542"/>
                  </a:moveTo>
                  <a:cubicBezTo>
                    <a:pt x="181" y="553"/>
                    <a:pt x="172" y="561"/>
                    <a:pt x="162" y="561"/>
                  </a:cubicBezTo>
                  <a:cubicBezTo>
                    <a:pt x="152" y="561"/>
                    <a:pt x="143" y="553"/>
                    <a:pt x="143" y="542"/>
                  </a:cubicBezTo>
                  <a:cubicBezTo>
                    <a:pt x="143" y="532"/>
                    <a:pt x="152" y="524"/>
                    <a:pt x="162" y="524"/>
                  </a:cubicBezTo>
                  <a:cubicBezTo>
                    <a:pt x="172" y="524"/>
                    <a:pt x="181" y="532"/>
                    <a:pt x="181" y="542"/>
                  </a:cubicBezTo>
                  <a:close/>
                </a:path>
              </a:pathLst>
            </a:custGeom>
            <a:ln w="19050" cap="rnd">
              <a:solidFill>
                <a:schemeClr val="accent1"/>
              </a:solidFill>
              <a:round/>
            </a:ln>
          </p:spPr>
          <p:style>
            <a:lnRef idx="1">
              <a:schemeClr val="accent1"/>
            </a:lnRef>
            <a:fillRef idx="0">
              <a:schemeClr val="accent1"/>
            </a:fillRef>
            <a:effectRef idx="0">
              <a:schemeClr val="accent1"/>
            </a:effectRef>
            <a:fontRef idx="minor">
              <a:schemeClr val="tx1"/>
            </a:fontRef>
          </p:style>
          <p:txBody>
            <a:bodyPr lIns="68580" tIns="34290" rIns="68580" bIns="34290"/>
            <a:lstStyle/>
            <a:p>
              <a:pPr defTabSz="913203" eaLnBrk="1" fontAlgn="auto" hangingPunct="1">
                <a:spcBef>
                  <a:spcPts val="0"/>
                </a:spcBef>
                <a:spcAft>
                  <a:spcPts val="0"/>
                </a:spcAft>
                <a:defRPr/>
              </a:pPr>
              <a:endParaRPr lang="en-US"/>
            </a:p>
          </p:txBody>
        </p:sp>
      </p:grpSp>
      <p:sp>
        <p:nvSpPr>
          <p:cNvPr id="11" name="Prostokąt 20">
            <a:extLst>
              <a:ext uri="{FF2B5EF4-FFF2-40B4-BE49-F238E27FC236}">
                <a16:creationId xmlns:a16="http://schemas.microsoft.com/office/drawing/2014/main" id="{CC0C0F01-ED99-DC84-C770-91ED094CADE8}"/>
              </a:ext>
            </a:extLst>
          </p:cNvPr>
          <p:cNvSpPr/>
          <p:nvPr/>
        </p:nvSpPr>
        <p:spPr>
          <a:xfrm>
            <a:off x="1173163" y="981075"/>
            <a:ext cx="1414462" cy="400050"/>
          </a:xfrm>
          <a:prstGeom prst="rect">
            <a:avLst/>
          </a:prstGeom>
        </p:spPr>
        <p:txBody>
          <a:bodyPr wrap="none">
            <a:spAutoFit/>
          </a:bodyPr>
          <a:lstStyle/>
          <a:p>
            <a:pPr defTabSz="913203" eaLnBrk="1" fontAlgn="auto" hangingPunct="1">
              <a:spcBef>
                <a:spcPts val="0"/>
              </a:spcBef>
              <a:spcAft>
                <a:spcPts val="0"/>
              </a:spcAft>
              <a:defRPr/>
            </a:pPr>
            <a:r>
              <a:rPr lang="en-NZ" altLang="pl-PL" sz="2000" b="1" kern="800" spc="-39">
                <a:solidFill>
                  <a:schemeClr val="accent1"/>
                </a:solidFill>
                <a:latin typeface="Century Gothic" panose="020B0502020202020204" pitchFamily="34" charset="0"/>
              </a:rPr>
              <a:t>Motivators</a:t>
            </a:r>
            <a:endParaRPr lang="pl-PL" altLang="pl-PL" sz="2000" b="1" kern="800" spc="-39">
              <a:solidFill>
                <a:schemeClr val="accent1"/>
              </a:solidFill>
              <a:latin typeface="Century Gothic" panose="020B0502020202020204" pitchFamily="34" charset="0"/>
            </a:endParaRPr>
          </a:p>
        </p:txBody>
      </p:sp>
      <p:sp>
        <p:nvSpPr>
          <p:cNvPr id="12" name="Prostokąt 21">
            <a:extLst>
              <a:ext uri="{FF2B5EF4-FFF2-40B4-BE49-F238E27FC236}">
                <a16:creationId xmlns:a16="http://schemas.microsoft.com/office/drawing/2014/main" id="{11357478-BC12-7BE8-6A05-76269F8618FB}"/>
              </a:ext>
            </a:extLst>
          </p:cNvPr>
          <p:cNvSpPr/>
          <p:nvPr/>
        </p:nvSpPr>
        <p:spPr>
          <a:xfrm>
            <a:off x="1173163" y="3713163"/>
            <a:ext cx="1757362" cy="400050"/>
          </a:xfrm>
          <a:prstGeom prst="rect">
            <a:avLst/>
          </a:prstGeom>
        </p:spPr>
        <p:txBody>
          <a:bodyPr wrap="none">
            <a:spAutoFit/>
          </a:bodyPr>
          <a:lstStyle/>
          <a:p>
            <a:pPr defTabSz="913203" eaLnBrk="1" fontAlgn="auto" hangingPunct="1">
              <a:spcBef>
                <a:spcPts val="0"/>
              </a:spcBef>
              <a:spcAft>
                <a:spcPts val="0"/>
              </a:spcAft>
              <a:defRPr/>
            </a:pPr>
            <a:r>
              <a:rPr lang="en-NZ" altLang="pl-PL" sz="2000" b="1" kern="800" spc="-39" err="1">
                <a:solidFill>
                  <a:schemeClr val="accent1"/>
                </a:solidFill>
                <a:latin typeface="Century Gothic" panose="020B0502020202020204" pitchFamily="34" charset="0"/>
              </a:rPr>
              <a:t>Demotivators</a:t>
            </a:r>
            <a:endParaRPr lang="pl-PL" altLang="pl-PL" sz="2000" b="1" kern="800" spc="-39">
              <a:solidFill>
                <a:schemeClr val="accent1"/>
              </a:solidFill>
              <a:latin typeface="Century Gothic" panose="020B0502020202020204" pitchFamily="34" charset="0"/>
            </a:endParaRPr>
          </a:p>
        </p:txBody>
      </p:sp>
      <p:sp>
        <p:nvSpPr>
          <p:cNvPr id="13" name="Prostokąt 23">
            <a:extLst>
              <a:ext uri="{FF2B5EF4-FFF2-40B4-BE49-F238E27FC236}">
                <a16:creationId xmlns:a16="http://schemas.microsoft.com/office/drawing/2014/main" id="{51E8BF44-DB4A-55F4-A98D-58DFD58E4282}"/>
              </a:ext>
            </a:extLst>
          </p:cNvPr>
          <p:cNvSpPr/>
          <p:nvPr/>
        </p:nvSpPr>
        <p:spPr>
          <a:xfrm>
            <a:off x="1173163" y="1336675"/>
            <a:ext cx="5265737" cy="2236510"/>
          </a:xfrm>
          <a:prstGeom prst="rect">
            <a:avLst/>
          </a:prstGeom>
        </p:spPr>
        <p:txBody>
          <a:bodyPr>
            <a:spAutoFit/>
          </a:bodyPr>
          <a:lstStyle/>
          <a:p>
            <a:pPr marL="285750" indent="-285750" defTabSz="913203" eaLnBrk="1" fontAlgn="auto" hangingPunct="1">
              <a:spcBef>
                <a:spcPts val="400"/>
              </a:spcBef>
              <a:spcAft>
                <a:spcPts val="0"/>
              </a:spcAft>
              <a:buFont typeface="Arial" panose="020B0604020202020204" pitchFamily="34" charset="0"/>
              <a:buChar char="•"/>
              <a:defRPr/>
            </a:pPr>
            <a:r>
              <a:rPr lang="en-US" altLang="en-US">
                <a:latin typeface="Century Gothic" panose="020B0502020202020204" pitchFamily="34" charset="0"/>
              </a:rPr>
              <a:t>Freedom </a:t>
            </a:r>
          </a:p>
          <a:p>
            <a:pPr marL="285750" indent="-285750" defTabSz="913203" eaLnBrk="1" fontAlgn="auto" hangingPunct="1">
              <a:spcBef>
                <a:spcPts val="400"/>
              </a:spcBef>
              <a:spcAft>
                <a:spcPts val="0"/>
              </a:spcAft>
              <a:buFont typeface="Arial" panose="020B0604020202020204" pitchFamily="34" charset="0"/>
              <a:buChar char="•"/>
              <a:defRPr/>
            </a:pPr>
            <a:r>
              <a:rPr lang="en-US" altLang="en-US">
                <a:latin typeface="Century Gothic" panose="020B0502020202020204" pitchFamily="34" charset="0"/>
              </a:rPr>
              <a:t>Challenging people </a:t>
            </a:r>
          </a:p>
          <a:p>
            <a:pPr marL="285750" indent="-285750" defTabSz="913203" eaLnBrk="1" fontAlgn="auto" hangingPunct="1">
              <a:spcBef>
                <a:spcPts val="400"/>
              </a:spcBef>
              <a:spcAft>
                <a:spcPts val="0"/>
              </a:spcAft>
              <a:buFont typeface="Arial" panose="020B0604020202020204" pitchFamily="34" charset="0"/>
              <a:buChar char="•"/>
              <a:defRPr/>
            </a:pPr>
            <a:r>
              <a:rPr lang="en-US" altLang="en-US">
                <a:latin typeface="Century Gothic" panose="020B0502020202020204" pitchFamily="34" charset="0"/>
              </a:rPr>
              <a:t>Competition and control (D styles usually like to outdo former achievements)</a:t>
            </a:r>
          </a:p>
          <a:p>
            <a:pPr marL="285750" indent="-285750" defTabSz="913203" eaLnBrk="1" fontAlgn="auto" hangingPunct="1">
              <a:spcBef>
                <a:spcPts val="400"/>
              </a:spcBef>
              <a:spcAft>
                <a:spcPts val="0"/>
              </a:spcAft>
              <a:buFont typeface="Arial" panose="020B0604020202020204" pitchFamily="34" charset="0"/>
              <a:buChar char="•"/>
              <a:defRPr/>
            </a:pPr>
            <a:r>
              <a:rPr lang="en-US" altLang="en-US">
                <a:latin typeface="Century Gothic" panose="020B0502020202020204" pitchFamily="34" charset="0"/>
              </a:rPr>
              <a:t>The authority to make quick decisions and changes </a:t>
            </a:r>
          </a:p>
          <a:p>
            <a:pPr marL="285750" indent="-285750" defTabSz="913203" eaLnBrk="1" fontAlgn="auto" hangingPunct="1">
              <a:spcBef>
                <a:spcPts val="400"/>
              </a:spcBef>
              <a:spcAft>
                <a:spcPts val="0"/>
              </a:spcAft>
              <a:buFont typeface="Arial" panose="020B0604020202020204" pitchFamily="34" charset="0"/>
              <a:buChar char="•"/>
              <a:defRPr/>
            </a:pPr>
            <a:r>
              <a:rPr lang="en-US" altLang="en-US">
                <a:latin typeface="Century Gothic" panose="020B0502020202020204" pitchFamily="34" charset="0"/>
              </a:rPr>
              <a:t>Freedom from helping others and routines</a:t>
            </a:r>
            <a:endParaRPr lang="pl-PL" altLang="pl-PL" kern="800" spc="-39">
              <a:latin typeface="Century Gothic" panose="020B0502020202020204" pitchFamily="34" charset="0"/>
            </a:endParaRPr>
          </a:p>
        </p:txBody>
      </p:sp>
      <p:sp>
        <p:nvSpPr>
          <p:cNvPr id="14" name="Prostokąt 24">
            <a:extLst>
              <a:ext uri="{FF2B5EF4-FFF2-40B4-BE49-F238E27FC236}">
                <a16:creationId xmlns:a16="http://schemas.microsoft.com/office/drawing/2014/main" id="{DABBC1F5-22FC-A406-5C46-4C03B0F21063}"/>
              </a:ext>
            </a:extLst>
          </p:cNvPr>
          <p:cNvSpPr>
            <a:spLocks noChangeArrowheads="1"/>
          </p:cNvSpPr>
          <p:nvPr/>
        </p:nvSpPr>
        <p:spPr bwMode="auto">
          <a:xfrm>
            <a:off x="1095375" y="4113213"/>
            <a:ext cx="5421313" cy="136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10000"/>
              </a:lnSpc>
              <a:spcBef>
                <a:spcPts val="400"/>
              </a:spcBef>
              <a:buFont typeface="Arial" panose="020B0604020202020204" pitchFamily="34" charset="0"/>
              <a:buChar char="•"/>
            </a:pPr>
            <a:r>
              <a:rPr lang="en-US" altLang="en-US">
                <a:latin typeface="Century Gothic" panose="020B0502020202020204" pitchFamily="34" charset="0"/>
              </a:rPr>
              <a:t>This style does not like undeserved praise or hidden messages or waffle</a:t>
            </a:r>
          </a:p>
          <a:p>
            <a:pPr eaLnBrk="1" hangingPunct="1">
              <a:lnSpc>
                <a:spcPct val="110000"/>
              </a:lnSpc>
              <a:spcBef>
                <a:spcPts val="400"/>
              </a:spcBef>
              <a:buFont typeface="Arial" panose="020B0604020202020204" pitchFamily="34" charset="0"/>
              <a:buChar char="•"/>
            </a:pPr>
            <a:r>
              <a:rPr lang="en-US" altLang="en-US">
                <a:latin typeface="Century Gothic" panose="020B0502020202020204" pitchFamily="34" charset="0"/>
              </a:rPr>
              <a:t>Being questioned,  low-level responsibility, micromanagement, loss of control</a:t>
            </a:r>
            <a:endParaRPr lang="en-US" altLang="en-US" sz="1600">
              <a:latin typeface="Century Gothic" panose="020B0502020202020204" pitchFamily="34" charset="0"/>
            </a:endParaRPr>
          </a:p>
        </p:txBody>
      </p:sp>
      <p:pic>
        <p:nvPicPr>
          <p:cNvPr id="15" name="Obraz 10">
            <a:extLst>
              <a:ext uri="{FF2B5EF4-FFF2-40B4-BE49-F238E27FC236}">
                <a16:creationId xmlns:a16="http://schemas.microsoft.com/office/drawing/2014/main" id="{3B1A6180-7F1C-B4F9-9744-46600FC32E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7938" y="515938"/>
            <a:ext cx="4376737" cy="544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Picture 15">
            <a:extLst>
              <a:ext uri="{FF2B5EF4-FFF2-40B4-BE49-F238E27FC236}">
                <a16:creationId xmlns:a16="http://schemas.microsoft.com/office/drawing/2014/main" id="{144C3459-5A64-26B0-F28A-4D5E4FA594A5}"/>
              </a:ext>
            </a:extLst>
          </p:cNvPr>
          <p:cNvPicPr>
            <a:picLocks noChangeAspect="1"/>
          </p:cNvPicPr>
          <p:nvPr/>
        </p:nvPicPr>
        <p:blipFill>
          <a:blip r:embed="rId4" cstate="print">
            <a:duotone>
              <a:schemeClr val="accent1">
                <a:shade val="45000"/>
                <a:satMod val="135000"/>
              </a:schemeClr>
              <a:prstClr val="white"/>
            </a:duotone>
          </a:blip>
          <a:stretch>
            <a:fillRect/>
          </a:stretch>
        </p:blipFill>
        <p:spPr>
          <a:xfrm>
            <a:off x="461076" y="1145869"/>
            <a:ext cx="438156" cy="438156"/>
          </a:xfrm>
          <a:prstGeom prst="rect">
            <a:avLst/>
          </a:prstGeom>
        </p:spPr>
      </p:pic>
      <p:sp>
        <p:nvSpPr>
          <p:cNvPr id="121868" name="Rectangle 16">
            <a:extLst>
              <a:ext uri="{FF2B5EF4-FFF2-40B4-BE49-F238E27FC236}">
                <a16:creationId xmlns:a16="http://schemas.microsoft.com/office/drawing/2014/main" id="{D429EDFB-8EDC-84D2-4638-5AB737F7E497}"/>
              </a:ext>
            </a:extLst>
          </p:cNvPr>
          <p:cNvSpPr>
            <a:spLocks noChangeArrowheads="1"/>
          </p:cNvSpPr>
          <p:nvPr/>
        </p:nvSpPr>
        <p:spPr bwMode="auto">
          <a:xfrm>
            <a:off x="333375" y="201613"/>
            <a:ext cx="421621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b="1">
                <a:solidFill>
                  <a:schemeClr val="accent1"/>
                </a:solidFill>
                <a:latin typeface="Century Gothic" panose="020B0502020202020204" pitchFamily="34" charset="0"/>
              </a:rPr>
              <a:t>D style </a:t>
            </a:r>
            <a:r>
              <a:rPr lang="en-NZ" altLang="en-US">
                <a:latin typeface="Century Gothic" panose="020B0502020202020204" pitchFamily="34" charset="0"/>
              </a:rPr>
              <a:t>Motivators and Demotivators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250" fill="hold"/>
                                        <p:tgtEl>
                                          <p:spTgt spid="2"/>
                                        </p:tgtEl>
                                        <p:attrNameLst>
                                          <p:attrName>ppt_x</p:attrName>
                                        </p:attrNameLst>
                                      </p:cBhvr>
                                      <p:tavLst>
                                        <p:tav tm="0">
                                          <p:val>
                                            <p:strVal val="1+#ppt_w/2"/>
                                          </p:val>
                                        </p:tav>
                                        <p:tav tm="100000">
                                          <p:val>
                                            <p:strVal val="#ppt_x"/>
                                          </p:val>
                                        </p:tav>
                                      </p:tavLst>
                                    </p:anim>
                                    <p:anim calcmode="lin" valueType="num">
                                      <p:cBhvr additive="base">
                                        <p:cTn id="8" dur="1250" fill="hold"/>
                                        <p:tgtEl>
                                          <p:spTgt spid="2"/>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250" fill="hold"/>
                                        <p:tgtEl>
                                          <p:spTgt spid="3"/>
                                        </p:tgtEl>
                                        <p:attrNameLst>
                                          <p:attrName>ppt_x</p:attrName>
                                        </p:attrNameLst>
                                      </p:cBhvr>
                                      <p:tavLst>
                                        <p:tav tm="0">
                                          <p:val>
                                            <p:strVal val="1+#ppt_w/2"/>
                                          </p:val>
                                        </p:tav>
                                        <p:tav tm="100000">
                                          <p:val>
                                            <p:strVal val="#ppt_x"/>
                                          </p:val>
                                        </p:tav>
                                      </p:tavLst>
                                    </p:anim>
                                    <p:anim calcmode="lin" valueType="num">
                                      <p:cBhvr additive="base">
                                        <p:cTn id="12" dur="12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75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250" fill="hold"/>
                                        <p:tgtEl>
                                          <p:spTgt spid="15"/>
                                        </p:tgtEl>
                                        <p:attrNameLst>
                                          <p:attrName>ppt_x</p:attrName>
                                        </p:attrNameLst>
                                      </p:cBhvr>
                                      <p:tavLst>
                                        <p:tav tm="0">
                                          <p:val>
                                            <p:strVal val="1+#ppt_w/2"/>
                                          </p:val>
                                        </p:tav>
                                        <p:tav tm="100000">
                                          <p:val>
                                            <p:strVal val="#ppt_x"/>
                                          </p:val>
                                        </p:tav>
                                      </p:tavLst>
                                    </p:anim>
                                    <p:anim calcmode="lin" valueType="num">
                                      <p:cBhvr additive="base">
                                        <p:cTn id="16" dur="1250" fill="hold"/>
                                        <p:tgtEl>
                                          <p:spTgt spid="15"/>
                                        </p:tgtEl>
                                        <p:attrNameLst>
                                          <p:attrName>ppt_y</p:attrName>
                                        </p:attrNameLst>
                                      </p:cBhvr>
                                      <p:tavLst>
                                        <p:tav tm="0">
                                          <p:val>
                                            <p:strVal val="#ppt_y"/>
                                          </p:val>
                                        </p:tav>
                                        <p:tav tm="100000">
                                          <p:val>
                                            <p:strVal val="#ppt_y"/>
                                          </p:val>
                                        </p:tav>
                                      </p:tavLst>
                                    </p:anim>
                                  </p:childTnLst>
                                </p:cTn>
                              </p:par>
                            </p:childTnLst>
                          </p:cTn>
                        </p:par>
                        <p:par>
                          <p:cTn id="17" fill="hold" nodeType="afterGroup">
                            <p:stCondLst>
                              <p:cond delay="2000"/>
                            </p:stCondLst>
                            <p:childTnLst>
                              <p:par>
                                <p:cTn id="18" presetID="49" presetClass="entr" presetSubtype="0" decel="100000" fill="hold" grpId="0" nodeType="afterEffect">
                                  <p:stCondLst>
                                    <p:cond delay="0"/>
                                  </p:stCondLst>
                                  <p:childTnLst>
                                    <p:set>
                                      <p:cBhvr>
                                        <p:cTn id="19" dur="1" fill="hold">
                                          <p:stCondLst>
                                            <p:cond delay="0"/>
                                          </p:stCondLst>
                                        </p:cTn>
                                        <p:tgtEl>
                                          <p:spTgt spid="7"/>
                                        </p:tgtEl>
                                        <p:attrNameLst>
                                          <p:attrName>style.visibility</p:attrName>
                                        </p:attrNameLst>
                                      </p:cBhvr>
                                      <p:to>
                                        <p:strVal val="visible"/>
                                      </p:to>
                                    </p:set>
                                    <p:anim calcmode="lin" valueType="num">
                                      <p:cBhvr>
                                        <p:cTn id="20" dur="500" fill="hold"/>
                                        <p:tgtEl>
                                          <p:spTgt spid="7"/>
                                        </p:tgtEl>
                                        <p:attrNameLst>
                                          <p:attrName>ppt_w</p:attrName>
                                        </p:attrNameLst>
                                      </p:cBhvr>
                                      <p:tavLst>
                                        <p:tav tm="0">
                                          <p:val>
                                            <p:fltVal val="0"/>
                                          </p:val>
                                        </p:tav>
                                        <p:tav tm="100000">
                                          <p:val>
                                            <p:strVal val="#ppt_w"/>
                                          </p:val>
                                        </p:tav>
                                      </p:tavLst>
                                    </p:anim>
                                    <p:anim calcmode="lin" valueType="num">
                                      <p:cBhvr>
                                        <p:cTn id="21" dur="500" fill="hold"/>
                                        <p:tgtEl>
                                          <p:spTgt spid="7"/>
                                        </p:tgtEl>
                                        <p:attrNameLst>
                                          <p:attrName>ppt_h</p:attrName>
                                        </p:attrNameLst>
                                      </p:cBhvr>
                                      <p:tavLst>
                                        <p:tav tm="0">
                                          <p:val>
                                            <p:fltVal val="0"/>
                                          </p:val>
                                        </p:tav>
                                        <p:tav tm="100000">
                                          <p:val>
                                            <p:strVal val="#ppt_h"/>
                                          </p:val>
                                        </p:tav>
                                      </p:tavLst>
                                    </p:anim>
                                    <p:anim calcmode="lin" valueType="num">
                                      <p:cBhvr>
                                        <p:cTn id="22" dur="500" fill="hold"/>
                                        <p:tgtEl>
                                          <p:spTgt spid="7"/>
                                        </p:tgtEl>
                                        <p:attrNameLst>
                                          <p:attrName>style.rotation</p:attrName>
                                        </p:attrNameLst>
                                      </p:cBhvr>
                                      <p:tavLst>
                                        <p:tav tm="0">
                                          <p:val>
                                            <p:fltVal val="360"/>
                                          </p:val>
                                        </p:tav>
                                        <p:tav tm="100000">
                                          <p:val>
                                            <p:fltVal val="0"/>
                                          </p:val>
                                        </p:tav>
                                      </p:tavLst>
                                    </p:anim>
                                    <p:animEffect transition="in" filter="fade">
                                      <p:cBhvr>
                                        <p:cTn id="23" dur="500"/>
                                        <p:tgtEl>
                                          <p:spTgt spid="7"/>
                                        </p:tgtEl>
                                      </p:cBhvr>
                                    </p:animEffect>
                                  </p:childTnLst>
                                </p:cTn>
                              </p:par>
                              <p:par>
                                <p:cTn id="24" presetID="49" presetClass="entr" presetSubtype="0" decel="100000" fill="hold" nodeType="withEffect">
                                  <p:stCondLst>
                                    <p:cond delay="0"/>
                                  </p:stCondLst>
                                  <p:childTnLst>
                                    <p:set>
                                      <p:cBhvr>
                                        <p:cTn id="25" dur="1" fill="hold">
                                          <p:stCondLst>
                                            <p:cond delay="0"/>
                                          </p:stCondLst>
                                        </p:cTn>
                                        <p:tgtEl>
                                          <p:spTgt spid="16"/>
                                        </p:tgtEl>
                                        <p:attrNameLst>
                                          <p:attrName>style.visibility</p:attrName>
                                        </p:attrNameLst>
                                      </p:cBhvr>
                                      <p:to>
                                        <p:strVal val="visible"/>
                                      </p:to>
                                    </p:set>
                                    <p:anim calcmode="lin" valueType="num">
                                      <p:cBhvr>
                                        <p:cTn id="26" dur="500" fill="hold"/>
                                        <p:tgtEl>
                                          <p:spTgt spid="16"/>
                                        </p:tgtEl>
                                        <p:attrNameLst>
                                          <p:attrName>ppt_w</p:attrName>
                                        </p:attrNameLst>
                                      </p:cBhvr>
                                      <p:tavLst>
                                        <p:tav tm="0">
                                          <p:val>
                                            <p:fltVal val="0"/>
                                          </p:val>
                                        </p:tav>
                                        <p:tav tm="100000">
                                          <p:val>
                                            <p:strVal val="#ppt_w"/>
                                          </p:val>
                                        </p:tav>
                                      </p:tavLst>
                                    </p:anim>
                                    <p:anim calcmode="lin" valueType="num">
                                      <p:cBhvr>
                                        <p:cTn id="27" dur="500" fill="hold"/>
                                        <p:tgtEl>
                                          <p:spTgt spid="16"/>
                                        </p:tgtEl>
                                        <p:attrNameLst>
                                          <p:attrName>ppt_h</p:attrName>
                                        </p:attrNameLst>
                                      </p:cBhvr>
                                      <p:tavLst>
                                        <p:tav tm="0">
                                          <p:val>
                                            <p:fltVal val="0"/>
                                          </p:val>
                                        </p:tav>
                                        <p:tav tm="100000">
                                          <p:val>
                                            <p:strVal val="#ppt_h"/>
                                          </p:val>
                                        </p:tav>
                                      </p:tavLst>
                                    </p:anim>
                                    <p:anim calcmode="lin" valueType="num">
                                      <p:cBhvr>
                                        <p:cTn id="28" dur="500" fill="hold"/>
                                        <p:tgtEl>
                                          <p:spTgt spid="16"/>
                                        </p:tgtEl>
                                        <p:attrNameLst>
                                          <p:attrName>style.rotation</p:attrName>
                                        </p:attrNameLst>
                                      </p:cBhvr>
                                      <p:tavLst>
                                        <p:tav tm="0">
                                          <p:val>
                                            <p:fltVal val="360"/>
                                          </p:val>
                                        </p:tav>
                                        <p:tav tm="100000">
                                          <p:val>
                                            <p:fltVal val="0"/>
                                          </p:val>
                                        </p:tav>
                                      </p:tavLst>
                                    </p:anim>
                                    <p:animEffect transition="in" filter="fade">
                                      <p:cBhvr>
                                        <p:cTn id="29" dur="500"/>
                                        <p:tgtEl>
                                          <p:spTgt spid="16"/>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fade">
                                      <p:cBhvr>
                                        <p:cTn id="32" dur="500"/>
                                        <p:tgtEl>
                                          <p:spTgt spid="11"/>
                                        </p:tgtEl>
                                      </p:cBhvr>
                                    </p:animEffect>
                                  </p:childTnLst>
                                </p:cTn>
                              </p:par>
                            </p:childTnLst>
                          </p:cTn>
                        </p:par>
                        <p:par>
                          <p:cTn id="33" fill="hold" nodeType="afterGroup">
                            <p:stCondLst>
                              <p:cond delay="2500"/>
                            </p:stCondLst>
                            <p:childTnLst>
                              <p:par>
                                <p:cTn id="34" presetID="22" presetClass="entr" presetSubtype="1" fill="hold" grpId="0" nodeType="afterEffect">
                                  <p:stCondLst>
                                    <p:cond delay="0"/>
                                  </p:stCondLst>
                                  <p:childTnLst>
                                    <p:set>
                                      <p:cBhvr>
                                        <p:cTn id="35" dur="1" fill="hold">
                                          <p:stCondLst>
                                            <p:cond delay="0"/>
                                          </p:stCondLst>
                                        </p:cTn>
                                        <p:tgtEl>
                                          <p:spTgt spid="13"/>
                                        </p:tgtEl>
                                        <p:attrNameLst>
                                          <p:attrName>style.visibility</p:attrName>
                                        </p:attrNameLst>
                                      </p:cBhvr>
                                      <p:to>
                                        <p:strVal val="visible"/>
                                      </p:to>
                                    </p:set>
                                    <p:animEffect transition="in" filter="wipe(up)">
                                      <p:cBhvr>
                                        <p:cTn id="36" dur="500"/>
                                        <p:tgtEl>
                                          <p:spTgt spid="13"/>
                                        </p:tgtEl>
                                      </p:cBhvr>
                                    </p:animEffect>
                                  </p:childTnLst>
                                </p:cTn>
                              </p:par>
                            </p:childTnLst>
                          </p:cTn>
                        </p:par>
                        <p:par>
                          <p:cTn id="37" fill="hold" nodeType="afterGroup">
                            <p:stCondLst>
                              <p:cond delay="3000"/>
                            </p:stCondLst>
                            <p:childTnLst>
                              <p:par>
                                <p:cTn id="38" presetID="49" presetClass="entr" presetSubtype="0" decel="100000" fill="hold" nodeType="afterEffect">
                                  <p:stCondLst>
                                    <p:cond delay="0"/>
                                  </p:stCondLst>
                                  <p:childTnLst>
                                    <p:set>
                                      <p:cBhvr>
                                        <p:cTn id="39" dur="1" fill="hold">
                                          <p:stCondLst>
                                            <p:cond delay="0"/>
                                          </p:stCondLst>
                                        </p:cTn>
                                        <p:tgtEl>
                                          <p:spTgt spid="8"/>
                                        </p:tgtEl>
                                        <p:attrNameLst>
                                          <p:attrName>style.visibility</p:attrName>
                                        </p:attrNameLst>
                                      </p:cBhvr>
                                      <p:to>
                                        <p:strVal val="visible"/>
                                      </p:to>
                                    </p:set>
                                    <p:anim calcmode="lin" valueType="num">
                                      <p:cBhvr>
                                        <p:cTn id="40" dur="500" fill="hold"/>
                                        <p:tgtEl>
                                          <p:spTgt spid="8"/>
                                        </p:tgtEl>
                                        <p:attrNameLst>
                                          <p:attrName>ppt_w</p:attrName>
                                        </p:attrNameLst>
                                      </p:cBhvr>
                                      <p:tavLst>
                                        <p:tav tm="0">
                                          <p:val>
                                            <p:fltVal val="0"/>
                                          </p:val>
                                        </p:tav>
                                        <p:tav tm="100000">
                                          <p:val>
                                            <p:strVal val="#ppt_w"/>
                                          </p:val>
                                        </p:tav>
                                      </p:tavLst>
                                    </p:anim>
                                    <p:anim calcmode="lin" valueType="num">
                                      <p:cBhvr>
                                        <p:cTn id="41" dur="500" fill="hold"/>
                                        <p:tgtEl>
                                          <p:spTgt spid="8"/>
                                        </p:tgtEl>
                                        <p:attrNameLst>
                                          <p:attrName>ppt_h</p:attrName>
                                        </p:attrNameLst>
                                      </p:cBhvr>
                                      <p:tavLst>
                                        <p:tav tm="0">
                                          <p:val>
                                            <p:fltVal val="0"/>
                                          </p:val>
                                        </p:tav>
                                        <p:tav tm="100000">
                                          <p:val>
                                            <p:strVal val="#ppt_h"/>
                                          </p:val>
                                        </p:tav>
                                      </p:tavLst>
                                    </p:anim>
                                    <p:anim calcmode="lin" valueType="num">
                                      <p:cBhvr>
                                        <p:cTn id="42" dur="500" fill="hold"/>
                                        <p:tgtEl>
                                          <p:spTgt spid="8"/>
                                        </p:tgtEl>
                                        <p:attrNameLst>
                                          <p:attrName>style.rotation</p:attrName>
                                        </p:attrNameLst>
                                      </p:cBhvr>
                                      <p:tavLst>
                                        <p:tav tm="0">
                                          <p:val>
                                            <p:fltVal val="360"/>
                                          </p:val>
                                        </p:tav>
                                        <p:tav tm="100000">
                                          <p:val>
                                            <p:fltVal val="0"/>
                                          </p:val>
                                        </p:tav>
                                      </p:tavLst>
                                    </p:anim>
                                    <p:animEffect transition="in" filter="fade">
                                      <p:cBhvr>
                                        <p:cTn id="43" dur="500"/>
                                        <p:tgtEl>
                                          <p:spTgt spid="8"/>
                                        </p:tgtEl>
                                      </p:cBhvr>
                                    </p:animEffect>
                                  </p:childTnLst>
                                </p:cTn>
                              </p:par>
                              <p:par>
                                <p:cTn id="44" presetID="10" presetClass="entr" presetSubtype="0" fill="hold" grpId="0" nodeType="withEffect">
                                  <p:stCondLst>
                                    <p:cond delay="250"/>
                                  </p:stCondLst>
                                  <p:childTnLst>
                                    <p:set>
                                      <p:cBhvr>
                                        <p:cTn id="45" dur="1" fill="hold">
                                          <p:stCondLst>
                                            <p:cond delay="0"/>
                                          </p:stCondLst>
                                        </p:cTn>
                                        <p:tgtEl>
                                          <p:spTgt spid="12"/>
                                        </p:tgtEl>
                                        <p:attrNameLst>
                                          <p:attrName>style.visibility</p:attrName>
                                        </p:attrNameLst>
                                      </p:cBhvr>
                                      <p:to>
                                        <p:strVal val="visible"/>
                                      </p:to>
                                    </p:set>
                                    <p:animEffect transition="in" filter="fade">
                                      <p:cBhvr>
                                        <p:cTn id="46" dur="500"/>
                                        <p:tgtEl>
                                          <p:spTgt spid="12"/>
                                        </p:tgtEl>
                                      </p:cBhvr>
                                    </p:animEffect>
                                  </p:childTnLst>
                                </p:cTn>
                              </p:par>
                            </p:childTnLst>
                          </p:cTn>
                        </p:par>
                        <p:par>
                          <p:cTn id="47" fill="hold" nodeType="afterGroup">
                            <p:stCondLst>
                              <p:cond delay="3750"/>
                            </p:stCondLst>
                            <p:childTnLst>
                              <p:par>
                                <p:cTn id="48" presetID="22" presetClass="entr" presetSubtype="1" fill="hold" grpId="0" nodeType="afterEffect">
                                  <p:stCondLst>
                                    <p:cond delay="0"/>
                                  </p:stCondLst>
                                  <p:childTnLst>
                                    <p:set>
                                      <p:cBhvr>
                                        <p:cTn id="49" dur="1" fill="hold">
                                          <p:stCondLst>
                                            <p:cond delay="0"/>
                                          </p:stCondLst>
                                        </p:cTn>
                                        <p:tgtEl>
                                          <p:spTgt spid="14"/>
                                        </p:tgtEl>
                                        <p:attrNameLst>
                                          <p:attrName>style.visibility</p:attrName>
                                        </p:attrNameLst>
                                      </p:cBhvr>
                                      <p:to>
                                        <p:strVal val="visible"/>
                                      </p:to>
                                    </p:set>
                                    <p:animEffect transition="in" filter="wipe(up)">
                                      <p:cBhvr>
                                        <p:cTn id="50"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 grpId="0" animBg="1"/>
      <p:bldP spid="11" grpId="0"/>
      <p:bldP spid="12" grpId="0"/>
      <p:bldP spid="13" grpId="0"/>
      <p:bldP spid="14"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upa 14">
            <a:extLst>
              <a:ext uri="{FF2B5EF4-FFF2-40B4-BE49-F238E27FC236}">
                <a16:creationId xmlns:a16="http://schemas.microsoft.com/office/drawing/2014/main" id="{4D50CF2C-560E-2BD5-C4EC-27A1FCAE42E1}"/>
              </a:ext>
            </a:extLst>
          </p:cNvPr>
          <p:cNvGrpSpPr>
            <a:grpSpLocks/>
          </p:cNvGrpSpPr>
          <p:nvPr/>
        </p:nvGrpSpPr>
        <p:grpSpPr bwMode="auto">
          <a:xfrm>
            <a:off x="339725" y="3808413"/>
            <a:ext cx="704850" cy="704850"/>
            <a:chOff x="8657947" y="626070"/>
            <a:chExt cx="822960" cy="822960"/>
          </a:xfrm>
        </p:grpSpPr>
        <p:sp>
          <p:nvSpPr>
            <p:cNvPr id="3" name="Oval 23">
              <a:extLst>
                <a:ext uri="{FF2B5EF4-FFF2-40B4-BE49-F238E27FC236}">
                  <a16:creationId xmlns:a16="http://schemas.microsoft.com/office/drawing/2014/main" id="{EB7560F2-AC68-FA35-7258-BE3CE95D54E0}"/>
                </a:ext>
              </a:extLst>
            </p:cNvPr>
            <p:cNvSpPr>
              <a:spLocks noChangeArrowheads="1"/>
            </p:cNvSpPr>
            <p:nvPr/>
          </p:nvSpPr>
          <p:spPr bwMode="auto">
            <a:xfrm>
              <a:off x="8657947" y="626070"/>
              <a:ext cx="822960" cy="822960"/>
            </a:xfrm>
            <a:prstGeom prst="ellipse">
              <a:avLst/>
            </a:prstGeom>
            <a:ln w="19050" cap="rnd">
              <a:solidFill>
                <a:schemeClr val="bg2">
                  <a:lumMod val="75000"/>
                </a:schemeClr>
              </a:solidFill>
              <a:round/>
            </a:ln>
          </p:spPr>
          <p:style>
            <a:lnRef idx="1">
              <a:schemeClr val="accent1"/>
            </a:lnRef>
            <a:fillRef idx="0">
              <a:schemeClr val="accent1"/>
            </a:fillRef>
            <a:effectRef idx="0">
              <a:schemeClr val="accent1"/>
            </a:effectRef>
            <a:fontRef idx="minor">
              <a:schemeClr val="tx1"/>
            </a:fontRef>
          </p:style>
          <p:txBody>
            <a:bodyPr lIns="68580" tIns="34290" rIns="68580" bIns="34290"/>
            <a:lstStyle/>
            <a:p>
              <a:pPr defTabSz="913203" eaLnBrk="1" fontAlgn="auto" hangingPunct="1">
                <a:spcBef>
                  <a:spcPts val="0"/>
                </a:spcBef>
                <a:spcAft>
                  <a:spcPts val="0"/>
                </a:spcAft>
                <a:defRPr/>
              </a:pPr>
              <a:endParaRPr lang="en-US"/>
            </a:p>
          </p:txBody>
        </p:sp>
        <p:sp>
          <p:nvSpPr>
            <p:cNvPr id="4" name="Freeform 142">
              <a:extLst>
                <a:ext uri="{FF2B5EF4-FFF2-40B4-BE49-F238E27FC236}">
                  <a16:creationId xmlns:a16="http://schemas.microsoft.com/office/drawing/2014/main" id="{F452539E-5B86-BBBC-3A00-9393E35DBBBB}"/>
                </a:ext>
              </a:extLst>
            </p:cNvPr>
            <p:cNvSpPr>
              <a:spLocks noEditPoints="1"/>
            </p:cNvSpPr>
            <p:nvPr/>
          </p:nvSpPr>
          <p:spPr bwMode="auto">
            <a:xfrm>
              <a:off x="8947095" y="815128"/>
              <a:ext cx="244664" cy="444843"/>
            </a:xfrm>
            <a:custGeom>
              <a:avLst/>
              <a:gdLst>
                <a:gd name="T0" fmla="*/ 162 w 317"/>
                <a:gd name="T1" fmla="*/ 455 h 575"/>
                <a:gd name="T2" fmla="*/ 155 w 317"/>
                <a:gd name="T3" fmla="*/ 448 h 575"/>
                <a:gd name="T4" fmla="*/ 155 w 317"/>
                <a:gd name="T5" fmla="*/ 398 h 575"/>
                <a:gd name="T6" fmla="*/ 220 w 317"/>
                <a:gd name="T7" fmla="*/ 301 h 575"/>
                <a:gd name="T8" fmla="*/ 303 w 317"/>
                <a:gd name="T9" fmla="*/ 159 h 575"/>
                <a:gd name="T10" fmla="*/ 158 w 317"/>
                <a:gd name="T11" fmla="*/ 14 h 575"/>
                <a:gd name="T12" fmla="*/ 14 w 317"/>
                <a:gd name="T13" fmla="*/ 159 h 575"/>
                <a:gd name="T14" fmla="*/ 7 w 317"/>
                <a:gd name="T15" fmla="*/ 166 h 575"/>
                <a:gd name="T16" fmla="*/ 0 w 317"/>
                <a:gd name="T17" fmla="*/ 159 h 575"/>
                <a:gd name="T18" fmla="*/ 158 w 317"/>
                <a:gd name="T19" fmla="*/ 0 h 575"/>
                <a:gd name="T20" fmla="*/ 317 w 317"/>
                <a:gd name="T21" fmla="*/ 159 h 575"/>
                <a:gd name="T22" fmla="*/ 229 w 317"/>
                <a:gd name="T23" fmla="*/ 311 h 575"/>
                <a:gd name="T24" fmla="*/ 169 w 317"/>
                <a:gd name="T25" fmla="*/ 398 h 575"/>
                <a:gd name="T26" fmla="*/ 169 w 317"/>
                <a:gd name="T27" fmla="*/ 448 h 575"/>
                <a:gd name="T28" fmla="*/ 162 w 317"/>
                <a:gd name="T29" fmla="*/ 455 h 575"/>
                <a:gd name="T30" fmla="*/ 195 w 317"/>
                <a:gd name="T31" fmla="*/ 542 h 575"/>
                <a:gd name="T32" fmla="*/ 162 w 317"/>
                <a:gd name="T33" fmla="*/ 510 h 575"/>
                <a:gd name="T34" fmla="*/ 129 w 317"/>
                <a:gd name="T35" fmla="*/ 542 h 575"/>
                <a:gd name="T36" fmla="*/ 162 w 317"/>
                <a:gd name="T37" fmla="*/ 575 h 575"/>
                <a:gd name="T38" fmla="*/ 195 w 317"/>
                <a:gd name="T39" fmla="*/ 542 h 575"/>
                <a:gd name="T40" fmla="*/ 181 w 317"/>
                <a:gd name="T41" fmla="*/ 542 h 575"/>
                <a:gd name="T42" fmla="*/ 162 w 317"/>
                <a:gd name="T43" fmla="*/ 561 h 575"/>
                <a:gd name="T44" fmla="*/ 143 w 317"/>
                <a:gd name="T45" fmla="*/ 542 h 575"/>
                <a:gd name="T46" fmla="*/ 162 w 317"/>
                <a:gd name="T47" fmla="*/ 524 h 575"/>
                <a:gd name="T48" fmla="*/ 181 w 317"/>
                <a:gd name="T49" fmla="*/ 542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7" h="575">
                  <a:moveTo>
                    <a:pt x="162" y="455"/>
                  </a:moveTo>
                  <a:cubicBezTo>
                    <a:pt x="158" y="455"/>
                    <a:pt x="155" y="452"/>
                    <a:pt x="155" y="448"/>
                  </a:cubicBezTo>
                  <a:cubicBezTo>
                    <a:pt x="155" y="398"/>
                    <a:pt x="155" y="398"/>
                    <a:pt x="155" y="398"/>
                  </a:cubicBezTo>
                  <a:cubicBezTo>
                    <a:pt x="155" y="358"/>
                    <a:pt x="186" y="330"/>
                    <a:pt x="220" y="301"/>
                  </a:cubicBezTo>
                  <a:cubicBezTo>
                    <a:pt x="261" y="264"/>
                    <a:pt x="303" y="227"/>
                    <a:pt x="303" y="159"/>
                  </a:cubicBezTo>
                  <a:cubicBezTo>
                    <a:pt x="303" y="79"/>
                    <a:pt x="238" y="14"/>
                    <a:pt x="158" y="14"/>
                  </a:cubicBezTo>
                  <a:cubicBezTo>
                    <a:pt x="79" y="14"/>
                    <a:pt x="14" y="79"/>
                    <a:pt x="14" y="159"/>
                  </a:cubicBezTo>
                  <a:cubicBezTo>
                    <a:pt x="14" y="163"/>
                    <a:pt x="10" y="166"/>
                    <a:pt x="7" y="166"/>
                  </a:cubicBezTo>
                  <a:cubicBezTo>
                    <a:pt x="3" y="166"/>
                    <a:pt x="0" y="163"/>
                    <a:pt x="0" y="159"/>
                  </a:cubicBezTo>
                  <a:cubicBezTo>
                    <a:pt x="0" y="71"/>
                    <a:pt x="71" y="0"/>
                    <a:pt x="158" y="0"/>
                  </a:cubicBezTo>
                  <a:cubicBezTo>
                    <a:pt x="246" y="0"/>
                    <a:pt x="317" y="71"/>
                    <a:pt x="317" y="159"/>
                  </a:cubicBezTo>
                  <a:cubicBezTo>
                    <a:pt x="317" y="233"/>
                    <a:pt x="270" y="275"/>
                    <a:pt x="229" y="311"/>
                  </a:cubicBezTo>
                  <a:cubicBezTo>
                    <a:pt x="197" y="339"/>
                    <a:pt x="169" y="364"/>
                    <a:pt x="169" y="398"/>
                  </a:cubicBezTo>
                  <a:cubicBezTo>
                    <a:pt x="169" y="448"/>
                    <a:pt x="169" y="448"/>
                    <a:pt x="169" y="448"/>
                  </a:cubicBezTo>
                  <a:cubicBezTo>
                    <a:pt x="169" y="452"/>
                    <a:pt x="166" y="455"/>
                    <a:pt x="162" y="455"/>
                  </a:cubicBezTo>
                  <a:close/>
                  <a:moveTo>
                    <a:pt x="195" y="542"/>
                  </a:moveTo>
                  <a:cubicBezTo>
                    <a:pt x="195" y="524"/>
                    <a:pt x="180" y="510"/>
                    <a:pt x="162" y="510"/>
                  </a:cubicBezTo>
                  <a:cubicBezTo>
                    <a:pt x="144" y="510"/>
                    <a:pt x="129" y="524"/>
                    <a:pt x="129" y="542"/>
                  </a:cubicBezTo>
                  <a:cubicBezTo>
                    <a:pt x="129" y="560"/>
                    <a:pt x="144" y="575"/>
                    <a:pt x="162" y="575"/>
                  </a:cubicBezTo>
                  <a:cubicBezTo>
                    <a:pt x="180" y="575"/>
                    <a:pt x="195" y="560"/>
                    <a:pt x="195" y="542"/>
                  </a:cubicBezTo>
                  <a:close/>
                  <a:moveTo>
                    <a:pt x="181" y="542"/>
                  </a:moveTo>
                  <a:cubicBezTo>
                    <a:pt x="181" y="553"/>
                    <a:pt x="172" y="561"/>
                    <a:pt x="162" y="561"/>
                  </a:cubicBezTo>
                  <a:cubicBezTo>
                    <a:pt x="152" y="561"/>
                    <a:pt x="143" y="553"/>
                    <a:pt x="143" y="542"/>
                  </a:cubicBezTo>
                  <a:cubicBezTo>
                    <a:pt x="143" y="532"/>
                    <a:pt x="152" y="524"/>
                    <a:pt x="162" y="524"/>
                  </a:cubicBezTo>
                  <a:cubicBezTo>
                    <a:pt x="172" y="524"/>
                    <a:pt x="181" y="532"/>
                    <a:pt x="181" y="542"/>
                  </a:cubicBezTo>
                  <a:close/>
                </a:path>
              </a:pathLst>
            </a:custGeom>
            <a:ln w="19050" cap="rnd">
              <a:solidFill>
                <a:srgbClr val="FFC000"/>
              </a:solidFill>
              <a:round/>
            </a:ln>
          </p:spPr>
          <p:style>
            <a:lnRef idx="1">
              <a:schemeClr val="accent1"/>
            </a:lnRef>
            <a:fillRef idx="0">
              <a:schemeClr val="accent1"/>
            </a:fillRef>
            <a:effectRef idx="0">
              <a:schemeClr val="accent1"/>
            </a:effectRef>
            <a:fontRef idx="minor">
              <a:schemeClr val="tx1"/>
            </a:fontRef>
          </p:style>
          <p:txBody>
            <a:bodyPr lIns="68580" tIns="34290" rIns="68580" bIns="34290"/>
            <a:lstStyle/>
            <a:p>
              <a:pPr defTabSz="913203" eaLnBrk="1" fontAlgn="auto" hangingPunct="1">
                <a:spcBef>
                  <a:spcPts val="0"/>
                </a:spcBef>
                <a:spcAft>
                  <a:spcPts val="0"/>
                </a:spcAft>
                <a:defRPr/>
              </a:pPr>
              <a:endParaRPr lang="en-US"/>
            </a:p>
          </p:txBody>
        </p:sp>
      </p:grpSp>
      <p:sp>
        <p:nvSpPr>
          <p:cNvPr id="5" name="Prostokąt 20">
            <a:extLst>
              <a:ext uri="{FF2B5EF4-FFF2-40B4-BE49-F238E27FC236}">
                <a16:creationId xmlns:a16="http://schemas.microsoft.com/office/drawing/2014/main" id="{7F20D64E-C7D3-3696-352B-5DA571021EE0}"/>
              </a:ext>
            </a:extLst>
          </p:cNvPr>
          <p:cNvSpPr/>
          <p:nvPr/>
        </p:nvSpPr>
        <p:spPr>
          <a:xfrm>
            <a:off x="1173163" y="981075"/>
            <a:ext cx="1414462" cy="400050"/>
          </a:xfrm>
          <a:prstGeom prst="rect">
            <a:avLst/>
          </a:prstGeom>
        </p:spPr>
        <p:txBody>
          <a:bodyPr wrap="none">
            <a:spAutoFit/>
          </a:bodyPr>
          <a:lstStyle/>
          <a:p>
            <a:pPr defTabSz="913203" eaLnBrk="1" fontAlgn="auto" hangingPunct="1">
              <a:spcBef>
                <a:spcPts val="0"/>
              </a:spcBef>
              <a:spcAft>
                <a:spcPts val="0"/>
              </a:spcAft>
              <a:defRPr/>
            </a:pPr>
            <a:r>
              <a:rPr lang="en-NZ" altLang="pl-PL" sz="2000" b="1" kern="800" spc="-39">
                <a:solidFill>
                  <a:schemeClr val="accent2"/>
                </a:solidFill>
                <a:latin typeface="Century Gothic" panose="020B0502020202020204" pitchFamily="34" charset="0"/>
              </a:rPr>
              <a:t>Motivators</a:t>
            </a:r>
            <a:endParaRPr lang="pl-PL" altLang="pl-PL" sz="2000" b="1" kern="800" spc="-39">
              <a:solidFill>
                <a:schemeClr val="accent2"/>
              </a:solidFill>
              <a:latin typeface="Century Gothic" panose="020B0502020202020204" pitchFamily="34" charset="0"/>
            </a:endParaRPr>
          </a:p>
        </p:txBody>
      </p:sp>
      <p:sp>
        <p:nvSpPr>
          <p:cNvPr id="6" name="Prostokąt 21">
            <a:extLst>
              <a:ext uri="{FF2B5EF4-FFF2-40B4-BE49-F238E27FC236}">
                <a16:creationId xmlns:a16="http://schemas.microsoft.com/office/drawing/2014/main" id="{F7478EFF-FE8B-D8C4-D004-3A07D2EFBD57}"/>
              </a:ext>
            </a:extLst>
          </p:cNvPr>
          <p:cNvSpPr/>
          <p:nvPr/>
        </p:nvSpPr>
        <p:spPr>
          <a:xfrm>
            <a:off x="1173163" y="3727450"/>
            <a:ext cx="1757362" cy="400050"/>
          </a:xfrm>
          <a:prstGeom prst="rect">
            <a:avLst/>
          </a:prstGeom>
        </p:spPr>
        <p:txBody>
          <a:bodyPr wrap="none">
            <a:spAutoFit/>
          </a:bodyPr>
          <a:lstStyle/>
          <a:p>
            <a:pPr defTabSz="913203" eaLnBrk="1" fontAlgn="auto" hangingPunct="1">
              <a:spcBef>
                <a:spcPts val="0"/>
              </a:spcBef>
              <a:spcAft>
                <a:spcPts val="0"/>
              </a:spcAft>
              <a:defRPr/>
            </a:pPr>
            <a:r>
              <a:rPr lang="en-NZ" altLang="pl-PL" sz="2000" b="1" kern="800" spc="-39" err="1">
                <a:solidFill>
                  <a:schemeClr val="accent2"/>
                </a:solidFill>
                <a:latin typeface="Century Gothic" panose="020B0502020202020204" pitchFamily="34" charset="0"/>
              </a:rPr>
              <a:t>Demotivators</a:t>
            </a:r>
            <a:endParaRPr lang="pl-PL" altLang="pl-PL" sz="2000" b="1" kern="800" spc="-39">
              <a:solidFill>
                <a:schemeClr val="accent2"/>
              </a:solidFill>
              <a:latin typeface="Century Gothic" panose="020B0502020202020204" pitchFamily="34" charset="0"/>
            </a:endParaRPr>
          </a:p>
        </p:txBody>
      </p:sp>
      <p:sp>
        <p:nvSpPr>
          <p:cNvPr id="7" name="Prostokąt 23">
            <a:extLst>
              <a:ext uri="{FF2B5EF4-FFF2-40B4-BE49-F238E27FC236}">
                <a16:creationId xmlns:a16="http://schemas.microsoft.com/office/drawing/2014/main" id="{266E2953-53EE-2238-F272-29C4B46FA1BC}"/>
              </a:ext>
            </a:extLst>
          </p:cNvPr>
          <p:cNvSpPr/>
          <p:nvPr/>
        </p:nvSpPr>
        <p:spPr>
          <a:xfrm>
            <a:off x="1173163" y="1336675"/>
            <a:ext cx="5265737" cy="1985159"/>
          </a:xfrm>
          <a:prstGeom prst="rect">
            <a:avLst/>
          </a:prstGeom>
        </p:spPr>
        <p:txBody>
          <a:bodyPr>
            <a:spAutoFit/>
          </a:bodyPr>
          <a:lstStyle/>
          <a:p>
            <a:pPr marL="285750" indent="-285750" defTabSz="913203" eaLnBrk="1" fontAlgn="auto" hangingPunct="1">
              <a:spcBef>
                <a:spcPts val="600"/>
              </a:spcBef>
              <a:spcAft>
                <a:spcPts val="0"/>
              </a:spcAft>
              <a:buFont typeface="Arial" panose="020B0604020202020204" pitchFamily="34" charset="0"/>
              <a:buChar char="•"/>
              <a:defRPr/>
            </a:pPr>
            <a:r>
              <a:rPr lang="en-US" altLang="en-US">
                <a:latin typeface="Century Gothic" panose="020B0502020202020204" pitchFamily="34" charset="0"/>
              </a:rPr>
              <a:t>Being with other people in a variety of situations</a:t>
            </a:r>
          </a:p>
          <a:p>
            <a:pPr marL="285750" indent="-285750" defTabSz="913203" eaLnBrk="1" fontAlgn="auto" hangingPunct="1">
              <a:spcBef>
                <a:spcPts val="600"/>
              </a:spcBef>
              <a:spcAft>
                <a:spcPts val="0"/>
              </a:spcAft>
              <a:buFont typeface="Arial" panose="020B0604020202020204" pitchFamily="34" charset="0"/>
              <a:buChar char="•"/>
              <a:defRPr/>
            </a:pPr>
            <a:r>
              <a:rPr lang="en-US" altLang="en-US">
                <a:latin typeface="Century Gothic" panose="020B0502020202020204" pitchFamily="34" charset="0"/>
              </a:rPr>
              <a:t>A positive, fun atmosphere </a:t>
            </a:r>
          </a:p>
          <a:p>
            <a:pPr marL="285750" indent="-285750" defTabSz="913203" eaLnBrk="1" fontAlgn="auto" hangingPunct="1">
              <a:spcBef>
                <a:spcPts val="600"/>
              </a:spcBef>
              <a:spcAft>
                <a:spcPts val="0"/>
              </a:spcAft>
              <a:buFont typeface="Arial" panose="020B0604020202020204" pitchFamily="34" charset="0"/>
              <a:buChar char="•"/>
              <a:defRPr/>
            </a:pPr>
            <a:r>
              <a:rPr lang="en-US" altLang="en-US">
                <a:latin typeface="Century Gothic" panose="020B0502020202020204" pitchFamily="34" charset="0"/>
              </a:rPr>
              <a:t>Working in groups, especially with good communication and chatter </a:t>
            </a:r>
          </a:p>
          <a:p>
            <a:pPr marL="285750" indent="-285750" defTabSz="913203" eaLnBrk="1" fontAlgn="auto" hangingPunct="1">
              <a:spcBef>
                <a:spcPts val="600"/>
              </a:spcBef>
              <a:spcAft>
                <a:spcPts val="0"/>
              </a:spcAft>
              <a:buFont typeface="Arial" panose="020B0604020202020204" pitchFamily="34" charset="0"/>
              <a:buChar char="•"/>
              <a:defRPr/>
            </a:pPr>
            <a:r>
              <a:rPr lang="en-US" altLang="en-US">
                <a:latin typeface="Century Gothic" panose="020B0502020202020204" pitchFamily="34" charset="0"/>
              </a:rPr>
              <a:t>Being free from hard facts and conflict</a:t>
            </a:r>
            <a:endParaRPr lang="en-NZ" altLang="pl-PL" kern="800" spc="-39">
              <a:latin typeface="Century Gothic" panose="020B0502020202020204" pitchFamily="34" charset="0"/>
            </a:endParaRPr>
          </a:p>
        </p:txBody>
      </p:sp>
      <p:sp>
        <p:nvSpPr>
          <p:cNvPr id="8" name="Prostokąt 24">
            <a:extLst>
              <a:ext uri="{FF2B5EF4-FFF2-40B4-BE49-F238E27FC236}">
                <a16:creationId xmlns:a16="http://schemas.microsoft.com/office/drawing/2014/main" id="{9CEF49FF-4223-AC5A-BB48-DA834FDF57B2}"/>
              </a:ext>
            </a:extLst>
          </p:cNvPr>
          <p:cNvSpPr>
            <a:spLocks noChangeArrowheads="1"/>
          </p:cNvSpPr>
          <p:nvPr/>
        </p:nvSpPr>
        <p:spPr bwMode="auto">
          <a:xfrm>
            <a:off x="1173163" y="4081463"/>
            <a:ext cx="5265737" cy="18395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ts val="2300"/>
              </a:lnSpc>
              <a:buFont typeface="Arial" panose="020B0604020202020204" pitchFamily="34" charset="0"/>
              <a:buChar char="•"/>
            </a:pPr>
            <a:r>
              <a:rPr lang="en-US" altLang="en-US">
                <a:latin typeface="Century Gothic" panose="020B0502020202020204" pitchFamily="34" charset="0"/>
              </a:rPr>
              <a:t>Having to work closely with detail / facts or having to concentrate for long periods</a:t>
            </a:r>
          </a:p>
          <a:p>
            <a:pPr eaLnBrk="1" hangingPunct="1">
              <a:lnSpc>
                <a:spcPts val="2300"/>
              </a:lnSpc>
              <a:buFont typeface="Arial" panose="020B0604020202020204" pitchFamily="34" charset="0"/>
              <a:buChar char="•"/>
            </a:pPr>
            <a:r>
              <a:rPr lang="en-US" altLang="en-US">
                <a:latin typeface="Century Gothic" panose="020B0502020202020204" pitchFamily="34" charset="0"/>
              </a:rPr>
              <a:t>A quiet workplace</a:t>
            </a:r>
          </a:p>
          <a:p>
            <a:pPr eaLnBrk="1" hangingPunct="1">
              <a:lnSpc>
                <a:spcPts val="2300"/>
              </a:lnSpc>
              <a:buFont typeface="Arial" panose="020B0604020202020204" pitchFamily="34" charset="0"/>
              <a:buChar char="•"/>
            </a:pPr>
            <a:r>
              <a:rPr lang="en-US" altLang="en-US">
                <a:latin typeface="Century Gothic" panose="020B0502020202020204" pitchFamily="34" charset="0"/>
              </a:rPr>
              <a:t>Routines and an inflexible work environment</a:t>
            </a:r>
          </a:p>
          <a:p>
            <a:pPr eaLnBrk="1" hangingPunct="1">
              <a:lnSpc>
                <a:spcPts val="2300"/>
              </a:lnSpc>
              <a:buFont typeface="Arial" panose="020B0604020202020204" pitchFamily="34" charset="0"/>
              <a:buChar char="•"/>
            </a:pPr>
            <a:r>
              <a:rPr lang="en-US" altLang="en-US">
                <a:latin typeface="Century Gothic" panose="020B0502020202020204" pitchFamily="34" charset="0"/>
              </a:rPr>
              <a:t>Pessimism </a:t>
            </a:r>
          </a:p>
        </p:txBody>
      </p:sp>
      <p:grpSp>
        <p:nvGrpSpPr>
          <p:cNvPr id="9" name="Group 8">
            <a:extLst>
              <a:ext uri="{FF2B5EF4-FFF2-40B4-BE49-F238E27FC236}">
                <a16:creationId xmlns:a16="http://schemas.microsoft.com/office/drawing/2014/main" id="{6508B63C-E540-3228-05D8-337115A1BF4E}"/>
              </a:ext>
            </a:extLst>
          </p:cNvPr>
          <p:cNvGrpSpPr>
            <a:grpSpLocks/>
          </p:cNvGrpSpPr>
          <p:nvPr/>
        </p:nvGrpSpPr>
        <p:grpSpPr bwMode="auto">
          <a:xfrm>
            <a:off x="327025" y="1011238"/>
            <a:ext cx="706438" cy="706437"/>
            <a:chOff x="327162" y="1429060"/>
            <a:chExt cx="705985" cy="705985"/>
          </a:xfrm>
        </p:grpSpPr>
        <p:sp>
          <p:nvSpPr>
            <p:cNvPr id="10" name="Oval 14">
              <a:extLst>
                <a:ext uri="{FF2B5EF4-FFF2-40B4-BE49-F238E27FC236}">
                  <a16:creationId xmlns:a16="http://schemas.microsoft.com/office/drawing/2014/main" id="{C3CB3FDB-45CC-9144-0CC5-B249B5C74FEA}"/>
                </a:ext>
              </a:extLst>
            </p:cNvPr>
            <p:cNvSpPr>
              <a:spLocks noChangeArrowheads="1"/>
            </p:cNvSpPr>
            <p:nvPr/>
          </p:nvSpPr>
          <p:spPr bwMode="auto">
            <a:xfrm>
              <a:off x="327162" y="1429060"/>
              <a:ext cx="705985" cy="705985"/>
            </a:xfrm>
            <a:prstGeom prst="ellipse">
              <a:avLst/>
            </a:prstGeom>
            <a:ln w="19050" cap="rnd">
              <a:solidFill>
                <a:schemeClr val="bg2">
                  <a:lumMod val="75000"/>
                </a:schemeClr>
              </a:solidFill>
              <a:round/>
            </a:ln>
          </p:spPr>
          <p:style>
            <a:lnRef idx="1">
              <a:schemeClr val="accent1"/>
            </a:lnRef>
            <a:fillRef idx="0">
              <a:schemeClr val="accent1"/>
            </a:fillRef>
            <a:effectRef idx="0">
              <a:schemeClr val="accent1"/>
            </a:effectRef>
            <a:fontRef idx="minor">
              <a:schemeClr val="tx1"/>
            </a:fontRef>
          </p:style>
          <p:txBody>
            <a:bodyPr lIns="68580" tIns="34290" rIns="68580" bIns="34290"/>
            <a:lstStyle/>
            <a:p>
              <a:pPr defTabSz="913203" eaLnBrk="1" fontAlgn="auto" hangingPunct="1">
                <a:spcBef>
                  <a:spcPts val="0"/>
                </a:spcBef>
                <a:spcAft>
                  <a:spcPts val="0"/>
                </a:spcAft>
                <a:defRPr/>
              </a:pPr>
              <a:endParaRPr lang="en-US"/>
            </a:p>
          </p:txBody>
        </p:sp>
        <p:pic>
          <p:nvPicPr>
            <p:cNvPr id="11" name="Picture 10">
              <a:extLst>
                <a:ext uri="{FF2B5EF4-FFF2-40B4-BE49-F238E27FC236}">
                  <a16:creationId xmlns:a16="http://schemas.microsoft.com/office/drawing/2014/main" id="{8311D011-85B0-5E46-1294-30F137EDD387}"/>
                </a:ext>
              </a:extLst>
            </p:cNvPr>
            <p:cNvPicPr>
              <a:picLocks noChangeAspect="1"/>
            </p:cNvPicPr>
            <p:nvPr/>
          </p:nvPicPr>
          <p:blipFill>
            <a:blip r:embed="rId3" cstate="print">
              <a:duotone>
                <a:schemeClr val="accent2">
                  <a:shade val="45000"/>
                  <a:satMod val="135000"/>
                </a:schemeClr>
                <a:prstClr val="white"/>
              </a:duotone>
            </a:blip>
            <a:stretch>
              <a:fillRect/>
            </a:stretch>
          </p:blipFill>
          <p:spPr>
            <a:xfrm>
              <a:off x="461076" y="1562974"/>
              <a:ext cx="438156" cy="438156"/>
            </a:xfrm>
            <a:prstGeom prst="rect">
              <a:avLst/>
            </a:prstGeom>
          </p:spPr>
        </p:pic>
      </p:grpSp>
      <p:sp>
        <p:nvSpPr>
          <p:cNvPr id="12" name="Elipsa 2">
            <a:extLst>
              <a:ext uri="{FF2B5EF4-FFF2-40B4-BE49-F238E27FC236}">
                <a16:creationId xmlns:a16="http://schemas.microsoft.com/office/drawing/2014/main" id="{7CEB14EB-0066-466B-A2DB-DEC919222C4E}"/>
              </a:ext>
            </a:extLst>
          </p:cNvPr>
          <p:cNvSpPr/>
          <p:nvPr/>
        </p:nvSpPr>
        <p:spPr>
          <a:xfrm>
            <a:off x="7605713" y="920750"/>
            <a:ext cx="3440112" cy="3438525"/>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grpSp>
        <p:nvGrpSpPr>
          <p:cNvPr id="13" name="Grupa 3">
            <a:extLst>
              <a:ext uri="{FF2B5EF4-FFF2-40B4-BE49-F238E27FC236}">
                <a16:creationId xmlns:a16="http://schemas.microsoft.com/office/drawing/2014/main" id="{00D87563-BF1B-916C-ECD9-8F369B9FCA78}"/>
              </a:ext>
            </a:extLst>
          </p:cNvPr>
          <p:cNvGrpSpPr>
            <a:grpSpLocks/>
          </p:cNvGrpSpPr>
          <p:nvPr/>
        </p:nvGrpSpPr>
        <p:grpSpPr bwMode="auto">
          <a:xfrm>
            <a:off x="6734175" y="1676400"/>
            <a:ext cx="1743075" cy="1766888"/>
            <a:chOff x="7424335" y="2590541"/>
            <a:chExt cx="1742129" cy="1766899"/>
          </a:xfrm>
        </p:grpSpPr>
        <p:sp>
          <p:nvSpPr>
            <p:cNvPr id="14" name="Elipsa 4">
              <a:extLst>
                <a:ext uri="{FF2B5EF4-FFF2-40B4-BE49-F238E27FC236}">
                  <a16:creationId xmlns:a16="http://schemas.microsoft.com/office/drawing/2014/main" id="{F9BDEE38-A066-1D42-B3AB-335434CD9A79}"/>
                </a:ext>
              </a:extLst>
            </p:cNvPr>
            <p:cNvSpPr/>
            <p:nvPr/>
          </p:nvSpPr>
          <p:spPr>
            <a:xfrm>
              <a:off x="7424335" y="2590541"/>
              <a:ext cx="1742129" cy="174149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latin typeface="Century Gothic" panose="020B0502020202020204" pitchFamily="34" charset="0"/>
              </a:endParaRPr>
            </a:p>
          </p:txBody>
        </p:sp>
        <p:sp>
          <p:nvSpPr>
            <p:cNvPr id="123917" name="pole tekstowe 5">
              <a:extLst>
                <a:ext uri="{FF2B5EF4-FFF2-40B4-BE49-F238E27FC236}">
                  <a16:creationId xmlns:a16="http://schemas.microsoft.com/office/drawing/2014/main" id="{0BDB469A-F5C2-F58F-B936-801A5D06725C}"/>
                </a:ext>
              </a:extLst>
            </p:cNvPr>
            <p:cNvSpPr txBox="1">
              <a:spLocks noChangeArrowheads="1"/>
            </p:cNvSpPr>
            <p:nvPr/>
          </p:nvSpPr>
          <p:spPr bwMode="auto">
            <a:xfrm>
              <a:off x="7696794" y="2910890"/>
              <a:ext cx="1197209" cy="144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8800" b="1">
                  <a:solidFill>
                    <a:schemeClr val="bg1"/>
                  </a:solidFill>
                  <a:latin typeface="Century Gothic" panose="020B0502020202020204" pitchFamily="34" charset="0"/>
                </a:rPr>
                <a:t>I</a:t>
              </a:r>
            </a:p>
          </p:txBody>
        </p:sp>
        <p:sp>
          <p:nvSpPr>
            <p:cNvPr id="123918" name="pole tekstowe 6">
              <a:extLst>
                <a:ext uri="{FF2B5EF4-FFF2-40B4-BE49-F238E27FC236}">
                  <a16:creationId xmlns:a16="http://schemas.microsoft.com/office/drawing/2014/main" id="{DFE8ECB6-5F1C-7161-4524-F43C063D35D0}"/>
                </a:ext>
              </a:extLst>
            </p:cNvPr>
            <p:cNvSpPr txBox="1">
              <a:spLocks noChangeArrowheads="1"/>
            </p:cNvSpPr>
            <p:nvPr/>
          </p:nvSpPr>
          <p:spPr bwMode="auto">
            <a:xfrm>
              <a:off x="7868245" y="2689582"/>
              <a:ext cx="97073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pl-PL" altLang="en-US" sz="2400">
                  <a:solidFill>
                    <a:schemeClr val="bg1"/>
                  </a:solidFill>
                  <a:latin typeface="Century Gothic" panose="020B0502020202020204" pitchFamily="34" charset="0"/>
                </a:rPr>
                <a:t>Style</a:t>
              </a:r>
            </a:p>
          </p:txBody>
        </p:sp>
      </p:grpSp>
      <p:pic>
        <p:nvPicPr>
          <p:cNvPr id="17" name="Obraz 23">
            <a:extLst>
              <a:ext uri="{FF2B5EF4-FFF2-40B4-BE49-F238E27FC236}">
                <a16:creationId xmlns:a16="http://schemas.microsoft.com/office/drawing/2014/main" id="{74CC497F-2F46-AABE-9A6C-B31993D8B55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488238" y="417513"/>
            <a:ext cx="4246562" cy="5654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915" name="Rectangle 18">
            <a:extLst>
              <a:ext uri="{FF2B5EF4-FFF2-40B4-BE49-F238E27FC236}">
                <a16:creationId xmlns:a16="http://schemas.microsoft.com/office/drawing/2014/main" id="{709217C2-BED2-EB38-4212-100841810B4D}"/>
              </a:ext>
            </a:extLst>
          </p:cNvPr>
          <p:cNvSpPr>
            <a:spLocks noChangeArrowheads="1"/>
          </p:cNvSpPr>
          <p:nvPr/>
        </p:nvSpPr>
        <p:spPr bwMode="auto">
          <a:xfrm>
            <a:off x="333375" y="201613"/>
            <a:ext cx="411843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b="1">
                <a:solidFill>
                  <a:schemeClr val="accent2"/>
                </a:solidFill>
                <a:latin typeface="Century Gothic" panose="020B0502020202020204" pitchFamily="34" charset="0"/>
              </a:rPr>
              <a:t>I style </a:t>
            </a:r>
            <a:r>
              <a:rPr lang="en-NZ" altLang="en-US">
                <a:latin typeface="Century Gothic" panose="020B0502020202020204" pitchFamily="34" charset="0"/>
              </a:rPr>
              <a:t>Motivators and Demotivators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1250" fill="hold"/>
                                        <p:tgtEl>
                                          <p:spTgt spid="12"/>
                                        </p:tgtEl>
                                        <p:attrNameLst>
                                          <p:attrName>ppt_x</p:attrName>
                                        </p:attrNameLst>
                                      </p:cBhvr>
                                      <p:tavLst>
                                        <p:tav tm="0">
                                          <p:val>
                                            <p:strVal val="1+#ppt_w/2"/>
                                          </p:val>
                                        </p:tav>
                                        <p:tav tm="100000">
                                          <p:val>
                                            <p:strVal val="#ppt_x"/>
                                          </p:val>
                                        </p:tav>
                                      </p:tavLst>
                                    </p:anim>
                                    <p:anim calcmode="lin" valueType="num">
                                      <p:cBhvr additive="base">
                                        <p:cTn id="8" dur="1250" fill="hold"/>
                                        <p:tgtEl>
                                          <p:spTgt spid="12"/>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25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250" fill="hold"/>
                                        <p:tgtEl>
                                          <p:spTgt spid="13"/>
                                        </p:tgtEl>
                                        <p:attrNameLst>
                                          <p:attrName>ppt_x</p:attrName>
                                        </p:attrNameLst>
                                      </p:cBhvr>
                                      <p:tavLst>
                                        <p:tav tm="0">
                                          <p:val>
                                            <p:strVal val="1+#ppt_w/2"/>
                                          </p:val>
                                        </p:tav>
                                        <p:tav tm="100000">
                                          <p:val>
                                            <p:strVal val="#ppt_x"/>
                                          </p:val>
                                        </p:tav>
                                      </p:tavLst>
                                    </p:anim>
                                    <p:anim calcmode="lin" valueType="num">
                                      <p:cBhvr additive="base">
                                        <p:cTn id="12" dur="1250" fill="hold"/>
                                        <p:tgtEl>
                                          <p:spTgt spid="13"/>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75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250" fill="hold"/>
                                        <p:tgtEl>
                                          <p:spTgt spid="17"/>
                                        </p:tgtEl>
                                        <p:attrNameLst>
                                          <p:attrName>ppt_x</p:attrName>
                                        </p:attrNameLst>
                                      </p:cBhvr>
                                      <p:tavLst>
                                        <p:tav tm="0">
                                          <p:val>
                                            <p:strVal val="1+#ppt_w/2"/>
                                          </p:val>
                                        </p:tav>
                                        <p:tav tm="100000">
                                          <p:val>
                                            <p:strVal val="#ppt_x"/>
                                          </p:val>
                                        </p:tav>
                                      </p:tavLst>
                                    </p:anim>
                                    <p:anim calcmode="lin" valueType="num">
                                      <p:cBhvr additive="base">
                                        <p:cTn id="16" dur="1250" fill="hold"/>
                                        <p:tgtEl>
                                          <p:spTgt spid="17"/>
                                        </p:tgtEl>
                                        <p:attrNameLst>
                                          <p:attrName>ppt_y</p:attrName>
                                        </p:attrNameLst>
                                      </p:cBhvr>
                                      <p:tavLst>
                                        <p:tav tm="0">
                                          <p:val>
                                            <p:strVal val="#ppt_y"/>
                                          </p:val>
                                        </p:tav>
                                        <p:tav tm="100000">
                                          <p:val>
                                            <p:strVal val="#ppt_y"/>
                                          </p:val>
                                        </p:tav>
                                      </p:tavLst>
                                    </p:anim>
                                  </p:childTnLst>
                                </p:cTn>
                              </p:par>
                            </p:childTnLst>
                          </p:cTn>
                        </p:par>
                        <p:par>
                          <p:cTn id="17" fill="hold" nodeType="afterGroup">
                            <p:stCondLst>
                              <p:cond delay="2000"/>
                            </p:stCondLst>
                            <p:childTnLst>
                              <p:par>
                                <p:cTn id="18" presetID="49" presetClass="entr" presetSubtype="0" decel="100000" fill="hold"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p:cTn id="20" dur="500" fill="hold"/>
                                        <p:tgtEl>
                                          <p:spTgt spid="9"/>
                                        </p:tgtEl>
                                        <p:attrNameLst>
                                          <p:attrName>ppt_w</p:attrName>
                                        </p:attrNameLst>
                                      </p:cBhvr>
                                      <p:tavLst>
                                        <p:tav tm="0">
                                          <p:val>
                                            <p:fltVal val="0"/>
                                          </p:val>
                                        </p:tav>
                                        <p:tav tm="100000">
                                          <p:val>
                                            <p:strVal val="#ppt_w"/>
                                          </p:val>
                                        </p:tav>
                                      </p:tavLst>
                                    </p:anim>
                                    <p:anim calcmode="lin" valueType="num">
                                      <p:cBhvr>
                                        <p:cTn id="21" dur="500" fill="hold"/>
                                        <p:tgtEl>
                                          <p:spTgt spid="9"/>
                                        </p:tgtEl>
                                        <p:attrNameLst>
                                          <p:attrName>ppt_h</p:attrName>
                                        </p:attrNameLst>
                                      </p:cBhvr>
                                      <p:tavLst>
                                        <p:tav tm="0">
                                          <p:val>
                                            <p:fltVal val="0"/>
                                          </p:val>
                                        </p:tav>
                                        <p:tav tm="100000">
                                          <p:val>
                                            <p:strVal val="#ppt_h"/>
                                          </p:val>
                                        </p:tav>
                                      </p:tavLst>
                                    </p:anim>
                                    <p:anim calcmode="lin" valueType="num">
                                      <p:cBhvr>
                                        <p:cTn id="22" dur="500" fill="hold"/>
                                        <p:tgtEl>
                                          <p:spTgt spid="9"/>
                                        </p:tgtEl>
                                        <p:attrNameLst>
                                          <p:attrName>style.rotation</p:attrName>
                                        </p:attrNameLst>
                                      </p:cBhvr>
                                      <p:tavLst>
                                        <p:tav tm="0">
                                          <p:val>
                                            <p:fltVal val="360"/>
                                          </p:val>
                                        </p:tav>
                                        <p:tav tm="100000">
                                          <p:val>
                                            <p:fltVal val="0"/>
                                          </p:val>
                                        </p:tav>
                                      </p:tavLst>
                                    </p:anim>
                                    <p:animEffect transition="in" filter="fade">
                                      <p:cBhvr>
                                        <p:cTn id="23" dur="500"/>
                                        <p:tgtEl>
                                          <p:spTgt spid="9"/>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500"/>
                                        <p:tgtEl>
                                          <p:spTgt spid="5"/>
                                        </p:tgtEl>
                                      </p:cBhvr>
                                    </p:animEffect>
                                  </p:childTnLst>
                                </p:cTn>
                              </p:par>
                            </p:childTnLst>
                          </p:cTn>
                        </p:par>
                        <p:par>
                          <p:cTn id="27" fill="hold" nodeType="afterGroup">
                            <p:stCondLst>
                              <p:cond delay="2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par>
                          <p:cTn id="31" fill="hold" nodeType="afterGroup">
                            <p:stCondLst>
                              <p:cond delay="3000"/>
                            </p:stCondLst>
                            <p:childTnLst>
                              <p:par>
                                <p:cTn id="32" presetID="49" presetClass="entr" presetSubtype="0" decel="100000" fill="hold" nodeType="afterEffect">
                                  <p:stCondLst>
                                    <p:cond delay="0"/>
                                  </p:stCondLst>
                                  <p:childTnLst>
                                    <p:set>
                                      <p:cBhvr>
                                        <p:cTn id="33" dur="1" fill="hold">
                                          <p:stCondLst>
                                            <p:cond delay="0"/>
                                          </p:stCondLst>
                                        </p:cTn>
                                        <p:tgtEl>
                                          <p:spTgt spid="2"/>
                                        </p:tgtEl>
                                        <p:attrNameLst>
                                          <p:attrName>style.visibility</p:attrName>
                                        </p:attrNameLst>
                                      </p:cBhvr>
                                      <p:to>
                                        <p:strVal val="visible"/>
                                      </p:to>
                                    </p:set>
                                    <p:anim calcmode="lin" valueType="num">
                                      <p:cBhvr>
                                        <p:cTn id="34" dur="500" fill="hold"/>
                                        <p:tgtEl>
                                          <p:spTgt spid="2"/>
                                        </p:tgtEl>
                                        <p:attrNameLst>
                                          <p:attrName>ppt_w</p:attrName>
                                        </p:attrNameLst>
                                      </p:cBhvr>
                                      <p:tavLst>
                                        <p:tav tm="0">
                                          <p:val>
                                            <p:fltVal val="0"/>
                                          </p:val>
                                        </p:tav>
                                        <p:tav tm="100000">
                                          <p:val>
                                            <p:strVal val="#ppt_w"/>
                                          </p:val>
                                        </p:tav>
                                      </p:tavLst>
                                    </p:anim>
                                    <p:anim calcmode="lin" valueType="num">
                                      <p:cBhvr>
                                        <p:cTn id="35" dur="500" fill="hold"/>
                                        <p:tgtEl>
                                          <p:spTgt spid="2"/>
                                        </p:tgtEl>
                                        <p:attrNameLst>
                                          <p:attrName>ppt_h</p:attrName>
                                        </p:attrNameLst>
                                      </p:cBhvr>
                                      <p:tavLst>
                                        <p:tav tm="0">
                                          <p:val>
                                            <p:fltVal val="0"/>
                                          </p:val>
                                        </p:tav>
                                        <p:tav tm="100000">
                                          <p:val>
                                            <p:strVal val="#ppt_h"/>
                                          </p:val>
                                        </p:tav>
                                      </p:tavLst>
                                    </p:anim>
                                    <p:anim calcmode="lin" valueType="num">
                                      <p:cBhvr>
                                        <p:cTn id="36" dur="500" fill="hold"/>
                                        <p:tgtEl>
                                          <p:spTgt spid="2"/>
                                        </p:tgtEl>
                                        <p:attrNameLst>
                                          <p:attrName>style.rotation</p:attrName>
                                        </p:attrNameLst>
                                      </p:cBhvr>
                                      <p:tavLst>
                                        <p:tav tm="0">
                                          <p:val>
                                            <p:fltVal val="360"/>
                                          </p:val>
                                        </p:tav>
                                        <p:tav tm="100000">
                                          <p:val>
                                            <p:fltVal val="0"/>
                                          </p:val>
                                        </p:tav>
                                      </p:tavLst>
                                    </p:anim>
                                    <p:animEffect transition="in" filter="fade">
                                      <p:cBhvr>
                                        <p:cTn id="37" dur="500"/>
                                        <p:tgtEl>
                                          <p:spTgt spid="2"/>
                                        </p:tgtEl>
                                      </p:cBhvr>
                                    </p:animEffect>
                                  </p:childTnLst>
                                </p:cTn>
                              </p:par>
                              <p:par>
                                <p:cTn id="38" presetID="10" presetClass="entr" presetSubtype="0" fill="hold" grpId="0" nodeType="withEffect">
                                  <p:stCondLst>
                                    <p:cond delay="250"/>
                                  </p:stCondLst>
                                  <p:childTnLst>
                                    <p:set>
                                      <p:cBhvr>
                                        <p:cTn id="39" dur="1" fill="hold">
                                          <p:stCondLst>
                                            <p:cond delay="0"/>
                                          </p:stCondLst>
                                        </p:cTn>
                                        <p:tgtEl>
                                          <p:spTgt spid="6"/>
                                        </p:tgtEl>
                                        <p:attrNameLst>
                                          <p:attrName>style.visibility</p:attrName>
                                        </p:attrNameLst>
                                      </p:cBhvr>
                                      <p:to>
                                        <p:strVal val="visible"/>
                                      </p:to>
                                    </p:set>
                                    <p:animEffect transition="in" filter="fade">
                                      <p:cBhvr>
                                        <p:cTn id="40" dur="500"/>
                                        <p:tgtEl>
                                          <p:spTgt spid="6"/>
                                        </p:tgtEl>
                                      </p:cBhvr>
                                    </p:animEffect>
                                  </p:childTnLst>
                                </p:cTn>
                              </p:par>
                            </p:childTnLst>
                          </p:cTn>
                        </p:par>
                        <p:par>
                          <p:cTn id="41" fill="hold" nodeType="afterGroup">
                            <p:stCondLst>
                              <p:cond delay="3750"/>
                            </p:stCondLst>
                            <p:childTnLst>
                              <p:par>
                                <p:cTn id="42" presetID="22" presetClass="entr" presetSubtype="1" fill="hold" grpId="0" nodeType="after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wipe(up)">
                                      <p:cBhvr>
                                        <p:cTn id="44"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P spid="12"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upa 14">
            <a:extLst>
              <a:ext uri="{FF2B5EF4-FFF2-40B4-BE49-F238E27FC236}">
                <a16:creationId xmlns:a16="http://schemas.microsoft.com/office/drawing/2014/main" id="{F5C1957B-5606-0920-05D0-6122C77C92DA}"/>
              </a:ext>
            </a:extLst>
          </p:cNvPr>
          <p:cNvGrpSpPr>
            <a:grpSpLocks/>
          </p:cNvGrpSpPr>
          <p:nvPr/>
        </p:nvGrpSpPr>
        <p:grpSpPr bwMode="auto">
          <a:xfrm>
            <a:off x="327025" y="3692525"/>
            <a:ext cx="706438" cy="704850"/>
            <a:chOff x="8657947" y="626070"/>
            <a:chExt cx="822960" cy="822960"/>
          </a:xfrm>
        </p:grpSpPr>
        <p:sp>
          <p:nvSpPr>
            <p:cNvPr id="3" name="Oval 23">
              <a:extLst>
                <a:ext uri="{FF2B5EF4-FFF2-40B4-BE49-F238E27FC236}">
                  <a16:creationId xmlns:a16="http://schemas.microsoft.com/office/drawing/2014/main" id="{EF538A3F-D779-02EF-385C-70D8122C2CEF}"/>
                </a:ext>
              </a:extLst>
            </p:cNvPr>
            <p:cNvSpPr>
              <a:spLocks noChangeArrowheads="1"/>
            </p:cNvSpPr>
            <p:nvPr/>
          </p:nvSpPr>
          <p:spPr bwMode="auto">
            <a:xfrm>
              <a:off x="8657947" y="626070"/>
              <a:ext cx="822960" cy="822960"/>
            </a:xfrm>
            <a:prstGeom prst="ellipse">
              <a:avLst/>
            </a:prstGeom>
            <a:ln w="19050" cap="rnd">
              <a:solidFill>
                <a:schemeClr val="bg2">
                  <a:lumMod val="75000"/>
                </a:schemeClr>
              </a:solidFill>
              <a:round/>
            </a:ln>
          </p:spPr>
          <p:style>
            <a:lnRef idx="1">
              <a:schemeClr val="accent1"/>
            </a:lnRef>
            <a:fillRef idx="0">
              <a:schemeClr val="accent1"/>
            </a:fillRef>
            <a:effectRef idx="0">
              <a:schemeClr val="accent1"/>
            </a:effectRef>
            <a:fontRef idx="minor">
              <a:schemeClr val="tx1"/>
            </a:fontRef>
          </p:style>
          <p:txBody>
            <a:bodyPr lIns="68580" tIns="34290" rIns="68580" bIns="34290"/>
            <a:lstStyle/>
            <a:p>
              <a:pPr defTabSz="913203" eaLnBrk="1" fontAlgn="auto" hangingPunct="1">
                <a:spcBef>
                  <a:spcPts val="0"/>
                </a:spcBef>
                <a:spcAft>
                  <a:spcPts val="0"/>
                </a:spcAft>
                <a:defRPr/>
              </a:pPr>
              <a:endParaRPr lang="en-US"/>
            </a:p>
          </p:txBody>
        </p:sp>
        <p:sp>
          <p:nvSpPr>
            <p:cNvPr id="4" name="Freeform 142">
              <a:extLst>
                <a:ext uri="{FF2B5EF4-FFF2-40B4-BE49-F238E27FC236}">
                  <a16:creationId xmlns:a16="http://schemas.microsoft.com/office/drawing/2014/main" id="{DC59463C-5168-3F94-57B8-3ADCE3323A45}"/>
                </a:ext>
              </a:extLst>
            </p:cNvPr>
            <p:cNvSpPr>
              <a:spLocks noEditPoints="1"/>
            </p:cNvSpPr>
            <p:nvPr/>
          </p:nvSpPr>
          <p:spPr bwMode="auto">
            <a:xfrm>
              <a:off x="8946445" y="815128"/>
              <a:ext cx="245964" cy="444843"/>
            </a:xfrm>
            <a:custGeom>
              <a:avLst/>
              <a:gdLst>
                <a:gd name="T0" fmla="*/ 162 w 317"/>
                <a:gd name="T1" fmla="*/ 455 h 575"/>
                <a:gd name="T2" fmla="*/ 155 w 317"/>
                <a:gd name="T3" fmla="*/ 448 h 575"/>
                <a:gd name="T4" fmla="*/ 155 w 317"/>
                <a:gd name="T5" fmla="*/ 398 h 575"/>
                <a:gd name="T6" fmla="*/ 220 w 317"/>
                <a:gd name="T7" fmla="*/ 301 h 575"/>
                <a:gd name="T8" fmla="*/ 303 w 317"/>
                <a:gd name="T9" fmla="*/ 159 h 575"/>
                <a:gd name="T10" fmla="*/ 158 w 317"/>
                <a:gd name="T11" fmla="*/ 14 h 575"/>
                <a:gd name="T12" fmla="*/ 14 w 317"/>
                <a:gd name="T13" fmla="*/ 159 h 575"/>
                <a:gd name="T14" fmla="*/ 7 w 317"/>
                <a:gd name="T15" fmla="*/ 166 h 575"/>
                <a:gd name="T16" fmla="*/ 0 w 317"/>
                <a:gd name="T17" fmla="*/ 159 h 575"/>
                <a:gd name="T18" fmla="*/ 158 w 317"/>
                <a:gd name="T19" fmla="*/ 0 h 575"/>
                <a:gd name="T20" fmla="*/ 317 w 317"/>
                <a:gd name="T21" fmla="*/ 159 h 575"/>
                <a:gd name="T22" fmla="*/ 229 w 317"/>
                <a:gd name="T23" fmla="*/ 311 h 575"/>
                <a:gd name="T24" fmla="*/ 169 w 317"/>
                <a:gd name="T25" fmla="*/ 398 h 575"/>
                <a:gd name="T26" fmla="*/ 169 w 317"/>
                <a:gd name="T27" fmla="*/ 448 h 575"/>
                <a:gd name="T28" fmla="*/ 162 w 317"/>
                <a:gd name="T29" fmla="*/ 455 h 575"/>
                <a:gd name="T30" fmla="*/ 195 w 317"/>
                <a:gd name="T31" fmla="*/ 542 h 575"/>
                <a:gd name="T32" fmla="*/ 162 w 317"/>
                <a:gd name="T33" fmla="*/ 510 h 575"/>
                <a:gd name="T34" fmla="*/ 129 w 317"/>
                <a:gd name="T35" fmla="*/ 542 h 575"/>
                <a:gd name="T36" fmla="*/ 162 w 317"/>
                <a:gd name="T37" fmla="*/ 575 h 575"/>
                <a:gd name="T38" fmla="*/ 195 w 317"/>
                <a:gd name="T39" fmla="*/ 542 h 575"/>
                <a:gd name="T40" fmla="*/ 181 w 317"/>
                <a:gd name="T41" fmla="*/ 542 h 575"/>
                <a:gd name="T42" fmla="*/ 162 w 317"/>
                <a:gd name="T43" fmla="*/ 561 h 575"/>
                <a:gd name="T44" fmla="*/ 143 w 317"/>
                <a:gd name="T45" fmla="*/ 542 h 575"/>
                <a:gd name="T46" fmla="*/ 162 w 317"/>
                <a:gd name="T47" fmla="*/ 524 h 575"/>
                <a:gd name="T48" fmla="*/ 181 w 317"/>
                <a:gd name="T49" fmla="*/ 542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7" h="575">
                  <a:moveTo>
                    <a:pt x="162" y="455"/>
                  </a:moveTo>
                  <a:cubicBezTo>
                    <a:pt x="158" y="455"/>
                    <a:pt x="155" y="452"/>
                    <a:pt x="155" y="448"/>
                  </a:cubicBezTo>
                  <a:cubicBezTo>
                    <a:pt x="155" y="398"/>
                    <a:pt x="155" y="398"/>
                    <a:pt x="155" y="398"/>
                  </a:cubicBezTo>
                  <a:cubicBezTo>
                    <a:pt x="155" y="358"/>
                    <a:pt x="186" y="330"/>
                    <a:pt x="220" y="301"/>
                  </a:cubicBezTo>
                  <a:cubicBezTo>
                    <a:pt x="261" y="264"/>
                    <a:pt x="303" y="227"/>
                    <a:pt x="303" y="159"/>
                  </a:cubicBezTo>
                  <a:cubicBezTo>
                    <a:pt x="303" y="79"/>
                    <a:pt x="238" y="14"/>
                    <a:pt x="158" y="14"/>
                  </a:cubicBezTo>
                  <a:cubicBezTo>
                    <a:pt x="79" y="14"/>
                    <a:pt x="14" y="79"/>
                    <a:pt x="14" y="159"/>
                  </a:cubicBezTo>
                  <a:cubicBezTo>
                    <a:pt x="14" y="163"/>
                    <a:pt x="10" y="166"/>
                    <a:pt x="7" y="166"/>
                  </a:cubicBezTo>
                  <a:cubicBezTo>
                    <a:pt x="3" y="166"/>
                    <a:pt x="0" y="163"/>
                    <a:pt x="0" y="159"/>
                  </a:cubicBezTo>
                  <a:cubicBezTo>
                    <a:pt x="0" y="71"/>
                    <a:pt x="71" y="0"/>
                    <a:pt x="158" y="0"/>
                  </a:cubicBezTo>
                  <a:cubicBezTo>
                    <a:pt x="246" y="0"/>
                    <a:pt x="317" y="71"/>
                    <a:pt x="317" y="159"/>
                  </a:cubicBezTo>
                  <a:cubicBezTo>
                    <a:pt x="317" y="233"/>
                    <a:pt x="270" y="275"/>
                    <a:pt x="229" y="311"/>
                  </a:cubicBezTo>
                  <a:cubicBezTo>
                    <a:pt x="197" y="339"/>
                    <a:pt x="169" y="364"/>
                    <a:pt x="169" y="398"/>
                  </a:cubicBezTo>
                  <a:cubicBezTo>
                    <a:pt x="169" y="448"/>
                    <a:pt x="169" y="448"/>
                    <a:pt x="169" y="448"/>
                  </a:cubicBezTo>
                  <a:cubicBezTo>
                    <a:pt x="169" y="452"/>
                    <a:pt x="166" y="455"/>
                    <a:pt x="162" y="455"/>
                  </a:cubicBezTo>
                  <a:close/>
                  <a:moveTo>
                    <a:pt x="195" y="542"/>
                  </a:moveTo>
                  <a:cubicBezTo>
                    <a:pt x="195" y="524"/>
                    <a:pt x="180" y="510"/>
                    <a:pt x="162" y="510"/>
                  </a:cubicBezTo>
                  <a:cubicBezTo>
                    <a:pt x="144" y="510"/>
                    <a:pt x="129" y="524"/>
                    <a:pt x="129" y="542"/>
                  </a:cubicBezTo>
                  <a:cubicBezTo>
                    <a:pt x="129" y="560"/>
                    <a:pt x="144" y="575"/>
                    <a:pt x="162" y="575"/>
                  </a:cubicBezTo>
                  <a:cubicBezTo>
                    <a:pt x="180" y="575"/>
                    <a:pt x="195" y="560"/>
                    <a:pt x="195" y="542"/>
                  </a:cubicBezTo>
                  <a:close/>
                  <a:moveTo>
                    <a:pt x="181" y="542"/>
                  </a:moveTo>
                  <a:cubicBezTo>
                    <a:pt x="181" y="553"/>
                    <a:pt x="172" y="561"/>
                    <a:pt x="162" y="561"/>
                  </a:cubicBezTo>
                  <a:cubicBezTo>
                    <a:pt x="152" y="561"/>
                    <a:pt x="143" y="553"/>
                    <a:pt x="143" y="542"/>
                  </a:cubicBezTo>
                  <a:cubicBezTo>
                    <a:pt x="143" y="532"/>
                    <a:pt x="152" y="524"/>
                    <a:pt x="162" y="524"/>
                  </a:cubicBezTo>
                  <a:cubicBezTo>
                    <a:pt x="172" y="524"/>
                    <a:pt x="181" y="532"/>
                    <a:pt x="181" y="542"/>
                  </a:cubicBezTo>
                  <a:close/>
                </a:path>
              </a:pathLst>
            </a:custGeom>
            <a:solidFill>
              <a:srgbClr val="7BC716"/>
            </a:solidFill>
            <a:ln w="19050" cap="rnd">
              <a:solidFill>
                <a:srgbClr val="007136"/>
              </a:solidFill>
              <a:round/>
            </a:ln>
          </p:spPr>
          <p:style>
            <a:lnRef idx="1">
              <a:schemeClr val="accent1"/>
            </a:lnRef>
            <a:fillRef idx="0">
              <a:schemeClr val="accent1"/>
            </a:fillRef>
            <a:effectRef idx="0">
              <a:schemeClr val="accent1"/>
            </a:effectRef>
            <a:fontRef idx="minor">
              <a:schemeClr val="tx1"/>
            </a:fontRef>
          </p:style>
          <p:txBody>
            <a:bodyPr lIns="68580" tIns="34290" rIns="68580" bIns="34290"/>
            <a:lstStyle/>
            <a:p>
              <a:pPr defTabSz="913203" eaLnBrk="1" fontAlgn="auto" hangingPunct="1">
                <a:spcBef>
                  <a:spcPts val="0"/>
                </a:spcBef>
                <a:spcAft>
                  <a:spcPts val="0"/>
                </a:spcAft>
                <a:defRPr/>
              </a:pPr>
              <a:endParaRPr lang="en-US">
                <a:solidFill>
                  <a:srgbClr val="007136"/>
                </a:solidFill>
              </a:endParaRPr>
            </a:p>
          </p:txBody>
        </p:sp>
      </p:grpSp>
      <p:sp>
        <p:nvSpPr>
          <p:cNvPr id="5" name="Prostokąt 20">
            <a:extLst>
              <a:ext uri="{FF2B5EF4-FFF2-40B4-BE49-F238E27FC236}">
                <a16:creationId xmlns:a16="http://schemas.microsoft.com/office/drawing/2014/main" id="{6B8A3C88-54A4-6A27-1115-7D23B3F29950}"/>
              </a:ext>
            </a:extLst>
          </p:cNvPr>
          <p:cNvSpPr/>
          <p:nvPr/>
        </p:nvSpPr>
        <p:spPr>
          <a:xfrm>
            <a:off x="1173163" y="1054100"/>
            <a:ext cx="1414462" cy="400050"/>
          </a:xfrm>
          <a:prstGeom prst="rect">
            <a:avLst/>
          </a:prstGeom>
        </p:spPr>
        <p:txBody>
          <a:bodyPr wrap="none">
            <a:spAutoFit/>
          </a:bodyPr>
          <a:lstStyle/>
          <a:p>
            <a:pPr defTabSz="913203" eaLnBrk="1" fontAlgn="auto" hangingPunct="1">
              <a:spcBef>
                <a:spcPts val="0"/>
              </a:spcBef>
              <a:spcAft>
                <a:spcPts val="0"/>
              </a:spcAft>
              <a:defRPr/>
            </a:pPr>
            <a:r>
              <a:rPr lang="en-NZ" altLang="pl-PL" sz="2000" b="1" kern="800" spc="-39">
                <a:solidFill>
                  <a:srgbClr val="007136"/>
                </a:solidFill>
                <a:latin typeface="Century Gothic" panose="020B0502020202020204" pitchFamily="34" charset="0"/>
              </a:rPr>
              <a:t>Motivators</a:t>
            </a:r>
            <a:endParaRPr lang="pl-PL" altLang="pl-PL" sz="2000" b="1" kern="800" spc="-39">
              <a:solidFill>
                <a:srgbClr val="007136"/>
              </a:solidFill>
              <a:latin typeface="Century Gothic" panose="020B0502020202020204" pitchFamily="34" charset="0"/>
            </a:endParaRPr>
          </a:p>
        </p:txBody>
      </p:sp>
      <p:sp>
        <p:nvSpPr>
          <p:cNvPr id="6" name="Prostokąt 21">
            <a:extLst>
              <a:ext uri="{FF2B5EF4-FFF2-40B4-BE49-F238E27FC236}">
                <a16:creationId xmlns:a16="http://schemas.microsoft.com/office/drawing/2014/main" id="{2AE02118-F4D6-8D0D-3907-FA62C45B2056}"/>
              </a:ext>
            </a:extLst>
          </p:cNvPr>
          <p:cNvSpPr/>
          <p:nvPr/>
        </p:nvSpPr>
        <p:spPr>
          <a:xfrm>
            <a:off x="1173163" y="3611563"/>
            <a:ext cx="1757362" cy="400050"/>
          </a:xfrm>
          <a:prstGeom prst="rect">
            <a:avLst/>
          </a:prstGeom>
        </p:spPr>
        <p:txBody>
          <a:bodyPr wrap="none">
            <a:spAutoFit/>
          </a:bodyPr>
          <a:lstStyle/>
          <a:p>
            <a:pPr defTabSz="913203" eaLnBrk="1" fontAlgn="auto" hangingPunct="1">
              <a:spcBef>
                <a:spcPts val="0"/>
              </a:spcBef>
              <a:spcAft>
                <a:spcPts val="0"/>
              </a:spcAft>
              <a:defRPr/>
            </a:pPr>
            <a:r>
              <a:rPr lang="en-NZ" altLang="pl-PL" sz="2000" b="1" kern="800" spc="-39" err="1">
                <a:solidFill>
                  <a:srgbClr val="007136"/>
                </a:solidFill>
                <a:latin typeface="Century Gothic" panose="020B0502020202020204" pitchFamily="34" charset="0"/>
              </a:rPr>
              <a:t>Demotivators</a:t>
            </a:r>
            <a:endParaRPr lang="pl-PL" altLang="pl-PL" sz="2000" b="1" kern="800" spc="-39">
              <a:solidFill>
                <a:srgbClr val="007136"/>
              </a:solidFill>
              <a:latin typeface="Century Gothic" panose="020B0502020202020204" pitchFamily="34" charset="0"/>
            </a:endParaRPr>
          </a:p>
        </p:txBody>
      </p:sp>
      <p:sp>
        <p:nvSpPr>
          <p:cNvPr id="7" name="Prostokąt 23">
            <a:extLst>
              <a:ext uri="{FF2B5EF4-FFF2-40B4-BE49-F238E27FC236}">
                <a16:creationId xmlns:a16="http://schemas.microsoft.com/office/drawing/2014/main" id="{9A0E227D-367F-2E03-6843-2F5E06A634AC}"/>
              </a:ext>
            </a:extLst>
          </p:cNvPr>
          <p:cNvSpPr>
            <a:spLocks noChangeArrowheads="1"/>
          </p:cNvSpPr>
          <p:nvPr/>
        </p:nvSpPr>
        <p:spPr bwMode="auto">
          <a:xfrm>
            <a:off x="1173163" y="1408113"/>
            <a:ext cx="5265737" cy="203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buFont typeface="Arial" panose="020B0604020202020204" pitchFamily="34" charset="0"/>
              <a:buChar char="•"/>
            </a:pPr>
            <a:r>
              <a:rPr lang="en-US" altLang="en-US">
                <a:latin typeface="Century Gothic" panose="020B0502020202020204" pitchFamily="34" charset="0"/>
              </a:rPr>
              <a:t>Well-defined, planned tasks and responsibility </a:t>
            </a:r>
          </a:p>
          <a:p>
            <a:pPr eaLnBrk="1" hangingPunct="1">
              <a:buFont typeface="Arial" panose="020B0604020202020204" pitchFamily="34" charset="0"/>
              <a:buChar char="•"/>
            </a:pPr>
            <a:r>
              <a:rPr lang="en-US" altLang="en-US">
                <a:latin typeface="Century Gothic" panose="020B0502020202020204" pitchFamily="34" charset="0"/>
              </a:rPr>
              <a:t>Best practice in performing tasks</a:t>
            </a:r>
          </a:p>
          <a:p>
            <a:pPr eaLnBrk="1" hangingPunct="1">
              <a:buFont typeface="Arial" panose="020B0604020202020204" pitchFamily="34" charset="0"/>
              <a:buChar char="•"/>
            </a:pPr>
            <a:r>
              <a:rPr lang="en-US" altLang="en-US">
                <a:latin typeface="Century Gothic" panose="020B0502020202020204" pitchFamily="34" charset="0"/>
              </a:rPr>
              <a:t>Being useful to people </a:t>
            </a:r>
          </a:p>
          <a:p>
            <a:pPr eaLnBrk="1" hangingPunct="1">
              <a:buFont typeface="Arial" panose="020B0604020202020204" pitchFamily="34" charset="0"/>
              <a:buChar char="•"/>
            </a:pPr>
            <a:r>
              <a:rPr lang="en-US" altLang="en-US">
                <a:latin typeface="Century Gothic" panose="020B0502020202020204" pitchFamily="34" charset="0"/>
              </a:rPr>
              <a:t>Familiar teams and predictable environments </a:t>
            </a:r>
          </a:p>
          <a:p>
            <a:pPr eaLnBrk="1" hangingPunct="1">
              <a:buFont typeface="Arial" panose="020B0604020202020204" pitchFamily="34" charset="0"/>
              <a:buChar char="•"/>
            </a:pPr>
            <a:r>
              <a:rPr lang="en-US" altLang="en-US">
                <a:latin typeface="Century Gothic" panose="020B0502020202020204" pitchFamily="34" charset="0"/>
              </a:rPr>
              <a:t>Working at own pace with no deadlines</a:t>
            </a:r>
          </a:p>
        </p:txBody>
      </p:sp>
      <p:sp>
        <p:nvSpPr>
          <p:cNvPr id="8" name="Prostokąt 24">
            <a:extLst>
              <a:ext uri="{FF2B5EF4-FFF2-40B4-BE49-F238E27FC236}">
                <a16:creationId xmlns:a16="http://schemas.microsoft.com/office/drawing/2014/main" id="{E71D3BFA-9568-F5FB-4075-798CC5E77CCD}"/>
              </a:ext>
            </a:extLst>
          </p:cNvPr>
          <p:cNvSpPr>
            <a:spLocks noChangeArrowheads="1"/>
          </p:cNvSpPr>
          <p:nvPr/>
        </p:nvSpPr>
        <p:spPr bwMode="auto">
          <a:xfrm>
            <a:off x="1173163" y="3965575"/>
            <a:ext cx="5265737" cy="175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buFont typeface="Arial" panose="020B0604020202020204" pitchFamily="34" charset="0"/>
              <a:buChar char="•"/>
            </a:pPr>
            <a:r>
              <a:rPr lang="en-US" altLang="en-US">
                <a:latin typeface="Century Gothic" panose="020B0502020202020204" pitchFamily="34" charset="0"/>
              </a:rPr>
              <a:t>Encountering unreliability and lack of follow-through</a:t>
            </a:r>
          </a:p>
          <a:p>
            <a:pPr eaLnBrk="1" hangingPunct="1">
              <a:buFont typeface="Arial" panose="020B0604020202020204" pitchFamily="34" charset="0"/>
              <a:buChar char="•"/>
            </a:pPr>
            <a:r>
              <a:rPr lang="en-US" altLang="en-US">
                <a:latin typeface="Century Gothic" panose="020B0502020202020204" pitchFamily="34" charset="0"/>
              </a:rPr>
              <a:t>A sudden change of agreed plans or overlapping rushed projects </a:t>
            </a:r>
          </a:p>
          <a:p>
            <a:pPr eaLnBrk="1" hangingPunct="1">
              <a:buFont typeface="Arial" panose="020B0604020202020204" pitchFamily="34" charset="0"/>
              <a:buChar char="•"/>
            </a:pPr>
            <a:r>
              <a:rPr lang="en-US" altLang="en-US">
                <a:latin typeface="Century Gothic" panose="020B0502020202020204" pitchFamily="34" charset="0"/>
              </a:rPr>
              <a:t>Isolation, feeling used, competition, unstable environments</a:t>
            </a:r>
          </a:p>
        </p:txBody>
      </p:sp>
      <p:grpSp>
        <p:nvGrpSpPr>
          <p:cNvPr id="9" name="Group 8">
            <a:extLst>
              <a:ext uri="{FF2B5EF4-FFF2-40B4-BE49-F238E27FC236}">
                <a16:creationId xmlns:a16="http://schemas.microsoft.com/office/drawing/2014/main" id="{B48EE777-D020-9D92-6AF6-8A2820671519}"/>
              </a:ext>
            </a:extLst>
          </p:cNvPr>
          <p:cNvGrpSpPr>
            <a:grpSpLocks/>
          </p:cNvGrpSpPr>
          <p:nvPr/>
        </p:nvGrpSpPr>
        <p:grpSpPr bwMode="auto">
          <a:xfrm>
            <a:off x="327025" y="1084263"/>
            <a:ext cx="706438" cy="706437"/>
            <a:chOff x="327162" y="1429060"/>
            <a:chExt cx="705985" cy="705985"/>
          </a:xfrm>
        </p:grpSpPr>
        <p:sp>
          <p:nvSpPr>
            <p:cNvPr id="10" name="Oval 14">
              <a:extLst>
                <a:ext uri="{FF2B5EF4-FFF2-40B4-BE49-F238E27FC236}">
                  <a16:creationId xmlns:a16="http://schemas.microsoft.com/office/drawing/2014/main" id="{F581F849-61BF-BFCE-EF77-74C72C95BB11}"/>
                </a:ext>
              </a:extLst>
            </p:cNvPr>
            <p:cNvSpPr>
              <a:spLocks noChangeArrowheads="1"/>
            </p:cNvSpPr>
            <p:nvPr/>
          </p:nvSpPr>
          <p:spPr bwMode="auto">
            <a:xfrm>
              <a:off x="327162" y="1429060"/>
              <a:ext cx="705985" cy="705985"/>
            </a:xfrm>
            <a:prstGeom prst="ellipse">
              <a:avLst/>
            </a:prstGeom>
            <a:ln w="19050" cap="rnd">
              <a:solidFill>
                <a:schemeClr val="bg2">
                  <a:lumMod val="75000"/>
                </a:schemeClr>
              </a:solidFill>
              <a:round/>
            </a:ln>
          </p:spPr>
          <p:style>
            <a:lnRef idx="1">
              <a:schemeClr val="accent1"/>
            </a:lnRef>
            <a:fillRef idx="0">
              <a:schemeClr val="accent1"/>
            </a:fillRef>
            <a:effectRef idx="0">
              <a:schemeClr val="accent1"/>
            </a:effectRef>
            <a:fontRef idx="minor">
              <a:schemeClr val="tx1"/>
            </a:fontRef>
          </p:style>
          <p:txBody>
            <a:bodyPr lIns="68580" tIns="34290" rIns="68580" bIns="34290"/>
            <a:lstStyle/>
            <a:p>
              <a:pPr defTabSz="913203" eaLnBrk="1" fontAlgn="auto" hangingPunct="1">
                <a:spcBef>
                  <a:spcPts val="0"/>
                </a:spcBef>
                <a:spcAft>
                  <a:spcPts val="0"/>
                </a:spcAft>
                <a:defRPr/>
              </a:pPr>
              <a:endParaRPr lang="en-US"/>
            </a:p>
          </p:txBody>
        </p:sp>
        <p:pic>
          <p:nvPicPr>
            <p:cNvPr id="11" name="Picture 10">
              <a:extLst>
                <a:ext uri="{FF2B5EF4-FFF2-40B4-BE49-F238E27FC236}">
                  <a16:creationId xmlns:a16="http://schemas.microsoft.com/office/drawing/2014/main" id="{67FAA7BD-AD1C-CFA8-25CF-424985A74604}"/>
                </a:ext>
              </a:extLst>
            </p:cNvPr>
            <p:cNvPicPr>
              <a:picLocks noChangeAspect="1"/>
            </p:cNvPicPr>
            <p:nvPr/>
          </p:nvPicPr>
          <p:blipFill>
            <a:blip r:embed="rId2" cstate="print">
              <a:duotone>
                <a:schemeClr val="accent3">
                  <a:shade val="45000"/>
                  <a:satMod val="135000"/>
                </a:schemeClr>
                <a:prstClr val="white"/>
              </a:duotone>
            </a:blip>
            <a:stretch>
              <a:fillRect/>
            </a:stretch>
          </p:blipFill>
          <p:spPr>
            <a:xfrm>
              <a:off x="461076" y="1562974"/>
              <a:ext cx="438156" cy="438156"/>
            </a:xfrm>
            <a:prstGeom prst="rect">
              <a:avLst/>
            </a:prstGeom>
            <a:ln>
              <a:noFill/>
            </a:ln>
          </p:spPr>
        </p:pic>
      </p:grpSp>
      <p:sp>
        <p:nvSpPr>
          <p:cNvPr id="12" name="Elipsa 2">
            <a:extLst>
              <a:ext uri="{FF2B5EF4-FFF2-40B4-BE49-F238E27FC236}">
                <a16:creationId xmlns:a16="http://schemas.microsoft.com/office/drawing/2014/main" id="{1B57C377-29DB-2725-4A80-674584949BF2}"/>
              </a:ext>
            </a:extLst>
          </p:cNvPr>
          <p:cNvSpPr/>
          <p:nvPr/>
        </p:nvSpPr>
        <p:spPr>
          <a:xfrm>
            <a:off x="7921625" y="935038"/>
            <a:ext cx="3440113" cy="3440112"/>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grpSp>
        <p:nvGrpSpPr>
          <p:cNvPr id="13" name="Grupa 3">
            <a:extLst>
              <a:ext uri="{FF2B5EF4-FFF2-40B4-BE49-F238E27FC236}">
                <a16:creationId xmlns:a16="http://schemas.microsoft.com/office/drawing/2014/main" id="{8EDDB9DA-D34A-BED2-F4C0-B3468D429E99}"/>
              </a:ext>
            </a:extLst>
          </p:cNvPr>
          <p:cNvGrpSpPr>
            <a:grpSpLocks/>
          </p:cNvGrpSpPr>
          <p:nvPr/>
        </p:nvGrpSpPr>
        <p:grpSpPr bwMode="auto">
          <a:xfrm>
            <a:off x="7273925" y="1095375"/>
            <a:ext cx="1741488" cy="1757363"/>
            <a:chOff x="7424335" y="2590541"/>
            <a:chExt cx="1742129" cy="1757374"/>
          </a:xfrm>
        </p:grpSpPr>
        <p:sp>
          <p:nvSpPr>
            <p:cNvPr id="14" name="Elipsa 4">
              <a:extLst>
                <a:ext uri="{FF2B5EF4-FFF2-40B4-BE49-F238E27FC236}">
                  <a16:creationId xmlns:a16="http://schemas.microsoft.com/office/drawing/2014/main" id="{44DE81B3-126C-D3AE-8732-39FD5E8F96F3}"/>
                </a:ext>
              </a:extLst>
            </p:cNvPr>
            <p:cNvSpPr/>
            <p:nvPr/>
          </p:nvSpPr>
          <p:spPr>
            <a:xfrm>
              <a:off x="7424335" y="2590541"/>
              <a:ext cx="1742129" cy="1741499"/>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latin typeface="Century Gothic" panose="020B0502020202020204" pitchFamily="34" charset="0"/>
              </a:endParaRPr>
            </a:p>
          </p:txBody>
        </p:sp>
        <p:sp>
          <p:nvSpPr>
            <p:cNvPr id="125965" name="pole tekstowe 5">
              <a:extLst>
                <a:ext uri="{FF2B5EF4-FFF2-40B4-BE49-F238E27FC236}">
                  <a16:creationId xmlns:a16="http://schemas.microsoft.com/office/drawing/2014/main" id="{6DBEE509-ECE8-BCAD-26B3-7EAE668FAD59}"/>
                </a:ext>
              </a:extLst>
            </p:cNvPr>
            <p:cNvSpPr txBox="1">
              <a:spLocks noChangeArrowheads="1"/>
            </p:cNvSpPr>
            <p:nvPr/>
          </p:nvSpPr>
          <p:spPr bwMode="auto">
            <a:xfrm>
              <a:off x="7691837" y="2901365"/>
              <a:ext cx="1197209" cy="144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8800" b="1">
                  <a:solidFill>
                    <a:schemeClr val="bg1"/>
                  </a:solidFill>
                  <a:latin typeface="Century Gothic" panose="020B0502020202020204" pitchFamily="34" charset="0"/>
                </a:rPr>
                <a:t>S</a:t>
              </a:r>
            </a:p>
          </p:txBody>
        </p:sp>
        <p:sp>
          <p:nvSpPr>
            <p:cNvPr id="125966" name="pole tekstowe 6">
              <a:extLst>
                <a:ext uri="{FF2B5EF4-FFF2-40B4-BE49-F238E27FC236}">
                  <a16:creationId xmlns:a16="http://schemas.microsoft.com/office/drawing/2014/main" id="{2F608560-2E11-3904-E0BE-FDA99590EFA3}"/>
                </a:ext>
              </a:extLst>
            </p:cNvPr>
            <p:cNvSpPr txBox="1">
              <a:spLocks noChangeArrowheads="1"/>
            </p:cNvSpPr>
            <p:nvPr/>
          </p:nvSpPr>
          <p:spPr bwMode="auto">
            <a:xfrm>
              <a:off x="7851427" y="2689582"/>
              <a:ext cx="92331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pl-PL" altLang="en-US" sz="2400">
                  <a:solidFill>
                    <a:schemeClr val="bg1"/>
                  </a:solidFill>
                  <a:latin typeface="Century Gothic" panose="020B0502020202020204" pitchFamily="34" charset="0"/>
                </a:rPr>
                <a:t>Style</a:t>
              </a:r>
            </a:p>
          </p:txBody>
        </p:sp>
      </p:grpSp>
      <p:pic>
        <p:nvPicPr>
          <p:cNvPr id="17" name="Obraz 10">
            <a:extLst>
              <a:ext uri="{FF2B5EF4-FFF2-40B4-BE49-F238E27FC236}">
                <a16:creationId xmlns:a16="http://schemas.microsoft.com/office/drawing/2014/main" id="{4EA3F2C1-CA58-077D-3FFA-493DF1BF69B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3175" y="428625"/>
            <a:ext cx="4376738" cy="5827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963" name="Rectangle 18">
            <a:extLst>
              <a:ext uri="{FF2B5EF4-FFF2-40B4-BE49-F238E27FC236}">
                <a16:creationId xmlns:a16="http://schemas.microsoft.com/office/drawing/2014/main" id="{68B3B349-8425-B58F-33DA-357F98721D31}"/>
              </a:ext>
            </a:extLst>
          </p:cNvPr>
          <p:cNvSpPr>
            <a:spLocks noChangeArrowheads="1"/>
          </p:cNvSpPr>
          <p:nvPr/>
        </p:nvSpPr>
        <p:spPr bwMode="auto">
          <a:xfrm>
            <a:off x="333375" y="201613"/>
            <a:ext cx="417454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b="1">
                <a:solidFill>
                  <a:srgbClr val="007136"/>
                </a:solidFill>
                <a:latin typeface="Century Gothic" panose="020B0502020202020204" pitchFamily="34" charset="0"/>
              </a:rPr>
              <a:t>S style </a:t>
            </a:r>
            <a:r>
              <a:rPr lang="en-NZ" altLang="en-US">
                <a:latin typeface="Century Gothic" panose="020B0502020202020204" pitchFamily="34" charset="0"/>
              </a:rPr>
              <a:t>Motivators and Demotivators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1250" fill="hold"/>
                                        <p:tgtEl>
                                          <p:spTgt spid="12"/>
                                        </p:tgtEl>
                                        <p:attrNameLst>
                                          <p:attrName>ppt_x</p:attrName>
                                        </p:attrNameLst>
                                      </p:cBhvr>
                                      <p:tavLst>
                                        <p:tav tm="0">
                                          <p:val>
                                            <p:strVal val="1+#ppt_w/2"/>
                                          </p:val>
                                        </p:tav>
                                        <p:tav tm="100000">
                                          <p:val>
                                            <p:strVal val="#ppt_x"/>
                                          </p:val>
                                        </p:tav>
                                      </p:tavLst>
                                    </p:anim>
                                    <p:anim calcmode="lin" valueType="num">
                                      <p:cBhvr additive="base">
                                        <p:cTn id="8" dur="1250" fill="hold"/>
                                        <p:tgtEl>
                                          <p:spTgt spid="12"/>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25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250" fill="hold"/>
                                        <p:tgtEl>
                                          <p:spTgt spid="13"/>
                                        </p:tgtEl>
                                        <p:attrNameLst>
                                          <p:attrName>ppt_x</p:attrName>
                                        </p:attrNameLst>
                                      </p:cBhvr>
                                      <p:tavLst>
                                        <p:tav tm="0">
                                          <p:val>
                                            <p:strVal val="1+#ppt_w/2"/>
                                          </p:val>
                                        </p:tav>
                                        <p:tav tm="100000">
                                          <p:val>
                                            <p:strVal val="#ppt_x"/>
                                          </p:val>
                                        </p:tav>
                                      </p:tavLst>
                                    </p:anim>
                                    <p:anim calcmode="lin" valueType="num">
                                      <p:cBhvr additive="base">
                                        <p:cTn id="12" dur="1250" fill="hold"/>
                                        <p:tgtEl>
                                          <p:spTgt spid="13"/>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75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250" fill="hold"/>
                                        <p:tgtEl>
                                          <p:spTgt spid="17"/>
                                        </p:tgtEl>
                                        <p:attrNameLst>
                                          <p:attrName>ppt_x</p:attrName>
                                        </p:attrNameLst>
                                      </p:cBhvr>
                                      <p:tavLst>
                                        <p:tav tm="0">
                                          <p:val>
                                            <p:strVal val="1+#ppt_w/2"/>
                                          </p:val>
                                        </p:tav>
                                        <p:tav tm="100000">
                                          <p:val>
                                            <p:strVal val="#ppt_x"/>
                                          </p:val>
                                        </p:tav>
                                      </p:tavLst>
                                    </p:anim>
                                    <p:anim calcmode="lin" valueType="num">
                                      <p:cBhvr additive="base">
                                        <p:cTn id="16" dur="1250" fill="hold"/>
                                        <p:tgtEl>
                                          <p:spTgt spid="17"/>
                                        </p:tgtEl>
                                        <p:attrNameLst>
                                          <p:attrName>ppt_y</p:attrName>
                                        </p:attrNameLst>
                                      </p:cBhvr>
                                      <p:tavLst>
                                        <p:tav tm="0">
                                          <p:val>
                                            <p:strVal val="#ppt_y"/>
                                          </p:val>
                                        </p:tav>
                                        <p:tav tm="100000">
                                          <p:val>
                                            <p:strVal val="#ppt_y"/>
                                          </p:val>
                                        </p:tav>
                                      </p:tavLst>
                                    </p:anim>
                                  </p:childTnLst>
                                </p:cTn>
                              </p:par>
                            </p:childTnLst>
                          </p:cTn>
                        </p:par>
                        <p:par>
                          <p:cTn id="17" fill="hold" nodeType="afterGroup">
                            <p:stCondLst>
                              <p:cond delay="2000"/>
                            </p:stCondLst>
                            <p:childTnLst>
                              <p:par>
                                <p:cTn id="18" presetID="49" presetClass="entr" presetSubtype="0" decel="100000" fill="hold"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p:cTn id="20" dur="500" fill="hold"/>
                                        <p:tgtEl>
                                          <p:spTgt spid="9"/>
                                        </p:tgtEl>
                                        <p:attrNameLst>
                                          <p:attrName>ppt_w</p:attrName>
                                        </p:attrNameLst>
                                      </p:cBhvr>
                                      <p:tavLst>
                                        <p:tav tm="0">
                                          <p:val>
                                            <p:fltVal val="0"/>
                                          </p:val>
                                        </p:tav>
                                        <p:tav tm="100000">
                                          <p:val>
                                            <p:strVal val="#ppt_w"/>
                                          </p:val>
                                        </p:tav>
                                      </p:tavLst>
                                    </p:anim>
                                    <p:anim calcmode="lin" valueType="num">
                                      <p:cBhvr>
                                        <p:cTn id="21" dur="500" fill="hold"/>
                                        <p:tgtEl>
                                          <p:spTgt spid="9"/>
                                        </p:tgtEl>
                                        <p:attrNameLst>
                                          <p:attrName>ppt_h</p:attrName>
                                        </p:attrNameLst>
                                      </p:cBhvr>
                                      <p:tavLst>
                                        <p:tav tm="0">
                                          <p:val>
                                            <p:fltVal val="0"/>
                                          </p:val>
                                        </p:tav>
                                        <p:tav tm="100000">
                                          <p:val>
                                            <p:strVal val="#ppt_h"/>
                                          </p:val>
                                        </p:tav>
                                      </p:tavLst>
                                    </p:anim>
                                    <p:anim calcmode="lin" valueType="num">
                                      <p:cBhvr>
                                        <p:cTn id="22" dur="500" fill="hold"/>
                                        <p:tgtEl>
                                          <p:spTgt spid="9"/>
                                        </p:tgtEl>
                                        <p:attrNameLst>
                                          <p:attrName>style.rotation</p:attrName>
                                        </p:attrNameLst>
                                      </p:cBhvr>
                                      <p:tavLst>
                                        <p:tav tm="0">
                                          <p:val>
                                            <p:fltVal val="360"/>
                                          </p:val>
                                        </p:tav>
                                        <p:tav tm="100000">
                                          <p:val>
                                            <p:fltVal val="0"/>
                                          </p:val>
                                        </p:tav>
                                      </p:tavLst>
                                    </p:anim>
                                    <p:animEffect transition="in" filter="fade">
                                      <p:cBhvr>
                                        <p:cTn id="23" dur="500"/>
                                        <p:tgtEl>
                                          <p:spTgt spid="9"/>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500"/>
                                        <p:tgtEl>
                                          <p:spTgt spid="5"/>
                                        </p:tgtEl>
                                      </p:cBhvr>
                                    </p:animEffect>
                                  </p:childTnLst>
                                </p:cTn>
                              </p:par>
                            </p:childTnLst>
                          </p:cTn>
                        </p:par>
                        <p:par>
                          <p:cTn id="27" fill="hold" nodeType="afterGroup">
                            <p:stCondLst>
                              <p:cond delay="2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par>
                          <p:cTn id="31" fill="hold" nodeType="afterGroup">
                            <p:stCondLst>
                              <p:cond delay="3000"/>
                            </p:stCondLst>
                            <p:childTnLst>
                              <p:par>
                                <p:cTn id="32" presetID="49" presetClass="entr" presetSubtype="0" decel="100000" fill="hold" nodeType="afterEffect">
                                  <p:stCondLst>
                                    <p:cond delay="0"/>
                                  </p:stCondLst>
                                  <p:childTnLst>
                                    <p:set>
                                      <p:cBhvr>
                                        <p:cTn id="33" dur="1" fill="hold">
                                          <p:stCondLst>
                                            <p:cond delay="0"/>
                                          </p:stCondLst>
                                        </p:cTn>
                                        <p:tgtEl>
                                          <p:spTgt spid="2"/>
                                        </p:tgtEl>
                                        <p:attrNameLst>
                                          <p:attrName>style.visibility</p:attrName>
                                        </p:attrNameLst>
                                      </p:cBhvr>
                                      <p:to>
                                        <p:strVal val="visible"/>
                                      </p:to>
                                    </p:set>
                                    <p:anim calcmode="lin" valueType="num">
                                      <p:cBhvr>
                                        <p:cTn id="34" dur="500" fill="hold"/>
                                        <p:tgtEl>
                                          <p:spTgt spid="2"/>
                                        </p:tgtEl>
                                        <p:attrNameLst>
                                          <p:attrName>ppt_w</p:attrName>
                                        </p:attrNameLst>
                                      </p:cBhvr>
                                      <p:tavLst>
                                        <p:tav tm="0">
                                          <p:val>
                                            <p:fltVal val="0"/>
                                          </p:val>
                                        </p:tav>
                                        <p:tav tm="100000">
                                          <p:val>
                                            <p:strVal val="#ppt_w"/>
                                          </p:val>
                                        </p:tav>
                                      </p:tavLst>
                                    </p:anim>
                                    <p:anim calcmode="lin" valueType="num">
                                      <p:cBhvr>
                                        <p:cTn id="35" dur="500" fill="hold"/>
                                        <p:tgtEl>
                                          <p:spTgt spid="2"/>
                                        </p:tgtEl>
                                        <p:attrNameLst>
                                          <p:attrName>ppt_h</p:attrName>
                                        </p:attrNameLst>
                                      </p:cBhvr>
                                      <p:tavLst>
                                        <p:tav tm="0">
                                          <p:val>
                                            <p:fltVal val="0"/>
                                          </p:val>
                                        </p:tav>
                                        <p:tav tm="100000">
                                          <p:val>
                                            <p:strVal val="#ppt_h"/>
                                          </p:val>
                                        </p:tav>
                                      </p:tavLst>
                                    </p:anim>
                                    <p:anim calcmode="lin" valueType="num">
                                      <p:cBhvr>
                                        <p:cTn id="36" dur="500" fill="hold"/>
                                        <p:tgtEl>
                                          <p:spTgt spid="2"/>
                                        </p:tgtEl>
                                        <p:attrNameLst>
                                          <p:attrName>style.rotation</p:attrName>
                                        </p:attrNameLst>
                                      </p:cBhvr>
                                      <p:tavLst>
                                        <p:tav tm="0">
                                          <p:val>
                                            <p:fltVal val="360"/>
                                          </p:val>
                                        </p:tav>
                                        <p:tav tm="100000">
                                          <p:val>
                                            <p:fltVal val="0"/>
                                          </p:val>
                                        </p:tav>
                                      </p:tavLst>
                                    </p:anim>
                                    <p:animEffect transition="in" filter="fade">
                                      <p:cBhvr>
                                        <p:cTn id="37" dur="500"/>
                                        <p:tgtEl>
                                          <p:spTgt spid="2"/>
                                        </p:tgtEl>
                                      </p:cBhvr>
                                    </p:animEffect>
                                  </p:childTnLst>
                                </p:cTn>
                              </p:par>
                              <p:par>
                                <p:cTn id="38" presetID="10" presetClass="entr" presetSubtype="0" fill="hold" grpId="0" nodeType="withEffect">
                                  <p:stCondLst>
                                    <p:cond delay="250"/>
                                  </p:stCondLst>
                                  <p:childTnLst>
                                    <p:set>
                                      <p:cBhvr>
                                        <p:cTn id="39" dur="1" fill="hold">
                                          <p:stCondLst>
                                            <p:cond delay="0"/>
                                          </p:stCondLst>
                                        </p:cTn>
                                        <p:tgtEl>
                                          <p:spTgt spid="6"/>
                                        </p:tgtEl>
                                        <p:attrNameLst>
                                          <p:attrName>style.visibility</p:attrName>
                                        </p:attrNameLst>
                                      </p:cBhvr>
                                      <p:to>
                                        <p:strVal val="visible"/>
                                      </p:to>
                                    </p:set>
                                    <p:animEffect transition="in" filter="fade">
                                      <p:cBhvr>
                                        <p:cTn id="40" dur="500"/>
                                        <p:tgtEl>
                                          <p:spTgt spid="6"/>
                                        </p:tgtEl>
                                      </p:cBhvr>
                                    </p:animEffect>
                                  </p:childTnLst>
                                </p:cTn>
                              </p:par>
                            </p:childTnLst>
                          </p:cTn>
                        </p:par>
                        <p:par>
                          <p:cTn id="41" fill="hold" nodeType="afterGroup">
                            <p:stCondLst>
                              <p:cond delay="3750"/>
                            </p:stCondLst>
                            <p:childTnLst>
                              <p:par>
                                <p:cTn id="42" presetID="22" presetClass="entr" presetSubtype="1" fill="hold" grpId="0" nodeType="after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wipe(up)">
                                      <p:cBhvr>
                                        <p:cTn id="44"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P spid="12"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upa 33">
            <a:extLst>
              <a:ext uri="{FF2B5EF4-FFF2-40B4-BE49-F238E27FC236}">
                <a16:creationId xmlns:a16="http://schemas.microsoft.com/office/drawing/2014/main" id="{A9A1F921-E2C7-0824-3772-3DE691562C68}"/>
              </a:ext>
            </a:extLst>
          </p:cNvPr>
          <p:cNvGrpSpPr>
            <a:grpSpLocks/>
          </p:cNvGrpSpPr>
          <p:nvPr/>
        </p:nvGrpSpPr>
        <p:grpSpPr bwMode="auto">
          <a:xfrm>
            <a:off x="1157288" y="804863"/>
            <a:ext cx="7021512" cy="1727200"/>
            <a:chOff x="1119744" y="1243117"/>
            <a:chExt cx="9952511" cy="1653376"/>
          </a:xfrm>
        </p:grpSpPr>
        <p:sp>
          <p:nvSpPr>
            <p:cNvPr id="3" name="Prostokąt zaokrąglony 12">
              <a:extLst>
                <a:ext uri="{FF2B5EF4-FFF2-40B4-BE49-F238E27FC236}">
                  <a16:creationId xmlns:a16="http://schemas.microsoft.com/office/drawing/2014/main" id="{93BDACE1-8370-FDA1-DF19-19C280253DFB}"/>
                </a:ext>
              </a:extLst>
            </p:cNvPr>
            <p:cNvSpPr/>
            <p:nvPr/>
          </p:nvSpPr>
          <p:spPr>
            <a:xfrm>
              <a:off x="1119744" y="1244636"/>
              <a:ext cx="9952511" cy="1651857"/>
            </a:xfrm>
            <a:prstGeom prst="roundRect">
              <a:avLst>
                <a:gd name="adj" fmla="val 15195"/>
              </a:avLst>
            </a:prstGeom>
            <a:ln w="19050" cap="rnd">
              <a:solidFill>
                <a:schemeClr val="bg1">
                  <a:lumMod val="65000"/>
                </a:schemeClr>
              </a:solidFill>
              <a:round/>
            </a:ln>
          </p:spPr>
          <p:style>
            <a:lnRef idx="1">
              <a:schemeClr val="accent1"/>
            </a:lnRef>
            <a:fillRef idx="0">
              <a:schemeClr val="accent1"/>
            </a:fillRef>
            <a:effectRef idx="0">
              <a:schemeClr val="accent1"/>
            </a:effectRef>
            <a:fontRef idx="minor">
              <a:schemeClr val="tx1"/>
            </a:fontRef>
          </p:style>
          <p:txBody>
            <a:bodyPr lIns="1152000" anchor="ctr"/>
            <a:lstStyle/>
            <a:p>
              <a:pPr defTabSz="1066800" eaLnBrk="1" fontAlgn="auto" hangingPunct="1">
                <a:lnSpc>
                  <a:spcPct val="90000"/>
                </a:lnSpc>
                <a:spcAft>
                  <a:spcPct val="35000"/>
                </a:spcAft>
                <a:defRPr/>
              </a:pPr>
              <a:r>
                <a:rPr lang="en-AU" sz="2000" dirty="0">
                  <a:latin typeface="Century Gothic" panose="020B0502020202020204" pitchFamily="34" charset="0"/>
                </a:rPr>
                <a:t>Get to know </a:t>
              </a:r>
              <a:r>
                <a:rPr lang="en-AU" sz="2000" b="1" dirty="0">
                  <a:solidFill>
                    <a:srgbClr val="0000FF"/>
                  </a:solidFill>
                  <a:latin typeface="Century Gothic" panose="020B0502020202020204" pitchFamily="34" charset="0"/>
                </a:rPr>
                <a:t>the typical applications of Extended DISC® and FinxS® tools </a:t>
              </a:r>
              <a:r>
                <a:rPr lang="en-AU" sz="2000" dirty="0">
                  <a:latin typeface="Century Gothic" panose="020B0502020202020204" pitchFamily="34" charset="0"/>
                </a:rPr>
                <a:t>in an organisation.</a:t>
              </a:r>
            </a:p>
          </p:txBody>
        </p:sp>
        <p:sp>
          <p:nvSpPr>
            <p:cNvPr id="4" name="Dowolny kształt 31">
              <a:extLst>
                <a:ext uri="{FF2B5EF4-FFF2-40B4-BE49-F238E27FC236}">
                  <a16:creationId xmlns:a16="http://schemas.microsoft.com/office/drawing/2014/main" id="{D5563779-D1A6-8A9E-795A-6E4483BC0FC9}"/>
                </a:ext>
              </a:extLst>
            </p:cNvPr>
            <p:cNvSpPr/>
            <p:nvPr/>
          </p:nvSpPr>
          <p:spPr>
            <a:xfrm>
              <a:off x="1124244" y="1243117"/>
              <a:ext cx="1075582" cy="1651856"/>
            </a:xfrm>
            <a:custGeom>
              <a:avLst/>
              <a:gdLst>
                <a:gd name="connsiteX0" fmla="*/ 275278 w 1075212"/>
                <a:gd name="connsiteY0" fmla="*/ 0 h 1651632"/>
                <a:gd name="connsiteX1" fmla="*/ 1075212 w 1075212"/>
                <a:gd name="connsiteY1" fmla="*/ 0 h 1651632"/>
                <a:gd name="connsiteX2" fmla="*/ 1075212 w 1075212"/>
                <a:gd name="connsiteY2" fmla="*/ 1651632 h 1651632"/>
                <a:gd name="connsiteX3" fmla="*/ 275278 w 1075212"/>
                <a:gd name="connsiteY3" fmla="*/ 1651632 h 1651632"/>
                <a:gd name="connsiteX4" fmla="*/ 0 w 1075212"/>
                <a:gd name="connsiteY4" fmla="*/ 1376354 h 1651632"/>
                <a:gd name="connsiteX5" fmla="*/ 0 w 1075212"/>
                <a:gd name="connsiteY5" fmla="*/ 275278 h 1651632"/>
                <a:gd name="connsiteX6" fmla="*/ 275278 w 1075212"/>
                <a:gd name="connsiteY6" fmla="*/ 0 h 1651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5212" h="1651632">
                  <a:moveTo>
                    <a:pt x="275278" y="0"/>
                  </a:moveTo>
                  <a:lnTo>
                    <a:pt x="1075212" y="0"/>
                  </a:lnTo>
                  <a:lnTo>
                    <a:pt x="1075212" y="1651632"/>
                  </a:lnTo>
                  <a:lnTo>
                    <a:pt x="275278" y="1651632"/>
                  </a:lnTo>
                  <a:cubicBezTo>
                    <a:pt x="123246" y="1651632"/>
                    <a:pt x="0" y="1528386"/>
                    <a:pt x="0" y="1376354"/>
                  </a:cubicBezTo>
                  <a:lnTo>
                    <a:pt x="0" y="275278"/>
                  </a:lnTo>
                  <a:cubicBezTo>
                    <a:pt x="0" y="123246"/>
                    <a:pt x="123246" y="0"/>
                    <a:pt x="275278" y="0"/>
                  </a:cubicBez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latin typeface="Century Gothic" panose="020B0502020202020204" pitchFamily="34" charset="0"/>
              </a:endParaRPr>
            </a:p>
          </p:txBody>
        </p:sp>
        <p:sp>
          <p:nvSpPr>
            <p:cNvPr id="5" name="Freeform 40">
              <a:extLst>
                <a:ext uri="{FF2B5EF4-FFF2-40B4-BE49-F238E27FC236}">
                  <a16:creationId xmlns:a16="http://schemas.microsoft.com/office/drawing/2014/main" id="{17D24C80-7709-AC83-D53A-4CC7A745B0A0}"/>
                </a:ext>
              </a:extLst>
            </p:cNvPr>
            <p:cNvSpPr>
              <a:spLocks noEditPoints="1"/>
            </p:cNvSpPr>
            <p:nvPr/>
          </p:nvSpPr>
          <p:spPr bwMode="auto">
            <a:xfrm>
              <a:off x="1288506" y="1781072"/>
              <a:ext cx="738056" cy="575946"/>
            </a:xfrm>
            <a:custGeom>
              <a:avLst/>
              <a:gdLst>
                <a:gd name="T0" fmla="*/ 372 w 419"/>
                <a:gd name="T1" fmla="*/ 188 h 491"/>
                <a:gd name="T2" fmla="*/ 379 w 419"/>
                <a:gd name="T3" fmla="*/ 158 h 491"/>
                <a:gd name="T4" fmla="*/ 338 w 419"/>
                <a:gd name="T5" fmla="*/ 55 h 491"/>
                <a:gd name="T6" fmla="*/ 0 w 419"/>
                <a:gd name="T7" fmla="*/ 167 h 491"/>
                <a:gd name="T8" fmla="*/ 80 w 419"/>
                <a:gd name="T9" fmla="*/ 310 h 491"/>
                <a:gd name="T10" fmla="*/ 74 w 419"/>
                <a:gd name="T11" fmla="*/ 460 h 491"/>
                <a:gd name="T12" fmla="*/ 256 w 419"/>
                <a:gd name="T13" fmla="*/ 484 h 491"/>
                <a:gd name="T14" fmla="*/ 262 w 419"/>
                <a:gd name="T15" fmla="*/ 396 h 491"/>
                <a:gd name="T16" fmla="*/ 347 w 419"/>
                <a:gd name="T17" fmla="*/ 413 h 491"/>
                <a:gd name="T18" fmla="*/ 379 w 419"/>
                <a:gd name="T19" fmla="*/ 364 h 491"/>
                <a:gd name="T20" fmla="*/ 384 w 419"/>
                <a:gd name="T21" fmla="*/ 348 h 491"/>
                <a:gd name="T22" fmla="*/ 386 w 419"/>
                <a:gd name="T23" fmla="*/ 330 h 491"/>
                <a:gd name="T24" fmla="*/ 390 w 419"/>
                <a:gd name="T25" fmla="*/ 305 h 491"/>
                <a:gd name="T26" fmla="*/ 390 w 419"/>
                <a:gd name="T27" fmla="*/ 294 h 491"/>
                <a:gd name="T28" fmla="*/ 419 w 419"/>
                <a:gd name="T29" fmla="*/ 272 h 491"/>
                <a:gd name="T30" fmla="*/ 405 w 419"/>
                <a:gd name="T31" fmla="*/ 281 h 491"/>
                <a:gd name="T32" fmla="*/ 381 w 419"/>
                <a:gd name="T33" fmla="*/ 290 h 491"/>
                <a:gd name="T34" fmla="*/ 382 w 419"/>
                <a:gd name="T35" fmla="*/ 310 h 491"/>
                <a:gd name="T36" fmla="*/ 377 w 419"/>
                <a:gd name="T37" fmla="*/ 325 h 491"/>
                <a:gd name="T38" fmla="*/ 378 w 419"/>
                <a:gd name="T39" fmla="*/ 338 h 491"/>
                <a:gd name="T40" fmla="*/ 369 w 419"/>
                <a:gd name="T41" fmla="*/ 357 h 491"/>
                <a:gd name="T42" fmla="*/ 369 w 419"/>
                <a:gd name="T43" fmla="*/ 389 h 491"/>
                <a:gd name="T44" fmla="*/ 345 w 419"/>
                <a:gd name="T45" fmla="*/ 404 h 491"/>
                <a:gd name="T46" fmla="*/ 256 w 419"/>
                <a:gd name="T47" fmla="*/ 387 h 491"/>
                <a:gd name="T48" fmla="*/ 83 w 419"/>
                <a:gd name="T49" fmla="*/ 454 h 491"/>
                <a:gd name="T50" fmla="*/ 68 w 419"/>
                <a:gd name="T51" fmla="*/ 282 h 491"/>
                <a:gd name="T52" fmla="*/ 47 w 419"/>
                <a:gd name="T53" fmla="*/ 56 h 491"/>
                <a:gd name="T54" fmla="*/ 331 w 419"/>
                <a:gd name="T55" fmla="*/ 61 h 491"/>
                <a:gd name="T56" fmla="*/ 370 w 419"/>
                <a:gd name="T57" fmla="*/ 158 h 491"/>
                <a:gd name="T58" fmla="*/ 363 w 419"/>
                <a:gd name="T59" fmla="*/ 189 h 491"/>
                <a:gd name="T60" fmla="*/ 409 w 419"/>
                <a:gd name="T61" fmla="*/ 273 h 491"/>
                <a:gd name="T62" fmla="*/ 283 w 419"/>
                <a:gd name="T63" fmla="*/ 74 h 491"/>
                <a:gd name="T64" fmla="*/ 52 w 419"/>
                <a:gd name="T65" fmla="*/ 163 h 491"/>
                <a:gd name="T66" fmla="*/ 96 w 419"/>
                <a:gd name="T67" fmla="*/ 249 h 491"/>
                <a:gd name="T68" fmla="*/ 160 w 419"/>
                <a:gd name="T69" fmla="*/ 240 h 491"/>
                <a:gd name="T70" fmla="*/ 200 w 419"/>
                <a:gd name="T71" fmla="*/ 201 h 491"/>
                <a:gd name="T72" fmla="*/ 240 w 419"/>
                <a:gd name="T73" fmla="*/ 179 h 491"/>
                <a:gd name="T74" fmla="*/ 321 w 419"/>
                <a:gd name="T75" fmla="*/ 137 h 491"/>
                <a:gd name="T76" fmla="*/ 260 w 419"/>
                <a:gd name="T77" fmla="*/ 170 h 491"/>
                <a:gd name="T78" fmla="*/ 232 w 419"/>
                <a:gd name="T79" fmla="*/ 173 h 491"/>
                <a:gd name="T80" fmla="*/ 195 w 419"/>
                <a:gd name="T81" fmla="*/ 189 h 491"/>
                <a:gd name="T82" fmla="*/ 189 w 419"/>
                <a:gd name="T83" fmla="*/ 196 h 491"/>
                <a:gd name="T84" fmla="*/ 156 w 419"/>
                <a:gd name="T85" fmla="*/ 231 h 491"/>
                <a:gd name="T86" fmla="*/ 132 w 419"/>
                <a:gd name="T87" fmla="*/ 257 h 491"/>
                <a:gd name="T88" fmla="*/ 89 w 419"/>
                <a:gd name="T89" fmla="*/ 214 h 491"/>
                <a:gd name="T90" fmla="*/ 61 w 419"/>
                <a:gd name="T91" fmla="*/ 163 h 491"/>
                <a:gd name="T92" fmla="*/ 277 w 419"/>
                <a:gd name="T93" fmla="*/ 82 h 491"/>
                <a:gd name="T94" fmla="*/ 260 w 419"/>
                <a:gd name="T95" fmla="*/ 170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9" h="491">
                  <a:moveTo>
                    <a:pt x="407" y="250"/>
                  </a:moveTo>
                  <a:cubicBezTo>
                    <a:pt x="396" y="233"/>
                    <a:pt x="374" y="197"/>
                    <a:pt x="372" y="188"/>
                  </a:cubicBezTo>
                  <a:cubicBezTo>
                    <a:pt x="373" y="187"/>
                    <a:pt x="373" y="185"/>
                    <a:pt x="374" y="183"/>
                  </a:cubicBezTo>
                  <a:cubicBezTo>
                    <a:pt x="376" y="176"/>
                    <a:pt x="379" y="166"/>
                    <a:pt x="379" y="158"/>
                  </a:cubicBezTo>
                  <a:cubicBezTo>
                    <a:pt x="379" y="146"/>
                    <a:pt x="377" y="129"/>
                    <a:pt x="374" y="118"/>
                  </a:cubicBezTo>
                  <a:cubicBezTo>
                    <a:pt x="373" y="112"/>
                    <a:pt x="364" y="83"/>
                    <a:pt x="338" y="55"/>
                  </a:cubicBezTo>
                  <a:cubicBezTo>
                    <a:pt x="303" y="18"/>
                    <a:pt x="255" y="0"/>
                    <a:pt x="193" y="0"/>
                  </a:cubicBezTo>
                  <a:cubicBezTo>
                    <a:pt x="65" y="0"/>
                    <a:pt x="0" y="56"/>
                    <a:pt x="0" y="167"/>
                  </a:cubicBezTo>
                  <a:cubicBezTo>
                    <a:pt x="0" y="231"/>
                    <a:pt x="37" y="266"/>
                    <a:pt x="61" y="288"/>
                  </a:cubicBezTo>
                  <a:cubicBezTo>
                    <a:pt x="70" y="297"/>
                    <a:pt x="78" y="304"/>
                    <a:pt x="80" y="310"/>
                  </a:cubicBezTo>
                  <a:cubicBezTo>
                    <a:pt x="97" y="376"/>
                    <a:pt x="82" y="429"/>
                    <a:pt x="72" y="454"/>
                  </a:cubicBezTo>
                  <a:cubicBezTo>
                    <a:pt x="71" y="456"/>
                    <a:pt x="72" y="459"/>
                    <a:pt x="74" y="460"/>
                  </a:cubicBezTo>
                  <a:cubicBezTo>
                    <a:pt x="112" y="480"/>
                    <a:pt x="154" y="491"/>
                    <a:pt x="197" y="491"/>
                  </a:cubicBezTo>
                  <a:cubicBezTo>
                    <a:pt x="217" y="491"/>
                    <a:pt x="236" y="489"/>
                    <a:pt x="256" y="484"/>
                  </a:cubicBezTo>
                  <a:cubicBezTo>
                    <a:pt x="258" y="484"/>
                    <a:pt x="259" y="482"/>
                    <a:pt x="259" y="480"/>
                  </a:cubicBezTo>
                  <a:cubicBezTo>
                    <a:pt x="259" y="438"/>
                    <a:pt x="260" y="406"/>
                    <a:pt x="262" y="396"/>
                  </a:cubicBezTo>
                  <a:cubicBezTo>
                    <a:pt x="280" y="401"/>
                    <a:pt x="335" y="413"/>
                    <a:pt x="345" y="413"/>
                  </a:cubicBezTo>
                  <a:cubicBezTo>
                    <a:pt x="346" y="413"/>
                    <a:pt x="347" y="413"/>
                    <a:pt x="347" y="413"/>
                  </a:cubicBezTo>
                  <a:cubicBezTo>
                    <a:pt x="355" y="413"/>
                    <a:pt x="374" y="413"/>
                    <a:pt x="378" y="391"/>
                  </a:cubicBezTo>
                  <a:cubicBezTo>
                    <a:pt x="381" y="380"/>
                    <a:pt x="380" y="370"/>
                    <a:pt x="379" y="364"/>
                  </a:cubicBezTo>
                  <a:cubicBezTo>
                    <a:pt x="379" y="362"/>
                    <a:pt x="378" y="360"/>
                    <a:pt x="378" y="360"/>
                  </a:cubicBezTo>
                  <a:cubicBezTo>
                    <a:pt x="379" y="356"/>
                    <a:pt x="382" y="352"/>
                    <a:pt x="384" y="348"/>
                  </a:cubicBezTo>
                  <a:cubicBezTo>
                    <a:pt x="386" y="344"/>
                    <a:pt x="387" y="342"/>
                    <a:pt x="388" y="339"/>
                  </a:cubicBezTo>
                  <a:cubicBezTo>
                    <a:pt x="388" y="337"/>
                    <a:pt x="387" y="333"/>
                    <a:pt x="386" y="330"/>
                  </a:cubicBezTo>
                  <a:cubicBezTo>
                    <a:pt x="389" y="327"/>
                    <a:pt x="393" y="323"/>
                    <a:pt x="394" y="319"/>
                  </a:cubicBezTo>
                  <a:cubicBezTo>
                    <a:pt x="394" y="315"/>
                    <a:pt x="392" y="310"/>
                    <a:pt x="390" y="305"/>
                  </a:cubicBezTo>
                  <a:cubicBezTo>
                    <a:pt x="390" y="305"/>
                    <a:pt x="390" y="305"/>
                    <a:pt x="390" y="304"/>
                  </a:cubicBezTo>
                  <a:cubicBezTo>
                    <a:pt x="390" y="303"/>
                    <a:pt x="390" y="299"/>
                    <a:pt x="390" y="294"/>
                  </a:cubicBezTo>
                  <a:cubicBezTo>
                    <a:pt x="396" y="293"/>
                    <a:pt x="406" y="291"/>
                    <a:pt x="409" y="289"/>
                  </a:cubicBezTo>
                  <a:cubicBezTo>
                    <a:pt x="415" y="286"/>
                    <a:pt x="419" y="277"/>
                    <a:pt x="419" y="272"/>
                  </a:cubicBezTo>
                  <a:cubicBezTo>
                    <a:pt x="419" y="270"/>
                    <a:pt x="418" y="270"/>
                    <a:pt x="407" y="250"/>
                  </a:cubicBezTo>
                  <a:close/>
                  <a:moveTo>
                    <a:pt x="405" y="281"/>
                  </a:moveTo>
                  <a:cubicBezTo>
                    <a:pt x="403" y="282"/>
                    <a:pt x="393" y="284"/>
                    <a:pt x="385" y="286"/>
                  </a:cubicBezTo>
                  <a:cubicBezTo>
                    <a:pt x="383" y="286"/>
                    <a:pt x="381" y="288"/>
                    <a:pt x="381" y="290"/>
                  </a:cubicBezTo>
                  <a:cubicBezTo>
                    <a:pt x="380" y="305"/>
                    <a:pt x="380" y="306"/>
                    <a:pt x="380" y="307"/>
                  </a:cubicBezTo>
                  <a:cubicBezTo>
                    <a:pt x="381" y="308"/>
                    <a:pt x="381" y="308"/>
                    <a:pt x="382" y="310"/>
                  </a:cubicBezTo>
                  <a:cubicBezTo>
                    <a:pt x="384" y="314"/>
                    <a:pt x="385" y="316"/>
                    <a:pt x="385" y="317"/>
                  </a:cubicBezTo>
                  <a:cubicBezTo>
                    <a:pt x="384" y="319"/>
                    <a:pt x="381" y="322"/>
                    <a:pt x="377" y="325"/>
                  </a:cubicBezTo>
                  <a:cubicBezTo>
                    <a:pt x="376" y="326"/>
                    <a:pt x="375" y="329"/>
                    <a:pt x="376" y="331"/>
                  </a:cubicBezTo>
                  <a:cubicBezTo>
                    <a:pt x="377" y="334"/>
                    <a:pt x="378" y="337"/>
                    <a:pt x="378" y="338"/>
                  </a:cubicBezTo>
                  <a:cubicBezTo>
                    <a:pt x="378" y="339"/>
                    <a:pt x="377" y="342"/>
                    <a:pt x="375" y="344"/>
                  </a:cubicBezTo>
                  <a:cubicBezTo>
                    <a:pt x="373" y="348"/>
                    <a:pt x="371" y="353"/>
                    <a:pt x="369" y="357"/>
                  </a:cubicBezTo>
                  <a:cubicBezTo>
                    <a:pt x="369" y="359"/>
                    <a:pt x="369" y="362"/>
                    <a:pt x="369" y="365"/>
                  </a:cubicBezTo>
                  <a:cubicBezTo>
                    <a:pt x="370" y="371"/>
                    <a:pt x="371" y="379"/>
                    <a:pt x="369" y="389"/>
                  </a:cubicBezTo>
                  <a:cubicBezTo>
                    <a:pt x="367" y="401"/>
                    <a:pt x="359" y="404"/>
                    <a:pt x="347" y="404"/>
                  </a:cubicBezTo>
                  <a:cubicBezTo>
                    <a:pt x="347" y="404"/>
                    <a:pt x="346" y="404"/>
                    <a:pt x="345" y="404"/>
                  </a:cubicBezTo>
                  <a:cubicBezTo>
                    <a:pt x="335" y="403"/>
                    <a:pt x="271" y="389"/>
                    <a:pt x="261" y="386"/>
                  </a:cubicBezTo>
                  <a:cubicBezTo>
                    <a:pt x="259" y="386"/>
                    <a:pt x="257" y="386"/>
                    <a:pt x="256" y="387"/>
                  </a:cubicBezTo>
                  <a:cubicBezTo>
                    <a:pt x="250" y="394"/>
                    <a:pt x="249" y="449"/>
                    <a:pt x="250" y="476"/>
                  </a:cubicBezTo>
                  <a:cubicBezTo>
                    <a:pt x="193" y="488"/>
                    <a:pt x="133" y="480"/>
                    <a:pt x="83" y="454"/>
                  </a:cubicBezTo>
                  <a:cubicBezTo>
                    <a:pt x="93" y="426"/>
                    <a:pt x="105" y="373"/>
                    <a:pt x="89" y="307"/>
                  </a:cubicBezTo>
                  <a:cubicBezTo>
                    <a:pt x="87" y="299"/>
                    <a:pt x="79" y="292"/>
                    <a:pt x="68" y="282"/>
                  </a:cubicBezTo>
                  <a:cubicBezTo>
                    <a:pt x="44" y="260"/>
                    <a:pt x="9" y="227"/>
                    <a:pt x="9" y="167"/>
                  </a:cubicBezTo>
                  <a:cubicBezTo>
                    <a:pt x="9" y="119"/>
                    <a:pt x="22" y="82"/>
                    <a:pt x="47" y="56"/>
                  </a:cubicBezTo>
                  <a:cubicBezTo>
                    <a:pt x="78" y="25"/>
                    <a:pt x="127" y="9"/>
                    <a:pt x="193" y="9"/>
                  </a:cubicBezTo>
                  <a:cubicBezTo>
                    <a:pt x="252" y="9"/>
                    <a:pt x="298" y="27"/>
                    <a:pt x="331" y="61"/>
                  </a:cubicBezTo>
                  <a:cubicBezTo>
                    <a:pt x="357" y="88"/>
                    <a:pt x="364" y="117"/>
                    <a:pt x="365" y="120"/>
                  </a:cubicBezTo>
                  <a:cubicBezTo>
                    <a:pt x="367" y="130"/>
                    <a:pt x="370" y="147"/>
                    <a:pt x="370" y="158"/>
                  </a:cubicBezTo>
                  <a:cubicBezTo>
                    <a:pt x="370" y="165"/>
                    <a:pt x="367" y="174"/>
                    <a:pt x="365" y="180"/>
                  </a:cubicBezTo>
                  <a:cubicBezTo>
                    <a:pt x="363" y="185"/>
                    <a:pt x="363" y="187"/>
                    <a:pt x="363" y="189"/>
                  </a:cubicBezTo>
                  <a:cubicBezTo>
                    <a:pt x="364" y="198"/>
                    <a:pt x="380" y="224"/>
                    <a:pt x="399" y="255"/>
                  </a:cubicBezTo>
                  <a:cubicBezTo>
                    <a:pt x="403" y="263"/>
                    <a:pt x="408" y="271"/>
                    <a:pt x="409" y="273"/>
                  </a:cubicBezTo>
                  <a:cubicBezTo>
                    <a:pt x="409" y="275"/>
                    <a:pt x="406" y="280"/>
                    <a:pt x="405" y="281"/>
                  </a:cubicBezTo>
                  <a:close/>
                  <a:moveTo>
                    <a:pt x="283" y="74"/>
                  </a:moveTo>
                  <a:cubicBezTo>
                    <a:pt x="257" y="54"/>
                    <a:pt x="225" y="43"/>
                    <a:pt x="192" y="43"/>
                  </a:cubicBezTo>
                  <a:cubicBezTo>
                    <a:pt x="103" y="43"/>
                    <a:pt x="52" y="87"/>
                    <a:pt x="52" y="163"/>
                  </a:cubicBezTo>
                  <a:cubicBezTo>
                    <a:pt x="52" y="204"/>
                    <a:pt x="70" y="215"/>
                    <a:pt x="80" y="218"/>
                  </a:cubicBezTo>
                  <a:cubicBezTo>
                    <a:pt x="82" y="228"/>
                    <a:pt x="90" y="242"/>
                    <a:pt x="96" y="249"/>
                  </a:cubicBezTo>
                  <a:cubicBezTo>
                    <a:pt x="107" y="260"/>
                    <a:pt x="120" y="266"/>
                    <a:pt x="132" y="266"/>
                  </a:cubicBezTo>
                  <a:cubicBezTo>
                    <a:pt x="146" y="266"/>
                    <a:pt x="156" y="257"/>
                    <a:pt x="160" y="240"/>
                  </a:cubicBezTo>
                  <a:cubicBezTo>
                    <a:pt x="176" y="239"/>
                    <a:pt x="188" y="228"/>
                    <a:pt x="194" y="218"/>
                  </a:cubicBezTo>
                  <a:cubicBezTo>
                    <a:pt x="198" y="212"/>
                    <a:pt x="200" y="206"/>
                    <a:pt x="200" y="201"/>
                  </a:cubicBezTo>
                  <a:cubicBezTo>
                    <a:pt x="203" y="202"/>
                    <a:pt x="206" y="202"/>
                    <a:pt x="208" y="202"/>
                  </a:cubicBezTo>
                  <a:cubicBezTo>
                    <a:pt x="224" y="202"/>
                    <a:pt x="236" y="190"/>
                    <a:pt x="240" y="179"/>
                  </a:cubicBezTo>
                  <a:cubicBezTo>
                    <a:pt x="248" y="179"/>
                    <a:pt x="254" y="179"/>
                    <a:pt x="260" y="179"/>
                  </a:cubicBezTo>
                  <a:cubicBezTo>
                    <a:pt x="286" y="179"/>
                    <a:pt x="321" y="175"/>
                    <a:pt x="321" y="137"/>
                  </a:cubicBezTo>
                  <a:cubicBezTo>
                    <a:pt x="321" y="116"/>
                    <a:pt x="307" y="93"/>
                    <a:pt x="283" y="74"/>
                  </a:cubicBezTo>
                  <a:close/>
                  <a:moveTo>
                    <a:pt x="260" y="170"/>
                  </a:moveTo>
                  <a:cubicBezTo>
                    <a:pt x="254" y="170"/>
                    <a:pt x="246" y="170"/>
                    <a:pt x="237" y="169"/>
                  </a:cubicBezTo>
                  <a:cubicBezTo>
                    <a:pt x="234" y="169"/>
                    <a:pt x="232" y="171"/>
                    <a:pt x="232" y="173"/>
                  </a:cubicBezTo>
                  <a:cubicBezTo>
                    <a:pt x="231" y="181"/>
                    <a:pt x="222" y="192"/>
                    <a:pt x="208" y="192"/>
                  </a:cubicBezTo>
                  <a:cubicBezTo>
                    <a:pt x="204" y="192"/>
                    <a:pt x="200" y="191"/>
                    <a:pt x="195" y="189"/>
                  </a:cubicBezTo>
                  <a:cubicBezTo>
                    <a:pt x="194" y="189"/>
                    <a:pt x="191" y="189"/>
                    <a:pt x="190" y="190"/>
                  </a:cubicBezTo>
                  <a:cubicBezTo>
                    <a:pt x="189" y="192"/>
                    <a:pt x="188" y="194"/>
                    <a:pt x="189" y="196"/>
                  </a:cubicBezTo>
                  <a:cubicBezTo>
                    <a:pt x="191" y="200"/>
                    <a:pt x="190" y="206"/>
                    <a:pt x="186" y="213"/>
                  </a:cubicBezTo>
                  <a:cubicBezTo>
                    <a:pt x="180" y="222"/>
                    <a:pt x="169" y="231"/>
                    <a:pt x="156" y="231"/>
                  </a:cubicBezTo>
                  <a:cubicBezTo>
                    <a:pt x="154" y="231"/>
                    <a:pt x="152" y="233"/>
                    <a:pt x="152" y="235"/>
                  </a:cubicBezTo>
                  <a:cubicBezTo>
                    <a:pt x="150" y="245"/>
                    <a:pt x="145" y="257"/>
                    <a:pt x="132" y="257"/>
                  </a:cubicBezTo>
                  <a:cubicBezTo>
                    <a:pt x="123" y="257"/>
                    <a:pt x="112" y="251"/>
                    <a:pt x="103" y="242"/>
                  </a:cubicBezTo>
                  <a:cubicBezTo>
                    <a:pt x="97" y="236"/>
                    <a:pt x="89" y="221"/>
                    <a:pt x="89" y="214"/>
                  </a:cubicBezTo>
                  <a:cubicBezTo>
                    <a:pt x="89" y="211"/>
                    <a:pt x="87" y="209"/>
                    <a:pt x="85" y="209"/>
                  </a:cubicBezTo>
                  <a:cubicBezTo>
                    <a:pt x="80" y="208"/>
                    <a:pt x="61" y="203"/>
                    <a:pt x="61" y="163"/>
                  </a:cubicBezTo>
                  <a:cubicBezTo>
                    <a:pt x="61" y="122"/>
                    <a:pt x="78" y="53"/>
                    <a:pt x="192" y="53"/>
                  </a:cubicBezTo>
                  <a:cubicBezTo>
                    <a:pt x="223" y="53"/>
                    <a:pt x="253" y="63"/>
                    <a:pt x="277" y="82"/>
                  </a:cubicBezTo>
                  <a:cubicBezTo>
                    <a:pt x="299" y="98"/>
                    <a:pt x="312" y="119"/>
                    <a:pt x="312" y="137"/>
                  </a:cubicBezTo>
                  <a:cubicBezTo>
                    <a:pt x="312" y="160"/>
                    <a:pt x="297" y="170"/>
                    <a:pt x="260" y="170"/>
                  </a:cubicBezTo>
                  <a:close/>
                </a:path>
              </a:pathLst>
            </a:custGeom>
            <a:solidFill>
              <a:schemeClr val="bg1"/>
            </a:solidFill>
            <a:ln w="12700" cap="rnd">
              <a:solidFill>
                <a:schemeClr val="bg1"/>
              </a:solidFill>
              <a:round/>
            </a:ln>
          </p:spPr>
          <p:style>
            <a:lnRef idx="1">
              <a:schemeClr val="accent1"/>
            </a:lnRef>
            <a:fillRef idx="0">
              <a:schemeClr val="accent1"/>
            </a:fillRef>
            <a:effectRef idx="0">
              <a:schemeClr val="accent1"/>
            </a:effectRef>
            <a:fontRef idx="minor">
              <a:schemeClr val="tx1"/>
            </a:fontRef>
          </p:style>
          <p:txBody>
            <a:bodyPr lIns="828000" anchor="ctr"/>
            <a:lstStyle/>
            <a:p>
              <a:pPr defTabSz="913203" eaLnBrk="1" fontAlgn="auto" hangingPunct="1">
                <a:spcBef>
                  <a:spcPts val="0"/>
                </a:spcBef>
                <a:spcAft>
                  <a:spcPts val="0"/>
                </a:spcAft>
                <a:defRPr/>
              </a:pPr>
              <a:endParaRPr lang="en-US" sz="2000">
                <a:latin typeface="Century Gothic" panose="020B0502020202020204" pitchFamily="34" charset="0"/>
              </a:endParaRPr>
            </a:p>
          </p:txBody>
        </p:sp>
      </p:grpSp>
      <p:grpSp>
        <p:nvGrpSpPr>
          <p:cNvPr id="6" name="Grupa 34">
            <a:extLst>
              <a:ext uri="{FF2B5EF4-FFF2-40B4-BE49-F238E27FC236}">
                <a16:creationId xmlns:a16="http://schemas.microsoft.com/office/drawing/2014/main" id="{1B7ED20F-263A-1446-9EA3-C1EF2566AB01}"/>
              </a:ext>
            </a:extLst>
          </p:cNvPr>
          <p:cNvGrpSpPr>
            <a:grpSpLocks/>
          </p:cNvGrpSpPr>
          <p:nvPr/>
        </p:nvGrpSpPr>
        <p:grpSpPr bwMode="auto">
          <a:xfrm>
            <a:off x="1157288" y="2820988"/>
            <a:ext cx="7021512" cy="1725612"/>
            <a:chOff x="1119744" y="3769791"/>
            <a:chExt cx="9952511" cy="1651633"/>
          </a:xfrm>
        </p:grpSpPr>
        <p:sp>
          <p:nvSpPr>
            <p:cNvPr id="7" name="Prostokąt zaokrąglony 16">
              <a:extLst>
                <a:ext uri="{FF2B5EF4-FFF2-40B4-BE49-F238E27FC236}">
                  <a16:creationId xmlns:a16="http://schemas.microsoft.com/office/drawing/2014/main" id="{80DA4208-CB26-2ED2-CB69-344884B9299F}"/>
                </a:ext>
              </a:extLst>
            </p:cNvPr>
            <p:cNvSpPr/>
            <p:nvPr/>
          </p:nvSpPr>
          <p:spPr>
            <a:xfrm>
              <a:off x="1119744" y="3769791"/>
              <a:ext cx="9952511" cy="1651633"/>
            </a:xfrm>
            <a:prstGeom prst="roundRect">
              <a:avLst>
                <a:gd name="adj" fmla="val 14275"/>
              </a:avLst>
            </a:prstGeom>
            <a:ln w="19050" cap="rnd">
              <a:solidFill>
                <a:schemeClr val="bg1">
                  <a:lumMod val="65000"/>
                </a:schemeClr>
              </a:solidFill>
              <a:round/>
            </a:ln>
          </p:spPr>
          <p:style>
            <a:lnRef idx="1">
              <a:schemeClr val="accent1"/>
            </a:lnRef>
            <a:fillRef idx="0">
              <a:schemeClr val="accent1"/>
            </a:fillRef>
            <a:effectRef idx="0">
              <a:schemeClr val="accent1"/>
            </a:effectRef>
            <a:fontRef idx="minor">
              <a:schemeClr val="tx1"/>
            </a:fontRef>
          </p:style>
          <p:txBody>
            <a:bodyPr lIns="1152000" anchor="ctr"/>
            <a:lstStyle/>
            <a:p>
              <a:pPr defTabSz="913203" eaLnBrk="1" fontAlgn="auto" hangingPunct="1">
                <a:spcBef>
                  <a:spcPts val="0"/>
                </a:spcBef>
                <a:spcAft>
                  <a:spcPts val="0"/>
                </a:spcAft>
                <a:defRPr/>
              </a:pPr>
              <a:r>
                <a:rPr lang="en-AU" sz="2000" dirty="0">
                  <a:latin typeface="Century Gothic" panose="020B0502020202020204" pitchFamily="34" charset="0"/>
                </a:rPr>
                <a:t>Understand how </a:t>
              </a:r>
              <a:r>
                <a:rPr lang="en-AU" sz="2000" b="1" dirty="0">
                  <a:solidFill>
                    <a:srgbClr val="0000FF"/>
                  </a:solidFill>
                  <a:latin typeface="Century Gothic" panose="020B0502020202020204" pitchFamily="34" charset="0"/>
                </a:rPr>
                <a:t>Extended DISC® and FinxS® Tools </a:t>
              </a:r>
              <a:r>
                <a:rPr lang="en-AU" sz="2000" dirty="0">
                  <a:latin typeface="Century Gothic" panose="020B0502020202020204" pitchFamily="34" charset="0"/>
                </a:rPr>
                <a:t>support five key areas crucial to businesses.</a:t>
              </a:r>
            </a:p>
          </p:txBody>
        </p:sp>
        <p:sp>
          <p:nvSpPr>
            <p:cNvPr id="8" name="Dowolny kształt 32">
              <a:extLst>
                <a:ext uri="{FF2B5EF4-FFF2-40B4-BE49-F238E27FC236}">
                  <a16:creationId xmlns:a16="http://schemas.microsoft.com/office/drawing/2014/main" id="{9499D594-0A99-9ABA-BD13-E86BCFA815B8}"/>
                </a:ext>
              </a:extLst>
            </p:cNvPr>
            <p:cNvSpPr/>
            <p:nvPr/>
          </p:nvSpPr>
          <p:spPr>
            <a:xfrm>
              <a:off x="1128745" y="3769791"/>
              <a:ext cx="1075582" cy="1651633"/>
            </a:xfrm>
            <a:custGeom>
              <a:avLst/>
              <a:gdLst>
                <a:gd name="connsiteX0" fmla="*/ 275278 w 1075212"/>
                <a:gd name="connsiteY0" fmla="*/ 0 h 1651632"/>
                <a:gd name="connsiteX1" fmla="*/ 1075212 w 1075212"/>
                <a:gd name="connsiteY1" fmla="*/ 0 h 1651632"/>
                <a:gd name="connsiteX2" fmla="*/ 1075212 w 1075212"/>
                <a:gd name="connsiteY2" fmla="*/ 1651632 h 1651632"/>
                <a:gd name="connsiteX3" fmla="*/ 275278 w 1075212"/>
                <a:gd name="connsiteY3" fmla="*/ 1651632 h 1651632"/>
                <a:gd name="connsiteX4" fmla="*/ 0 w 1075212"/>
                <a:gd name="connsiteY4" fmla="*/ 1376354 h 1651632"/>
                <a:gd name="connsiteX5" fmla="*/ 0 w 1075212"/>
                <a:gd name="connsiteY5" fmla="*/ 275278 h 1651632"/>
                <a:gd name="connsiteX6" fmla="*/ 275278 w 1075212"/>
                <a:gd name="connsiteY6" fmla="*/ 0 h 1651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5212" h="1651632">
                  <a:moveTo>
                    <a:pt x="275278" y="0"/>
                  </a:moveTo>
                  <a:lnTo>
                    <a:pt x="1075212" y="0"/>
                  </a:lnTo>
                  <a:lnTo>
                    <a:pt x="1075212" y="1651632"/>
                  </a:lnTo>
                  <a:lnTo>
                    <a:pt x="275278" y="1651632"/>
                  </a:lnTo>
                  <a:cubicBezTo>
                    <a:pt x="123246" y="1651632"/>
                    <a:pt x="0" y="1528386"/>
                    <a:pt x="0" y="1376354"/>
                  </a:cubicBezTo>
                  <a:lnTo>
                    <a:pt x="0" y="275278"/>
                  </a:lnTo>
                  <a:cubicBezTo>
                    <a:pt x="0" y="123246"/>
                    <a:pt x="123246" y="0"/>
                    <a:pt x="275278" y="0"/>
                  </a:cubicBez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latin typeface="Century Gothic" panose="020B0502020202020204" pitchFamily="34" charset="0"/>
              </a:endParaRPr>
            </a:p>
          </p:txBody>
        </p:sp>
        <p:sp>
          <p:nvSpPr>
            <p:cNvPr id="9" name="Freeform 151">
              <a:extLst>
                <a:ext uri="{FF2B5EF4-FFF2-40B4-BE49-F238E27FC236}">
                  <a16:creationId xmlns:a16="http://schemas.microsoft.com/office/drawing/2014/main" id="{9C08858A-EB7D-4436-9A73-E7DE2583195B}"/>
                </a:ext>
              </a:extLst>
            </p:cNvPr>
            <p:cNvSpPr>
              <a:spLocks noEditPoints="1"/>
            </p:cNvSpPr>
            <p:nvPr/>
          </p:nvSpPr>
          <p:spPr bwMode="auto">
            <a:xfrm>
              <a:off x="1394265" y="4319829"/>
              <a:ext cx="544542" cy="551557"/>
            </a:xfrm>
            <a:custGeom>
              <a:avLst/>
              <a:gdLst>
                <a:gd name="T0" fmla="*/ 341 w 392"/>
                <a:gd name="T1" fmla="*/ 317 h 620"/>
                <a:gd name="T2" fmla="*/ 175 w 392"/>
                <a:gd name="T3" fmla="*/ 482 h 620"/>
                <a:gd name="T4" fmla="*/ 170 w 392"/>
                <a:gd name="T5" fmla="*/ 479 h 620"/>
                <a:gd name="T6" fmla="*/ 76 w 392"/>
                <a:gd name="T7" fmla="*/ 374 h 620"/>
                <a:gd name="T8" fmla="*/ 175 w 392"/>
                <a:gd name="T9" fmla="*/ 462 h 620"/>
                <a:gd name="T10" fmla="*/ 341 w 392"/>
                <a:gd name="T11" fmla="*/ 305 h 620"/>
                <a:gd name="T12" fmla="*/ 392 w 392"/>
                <a:gd name="T13" fmla="*/ 585 h 620"/>
                <a:gd name="T14" fmla="*/ 35 w 392"/>
                <a:gd name="T15" fmla="*/ 620 h 620"/>
                <a:gd name="T16" fmla="*/ 0 w 392"/>
                <a:gd name="T17" fmla="*/ 143 h 620"/>
                <a:gd name="T18" fmla="*/ 70 w 392"/>
                <a:gd name="T19" fmla="*/ 107 h 620"/>
                <a:gd name="T20" fmla="*/ 105 w 392"/>
                <a:gd name="T21" fmla="*/ 66 h 620"/>
                <a:gd name="T22" fmla="*/ 133 w 392"/>
                <a:gd name="T23" fmla="*/ 48 h 620"/>
                <a:gd name="T24" fmla="*/ 218 w 392"/>
                <a:gd name="T25" fmla="*/ 0 h 620"/>
                <a:gd name="T26" fmla="*/ 267 w 392"/>
                <a:gd name="T27" fmla="*/ 66 h 620"/>
                <a:gd name="T28" fmla="*/ 330 w 392"/>
                <a:gd name="T29" fmla="*/ 102 h 620"/>
                <a:gd name="T30" fmla="*/ 357 w 392"/>
                <a:gd name="T31" fmla="*/ 107 h 620"/>
                <a:gd name="T32" fmla="*/ 86 w 392"/>
                <a:gd name="T33" fmla="*/ 129 h 620"/>
                <a:gd name="T34" fmla="*/ 294 w 392"/>
                <a:gd name="T35" fmla="*/ 148 h 620"/>
                <a:gd name="T36" fmla="*/ 314 w 392"/>
                <a:gd name="T37" fmla="*/ 102 h 620"/>
                <a:gd name="T38" fmla="*/ 259 w 392"/>
                <a:gd name="T39" fmla="*/ 82 h 620"/>
                <a:gd name="T40" fmla="*/ 251 w 392"/>
                <a:gd name="T41" fmla="*/ 48 h 620"/>
                <a:gd name="T42" fmla="*/ 182 w 392"/>
                <a:gd name="T43" fmla="*/ 16 h 620"/>
                <a:gd name="T44" fmla="*/ 149 w 392"/>
                <a:gd name="T45" fmla="*/ 74 h 620"/>
                <a:gd name="T46" fmla="*/ 105 w 392"/>
                <a:gd name="T47" fmla="*/ 82 h 620"/>
                <a:gd name="T48" fmla="*/ 86 w 392"/>
                <a:gd name="T49" fmla="*/ 129 h 620"/>
                <a:gd name="T50" fmla="*/ 357 w 392"/>
                <a:gd name="T51" fmla="*/ 123 h 620"/>
                <a:gd name="T52" fmla="*/ 330 w 392"/>
                <a:gd name="T53" fmla="*/ 129 h 620"/>
                <a:gd name="T54" fmla="*/ 105 w 392"/>
                <a:gd name="T55" fmla="*/ 164 h 620"/>
                <a:gd name="T56" fmla="*/ 70 w 392"/>
                <a:gd name="T57" fmla="*/ 123 h 620"/>
                <a:gd name="T58" fmla="*/ 16 w 392"/>
                <a:gd name="T59" fmla="*/ 143 h 620"/>
                <a:gd name="T60" fmla="*/ 35 w 392"/>
                <a:gd name="T61" fmla="*/ 604 h 620"/>
                <a:gd name="T62" fmla="*/ 376 w 392"/>
                <a:gd name="T63" fmla="*/ 585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2" h="620">
                  <a:moveTo>
                    <a:pt x="341" y="305"/>
                  </a:moveTo>
                  <a:cubicBezTo>
                    <a:pt x="345" y="308"/>
                    <a:pt x="345" y="313"/>
                    <a:pt x="341" y="317"/>
                  </a:cubicBezTo>
                  <a:cubicBezTo>
                    <a:pt x="181" y="479"/>
                    <a:pt x="181" y="479"/>
                    <a:pt x="181" y="479"/>
                  </a:cubicBezTo>
                  <a:cubicBezTo>
                    <a:pt x="180" y="481"/>
                    <a:pt x="178" y="482"/>
                    <a:pt x="175" y="482"/>
                  </a:cubicBezTo>
                  <a:cubicBezTo>
                    <a:pt x="175" y="482"/>
                    <a:pt x="175" y="482"/>
                    <a:pt x="175" y="482"/>
                  </a:cubicBezTo>
                  <a:cubicBezTo>
                    <a:pt x="173" y="482"/>
                    <a:pt x="171" y="481"/>
                    <a:pt x="170" y="479"/>
                  </a:cubicBezTo>
                  <a:cubicBezTo>
                    <a:pt x="76" y="385"/>
                    <a:pt x="76" y="385"/>
                    <a:pt x="76" y="385"/>
                  </a:cubicBezTo>
                  <a:cubicBezTo>
                    <a:pt x="73" y="382"/>
                    <a:pt x="73" y="377"/>
                    <a:pt x="76" y="374"/>
                  </a:cubicBezTo>
                  <a:cubicBezTo>
                    <a:pt x="79" y="371"/>
                    <a:pt x="84" y="371"/>
                    <a:pt x="87" y="374"/>
                  </a:cubicBezTo>
                  <a:cubicBezTo>
                    <a:pt x="175" y="462"/>
                    <a:pt x="175" y="462"/>
                    <a:pt x="175" y="462"/>
                  </a:cubicBezTo>
                  <a:cubicBezTo>
                    <a:pt x="330" y="305"/>
                    <a:pt x="330" y="305"/>
                    <a:pt x="330" y="305"/>
                  </a:cubicBezTo>
                  <a:cubicBezTo>
                    <a:pt x="333" y="302"/>
                    <a:pt x="338" y="302"/>
                    <a:pt x="341" y="305"/>
                  </a:cubicBezTo>
                  <a:close/>
                  <a:moveTo>
                    <a:pt x="392" y="143"/>
                  </a:moveTo>
                  <a:cubicBezTo>
                    <a:pt x="392" y="585"/>
                    <a:pt x="392" y="585"/>
                    <a:pt x="392" y="585"/>
                  </a:cubicBezTo>
                  <a:cubicBezTo>
                    <a:pt x="392" y="604"/>
                    <a:pt x="376" y="620"/>
                    <a:pt x="357" y="620"/>
                  </a:cubicBezTo>
                  <a:cubicBezTo>
                    <a:pt x="35" y="620"/>
                    <a:pt x="35" y="620"/>
                    <a:pt x="35" y="620"/>
                  </a:cubicBezTo>
                  <a:cubicBezTo>
                    <a:pt x="16" y="620"/>
                    <a:pt x="0" y="604"/>
                    <a:pt x="0" y="585"/>
                  </a:cubicBezTo>
                  <a:cubicBezTo>
                    <a:pt x="0" y="143"/>
                    <a:pt x="0" y="143"/>
                    <a:pt x="0" y="143"/>
                  </a:cubicBezTo>
                  <a:cubicBezTo>
                    <a:pt x="0" y="123"/>
                    <a:pt x="16" y="107"/>
                    <a:pt x="35" y="107"/>
                  </a:cubicBezTo>
                  <a:cubicBezTo>
                    <a:pt x="70" y="107"/>
                    <a:pt x="70" y="107"/>
                    <a:pt x="70" y="107"/>
                  </a:cubicBezTo>
                  <a:cubicBezTo>
                    <a:pt x="70" y="102"/>
                    <a:pt x="70" y="102"/>
                    <a:pt x="70" y="102"/>
                  </a:cubicBezTo>
                  <a:cubicBezTo>
                    <a:pt x="70" y="82"/>
                    <a:pt x="86" y="66"/>
                    <a:pt x="105" y="66"/>
                  </a:cubicBezTo>
                  <a:cubicBezTo>
                    <a:pt x="133" y="66"/>
                    <a:pt x="133" y="66"/>
                    <a:pt x="133" y="66"/>
                  </a:cubicBezTo>
                  <a:cubicBezTo>
                    <a:pt x="133" y="48"/>
                    <a:pt x="133" y="48"/>
                    <a:pt x="133" y="48"/>
                  </a:cubicBezTo>
                  <a:cubicBezTo>
                    <a:pt x="133" y="22"/>
                    <a:pt x="155" y="0"/>
                    <a:pt x="182" y="0"/>
                  </a:cubicBezTo>
                  <a:cubicBezTo>
                    <a:pt x="218" y="0"/>
                    <a:pt x="218" y="0"/>
                    <a:pt x="218" y="0"/>
                  </a:cubicBezTo>
                  <a:cubicBezTo>
                    <a:pt x="245" y="0"/>
                    <a:pt x="267" y="22"/>
                    <a:pt x="267" y="48"/>
                  </a:cubicBezTo>
                  <a:cubicBezTo>
                    <a:pt x="267" y="66"/>
                    <a:pt x="267" y="66"/>
                    <a:pt x="267" y="66"/>
                  </a:cubicBezTo>
                  <a:cubicBezTo>
                    <a:pt x="294" y="66"/>
                    <a:pt x="294" y="66"/>
                    <a:pt x="294" y="66"/>
                  </a:cubicBezTo>
                  <a:cubicBezTo>
                    <a:pt x="314" y="66"/>
                    <a:pt x="330" y="82"/>
                    <a:pt x="330" y="102"/>
                  </a:cubicBezTo>
                  <a:cubicBezTo>
                    <a:pt x="330" y="107"/>
                    <a:pt x="330" y="107"/>
                    <a:pt x="330" y="107"/>
                  </a:cubicBezTo>
                  <a:cubicBezTo>
                    <a:pt x="357" y="107"/>
                    <a:pt x="357" y="107"/>
                    <a:pt x="357" y="107"/>
                  </a:cubicBezTo>
                  <a:cubicBezTo>
                    <a:pt x="376" y="107"/>
                    <a:pt x="392" y="123"/>
                    <a:pt x="392" y="143"/>
                  </a:cubicBezTo>
                  <a:close/>
                  <a:moveTo>
                    <a:pt x="86" y="129"/>
                  </a:moveTo>
                  <a:cubicBezTo>
                    <a:pt x="86" y="139"/>
                    <a:pt x="95" y="148"/>
                    <a:pt x="105" y="148"/>
                  </a:cubicBezTo>
                  <a:cubicBezTo>
                    <a:pt x="294" y="148"/>
                    <a:pt x="294" y="148"/>
                    <a:pt x="294" y="148"/>
                  </a:cubicBezTo>
                  <a:cubicBezTo>
                    <a:pt x="305" y="148"/>
                    <a:pt x="314" y="139"/>
                    <a:pt x="314" y="129"/>
                  </a:cubicBezTo>
                  <a:cubicBezTo>
                    <a:pt x="314" y="102"/>
                    <a:pt x="314" y="102"/>
                    <a:pt x="314" y="102"/>
                  </a:cubicBezTo>
                  <a:cubicBezTo>
                    <a:pt x="314" y="91"/>
                    <a:pt x="305" y="82"/>
                    <a:pt x="294" y="82"/>
                  </a:cubicBezTo>
                  <a:cubicBezTo>
                    <a:pt x="259" y="82"/>
                    <a:pt x="259" y="82"/>
                    <a:pt x="259" y="82"/>
                  </a:cubicBezTo>
                  <a:cubicBezTo>
                    <a:pt x="254" y="82"/>
                    <a:pt x="251" y="79"/>
                    <a:pt x="251" y="74"/>
                  </a:cubicBezTo>
                  <a:cubicBezTo>
                    <a:pt x="251" y="48"/>
                    <a:pt x="251" y="48"/>
                    <a:pt x="251" y="48"/>
                  </a:cubicBezTo>
                  <a:cubicBezTo>
                    <a:pt x="251" y="30"/>
                    <a:pt x="236" y="16"/>
                    <a:pt x="218" y="16"/>
                  </a:cubicBezTo>
                  <a:cubicBezTo>
                    <a:pt x="182" y="16"/>
                    <a:pt x="182" y="16"/>
                    <a:pt x="182" y="16"/>
                  </a:cubicBezTo>
                  <a:cubicBezTo>
                    <a:pt x="164" y="16"/>
                    <a:pt x="149" y="30"/>
                    <a:pt x="149" y="48"/>
                  </a:cubicBezTo>
                  <a:cubicBezTo>
                    <a:pt x="149" y="74"/>
                    <a:pt x="149" y="74"/>
                    <a:pt x="149" y="74"/>
                  </a:cubicBezTo>
                  <a:cubicBezTo>
                    <a:pt x="149" y="79"/>
                    <a:pt x="146" y="82"/>
                    <a:pt x="141" y="82"/>
                  </a:cubicBezTo>
                  <a:cubicBezTo>
                    <a:pt x="105" y="82"/>
                    <a:pt x="105" y="82"/>
                    <a:pt x="105" y="82"/>
                  </a:cubicBezTo>
                  <a:cubicBezTo>
                    <a:pt x="95" y="82"/>
                    <a:pt x="86" y="91"/>
                    <a:pt x="86" y="102"/>
                  </a:cubicBezTo>
                  <a:lnTo>
                    <a:pt x="86" y="129"/>
                  </a:lnTo>
                  <a:close/>
                  <a:moveTo>
                    <a:pt x="376" y="143"/>
                  </a:moveTo>
                  <a:cubicBezTo>
                    <a:pt x="376" y="132"/>
                    <a:pt x="368" y="123"/>
                    <a:pt x="357" y="123"/>
                  </a:cubicBezTo>
                  <a:cubicBezTo>
                    <a:pt x="330" y="123"/>
                    <a:pt x="330" y="123"/>
                    <a:pt x="330" y="123"/>
                  </a:cubicBezTo>
                  <a:cubicBezTo>
                    <a:pt x="330" y="129"/>
                    <a:pt x="330" y="129"/>
                    <a:pt x="330" y="129"/>
                  </a:cubicBezTo>
                  <a:cubicBezTo>
                    <a:pt x="330" y="148"/>
                    <a:pt x="314" y="164"/>
                    <a:pt x="294" y="164"/>
                  </a:cubicBezTo>
                  <a:cubicBezTo>
                    <a:pt x="105" y="164"/>
                    <a:pt x="105" y="164"/>
                    <a:pt x="105" y="164"/>
                  </a:cubicBezTo>
                  <a:cubicBezTo>
                    <a:pt x="86" y="164"/>
                    <a:pt x="70" y="148"/>
                    <a:pt x="70" y="129"/>
                  </a:cubicBezTo>
                  <a:cubicBezTo>
                    <a:pt x="70" y="123"/>
                    <a:pt x="70" y="123"/>
                    <a:pt x="70" y="123"/>
                  </a:cubicBezTo>
                  <a:cubicBezTo>
                    <a:pt x="35" y="123"/>
                    <a:pt x="35" y="123"/>
                    <a:pt x="35" y="123"/>
                  </a:cubicBezTo>
                  <a:cubicBezTo>
                    <a:pt x="24" y="123"/>
                    <a:pt x="16" y="132"/>
                    <a:pt x="16" y="143"/>
                  </a:cubicBezTo>
                  <a:cubicBezTo>
                    <a:pt x="16" y="585"/>
                    <a:pt x="16" y="585"/>
                    <a:pt x="16" y="585"/>
                  </a:cubicBezTo>
                  <a:cubicBezTo>
                    <a:pt x="16" y="596"/>
                    <a:pt x="24" y="604"/>
                    <a:pt x="35" y="604"/>
                  </a:cubicBezTo>
                  <a:cubicBezTo>
                    <a:pt x="357" y="604"/>
                    <a:pt x="357" y="604"/>
                    <a:pt x="357" y="604"/>
                  </a:cubicBezTo>
                  <a:cubicBezTo>
                    <a:pt x="368" y="604"/>
                    <a:pt x="376" y="596"/>
                    <a:pt x="376" y="585"/>
                  </a:cubicBezTo>
                  <a:lnTo>
                    <a:pt x="376" y="143"/>
                  </a:lnTo>
                  <a:close/>
                </a:path>
              </a:pathLst>
            </a:custGeom>
            <a:solidFill>
              <a:schemeClr val="bg1"/>
            </a:solidFill>
            <a:ln w="12700" cap="rnd">
              <a:solidFill>
                <a:schemeClr val="bg1"/>
              </a:solidFill>
              <a:round/>
            </a:ln>
          </p:spPr>
          <p:style>
            <a:lnRef idx="1">
              <a:schemeClr val="accent1"/>
            </a:lnRef>
            <a:fillRef idx="0">
              <a:schemeClr val="accent1"/>
            </a:fillRef>
            <a:effectRef idx="0">
              <a:schemeClr val="accent1"/>
            </a:effectRef>
            <a:fontRef idx="minor">
              <a:schemeClr val="tx1"/>
            </a:fontRef>
          </p:style>
          <p:txBody>
            <a:bodyPr lIns="828000" anchor="ctr"/>
            <a:lstStyle/>
            <a:p>
              <a:pPr defTabSz="913203" eaLnBrk="1" fontAlgn="auto" hangingPunct="1">
                <a:spcBef>
                  <a:spcPts val="0"/>
                </a:spcBef>
                <a:spcAft>
                  <a:spcPts val="0"/>
                </a:spcAft>
                <a:defRPr/>
              </a:pPr>
              <a:endParaRPr lang="en-US" sz="2000">
                <a:latin typeface="Century Gothic" panose="020B0502020202020204" pitchFamily="34" charset="0"/>
              </a:endParaRPr>
            </a:p>
          </p:txBody>
        </p:sp>
      </p:grpSp>
      <p:cxnSp>
        <p:nvCxnSpPr>
          <p:cNvPr id="10" name="Łącznik prosty 37">
            <a:extLst>
              <a:ext uri="{FF2B5EF4-FFF2-40B4-BE49-F238E27FC236}">
                <a16:creationId xmlns:a16="http://schemas.microsoft.com/office/drawing/2014/main" id="{60A25731-A095-285F-2B78-A225259424D9}"/>
              </a:ext>
            </a:extLst>
          </p:cNvPr>
          <p:cNvCxnSpPr/>
          <p:nvPr/>
        </p:nvCxnSpPr>
        <p:spPr>
          <a:xfrm>
            <a:off x="-846138" y="3622675"/>
            <a:ext cx="1216026" cy="0"/>
          </a:xfrm>
          <a:prstGeom prst="line">
            <a:avLst/>
          </a:prstGeom>
          <a:ln w="19050">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 name="Łącznik prosty 39">
            <a:extLst>
              <a:ext uri="{FF2B5EF4-FFF2-40B4-BE49-F238E27FC236}">
                <a16:creationId xmlns:a16="http://schemas.microsoft.com/office/drawing/2014/main" id="{017C66B9-9859-D1F0-2B66-0F6A1B007B07}"/>
              </a:ext>
            </a:extLst>
          </p:cNvPr>
          <p:cNvCxnSpPr/>
          <p:nvPr/>
        </p:nvCxnSpPr>
        <p:spPr>
          <a:xfrm flipV="1">
            <a:off x="365125" y="1550988"/>
            <a:ext cx="0" cy="2071687"/>
          </a:xfrm>
          <a:prstGeom prst="line">
            <a:avLst/>
          </a:prstGeom>
          <a:ln w="19050">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2" name="Łącznik prosty 41">
            <a:extLst>
              <a:ext uri="{FF2B5EF4-FFF2-40B4-BE49-F238E27FC236}">
                <a16:creationId xmlns:a16="http://schemas.microsoft.com/office/drawing/2014/main" id="{78FEAAD5-8F10-6E9F-1FB2-EBB3438F5490}"/>
              </a:ext>
            </a:extLst>
          </p:cNvPr>
          <p:cNvCxnSpPr/>
          <p:nvPr/>
        </p:nvCxnSpPr>
        <p:spPr>
          <a:xfrm>
            <a:off x="357188" y="1550988"/>
            <a:ext cx="800100" cy="0"/>
          </a:xfrm>
          <a:prstGeom prst="line">
            <a:avLst/>
          </a:prstGeom>
          <a:ln w="19050">
            <a:solidFill>
              <a:srgbClr val="0000FF"/>
            </a:solidFill>
          </a:ln>
        </p:spPr>
        <p:style>
          <a:lnRef idx="1">
            <a:schemeClr val="accent1"/>
          </a:lnRef>
          <a:fillRef idx="0">
            <a:schemeClr val="accent1"/>
          </a:fillRef>
          <a:effectRef idx="0">
            <a:schemeClr val="accent1"/>
          </a:effectRef>
          <a:fontRef idx="minor">
            <a:schemeClr val="tx1"/>
          </a:fontRef>
        </p:style>
      </p:cxnSp>
      <p:pic>
        <p:nvPicPr>
          <p:cNvPr id="13" name="Obraz 35">
            <a:extLst>
              <a:ext uri="{FF2B5EF4-FFF2-40B4-BE49-F238E27FC236}">
                <a16:creationId xmlns:a16="http://schemas.microsoft.com/office/drawing/2014/main" id="{61845787-A05E-674D-FDB8-5F83AC7CEE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42313" y="1743075"/>
            <a:ext cx="3684587" cy="3760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4" name="Łącznik prosty 42">
            <a:extLst>
              <a:ext uri="{FF2B5EF4-FFF2-40B4-BE49-F238E27FC236}">
                <a16:creationId xmlns:a16="http://schemas.microsoft.com/office/drawing/2014/main" id="{CFADBDAF-FAC3-3D94-4367-879ACB0AF467}"/>
              </a:ext>
            </a:extLst>
          </p:cNvPr>
          <p:cNvCxnSpPr/>
          <p:nvPr/>
        </p:nvCxnSpPr>
        <p:spPr>
          <a:xfrm flipV="1">
            <a:off x="365125" y="3622675"/>
            <a:ext cx="0" cy="1782763"/>
          </a:xfrm>
          <a:prstGeom prst="line">
            <a:avLst/>
          </a:prstGeom>
          <a:ln w="19050">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5" name="Łącznik prosty 43">
            <a:extLst>
              <a:ext uri="{FF2B5EF4-FFF2-40B4-BE49-F238E27FC236}">
                <a16:creationId xmlns:a16="http://schemas.microsoft.com/office/drawing/2014/main" id="{EB26C535-CFDC-ACB1-AA3B-5E7173BC2327}"/>
              </a:ext>
            </a:extLst>
          </p:cNvPr>
          <p:cNvCxnSpPr/>
          <p:nvPr/>
        </p:nvCxnSpPr>
        <p:spPr>
          <a:xfrm>
            <a:off x="357188" y="5397500"/>
            <a:ext cx="800100" cy="0"/>
          </a:xfrm>
          <a:prstGeom prst="line">
            <a:avLst/>
          </a:prstGeom>
          <a:ln w="19050">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9" name="Łącznik prosty 41">
            <a:extLst>
              <a:ext uri="{FF2B5EF4-FFF2-40B4-BE49-F238E27FC236}">
                <a16:creationId xmlns:a16="http://schemas.microsoft.com/office/drawing/2014/main" id="{5AABEC10-A42E-6300-0FFE-2486E9D31CE1}"/>
              </a:ext>
            </a:extLst>
          </p:cNvPr>
          <p:cNvCxnSpPr/>
          <p:nvPr/>
        </p:nvCxnSpPr>
        <p:spPr>
          <a:xfrm>
            <a:off x="369888" y="3622675"/>
            <a:ext cx="779462" cy="0"/>
          </a:xfrm>
          <a:prstGeom prst="line">
            <a:avLst/>
          </a:prstGeom>
          <a:ln w="19050">
            <a:solidFill>
              <a:srgbClr val="0000FF"/>
            </a:solidFill>
          </a:ln>
        </p:spPr>
        <p:style>
          <a:lnRef idx="1">
            <a:schemeClr val="accent1"/>
          </a:lnRef>
          <a:fillRef idx="0">
            <a:schemeClr val="accent1"/>
          </a:fillRef>
          <a:effectRef idx="0">
            <a:schemeClr val="accent1"/>
          </a:effectRef>
          <a:fontRef idx="minor">
            <a:schemeClr val="tx1"/>
          </a:fontRef>
        </p:style>
      </p:cxnSp>
      <p:sp>
        <p:nvSpPr>
          <p:cNvPr id="59403" name="Tytuł 1">
            <a:extLst>
              <a:ext uri="{FF2B5EF4-FFF2-40B4-BE49-F238E27FC236}">
                <a16:creationId xmlns:a16="http://schemas.microsoft.com/office/drawing/2014/main" id="{652175FA-6FAE-86D6-AD35-ED3ADA3226BF}"/>
              </a:ext>
            </a:extLst>
          </p:cNvPr>
          <p:cNvSpPr txBox="1">
            <a:spLocks noChangeArrowheads="1"/>
          </p:cNvSpPr>
          <p:nvPr/>
        </p:nvSpPr>
        <p:spPr bwMode="auto">
          <a:xfrm>
            <a:off x="271463" y="188913"/>
            <a:ext cx="11549062" cy="352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79488">
              <a:defRPr>
                <a:solidFill>
                  <a:schemeClr val="tx1"/>
                </a:solidFill>
                <a:latin typeface="Calibri" panose="020F0502020204030204" pitchFamily="34" charset="0"/>
              </a:defRPr>
            </a:lvl1pPr>
            <a:lvl2pPr marL="742950" indent="-285750" defTabSz="979488">
              <a:defRPr>
                <a:solidFill>
                  <a:schemeClr val="tx1"/>
                </a:solidFill>
                <a:latin typeface="Calibri" panose="020F0502020204030204" pitchFamily="34" charset="0"/>
              </a:defRPr>
            </a:lvl2pPr>
            <a:lvl3pPr marL="1143000" indent="-228600" defTabSz="979488">
              <a:defRPr>
                <a:solidFill>
                  <a:schemeClr val="tx1"/>
                </a:solidFill>
                <a:latin typeface="Calibri" panose="020F0502020204030204" pitchFamily="34" charset="0"/>
              </a:defRPr>
            </a:lvl3pPr>
            <a:lvl4pPr marL="1600200" indent="-228600" defTabSz="979488">
              <a:defRPr>
                <a:solidFill>
                  <a:schemeClr val="tx1"/>
                </a:solidFill>
                <a:latin typeface="Calibri" panose="020F0502020204030204" pitchFamily="34" charset="0"/>
              </a:defRPr>
            </a:lvl4pPr>
            <a:lvl5pPr marL="2057400" indent="-228600" defTabSz="979488">
              <a:defRPr>
                <a:solidFill>
                  <a:schemeClr val="tx1"/>
                </a:solidFill>
                <a:latin typeface="Calibri" panose="020F0502020204030204" pitchFamily="34" charset="0"/>
              </a:defRPr>
            </a:lvl5pPr>
            <a:lvl6pPr marL="2514600" indent="-228600" defTabSz="979488" eaLnBrk="0" fontAlgn="base" hangingPunct="0">
              <a:spcBef>
                <a:spcPct val="0"/>
              </a:spcBef>
              <a:spcAft>
                <a:spcPct val="0"/>
              </a:spcAft>
              <a:defRPr>
                <a:solidFill>
                  <a:schemeClr val="tx1"/>
                </a:solidFill>
                <a:latin typeface="Calibri" panose="020F0502020204030204" pitchFamily="34" charset="0"/>
              </a:defRPr>
            </a:lvl6pPr>
            <a:lvl7pPr marL="2971800" indent="-228600" defTabSz="979488" eaLnBrk="0" fontAlgn="base" hangingPunct="0">
              <a:spcBef>
                <a:spcPct val="0"/>
              </a:spcBef>
              <a:spcAft>
                <a:spcPct val="0"/>
              </a:spcAft>
              <a:defRPr>
                <a:solidFill>
                  <a:schemeClr val="tx1"/>
                </a:solidFill>
                <a:latin typeface="Calibri" panose="020F0502020204030204" pitchFamily="34" charset="0"/>
              </a:defRPr>
            </a:lvl7pPr>
            <a:lvl8pPr marL="3429000" indent="-228600" defTabSz="979488" eaLnBrk="0" fontAlgn="base" hangingPunct="0">
              <a:spcBef>
                <a:spcPct val="0"/>
              </a:spcBef>
              <a:spcAft>
                <a:spcPct val="0"/>
              </a:spcAft>
              <a:defRPr>
                <a:solidFill>
                  <a:schemeClr val="tx1"/>
                </a:solidFill>
                <a:latin typeface="Calibri" panose="020F0502020204030204" pitchFamily="34" charset="0"/>
              </a:defRPr>
            </a:lvl8pPr>
            <a:lvl9pPr marL="3886200" indent="-228600" defTabSz="979488"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pl-PL" altLang="pl-PL" b="1">
                <a:solidFill>
                  <a:srgbClr val="0000FF"/>
                </a:solidFill>
                <a:latin typeface="Century Gothic" panose="020B0502020202020204" pitchFamily="34" charset="0"/>
              </a:rPr>
              <a:t>Objectives</a:t>
            </a:r>
            <a:r>
              <a:rPr lang="pl-PL" altLang="pl-PL" b="1">
                <a:solidFill>
                  <a:schemeClr val="accent1"/>
                </a:solidFill>
                <a:latin typeface="Century Gothic" panose="020B0502020202020204" pitchFamily="34" charset="0"/>
              </a:rPr>
              <a:t> </a:t>
            </a:r>
            <a:r>
              <a:rPr lang="en-NZ" altLang="pl-PL">
                <a:latin typeface="Century Gothic" panose="020B0502020202020204" pitchFamily="34" charset="0"/>
              </a:rPr>
              <a:t>and Course Outcomes</a:t>
            </a:r>
            <a:endParaRPr lang="pl-PL" altLang="en-US">
              <a:latin typeface="Century Gothic" panose="020B0502020202020204" pitchFamily="34" charset="0"/>
            </a:endParaRPr>
          </a:p>
        </p:txBody>
      </p:sp>
      <p:grpSp>
        <p:nvGrpSpPr>
          <p:cNvPr id="22" name="Group 21">
            <a:extLst>
              <a:ext uri="{FF2B5EF4-FFF2-40B4-BE49-F238E27FC236}">
                <a16:creationId xmlns:a16="http://schemas.microsoft.com/office/drawing/2014/main" id="{A3733B2C-2D88-8012-26FF-33C43D03A274}"/>
              </a:ext>
            </a:extLst>
          </p:cNvPr>
          <p:cNvGrpSpPr>
            <a:grpSpLocks/>
          </p:cNvGrpSpPr>
          <p:nvPr/>
        </p:nvGrpSpPr>
        <p:grpSpPr bwMode="auto">
          <a:xfrm>
            <a:off x="1157288" y="4811713"/>
            <a:ext cx="7021512" cy="1150937"/>
            <a:chOff x="1156758" y="4811289"/>
            <a:chExt cx="7022769" cy="1150590"/>
          </a:xfrm>
        </p:grpSpPr>
        <p:grpSp>
          <p:nvGrpSpPr>
            <p:cNvPr id="59405" name="Grupa 34">
              <a:extLst>
                <a:ext uri="{FF2B5EF4-FFF2-40B4-BE49-F238E27FC236}">
                  <a16:creationId xmlns:a16="http://schemas.microsoft.com/office/drawing/2014/main" id="{5E352080-41A6-4BDD-0E9C-1AFFD1D8A103}"/>
                </a:ext>
              </a:extLst>
            </p:cNvPr>
            <p:cNvGrpSpPr>
              <a:grpSpLocks/>
            </p:cNvGrpSpPr>
            <p:nvPr/>
          </p:nvGrpSpPr>
          <p:grpSpPr bwMode="auto">
            <a:xfrm>
              <a:off x="1156758" y="4811289"/>
              <a:ext cx="7022769" cy="1150590"/>
              <a:chOff x="1119744" y="3769792"/>
              <a:chExt cx="9952511" cy="1657217"/>
            </a:xfrm>
          </p:grpSpPr>
          <p:sp>
            <p:nvSpPr>
              <p:cNvPr id="17" name="Prostokąt zaokrąglony 16">
                <a:extLst>
                  <a:ext uri="{FF2B5EF4-FFF2-40B4-BE49-F238E27FC236}">
                    <a16:creationId xmlns:a16="http://schemas.microsoft.com/office/drawing/2014/main" id="{EA72EDD4-2603-0DEA-13BA-A9BAB5085100}"/>
                  </a:ext>
                </a:extLst>
              </p:cNvPr>
              <p:cNvSpPr/>
              <p:nvPr/>
            </p:nvSpPr>
            <p:spPr>
              <a:xfrm>
                <a:off x="1119744" y="3769792"/>
                <a:ext cx="9952511" cy="1652645"/>
              </a:xfrm>
              <a:prstGeom prst="roundRect">
                <a:avLst/>
              </a:prstGeom>
              <a:ln w="19050" cap="rnd">
                <a:solidFill>
                  <a:schemeClr val="bg1">
                    <a:lumMod val="65000"/>
                  </a:schemeClr>
                </a:solidFill>
                <a:round/>
              </a:ln>
            </p:spPr>
            <p:style>
              <a:lnRef idx="1">
                <a:schemeClr val="accent1"/>
              </a:lnRef>
              <a:fillRef idx="0">
                <a:schemeClr val="accent1"/>
              </a:fillRef>
              <a:effectRef idx="0">
                <a:schemeClr val="accent1"/>
              </a:effectRef>
              <a:fontRef idx="minor">
                <a:schemeClr val="tx1"/>
              </a:fontRef>
            </p:style>
            <p:txBody>
              <a:bodyPr lIns="1152000" anchor="ctr"/>
              <a:lstStyle/>
              <a:p>
                <a:pPr defTabSz="1066800" eaLnBrk="1" fontAlgn="auto" hangingPunct="1">
                  <a:lnSpc>
                    <a:spcPct val="90000"/>
                  </a:lnSpc>
                  <a:spcAft>
                    <a:spcPct val="35000"/>
                  </a:spcAft>
                  <a:defRPr/>
                </a:pPr>
                <a:r>
                  <a:rPr lang="en-AU" sz="2000" dirty="0">
                    <a:latin typeface="Century Gothic" panose="020B0502020202020204" pitchFamily="34" charset="0"/>
                  </a:rPr>
                  <a:t>Learn how to apply Extended DISC® and FinxS® tools to </a:t>
                </a:r>
                <a:r>
                  <a:rPr lang="en-AU" sz="2000" b="1" dirty="0">
                    <a:solidFill>
                      <a:srgbClr val="0000FF"/>
                    </a:solidFill>
                    <a:latin typeface="Century Gothic" panose="020B0502020202020204" pitchFamily="34" charset="0"/>
                  </a:rPr>
                  <a:t>improve the performance </a:t>
                </a:r>
                <a:r>
                  <a:rPr lang="en-AU" sz="2000" dirty="0">
                    <a:latin typeface="Century Gothic" panose="020B0502020202020204" pitchFamily="34" charset="0"/>
                  </a:rPr>
                  <a:t>of </a:t>
                </a:r>
                <a:r>
                  <a:rPr lang="en-AU" sz="2000" b="1" dirty="0">
                    <a:solidFill>
                      <a:srgbClr val="0000FF"/>
                    </a:solidFill>
                    <a:latin typeface="Century Gothic" panose="020B0502020202020204" pitchFamily="34" charset="0"/>
                  </a:rPr>
                  <a:t>individuals, teams and organisations</a:t>
                </a:r>
                <a:r>
                  <a:rPr lang="en-AU" sz="2000" dirty="0">
                    <a:latin typeface="Century Gothic" panose="020B0502020202020204" pitchFamily="34" charset="0"/>
                  </a:rPr>
                  <a:t>.</a:t>
                </a:r>
                <a:endParaRPr lang="en-AU" sz="2000" b="1" dirty="0">
                  <a:solidFill>
                    <a:srgbClr val="0000FF"/>
                  </a:solidFill>
                  <a:latin typeface="Century Gothic" panose="020B0502020202020204" pitchFamily="34" charset="0"/>
                </a:endParaRPr>
              </a:p>
            </p:txBody>
          </p:sp>
          <p:sp>
            <p:nvSpPr>
              <p:cNvPr id="18" name="Dowolny kształt 32">
                <a:extLst>
                  <a:ext uri="{FF2B5EF4-FFF2-40B4-BE49-F238E27FC236}">
                    <a16:creationId xmlns:a16="http://schemas.microsoft.com/office/drawing/2014/main" id="{86B63127-D9C5-DD69-F13C-148E37D78DFA}"/>
                  </a:ext>
                </a:extLst>
              </p:cNvPr>
              <p:cNvSpPr/>
              <p:nvPr/>
            </p:nvSpPr>
            <p:spPr>
              <a:xfrm>
                <a:off x="1119744" y="3774364"/>
                <a:ext cx="1075582" cy="1652645"/>
              </a:xfrm>
              <a:custGeom>
                <a:avLst/>
                <a:gdLst>
                  <a:gd name="connsiteX0" fmla="*/ 275278 w 1075212"/>
                  <a:gd name="connsiteY0" fmla="*/ 0 h 1651632"/>
                  <a:gd name="connsiteX1" fmla="*/ 1075212 w 1075212"/>
                  <a:gd name="connsiteY1" fmla="*/ 0 h 1651632"/>
                  <a:gd name="connsiteX2" fmla="*/ 1075212 w 1075212"/>
                  <a:gd name="connsiteY2" fmla="*/ 1651632 h 1651632"/>
                  <a:gd name="connsiteX3" fmla="*/ 275278 w 1075212"/>
                  <a:gd name="connsiteY3" fmla="*/ 1651632 h 1651632"/>
                  <a:gd name="connsiteX4" fmla="*/ 0 w 1075212"/>
                  <a:gd name="connsiteY4" fmla="*/ 1376354 h 1651632"/>
                  <a:gd name="connsiteX5" fmla="*/ 0 w 1075212"/>
                  <a:gd name="connsiteY5" fmla="*/ 275278 h 1651632"/>
                  <a:gd name="connsiteX6" fmla="*/ 275278 w 1075212"/>
                  <a:gd name="connsiteY6" fmla="*/ 0 h 1651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5212" h="1651632">
                    <a:moveTo>
                      <a:pt x="275278" y="0"/>
                    </a:moveTo>
                    <a:lnTo>
                      <a:pt x="1075212" y="0"/>
                    </a:lnTo>
                    <a:lnTo>
                      <a:pt x="1075212" y="1651632"/>
                    </a:lnTo>
                    <a:lnTo>
                      <a:pt x="275278" y="1651632"/>
                    </a:lnTo>
                    <a:cubicBezTo>
                      <a:pt x="123246" y="1651632"/>
                      <a:pt x="0" y="1528386"/>
                      <a:pt x="0" y="1376354"/>
                    </a:cubicBezTo>
                    <a:lnTo>
                      <a:pt x="0" y="275278"/>
                    </a:lnTo>
                    <a:cubicBezTo>
                      <a:pt x="0" y="123246"/>
                      <a:pt x="123246" y="0"/>
                      <a:pt x="275278" y="0"/>
                    </a:cubicBez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latin typeface="Century Gothic" panose="020B0502020202020204" pitchFamily="34" charset="0"/>
                </a:endParaRPr>
              </a:p>
            </p:txBody>
          </p:sp>
        </p:grpSp>
        <p:sp>
          <p:nvSpPr>
            <p:cNvPr id="21" name="Freeform 17">
              <a:extLst>
                <a:ext uri="{FF2B5EF4-FFF2-40B4-BE49-F238E27FC236}">
                  <a16:creationId xmlns:a16="http://schemas.microsoft.com/office/drawing/2014/main" id="{38C3F6FF-86A0-FE6B-845B-6234C5A49CC7}"/>
                </a:ext>
              </a:extLst>
            </p:cNvPr>
            <p:cNvSpPr>
              <a:spLocks noEditPoints="1"/>
            </p:cNvSpPr>
            <p:nvPr/>
          </p:nvSpPr>
          <p:spPr bwMode="auto">
            <a:xfrm>
              <a:off x="1329826" y="5144563"/>
              <a:ext cx="412824" cy="480867"/>
            </a:xfrm>
            <a:custGeom>
              <a:avLst/>
              <a:gdLst>
                <a:gd name="T0" fmla="*/ 407 w 413"/>
                <a:gd name="T1" fmla="*/ 364 h 480"/>
                <a:gd name="T2" fmla="*/ 394 w 413"/>
                <a:gd name="T3" fmla="*/ 296 h 480"/>
                <a:gd name="T4" fmla="*/ 353 w 413"/>
                <a:gd name="T5" fmla="*/ 233 h 480"/>
                <a:gd name="T6" fmla="*/ 344 w 413"/>
                <a:gd name="T7" fmla="*/ 29 h 480"/>
                <a:gd name="T8" fmla="*/ 28 w 413"/>
                <a:gd name="T9" fmla="*/ 0 h 480"/>
                <a:gd name="T10" fmla="*/ 0 w 413"/>
                <a:gd name="T11" fmla="*/ 441 h 480"/>
                <a:gd name="T12" fmla="*/ 294 w 413"/>
                <a:gd name="T13" fmla="*/ 469 h 480"/>
                <a:gd name="T14" fmla="*/ 303 w 413"/>
                <a:gd name="T15" fmla="*/ 480 h 480"/>
                <a:gd name="T16" fmla="*/ 307 w 413"/>
                <a:gd name="T17" fmla="*/ 474 h 480"/>
                <a:gd name="T18" fmla="*/ 196 w 413"/>
                <a:gd name="T19" fmla="*/ 367 h 480"/>
                <a:gd name="T20" fmla="*/ 174 w 413"/>
                <a:gd name="T21" fmla="*/ 331 h 480"/>
                <a:gd name="T22" fmla="*/ 195 w 413"/>
                <a:gd name="T23" fmla="*/ 334 h 480"/>
                <a:gd name="T24" fmla="*/ 239 w 413"/>
                <a:gd name="T25" fmla="*/ 363 h 480"/>
                <a:gd name="T26" fmla="*/ 247 w 413"/>
                <a:gd name="T27" fmla="*/ 339 h 480"/>
                <a:gd name="T28" fmla="*/ 195 w 413"/>
                <a:gd name="T29" fmla="*/ 189 h 480"/>
                <a:gd name="T30" fmla="*/ 217 w 413"/>
                <a:gd name="T31" fmla="*/ 201 h 480"/>
                <a:gd name="T32" fmla="*/ 251 w 413"/>
                <a:gd name="T33" fmla="*/ 274 h 480"/>
                <a:gd name="T34" fmla="*/ 260 w 413"/>
                <a:gd name="T35" fmla="*/ 271 h 480"/>
                <a:gd name="T36" fmla="*/ 292 w 413"/>
                <a:gd name="T37" fmla="*/ 259 h 480"/>
                <a:gd name="T38" fmla="*/ 315 w 413"/>
                <a:gd name="T39" fmla="*/ 246 h 480"/>
                <a:gd name="T40" fmla="*/ 335 w 413"/>
                <a:gd name="T41" fmla="*/ 252 h 480"/>
                <a:gd name="T42" fmla="*/ 353 w 413"/>
                <a:gd name="T43" fmla="*/ 243 h 480"/>
                <a:gd name="T44" fmla="*/ 385 w 413"/>
                <a:gd name="T45" fmla="*/ 298 h 480"/>
                <a:gd name="T46" fmla="*/ 398 w 413"/>
                <a:gd name="T47" fmla="*/ 363 h 480"/>
                <a:gd name="T48" fmla="*/ 410 w 413"/>
                <a:gd name="T49" fmla="*/ 419 h 480"/>
                <a:gd name="T50" fmla="*/ 302 w 413"/>
                <a:gd name="T51" fmla="*/ 240 h 480"/>
                <a:gd name="T52" fmla="*/ 260 w 413"/>
                <a:gd name="T53" fmla="*/ 254 h 480"/>
                <a:gd name="T54" fmla="*/ 226 w 413"/>
                <a:gd name="T55" fmla="*/ 198 h 480"/>
                <a:gd name="T56" fmla="*/ 191 w 413"/>
                <a:gd name="T57" fmla="*/ 180 h 480"/>
                <a:gd name="T58" fmla="*/ 238 w 413"/>
                <a:gd name="T59" fmla="*/ 342 h 480"/>
                <a:gd name="T60" fmla="*/ 201 w 413"/>
                <a:gd name="T61" fmla="*/ 326 h 480"/>
                <a:gd name="T62" fmla="*/ 166 w 413"/>
                <a:gd name="T63" fmla="*/ 325 h 480"/>
                <a:gd name="T64" fmla="*/ 190 w 413"/>
                <a:gd name="T65" fmla="*/ 374 h 480"/>
                <a:gd name="T66" fmla="*/ 42 w 413"/>
                <a:gd name="T67" fmla="*/ 378 h 480"/>
                <a:gd name="T68" fmla="*/ 302 w 413"/>
                <a:gd name="T69" fmla="*/ 45 h 480"/>
                <a:gd name="T70" fmla="*/ 335 w 413"/>
                <a:gd name="T71" fmla="*/ 240 h 480"/>
                <a:gd name="T72" fmla="*/ 314 w 413"/>
                <a:gd name="T73" fmla="*/ 237 h 480"/>
                <a:gd name="T74" fmla="*/ 312 w 413"/>
                <a:gd name="T75" fmla="*/ 41 h 480"/>
                <a:gd name="T76" fmla="*/ 37 w 413"/>
                <a:gd name="T77" fmla="*/ 36 h 480"/>
                <a:gd name="T78" fmla="*/ 32 w 413"/>
                <a:gd name="T79" fmla="*/ 383 h 480"/>
                <a:gd name="T80" fmla="*/ 206 w 413"/>
                <a:gd name="T81" fmla="*/ 388 h 480"/>
                <a:gd name="T82" fmla="*/ 288 w 413"/>
                <a:gd name="T83" fmla="*/ 459 h 480"/>
                <a:gd name="T84" fmla="*/ 9 w 413"/>
                <a:gd name="T85" fmla="*/ 441 h 480"/>
                <a:gd name="T86" fmla="*/ 28 w 413"/>
                <a:gd name="T87" fmla="*/ 10 h 480"/>
                <a:gd name="T88" fmla="*/ 335 w 413"/>
                <a:gd name="T89" fmla="*/ 29 h 480"/>
                <a:gd name="T90" fmla="*/ 172 w 413"/>
                <a:gd name="T91" fmla="*/ 449 h 480"/>
                <a:gd name="T92" fmla="*/ 172 w 413"/>
                <a:gd name="T93" fmla="*/ 399 h 480"/>
                <a:gd name="T94" fmla="*/ 172 w 413"/>
                <a:gd name="T95" fmla="*/ 449 h 480"/>
                <a:gd name="T96" fmla="*/ 189 w 413"/>
                <a:gd name="T97" fmla="*/ 423 h 480"/>
                <a:gd name="T98" fmla="*/ 157 w 413"/>
                <a:gd name="T99" fmla="*/ 423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3" h="480">
                  <a:moveTo>
                    <a:pt x="412" y="412"/>
                  </a:moveTo>
                  <a:cubicBezTo>
                    <a:pt x="405" y="398"/>
                    <a:pt x="406" y="380"/>
                    <a:pt x="407" y="364"/>
                  </a:cubicBezTo>
                  <a:cubicBezTo>
                    <a:pt x="408" y="351"/>
                    <a:pt x="409" y="341"/>
                    <a:pt x="405" y="333"/>
                  </a:cubicBezTo>
                  <a:cubicBezTo>
                    <a:pt x="402" y="327"/>
                    <a:pt x="398" y="311"/>
                    <a:pt x="394" y="296"/>
                  </a:cubicBezTo>
                  <a:cubicBezTo>
                    <a:pt x="390" y="279"/>
                    <a:pt x="386" y="263"/>
                    <a:pt x="382" y="255"/>
                  </a:cubicBezTo>
                  <a:cubicBezTo>
                    <a:pt x="375" y="241"/>
                    <a:pt x="365" y="233"/>
                    <a:pt x="353" y="233"/>
                  </a:cubicBezTo>
                  <a:cubicBezTo>
                    <a:pt x="350" y="233"/>
                    <a:pt x="347" y="234"/>
                    <a:pt x="344" y="234"/>
                  </a:cubicBezTo>
                  <a:cubicBezTo>
                    <a:pt x="344" y="29"/>
                    <a:pt x="344" y="29"/>
                    <a:pt x="344" y="29"/>
                  </a:cubicBezTo>
                  <a:cubicBezTo>
                    <a:pt x="344" y="12"/>
                    <a:pt x="330" y="0"/>
                    <a:pt x="316" y="0"/>
                  </a:cubicBezTo>
                  <a:cubicBezTo>
                    <a:pt x="28" y="0"/>
                    <a:pt x="28" y="0"/>
                    <a:pt x="28" y="0"/>
                  </a:cubicBezTo>
                  <a:cubicBezTo>
                    <a:pt x="14" y="0"/>
                    <a:pt x="0" y="12"/>
                    <a:pt x="0" y="29"/>
                  </a:cubicBezTo>
                  <a:cubicBezTo>
                    <a:pt x="0" y="441"/>
                    <a:pt x="0" y="441"/>
                    <a:pt x="0" y="441"/>
                  </a:cubicBezTo>
                  <a:cubicBezTo>
                    <a:pt x="0" y="457"/>
                    <a:pt x="14" y="469"/>
                    <a:pt x="28" y="469"/>
                  </a:cubicBezTo>
                  <a:cubicBezTo>
                    <a:pt x="294" y="469"/>
                    <a:pt x="294" y="469"/>
                    <a:pt x="294" y="469"/>
                  </a:cubicBezTo>
                  <a:cubicBezTo>
                    <a:pt x="295" y="472"/>
                    <a:pt x="297" y="475"/>
                    <a:pt x="298" y="478"/>
                  </a:cubicBezTo>
                  <a:cubicBezTo>
                    <a:pt x="299" y="479"/>
                    <a:pt x="301" y="480"/>
                    <a:pt x="303" y="480"/>
                  </a:cubicBezTo>
                  <a:cubicBezTo>
                    <a:pt x="303" y="480"/>
                    <a:pt x="304" y="480"/>
                    <a:pt x="305" y="480"/>
                  </a:cubicBezTo>
                  <a:cubicBezTo>
                    <a:pt x="307" y="479"/>
                    <a:pt x="308" y="476"/>
                    <a:pt x="307" y="474"/>
                  </a:cubicBezTo>
                  <a:cubicBezTo>
                    <a:pt x="294" y="446"/>
                    <a:pt x="273" y="422"/>
                    <a:pt x="259" y="416"/>
                  </a:cubicBezTo>
                  <a:cubicBezTo>
                    <a:pt x="251" y="414"/>
                    <a:pt x="217" y="385"/>
                    <a:pt x="196" y="367"/>
                  </a:cubicBezTo>
                  <a:cubicBezTo>
                    <a:pt x="187" y="359"/>
                    <a:pt x="179" y="352"/>
                    <a:pt x="175" y="349"/>
                  </a:cubicBezTo>
                  <a:cubicBezTo>
                    <a:pt x="168" y="344"/>
                    <a:pt x="170" y="335"/>
                    <a:pt x="174" y="331"/>
                  </a:cubicBezTo>
                  <a:cubicBezTo>
                    <a:pt x="175" y="329"/>
                    <a:pt x="181" y="323"/>
                    <a:pt x="188" y="328"/>
                  </a:cubicBezTo>
                  <a:cubicBezTo>
                    <a:pt x="190" y="329"/>
                    <a:pt x="192" y="331"/>
                    <a:pt x="195" y="334"/>
                  </a:cubicBezTo>
                  <a:cubicBezTo>
                    <a:pt x="206" y="342"/>
                    <a:pt x="222" y="354"/>
                    <a:pt x="231" y="361"/>
                  </a:cubicBezTo>
                  <a:cubicBezTo>
                    <a:pt x="234" y="364"/>
                    <a:pt x="238" y="364"/>
                    <a:pt x="239" y="363"/>
                  </a:cubicBezTo>
                  <a:cubicBezTo>
                    <a:pt x="245" y="361"/>
                    <a:pt x="247" y="350"/>
                    <a:pt x="247" y="341"/>
                  </a:cubicBezTo>
                  <a:cubicBezTo>
                    <a:pt x="247" y="340"/>
                    <a:pt x="247" y="339"/>
                    <a:pt x="247" y="339"/>
                  </a:cubicBezTo>
                  <a:cubicBezTo>
                    <a:pt x="188" y="215"/>
                    <a:pt x="188" y="215"/>
                    <a:pt x="188" y="215"/>
                  </a:cubicBezTo>
                  <a:cubicBezTo>
                    <a:pt x="183" y="205"/>
                    <a:pt x="186" y="193"/>
                    <a:pt x="195" y="189"/>
                  </a:cubicBezTo>
                  <a:cubicBezTo>
                    <a:pt x="199" y="187"/>
                    <a:pt x="203" y="187"/>
                    <a:pt x="208" y="189"/>
                  </a:cubicBezTo>
                  <a:cubicBezTo>
                    <a:pt x="212" y="191"/>
                    <a:pt x="215" y="195"/>
                    <a:pt x="217" y="201"/>
                  </a:cubicBezTo>
                  <a:cubicBezTo>
                    <a:pt x="217" y="201"/>
                    <a:pt x="217" y="201"/>
                    <a:pt x="217" y="202"/>
                  </a:cubicBezTo>
                  <a:cubicBezTo>
                    <a:pt x="251" y="274"/>
                    <a:pt x="251" y="274"/>
                    <a:pt x="251" y="274"/>
                  </a:cubicBezTo>
                  <a:cubicBezTo>
                    <a:pt x="252" y="276"/>
                    <a:pt x="255" y="277"/>
                    <a:pt x="257" y="276"/>
                  </a:cubicBezTo>
                  <a:cubicBezTo>
                    <a:pt x="259" y="276"/>
                    <a:pt x="260" y="274"/>
                    <a:pt x="260" y="271"/>
                  </a:cubicBezTo>
                  <a:cubicBezTo>
                    <a:pt x="260" y="267"/>
                    <a:pt x="261" y="264"/>
                    <a:pt x="265" y="261"/>
                  </a:cubicBezTo>
                  <a:cubicBezTo>
                    <a:pt x="272" y="257"/>
                    <a:pt x="284" y="256"/>
                    <a:pt x="292" y="259"/>
                  </a:cubicBezTo>
                  <a:cubicBezTo>
                    <a:pt x="294" y="260"/>
                    <a:pt x="297" y="259"/>
                    <a:pt x="298" y="257"/>
                  </a:cubicBezTo>
                  <a:cubicBezTo>
                    <a:pt x="301" y="250"/>
                    <a:pt x="309" y="247"/>
                    <a:pt x="315" y="246"/>
                  </a:cubicBezTo>
                  <a:cubicBezTo>
                    <a:pt x="322" y="245"/>
                    <a:pt x="328" y="247"/>
                    <a:pt x="331" y="251"/>
                  </a:cubicBezTo>
                  <a:cubicBezTo>
                    <a:pt x="332" y="252"/>
                    <a:pt x="334" y="253"/>
                    <a:pt x="335" y="252"/>
                  </a:cubicBezTo>
                  <a:cubicBezTo>
                    <a:pt x="337" y="252"/>
                    <a:pt x="338" y="251"/>
                    <a:pt x="339" y="250"/>
                  </a:cubicBezTo>
                  <a:cubicBezTo>
                    <a:pt x="341" y="245"/>
                    <a:pt x="347" y="242"/>
                    <a:pt x="353" y="243"/>
                  </a:cubicBezTo>
                  <a:cubicBezTo>
                    <a:pt x="358" y="243"/>
                    <a:pt x="367" y="245"/>
                    <a:pt x="373" y="259"/>
                  </a:cubicBezTo>
                  <a:cubicBezTo>
                    <a:pt x="377" y="266"/>
                    <a:pt x="381" y="283"/>
                    <a:pt x="385" y="298"/>
                  </a:cubicBezTo>
                  <a:cubicBezTo>
                    <a:pt x="389" y="315"/>
                    <a:pt x="393" y="330"/>
                    <a:pt x="397" y="337"/>
                  </a:cubicBezTo>
                  <a:cubicBezTo>
                    <a:pt x="399" y="342"/>
                    <a:pt x="398" y="353"/>
                    <a:pt x="398" y="363"/>
                  </a:cubicBezTo>
                  <a:cubicBezTo>
                    <a:pt x="397" y="379"/>
                    <a:pt x="396" y="399"/>
                    <a:pt x="404" y="416"/>
                  </a:cubicBezTo>
                  <a:cubicBezTo>
                    <a:pt x="405" y="419"/>
                    <a:pt x="408" y="420"/>
                    <a:pt x="410" y="419"/>
                  </a:cubicBezTo>
                  <a:cubicBezTo>
                    <a:pt x="412" y="417"/>
                    <a:pt x="413" y="415"/>
                    <a:pt x="412" y="412"/>
                  </a:cubicBezTo>
                  <a:close/>
                  <a:moveTo>
                    <a:pt x="302" y="240"/>
                  </a:moveTo>
                  <a:cubicBezTo>
                    <a:pt x="298" y="243"/>
                    <a:pt x="294" y="246"/>
                    <a:pt x="292" y="249"/>
                  </a:cubicBezTo>
                  <a:cubicBezTo>
                    <a:pt x="281" y="246"/>
                    <a:pt x="268" y="248"/>
                    <a:pt x="260" y="254"/>
                  </a:cubicBezTo>
                  <a:cubicBezTo>
                    <a:pt x="258" y="255"/>
                    <a:pt x="256" y="257"/>
                    <a:pt x="254" y="259"/>
                  </a:cubicBezTo>
                  <a:cubicBezTo>
                    <a:pt x="226" y="198"/>
                    <a:pt x="226" y="198"/>
                    <a:pt x="226" y="198"/>
                  </a:cubicBezTo>
                  <a:cubicBezTo>
                    <a:pt x="224" y="190"/>
                    <a:pt x="218" y="184"/>
                    <a:pt x="212" y="181"/>
                  </a:cubicBezTo>
                  <a:cubicBezTo>
                    <a:pt x="205" y="177"/>
                    <a:pt x="197" y="177"/>
                    <a:pt x="191" y="180"/>
                  </a:cubicBezTo>
                  <a:cubicBezTo>
                    <a:pt x="178" y="187"/>
                    <a:pt x="173" y="204"/>
                    <a:pt x="180" y="219"/>
                  </a:cubicBezTo>
                  <a:cubicBezTo>
                    <a:pt x="238" y="342"/>
                    <a:pt x="238" y="342"/>
                    <a:pt x="238" y="342"/>
                  </a:cubicBezTo>
                  <a:cubicBezTo>
                    <a:pt x="237" y="346"/>
                    <a:pt x="237" y="351"/>
                    <a:pt x="236" y="353"/>
                  </a:cubicBezTo>
                  <a:cubicBezTo>
                    <a:pt x="227" y="345"/>
                    <a:pt x="212" y="334"/>
                    <a:pt x="201" y="326"/>
                  </a:cubicBezTo>
                  <a:cubicBezTo>
                    <a:pt x="198" y="324"/>
                    <a:pt x="195" y="322"/>
                    <a:pt x="193" y="320"/>
                  </a:cubicBezTo>
                  <a:cubicBezTo>
                    <a:pt x="184" y="314"/>
                    <a:pt x="173" y="316"/>
                    <a:pt x="166" y="325"/>
                  </a:cubicBezTo>
                  <a:cubicBezTo>
                    <a:pt x="160" y="334"/>
                    <a:pt x="158" y="348"/>
                    <a:pt x="169" y="357"/>
                  </a:cubicBezTo>
                  <a:cubicBezTo>
                    <a:pt x="173" y="360"/>
                    <a:pt x="181" y="366"/>
                    <a:pt x="190" y="374"/>
                  </a:cubicBezTo>
                  <a:cubicBezTo>
                    <a:pt x="192" y="376"/>
                    <a:pt x="193" y="377"/>
                    <a:pt x="195" y="378"/>
                  </a:cubicBezTo>
                  <a:cubicBezTo>
                    <a:pt x="42" y="378"/>
                    <a:pt x="42" y="378"/>
                    <a:pt x="42" y="378"/>
                  </a:cubicBezTo>
                  <a:cubicBezTo>
                    <a:pt x="42" y="45"/>
                    <a:pt x="42" y="45"/>
                    <a:pt x="42" y="45"/>
                  </a:cubicBezTo>
                  <a:cubicBezTo>
                    <a:pt x="302" y="45"/>
                    <a:pt x="302" y="45"/>
                    <a:pt x="302" y="45"/>
                  </a:cubicBezTo>
                  <a:lnTo>
                    <a:pt x="302" y="240"/>
                  </a:lnTo>
                  <a:close/>
                  <a:moveTo>
                    <a:pt x="335" y="240"/>
                  </a:moveTo>
                  <a:cubicBezTo>
                    <a:pt x="335" y="240"/>
                    <a:pt x="334" y="241"/>
                    <a:pt x="334" y="241"/>
                  </a:cubicBezTo>
                  <a:cubicBezTo>
                    <a:pt x="329" y="237"/>
                    <a:pt x="322" y="236"/>
                    <a:pt x="314" y="237"/>
                  </a:cubicBezTo>
                  <a:cubicBezTo>
                    <a:pt x="313" y="237"/>
                    <a:pt x="313" y="237"/>
                    <a:pt x="312" y="237"/>
                  </a:cubicBezTo>
                  <a:cubicBezTo>
                    <a:pt x="312" y="41"/>
                    <a:pt x="312" y="41"/>
                    <a:pt x="312" y="41"/>
                  </a:cubicBezTo>
                  <a:cubicBezTo>
                    <a:pt x="312" y="38"/>
                    <a:pt x="309" y="36"/>
                    <a:pt x="307" y="36"/>
                  </a:cubicBezTo>
                  <a:cubicBezTo>
                    <a:pt x="37" y="36"/>
                    <a:pt x="37" y="36"/>
                    <a:pt x="37" y="36"/>
                  </a:cubicBezTo>
                  <a:cubicBezTo>
                    <a:pt x="34" y="36"/>
                    <a:pt x="32" y="38"/>
                    <a:pt x="32" y="41"/>
                  </a:cubicBezTo>
                  <a:cubicBezTo>
                    <a:pt x="32" y="383"/>
                    <a:pt x="32" y="383"/>
                    <a:pt x="32" y="383"/>
                  </a:cubicBezTo>
                  <a:cubicBezTo>
                    <a:pt x="32" y="386"/>
                    <a:pt x="34" y="388"/>
                    <a:pt x="37" y="388"/>
                  </a:cubicBezTo>
                  <a:cubicBezTo>
                    <a:pt x="206" y="388"/>
                    <a:pt x="206" y="388"/>
                    <a:pt x="206" y="388"/>
                  </a:cubicBezTo>
                  <a:cubicBezTo>
                    <a:pt x="229" y="408"/>
                    <a:pt x="248" y="423"/>
                    <a:pt x="255" y="425"/>
                  </a:cubicBezTo>
                  <a:cubicBezTo>
                    <a:pt x="263" y="428"/>
                    <a:pt x="277" y="441"/>
                    <a:pt x="288" y="459"/>
                  </a:cubicBezTo>
                  <a:cubicBezTo>
                    <a:pt x="28" y="459"/>
                    <a:pt x="28" y="459"/>
                    <a:pt x="28" y="459"/>
                  </a:cubicBezTo>
                  <a:cubicBezTo>
                    <a:pt x="19" y="459"/>
                    <a:pt x="9" y="452"/>
                    <a:pt x="9" y="441"/>
                  </a:cubicBezTo>
                  <a:cubicBezTo>
                    <a:pt x="9" y="29"/>
                    <a:pt x="9" y="29"/>
                    <a:pt x="9" y="29"/>
                  </a:cubicBezTo>
                  <a:cubicBezTo>
                    <a:pt x="9" y="17"/>
                    <a:pt x="19" y="10"/>
                    <a:pt x="28" y="10"/>
                  </a:cubicBezTo>
                  <a:cubicBezTo>
                    <a:pt x="316" y="10"/>
                    <a:pt x="316" y="10"/>
                    <a:pt x="316" y="10"/>
                  </a:cubicBezTo>
                  <a:cubicBezTo>
                    <a:pt x="325" y="10"/>
                    <a:pt x="335" y="17"/>
                    <a:pt x="335" y="29"/>
                  </a:cubicBezTo>
                  <a:lnTo>
                    <a:pt x="335" y="240"/>
                  </a:lnTo>
                  <a:close/>
                  <a:moveTo>
                    <a:pt x="172" y="449"/>
                  </a:moveTo>
                  <a:cubicBezTo>
                    <a:pt x="186" y="449"/>
                    <a:pt x="198" y="438"/>
                    <a:pt x="198" y="423"/>
                  </a:cubicBezTo>
                  <a:cubicBezTo>
                    <a:pt x="198" y="410"/>
                    <a:pt x="186" y="399"/>
                    <a:pt x="172" y="399"/>
                  </a:cubicBezTo>
                  <a:cubicBezTo>
                    <a:pt x="157" y="399"/>
                    <a:pt x="148" y="411"/>
                    <a:pt x="148" y="423"/>
                  </a:cubicBezTo>
                  <a:cubicBezTo>
                    <a:pt x="148" y="438"/>
                    <a:pt x="158" y="449"/>
                    <a:pt x="172" y="449"/>
                  </a:cubicBezTo>
                  <a:close/>
                  <a:moveTo>
                    <a:pt x="172" y="408"/>
                  </a:moveTo>
                  <a:cubicBezTo>
                    <a:pt x="181" y="408"/>
                    <a:pt x="189" y="416"/>
                    <a:pt x="189" y="423"/>
                  </a:cubicBezTo>
                  <a:cubicBezTo>
                    <a:pt x="189" y="432"/>
                    <a:pt x="181" y="440"/>
                    <a:pt x="172" y="440"/>
                  </a:cubicBezTo>
                  <a:cubicBezTo>
                    <a:pt x="162" y="440"/>
                    <a:pt x="157" y="431"/>
                    <a:pt x="157" y="423"/>
                  </a:cubicBezTo>
                  <a:cubicBezTo>
                    <a:pt x="157" y="416"/>
                    <a:pt x="163" y="408"/>
                    <a:pt x="172" y="408"/>
                  </a:cubicBezTo>
                  <a:close/>
                </a:path>
              </a:pathLst>
            </a:custGeom>
            <a:solidFill>
              <a:schemeClr val="bg1">
                <a:lumMod val="65000"/>
              </a:schemeClr>
            </a:solidFill>
            <a:ln w="3175" cap="rnd">
              <a:solidFill>
                <a:schemeClr val="bg1"/>
              </a:solidFill>
              <a:round/>
            </a:ln>
          </p:spPr>
          <p:style>
            <a:lnRef idx="1">
              <a:schemeClr val="accent1"/>
            </a:lnRef>
            <a:fillRef idx="0">
              <a:schemeClr val="accent1"/>
            </a:fillRef>
            <a:effectRef idx="0">
              <a:schemeClr val="accent1"/>
            </a:effectRef>
            <a:fontRef idx="minor">
              <a:schemeClr val="tx1"/>
            </a:fontRef>
          </p:style>
          <p:txBody>
            <a:bodyPr lIns="68580" tIns="34290" rIns="68580" bIns="34290"/>
            <a:lstStyle/>
            <a:p>
              <a:pPr defTabSz="913203" eaLnBrk="1" fontAlgn="auto" hangingPunct="1">
                <a:spcBef>
                  <a:spcPts val="0"/>
                </a:spcBef>
                <a:spcAft>
                  <a:spcPts val="0"/>
                </a:spcAft>
                <a:defRPr/>
              </a:pPr>
              <a:endParaRPr lang="en-US">
                <a:latin typeface="Century Gothic" panose="020B05020202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nodeType="afterGroup">
                            <p:stCondLst>
                              <p:cond delay="500"/>
                            </p:stCondLst>
                            <p:childTnLst>
                              <p:par>
                                <p:cTn id="9" presetID="22" presetClass="entr" presetSubtype="4"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down)">
                                      <p:cBhvr>
                                        <p:cTn id="11" dur="500"/>
                                        <p:tgtEl>
                                          <p:spTgt spid="11"/>
                                        </p:tgtEl>
                                      </p:cBhvr>
                                    </p:animEffect>
                                  </p:childTnLst>
                                </p:cTn>
                              </p:par>
                            </p:childTnLst>
                          </p:cTn>
                        </p:par>
                        <p:par>
                          <p:cTn id="12" fill="hold" nodeType="afterGroup">
                            <p:stCondLst>
                              <p:cond delay="1000"/>
                            </p:stCondLst>
                            <p:childTnLst>
                              <p:par>
                                <p:cTn id="13" presetID="22" presetClass="entr" presetSubtype="8"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left)">
                                      <p:cBhvr>
                                        <p:cTn id="15" dur="500"/>
                                        <p:tgtEl>
                                          <p:spTgt spid="12"/>
                                        </p:tgtEl>
                                      </p:cBhvr>
                                    </p:animEffect>
                                  </p:childTnLst>
                                </p:cTn>
                              </p:par>
                            </p:childTnLst>
                          </p:cTn>
                        </p:par>
                        <p:par>
                          <p:cTn id="16" fill="hold" nodeType="afterGroup">
                            <p:stCondLst>
                              <p:cond delay="1500"/>
                            </p:stCondLst>
                            <p:childTnLst>
                              <p:par>
                                <p:cTn id="17" presetID="2" presetClass="entr" presetSubtype="4"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750" fill="hold"/>
                                        <p:tgtEl>
                                          <p:spTgt spid="2"/>
                                        </p:tgtEl>
                                        <p:attrNameLst>
                                          <p:attrName>ppt_x</p:attrName>
                                        </p:attrNameLst>
                                      </p:cBhvr>
                                      <p:tavLst>
                                        <p:tav tm="0">
                                          <p:val>
                                            <p:strVal val="#ppt_x"/>
                                          </p:val>
                                        </p:tav>
                                        <p:tav tm="100000">
                                          <p:val>
                                            <p:strVal val="#ppt_x"/>
                                          </p:val>
                                        </p:tav>
                                      </p:tavLst>
                                    </p:anim>
                                    <p:anim calcmode="lin" valueType="num">
                                      <p:cBhvr additive="base">
                                        <p:cTn id="20" dur="750" fill="hold"/>
                                        <p:tgtEl>
                                          <p:spTgt spid="2"/>
                                        </p:tgtEl>
                                        <p:attrNameLst>
                                          <p:attrName>ppt_y</p:attrName>
                                        </p:attrNameLst>
                                      </p:cBhvr>
                                      <p:tavLst>
                                        <p:tav tm="0">
                                          <p:val>
                                            <p:strVal val="1+#ppt_h/2"/>
                                          </p:val>
                                        </p:tav>
                                        <p:tav tm="100000">
                                          <p:val>
                                            <p:strVal val="#ppt_y"/>
                                          </p:val>
                                        </p:tav>
                                      </p:tavLst>
                                    </p:anim>
                                  </p:childTnLst>
                                </p:cTn>
                              </p:par>
                            </p:childTnLst>
                          </p:cTn>
                        </p:par>
                        <p:par>
                          <p:cTn id="21" fill="hold" nodeType="afterGroup">
                            <p:stCondLst>
                              <p:cond delay="2250"/>
                            </p:stCondLst>
                            <p:childTnLst>
                              <p:par>
                                <p:cTn id="22" presetID="22" presetClass="entr" presetSubtype="8" fill="hold" nodeType="afterEffect">
                                  <p:stCondLst>
                                    <p:cond delay="0"/>
                                  </p:stCondLst>
                                  <p:childTnLst>
                                    <p:set>
                                      <p:cBhvr>
                                        <p:cTn id="23" dur="1" fill="hold">
                                          <p:stCondLst>
                                            <p:cond delay="0"/>
                                          </p:stCondLst>
                                        </p:cTn>
                                        <p:tgtEl>
                                          <p:spTgt spid="19"/>
                                        </p:tgtEl>
                                        <p:attrNameLst>
                                          <p:attrName>style.visibility</p:attrName>
                                        </p:attrNameLst>
                                      </p:cBhvr>
                                      <p:to>
                                        <p:strVal val="visible"/>
                                      </p:to>
                                    </p:set>
                                    <p:animEffect transition="in" filter="wipe(left)">
                                      <p:cBhvr>
                                        <p:cTn id="24" dur="500"/>
                                        <p:tgtEl>
                                          <p:spTgt spid="19"/>
                                        </p:tgtEl>
                                      </p:cBhvr>
                                    </p:animEffect>
                                  </p:childTnLst>
                                </p:cTn>
                              </p:par>
                            </p:childTnLst>
                          </p:cTn>
                        </p:par>
                        <p:par>
                          <p:cTn id="25" fill="hold" nodeType="afterGroup">
                            <p:stCondLst>
                              <p:cond delay="2750"/>
                            </p:stCondLst>
                            <p:childTnLst>
                              <p:par>
                                <p:cTn id="26" presetID="2" presetClass="entr" presetSubtype="4" fill="hold" nodeType="afterEffect">
                                  <p:stCondLst>
                                    <p:cond delay="0"/>
                                  </p:stCondLst>
                                  <p:childTnLst>
                                    <p:set>
                                      <p:cBhvr>
                                        <p:cTn id="27" dur="1" fill="hold">
                                          <p:stCondLst>
                                            <p:cond delay="0"/>
                                          </p:stCondLst>
                                        </p:cTn>
                                        <p:tgtEl>
                                          <p:spTgt spid="6"/>
                                        </p:tgtEl>
                                        <p:attrNameLst>
                                          <p:attrName>style.visibility</p:attrName>
                                        </p:attrNameLst>
                                      </p:cBhvr>
                                      <p:to>
                                        <p:strVal val="visible"/>
                                      </p:to>
                                    </p:set>
                                    <p:anim calcmode="lin" valueType="num">
                                      <p:cBhvr additive="base">
                                        <p:cTn id="28" dur="750" fill="hold"/>
                                        <p:tgtEl>
                                          <p:spTgt spid="6"/>
                                        </p:tgtEl>
                                        <p:attrNameLst>
                                          <p:attrName>ppt_x</p:attrName>
                                        </p:attrNameLst>
                                      </p:cBhvr>
                                      <p:tavLst>
                                        <p:tav tm="0">
                                          <p:val>
                                            <p:strVal val="#ppt_x"/>
                                          </p:val>
                                        </p:tav>
                                        <p:tav tm="100000">
                                          <p:val>
                                            <p:strVal val="#ppt_x"/>
                                          </p:val>
                                        </p:tav>
                                      </p:tavLst>
                                    </p:anim>
                                    <p:anim calcmode="lin" valueType="num">
                                      <p:cBhvr additive="base">
                                        <p:cTn id="29" dur="750" fill="hold"/>
                                        <p:tgtEl>
                                          <p:spTgt spid="6"/>
                                        </p:tgtEl>
                                        <p:attrNameLst>
                                          <p:attrName>ppt_y</p:attrName>
                                        </p:attrNameLst>
                                      </p:cBhvr>
                                      <p:tavLst>
                                        <p:tav tm="0">
                                          <p:val>
                                            <p:strVal val="1+#ppt_h/2"/>
                                          </p:val>
                                        </p:tav>
                                        <p:tav tm="100000">
                                          <p:val>
                                            <p:strVal val="#ppt_y"/>
                                          </p:val>
                                        </p:tav>
                                      </p:tavLst>
                                    </p:anim>
                                  </p:childTnLst>
                                </p:cTn>
                              </p:par>
                            </p:childTnLst>
                          </p:cTn>
                        </p:par>
                        <p:par>
                          <p:cTn id="30" fill="hold" nodeType="afterGroup">
                            <p:stCondLst>
                              <p:cond delay="3500"/>
                            </p:stCondLst>
                            <p:childTnLst>
                              <p:par>
                                <p:cTn id="31" presetID="22" presetClass="entr" presetSubtype="1" fill="hold" nodeType="afterEffect">
                                  <p:stCondLst>
                                    <p:cond delay="0"/>
                                  </p:stCondLst>
                                  <p:childTnLst>
                                    <p:set>
                                      <p:cBhvr>
                                        <p:cTn id="32" dur="1" fill="hold">
                                          <p:stCondLst>
                                            <p:cond delay="0"/>
                                          </p:stCondLst>
                                        </p:cTn>
                                        <p:tgtEl>
                                          <p:spTgt spid="14"/>
                                        </p:tgtEl>
                                        <p:attrNameLst>
                                          <p:attrName>style.visibility</p:attrName>
                                        </p:attrNameLst>
                                      </p:cBhvr>
                                      <p:to>
                                        <p:strVal val="visible"/>
                                      </p:to>
                                    </p:set>
                                    <p:animEffect transition="in" filter="wipe(up)">
                                      <p:cBhvr>
                                        <p:cTn id="33" dur="500"/>
                                        <p:tgtEl>
                                          <p:spTgt spid="14"/>
                                        </p:tgtEl>
                                      </p:cBhvr>
                                    </p:animEffect>
                                  </p:childTnLst>
                                </p:cTn>
                              </p:par>
                            </p:childTnLst>
                          </p:cTn>
                        </p:par>
                        <p:par>
                          <p:cTn id="34" fill="hold" nodeType="afterGroup">
                            <p:stCondLst>
                              <p:cond delay="4000"/>
                            </p:stCondLst>
                            <p:childTnLst>
                              <p:par>
                                <p:cTn id="35" presetID="22" presetClass="entr" presetSubtype="8" fill="hold" nodeType="afterEffect">
                                  <p:stCondLst>
                                    <p:cond delay="0"/>
                                  </p:stCondLst>
                                  <p:childTnLst>
                                    <p:set>
                                      <p:cBhvr>
                                        <p:cTn id="36" dur="1" fill="hold">
                                          <p:stCondLst>
                                            <p:cond delay="0"/>
                                          </p:stCondLst>
                                        </p:cTn>
                                        <p:tgtEl>
                                          <p:spTgt spid="15"/>
                                        </p:tgtEl>
                                        <p:attrNameLst>
                                          <p:attrName>style.visibility</p:attrName>
                                        </p:attrNameLst>
                                      </p:cBhvr>
                                      <p:to>
                                        <p:strVal val="visible"/>
                                      </p:to>
                                    </p:set>
                                    <p:animEffect transition="in" filter="wipe(left)">
                                      <p:cBhvr>
                                        <p:cTn id="37" dur="500"/>
                                        <p:tgtEl>
                                          <p:spTgt spid="15"/>
                                        </p:tgtEl>
                                      </p:cBhvr>
                                    </p:animEffect>
                                  </p:childTnLst>
                                </p:cTn>
                              </p:par>
                            </p:childTnLst>
                          </p:cTn>
                        </p:par>
                        <p:par>
                          <p:cTn id="38" fill="hold" nodeType="afterGroup">
                            <p:stCondLst>
                              <p:cond delay="4500"/>
                            </p:stCondLst>
                            <p:childTnLst>
                              <p:par>
                                <p:cTn id="39" presetID="2" presetClass="entr" presetSubtype="4" fill="hold" nodeType="after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additive="base">
                                        <p:cTn id="41" dur="500" fill="hold"/>
                                        <p:tgtEl>
                                          <p:spTgt spid="22"/>
                                        </p:tgtEl>
                                        <p:attrNameLst>
                                          <p:attrName>ppt_x</p:attrName>
                                        </p:attrNameLst>
                                      </p:cBhvr>
                                      <p:tavLst>
                                        <p:tav tm="0">
                                          <p:val>
                                            <p:strVal val="#ppt_x"/>
                                          </p:val>
                                        </p:tav>
                                        <p:tav tm="100000">
                                          <p:val>
                                            <p:strVal val="#ppt_x"/>
                                          </p:val>
                                        </p:tav>
                                      </p:tavLst>
                                    </p:anim>
                                    <p:anim calcmode="lin" valueType="num">
                                      <p:cBhvr additive="base">
                                        <p:cTn id="42" dur="500" fill="hold"/>
                                        <p:tgtEl>
                                          <p:spTgt spid="22"/>
                                        </p:tgtEl>
                                        <p:attrNameLst>
                                          <p:attrName>ppt_y</p:attrName>
                                        </p:attrNameLst>
                                      </p:cBhvr>
                                      <p:tavLst>
                                        <p:tav tm="0">
                                          <p:val>
                                            <p:strVal val="1+#ppt_h/2"/>
                                          </p:val>
                                        </p:tav>
                                        <p:tav tm="100000">
                                          <p:val>
                                            <p:strVal val="#ppt_y"/>
                                          </p:val>
                                        </p:tav>
                                      </p:tavLst>
                                    </p:anim>
                                  </p:childTnLst>
                                </p:cTn>
                              </p:par>
                            </p:childTnLst>
                          </p:cTn>
                        </p:par>
                        <p:par>
                          <p:cTn id="43" fill="hold" nodeType="afterGroup">
                            <p:stCondLst>
                              <p:cond delay="5000"/>
                            </p:stCondLst>
                            <p:childTnLst>
                              <p:par>
                                <p:cTn id="44" presetID="2" presetClass="entr" presetSubtype="2" fill="hold" nodeType="afterEffect">
                                  <p:stCondLst>
                                    <p:cond delay="0"/>
                                  </p:stCondLst>
                                  <p:childTnLst>
                                    <p:set>
                                      <p:cBhvr>
                                        <p:cTn id="45" dur="1" fill="hold">
                                          <p:stCondLst>
                                            <p:cond delay="0"/>
                                          </p:stCondLst>
                                        </p:cTn>
                                        <p:tgtEl>
                                          <p:spTgt spid="13"/>
                                        </p:tgtEl>
                                        <p:attrNameLst>
                                          <p:attrName>style.visibility</p:attrName>
                                        </p:attrNameLst>
                                      </p:cBhvr>
                                      <p:to>
                                        <p:strVal val="visible"/>
                                      </p:to>
                                    </p:set>
                                    <p:anim calcmode="lin" valueType="num">
                                      <p:cBhvr additive="base">
                                        <p:cTn id="46" dur="750" fill="hold"/>
                                        <p:tgtEl>
                                          <p:spTgt spid="13"/>
                                        </p:tgtEl>
                                        <p:attrNameLst>
                                          <p:attrName>ppt_x</p:attrName>
                                        </p:attrNameLst>
                                      </p:cBhvr>
                                      <p:tavLst>
                                        <p:tav tm="0">
                                          <p:val>
                                            <p:strVal val="1+#ppt_w/2"/>
                                          </p:val>
                                        </p:tav>
                                        <p:tav tm="100000">
                                          <p:val>
                                            <p:strVal val="#ppt_x"/>
                                          </p:val>
                                        </p:tav>
                                      </p:tavLst>
                                    </p:anim>
                                    <p:anim calcmode="lin" valueType="num">
                                      <p:cBhvr additive="base">
                                        <p:cTn id="47" dur="75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Elipsa 2">
            <a:extLst>
              <a:ext uri="{FF2B5EF4-FFF2-40B4-BE49-F238E27FC236}">
                <a16:creationId xmlns:a16="http://schemas.microsoft.com/office/drawing/2014/main" id="{D0D0F044-A6B3-D2E7-A848-DE433C2A4811}"/>
              </a:ext>
            </a:extLst>
          </p:cNvPr>
          <p:cNvSpPr/>
          <p:nvPr/>
        </p:nvSpPr>
        <p:spPr>
          <a:xfrm>
            <a:off x="8277225" y="1214438"/>
            <a:ext cx="3440113" cy="3438525"/>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grpSp>
        <p:nvGrpSpPr>
          <p:cNvPr id="2" name="Grupa 14">
            <a:extLst>
              <a:ext uri="{FF2B5EF4-FFF2-40B4-BE49-F238E27FC236}">
                <a16:creationId xmlns:a16="http://schemas.microsoft.com/office/drawing/2014/main" id="{DEF56253-5902-48A1-0014-690E5E4C8E60}"/>
              </a:ext>
            </a:extLst>
          </p:cNvPr>
          <p:cNvGrpSpPr>
            <a:grpSpLocks/>
          </p:cNvGrpSpPr>
          <p:nvPr/>
        </p:nvGrpSpPr>
        <p:grpSpPr bwMode="auto">
          <a:xfrm>
            <a:off x="327025" y="3506788"/>
            <a:ext cx="706438" cy="706437"/>
            <a:chOff x="8657947" y="626070"/>
            <a:chExt cx="822960" cy="822960"/>
          </a:xfrm>
        </p:grpSpPr>
        <p:sp>
          <p:nvSpPr>
            <p:cNvPr id="3" name="Oval 23">
              <a:extLst>
                <a:ext uri="{FF2B5EF4-FFF2-40B4-BE49-F238E27FC236}">
                  <a16:creationId xmlns:a16="http://schemas.microsoft.com/office/drawing/2014/main" id="{6B9D1329-FD73-9CFF-056E-165C9258E35E}"/>
                </a:ext>
              </a:extLst>
            </p:cNvPr>
            <p:cNvSpPr>
              <a:spLocks noChangeArrowheads="1"/>
            </p:cNvSpPr>
            <p:nvPr/>
          </p:nvSpPr>
          <p:spPr bwMode="auto">
            <a:xfrm>
              <a:off x="8657947" y="626070"/>
              <a:ext cx="822960" cy="822960"/>
            </a:xfrm>
            <a:prstGeom prst="ellipse">
              <a:avLst/>
            </a:prstGeom>
            <a:ln w="19050" cap="rnd">
              <a:solidFill>
                <a:schemeClr val="bg2">
                  <a:lumMod val="75000"/>
                </a:schemeClr>
              </a:solidFill>
              <a:round/>
            </a:ln>
          </p:spPr>
          <p:style>
            <a:lnRef idx="1">
              <a:schemeClr val="accent1"/>
            </a:lnRef>
            <a:fillRef idx="0">
              <a:schemeClr val="accent1"/>
            </a:fillRef>
            <a:effectRef idx="0">
              <a:schemeClr val="accent1"/>
            </a:effectRef>
            <a:fontRef idx="minor">
              <a:schemeClr val="tx1"/>
            </a:fontRef>
          </p:style>
          <p:txBody>
            <a:bodyPr lIns="68580" tIns="34290" rIns="68580" bIns="34290"/>
            <a:lstStyle/>
            <a:p>
              <a:pPr defTabSz="913203" eaLnBrk="1" fontAlgn="auto" hangingPunct="1">
                <a:spcBef>
                  <a:spcPts val="0"/>
                </a:spcBef>
                <a:spcAft>
                  <a:spcPts val="0"/>
                </a:spcAft>
                <a:defRPr/>
              </a:pPr>
              <a:endParaRPr lang="en-US"/>
            </a:p>
          </p:txBody>
        </p:sp>
        <p:sp>
          <p:nvSpPr>
            <p:cNvPr id="4" name="Freeform 142">
              <a:extLst>
                <a:ext uri="{FF2B5EF4-FFF2-40B4-BE49-F238E27FC236}">
                  <a16:creationId xmlns:a16="http://schemas.microsoft.com/office/drawing/2014/main" id="{ACAB31CD-959D-F010-9981-0CEA8AB05A04}"/>
                </a:ext>
              </a:extLst>
            </p:cNvPr>
            <p:cNvSpPr>
              <a:spLocks noEditPoints="1"/>
            </p:cNvSpPr>
            <p:nvPr/>
          </p:nvSpPr>
          <p:spPr bwMode="auto">
            <a:xfrm>
              <a:off x="8946445" y="814704"/>
              <a:ext cx="245964" cy="445693"/>
            </a:xfrm>
            <a:custGeom>
              <a:avLst/>
              <a:gdLst>
                <a:gd name="T0" fmla="*/ 162 w 317"/>
                <a:gd name="T1" fmla="*/ 455 h 575"/>
                <a:gd name="T2" fmla="*/ 155 w 317"/>
                <a:gd name="T3" fmla="*/ 448 h 575"/>
                <a:gd name="T4" fmla="*/ 155 w 317"/>
                <a:gd name="T5" fmla="*/ 398 h 575"/>
                <a:gd name="T6" fmla="*/ 220 w 317"/>
                <a:gd name="T7" fmla="*/ 301 h 575"/>
                <a:gd name="T8" fmla="*/ 303 w 317"/>
                <a:gd name="T9" fmla="*/ 159 h 575"/>
                <a:gd name="T10" fmla="*/ 158 w 317"/>
                <a:gd name="T11" fmla="*/ 14 h 575"/>
                <a:gd name="T12" fmla="*/ 14 w 317"/>
                <a:gd name="T13" fmla="*/ 159 h 575"/>
                <a:gd name="T14" fmla="*/ 7 w 317"/>
                <a:gd name="T15" fmla="*/ 166 h 575"/>
                <a:gd name="T16" fmla="*/ 0 w 317"/>
                <a:gd name="T17" fmla="*/ 159 h 575"/>
                <a:gd name="T18" fmla="*/ 158 w 317"/>
                <a:gd name="T19" fmla="*/ 0 h 575"/>
                <a:gd name="T20" fmla="*/ 317 w 317"/>
                <a:gd name="T21" fmla="*/ 159 h 575"/>
                <a:gd name="T22" fmla="*/ 229 w 317"/>
                <a:gd name="T23" fmla="*/ 311 h 575"/>
                <a:gd name="T24" fmla="*/ 169 w 317"/>
                <a:gd name="T25" fmla="*/ 398 h 575"/>
                <a:gd name="T26" fmla="*/ 169 w 317"/>
                <a:gd name="T27" fmla="*/ 448 h 575"/>
                <a:gd name="T28" fmla="*/ 162 w 317"/>
                <a:gd name="T29" fmla="*/ 455 h 575"/>
                <a:gd name="T30" fmla="*/ 195 w 317"/>
                <a:gd name="T31" fmla="*/ 542 h 575"/>
                <a:gd name="T32" fmla="*/ 162 w 317"/>
                <a:gd name="T33" fmla="*/ 510 h 575"/>
                <a:gd name="T34" fmla="*/ 129 w 317"/>
                <a:gd name="T35" fmla="*/ 542 h 575"/>
                <a:gd name="T36" fmla="*/ 162 w 317"/>
                <a:gd name="T37" fmla="*/ 575 h 575"/>
                <a:gd name="T38" fmla="*/ 195 w 317"/>
                <a:gd name="T39" fmla="*/ 542 h 575"/>
                <a:gd name="T40" fmla="*/ 181 w 317"/>
                <a:gd name="T41" fmla="*/ 542 h 575"/>
                <a:gd name="T42" fmla="*/ 162 w 317"/>
                <a:gd name="T43" fmla="*/ 561 h 575"/>
                <a:gd name="T44" fmla="*/ 143 w 317"/>
                <a:gd name="T45" fmla="*/ 542 h 575"/>
                <a:gd name="T46" fmla="*/ 162 w 317"/>
                <a:gd name="T47" fmla="*/ 524 h 575"/>
                <a:gd name="T48" fmla="*/ 181 w 317"/>
                <a:gd name="T49" fmla="*/ 542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7" h="575">
                  <a:moveTo>
                    <a:pt x="162" y="455"/>
                  </a:moveTo>
                  <a:cubicBezTo>
                    <a:pt x="158" y="455"/>
                    <a:pt x="155" y="452"/>
                    <a:pt x="155" y="448"/>
                  </a:cubicBezTo>
                  <a:cubicBezTo>
                    <a:pt x="155" y="398"/>
                    <a:pt x="155" y="398"/>
                    <a:pt x="155" y="398"/>
                  </a:cubicBezTo>
                  <a:cubicBezTo>
                    <a:pt x="155" y="358"/>
                    <a:pt x="186" y="330"/>
                    <a:pt x="220" y="301"/>
                  </a:cubicBezTo>
                  <a:cubicBezTo>
                    <a:pt x="261" y="264"/>
                    <a:pt x="303" y="227"/>
                    <a:pt x="303" y="159"/>
                  </a:cubicBezTo>
                  <a:cubicBezTo>
                    <a:pt x="303" y="79"/>
                    <a:pt x="238" y="14"/>
                    <a:pt x="158" y="14"/>
                  </a:cubicBezTo>
                  <a:cubicBezTo>
                    <a:pt x="79" y="14"/>
                    <a:pt x="14" y="79"/>
                    <a:pt x="14" y="159"/>
                  </a:cubicBezTo>
                  <a:cubicBezTo>
                    <a:pt x="14" y="163"/>
                    <a:pt x="10" y="166"/>
                    <a:pt x="7" y="166"/>
                  </a:cubicBezTo>
                  <a:cubicBezTo>
                    <a:pt x="3" y="166"/>
                    <a:pt x="0" y="163"/>
                    <a:pt x="0" y="159"/>
                  </a:cubicBezTo>
                  <a:cubicBezTo>
                    <a:pt x="0" y="71"/>
                    <a:pt x="71" y="0"/>
                    <a:pt x="158" y="0"/>
                  </a:cubicBezTo>
                  <a:cubicBezTo>
                    <a:pt x="246" y="0"/>
                    <a:pt x="317" y="71"/>
                    <a:pt x="317" y="159"/>
                  </a:cubicBezTo>
                  <a:cubicBezTo>
                    <a:pt x="317" y="233"/>
                    <a:pt x="270" y="275"/>
                    <a:pt x="229" y="311"/>
                  </a:cubicBezTo>
                  <a:cubicBezTo>
                    <a:pt x="197" y="339"/>
                    <a:pt x="169" y="364"/>
                    <a:pt x="169" y="398"/>
                  </a:cubicBezTo>
                  <a:cubicBezTo>
                    <a:pt x="169" y="448"/>
                    <a:pt x="169" y="448"/>
                    <a:pt x="169" y="448"/>
                  </a:cubicBezTo>
                  <a:cubicBezTo>
                    <a:pt x="169" y="452"/>
                    <a:pt x="166" y="455"/>
                    <a:pt x="162" y="455"/>
                  </a:cubicBezTo>
                  <a:close/>
                  <a:moveTo>
                    <a:pt x="195" y="542"/>
                  </a:moveTo>
                  <a:cubicBezTo>
                    <a:pt x="195" y="524"/>
                    <a:pt x="180" y="510"/>
                    <a:pt x="162" y="510"/>
                  </a:cubicBezTo>
                  <a:cubicBezTo>
                    <a:pt x="144" y="510"/>
                    <a:pt x="129" y="524"/>
                    <a:pt x="129" y="542"/>
                  </a:cubicBezTo>
                  <a:cubicBezTo>
                    <a:pt x="129" y="560"/>
                    <a:pt x="144" y="575"/>
                    <a:pt x="162" y="575"/>
                  </a:cubicBezTo>
                  <a:cubicBezTo>
                    <a:pt x="180" y="575"/>
                    <a:pt x="195" y="560"/>
                    <a:pt x="195" y="542"/>
                  </a:cubicBezTo>
                  <a:close/>
                  <a:moveTo>
                    <a:pt x="181" y="542"/>
                  </a:moveTo>
                  <a:cubicBezTo>
                    <a:pt x="181" y="553"/>
                    <a:pt x="172" y="561"/>
                    <a:pt x="162" y="561"/>
                  </a:cubicBezTo>
                  <a:cubicBezTo>
                    <a:pt x="152" y="561"/>
                    <a:pt x="143" y="553"/>
                    <a:pt x="143" y="542"/>
                  </a:cubicBezTo>
                  <a:cubicBezTo>
                    <a:pt x="143" y="532"/>
                    <a:pt x="152" y="524"/>
                    <a:pt x="162" y="524"/>
                  </a:cubicBezTo>
                  <a:cubicBezTo>
                    <a:pt x="172" y="524"/>
                    <a:pt x="181" y="532"/>
                    <a:pt x="181" y="542"/>
                  </a:cubicBezTo>
                  <a:close/>
                </a:path>
              </a:pathLst>
            </a:custGeom>
            <a:solidFill>
              <a:srgbClr val="0070C0"/>
            </a:solidFill>
            <a:ln w="19050" cap="rnd">
              <a:solidFill>
                <a:schemeClr val="accent4"/>
              </a:solidFill>
              <a:round/>
            </a:ln>
          </p:spPr>
          <p:style>
            <a:lnRef idx="1">
              <a:schemeClr val="accent1"/>
            </a:lnRef>
            <a:fillRef idx="0">
              <a:schemeClr val="accent1"/>
            </a:fillRef>
            <a:effectRef idx="0">
              <a:schemeClr val="accent1"/>
            </a:effectRef>
            <a:fontRef idx="minor">
              <a:schemeClr val="tx1"/>
            </a:fontRef>
          </p:style>
          <p:txBody>
            <a:bodyPr lIns="68580" tIns="34290" rIns="68580" bIns="34290"/>
            <a:lstStyle/>
            <a:p>
              <a:pPr defTabSz="913203" eaLnBrk="1" fontAlgn="auto" hangingPunct="1">
                <a:spcBef>
                  <a:spcPts val="0"/>
                </a:spcBef>
                <a:spcAft>
                  <a:spcPts val="0"/>
                </a:spcAft>
                <a:defRPr/>
              </a:pPr>
              <a:endParaRPr lang="en-US"/>
            </a:p>
          </p:txBody>
        </p:sp>
      </p:grpSp>
      <p:sp>
        <p:nvSpPr>
          <p:cNvPr id="5" name="Prostokąt 20">
            <a:extLst>
              <a:ext uri="{FF2B5EF4-FFF2-40B4-BE49-F238E27FC236}">
                <a16:creationId xmlns:a16="http://schemas.microsoft.com/office/drawing/2014/main" id="{01583A82-7BC9-2DA3-6DDB-36661D2B4E7D}"/>
              </a:ext>
            </a:extLst>
          </p:cNvPr>
          <p:cNvSpPr/>
          <p:nvPr/>
        </p:nvSpPr>
        <p:spPr>
          <a:xfrm>
            <a:off x="1173163" y="1214438"/>
            <a:ext cx="1414462" cy="400050"/>
          </a:xfrm>
          <a:prstGeom prst="rect">
            <a:avLst/>
          </a:prstGeom>
        </p:spPr>
        <p:txBody>
          <a:bodyPr wrap="none">
            <a:spAutoFit/>
          </a:bodyPr>
          <a:lstStyle/>
          <a:p>
            <a:pPr defTabSz="913203" eaLnBrk="1" fontAlgn="auto" hangingPunct="1">
              <a:spcBef>
                <a:spcPts val="0"/>
              </a:spcBef>
              <a:spcAft>
                <a:spcPts val="0"/>
              </a:spcAft>
              <a:defRPr/>
            </a:pPr>
            <a:r>
              <a:rPr lang="en-NZ" altLang="pl-PL" sz="2000" b="1" kern="800" spc="-39">
                <a:solidFill>
                  <a:schemeClr val="accent4"/>
                </a:solidFill>
                <a:latin typeface="Century Gothic" panose="020B0502020202020204" pitchFamily="34" charset="0"/>
              </a:rPr>
              <a:t>Motivators</a:t>
            </a:r>
            <a:endParaRPr lang="pl-PL" altLang="pl-PL" sz="2000" b="1" kern="800" spc="-39">
              <a:solidFill>
                <a:schemeClr val="accent4"/>
              </a:solidFill>
              <a:latin typeface="Century Gothic" panose="020B0502020202020204" pitchFamily="34" charset="0"/>
            </a:endParaRPr>
          </a:p>
        </p:txBody>
      </p:sp>
      <p:sp>
        <p:nvSpPr>
          <p:cNvPr id="6" name="Prostokąt 21">
            <a:extLst>
              <a:ext uri="{FF2B5EF4-FFF2-40B4-BE49-F238E27FC236}">
                <a16:creationId xmlns:a16="http://schemas.microsoft.com/office/drawing/2014/main" id="{EFC54822-75CD-423A-6DB3-F47651B8266F}"/>
              </a:ext>
            </a:extLst>
          </p:cNvPr>
          <p:cNvSpPr/>
          <p:nvPr/>
        </p:nvSpPr>
        <p:spPr>
          <a:xfrm>
            <a:off x="1173163" y="3427413"/>
            <a:ext cx="1757362" cy="706437"/>
          </a:xfrm>
          <a:prstGeom prst="rect">
            <a:avLst/>
          </a:prstGeom>
        </p:spPr>
        <p:txBody>
          <a:bodyPr wrap="none">
            <a:spAutoFit/>
          </a:bodyPr>
          <a:lstStyle/>
          <a:p>
            <a:pPr defTabSz="913203" eaLnBrk="1" fontAlgn="auto" hangingPunct="1">
              <a:spcBef>
                <a:spcPts val="0"/>
              </a:spcBef>
              <a:spcAft>
                <a:spcPts val="0"/>
              </a:spcAft>
              <a:defRPr/>
            </a:pPr>
            <a:r>
              <a:rPr lang="en-NZ" altLang="pl-PL" sz="2000" b="1" kern="800" spc="-39" err="1">
                <a:solidFill>
                  <a:schemeClr val="accent4"/>
                </a:solidFill>
                <a:latin typeface="Century Gothic" panose="020B0502020202020204" pitchFamily="34" charset="0"/>
              </a:rPr>
              <a:t>Demotivators</a:t>
            </a:r>
            <a:endParaRPr lang="en-NZ" altLang="pl-PL" sz="2000" b="1" kern="800" spc="-39">
              <a:solidFill>
                <a:schemeClr val="accent4"/>
              </a:solidFill>
              <a:latin typeface="Century Gothic" panose="020B0502020202020204" pitchFamily="34" charset="0"/>
            </a:endParaRPr>
          </a:p>
          <a:p>
            <a:pPr defTabSz="913203" eaLnBrk="1" fontAlgn="auto" hangingPunct="1">
              <a:spcBef>
                <a:spcPts val="0"/>
              </a:spcBef>
              <a:spcAft>
                <a:spcPts val="0"/>
              </a:spcAft>
              <a:defRPr/>
            </a:pPr>
            <a:endParaRPr lang="pl-PL" altLang="pl-PL" sz="2000" b="1" kern="800" spc="-39">
              <a:solidFill>
                <a:srgbClr val="0070C0"/>
              </a:solidFill>
              <a:latin typeface="Century Gothic" panose="020B0502020202020204" pitchFamily="34" charset="0"/>
            </a:endParaRPr>
          </a:p>
        </p:txBody>
      </p:sp>
      <p:sp>
        <p:nvSpPr>
          <p:cNvPr id="7" name="Prostokąt 23">
            <a:extLst>
              <a:ext uri="{FF2B5EF4-FFF2-40B4-BE49-F238E27FC236}">
                <a16:creationId xmlns:a16="http://schemas.microsoft.com/office/drawing/2014/main" id="{A5CB70C7-E7A2-2F43-D6A9-6A3AC9682C27}"/>
              </a:ext>
            </a:extLst>
          </p:cNvPr>
          <p:cNvSpPr/>
          <p:nvPr/>
        </p:nvSpPr>
        <p:spPr>
          <a:xfrm>
            <a:off x="1173163" y="1568450"/>
            <a:ext cx="5265737" cy="2185214"/>
          </a:xfrm>
          <a:prstGeom prst="rect">
            <a:avLst/>
          </a:prstGeom>
        </p:spPr>
        <p:txBody>
          <a:bodyPr>
            <a:spAutoFit/>
          </a:bodyPr>
          <a:lstStyle/>
          <a:p>
            <a:pPr marL="342900" indent="-342900" defTabSz="913203" eaLnBrk="1" fontAlgn="auto" hangingPunct="1">
              <a:spcBef>
                <a:spcPts val="0"/>
              </a:spcBef>
              <a:spcAft>
                <a:spcPts val="0"/>
              </a:spcAft>
              <a:buClr>
                <a:srgbClr val="0070C0"/>
              </a:buClr>
              <a:buFont typeface="Arial" panose="020B0604020202020204" pitchFamily="34" charset="0"/>
              <a:buChar char="•"/>
              <a:defRPr/>
            </a:pPr>
            <a:r>
              <a:rPr lang="en-US">
                <a:latin typeface="Century Gothic" panose="020B0502020202020204" pitchFamily="34" charset="0"/>
              </a:rPr>
              <a:t>Thorough planning </a:t>
            </a:r>
          </a:p>
          <a:p>
            <a:pPr marL="342900" indent="-342900" defTabSz="913203" eaLnBrk="1" fontAlgn="auto" hangingPunct="1">
              <a:spcBef>
                <a:spcPts val="0"/>
              </a:spcBef>
              <a:spcAft>
                <a:spcPts val="0"/>
              </a:spcAft>
              <a:buClr>
                <a:srgbClr val="0070C0"/>
              </a:buClr>
              <a:buFont typeface="Arial" panose="020B0604020202020204" pitchFamily="34" charset="0"/>
              <a:buChar char="•"/>
              <a:defRPr/>
            </a:pPr>
            <a:r>
              <a:rPr lang="en-US">
                <a:latin typeface="Century Gothic" panose="020B0502020202020204" pitchFamily="34" charset="0"/>
              </a:rPr>
              <a:t>Being right</a:t>
            </a:r>
          </a:p>
          <a:p>
            <a:pPr marL="342900" indent="-342900" defTabSz="913203" eaLnBrk="1" fontAlgn="auto" hangingPunct="1">
              <a:spcBef>
                <a:spcPts val="0"/>
              </a:spcBef>
              <a:spcAft>
                <a:spcPts val="0"/>
              </a:spcAft>
              <a:buClr>
                <a:srgbClr val="0070C0"/>
              </a:buClr>
              <a:buFont typeface="Arial" panose="020B0604020202020204" pitchFamily="34" charset="0"/>
              <a:buChar char="•"/>
              <a:defRPr/>
            </a:pPr>
            <a:r>
              <a:rPr lang="en-US">
                <a:latin typeface="Century Gothic" panose="020B0502020202020204" pitchFamily="34" charset="0"/>
              </a:rPr>
              <a:t>Precise and systematic approaches</a:t>
            </a:r>
          </a:p>
          <a:p>
            <a:pPr marL="342900" indent="-342900" defTabSz="913203" eaLnBrk="1" fontAlgn="auto" hangingPunct="1">
              <a:spcBef>
                <a:spcPts val="0"/>
              </a:spcBef>
              <a:spcAft>
                <a:spcPts val="0"/>
              </a:spcAft>
              <a:buClr>
                <a:srgbClr val="0070C0"/>
              </a:buClr>
              <a:buFont typeface="Arial" panose="020B0604020202020204" pitchFamily="34" charset="0"/>
              <a:buChar char="•"/>
              <a:defRPr/>
            </a:pPr>
            <a:r>
              <a:rPr lang="en-US">
                <a:latin typeface="Century Gothic" panose="020B0502020202020204" pitchFamily="34" charset="0"/>
              </a:rPr>
              <a:t>Upskilling</a:t>
            </a:r>
          </a:p>
          <a:p>
            <a:pPr marL="342900" indent="-342900" defTabSz="913203" eaLnBrk="1" fontAlgn="auto" hangingPunct="1">
              <a:spcBef>
                <a:spcPts val="0"/>
              </a:spcBef>
              <a:spcAft>
                <a:spcPts val="0"/>
              </a:spcAft>
              <a:buClr>
                <a:srgbClr val="0070C0"/>
              </a:buClr>
              <a:buFont typeface="Arial" panose="020B0604020202020204" pitchFamily="34" charset="0"/>
              <a:buChar char="•"/>
              <a:defRPr/>
            </a:pPr>
            <a:r>
              <a:rPr lang="en-US">
                <a:latin typeface="Century Gothic" panose="020B0502020202020204" pitchFamily="34" charset="0"/>
              </a:rPr>
              <a:t>Defining tasks, researching </a:t>
            </a:r>
          </a:p>
          <a:p>
            <a:pPr marL="342900" indent="-342900" defTabSz="913203" eaLnBrk="1" fontAlgn="auto" hangingPunct="1">
              <a:spcBef>
                <a:spcPts val="0"/>
              </a:spcBef>
              <a:spcAft>
                <a:spcPts val="0"/>
              </a:spcAft>
              <a:buClr>
                <a:srgbClr val="0070C0"/>
              </a:buClr>
              <a:buFont typeface="Arial" panose="020B0604020202020204" pitchFamily="34" charset="0"/>
              <a:buChar char="•"/>
              <a:defRPr/>
            </a:pPr>
            <a:r>
              <a:rPr lang="en-US">
                <a:latin typeface="Century Gothic" panose="020B0502020202020204" pitchFamily="34" charset="0"/>
              </a:rPr>
              <a:t>Being able to work independently </a:t>
            </a:r>
          </a:p>
          <a:p>
            <a:pPr marL="514350" indent="-514350" defTabSz="913203" eaLnBrk="1" fontAlgn="auto" hangingPunct="1">
              <a:spcBef>
                <a:spcPts val="0"/>
              </a:spcBef>
              <a:spcAft>
                <a:spcPts val="0"/>
              </a:spcAft>
              <a:buClr>
                <a:srgbClr val="0070C0"/>
              </a:buClr>
              <a:buFont typeface="Arial" panose="020B0604020202020204" pitchFamily="34" charset="0"/>
              <a:buChar char="•"/>
              <a:defRPr/>
            </a:pPr>
            <a:endParaRPr lang="en-US" altLang="en-US" sz="2800" b="1">
              <a:latin typeface="Century Gothic" panose="020B0502020202020204" pitchFamily="34" charset="0"/>
            </a:endParaRPr>
          </a:p>
        </p:txBody>
      </p:sp>
      <p:sp>
        <p:nvSpPr>
          <p:cNvPr id="8" name="Prostokąt 24">
            <a:extLst>
              <a:ext uri="{FF2B5EF4-FFF2-40B4-BE49-F238E27FC236}">
                <a16:creationId xmlns:a16="http://schemas.microsoft.com/office/drawing/2014/main" id="{76D820DD-04C9-EBBE-7D1F-F9CC35334E80}"/>
              </a:ext>
            </a:extLst>
          </p:cNvPr>
          <p:cNvSpPr>
            <a:spLocks noChangeArrowheads="1"/>
          </p:cNvSpPr>
          <p:nvPr/>
        </p:nvSpPr>
        <p:spPr bwMode="auto">
          <a:xfrm>
            <a:off x="1173163" y="3779838"/>
            <a:ext cx="5265737" cy="203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buClr>
                <a:srgbClr val="0070C0"/>
              </a:buClr>
              <a:buFont typeface="Arial" panose="020B0604020202020204" pitchFamily="34" charset="0"/>
              <a:buChar char="•"/>
            </a:pPr>
            <a:r>
              <a:rPr lang="en-US" altLang="en-US">
                <a:latin typeface="Century Gothic" panose="020B0502020202020204" pitchFamily="34" charset="0"/>
              </a:rPr>
              <a:t>Having to order others about</a:t>
            </a:r>
          </a:p>
          <a:p>
            <a:pPr eaLnBrk="1" hangingPunct="1">
              <a:buClr>
                <a:srgbClr val="0070C0"/>
              </a:buClr>
              <a:buFont typeface="Arial" panose="020B0604020202020204" pitchFamily="34" charset="0"/>
              <a:buChar char="•"/>
            </a:pPr>
            <a:r>
              <a:rPr lang="en-US" altLang="en-US">
                <a:latin typeface="Century Gothic" panose="020B0502020202020204" pitchFamily="34" charset="0"/>
              </a:rPr>
              <a:t>Quarrelsome conditions</a:t>
            </a:r>
          </a:p>
          <a:p>
            <a:pPr eaLnBrk="1" hangingPunct="1">
              <a:buClr>
                <a:srgbClr val="0070C0"/>
              </a:buClr>
              <a:buFont typeface="Arial" panose="020B0604020202020204" pitchFamily="34" charset="0"/>
              <a:buChar char="•"/>
            </a:pPr>
            <a:r>
              <a:rPr lang="en-US" altLang="en-US">
                <a:latin typeface="Century Gothic" panose="020B0502020202020204" pitchFamily="34" charset="0"/>
              </a:rPr>
              <a:t>Abstract emotions </a:t>
            </a:r>
          </a:p>
          <a:p>
            <a:pPr eaLnBrk="1" hangingPunct="1">
              <a:buClr>
                <a:srgbClr val="0070C0"/>
              </a:buClr>
              <a:buFont typeface="Arial" panose="020B0604020202020204" pitchFamily="34" charset="0"/>
              <a:buChar char="•"/>
            </a:pPr>
            <a:r>
              <a:rPr lang="en-US" altLang="en-US">
                <a:latin typeface="Century Gothic" panose="020B0502020202020204" pitchFamily="34" charset="0"/>
              </a:rPr>
              <a:t>Aggression</a:t>
            </a:r>
          </a:p>
          <a:p>
            <a:pPr eaLnBrk="1" hangingPunct="1">
              <a:buClr>
                <a:srgbClr val="0070C0"/>
              </a:buClr>
              <a:buFont typeface="Arial" panose="020B0604020202020204" pitchFamily="34" charset="0"/>
              <a:buChar char="•"/>
            </a:pPr>
            <a:r>
              <a:rPr lang="en-US" altLang="en-US">
                <a:latin typeface="Century Gothic" panose="020B0502020202020204" pitchFamily="34" charset="0"/>
              </a:rPr>
              <a:t>Insufficient instructions </a:t>
            </a:r>
          </a:p>
          <a:p>
            <a:pPr eaLnBrk="1" hangingPunct="1">
              <a:buClr>
                <a:srgbClr val="0070C0"/>
              </a:buClr>
              <a:buFont typeface="Arial" panose="020B0604020202020204" pitchFamily="34" charset="0"/>
              <a:buChar char="•"/>
            </a:pPr>
            <a:r>
              <a:rPr lang="en-US" altLang="en-US">
                <a:latin typeface="Century Gothic" panose="020B0502020202020204" pitchFamily="34" charset="0"/>
              </a:rPr>
              <a:t>Teamwork, approximation, flexible rules, social duties</a:t>
            </a:r>
          </a:p>
        </p:txBody>
      </p:sp>
      <p:grpSp>
        <p:nvGrpSpPr>
          <p:cNvPr id="9" name="Group 8">
            <a:extLst>
              <a:ext uri="{FF2B5EF4-FFF2-40B4-BE49-F238E27FC236}">
                <a16:creationId xmlns:a16="http://schemas.microsoft.com/office/drawing/2014/main" id="{0A922583-25C0-4F31-6847-A6DBE6F0F148}"/>
              </a:ext>
            </a:extLst>
          </p:cNvPr>
          <p:cNvGrpSpPr>
            <a:grpSpLocks/>
          </p:cNvGrpSpPr>
          <p:nvPr/>
        </p:nvGrpSpPr>
        <p:grpSpPr bwMode="auto">
          <a:xfrm>
            <a:off x="327025" y="1260475"/>
            <a:ext cx="706438" cy="706438"/>
            <a:chOff x="327161" y="1260912"/>
            <a:chExt cx="705985" cy="705985"/>
          </a:xfrm>
        </p:grpSpPr>
        <p:sp>
          <p:nvSpPr>
            <p:cNvPr id="10" name="Oval 14">
              <a:extLst>
                <a:ext uri="{FF2B5EF4-FFF2-40B4-BE49-F238E27FC236}">
                  <a16:creationId xmlns:a16="http://schemas.microsoft.com/office/drawing/2014/main" id="{38F0DBD1-6712-4BDC-A332-F815CDBC47A1}"/>
                </a:ext>
              </a:extLst>
            </p:cNvPr>
            <p:cNvSpPr>
              <a:spLocks noChangeArrowheads="1"/>
            </p:cNvSpPr>
            <p:nvPr/>
          </p:nvSpPr>
          <p:spPr bwMode="auto">
            <a:xfrm>
              <a:off x="327161" y="1260912"/>
              <a:ext cx="705985" cy="705985"/>
            </a:xfrm>
            <a:prstGeom prst="ellipse">
              <a:avLst/>
            </a:prstGeom>
            <a:ln w="19050" cap="rnd">
              <a:solidFill>
                <a:schemeClr val="bg2">
                  <a:lumMod val="75000"/>
                </a:schemeClr>
              </a:solidFill>
              <a:round/>
            </a:ln>
          </p:spPr>
          <p:style>
            <a:lnRef idx="1">
              <a:schemeClr val="accent1"/>
            </a:lnRef>
            <a:fillRef idx="0">
              <a:schemeClr val="accent1"/>
            </a:fillRef>
            <a:effectRef idx="0">
              <a:schemeClr val="accent1"/>
            </a:effectRef>
            <a:fontRef idx="minor">
              <a:schemeClr val="tx1"/>
            </a:fontRef>
          </p:style>
          <p:txBody>
            <a:bodyPr lIns="68580" tIns="34290" rIns="68580" bIns="34290"/>
            <a:lstStyle/>
            <a:p>
              <a:pPr defTabSz="913203" eaLnBrk="1" fontAlgn="auto" hangingPunct="1">
                <a:spcBef>
                  <a:spcPts val="0"/>
                </a:spcBef>
                <a:spcAft>
                  <a:spcPts val="0"/>
                </a:spcAft>
                <a:defRPr/>
              </a:pPr>
              <a:endParaRPr lang="en-US"/>
            </a:p>
          </p:txBody>
        </p:sp>
        <p:pic>
          <p:nvPicPr>
            <p:cNvPr id="11" name="Picture 10">
              <a:extLst>
                <a:ext uri="{FF2B5EF4-FFF2-40B4-BE49-F238E27FC236}">
                  <a16:creationId xmlns:a16="http://schemas.microsoft.com/office/drawing/2014/main" id="{6C31E908-AEB1-6E1C-DAA8-94DA981907B5}"/>
                </a:ext>
              </a:extLst>
            </p:cNvPr>
            <p:cNvPicPr>
              <a:picLocks noChangeAspect="1"/>
            </p:cNvPicPr>
            <p:nvPr/>
          </p:nvPicPr>
          <p:blipFill>
            <a:blip r:embed="rId3" cstate="print">
              <a:duotone>
                <a:schemeClr val="accent4">
                  <a:shade val="45000"/>
                  <a:satMod val="135000"/>
                </a:schemeClr>
                <a:prstClr val="white"/>
              </a:duotone>
            </a:blip>
            <a:stretch>
              <a:fillRect/>
            </a:stretch>
          </p:blipFill>
          <p:spPr>
            <a:xfrm>
              <a:off x="461076" y="1378142"/>
              <a:ext cx="438156" cy="438156"/>
            </a:xfrm>
            <a:prstGeom prst="rect">
              <a:avLst/>
            </a:prstGeom>
          </p:spPr>
        </p:pic>
      </p:grpSp>
      <p:grpSp>
        <p:nvGrpSpPr>
          <p:cNvPr id="12" name="Grupa 3">
            <a:extLst>
              <a:ext uri="{FF2B5EF4-FFF2-40B4-BE49-F238E27FC236}">
                <a16:creationId xmlns:a16="http://schemas.microsoft.com/office/drawing/2014/main" id="{A813CBAF-1F46-4C05-7008-71605BC75A41}"/>
              </a:ext>
            </a:extLst>
          </p:cNvPr>
          <p:cNvGrpSpPr>
            <a:grpSpLocks/>
          </p:cNvGrpSpPr>
          <p:nvPr/>
        </p:nvGrpSpPr>
        <p:grpSpPr bwMode="auto">
          <a:xfrm>
            <a:off x="7169150" y="903288"/>
            <a:ext cx="1741488" cy="1757362"/>
            <a:chOff x="7424335" y="2590541"/>
            <a:chExt cx="1742129" cy="1757374"/>
          </a:xfrm>
        </p:grpSpPr>
        <p:sp>
          <p:nvSpPr>
            <p:cNvPr id="13" name="Elipsa 4">
              <a:extLst>
                <a:ext uri="{FF2B5EF4-FFF2-40B4-BE49-F238E27FC236}">
                  <a16:creationId xmlns:a16="http://schemas.microsoft.com/office/drawing/2014/main" id="{3F8B3D33-6477-CF20-F865-5C17D3FE42D6}"/>
                </a:ext>
              </a:extLst>
            </p:cNvPr>
            <p:cNvSpPr/>
            <p:nvPr/>
          </p:nvSpPr>
          <p:spPr>
            <a:xfrm>
              <a:off x="7424335" y="2590541"/>
              <a:ext cx="1742129" cy="1741499"/>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latin typeface="Century Gothic" panose="020B0502020202020204" pitchFamily="34" charset="0"/>
              </a:endParaRPr>
            </a:p>
          </p:txBody>
        </p:sp>
        <p:sp>
          <p:nvSpPr>
            <p:cNvPr id="126989" name="pole tekstowe 5">
              <a:extLst>
                <a:ext uri="{FF2B5EF4-FFF2-40B4-BE49-F238E27FC236}">
                  <a16:creationId xmlns:a16="http://schemas.microsoft.com/office/drawing/2014/main" id="{33115F2F-8777-622B-12AB-4D9B6B005020}"/>
                </a:ext>
              </a:extLst>
            </p:cNvPr>
            <p:cNvSpPr txBox="1">
              <a:spLocks noChangeArrowheads="1"/>
            </p:cNvSpPr>
            <p:nvPr/>
          </p:nvSpPr>
          <p:spPr bwMode="auto">
            <a:xfrm>
              <a:off x="7691837" y="2901365"/>
              <a:ext cx="1197209" cy="144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8800" b="1">
                  <a:solidFill>
                    <a:schemeClr val="bg1"/>
                  </a:solidFill>
                  <a:latin typeface="Century Gothic" panose="020B0502020202020204" pitchFamily="34" charset="0"/>
                </a:rPr>
                <a:t>C</a:t>
              </a:r>
            </a:p>
          </p:txBody>
        </p:sp>
        <p:sp>
          <p:nvSpPr>
            <p:cNvPr id="126990" name="pole tekstowe 6">
              <a:extLst>
                <a:ext uri="{FF2B5EF4-FFF2-40B4-BE49-F238E27FC236}">
                  <a16:creationId xmlns:a16="http://schemas.microsoft.com/office/drawing/2014/main" id="{2525E137-C41D-30AB-0CDD-7B155B24B59F}"/>
                </a:ext>
              </a:extLst>
            </p:cNvPr>
            <p:cNvSpPr txBox="1">
              <a:spLocks noChangeArrowheads="1"/>
            </p:cNvSpPr>
            <p:nvPr/>
          </p:nvSpPr>
          <p:spPr bwMode="auto">
            <a:xfrm>
              <a:off x="7870477" y="2689582"/>
              <a:ext cx="92286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pl-PL" altLang="en-US" sz="2400">
                  <a:solidFill>
                    <a:schemeClr val="bg1"/>
                  </a:solidFill>
                  <a:latin typeface="Century Gothic" panose="020B0502020202020204" pitchFamily="34" charset="0"/>
                </a:rPr>
                <a:t>Style</a:t>
              </a:r>
            </a:p>
          </p:txBody>
        </p:sp>
      </p:grpSp>
      <p:sp>
        <p:nvSpPr>
          <p:cNvPr id="126986" name="Rectangle 18">
            <a:extLst>
              <a:ext uri="{FF2B5EF4-FFF2-40B4-BE49-F238E27FC236}">
                <a16:creationId xmlns:a16="http://schemas.microsoft.com/office/drawing/2014/main" id="{E49CD17A-8C4B-5A74-2192-00B66270B393}"/>
              </a:ext>
            </a:extLst>
          </p:cNvPr>
          <p:cNvSpPr>
            <a:spLocks noChangeArrowheads="1"/>
          </p:cNvSpPr>
          <p:nvPr/>
        </p:nvSpPr>
        <p:spPr bwMode="auto">
          <a:xfrm>
            <a:off x="333375" y="201613"/>
            <a:ext cx="423385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b="1">
                <a:solidFill>
                  <a:srgbClr val="0078B8"/>
                </a:solidFill>
                <a:latin typeface="Century Gothic" panose="020B0502020202020204" pitchFamily="34" charset="0"/>
              </a:rPr>
              <a:t>C style </a:t>
            </a:r>
            <a:r>
              <a:rPr lang="en-NZ" altLang="en-US">
                <a:latin typeface="Century Gothic" panose="020B0502020202020204" pitchFamily="34" charset="0"/>
              </a:rPr>
              <a:t>Motivators and Demotivators</a:t>
            </a:r>
          </a:p>
        </p:txBody>
      </p:sp>
      <p:pic>
        <p:nvPicPr>
          <p:cNvPr id="20" name="Obraz 10">
            <a:extLst>
              <a:ext uri="{FF2B5EF4-FFF2-40B4-BE49-F238E27FC236}">
                <a16:creationId xmlns:a16="http://schemas.microsoft.com/office/drawing/2014/main" id="{6E554434-AF1C-47FA-F391-415B10C3B6A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193088" y="231775"/>
            <a:ext cx="3494087" cy="5827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1250" fill="hold"/>
                                        <p:tgtEl>
                                          <p:spTgt spid="12"/>
                                        </p:tgtEl>
                                        <p:attrNameLst>
                                          <p:attrName>ppt_x</p:attrName>
                                        </p:attrNameLst>
                                      </p:cBhvr>
                                      <p:tavLst>
                                        <p:tav tm="0">
                                          <p:val>
                                            <p:strVal val="1+#ppt_w/2"/>
                                          </p:val>
                                        </p:tav>
                                        <p:tav tm="100000">
                                          <p:val>
                                            <p:strVal val="#ppt_x"/>
                                          </p:val>
                                        </p:tav>
                                      </p:tavLst>
                                    </p:anim>
                                    <p:anim calcmode="lin" valueType="num">
                                      <p:cBhvr additive="base">
                                        <p:cTn id="8" dur="1250" fill="hold"/>
                                        <p:tgtEl>
                                          <p:spTgt spid="12"/>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25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1250" fill="hold"/>
                                        <p:tgtEl>
                                          <p:spTgt spid="17"/>
                                        </p:tgtEl>
                                        <p:attrNameLst>
                                          <p:attrName>ppt_x</p:attrName>
                                        </p:attrNameLst>
                                      </p:cBhvr>
                                      <p:tavLst>
                                        <p:tav tm="0">
                                          <p:val>
                                            <p:strVal val="1+#ppt_w/2"/>
                                          </p:val>
                                        </p:tav>
                                        <p:tav tm="100000">
                                          <p:val>
                                            <p:strVal val="#ppt_x"/>
                                          </p:val>
                                        </p:tav>
                                      </p:tavLst>
                                    </p:anim>
                                    <p:anim calcmode="lin" valueType="num">
                                      <p:cBhvr additive="base">
                                        <p:cTn id="12" dur="1250" fill="hold"/>
                                        <p:tgtEl>
                                          <p:spTgt spid="17"/>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500"/>
                                  </p:stCondLst>
                                  <p:childTnLst>
                                    <p:set>
                                      <p:cBhvr>
                                        <p:cTn id="14" dur="1" fill="hold">
                                          <p:stCondLst>
                                            <p:cond delay="0"/>
                                          </p:stCondLst>
                                        </p:cTn>
                                        <p:tgtEl>
                                          <p:spTgt spid="20"/>
                                        </p:tgtEl>
                                        <p:attrNameLst>
                                          <p:attrName>style.visibility</p:attrName>
                                        </p:attrNameLst>
                                      </p:cBhvr>
                                      <p:to>
                                        <p:strVal val="visible"/>
                                      </p:to>
                                    </p:set>
                                    <p:anim calcmode="lin" valueType="num">
                                      <p:cBhvr additive="base">
                                        <p:cTn id="15" dur="1250" fill="hold"/>
                                        <p:tgtEl>
                                          <p:spTgt spid="20"/>
                                        </p:tgtEl>
                                        <p:attrNameLst>
                                          <p:attrName>ppt_x</p:attrName>
                                        </p:attrNameLst>
                                      </p:cBhvr>
                                      <p:tavLst>
                                        <p:tav tm="0">
                                          <p:val>
                                            <p:strVal val="1+#ppt_w/2"/>
                                          </p:val>
                                        </p:tav>
                                        <p:tav tm="100000">
                                          <p:val>
                                            <p:strVal val="#ppt_x"/>
                                          </p:val>
                                        </p:tav>
                                      </p:tavLst>
                                    </p:anim>
                                    <p:anim calcmode="lin" valueType="num">
                                      <p:cBhvr additive="base">
                                        <p:cTn id="16" dur="1250" fill="hold"/>
                                        <p:tgtEl>
                                          <p:spTgt spid="20"/>
                                        </p:tgtEl>
                                        <p:attrNameLst>
                                          <p:attrName>ppt_y</p:attrName>
                                        </p:attrNameLst>
                                      </p:cBhvr>
                                      <p:tavLst>
                                        <p:tav tm="0">
                                          <p:val>
                                            <p:strVal val="#ppt_y"/>
                                          </p:val>
                                        </p:tav>
                                        <p:tav tm="100000">
                                          <p:val>
                                            <p:strVal val="#ppt_y"/>
                                          </p:val>
                                        </p:tav>
                                      </p:tavLst>
                                    </p:anim>
                                  </p:childTnLst>
                                </p:cTn>
                              </p:par>
                            </p:childTnLst>
                          </p:cTn>
                        </p:par>
                        <p:par>
                          <p:cTn id="17" fill="hold" nodeType="afterGroup">
                            <p:stCondLst>
                              <p:cond delay="1750"/>
                            </p:stCondLst>
                            <p:childTnLst>
                              <p:par>
                                <p:cTn id="18" presetID="49" presetClass="entr" presetSubtype="0" decel="100000" fill="hold"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p:cTn id="20" dur="500" fill="hold"/>
                                        <p:tgtEl>
                                          <p:spTgt spid="9"/>
                                        </p:tgtEl>
                                        <p:attrNameLst>
                                          <p:attrName>ppt_w</p:attrName>
                                        </p:attrNameLst>
                                      </p:cBhvr>
                                      <p:tavLst>
                                        <p:tav tm="0">
                                          <p:val>
                                            <p:fltVal val="0"/>
                                          </p:val>
                                        </p:tav>
                                        <p:tav tm="100000">
                                          <p:val>
                                            <p:strVal val="#ppt_w"/>
                                          </p:val>
                                        </p:tav>
                                      </p:tavLst>
                                    </p:anim>
                                    <p:anim calcmode="lin" valueType="num">
                                      <p:cBhvr>
                                        <p:cTn id="21" dur="500" fill="hold"/>
                                        <p:tgtEl>
                                          <p:spTgt spid="9"/>
                                        </p:tgtEl>
                                        <p:attrNameLst>
                                          <p:attrName>ppt_h</p:attrName>
                                        </p:attrNameLst>
                                      </p:cBhvr>
                                      <p:tavLst>
                                        <p:tav tm="0">
                                          <p:val>
                                            <p:fltVal val="0"/>
                                          </p:val>
                                        </p:tav>
                                        <p:tav tm="100000">
                                          <p:val>
                                            <p:strVal val="#ppt_h"/>
                                          </p:val>
                                        </p:tav>
                                      </p:tavLst>
                                    </p:anim>
                                    <p:anim calcmode="lin" valueType="num">
                                      <p:cBhvr>
                                        <p:cTn id="22" dur="500" fill="hold"/>
                                        <p:tgtEl>
                                          <p:spTgt spid="9"/>
                                        </p:tgtEl>
                                        <p:attrNameLst>
                                          <p:attrName>style.rotation</p:attrName>
                                        </p:attrNameLst>
                                      </p:cBhvr>
                                      <p:tavLst>
                                        <p:tav tm="0">
                                          <p:val>
                                            <p:fltVal val="360"/>
                                          </p:val>
                                        </p:tav>
                                        <p:tav tm="100000">
                                          <p:val>
                                            <p:fltVal val="0"/>
                                          </p:val>
                                        </p:tav>
                                      </p:tavLst>
                                    </p:anim>
                                    <p:animEffect transition="in" filter="fade">
                                      <p:cBhvr>
                                        <p:cTn id="23" dur="500"/>
                                        <p:tgtEl>
                                          <p:spTgt spid="9"/>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500"/>
                                        <p:tgtEl>
                                          <p:spTgt spid="5"/>
                                        </p:tgtEl>
                                      </p:cBhvr>
                                    </p:animEffect>
                                  </p:childTnLst>
                                </p:cTn>
                              </p:par>
                            </p:childTnLst>
                          </p:cTn>
                        </p:par>
                        <p:par>
                          <p:cTn id="27" fill="hold" nodeType="afterGroup">
                            <p:stCondLst>
                              <p:cond delay="225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par>
                          <p:cTn id="31" fill="hold" nodeType="afterGroup">
                            <p:stCondLst>
                              <p:cond delay="2750"/>
                            </p:stCondLst>
                            <p:childTnLst>
                              <p:par>
                                <p:cTn id="32" presetID="49" presetClass="entr" presetSubtype="0" decel="100000" fill="hold" nodeType="afterEffect">
                                  <p:stCondLst>
                                    <p:cond delay="0"/>
                                  </p:stCondLst>
                                  <p:childTnLst>
                                    <p:set>
                                      <p:cBhvr>
                                        <p:cTn id="33" dur="1" fill="hold">
                                          <p:stCondLst>
                                            <p:cond delay="0"/>
                                          </p:stCondLst>
                                        </p:cTn>
                                        <p:tgtEl>
                                          <p:spTgt spid="2"/>
                                        </p:tgtEl>
                                        <p:attrNameLst>
                                          <p:attrName>style.visibility</p:attrName>
                                        </p:attrNameLst>
                                      </p:cBhvr>
                                      <p:to>
                                        <p:strVal val="visible"/>
                                      </p:to>
                                    </p:set>
                                    <p:anim calcmode="lin" valueType="num">
                                      <p:cBhvr>
                                        <p:cTn id="34" dur="500" fill="hold"/>
                                        <p:tgtEl>
                                          <p:spTgt spid="2"/>
                                        </p:tgtEl>
                                        <p:attrNameLst>
                                          <p:attrName>ppt_w</p:attrName>
                                        </p:attrNameLst>
                                      </p:cBhvr>
                                      <p:tavLst>
                                        <p:tav tm="0">
                                          <p:val>
                                            <p:fltVal val="0"/>
                                          </p:val>
                                        </p:tav>
                                        <p:tav tm="100000">
                                          <p:val>
                                            <p:strVal val="#ppt_w"/>
                                          </p:val>
                                        </p:tav>
                                      </p:tavLst>
                                    </p:anim>
                                    <p:anim calcmode="lin" valueType="num">
                                      <p:cBhvr>
                                        <p:cTn id="35" dur="500" fill="hold"/>
                                        <p:tgtEl>
                                          <p:spTgt spid="2"/>
                                        </p:tgtEl>
                                        <p:attrNameLst>
                                          <p:attrName>ppt_h</p:attrName>
                                        </p:attrNameLst>
                                      </p:cBhvr>
                                      <p:tavLst>
                                        <p:tav tm="0">
                                          <p:val>
                                            <p:fltVal val="0"/>
                                          </p:val>
                                        </p:tav>
                                        <p:tav tm="100000">
                                          <p:val>
                                            <p:strVal val="#ppt_h"/>
                                          </p:val>
                                        </p:tav>
                                      </p:tavLst>
                                    </p:anim>
                                    <p:anim calcmode="lin" valueType="num">
                                      <p:cBhvr>
                                        <p:cTn id="36" dur="500" fill="hold"/>
                                        <p:tgtEl>
                                          <p:spTgt spid="2"/>
                                        </p:tgtEl>
                                        <p:attrNameLst>
                                          <p:attrName>style.rotation</p:attrName>
                                        </p:attrNameLst>
                                      </p:cBhvr>
                                      <p:tavLst>
                                        <p:tav tm="0">
                                          <p:val>
                                            <p:fltVal val="360"/>
                                          </p:val>
                                        </p:tav>
                                        <p:tav tm="100000">
                                          <p:val>
                                            <p:fltVal val="0"/>
                                          </p:val>
                                        </p:tav>
                                      </p:tavLst>
                                    </p:anim>
                                    <p:animEffect transition="in" filter="fade">
                                      <p:cBhvr>
                                        <p:cTn id="37" dur="500"/>
                                        <p:tgtEl>
                                          <p:spTgt spid="2"/>
                                        </p:tgtEl>
                                      </p:cBhvr>
                                    </p:animEffect>
                                  </p:childTnLst>
                                </p:cTn>
                              </p:par>
                              <p:par>
                                <p:cTn id="38" presetID="10" presetClass="entr" presetSubtype="0" fill="hold" grpId="0" nodeType="withEffect">
                                  <p:stCondLst>
                                    <p:cond delay="250"/>
                                  </p:stCondLst>
                                  <p:childTnLst>
                                    <p:set>
                                      <p:cBhvr>
                                        <p:cTn id="39" dur="1" fill="hold">
                                          <p:stCondLst>
                                            <p:cond delay="0"/>
                                          </p:stCondLst>
                                        </p:cTn>
                                        <p:tgtEl>
                                          <p:spTgt spid="6"/>
                                        </p:tgtEl>
                                        <p:attrNameLst>
                                          <p:attrName>style.visibility</p:attrName>
                                        </p:attrNameLst>
                                      </p:cBhvr>
                                      <p:to>
                                        <p:strVal val="visible"/>
                                      </p:to>
                                    </p:set>
                                    <p:animEffect transition="in" filter="fade">
                                      <p:cBhvr>
                                        <p:cTn id="40" dur="500"/>
                                        <p:tgtEl>
                                          <p:spTgt spid="6"/>
                                        </p:tgtEl>
                                      </p:cBhvr>
                                    </p:animEffect>
                                  </p:childTnLst>
                                </p:cTn>
                              </p:par>
                            </p:childTnLst>
                          </p:cTn>
                        </p:par>
                        <p:par>
                          <p:cTn id="41" fill="hold" nodeType="afterGroup">
                            <p:stCondLst>
                              <p:cond delay="3500"/>
                            </p:stCondLst>
                            <p:childTnLst>
                              <p:par>
                                <p:cTn id="42" presetID="22" presetClass="entr" presetSubtype="1" fill="hold" grpId="0" nodeType="after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wipe(up)">
                                      <p:cBhvr>
                                        <p:cTn id="44"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5" grpId="0"/>
      <p:bldP spid="6" grpId="0"/>
      <p:bldP spid="7" grpId="0"/>
      <p:bldP spid="8"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9026" name="Obraz 9">
            <a:extLst>
              <a:ext uri="{FF2B5EF4-FFF2-40B4-BE49-F238E27FC236}">
                <a16:creationId xmlns:a16="http://schemas.microsoft.com/office/drawing/2014/main" id="{189D6AB9-E5A3-A55C-959A-0D8F5643BFA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49700" y="1363663"/>
            <a:ext cx="8112125" cy="5986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9027" name="Picture 2">
            <a:extLst>
              <a:ext uri="{FF2B5EF4-FFF2-40B4-BE49-F238E27FC236}">
                <a16:creationId xmlns:a16="http://schemas.microsoft.com/office/drawing/2014/main" id="{0E80FCA1-0013-78B7-01CF-4711F260760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b="44643"/>
          <a:stretch>
            <a:fillRect/>
          </a:stretch>
        </p:blipFill>
        <p:spPr bwMode="auto">
          <a:xfrm>
            <a:off x="4654550" y="1917700"/>
            <a:ext cx="5545138" cy="33845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 name="Rectangle 3">
            <a:extLst>
              <a:ext uri="{FF2B5EF4-FFF2-40B4-BE49-F238E27FC236}">
                <a16:creationId xmlns:a16="http://schemas.microsoft.com/office/drawing/2014/main" id="{E46BD099-2AAB-4CB3-B90B-82CA1DEE3627}"/>
              </a:ext>
            </a:extLst>
          </p:cNvPr>
          <p:cNvSpPr>
            <a:spLocks noChangeArrowheads="1"/>
          </p:cNvSpPr>
          <p:nvPr/>
        </p:nvSpPr>
        <p:spPr bwMode="auto">
          <a:xfrm>
            <a:off x="242888" y="1363663"/>
            <a:ext cx="3527425" cy="203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a:solidFill>
                  <a:srgbClr val="000000"/>
                </a:solidFill>
                <a:latin typeface="Century Gothic" panose="020B0502020202020204" pitchFamily="34" charset="0"/>
              </a:rPr>
              <a:t>Understanding how you operate in a team environment is important. What role do you naturally tend to take in a team? Are you a team player? Do you prefer to work autonomously?</a:t>
            </a:r>
          </a:p>
        </p:txBody>
      </p:sp>
      <p:sp>
        <p:nvSpPr>
          <p:cNvPr id="5" name="Prostokąt zaokrąglony 2">
            <a:extLst>
              <a:ext uri="{FF2B5EF4-FFF2-40B4-BE49-F238E27FC236}">
                <a16:creationId xmlns:a16="http://schemas.microsoft.com/office/drawing/2014/main" id="{E82385A3-D66D-CCA6-81B6-0D621FC69C53}"/>
              </a:ext>
            </a:extLst>
          </p:cNvPr>
          <p:cNvSpPr/>
          <p:nvPr/>
        </p:nvSpPr>
        <p:spPr>
          <a:xfrm>
            <a:off x="-2792413" y="663575"/>
            <a:ext cx="6427788" cy="490538"/>
          </a:xfrm>
          <a:prstGeom prst="roundRect">
            <a:avLst/>
          </a:prstGeom>
          <a:solidFill>
            <a:srgbClr val="86D2E9"/>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algn="r" defTabSz="913203" eaLnBrk="1" fontAlgn="auto" hangingPunct="1">
              <a:spcBef>
                <a:spcPts val="0"/>
              </a:spcBef>
              <a:spcAft>
                <a:spcPts val="0"/>
              </a:spcAft>
              <a:defRPr/>
            </a:pPr>
            <a:r>
              <a:rPr lang="en-NZ" sz="2400" b="1">
                <a:latin typeface="Century Gothic" panose="020B0502020202020204" pitchFamily="34" charset="0"/>
              </a:rPr>
              <a:t>Team Roles</a:t>
            </a:r>
            <a:endParaRPr lang="pl-PL" sz="2400" b="1">
              <a:latin typeface="Century Gothic" panose="020B0502020202020204" pitchFamily="34" charset="0"/>
            </a:endParaRPr>
          </a:p>
        </p:txBody>
      </p:sp>
      <p:pic>
        <p:nvPicPr>
          <p:cNvPr id="7" name="Picture 6">
            <a:extLst>
              <a:ext uri="{FF2B5EF4-FFF2-40B4-BE49-F238E27FC236}">
                <a16:creationId xmlns:a16="http://schemas.microsoft.com/office/drawing/2014/main" id="{52F5E6D7-FE4F-2082-12C6-238A708D5EF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57213" y="3602038"/>
            <a:ext cx="2959100" cy="2389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9031" name="Rectangle 7">
            <a:extLst>
              <a:ext uri="{FF2B5EF4-FFF2-40B4-BE49-F238E27FC236}">
                <a16:creationId xmlns:a16="http://schemas.microsoft.com/office/drawing/2014/main" id="{837F51B4-57ED-79B2-5220-A13A19377BE8}"/>
              </a:ext>
            </a:extLst>
          </p:cNvPr>
          <p:cNvSpPr>
            <a:spLocks noChangeArrowheads="1"/>
          </p:cNvSpPr>
          <p:nvPr/>
        </p:nvSpPr>
        <p:spPr bwMode="auto">
          <a:xfrm>
            <a:off x="242888" y="188913"/>
            <a:ext cx="458330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a:latin typeface="Century Gothic" panose="020B0502020202020204" pitchFamily="34" charset="0"/>
              </a:rPr>
              <a:t>Grow: Your Role In A </a:t>
            </a:r>
            <a:r>
              <a:rPr lang="en-NZ" altLang="en-US" b="1">
                <a:solidFill>
                  <a:srgbClr val="86D2E9"/>
                </a:solidFill>
                <a:latin typeface="Century Gothic" panose="020B0502020202020204" pitchFamily="34" charset="0"/>
              </a:rPr>
              <a:t>Team Environment</a:t>
            </a:r>
          </a:p>
        </p:txBody>
      </p:sp>
      <p:grpSp>
        <p:nvGrpSpPr>
          <p:cNvPr id="129032" name="Group 8">
            <a:extLst>
              <a:ext uri="{FF2B5EF4-FFF2-40B4-BE49-F238E27FC236}">
                <a16:creationId xmlns:a16="http://schemas.microsoft.com/office/drawing/2014/main" id="{70475FA5-8412-D2AC-3348-C32792AA3486}"/>
              </a:ext>
            </a:extLst>
          </p:cNvPr>
          <p:cNvGrpSpPr>
            <a:grpSpLocks/>
          </p:cNvGrpSpPr>
          <p:nvPr/>
        </p:nvGrpSpPr>
        <p:grpSpPr bwMode="auto">
          <a:xfrm>
            <a:off x="9604375" y="204788"/>
            <a:ext cx="2849563" cy="376237"/>
            <a:chOff x="9604598" y="204437"/>
            <a:chExt cx="2848654" cy="377134"/>
          </a:xfrm>
        </p:grpSpPr>
        <p:sp>
          <p:nvSpPr>
            <p:cNvPr id="10" name="Prostokąt zaokrąglony 7">
              <a:extLst>
                <a:ext uri="{FF2B5EF4-FFF2-40B4-BE49-F238E27FC236}">
                  <a16:creationId xmlns:a16="http://schemas.microsoft.com/office/drawing/2014/main" id="{46F377FF-8819-135B-7663-F95DFDCDB9EB}"/>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15 of GD Section</a:t>
              </a:r>
              <a:endParaRPr lang="en-US" sz="1100" b="1">
                <a:solidFill>
                  <a:schemeClr val="bg1"/>
                </a:solidFill>
                <a:latin typeface="Century Gothic" panose="020B0502020202020204" pitchFamily="34" charset="0"/>
              </a:endParaRPr>
            </a:p>
          </p:txBody>
        </p:sp>
        <p:pic>
          <p:nvPicPr>
            <p:cNvPr id="129034" name="Graphic 10" descr="Closed book with solid fill">
              <a:extLst>
                <a:ext uri="{FF2B5EF4-FFF2-40B4-BE49-F238E27FC236}">
                  <a16:creationId xmlns:a16="http://schemas.microsoft.com/office/drawing/2014/main" id="{6E7FC198-498E-0FF7-19A8-0862938C986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0-#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000"/>
                            </p:stCondLst>
                            <p:childTnLst>
                              <p:par>
                                <p:cTn id="10" presetID="42" presetClass="entr" presetSubtype="0"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par>
                          <p:cTn id="15" fill="hold" nodeType="afterGroup">
                            <p:stCondLst>
                              <p:cond delay="2000"/>
                            </p:stCondLst>
                            <p:childTnLst>
                              <p:par>
                                <p:cTn id="16" presetID="10" presetClass="entr" presetSubtype="0" fill="hold" nodeType="afterEffect">
                                  <p:stCondLst>
                                    <p:cond delay="10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75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1074" name="Obraz 9">
            <a:extLst>
              <a:ext uri="{FF2B5EF4-FFF2-40B4-BE49-F238E27FC236}">
                <a16:creationId xmlns:a16="http://schemas.microsoft.com/office/drawing/2014/main" id="{6991D0C8-F0D7-4615-C151-47ABB348F2E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30813" y="1270000"/>
            <a:ext cx="6831012" cy="562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1075" name="Picture 2">
            <a:extLst>
              <a:ext uri="{FF2B5EF4-FFF2-40B4-BE49-F238E27FC236}">
                <a16:creationId xmlns:a16="http://schemas.microsoft.com/office/drawing/2014/main" id="{2F13564B-5CC5-EDCA-E822-14A86F9C44C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b="53130"/>
          <a:stretch>
            <a:fillRect/>
          </a:stretch>
        </p:blipFill>
        <p:spPr bwMode="auto">
          <a:xfrm>
            <a:off x="5927725" y="1898650"/>
            <a:ext cx="5438775" cy="29781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ctangle 3">
            <a:extLst>
              <a:ext uri="{FF2B5EF4-FFF2-40B4-BE49-F238E27FC236}">
                <a16:creationId xmlns:a16="http://schemas.microsoft.com/office/drawing/2014/main" id="{C2B0394A-CFE3-D5A9-FEA8-8CB62A559BE6}"/>
              </a:ext>
            </a:extLst>
          </p:cNvPr>
          <p:cNvSpPr>
            <a:spLocks noChangeArrowheads="1"/>
          </p:cNvSpPr>
          <p:nvPr/>
        </p:nvSpPr>
        <p:spPr bwMode="auto">
          <a:xfrm>
            <a:off x="320675" y="1773238"/>
            <a:ext cx="3994150" cy="2862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sz="2000">
                <a:solidFill>
                  <a:srgbClr val="000000"/>
                </a:solidFill>
                <a:latin typeface="Century Gothic" panose="020B0502020202020204" pitchFamily="34" charset="0"/>
              </a:rPr>
              <a:t>This page gives a description of how you are typically seen by others. It helps you to build an overall picture of yourself. </a:t>
            </a:r>
          </a:p>
          <a:p>
            <a:pPr eaLnBrk="1" hangingPunct="1"/>
            <a:r>
              <a:rPr lang="en-NZ" altLang="en-US" sz="2000">
                <a:solidFill>
                  <a:srgbClr val="000000"/>
                </a:solidFill>
                <a:latin typeface="Century Gothic" panose="020B0502020202020204" pitchFamily="34" charset="0"/>
              </a:rPr>
              <a:t>Note that the following comments don’t take any “learned behaviour” into account - you may already have addressed many issues.</a:t>
            </a:r>
          </a:p>
        </p:txBody>
      </p:sp>
      <p:sp>
        <p:nvSpPr>
          <p:cNvPr id="5" name="Prostokąt zaokrąglony 2">
            <a:extLst>
              <a:ext uri="{FF2B5EF4-FFF2-40B4-BE49-F238E27FC236}">
                <a16:creationId xmlns:a16="http://schemas.microsoft.com/office/drawing/2014/main" id="{8837D326-9356-2E7A-D29A-10408FCDAC91}"/>
              </a:ext>
            </a:extLst>
          </p:cNvPr>
          <p:cNvSpPr/>
          <p:nvPr/>
        </p:nvSpPr>
        <p:spPr>
          <a:xfrm>
            <a:off x="-2112963" y="869950"/>
            <a:ext cx="6427788" cy="490538"/>
          </a:xfrm>
          <a:prstGeom prst="roundRect">
            <a:avLst/>
          </a:prstGeom>
          <a:solidFill>
            <a:srgbClr val="86D2E9"/>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algn="r" defTabSz="913203" eaLnBrk="1" fontAlgn="auto" hangingPunct="1">
              <a:spcBef>
                <a:spcPts val="0"/>
              </a:spcBef>
              <a:spcAft>
                <a:spcPts val="0"/>
              </a:spcAft>
              <a:defRPr/>
            </a:pPr>
            <a:r>
              <a:rPr lang="en-NZ" sz="2400" b="1">
                <a:latin typeface="Century Gothic" panose="020B0502020202020204" pitchFamily="34" charset="0"/>
              </a:rPr>
              <a:t>How Others Perceive You</a:t>
            </a:r>
            <a:endParaRPr lang="pl-PL" sz="2400" b="1">
              <a:latin typeface="Century Gothic" panose="020B0502020202020204" pitchFamily="34" charset="0"/>
            </a:endParaRPr>
          </a:p>
        </p:txBody>
      </p:sp>
      <p:sp>
        <p:nvSpPr>
          <p:cNvPr id="131078" name="Text Placeholder 2">
            <a:extLst>
              <a:ext uri="{FF2B5EF4-FFF2-40B4-BE49-F238E27FC236}">
                <a16:creationId xmlns:a16="http://schemas.microsoft.com/office/drawing/2014/main" id="{4A6F9A37-D6E0-CA6A-1A94-B39B01CCBFDF}"/>
              </a:ext>
            </a:extLst>
          </p:cNvPr>
          <p:cNvSpPr txBox="1">
            <a:spLocks noChangeArrowheads="1"/>
          </p:cNvSpPr>
          <p:nvPr/>
        </p:nvSpPr>
        <p:spPr bwMode="auto">
          <a:xfrm>
            <a:off x="320675" y="188913"/>
            <a:ext cx="101012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79488">
              <a:defRPr>
                <a:solidFill>
                  <a:schemeClr val="tx1"/>
                </a:solidFill>
                <a:latin typeface="Calibri" panose="020F0502020204030204" pitchFamily="34" charset="0"/>
              </a:defRPr>
            </a:lvl1pPr>
            <a:lvl2pPr marL="795338" indent="-304800" defTabSz="979488">
              <a:defRPr>
                <a:solidFill>
                  <a:schemeClr val="tx1"/>
                </a:solidFill>
                <a:latin typeface="Calibri" panose="020F0502020204030204" pitchFamily="34" charset="0"/>
              </a:defRPr>
            </a:lvl2pPr>
            <a:lvl3pPr marL="1223963" indent="-244475" defTabSz="979488">
              <a:defRPr>
                <a:solidFill>
                  <a:schemeClr val="tx1"/>
                </a:solidFill>
                <a:latin typeface="Calibri" panose="020F0502020204030204" pitchFamily="34" charset="0"/>
              </a:defRPr>
            </a:lvl3pPr>
            <a:lvl4pPr marL="1712913" indent="-244475" defTabSz="979488">
              <a:defRPr>
                <a:solidFill>
                  <a:schemeClr val="tx1"/>
                </a:solidFill>
                <a:latin typeface="Calibri" panose="020F0502020204030204" pitchFamily="34" charset="0"/>
              </a:defRPr>
            </a:lvl4pPr>
            <a:lvl5pPr marL="2203450" indent="-244475" defTabSz="979488">
              <a:defRPr>
                <a:solidFill>
                  <a:schemeClr val="tx1"/>
                </a:solidFill>
                <a:latin typeface="Calibri" panose="020F0502020204030204" pitchFamily="34" charset="0"/>
              </a:defRPr>
            </a:lvl5pPr>
            <a:lvl6pPr marL="2660650" indent="-244475" defTabSz="979488" eaLnBrk="0" fontAlgn="base" hangingPunct="0">
              <a:spcBef>
                <a:spcPct val="0"/>
              </a:spcBef>
              <a:spcAft>
                <a:spcPct val="0"/>
              </a:spcAft>
              <a:defRPr>
                <a:solidFill>
                  <a:schemeClr val="tx1"/>
                </a:solidFill>
                <a:latin typeface="Calibri" panose="020F0502020204030204" pitchFamily="34" charset="0"/>
              </a:defRPr>
            </a:lvl6pPr>
            <a:lvl7pPr marL="3117850" indent="-244475" defTabSz="979488" eaLnBrk="0" fontAlgn="base" hangingPunct="0">
              <a:spcBef>
                <a:spcPct val="0"/>
              </a:spcBef>
              <a:spcAft>
                <a:spcPct val="0"/>
              </a:spcAft>
              <a:defRPr>
                <a:solidFill>
                  <a:schemeClr val="tx1"/>
                </a:solidFill>
                <a:latin typeface="Calibri" panose="020F0502020204030204" pitchFamily="34" charset="0"/>
              </a:defRPr>
            </a:lvl7pPr>
            <a:lvl8pPr marL="3575050" indent="-244475" defTabSz="979488" eaLnBrk="0" fontAlgn="base" hangingPunct="0">
              <a:spcBef>
                <a:spcPct val="0"/>
              </a:spcBef>
              <a:spcAft>
                <a:spcPct val="0"/>
              </a:spcAft>
              <a:defRPr>
                <a:solidFill>
                  <a:schemeClr val="tx1"/>
                </a:solidFill>
                <a:latin typeface="Calibri" panose="020F0502020204030204" pitchFamily="34" charset="0"/>
              </a:defRPr>
            </a:lvl8pPr>
            <a:lvl9pPr marL="4032250" indent="-244475" defTabSz="979488"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NZ" altLang="en-US" b="1">
                <a:solidFill>
                  <a:srgbClr val="86D2E9"/>
                </a:solidFill>
                <a:latin typeface="Century Gothic" panose="020B0502020202020204" pitchFamily="34" charset="0"/>
              </a:rPr>
              <a:t>Self-Discovery: </a:t>
            </a:r>
            <a:r>
              <a:rPr lang="en-NZ" altLang="en-US">
                <a:latin typeface="Century Gothic" panose="020B0502020202020204" pitchFamily="34" charset="0"/>
              </a:rPr>
              <a:t>How the Styles Perceive Other Styles</a:t>
            </a:r>
          </a:p>
        </p:txBody>
      </p:sp>
      <p:grpSp>
        <p:nvGrpSpPr>
          <p:cNvPr id="131079" name="Group 6">
            <a:extLst>
              <a:ext uri="{FF2B5EF4-FFF2-40B4-BE49-F238E27FC236}">
                <a16:creationId xmlns:a16="http://schemas.microsoft.com/office/drawing/2014/main" id="{3C04BA7C-6B16-2134-C1DD-632BDB564EF9}"/>
              </a:ext>
            </a:extLst>
          </p:cNvPr>
          <p:cNvGrpSpPr>
            <a:grpSpLocks/>
          </p:cNvGrpSpPr>
          <p:nvPr/>
        </p:nvGrpSpPr>
        <p:grpSpPr bwMode="auto">
          <a:xfrm>
            <a:off x="9604375" y="204788"/>
            <a:ext cx="2849563" cy="376237"/>
            <a:chOff x="9604598" y="204437"/>
            <a:chExt cx="2848654" cy="377134"/>
          </a:xfrm>
        </p:grpSpPr>
        <p:sp>
          <p:nvSpPr>
            <p:cNvPr id="8" name="Prostokąt zaokrąglony 7">
              <a:extLst>
                <a:ext uri="{FF2B5EF4-FFF2-40B4-BE49-F238E27FC236}">
                  <a16:creationId xmlns:a16="http://schemas.microsoft.com/office/drawing/2014/main" id="{CCE81744-E9C8-F52F-39E1-99A80633027D}"/>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16 of GD Section</a:t>
              </a:r>
              <a:endParaRPr lang="en-US" sz="1100" b="1">
                <a:solidFill>
                  <a:schemeClr val="bg1"/>
                </a:solidFill>
                <a:latin typeface="Century Gothic" panose="020B0502020202020204" pitchFamily="34" charset="0"/>
              </a:endParaRPr>
            </a:p>
          </p:txBody>
        </p:sp>
        <p:pic>
          <p:nvPicPr>
            <p:cNvPr id="131081" name="Graphic 8" descr="Closed book with solid fill">
              <a:extLst>
                <a:ext uri="{FF2B5EF4-FFF2-40B4-BE49-F238E27FC236}">
                  <a16:creationId xmlns:a16="http://schemas.microsoft.com/office/drawing/2014/main" id="{64A28AD7-6165-6D97-26A1-C5CF820726D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0-#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000"/>
                            </p:stCondLst>
                            <p:childTnLst>
                              <p:par>
                                <p:cTn id="10" presetID="42" presetClass="entr" presetSubtype="0"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ounded Rectangle 4">
            <a:extLst>
              <a:ext uri="{FF2B5EF4-FFF2-40B4-BE49-F238E27FC236}">
                <a16:creationId xmlns:a16="http://schemas.microsoft.com/office/drawing/2014/main" id="{43B121A7-EA44-2CA7-D347-CB265E2D2D95}"/>
              </a:ext>
            </a:extLst>
          </p:cNvPr>
          <p:cNvSpPr/>
          <p:nvPr/>
        </p:nvSpPr>
        <p:spPr>
          <a:xfrm>
            <a:off x="627063" y="909638"/>
            <a:ext cx="2200275" cy="866775"/>
          </a:xfrm>
          <a:prstGeom prst="rect">
            <a:avLst/>
          </a:prstGeom>
        </p:spPr>
        <p:style>
          <a:lnRef idx="0">
            <a:scrgbClr r="0" g="0" b="0"/>
          </a:lnRef>
          <a:fillRef idx="0">
            <a:scrgbClr r="0" g="0" b="0"/>
          </a:fillRef>
          <a:effectRef idx="0">
            <a:scrgbClr r="0" g="0" b="0"/>
          </a:effectRef>
          <a:fontRef idx="minor">
            <a:schemeClr val="lt1"/>
          </a:fontRef>
        </p:style>
        <p:txBody>
          <a:bodyPr lIns="87630" tIns="87630" rIns="87630" bIns="87630" spcCol="1270" anchor="ctr"/>
          <a:lstStyle/>
          <a:p>
            <a:pPr algn="ctr" defTabSz="1022350" eaLnBrk="1" fontAlgn="auto" hangingPunct="1">
              <a:lnSpc>
                <a:spcPct val="90000"/>
              </a:lnSpc>
              <a:spcAft>
                <a:spcPct val="35000"/>
              </a:spcAft>
              <a:defRPr/>
            </a:pPr>
            <a:r>
              <a:rPr lang="en-NZ" sz="2300">
                <a:solidFill>
                  <a:prstClr val="white"/>
                </a:solidFill>
                <a:latin typeface="Century Gothic" panose="020B0502020202020204" pitchFamily="34" charset="0"/>
              </a:rPr>
              <a:t>Self Discovery</a:t>
            </a:r>
          </a:p>
        </p:txBody>
      </p:sp>
      <p:graphicFrame>
        <p:nvGraphicFramePr>
          <p:cNvPr id="18" name="Group 40">
            <a:extLst>
              <a:ext uri="{FF2B5EF4-FFF2-40B4-BE49-F238E27FC236}">
                <a16:creationId xmlns:a16="http://schemas.microsoft.com/office/drawing/2014/main" id="{37E170E0-7221-B183-67F9-9E58A0FF11D9}"/>
              </a:ext>
            </a:extLst>
          </p:cNvPr>
          <p:cNvGraphicFramePr>
            <a:graphicFrameLocks noGrp="1"/>
          </p:cNvGraphicFramePr>
          <p:nvPr>
            <p:extLst>
              <p:ext uri="{D42A27DB-BD31-4B8C-83A1-F6EECF244321}">
                <p14:modId xmlns:p14="http://schemas.microsoft.com/office/powerpoint/2010/main" val="4064554402"/>
              </p:ext>
            </p:extLst>
          </p:nvPr>
        </p:nvGraphicFramePr>
        <p:xfrm>
          <a:off x="1003300" y="1636713"/>
          <a:ext cx="10721974" cy="4062412"/>
        </p:xfrm>
        <a:graphic>
          <a:graphicData uri="http://schemas.openxmlformats.org/drawingml/2006/table">
            <a:tbl>
              <a:tblPr/>
              <a:tblGrid>
                <a:gridCol w="2769407">
                  <a:extLst>
                    <a:ext uri="{9D8B030D-6E8A-4147-A177-3AD203B41FA5}">
                      <a16:colId xmlns:a16="http://schemas.microsoft.com/office/drawing/2014/main" val="20000"/>
                    </a:ext>
                  </a:extLst>
                </a:gridCol>
                <a:gridCol w="2782180">
                  <a:extLst>
                    <a:ext uri="{9D8B030D-6E8A-4147-A177-3AD203B41FA5}">
                      <a16:colId xmlns:a16="http://schemas.microsoft.com/office/drawing/2014/main" val="20001"/>
                    </a:ext>
                  </a:extLst>
                </a:gridCol>
                <a:gridCol w="2454876">
                  <a:extLst>
                    <a:ext uri="{9D8B030D-6E8A-4147-A177-3AD203B41FA5}">
                      <a16:colId xmlns:a16="http://schemas.microsoft.com/office/drawing/2014/main" val="20002"/>
                    </a:ext>
                  </a:extLst>
                </a:gridCol>
                <a:gridCol w="2715511">
                  <a:extLst>
                    <a:ext uri="{9D8B030D-6E8A-4147-A177-3AD203B41FA5}">
                      <a16:colId xmlns:a16="http://schemas.microsoft.com/office/drawing/2014/main" val="20003"/>
                    </a:ext>
                  </a:extLst>
                </a:gridCol>
              </a:tblGrid>
              <a:tr h="991164">
                <a:tc>
                  <a:txBody>
                    <a:bodyPr/>
                    <a:lstStyle/>
                    <a:p>
                      <a:pPr marL="0" marR="0" lvl="0" indent="0" algn="l" defTabSz="1905000" rtl="0" eaLnBrk="1" fontAlgn="base" latinLnBrk="0" hangingPunct="1">
                        <a:lnSpc>
                          <a:spcPct val="100000"/>
                        </a:lnSpc>
                        <a:spcBef>
                          <a:spcPts val="0"/>
                        </a:spcBef>
                        <a:spcAft>
                          <a:spcPct val="0"/>
                        </a:spcAft>
                        <a:buClr>
                          <a:srgbClr val="D0005F"/>
                        </a:buClr>
                        <a:buSzTx/>
                        <a:buFont typeface="Wingdings" pitchFamily="2" charset="2"/>
                        <a:buNone/>
                        <a:tabLst>
                          <a:tab pos="193675" algn="l"/>
                        </a:tabLst>
                      </a:pPr>
                      <a:r>
                        <a:rPr kumimoji="1" lang="en-US" sz="1300" b="1" i="0" u="none" strike="noStrike" cap="none" normalizeH="0" baseline="0">
                          <a:ln>
                            <a:noFill/>
                          </a:ln>
                          <a:solidFill>
                            <a:schemeClr val="bg1"/>
                          </a:solidFill>
                          <a:effectLst/>
                          <a:latin typeface="Century Gothic" panose="020B0502020202020204" pitchFamily="34" charset="0"/>
                        </a:rPr>
                        <a:t>+ same wavelength</a:t>
                      </a:r>
                      <a:br>
                        <a:rPr kumimoji="1" lang="pl-PL" sz="1300" b="1" i="0" u="none" strike="noStrike" cap="none" normalizeH="0" baseline="0">
                          <a:ln>
                            <a:noFill/>
                          </a:ln>
                          <a:solidFill>
                            <a:schemeClr val="bg1"/>
                          </a:solidFill>
                          <a:effectLst/>
                          <a:latin typeface="Century Gothic" panose="020B0502020202020204" pitchFamily="34" charset="0"/>
                        </a:rPr>
                      </a:br>
                      <a:r>
                        <a:rPr kumimoji="1" lang="en-NZ" sz="1300" b="1" i="0" u="none" strike="noStrike" cap="none" normalizeH="0" baseline="0">
                          <a:ln>
                            <a:noFill/>
                          </a:ln>
                          <a:solidFill>
                            <a:schemeClr val="bg1"/>
                          </a:solidFill>
                          <a:effectLst/>
                          <a:latin typeface="Century Gothic" panose="020B0502020202020204" pitchFamily="34" charset="0"/>
                        </a:rPr>
                        <a:t>    </a:t>
                      </a:r>
                      <a:r>
                        <a:rPr kumimoji="1" lang="en-US" sz="1300" b="1" i="0" u="none" strike="noStrike" cap="none" normalizeH="0" baseline="0">
                          <a:ln>
                            <a:noFill/>
                          </a:ln>
                          <a:solidFill>
                            <a:schemeClr val="bg1"/>
                          </a:solidFill>
                          <a:effectLst/>
                          <a:latin typeface="Century Gothic" panose="020B0502020202020204" pitchFamily="34" charset="0"/>
                        </a:rPr>
                        <a:t>(if no overlapping</a:t>
                      </a:r>
                      <a:br>
                        <a:rPr kumimoji="1" lang="pl-PL" sz="1300" b="1" i="0" u="none" strike="noStrike" cap="none" normalizeH="0" baseline="0">
                          <a:ln>
                            <a:noFill/>
                          </a:ln>
                          <a:solidFill>
                            <a:schemeClr val="bg1"/>
                          </a:solidFill>
                          <a:effectLst/>
                          <a:latin typeface="Century Gothic" panose="020B0502020202020204" pitchFamily="34" charset="0"/>
                        </a:rPr>
                      </a:br>
                      <a:r>
                        <a:rPr kumimoji="1" lang="en-NZ" sz="1300" b="1" i="0" u="none" strike="noStrike" cap="none" normalizeH="0" baseline="0">
                          <a:ln>
                            <a:noFill/>
                          </a:ln>
                          <a:solidFill>
                            <a:schemeClr val="bg1"/>
                          </a:solidFill>
                          <a:effectLst/>
                          <a:latin typeface="Century Gothic" panose="020B0502020202020204" pitchFamily="34" charset="0"/>
                        </a:rPr>
                        <a:t>    </a:t>
                      </a:r>
                      <a:r>
                        <a:rPr kumimoji="1" lang="en-US" sz="1300" b="1" i="0" u="none" strike="noStrike" cap="none" normalizeH="0" baseline="0">
                          <a:ln>
                            <a:noFill/>
                          </a:ln>
                          <a:solidFill>
                            <a:schemeClr val="bg1"/>
                          </a:solidFill>
                          <a:effectLst/>
                          <a:latin typeface="Century Gothic" panose="020B0502020202020204" pitchFamily="34" charset="0"/>
                        </a:rPr>
                        <a:t>responsibilities)</a:t>
                      </a:r>
                    </a:p>
                  </a:txBody>
                  <a:tcPr marL="104176" marR="104176" marT="41698" marB="41698" horzOverflow="overflow">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100000"/>
                        </a:lnSpc>
                        <a:spcBef>
                          <a:spcPts val="0"/>
                        </a:spcBef>
                        <a:spcAft>
                          <a:spcPct val="0"/>
                        </a:spcAft>
                        <a:buClr>
                          <a:srgbClr val="D0005F"/>
                        </a:buClr>
                        <a:buSzTx/>
                        <a:buFont typeface="Wingdings" pitchFamily="2" charset="2"/>
                        <a:buNone/>
                        <a:tabLst/>
                      </a:pPr>
                      <a:r>
                        <a:rPr kumimoji="1" lang="en-US" sz="1300" b="1" i="0" u="none" strike="noStrike" cap="none" normalizeH="0" baseline="0">
                          <a:ln>
                            <a:noFill/>
                          </a:ln>
                          <a:solidFill>
                            <a:schemeClr val="bg1"/>
                          </a:solidFill>
                          <a:effectLst/>
                          <a:latin typeface="Century Gothic" panose="020B0502020202020204" pitchFamily="34" charset="0"/>
                        </a:rPr>
                        <a:t>+ presentation</a:t>
                      </a:r>
                    </a:p>
                    <a:p>
                      <a:pPr marL="0" marR="0" lvl="0" indent="0" algn="l" defTabSz="914400" rtl="0" eaLnBrk="1" fontAlgn="base" latinLnBrk="0" hangingPunct="1">
                        <a:lnSpc>
                          <a:spcPct val="100000"/>
                        </a:lnSpc>
                        <a:spcBef>
                          <a:spcPts val="0"/>
                        </a:spcBef>
                        <a:spcAft>
                          <a:spcPct val="0"/>
                        </a:spcAft>
                        <a:buClr>
                          <a:srgbClr val="D0005F"/>
                        </a:buClr>
                        <a:buSzTx/>
                        <a:buFont typeface="Wingdings" pitchFamily="2" charset="2"/>
                        <a:buNone/>
                        <a:tabLst/>
                      </a:pPr>
                      <a:r>
                        <a:rPr kumimoji="1" lang="en-US" sz="1300" b="1" i="0" u="none" strike="noStrike" cap="none" normalizeH="0" baseline="0">
                          <a:ln>
                            <a:noFill/>
                          </a:ln>
                          <a:solidFill>
                            <a:schemeClr val="bg1"/>
                          </a:solidFill>
                          <a:effectLst/>
                          <a:latin typeface="Century Gothic" panose="020B0502020202020204" pitchFamily="34" charset="0"/>
                        </a:rPr>
                        <a:t>+ influence</a:t>
                      </a:r>
                    </a:p>
                    <a:p>
                      <a:pPr marL="0" marR="0" lvl="0" indent="0" algn="l" defTabSz="914400" rtl="0" eaLnBrk="1" fontAlgn="base" latinLnBrk="0" hangingPunct="1">
                        <a:lnSpc>
                          <a:spcPct val="100000"/>
                        </a:lnSpc>
                        <a:spcBef>
                          <a:spcPts val="0"/>
                        </a:spcBef>
                        <a:spcAft>
                          <a:spcPct val="0"/>
                        </a:spcAft>
                        <a:buClr>
                          <a:srgbClr val="D0005F"/>
                        </a:buClr>
                        <a:buSzTx/>
                        <a:buFont typeface="Wingdings" pitchFamily="2" charset="2"/>
                        <a:buNone/>
                        <a:tabLst/>
                      </a:pPr>
                      <a:r>
                        <a:rPr kumimoji="1" lang="en-US" sz="1300" b="1" i="0" u="none" strike="noStrike" cap="none" normalizeH="0" baseline="0">
                          <a:ln>
                            <a:noFill/>
                          </a:ln>
                          <a:solidFill>
                            <a:schemeClr val="bg1"/>
                          </a:solidFill>
                          <a:effectLst/>
                          <a:latin typeface="Century Gothic" panose="020B0502020202020204" pitchFamily="34" charset="0"/>
                        </a:rPr>
                        <a:t>-  makes a lot of fuss</a:t>
                      </a:r>
                    </a:p>
                    <a:p>
                      <a:pPr marL="0" marR="0" lvl="0" indent="0" algn="l" defTabSz="914400" rtl="0" eaLnBrk="1" fontAlgn="base" latinLnBrk="0" hangingPunct="1">
                        <a:lnSpc>
                          <a:spcPct val="100000"/>
                        </a:lnSpc>
                        <a:spcBef>
                          <a:spcPts val="0"/>
                        </a:spcBef>
                        <a:spcAft>
                          <a:spcPct val="0"/>
                        </a:spcAft>
                        <a:buClr>
                          <a:srgbClr val="D0005F"/>
                        </a:buClr>
                        <a:buSzTx/>
                        <a:buFont typeface="Wingdings" pitchFamily="2" charset="2"/>
                        <a:buNone/>
                        <a:tabLst/>
                      </a:pPr>
                      <a:r>
                        <a:rPr kumimoji="1" lang="en-US" sz="1300" b="1" i="0" u="none" strike="noStrike" cap="none" normalizeH="0" baseline="0">
                          <a:ln>
                            <a:noFill/>
                          </a:ln>
                          <a:solidFill>
                            <a:schemeClr val="bg1"/>
                          </a:solidFill>
                          <a:effectLst/>
                          <a:latin typeface="Century Gothic" panose="020B0502020202020204" pitchFamily="34" charset="0"/>
                        </a:rPr>
                        <a:t>-  butterfly</a:t>
                      </a:r>
                    </a:p>
                  </a:txBody>
                  <a:tcPr marL="104176" marR="104176" marT="41698" marB="41698" horzOverflow="overflow">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100000"/>
                        </a:lnSpc>
                        <a:spcBef>
                          <a:spcPts val="0"/>
                        </a:spcBef>
                        <a:spcAft>
                          <a:spcPct val="0"/>
                        </a:spcAft>
                        <a:buClr>
                          <a:srgbClr val="D0005F"/>
                        </a:buClr>
                        <a:buSzTx/>
                        <a:buFont typeface="Wingdings" pitchFamily="2" charset="2"/>
                        <a:buNone/>
                        <a:tabLst/>
                      </a:pPr>
                      <a:r>
                        <a:rPr kumimoji="1" lang="en-US" sz="1300" b="1" i="0" u="none" strike="noStrike" cap="none" normalizeH="0" baseline="0">
                          <a:ln>
                            <a:noFill/>
                          </a:ln>
                          <a:solidFill>
                            <a:schemeClr val="bg1"/>
                          </a:solidFill>
                          <a:effectLst/>
                          <a:latin typeface="Century Gothic" panose="020B0502020202020204" pitchFamily="34" charset="0"/>
                        </a:rPr>
                        <a:t>+ reliable</a:t>
                      </a:r>
                    </a:p>
                    <a:p>
                      <a:pPr marL="0" marR="0" lvl="0" indent="0" algn="l" defTabSz="914400" rtl="0" eaLnBrk="1" fontAlgn="base" latinLnBrk="0" hangingPunct="1">
                        <a:lnSpc>
                          <a:spcPct val="100000"/>
                        </a:lnSpc>
                        <a:spcBef>
                          <a:spcPts val="0"/>
                        </a:spcBef>
                        <a:spcAft>
                          <a:spcPct val="0"/>
                        </a:spcAft>
                        <a:buClr>
                          <a:srgbClr val="D0005F"/>
                        </a:buClr>
                        <a:buSzTx/>
                        <a:buFont typeface="Wingdings" pitchFamily="2" charset="2"/>
                        <a:buNone/>
                        <a:tabLst/>
                      </a:pPr>
                      <a:r>
                        <a:rPr kumimoji="1" lang="en-US" sz="1300" b="1" i="0" u="none" strike="noStrike" cap="none" normalizeH="0" baseline="0">
                          <a:ln>
                            <a:noFill/>
                          </a:ln>
                          <a:solidFill>
                            <a:schemeClr val="bg1"/>
                          </a:solidFill>
                          <a:effectLst/>
                          <a:latin typeface="Century Gothic" panose="020B0502020202020204" pitchFamily="34" charset="0"/>
                        </a:rPr>
                        <a:t>+ peaceful</a:t>
                      </a:r>
                    </a:p>
                    <a:p>
                      <a:pPr marL="0" marR="0" lvl="0" indent="0" algn="l" defTabSz="914400" rtl="0" eaLnBrk="1" fontAlgn="base" latinLnBrk="0" hangingPunct="1">
                        <a:lnSpc>
                          <a:spcPct val="100000"/>
                        </a:lnSpc>
                        <a:spcBef>
                          <a:spcPts val="0"/>
                        </a:spcBef>
                        <a:spcAft>
                          <a:spcPct val="0"/>
                        </a:spcAft>
                        <a:buClr>
                          <a:srgbClr val="D0005F"/>
                        </a:buClr>
                        <a:buSzTx/>
                        <a:buFont typeface="Wingdings" pitchFamily="2" charset="2"/>
                        <a:buNone/>
                        <a:tabLst/>
                      </a:pPr>
                      <a:r>
                        <a:rPr kumimoji="1" lang="en-US" sz="1300" b="1" i="0" u="none" strike="noStrike" cap="none" normalizeH="0" baseline="0">
                          <a:ln>
                            <a:noFill/>
                          </a:ln>
                          <a:solidFill>
                            <a:schemeClr val="bg1"/>
                          </a:solidFill>
                          <a:effectLst/>
                          <a:latin typeface="Century Gothic" panose="020B0502020202020204" pitchFamily="34" charset="0"/>
                        </a:rPr>
                        <a:t>-  resists change</a:t>
                      </a:r>
                    </a:p>
                    <a:p>
                      <a:pPr marL="0" marR="0" lvl="0" indent="0" algn="l" defTabSz="914400" rtl="0" eaLnBrk="1" fontAlgn="base" latinLnBrk="0" hangingPunct="1">
                        <a:lnSpc>
                          <a:spcPct val="100000"/>
                        </a:lnSpc>
                        <a:spcBef>
                          <a:spcPts val="0"/>
                        </a:spcBef>
                        <a:spcAft>
                          <a:spcPct val="0"/>
                        </a:spcAft>
                        <a:buClr>
                          <a:srgbClr val="D0005F"/>
                        </a:buClr>
                        <a:buSzTx/>
                        <a:buFont typeface="Wingdings" pitchFamily="2" charset="2"/>
                        <a:buNone/>
                        <a:tabLst/>
                      </a:pPr>
                      <a:r>
                        <a:rPr kumimoji="1" lang="en-US" sz="1300" b="1" i="0" u="none" strike="noStrike" cap="none" normalizeH="0" baseline="0">
                          <a:ln>
                            <a:noFill/>
                          </a:ln>
                          <a:solidFill>
                            <a:schemeClr val="bg1"/>
                          </a:solidFill>
                          <a:effectLst/>
                          <a:latin typeface="Century Gothic" panose="020B0502020202020204" pitchFamily="34" charset="0"/>
                        </a:rPr>
                        <a:t>-  slow and unimaginative</a:t>
                      </a:r>
                    </a:p>
                  </a:txBody>
                  <a:tcPr marL="104176" marR="104176" marT="41698" marB="41698" horzOverflow="overflow">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100000"/>
                        </a:lnSpc>
                        <a:spcBef>
                          <a:spcPts val="0"/>
                        </a:spcBef>
                        <a:spcAft>
                          <a:spcPct val="0"/>
                        </a:spcAft>
                        <a:buClr>
                          <a:srgbClr val="D0005F"/>
                        </a:buClr>
                        <a:buSzTx/>
                        <a:buFont typeface="Wingdings" pitchFamily="2" charset="2"/>
                        <a:buNone/>
                        <a:tabLst/>
                      </a:pPr>
                      <a:r>
                        <a:rPr kumimoji="1" lang="en-US" sz="1300" b="1" i="0" u="none" strike="noStrike" cap="none" normalizeH="0" baseline="0">
                          <a:ln>
                            <a:noFill/>
                          </a:ln>
                          <a:solidFill>
                            <a:schemeClr val="bg1"/>
                          </a:solidFill>
                          <a:effectLst/>
                          <a:latin typeface="Century Gothic" panose="020B0502020202020204" pitchFamily="34" charset="0"/>
                        </a:rPr>
                        <a:t>+ expertise</a:t>
                      </a:r>
                    </a:p>
                    <a:p>
                      <a:pPr marL="0" marR="0" lvl="0" indent="0" algn="l" defTabSz="914400" rtl="0" eaLnBrk="1" fontAlgn="base" latinLnBrk="0" hangingPunct="1">
                        <a:lnSpc>
                          <a:spcPct val="100000"/>
                        </a:lnSpc>
                        <a:spcBef>
                          <a:spcPts val="0"/>
                        </a:spcBef>
                        <a:spcAft>
                          <a:spcPct val="0"/>
                        </a:spcAft>
                        <a:buClr>
                          <a:srgbClr val="D0005F"/>
                        </a:buClr>
                        <a:buSzTx/>
                        <a:buFont typeface="Wingdings" pitchFamily="2" charset="2"/>
                        <a:buNone/>
                        <a:tabLst/>
                      </a:pPr>
                      <a:r>
                        <a:rPr kumimoji="1" lang="en-US" sz="1300" b="1" i="0" u="none" strike="noStrike" cap="none" normalizeH="0" baseline="0">
                          <a:ln>
                            <a:noFill/>
                          </a:ln>
                          <a:solidFill>
                            <a:schemeClr val="bg1"/>
                          </a:solidFill>
                          <a:effectLst/>
                          <a:latin typeface="Century Gothic" panose="020B0502020202020204" pitchFamily="34" charset="0"/>
                        </a:rPr>
                        <a:t>+ professional skills</a:t>
                      </a:r>
                    </a:p>
                    <a:p>
                      <a:pPr marL="0" marR="0" lvl="0" indent="0" algn="l" defTabSz="914400" rtl="0" eaLnBrk="1" fontAlgn="base" latinLnBrk="0" hangingPunct="1">
                        <a:lnSpc>
                          <a:spcPct val="100000"/>
                        </a:lnSpc>
                        <a:spcBef>
                          <a:spcPts val="0"/>
                        </a:spcBef>
                        <a:spcAft>
                          <a:spcPct val="0"/>
                        </a:spcAft>
                        <a:buClr>
                          <a:srgbClr val="D0005F"/>
                        </a:buClr>
                        <a:buSzTx/>
                        <a:buFontTx/>
                        <a:buChar char="-"/>
                        <a:tabLst/>
                      </a:pPr>
                      <a:r>
                        <a:rPr kumimoji="1" lang="en-US" sz="1300" b="1" i="0" u="none" strike="noStrike" cap="none" normalizeH="0" baseline="0">
                          <a:ln>
                            <a:noFill/>
                          </a:ln>
                          <a:solidFill>
                            <a:schemeClr val="bg1"/>
                          </a:solidFill>
                          <a:effectLst/>
                          <a:latin typeface="Century Gothic" panose="020B0502020202020204" pitchFamily="34" charset="0"/>
                        </a:rPr>
                        <a:t>focuses on nitty gritty</a:t>
                      </a:r>
                    </a:p>
                    <a:p>
                      <a:pPr marL="0" marR="0" lvl="0" indent="0" algn="l" defTabSz="914400" rtl="0" eaLnBrk="1" fontAlgn="base" latinLnBrk="0" hangingPunct="1">
                        <a:lnSpc>
                          <a:spcPct val="100000"/>
                        </a:lnSpc>
                        <a:spcBef>
                          <a:spcPts val="0"/>
                        </a:spcBef>
                        <a:spcAft>
                          <a:spcPct val="0"/>
                        </a:spcAft>
                        <a:buClr>
                          <a:srgbClr val="D0005F"/>
                        </a:buClr>
                        <a:buSzTx/>
                        <a:buFontTx/>
                        <a:buNone/>
                        <a:tabLst/>
                      </a:pPr>
                      <a:r>
                        <a:rPr kumimoji="1" lang="en-US" sz="1300" b="1" i="0" u="none" strike="noStrike" cap="none" normalizeH="0" baseline="0">
                          <a:ln>
                            <a:noFill/>
                          </a:ln>
                          <a:solidFill>
                            <a:schemeClr val="bg1"/>
                          </a:solidFill>
                          <a:effectLst/>
                          <a:latin typeface="Century Gothic" panose="020B0502020202020204" pitchFamily="34" charset="0"/>
                        </a:rPr>
                        <a:t>-  non-enterprising</a:t>
                      </a:r>
                    </a:p>
                  </a:txBody>
                  <a:tcPr marL="104176" marR="104176" marT="41698" marB="41698" horzOverflow="overflow">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0"/>
                  </a:ext>
                </a:extLst>
              </a:tr>
              <a:tr h="1094322">
                <a:tc>
                  <a:txBody>
                    <a:bodyPr/>
                    <a:lstStyle/>
                    <a:p>
                      <a:pPr marL="0" marR="0" lvl="0" indent="0" algn="l" defTabSz="914400" rtl="0" eaLnBrk="1" fontAlgn="base" latinLnBrk="0" hangingPunct="1">
                        <a:lnSpc>
                          <a:spcPct val="100000"/>
                        </a:lnSpc>
                        <a:spcBef>
                          <a:spcPts val="0"/>
                        </a:spcBef>
                        <a:spcAft>
                          <a:spcPct val="0"/>
                        </a:spcAft>
                        <a:buClr>
                          <a:srgbClr val="D0005F"/>
                        </a:buClr>
                        <a:buSzTx/>
                        <a:buFont typeface="Wingdings" pitchFamily="2" charset="2"/>
                        <a:buNone/>
                        <a:tabLst>
                          <a:tab pos="193675" algn="l"/>
                        </a:tabLst>
                      </a:pPr>
                      <a:r>
                        <a:rPr kumimoji="1" lang="en-US" sz="1300" b="1" i="0" u="none" strike="noStrike" cap="none" normalizeH="0" baseline="0">
                          <a:ln>
                            <a:noFill/>
                          </a:ln>
                          <a:solidFill>
                            <a:schemeClr val="bg1"/>
                          </a:solidFill>
                          <a:effectLst>
                            <a:outerShdw blurRad="50800" dist="38100" dir="2700000" algn="tl" rotWithShape="0">
                              <a:srgbClr val="000000">
                                <a:alpha val="43000"/>
                              </a:srgbClr>
                            </a:outerShdw>
                          </a:effectLst>
                          <a:latin typeface="Century Gothic" panose="020B0502020202020204" pitchFamily="34" charset="0"/>
                        </a:rPr>
                        <a:t>+ results-oriented</a:t>
                      </a:r>
                    </a:p>
                    <a:p>
                      <a:pPr marL="0" marR="0" lvl="0" indent="0" algn="l" defTabSz="914400" rtl="0" eaLnBrk="1" fontAlgn="base" latinLnBrk="0" hangingPunct="1">
                        <a:lnSpc>
                          <a:spcPct val="100000"/>
                        </a:lnSpc>
                        <a:spcBef>
                          <a:spcPts val="0"/>
                        </a:spcBef>
                        <a:spcAft>
                          <a:spcPct val="0"/>
                        </a:spcAft>
                        <a:buClr>
                          <a:srgbClr val="D0005F"/>
                        </a:buClr>
                        <a:buSzTx/>
                        <a:buFont typeface="Wingdings" pitchFamily="2" charset="2"/>
                        <a:buNone/>
                        <a:tabLst>
                          <a:tab pos="193675" algn="l"/>
                        </a:tabLst>
                      </a:pPr>
                      <a:r>
                        <a:rPr kumimoji="1" lang="en-US" sz="1300" b="1" i="0" u="none" strike="noStrike" cap="none" normalizeH="0" baseline="0">
                          <a:ln>
                            <a:noFill/>
                          </a:ln>
                          <a:solidFill>
                            <a:schemeClr val="bg1"/>
                          </a:solidFill>
                          <a:effectLst>
                            <a:outerShdw blurRad="50800" dist="38100" dir="2700000" algn="tl" rotWithShape="0">
                              <a:srgbClr val="000000">
                                <a:alpha val="43000"/>
                              </a:srgbClr>
                            </a:outerShdw>
                          </a:effectLst>
                          <a:latin typeface="Century Gothic" panose="020B0502020202020204" pitchFamily="34" charset="0"/>
                        </a:rPr>
                        <a:t>+ holds direction</a:t>
                      </a:r>
                    </a:p>
                    <a:p>
                      <a:pPr marL="0" marR="0" lvl="0" indent="0" algn="l" defTabSz="914400" rtl="0" eaLnBrk="1" fontAlgn="base" latinLnBrk="0" hangingPunct="1">
                        <a:lnSpc>
                          <a:spcPct val="100000"/>
                        </a:lnSpc>
                        <a:spcBef>
                          <a:spcPts val="0"/>
                        </a:spcBef>
                        <a:spcAft>
                          <a:spcPct val="0"/>
                        </a:spcAft>
                        <a:buClr>
                          <a:srgbClr val="D0005F"/>
                        </a:buClr>
                        <a:buSzTx/>
                        <a:buFont typeface="Wingdings" pitchFamily="2" charset="2"/>
                        <a:buNone/>
                        <a:tabLst>
                          <a:tab pos="193675" algn="l"/>
                        </a:tabLst>
                      </a:pPr>
                      <a:r>
                        <a:rPr kumimoji="1" lang="en-US" sz="1300" b="1" i="0" u="none" strike="noStrike" cap="none" normalizeH="0" baseline="0">
                          <a:ln>
                            <a:noFill/>
                          </a:ln>
                          <a:solidFill>
                            <a:schemeClr val="bg1"/>
                          </a:solidFill>
                          <a:effectLst>
                            <a:outerShdw blurRad="50800" dist="38100" dir="2700000" algn="tl" rotWithShape="0">
                              <a:srgbClr val="000000">
                                <a:alpha val="43000"/>
                              </a:srgbClr>
                            </a:outerShdw>
                          </a:effectLst>
                          <a:latin typeface="Century Gothic" panose="020B0502020202020204" pitchFamily="34" charset="0"/>
                        </a:rPr>
                        <a:t>-  doesn’t</a:t>
                      </a:r>
                      <a:r>
                        <a:rPr kumimoji="1" lang="en-NZ" sz="1300" b="1" i="0" u="none" strike="noStrike" cap="none" normalizeH="0" baseline="0">
                          <a:ln>
                            <a:noFill/>
                          </a:ln>
                          <a:solidFill>
                            <a:schemeClr val="bg1"/>
                          </a:solidFill>
                          <a:effectLst>
                            <a:outerShdw blurRad="50800" dist="38100" dir="2700000" algn="tl" rotWithShape="0">
                              <a:srgbClr val="000000">
                                <a:alpha val="43000"/>
                              </a:srgbClr>
                            </a:outerShdw>
                          </a:effectLst>
                          <a:latin typeface="Century Gothic" panose="020B0502020202020204" pitchFamily="34" charset="0"/>
                        </a:rPr>
                        <a:t> </a:t>
                      </a:r>
                      <a:r>
                        <a:rPr kumimoji="1" lang="en-US" sz="1300" b="1" i="0" u="none" strike="noStrike" cap="none" normalizeH="0" baseline="0">
                          <a:ln>
                            <a:noFill/>
                          </a:ln>
                          <a:solidFill>
                            <a:schemeClr val="bg1"/>
                          </a:solidFill>
                          <a:effectLst>
                            <a:outerShdw blurRad="50800" dist="38100" dir="2700000" algn="tl" rotWithShape="0">
                              <a:srgbClr val="000000">
                                <a:alpha val="43000"/>
                              </a:srgbClr>
                            </a:outerShdw>
                          </a:effectLst>
                          <a:latin typeface="Century Gothic" panose="020B0502020202020204" pitchFamily="34" charset="0"/>
                        </a:rPr>
                        <a:t>understand people</a:t>
                      </a:r>
                    </a:p>
                    <a:p>
                      <a:pPr marL="0" marR="0" lvl="0" indent="0" algn="l" defTabSz="914400" rtl="0" eaLnBrk="1" fontAlgn="base" latinLnBrk="0" hangingPunct="1">
                        <a:lnSpc>
                          <a:spcPct val="100000"/>
                        </a:lnSpc>
                        <a:spcBef>
                          <a:spcPts val="0"/>
                        </a:spcBef>
                        <a:spcAft>
                          <a:spcPct val="0"/>
                        </a:spcAft>
                        <a:buClr>
                          <a:srgbClr val="D0005F"/>
                        </a:buClr>
                        <a:buSzTx/>
                        <a:buFont typeface="Wingdings" pitchFamily="2" charset="2"/>
                        <a:buNone/>
                        <a:tabLst>
                          <a:tab pos="193675" algn="l"/>
                        </a:tabLst>
                      </a:pPr>
                      <a:r>
                        <a:rPr kumimoji="1" lang="en-US" sz="1300" b="1" i="0" u="none" strike="noStrike" cap="none" normalizeH="0" baseline="0">
                          <a:ln>
                            <a:noFill/>
                          </a:ln>
                          <a:solidFill>
                            <a:schemeClr val="bg1"/>
                          </a:solidFill>
                          <a:effectLst>
                            <a:outerShdw blurRad="50800" dist="38100" dir="2700000" algn="tl" rotWithShape="0">
                              <a:srgbClr val="000000">
                                <a:alpha val="43000"/>
                              </a:srgbClr>
                            </a:outerShdw>
                          </a:effectLst>
                          <a:latin typeface="Century Gothic" panose="020B0502020202020204" pitchFamily="34" charset="0"/>
                        </a:rPr>
                        <a:t>-  uncooperative</a:t>
                      </a:r>
                    </a:p>
                  </a:txBody>
                  <a:tcPr marL="104176" marR="104176" marT="41698" marB="41698" horzOverflow="overflow">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00000"/>
                        </a:lnSpc>
                        <a:spcBef>
                          <a:spcPts val="0"/>
                        </a:spcBef>
                        <a:spcAft>
                          <a:spcPct val="0"/>
                        </a:spcAft>
                        <a:buClr>
                          <a:srgbClr val="D0005F"/>
                        </a:buClr>
                        <a:buSzTx/>
                        <a:buFont typeface="Wingdings" pitchFamily="2" charset="2"/>
                        <a:buNone/>
                        <a:tabLst/>
                      </a:pPr>
                      <a:r>
                        <a:rPr kumimoji="1" lang="en-US" sz="1300" b="1" i="0" u="none" strike="noStrike" cap="none" normalizeH="0" baseline="0">
                          <a:ln>
                            <a:noFill/>
                          </a:ln>
                          <a:solidFill>
                            <a:schemeClr val="bg1"/>
                          </a:solidFill>
                          <a:effectLst>
                            <a:outerShdw blurRad="50800" dist="38100" dir="2700000" algn="tl" rotWithShape="0">
                              <a:srgbClr val="000000">
                                <a:alpha val="43000"/>
                              </a:srgbClr>
                            </a:outerShdw>
                          </a:effectLst>
                          <a:latin typeface="Century Gothic" panose="020B0502020202020204" pitchFamily="34" charset="0"/>
                        </a:rPr>
                        <a:t>+ humane</a:t>
                      </a:r>
                    </a:p>
                    <a:p>
                      <a:pPr marL="0" marR="0" lvl="0" indent="0" algn="l" defTabSz="914400" rtl="0" eaLnBrk="1" fontAlgn="base" latinLnBrk="0" hangingPunct="1">
                        <a:lnSpc>
                          <a:spcPct val="100000"/>
                        </a:lnSpc>
                        <a:spcBef>
                          <a:spcPts val="0"/>
                        </a:spcBef>
                        <a:spcAft>
                          <a:spcPct val="0"/>
                        </a:spcAft>
                        <a:buClr>
                          <a:srgbClr val="D0005F"/>
                        </a:buClr>
                        <a:buSzTx/>
                        <a:buFont typeface="Wingdings" pitchFamily="2" charset="2"/>
                        <a:buNone/>
                        <a:tabLst/>
                      </a:pPr>
                      <a:r>
                        <a:rPr kumimoji="1" lang="en-US" sz="1300" b="1" i="0" u="none" strike="noStrike" cap="none" normalizeH="0" baseline="0">
                          <a:ln>
                            <a:noFill/>
                          </a:ln>
                          <a:solidFill>
                            <a:schemeClr val="bg1"/>
                          </a:solidFill>
                          <a:effectLst>
                            <a:outerShdw blurRad="50800" dist="38100" dir="2700000" algn="tl" rotWithShape="0">
                              <a:srgbClr val="000000">
                                <a:alpha val="43000"/>
                              </a:srgbClr>
                            </a:outerShdw>
                          </a:effectLst>
                          <a:latin typeface="Century Gothic" panose="020B0502020202020204" pitchFamily="34" charset="0"/>
                        </a:rPr>
                        <a:t>+ nice person</a:t>
                      </a:r>
                    </a:p>
                  </a:txBody>
                  <a:tcPr marL="104176" marR="104176" marT="41698" marB="41698" horzOverflow="overflow">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00000"/>
                        </a:lnSpc>
                        <a:spcBef>
                          <a:spcPts val="0"/>
                        </a:spcBef>
                        <a:spcAft>
                          <a:spcPct val="0"/>
                        </a:spcAft>
                        <a:buClr>
                          <a:srgbClr val="D0005F"/>
                        </a:buClr>
                        <a:buSzTx/>
                        <a:buFont typeface="Wingdings" pitchFamily="2" charset="2"/>
                        <a:buNone/>
                        <a:tabLst/>
                      </a:pPr>
                      <a:r>
                        <a:rPr kumimoji="1" lang="en-US" sz="1300" b="1" i="0" u="none" strike="noStrike" cap="none" normalizeH="0" baseline="0">
                          <a:ln>
                            <a:noFill/>
                          </a:ln>
                          <a:solidFill>
                            <a:schemeClr val="bg1"/>
                          </a:solidFill>
                          <a:effectLst>
                            <a:outerShdw blurRad="50800" dist="38100" dir="2700000" algn="tl" rotWithShape="0">
                              <a:srgbClr val="000000">
                                <a:alpha val="43000"/>
                              </a:srgbClr>
                            </a:outerShdw>
                          </a:effectLst>
                          <a:latin typeface="Century Gothic" panose="020B0502020202020204" pitchFamily="34" charset="0"/>
                        </a:rPr>
                        <a:t>+ reliable</a:t>
                      </a:r>
                    </a:p>
                    <a:p>
                      <a:pPr marL="0" marR="0" lvl="0" indent="0" algn="l" defTabSz="914400" rtl="0" eaLnBrk="1" fontAlgn="base" latinLnBrk="0" hangingPunct="1">
                        <a:lnSpc>
                          <a:spcPct val="100000"/>
                        </a:lnSpc>
                        <a:spcBef>
                          <a:spcPts val="0"/>
                        </a:spcBef>
                        <a:spcAft>
                          <a:spcPct val="0"/>
                        </a:spcAft>
                        <a:buClr>
                          <a:srgbClr val="D0005F"/>
                        </a:buClr>
                        <a:buSzTx/>
                        <a:buFont typeface="Wingdings" pitchFamily="2" charset="2"/>
                        <a:buNone/>
                        <a:tabLst/>
                      </a:pPr>
                      <a:r>
                        <a:rPr kumimoji="1" lang="en-US" sz="1300" b="1" i="0" u="none" strike="noStrike" cap="none" normalizeH="0" baseline="0">
                          <a:ln>
                            <a:noFill/>
                          </a:ln>
                          <a:solidFill>
                            <a:schemeClr val="bg1"/>
                          </a:solidFill>
                          <a:effectLst>
                            <a:outerShdw blurRad="50800" dist="38100" dir="2700000" algn="tl" rotWithShape="0">
                              <a:srgbClr val="000000">
                                <a:alpha val="43000"/>
                              </a:srgbClr>
                            </a:outerShdw>
                          </a:effectLst>
                          <a:latin typeface="Century Gothic" panose="020B0502020202020204" pitchFamily="34" charset="0"/>
                        </a:rPr>
                        <a:t>+ sustainable</a:t>
                      </a:r>
                    </a:p>
                    <a:p>
                      <a:pPr marL="0" marR="0" lvl="0" indent="0" algn="l" defTabSz="914400" rtl="0" eaLnBrk="1" fontAlgn="base" latinLnBrk="0" hangingPunct="1">
                        <a:lnSpc>
                          <a:spcPct val="100000"/>
                        </a:lnSpc>
                        <a:spcBef>
                          <a:spcPts val="0"/>
                        </a:spcBef>
                        <a:spcAft>
                          <a:spcPct val="0"/>
                        </a:spcAft>
                        <a:buClr>
                          <a:srgbClr val="D0005F"/>
                        </a:buClr>
                        <a:buSzTx/>
                        <a:buFont typeface="Wingdings" pitchFamily="2" charset="2"/>
                        <a:buNone/>
                        <a:tabLst/>
                      </a:pPr>
                      <a:r>
                        <a:rPr kumimoji="1" lang="en-US" sz="1300" b="1" i="0" u="none" strike="noStrike" cap="none" normalizeH="0" baseline="0">
                          <a:ln>
                            <a:noFill/>
                          </a:ln>
                          <a:solidFill>
                            <a:schemeClr val="bg1"/>
                          </a:solidFill>
                          <a:effectLst>
                            <a:outerShdw blurRad="50800" dist="38100" dir="2700000" algn="tl" rotWithShape="0">
                              <a:srgbClr val="000000">
                                <a:alpha val="43000"/>
                              </a:srgbClr>
                            </a:outerShdw>
                          </a:effectLst>
                          <a:latin typeface="Century Gothic" panose="020B0502020202020204" pitchFamily="34" charset="0"/>
                        </a:rPr>
                        <a:t>-  depresses</a:t>
                      </a:r>
                    </a:p>
                    <a:p>
                      <a:pPr marL="0" marR="0" lvl="0" indent="0" algn="l" defTabSz="914400" rtl="0" eaLnBrk="1" fontAlgn="base" latinLnBrk="0" hangingPunct="1">
                        <a:lnSpc>
                          <a:spcPct val="100000"/>
                        </a:lnSpc>
                        <a:spcBef>
                          <a:spcPts val="0"/>
                        </a:spcBef>
                        <a:spcAft>
                          <a:spcPct val="0"/>
                        </a:spcAft>
                        <a:buClr>
                          <a:srgbClr val="D0005F"/>
                        </a:buClr>
                        <a:buSzTx/>
                        <a:buFont typeface="Wingdings" pitchFamily="2" charset="2"/>
                        <a:buNone/>
                        <a:tabLst/>
                      </a:pPr>
                      <a:r>
                        <a:rPr kumimoji="1" lang="en-US" sz="1300" b="1" i="0" u="none" strike="noStrike" cap="none" normalizeH="0" baseline="0">
                          <a:ln>
                            <a:noFill/>
                          </a:ln>
                          <a:solidFill>
                            <a:schemeClr val="bg1"/>
                          </a:solidFill>
                          <a:effectLst>
                            <a:outerShdw blurRad="50800" dist="38100" dir="2700000" algn="tl" rotWithShape="0">
                              <a:srgbClr val="000000">
                                <a:alpha val="43000"/>
                              </a:srgbClr>
                            </a:outerShdw>
                          </a:effectLst>
                          <a:latin typeface="Century Gothic" panose="020B0502020202020204" pitchFamily="34" charset="0"/>
                        </a:rPr>
                        <a:t>-  spoils the fun</a:t>
                      </a:r>
                    </a:p>
                    <a:p>
                      <a:pPr marL="0" marR="0" lvl="0" indent="0" algn="l" defTabSz="914400" rtl="0" eaLnBrk="1" fontAlgn="base" latinLnBrk="0" hangingPunct="1">
                        <a:lnSpc>
                          <a:spcPct val="100000"/>
                        </a:lnSpc>
                        <a:spcBef>
                          <a:spcPts val="0"/>
                        </a:spcBef>
                        <a:spcAft>
                          <a:spcPct val="0"/>
                        </a:spcAft>
                        <a:buClr>
                          <a:srgbClr val="D0005F"/>
                        </a:buClr>
                        <a:buSzTx/>
                        <a:buFont typeface="Wingdings" pitchFamily="2" charset="2"/>
                        <a:buNone/>
                        <a:tabLst/>
                      </a:pPr>
                      <a:r>
                        <a:rPr kumimoji="1" lang="en-US" sz="1300" b="1" i="0" u="none" strike="noStrike" cap="none" normalizeH="0" baseline="0">
                          <a:ln>
                            <a:noFill/>
                          </a:ln>
                          <a:solidFill>
                            <a:schemeClr val="bg1"/>
                          </a:solidFill>
                          <a:effectLst>
                            <a:outerShdw blurRad="50800" dist="38100" dir="2700000" algn="tl" rotWithShape="0">
                              <a:srgbClr val="000000">
                                <a:alpha val="43000"/>
                              </a:srgbClr>
                            </a:outerShdw>
                          </a:effectLst>
                          <a:latin typeface="Century Gothic" panose="020B0502020202020204" pitchFamily="34" charset="0"/>
                        </a:rPr>
                        <a:t>-  distant</a:t>
                      </a:r>
                    </a:p>
                  </a:txBody>
                  <a:tcPr marL="104176" marR="104176" marT="41698" marB="41698" horzOverflow="overflow">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00000"/>
                        </a:lnSpc>
                        <a:spcBef>
                          <a:spcPts val="0"/>
                        </a:spcBef>
                        <a:spcAft>
                          <a:spcPct val="0"/>
                        </a:spcAft>
                        <a:buClr>
                          <a:srgbClr val="D0005F"/>
                        </a:buClr>
                        <a:buSzTx/>
                        <a:buFont typeface="Wingdings" pitchFamily="2" charset="2"/>
                        <a:buNone/>
                        <a:tabLst/>
                      </a:pPr>
                      <a:r>
                        <a:rPr kumimoji="1" lang="en-US" sz="1300" b="1" i="0" u="none" strike="noStrike" cap="none" normalizeH="0" baseline="0">
                          <a:ln>
                            <a:noFill/>
                          </a:ln>
                          <a:solidFill>
                            <a:schemeClr val="bg1"/>
                          </a:solidFill>
                          <a:effectLst>
                            <a:outerShdw blurRad="50800" dist="38100" dir="2700000" algn="tl" rotWithShape="0">
                              <a:srgbClr val="000000">
                                <a:alpha val="43000"/>
                              </a:srgbClr>
                            </a:outerShdw>
                          </a:effectLst>
                          <a:latin typeface="Century Gothic" panose="020B0502020202020204" pitchFamily="34" charset="0"/>
                        </a:rPr>
                        <a:t>+ accuracy</a:t>
                      </a:r>
                    </a:p>
                    <a:p>
                      <a:pPr marL="0" marR="0" lvl="0" indent="0" algn="l" defTabSz="914400" rtl="0" eaLnBrk="1" fontAlgn="base" latinLnBrk="0" hangingPunct="1">
                        <a:lnSpc>
                          <a:spcPct val="100000"/>
                        </a:lnSpc>
                        <a:spcBef>
                          <a:spcPts val="0"/>
                        </a:spcBef>
                        <a:spcAft>
                          <a:spcPct val="0"/>
                        </a:spcAft>
                        <a:buClr>
                          <a:srgbClr val="D0005F"/>
                        </a:buClr>
                        <a:buSzTx/>
                        <a:buFont typeface="Wingdings" pitchFamily="2" charset="2"/>
                        <a:buNone/>
                        <a:tabLst/>
                      </a:pPr>
                      <a:r>
                        <a:rPr kumimoji="1" lang="en-US" sz="1300" b="1" i="0" u="none" strike="noStrike" cap="none" normalizeH="0" baseline="0">
                          <a:ln>
                            <a:noFill/>
                          </a:ln>
                          <a:solidFill>
                            <a:schemeClr val="bg1"/>
                          </a:solidFill>
                          <a:effectLst>
                            <a:outerShdw blurRad="50800" dist="38100" dir="2700000" algn="tl" rotWithShape="0">
                              <a:srgbClr val="000000">
                                <a:alpha val="43000"/>
                              </a:srgbClr>
                            </a:outerShdw>
                          </a:effectLst>
                          <a:latin typeface="Century Gothic" panose="020B0502020202020204" pitchFamily="34" charset="0"/>
                        </a:rPr>
                        <a:t>+ amount of knowledge</a:t>
                      </a:r>
                    </a:p>
                    <a:p>
                      <a:pPr marL="0" marR="0" lvl="0" indent="0" algn="l" defTabSz="914400" rtl="0" eaLnBrk="1" fontAlgn="base" latinLnBrk="0" hangingPunct="1">
                        <a:lnSpc>
                          <a:spcPct val="100000"/>
                        </a:lnSpc>
                        <a:spcBef>
                          <a:spcPts val="0"/>
                        </a:spcBef>
                        <a:spcAft>
                          <a:spcPct val="0"/>
                        </a:spcAft>
                        <a:buClr>
                          <a:srgbClr val="D0005F"/>
                        </a:buClr>
                        <a:buSzTx/>
                        <a:buFont typeface="Wingdings" pitchFamily="2" charset="2"/>
                        <a:buNone/>
                        <a:tabLst/>
                      </a:pPr>
                      <a:r>
                        <a:rPr kumimoji="1" lang="en-US" sz="1300" b="1" i="0" u="none" strike="noStrike" cap="none" normalizeH="0" baseline="0">
                          <a:ln>
                            <a:noFill/>
                          </a:ln>
                          <a:solidFill>
                            <a:schemeClr val="bg1"/>
                          </a:solidFill>
                          <a:effectLst>
                            <a:outerShdw blurRad="50800" dist="38100" dir="2700000" algn="tl" rotWithShape="0">
                              <a:srgbClr val="000000">
                                <a:alpha val="43000"/>
                              </a:srgbClr>
                            </a:outerShdw>
                          </a:effectLst>
                          <a:latin typeface="Century Gothic" panose="020B0502020202020204" pitchFamily="34" charset="0"/>
                        </a:rPr>
                        <a:t>-  boring</a:t>
                      </a:r>
                    </a:p>
                    <a:p>
                      <a:pPr marL="0" marR="0" lvl="0" indent="0" algn="l" defTabSz="914400" rtl="0" eaLnBrk="1" fontAlgn="base" latinLnBrk="0" hangingPunct="1">
                        <a:lnSpc>
                          <a:spcPct val="100000"/>
                        </a:lnSpc>
                        <a:spcBef>
                          <a:spcPts val="0"/>
                        </a:spcBef>
                        <a:spcAft>
                          <a:spcPct val="0"/>
                        </a:spcAft>
                        <a:buClr>
                          <a:srgbClr val="D0005F"/>
                        </a:buClr>
                        <a:buSzTx/>
                        <a:buFont typeface="Wingdings" pitchFamily="2" charset="2"/>
                        <a:buNone/>
                        <a:tabLst/>
                      </a:pPr>
                      <a:r>
                        <a:rPr kumimoji="1" lang="en-US" sz="1300" b="1" i="0" u="none" strike="noStrike" cap="none" normalizeH="0" baseline="0">
                          <a:ln>
                            <a:noFill/>
                          </a:ln>
                          <a:solidFill>
                            <a:schemeClr val="bg1"/>
                          </a:solidFill>
                          <a:effectLst>
                            <a:outerShdw blurRad="50800" dist="38100" dir="2700000" algn="tl" rotWithShape="0">
                              <a:srgbClr val="000000">
                                <a:alpha val="43000"/>
                              </a:srgbClr>
                            </a:outerShdw>
                          </a:effectLst>
                          <a:latin typeface="Century Gothic" panose="020B0502020202020204" pitchFamily="34" charset="0"/>
                        </a:rPr>
                        <a:t>-  cold</a:t>
                      </a:r>
                    </a:p>
                  </a:txBody>
                  <a:tcPr marL="104176" marR="104176" marT="41698" marB="41698" horzOverflow="overflow">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1"/>
                  </a:ext>
                </a:extLst>
              </a:tr>
              <a:tr h="1025918">
                <a:tc>
                  <a:txBody>
                    <a:bodyPr/>
                    <a:lstStyle/>
                    <a:p>
                      <a:pPr marL="0" marR="0" lvl="0" indent="0" algn="l" defTabSz="914400" rtl="0" eaLnBrk="1" fontAlgn="base" latinLnBrk="0" hangingPunct="1">
                        <a:lnSpc>
                          <a:spcPct val="100000"/>
                        </a:lnSpc>
                        <a:spcBef>
                          <a:spcPts val="0"/>
                        </a:spcBef>
                        <a:spcAft>
                          <a:spcPct val="0"/>
                        </a:spcAft>
                        <a:buClr>
                          <a:srgbClr val="D0005F"/>
                        </a:buClr>
                        <a:buSzTx/>
                        <a:buFont typeface="Wingdings" pitchFamily="2" charset="2"/>
                        <a:buNone/>
                        <a:tabLst/>
                      </a:pPr>
                      <a:r>
                        <a:rPr kumimoji="1" lang="en-US" sz="1300" b="1" i="0" u="none" strike="noStrike" cap="none" normalizeH="0" baseline="0">
                          <a:ln>
                            <a:noFill/>
                          </a:ln>
                          <a:solidFill>
                            <a:schemeClr val="bg1"/>
                          </a:solidFill>
                          <a:effectLst/>
                          <a:latin typeface="Century Gothic" panose="020B0502020202020204" pitchFamily="34" charset="0"/>
                        </a:rPr>
                        <a:t>+ courage</a:t>
                      </a:r>
                    </a:p>
                    <a:p>
                      <a:pPr marL="0" marR="0" lvl="0" indent="0" algn="l" defTabSz="914400" rtl="0" eaLnBrk="1" fontAlgn="base" latinLnBrk="0" hangingPunct="1">
                        <a:lnSpc>
                          <a:spcPct val="100000"/>
                        </a:lnSpc>
                        <a:spcBef>
                          <a:spcPts val="0"/>
                        </a:spcBef>
                        <a:spcAft>
                          <a:spcPct val="0"/>
                        </a:spcAft>
                        <a:buClr>
                          <a:srgbClr val="D0005F"/>
                        </a:buClr>
                        <a:buSzTx/>
                        <a:buFont typeface="Wingdings" pitchFamily="2" charset="2"/>
                        <a:buNone/>
                        <a:tabLst/>
                      </a:pPr>
                      <a:r>
                        <a:rPr kumimoji="1" lang="en-US" sz="1300" b="1" i="0" u="none" strike="noStrike" cap="none" normalizeH="0" baseline="0">
                          <a:ln>
                            <a:noFill/>
                          </a:ln>
                          <a:solidFill>
                            <a:schemeClr val="bg1"/>
                          </a:solidFill>
                          <a:effectLst/>
                          <a:latin typeface="Century Gothic" panose="020B0502020202020204" pitchFamily="34" charset="0"/>
                        </a:rPr>
                        <a:t>+ ability to take risks</a:t>
                      </a:r>
                    </a:p>
                    <a:p>
                      <a:pPr marL="0" marR="0" lvl="0" indent="0" algn="l" defTabSz="914400" rtl="0" eaLnBrk="1" fontAlgn="base" latinLnBrk="0" hangingPunct="1">
                        <a:lnSpc>
                          <a:spcPct val="100000"/>
                        </a:lnSpc>
                        <a:spcBef>
                          <a:spcPts val="0"/>
                        </a:spcBef>
                        <a:spcAft>
                          <a:spcPct val="0"/>
                        </a:spcAft>
                        <a:buClr>
                          <a:srgbClr val="D0005F"/>
                        </a:buClr>
                        <a:buSzTx/>
                        <a:buFont typeface="Wingdings" pitchFamily="2" charset="2"/>
                        <a:buNone/>
                        <a:tabLst/>
                      </a:pPr>
                      <a:r>
                        <a:rPr kumimoji="1" lang="en-US" sz="1300" b="1" i="0" u="none" strike="noStrike" cap="none" normalizeH="0" baseline="0">
                          <a:ln>
                            <a:noFill/>
                          </a:ln>
                          <a:solidFill>
                            <a:schemeClr val="bg1"/>
                          </a:solidFill>
                          <a:effectLst/>
                          <a:latin typeface="Century Gothic" panose="020B0502020202020204" pitchFamily="34" charset="0"/>
                        </a:rPr>
                        <a:t>-  inconsiderate</a:t>
                      </a:r>
                    </a:p>
                    <a:p>
                      <a:pPr marL="0" marR="0" lvl="0" indent="0" algn="l" defTabSz="914400" rtl="0" eaLnBrk="1" fontAlgn="base" latinLnBrk="0" hangingPunct="1">
                        <a:lnSpc>
                          <a:spcPct val="100000"/>
                        </a:lnSpc>
                        <a:spcBef>
                          <a:spcPts val="0"/>
                        </a:spcBef>
                        <a:spcAft>
                          <a:spcPct val="0"/>
                        </a:spcAft>
                        <a:buClr>
                          <a:srgbClr val="D0005F"/>
                        </a:buClr>
                        <a:buSzTx/>
                        <a:buFont typeface="Wingdings" pitchFamily="2" charset="2"/>
                        <a:buNone/>
                        <a:tabLst/>
                      </a:pPr>
                      <a:r>
                        <a:rPr kumimoji="1" lang="en-US" sz="1300" b="1" i="0" u="none" strike="noStrike" cap="none" normalizeH="0" baseline="0">
                          <a:ln>
                            <a:noFill/>
                          </a:ln>
                          <a:solidFill>
                            <a:schemeClr val="bg1"/>
                          </a:solidFill>
                          <a:effectLst/>
                          <a:latin typeface="Century Gothic" panose="020B0502020202020204" pitchFamily="34" charset="0"/>
                        </a:rPr>
                        <a:t>-  disturbs</a:t>
                      </a:r>
                    </a:p>
                  </a:txBody>
                  <a:tcPr marL="104176" marR="104176" marT="41698" marB="41698" horzOverflow="overflow">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a:noFill/>
                    </a:lnTlToBr>
                    <a:lnBlToTr>
                      <a:noFill/>
                    </a:lnBlToTr>
                    <a:solidFill>
                      <a:srgbClr val="007136"/>
                    </a:solidFill>
                  </a:tcPr>
                </a:tc>
                <a:tc>
                  <a:txBody>
                    <a:bodyPr/>
                    <a:lstStyle/>
                    <a:p>
                      <a:pPr marL="282575" marR="0" lvl="0" indent="-282575" algn="l" defTabSz="914400" rtl="0" eaLnBrk="1" fontAlgn="base" latinLnBrk="0" hangingPunct="1">
                        <a:lnSpc>
                          <a:spcPct val="100000"/>
                        </a:lnSpc>
                        <a:spcBef>
                          <a:spcPts val="0"/>
                        </a:spcBef>
                        <a:spcAft>
                          <a:spcPct val="0"/>
                        </a:spcAft>
                        <a:buClr>
                          <a:srgbClr val="D0005F"/>
                        </a:buClr>
                        <a:buSzTx/>
                        <a:buFont typeface="Wingdings" pitchFamily="2" charset="2"/>
                        <a:buNone/>
                        <a:tabLst/>
                      </a:pPr>
                      <a:r>
                        <a:rPr kumimoji="1" lang="en-US" sz="1300" b="1" i="0" u="none" strike="noStrike" cap="none" normalizeH="0" baseline="0">
                          <a:ln>
                            <a:noFill/>
                          </a:ln>
                          <a:solidFill>
                            <a:schemeClr val="bg1"/>
                          </a:solidFill>
                          <a:effectLst/>
                          <a:latin typeface="Century Gothic" panose="020B0502020202020204" pitchFamily="34" charset="0"/>
                        </a:rPr>
                        <a:t>+ takes care of the talking</a:t>
                      </a:r>
                    </a:p>
                    <a:p>
                      <a:pPr marL="282575" marR="0" lvl="0" indent="-282575" algn="l" defTabSz="914400" rtl="0" eaLnBrk="1" fontAlgn="base" latinLnBrk="0" hangingPunct="1">
                        <a:lnSpc>
                          <a:spcPct val="100000"/>
                        </a:lnSpc>
                        <a:spcBef>
                          <a:spcPts val="0"/>
                        </a:spcBef>
                        <a:spcAft>
                          <a:spcPct val="0"/>
                        </a:spcAft>
                        <a:buClr>
                          <a:srgbClr val="D0005F"/>
                        </a:buClr>
                        <a:buSzTx/>
                        <a:buFont typeface="Wingdings" pitchFamily="2" charset="2"/>
                        <a:buNone/>
                        <a:tabLst/>
                      </a:pPr>
                      <a:r>
                        <a:rPr kumimoji="1" lang="en-US" sz="1300" b="1" i="0" u="none" strike="noStrike" cap="none" normalizeH="0" baseline="0">
                          <a:ln>
                            <a:noFill/>
                          </a:ln>
                          <a:solidFill>
                            <a:schemeClr val="bg1"/>
                          </a:solidFill>
                          <a:effectLst/>
                          <a:latin typeface="Century Gothic" panose="020B0502020202020204" pitchFamily="34" charset="0"/>
                        </a:rPr>
                        <a:t>+ presents well</a:t>
                      </a:r>
                    </a:p>
                    <a:p>
                      <a:pPr marL="282575" marR="0" lvl="0" indent="-282575" algn="l" defTabSz="914400" rtl="0" eaLnBrk="1" fontAlgn="base" latinLnBrk="0" hangingPunct="1">
                        <a:lnSpc>
                          <a:spcPct val="100000"/>
                        </a:lnSpc>
                        <a:spcBef>
                          <a:spcPts val="0"/>
                        </a:spcBef>
                        <a:spcAft>
                          <a:spcPct val="0"/>
                        </a:spcAft>
                        <a:buClr>
                          <a:srgbClr val="D0005F"/>
                        </a:buClr>
                        <a:buSzTx/>
                        <a:buFont typeface="Wingdings" pitchFamily="2" charset="2"/>
                        <a:buNone/>
                        <a:tabLst/>
                      </a:pPr>
                      <a:r>
                        <a:rPr kumimoji="1" lang="en-US" sz="1300" b="1" i="0" u="none" strike="noStrike" cap="none" normalizeH="0" baseline="0">
                          <a:ln>
                            <a:noFill/>
                          </a:ln>
                          <a:solidFill>
                            <a:schemeClr val="bg1"/>
                          </a:solidFill>
                          <a:effectLst/>
                          <a:latin typeface="Century Gothic" panose="020B0502020202020204" pitchFamily="34" charset="0"/>
                        </a:rPr>
                        <a:t>-  unreliable</a:t>
                      </a:r>
                    </a:p>
                    <a:p>
                      <a:pPr marL="282575" marR="0" lvl="0" indent="-282575" algn="l" defTabSz="914400" rtl="0" eaLnBrk="1" fontAlgn="base" latinLnBrk="0" hangingPunct="1">
                        <a:lnSpc>
                          <a:spcPct val="100000"/>
                        </a:lnSpc>
                        <a:spcBef>
                          <a:spcPts val="0"/>
                        </a:spcBef>
                        <a:spcAft>
                          <a:spcPct val="0"/>
                        </a:spcAft>
                        <a:buClr>
                          <a:srgbClr val="D0005F"/>
                        </a:buClr>
                        <a:buSzTx/>
                        <a:buFont typeface="Wingdings" pitchFamily="2" charset="2"/>
                        <a:buNone/>
                        <a:tabLst/>
                      </a:pPr>
                      <a:r>
                        <a:rPr kumimoji="1" lang="en-US" sz="1300" b="1" i="0" u="none" strike="noStrike" cap="none" normalizeH="0" baseline="0">
                          <a:ln>
                            <a:noFill/>
                          </a:ln>
                          <a:solidFill>
                            <a:schemeClr val="bg1"/>
                          </a:solidFill>
                          <a:effectLst/>
                          <a:latin typeface="Century Gothic" panose="020B0502020202020204" pitchFamily="34" charset="0"/>
                        </a:rPr>
                        <a:t>-  high flyer</a:t>
                      </a:r>
                    </a:p>
                  </a:txBody>
                  <a:tcPr marL="104176" marR="104176" marT="41698" marB="41698" horzOverflow="overflow">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a:noFill/>
                    </a:lnTlToBr>
                    <a:lnBlToTr>
                      <a:noFill/>
                    </a:lnBlToTr>
                    <a:solidFill>
                      <a:srgbClr val="007136"/>
                    </a:solidFill>
                  </a:tcPr>
                </a:tc>
                <a:tc>
                  <a:txBody>
                    <a:bodyPr/>
                    <a:lstStyle/>
                    <a:p>
                      <a:pPr marL="0" marR="0" lvl="0" indent="0" algn="l" defTabSz="914400" rtl="0" eaLnBrk="1" fontAlgn="base" latinLnBrk="0" hangingPunct="1">
                        <a:lnSpc>
                          <a:spcPct val="100000"/>
                        </a:lnSpc>
                        <a:spcBef>
                          <a:spcPts val="0"/>
                        </a:spcBef>
                        <a:spcAft>
                          <a:spcPct val="0"/>
                        </a:spcAft>
                        <a:buClr>
                          <a:srgbClr val="D0005F"/>
                        </a:buClr>
                        <a:buSzTx/>
                        <a:buFont typeface="Wingdings" pitchFamily="2" charset="2"/>
                        <a:buNone/>
                        <a:tabLst/>
                      </a:pPr>
                      <a:r>
                        <a:rPr kumimoji="1" lang="en-US" sz="1300" b="1" i="0" u="none" strike="noStrike" cap="none" normalizeH="0" baseline="0">
                          <a:ln>
                            <a:noFill/>
                          </a:ln>
                          <a:solidFill>
                            <a:schemeClr val="bg1"/>
                          </a:solidFill>
                          <a:effectLst/>
                          <a:latin typeface="Century Gothic" panose="020B0502020202020204" pitchFamily="34" charset="0"/>
                        </a:rPr>
                        <a:t>+ reasonable</a:t>
                      </a:r>
                    </a:p>
                  </a:txBody>
                  <a:tcPr marL="104176" marR="104176" marT="41698" marB="41698" horzOverflow="overflow">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a:noFill/>
                    </a:lnTlToBr>
                    <a:lnBlToTr>
                      <a:noFill/>
                    </a:lnBlToTr>
                    <a:solidFill>
                      <a:srgbClr val="007136"/>
                    </a:solidFill>
                  </a:tcPr>
                </a:tc>
                <a:tc>
                  <a:txBody>
                    <a:bodyPr/>
                    <a:lstStyle/>
                    <a:p>
                      <a:pPr marL="0" marR="0" lvl="0" indent="0" algn="l" defTabSz="914400" rtl="0" eaLnBrk="1" fontAlgn="base" latinLnBrk="0" hangingPunct="1">
                        <a:lnSpc>
                          <a:spcPct val="100000"/>
                        </a:lnSpc>
                        <a:spcBef>
                          <a:spcPts val="0"/>
                        </a:spcBef>
                        <a:spcAft>
                          <a:spcPct val="0"/>
                        </a:spcAft>
                        <a:buClr>
                          <a:srgbClr val="D0005F"/>
                        </a:buClr>
                        <a:buSzTx/>
                        <a:buFont typeface="Wingdings" pitchFamily="2" charset="2"/>
                        <a:buNone/>
                        <a:tabLst/>
                      </a:pPr>
                      <a:r>
                        <a:rPr kumimoji="1" lang="en-US" sz="1300" b="1" i="0" u="none" strike="noStrike" cap="none" normalizeH="0" baseline="0">
                          <a:ln>
                            <a:noFill/>
                          </a:ln>
                          <a:solidFill>
                            <a:schemeClr val="bg1"/>
                          </a:solidFill>
                          <a:effectLst/>
                          <a:latin typeface="Century Gothic" panose="020B0502020202020204" pitchFamily="34" charset="0"/>
                        </a:rPr>
                        <a:t>+ good teammate</a:t>
                      </a:r>
                    </a:p>
                    <a:p>
                      <a:pPr marL="0" marR="0" lvl="0" indent="0" algn="l" defTabSz="914400" rtl="0" eaLnBrk="1" fontAlgn="base" latinLnBrk="0" hangingPunct="1">
                        <a:lnSpc>
                          <a:spcPct val="100000"/>
                        </a:lnSpc>
                        <a:spcBef>
                          <a:spcPts val="0"/>
                        </a:spcBef>
                        <a:spcAft>
                          <a:spcPct val="0"/>
                        </a:spcAft>
                        <a:buClr>
                          <a:srgbClr val="D0005F"/>
                        </a:buClr>
                        <a:buSzTx/>
                        <a:buFont typeface="Wingdings" pitchFamily="2" charset="2"/>
                        <a:buNone/>
                        <a:tabLst/>
                      </a:pPr>
                      <a:r>
                        <a:rPr kumimoji="1" lang="en-US" sz="1300" b="1" i="0" u="none" strike="noStrike" cap="none" normalizeH="0" baseline="0">
                          <a:ln>
                            <a:noFill/>
                          </a:ln>
                          <a:solidFill>
                            <a:schemeClr val="bg1"/>
                          </a:solidFill>
                          <a:effectLst/>
                          <a:latin typeface="Century Gothic" panose="020B0502020202020204" pitchFamily="34" charset="0"/>
                        </a:rPr>
                        <a:t>-  cold</a:t>
                      </a:r>
                    </a:p>
                    <a:p>
                      <a:pPr marL="0" marR="0" lvl="0" indent="0" algn="l" defTabSz="914400" rtl="0" eaLnBrk="1" fontAlgn="base" latinLnBrk="0" hangingPunct="1">
                        <a:lnSpc>
                          <a:spcPct val="100000"/>
                        </a:lnSpc>
                        <a:spcBef>
                          <a:spcPts val="0"/>
                        </a:spcBef>
                        <a:spcAft>
                          <a:spcPct val="0"/>
                        </a:spcAft>
                        <a:buClr>
                          <a:srgbClr val="D0005F"/>
                        </a:buClr>
                        <a:buSzTx/>
                        <a:buFont typeface="Wingdings" pitchFamily="2" charset="2"/>
                        <a:buNone/>
                        <a:tabLst/>
                      </a:pPr>
                      <a:r>
                        <a:rPr kumimoji="1" lang="en-US" sz="1300" b="1" i="0" u="none" strike="noStrike" cap="none" normalizeH="0" baseline="0">
                          <a:ln>
                            <a:noFill/>
                          </a:ln>
                          <a:solidFill>
                            <a:schemeClr val="bg1"/>
                          </a:solidFill>
                          <a:effectLst/>
                          <a:latin typeface="Century Gothic" panose="020B0502020202020204" pitchFamily="34" charset="0"/>
                        </a:rPr>
                        <a:t>-  sober</a:t>
                      </a:r>
                    </a:p>
                  </a:txBody>
                  <a:tcPr marL="104176" marR="104176" marT="41698" marB="41698" horzOverflow="overflow">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a:noFill/>
                    </a:lnTlToBr>
                    <a:lnBlToTr>
                      <a:noFill/>
                    </a:lnBlToTr>
                    <a:solidFill>
                      <a:srgbClr val="007136"/>
                    </a:solidFill>
                  </a:tcPr>
                </a:tc>
                <a:extLst>
                  <a:ext uri="{0D108BD9-81ED-4DB2-BD59-A6C34878D82A}">
                    <a16:rowId xmlns:a16="http://schemas.microsoft.com/office/drawing/2014/main" val="10002"/>
                  </a:ext>
                </a:extLst>
              </a:tr>
              <a:tr h="951008">
                <a:tc>
                  <a:txBody>
                    <a:bodyPr/>
                    <a:lstStyle/>
                    <a:p>
                      <a:pPr marL="0" marR="0" lvl="0" indent="0" algn="l" defTabSz="914400" rtl="0" eaLnBrk="1" fontAlgn="base" latinLnBrk="0" hangingPunct="1">
                        <a:lnSpc>
                          <a:spcPct val="100000"/>
                        </a:lnSpc>
                        <a:spcBef>
                          <a:spcPts val="0"/>
                        </a:spcBef>
                        <a:spcAft>
                          <a:spcPct val="0"/>
                        </a:spcAft>
                        <a:buClr>
                          <a:srgbClr val="D0005F"/>
                        </a:buClr>
                        <a:buSzTx/>
                        <a:buFont typeface="Wingdings" pitchFamily="2" charset="2"/>
                        <a:buNone/>
                        <a:tabLst/>
                      </a:pPr>
                      <a:r>
                        <a:rPr kumimoji="1" lang="en-US" sz="1300" b="1" i="0" u="none" strike="noStrike" cap="none" normalizeH="0" baseline="0">
                          <a:ln>
                            <a:noFill/>
                          </a:ln>
                          <a:solidFill>
                            <a:schemeClr val="bg1"/>
                          </a:solidFill>
                          <a:effectLst/>
                          <a:latin typeface="Century Gothic" panose="020B0502020202020204" pitchFamily="34" charset="0"/>
                        </a:rPr>
                        <a:t>+ clear opinion</a:t>
                      </a:r>
                    </a:p>
                    <a:p>
                      <a:pPr marL="0" marR="0" lvl="0" indent="0" algn="l" defTabSz="914400" rtl="0" eaLnBrk="1" fontAlgn="base" latinLnBrk="0" hangingPunct="1">
                        <a:lnSpc>
                          <a:spcPct val="100000"/>
                        </a:lnSpc>
                        <a:spcBef>
                          <a:spcPts val="0"/>
                        </a:spcBef>
                        <a:spcAft>
                          <a:spcPct val="0"/>
                        </a:spcAft>
                        <a:buClr>
                          <a:srgbClr val="D0005F"/>
                        </a:buClr>
                        <a:buSzTx/>
                        <a:buFont typeface="Wingdings" pitchFamily="2" charset="2"/>
                        <a:buNone/>
                        <a:tabLst/>
                      </a:pPr>
                      <a:r>
                        <a:rPr kumimoji="1" lang="en-US" sz="1300" b="1" i="0" u="none" strike="noStrike" cap="none" normalizeH="0" baseline="0">
                          <a:ln>
                            <a:noFill/>
                          </a:ln>
                          <a:solidFill>
                            <a:schemeClr val="bg1"/>
                          </a:solidFill>
                          <a:effectLst/>
                          <a:latin typeface="Century Gothic" panose="020B0502020202020204" pitchFamily="34" charset="0"/>
                        </a:rPr>
                        <a:t>+ responsible</a:t>
                      </a:r>
                    </a:p>
                    <a:p>
                      <a:pPr marL="0" marR="0" lvl="0" indent="0" algn="l" defTabSz="914400" rtl="0" eaLnBrk="1" fontAlgn="base" latinLnBrk="0" hangingPunct="1">
                        <a:lnSpc>
                          <a:spcPct val="100000"/>
                        </a:lnSpc>
                        <a:spcBef>
                          <a:spcPts val="0"/>
                        </a:spcBef>
                        <a:spcAft>
                          <a:spcPct val="0"/>
                        </a:spcAft>
                        <a:buClr>
                          <a:srgbClr val="D0005F"/>
                        </a:buClr>
                        <a:buSzTx/>
                        <a:buFont typeface="Wingdings" pitchFamily="2" charset="2"/>
                        <a:buNone/>
                        <a:tabLst/>
                      </a:pPr>
                      <a:r>
                        <a:rPr kumimoji="1" lang="en-US" sz="1300" b="1" i="0" u="none" strike="noStrike" cap="none" normalizeH="0" baseline="0">
                          <a:ln>
                            <a:noFill/>
                          </a:ln>
                          <a:solidFill>
                            <a:schemeClr val="bg1"/>
                          </a:solidFill>
                          <a:effectLst/>
                          <a:latin typeface="Century Gothic" panose="020B0502020202020204" pitchFamily="34" charset="0"/>
                        </a:rPr>
                        <a:t>-  autocrat </a:t>
                      </a:r>
                    </a:p>
                    <a:p>
                      <a:pPr marL="0" marR="0" lvl="0" indent="0" algn="l" defTabSz="914400" rtl="0" eaLnBrk="1" fontAlgn="base" latinLnBrk="0" hangingPunct="1">
                        <a:lnSpc>
                          <a:spcPct val="100000"/>
                        </a:lnSpc>
                        <a:spcBef>
                          <a:spcPts val="0"/>
                        </a:spcBef>
                        <a:spcAft>
                          <a:spcPct val="0"/>
                        </a:spcAft>
                        <a:buClr>
                          <a:srgbClr val="D0005F"/>
                        </a:buClr>
                        <a:buSzTx/>
                        <a:buFont typeface="Wingdings" pitchFamily="2" charset="2"/>
                        <a:buNone/>
                        <a:tabLst/>
                      </a:pPr>
                      <a:r>
                        <a:rPr kumimoji="1" lang="en-US" sz="1300" b="1" i="0" u="none" strike="noStrike" cap="none" normalizeH="0" baseline="0">
                          <a:ln>
                            <a:noFill/>
                          </a:ln>
                          <a:solidFill>
                            <a:schemeClr val="bg1"/>
                          </a:solidFill>
                          <a:effectLst/>
                          <a:latin typeface="Century Gothic" panose="020B0502020202020204" pitchFamily="34" charset="0"/>
                        </a:rPr>
                        <a:t>-  full of steam</a:t>
                      </a:r>
                    </a:p>
                  </a:txBody>
                  <a:tcPr marL="104176" marR="104176" marT="41698" marB="41698" horzOverflow="overflow">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a:noFill/>
                    </a:lnTlToBr>
                    <a:lnBlToTr>
                      <a:noFill/>
                    </a:lnBlToTr>
                    <a:solidFill>
                      <a:schemeClr val="accent4"/>
                    </a:solidFill>
                  </a:tcPr>
                </a:tc>
                <a:tc>
                  <a:txBody>
                    <a:bodyPr/>
                    <a:lstStyle/>
                    <a:p>
                      <a:pPr marL="0" marR="0" lvl="0" indent="0" algn="l" defTabSz="914400" rtl="0" eaLnBrk="1" fontAlgn="base" latinLnBrk="0" hangingPunct="1">
                        <a:lnSpc>
                          <a:spcPct val="100000"/>
                        </a:lnSpc>
                        <a:spcBef>
                          <a:spcPts val="0"/>
                        </a:spcBef>
                        <a:spcAft>
                          <a:spcPct val="0"/>
                        </a:spcAft>
                        <a:buClr>
                          <a:srgbClr val="D0005F"/>
                        </a:buClr>
                        <a:buSzTx/>
                        <a:buFont typeface="Wingdings" pitchFamily="2" charset="2"/>
                        <a:buNone/>
                        <a:tabLst/>
                      </a:pPr>
                      <a:r>
                        <a:rPr kumimoji="1" lang="en-US" sz="1300" b="1" i="0" u="none" strike="noStrike" cap="none" normalizeH="0" baseline="0">
                          <a:ln>
                            <a:noFill/>
                          </a:ln>
                          <a:solidFill>
                            <a:schemeClr val="bg1"/>
                          </a:solidFill>
                          <a:effectLst/>
                          <a:latin typeface="Century Gothic" panose="020B0502020202020204" pitchFamily="34" charset="0"/>
                        </a:rPr>
                        <a:t>+ social skills</a:t>
                      </a:r>
                    </a:p>
                    <a:p>
                      <a:pPr marL="0" marR="0" lvl="0" indent="0" algn="l" defTabSz="914400" rtl="0" eaLnBrk="1" fontAlgn="base" latinLnBrk="0" hangingPunct="1">
                        <a:lnSpc>
                          <a:spcPct val="100000"/>
                        </a:lnSpc>
                        <a:spcBef>
                          <a:spcPts val="0"/>
                        </a:spcBef>
                        <a:spcAft>
                          <a:spcPct val="0"/>
                        </a:spcAft>
                        <a:buClr>
                          <a:srgbClr val="D0005F"/>
                        </a:buClr>
                        <a:buSzTx/>
                        <a:buFont typeface="Wingdings" pitchFamily="2" charset="2"/>
                        <a:buNone/>
                        <a:tabLst/>
                      </a:pPr>
                      <a:r>
                        <a:rPr kumimoji="1" lang="en-US" sz="1300" b="1" i="0" u="none" strike="noStrike" cap="none" normalizeH="0" baseline="0">
                          <a:ln>
                            <a:noFill/>
                          </a:ln>
                          <a:solidFill>
                            <a:schemeClr val="bg1"/>
                          </a:solidFill>
                          <a:effectLst/>
                          <a:latin typeface="Century Gothic" panose="020B0502020202020204" pitchFamily="34" charset="0"/>
                        </a:rPr>
                        <a:t>+ sympathetic</a:t>
                      </a:r>
                    </a:p>
                    <a:p>
                      <a:pPr marL="0" marR="0" lvl="0" indent="0" algn="l" defTabSz="914400" rtl="0" eaLnBrk="1" fontAlgn="base" latinLnBrk="0" hangingPunct="1">
                        <a:lnSpc>
                          <a:spcPct val="100000"/>
                        </a:lnSpc>
                        <a:spcBef>
                          <a:spcPts val="0"/>
                        </a:spcBef>
                        <a:spcAft>
                          <a:spcPct val="0"/>
                        </a:spcAft>
                        <a:buClr>
                          <a:srgbClr val="D0005F"/>
                        </a:buClr>
                        <a:buSzTx/>
                        <a:buFont typeface="Wingdings" pitchFamily="2" charset="2"/>
                        <a:buNone/>
                        <a:tabLst/>
                      </a:pPr>
                      <a:r>
                        <a:rPr kumimoji="1" lang="en-US" sz="1300" b="1" i="0" u="none" strike="noStrike" cap="none" normalizeH="0" baseline="0">
                          <a:ln>
                            <a:noFill/>
                          </a:ln>
                          <a:solidFill>
                            <a:schemeClr val="bg1"/>
                          </a:solidFill>
                          <a:effectLst/>
                          <a:latin typeface="Century Gothic" panose="020B0502020202020204" pitchFamily="34" charset="0"/>
                        </a:rPr>
                        <a:t>-  rambler</a:t>
                      </a:r>
                    </a:p>
                    <a:p>
                      <a:pPr marL="0" marR="0" lvl="0" indent="0" algn="l" defTabSz="914400" rtl="0" eaLnBrk="1" fontAlgn="base" latinLnBrk="0" hangingPunct="1">
                        <a:lnSpc>
                          <a:spcPct val="100000"/>
                        </a:lnSpc>
                        <a:spcBef>
                          <a:spcPts val="0"/>
                        </a:spcBef>
                        <a:spcAft>
                          <a:spcPct val="0"/>
                        </a:spcAft>
                        <a:buClr>
                          <a:srgbClr val="D0005F"/>
                        </a:buClr>
                        <a:buSzTx/>
                        <a:buFont typeface="Wingdings" pitchFamily="2" charset="2"/>
                        <a:buNone/>
                        <a:tabLst/>
                      </a:pPr>
                      <a:r>
                        <a:rPr kumimoji="1" lang="en-US" sz="1300" b="1" i="0" u="none" strike="noStrike" cap="none" normalizeH="0" baseline="0">
                          <a:ln>
                            <a:noFill/>
                          </a:ln>
                          <a:solidFill>
                            <a:schemeClr val="bg1"/>
                          </a:solidFill>
                          <a:effectLst/>
                          <a:latin typeface="Century Gothic" panose="020B0502020202020204" pitchFamily="34" charset="0"/>
                        </a:rPr>
                        <a:t>-  superficial</a:t>
                      </a:r>
                    </a:p>
                  </a:txBody>
                  <a:tcPr marL="104176" marR="104176" marT="41698" marB="41698" horzOverflow="overflow">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a:noFill/>
                    </a:lnTlToBr>
                    <a:lnBlToTr>
                      <a:noFill/>
                    </a:lnBlToTr>
                    <a:solidFill>
                      <a:schemeClr val="accent4"/>
                    </a:solidFill>
                  </a:tcPr>
                </a:tc>
                <a:tc>
                  <a:txBody>
                    <a:bodyPr/>
                    <a:lstStyle/>
                    <a:p>
                      <a:pPr marL="0" marR="0" lvl="0" indent="0" algn="l" defTabSz="914400" rtl="0" eaLnBrk="1" fontAlgn="base" latinLnBrk="0" hangingPunct="1">
                        <a:lnSpc>
                          <a:spcPct val="100000"/>
                        </a:lnSpc>
                        <a:spcBef>
                          <a:spcPts val="0"/>
                        </a:spcBef>
                        <a:spcAft>
                          <a:spcPct val="0"/>
                        </a:spcAft>
                        <a:buClr>
                          <a:srgbClr val="D0005F"/>
                        </a:buClr>
                        <a:buSzTx/>
                        <a:buFont typeface="Wingdings" pitchFamily="2" charset="2"/>
                        <a:buNone/>
                        <a:tabLst/>
                      </a:pPr>
                      <a:r>
                        <a:rPr kumimoji="1" lang="en-US" sz="1300" b="1" i="0" u="none" strike="noStrike" cap="none" normalizeH="0" baseline="0">
                          <a:ln>
                            <a:noFill/>
                          </a:ln>
                          <a:solidFill>
                            <a:schemeClr val="bg1"/>
                          </a:solidFill>
                          <a:effectLst/>
                          <a:latin typeface="Century Gothic" panose="020B0502020202020204" pitchFamily="34" charset="0"/>
                        </a:rPr>
                        <a:t>+ not a threat</a:t>
                      </a:r>
                    </a:p>
                    <a:p>
                      <a:pPr marL="0" marR="0" lvl="0" indent="0" algn="l" defTabSz="914400" rtl="0" eaLnBrk="1" fontAlgn="base" latinLnBrk="0" hangingPunct="1">
                        <a:lnSpc>
                          <a:spcPct val="100000"/>
                        </a:lnSpc>
                        <a:spcBef>
                          <a:spcPts val="0"/>
                        </a:spcBef>
                        <a:spcAft>
                          <a:spcPct val="0"/>
                        </a:spcAft>
                        <a:buClr>
                          <a:srgbClr val="D0005F"/>
                        </a:buClr>
                        <a:buSzTx/>
                        <a:buFont typeface="Wingdings" pitchFamily="2" charset="2"/>
                        <a:buNone/>
                        <a:tabLst/>
                      </a:pPr>
                      <a:r>
                        <a:rPr kumimoji="1" lang="en-US" sz="1300" b="1" i="0" u="none" strike="noStrike" cap="none" normalizeH="0" baseline="0">
                          <a:ln>
                            <a:noFill/>
                          </a:ln>
                          <a:solidFill>
                            <a:schemeClr val="bg1"/>
                          </a:solidFill>
                          <a:effectLst/>
                          <a:latin typeface="Century Gothic" panose="020B0502020202020204" pitchFamily="34" charset="0"/>
                        </a:rPr>
                        <a:t>+ neutral</a:t>
                      </a:r>
                    </a:p>
                    <a:p>
                      <a:pPr marL="0" marR="0" lvl="0" indent="0" algn="l" defTabSz="914400" rtl="0" eaLnBrk="1" fontAlgn="base" latinLnBrk="0" hangingPunct="1">
                        <a:lnSpc>
                          <a:spcPct val="100000"/>
                        </a:lnSpc>
                        <a:spcBef>
                          <a:spcPts val="0"/>
                        </a:spcBef>
                        <a:spcAft>
                          <a:spcPct val="0"/>
                        </a:spcAft>
                        <a:buClr>
                          <a:srgbClr val="D0005F"/>
                        </a:buClr>
                        <a:buSzTx/>
                        <a:buFont typeface="Wingdings" pitchFamily="2" charset="2"/>
                        <a:buNone/>
                        <a:tabLst/>
                      </a:pPr>
                      <a:r>
                        <a:rPr kumimoji="1" lang="en-US" sz="1300" b="1" i="0" u="none" strike="noStrike" cap="none" normalizeH="0" baseline="0">
                          <a:ln>
                            <a:noFill/>
                          </a:ln>
                          <a:solidFill>
                            <a:schemeClr val="bg1"/>
                          </a:solidFill>
                          <a:effectLst/>
                          <a:latin typeface="Century Gothic" panose="020B0502020202020204" pitchFamily="34" charset="0"/>
                        </a:rPr>
                        <a:t>-  committee-minded</a:t>
                      </a:r>
                    </a:p>
                    <a:p>
                      <a:pPr marL="0" marR="0" lvl="0" indent="0" algn="l" defTabSz="914400" rtl="0" eaLnBrk="1" fontAlgn="base" latinLnBrk="0" hangingPunct="1">
                        <a:lnSpc>
                          <a:spcPct val="100000"/>
                        </a:lnSpc>
                        <a:spcBef>
                          <a:spcPts val="0"/>
                        </a:spcBef>
                        <a:spcAft>
                          <a:spcPct val="0"/>
                        </a:spcAft>
                        <a:buClr>
                          <a:srgbClr val="D0005F"/>
                        </a:buClr>
                        <a:buSzTx/>
                        <a:buFont typeface="Wingdings" pitchFamily="2" charset="2"/>
                        <a:buNone/>
                        <a:tabLst/>
                      </a:pPr>
                      <a:r>
                        <a:rPr kumimoji="1" lang="en-US" sz="1300" b="1" i="0" u="none" strike="noStrike" cap="none" normalizeH="0" baseline="0">
                          <a:ln>
                            <a:noFill/>
                          </a:ln>
                          <a:solidFill>
                            <a:schemeClr val="bg1"/>
                          </a:solidFill>
                          <a:effectLst/>
                          <a:latin typeface="Century Gothic" panose="020B0502020202020204" pitchFamily="34" charset="0"/>
                        </a:rPr>
                        <a:t>-  not sharp enough</a:t>
                      </a:r>
                    </a:p>
                  </a:txBody>
                  <a:tcPr marL="104176" marR="104176" marT="41698" marB="41698" horzOverflow="overflow">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a:noFill/>
                    </a:lnTlToBr>
                    <a:lnBlToTr>
                      <a:noFill/>
                    </a:lnBlToTr>
                    <a:solidFill>
                      <a:schemeClr val="accent4"/>
                    </a:solidFill>
                  </a:tcPr>
                </a:tc>
                <a:tc>
                  <a:txBody>
                    <a:bodyPr/>
                    <a:lstStyle/>
                    <a:p>
                      <a:pPr marL="0" marR="0" lvl="0" indent="0" algn="l" defTabSz="914400" rtl="0" eaLnBrk="1" fontAlgn="base" latinLnBrk="0" hangingPunct="1">
                        <a:lnSpc>
                          <a:spcPct val="100000"/>
                        </a:lnSpc>
                        <a:spcBef>
                          <a:spcPts val="0"/>
                        </a:spcBef>
                        <a:spcAft>
                          <a:spcPct val="0"/>
                        </a:spcAft>
                        <a:buClr>
                          <a:srgbClr val="D0005F"/>
                        </a:buClr>
                        <a:buSzTx/>
                        <a:buFont typeface="Wingdings" pitchFamily="2" charset="2"/>
                        <a:buNone/>
                        <a:tabLst/>
                      </a:pPr>
                      <a:r>
                        <a:rPr kumimoji="1" lang="en-US" sz="1300" b="1" i="0" u="none" strike="noStrike" cap="none" normalizeH="0" baseline="0">
                          <a:ln>
                            <a:noFill/>
                          </a:ln>
                          <a:solidFill>
                            <a:schemeClr val="bg1"/>
                          </a:solidFill>
                          <a:effectLst/>
                          <a:latin typeface="Century Gothic" panose="020B0502020202020204" pitchFamily="34" charset="0"/>
                        </a:rPr>
                        <a:t>+ doesn’t disturb </a:t>
                      </a:r>
                    </a:p>
                  </a:txBody>
                  <a:tcPr marL="104176" marR="104176" marT="41698" marB="41698" horzOverflow="overflow">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a:noFill/>
                    </a:lnTlToBr>
                    <a:lnBlToTr>
                      <a:noFill/>
                    </a:lnBlToTr>
                    <a:solidFill>
                      <a:schemeClr val="accent4"/>
                    </a:solidFill>
                  </a:tcPr>
                </a:tc>
                <a:extLst>
                  <a:ext uri="{0D108BD9-81ED-4DB2-BD59-A6C34878D82A}">
                    <a16:rowId xmlns:a16="http://schemas.microsoft.com/office/drawing/2014/main" val="10003"/>
                  </a:ext>
                </a:extLst>
              </a:tr>
            </a:tbl>
          </a:graphicData>
        </a:graphic>
      </p:graphicFrame>
      <p:sp>
        <p:nvSpPr>
          <p:cNvPr id="19" name="Rectangle 29">
            <a:extLst>
              <a:ext uri="{FF2B5EF4-FFF2-40B4-BE49-F238E27FC236}">
                <a16:creationId xmlns:a16="http://schemas.microsoft.com/office/drawing/2014/main" id="{F5D4B3C4-5EF9-FF04-9334-A34975B8337B}"/>
              </a:ext>
            </a:extLst>
          </p:cNvPr>
          <p:cNvSpPr>
            <a:spLocks noChangeArrowheads="1"/>
          </p:cNvSpPr>
          <p:nvPr/>
        </p:nvSpPr>
        <p:spPr bwMode="auto">
          <a:xfrm>
            <a:off x="531813" y="1766888"/>
            <a:ext cx="560387" cy="541337"/>
          </a:xfrm>
          <a:prstGeom prst="rect">
            <a:avLst/>
          </a:prstGeom>
          <a:noFill/>
          <a:ln w="9525">
            <a:noFill/>
            <a:miter lim="800000"/>
            <a:headEnd/>
            <a:tailEnd/>
          </a:ln>
        </p:spPr>
        <p:txBody>
          <a:bodyPr wrap="none" lIns="85281" tIns="42640" rIns="85281" bIns="42640" anchor="ctr"/>
          <a:lstStyle/>
          <a:p>
            <a:pPr algn="ctr" defTabSz="913260" fontAlgn="auto">
              <a:spcBef>
                <a:spcPts val="0"/>
              </a:spcBef>
              <a:spcAft>
                <a:spcPts val="0"/>
              </a:spcAft>
              <a:defRPr/>
            </a:pPr>
            <a:r>
              <a:rPr lang="en-US" sz="3200" b="1">
                <a:solidFill>
                  <a:schemeClr val="accent1"/>
                </a:solidFill>
                <a:effectLst>
                  <a:outerShdw blurRad="38100" dist="38100" dir="2700000" algn="tl">
                    <a:srgbClr val="000000"/>
                  </a:outerShdw>
                </a:effectLst>
                <a:latin typeface="Century Gothic" panose="020B0502020202020204" pitchFamily="34" charset="0"/>
              </a:rPr>
              <a:t>D</a:t>
            </a:r>
          </a:p>
        </p:txBody>
      </p:sp>
      <p:sp>
        <p:nvSpPr>
          <p:cNvPr id="20" name="Rectangle 30">
            <a:extLst>
              <a:ext uri="{FF2B5EF4-FFF2-40B4-BE49-F238E27FC236}">
                <a16:creationId xmlns:a16="http://schemas.microsoft.com/office/drawing/2014/main" id="{7E26D9E6-D2BF-CAA7-4C3C-854DFEC6769A}"/>
              </a:ext>
            </a:extLst>
          </p:cNvPr>
          <p:cNvSpPr>
            <a:spLocks noChangeArrowheads="1"/>
          </p:cNvSpPr>
          <p:nvPr/>
        </p:nvSpPr>
        <p:spPr bwMode="auto">
          <a:xfrm>
            <a:off x="531813" y="2855913"/>
            <a:ext cx="560387" cy="487362"/>
          </a:xfrm>
          <a:prstGeom prst="rect">
            <a:avLst/>
          </a:prstGeom>
          <a:noFill/>
          <a:ln w="9525">
            <a:noFill/>
            <a:miter lim="800000"/>
            <a:headEnd/>
            <a:tailEnd/>
          </a:ln>
        </p:spPr>
        <p:txBody>
          <a:bodyPr wrap="none" lIns="85281" tIns="42640" rIns="85281" bIns="42640" anchor="ctr"/>
          <a:lstStyle/>
          <a:p>
            <a:pPr algn="ctr" defTabSz="913260" fontAlgn="auto">
              <a:spcBef>
                <a:spcPts val="0"/>
              </a:spcBef>
              <a:spcAft>
                <a:spcPts val="0"/>
              </a:spcAft>
              <a:defRPr/>
            </a:pPr>
            <a:r>
              <a:rPr lang="en-US" sz="3200" b="1">
                <a:solidFill>
                  <a:schemeClr val="accent2"/>
                </a:solidFill>
                <a:effectLst>
                  <a:outerShdw blurRad="38100" dist="38100" dir="2700000" algn="tl">
                    <a:srgbClr val="000000"/>
                  </a:outerShdw>
                </a:effectLst>
                <a:latin typeface="Century Gothic" panose="020B0502020202020204" pitchFamily="34" charset="0"/>
              </a:rPr>
              <a:t>I</a:t>
            </a:r>
          </a:p>
        </p:txBody>
      </p:sp>
      <p:sp>
        <p:nvSpPr>
          <p:cNvPr id="21" name="Rectangle 31">
            <a:extLst>
              <a:ext uri="{FF2B5EF4-FFF2-40B4-BE49-F238E27FC236}">
                <a16:creationId xmlns:a16="http://schemas.microsoft.com/office/drawing/2014/main" id="{73C57CCC-0156-73E0-9BE0-526A0B851747}"/>
              </a:ext>
            </a:extLst>
          </p:cNvPr>
          <p:cNvSpPr>
            <a:spLocks noChangeArrowheads="1"/>
          </p:cNvSpPr>
          <p:nvPr/>
        </p:nvSpPr>
        <p:spPr bwMode="auto">
          <a:xfrm>
            <a:off x="531813" y="3863975"/>
            <a:ext cx="560387" cy="487363"/>
          </a:xfrm>
          <a:prstGeom prst="rect">
            <a:avLst/>
          </a:prstGeom>
          <a:noFill/>
          <a:ln w="9525">
            <a:noFill/>
            <a:miter lim="800000"/>
            <a:headEnd/>
            <a:tailEnd/>
          </a:ln>
        </p:spPr>
        <p:txBody>
          <a:bodyPr wrap="none" lIns="85281" tIns="42640" rIns="85281" bIns="42640" anchor="ctr"/>
          <a:lstStyle/>
          <a:p>
            <a:pPr algn="ctr" defTabSz="913260" fontAlgn="auto">
              <a:spcBef>
                <a:spcPts val="0"/>
              </a:spcBef>
              <a:spcAft>
                <a:spcPts val="0"/>
              </a:spcAft>
              <a:defRPr/>
            </a:pPr>
            <a:r>
              <a:rPr lang="en-US" sz="3200" b="1">
                <a:solidFill>
                  <a:schemeClr val="accent3"/>
                </a:solidFill>
                <a:effectLst>
                  <a:outerShdw blurRad="38100" dist="38100" dir="2700000" algn="tl">
                    <a:srgbClr val="000000"/>
                  </a:outerShdw>
                </a:effectLst>
                <a:latin typeface="Century Gothic" panose="020B0502020202020204" pitchFamily="34" charset="0"/>
              </a:rPr>
              <a:t>S</a:t>
            </a:r>
          </a:p>
        </p:txBody>
      </p:sp>
      <p:sp>
        <p:nvSpPr>
          <p:cNvPr id="22" name="Rectangle 32">
            <a:extLst>
              <a:ext uri="{FF2B5EF4-FFF2-40B4-BE49-F238E27FC236}">
                <a16:creationId xmlns:a16="http://schemas.microsoft.com/office/drawing/2014/main" id="{B22FBBB4-FCBB-0162-AB5F-EFC9593B8A7B}"/>
              </a:ext>
            </a:extLst>
          </p:cNvPr>
          <p:cNvSpPr>
            <a:spLocks noChangeArrowheads="1"/>
          </p:cNvSpPr>
          <p:nvPr/>
        </p:nvSpPr>
        <p:spPr bwMode="auto">
          <a:xfrm>
            <a:off x="461963" y="4905375"/>
            <a:ext cx="561975" cy="542925"/>
          </a:xfrm>
          <a:prstGeom prst="rect">
            <a:avLst/>
          </a:prstGeom>
          <a:noFill/>
          <a:ln w="9525">
            <a:noFill/>
            <a:miter lim="800000"/>
            <a:headEnd/>
            <a:tailEnd/>
          </a:ln>
        </p:spPr>
        <p:txBody>
          <a:bodyPr wrap="none" lIns="85281" tIns="42640" rIns="85281" bIns="42640" anchor="ctr"/>
          <a:lstStyle/>
          <a:p>
            <a:pPr algn="ctr" defTabSz="913260" fontAlgn="auto">
              <a:spcBef>
                <a:spcPts val="0"/>
              </a:spcBef>
              <a:spcAft>
                <a:spcPts val="0"/>
              </a:spcAft>
              <a:defRPr/>
            </a:pPr>
            <a:r>
              <a:rPr lang="en-US" sz="3200" b="1">
                <a:solidFill>
                  <a:schemeClr val="accent4"/>
                </a:solidFill>
                <a:effectLst>
                  <a:outerShdw blurRad="38100" dist="38100" dir="2700000" algn="tl">
                    <a:srgbClr val="000000"/>
                  </a:outerShdw>
                </a:effectLst>
                <a:latin typeface="Century Gothic" panose="020B0502020202020204" pitchFamily="34" charset="0"/>
              </a:rPr>
              <a:t>C</a:t>
            </a:r>
          </a:p>
        </p:txBody>
      </p:sp>
      <p:sp>
        <p:nvSpPr>
          <p:cNvPr id="23" name="Rectangle 33">
            <a:extLst>
              <a:ext uri="{FF2B5EF4-FFF2-40B4-BE49-F238E27FC236}">
                <a16:creationId xmlns:a16="http://schemas.microsoft.com/office/drawing/2014/main" id="{9AFFCFBC-EF2A-115F-D762-B5950FFAAB15}"/>
              </a:ext>
            </a:extLst>
          </p:cNvPr>
          <p:cNvSpPr>
            <a:spLocks noChangeArrowheads="1"/>
          </p:cNvSpPr>
          <p:nvPr/>
        </p:nvSpPr>
        <p:spPr bwMode="auto">
          <a:xfrm>
            <a:off x="1990725" y="1152525"/>
            <a:ext cx="563563" cy="541338"/>
          </a:xfrm>
          <a:prstGeom prst="rect">
            <a:avLst/>
          </a:prstGeom>
          <a:noFill/>
          <a:ln w="9525">
            <a:noFill/>
            <a:miter lim="800000"/>
            <a:headEnd/>
            <a:tailEnd/>
          </a:ln>
        </p:spPr>
        <p:txBody>
          <a:bodyPr wrap="none" lIns="85281" tIns="42640" rIns="85281" bIns="42640" anchor="ctr"/>
          <a:lstStyle/>
          <a:p>
            <a:pPr algn="ctr" defTabSz="913260" fontAlgn="auto">
              <a:spcBef>
                <a:spcPts val="0"/>
              </a:spcBef>
              <a:spcAft>
                <a:spcPts val="0"/>
              </a:spcAft>
              <a:defRPr/>
            </a:pPr>
            <a:r>
              <a:rPr lang="en-US" sz="3200" b="1">
                <a:solidFill>
                  <a:schemeClr val="accent1"/>
                </a:solidFill>
                <a:effectLst>
                  <a:outerShdw blurRad="38100" dist="38100" dir="2700000" algn="tl">
                    <a:srgbClr val="000000"/>
                  </a:outerShdw>
                </a:effectLst>
                <a:latin typeface="Century Gothic" panose="020B0502020202020204" pitchFamily="34" charset="0"/>
              </a:rPr>
              <a:t>D</a:t>
            </a:r>
          </a:p>
        </p:txBody>
      </p:sp>
      <p:sp>
        <p:nvSpPr>
          <p:cNvPr id="24" name="Rectangle 34">
            <a:extLst>
              <a:ext uri="{FF2B5EF4-FFF2-40B4-BE49-F238E27FC236}">
                <a16:creationId xmlns:a16="http://schemas.microsoft.com/office/drawing/2014/main" id="{825F5FDB-DC61-3FB8-D053-C167596F57A1}"/>
              </a:ext>
            </a:extLst>
          </p:cNvPr>
          <p:cNvSpPr>
            <a:spLocks noChangeArrowheads="1"/>
          </p:cNvSpPr>
          <p:nvPr/>
        </p:nvSpPr>
        <p:spPr bwMode="auto">
          <a:xfrm>
            <a:off x="4991100" y="1169988"/>
            <a:ext cx="563563" cy="487362"/>
          </a:xfrm>
          <a:prstGeom prst="rect">
            <a:avLst/>
          </a:prstGeom>
          <a:noFill/>
          <a:ln w="9525">
            <a:noFill/>
            <a:miter lim="800000"/>
            <a:headEnd/>
            <a:tailEnd/>
          </a:ln>
        </p:spPr>
        <p:txBody>
          <a:bodyPr wrap="none" lIns="85281" tIns="42640" rIns="85281" bIns="42640" anchor="ctr"/>
          <a:lstStyle/>
          <a:p>
            <a:pPr algn="ctr" defTabSz="913260" fontAlgn="auto">
              <a:spcBef>
                <a:spcPts val="0"/>
              </a:spcBef>
              <a:spcAft>
                <a:spcPts val="0"/>
              </a:spcAft>
              <a:defRPr/>
            </a:pPr>
            <a:r>
              <a:rPr lang="en-US" sz="3200" b="1">
                <a:solidFill>
                  <a:schemeClr val="accent2"/>
                </a:solidFill>
                <a:effectLst>
                  <a:outerShdw blurRad="38100" dist="38100" dir="2700000" algn="tl">
                    <a:srgbClr val="000000"/>
                  </a:outerShdw>
                </a:effectLst>
                <a:latin typeface="Century Gothic" panose="020B0502020202020204" pitchFamily="34" charset="0"/>
              </a:rPr>
              <a:t>I</a:t>
            </a:r>
          </a:p>
        </p:txBody>
      </p:sp>
      <p:sp>
        <p:nvSpPr>
          <p:cNvPr id="25" name="Rectangle 35">
            <a:extLst>
              <a:ext uri="{FF2B5EF4-FFF2-40B4-BE49-F238E27FC236}">
                <a16:creationId xmlns:a16="http://schemas.microsoft.com/office/drawing/2014/main" id="{F087152F-C8A5-9ED4-C5CF-D51B2B12C673}"/>
              </a:ext>
            </a:extLst>
          </p:cNvPr>
          <p:cNvSpPr>
            <a:spLocks noChangeArrowheads="1"/>
          </p:cNvSpPr>
          <p:nvPr/>
        </p:nvSpPr>
        <p:spPr bwMode="auto">
          <a:xfrm>
            <a:off x="7353300" y="1169988"/>
            <a:ext cx="561975" cy="487362"/>
          </a:xfrm>
          <a:prstGeom prst="rect">
            <a:avLst/>
          </a:prstGeom>
          <a:noFill/>
          <a:ln w="9525">
            <a:noFill/>
            <a:miter lim="800000"/>
            <a:headEnd/>
            <a:tailEnd/>
          </a:ln>
        </p:spPr>
        <p:txBody>
          <a:bodyPr wrap="none" lIns="85281" tIns="42640" rIns="85281" bIns="42640" anchor="ctr"/>
          <a:lstStyle/>
          <a:p>
            <a:pPr algn="ctr" defTabSz="913260" fontAlgn="auto">
              <a:spcBef>
                <a:spcPts val="0"/>
              </a:spcBef>
              <a:spcAft>
                <a:spcPts val="0"/>
              </a:spcAft>
              <a:defRPr/>
            </a:pPr>
            <a:r>
              <a:rPr lang="en-US" sz="3200" b="1">
                <a:solidFill>
                  <a:schemeClr val="accent3"/>
                </a:solidFill>
                <a:effectLst>
                  <a:outerShdw blurRad="38100" dist="38100" dir="2700000" algn="tl">
                    <a:srgbClr val="000000"/>
                  </a:outerShdw>
                </a:effectLst>
                <a:latin typeface="Century Gothic" panose="020B0502020202020204" pitchFamily="34" charset="0"/>
              </a:rPr>
              <a:t>S</a:t>
            </a:r>
          </a:p>
        </p:txBody>
      </p:sp>
      <p:sp>
        <p:nvSpPr>
          <p:cNvPr id="26" name="Rectangle 36">
            <a:extLst>
              <a:ext uri="{FF2B5EF4-FFF2-40B4-BE49-F238E27FC236}">
                <a16:creationId xmlns:a16="http://schemas.microsoft.com/office/drawing/2014/main" id="{E61D27E4-2BFA-A621-8005-1FEF3FA3B996}"/>
              </a:ext>
            </a:extLst>
          </p:cNvPr>
          <p:cNvSpPr>
            <a:spLocks noChangeArrowheads="1"/>
          </p:cNvSpPr>
          <p:nvPr/>
        </p:nvSpPr>
        <p:spPr bwMode="auto">
          <a:xfrm>
            <a:off x="10010775" y="1152525"/>
            <a:ext cx="563563" cy="541338"/>
          </a:xfrm>
          <a:prstGeom prst="rect">
            <a:avLst/>
          </a:prstGeom>
          <a:noFill/>
          <a:ln w="9525">
            <a:noFill/>
            <a:miter lim="800000"/>
            <a:headEnd/>
            <a:tailEnd/>
          </a:ln>
        </p:spPr>
        <p:txBody>
          <a:bodyPr wrap="none" lIns="85281" tIns="42640" rIns="85281" bIns="42640" anchor="ctr"/>
          <a:lstStyle/>
          <a:p>
            <a:pPr algn="ctr" defTabSz="913260" fontAlgn="auto">
              <a:spcBef>
                <a:spcPts val="0"/>
              </a:spcBef>
              <a:spcAft>
                <a:spcPts val="0"/>
              </a:spcAft>
              <a:defRPr/>
            </a:pPr>
            <a:r>
              <a:rPr lang="en-US" sz="3200" b="1">
                <a:solidFill>
                  <a:schemeClr val="accent4"/>
                </a:solidFill>
                <a:effectLst>
                  <a:outerShdw blurRad="38100" dist="38100" dir="2700000" algn="tl">
                    <a:srgbClr val="000000"/>
                  </a:outerShdw>
                </a:effectLst>
                <a:latin typeface="Century Gothic" panose="020B0502020202020204" pitchFamily="34" charset="0"/>
              </a:rPr>
              <a:t>C</a:t>
            </a:r>
          </a:p>
        </p:txBody>
      </p:sp>
      <p:sp>
        <p:nvSpPr>
          <p:cNvPr id="133158" name="TextBox 1">
            <a:extLst>
              <a:ext uri="{FF2B5EF4-FFF2-40B4-BE49-F238E27FC236}">
                <a16:creationId xmlns:a16="http://schemas.microsoft.com/office/drawing/2014/main" id="{67EBCDEE-66A1-12B4-B317-71C4A63984F6}"/>
              </a:ext>
            </a:extLst>
          </p:cNvPr>
          <p:cNvSpPr txBox="1">
            <a:spLocks noChangeArrowheads="1"/>
          </p:cNvSpPr>
          <p:nvPr/>
        </p:nvSpPr>
        <p:spPr bwMode="auto">
          <a:xfrm>
            <a:off x="3751263" y="765175"/>
            <a:ext cx="46069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en-US" sz="2000" b="1">
                <a:latin typeface="Century Gothic" panose="020B0502020202020204" pitchFamily="34" charset="0"/>
              </a:rPr>
              <a:t>SPEAKING TO:</a:t>
            </a:r>
          </a:p>
        </p:txBody>
      </p:sp>
      <p:sp>
        <p:nvSpPr>
          <p:cNvPr id="133159" name="TextBox 16">
            <a:extLst>
              <a:ext uri="{FF2B5EF4-FFF2-40B4-BE49-F238E27FC236}">
                <a16:creationId xmlns:a16="http://schemas.microsoft.com/office/drawing/2014/main" id="{4B4F7C51-A06B-255D-61AB-E97EFD5D2F3A}"/>
              </a:ext>
            </a:extLst>
          </p:cNvPr>
          <p:cNvSpPr txBox="1">
            <a:spLocks noChangeArrowheads="1"/>
          </p:cNvSpPr>
          <p:nvPr/>
        </p:nvSpPr>
        <p:spPr bwMode="auto">
          <a:xfrm rot="-5400000">
            <a:off x="-1312068" y="3474244"/>
            <a:ext cx="35480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en-US" sz="2000" b="1">
                <a:latin typeface="Century Gothic" panose="020B0502020202020204" pitchFamily="34" charset="0"/>
              </a:rPr>
              <a:t>SPEAKER</a:t>
            </a:r>
          </a:p>
        </p:txBody>
      </p:sp>
      <p:sp>
        <p:nvSpPr>
          <p:cNvPr id="133160" name="Rectangle 14">
            <a:extLst>
              <a:ext uri="{FF2B5EF4-FFF2-40B4-BE49-F238E27FC236}">
                <a16:creationId xmlns:a16="http://schemas.microsoft.com/office/drawing/2014/main" id="{2BA59512-D470-9987-3DCA-891EFDE7873B}"/>
              </a:ext>
            </a:extLst>
          </p:cNvPr>
          <p:cNvSpPr>
            <a:spLocks noChangeArrowheads="1"/>
          </p:cNvSpPr>
          <p:nvPr/>
        </p:nvSpPr>
        <p:spPr bwMode="auto">
          <a:xfrm>
            <a:off x="242888" y="188913"/>
            <a:ext cx="591700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b="1">
                <a:solidFill>
                  <a:srgbClr val="86D2E9"/>
                </a:solidFill>
                <a:latin typeface="Century Gothic" panose="020B0502020202020204" pitchFamily="34" charset="0"/>
              </a:rPr>
              <a:t>Self-Discovery: </a:t>
            </a:r>
            <a:r>
              <a:rPr lang="en-NZ" altLang="en-US">
                <a:latin typeface="Century Gothic" panose="020B0502020202020204" pitchFamily="34" charset="0"/>
              </a:rPr>
              <a:t>How the Styles Perceive Other Styles</a:t>
            </a:r>
          </a:p>
        </p:txBody>
      </p:sp>
    </p:spTree>
  </p:cSld>
  <p:clrMapOvr>
    <a:masterClrMapping/>
  </p:clrMapOvr>
  <p:transition>
    <p:cut/>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Text Placeholder 1">
            <a:extLst>
              <a:ext uri="{FF2B5EF4-FFF2-40B4-BE49-F238E27FC236}">
                <a16:creationId xmlns:a16="http://schemas.microsoft.com/office/drawing/2014/main" id="{1926C896-1963-2FB2-CDE7-12BD57D8F490}"/>
              </a:ext>
            </a:extLst>
          </p:cNvPr>
          <p:cNvSpPr txBox="1">
            <a:spLocks noChangeArrowheads="1"/>
          </p:cNvSpPr>
          <p:nvPr/>
        </p:nvSpPr>
        <p:spPr bwMode="auto">
          <a:xfrm>
            <a:off x="342900" y="204788"/>
            <a:ext cx="5519738" cy="398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79488">
              <a:defRPr>
                <a:solidFill>
                  <a:schemeClr val="tx1"/>
                </a:solidFill>
                <a:latin typeface="Calibri" panose="020F0502020204030204" pitchFamily="34" charset="0"/>
              </a:defRPr>
            </a:lvl1pPr>
            <a:lvl2pPr marL="795338" indent="-304800" defTabSz="979488">
              <a:defRPr>
                <a:solidFill>
                  <a:schemeClr val="tx1"/>
                </a:solidFill>
                <a:latin typeface="Calibri" panose="020F0502020204030204" pitchFamily="34" charset="0"/>
              </a:defRPr>
            </a:lvl2pPr>
            <a:lvl3pPr marL="1223963" indent="-244475" defTabSz="979488">
              <a:defRPr>
                <a:solidFill>
                  <a:schemeClr val="tx1"/>
                </a:solidFill>
                <a:latin typeface="Calibri" panose="020F0502020204030204" pitchFamily="34" charset="0"/>
              </a:defRPr>
            </a:lvl3pPr>
            <a:lvl4pPr marL="1712913" indent="-244475" defTabSz="979488">
              <a:defRPr>
                <a:solidFill>
                  <a:schemeClr val="tx1"/>
                </a:solidFill>
                <a:latin typeface="Calibri" panose="020F0502020204030204" pitchFamily="34" charset="0"/>
              </a:defRPr>
            </a:lvl4pPr>
            <a:lvl5pPr marL="2203450" indent="-244475" defTabSz="979488">
              <a:defRPr>
                <a:solidFill>
                  <a:schemeClr val="tx1"/>
                </a:solidFill>
                <a:latin typeface="Calibri" panose="020F0502020204030204" pitchFamily="34" charset="0"/>
              </a:defRPr>
            </a:lvl5pPr>
            <a:lvl6pPr marL="2660650" indent="-244475" defTabSz="979488" eaLnBrk="0" fontAlgn="base" hangingPunct="0">
              <a:spcBef>
                <a:spcPct val="0"/>
              </a:spcBef>
              <a:spcAft>
                <a:spcPct val="0"/>
              </a:spcAft>
              <a:defRPr>
                <a:solidFill>
                  <a:schemeClr val="tx1"/>
                </a:solidFill>
                <a:latin typeface="Calibri" panose="020F0502020204030204" pitchFamily="34" charset="0"/>
              </a:defRPr>
            </a:lvl6pPr>
            <a:lvl7pPr marL="3117850" indent="-244475" defTabSz="979488" eaLnBrk="0" fontAlgn="base" hangingPunct="0">
              <a:spcBef>
                <a:spcPct val="0"/>
              </a:spcBef>
              <a:spcAft>
                <a:spcPct val="0"/>
              </a:spcAft>
              <a:defRPr>
                <a:solidFill>
                  <a:schemeClr val="tx1"/>
                </a:solidFill>
                <a:latin typeface="Calibri" panose="020F0502020204030204" pitchFamily="34" charset="0"/>
              </a:defRPr>
            </a:lvl7pPr>
            <a:lvl8pPr marL="3575050" indent="-244475" defTabSz="979488" eaLnBrk="0" fontAlgn="base" hangingPunct="0">
              <a:spcBef>
                <a:spcPct val="0"/>
              </a:spcBef>
              <a:spcAft>
                <a:spcPct val="0"/>
              </a:spcAft>
              <a:defRPr>
                <a:solidFill>
                  <a:schemeClr val="tx1"/>
                </a:solidFill>
                <a:latin typeface="Calibri" panose="020F0502020204030204" pitchFamily="34" charset="0"/>
              </a:defRPr>
            </a:lvl8pPr>
            <a:lvl9pPr marL="4032250" indent="-244475" defTabSz="979488"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NZ" altLang="en-US" b="1" dirty="0">
                <a:solidFill>
                  <a:srgbClr val="86D2E9"/>
                </a:solidFill>
                <a:latin typeface="Century Gothic" panose="020B0502020202020204" pitchFamily="34" charset="0"/>
              </a:rPr>
              <a:t>Exercise </a:t>
            </a:r>
            <a:r>
              <a:rPr lang="en-NZ" altLang="en-US" dirty="0">
                <a:latin typeface="Century Gothic" panose="020B0502020202020204" pitchFamily="34" charset="0"/>
              </a:rPr>
              <a:t>– Motivating Suzy</a:t>
            </a:r>
          </a:p>
        </p:txBody>
      </p:sp>
      <p:pic>
        <p:nvPicPr>
          <p:cNvPr id="135171" name="Picture 5">
            <a:extLst>
              <a:ext uri="{FF2B5EF4-FFF2-40B4-BE49-F238E27FC236}">
                <a16:creationId xmlns:a16="http://schemas.microsoft.com/office/drawing/2014/main" id="{96B459FD-FD7F-2ECE-4775-1324EB71119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2588" y="2282825"/>
            <a:ext cx="3171825" cy="317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Rounded Rectangle 5">
            <a:extLst>
              <a:ext uri="{FF2B5EF4-FFF2-40B4-BE49-F238E27FC236}">
                <a16:creationId xmlns:a16="http://schemas.microsoft.com/office/drawing/2014/main" id="{0717572E-315F-DC25-639C-C16B45C13C07}"/>
              </a:ext>
            </a:extLst>
          </p:cNvPr>
          <p:cNvSpPr/>
          <p:nvPr/>
        </p:nvSpPr>
        <p:spPr>
          <a:xfrm>
            <a:off x="2714625" y="1169988"/>
            <a:ext cx="7466323" cy="3721100"/>
          </a:xfrm>
          <a:prstGeom prst="round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sp>
        <p:nvSpPr>
          <p:cNvPr id="135173" name="TextBox 2">
            <a:extLst>
              <a:ext uri="{FF2B5EF4-FFF2-40B4-BE49-F238E27FC236}">
                <a16:creationId xmlns:a16="http://schemas.microsoft.com/office/drawing/2014/main" id="{F8323219-6FED-68BB-F74B-790E962A16DB}"/>
              </a:ext>
            </a:extLst>
          </p:cNvPr>
          <p:cNvSpPr txBox="1">
            <a:spLocks noChangeArrowheads="1"/>
          </p:cNvSpPr>
          <p:nvPr/>
        </p:nvSpPr>
        <p:spPr bwMode="auto">
          <a:xfrm>
            <a:off x="3131127" y="1179511"/>
            <a:ext cx="6674861" cy="3416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b="1" dirty="0">
                <a:latin typeface="Century Gothic" panose="020B0502020202020204" pitchFamily="34" charset="0"/>
              </a:rPr>
              <a:t>Suzy</a:t>
            </a:r>
          </a:p>
          <a:p>
            <a:pPr eaLnBrk="1" hangingPunct="1"/>
            <a:endParaRPr lang="en-NZ" altLang="en-US" b="1" dirty="0">
              <a:solidFill>
                <a:srgbClr val="39393B"/>
              </a:solidFill>
              <a:latin typeface="Century Gothic" panose="020B0502020202020204" pitchFamily="34" charset="0"/>
            </a:endParaRPr>
          </a:p>
          <a:p>
            <a:pPr eaLnBrk="1" hangingPunct="1"/>
            <a:r>
              <a:rPr lang="en-US" altLang="en-US" dirty="0">
                <a:solidFill>
                  <a:srgbClr val="39393B"/>
                </a:solidFill>
                <a:latin typeface="Century Gothic" panose="020B0502020202020204" pitchFamily="34" charset="0"/>
              </a:rPr>
              <a:t>Suzy is a valued member of your Sales Team. She connects with customers, once they have made an initial purchase, to provide support and upsell.</a:t>
            </a:r>
          </a:p>
          <a:p>
            <a:pPr eaLnBrk="1" hangingPunct="1"/>
            <a:endParaRPr lang="en-US" altLang="en-US" dirty="0">
              <a:solidFill>
                <a:srgbClr val="39393B"/>
              </a:solidFill>
              <a:latin typeface="Century Gothic" panose="020B0502020202020204" pitchFamily="34" charset="0"/>
            </a:endParaRPr>
          </a:p>
          <a:p>
            <a:pPr eaLnBrk="1" hangingPunct="1"/>
            <a:r>
              <a:rPr lang="en-US" altLang="en-US" dirty="0">
                <a:solidFill>
                  <a:srgbClr val="39393B"/>
                </a:solidFill>
                <a:latin typeface="Century Gothic" panose="020B0502020202020204" pitchFamily="34" charset="0"/>
              </a:rPr>
              <a:t>You’ve noticed that Suzy isn’t as productive as usual. She’s become withdrawn and doesn’t seem to be as flexible as she used to be.</a:t>
            </a:r>
          </a:p>
          <a:p>
            <a:pPr eaLnBrk="1" hangingPunct="1"/>
            <a:endParaRPr lang="en-US" altLang="en-US" dirty="0">
              <a:solidFill>
                <a:srgbClr val="39393B"/>
              </a:solidFill>
              <a:latin typeface="Century Gothic" panose="020B0502020202020204" pitchFamily="34" charset="0"/>
            </a:endParaRPr>
          </a:p>
          <a:p>
            <a:pPr eaLnBrk="1" hangingPunct="1"/>
            <a:r>
              <a:rPr lang="en-US" altLang="en-US" dirty="0">
                <a:solidFill>
                  <a:srgbClr val="39393B"/>
                </a:solidFill>
                <a:latin typeface="Century Gothic" panose="020B0502020202020204" pitchFamily="34" charset="0"/>
              </a:rPr>
              <a:t>You find a copy of Suzy’s report and look at her motivators to understand how to help her get back on track.</a:t>
            </a:r>
          </a:p>
        </p:txBody>
      </p:sp>
      <p:cxnSp>
        <p:nvCxnSpPr>
          <p:cNvPr id="4" name="Straight Connector 3">
            <a:extLst>
              <a:ext uri="{FF2B5EF4-FFF2-40B4-BE49-F238E27FC236}">
                <a16:creationId xmlns:a16="http://schemas.microsoft.com/office/drawing/2014/main" id="{EE74C0A7-1008-611A-207C-FBDFAA4316C3}"/>
              </a:ext>
            </a:extLst>
          </p:cNvPr>
          <p:cNvCxnSpPr>
            <a:cxnSpLocks/>
          </p:cNvCxnSpPr>
          <p:nvPr/>
        </p:nvCxnSpPr>
        <p:spPr>
          <a:xfrm>
            <a:off x="3257550" y="1684338"/>
            <a:ext cx="6521450" cy="0"/>
          </a:xfrm>
          <a:prstGeom prst="line">
            <a:avLst/>
          </a:prstGeom>
          <a:ln w="38100">
            <a:solidFill>
              <a:schemeClr val="bg1"/>
            </a:solidFill>
          </a:ln>
        </p:spPr>
        <p:style>
          <a:lnRef idx="1">
            <a:schemeClr val="accent2"/>
          </a:lnRef>
          <a:fillRef idx="0">
            <a:schemeClr val="accent2"/>
          </a:fillRef>
          <a:effectRef idx="0">
            <a:schemeClr val="accent2"/>
          </a:effectRef>
          <a:fontRef idx="minor">
            <a:schemeClr val="tx1"/>
          </a:fontRef>
        </p:style>
      </p:cxnSp>
      <p:pic>
        <p:nvPicPr>
          <p:cNvPr id="135175" name="Graphic 6" descr="Paperclip">
            <a:extLst>
              <a:ext uri="{FF2B5EF4-FFF2-40B4-BE49-F238E27FC236}">
                <a16:creationId xmlns:a16="http://schemas.microsoft.com/office/drawing/2014/main" id="{12CCEDC0-A858-009E-2636-D511EE25CA2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945296" y="572855"/>
            <a:ext cx="1362075" cy="136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 name="Grupa 3">
            <a:extLst>
              <a:ext uri="{FF2B5EF4-FFF2-40B4-BE49-F238E27FC236}">
                <a16:creationId xmlns:a16="http://schemas.microsoft.com/office/drawing/2014/main" id="{14D03760-A0EE-3882-AAED-39B91DC5645B}"/>
              </a:ext>
            </a:extLst>
          </p:cNvPr>
          <p:cNvGrpSpPr>
            <a:grpSpLocks/>
          </p:cNvGrpSpPr>
          <p:nvPr/>
        </p:nvGrpSpPr>
        <p:grpSpPr bwMode="auto">
          <a:xfrm>
            <a:off x="1922463" y="4330700"/>
            <a:ext cx="1585912" cy="1584325"/>
            <a:chOff x="7424336" y="2590542"/>
            <a:chExt cx="1584660" cy="1584660"/>
          </a:xfrm>
        </p:grpSpPr>
        <p:sp>
          <p:nvSpPr>
            <p:cNvPr id="11" name="Elipsa 4">
              <a:extLst>
                <a:ext uri="{FF2B5EF4-FFF2-40B4-BE49-F238E27FC236}">
                  <a16:creationId xmlns:a16="http://schemas.microsoft.com/office/drawing/2014/main" id="{99B0B539-C6F4-B831-4D1C-6FDDC9800672}"/>
                </a:ext>
              </a:extLst>
            </p:cNvPr>
            <p:cNvSpPr/>
            <p:nvPr/>
          </p:nvSpPr>
          <p:spPr>
            <a:xfrm>
              <a:off x="7424336" y="2590542"/>
              <a:ext cx="1584660" cy="158466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latin typeface="Century Gothic" panose="020B0502020202020204" pitchFamily="34" charset="0"/>
              </a:endParaRPr>
            </a:p>
          </p:txBody>
        </p:sp>
        <p:sp>
          <p:nvSpPr>
            <p:cNvPr id="135181" name="pole tekstowe 5">
              <a:extLst>
                <a:ext uri="{FF2B5EF4-FFF2-40B4-BE49-F238E27FC236}">
                  <a16:creationId xmlns:a16="http://schemas.microsoft.com/office/drawing/2014/main" id="{8703D8D0-7AC5-EE7C-FE07-564DE7F8819A}"/>
                </a:ext>
              </a:extLst>
            </p:cNvPr>
            <p:cNvSpPr txBox="1">
              <a:spLocks noChangeArrowheads="1"/>
            </p:cNvSpPr>
            <p:nvPr/>
          </p:nvSpPr>
          <p:spPr bwMode="auto">
            <a:xfrm>
              <a:off x="7640411" y="3055253"/>
              <a:ext cx="1197209" cy="1107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6600" b="1" dirty="0">
                  <a:solidFill>
                    <a:schemeClr val="bg1"/>
                  </a:solidFill>
                  <a:latin typeface="Century Gothic" panose="020B0502020202020204" pitchFamily="34" charset="0"/>
                </a:rPr>
                <a:t>S</a:t>
              </a:r>
            </a:p>
          </p:txBody>
        </p:sp>
        <p:sp>
          <p:nvSpPr>
            <p:cNvPr id="135182" name="pole tekstowe 6">
              <a:extLst>
                <a:ext uri="{FF2B5EF4-FFF2-40B4-BE49-F238E27FC236}">
                  <a16:creationId xmlns:a16="http://schemas.microsoft.com/office/drawing/2014/main" id="{E297DC2F-C84C-2790-51EC-8AAB0A0FF067}"/>
                </a:ext>
              </a:extLst>
            </p:cNvPr>
            <p:cNvSpPr txBox="1">
              <a:spLocks noChangeArrowheads="1"/>
            </p:cNvSpPr>
            <p:nvPr/>
          </p:nvSpPr>
          <p:spPr bwMode="auto">
            <a:xfrm>
              <a:off x="7849701" y="2824141"/>
              <a:ext cx="92331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pl-PL" altLang="en-US" sz="2000">
                  <a:solidFill>
                    <a:schemeClr val="bg1"/>
                  </a:solidFill>
                  <a:latin typeface="Century Gothic" panose="020B0502020202020204" pitchFamily="34" charset="0"/>
                </a:rPr>
                <a:t>Style</a:t>
              </a:r>
            </a:p>
          </p:txBody>
        </p:sp>
      </p:grpSp>
      <p:grpSp>
        <p:nvGrpSpPr>
          <p:cNvPr id="135177" name="Group 13">
            <a:extLst>
              <a:ext uri="{FF2B5EF4-FFF2-40B4-BE49-F238E27FC236}">
                <a16:creationId xmlns:a16="http://schemas.microsoft.com/office/drawing/2014/main" id="{07A1A21C-EBBF-94F5-1658-ACCB9C2D9D9C}"/>
              </a:ext>
            </a:extLst>
          </p:cNvPr>
          <p:cNvGrpSpPr>
            <a:grpSpLocks/>
          </p:cNvGrpSpPr>
          <p:nvPr/>
        </p:nvGrpSpPr>
        <p:grpSpPr bwMode="auto">
          <a:xfrm>
            <a:off x="9604375" y="204788"/>
            <a:ext cx="2849563" cy="376237"/>
            <a:chOff x="9604598" y="204437"/>
            <a:chExt cx="2848654" cy="377134"/>
          </a:xfrm>
        </p:grpSpPr>
        <p:sp>
          <p:nvSpPr>
            <p:cNvPr id="15" name="Prostokąt zaokrąglony 7">
              <a:extLst>
                <a:ext uri="{FF2B5EF4-FFF2-40B4-BE49-F238E27FC236}">
                  <a16:creationId xmlns:a16="http://schemas.microsoft.com/office/drawing/2014/main" id="{580EBBB8-8087-1D40-8D33-D5779E04C805}"/>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17 of GD Section</a:t>
              </a:r>
              <a:endParaRPr lang="en-US" sz="1100" b="1">
                <a:solidFill>
                  <a:schemeClr val="bg1"/>
                </a:solidFill>
                <a:latin typeface="Century Gothic" panose="020B0502020202020204" pitchFamily="34" charset="0"/>
              </a:endParaRPr>
            </a:p>
          </p:txBody>
        </p:sp>
        <p:pic>
          <p:nvPicPr>
            <p:cNvPr id="135179" name="Graphic 15" descr="Closed book with solid fill">
              <a:extLst>
                <a:ext uri="{FF2B5EF4-FFF2-40B4-BE49-F238E27FC236}">
                  <a16:creationId xmlns:a16="http://schemas.microsoft.com/office/drawing/2014/main" id="{9A399FD9-B758-7340-3D1E-76FE2ABDA18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3" name="Picture 2" descr="Graphical user interface, text, application, email&#10;&#10;Description automatically generated">
            <a:extLst>
              <a:ext uri="{FF2B5EF4-FFF2-40B4-BE49-F238E27FC236}">
                <a16:creationId xmlns:a16="http://schemas.microsoft.com/office/drawing/2014/main" id="{1003B199-DA27-B224-1CB7-439D489A2EA4}"/>
              </a:ext>
            </a:extLst>
          </p:cNvPr>
          <p:cNvPicPr>
            <a:picLocks noChangeAspect="1"/>
          </p:cNvPicPr>
          <p:nvPr/>
        </p:nvPicPr>
        <p:blipFill>
          <a:blip r:embed="rId6">
            <a:extLst>
              <a:ext uri="{28A0092B-C50C-407E-A947-70E740481C1C}">
                <a14:useLocalDpi xmlns:a14="http://schemas.microsoft.com/office/drawing/2010/main" val="0"/>
              </a:ext>
            </a:extLst>
          </a:blip>
          <a:srcRect t="23408" r="55924"/>
          <a:stretch/>
        </p:blipFill>
        <p:spPr>
          <a:xfrm>
            <a:off x="9170867" y="4479175"/>
            <a:ext cx="2538520" cy="2118592"/>
          </a:xfrm>
          <a:prstGeom prst="roundRect">
            <a:avLst>
              <a:gd name="adj" fmla="val 7465"/>
            </a:avLst>
          </a:prstGeom>
          <a:ln>
            <a:noFill/>
          </a:ln>
          <a:effectLst>
            <a:outerShdw blurRad="292100" dist="139700" dir="2700000" algn="tl" rotWithShape="0">
              <a:srgbClr val="333333">
                <a:alpha val="65000"/>
              </a:srgbClr>
            </a:outerShdw>
          </a:effectLst>
        </p:spPr>
      </p:pic>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withEffect">
                                  <p:stCondLst>
                                    <p:cond delay="25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250" fill="hold"/>
                                        <p:tgtEl>
                                          <p:spTgt spid="10"/>
                                        </p:tgtEl>
                                        <p:attrNameLst>
                                          <p:attrName>ppt_x</p:attrName>
                                        </p:attrNameLst>
                                      </p:cBhvr>
                                      <p:tavLst>
                                        <p:tav tm="0">
                                          <p:val>
                                            <p:strVal val="1+#ppt_w/2"/>
                                          </p:val>
                                        </p:tav>
                                        <p:tav tm="100000">
                                          <p:val>
                                            <p:strVal val="#ppt_x"/>
                                          </p:val>
                                        </p:tav>
                                      </p:tavLst>
                                    </p:anim>
                                    <p:anim calcmode="lin" valueType="num">
                                      <p:cBhvr additive="base">
                                        <p:cTn id="8" dur="125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7F5ECEE-A3E0-DD8C-A0C5-A0C9037D7A84}"/>
              </a:ext>
            </a:extLst>
          </p:cNvPr>
          <p:cNvSpPr>
            <a:spLocks noGrp="1" noChangeArrowheads="1"/>
          </p:cNvSpPr>
          <p:nvPr>
            <p:ph type="ctrTitle" idx="4294967295"/>
          </p:nvPr>
        </p:nvSpPr>
        <p:spPr bwMode="auto">
          <a:xfrm>
            <a:off x="4725988" y="2968625"/>
            <a:ext cx="5976937" cy="147002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l" eaLnBrk="1" hangingPunct="1"/>
            <a:r>
              <a:rPr lang="en-NZ" altLang="en-US" sz="3600" b="1">
                <a:solidFill>
                  <a:srgbClr val="86D2E9"/>
                </a:solidFill>
                <a:latin typeface="Century Gothic" panose="020B0502020202020204" pitchFamily="34" charset="0"/>
              </a:rPr>
              <a:t>Stage 2: </a:t>
            </a:r>
            <a:br>
              <a:rPr lang="en-NZ" altLang="en-US" sz="3600" b="1">
                <a:solidFill>
                  <a:srgbClr val="86D2E9"/>
                </a:solidFill>
                <a:latin typeface="Century Gothic" panose="020B0502020202020204" pitchFamily="34" charset="0"/>
              </a:rPr>
            </a:br>
            <a:r>
              <a:rPr lang="en-NZ" altLang="en-US" sz="3600" b="1">
                <a:solidFill>
                  <a:srgbClr val="86D2E9"/>
                </a:solidFill>
                <a:latin typeface="Century Gothic" panose="020B0502020202020204" pitchFamily="34" charset="0"/>
              </a:rPr>
              <a:t>Personal Development</a:t>
            </a:r>
            <a:br>
              <a:rPr lang="en-NZ" altLang="en-US" sz="3600" b="1">
                <a:solidFill>
                  <a:srgbClr val="86D2E9"/>
                </a:solidFill>
                <a:latin typeface="Century Gothic" panose="020B0502020202020204" pitchFamily="34" charset="0"/>
              </a:rPr>
            </a:br>
            <a:endParaRPr lang="en-GB" altLang="en-US" sz="3600" b="1">
              <a:solidFill>
                <a:srgbClr val="86D2E9"/>
              </a:solidFill>
              <a:latin typeface="Century Gothic" panose="020B0502020202020204" pitchFamily="34" charset="0"/>
            </a:endParaRPr>
          </a:p>
        </p:txBody>
      </p:sp>
      <p:sp>
        <p:nvSpPr>
          <p:cNvPr id="2" name="Rectangle 1">
            <a:extLst>
              <a:ext uri="{FF2B5EF4-FFF2-40B4-BE49-F238E27FC236}">
                <a16:creationId xmlns:a16="http://schemas.microsoft.com/office/drawing/2014/main" id="{4EE5E452-96BD-5C06-DEDB-2F61B1D72D45}"/>
              </a:ext>
            </a:extLst>
          </p:cNvPr>
          <p:cNvSpPr>
            <a:spLocks noChangeArrowheads="1"/>
          </p:cNvSpPr>
          <p:nvPr/>
        </p:nvSpPr>
        <p:spPr bwMode="auto">
          <a:xfrm>
            <a:off x="4725988" y="4087813"/>
            <a:ext cx="489743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sz="3200">
                <a:latin typeface="Century Gothic" panose="020B0502020202020204" pitchFamily="34" charset="0"/>
              </a:rPr>
              <a:t>Reflecting On Change</a:t>
            </a:r>
            <a:endParaRPr lang="en-GB" altLang="en-US" sz="3200">
              <a:latin typeface="Century Gothic" panose="020B0502020202020204" pitchFamily="34" charset="0"/>
            </a:endParaRPr>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7" name="Text Placeholder 2">
            <a:extLst>
              <a:ext uri="{FF2B5EF4-FFF2-40B4-BE49-F238E27FC236}">
                <a16:creationId xmlns:a16="http://schemas.microsoft.com/office/drawing/2014/main" id="{F20BCE13-3CCB-9C98-73C8-61C38FB12D59}"/>
              </a:ext>
            </a:extLst>
          </p:cNvPr>
          <p:cNvSpPr>
            <a:spLocks noGrp="1" noChangeArrowheads="1"/>
          </p:cNvSpPr>
          <p:nvPr>
            <p:ph type="body" sz="quarter" idx="4294967295"/>
          </p:nvPr>
        </p:nvSpPr>
        <p:spPr bwMode="auto">
          <a:xfrm>
            <a:off x="307975" y="188913"/>
            <a:ext cx="11253788" cy="4000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dirty="0">
                <a:latin typeface="Century Gothic" panose="020B0502020202020204" pitchFamily="34" charset="0"/>
              </a:rPr>
              <a:t>Personal Development: </a:t>
            </a:r>
            <a:r>
              <a:rPr lang="en-NZ" altLang="en-US" sz="1800" b="1" dirty="0">
                <a:solidFill>
                  <a:srgbClr val="86D2E9"/>
                </a:solidFill>
                <a:latin typeface="Century Gothic" panose="020B0502020202020204" pitchFamily="34" charset="0"/>
              </a:rPr>
              <a:t>The Extended DISC®</a:t>
            </a:r>
            <a:r>
              <a:rPr lang="en-NZ" altLang="en-US" sz="1800" b="1" baseline="30000" dirty="0">
                <a:solidFill>
                  <a:srgbClr val="86D2E9"/>
                </a:solidFill>
                <a:latin typeface="Century Gothic" panose="020B0502020202020204" pitchFamily="34" charset="0"/>
              </a:rPr>
              <a:t>©</a:t>
            </a:r>
            <a:r>
              <a:rPr lang="en-NZ" altLang="en-US" sz="1800" b="1" dirty="0">
                <a:solidFill>
                  <a:srgbClr val="86D2E9"/>
                </a:solidFill>
                <a:latin typeface="Century Gothic" panose="020B0502020202020204" pitchFamily="34" charset="0"/>
              </a:rPr>
              <a:t> TIPS pages</a:t>
            </a:r>
          </a:p>
        </p:txBody>
      </p:sp>
      <p:grpSp>
        <p:nvGrpSpPr>
          <p:cNvPr id="139268" name="Group 9">
            <a:extLst>
              <a:ext uri="{FF2B5EF4-FFF2-40B4-BE49-F238E27FC236}">
                <a16:creationId xmlns:a16="http://schemas.microsoft.com/office/drawing/2014/main" id="{1677975D-4F72-D74B-82C0-350BCDB84B2F}"/>
              </a:ext>
            </a:extLst>
          </p:cNvPr>
          <p:cNvGrpSpPr>
            <a:grpSpLocks noChangeAspect="1"/>
          </p:cNvGrpSpPr>
          <p:nvPr/>
        </p:nvGrpSpPr>
        <p:grpSpPr bwMode="auto">
          <a:xfrm>
            <a:off x="5718150" y="794513"/>
            <a:ext cx="6595898" cy="5614988"/>
            <a:chOff x="-1348120" y="1139528"/>
            <a:chExt cx="9361040" cy="4825964"/>
          </a:xfrm>
        </p:grpSpPr>
        <p:grpSp>
          <p:nvGrpSpPr>
            <p:cNvPr id="139276" name="Group 10">
              <a:extLst>
                <a:ext uri="{FF2B5EF4-FFF2-40B4-BE49-F238E27FC236}">
                  <a16:creationId xmlns:a16="http://schemas.microsoft.com/office/drawing/2014/main" id="{8BCB8BFC-6E8C-33CC-D03B-538ADE0A88D9}"/>
                </a:ext>
              </a:extLst>
            </p:cNvPr>
            <p:cNvGrpSpPr>
              <a:grpSpLocks/>
            </p:cNvGrpSpPr>
            <p:nvPr/>
          </p:nvGrpSpPr>
          <p:grpSpPr bwMode="auto">
            <a:xfrm>
              <a:off x="-375492" y="1139528"/>
              <a:ext cx="7415784" cy="4700016"/>
              <a:chOff x="-375492" y="1139528"/>
              <a:chExt cx="7415784" cy="4700016"/>
            </a:xfrm>
          </p:grpSpPr>
          <p:grpSp>
            <p:nvGrpSpPr>
              <p:cNvPr id="139280" name="Group 14">
                <a:extLst>
                  <a:ext uri="{FF2B5EF4-FFF2-40B4-BE49-F238E27FC236}">
                    <a16:creationId xmlns:a16="http://schemas.microsoft.com/office/drawing/2014/main" id="{8B4C9DAB-3920-43BC-3A06-BA017536E1A0}"/>
                  </a:ext>
                </a:extLst>
              </p:cNvPr>
              <p:cNvGrpSpPr>
                <a:grpSpLocks/>
              </p:cNvGrpSpPr>
              <p:nvPr/>
            </p:nvGrpSpPr>
            <p:grpSpPr bwMode="auto">
              <a:xfrm>
                <a:off x="-375492" y="1139528"/>
                <a:ext cx="7415784" cy="4700016"/>
                <a:chOff x="-375492" y="1139528"/>
                <a:chExt cx="7415784" cy="4700016"/>
              </a:xfrm>
            </p:grpSpPr>
            <p:sp>
              <p:nvSpPr>
                <p:cNvPr id="17" name="Freeform 16">
                  <a:extLst>
                    <a:ext uri="{FF2B5EF4-FFF2-40B4-BE49-F238E27FC236}">
                      <a16:creationId xmlns:a16="http://schemas.microsoft.com/office/drawing/2014/main" id="{574F3EBE-B9C0-82A5-F9EC-CD52EB00285D}"/>
                    </a:ext>
                  </a:extLst>
                </p:cNvPr>
                <p:cNvSpPr/>
                <p:nvPr/>
              </p:nvSpPr>
              <p:spPr>
                <a:xfrm>
                  <a:off x="-375677" y="1139528"/>
                  <a:ext cx="7416155" cy="4700433"/>
                </a:xfrm>
                <a:custGeom>
                  <a:avLst/>
                  <a:gdLst>
                    <a:gd name="connsiteX0" fmla="*/ 224028 w 7415784"/>
                    <a:gd name="connsiteY0" fmla="*/ 269748 h 4700016"/>
                    <a:gd name="connsiteX1" fmla="*/ 224028 w 7415784"/>
                    <a:gd name="connsiteY1" fmla="*/ 4430268 h 4700016"/>
                    <a:gd name="connsiteX2" fmla="*/ 7191756 w 7415784"/>
                    <a:gd name="connsiteY2" fmla="*/ 4430268 h 4700016"/>
                    <a:gd name="connsiteX3" fmla="*/ 7191756 w 7415784"/>
                    <a:gd name="connsiteY3" fmla="*/ 269748 h 4700016"/>
                    <a:gd name="connsiteX4" fmla="*/ 266867 w 7415784"/>
                    <a:gd name="connsiteY4" fmla="*/ 0 h 4700016"/>
                    <a:gd name="connsiteX5" fmla="*/ 7148917 w 7415784"/>
                    <a:gd name="connsiteY5" fmla="*/ 0 h 4700016"/>
                    <a:gd name="connsiteX6" fmla="*/ 7415784 w 7415784"/>
                    <a:gd name="connsiteY6" fmla="*/ 266867 h 4700016"/>
                    <a:gd name="connsiteX7" fmla="*/ 7415784 w 7415784"/>
                    <a:gd name="connsiteY7" fmla="*/ 4433149 h 4700016"/>
                    <a:gd name="connsiteX8" fmla="*/ 7148917 w 7415784"/>
                    <a:gd name="connsiteY8" fmla="*/ 4700016 h 4700016"/>
                    <a:gd name="connsiteX9" fmla="*/ 266867 w 7415784"/>
                    <a:gd name="connsiteY9" fmla="*/ 4700016 h 4700016"/>
                    <a:gd name="connsiteX10" fmla="*/ 0 w 7415784"/>
                    <a:gd name="connsiteY10" fmla="*/ 4433149 h 4700016"/>
                    <a:gd name="connsiteX11" fmla="*/ 0 w 7415784"/>
                    <a:gd name="connsiteY11" fmla="*/ 266867 h 4700016"/>
                    <a:gd name="connsiteX12" fmla="*/ 266867 w 7415784"/>
                    <a:gd name="connsiteY12" fmla="*/ 0 h 4700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5784" h="4700016">
                      <a:moveTo>
                        <a:pt x="224028" y="269748"/>
                      </a:moveTo>
                      <a:lnTo>
                        <a:pt x="224028" y="4430268"/>
                      </a:lnTo>
                      <a:lnTo>
                        <a:pt x="7191756" y="4430268"/>
                      </a:lnTo>
                      <a:lnTo>
                        <a:pt x="7191756" y="269748"/>
                      </a:lnTo>
                      <a:close/>
                      <a:moveTo>
                        <a:pt x="266867" y="0"/>
                      </a:moveTo>
                      <a:lnTo>
                        <a:pt x="7148917" y="0"/>
                      </a:lnTo>
                      <a:cubicBezTo>
                        <a:pt x="7296304" y="0"/>
                        <a:pt x="7415784" y="119480"/>
                        <a:pt x="7415784" y="266867"/>
                      </a:cubicBezTo>
                      <a:lnTo>
                        <a:pt x="7415784" y="4433149"/>
                      </a:lnTo>
                      <a:cubicBezTo>
                        <a:pt x="7415784" y="4580536"/>
                        <a:pt x="7296304" y="4700016"/>
                        <a:pt x="7148917" y="4700016"/>
                      </a:cubicBezTo>
                      <a:lnTo>
                        <a:pt x="266867" y="4700016"/>
                      </a:lnTo>
                      <a:cubicBezTo>
                        <a:pt x="119480" y="4700016"/>
                        <a:pt x="0" y="4580536"/>
                        <a:pt x="0" y="4433149"/>
                      </a:cubicBezTo>
                      <a:lnTo>
                        <a:pt x="0" y="266867"/>
                      </a:lnTo>
                      <a:cubicBezTo>
                        <a:pt x="0" y="119480"/>
                        <a:pt x="119480" y="0"/>
                        <a:pt x="266867" y="0"/>
                      </a:cubicBezTo>
                      <a:close/>
                    </a:path>
                  </a:pathLst>
                </a:cu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sp>
              <p:nvSpPr>
                <p:cNvPr id="18" name="Freeform 17">
                  <a:extLst>
                    <a:ext uri="{FF2B5EF4-FFF2-40B4-BE49-F238E27FC236}">
                      <a16:creationId xmlns:a16="http://schemas.microsoft.com/office/drawing/2014/main" id="{2FB7E7AC-A4D4-C875-97BF-9C45D69CFF18}"/>
                    </a:ext>
                  </a:extLst>
                </p:cNvPr>
                <p:cNvSpPr/>
                <p:nvPr/>
              </p:nvSpPr>
              <p:spPr>
                <a:xfrm>
                  <a:off x="-357763" y="1159674"/>
                  <a:ext cx="7380328" cy="4660140"/>
                </a:xfrm>
                <a:custGeom>
                  <a:avLst/>
                  <a:gdLst>
                    <a:gd name="connsiteX0" fmla="*/ 252028 w 7380820"/>
                    <a:gd name="connsiteY0" fmla="*/ 295230 h 4658912"/>
                    <a:gd name="connsiteX1" fmla="*/ 252028 w 7380820"/>
                    <a:gd name="connsiteY1" fmla="*/ 4363682 h 4658912"/>
                    <a:gd name="connsiteX2" fmla="*/ 7128792 w 7380820"/>
                    <a:gd name="connsiteY2" fmla="*/ 4363682 h 4658912"/>
                    <a:gd name="connsiteX3" fmla="*/ 7128792 w 7380820"/>
                    <a:gd name="connsiteY3" fmla="*/ 295230 h 4658912"/>
                    <a:gd name="connsiteX4" fmla="*/ 264533 w 7380820"/>
                    <a:gd name="connsiteY4" fmla="*/ 0 h 4658912"/>
                    <a:gd name="connsiteX5" fmla="*/ 7116287 w 7380820"/>
                    <a:gd name="connsiteY5" fmla="*/ 0 h 4658912"/>
                    <a:gd name="connsiteX6" fmla="*/ 7380820 w 7380820"/>
                    <a:gd name="connsiteY6" fmla="*/ 264533 h 4658912"/>
                    <a:gd name="connsiteX7" fmla="*/ 7380820 w 7380820"/>
                    <a:gd name="connsiteY7" fmla="*/ 4394379 h 4658912"/>
                    <a:gd name="connsiteX8" fmla="*/ 7116287 w 7380820"/>
                    <a:gd name="connsiteY8" fmla="*/ 4658912 h 4658912"/>
                    <a:gd name="connsiteX9" fmla="*/ 264533 w 7380820"/>
                    <a:gd name="connsiteY9" fmla="*/ 4658912 h 4658912"/>
                    <a:gd name="connsiteX10" fmla="*/ 0 w 7380820"/>
                    <a:gd name="connsiteY10" fmla="*/ 4394379 h 4658912"/>
                    <a:gd name="connsiteX11" fmla="*/ 0 w 7380820"/>
                    <a:gd name="connsiteY11" fmla="*/ 264533 h 4658912"/>
                    <a:gd name="connsiteX12" fmla="*/ 264533 w 7380820"/>
                    <a:gd name="connsiteY12" fmla="*/ 0 h 4658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80820" h="4658912">
                      <a:moveTo>
                        <a:pt x="252028" y="295230"/>
                      </a:moveTo>
                      <a:lnTo>
                        <a:pt x="252028" y="4363682"/>
                      </a:lnTo>
                      <a:lnTo>
                        <a:pt x="7128792" y="4363682"/>
                      </a:lnTo>
                      <a:lnTo>
                        <a:pt x="7128792" y="295230"/>
                      </a:lnTo>
                      <a:close/>
                      <a:moveTo>
                        <a:pt x="264533" y="0"/>
                      </a:moveTo>
                      <a:lnTo>
                        <a:pt x="7116287" y="0"/>
                      </a:lnTo>
                      <a:cubicBezTo>
                        <a:pt x="7262385" y="0"/>
                        <a:pt x="7380820" y="118435"/>
                        <a:pt x="7380820" y="264533"/>
                      </a:cubicBezTo>
                      <a:lnTo>
                        <a:pt x="7380820" y="4394379"/>
                      </a:lnTo>
                      <a:cubicBezTo>
                        <a:pt x="7380820" y="4540477"/>
                        <a:pt x="7262385" y="4658912"/>
                        <a:pt x="7116287" y="4658912"/>
                      </a:cubicBezTo>
                      <a:lnTo>
                        <a:pt x="264533" y="4658912"/>
                      </a:lnTo>
                      <a:cubicBezTo>
                        <a:pt x="118435" y="4658912"/>
                        <a:pt x="0" y="4540477"/>
                        <a:pt x="0" y="4394379"/>
                      </a:cubicBezTo>
                      <a:lnTo>
                        <a:pt x="0" y="264533"/>
                      </a:lnTo>
                      <a:cubicBezTo>
                        <a:pt x="0" y="118435"/>
                        <a:pt x="118435" y="0"/>
                        <a:pt x="264533" y="0"/>
                      </a:cubicBezTo>
                      <a:close/>
                    </a:path>
                  </a:pathLst>
                </a:cu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sp>
              <p:nvSpPr>
                <p:cNvPr id="19" name="Freeform 18">
                  <a:extLst>
                    <a:ext uri="{FF2B5EF4-FFF2-40B4-BE49-F238E27FC236}">
                      <a16:creationId xmlns:a16="http://schemas.microsoft.com/office/drawing/2014/main" id="{A264F981-4AF4-F19C-BB9B-BF454969DE61}"/>
                    </a:ext>
                  </a:extLst>
                </p:cNvPr>
                <p:cNvSpPr/>
                <p:nvPr/>
              </p:nvSpPr>
              <p:spPr>
                <a:xfrm>
                  <a:off x="4509568" y="1139528"/>
                  <a:ext cx="2530909" cy="4700433"/>
                </a:xfrm>
                <a:custGeom>
                  <a:avLst/>
                  <a:gdLst>
                    <a:gd name="connsiteX0" fmla="*/ 0 w 2530610"/>
                    <a:gd name="connsiteY0" fmla="*/ 0 h 4700016"/>
                    <a:gd name="connsiteX1" fmla="*/ 2263743 w 2530610"/>
                    <a:gd name="connsiteY1" fmla="*/ 0 h 4700016"/>
                    <a:gd name="connsiteX2" fmla="*/ 2530610 w 2530610"/>
                    <a:gd name="connsiteY2" fmla="*/ 266867 h 4700016"/>
                    <a:gd name="connsiteX3" fmla="*/ 2530610 w 2530610"/>
                    <a:gd name="connsiteY3" fmla="*/ 4433149 h 4700016"/>
                    <a:gd name="connsiteX4" fmla="*/ 2263743 w 2530610"/>
                    <a:gd name="connsiteY4" fmla="*/ 4700016 h 4700016"/>
                    <a:gd name="connsiteX5" fmla="*/ 1961175 w 2530610"/>
                    <a:gd name="connsiteY5" fmla="*/ 4700016 h 4700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0610" h="4700016">
                      <a:moveTo>
                        <a:pt x="0" y="0"/>
                      </a:moveTo>
                      <a:lnTo>
                        <a:pt x="2263743" y="0"/>
                      </a:lnTo>
                      <a:cubicBezTo>
                        <a:pt x="2411130" y="0"/>
                        <a:pt x="2530610" y="119480"/>
                        <a:pt x="2530610" y="266867"/>
                      </a:cubicBezTo>
                      <a:lnTo>
                        <a:pt x="2530610" y="4433149"/>
                      </a:lnTo>
                      <a:cubicBezTo>
                        <a:pt x="2530610" y="4580536"/>
                        <a:pt x="2411130" y="4700016"/>
                        <a:pt x="2263743" y="4700016"/>
                      </a:cubicBezTo>
                      <a:lnTo>
                        <a:pt x="1961175" y="4700016"/>
                      </a:lnTo>
                      <a:close/>
                    </a:path>
                  </a:pathLst>
                </a:custGeom>
                <a:gradFill>
                  <a:gsLst>
                    <a:gs pos="0">
                      <a:srgbClr val="FFFFFF">
                        <a:alpha val="30000"/>
                      </a:srgbClr>
                    </a:gs>
                    <a:gs pos="100000">
                      <a:srgbClr val="FFFFFF">
                        <a:alpha val="0"/>
                      </a:srgbClr>
                    </a:gs>
                  </a:gsLst>
                  <a:lin ang="5400000" scaled="0"/>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grpSp>
          <p:sp>
            <p:nvSpPr>
              <p:cNvPr id="16" name="Oval 15">
                <a:extLst>
                  <a:ext uri="{FF2B5EF4-FFF2-40B4-BE49-F238E27FC236}">
                    <a16:creationId xmlns:a16="http://schemas.microsoft.com/office/drawing/2014/main" id="{5C29EB2D-6053-3CF3-A6E4-84147CBCBECE}"/>
                  </a:ext>
                </a:extLst>
              </p:cNvPr>
              <p:cNvSpPr/>
              <p:nvPr/>
            </p:nvSpPr>
            <p:spPr>
              <a:xfrm>
                <a:off x="3260392" y="1241052"/>
                <a:ext cx="144016" cy="144016"/>
              </a:xfrm>
              <a:prstGeom prst="ellipse">
                <a:avLst/>
              </a:prstGeom>
              <a:gradFill flip="none" rotWithShape="1">
                <a:gsLst>
                  <a:gs pos="17000">
                    <a:schemeClr val="tx1"/>
                  </a:gs>
                  <a:gs pos="34000">
                    <a:srgbClr val="000000">
                      <a:lumMod val="84000"/>
                      <a:lumOff val="16000"/>
                    </a:srgbClr>
                  </a:gs>
                  <a:gs pos="100000">
                    <a:schemeClr val="bg1">
                      <a:lumMod val="50000"/>
                      <a:lumOff val="50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grpSp>
        <p:grpSp>
          <p:nvGrpSpPr>
            <p:cNvPr id="139277" name="Group 11">
              <a:extLst>
                <a:ext uri="{FF2B5EF4-FFF2-40B4-BE49-F238E27FC236}">
                  <a16:creationId xmlns:a16="http://schemas.microsoft.com/office/drawing/2014/main" id="{14C9344D-2765-236C-3422-B81F85210A01}"/>
                </a:ext>
              </a:extLst>
            </p:cNvPr>
            <p:cNvGrpSpPr>
              <a:grpSpLocks/>
            </p:cNvGrpSpPr>
            <p:nvPr/>
          </p:nvGrpSpPr>
          <p:grpSpPr bwMode="auto">
            <a:xfrm>
              <a:off x="-1348120" y="5777968"/>
              <a:ext cx="9361040" cy="187524"/>
              <a:chOff x="-1348120" y="5777968"/>
              <a:chExt cx="9361040" cy="187524"/>
            </a:xfrm>
          </p:grpSpPr>
          <p:sp>
            <p:nvSpPr>
              <p:cNvPr id="13" name="Trapezoid 12">
                <a:extLst>
                  <a:ext uri="{FF2B5EF4-FFF2-40B4-BE49-F238E27FC236}">
                    <a16:creationId xmlns:a16="http://schemas.microsoft.com/office/drawing/2014/main" id="{1A6CA011-ED55-446F-1C03-CA6ECA9EEA82}"/>
                  </a:ext>
                </a:extLst>
              </p:cNvPr>
              <p:cNvSpPr/>
              <p:nvPr/>
            </p:nvSpPr>
            <p:spPr>
              <a:xfrm flipV="1">
                <a:off x="-1348120" y="5928298"/>
                <a:ext cx="9361040" cy="37194"/>
              </a:xfrm>
              <a:prstGeom prst="trapezoid">
                <a:avLst>
                  <a:gd name="adj" fmla="val 814192"/>
                </a:avLst>
              </a:prstGeom>
              <a:solidFill>
                <a:srgbClr val="808080"/>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sp>
            <p:nvSpPr>
              <p:cNvPr id="14" name="Rectangle 13">
                <a:extLst>
                  <a:ext uri="{FF2B5EF4-FFF2-40B4-BE49-F238E27FC236}">
                    <a16:creationId xmlns:a16="http://schemas.microsoft.com/office/drawing/2014/main" id="{AF514BFB-F701-E00E-4464-67EC1BD48D69}"/>
                  </a:ext>
                </a:extLst>
              </p:cNvPr>
              <p:cNvSpPr/>
              <p:nvPr/>
            </p:nvSpPr>
            <p:spPr>
              <a:xfrm>
                <a:off x="-1348120" y="5777970"/>
                <a:ext cx="9361040" cy="150328"/>
              </a:xfrm>
              <a:prstGeom prst="rect">
                <a:avLst/>
              </a:prstGeom>
              <a:solidFill>
                <a:srgbClr val="DDDDDD"/>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3203" eaLnBrk="1" fontAlgn="auto" hangingPunct="1">
                  <a:spcBef>
                    <a:spcPts val="0"/>
                  </a:spcBef>
                  <a:spcAft>
                    <a:spcPts val="0"/>
                  </a:spcAft>
                  <a:defRPr/>
                </a:pPr>
                <a:endParaRPr lang="en-US"/>
              </a:p>
            </p:txBody>
          </p:sp>
        </p:grpSp>
      </p:grpSp>
      <p:sp>
        <p:nvSpPr>
          <p:cNvPr id="2" name="TextBox 1">
            <a:extLst>
              <a:ext uri="{FF2B5EF4-FFF2-40B4-BE49-F238E27FC236}">
                <a16:creationId xmlns:a16="http://schemas.microsoft.com/office/drawing/2014/main" id="{EDAA6682-934A-A67E-BD94-B6B69E41C2AB}"/>
              </a:ext>
            </a:extLst>
          </p:cNvPr>
          <p:cNvSpPr txBox="1">
            <a:spLocks noChangeArrowheads="1"/>
          </p:cNvSpPr>
          <p:nvPr/>
        </p:nvSpPr>
        <p:spPr bwMode="auto">
          <a:xfrm>
            <a:off x="1000125" y="3241675"/>
            <a:ext cx="4103688" cy="3416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buFont typeface="Arial" panose="020B0604020202020204" pitchFamily="34" charset="0"/>
              <a:buChar char="•"/>
            </a:pPr>
            <a:r>
              <a:rPr lang="en-NZ" altLang="en-US">
                <a:latin typeface="Century Gothic" panose="020B0502020202020204" pitchFamily="34" charset="0"/>
              </a:rPr>
              <a:t>Tip groups are dynamic </a:t>
            </a:r>
          </a:p>
          <a:p>
            <a:pPr eaLnBrk="1" hangingPunct="1">
              <a:buFont typeface="Arial" panose="020B0604020202020204" pitchFamily="34" charset="0"/>
              <a:buChar char="•"/>
            </a:pPr>
            <a:r>
              <a:rPr lang="en-NZ" altLang="en-US">
                <a:latin typeface="Century Gothic" panose="020B0502020202020204" pitchFamily="34" charset="0"/>
              </a:rPr>
              <a:t>They’re based on the individual’s dominant behavioural style</a:t>
            </a:r>
          </a:p>
          <a:p>
            <a:pPr eaLnBrk="1" hangingPunct="1">
              <a:buFont typeface="Arial" panose="020B0604020202020204" pitchFamily="34" charset="0"/>
              <a:buChar char="•"/>
            </a:pPr>
            <a:r>
              <a:rPr lang="en-NZ" altLang="en-US">
                <a:latin typeface="Century Gothic" panose="020B0502020202020204" pitchFamily="34" charset="0"/>
              </a:rPr>
              <a:t>They offer tips in a number of areas</a:t>
            </a:r>
          </a:p>
          <a:p>
            <a:pPr eaLnBrk="1" hangingPunct="1">
              <a:buFont typeface="Arial" panose="020B0604020202020204" pitchFamily="34" charset="0"/>
              <a:buChar char="•"/>
            </a:pPr>
            <a:r>
              <a:rPr lang="en-NZ" altLang="en-US">
                <a:solidFill>
                  <a:srgbClr val="000000"/>
                </a:solidFill>
                <a:latin typeface="Century Gothic" panose="020B0502020202020204" pitchFamily="34" charset="0"/>
              </a:rPr>
              <a:t>They’re suitable for immediate development </a:t>
            </a:r>
            <a:r>
              <a:rPr lang="en-NZ" altLang="en-US" u="sng">
                <a:solidFill>
                  <a:srgbClr val="000000"/>
                </a:solidFill>
                <a:latin typeface="Century Gothic" panose="020B0502020202020204" pitchFamily="34" charset="0"/>
              </a:rPr>
              <a:t>and</a:t>
            </a:r>
            <a:r>
              <a:rPr lang="en-NZ" altLang="en-US">
                <a:solidFill>
                  <a:srgbClr val="000000"/>
                </a:solidFill>
                <a:latin typeface="Century Gothic" panose="020B0502020202020204" pitchFamily="34" charset="0"/>
              </a:rPr>
              <a:t> long term coaching</a:t>
            </a:r>
          </a:p>
          <a:p>
            <a:pPr eaLnBrk="1" hangingPunct="1">
              <a:buFont typeface="Arial" panose="020B0604020202020204" pitchFamily="34" charset="0"/>
              <a:buChar char="•"/>
            </a:pPr>
            <a:r>
              <a:rPr lang="en-NZ" altLang="en-US">
                <a:solidFill>
                  <a:srgbClr val="000000"/>
                </a:solidFill>
                <a:latin typeface="Century Gothic" panose="020B0502020202020204" pitchFamily="34" charset="0"/>
              </a:rPr>
              <a:t>They target specific business roles and personal behaviours</a:t>
            </a:r>
          </a:p>
          <a:p>
            <a:pPr eaLnBrk="1" hangingPunct="1">
              <a:buFont typeface="Arial" panose="020B0604020202020204" pitchFamily="34" charset="0"/>
              <a:buChar char="•"/>
            </a:pPr>
            <a:endParaRPr lang="en-NZ" altLang="en-US">
              <a:latin typeface="Century Gothic" panose="020B0502020202020204" pitchFamily="34" charset="0"/>
            </a:endParaRPr>
          </a:p>
        </p:txBody>
      </p:sp>
      <p:grpSp>
        <p:nvGrpSpPr>
          <p:cNvPr id="24" name="Group 23">
            <a:extLst>
              <a:ext uri="{FF2B5EF4-FFF2-40B4-BE49-F238E27FC236}">
                <a16:creationId xmlns:a16="http://schemas.microsoft.com/office/drawing/2014/main" id="{DAD1200E-320C-090E-FE51-95935AA40480}"/>
              </a:ext>
            </a:extLst>
          </p:cNvPr>
          <p:cNvGrpSpPr>
            <a:grpSpLocks/>
          </p:cNvGrpSpPr>
          <p:nvPr/>
        </p:nvGrpSpPr>
        <p:grpSpPr bwMode="auto">
          <a:xfrm>
            <a:off x="-223838" y="1036638"/>
            <a:ext cx="6551613" cy="1817687"/>
            <a:chOff x="6926556" y="765498"/>
            <a:chExt cx="6552728" cy="1695762"/>
          </a:xfrm>
        </p:grpSpPr>
        <p:sp>
          <p:nvSpPr>
            <p:cNvPr id="25" name="Rounded Rectangle 24">
              <a:extLst>
                <a:ext uri="{FF2B5EF4-FFF2-40B4-BE49-F238E27FC236}">
                  <a16:creationId xmlns:a16="http://schemas.microsoft.com/office/drawing/2014/main" id="{E5369D9F-0463-FCE5-BF92-798EE810AA4B}"/>
                </a:ext>
              </a:extLst>
            </p:cNvPr>
            <p:cNvSpPr/>
            <p:nvPr/>
          </p:nvSpPr>
          <p:spPr>
            <a:xfrm>
              <a:off x="6926556" y="765498"/>
              <a:ext cx="6552728" cy="1695762"/>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139275" name="TextBox 25">
              <a:extLst>
                <a:ext uri="{FF2B5EF4-FFF2-40B4-BE49-F238E27FC236}">
                  <a16:creationId xmlns:a16="http://schemas.microsoft.com/office/drawing/2014/main" id="{76B62113-5A10-F0A3-1C99-C2CA22D37555}"/>
                </a:ext>
              </a:extLst>
            </p:cNvPr>
            <p:cNvSpPr txBox="1">
              <a:spLocks noChangeArrowheads="1"/>
            </p:cNvSpPr>
            <p:nvPr/>
          </p:nvSpPr>
          <p:spPr bwMode="auto">
            <a:xfrm>
              <a:off x="7413538" y="895866"/>
              <a:ext cx="5849722" cy="12059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r>
                <a:rPr lang="en-NZ" altLang="en-US" sz="2400" b="1" dirty="0">
                  <a:solidFill>
                    <a:schemeClr val="bg1"/>
                  </a:solidFill>
                  <a:latin typeface="Century Gothic" panose="020B0502020202020204" pitchFamily="34" charset="0"/>
                </a:rPr>
                <a:t>What Are The Tips Pages?</a:t>
              </a:r>
              <a:br>
                <a:rPr lang="en-NZ" altLang="en-US" sz="2800" b="1" dirty="0">
                  <a:solidFill>
                    <a:schemeClr val="bg1"/>
                  </a:solidFill>
                  <a:latin typeface="Century Gothic" panose="020B0502020202020204" pitchFamily="34" charset="0"/>
                </a:rPr>
              </a:br>
              <a:r>
                <a:rPr lang="en-NZ" altLang="en-US" dirty="0">
                  <a:solidFill>
                    <a:schemeClr val="bg1"/>
                  </a:solidFill>
                  <a:latin typeface="Century Gothic" panose="020B0502020202020204" pitchFamily="34" charset="0"/>
                </a:rPr>
                <a:t>Extended DISC®</a:t>
              </a:r>
              <a:r>
                <a:rPr lang="en-NZ" altLang="en-US" baseline="30000" dirty="0">
                  <a:solidFill>
                    <a:schemeClr val="bg1"/>
                  </a:solidFill>
                  <a:latin typeface="Century Gothic" panose="020B0502020202020204" pitchFamily="34" charset="0"/>
                </a:rPr>
                <a:t>©</a:t>
              </a:r>
              <a:r>
                <a:rPr lang="en-NZ" altLang="en-US" dirty="0">
                  <a:solidFill>
                    <a:schemeClr val="bg1"/>
                  </a:solidFill>
                  <a:latin typeface="Century Gothic" panose="020B0502020202020204" pitchFamily="34" charset="0"/>
                </a:rPr>
                <a:t> generates specific information for Personal Growth, both within the Assessments and in a specialised section of the report.</a:t>
              </a:r>
            </a:p>
          </p:txBody>
        </p:sp>
      </p:grpSp>
      <p:grpSp>
        <p:nvGrpSpPr>
          <p:cNvPr id="139271" name="Group 19">
            <a:extLst>
              <a:ext uri="{FF2B5EF4-FFF2-40B4-BE49-F238E27FC236}">
                <a16:creationId xmlns:a16="http://schemas.microsoft.com/office/drawing/2014/main" id="{DE0E413E-5F54-561B-027B-DFDFDC7A1BEE}"/>
              </a:ext>
            </a:extLst>
          </p:cNvPr>
          <p:cNvGrpSpPr>
            <a:grpSpLocks/>
          </p:cNvGrpSpPr>
          <p:nvPr/>
        </p:nvGrpSpPr>
        <p:grpSpPr bwMode="auto">
          <a:xfrm>
            <a:off x="9604375" y="204788"/>
            <a:ext cx="2849563" cy="376237"/>
            <a:chOff x="9604598" y="204437"/>
            <a:chExt cx="2848654" cy="377134"/>
          </a:xfrm>
        </p:grpSpPr>
        <p:sp>
          <p:nvSpPr>
            <p:cNvPr id="21" name="Prostokąt zaokrąglony 7">
              <a:extLst>
                <a:ext uri="{FF2B5EF4-FFF2-40B4-BE49-F238E27FC236}">
                  <a16:creationId xmlns:a16="http://schemas.microsoft.com/office/drawing/2014/main" id="{6A587913-D6A3-7E48-0E66-CBFCD18C99CA}"/>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18 of GD Section</a:t>
              </a:r>
              <a:endParaRPr lang="en-US" sz="1100" b="1">
                <a:solidFill>
                  <a:schemeClr val="bg1"/>
                </a:solidFill>
                <a:latin typeface="Century Gothic" panose="020B0502020202020204" pitchFamily="34" charset="0"/>
              </a:endParaRPr>
            </a:p>
          </p:txBody>
        </p:sp>
        <p:pic>
          <p:nvPicPr>
            <p:cNvPr id="139273" name="Graphic 21" descr="Closed book with solid fill">
              <a:extLst>
                <a:ext uri="{FF2B5EF4-FFF2-40B4-BE49-F238E27FC236}">
                  <a16:creationId xmlns:a16="http://schemas.microsoft.com/office/drawing/2014/main" id="{9A4FF7FB-6D21-F83A-867E-8FF07BC219D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5" name="Picture 4" descr="A document with text on it&#10;&#10;Description automatically generated">
            <a:extLst>
              <a:ext uri="{FF2B5EF4-FFF2-40B4-BE49-F238E27FC236}">
                <a16:creationId xmlns:a16="http://schemas.microsoft.com/office/drawing/2014/main" id="{DB0EA478-9F63-CDD6-13D2-CF1B30E09D6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370054" y="1182978"/>
            <a:ext cx="3322329" cy="4720310"/>
          </a:xfrm>
          <a:prstGeom prst="rect">
            <a:avLst/>
          </a:prstGeom>
        </p:spPr>
      </p:pic>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additive="base">
                                        <p:cTn id="7" dur="1000" fill="hold"/>
                                        <p:tgtEl>
                                          <p:spTgt spid="24"/>
                                        </p:tgtEl>
                                        <p:attrNameLst>
                                          <p:attrName>ppt_x</p:attrName>
                                        </p:attrNameLst>
                                      </p:cBhvr>
                                      <p:tavLst>
                                        <p:tav tm="0">
                                          <p:val>
                                            <p:strVal val="0-#ppt_w/2"/>
                                          </p:val>
                                        </p:tav>
                                        <p:tav tm="100000">
                                          <p:val>
                                            <p:strVal val="#ppt_x"/>
                                          </p:val>
                                        </p:tav>
                                      </p:tavLst>
                                    </p:anim>
                                    <p:anim calcmode="lin" valueType="num">
                                      <p:cBhvr additive="base">
                                        <p:cTn id="8" dur="1000" fill="hold"/>
                                        <p:tgtEl>
                                          <p:spTgt spid="24"/>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000"/>
                            </p:stCondLst>
                            <p:childTnLst>
                              <p:par>
                                <p:cTn id="10" presetID="9" presetClass="entr" presetSubtype="0" fill="hold" grpId="0" nodeType="after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dissolve">
                                      <p:cBhvr>
                                        <p:cTn id="12" dur="750"/>
                                        <p:tgtEl>
                                          <p:spTgt spid="2">
                                            <p:txEl>
                                              <p:pRg st="0" end="0"/>
                                            </p:txEl>
                                          </p:spTgt>
                                        </p:tgtEl>
                                      </p:cBhvr>
                                    </p:animEffect>
                                  </p:childTnLst>
                                </p:cTn>
                              </p:par>
                            </p:childTnLst>
                          </p:cTn>
                        </p:par>
                        <p:par>
                          <p:cTn id="13" fill="hold" nodeType="afterGroup">
                            <p:stCondLst>
                              <p:cond delay="1750"/>
                            </p:stCondLst>
                            <p:childTnLst>
                              <p:par>
                                <p:cTn id="14" presetID="9" presetClass="entr" presetSubtype="0" fill="hold" grpId="0" nodeType="afterEffect">
                                  <p:stCondLst>
                                    <p:cond delay="0"/>
                                  </p:stCondLst>
                                  <p:childTnLst>
                                    <p:set>
                                      <p:cBhvr>
                                        <p:cTn id="15" dur="1" fill="hold">
                                          <p:stCondLst>
                                            <p:cond delay="0"/>
                                          </p:stCondLst>
                                        </p:cTn>
                                        <p:tgtEl>
                                          <p:spTgt spid="2">
                                            <p:txEl>
                                              <p:pRg st="1" end="1"/>
                                            </p:txEl>
                                          </p:spTgt>
                                        </p:tgtEl>
                                        <p:attrNameLst>
                                          <p:attrName>style.visibility</p:attrName>
                                        </p:attrNameLst>
                                      </p:cBhvr>
                                      <p:to>
                                        <p:strVal val="visible"/>
                                      </p:to>
                                    </p:set>
                                    <p:animEffect transition="in" filter="dissolve">
                                      <p:cBhvr>
                                        <p:cTn id="16" dur="750"/>
                                        <p:tgtEl>
                                          <p:spTgt spid="2">
                                            <p:txEl>
                                              <p:pRg st="1" end="1"/>
                                            </p:txEl>
                                          </p:spTgt>
                                        </p:tgtEl>
                                      </p:cBhvr>
                                    </p:animEffect>
                                  </p:childTnLst>
                                </p:cTn>
                              </p:par>
                            </p:childTnLst>
                          </p:cTn>
                        </p:par>
                        <p:par>
                          <p:cTn id="17" fill="hold" nodeType="afterGroup">
                            <p:stCondLst>
                              <p:cond delay="2500"/>
                            </p:stCondLst>
                            <p:childTnLst>
                              <p:par>
                                <p:cTn id="18" presetID="9" presetClass="entr" presetSubtype="0" fill="hold" grpId="0" nodeType="afterEffect">
                                  <p:stCondLst>
                                    <p:cond delay="0"/>
                                  </p:stCondLst>
                                  <p:childTnLst>
                                    <p:set>
                                      <p:cBhvr>
                                        <p:cTn id="19" dur="1" fill="hold">
                                          <p:stCondLst>
                                            <p:cond delay="0"/>
                                          </p:stCondLst>
                                        </p:cTn>
                                        <p:tgtEl>
                                          <p:spTgt spid="2">
                                            <p:txEl>
                                              <p:pRg st="2" end="2"/>
                                            </p:txEl>
                                          </p:spTgt>
                                        </p:tgtEl>
                                        <p:attrNameLst>
                                          <p:attrName>style.visibility</p:attrName>
                                        </p:attrNameLst>
                                      </p:cBhvr>
                                      <p:to>
                                        <p:strVal val="visible"/>
                                      </p:to>
                                    </p:set>
                                    <p:animEffect transition="in" filter="dissolve">
                                      <p:cBhvr>
                                        <p:cTn id="20" dur="750"/>
                                        <p:tgtEl>
                                          <p:spTgt spid="2">
                                            <p:txEl>
                                              <p:pRg st="2" end="2"/>
                                            </p:txEl>
                                          </p:spTgt>
                                        </p:tgtEl>
                                      </p:cBhvr>
                                    </p:animEffect>
                                  </p:childTnLst>
                                </p:cTn>
                              </p:par>
                            </p:childTnLst>
                          </p:cTn>
                        </p:par>
                        <p:par>
                          <p:cTn id="21" fill="hold" nodeType="afterGroup">
                            <p:stCondLst>
                              <p:cond delay="3250"/>
                            </p:stCondLst>
                            <p:childTnLst>
                              <p:par>
                                <p:cTn id="22" presetID="9" presetClass="entr" presetSubtype="0" fill="hold" grpId="0" nodeType="afterEffect">
                                  <p:stCondLst>
                                    <p:cond delay="0"/>
                                  </p:stCondLst>
                                  <p:childTnLst>
                                    <p:set>
                                      <p:cBhvr>
                                        <p:cTn id="23" dur="1" fill="hold">
                                          <p:stCondLst>
                                            <p:cond delay="0"/>
                                          </p:stCondLst>
                                        </p:cTn>
                                        <p:tgtEl>
                                          <p:spTgt spid="2">
                                            <p:txEl>
                                              <p:pRg st="3" end="3"/>
                                            </p:txEl>
                                          </p:spTgt>
                                        </p:tgtEl>
                                        <p:attrNameLst>
                                          <p:attrName>style.visibility</p:attrName>
                                        </p:attrNameLst>
                                      </p:cBhvr>
                                      <p:to>
                                        <p:strVal val="visible"/>
                                      </p:to>
                                    </p:set>
                                    <p:animEffect transition="in" filter="dissolve">
                                      <p:cBhvr>
                                        <p:cTn id="24" dur="750"/>
                                        <p:tgtEl>
                                          <p:spTgt spid="2">
                                            <p:txEl>
                                              <p:pRg st="3" end="3"/>
                                            </p:txEl>
                                          </p:spTgt>
                                        </p:tgtEl>
                                      </p:cBhvr>
                                    </p:animEffect>
                                  </p:childTnLst>
                                </p:cTn>
                              </p:par>
                            </p:childTnLst>
                          </p:cTn>
                        </p:par>
                        <p:par>
                          <p:cTn id="25" fill="hold" nodeType="afterGroup">
                            <p:stCondLst>
                              <p:cond delay="4000"/>
                            </p:stCondLst>
                            <p:childTnLst>
                              <p:par>
                                <p:cTn id="26" presetID="9" presetClass="entr" presetSubtype="0" fill="hold" grpId="0" nodeType="afterEffect">
                                  <p:stCondLst>
                                    <p:cond delay="0"/>
                                  </p:stCondLst>
                                  <p:childTnLst>
                                    <p:set>
                                      <p:cBhvr>
                                        <p:cTn id="27" dur="1" fill="hold">
                                          <p:stCondLst>
                                            <p:cond delay="0"/>
                                          </p:stCondLst>
                                        </p:cTn>
                                        <p:tgtEl>
                                          <p:spTgt spid="2">
                                            <p:txEl>
                                              <p:pRg st="4" end="4"/>
                                            </p:txEl>
                                          </p:spTgt>
                                        </p:tgtEl>
                                        <p:attrNameLst>
                                          <p:attrName>style.visibility</p:attrName>
                                        </p:attrNameLst>
                                      </p:cBhvr>
                                      <p:to>
                                        <p:strVal val="visible"/>
                                      </p:to>
                                    </p:set>
                                    <p:animEffect transition="in" filter="dissolve">
                                      <p:cBhvr>
                                        <p:cTn id="28" dur="750"/>
                                        <p:tgtEl>
                                          <p:spTgt spid="2">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47DE5D0-A1B0-3CE4-AF8D-DE49CC104BBF}"/>
              </a:ext>
            </a:extLst>
          </p:cNvPr>
          <p:cNvSpPr txBox="1"/>
          <p:nvPr/>
        </p:nvSpPr>
        <p:spPr>
          <a:xfrm>
            <a:off x="442913" y="981075"/>
            <a:ext cx="7089775" cy="1016000"/>
          </a:xfrm>
          <a:prstGeom prst="rect">
            <a:avLst/>
          </a:prstGeom>
          <a:noFill/>
        </p:spPr>
        <p:txBody>
          <a:bodyPr>
            <a:spAutoFit/>
          </a:bodyPr>
          <a:lstStyle/>
          <a:p>
            <a:pPr marL="0" lvl="1" indent="0" defTabSz="913260" eaLnBrk="1" fontAlgn="auto" hangingPunct="1">
              <a:spcBef>
                <a:spcPts val="0"/>
              </a:spcBef>
              <a:spcAft>
                <a:spcPts val="0"/>
              </a:spcAft>
              <a:defRPr/>
            </a:pPr>
            <a:r>
              <a:rPr lang="en-NZ" sz="3200" b="1">
                <a:solidFill>
                  <a:srgbClr val="86D2E9"/>
                </a:solidFill>
                <a:latin typeface="Century Gothic" panose="020B0502020202020204" pitchFamily="34" charset="0"/>
              </a:rPr>
              <a:t>The TIPS Pages include:</a:t>
            </a:r>
            <a:endParaRPr lang="en-NZ" sz="2800" b="1">
              <a:solidFill>
                <a:srgbClr val="86D2E9"/>
              </a:solidFill>
              <a:latin typeface="Century Gothic" panose="020B0502020202020204" pitchFamily="34" charset="0"/>
            </a:endParaRPr>
          </a:p>
          <a:p>
            <a:pPr marL="0" lvl="1" indent="0" defTabSz="913260" eaLnBrk="1" fontAlgn="auto" hangingPunct="1">
              <a:spcBef>
                <a:spcPts val="0"/>
              </a:spcBef>
              <a:spcAft>
                <a:spcPts val="0"/>
              </a:spcAft>
              <a:defRPr/>
            </a:pPr>
            <a:r>
              <a:rPr lang="en-NZ" sz="2800" b="1" i="1">
                <a:solidFill>
                  <a:schemeClr val="tx1">
                    <a:lumMod val="65000"/>
                    <a:lumOff val="35000"/>
                  </a:schemeClr>
                </a:solidFill>
                <a:latin typeface="Century Gothic" panose="020B0502020202020204" pitchFamily="34" charset="0"/>
              </a:rPr>
              <a:t>Tips for your behavioural style  …..</a:t>
            </a:r>
          </a:p>
        </p:txBody>
      </p:sp>
      <p:sp>
        <p:nvSpPr>
          <p:cNvPr id="5" name="Rounded Rectangle 4">
            <a:extLst>
              <a:ext uri="{FF2B5EF4-FFF2-40B4-BE49-F238E27FC236}">
                <a16:creationId xmlns:a16="http://schemas.microsoft.com/office/drawing/2014/main" id="{A8BC04C2-E444-2F0F-E2DE-4924B0BD0A0D}"/>
              </a:ext>
            </a:extLst>
          </p:cNvPr>
          <p:cNvSpPr/>
          <p:nvPr/>
        </p:nvSpPr>
        <p:spPr>
          <a:xfrm>
            <a:off x="443069" y="2421682"/>
            <a:ext cx="6641222" cy="1464231"/>
          </a:xfrm>
          <a:prstGeom prst="roundRect">
            <a:avLst/>
          </a:prstGeom>
          <a:solidFill>
            <a:schemeClr val="bg2"/>
          </a:solidFill>
        </p:spPr>
        <p:txBody>
          <a:bodyPr wrap="square" numCol="2">
            <a:spAutoFit/>
          </a:bodyPr>
          <a:lstStyle/>
          <a:p>
            <a:pPr marL="268288" lvl="1" indent="-268288" defTabSz="913203" eaLnBrk="1" fontAlgn="auto" hangingPunct="1">
              <a:spcBef>
                <a:spcPts val="0"/>
              </a:spcBef>
              <a:spcAft>
                <a:spcPts val="0"/>
              </a:spcAft>
              <a:buFont typeface="Arial" panose="020B0604020202020204" pitchFamily="34" charset="0"/>
              <a:buChar char="•"/>
              <a:defRPr/>
            </a:pPr>
            <a:r>
              <a:rPr lang="en-NZ" sz="2000">
                <a:latin typeface="Century Gothic" panose="020B0502020202020204" pitchFamily="34" charset="0"/>
              </a:rPr>
              <a:t>In customer service</a:t>
            </a:r>
          </a:p>
          <a:p>
            <a:pPr marL="268288" lvl="1" indent="-268288" defTabSz="913203" eaLnBrk="1" fontAlgn="auto" hangingPunct="1">
              <a:spcBef>
                <a:spcPts val="0"/>
              </a:spcBef>
              <a:spcAft>
                <a:spcPts val="0"/>
              </a:spcAft>
              <a:buFont typeface="Arial" panose="020B0604020202020204" pitchFamily="34" charset="0"/>
              <a:buChar char="•"/>
              <a:defRPr/>
            </a:pPr>
            <a:r>
              <a:rPr lang="en-NZ" sz="2000">
                <a:latin typeface="Century Gothic" panose="020B0502020202020204" pitchFamily="34" charset="0"/>
              </a:rPr>
              <a:t>As an administrator</a:t>
            </a:r>
          </a:p>
          <a:p>
            <a:pPr marL="268288" lvl="1" indent="-268288" defTabSz="913203" eaLnBrk="1" fontAlgn="auto" hangingPunct="1">
              <a:spcBef>
                <a:spcPts val="0"/>
              </a:spcBef>
              <a:spcAft>
                <a:spcPts val="0"/>
              </a:spcAft>
              <a:buFont typeface="Arial" panose="020B0604020202020204" pitchFamily="34" charset="0"/>
              <a:buChar char="•"/>
              <a:defRPr/>
            </a:pPr>
            <a:r>
              <a:rPr lang="en-NZ" sz="2000">
                <a:latin typeface="Century Gothic" panose="020B0502020202020204" pitchFamily="34" charset="0"/>
              </a:rPr>
              <a:t>As a project manager</a:t>
            </a:r>
          </a:p>
          <a:p>
            <a:pPr marL="0" lvl="1" indent="0" defTabSz="913203" eaLnBrk="1" fontAlgn="auto" hangingPunct="1">
              <a:spcBef>
                <a:spcPts val="0"/>
              </a:spcBef>
              <a:spcAft>
                <a:spcPts val="0"/>
              </a:spcAft>
              <a:defRPr/>
            </a:pPr>
            <a:endParaRPr lang="en-NZ" sz="2000">
              <a:latin typeface="Century Gothic" panose="020B0502020202020204" pitchFamily="34" charset="0"/>
            </a:endParaRPr>
          </a:p>
          <a:p>
            <a:pPr marL="268288" lvl="1" indent="-268288" defTabSz="913203" eaLnBrk="1" fontAlgn="auto" hangingPunct="1">
              <a:spcBef>
                <a:spcPts val="0"/>
              </a:spcBef>
              <a:spcAft>
                <a:spcPts val="0"/>
              </a:spcAft>
              <a:buFont typeface="Arial" panose="020B0604020202020204" pitchFamily="34" charset="0"/>
              <a:buChar char="•"/>
              <a:defRPr/>
            </a:pPr>
            <a:r>
              <a:rPr lang="en-NZ" sz="2000">
                <a:latin typeface="Century Gothic" panose="020B0502020202020204" pitchFamily="34" charset="0"/>
              </a:rPr>
              <a:t>As a specialist</a:t>
            </a:r>
          </a:p>
          <a:p>
            <a:pPr marL="268288" lvl="1" indent="-268288" defTabSz="913203" eaLnBrk="1" fontAlgn="auto" hangingPunct="1">
              <a:spcBef>
                <a:spcPts val="0"/>
              </a:spcBef>
              <a:spcAft>
                <a:spcPts val="0"/>
              </a:spcAft>
              <a:buFont typeface="Arial" panose="020B0604020202020204" pitchFamily="34" charset="0"/>
              <a:buChar char="•"/>
              <a:defRPr/>
            </a:pPr>
            <a:r>
              <a:rPr lang="en-NZ" sz="2000">
                <a:latin typeface="Century Gothic" panose="020B0502020202020204" pitchFamily="34" charset="0"/>
              </a:rPr>
              <a:t>In a team</a:t>
            </a:r>
          </a:p>
          <a:p>
            <a:pPr marL="268288" lvl="1" indent="-268288" defTabSz="913203" eaLnBrk="1" fontAlgn="auto" hangingPunct="1">
              <a:spcBef>
                <a:spcPts val="0"/>
              </a:spcBef>
              <a:spcAft>
                <a:spcPts val="0"/>
              </a:spcAft>
              <a:buFont typeface="Arial" panose="020B0604020202020204" pitchFamily="34" charset="0"/>
              <a:buChar char="•"/>
              <a:defRPr/>
            </a:pPr>
            <a:r>
              <a:rPr lang="en-NZ" sz="2000">
                <a:latin typeface="Century Gothic" panose="020B0502020202020204" pitchFamily="34" charset="0"/>
              </a:rPr>
              <a:t>As a manager</a:t>
            </a:r>
          </a:p>
        </p:txBody>
      </p:sp>
      <p:sp>
        <p:nvSpPr>
          <p:cNvPr id="141316" name="Rectangle 5">
            <a:extLst>
              <a:ext uri="{FF2B5EF4-FFF2-40B4-BE49-F238E27FC236}">
                <a16:creationId xmlns:a16="http://schemas.microsoft.com/office/drawing/2014/main" id="{950E1E33-3582-2AA1-AA22-965AFA1A906E}"/>
              </a:ext>
            </a:extLst>
          </p:cNvPr>
          <p:cNvSpPr>
            <a:spLocks noChangeArrowheads="1"/>
          </p:cNvSpPr>
          <p:nvPr/>
        </p:nvSpPr>
        <p:spPr bwMode="auto">
          <a:xfrm>
            <a:off x="2170111" y="4860435"/>
            <a:ext cx="8931998" cy="14311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173038" indent="-173038">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spcAft>
                <a:spcPts val="600"/>
              </a:spcAft>
              <a:buFont typeface="Arial" panose="020B0604020202020204" pitchFamily="34" charset="0"/>
              <a:buChar char="•"/>
            </a:pPr>
            <a:r>
              <a:rPr lang="en-NZ" altLang="en-US">
                <a:latin typeface="Century Gothic" panose="020B0502020202020204" pitchFamily="34" charset="0"/>
              </a:rPr>
              <a:t>Maintaining a relationship and taking it to the next level with other styles</a:t>
            </a:r>
          </a:p>
          <a:p>
            <a:pPr eaLnBrk="1" hangingPunct="1">
              <a:spcAft>
                <a:spcPts val="600"/>
              </a:spcAft>
              <a:buFont typeface="Arial" panose="020B0604020202020204" pitchFamily="34" charset="0"/>
              <a:buChar char="•"/>
            </a:pPr>
            <a:r>
              <a:rPr lang="en-NZ" altLang="en-US">
                <a:latin typeface="Century Gothic" panose="020B0502020202020204" pitchFamily="34" charset="0"/>
              </a:rPr>
              <a:t>What to avoid in interactions with other styles</a:t>
            </a:r>
          </a:p>
          <a:p>
            <a:pPr eaLnBrk="1" hangingPunct="1">
              <a:spcAft>
                <a:spcPts val="600"/>
              </a:spcAft>
              <a:buFont typeface="Arial" panose="020B0604020202020204" pitchFamily="34" charset="0"/>
              <a:buChar char="•"/>
            </a:pPr>
            <a:r>
              <a:rPr lang="en-NZ" altLang="en-US">
                <a:latin typeface="Century Gothic" panose="020B0502020202020204" pitchFamily="34" charset="0"/>
              </a:rPr>
              <a:t>Tips for communicating with other styles</a:t>
            </a:r>
          </a:p>
          <a:p>
            <a:pPr eaLnBrk="1" hangingPunct="1">
              <a:spcAft>
                <a:spcPts val="600"/>
              </a:spcAft>
              <a:buFont typeface="Arial" panose="020B0604020202020204" pitchFamily="34" charset="0"/>
              <a:buChar char="•"/>
            </a:pPr>
            <a:r>
              <a:rPr lang="en-NZ" altLang="en-US">
                <a:latin typeface="Century Gothic" panose="020B0502020202020204" pitchFamily="34" charset="0"/>
              </a:rPr>
              <a:t>Your style as an entrepreneur, a trainer, a health &amp; safety officer and in sales</a:t>
            </a:r>
          </a:p>
        </p:txBody>
      </p:sp>
      <p:sp>
        <p:nvSpPr>
          <p:cNvPr id="141317" name="Text Placeholder 2">
            <a:extLst>
              <a:ext uri="{FF2B5EF4-FFF2-40B4-BE49-F238E27FC236}">
                <a16:creationId xmlns:a16="http://schemas.microsoft.com/office/drawing/2014/main" id="{4BFC8A6F-E822-3C4B-F02B-5AAF5E9C0B82}"/>
              </a:ext>
            </a:extLst>
          </p:cNvPr>
          <p:cNvSpPr txBox="1">
            <a:spLocks noChangeArrowheads="1"/>
          </p:cNvSpPr>
          <p:nvPr/>
        </p:nvSpPr>
        <p:spPr bwMode="auto">
          <a:xfrm>
            <a:off x="307975" y="188913"/>
            <a:ext cx="112537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79488">
              <a:defRPr>
                <a:solidFill>
                  <a:schemeClr val="tx1"/>
                </a:solidFill>
                <a:latin typeface="Calibri" panose="020F0502020204030204" pitchFamily="34" charset="0"/>
              </a:defRPr>
            </a:lvl1pPr>
            <a:lvl2pPr marL="795338" indent="-304800" defTabSz="979488">
              <a:defRPr>
                <a:solidFill>
                  <a:schemeClr val="tx1"/>
                </a:solidFill>
                <a:latin typeface="Calibri" panose="020F0502020204030204" pitchFamily="34" charset="0"/>
              </a:defRPr>
            </a:lvl2pPr>
            <a:lvl3pPr marL="1223963" indent="-244475" defTabSz="979488">
              <a:defRPr>
                <a:solidFill>
                  <a:schemeClr val="tx1"/>
                </a:solidFill>
                <a:latin typeface="Calibri" panose="020F0502020204030204" pitchFamily="34" charset="0"/>
              </a:defRPr>
            </a:lvl3pPr>
            <a:lvl4pPr marL="1712913" indent="-244475" defTabSz="979488">
              <a:defRPr>
                <a:solidFill>
                  <a:schemeClr val="tx1"/>
                </a:solidFill>
                <a:latin typeface="Calibri" panose="020F0502020204030204" pitchFamily="34" charset="0"/>
              </a:defRPr>
            </a:lvl4pPr>
            <a:lvl5pPr marL="2203450" indent="-244475" defTabSz="979488">
              <a:defRPr>
                <a:solidFill>
                  <a:schemeClr val="tx1"/>
                </a:solidFill>
                <a:latin typeface="Calibri" panose="020F0502020204030204" pitchFamily="34" charset="0"/>
              </a:defRPr>
            </a:lvl5pPr>
            <a:lvl6pPr marL="2660650" indent="-244475" defTabSz="979488" eaLnBrk="0" fontAlgn="base" hangingPunct="0">
              <a:spcBef>
                <a:spcPct val="0"/>
              </a:spcBef>
              <a:spcAft>
                <a:spcPct val="0"/>
              </a:spcAft>
              <a:defRPr>
                <a:solidFill>
                  <a:schemeClr val="tx1"/>
                </a:solidFill>
                <a:latin typeface="Calibri" panose="020F0502020204030204" pitchFamily="34" charset="0"/>
              </a:defRPr>
            </a:lvl6pPr>
            <a:lvl7pPr marL="3117850" indent="-244475" defTabSz="979488" eaLnBrk="0" fontAlgn="base" hangingPunct="0">
              <a:spcBef>
                <a:spcPct val="0"/>
              </a:spcBef>
              <a:spcAft>
                <a:spcPct val="0"/>
              </a:spcAft>
              <a:defRPr>
                <a:solidFill>
                  <a:schemeClr val="tx1"/>
                </a:solidFill>
                <a:latin typeface="Calibri" panose="020F0502020204030204" pitchFamily="34" charset="0"/>
              </a:defRPr>
            </a:lvl7pPr>
            <a:lvl8pPr marL="3575050" indent="-244475" defTabSz="979488" eaLnBrk="0" fontAlgn="base" hangingPunct="0">
              <a:spcBef>
                <a:spcPct val="0"/>
              </a:spcBef>
              <a:spcAft>
                <a:spcPct val="0"/>
              </a:spcAft>
              <a:defRPr>
                <a:solidFill>
                  <a:schemeClr val="tx1"/>
                </a:solidFill>
                <a:latin typeface="Calibri" panose="020F0502020204030204" pitchFamily="34" charset="0"/>
              </a:defRPr>
            </a:lvl8pPr>
            <a:lvl9pPr marL="4032250" indent="-244475" defTabSz="979488"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NZ" altLang="en-US" dirty="0">
                <a:latin typeface="Century Gothic" panose="020B0502020202020204" pitchFamily="34" charset="0"/>
              </a:rPr>
              <a:t>Personal Development: </a:t>
            </a:r>
            <a:r>
              <a:rPr lang="en-NZ" altLang="en-US" b="1" dirty="0">
                <a:solidFill>
                  <a:srgbClr val="86D2E9"/>
                </a:solidFill>
                <a:latin typeface="Century Gothic" panose="020B0502020202020204" pitchFamily="34" charset="0"/>
              </a:rPr>
              <a:t>The Extended DISC®</a:t>
            </a:r>
            <a:r>
              <a:rPr lang="en-NZ" altLang="en-US" b="1" baseline="30000" dirty="0">
                <a:solidFill>
                  <a:srgbClr val="86D2E9"/>
                </a:solidFill>
                <a:latin typeface="Century Gothic" panose="020B0502020202020204" pitchFamily="34" charset="0"/>
              </a:rPr>
              <a:t>©</a:t>
            </a:r>
            <a:r>
              <a:rPr lang="en-NZ" altLang="en-US" b="1" dirty="0">
                <a:solidFill>
                  <a:srgbClr val="86D2E9"/>
                </a:solidFill>
                <a:latin typeface="Century Gothic" panose="020B0502020202020204" pitchFamily="34" charset="0"/>
              </a:rPr>
              <a:t> TIPS Pages</a:t>
            </a:r>
          </a:p>
        </p:txBody>
      </p:sp>
      <p:pic>
        <p:nvPicPr>
          <p:cNvPr id="7" name="Picture 6">
            <a:extLst>
              <a:ext uri="{FF2B5EF4-FFF2-40B4-BE49-F238E27FC236}">
                <a16:creationId xmlns:a16="http://schemas.microsoft.com/office/drawing/2014/main" id="{9B0E053E-964B-45F9-1C53-29768541218D}"/>
              </a:ext>
            </a:extLst>
          </p:cNvPr>
          <p:cNvPicPr>
            <a:picLocks noChangeAspect="1"/>
          </p:cNvPicPr>
          <p:nvPr/>
        </p:nvPicPr>
        <p:blipFill>
          <a:blip r:embed="rId3" cstate="print"/>
          <a:stretch>
            <a:fillRect/>
          </a:stretch>
        </p:blipFill>
        <p:spPr>
          <a:xfrm rot="298983">
            <a:off x="9540875" y="1006475"/>
            <a:ext cx="2232025" cy="3159125"/>
          </a:xfrm>
          <a:prstGeom prst="rect">
            <a:avLst/>
          </a:prstGeom>
          <a:ln>
            <a:solidFill>
              <a:schemeClr val="tx1">
                <a:lumMod val="65000"/>
                <a:lumOff val="35000"/>
              </a:schemeClr>
            </a:solidFill>
          </a:ln>
        </p:spPr>
      </p:pic>
      <p:sp>
        <p:nvSpPr>
          <p:cNvPr id="3" name="TextBox 2">
            <a:extLst>
              <a:ext uri="{FF2B5EF4-FFF2-40B4-BE49-F238E27FC236}">
                <a16:creationId xmlns:a16="http://schemas.microsoft.com/office/drawing/2014/main" id="{96133979-0019-0079-19F9-B93A88338633}"/>
              </a:ext>
            </a:extLst>
          </p:cNvPr>
          <p:cNvSpPr txBox="1"/>
          <p:nvPr/>
        </p:nvSpPr>
        <p:spPr>
          <a:xfrm>
            <a:off x="442913" y="4466851"/>
            <a:ext cx="6242671" cy="369332"/>
          </a:xfrm>
          <a:prstGeom prst="rect">
            <a:avLst/>
          </a:prstGeom>
          <a:noFill/>
        </p:spPr>
        <p:txBody>
          <a:bodyPr wrap="none" rtlCol="0">
            <a:spAutoFit/>
          </a:bodyPr>
          <a:lstStyle/>
          <a:p>
            <a:r>
              <a:rPr lang="en-US"/>
              <a:t>In addition to our Tip Pages, the system also offers the following:</a:t>
            </a:r>
            <a:endParaRPr lang="en-NZ"/>
          </a:p>
        </p:txBody>
      </p:sp>
      <p:sp>
        <p:nvSpPr>
          <p:cNvPr id="6" name="TextBox 5">
            <a:extLst>
              <a:ext uri="{FF2B5EF4-FFF2-40B4-BE49-F238E27FC236}">
                <a16:creationId xmlns:a16="http://schemas.microsoft.com/office/drawing/2014/main" id="{995A0206-C0B3-4FE4-59AC-BFB6A324385D}"/>
              </a:ext>
            </a:extLst>
          </p:cNvPr>
          <p:cNvSpPr txBox="1"/>
          <p:nvPr/>
        </p:nvSpPr>
        <p:spPr>
          <a:xfrm>
            <a:off x="6513689" y="6268547"/>
            <a:ext cx="4794839" cy="369332"/>
          </a:xfrm>
          <a:prstGeom prst="rect">
            <a:avLst/>
          </a:prstGeom>
          <a:noFill/>
        </p:spPr>
        <p:txBody>
          <a:bodyPr wrap="none" rtlCol="0">
            <a:spAutoFit/>
          </a:bodyPr>
          <a:lstStyle/>
          <a:p>
            <a:r>
              <a:rPr lang="en-US"/>
              <a:t>*these are available in our Tip Group Assessment</a:t>
            </a:r>
            <a:endParaRPr lang="en-NZ"/>
          </a:p>
        </p:txBody>
      </p:sp>
      <p:pic>
        <p:nvPicPr>
          <p:cNvPr id="9" name="Picture 8" descr="A screenshot of a graph&#10;&#10;Description automatically generated">
            <a:extLst>
              <a:ext uri="{FF2B5EF4-FFF2-40B4-BE49-F238E27FC236}">
                <a16:creationId xmlns:a16="http://schemas.microsoft.com/office/drawing/2014/main" id="{EB247C9C-957A-9363-59FE-C0BF74BC029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21310237">
            <a:off x="7952443" y="1153890"/>
            <a:ext cx="2209172" cy="3131849"/>
          </a:xfrm>
          <a:prstGeom prst="rect">
            <a:avLst/>
          </a:prstGeom>
          <a:ln>
            <a:solidFill>
              <a:schemeClr val="bg1">
                <a:lumMod val="50000"/>
              </a:schemeClr>
            </a:solidFill>
          </a:ln>
        </p:spPr>
      </p:pic>
      <p:pic>
        <p:nvPicPr>
          <p:cNvPr id="12" name="Picture 11" descr="A document with text on it&#10;&#10;Description automatically generated">
            <a:extLst>
              <a:ext uri="{FF2B5EF4-FFF2-40B4-BE49-F238E27FC236}">
                <a16:creationId xmlns:a16="http://schemas.microsoft.com/office/drawing/2014/main" id="{C490F3CB-82A9-A521-2492-9B3824742AA0}"/>
              </a:ext>
            </a:extLst>
          </p:cNvPr>
          <p:cNvPicPr>
            <a:picLocks noChangeAspect="1"/>
          </p:cNvPicPr>
          <p:nvPr/>
        </p:nvPicPr>
        <p:blipFill>
          <a:blip r:embed="rId5">
            <a:extLst>
              <a:ext uri="{28A0092B-C50C-407E-A947-70E740481C1C}">
                <a14:useLocalDpi xmlns:a14="http://schemas.microsoft.com/office/drawing/2010/main" val="0"/>
              </a:ext>
            </a:extLst>
          </a:blip>
          <a:srcRect l="62665" t="94264" r="10825" b="1977"/>
          <a:stretch/>
        </p:blipFill>
        <p:spPr>
          <a:xfrm rot="249594">
            <a:off x="10796891" y="4028334"/>
            <a:ext cx="683335" cy="137699"/>
          </a:xfrm>
          <a:prstGeom prst="rect">
            <a:avLst/>
          </a:prstGeom>
        </p:spPr>
      </p:pic>
    </p:spTree>
  </p:cSld>
  <p:clrMapOvr>
    <a:masterClrMapping/>
  </p:clrMapOvr>
  <p:transition>
    <p:cut/>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31B3E0D1-D39B-D898-6170-8D4E6E862377}"/>
              </a:ext>
            </a:extLst>
          </p:cNvPr>
          <p:cNvSpPr>
            <a:spLocks noGrp="1" noChangeArrowheads="1"/>
          </p:cNvSpPr>
          <p:nvPr>
            <p:ph type="ctrTitle" idx="4294967295"/>
          </p:nvPr>
        </p:nvSpPr>
        <p:spPr bwMode="auto">
          <a:xfrm>
            <a:off x="4624388" y="3070225"/>
            <a:ext cx="7416800" cy="792163"/>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l" eaLnBrk="1" hangingPunct="1"/>
            <a:r>
              <a:rPr lang="en-NZ" altLang="en-US" sz="3600" b="1">
                <a:solidFill>
                  <a:srgbClr val="86D2E9"/>
                </a:solidFill>
                <a:latin typeface="Century Gothic" panose="020B0502020202020204" pitchFamily="34" charset="0"/>
              </a:rPr>
              <a:t>Stage 3: </a:t>
            </a:r>
            <a:br>
              <a:rPr lang="en-NZ" altLang="en-US" sz="3600" b="1">
                <a:solidFill>
                  <a:srgbClr val="86D2E9"/>
                </a:solidFill>
                <a:latin typeface="Century Gothic" panose="020B0502020202020204" pitchFamily="34" charset="0"/>
              </a:rPr>
            </a:br>
            <a:r>
              <a:rPr lang="en-NZ" altLang="en-US" sz="3600" b="1">
                <a:solidFill>
                  <a:srgbClr val="86D2E9"/>
                </a:solidFill>
                <a:latin typeface="Century Gothic" panose="020B0502020202020204" pitchFamily="34" charset="0"/>
              </a:rPr>
              <a:t>Behavioural Action Plan</a:t>
            </a:r>
            <a:endParaRPr lang="en-GB" altLang="en-US" sz="3600">
              <a:latin typeface="Century Gothic" panose="020B0502020202020204" pitchFamily="34" charset="0"/>
            </a:endParaRPr>
          </a:p>
        </p:txBody>
      </p:sp>
      <p:sp>
        <p:nvSpPr>
          <p:cNvPr id="2" name="Rectangle 1">
            <a:extLst>
              <a:ext uri="{FF2B5EF4-FFF2-40B4-BE49-F238E27FC236}">
                <a16:creationId xmlns:a16="http://schemas.microsoft.com/office/drawing/2014/main" id="{72CC9D41-DFF8-CBDD-C368-2AD2BB28E247}"/>
              </a:ext>
            </a:extLst>
          </p:cNvPr>
          <p:cNvSpPr>
            <a:spLocks noChangeArrowheads="1"/>
          </p:cNvSpPr>
          <p:nvPr/>
        </p:nvSpPr>
        <p:spPr bwMode="auto">
          <a:xfrm>
            <a:off x="4654550" y="4202113"/>
            <a:ext cx="489743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sz="3200">
                <a:latin typeface="Century Gothic" panose="020B0502020202020204" pitchFamily="34" charset="0"/>
              </a:rPr>
              <a:t>Improve performance</a:t>
            </a:r>
            <a:endParaRPr lang="en-GB" altLang="en-US" sz="3200"/>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TextBox 2">
            <a:extLst>
              <a:ext uri="{FF2B5EF4-FFF2-40B4-BE49-F238E27FC236}">
                <a16:creationId xmlns:a16="http://schemas.microsoft.com/office/drawing/2014/main" id="{788A4A8C-8A14-A7B6-A489-7B6DBDCE7803}"/>
              </a:ext>
            </a:extLst>
          </p:cNvPr>
          <p:cNvSpPr txBox="1">
            <a:spLocks noChangeArrowheads="1"/>
          </p:cNvSpPr>
          <p:nvPr/>
        </p:nvSpPr>
        <p:spPr bwMode="auto">
          <a:xfrm>
            <a:off x="1298575" y="1485900"/>
            <a:ext cx="10456863" cy="4416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ts val="300"/>
              </a:spcBef>
            </a:pPr>
            <a:endParaRPr lang="en-NZ" altLang="en-US" sz="1600" dirty="0">
              <a:latin typeface="Century Gothic" panose="020B0502020202020204" pitchFamily="34" charset="0"/>
            </a:endParaRPr>
          </a:p>
          <a:p>
            <a:pPr marL="0" lvl="1" indent="0" eaLnBrk="1" hangingPunct="1">
              <a:spcBef>
                <a:spcPts val="300"/>
              </a:spcBef>
              <a:buSzPct val="100000"/>
            </a:pPr>
            <a:r>
              <a:rPr lang="en-NZ" altLang="en-US" sz="1600" dirty="0">
                <a:latin typeface="Century Gothic" panose="020B0502020202020204" pitchFamily="34" charset="0"/>
              </a:rPr>
              <a:t>Go to your Extended DISC® TIPS Pages and put a tick beside any ten (10) TIPs that you know are important to your role or personal development.</a:t>
            </a:r>
          </a:p>
          <a:p>
            <a:pPr marL="0" lvl="1" indent="0" eaLnBrk="1" hangingPunct="1">
              <a:spcBef>
                <a:spcPts val="300"/>
              </a:spcBef>
              <a:buSzPct val="170000"/>
            </a:pPr>
            <a:endParaRPr lang="en-NZ" altLang="en-US" sz="1600" dirty="0">
              <a:latin typeface="Century Gothic" panose="020B0502020202020204" pitchFamily="34" charset="0"/>
            </a:endParaRPr>
          </a:p>
          <a:p>
            <a:pPr marL="0" lvl="1" indent="0" eaLnBrk="1" hangingPunct="1">
              <a:spcBef>
                <a:spcPts val="300"/>
              </a:spcBef>
              <a:buSzPct val="100000"/>
            </a:pPr>
            <a:r>
              <a:rPr lang="en-NZ" altLang="en-US" sz="1600" dirty="0">
                <a:latin typeface="Century Gothic" panose="020B0502020202020204" pitchFamily="34" charset="0"/>
              </a:rPr>
              <a:t>Go through and rate the 10 TIPS you selected with an A,B or C:</a:t>
            </a:r>
          </a:p>
          <a:p>
            <a:pPr marL="0" lvl="3" indent="0" eaLnBrk="1" hangingPunct="1">
              <a:spcBef>
                <a:spcPts val="300"/>
              </a:spcBef>
              <a:buSzPct val="100000"/>
            </a:pPr>
            <a:r>
              <a:rPr lang="en-NZ" altLang="en-US" sz="1600" dirty="0">
                <a:latin typeface="Century Gothic" panose="020B0502020202020204" pitchFamily="34" charset="0"/>
              </a:rPr>
              <a:t>	A= must have</a:t>
            </a:r>
            <a:br>
              <a:rPr lang="en-NZ" altLang="en-US" sz="1600" dirty="0">
                <a:latin typeface="Century Gothic" panose="020B0502020202020204" pitchFamily="34" charset="0"/>
              </a:rPr>
            </a:br>
            <a:r>
              <a:rPr lang="en-NZ" altLang="en-US" sz="1600" dirty="0">
                <a:latin typeface="Century Gothic" panose="020B0502020202020204" pitchFamily="34" charset="0"/>
              </a:rPr>
              <a:t>	B= helpful to have</a:t>
            </a:r>
            <a:br>
              <a:rPr lang="en-NZ" altLang="en-US" sz="1600" dirty="0">
                <a:latin typeface="Century Gothic" panose="020B0502020202020204" pitchFamily="34" charset="0"/>
              </a:rPr>
            </a:br>
            <a:r>
              <a:rPr lang="en-NZ" altLang="en-US" sz="1600" dirty="0">
                <a:latin typeface="Century Gothic" panose="020B0502020202020204" pitchFamily="34" charset="0"/>
              </a:rPr>
              <a:t>	C= nice to have </a:t>
            </a:r>
            <a:br>
              <a:rPr lang="en-NZ" altLang="en-US" sz="1600" dirty="0">
                <a:latin typeface="Century Gothic" panose="020B0502020202020204" pitchFamily="34" charset="0"/>
              </a:rPr>
            </a:br>
            <a:endParaRPr lang="en-NZ" altLang="en-US" sz="1600" dirty="0">
              <a:latin typeface="Century Gothic" panose="020B0502020202020204" pitchFamily="34" charset="0"/>
            </a:endParaRPr>
          </a:p>
          <a:p>
            <a:pPr marL="0" lvl="1" indent="0" eaLnBrk="1" hangingPunct="1">
              <a:spcBef>
                <a:spcPts val="300"/>
              </a:spcBef>
              <a:buSzPct val="100000"/>
            </a:pPr>
            <a:r>
              <a:rPr lang="en-NZ" altLang="en-US" sz="1600" dirty="0">
                <a:latin typeface="Century Gothic" panose="020B0502020202020204" pitchFamily="34" charset="0"/>
              </a:rPr>
              <a:t>Now go through and rate the same 10 TIPS according to how you perceive your ability:</a:t>
            </a:r>
          </a:p>
          <a:p>
            <a:pPr marL="0" lvl="3" indent="0" eaLnBrk="1" hangingPunct="1">
              <a:spcBef>
                <a:spcPts val="300"/>
              </a:spcBef>
              <a:buSzPct val="100000"/>
            </a:pPr>
            <a:r>
              <a:rPr lang="en-NZ" altLang="en-US" sz="1600" dirty="0">
                <a:latin typeface="Century Gothic" panose="020B0502020202020204" pitchFamily="34" charset="0"/>
              </a:rPr>
              <a:t>	1= already competent</a:t>
            </a:r>
          </a:p>
          <a:p>
            <a:pPr marL="0" lvl="3" indent="0" eaLnBrk="1" hangingPunct="1">
              <a:spcBef>
                <a:spcPts val="300"/>
              </a:spcBef>
              <a:buSzPct val="100000"/>
            </a:pPr>
            <a:r>
              <a:rPr lang="en-NZ" altLang="en-US" sz="1600" dirty="0">
                <a:latin typeface="Century Gothic" panose="020B0502020202020204" pitchFamily="34" charset="0"/>
              </a:rPr>
              <a:t>	2= some development needed</a:t>
            </a:r>
          </a:p>
          <a:p>
            <a:pPr marL="0" lvl="3" indent="0" eaLnBrk="1" hangingPunct="1">
              <a:spcBef>
                <a:spcPts val="300"/>
              </a:spcBef>
              <a:buSzPct val="100000"/>
            </a:pPr>
            <a:r>
              <a:rPr lang="en-NZ" altLang="en-US" sz="1600" dirty="0">
                <a:latin typeface="Century Gothic" panose="020B0502020202020204" pitchFamily="34" charset="0"/>
              </a:rPr>
              <a:t>	3= behaviour to be developed</a:t>
            </a:r>
          </a:p>
          <a:p>
            <a:pPr marL="0" lvl="3" indent="0" eaLnBrk="1" hangingPunct="1">
              <a:spcBef>
                <a:spcPts val="300"/>
              </a:spcBef>
              <a:buSzPct val="170000"/>
            </a:pPr>
            <a:endParaRPr lang="en-NZ" altLang="en-US" sz="1600" dirty="0">
              <a:latin typeface="Century Gothic" panose="020B0502020202020204" pitchFamily="34" charset="0"/>
            </a:endParaRPr>
          </a:p>
          <a:p>
            <a:pPr marL="0" lvl="1" indent="0" eaLnBrk="1" hangingPunct="1">
              <a:spcBef>
                <a:spcPts val="300"/>
              </a:spcBef>
              <a:buSzPct val="170000"/>
            </a:pPr>
            <a:r>
              <a:rPr lang="en-NZ" altLang="en-US" sz="1600" dirty="0">
                <a:latin typeface="Century Gothic" panose="020B0502020202020204" pitchFamily="34" charset="0"/>
              </a:rPr>
              <a:t>Highlight any A3s or A2s to start forming your own Behavioural Action Plan. Repeat the process with any B3s or B2s. This will give you a clearly prioritised Action Plan.</a:t>
            </a:r>
          </a:p>
        </p:txBody>
      </p:sp>
      <p:sp>
        <p:nvSpPr>
          <p:cNvPr id="147459" name="Rectangle 7">
            <a:extLst>
              <a:ext uri="{FF2B5EF4-FFF2-40B4-BE49-F238E27FC236}">
                <a16:creationId xmlns:a16="http://schemas.microsoft.com/office/drawing/2014/main" id="{DAB2AEB7-FAA2-A8DA-DADD-057E440ABC32}"/>
              </a:ext>
            </a:extLst>
          </p:cNvPr>
          <p:cNvSpPr>
            <a:spLocks noChangeArrowheads="1"/>
          </p:cNvSpPr>
          <p:nvPr/>
        </p:nvSpPr>
        <p:spPr bwMode="auto">
          <a:xfrm>
            <a:off x="2239963" y="987425"/>
            <a:ext cx="7710487"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en-US" sz="2600" b="1">
                <a:solidFill>
                  <a:srgbClr val="86D2E9"/>
                </a:solidFill>
                <a:latin typeface="Century Gothic" panose="020B0502020202020204" pitchFamily="34" charset="0"/>
              </a:rPr>
              <a:t>Your </a:t>
            </a:r>
            <a:r>
              <a:rPr lang="en-NZ" altLang="en-US" sz="2600" b="1" err="1">
                <a:solidFill>
                  <a:srgbClr val="86D2E9"/>
                </a:solidFill>
                <a:latin typeface="Century Gothic" panose="020B0502020202020204" pitchFamily="34" charset="0"/>
              </a:rPr>
              <a:t>QuickFIX</a:t>
            </a:r>
            <a:r>
              <a:rPr lang="en-NZ" altLang="en-US" sz="2600" b="1">
                <a:solidFill>
                  <a:srgbClr val="86D2E9"/>
                </a:solidFill>
                <a:latin typeface="Century Gothic" panose="020B0502020202020204" pitchFamily="34" charset="0"/>
              </a:rPr>
              <a:t> 5-Point Action Plan (2 pages)</a:t>
            </a:r>
          </a:p>
        </p:txBody>
      </p:sp>
      <p:sp>
        <p:nvSpPr>
          <p:cNvPr id="147460" name="TextBox 3">
            <a:extLst>
              <a:ext uri="{FF2B5EF4-FFF2-40B4-BE49-F238E27FC236}">
                <a16:creationId xmlns:a16="http://schemas.microsoft.com/office/drawing/2014/main" id="{A2E0B9A1-1006-FEB6-505D-C07B7CF05C4F}"/>
              </a:ext>
            </a:extLst>
          </p:cNvPr>
          <p:cNvSpPr txBox="1">
            <a:spLocks noChangeArrowheads="1"/>
          </p:cNvSpPr>
          <p:nvPr/>
        </p:nvSpPr>
        <p:spPr bwMode="auto">
          <a:xfrm>
            <a:off x="838200" y="1628775"/>
            <a:ext cx="468313"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sz="4000">
                <a:latin typeface="Century Gothic" panose="020B0502020202020204" pitchFamily="34" charset="0"/>
              </a:rPr>
              <a:t>1</a:t>
            </a:r>
          </a:p>
        </p:txBody>
      </p:sp>
      <p:sp>
        <p:nvSpPr>
          <p:cNvPr id="147461" name="TextBox 10">
            <a:extLst>
              <a:ext uri="{FF2B5EF4-FFF2-40B4-BE49-F238E27FC236}">
                <a16:creationId xmlns:a16="http://schemas.microsoft.com/office/drawing/2014/main" id="{70FEFF4D-7E71-58D3-6E5D-6062626074C1}"/>
              </a:ext>
            </a:extLst>
          </p:cNvPr>
          <p:cNvSpPr txBox="1">
            <a:spLocks noChangeArrowheads="1"/>
          </p:cNvSpPr>
          <p:nvPr/>
        </p:nvSpPr>
        <p:spPr bwMode="auto">
          <a:xfrm>
            <a:off x="838200" y="5178425"/>
            <a:ext cx="468313"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sz="4000">
                <a:latin typeface="Century Gothic" panose="020B0502020202020204" pitchFamily="34" charset="0"/>
              </a:rPr>
              <a:t>4</a:t>
            </a:r>
          </a:p>
        </p:txBody>
      </p:sp>
      <p:sp>
        <p:nvSpPr>
          <p:cNvPr id="147462" name="TextBox 11">
            <a:extLst>
              <a:ext uri="{FF2B5EF4-FFF2-40B4-BE49-F238E27FC236}">
                <a16:creationId xmlns:a16="http://schemas.microsoft.com/office/drawing/2014/main" id="{21BBC14D-8442-DF74-6EBB-4B9D24D7C598}"/>
              </a:ext>
            </a:extLst>
          </p:cNvPr>
          <p:cNvSpPr txBox="1">
            <a:spLocks noChangeArrowheads="1"/>
          </p:cNvSpPr>
          <p:nvPr/>
        </p:nvSpPr>
        <p:spPr bwMode="auto">
          <a:xfrm>
            <a:off x="855663" y="2390775"/>
            <a:ext cx="468312"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sz="4000">
                <a:latin typeface="Century Gothic" panose="020B0502020202020204" pitchFamily="34" charset="0"/>
              </a:rPr>
              <a:t>2</a:t>
            </a:r>
          </a:p>
        </p:txBody>
      </p:sp>
      <p:sp>
        <p:nvSpPr>
          <p:cNvPr id="147463" name="TextBox 12">
            <a:extLst>
              <a:ext uri="{FF2B5EF4-FFF2-40B4-BE49-F238E27FC236}">
                <a16:creationId xmlns:a16="http://schemas.microsoft.com/office/drawing/2014/main" id="{3C964DCA-5E76-37B7-0E75-57B7572F1608}"/>
              </a:ext>
            </a:extLst>
          </p:cNvPr>
          <p:cNvSpPr txBox="1">
            <a:spLocks noChangeArrowheads="1"/>
          </p:cNvSpPr>
          <p:nvPr/>
        </p:nvSpPr>
        <p:spPr bwMode="auto">
          <a:xfrm>
            <a:off x="855663" y="3694113"/>
            <a:ext cx="468312"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sz="4000">
                <a:latin typeface="Century Gothic" panose="020B0502020202020204" pitchFamily="34" charset="0"/>
              </a:rPr>
              <a:t>3</a:t>
            </a:r>
          </a:p>
        </p:txBody>
      </p:sp>
      <p:sp>
        <p:nvSpPr>
          <p:cNvPr id="147464" name="Text Placeholder 1">
            <a:extLst>
              <a:ext uri="{FF2B5EF4-FFF2-40B4-BE49-F238E27FC236}">
                <a16:creationId xmlns:a16="http://schemas.microsoft.com/office/drawing/2014/main" id="{2540FCB8-C617-4DFF-77B9-D52A16182CA6}"/>
              </a:ext>
            </a:extLst>
          </p:cNvPr>
          <p:cNvSpPr txBox="1">
            <a:spLocks noChangeArrowheads="1"/>
          </p:cNvSpPr>
          <p:nvPr/>
        </p:nvSpPr>
        <p:spPr bwMode="auto">
          <a:xfrm>
            <a:off x="334963" y="188913"/>
            <a:ext cx="32623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79488">
              <a:defRPr>
                <a:solidFill>
                  <a:schemeClr val="tx1"/>
                </a:solidFill>
                <a:latin typeface="Calibri" panose="020F0502020204030204" pitchFamily="34" charset="0"/>
              </a:defRPr>
            </a:lvl1pPr>
            <a:lvl2pPr marL="795338" indent="-304800" defTabSz="979488">
              <a:defRPr>
                <a:solidFill>
                  <a:schemeClr val="tx1"/>
                </a:solidFill>
                <a:latin typeface="Calibri" panose="020F0502020204030204" pitchFamily="34" charset="0"/>
              </a:defRPr>
            </a:lvl2pPr>
            <a:lvl3pPr marL="1223963" indent="-244475" defTabSz="979488">
              <a:defRPr>
                <a:solidFill>
                  <a:schemeClr val="tx1"/>
                </a:solidFill>
                <a:latin typeface="Calibri" panose="020F0502020204030204" pitchFamily="34" charset="0"/>
              </a:defRPr>
            </a:lvl3pPr>
            <a:lvl4pPr marL="1712913" indent="-244475" defTabSz="979488">
              <a:defRPr>
                <a:solidFill>
                  <a:schemeClr val="tx1"/>
                </a:solidFill>
                <a:latin typeface="Calibri" panose="020F0502020204030204" pitchFamily="34" charset="0"/>
              </a:defRPr>
            </a:lvl4pPr>
            <a:lvl5pPr marL="2203450" indent="-244475" defTabSz="979488">
              <a:defRPr>
                <a:solidFill>
                  <a:schemeClr val="tx1"/>
                </a:solidFill>
                <a:latin typeface="Calibri" panose="020F0502020204030204" pitchFamily="34" charset="0"/>
              </a:defRPr>
            </a:lvl5pPr>
            <a:lvl6pPr marL="2660650" indent="-244475" defTabSz="979488" eaLnBrk="0" fontAlgn="base" hangingPunct="0">
              <a:spcBef>
                <a:spcPct val="0"/>
              </a:spcBef>
              <a:spcAft>
                <a:spcPct val="0"/>
              </a:spcAft>
              <a:defRPr>
                <a:solidFill>
                  <a:schemeClr val="tx1"/>
                </a:solidFill>
                <a:latin typeface="Calibri" panose="020F0502020204030204" pitchFamily="34" charset="0"/>
              </a:defRPr>
            </a:lvl6pPr>
            <a:lvl7pPr marL="3117850" indent="-244475" defTabSz="979488" eaLnBrk="0" fontAlgn="base" hangingPunct="0">
              <a:spcBef>
                <a:spcPct val="0"/>
              </a:spcBef>
              <a:spcAft>
                <a:spcPct val="0"/>
              </a:spcAft>
              <a:defRPr>
                <a:solidFill>
                  <a:schemeClr val="tx1"/>
                </a:solidFill>
                <a:latin typeface="Calibri" panose="020F0502020204030204" pitchFamily="34" charset="0"/>
              </a:defRPr>
            </a:lvl7pPr>
            <a:lvl8pPr marL="3575050" indent="-244475" defTabSz="979488" eaLnBrk="0" fontAlgn="base" hangingPunct="0">
              <a:spcBef>
                <a:spcPct val="0"/>
              </a:spcBef>
              <a:spcAft>
                <a:spcPct val="0"/>
              </a:spcAft>
              <a:defRPr>
                <a:solidFill>
                  <a:schemeClr val="tx1"/>
                </a:solidFill>
                <a:latin typeface="Calibri" panose="020F0502020204030204" pitchFamily="34" charset="0"/>
              </a:defRPr>
            </a:lvl8pPr>
            <a:lvl9pPr marL="4032250" indent="-244475" defTabSz="979488"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NZ" altLang="en-US">
                <a:latin typeface="Century Gothic" panose="020B0502020202020204" pitchFamily="34" charset="0"/>
              </a:rPr>
              <a:t>Behavioural Action Plan </a:t>
            </a:r>
          </a:p>
        </p:txBody>
      </p:sp>
      <p:grpSp>
        <p:nvGrpSpPr>
          <p:cNvPr id="15" name="Group 14">
            <a:extLst>
              <a:ext uri="{FF2B5EF4-FFF2-40B4-BE49-F238E27FC236}">
                <a16:creationId xmlns:a16="http://schemas.microsoft.com/office/drawing/2014/main" id="{9FA25F7F-0A9C-35AA-EA29-37899B2A012E}"/>
              </a:ext>
            </a:extLst>
          </p:cNvPr>
          <p:cNvGrpSpPr>
            <a:grpSpLocks/>
          </p:cNvGrpSpPr>
          <p:nvPr/>
        </p:nvGrpSpPr>
        <p:grpSpPr bwMode="auto">
          <a:xfrm flipH="1">
            <a:off x="9950450" y="614363"/>
            <a:ext cx="1100138" cy="842962"/>
            <a:chOff x="939800" y="783673"/>
            <a:chExt cx="1308101" cy="1002532"/>
          </a:xfrm>
        </p:grpSpPr>
        <p:pic>
          <p:nvPicPr>
            <p:cNvPr id="16" name="Picture 15">
              <a:extLst>
                <a:ext uri="{FF2B5EF4-FFF2-40B4-BE49-F238E27FC236}">
                  <a16:creationId xmlns:a16="http://schemas.microsoft.com/office/drawing/2014/main" id="{E8FD85EE-DB6C-CC15-671D-FBE0CD344DEB}"/>
                </a:ext>
              </a:extLst>
            </p:cNvPr>
            <p:cNvPicPr>
              <a:picLocks noChangeAspect="1"/>
            </p:cNvPicPr>
            <p:nvPr/>
          </p:nvPicPr>
          <p:blipFill>
            <a:blip r:embed="rId3" cstate="print">
              <a:duotone>
                <a:schemeClr val="accent5">
                  <a:shade val="45000"/>
                  <a:satMod val="135000"/>
                </a:schemeClr>
                <a:prstClr val="white"/>
              </a:duotone>
            </a:blip>
            <a:stretch>
              <a:fillRect/>
            </a:stretch>
          </p:blipFill>
          <p:spPr>
            <a:xfrm flipH="1">
              <a:off x="1257605" y="783673"/>
              <a:ext cx="990296" cy="990296"/>
            </a:xfrm>
            <a:prstGeom prst="rect">
              <a:avLst/>
            </a:prstGeom>
            <a:ln>
              <a:noFill/>
            </a:ln>
          </p:spPr>
        </p:pic>
        <p:sp>
          <p:nvSpPr>
            <p:cNvPr id="17" name="Oval 16">
              <a:extLst>
                <a:ext uri="{FF2B5EF4-FFF2-40B4-BE49-F238E27FC236}">
                  <a16:creationId xmlns:a16="http://schemas.microsoft.com/office/drawing/2014/main" id="{A77C991F-1FC1-F681-67FE-4BC031A7C2F5}"/>
                </a:ext>
              </a:extLst>
            </p:cNvPr>
            <p:cNvSpPr/>
            <p:nvPr/>
          </p:nvSpPr>
          <p:spPr>
            <a:xfrm>
              <a:off x="939800" y="1740893"/>
              <a:ext cx="1308101" cy="45312"/>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grpSp>
      <p:grpSp>
        <p:nvGrpSpPr>
          <p:cNvPr id="147466" name="Group 17">
            <a:extLst>
              <a:ext uri="{FF2B5EF4-FFF2-40B4-BE49-F238E27FC236}">
                <a16:creationId xmlns:a16="http://schemas.microsoft.com/office/drawing/2014/main" id="{A8AB6A3F-7B83-D112-EC81-638554827ACC}"/>
              </a:ext>
            </a:extLst>
          </p:cNvPr>
          <p:cNvGrpSpPr>
            <a:grpSpLocks/>
          </p:cNvGrpSpPr>
          <p:nvPr/>
        </p:nvGrpSpPr>
        <p:grpSpPr bwMode="auto">
          <a:xfrm>
            <a:off x="9604375" y="204788"/>
            <a:ext cx="2849563" cy="376237"/>
            <a:chOff x="9604598" y="204437"/>
            <a:chExt cx="2848654" cy="377134"/>
          </a:xfrm>
        </p:grpSpPr>
        <p:sp>
          <p:nvSpPr>
            <p:cNvPr id="19" name="Prostokąt zaokrąglony 7">
              <a:extLst>
                <a:ext uri="{FF2B5EF4-FFF2-40B4-BE49-F238E27FC236}">
                  <a16:creationId xmlns:a16="http://schemas.microsoft.com/office/drawing/2014/main" id="{E3A8E41A-1D9D-9367-3A7E-6C2FB7A3600C}"/>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19 of GD Section</a:t>
              </a:r>
              <a:endParaRPr lang="en-US" sz="1100" b="1">
                <a:solidFill>
                  <a:schemeClr val="bg1"/>
                </a:solidFill>
                <a:latin typeface="Century Gothic" panose="020B0502020202020204" pitchFamily="34" charset="0"/>
              </a:endParaRPr>
            </a:p>
          </p:txBody>
        </p:sp>
        <p:pic>
          <p:nvPicPr>
            <p:cNvPr id="147468" name="Graphic 19" descr="Closed book with solid fill">
              <a:extLst>
                <a:ext uri="{FF2B5EF4-FFF2-40B4-BE49-F238E27FC236}">
                  <a16:creationId xmlns:a16="http://schemas.microsoft.com/office/drawing/2014/main" id="{91B451AD-7FCA-0CDB-7480-1C29FE8CB28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750" fill="hold"/>
                                        <p:tgtEl>
                                          <p:spTgt spid="15"/>
                                        </p:tgtEl>
                                        <p:attrNameLst>
                                          <p:attrName>ppt_x</p:attrName>
                                        </p:attrNameLst>
                                      </p:cBhvr>
                                      <p:tavLst>
                                        <p:tav tm="0">
                                          <p:val>
                                            <p:strVal val="1+#ppt_w/2"/>
                                          </p:val>
                                        </p:tav>
                                        <p:tav tm="100000">
                                          <p:val>
                                            <p:strVal val="#ppt_x"/>
                                          </p:val>
                                        </p:tav>
                                      </p:tavLst>
                                    </p:anim>
                                    <p:anim calcmode="lin" valueType="num">
                                      <p:cBhvr additive="base">
                                        <p:cTn id="8" dur="75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3" name="Tytuł 1">
            <a:extLst>
              <a:ext uri="{FF2B5EF4-FFF2-40B4-BE49-F238E27FC236}">
                <a16:creationId xmlns:a16="http://schemas.microsoft.com/office/drawing/2014/main" id="{59E4CD7D-6C28-CF0A-85E7-9FD6C105CE9F}"/>
              </a:ext>
            </a:extLst>
          </p:cNvPr>
          <p:cNvSpPr txBox="1">
            <a:spLocks noChangeArrowheads="1"/>
          </p:cNvSpPr>
          <p:nvPr/>
        </p:nvSpPr>
        <p:spPr bwMode="auto">
          <a:xfrm>
            <a:off x="271463" y="188913"/>
            <a:ext cx="11549062" cy="352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79488">
              <a:defRPr>
                <a:solidFill>
                  <a:schemeClr val="tx1"/>
                </a:solidFill>
                <a:latin typeface="Calibri" panose="020F0502020204030204" pitchFamily="34" charset="0"/>
              </a:defRPr>
            </a:lvl1pPr>
            <a:lvl2pPr marL="742950" indent="-285750" defTabSz="979488">
              <a:defRPr>
                <a:solidFill>
                  <a:schemeClr val="tx1"/>
                </a:solidFill>
                <a:latin typeface="Calibri" panose="020F0502020204030204" pitchFamily="34" charset="0"/>
              </a:defRPr>
            </a:lvl2pPr>
            <a:lvl3pPr marL="1143000" indent="-228600" defTabSz="979488">
              <a:defRPr>
                <a:solidFill>
                  <a:schemeClr val="tx1"/>
                </a:solidFill>
                <a:latin typeface="Calibri" panose="020F0502020204030204" pitchFamily="34" charset="0"/>
              </a:defRPr>
            </a:lvl3pPr>
            <a:lvl4pPr marL="1600200" indent="-228600" defTabSz="979488">
              <a:defRPr>
                <a:solidFill>
                  <a:schemeClr val="tx1"/>
                </a:solidFill>
                <a:latin typeface="Calibri" panose="020F0502020204030204" pitchFamily="34" charset="0"/>
              </a:defRPr>
            </a:lvl4pPr>
            <a:lvl5pPr marL="2057400" indent="-228600" defTabSz="979488">
              <a:defRPr>
                <a:solidFill>
                  <a:schemeClr val="tx1"/>
                </a:solidFill>
                <a:latin typeface="Calibri" panose="020F0502020204030204" pitchFamily="34" charset="0"/>
              </a:defRPr>
            </a:lvl5pPr>
            <a:lvl6pPr marL="2514600" indent="-228600" defTabSz="979488" eaLnBrk="0" fontAlgn="base" hangingPunct="0">
              <a:spcBef>
                <a:spcPct val="0"/>
              </a:spcBef>
              <a:spcAft>
                <a:spcPct val="0"/>
              </a:spcAft>
              <a:defRPr>
                <a:solidFill>
                  <a:schemeClr val="tx1"/>
                </a:solidFill>
                <a:latin typeface="Calibri" panose="020F0502020204030204" pitchFamily="34" charset="0"/>
              </a:defRPr>
            </a:lvl6pPr>
            <a:lvl7pPr marL="2971800" indent="-228600" defTabSz="979488" eaLnBrk="0" fontAlgn="base" hangingPunct="0">
              <a:spcBef>
                <a:spcPct val="0"/>
              </a:spcBef>
              <a:spcAft>
                <a:spcPct val="0"/>
              </a:spcAft>
              <a:defRPr>
                <a:solidFill>
                  <a:schemeClr val="tx1"/>
                </a:solidFill>
                <a:latin typeface="Calibri" panose="020F0502020204030204" pitchFamily="34" charset="0"/>
              </a:defRPr>
            </a:lvl7pPr>
            <a:lvl8pPr marL="3429000" indent="-228600" defTabSz="979488" eaLnBrk="0" fontAlgn="base" hangingPunct="0">
              <a:spcBef>
                <a:spcPct val="0"/>
              </a:spcBef>
              <a:spcAft>
                <a:spcPct val="0"/>
              </a:spcAft>
              <a:defRPr>
                <a:solidFill>
                  <a:schemeClr val="tx1"/>
                </a:solidFill>
                <a:latin typeface="Calibri" panose="020F0502020204030204" pitchFamily="34" charset="0"/>
              </a:defRPr>
            </a:lvl8pPr>
            <a:lvl9pPr marL="3886200" indent="-228600" defTabSz="979488"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pl-PL">
                <a:latin typeface="Century Gothic" panose="020B0502020202020204" pitchFamily="34" charset="0"/>
              </a:rPr>
              <a:t>Course Workbook</a:t>
            </a:r>
            <a:endParaRPr lang="pl-PL" altLang="en-US">
              <a:latin typeface="Century Gothic" panose="020B0502020202020204" pitchFamily="34" charset="0"/>
            </a:endParaRPr>
          </a:p>
        </p:txBody>
      </p:sp>
      <p:grpSp>
        <p:nvGrpSpPr>
          <p:cNvPr id="61444" name="Group 6">
            <a:extLst>
              <a:ext uri="{FF2B5EF4-FFF2-40B4-BE49-F238E27FC236}">
                <a16:creationId xmlns:a16="http://schemas.microsoft.com/office/drawing/2014/main" id="{ADE39A3F-F979-D930-2C1F-5483AC5C7EE3}"/>
              </a:ext>
            </a:extLst>
          </p:cNvPr>
          <p:cNvGrpSpPr>
            <a:grpSpLocks/>
          </p:cNvGrpSpPr>
          <p:nvPr/>
        </p:nvGrpSpPr>
        <p:grpSpPr bwMode="auto">
          <a:xfrm>
            <a:off x="458788" y="4522788"/>
            <a:ext cx="2847975" cy="376237"/>
            <a:chOff x="9604598" y="204437"/>
            <a:chExt cx="2848654" cy="377134"/>
          </a:xfrm>
        </p:grpSpPr>
        <p:sp>
          <p:nvSpPr>
            <p:cNvPr id="8" name="Prostokąt zaokrąglony 7">
              <a:extLst>
                <a:ext uri="{FF2B5EF4-FFF2-40B4-BE49-F238E27FC236}">
                  <a16:creationId xmlns:a16="http://schemas.microsoft.com/office/drawing/2014/main" id="{042805B6-4C61-73C9-B449-480A38687797}"/>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9 of GD Section</a:t>
              </a:r>
              <a:endParaRPr lang="en-US" sz="1100" b="1">
                <a:solidFill>
                  <a:schemeClr val="bg1"/>
                </a:solidFill>
                <a:latin typeface="Century Gothic" panose="020B0502020202020204" pitchFamily="34" charset="0"/>
              </a:endParaRPr>
            </a:p>
          </p:txBody>
        </p:sp>
        <p:pic>
          <p:nvPicPr>
            <p:cNvPr id="61451" name="Graphic 8" descr="Closed book with solid fill">
              <a:extLst>
                <a:ext uri="{FF2B5EF4-FFF2-40B4-BE49-F238E27FC236}">
                  <a16:creationId xmlns:a16="http://schemas.microsoft.com/office/drawing/2014/main" id="{85456934-608C-9EE5-970D-11B77F6105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15749" y="276044"/>
              <a:ext cx="227066"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1445" name="Group 9">
            <a:extLst>
              <a:ext uri="{FF2B5EF4-FFF2-40B4-BE49-F238E27FC236}">
                <a16:creationId xmlns:a16="http://schemas.microsoft.com/office/drawing/2014/main" id="{42D4C1F1-6EC9-DCF8-A668-A13D9C70C961}"/>
              </a:ext>
            </a:extLst>
          </p:cNvPr>
          <p:cNvGrpSpPr>
            <a:grpSpLocks/>
          </p:cNvGrpSpPr>
          <p:nvPr/>
        </p:nvGrpSpPr>
        <p:grpSpPr bwMode="auto">
          <a:xfrm>
            <a:off x="458788" y="5162550"/>
            <a:ext cx="2847975" cy="377825"/>
            <a:chOff x="9604598" y="204437"/>
            <a:chExt cx="2848654" cy="377134"/>
          </a:xfrm>
        </p:grpSpPr>
        <p:sp>
          <p:nvSpPr>
            <p:cNvPr id="11" name="Prostokąt zaokrąglony 7">
              <a:extLst>
                <a:ext uri="{FF2B5EF4-FFF2-40B4-BE49-F238E27FC236}">
                  <a16:creationId xmlns:a16="http://schemas.microsoft.com/office/drawing/2014/main" id="{F2E10B6B-5B87-6567-D054-75E37A5CDCBB}"/>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3 of RS Section</a:t>
              </a:r>
              <a:endParaRPr lang="en-US" sz="1100" b="1">
                <a:solidFill>
                  <a:schemeClr val="bg1"/>
                </a:solidFill>
                <a:latin typeface="Century Gothic" panose="020B0502020202020204" pitchFamily="34" charset="0"/>
              </a:endParaRPr>
            </a:p>
          </p:txBody>
        </p:sp>
        <p:pic>
          <p:nvPicPr>
            <p:cNvPr id="61449" name="Graphic 11" descr="Closed book with solid fill">
              <a:extLst>
                <a:ext uri="{FF2B5EF4-FFF2-40B4-BE49-F238E27FC236}">
                  <a16:creationId xmlns:a16="http://schemas.microsoft.com/office/drawing/2014/main" id="{DC54FEFB-25A2-BBBF-32F7-1F66FC04CDA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15749" y="275744"/>
              <a:ext cx="227066" cy="228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3" name="Grupa 2">
            <a:extLst>
              <a:ext uri="{FF2B5EF4-FFF2-40B4-BE49-F238E27FC236}">
                <a16:creationId xmlns:a16="http://schemas.microsoft.com/office/drawing/2014/main" id="{A543A47E-0789-3A28-7878-513B7BEC62BD}"/>
              </a:ext>
            </a:extLst>
          </p:cNvPr>
          <p:cNvGrpSpPr/>
          <p:nvPr/>
        </p:nvGrpSpPr>
        <p:grpSpPr>
          <a:xfrm>
            <a:off x="-171280" y="656479"/>
            <a:ext cx="5693833" cy="461665"/>
            <a:chOff x="6096000" y="4628233"/>
            <a:chExt cx="6428442" cy="461665"/>
          </a:xfrm>
          <a:solidFill>
            <a:srgbClr val="86D2E9"/>
          </a:solidFill>
        </p:grpSpPr>
        <p:sp>
          <p:nvSpPr>
            <p:cNvPr id="14" name="Prostokąt zaokrąglony 3">
              <a:extLst>
                <a:ext uri="{FF2B5EF4-FFF2-40B4-BE49-F238E27FC236}">
                  <a16:creationId xmlns:a16="http://schemas.microsoft.com/office/drawing/2014/main" id="{8D63460F-5F0D-C325-4998-4FDCCAD53423}"/>
                </a:ext>
              </a:extLst>
            </p:cNvPr>
            <p:cNvSpPr/>
            <p:nvPr/>
          </p:nvSpPr>
          <p:spPr>
            <a:xfrm>
              <a:off x="6096000" y="4628233"/>
              <a:ext cx="6428442" cy="461665"/>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defTabSz="913203" eaLnBrk="1" fontAlgn="auto" hangingPunct="1">
                <a:spcBef>
                  <a:spcPts val="0"/>
                </a:spcBef>
                <a:spcAft>
                  <a:spcPts val="0"/>
                </a:spcAft>
                <a:defRPr/>
              </a:pPr>
              <a:endParaRPr lang="pl-PL">
                <a:latin typeface="Century Gothic" panose="020B0502020202020204" pitchFamily="34" charset="0"/>
              </a:endParaRPr>
            </a:p>
          </p:txBody>
        </p:sp>
        <p:sp>
          <p:nvSpPr>
            <p:cNvPr id="15" name="TextBox 91">
              <a:extLst>
                <a:ext uri="{FF2B5EF4-FFF2-40B4-BE49-F238E27FC236}">
                  <a16:creationId xmlns:a16="http://schemas.microsoft.com/office/drawing/2014/main" id="{9EA9FCFA-2667-C5CF-C361-7D875D48B62B}"/>
                </a:ext>
              </a:extLst>
            </p:cNvPr>
            <p:cNvSpPr txBox="1"/>
            <p:nvPr/>
          </p:nvSpPr>
          <p:spPr>
            <a:xfrm>
              <a:off x="6188806" y="4628233"/>
              <a:ext cx="6219286" cy="461665"/>
            </a:xfrm>
            <a:prstGeom prst="rect">
              <a:avLst/>
            </a:prstGeom>
            <a:solidFill>
              <a:schemeClr val="bg1">
                <a:lumMod val="75000"/>
              </a:schemeClr>
            </a:solidFill>
          </p:spPr>
          <p:txBody>
            <a:bodyPr>
              <a:spAutoFit/>
            </a:bodyPr>
            <a:lstStyle/>
            <a:p>
              <a:pPr algn="r" defTabSz="913203" eaLnBrk="1" fontAlgn="auto" hangingPunct="1">
                <a:spcBef>
                  <a:spcPts val="0"/>
                </a:spcBef>
                <a:spcAft>
                  <a:spcPts val="0"/>
                </a:spcAft>
                <a:defRPr/>
              </a:pPr>
              <a:r>
                <a:rPr lang="en-NZ" sz="2400" b="1">
                  <a:solidFill>
                    <a:schemeClr val="bg1"/>
                  </a:solidFill>
                  <a:latin typeface="Century Gothic" panose="020B0502020202020204" pitchFamily="34" charset="0"/>
                </a:rPr>
                <a:t>Course Workbook</a:t>
              </a:r>
              <a:endParaRPr lang="en-US" sz="2400" b="1">
                <a:solidFill>
                  <a:schemeClr val="bg1"/>
                </a:solidFill>
                <a:latin typeface="Century Gothic" panose="020B0502020202020204" pitchFamily="34" charset="0"/>
              </a:endParaRPr>
            </a:p>
          </p:txBody>
        </p:sp>
      </p:grpSp>
      <p:sp>
        <p:nvSpPr>
          <p:cNvPr id="17" name="Rectangle 16">
            <a:extLst>
              <a:ext uri="{FF2B5EF4-FFF2-40B4-BE49-F238E27FC236}">
                <a16:creationId xmlns:a16="http://schemas.microsoft.com/office/drawing/2014/main" id="{AD7B8689-25C1-3255-A6C6-70329881DEC7}"/>
              </a:ext>
            </a:extLst>
          </p:cNvPr>
          <p:cNvSpPr/>
          <p:nvPr/>
        </p:nvSpPr>
        <p:spPr>
          <a:xfrm>
            <a:off x="427038" y="1296988"/>
            <a:ext cx="5759450" cy="3109912"/>
          </a:xfrm>
          <a:prstGeom prst="rect">
            <a:avLst/>
          </a:prstGeom>
        </p:spPr>
        <p:txBody>
          <a:bodyPr>
            <a:spAutoFit/>
          </a:bodyPr>
          <a:lstStyle/>
          <a:p>
            <a:pPr defTabSz="913260" eaLnBrk="1" fontAlgn="auto" hangingPunct="1">
              <a:spcBef>
                <a:spcPts val="0"/>
              </a:spcBef>
              <a:spcAft>
                <a:spcPts val="0"/>
              </a:spcAft>
              <a:defRPr/>
            </a:pPr>
            <a:r>
              <a:rPr lang="en-NZ" sz="2000">
                <a:latin typeface="Century Gothic" panose="020B0502020202020204" pitchFamily="34" charset="0"/>
              </a:rPr>
              <a:t>Your Course Workbook Contains:</a:t>
            </a:r>
          </a:p>
          <a:p>
            <a:pPr defTabSz="913260" eaLnBrk="1" fontAlgn="auto" hangingPunct="1">
              <a:spcBef>
                <a:spcPts val="0"/>
              </a:spcBef>
              <a:spcAft>
                <a:spcPts val="0"/>
              </a:spcAft>
              <a:defRPr/>
            </a:pPr>
            <a:endParaRPr lang="en-NZ" sz="1600">
              <a:solidFill>
                <a:prstClr val="black"/>
              </a:solidFill>
              <a:latin typeface="Century Gothic" panose="020B0502020202020204" pitchFamily="34" charset="0"/>
            </a:endParaRPr>
          </a:p>
          <a:p>
            <a:pPr marL="342900" indent="-342900" defTabSz="913260" eaLnBrk="1" fontAlgn="auto" hangingPunct="1">
              <a:spcBef>
                <a:spcPts val="0"/>
              </a:spcBef>
              <a:spcAft>
                <a:spcPts val="0"/>
              </a:spcAft>
              <a:buFont typeface="Arial" panose="020B0604020202020204" pitchFamily="34" charset="0"/>
              <a:buChar char="•"/>
              <a:defRPr/>
            </a:pPr>
            <a:r>
              <a:rPr lang="en-NZ" sz="2000">
                <a:solidFill>
                  <a:prstClr val="black"/>
                </a:solidFill>
                <a:latin typeface="Century Gothic" panose="020B0502020202020204" pitchFamily="34" charset="0"/>
              </a:rPr>
              <a:t>Images</a:t>
            </a:r>
          </a:p>
          <a:p>
            <a:pPr marL="342900" indent="-342900" defTabSz="913260" eaLnBrk="1" fontAlgn="auto" hangingPunct="1">
              <a:spcBef>
                <a:spcPts val="0"/>
              </a:spcBef>
              <a:spcAft>
                <a:spcPts val="0"/>
              </a:spcAft>
              <a:buFont typeface="Arial" panose="020B0604020202020204" pitchFamily="34" charset="0"/>
              <a:buChar char="•"/>
              <a:defRPr/>
            </a:pPr>
            <a:r>
              <a:rPr lang="en-NZ" sz="2000">
                <a:solidFill>
                  <a:prstClr val="black"/>
                </a:solidFill>
                <a:latin typeface="Century Gothic" panose="020B0502020202020204" pitchFamily="34" charset="0"/>
              </a:rPr>
              <a:t>Additional Notes and Tips</a:t>
            </a:r>
          </a:p>
          <a:p>
            <a:pPr marL="342900" indent="-342900" defTabSz="913260" eaLnBrk="1" fontAlgn="auto" hangingPunct="1">
              <a:spcBef>
                <a:spcPts val="0"/>
              </a:spcBef>
              <a:spcAft>
                <a:spcPts val="0"/>
              </a:spcAft>
              <a:buFont typeface="Arial" panose="020B0604020202020204" pitchFamily="34" charset="0"/>
              <a:buChar char="•"/>
              <a:defRPr/>
            </a:pPr>
            <a:r>
              <a:rPr lang="en-NZ" sz="2000">
                <a:solidFill>
                  <a:prstClr val="black"/>
                </a:solidFill>
                <a:latin typeface="Century Gothic" panose="020B0502020202020204" pitchFamily="34" charset="0"/>
              </a:rPr>
              <a:t>Exercises</a:t>
            </a:r>
          </a:p>
          <a:p>
            <a:pPr marL="342900" indent="-342900" defTabSz="913260" eaLnBrk="1" fontAlgn="auto" hangingPunct="1">
              <a:spcBef>
                <a:spcPts val="0"/>
              </a:spcBef>
              <a:spcAft>
                <a:spcPts val="0"/>
              </a:spcAft>
              <a:buFont typeface="Arial" panose="020B0604020202020204" pitchFamily="34" charset="0"/>
              <a:buChar char="•"/>
              <a:defRPr/>
            </a:pPr>
            <a:r>
              <a:rPr lang="en-NZ" sz="2000">
                <a:solidFill>
                  <a:prstClr val="black"/>
                </a:solidFill>
                <a:latin typeface="Century Gothic" panose="020B0502020202020204" pitchFamily="34" charset="0"/>
              </a:rPr>
              <a:t>Space for taking your own notes</a:t>
            </a:r>
          </a:p>
          <a:p>
            <a:pPr defTabSz="913260" eaLnBrk="1" fontAlgn="auto" hangingPunct="1">
              <a:spcBef>
                <a:spcPts val="0"/>
              </a:spcBef>
              <a:spcAft>
                <a:spcPts val="0"/>
              </a:spcAft>
              <a:defRPr/>
            </a:pPr>
            <a:endParaRPr lang="en-NZ" sz="2000">
              <a:solidFill>
                <a:prstClr val="black"/>
              </a:solidFill>
              <a:latin typeface="Century Gothic" panose="020B0502020202020204" pitchFamily="34" charset="0"/>
            </a:endParaRPr>
          </a:p>
          <a:p>
            <a:pPr defTabSz="913260" eaLnBrk="1" fontAlgn="auto" hangingPunct="1">
              <a:spcBef>
                <a:spcPts val="0"/>
              </a:spcBef>
              <a:spcAft>
                <a:spcPts val="0"/>
              </a:spcAft>
              <a:defRPr/>
            </a:pPr>
            <a:r>
              <a:rPr lang="en-NZ" sz="2000">
                <a:solidFill>
                  <a:prstClr val="black"/>
                </a:solidFill>
                <a:latin typeface="Century Gothic" panose="020B0502020202020204" pitchFamily="34" charset="0"/>
              </a:rPr>
              <a:t>Please look out for the indicators below that let you know what page to turn to in your workbook.</a:t>
            </a:r>
          </a:p>
        </p:txBody>
      </p:sp>
      <p:pic>
        <p:nvPicPr>
          <p:cNvPr id="4" name="Picture 3">
            <a:extLst>
              <a:ext uri="{FF2B5EF4-FFF2-40B4-BE49-F238E27FC236}">
                <a16:creationId xmlns:a16="http://schemas.microsoft.com/office/drawing/2014/main" id="{C89B3CD0-99D0-FC5A-CB8E-988075B73439}"/>
              </a:ext>
            </a:extLst>
          </p:cNvPr>
          <p:cNvPicPr>
            <a:picLocks noChangeAspect="1"/>
          </p:cNvPicPr>
          <p:nvPr/>
        </p:nvPicPr>
        <p:blipFill>
          <a:blip r:embed="rId4"/>
          <a:stretch>
            <a:fillRect/>
          </a:stretch>
        </p:blipFill>
        <p:spPr>
          <a:xfrm>
            <a:off x="6909400" y="389947"/>
            <a:ext cx="4319782" cy="6079693"/>
          </a:xfrm>
          <a:prstGeom prst="rect">
            <a:avLst/>
          </a:prstGeom>
        </p:spPr>
      </p:pic>
    </p:spTree>
  </p:cSld>
  <p:clrMapOvr>
    <a:masterClrMapping/>
  </p:clrMapOvr>
  <p:transition spd="slow">
    <p:pull/>
  </p:transition>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1654775B-E126-5752-E75E-A6F80D8E7925}"/>
              </a:ext>
            </a:extLst>
          </p:cNvPr>
          <p:cNvSpPr txBox="1"/>
          <p:nvPr/>
        </p:nvSpPr>
        <p:spPr>
          <a:xfrm>
            <a:off x="1343025" y="1630363"/>
            <a:ext cx="10234613" cy="4462462"/>
          </a:xfrm>
          <a:prstGeom prst="rect">
            <a:avLst/>
          </a:prstGeom>
          <a:noFill/>
        </p:spPr>
        <p:txBody>
          <a:bodyPr>
            <a:spAutoFit/>
          </a:bodyPr>
          <a:lstStyle/>
          <a:p>
            <a:pPr defTabSz="913260" eaLnBrk="1" fontAlgn="auto" hangingPunct="1">
              <a:spcBef>
                <a:spcPts val="0"/>
              </a:spcBef>
              <a:spcAft>
                <a:spcPts val="0"/>
              </a:spcAft>
              <a:defRPr/>
            </a:pPr>
            <a:endParaRPr lang="en-NZ" sz="1600">
              <a:latin typeface="Century Gothic" panose="020B0502020202020204" pitchFamily="34" charset="0"/>
            </a:endParaRPr>
          </a:p>
          <a:p>
            <a:pPr marL="0" lvl="1" indent="0" defTabSz="913260" eaLnBrk="1" fontAlgn="auto" hangingPunct="1">
              <a:spcBef>
                <a:spcPts val="0"/>
              </a:spcBef>
              <a:spcAft>
                <a:spcPts val="0"/>
              </a:spcAft>
              <a:buSzPct val="170000"/>
              <a:defRPr/>
            </a:pPr>
            <a:r>
              <a:rPr lang="en-NZ" sz="1600">
                <a:latin typeface="Century Gothic" panose="020B0502020202020204" pitchFamily="34" charset="0"/>
              </a:rPr>
              <a:t>Most Action Plan development areas fall into one or both of the following categories:</a:t>
            </a:r>
          </a:p>
          <a:p>
            <a:pPr marL="742351" lvl="3" indent="-285750" defTabSz="913260" eaLnBrk="1" fontAlgn="auto" hangingPunct="1">
              <a:spcBef>
                <a:spcPts val="0"/>
              </a:spcBef>
              <a:spcAft>
                <a:spcPts val="0"/>
              </a:spcAft>
              <a:buSzPct val="100000"/>
              <a:buFont typeface="Wingdings" panose="05000000000000000000" pitchFamily="2" charset="2"/>
              <a:buChar char="Ø"/>
              <a:defRPr/>
            </a:pPr>
            <a:r>
              <a:rPr lang="en-NZ" sz="1600">
                <a:latin typeface="Century Gothic" panose="020B0502020202020204" pitchFamily="34" charset="0"/>
              </a:rPr>
              <a:t>Improved Time/Process Discipline = TD</a:t>
            </a:r>
          </a:p>
          <a:p>
            <a:pPr marL="742351" lvl="3" indent="-285750" defTabSz="913260" eaLnBrk="1" fontAlgn="auto" hangingPunct="1">
              <a:spcBef>
                <a:spcPts val="0"/>
              </a:spcBef>
              <a:spcAft>
                <a:spcPts val="0"/>
              </a:spcAft>
              <a:buSzPct val="100000"/>
              <a:buFont typeface="Wingdings" panose="05000000000000000000" pitchFamily="2" charset="2"/>
              <a:buChar char="Ø"/>
              <a:defRPr/>
            </a:pPr>
            <a:r>
              <a:rPr lang="en-NZ" sz="1600">
                <a:latin typeface="Century Gothic" panose="020B0502020202020204" pitchFamily="34" charset="0"/>
              </a:rPr>
              <a:t>Overcoming  an interaction constraint = BD</a:t>
            </a:r>
          </a:p>
          <a:p>
            <a:pPr marL="285750" lvl="2" indent="-285750" defTabSz="913260" eaLnBrk="1" fontAlgn="auto" hangingPunct="1">
              <a:spcBef>
                <a:spcPts val="0"/>
              </a:spcBef>
              <a:spcAft>
                <a:spcPts val="0"/>
              </a:spcAft>
              <a:buSzPct val="100000"/>
              <a:buFont typeface="Wingdings" panose="05000000000000000000" pitchFamily="2" charset="2"/>
              <a:buChar char="Ø"/>
              <a:defRPr/>
            </a:pPr>
            <a:endParaRPr lang="en-NZ" sz="1600">
              <a:latin typeface="Century Gothic" panose="020B0502020202020204" pitchFamily="34" charset="0"/>
            </a:endParaRPr>
          </a:p>
          <a:p>
            <a:pPr marL="0" lvl="1" indent="0" defTabSz="913260" eaLnBrk="1" fontAlgn="auto" hangingPunct="1">
              <a:spcBef>
                <a:spcPts val="0"/>
              </a:spcBef>
              <a:spcAft>
                <a:spcPts val="0"/>
              </a:spcAft>
              <a:buSzPct val="170000"/>
              <a:defRPr/>
            </a:pPr>
            <a:r>
              <a:rPr lang="en-NZ" sz="1600">
                <a:latin typeface="Century Gothic" panose="020B0502020202020204" pitchFamily="34" charset="0"/>
              </a:rPr>
              <a:t>Go back and analyse your 10 development areas and mark them with TD or BD. If they are a TD then add a realistic time frame – </a:t>
            </a:r>
          </a:p>
          <a:p>
            <a:pPr marL="456594" lvl="2" indent="0" defTabSz="913260" eaLnBrk="1" fontAlgn="auto" hangingPunct="1">
              <a:spcBef>
                <a:spcPts val="0"/>
              </a:spcBef>
              <a:spcAft>
                <a:spcPts val="0"/>
              </a:spcAft>
              <a:buSzPct val="170000"/>
              <a:defRPr/>
            </a:pPr>
            <a:endParaRPr lang="en-NZ" sz="1600">
              <a:latin typeface="Century Gothic" panose="020B0502020202020204" pitchFamily="34" charset="0"/>
            </a:endParaRPr>
          </a:p>
          <a:p>
            <a:pPr marL="456594" lvl="2" indent="0" defTabSz="913260" eaLnBrk="1" fontAlgn="auto" hangingPunct="1">
              <a:spcBef>
                <a:spcPts val="0"/>
              </a:spcBef>
              <a:spcAft>
                <a:spcPts val="0"/>
              </a:spcAft>
              <a:buSzPct val="170000"/>
              <a:defRPr/>
            </a:pPr>
            <a:r>
              <a:rPr lang="en-NZ" sz="1400" b="1" i="1">
                <a:latin typeface="Century Gothic" panose="020B0502020202020204" pitchFamily="34" charset="0"/>
              </a:rPr>
              <a:t>Behavioural  Discipline Hints:</a:t>
            </a:r>
          </a:p>
          <a:p>
            <a:pPr marL="456594" lvl="2" indent="0" defTabSz="913260" eaLnBrk="1" fontAlgn="auto" hangingPunct="1">
              <a:spcBef>
                <a:spcPts val="0"/>
              </a:spcBef>
              <a:spcAft>
                <a:spcPts val="0"/>
              </a:spcAft>
              <a:buSzPct val="170000"/>
              <a:defRPr/>
            </a:pPr>
            <a:r>
              <a:rPr lang="en-NZ" sz="1400" i="1">
                <a:latin typeface="Century Gothic" panose="020B0502020202020204" pitchFamily="34" charset="0"/>
              </a:rPr>
              <a:t>It takes longer to change behaviours than you might think and reinforcement is essential. Go through your plan with someone else who can support your commitment.</a:t>
            </a:r>
            <a:br>
              <a:rPr lang="en-NZ" sz="1400" i="1">
                <a:latin typeface="Century Gothic" panose="020B0502020202020204" pitchFamily="34" charset="0"/>
              </a:rPr>
            </a:br>
            <a:endParaRPr lang="en-NZ" sz="1400" i="1">
              <a:latin typeface="Century Gothic" panose="020B0502020202020204" pitchFamily="34" charset="0"/>
            </a:endParaRPr>
          </a:p>
          <a:p>
            <a:pPr marL="456609" lvl="1" indent="0" defTabSz="913203" eaLnBrk="1" fontAlgn="auto" hangingPunct="1">
              <a:spcBef>
                <a:spcPts val="0"/>
              </a:spcBef>
              <a:spcAft>
                <a:spcPts val="0"/>
              </a:spcAft>
              <a:defRPr/>
            </a:pPr>
            <a:r>
              <a:rPr lang="en-US" sz="1400" b="1" i="1">
                <a:latin typeface="Century Gothic" panose="020B0502020202020204" pitchFamily="34" charset="0"/>
              </a:rPr>
              <a:t>Time Discipline Hints:</a:t>
            </a:r>
          </a:p>
          <a:p>
            <a:pPr marL="742359" lvl="1" indent="-285750" defTabSz="913203" eaLnBrk="1" fontAlgn="auto" hangingPunct="1">
              <a:spcBef>
                <a:spcPts val="0"/>
              </a:spcBef>
              <a:spcAft>
                <a:spcPts val="0"/>
              </a:spcAft>
              <a:buFont typeface="Arial" panose="020B0604020202020204" pitchFamily="34" charset="0"/>
              <a:buChar char="•"/>
              <a:defRPr/>
            </a:pPr>
            <a:r>
              <a:rPr lang="en-US" sz="1400" i="1">
                <a:latin typeface="Century Gothic" panose="020B0502020202020204" pitchFamily="34" charset="0"/>
              </a:rPr>
              <a:t>Consider whether you are an a.m. or a p.m. person.</a:t>
            </a:r>
          </a:p>
          <a:p>
            <a:pPr marL="742359" lvl="1" indent="-285750" defTabSz="913203" eaLnBrk="1" fontAlgn="auto" hangingPunct="1">
              <a:spcBef>
                <a:spcPts val="0"/>
              </a:spcBef>
              <a:spcAft>
                <a:spcPts val="0"/>
              </a:spcAft>
              <a:buFont typeface="Arial" panose="020B0604020202020204" pitchFamily="34" charset="0"/>
              <a:buChar char="•"/>
              <a:defRPr/>
            </a:pPr>
            <a:r>
              <a:rPr lang="en-US" sz="1400" i="1">
                <a:latin typeface="Century Gothic" panose="020B0502020202020204" pitchFamily="34" charset="0"/>
              </a:rPr>
              <a:t>Start the day with something you like doing </a:t>
            </a:r>
            <a:r>
              <a:rPr lang="mr-IN" sz="1400" i="1">
                <a:latin typeface="Century Gothic" panose="020B0502020202020204" pitchFamily="34" charset="0"/>
              </a:rPr>
              <a:t>–</a:t>
            </a:r>
            <a:r>
              <a:rPr lang="en-US" sz="1400" i="1">
                <a:latin typeface="Century Gothic" panose="020B0502020202020204" pitchFamily="34" charset="0"/>
              </a:rPr>
              <a:t> but be disciplined with your time.</a:t>
            </a:r>
          </a:p>
          <a:p>
            <a:pPr marL="742359" lvl="1" indent="-285750" defTabSz="913203" eaLnBrk="1" fontAlgn="auto" hangingPunct="1">
              <a:spcBef>
                <a:spcPts val="0"/>
              </a:spcBef>
              <a:spcAft>
                <a:spcPts val="0"/>
              </a:spcAft>
              <a:buFont typeface="Arial" panose="020B0604020202020204" pitchFamily="34" charset="0"/>
              <a:buChar char="•"/>
              <a:defRPr/>
            </a:pPr>
            <a:r>
              <a:rPr lang="en-US" sz="1400" i="1">
                <a:latin typeface="Century Gothic" panose="020B0502020202020204" pitchFamily="34" charset="0"/>
              </a:rPr>
              <a:t>Schedule the first small step of a big project in your diary (e.g., Gather data for sales meeting next week) and make a commitment to stick to it!</a:t>
            </a:r>
          </a:p>
          <a:p>
            <a:pPr marL="742359" lvl="1" indent="-285750" defTabSz="913203" eaLnBrk="1" fontAlgn="auto" hangingPunct="1">
              <a:spcBef>
                <a:spcPts val="0"/>
              </a:spcBef>
              <a:spcAft>
                <a:spcPts val="0"/>
              </a:spcAft>
              <a:buFont typeface="Arial" panose="020B0604020202020204" pitchFamily="34" charset="0"/>
              <a:buChar char="•"/>
              <a:defRPr/>
            </a:pPr>
            <a:r>
              <a:rPr lang="en-US" sz="1400" i="1">
                <a:latin typeface="Century Gothic" panose="020B0502020202020204" pitchFamily="34" charset="0"/>
              </a:rPr>
              <a:t>Schedule the next step and try making yourself accountable to someone.</a:t>
            </a:r>
          </a:p>
          <a:p>
            <a:pPr marL="456594" lvl="2" indent="0" defTabSz="913260" eaLnBrk="1" fontAlgn="auto" hangingPunct="1">
              <a:spcBef>
                <a:spcPts val="0"/>
              </a:spcBef>
              <a:spcAft>
                <a:spcPts val="0"/>
              </a:spcAft>
              <a:buSzPct val="170000"/>
              <a:defRPr/>
            </a:pPr>
            <a:endParaRPr lang="en-NZ" sz="1600">
              <a:latin typeface="Century Gothic" panose="020B0502020202020204" pitchFamily="34" charset="0"/>
            </a:endParaRPr>
          </a:p>
        </p:txBody>
      </p:sp>
      <p:sp>
        <p:nvSpPr>
          <p:cNvPr id="149507" name="Rectangle 7">
            <a:extLst>
              <a:ext uri="{FF2B5EF4-FFF2-40B4-BE49-F238E27FC236}">
                <a16:creationId xmlns:a16="http://schemas.microsoft.com/office/drawing/2014/main" id="{8E20057E-0A47-11C2-9D3C-E5E421942DCE}"/>
              </a:ext>
            </a:extLst>
          </p:cNvPr>
          <p:cNvSpPr>
            <a:spLocks noChangeArrowheads="1"/>
          </p:cNvSpPr>
          <p:nvPr/>
        </p:nvSpPr>
        <p:spPr bwMode="auto">
          <a:xfrm>
            <a:off x="3336925" y="917575"/>
            <a:ext cx="5516563" cy="892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en-US" sz="2600" b="1">
                <a:solidFill>
                  <a:srgbClr val="86D2E9"/>
                </a:solidFill>
                <a:latin typeface="Century Gothic" panose="020B0502020202020204" pitchFamily="34" charset="0"/>
              </a:rPr>
              <a:t>Your </a:t>
            </a:r>
            <a:r>
              <a:rPr lang="en-NZ" altLang="en-US" sz="2600" b="1" err="1">
                <a:solidFill>
                  <a:srgbClr val="86D2E9"/>
                </a:solidFill>
                <a:latin typeface="Century Gothic" panose="020B0502020202020204" pitchFamily="34" charset="0"/>
              </a:rPr>
              <a:t>QuickFIX</a:t>
            </a:r>
            <a:r>
              <a:rPr lang="en-NZ" altLang="en-US" sz="2600" b="1">
                <a:solidFill>
                  <a:srgbClr val="86D2E9"/>
                </a:solidFill>
                <a:latin typeface="Century Gothic" panose="020B0502020202020204" pitchFamily="34" charset="0"/>
              </a:rPr>
              <a:t> 5-Point Action Plan</a:t>
            </a:r>
          </a:p>
        </p:txBody>
      </p:sp>
      <p:sp>
        <p:nvSpPr>
          <p:cNvPr id="149508" name="TextBox 11">
            <a:extLst>
              <a:ext uri="{FF2B5EF4-FFF2-40B4-BE49-F238E27FC236}">
                <a16:creationId xmlns:a16="http://schemas.microsoft.com/office/drawing/2014/main" id="{22C1C70C-EA4A-D078-3E5A-10CB0B4FC957}"/>
              </a:ext>
            </a:extLst>
          </p:cNvPr>
          <p:cNvSpPr txBox="1">
            <a:spLocks noChangeArrowheads="1"/>
          </p:cNvSpPr>
          <p:nvPr/>
        </p:nvSpPr>
        <p:spPr bwMode="auto">
          <a:xfrm>
            <a:off x="766763" y="1773238"/>
            <a:ext cx="468312"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sz="4000">
                <a:latin typeface="Century Gothic" panose="020B0502020202020204" pitchFamily="34" charset="0"/>
              </a:rPr>
              <a:t>5</a:t>
            </a:r>
          </a:p>
        </p:txBody>
      </p:sp>
      <p:sp>
        <p:nvSpPr>
          <p:cNvPr id="149509" name="Text Placeholder 1">
            <a:extLst>
              <a:ext uri="{FF2B5EF4-FFF2-40B4-BE49-F238E27FC236}">
                <a16:creationId xmlns:a16="http://schemas.microsoft.com/office/drawing/2014/main" id="{4530D92C-20F6-56C6-6BA9-1A9F67A74410}"/>
              </a:ext>
            </a:extLst>
          </p:cNvPr>
          <p:cNvSpPr txBox="1">
            <a:spLocks noChangeArrowheads="1"/>
          </p:cNvSpPr>
          <p:nvPr/>
        </p:nvSpPr>
        <p:spPr bwMode="auto">
          <a:xfrm>
            <a:off x="334963" y="188913"/>
            <a:ext cx="32623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79488">
              <a:defRPr>
                <a:solidFill>
                  <a:schemeClr val="tx1"/>
                </a:solidFill>
                <a:latin typeface="Calibri" panose="020F0502020204030204" pitchFamily="34" charset="0"/>
              </a:defRPr>
            </a:lvl1pPr>
            <a:lvl2pPr marL="795338" indent="-304800" defTabSz="979488">
              <a:defRPr>
                <a:solidFill>
                  <a:schemeClr val="tx1"/>
                </a:solidFill>
                <a:latin typeface="Calibri" panose="020F0502020204030204" pitchFamily="34" charset="0"/>
              </a:defRPr>
            </a:lvl2pPr>
            <a:lvl3pPr marL="1223963" indent="-244475" defTabSz="979488">
              <a:defRPr>
                <a:solidFill>
                  <a:schemeClr val="tx1"/>
                </a:solidFill>
                <a:latin typeface="Calibri" panose="020F0502020204030204" pitchFamily="34" charset="0"/>
              </a:defRPr>
            </a:lvl3pPr>
            <a:lvl4pPr marL="1712913" indent="-244475" defTabSz="979488">
              <a:defRPr>
                <a:solidFill>
                  <a:schemeClr val="tx1"/>
                </a:solidFill>
                <a:latin typeface="Calibri" panose="020F0502020204030204" pitchFamily="34" charset="0"/>
              </a:defRPr>
            </a:lvl4pPr>
            <a:lvl5pPr marL="2203450" indent="-244475" defTabSz="979488">
              <a:defRPr>
                <a:solidFill>
                  <a:schemeClr val="tx1"/>
                </a:solidFill>
                <a:latin typeface="Calibri" panose="020F0502020204030204" pitchFamily="34" charset="0"/>
              </a:defRPr>
            </a:lvl5pPr>
            <a:lvl6pPr marL="2660650" indent="-244475" defTabSz="979488" eaLnBrk="0" fontAlgn="base" hangingPunct="0">
              <a:spcBef>
                <a:spcPct val="0"/>
              </a:spcBef>
              <a:spcAft>
                <a:spcPct val="0"/>
              </a:spcAft>
              <a:defRPr>
                <a:solidFill>
                  <a:schemeClr val="tx1"/>
                </a:solidFill>
                <a:latin typeface="Calibri" panose="020F0502020204030204" pitchFamily="34" charset="0"/>
              </a:defRPr>
            </a:lvl6pPr>
            <a:lvl7pPr marL="3117850" indent="-244475" defTabSz="979488" eaLnBrk="0" fontAlgn="base" hangingPunct="0">
              <a:spcBef>
                <a:spcPct val="0"/>
              </a:spcBef>
              <a:spcAft>
                <a:spcPct val="0"/>
              </a:spcAft>
              <a:defRPr>
                <a:solidFill>
                  <a:schemeClr val="tx1"/>
                </a:solidFill>
                <a:latin typeface="Calibri" panose="020F0502020204030204" pitchFamily="34" charset="0"/>
              </a:defRPr>
            </a:lvl7pPr>
            <a:lvl8pPr marL="3575050" indent="-244475" defTabSz="979488" eaLnBrk="0" fontAlgn="base" hangingPunct="0">
              <a:spcBef>
                <a:spcPct val="0"/>
              </a:spcBef>
              <a:spcAft>
                <a:spcPct val="0"/>
              </a:spcAft>
              <a:defRPr>
                <a:solidFill>
                  <a:schemeClr val="tx1"/>
                </a:solidFill>
                <a:latin typeface="Calibri" panose="020F0502020204030204" pitchFamily="34" charset="0"/>
              </a:defRPr>
            </a:lvl8pPr>
            <a:lvl9pPr marL="4032250" indent="-244475" defTabSz="979488"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NZ" altLang="en-US">
                <a:latin typeface="Century Gothic" panose="020B0502020202020204" pitchFamily="34" charset="0"/>
              </a:rPr>
              <a:t>Behavioural Action Plan </a:t>
            </a:r>
          </a:p>
        </p:txBody>
      </p:sp>
      <p:grpSp>
        <p:nvGrpSpPr>
          <p:cNvPr id="11" name="Group 10">
            <a:extLst>
              <a:ext uri="{FF2B5EF4-FFF2-40B4-BE49-F238E27FC236}">
                <a16:creationId xmlns:a16="http://schemas.microsoft.com/office/drawing/2014/main" id="{4FDA0782-058F-2A4E-D521-77EEC502F1D3}"/>
              </a:ext>
            </a:extLst>
          </p:cNvPr>
          <p:cNvGrpSpPr>
            <a:grpSpLocks/>
          </p:cNvGrpSpPr>
          <p:nvPr/>
        </p:nvGrpSpPr>
        <p:grpSpPr bwMode="auto">
          <a:xfrm flipH="1">
            <a:off x="9120188" y="614363"/>
            <a:ext cx="1100137" cy="842962"/>
            <a:chOff x="939800" y="783673"/>
            <a:chExt cx="1308101" cy="1002532"/>
          </a:xfrm>
        </p:grpSpPr>
        <p:pic>
          <p:nvPicPr>
            <p:cNvPr id="13" name="Picture 12">
              <a:extLst>
                <a:ext uri="{FF2B5EF4-FFF2-40B4-BE49-F238E27FC236}">
                  <a16:creationId xmlns:a16="http://schemas.microsoft.com/office/drawing/2014/main" id="{A7AD7B76-75BD-05BD-E1E1-0A9C2653E857}"/>
                </a:ext>
              </a:extLst>
            </p:cNvPr>
            <p:cNvPicPr>
              <a:picLocks noChangeAspect="1"/>
            </p:cNvPicPr>
            <p:nvPr/>
          </p:nvPicPr>
          <p:blipFill>
            <a:blip r:embed="rId3" cstate="print">
              <a:duotone>
                <a:schemeClr val="accent5">
                  <a:shade val="45000"/>
                  <a:satMod val="135000"/>
                </a:schemeClr>
                <a:prstClr val="white"/>
              </a:duotone>
            </a:blip>
            <a:stretch>
              <a:fillRect/>
            </a:stretch>
          </p:blipFill>
          <p:spPr>
            <a:xfrm flipH="1">
              <a:off x="1257605" y="783673"/>
              <a:ext cx="990296" cy="990296"/>
            </a:xfrm>
            <a:prstGeom prst="rect">
              <a:avLst/>
            </a:prstGeom>
            <a:ln>
              <a:noFill/>
            </a:ln>
          </p:spPr>
        </p:pic>
        <p:sp>
          <p:nvSpPr>
            <p:cNvPr id="14" name="Oval 13">
              <a:extLst>
                <a:ext uri="{FF2B5EF4-FFF2-40B4-BE49-F238E27FC236}">
                  <a16:creationId xmlns:a16="http://schemas.microsoft.com/office/drawing/2014/main" id="{766A2F2B-BEA6-7F0D-4F0E-F5449B400124}"/>
                </a:ext>
              </a:extLst>
            </p:cNvPr>
            <p:cNvSpPr/>
            <p:nvPr/>
          </p:nvSpPr>
          <p:spPr>
            <a:xfrm>
              <a:off x="939800" y="1740893"/>
              <a:ext cx="1308101" cy="45312"/>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gr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750" fill="hold"/>
                                        <p:tgtEl>
                                          <p:spTgt spid="11"/>
                                        </p:tgtEl>
                                        <p:attrNameLst>
                                          <p:attrName>ppt_x</p:attrName>
                                        </p:attrNameLst>
                                      </p:cBhvr>
                                      <p:tavLst>
                                        <p:tav tm="0">
                                          <p:val>
                                            <p:strVal val="1+#ppt_w/2"/>
                                          </p:val>
                                        </p:tav>
                                        <p:tav tm="100000">
                                          <p:val>
                                            <p:strVal val="#ppt_x"/>
                                          </p:val>
                                        </p:tav>
                                      </p:tavLst>
                                    </p:anim>
                                    <p:anim calcmode="lin" valueType="num">
                                      <p:cBhvr additive="base">
                                        <p:cTn id="8" dur="75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Text Placeholder 1">
            <a:extLst>
              <a:ext uri="{FF2B5EF4-FFF2-40B4-BE49-F238E27FC236}">
                <a16:creationId xmlns:a16="http://schemas.microsoft.com/office/drawing/2014/main" id="{09ED352C-20B7-A6AD-94B4-87FF880C38CF}"/>
              </a:ext>
            </a:extLst>
          </p:cNvPr>
          <p:cNvSpPr>
            <a:spLocks noGrp="1" noChangeArrowheads="1"/>
          </p:cNvSpPr>
          <p:nvPr>
            <p:ph type="body" sz="quarter" idx="4294967295"/>
          </p:nvPr>
        </p:nvSpPr>
        <p:spPr bwMode="auto">
          <a:xfrm>
            <a:off x="334963" y="188913"/>
            <a:ext cx="3262312" cy="4000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a:latin typeface="Century Gothic" panose="020B0502020202020204" pitchFamily="34" charset="0"/>
              </a:rPr>
              <a:t>Behavioural Action Plan </a:t>
            </a:r>
          </a:p>
        </p:txBody>
      </p:sp>
      <p:sp>
        <p:nvSpPr>
          <p:cNvPr id="151555" name="Rectangle 7">
            <a:extLst>
              <a:ext uri="{FF2B5EF4-FFF2-40B4-BE49-F238E27FC236}">
                <a16:creationId xmlns:a16="http://schemas.microsoft.com/office/drawing/2014/main" id="{145D84DD-4874-3EDE-6FDB-8A72C53CDCC3}"/>
              </a:ext>
            </a:extLst>
          </p:cNvPr>
          <p:cNvSpPr>
            <a:spLocks noChangeArrowheads="1"/>
          </p:cNvSpPr>
          <p:nvPr/>
        </p:nvSpPr>
        <p:spPr bwMode="auto">
          <a:xfrm>
            <a:off x="1671638" y="981075"/>
            <a:ext cx="88471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en-US" sz="2800" b="1">
                <a:solidFill>
                  <a:srgbClr val="86D2E9"/>
                </a:solidFill>
                <a:latin typeface="Century Gothic" panose="020B0502020202020204" pitchFamily="34" charset="0"/>
              </a:rPr>
              <a:t>YOUR BEHAVIOURAL ACTION PLAN – SPREADSHEET.</a:t>
            </a:r>
          </a:p>
        </p:txBody>
      </p:sp>
      <p:graphicFrame>
        <p:nvGraphicFramePr>
          <p:cNvPr id="4" name="Table 3">
            <a:extLst>
              <a:ext uri="{FF2B5EF4-FFF2-40B4-BE49-F238E27FC236}">
                <a16:creationId xmlns:a16="http://schemas.microsoft.com/office/drawing/2014/main" id="{6F0B3F26-7AB1-C46E-3355-00F3677D63BE}"/>
              </a:ext>
            </a:extLst>
          </p:cNvPr>
          <p:cNvGraphicFramePr>
            <a:graphicFrameLocks noGrp="1"/>
          </p:cNvGraphicFramePr>
          <p:nvPr/>
        </p:nvGraphicFramePr>
        <p:xfrm>
          <a:off x="2108200" y="2025650"/>
          <a:ext cx="7974012" cy="3048000"/>
        </p:xfrm>
        <a:graphic>
          <a:graphicData uri="http://schemas.openxmlformats.org/drawingml/2006/table">
            <a:tbl>
              <a:tblPr firstRow="1" bandRow="1">
                <a:tableStyleId>{FABFCF23-3B69-468F-B69F-88F6DE6A72F2}</a:tableStyleId>
              </a:tblPr>
              <a:tblGrid>
                <a:gridCol w="1329002">
                  <a:extLst>
                    <a:ext uri="{9D8B030D-6E8A-4147-A177-3AD203B41FA5}">
                      <a16:colId xmlns:a16="http://schemas.microsoft.com/office/drawing/2014/main" val="20000"/>
                    </a:ext>
                  </a:extLst>
                </a:gridCol>
                <a:gridCol w="1329002">
                  <a:extLst>
                    <a:ext uri="{9D8B030D-6E8A-4147-A177-3AD203B41FA5}">
                      <a16:colId xmlns:a16="http://schemas.microsoft.com/office/drawing/2014/main" val="20001"/>
                    </a:ext>
                  </a:extLst>
                </a:gridCol>
                <a:gridCol w="1329002">
                  <a:extLst>
                    <a:ext uri="{9D8B030D-6E8A-4147-A177-3AD203B41FA5}">
                      <a16:colId xmlns:a16="http://schemas.microsoft.com/office/drawing/2014/main" val="20002"/>
                    </a:ext>
                  </a:extLst>
                </a:gridCol>
                <a:gridCol w="1329002">
                  <a:extLst>
                    <a:ext uri="{9D8B030D-6E8A-4147-A177-3AD203B41FA5}">
                      <a16:colId xmlns:a16="http://schemas.microsoft.com/office/drawing/2014/main" val="20003"/>
                    </a:ext>
                  </a:extLst>
                </a:gridCol>
                <a:gridCol w="1329002">
                  <a:extLst>
                    <a:ext uri="{9D8B030D-6E8A-4147-A177-3AD203B41FA5}">
                      <a16:colId xmlns:a16="http://schemas.microsoft.com/office/drawing/2014/main" val="20004"/>
                    </a:ext>
                  </a:extLst>
                </a:gridCol>
                <a:gridCol w="1329002">
                  <a:extLst>
                    <a:ext uri="{9D8B030D-6E8A-4147-A177-3AD203B41FA5}">
                      <a16:colId xmlns:a16="http://schemas.microsoft.com/office/drawing/2014/main" val="20005"/>
                    </a:ext>
                  </a:extLst>
                </a:gridCol>
              </a:tblGrid>
              <a:tr h="381000">
                <a:tc>
                  <a:txBody>
                    <a:bodyPr/>
                    <a:lstStyle/>
                    <a:p>
                      <a:endParaRPr lang="en-NZ" sz="1900"/>
                    </a:p>
                  </a:txBody>
                  <a:tcPr marL="112510" marR="112510" marT="45719" marB="45719"/>
                </a:tc>
                <a:tc>
                  <a:txBody>
                    <a:bodyPr/>
                    <a:lstStyle/>
                    <a:p>
                      <a:endParaRPr lang="en-NZ" sz="1900"/>
                    </a:p>
                  </a:txBody>
                  <a:tcPr marL="112510" marR="112510" marT="45719" marB="45719"/>
                </a:tc>
                <a:tc>
                  <a:txBody>
                    <a:bodyPr/>
                    <a:lstStyle/>
                    <a:p>
                      <a:endParaRPr lang="en-NZ" sz="1900"/>
                    </a:p>
                  </a:txBody>
                  <a:tcPr marL="112510" marR="112510" marT="45719" marB="45719"/>
                </a:tc>
                <a:tc>
                  <a:txBody>
                    <a:bodyPr/>
                    <a:lstStyle/>
                    <a:p>
                      <a:endParaRPr lang="en-NZ" sz="1900"/>
                    </a:p>
                  </a:txBody>
                  <a:tcPr marL="112510" marR="112510" marT="45719" marB="45719"/>
                </a:tc>
                <a:tc>
                  <a:txBody>
                    <a:bodyPr/>
                    <a:lstStyle/>
                    <a:p>
                      <a:endParaRPr lang="en-NZ" sz="1900"/>
                    </a:p>
                  </a:txBody>
                  <a:tcPr marL="112510" marR="112510" marT="45719" marB="45719"/>
                </a:tc>
                <a:tc>
                  <a:txBody>
                    <a:bodyPr/>
                    <a:lstStyle/>
                    <a:p>
                      <a:endParaRPr lang="en-NZ" sz="1900"/>
                    </a:p>
                  </a:txBody>
                  <a:tcPr marL="112510" marR="112510" marT="45719" marB="45719"/>
                </a:tc>
                <a:extLst>
                  <a:ext uri="{0D108BD9-81ED-4DB2-BD59-A6C34878D82A}">
                    <a16:rowId xmlns:a16="http://schemas.microsoft.com/office/drawing/2014/main" val="10000"/>
                  </a:ext>
                </a:extLst>
              </a:tr>
              <a:tr h="381000">
                <a:tc>
                  <a:txBody>
                    <a:bodyPr/>
                    <a:lstStyle/>
                    <a:p>
                      <a:endParaRPr lang="en-NZ" sz="1900"/>
                    </a:p>
                  </a:txBody>
                  <a:tcPr marL="112510" marR="112510" marT="45719" marB="45719"/>
                </a:tc>
                <a:tc>
                  <a:txBody>
                    <a:bodyPr/>
                    <a:lstStyle/>
                    <a:p>
                      <a:endParaRPr lang="en-NZ" sz="1900"/>
                    </a:p>
                  </a:txBody>
                  <a:tcPr marL="112510" marR="112510" marT="45719" marB="45719"/>
                </a:tc>
                <a:tc>
                  <a:txBody>
                    <a:bodyPr/>
                    <a:lstStyle/>
                    <a:p>
                      <a:endParaRPr lang="en-NZ" sz="1900"/>
                    </a:p>
                  </a:txBody>
                  <a:tcPr marL="112510" marR="112510" marT="45719" marB="45719"/>
                </a:tc>
                <a:tc>
                  <a:txBody>
                    <a:bodyPr/>
                    <a:lstStyle/>
                    <a:p>
                      <a:endParaRPr lang="en-NZ" sz="1900"/>
                    </a:p>
                  </a:txBody>
                  <a:tcPr marL="112510" marR="112510" marT="45719" marB="45719"/>
                </a:tc>
                <a:tc>
                  <a:txBody>
                    <a:bodyPr/>
                    <a:lstStyle/>
                    <a:p>
                      <a:endParaRPr lang="en-NZ" sz="1900"/>
                    </a:p>
                  </a:txBody>
                  <a:tcPr marL="112510" marR="112510" marT="45719" marB="45719"/>
                </a:tc>
                <a:tc>
                  <a:txBody>
                    <a:bodyPr/>
                    <a:lstStyle/>
                    <a:p>
                      <a:endParaRPr lang="en-NZ" sz="1900"/>
                    </a:p>
                  </a:txBody>
                  <a:tcPr marL="112510" marR="112510" marT="45719" marB="45719"/>
                </a:tc>
                <a:extLst>
                  <a:ext uri="{0D108BD9-81ED-4DB2-BD59-A6C34878D82A}">
                    <a16:rowId xmlns:a16="http://schemas.microsoft.com/office/drawing/2014/main" val="10001"/>
                  </a:ext>
                </a:extLst>
              </a:tr>
              <a:tr h="381000">
                <a:tc>
                  <a:txBody>
                    <a:bodyPr/>
                    <a:lstStyle/>
                    <a:p>
                      <a:endParaRPr lang="en-NZ" sz="1900"/>
                    </a:p>
                  </a:txBody>
                  <a:tcPr marL="112510" marR="112510" marT="45719" marB="45719"/>
                </a:tc>
                <a:tc>
                  <a:txBody>
                    <a:bodyPr/>
                    <a:lstStyle/>
                    <a:p>
                      <a:endParaRPr lang="en-NZ" sz="1900"/>
                    </a:p>
                  </a:txBody>
                  <a:tcPr marL="112510" marR="112510" marT="45719" marB="45719"/>
                </a:tc>
                <a:tc>
                  <a:txBody>
                    <a:bodyPr/>
                    <a:lstStyle/>
                    <a:p>
                      <a:endParaRPr lang="en-NZ" sz="1900"/>
                    </a:p>
                  </a:txBody>
                  <a:tcPr marL="112510" marR="112510" marT="45719" marB="45719"/>
                </a:tc>
                <a:tc>
                  <a:txBody>
                    <a:bodyPr/>
                    <a:lstStyle/>
                    <a:p>
                      <a:endParaRPr lang="en-NZ" sz="1900"/>
                    </a:p>
                  </a:txBody>
                  <a:tcPr marL="112510" marR="112510" marT="45719" marB="45719"/>
                </a:tc>
                <a:tc>
                  <a:txBody>
                    <a:bodyPr/>
                    <a:lstStyle/>
                    <a:p>
                      <a:endParaRPr lang="en-NZ" sz="1900"/>
                    </a:p>
                  </a:txBody>
                  <a:tcPr marL="112510" marR="112510" marT="45719" marB="45719"/>
                </a:tc>
                <a:tc>
                  <a:txBody>
                    <a:bodyPr/>
                    <a:lstStyle/>
                    <a:p>
                      <a:endParaRPr lang="en-NZ" sz="1900"/>
                    </a:p>
                  </a:txBody>
                  <a:tcPr marL="112510" marR="112510" marT="45719" marB="45719"/>
                </a:tc>
                <a:extLst>
                  <a:ext uri="{0D108BD9-81ED-4DB2-BD59-A6C34878D82A}">
                    <a16:rowId xmlns:a16="http://schemas.microsoft.com/office/drawing/2014/main" val="10002"/>
                  </a:ext>
                </a:extLst>
              </a:tr>
              <a:tr h="381000">
                <a:tc>
                  <a:txBody>
                    <a:bodyPr/>
                    <a:lstStyle/>
                    <a:p>
                      <a:endParaRPr lang="en-NZ" sz="1900"/>
                    </a:p>
                  </a:txBody>
                  <a:tcPr marL="112510" marR="112510" marT="45719" marB="45719"/>
                </a:tc>
                <a:tc>
                  <a:txBody>
                    <a:bodyPr/>
                    <a:lstStyle/>
                    <a:p>
                      <a:endParaRPr lang="en-NZ" sz="1900"/>
                    </a:p>
                  </a:txBody>
                  <a:tcPr marL="112510" marR="112510" marT="45719" marB="45719"/>
                </a:tc>
                <a:tc>
                  <a:txBody>
                    <a:bodyPr/>
                    <a:lstStyle/>
                    <a:p>
                      <a:endParaRPr lang="en-NZ" sz="1900"/>
                    </a:p>
                  </a:txBody>
                  <a:tcPr marL="112510" marR="112510" marT="45719" marB="45719"/>
                </a:tc>
                <a:tc>
                  <a:txBody>
                    <a:bodyPr/>
                    <a:lstStyle/>
                    <a:p>
                      <a:endParaRPr lang="en-NZ" sz="1900"/>
                    </a:p>
                  </a:txBody>
                  <a:tcPr marL="112510" marR="112510" marT="45719" marB="45719"/>
                </a:tc>
                <a:tc>
                  <a:txBody>
                    <a:bodyPr/>
                    <a:lstStyle/>
                    <a:p>
                      <a:endParaRPr lang="en-NZ" sz="1900"/>
                    </a:p>
                  </a:txBody>
                  <a:tcPr marL="112510" marR="112510" marT="45719" marB="45719"/>
                </a:tc>
                <a:tc>
                  <a:txBody>
                    <a:bodyPr/>
                    <a:lstStyle/>
                    <a:p>
                      <a:endParaRPr lang="en-NZ" sz="1900"/>
                    </a:p>
                  </a:txBody>
                  <a:tcPr marL="112510" marR="112510" marT="45719" marB="45719"/>
                </a:tc>
                <a:extLst>
                  <a:ext uri="{0D108BD9-81ED-4DB2-BD59-A6C34878D82A}">
                    <a16:rowId xmlns:a16="http://schemas.microsoft.com/office/drawing/2014/main" val="10003"/>
                  </a:ext>
                </a:extLst>
              </a:tr>
              <a:tr h="381000">
                <a:tc>
                  <a:txBody>
                    <a:bodyPr/>
                    <a:lstStyle/>
                    <a:p>
                      <a:endParaRPr lang="en-NZ" sz="1900"/>
                    </a:p>
                  </a:txBody>
                  <a:tcPr marL="112510" marR="112510" marT="45719" marB="45719"/>
                </a:tc>
                <a:tc>
                  <a:txBody>
                    <a:bodyPr/>
                    <a:lstStyle/>
                    <a:p>
                      <a:endParaRPr lang="en-NZ" sz="1900"/>
                    </a:p>
                  </a:txBody>
                  <a:tcPr marL="112510" marR="112510" marT="45719" marB="45719"/>
                </a:tc>
                <a:tc>
                  <a:txBody>
                    <a:bodyPr/>
                    <a:lstStyle/>
                    <a:p>
                      <a:endParaRPr lang="en-NZ" sz="1900"/>
                    </a:p>
                  </a:txBody>
                  <a:tcPr marL="112510" marR="112510" marT="45719" marB="45719"/>
                </a:tc>
                <a:tc>
                  <a:txBody>
                    <a:bodyPr/>
                    <a:lstStyle/>
                    <a:p>
                      <a:endParaRPr lang="en-NZ" sz="1900"/>
                    </a:p>
                  </a:txBody>
                  <a:tcPr marL="112510" marR="112510" marT="45719" marB="45719"/>
                </a:tc>
                <a:tc>
                  <a:txBody>
                    <a:bodyPr/>
                    <a:lstStyle/>
                    <a:p>
                      <a:endParaRPr lang="en-NZ" sz="1900"/>
                    </a:p>
                  </a:txBody>
                  <a:tcPr marL="112510" marR="112510" marT="45719" marB="45719"/>
                </a:tc>
                <a:tc>
                  <a:txBody>
                    <a:bodyPr/>
                    <a:lstStyle/>
                    <a:p>
                      <a:endParaRPr lang="en-NZ" sz="1900"/>
                    </a:p>
                  </a:txBody>
                  <a:tcPr marL="112510" marR="112510" marT="45719" marB="45719"/>
                </a:tc>
                <a:extLst>
                  <a:ext uri="{0D108BD9-81ED-4DB2-BD59-A6C34878D82A}">
                    <a16:rowId xmlns:a16="http://schemas.microsoft.com/office/drawing/2014/main" val="10004"/>
                  </a:ext>
                </a:extLst>
              </a:tr>
              <a:tr h="381000">
                <a:tc>
                  <a:txBody>
                    <a:bodyPr/>
                    <a:lstStyle/>
                    <a:p>
                      <a:endParaRPr lang="en-NZ" sz="1900"/>
                    </a:p>
                  </a:txBody>
                  <a:tcPr marL="112510" marR="112510" marT="45719" marB="45719"/>
                </a:tc>
                <a:tc>
                  <a:txBody>
                    <a:bodyPr/>
                    <a:lstStyle/>
                    <a:p>
                      <a:endParaRPr lang="en-NZ" sz="1900"/>
                    </a:p>
                  </a:txBody>
                  <a:tcPr marL="112510" marR="112510" marT="45719" marB="45719"/>
                </a:tc>
                <a:tc>
                  <a:txBody>
                    <a:bodyPr/>
                    <a:lstStyle/>
                    <a:p>
                      <a:endParaRPr lang="en-NZ" sz="1900"/>
                    </a:p>
                  </a:txBody>
                  <a:tcPr marL="112510" marR="112510" marT="45719" marB="45719"/>
                </a:tc>
                <a:tc>
                  <a:txBody>
                    <a:bodyPr/>
                    <a:lstStyle/>
                    <a:p>
                      <a:endParaRPr lang="en-NZ" sz="1900"/>
                    </a:p>
                  </a:txBody>
                  <a:tcPr marL="112510" marR="112510" marT="45719" marB="45719"/>
                </a:tc>
                <a:tc>
                  <a:txBody>
                    <a:bodyPr/>
                    <a:lstStyle/>
                    <a:p>
                      <a:endParaRPr lang="en-NZ" sz="1900"/>
                    </a:p>
                  </a:txBody>
                  <a:tcPr marL="112510" marR="112510" marT="45719" marB="45719"/>
                </a:tc>
                <a:tc>
                  <a:txBody>
                    <a:bodyPr/>
                    <a:lstStyle/>
                    <a:p>
                      <a:endParaRPr lang="en-NZ" sz="1900"/>
                    </a:p>
                  </a:txBody>
                  <a:tcPr marL="112510" marR="112510" marT="45719" marB="45719"/>
                </a:tc>
                <a:extLst>
                  <a:ext uri="{0D108BD9-81ED-4DB2-BD59-A6C34878D82A}">
                    <a16:rowId xmlns:a16="http://schemas.microsoft.com/office/drawing/2014/main" val="10005"/>
                  </a:ext>
                </a:extLst>
              </a:tr>
              <a:tr h="381000">
                <a:tc>
                  <a:txBody>
                    <a:bodyPr/>
                    <a:lstStyle/>
                    <a:p>
                      <a:endParaRPr lang="en-NZ" sz="1900"/>
                    </a:p>
                  </a:txBody>
                  <a:tcPr marL="112510" marR="112510" marT="45719" marB="45719"/>
                </a:tc>
                <a:tc>
                  <a:txBody>
                    <a:bodyPr/>
                    <a:lstStyle/>
                    <a:p>
                      <a:endParaRPr lang="en-NZ" sz="1900"/>
                    </a:p>
                  </a:txBody>
                  <a:tcPr marL="112510" marR="112510" marT="45719" marB="45719"/>
                </a:tc>
                <a:tc>
                  <a:txBody>
                    <a:bodyPr/>
                    <a:lstStyle/>
                    <a:p>
                      <a:endParaRPr lang="en-NZ" sz="1900"/>
                    </a:p>
                  </a:txBody>
                  <a:tcPr marL="112510" marR="112510" marT="45719" marB="45719"/>
                </a:tc>
                <a:tc>
                  <a:txBody>
                    <a:bodyPr/>
                    <a:lstStyle/>
                    <a:p>
                      <a:endParaRPr lang="en-NZ" sz="1900"/>
                    </a:p>
                  </a:txBody>
                  <a:tcPr marL="112510" marR="112510" marT="45719" marB="45719"/>
                </a:tc>
                <a:tc>
                  <a:txBody>
                    <a:bodyPr/>
                    <a:lstStyle/>
                    <a:p>
                      <a:endParaRPr lang="en-NZ" sz="1900"/>
                    </a:p>
                  </a:txBody>
                  <a:tcPr marL="112510" marR="112510" marT="45719" marB="45719"/>
                </a:tc>
                <a:tc>
                  <a:txBody>
                    <a:bodyPr/>
                    <a:lstStyle/>
                    <a:p>
                      <a:endParaRPr lang="en-NZ" sz="1900"/>
                    </a:p>
                  </a:txBody>
                  <a:tcPr marL="112510" marR="112510" marT="45719" marB="45719"/>
                </a:tc>
                <a:extLst>
                  <a:ext uri="{0D108BD9-81ED-4DB2-BD59-A6C34878D82A}">
                    <a16:rowId xmlns:a16="http://schemas.microsoft.com/office/drawing/2014/main" val="10006"/>
                  </a:ext>
                </a:extLst>
              </a:tr>
              <a:tr h="381000">
                <a:tc>
                  <a:txBody>
                    <a:bodyPr/>
                    <a:lstStyle/>
                    <a:p>
                      <a:endParaRPr lang="en-NZ" sz="1900"/>
                    </a:p>
                  </a:txBody>
                  <a:tcPr marL="112510" marR="112510" marT="45719" marB="45719"/>
                </a:tc>
                <a:tc>
                  <a:txBody>
                    <a:bodyPr/>
                    <a:lstStyle/>
                    <a:p>
                      <a:endParaRPr lang="en-NZ" sz="1900"/>
                    </a:p>
                  </a:txBody>
                  <a:tcPr marL="112510" marR="112510" marT="45719" marB="45719"/>
                </a:tc>
                <a:tc>
                  <a:txBody>
                    <a:bodyPr/>
                    <a:lstStyle/>
                    <a:p>
                      <a:endParaRPr lang="en-NZ" sz="1900"/>
                    </a:p>
                  </a:txBody>
                  <a:tcPr marL="112510" marR="112510" marT="45719" marB="45719"/>
                </a:tc>
                <a:tc>
                  <a:txBody>
                    <a:bodyPr/>
                    <a:lstStyle/>
                    <a:p>
                      <a:endParaRPr lang="en-NZ" sz="1900"/>
                    </a:p>
                  </a:txBody>
                  <a:tcPr marL="112510" marR="112510" marT="45719" marB="45719"/>
                </a:tc>
                <a:tc>
                  <a:txBody>
                    <a:bodyPr/>
                    <a:lstStyle/>
                    <a:p>
                      <a:endParaRPr lang="en-NZ" sz="1900"/>
                    </a:p>
                  </a:txBody>
                  <a:tcPr marL="112510" marR="112510" marT="45719" marB="45719"/>
                </a:tc>
                <a:tc>
                  <a:txBody>
                    <a:bodyPr/>
                    <a:lstStyle/>
                    <a:p>
                      <a:endParaRPr lang="en-NZ" sz="1900"/>
                    </a:p>
                  </a:txBody>
                  <a:tcPr marL="112510" marR="112510" marT="45719" marB="45719"/>
                </a:tc>
                <a:extLst>
                  <a:ext uri="{0D108BD9-81ED-4DB2-BD59-A6C34878D82A}">
                    <a16:rowId xmlns:a16="http://schemas.microsoft.com/office/drawing/2014/main" val="10007"/>
                  </a:ext>
                </a:extLst>
              </a:tr>
            </a:tbl>
          </a:graphicData>
        </a:graphic>
      </p:graphicFrame>
      <p:grpSp>
        <p:nvGrpSpPr>
          <p:cNvPr id="10" name="Group 9">
            <a:extLst>
              <a:ext uri="{FF2B5EF4-FFF2-40B4-BE49-F238E27FC236}">
                <a16:creationId xmlns:a16="http://schemas.microsoft.com/office/drawing/2014/main" id="{DF6CEE36-97D4-6975-C910-94DEBA7C76B5}"/>
              </a:ext>
            </a:extLst>
          </p:cNvPr>
          <p:cNvGrpSpPr>
            <a:grpSpLocks/>
          </p:cNvGrpSpPr>
          <p:nvPr/>
        </p:nvGrpSpPr>
        <p:grpSpPr bwMode="auto">
          <a:xfrm>
            <a:off x="430213" y="1071563"/>
            <a:ext cx="1308100" cy="1003300"/>
            <a:chOff x="939800" y="783673"/>
            <a:chExt cx="1308101" cy="1002532"/>
          </a:xfrm>
        </p:grpSpPr>
        <p:pic>
          <p:nvPicPr>
            <p:cNvPr id="11" name="Picture 10">
              <a:extLst>
                <a:ext uri="{FF2B5EF4-FFF2-40B4-BE49-F238E27FC236}">
                  <a16:creationId xmlns:a16="http://schemas.microsoft.com/office/drawing/2014/main" id="{86138607-3B68-F2B5-C09C-8D4242EA266D}"/>
                </a:ext>
              </a:extLst>
            </p:cNvPr>
            <p:cNvPicPr>
              <a:picLocks noChangeAspect="1"/>
            </p:cNvPicPr>
            <p:nvPr/>
          </p:nvPicPr>
          <p:blipFill>
            <a:blip r:embed="rId3" cstate="print">
              <a:duotone>
                <a:schemeClr val="accent5">
                  <a:shade val="45000"/>
                  <a:satMod val="135000"/>
                </a:schemeClr>
                <a:prstClr val="white"/>
              </a:duotone>
            </a:blip>
            <a:stretch>
              <a:fillRect/>
            </a:stretch>
          </p:blipFill>
          <p:spPr>
            <a:xfrm flipH="1">
              <a:off x="1257605" y="783673"/>
              <a:ext cx="990296" cy="990296"/>
            </a:xfrm>
            <a:prstGeom prst="rect">
              <a:avLst/>
            </a:prstGeom>
            <a:ln>
              <a:noFill/>
            </a:ln>
          </p:spPr>
        </p:pic>
        <p:sp>
          <p:nvSpPr>
            <p:cNvPr id="12" name="Oval 11">
              <a:extLst>
                <a:ext uri="{FF2B5EF4-FFF2-40B4-BE49-F238E27FC236}">
                  <a16:creationId xmlns:a16="http://schemas.microsoft.com/office/drawing/2014/main" id="{DB40BB17-BB14-D8DB-6094-53F1A213A3E3}"/>
                </a:ext>
              </a:extLst>
            </p:cNvPr>
            <p:cNvSpPr/>
            <p:nvPr/>
          </p:nvSpPr>
          <p:spPr>
            <a:xfrm>
              <a:off x="939800" y="1740202"/>
              <a:ext cx="1308101" cy="4600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grpSp>
      <p:grpSp>
        <p:nvGrpSpPr>
          <p:cNvPr id="151617" name="Group 8">
            <a:extLst>
              <a:ext uri="{FF2B5EF4-FFF2-40B4-BE49-F238E27FC236}">
                <a16:creationId xmlns:a16="http://schemas.microsoft.com/office/drawing/2014/main" id="{0DF7167D-DCC1-142F-F6DD-EEDCAD1F0FE7}"/>
              </a:ext>
            </a:extLst>
          </p:cNvPr>
          <p:cNvGrpSpPr>
            <a:grpSpLocks/>
          </p:cNvGrpSpPr>
          <p:nvPr/>
        </p:nvGrpSpPr>
        <p:grpSpPr bwMode="auto">
          <a:xfrm>
            <a:off x="9604375" y="204788"/>
            <a:ext cx="2849563" cy="376237"/>
            <a:chOff x="9604598" y="204437"/>
            <a:chExt cx="2848654" cy="377134"/>
          </a:xfrm>
        </p:grpSpPr>
        <p:sp>
          <p:nvSpPr>
            <p:cNvPr id="13" name="Prostokąt zaokrąglony 7">
              <a:extLst>
                <a:ext uri="{FF2B5EF4-FFF2-40B4-BE49-F238E27FC236}">
                  <a16:creationId xmlns:a16="http://schemas.microsoft.com/office/drawing/2014/main" id="{83332E3C-9213-69FC-C3BA-92381BE85443}"/>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19 of GD Section</a:t>
              </a:r>
              <a:endParaRPr lang="en-US" sz="1100" b="1">
                <a:solidFill>
                  <a:schemeClr val="bg1"/>
                </a:solidFill>
                <a:latin typeface="Century Gothic" panose="020B0502020202020204" pitchFamily="34" charset="0"/>
              </a:endParaRPr>
            </a:p>
          </p:txBody>
        </p:sp>
        <p:pic>
          <p:nvPicPr>
            <p:cNvPr id="151619" name="Graphic 13" descr="Closed book with solid fill">
              <a:extLst>
                <a:ext uri="{FF2B5EF4-FFF2-40B4-BE49-F238E27FC236}">
                  <a16:creationId xmlns:a16="http://schemas.microsoft.com/office/drawing/2014/main" id="{85A35DF1-D5A8-0C16-A43C-04E10B38135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750" fill="hold"/>
                                        <p:tgtEl>
                                          <p:spTgt spid="10"/>
                                        </p:tgtEl>
                                        <p:attrNameLst>
                                          <p:attrName>ppt_x</p:attrName>
                                        </p:attrNameLst>
                                      </p:cBhvr>
                                      <p:tavLst>
                                        <p:tav tm="0">
                                          <p:val>
                                            <p:strVal val="1+#ppt_w/2"/>
                                          </p:val>
                                        </p:tav>
                                        <p:tav tm="100000">
                                          <p:val>
                                            <p:strVal val="#ppt_x"/>
                                          </p:val>
                                        </p:tav>
                                      </p:tavLst>
                                    </p:anim>
                                    <p:anim calcmode="lin" valueType="num">
                                      <p:cBhvr additive="base">
                                        <p:cTn id="8" dur="75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53526C84-4183-7758-5CCF-237E8D58459D}"/>
              </a:ext>
            </a:extLst>
          </p:cNvPr>
          <p:cNvSpPr>
            <a:spLocks noGrp="1" noChangeArrowheads="1"/>
          </p:cNvSpPr>
          <p:nvPr>
            <p:ph type="ctrTitle" idx="4294967295"/>
          </p:nvPr>
        </p:nvSpPr>
        <p:spPr bwMode="auto">
          <a:xfrm>
            <a:off x="4773613" y="3070225"/>
            <a:ext cx="7416800" cy="792163"/>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l" eaLnBrk="1" hangingPunct="1"/>
            <a:r>
              <a:rPr lang="en-NZ" altLang="en-US" sz="3600" b="1">
                <a:solidFill>
                  <a:srgbClr val="86D2E9"/>
                </a:solidFill>
                <a:latin typeface="Century Gothic" panose="020B0502020202020204" pitchFamily="34" charset="0"/>
              </a:rPr>
              <a:t>Additional Development</a:t>
            </a:r>
            <a:br>
              <a:rPr lang="en-NZ" altLang="en-US" sz="3600" b="1">
                <a:solidFill>
                  <a:srgbClr val="86D2E9"/>
                </a:solidFill>
                <a:latin typeface="Century Gothic" panose="020B0502020202020204" pitchFamily="34" charset="0"/>
              </a:rPr>
            </a:br>
            <a:r>
              <a:rPr lang="en-NZ" altLang="en-US" sz="3600" b="1">
                <a:solidFill>
                  <a:srgbClr val="86D2E9"/>
                </a:solidFill>
                <a:latin typeface="Century Gothic" panose="020B0502020202020204" pitchFamily="34" charset="0"/>
              </a:rPr>
              <a:t>Considerations</a:t>
            </a:r>
            <a:endParaRPr lang="en-GB" altLang="en-US" sz="3600">
              <a:latin typeface="Century Gothic" panose="020B0502020202020204" pitchFamily="34" charset="0"/>
            </a:endParaRPr>
          </a:p>
        </p:txBody>
      </p:sp>
      <p:sp>
        <p:nvSpPr>
          <p:cNvPr id="2" name="Rectangle 1">
            <a:extLst>
              <a:ext uri="{FF2B5EF4-FFF2-40B4-BE49-F238E27FC236}">
                <a16:creationId xmlns:a16="http://schemas.microsoft.com/office/drawing/2014/main" id="{F735BBA3-0F68-3F2C-881F-6184DF3B1919}"/>
              </a:ext>
            </a:extLst>
          </p:cNvPr>
          <p:cNvSpPr>
            <a:spLocks noChangeArrowheads="1"/>
          </p:cNvSpPr>
          <p:nvPr/>
        </p:nvSpPr>
        <p:spPr bwMode="auto">
          <a:xfrm>
            <a:off x="4654550" y="4202113"/>
            <a:ext cx="489743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sz="3200">
                <a:latin typeface="Century Gothic" panose="020B0502020202020204" pitchFamily="34" charset="0"/>
              </a:rPr>
              <a:t>Improve performance</a:t>
            </a:r>
            <a:endParaRPr lang="en-GB" altLang="en-US" sz="3200"/>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Text Placeholder 2">
            <a:extLst>
              <a:ext uri="{FF2B5EF4-FFF2-40B4-BE49-F238E27FC236}">
                <a16:creationId xmlns:a16="http://schemas.microsoft.com/office/drawing/2014/main" id="{B963D7D8-9CF1-8FA7-C5E1-712EE27588BC}"/>
              </a:ext>
            </a:extLst>
          </p:cNvPr>
          <p:cNvSpPr>
            <a:spLocks noGrp="1" noChangeArrowheads="1"/>
          </p:cNvSpPr>
          <p:nvPr>
            <p:ph type="body" sz="quarter" idx="4294967295"/>
          </p:nvPr>
        </p:nvSpPr>
        <p:spPr bwMode="auto">
          <a:xfrm>
            <a:off x="261938" y="188913"/>
            <a:ext cx="9659937" cy="3238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b="1">
                <a:solidFill>
                  <a:srgbClr val="86D2E9"/>
                </a:solidFill>
                <a:latin typeface="Century Gothic" panose="020B0502020202020204" pitchFamily="34" charset="0"/>
              </a:rPr>
              <a:t>Self-Discovery: </a:t>
            </a:r>
            <a:r>
              <a:rPr lang="en-NZ" altLang="en-US" sz="1800">
                <a:latin typeface="Century Gothic" panose="020B0502020202020204" pitchFamily="34" charset="0"/>
              </a:rPr>
              <a:t>Learning Styles </a:t>
            </a:r>
          </a:p>
        </p:txBody>
      </p:sp>
      <p:grpSp>
        <p:nvGrpSpPr>
          <p:cNvPr id="11" name="Grupa 2">
            <a:extLst>
              <a:ext uri="{FF2B5EF4-FFF2-40B4-BE49-F238E27FC236}">
                <a16:creationId xmlns:a16="http://schemas.microsoft.com/office/drawing/2014/main" id="{1ABC1A56-14F3-04C3-DCAD-218F5E723F92}"/>
              </a:ext>
            </a:extLst>
          </p:cNvPr>
          <p:cNvGrpSpPr/>
          <p:nvPr/>
        </p:nvGrpSpPr>
        <p:grpSpPr>
          <a:xfrm>
            <a:off x="-647701" y="765498"/>
            <a:ext cx="5693833" cy="510778"/>
            <a:chOff x="6096000" y="4628233"/>
            <a:chExt cx="6428442" cy="510778"/>
          </a:xfrm>
          <a:solidFill>
            <a:srgbClr val="86D2E9"/>
          </a:solidFill>
        </p:grpSpPr>
        <p:sp>
          <p:nvSpPr>
            <p:cNvPr id="12" name="Prostokąt zaokrąglony 3">
              <a:extLst>
                <a:ext uri="{FF2B5EF4-FFF2-40B4-BE49-F238E27FC236}">
                  <a16:creationId xmlns:a16="http://schemas.microsoft.com/office/drawing/2014/main" id="{355236DD-3AF5-761C-2744-9F18FA177084}"/>
                </a:ext>
              </a:extLst>
            </p:cNvPr>
            <p:cNvSpPr/>
            <p:nvPr/>
          </p:nvSpPr>
          <p:spPr>
            <a:xfrm>
              <a:off x="6096000" y="4628233"/>
              <a:ext cx="6428442" cy="461665"/>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defTabSz="913203" eaLnBrk="1" fontAlgn="auto" hangingPunct="1">
                <a:spcBef>
                  <a:spcPts val="0"/>
                </a:spcBef>
                <a:spcAft>
                  <a:spcPts val="0"/>
                </a:spcAft>
                <a:defRPr/>
              </a:pPr>
              <a:endParaRPr lang="pl-PL">
                <a:latin typeface="Century Gothic" panose="020B0502020202020204" pitchFamily="34" charset="0"/>
              </a:endParaRPr>
            </a:p>
          </p:txBody>
        </p:sp>
        <p:sp>
          <p:nvSpPr>
            <p:cNvPr id="13" name="TextBox 91">
              <a:extLst>
                <a:ext uri="{FF2B5EF4-FFF2-40B4-BE49-F238E27FC236}">
                  <a16:creationId xmlns:a16="http://schemas.microsoft.com/office/drawing/2014/main" id="{AB8C8249-4C55-E29A-14E0-BA5CE46BC834}"/>
                </a:ext>
              </a:extLst>
            </p:cNvPr>
            <p:cNvSpPr txBox="1"/>
            <p:nvPr/>
          </p:nvSpPr>
          <p:spPr>
            <a:xfrm>
              <a:off x="6188806" y="4628233"/>
              <a:ext cx="6335636" cy="510778"/>
            </a:xfrm>
            <a:prstGeom prst="roundRect">
              <a:avLst/>
            </a:prstGeom>
            <a:grpFill/>
          </p:spPr>
          <p:txBody>
            <a:bodyPr>
              <a:spAutoFit/>
            </a:bodyPr>
            <a:lstStyle/>
            <a:p>
              <a:pPr algn="r" defTabSz="913203" eaLnBrk="1" fontAlgn="auto" hangingPunct="1">
                <a:spcBef>
                  <a:spcPts val="0"/>
                </a:spcBef>
                <a:spcAft>
                  <a:spcPts val="0"/>
                </a:spcAft>
                <a:defRPr/>
              </a:pPr>
              <a:r>
                <a:rPr lang="en-NZ" sz="2400" b="1">
                  <a:solidFill>
                    <a:schemeClr val="bg1"/>
                  </a:solidFill>
                  <a:latin typeface="Century Gothic" panose="020B0502020202020204" pitchFamily="34" charset="0"/>
                </a:rPr>
                <a:t>Learning Styles</a:t>
              </a:r>
              <a:endParaRPr lang="en-US" sz="2400" b="1">
                <a:solidFill>
                  <a:schemeClr val="bg1"/>
                </a:solidFill>
                <a:latin typeface="Century Gothic" panose="020B0502020202020204" pitchFamily="34" charset="0"/>
              </a:endParaRPr>
            </a:p>
          </p:txBody>
        </p:sp>
      </p:grpSp>
      <p:grpSp>
        <p:nvGrpSpPr>
          <p:cNvPr id="14" name="Grupa 12">
            <a:extLst>
              <a:ext uri="{FF2B5EF4-FFF2-40B4-BE49-F238E27FC236}">
                <a16:creationId xmlns:a16="http://schemas.microsoft.com/office/drawing/2014/main" id="{95752755-6470-EF8F-5E0A-E48832D9582B}"/>
              </a:ext>
            </a:extLst>
          </p:cNvPr>
          <p:cNvGrpSpPr>
            <a:grpSpLocks/>
          </p:cNvGrpSpPr>
          <p:nvPr/>
        </p:nvGrpSpPr>
        <p:grpSpPr bwMode="auto">
          <a:xfrm>
            <a:off x="920750" y="1485900"/>
            <a:ext cx="5365750" cy="935038"/>
            <a:chOff x="4432014" y="1769778"/>
            <a:chExt cx="5364932" cy="936000"/>
          </a:xfrm>
        </p:grpSpPr>
        <p:sp>
          <p:nvSpPr>
            <p:cNvPr id="15" name="Prostokąt zaokrąglony 26">
              <a:extLst>
                <a:ext uri="{FF2B5EF4-FFF2-40B4-BE49-F238E27FC236}">
                  <a16:creationId xmlns:a16="http://schemas.microsoft.com/office/drawing/2014/main" id="{95BDF54F-F8CC-F2E8-0DFE-108A2B39D841}"/>
                </a:ext>
              </a:extLst>
            </p:cNvPr>
            <p:cNvSpPr/>
            <p:nvPr/>
          </p:nvSpPr>
          <p:spPr>
            <a:xfrm>
              <a:off x="4432014" y="1769778"/>
              <a:ext cx="5314140" cy="936000"/>
            </a:xfrm>
            <a:prstGeom prst="roundRect">
              <a:avLst/>
            </a:prstGeom>
            <a:noFill/>
            <a:ln w="19050">
              <a:solidFill>
                <a:schemeClr val="bg1">
                  <a:lumMod val="6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0" tIns="0" rIns="0" bIns="0" spcCol="1270" anchor="ctr"/>
            <a:lstStyle/>
            <a:p>
              <a:pPr algn="ctr" defTabSz="800100" eaLnBrk="1" fontAlgn="auto" hangingPunct="1">
                <a:lnSpc>
                  <a:spcPct val="90000"/>
                </a:lnSpc>
                <a:spcAft>
                  <a:spcPct val="35000"/>
                </a:spcAft>
                <a:defRPr/>
              </a:pPr>
              <a:endParaRPr lang="pl-PL">
                <a:solidFill>
                  <a:schemeClr val="tx1"/>
                </a:solidFill>
                <a:latin typeface="Century Gothic" panose="020B0502020202020204" pitchFamily="34" charset="0"/>
              </a:endParaRPr>
            </a:p>
          </p:txBody>
        </p:sp>
        <p:sp>
          <p:nvSpPr>
            <p:cNvPr id="157722" name="Rectangle 33">
              <a:extLst>
                <a:ext uri="{FF2B5EF4-FFF2-40B4-BE49-F238E27FC236}">
                  <a16:creationId xmlns:a16="http://schemas.microsoft.com/office/drawing/2014/main" id="{7C2006B4-E3C1-6E75-98E2-23ACBFB012F6}"/>
                </a:ext>
              </a:extLst>
            </p:cNvPr>
            <p:cNvSpPr>
              <a:spLocks noChangeArrowheads="1"/>
            </p:cNvSpPr>
            <p:nvPr/>
          </p:nvSpPr>
          <p:spPr bwMode="auto">
            <a:xfrm>
              <a:off x="5195327" y="2057557"/>
              <a:ext cx="4601619" cy="3669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9067" tIns="44537" rIns="89067" bIns="44537">
              <a:spAutoFit/>
            </a:bodyPr>
            <a:lstStyle>
              <a:lvl1pPr defTabSz="1470025">
                <a:defRPr>
                  <a:solidFill>
                    <a:schemeClr val="tx1"/>
                  </a:solidFill>
                  <a:latin typeface="Calibri" panose="020F0502020204030204" pitchFamily="34" charset="0"/>
                </a:defRPr>
              </a:lvl1pPr>
              <a:lvl2pPr marL="742950" indent="-285750" defTabSz="1470025">
                <a:defRPr>
                  <a:solidFill>
                    <a:schemeClr val="tx1"/>
                  </a:solidFill>
                  <a:latin typeface="Calibri" panose="020F0502020204030204" pitchFamily="34" charset="0"/>
                </a:defRPr>
              </a:lvl2pPr>
              <a:lvl3pPr marL="1143000" indent="-228600" defTabSz="1470025">
                <a:defRPr>
                  <a:solidFill>
                    <a:schemeClr val="tx1"/>
                  </a:solidFill>
                  <a:latin typeface="Calibri" panose="020F0502020204030204" pitchFamily="34" charset="0"/>
                </a:defRPr>
              </a:lvl3pPr>
              <a:lvl4pPr marL="1600200" indent="-228600" defTabSz="1470025">
                <a:defRPr>
                  <a:solidFill>
                    <a:schemeClr val="tx1"/>
                  </a:solidFill>
                  <a:latin typeface="Calibri" panose="020F0502020204030204" pitchFamily="34" charset="0"/>
                </a:defRPr>
              </a:lvl4pPr>
              <a:lvl5pPr marL="2057400" indent="-228600" defTabSz="1470025">
                <a:defRPr>
                  <a:solidFill>
                    <a:schemeClr val="tx1"/>
                  </a:solidFill>
                  <a:latin typeface="Calibri" panose="020F0502020204030204" pitchFamily="34" charset="0"/>
                </a:defRPr>
              </a:lvl5pPr>
              <a:lvl6pPr marL="2514600" indent="-228600" defTabSz="1470025" eaLnBrk="0" fontAlgn="base" hangingPunct="0">
                <a:spcBef>
                  <a:spcPct val="0"/>
                </a:spcBef>
                <a:spcAft>
                  <a:spcPct val="0"/>
                </a:spcAft>
                <a:defRPr>
                  <a:solidFill>
                    <a:schemeClr val="tx1"/>
                  </a:solidFill>
                  <a:latin typeface="Calibri" panose="020F0502020204030204" pitchFamily="34" charset="0"/>
                </a:defRPr>
              </a:lvl6pPr>
              <a:lvl7pPr marL="2971800" indent="-228600" defTabSz="1470025" eaLnBrk="0" fontAlgn="base" hangingPunct="0">
                <a:spcBef>
                  <a:spcPct val="0"/>
                </a:spcBef>
                <a:spcAft>
                  <a:spcPct val="0"/>
                </a:spcAft>
                <a:defRPr>
                  <a:solidFill>
                    <a:schemeClr val="tx1"/>
                  </a:solidFill>
                  <a:latin typeface="Calibri" panose="020F0502020204030204" pitchFamily="34" charset="0"/>
                </a:defRPr>
              </a:lvl7pPr>
              <a:lvl8pPr marL="3429000" indent="-228600" defTabSz="1470025" eaLnBrk="0" fontAlgn="base" hangingPunct="0">
                <a:spcBef>
                  <a:spcPct val="0"/>
                </a:spcBef>
                <a:spcAft>
                  <a:spcPct val="0"/>
                </a:spcAft>
                <a:defRPr>
                  <a:solidFill>
                    <a:schemeClr val="tx1"/>
                  </a:solidFill>
                  <a:latin typeface="Calibri" panose="020F0502020204030204" pitchFamily="34" charset="0"/>
                </a:defRPr>
              </a:lvl8pPr>
              <a:lvl9pPr marL="3886200" indent="-228600" defTabSz="1470025"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90000"/>
                </a:lnSpc>
              </a:pPr>
              <a:r>
                <a:rPr lang="en-NZ" altLang="en-US" sz="2000">
                  <a:solidFill>
                    <a:srgbClr val="39393B"/>
                  </a:solidFill>
                  <a:latin typeface="Century Gothic" panose="020B0502020202020204" pitchFamily="34" charset="0"/>
                  <a:cs typeface="Times New Roman" panose="02020603050405020304" pitchFamily="18" charset="0"/>
                </a:rPr>
                <a:t>Action Learning</a:t>
              </a:r>
              <a:endParaRPr lang="pl-PL" altLang="en-US" sz="2000">
                <a:solidFill>
                  <a:srgbClr val="39393B"/>
                </a:solidFill>
                <a:latin typeface="Century Gothic" panose="020B0502020202020204" pitchFamily="34" charset="0"/>
                <a:cs typeface="Times New Roman" panose="02020603050405020304" pitchFamily="18" charset="0"/>
              </a:endParaRPr>
            </a:p>
          </p:txBody>
        </p:sp>
        <p:sp>
          <p:nvSpPr>
            <p:cNvPr id="17" name="Prostokąt z rogami zaokrąglonymi z jednej strony 57">
              <a:extLst>
                <a:ext uri="{FF2B5EF4-FFF2-40B4-BE49-F238E27FC236}">
                  <a16:creationId xmlns:a16="http://schemas.microsoft.com/office/drawing/2014/main" id="{861ECA85-FDCA-D87C-EAC0-0DC0C29EA5A4}"/>
                </a:ext>
              </a:extLst>
            </p:cNvPr>
            <p:cNvSpPr/>
            <p:nvPr/>
          </p:nvSpPr>
          <p:spPr>
            <a:xfrm rot="16200000">
              <a:off x="4279883" y="1928266"/>
              <a:ext cx="929643" cy="625380"/>
            </a:xfrm>
            <a:prstGeom prst="round2Same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lIns="0" tIns="0" rIns="0" anchor="ctr"/>
            <a:lstStyle/>
            <a:p>
              <a:pPr algn="ctr" defTabSz="913203" eaLnBrk="1" fontAlgn="auto" hangingPunct="1">
                <a:spcBef>
                  <a:spcPts val="0"/>
                </a:spcBef>
                <a:spcAft>
                  <a:spcPts val="0"/>
                </a:spcAft>
                <a:defRPr/>
              </a:pPr>
              <a:endParaRPr lang="pl-PL" sz="2800" b="1">
                <a:latin typeface="Century Gothic" panose="020B0502020202020204" pitchFamily="34" charset="0"/>
              </a:endParaRPr>
            </a:p>
          </p:txBody>
        </p:sp>
      </p:grpSp>
      <p:grpSp>
        <p:nvGrpSpPr>
          <p:cNvPr id="19" name="Grupa 13">
            <a:extLst>
              <a:ext uri="{FF2B5EF4-FFF2-40B4-BE49-F238E27FC236}">
                <a16:creationId xmlns:a16="http://schemas.microsoft.com/office/drawing/2014/main" id="{1B6CB16A-49D1-FA47-633B-4395916CA6F2}"/>
              </a:ext>
            </a:extLst>
          </p:cNvPr>
          <p:cNvGrpSpPr>
            <a:grpSpLocks/>
          </p:cNvGrpSpPr>
          <p:nvPr/>
        </p:nvGrpSpPr>
        <p:grpSpPr bwMode="auto">
          <a:xfrm>
            <a:off x="920750" y="2649538"/>
            <a:ext cx="5314950" cy="935037"/>
            <a:chOff x="4432014" y="2780062"/>
            <a:chExt cx="5314623" cy="936000"/>
          </a:xfrm>
        </p:grpSpPr>
        <p:sp>
          <p:nvSpPr>
            <p:cNvPr id="157718" name="Rectangle 33">
              <a:extLst>
                <a:ext uri="{FF2B5EF4-FFF2-40B4-BE49-F238E27FC236}">
                  <a16:creationId xmlns:a16="http://schemas.microsoft.com/office/drawing/2014/main" id="{214E272A-2F9B-E927-044F-956146DD1E97}"/>
                </a:ext>
              </a:extLst>
            </p:cNvPr>
            <p:cNvSpPr>
              <a:spLocks noChangeArrowheads="1"/>
            </p:cNvSpPr>
            <p:nvPr/>
          </p:nvSpPr>
          <p:spPr bwMode="auto">
            <a:xfrm>
              <a:off x="5195327" y="3052452"/>
              <a:ext cx="4319721" cy="397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9067" tIns="44537" rIns="89067" bIns="44537">
              <a:spAutoFit/>
            </a:bodyPr>
            <a:lstStyle>
              <a:lvl1pPr defTabSz="1470025">
                <a:defRPr>
                  <a:solidFill>
                    <a:schemeClr val="tx1"/>
                  </a:solidFill>
                  <a:latin typeface="Calibri" panose="020F0502020204030204" pitchFamily="34" charset="0"/>
                </a:defRPr>
              </a:lvl1pPr>
              <a:lvl2pPr marL="742950" indent="-285750" defTabSz="1470025">
                <a:defRPr>
                  <a:solidFill>
                    <a:schemeClr val="tx1"/>
                  </a:solidFill>
                  <a:latin typeface="Calibri" panose="020F0502020204030204" pitchFamily="34" charset="0"/>
                </a:defRPr>
              </a:lvl2pPr>
              <a:lvl3pPr marL="1143000" indent="-228600" defTabSz="1470025">
                <a:defRPr>
                  <a:solidFill>
                    <a:schemeClr val="tx1"/>
                  </a:solidFill>
                  <a:latin typeface="Calibri" panose="020F0502020204030204" pitchFamily="34" charset="0"/>
                </a:defRPr>
              </a:lvl3pPr>
              <a:lvl4pPr marL="1600200" indent="-228600" defTabSz="1470025">
                <a:defRPr>
                  <a:solidFill>
                    <a:schemeClr val="tx1"/>
                  </a:solidFill>
                  <a:latin typeface="Calibri" panose="020F0502020204030204" pitchFamily="34" charset="0"/>
                </a:defRPr>
              </a:lvl4pPr>
              <a:lvl5pPr marL="2057400" indent="-228600" defTabSz="1470025">
                <a:defRPr>
                  <a:solidFill>
                    <a:schemeClr val="tx1"/>
                  </a:solidFill>
                  <a:latin typeface="Calibri" panose="020F0502020204030204" pitchFamily="34" charset="0"/>
                </a:defRPr>
              </a:lvl5pPr>
              <a:lvl6pPr marL="2514600" indent="-228600" defTabSz="1470025" eaLnBrk="0" fontAlgn="base" hangingPunct="0">
                <a:spcBef>
                  <a:spcPct val="0"/>
                </a:spcBef>
                <a:spcAft>
                  <a:spcPct val="0"/>
                </a:spcAft>
                <a:defRPr>
                  <a:solidFill>
                    <a:schemeClr val="tx1"/>
                  </a:solidFill>
                  <a:latin typeface="Calibri" panose="020F0502020204030204" pitchFamily="34" charset="0"/>
                </a:defRPr>
              </a:lvl6pPr>
              <a:lvl7pPr marL="2971800" indent="-228600" defTabSz="1470025" eaLnBrk="0" fontAlgn="base" hangingPunct="0">
                <a:spcBef>
                  <a:spcPct val="0"/>
                </a:spcBef>
                <a:spcAft>
                  <a:spcPct val="0"/>
                </a:spcAft>
                <a:defRPr>
                  <a:solidFill>
                    <a:schemeClr val="tx1"/>
                  </a:solidFill>
                  <a:latin typeface="Calibri" panose="020F0502020204030204" pitchFamily="34" charset="0"/>
                </a:defRPr>
              </a:lvl7pPr>
              <a:lvl8pPr marL="3429000" indent="-228600" defTabSz="1470025" eaLnBrk="0" fontAlgn="base" hangingPunct="0">
                <a:spcBef>
                  <a:spcPct val="0"/>
                </a:spcBef>
                <a:spcAft>
                  <a:spcPct val="0"/>
                </a:spcAft>
                <a:defRPr>
                  <a:solidFill>
                    <a:schemeClr val="tx1"/>
                  </a:solidFill>
                  <a:latin typeface="Calibri" panose="020F0502020204030204" pitchFamily="34" charset="0"/>
                </a:defRPr>
              </a:lvl8pPr>
              <a:lvl9pPr marL="3886200" indent="-228600" defTabSz="1470025"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sz="2000">
                  <a:solidFill>
                    <a:srgbClr val="39393B"/>
                  </a:solidFill>
                  <a:latin typeface="Century Gothic" panose="020B0502020202020204" pitchFamily="34" charset="0"/>
                  <a:cs typeface="Times New Roman" panose="02020603050405020304" pitchFamily="18" charset="0"/>
                </a:rPr>
                <a:t>Control Learning</a:t>
              </a:r>
            </a:p>
          </p:txBody>
        </p:sp>
        <p:sp>
          <p:nvSpPr>
            <p:cNvPr id="21" name="Prostokąt zaokrąglony 58">
              <a:extLst>
                <a:ext uri="{FF2B5EF4-FFF2-40B4-BE49-F238E27FC236}">
                  <a16:creationId xmlns:a16="http://schemas.microsoft.com/office/drawing/2014/main" id="{D1C7ED67-C980-862F-F929-8204A808AA6C}"/>
                </a:ext>
              </a:extLst>
            </p:cNvPr>
            <p:cNvSpPr/>
            <p:nvPr/>
          </p:nvSpPr>
          <p:spPr>
            <a:xfrm>
              <a:off x="4432014" y="2780062"/>
              <a:ext cx="5314623" cy="936000"/>
            </a:xfrm>
            <a:prstGeom prst="roundRect">
              <a:avLst/>
            </a:prstGeom>
            <a:noFill/>
            <a:ln w="19050">
              <a:solidFill>
                <a:schemeClr val="bg1">
                  <a:lumMod val="6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0" tIns="0" rIns="0" bIns="0" spcCol="1270" anchor="ctr"/>
            <a:lstStyle/>
            <a:p>
              <a:pPr algn="ctr" defTabSz="800100" eaLnBrk="1" fontAlgn="auto" hangingPunct="1">
                <a:lnSpc>
                  <a:spcPct val="90000"/>
                </a:lnSpc>
                <a:spcAft>
                  <a:spcPct val="35000"/>
                </a:spcAft>
                <a:defRPr/>
              </a:pPr>
              <a:endParaRPr lang="pl-PL">
                <a:solidFill>
                  <a:schemeClr val="tx1"/>
                </a:solidFill>
                <a:latin typeface="Century Gothic" panose="020B0502020202020204" pitchFamily="34" charset="0"/>
              </a:endParaRPr>
            </a:p>
          </p:txBody>
        </p:sp>
        <p:sp>
          <p:nvSpPr>
            <p:cNvPr id="22" name="Prostokąt z rogami zaokrąglonymi z jednej strony 59">
              <a:extLst>
                <a:ext uri="{FF2B5EF4-FFF2-40B4-BE49-F238E27FC236}">
                  <a16:creationId xmlns:a16="http://schemas.microsoft.com/office/drawing/2014/main" id="{5618E5C2-E225-C261-67A4-905F9937F492}"/>
                </a:ext>
              </a:extLst>
            </p:cNvPr>
            <p:cNvSpPr/>
            <p:nvPr/>
          </p:nvSpPr>
          <p:spPr>
            <a:xfrm rot="16200000">
              <a:off x="4279911" y="2938522"/>
              <a:ext cx="929643" cy="625437"/>
            </a:xfrm>
            <a:prstGeom prst="round2Same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lIns="0" tIns="0" rIns="0" anchor="ctr"/>
            <a:lstStyle/>
            <a:p>
              <a:pPr algn="ctr" defTabSz="913203" eaLnBrk="1" fontAlgn="auto" hangingPunct="1">
                <a:spcBef>
                  <a:spcPts val="0"/>
                </a:spcBef>
                <a:spcAft>
                  <a:spcPts val="0"/>
                </a:spcAft>
                <a:defRPr/>
              </a:pPr>
              <a:endParaRPr lang="pl-PL" sz="2800" b="1">
                <a:latin typeface="Century Gothic" panose="020B0502020202020204" pitchFamily="34" charset="0"/>
              </a:endParaRPr>
            </a:p>
          </p:txBody>
        </p:sp>
      </p:grpSp>
      <p:grpSp>
        <p:nvGrpSpPr>
          <p:cNvPr id="24" name="Grupa 14">
            <a:extLst>
              <a:ext uri="{FF2B5EF4-FFF2-40B4-BE49-F238E27FC236}">
                <a16:creationId xmlns:a16="http://schemas.microsoft.com/office/drawing/2014/main" id="{DDF75CF2-C7CF-3D7B-2ABF-4044847A0F31}"/>
              </a:ext>
            </a:extLst>
          </p:cNvPr>
          <p:cNvGrpSpPr>
            <a:grpSpLocks/>
          </p:cNvGrpSpPr>
          <p:nvPr/>
        </p:nvGrpSpPr>
        <p:grpSpPr bwMode="auto">
          <a:xfrm>
            <a:off x="920750" y="3760788"/>
            <a:ext cx="5559425" cy="936625"/>
            <a:chOff x="4432014" y="3809235"/>
            <a:chExt cx="5559434" cy="936000"/>
          </a:xfrm>
        </p:grpSpPr>
        <p:sp>
          <p:nvSpPr>
            <p:cNvPr id="157714" name="Rectangle 33">
              <a:extLst>
                <a:ext uri="{FF2B5EF4-FFF2-40B4-BE49-F238E27FC236}">
                  <a16:creationId xmlns:a16="http://schemas.microsoft.com/office/drawing/2014/main" id="{CC227CFC-FAB5-916C-FB47-AEDF9F3F55AD}"/>
                </a:ext>
              </a:extLst>
            </p:cNvPr>
            <p:cNvSpPr>
              <a:spLocks noChangeArrowheads="1"/>
            </p:cNvSpPr>
            <p:nvPr/>
          </p:nvSpPr>
          <p:spPr bwMode="auto">
            <a:xfrm>
              <a:off x="5195327" y="4078375"/>
              <a:ext cx="4796121" cy="397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9067" tIns="44537" rIns="89067" bIns="44537">
              <a:spAutoFit/>
            </a:bodyPr>
            <a:lstStyle>
              <a:lvl1pPr defTabSz="1470025">
                <a:defRPr>
                  <a:solidFill>
                    <a:schemeClr val="tx1"/>
                  </a:solidFill>
                  <a:latin typeface="Calibri" panose="020F0502020204030204" pitchFamily="34" charset="0"/>
                </a:defRPr>
              </a:lvl1pPr>
              <a:lvl2pPr marL="742950" indent="-285750" defTabSz="1470025">
                <a:defRPr>
                  <a:solidFill>
                    <a:schemeClr val="tx1"/>
                  </a:solidFill>
                  <a:latin typeface="Calibri" panose="020F0502020204030204" pitchFamily="34" charset="0"/>
                </a:defRPr>
              </a:lvl2pPr>
              <a:lvl3pPr marL="1143000" indent="-228600" defTabSz="1470025">
                <a:defRPr>
                  <a:solidFill>
                    <a:schemeClr val="tx1"/>
                  </a:solidFill>
                  <a:latin typeface="Calibri" panose="020F0502020204030204" pitchFamily="34" charset="0"/>
                </a:defRPr>
              </a:lvl3pPr>
              <a:lvl4pPr marL="1600200" indent="-228600" defTabSz="1470025">
                <a:defRPr>
                  <a:solidFill>
                    <a:schemeClr val="tx1"/>
                  </a:solidFill>
                  <a:latin typeface="Calibri" panose="020F0502020204030204" pitchFamily="34" charset="0"/>
                </a:defRPr>
              </a:lvl4pPr>
              <a:lvl5pPr marL="2057400" indent="-228600" defTabSz="1470025">
                <a:defRPr>
                  <a:solidFill>
                    <a:schemeClr val="tx1"/>
                  </a:solidFill>
                  <a:latin typeface="Calibri" panose="020F0502020204030204" pitchFamily="34" charset="0"/>
                </a:defRPr>
              </a:lvl5pPr>
              <a:lvl6pPr marL="2514600" indent="-228600" defTabSz="1470025" eaLnBrk="0" fontAlgn="base" hangingPunct="0">
                <a:spcBef>
                  <a:spcPct val="0"/>
                </a:spcBef>
                <a:spcAft>
                  <a:spcPct val="0"/>
                </a:spcAft>
                <a:defRPr>
                  <a:solidFill>
                    <a:schemeClr val="tx1"/>
                  </a:solidFill>
                  <a:latin typeface="Calibri" panose="020F0502020204030204" pitchFamily="34" charset="0"/>
                </a:defRPr>
              </a:lvl6pPr>
              <a:lvl7pPr marL="2971800" indent="-228600" defTabSz="1470025" eaLnBrk="0" fontAlgn="base" hangingPunct="0">
                <a:spcBef>
                  <a:spcPct val="0"/>
                </a:spcBef>
                <a:spcAft>
                  <a:spcPct val="0"/>
                </a:spcAft>
                <a:defRPr>
                  <a:solidFill>
                    <a:schemeClr val="tx1"/>
                  </a:solidFill>
                  <a:latin typeface="Calibri" panose="020F0502020204030204" pitchFamily="34" charset="0"/>
                </a:defRPr>
              </a:lvl7pPr>
              <a:lvl8pPr marL="3429000" indent="-228600" defTabSz="1470025" eaLnBrk="0" fontAlgn="base" hangingPunct="0">
                <a:spcBef>
                  <a:spcPct val="0"/>
                </a:spcBef>
                <a:spcAft>
                  <a:spcPct val="0"/>
                </a:spcAft>
                <a:defRPr>
                  <a:solidFill>
                    <a:schemeClr val="tx1"/>
                  </a:solidFill>
                  <a:latin typeface="Calibri" panose="020F0502020204030204" pitchFamily="34" charset="0"/>
                </a:defRPr>
              </a:lvl8pPr>
              <a:lvl9pPr marL="3886200" indent="-228600" defTabSz="1470025"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sz="2000">
                  <a:solidFill>
                    <a:srgbClr val="39393B"/>
                  </a:solidFill>
                  <a:latin typeface="Century Gothic" panose="020B0502020202020204" pitchFamily="34" charset="0"/>
                  <a:cs typeface="Times New Roman" panose="02020603050405020304" pitchFamily="18" charset="0"/>
                </a:rPr>
                <a:t>Structured Learning</a:t>
              </a:r>
              <a:endParaRPr lang="pl-PL" altLang="en-US" sz="2000">
                <a:solidFill>
                  <a:srgbClr val="39393B"/>
                </a:solidFill>
                <a:latin typeface="Century Gothic" panose="020B0502020202020204" pitchFamily="34" charset="0"/>
                <a:cs typeface="Times New Roman" panose="02020603050405020304" pitchFamily="18" charset="0"/>
              </a:endParaRPr>
            </a:p>
          </p:txBody>
        </p:sp>
        <p:sp>
          <p:nvSpPr>
            <p:cNvPr id="26" name="Prostokąt zaokrąglony 60">
              <a:extLst>
                <a:ext uri="{FF2B5EF4-FFF2-40B4-BE49-F238E27FC236}">
                  <a16:creationId xmlns:a16="http://schemas.microsoft.com/office/drawing/2014/main" id="{EF3BF6DA-2D2C-4512-FC68-38529418F011}"/>
                </a:ext>
              </a:extLst>
            </p:cNvPr>
            <p:cNvSpPr/>
            <p:nvPr/>
          </p:nvSpPr>
          <p:spPr>
            <a:xfrm>
              <a:off x="4432014" y="3809235"/>
              <a:ext cx="5314959" cy="936000"/>
            </a:xfrm>
            <a:prstGeom prst="roundRect">
              <a:avLst/>
            </a:prstGeom>
            <a:noFill/>
            <a:ln w="19050">
              <a:solidFill>
                <a:schemeClr val="bg1">
                  <a:lumMod val="6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0" tIns="0" rIns="0" bIns="0" spcCol="1270" anchor="ctr"/>
            <a:lstStyle/>
            <a:p>
              <a:pPr algn="ctr" defTabSz="800100" eaLnBrk="1" fontAlgn="auto" hangingPunct="1">
                <a:lnSpc>
                  <a:spcPct val="90000"/>
                </a:lnSpc>
                <a:spcAft>
                  <a:spcPct val="35000"/>
                </a:spcAft>
                <a:defRPr/>
              </a:pPr>
              <a:endParaRPr lang="pl-PL">
                <a:solidFill>
                  <a:schemeClr val="tx1"/>
                </a:solidFill>
                <a:latin typeface="Century Gothic" panose="020B0502020202020204" pitchFamily="34" charset="0"/>
              </a:endParaRPr>
            </a:p>
          </p:txBody>
        </p:sp>
        <p:sp>
          <p:nvSpPr>
            <p:cNvPr id="27" name="Prostokąt z rogami zaokrąglonymi z jednej strony 61">
              <a:extLst>
                <a:ext uri="{FF2B5EF4-FFF2-40B4-BE49-F238E27FC236}">
                  <a16:creationId xmlns:a16="http://schemas.microsoft.com/office/drawing/2014/main" id="{BF977932-C769-005D-C2F7-BB837CF7E909}"/>
                </a:ext>
              </a:extLst>
            </p:cNvPr>
            <p:cNvSpPr/>
            <p:nvPr/>
          </p:nvSpPr>
          <p:spPr>
            <a:xfrm rot="16200000">
              <a:off x="4279925" y="3967670"/>
              <a:ext cx="929654" cy="625476"/>
            </a:xfrm>
            <a:prstGeom prst="round2Same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lIns="0" tIns="0" rIns="0" anchor="ctr"/>
            <a:lstStyle/>
            <a:p>
              <a:pPr algn="ctr" defTabSz="913203" eaLnBrk="1" fontAlgn="auto" hangingPunct="1">
                <a:spcBef>
                  <a:spcPts val="0"/>
                </a:spcBef>
                <a:spcAft>
                  <a:spcPts val="0"/>
                </a:spcAft>
                <a:defRPr/>
              </a:pPr>
              <a:endParaRPr lang="pl-PL" sz="2800" b="1">
                <a:latin typeface="Century Gothic" panose="020B0502020202020204" pitchFamily="34" charset="0"/>
              </a:endParaRPr>
            </a:p>
          </p:txBody>
        </p:sp>
        <p:sp>
          <p:nvSpPr>
            <p:cNvPr id="157717" name="Freeform 115">
              <a:extLst>
                <a:ext uri="{FF2B5EF4-FFF2-40B4-BE49-F238E27FC236}">
                  <a16:creationId xmlns:a16="http://schemas.microsoft.com/office/drawing/2014/main" id="{1812B97D-9FE7-544E-79FD-E208F1A5ABC3}"/>
                </a:ext>
              </a:extLst>
            </p:cNvPr>
            <p:cNvSpPr>
              <a:spLocks noEditPoints="1"/>
            </p:cNvSpPr>
            <p:nvPr/>
          </p:nvSpPr>
          <p:spPr bwMode="auto">
            <a:xfrm>
              <a:off x="4521399" y="3984876"/>
              <a:ext cx="446992" cy="433730"/>
            </a:xfrm>
            <a:custGeom>
              <a:avLst/>
              <a:gdLst>
                <a:gd name="T0" fmla="*/ 239996291 w 640"/>
                <a:gd name="T1" fmla="*/ 124880715 h 621"/>
                <a:gd name="T2" fmla="*/ 205362792 w 640"/>
                <a:gd name="T3" fmla="*/ 139027577 h 621"/>
                <a:gd name="T4" fmla="*/ 162924393 w 640"/>
                <a:gd name="T5" fmla="*/ 71708630 h 621"/>
                <a:gd name="T6" fmla="*/ 159509794 w 640"/>
                <a:gd name="T7" fmla="*/ 0 h 621"/>
                <a:gd name="T8" fmla="*/ 156095194 w 640"/>
                <a:gd name="T9" fmla="*/ 71708630 h 621"/>
                <a:gd name="T10" fmla="*/ 114144296 w 640"/>
                <a:gd name="T11" fmla="*/ 139515086 h 621"/>
                <a:gd name="T12" fmla="*/ 71705898 w 640"/>
                <a:gd name="T13" fmla="*/ 124880715 h 621"/>
                <a:gd name="T14" fmla="*/ 0 w 640"/>
                <a:gd name="T15" fmla="*/ 124880715 h 621"/>
                <a:gd name="T16" fmla="*/ 69755197 w 640"/>
                <a:gd name="T17" fmla="*/ 137076141 h 621"/>
                <a:gd name="T18" fmla="*/ 111705396 w 640"/>
                <a:gd name="T19" fmla="*/ 154149458 h 621"/>
                <a:gd name="T20" fmla="*/ 100486595 w 640"/>
                <a:gd name="T21" fmla="*/ 235615267 h 621"/>
                <a:gd name="T22" fmla="*/ 47316198 w 640"/>
                <a:gd name="T23" fmla="*/ 267322955 h 621"/>
                <a:gd name="T24" fmla="*/ 119510295 w 640"/>
                <a:gd name="T25" fmla="*/ 267322955 h 621"/>
                <a:gd name="T26" fmla="*/ 135607595 w 640"/>
                <a:gd name="T27" fmla="*/ 195614325 h 621"/>
                <a:gd name="T28" fmla="*/ 181460593 w 640"/>
                <a:gd name="T29" fmla="*/ 197077553 h 621"/>
                <a:gd name="T30" fmla="*/ 192191893 w 640"/>
                <a:gd name="T31" fmla="*/ 267322955 h 621"/>
                <a:gd name="T32" fmla="*/ 264385990 w 640"/>
                <a:gd name="T33" fmla="*/ 267322955 h 621"/>
                <a:gd name="T34" fmla="*/ 212679492 w 640"/>
                <a:gd name="T35" fmla="*/ 234639549 h 621"/>
                <a:gd name="T36" fmla="*/ 207801692 w 640"/>
                <a:gd name="T37" fmla="*/ 154149458 h 621"/>
                <a:gd name="T38" fmla="*/ 241947690 w 640"/>
                <a:gd name="T39" fmla="*/ 137076141 h 621"/>
                <a:gd name="T40" fmla="*/ 312190388 w 640"/>
                <a:gd name="T41" fmla="*/ 124880715 h 621"/>
                <a:gd name="T42" fmla="*/ 35609199 w 640"/>
                <a:gd name="T43" fmla="*/ 154149458 h 621"/>
                <a:gd name="T44" fmla="*/ 35609199 w 640"/>
                <a:gd name="T45" fmla="*/ 95611972 h 621"/>
                <a:gd name="T46" fmla="*/ 35609199 w 640"/>
                <a:gd name="T47" fmla="*/ 154149458 h 621"/>
                <a:gd name="T48" fmla="*/ 83413596 w 640"/>
                <a:gd name="T49" fmla="*/ 296104188 h 621"/>
                <a:gd name="T50" fmla="*/ 83413596 w 640"/>
                <a:gd name="T51" fmla="*/ 238054212 h 621"/>
                <a:gd name="T52" fmla="*/ 257556790 w 640"/>
                <a:gd name="T53" fmla="*/ 267322955 h 621"/>
                <a:gd name="T54" fmla="*/ 199021093 w 640"/>
                <a:gd name="T55" fmla="*/ 267322955 h 621"/>
                <a:gd name="T56" fmla="*/ 257556790 w 640"/>
                <a:gd name="T57" fmla="*/ 267322955 h 621"/>
                <a:gd name="T58" fmla="*/ 159509794 w 640"/>
                <a:gd name="T59" fmla="*/ 6829327 h 621"/>
                <a:gd name="T60" fmla="*/ 159509794 w 640"/>
                <a:gd name="T61" fmla="*/ 65367511 h 621"/>
                <a:gd name="T62" fmla="*/ 159509794 w 640"/>
                <a:gd name="T63" fmla="*/ 195126117 h 621"/>
                <a:gd name="T64" fmla="*/ 159509794 w 640"/>
                <a:gd name="T65" fmla="*/ 113173497 h 621"/>
                <a:gd name="T66" fmla="*/ 159509794 w 640"/>
                <a:gd name="T67" fmla="*/ 195126117 h 621"/>
                <a:gd name="T68" fmla="*/ 247801190 w 640"/>
                <a:gd name="T69" fmla="*/ 132198250 h 621"/>
                <a:gd name="T70" fmla="*/ 247801190 w 640"/>
                <a:gd name="T71" fmla="*/ 132198250 h 621"/>
                <a:gd name="T72" fmla="*/ 276093688 w 640"/>
                <a:gd name="T73" fmla="*/ 95611972 h 621"/>
                <a:gd name="T74" fmla="*/ 276093688 w 640"/>
                <a:gd name="T75" fmla="*/ 154149458 h 6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40" h="621">
                  <a:moveTo>
                    <a:pt x="566" y="182"/>
                  </a:moveTo>
                  <a:cubicBezTo>
                    <a:pt x="525" y="182"/>
                    <a:pt x="492" y="215"/>
                    <a:pt x="492" y="256"/>
                  </a:cubicBezTo>
                  <a:cubicBezTo>
                    <a:pt x="492" y="260"/>
                    <a:pt x="492" y="264"/>
                    <a:pt x="493" y="267"/>
                  </a:cubicBezTo>
                  <a:cubicBezTo>
                    <a:pt x="421" y="285"/>
                    <a:pt x="421" y="285"/>
                    <a:pt x="421" y="285"/>
                  </a:cubicBezTo>
                  <a:cubicBezTo>
                    <a:pt x="408" y="248"/>
                    <a:pt x="375" y="221"/>
                    <a:pt x="334" y="218"/>
                  </a:cubicBezTo>
                  <a:cubicBezTo>
                    <a:pt x="334" y="147"/>
                    <a:pt x="334" y="147"/>
                    <a:pt x="334" y="147"/>
                  </a:cubicBezTo>
                  <a:cubicBezTo>
                    <a:pt x="372" y="144"/>
                    <a:pt x="401" y="112"/>
                    <a:pt x="401" y="74"/>
                  </a:cubicBezTo>
                  <a:cubicBezTo>
                    <a:pt x="401" y="33"/>
                    <a:pt x="368" y="0"/>
                    <a:pt x="327" y="0"/>
                  </a:cubicBezTo>
                  <a:cubicBezTo>
                    <a:pt x="287" y="0"/>
                    <a:pt x="254" y="33"/>
                    <a:pt x="254" y="74"/>
                  </a:cubicBezTo>
                  <a:cubicBezTo>
                    <a:pt x="254" y="112"/>
                    <a:pt x="283" y="144"/>
                    <a:pt x="320" y="147"/>
                  </a:cubicBezTo>
                  <a:cubicBezTo>
                    <a:pt x="320" y="218"/>
                    <a:pt x="320" y="218"/>
                    <a:pt x="320" y="218"/>
                  </a:cubicBezTo>
                  <a:cubicBezTo>
                    <a:pt x="280" y="221"/>
                    <a:pt x="246" y="249"/>
                    <a:pt x="234" y="286"/>
                  </a:cubicBezTo>
                  <a:cubicBezTo>
                    <a:pt x="146" y="267"/>
                    <a:pt x="146" y="267"/>
                    <a:pt x="146" y="267"/>
                  </a:cubicBezTo>
                  <a:cubicBezTo>
                    <a:pt x="147" y="263"/>
                    <a:pt x="147" y="260"/>
                    <a:pt x="147" y="256"/>
                  </a:cubicBezTo>
                  <a:cubicBezTo>
                    <a:pt x="147" y="215"/>
                    <a:pt x="114" y="182"/>
                    <a:pt x="73" y="182"/>
                  </a:cubicBezTo>
                  <a:cubicBezTo>
                    <a:pt x="33" y="182"/>
                    <a:pt x="0" y="215"/>
                    <a:pt x="0" y="256"/>
                  </a:cubicBezTo>
                  <a:cubicBezTo>
                    <a:pt x="0" y="297"/>
                    <a:pt x="33" y="330"/>
                    <a:pt x="73" y="330"/>
                  </a:cubicBezTo>
                  <a:cubicBezTo>
                    <a:pt x="105" y="330"/>
                    <a:pt x="133" y="309"/>
                    <a:pt x="143" y="281"/>
                  </a:cubicBezTo>
                  <a:cubicBezTo>
                    <a:pt x="230" y="300"/>
                    <a:pt x="230" y="300"/>
                    <a:pt x="230" y="300"/>
                  </a:cubicBezTo>
                  <a:cubicBezTo>
                    <a:pt x="229" y="305"/>
                    <a:pt x="229" y="311"/>
                    <a:pt x="229" y="316"/>
                  </a:cubicBezTo>
                  <a:cubicBezTo>
                    <a:pt x="229" y="348"/>
                    <a:pt x="244" y="375"/>
                    <a:pt x="267" y="394"/>
                  </a:cubicBezTo>
                  <a:cubicBezTo>
                    <a:pt x="206" y="483"/>
                    <a:pt x="206" y="483"/>
                    <a:pt x="206" y="483"/>
                  </a:cubicBezTo>
                  <a:cubicBezTo>
                    <a:pt x="196" y="477"/>
                    <a:pt x="184" y="474"/>
                    <a:pt x="171" y="474"/>
                  </a:cubicBezTo>
                  <a:cubicBezTo>
                    <a:pt x="130" y="474"/>
                    <a:pt x="97" y="507"/>
                    <a:pt x="97" y="548"/>
                  </a:cubicBezTo>
                  <a:cubicBezTo>
                    <a:pt x="97" y="588"/>
                    <a:pt x="130" y="621"/>
                    <a:pt x="171" y="621"/>
                  </a:cubicBezTo>
                  <a:cubicBezTo>
                    <a:pt x="212" y="621"/>
                    <a:pt x="245" y="588"/>
                    <a:pt x="245" y="548"/>
                  </a:cubicBezTo>
                  <a:cubicBezTo>
                    <a:pt x="245" y="525"/>
                    <a:pt x="234" y="504"/>
                    <a:pt x="218" y="491"/>
                  </a:cubicBezTo>
                  <a:cubicBezTo>
                    <a:pt x="278" y="401"/>
                    <a:pt x="278" y="401"/>
                    <a:pt x="278" y="401"/>
                  </a:cubicBezTo>
                  <a:cubicBezTo>
                    <a:pt x="293" y="410"/>
                    <a:pt x="309" y="414"/>
                    <a:pt x="327" y="414"/>
                  </a:cubicBezTo>
                  <a:cubicBezTo>
                    <a:pt x="343" y="414"/>
                    <a:pt x="359" y="411"/>
                    <a:pt x="372" y="404"/>
                  </a:cubicBezTo>
                  <a:cubicBezTo>
                    <a:pt x="424" y="489"/>
                    <a:pt x="424" y="489"/>
                    <a:pt x="424" y="489"/>
                  </a:cubicBezTo>
                  <a:cubicBezTo>
                    <a:pt x="406" y="502"/>
                    <a:pt x="394" y="523"/>
                    <a:pt x="394" y="548"/>
                  </a:cubicBezTo>
                  <a:cubicBezTo>
                    <a:pt x="394" y="588"/>
                    <a:pt x="427" y="621"/>
                    <a:pt x="468" y="621"/>
                  </a:cubicBezTo>
                  <a:cubicBezTo>
                    <a:pt x="509" y="621"/>
                    <a:pt x="542" y="588"/>
                    <a:pt x="542" y="548"/>
                  </a:cubicBezTo>
                  <a:cubicBezTo>
                    <a:pt x="542" y="507"/>
                    <a:pt x="509" y="474"/>
                    <a:pt x="468" y="474"/>
                  </a:cubicBezTo>
                  <a:cubicBezTo>
                    <a:pt x="456" y="474"/>
                    <a:pt x="446" y="477"/>
                    <a:pt x="436" y="481"/>
                  </a:cubicBezTo>
                  <a:cubicBezTo>
                    <a:pt x="384" y="396"/>
                    <a:pt x="384" y="396"/>
                    <a:pt x="384" y="396"/>
                  </a:cubicBezTo>
                  <a:cubicBezTo>
                    <a:pt x="409" y="378"/>
                    <a:pt x="426" y="349"/>
                    <a:pt x="426" y="316"/>
                  </a:cubicBezTo>
                  <a:cubicBezTo>
                    <a:pt x="426" y="310"/>
                    <a:pt x="425" y="305"/>
                    <a:pt x="424" y="299"/>
                  </a:cubicBezTo>
                  <a:cubicBezTo>
                    <a:pt x="496" y="281"/>
                    <a:pt x="496" y="281"/>
                    <a:pt x="496" y="281"/>
                  </a:cubicBezTo>
                  <a:cubicBezTo>
                    <a:pt x="507" y="309"/>
                    <a:pt x="534" y="330"/>
                    <a:pt x="566" y="330"/>
                  </a:cubicBezTo>
                  <a:cubicBezTo>
                    <a:pt x="606" y="330"/>
                    <a:pt x="640" y="297"/>
                    <a:pt x="640" y="256"/>
                  </a:cubicBezTo>
                  <a:cubicBezTo>
                    <a:pt x="640" y="215"/>
                    <a:pt x="606" y="182"/>
                    <a:pt x="566" y="182"/>
                  </a:cubicBezTo>
                  <a:close/>
                  <a:moveTo>
                    <a:pt x="73" y="316"/>
                  </a:moveTo>
                  <a:cubicBezTo>
                    <a:pt x="40" y="316"/>
                    <a:pt x="14" y="289"/>
                    <a:pt x="14" y="256"/>
                  </a:cubicBezTo>
                  <a:cubicBezTo>
                    <a:pt x="14" y="223"/>
                    <a:pt x="40" y="196"/>
                    <a:pt x="73" y="196"/>
                  </a:cubicBezTo>
                  <a:cubicBezTo>
                    <a:pt x="106" y="196"/>
                    <a:pt x="133" y="223"/>
                    <a:pt x="133" y="256"/>
                  </a:cubicBezTo>
                  <a:cubicBezTo>
                    <a:pt x="133" y="289"/>
                    <a:pt x="106" y="316"/>
                    <a:pt x="73" y="316"/>
                  </a:cubicBezTo>
                  <a:close/>
                  <a:moveTo>
                    <a:pt x="231" y="548"/>
                  </a:moveTo>
                  <a:cubicBezTo>
                    <a:pt x="231" y="581"/>
                    <a:pt x="204" y="607"/>
                    <a:pt x="171" y="607"/>
                  </a:cubicBezTo>
                  <a:cubicBezTo>
                    <a:pt x="138" y="607"/>
                    <a:pt x="111" y="581"/>
                    <a:pt x="111" y="548"/>
                  </a:cubicBezTo>
                  <a:cubicBezTo>
                    <a:pt x="111" y="515"/>
                    <a:pt x="138" y="488"/>
                    <a:pt x="171" y="488"/>
                  </a:cubicBezTo>
                  <a:cubicBezTo>
                    <a:pt x="204" y="488"/>
                    <a:pt x="231" y="515"/>
                    <a:pt x="231" y="548"/>
                  </a:cubicBezTo>
                  <a:close/>
                  <a:moveTo>
                    <a:pt x="528" y="548"/>
                  </a:moveTo>
                  <a:cubicBezTo>
                    <a:pt x="528" y="581"/>
                    <a:pt x="501" y="607"/>
                    <a:pt x="468" y="607"/>
                  </a:cubicBezTo>
                  <a:cubicBezTo>
                    <a:pt x="435" y="607"/>
                    <a:pt x="408" y="581"/>
                    <a:pt x="408" y="548"/>
                  </a:cubicBezTo>
                  <a:cubicBezTo>
                    <a:pt x="408" y="515"/>
                    <a:pt x="435" y="488"/>
                    <a:pt x="468" y="488"/>
                  </a:cubicBezTo>
                  <a:cubicBezTo>
                    <a:pt x="501" y="488"/>
                    <a:pt x="528" y="515"/>
                    <a:pt x="528" y="548"/>
                  </a:cubicBezTo>
                  <a:close/>
                  <a:moveTo>
                    <a:pt x="268" y="74"/>
                  </a:moveTo>
                  <a:cubicBezTo>
                    <a:pt x="268" y="41"/>
                    <a:pt x="294" y="14"/>
                    <a:pt x="327" y="14"/>
                  </a:cubicBezTo>
                  <a:cubicBezTo>
                    <a:pt x="360" y="14"/>
                    <a:pt x="387" y="41"/>
                    <a:pt x="387" y="74"/>
                  </a:cubicBezTo>
                  <a:cubicBezTo>
                    <a:pt x="387" y="107"/>
                    <a:pt x="360" y="134"/>
                    <a:pt x="327" y="134"/>
                  </a:cubicBezTo>
                  <a:cubicBezTo>
                    <a:pt x="294" y="134"/>
                    <a:pt x="268" y="107"/>
                    <a:pt x="268" y="74"/>
                  </a:cubicBezTo>
                  <a:close/>
                  <a:moveTo>
                    <a:pt x="327" y="400"/>
                  </a:moveTo>
                  <a:cubicBezTo>
                    <a:pt x="281" y="400"/>
                    <a:pt x="243" y="363"/>
                    <a:pt x="243" y="316"/>
                  </a:cubicBezTo>
                  <a:cubicBezTo>
                    <a:pt x="243" y="270"/>
                    <a:pt x="281" y="232"/>
                    <a:pt x="327" y="232"/>
                  </a:cubicBezTo>
                  <a:cubicBezTo>
                    <a:pt x="374" y="232"/>
                    <a:pt x="412" y="270"/>
                    <a:pt x="412" y="316"/>
                  </a:cubicBezTo>
                  <a:cubicBezTo>
                    <a:pt x="412" y="363"/>
                    <a:pt x="374" y="400"/>
                    <a:pt x="327" y="400"/>
                  </a:cubicBezTo>
                  <a:close/>
                  <a:moveTo>
                    <a:pt x="566" y="316"/>
                  </a:moveTo>
                  <a:cubicBezTo>
                    <a:pt x="538" y="316"/>
                    <a:pt x="514" y="297"/>
                    <a:pt x="508" y="271"/>
                  </a:cubicBezTo>
                  <a:cubicBezTo>
                    <a:pt x="508" y="271"/>
                    <a:pt x="508" y="271"/>
                    <a:pt x="508" y="271"/>
                  </a:cubicBezTo>
                  <a:cubicBezTo>
                    <a:pt x="508" y="271"/>
                    <a:pt x="508" y="271"/>
                    <a:pt x="508" y="271"/>
                  </a:cubicBezTo>
                  <a:cubicBezTo>
                    <a:pt x="507" y="266"/>
                    <a:pt x="506" y="261"/>
                    <a:pt x="506" y="256"/>
                  </a:cubicBezTo>
                  <a:cubicBezTo>
                    <a:pt x="506" y="223"/>
                    <a:pt x="533" y="196"/>
                    <a:pt x="566" y="196"/>
                  </a:cubicBezTo>
                  <a:cubicBezTo>
                    <a:pt x="599" y="196"/>
                    <a:pt x="626" y="223"/>
                    <a:pt x="626" y="256"/>
                  </a:cubicBezTo>
                  <a:cubicBezTo>
                    <a:pt x="626" y="289"/>
                    <a:pt x="599" y="316"/>
                    <a:pt x="566" y="316"/>
                  </a:cubicBezTo>
                  <a:close/>
                </a:path>
              </a:pathLst>
            </a:custGeom>
            <a:solidFill>
              <a:schemeClr val="bg1"/>
            </a:solidFill>
            <a:ln w="12700">
              <a:solidFill>
                <a:schemeClr val="bg1"/>
              </a:solidFill>
              <a:round/>
              <a:headEnd/>
              <a:tailEnd/>
            </a:ln>
          </p:spPr>
          <p:txBody>
            <a:bodyPr/>
            <a:lstStyle/>
            <a:p>
              <a:endParaRPr lang="en-NZ"/>
            </a:p>
          </p:txBody>
        </p:sp>
      </p:grpSp>
      <p:grpSp>
        <p:nvGrpSpPr>
          <p:cNvPr id="29" name="Grupa 16">
            <a:extLst>
              <a:ext uri="{FF2B5EF4-FFF2-40B4-BE49-F238E27FC236}">
                <a16:creationId xmlns:a16="http://schemas.microsoft.com/office/drawing/2014/main" id="{16FADF89-412A-25BE-19A2-CC672C4FE22B}"/>
              </a:ext>
            </a:extLst>
          </p:cNvPr>
          <p:cNvGrpSpPr>
            <a:grpSpLocks/>
          </p:cNvGrpSpPr>
          <p:nvPr/>
        </p:nvGrpSpPr>
        <p:grpSpPr bwMode="auto">
          <a:xfrm>
            <a:off x="925513" y="4927600"/>
            <a:ext cx="5360987" cy="936625"/>
            <a:chOff x="4446528" y="5867583"/>
            <a:chExt cx="5360842" cy="936000"/>
          </a:xfrm>
        </p:grpSpPr>
        <p:sp>
          <p:nvSpPr>
            <p:cNvPr id="157711" name="Rectangle 33">
              <a:extLst>
                <a:ext uri="{FF2B5EF4-FFF2-40B4-BE49-F238E27FC236}">
                  <a16:creationId xmlns:a16="http://schemas.microsoft.com/office/drawing/2014/main" id="{4175F8B4-47A6-0BB9-C1FF-283A4AAF2454}"/>
                </a:ext>
              </a:extLst>
            </p:cNvPr>
            <p:cNvSpPr>
              <a:spLocks noChangeArrowheads="1"/>
            </p:cNvSpPr>
            <p:nvPr/>
          </p:nvSpPr>
          <p:spPr bwMode="auto">
            <a:xfrm>
              <a:off x="5205681" y="6152111"/>
              <a:ext cx="4601689" cy="3669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9067" tIns="44537" rIns="89067" bIns="44537">
              <a:spAutoFit/>
            </a:bodyPr>
            <a:lstStyle>
              <a:lvl1pPr defTabSz="1470025">
                <a:defRPr>
                  <a:solidFill>
                    <a:schemeClr val="tx1"/>
                  </a:solidFill>
                  <a:latin typeface="Calibri" panose="020F0502020204030204" pitchFamily="34" charset="0"/>
                </a:defRPr>
              </a:lvl1pPr>
              <a:lvl2pPr marL="742950" indent="-285750" defTabSz="1470025">
                <a:defRPr>
                  <a:solidFill>
                    <a:schemeClr val="tx1"/>
                  </a:solidFill>
                  <a:latin typeface="Calibri" panose="020F0502020204030204" pitchFamily="34" charset="0"/>
                </a:defRPr>
              </a:lvl2pPr>
              <a:lvl3pPr marL="1143000" indent="-228600" defTabSz="1470025">
                <a:defRPr>
                  <a:solidFill>
                    <a:schemeClr val="tx1"/>
                  </a:solidFill>
                  <a:latin typeface="Calibri" panose="020F0502020204030204" pitchFamily="34" charset="0"/>
                </a:defRPr>
              </a:lvl3pPr>
              <a:lvl4pPr marL="1600200" indent="-228600" defTabSz="1470025">
                <a:defRPr>
                  <a:solidFill>
                    <a:schemeClr val="tx1"/>
                  </a:solidFill>
                  <a:latin typeface="Calibri" panose="020F0502020204030204" pitchFamily="34" charset="0"/>
                </a:defRPr>
              </a:lvl4pPr>
              <a:lvl5pPr marL="2057400" indent="-228600" defTabSz="1470025">
                <a:defRPr>
                  <a:solidFill>
                    <a:schemeClr val="tx1"/>
                  </a:solidFill>
                  <a:latin typeface="Calibri" panose="020F0502020204030204" pitchFamily="34" charset="0"/>
                </a:defRPr>
              </a:lvl5pPr>
              <a:lvl6pPr marL="2514600" indent="-228600" defTabSz="1470025" eaLnBrk="0" fontAlgn="base" hangingPunct="0">
                <a:spcBef>
                  <a:spcPct val="0"/>
                </a:spcBef>
                <a:spcAft>
                  <a:spcPct val="0"/>
                </a:spcAft>
                <a:defRPr>
                  <a:solidFill>
                    <a:schemeClr val="tx1"/>
                  </a:solidFill>
                  <a:latin typeface="Calibri" panose="020F0502020204030204" pitchFamily="34" charset="0"/>
                </a:defRPr>
              </a:lvl6pPr>
              <a:lvl7pPr marL="2971800" indent="-228600" defTabSz="1470025" eaLnBrk="0" fontAlgn="base" hangingPunct="0">
                <a:spcBef>
                  <a:spcPct val="0"/>
                </a:spcBef>
                <a:spcAft>
                  <a:spcPct val="0"/>
                </a:spcAft>
                <a:defRPr>
                  <a:solidFill>
                    <a:schemeClr val="tx1"/>
                  </a:solidFill>
                  <a:latin typeface="Calibri" panose="020F0502020204030204" pitchFamily="34" charset="0"/>
                </a:defRPr>
              </a:lvl7pPr>
              <a:lvl8pPr marL="3429000" indent="-228600" defTabSz="1470025" eaLnBrk="0" fontAlgn="base" hangingPunct="0">
                <a:spcBef>
                  <a:spcPct val="0"/>
                </a:spcBef>
                <a:spcAft>
                  <a:spcPct val="0"/>
                </a:spcAft>
                <a:defRPr>
                  <a:solidFill>
                    <a:schemeClr val="tx1"/>
                  </a:solidFill>
                  <a:latin typeface="Calibri" panose="020F0502020204030204" pitchFamily="34" charset="0"/>
                </a:defRPr>
              </a:lvl8pPr>
              <a:lvl9pPr marL="3886200" indent="-228600" defTabSz="1470025"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90000"/>
                </a:lnSpc>
              </a:pPr>
              <a:r>
                <a:rPr lang="en-NZ" altLang="en-US" sz="2000">
                  <a:solidFill>
                    <a:srgbClr val="39393B"/>
                  </a:solidFill>
                  <a:latin typeface="Century Gothic" panose="020B0502020202020204" pitchFamily="34" charset="0"/>
                  <a:cs typeface="Times New Roman" panose="02020603050405020304" pitchFamily="18" charset="0"/>
                </a:rPr>
                <a:t>Contact Learning</a:t>
              </a:r>
              <a:endParaRPr lang="pl-PL" altLang="en-US" sz="2000">
                <a:solidFill>
                  <a:srgbClr val="39393B"/>
                </a:solidFill>
                <a:latin typeface="Century Gothic" panose="020B0502020202020204" pitchFamily="34" charset="0"/>
                <a:cs typeface="Times New Roman" panose="02020603050405020304" pitchFamily="18" charset="0"/>
              </a:endParaRPr>
            </a:p>
          </p:txBody>
        </p:sp>
        <p:sp>
          <p:nvSpPr>
            <p:cNvPr id="31" name="Prostokąt zaokrąglony 64">
              <a:extLst>
                <a:ext uri="{FF2B5EF4-FFF2-40B4-BE49-F238E27FC236}">
                  <a16:creationId xmlns:a16="http://schemas.microsoft.com/office/drawing/2014/main" id="{87C8DE65-1DE6-4112-2379-51D37CD90161}"/>
                </a:ext>
              </a:extLst>
            </p:cNvPr>
            <p:cNvSpPr/>
            <p:nvPr/>
          </p:nvSpPr>
          <p:spPr>
            <a:xfrm>
              <a:off x="4446528" y="5867583"/>
              <a:ext cx="5324331" cy="936000"/>
            </a:xfrm>
            <a:prstGeom prst="roundRect">
              <a:avLst/>
            </a:prstGeom>
            <a:noFill/>
            <a:ln w="19050">
              <a:solidFill>
                <a:schemeClr val="bg1">
                  <a:lumMod val="6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0" tIns="0" rIns="0" bIns="0" spcCol="1270" anchor="ctr"/>
            <a:lstStyle/>
            <a:p>
              <a:pPr algn="ctr" defTabSz="800100" eaLnBrk="1" fontAlgn="auto" hangingPunct="1">
                <a:lnSpc>
                  <a:spcPct val="90000"/>
                </a:lnSpc>
                <a:spcAft>
                  <a:spcPct val="35000"/>
                </a:spcAft>
                <a:defRPr/>
              </a:pPr>
              <a:endParaRPr lang="pl-PL">
                <a:solidFill>
                  <a:schemeClr val="tx1"/>
                </a:solidFill>
                <a:latin typeface="Century Gothic" panose="020B0502020202020204" pitchFamily="34" charset="0"/>
              </a:endParaRPr>
            </a:p>
          </p:txBody>
        </p:sp>
        <p:sp>
          <p:nvSpPr>
            <p:cNvPr id="157713" name="Freeform 93">
              <a:extLst>
                <a:ext uri="{FF2B5EF4-FFF2-40B4-BE49-F238E27FC236}">
                  <a16:creationId xmlns:a16="http://schemas.microsoft.com/office/drawing/2014/main" id="{825B098B-62EE-EF3C-AF55-134971B63C53}"/>
                </a:ext>
              </a:extLst>
            </p:cNvPr>
            <p:cNvSpPr>
              <a:spLocks noEditPoints="1"/>
            </p:cNvSpPr>
            <p:nvPr/>
          </p:nvSpPr>
          <p:spPr bwMode="auto">
            <a:xfrm>
              <a:off x="4591442" y="6057901"/>
              <a:ext cx="339304" cy="440386"/>
            </a:xfrm>
            <a:custGeom>
              <a:avLst/>
              <a:gdLst>
                <a:gd name="T0" fmla="*/ 236887252 w 486"/>
                <a:gd name="T1" fmla="*/ 79647653 h 630"/>
                <a:gd name="T2" fmla="*/ 236399939 w 486"/>
                <a:gd name="T3" fmla="*/ 78670415 h 630"/>
                <a:gd name="T4" fmla="*/ 235912626 w 486"/>
                <a:gd name="T5" fmla="*/ 78181796 h 630"/>
                <a:gd name="T6" fmla="*/ 158899694 w 486"/>
                <a:gd name="T7" fmla="*/ 977238 h 630"/>
                <a:gd name="T8" fmla="*/ 158412380 w 486"/>
                <a:gd name="T9" fmla="*/ 488619 h 630"/>
                <a:gd name="T10" fmla="*/ 157437754 w 486"/>
                <a:gd name="T11" fmla="*/ 488619 h 630"/>
                <a:gd name="T12" fmla="*/ 59465470 w 486"/>
                <a:gd name="T13" fmla="*/ 0 h 630"/>
                <a:gd name="T14" fmla="*/ 56053579 w 486"/>
                <a:gd name="T15" fmla="*/ 66942866 h 630"/>
                <a:gd name="T16" fmla="*/ 0 w 486"/>
                <a:gd name="T17" fmla="*/ 70363896 h 630"/>
                <a:gd name="T18" fmla="*/ 3411890 w 486"/>
                <a:gd name="T19" fmla="*/ 307840998 h 630"/>
                <a:gd name="T20" fmla="*/ 181320986 w 486"/>
                <a:gd name="T21" fmla="*/ 304420667 h 630"/>
                <a:gd name="T22" fmla="*/ 233475362 w 486"/>
                <a:gd name="T23" fmla="*/ 240898132 h 630"/>
                <a:gd name="T24" fmla="*/ 236887252 w 486"/>
                <a:gd name="T25" fmla="*/ 80624890 h 630"/>
                <a:gd name="T26" fmla="*/ 160361633 w 486"/>
                <a:gd name="T27" fmla="*/ 11727549 h 630"/>
                <a:gd name="T28" fmla="*/ 160361633 w 486"/>
                <a:gd name="T29" fmla="*/ 77204559 h 630"/>
                <a:gd name="T30" fmla="*/ 174497205 w 486"/>
                <a:gd name="T31" fmla="*/ 301000336 h 630"/>
                <a:gd name="T32" fmla="*/ 6823780 w 486"/>
                <a:gd name="T33" fmla="*/ 73784228 h 630"/>
                <a:gd name="T34" fmla="*/ 97484273 w 486"/>
                <a:gd name="T35" fmla="*/ 147568455 h 630"/>
                <a:gd name="T36" fmla="*/ 174497205 w 486"/>
                <a:gd name="T37" fmla="*/ 150988787 h 630"/>
                <a:gd name="T38" fmla="*/ 169622677 w 486"/>
                <a:gd name="T39" fmla="*/ 144147425 h 630"/>
                <a:gd name="T40" fmla="*/ 104308054 w 486"/>
                <a:gd name="T41" fmla="*/ 78670415 h 630"/>
                <a:gd name="T42" fmla="*/ 181320986 w 486"/>
                <a:gd name="T43" fmla="*/ 234056771 h 630"/>
                <a:gd name="T44" fmla="*/ 181320986 w 486"/>
                <a:gd name="T45" fmla="*/ 147079837 h 630"/>
                <a:gd name="T46" fmla="*/ 180833673 w 486"/>
                <a:gd name="T47" fmla="*/ 146102599 h 630"/>
                <a:gd name="T48" fmla="*/ 180833673 w 486"/>
                <a:gd name="T49" fmla="*/ 145613980 h 630"/>
                <a:gd name="T50" fmla="*/ 103333427 w 486"/>
                <a:gd name="T51" fmla="*/ 67920803 h 630"/>
                <a:gd name="T52" fmla="*/ 102846114 w 486"/>
                <a:gd name="T53" fmla="*/ 67432184 h 630"/>
                <a:gd name="T54" fmla="*/ 102358801 w 486"/>
                <a:gd name="T55" fmla="*/ 67432184 h 630"/>
                <a:gd name="T56" fmla="*/ 100896164 w 486"/>
                <a:gd name="T57" fmla="*/ 66942866 h 630"/>
                <a:gd name="T58" fmla="*/ 62877360 w 486"/>
                <a:gd name="T59" fmla="*/ 6840663 h 630"/>
                <a:gd name="T60" fmla="*/ 153537853 w 486"/>
                <a:gd name="T61" fmla="*/ 80624890 h 630"/>
                <a:gd name="T62" fmla="*/ 230063471 w 486"/>
                <a:gd name="T63" fmla="*/ 84045222 h 630"/>
                <a:gd name="T64" fmla="*/ 181320986 w 486"/>
                <a:gd name="T65" fmla="*/ 234056771 h 63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6" h="630">
                  <a:moveTo>
                    <a:pt x="486" y="164"/>
                  </a:moveTo>
                  <a:cubicBezTo>
                    <a:pt x="486" y="163"/>
                    <a:pt x="486" y="163"/>
                    <a:pt x="486" y="163"/>
                  </a:cubicBezTo>
                  <a:cubicBezTo>
                    <a:pt x="486" y="162"/>
                    <a:pt x="486" y="162"/>
                    <a:pt x="486" y="162"/>
                  </a:cubicBezTo>
                  <a:cubicBezTo>
                    <a:pt x="486" y="162"/>
                    <a:pt x="486" y="162"/>
                    <a:pt x="485" y="161"/>
                  </a:cubicBezTo>
                  <a:cubicBezTo>
                    <a:pt x="485" y="161"/>
                    <a:pt x="485" y="161"/>
                    <a:pt x="485" y="161"/>
                  </a:cubicBezTo>
                  <a:cubicBezTo>
                    <a:pt x="485" y="161"/>
                    <a:pt x="485" y="160"/>
                    <a:pt x="484" y="160"/>
                  </a:cubicBezTo>
                  <a:cubicBezTo>
                    <a:pt x="327" y="2"/>
                    <a:pt x="327" y="2"/>
                    <a:pt x="327" y="2"/>
                  </a:cubicBezTo>
                  <a:cubicBezTo>
                    <a:pt x="327" y="2"/>
                    <a:pt x="326" y="2"/>
                    <a:pt x="326" y="2"/>
                  </a:cubicBezTo>
                  <a:cubicBezTo>
                    <a:pt x="326" y="2"/>
                    <a:pt x="326" y="2"/>
                    <a:pt x="326" y="1"/>
                  </a:cubicBezTo>
                  <a:cubicBezTo>
                    <a:pt x="325" y="1"/>
                    <a:pt x="325" y="1"/>
                    <a:pt x="325" y="1"/>
                  </a:cubicBezTo>
                  <a:cubicBezTo>
                    <a:pt x="324" y="1"/>
                    <a:pt x="324" y="1"/>
                    <a:pt x="324" y="1"/>
                  </a:cubicBezTo>
                  <a:cubicBezTo>
                    <a:pt x="324" y="1"/>
                    <a:pt x="324" y="1"/>
                    <a:pt x="323" y="1"/>
                  </a:cubicBezTo>
                  <a:cubicBezTo>
                    <a:pt x="323" y="0"/>
                    <a:pt x="322" y="0"/>
                    <a:pt x="322" y="0"/>
                  </a:cubicBezTo>
                  <a:cubicBezTo>
                    <a:pt x="122" y="0"/>
                    <a:pt x="122" y="0"/>
                    <a:pt x="122" y="0"/>
                  </a:cubicBezTo>
                  <a:cubicBezTo>
                    <a:pt x="118" y="0"/>
                    <a:pt x="115" y="4"/>
                    <a:pt x="115" y="7"/>
                  </a:cubicBezTo>
                  <a:cubicBezTo>
                    <a:pt x="115" y="137"/>
                    <a:pt x="115" y="137"/>
                    <a:pt x="115" y="137"/>
                  </a:cubicBezTo>
                  <a:cubicBezTo>
                    <a:pt x="7" y="137"/>
                    <a:pt x="7" y="137"/>
                    <a:pt x="7" y="137"/>
                  </a:cubicBezTo>
                  <a:cubicBezTo>
                    <a:pt x="3" y="137"/>
                    <a:pt x="0" y="141"/>
                    <a:pt x="0" y="144"/>
                  </a:cubicBezTo>
                  <a:cubicBezTo>
                    <a:pt x="0" y="623"/>
                    <a:pt x="0" y="623"/>
                    <a:pt x="0" y="623"/>
                  </a:cubicBezTo>
                  <a:cubicBezTo>
                    <a:pt x="0" y="626"/>
                    <a:pt x="3" y="630"/>
                    <a:pt x="7" y="630"/>
                  </a:cubicBezTo>
                  <a:cubicBezTo>
                    <a:pt x="365" y="630"/>
                    <a:pt x="365" y="630"/>
                    <a:pt x="365" y="630"/>
                  </a:cubicBezTo>
                  <a:cubicBezTo>
                    <a:pt x="369" y="630"/>
                    <a:pt x="372" y="626"/>
                    <a:pt x="372" y="623"/>
                  </a:cubicBezTo>
                  <a:cubicBezTo>
                    <a:pt x="372" y="493"/>
                    <a:pt x="372" y="493"/>
                    <a:pt x="372" y="493"/>
                  </a:cubicBezTo>
                  <a:cubicBezTo>
                    <a:pt x="479" y="493"/>
                    <a:pt x="479" y="493"/>
                    <a:pt x="479" y="493"/>
                  </a:cubicBezTo>
                  <a:cubicBezTo>
                    <a:pt x="483" y="493"/>
                    <a:pt x="486" y="489"/>
                    <a:pt x="486" y="486"/>
                  </a:cubicBezTo>
                  <a:cubicBezTo>
                    <a:pt x="486" y="165"/>
                    <a:pt x="486" y="165"/>
                    <a:pt x="486" y="165"/>
                  </a:cubicBezTo>
                  <a:cubicBezTo>
                    <a:pt x="486" y="164"/>
                    <a:pt x="486" y="164"/>
                    <a:pt x="486" y="164"/>
                  </a:cubicBezTo>
                  <a:close/>
                  <a:moveTo>
                    <a:pt x="329" y="24"/>
                  </a:moveTo>
                  <a:cubicBezTo>
                    <a:pt x="463" y="158"/>
                    <a:pt x="463" y="158"/>
                    <a:pt x="463" y="158"/>
                  </a:cubicBezTo>
                  <a:cubicBezTo>
                    <a:pt x="329" y="158"/>
                    <a:pt x="329" y="158"/>
                    <a:pt x="329" y="158"/>
                  </a:cubicBezTo>
                  <a:lnTo>
                    <a:pt x="329" y="24"/>
                  </a:lnTo>
                  <a:close/>
                  <a:moveTo>
                    <a:pt x="358" y="616"/>
                  </a:moveTo>
                  <a:cubicBezTo>
                    <a:pt x="14" y="616"/>
                    <a:pt x="14" y="616"/>
                    <a:pt x="14" y="616"/>
                  </a:cubicBezTo>
                  <a:cubicBezTo>
                    <a:pt x="14" y="151"/>
                    <a:pt x="14" y="151"/>
                    <a:pt x="14" y="151"/>
                  </a:cubicBezTo>
                  <a:cubicBezTo>
                    <a:pt x="200" y="151"/>
                    <a:pt x="200" y="151"/>
                    <a:pt x="200" y="151"/>
                  </a:cubicBezTo>
                  <a:cubicBezTo>
                    <a:pt x="200" y="302"/>
                    <a:pt x="200" y="302"/>
                    <a:pt x="200" y="302"/>
                  </a:cubicBezTo>
                  <a:cubicBezTo>
                    <a:pt x="200" y="306"/>
                    <a:pt x="203" y="309"/>
                    <a:pt x="207" y="309"/>
                  </a:cubicBezTo>
                  <a:cubicBezTo>
                    <a:pt x="358" y="309"/>
                    <a:pt x="358" y="309"/>
                    <a:pt x="358" y="309"/>
                  </a:cubicBezTo>
                  <a:lnTo>
                    <a:pt x="358" y="616"/>
                  </a:lnTo>
                  <a:close/>
                  <a:moveTo>
                    <a:pt x="348" y="295"/>
                  </a:moveTo>
                  <a:cubicBezTo>
                    <a:pt x="214" y="295"/>
                    <a:pt x="214" y="295"/>
                    <a:pt x="214" y="295"/>
                  </a:cubicBezTo>
                  <a:cubicBezTo>
                    <a:pt x="214" y="161"/>
                    <a:pt x="214" y="161"/>
                    <a:pt x="214" y="161"/>
                  </a:cubicBezTo>
                  <a:lnTo>
                    <a:pt x="348" y="295"/>
                  </a:lnTo>
                  <a:close/>
                  <a:moveTo>
                    <a:pt x="372" y="479"/>
                  </a:moveTo>
                  <a:cubicBezTo>
                    <a:pt x="372" y="302"/>
                    <a:pt x="372" y="302"/>
                    <a:pt x="372" y="302"/>
                  </a:cubicBezTo>
                  <a:cubicBezTo>
                    <a:pt x="372" y="301"/>
                    <a:pt x="372" y="301"/>
                    <a:pt x="372" y="301"/>
                  </a:cubicBezTo>
                  <a:cubicBezTo>
                    <a:pt x="372" y="300"/>
                    <a:pt x="371" y="300"/>
                    <a:pt x="371" y="300"/>
                  </a:cubicBezTo>
                  <a:cubicBezTo>
                    <a:pt x="371" y="299"/>
                    <a:pt x="371" y="299"/>
                    <a:pt x="371" y="299"/>
                  </a:cubicBezTo>
                  <a:cubicBezTo>
                    <a:pt x="371" y="299"/>
                    <a:pt x="371" y="299"/>
                    <a:pt x="371" y="298"/>
                  </a:cubicBezTo>
                  <a:cubicBezTo>
                    <a:pt x="371" y="298"/>
                    <a:pt x="371" y="298"/>
                    <a:pt x="371" y="298"/>
                  </a:cubicBezTo>
                  <a:cubicBezTo>
                    <a:pt x="370" y="298"/>
                    <a:pt x="370" y="297"/>
                    <a:pt x="370" y="297"/>
                  </a:cubicBezTo>
                  <a:cubicBezTo>
                    <a:pt x="212" y="139"/>
                    <a:pt x="212" y="139"/>
                    <a:pt x="212" y="139"/>
                  </a:cubicBezTo>
                  <a:cubicBezTo>
                    <a:pt x="212" y="139"/>
                    <a:pt x="211" y="139"/>
                    <a:pt x="211" y="139"/>
                  </a:cubicBezTo>
                  <a:cubicBezTo>
                    <a:pt x="211" y="139"/>
                    <a:pt x="211" y="138"/>
                    <a:pt x="211" y="138"/>
                  </a:cubicBezTo>
                  <a:cubicBezTo>
                    <a:pt x="211" y="138"/>
                    <a:pt x="210" y="138"/>
                    <a:pt x="210" y="138"/>
                  </a:cubicBezTo>
                  <a:cubicBezTo>
                    <a:pt x="210" y="138"/>
                    <a:pt x="210" y="138"/>
                    <a:pt x="210" y="138"/>
                  </a:cubicBezTo>
                  <a:cubicBezTo>
                    <a:pt x="209" y="138"/>
                    <a:pt x="209" y="138"/>
                    <a:pt x="209" y="138"/>
                  </a:cubicBezTo>
                  <a:cubicBezTo>
                    <a:pt x="208" y="137"/>
                    <a:pt x="208" y="137"/>
                    <a:pt x="207" y="137"/>
                  </a:cubicBezTo>
                  <a:cubicBezTo>
                    <a:pt x="129" y="137"/>
                    <a:pt x="129" y="137"/>
                    <a:pt x="129" y="137"/>
                  </a:cubicBezTo>
                  <a:cubicBezTo>
                    <a:pt x="129" y="14"/>
                    <a:pt x="129" y="14"/>
                    <a:pt x="129" y="14"/>
                  </a:cubicBezTo>
                  <a:cubicBezTo>
                    <a:pt x="315" y="14"/>
                    <a:pt x="315" y="14"/>
                    <a:pt x="315" y="14"/>
                  </a:cubicBezTo>
                  <a:cubicBezTo>
                    <a:pt x="315" y="165"/>
                    <a:pt x="315" y="165"/>
                    <a:pt x="315" y="165"/>
                  </a:cubicBezTo>
                  <a:cubicBezTo>
                    <a:pt x="315" y="169"/>
                    <a:pt x="318" y="172"/>
                    <a:pt x="322" y="172"/>
                  </a:cubicBezTo>
                  <a:cubicBezTo>
                    <a:pt x="472" y="172"/>
                    <a:pt x="472" y="172"/>
                    <a:pt x="472" y="172"/>
                  </a:cubicBezTo>
                  <a:cubicBezTo>
                    <a:pt x="472" y="479"/>
                    <a:pt x="472" y="479"/>
                    <a:pt x="472" y="479"/>
                  </a:cubicBezTo>
                  <a:lnTo>
                    <a:pt x="372" y="479"/>
                  </a:lnTo>
                  <a:close/>
                </a:path>
              </a:pathLst>
            </a:custGeom>
            <a:solidFill>
              <a:schemeClr val="bg1"/>
            </a:solidFill>
            <a:ln w="12700">
              <a:solidFill>
                <a:schemeClr val="bg1"/>
              </a:solidFill>
              <a:round/>
              <a:headEnd/>
              <a:tailEnd/>
            </a:ln>
          </p:spPr>
          <p:txBody>
            <a:bodyPr/>
            <a:lstStyle/>
            <a:p>
              <a:endParaRPr lang="en-NZ"/>
            </a:p>
          </p:txBody>
        </p:sp>
      </p:grpSp>
      <p:pic>
        <p:nvPicPr>
          <p:cNvPr id="157704" name="Graphic 3" descr="Walk outline">
            <a:extLst>
              <a:ext uri="{FF2B5EF4-FFF2-40B4-BE49-F238E27FC236}">
                <a16:creationId xmlns:a16="http://schemas.microsoft.com/office/drawing/2014/main" id="{3A042AF0-B197-70D4-8D29-82CAC0293B2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71538" y="1604963"/>
            <a:ext cx="717550" cy="71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7705" name="Graphic 5" descr="Idea outline">
            <a:extLst>
              <a:ext uri="{FF2B5EF4-FFF2-40B4-BE49-F238E27FC236}">
                <a16:creationId xmlns:a16="http://schemas.microsoft.com/office/drawing/2014/main" id="{106FC01B-6D46-6D51-C23A-C2E1227FA6D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79475" y="2752725"/>
            <a:ext cx="720725" cy="719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 name="Prostokąt z rogami zaokrąglonymi z jednej strony 61">
            <a:extLst>
              <a:ext uri="{FF2B5EF4-FFF2-40B4-BE49-F238E27FC236}">
                <a16:creationId xmlns:a16="http://schemas.microsoft.com/office/drawing/2014/main" id="{58495D60-27FE-FFAD-FFB2-E34E8C54A4B5}"/>
              </a:ext>
            </a:extLst>
          </p:cNvPr>
          <p:cNvSpPr/>
          <p:nvPr/>
        </p:nvSpPr>
        <p:spPr>
          <a:xfrm rot="16200000">
            <a:off x="774700" y="5094288"/>
            <a:ext cx="930275" cy="625475"/>
          </a:xfrm>
          <a:prstGeom prst="round2Same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lIns="0" tIns="0" rIns="0" anchor="ctr"/>
          <a:lstStyle/>
          <a:p>
            <a:pPr algn="ctr" defTabSz="913203" eaLnBrk="1" fontAlgn="auto" hangingPunct="1">
              <a:spcBef>
                <a:spcPts val="0"/>
              </a:spcBef>
              <a:spcAft>
                <a:spcPts val="0"/>
              </a:spcAft>
              <a:defRPr/>
            </a:pPr>
            <a:endParaRPr lang="pl-PL" sz="2800" b="1">
              <a:latin typeface="Century Gothic" panose="020B0502020202020204" pitchFamily="34" charset="0"/>
            </a:endParaRPr>
          </a:p>
        </p:txBody>
      </p:sp>
      <p:pic>
        <p:nvPicPr>
          <p:cNvPr id="157707" name="Graphic 7" descr="Group brainstorm outline">
            <a:extLst>
              <a:ext uri="{FF2B5EF4-FFF2-40B4-BE49-F238E27FC236}">
                <a16:creationId xmlns:a16="http://schemas.microsoft.com/office/drawing/2014/main" id="{70274C10-7BB6-9634-9CAE-1C8F0B30770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74713" y="5037138"/>
            <a:ext cx="720725" cy="719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57708" name="Group 39">
            <a:extLst>
              <a:ext uri="{FF2B5EF4-FFF2-40B4-BE49-F238E27FC236}">
                <a16:creationId xmlns:a16="http://schemas.microsoft.com/office/drawing/2014/main" id="{DDF7C49B-AF18-4FCE-DD73-62270E9A3B51}"/>
              </a:ext>
            </a:extLst>
          </p:cNvPr>
          <p:cNvGrpSpPr>
            <a:grpSpLocks/>
          </p:cNvGrpSpPr>
          <p:nvPr/>
        </p:nvGrpSpPr>
        <p:grpSpPr bwMode="auto">
          <a:xfrm>
            <a:off x="9604375" y="204788"/>
            <a:ext cx="2849563" cy="376237"/>
            <a:chOff x="9604598" y="204437"/>
            <a:chExt cx="2848654" cy="377134"/>
          </a:xfrm>
        </p:grpSpPr>
        <p:sp>
          <p:nvSpPr>
            <p:cNvPr id="41" name="Prostokąt zaokrąglony 7">
              <a:extLst>
                <a:ext uri="{FF2B5EF4-FFF2-40B4-BE49-F238E27FC236}">
                  <a16:creationId xmlns:a16="http://schemas.microsoft.com/office/drawing/2014/main" id="{C1D35EDD-2580-B351-253F-6B1F782E149A}"/>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21 of GD Section</a:t>
              </a:r>
              <a:endParaRPr lang="en-US" sz="1100" b="1">
                <a:solidFill>
                  <a:schemeClr val="bg1"/>
                </a:solidFill>
                <a:latin typeface="Century Gothic" panose="020B0502020202020204" pitchFamily="34" charset="0"/>
              </a:endParaRPr>
            </a:p>
          </p:txBody>
        </p:sp>
        <p:pic>
          <p:nvPicPr>
            <p:cNvPr id="157710" name="Graphic 41" descr="Closed book with solid fill">
              <a:extLst>
                <a:ext uri="{FF2B5EF4-FFF2-40B4-BE49-F238E27FC236}">
                  <a16:creationId xmlns:a16="http://schemas.microsoft.com/office/drawing/2014/main" id="{9B5F899C-BC8E-1CD9-2F60-B53A4098859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1250" fill="hold"/>
                                        <p:tgtEl>
                                          <p:spTgt spid="11"/>
                                        </p:tgtEl>
                                        <p:attrNameLst>
                                          <p:attrName>ppt_x</p:attrName>
                                        </p:attrNameLst>
                                      </p:cBhvr>
                                      <p:tavLst>
                                        <p:tav tm="0">
                                          <p:val>
                                            <p:strVal val="0-#ppt_w/2"/>
                                          </p:val>
                                        </p:tav>
                                        <p:tav tm="100000">
                                          <p:val>
                                            <p:strVal val="#ppt_x"/>
                                          </p:val>
                                        </p:tav>
                                      </p:tavLst>
                                    </p:anim>
                                    <p:anim calcmode="lin" valueType="num">
                                      <p:cBhvr additive="base">
                                        <p:cTn id="8" dur="1250" fill="hold"/>
                                        <p:tgtEl>
                                          <p:spTgt spid="11"/>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250"/>
                            </p:stCondLst>
                            <p:childTnLst>
                              <p:par>
                                <p:cTn id="10" presetID="2" presetClass="entr" presetSubtype="8" fill="hold" nodeType="afterEffect">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cBhvr additive="base">
                                        <p:cTn id="12" dur="1250" fill="hold"/>
                                        <p:tgtEl>
                                          <p:spTgt spid="14"/>
                                        </p:tgtEl>
                                        <p:attrNameLst>
                                          <p:attrName>ppt_x</p:attrName>
                                        </p:attrNameLst>
                                      </p:cBhvr>
                                      <p:tavLst>
                                        <p:tav tm="0">
                                          <p:val>
                                            <p:strVal val="0-#ppt_w/2"/>
                                          </p:val>
                                        </p:tav>
                                        <p:tav tm="100000">
                                          <p:val>
                                            <p:strVal val="#ppt_x"/>
                                          </p:val>
                                        </p:tav>
                                      </p:tavLst>
                                    </p:anim>
                                    <p:anim calcmode="lin" valueType="num">
                                      <p:cBhvr additive="base">
                                        <p:cTn id="13" dur="1250" fill="hold"/>
                                        <p:tgtEl>
                                          <p:spTgt spid="14"/>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2500"/>
                            </p:stCondLst>
                            <p:childTnLst>
                              <p:par>
                                <p:cTn id="15" presetID="2" presetClass="entr" presetSubtype="8" fill="hold" nodeType="after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additive="base">
                                        <p:cTn id="17" dur="1250" fill="hold"/>
                                        <p:tgtEl>
                                          <p:spTgt spid="19"/>
                                        </p:tgtEl>
                                        <p:attrNameLst>
                                          <p:attrName>ppt_x</p:attrName>
                                        </p:attrNameLst>
                                      </p:cBhvr>
                                      <p:tavLst>
                                        <p:tav tm="0">
                                          <p:val>
                                            <p:strVal val="0-#ppt_w/2"/>
                                          </p:val>
                                        </p:tav>
                                        <p:tav tm="100000">
                                          <p:val>
                                            <p:strVal val="#ppt_x"/>
                                          </p:val>
                                        </p:tav>
                                      </p:tavLst>
                                    </p:anim>
                                    <p:anim calcmode="lin" valueType="num">
                                      <p:cBhvr additive="base">
                                        <p:cTn id="18" dur="1250" fill="hold"/>
                                        <p:tgtEl>
                                          <p:spTgt spid="19"/>
                                        </p:tgtEl>
                                        <p:attrNameLst>
                                          <p:attrName>ppt_y</p:attrName>
                                        </p:attrNameLst>
                                      </p:cBhvr>
                                      <p:tavLst>
                                        <p:tav tm="0">
                                          <p:val>
                                            <p:strVal val="#ppt_y"/>
                                          </p:val>
                                        </p:tav>
                                        <p:tav tm="100000">
                                          <p:val>
                                            <p:strVal val="#ppt_y"/>
                                          </p:val>
                                        </p:tav>
                                      </p:tavLst>
                                    </p:anim>
                                  </p:childTnLst>
                                </p:cTn>
                              </p:par>
                            </p:childTnLst>
                          </p:cTn>
                        </p:par>
                        <p:par>
                          <p:cTn id="19" fill="hold" nodeType="afterGroup">
                            <p:stCondLst>
                              <p:cond delay="3750"/>
                            </p:stCondLst>
                            <p:childTnLst>
                              <p:par>
                                <p:cTn id="20" presetID="2" presetClass="entr" presetSubtype="8" fill="hold" nodeType="after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250" fill="hold"/>
                                        <p:tgtEl>
                                          <p:spTgt spid="24"/>
                                        </p:tgtEl>
                                        <p:attrNameLst>
                                          <p:attrName>ppt_x</p:attrName>
                                        </p:attrNameLst>
                                      </p:cBhvr>
                                      <p:tavLst>
                                        <p:tav tm="0">
                                          <p:val>
                                            <p:strVal val="0-#ppt_w/2"/>
                                          </p:val>
                                        </p:tav>
                                        <p:tav tm="100000">
                                          <p:val>
                                            <p:strVal val="#ppt_x"/>
                                          </p:val>
                                        </p:tav>
                                      </p:tavLst>
                                    </p:anim>
                                    <p:anim calcmode="lin" valueType="num">
                                      <p:cBhvr additive="base">
                                        <p:cTn id="23" dur="1250" fill="hold"/>
                                        <p:tgtEl>
                                          <p:spTgt spid="24"/>
                                        </p:tgtEl>
                                        <p:attrNameLst>
                                          <p:attrName>ppt_y</p:attrName>
                                        </p:attrNameLst>
                                      </p:cBhvr>
                                      <p:tavLst>
                                        <p:tav tm="0">
                                          <p:val>
                                            <p:strVal val="#ppt_y"/>
                                          </p:val>
                                        </p:tav>
                                        <p:tav tm="100000">
                                          <p:val>
                                            <p:strVal val="#ppt_y"/>
                                          </p:val>
                                        </p:tav>
                                      </p:tavLst>
                                    </p:anim>
                                  </p:childTnLst>
                                </p:cTn>
                              </p:par>
                            </p:childTnLst>
                          </p:cTn>
                        </p:par>
                        <p:par>
                          <p:cTn id="24" fill="hold" nodeType="afterGroup">
                            <p:stCondLst>
                              <p:cond delay="5000"/>
                            </p:stCondLst>
                            <p:childTnLst>
                              <p:par>
                                <p:cTn id="25" presetID="2" presetClass="entr" presetSubtype="8" fill="hold" nodeType="afterEffect">
                                  <p:stCondLst>
                                    <p:cond delay="0"/>
                                  </p:stCondLst>
                                  <p:childTnLst>
                                    <p:set>
                                      <p:cBhvr>
                                        <p:cTn id="26" dur="1" fill="hold">
                                          <p:stCondLst>
                                            <p:cond delay="0"/>
                                          </p:stCondLst>
                                        </p:cTn>
                                        <p:tgtEl>
                                          <p:spTgt spid="29"/>
                                        </p:tgtEl>
                                        <p:attrNameLst>
                                          <p:attrName>style.visibility</p:attrName>
                                        </p:attrNameLst>
                                      </p:cBhvr>
                                      <p:to>
                                        <p:strVal val="visible"/>
                                      </p:to>
                                    </p:set>
                                    <p:anim calcmode="lin" valueType="num">
                                      <p:cBhvr additive="base">
                                        <p:cTn id="27" dur="1250" fill="hold"/>
                                        <p:tgtEl>
                                          <p:spTgt spid="29"/>
                                        </p:tgtEl>
                                        <p:attrNameLst>
                                          <p:attrName>ppt_x</p:attrName>
                                        </p:attrNameLst>
                                      </p:cBhvr>
                                      <p:tavLst>
                                        <p:tav tm="0">
                                          <p:val>
                                            <p:strVal val="0-#ppt_w/2"/>
                                          </p:val>
                                        </p:tav>
                                        <p:tav tm="100000">
                                          <p:val>
                                            <p:strVal val="#ppt_x"/>
                                          </p:val>
                                        </p:tav>
                                      </p:tavLst>
                                    </p:anim>
                                    <p:anim calcmode="lin" valueType="num">
                                      <p:cBhvr additive="base">
                                        <p:cTn id="28" dur="1250" fill="hold"/>
                                        <p:tgtEl>
                                          <p:spTgt spid="2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AutoShape 45">
            <a:extLst>
              <a:ext uri="{FF2B5EF4-FFF2-40B4-BE49-F238E27FC236}">
                <a16:creationId xmlns:a16="http://schemas.microsoft.com/office/drawing/2014/main" id="{6330AA77-D0DE-4714-0BD0-7CCD805669B9}"/>
              </a:ext>
            </a:extLst>
          </p:cNvPr>
          <p:cNvSpPr>
            <a:spLocks noChangeArrowheads="1"/>
          </p:cNvSpPr>
          <p:nvPr/>
        </p:nvSpPr>
        <p:spPr bwMode="auto">
          <a:xfrm rot="-1810044">
            <a:off x="3275013" y="2992438"/>
            <a:ext cx="5640387" cy="874712"/>
          </a:xfrm>
          <a:prstGeom prst="leftRightArrow">
            <a:avLst>
              <a:gd name="adj1" fmla="val 50000"/>
              <a:gd name="adj2" fmla="val 96247"/>
            </a:avLst>
          </a:prstGeom>
          <a:gradFill rotWithShape="1">
            <a:gsLst>
              <a:gs pos="0">
                <a:srgbClr val="007136"/>
              </a:gs>
              <a:gs pos="27000">
                <a:srgbClr val="007136"/>
              </a:gs>
              <a:gs pos="100000">
                <a:srgbClr val="FF000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fi-FI" altLang="en-US">
              <a:latin typeface="Century Gothic" panose="020B0502020202020204" pitchFamily="34" charset="0"/>
            </a:endParaRPr>
          </a:p>
        </p:txBody>
      </p:sp>
      <p:sp>
        <p:nvSpPr>
          <p:cNvPr id="159747" name="Text Placeholder 2">
            <a:extLst>
              <a:ext uri="{FF2B5EF4-FFF2-40B4-BE49-F238E27FC236}">
                <a16:creationId xmlns:a16="http://schemas.microsoft.com/office/drawing/2014/main" id="{19A146CD-9204-C5F2-6191-0658424B6FB8}"/>
              </a:ext>
            </a:extLst>
          </p:cNvPr>
          <p:cNvSpPr>
            <a:spLocks noGrp="1" noChangeArrowheads="1"/>
          </p:cNvSpPr>
          <p:nvPr>
            <p:ph type="body" sz="quarter" idx="4294967295"/>
          </p:nvPr>
        </p:nvSpPr>
        <p:spPr bwMode="auto">
          <a:xfrm>
            <a:off x="263525" y="188913"/>
            <a:ext cx="10544175" cy="3238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a:latin typeface="Century Gothic" panose="020B0502020202020204" pitchFamily="34" charset="0"/>
              </a:rPr>
              <a:t>Self-Discovery: Learning Styles - </a:t>
            </a:r>
            <a:r>
              <a:rPr lang="en-NZ" altLang="en-US" sz="1800" b="1">
                <a:solidFill>
                  <a:srgbClr val="86D2E9"/>
                </a:solidFill>
                <a:latin typeface="Century Gothic" panose="020B0502020202020204" pitchFamily="34" charset="0"/>
              </a:rPr>
              <a:t>Action</a:t>
            </a:r>
          </a:p>
        </p:txBody>
      </p:sp>
      <p:sp>
        <p:nvSpPr>
          <p:cNvPr id="55" name="Rectangle 29">
            <a:extLst>
              <a:ext uri="{FF2B5EF4-FFF2-40B4-BE49-F238E27FC236}">
                <a16:creationId xmlns:a16="http://schemas.microsoft.com/office/drawing/2014/main" id="{63AD1DE4-3D2F-8371-7357-FACF07CB144D}"/>
              </a:ext>
            </a:extLst>
          </p:cNvPr>
          <p:cNvSpPr>
            <a:spLocks noChangeArrowheads="1"/>
          </p:cNvSpPr>
          <p:nvPr/>
        </p:nvSpPr>
        <p:spPr bwMode="auto">
          <a:xfrm>
            <a:off x="8716963" y="1311275"/>
            <a:ext cx="2505075" cy="369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spcBef>
                <a:spcPct val="20000"/>
              </a:spcBef>
            </a:pPr>
            <a:r>
              <a:rPr lang="en-US" altLang="en-US" b="1">
                <a:solidFill>
                  <a:srgbClr val="FF0000"/>
                </a:solidFill>
                <a:latin typeface="Century Gothic" panose="020B0502020202020204" pitchFamily="34" charset="0"/>
              </a:rPr>
              <a:t>High Action Learning</a:t>
            </a:r>
          </a:p>
        </p:txBody>
      </p:sp>
      <p:sp>
        <p:nvSpPr>
          <p:cNvPr id="56" name="Rectangle 30">
            <a:extLst>
              <a:ext uri="{FF2B5EF4-FFF2-40B4-BE49-F238E27FC236}">
                <a16:creationId xmlns:a16="http://schemas.microsoft.com/office/drawing/2014/main" id="{674DDCEB-B08D-7837-FEFE-80BAA55DC5D6}"/>
              </a:ext>
            </a:extLst>
          </p:cNvPr>
          <p:cNvSpPr>
            <a:spLocks noChangeArrowheads="1"/>
          </p:cNvSpPr>
          <p:nvPr/>
        </p:nvSpPr>
        <p:spPr bwMode="auto">
          <a:xfrm>
            <a:off x="263525" y="3683000"/>
            <a:ext cx="3173413"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spcBef>
                <a:spcPct val="20000"/>
              </a:spcBef>
            </a:pPr>
            <a:r>
              <a:rPr lang="en-US" altLang="en-US" b="1">
                <a:solidFill>
                  <a:srgbClr val="007136"/>
                </a:solidFill>
                <a:latin typeface="Century Gothic" panose="020B0502020202020204" pitchFamily="34" charset="0"/>
              </a:rPr>
              <a:t>Low Action Learning</a:t>
            </a:r>
          </a:p>
        </p:txBody>
      </p:sp>
      <p:sp>
        <p:nvSpPr>
          <p:cNvPr id="59" name="Rectangle 19">
            <a:extLst>
              <a:ext uri="{FF2B5EF4-FFF2-40B4-BE49-F238E27FC236}">
                <a16:creationId xmlns:a16="http://schemas.microsoft.com/office/drawing/2014/main" id="{885D2F87-0E3D-EB1E-5B22-B7870776420F}"/>
              </a:ext>
            </a:extLst>
          </p:cNvPr>
          <p:cNvSpPr>
            <a:spLocks noChangeArrowheads="1"/>
          </p:cNvSpPr>
          <p:nvPr/>
        </p:nvSpPr>
        <p:spPr bwMode="auto">
          <a:xfrm>
            <a:off x="8893175" y="1665288"/>
            <a:ext cx="3074988" cy="1366837"/>
          </a:xfrm>
          <a:prstGeom prst="rect">
            <a:avLst/>
          </a:prstGeom>
          <a:noFill/>
          <a:ln>
            <a:noFill/>
          </a:ln>
          <a:effectLst/>
        </p:spPr>
        <p:txBody>
          <a:bodyPr wrap="none">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000">
                <a:solidFill>
                  <a:schemeClr val="tx1"/>
                </a:solidFill>
                <a:latin typeface="Arial" charset="0"/>
              </a:defRPr>
            </a:lvl2pPr>
            <a:lvl3pPr marL="1143000" indent="-228600" eaLnBrk="0" hangingPunct="0">
              <a:spcBef>
                <a:spcPct val="20000"/>
              </a:spcBef>
              <a:buChar char="•"/>
              <a:defRPr sz="20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180975" indent="-180975" defTabSz="913203" fontAlgn="auto">
              <a:spcAft>
                <a:spcPts val="0"/>
              </a:spcAft>
              <a:defRPr/>
            </a:pPr>
            <a:r>
              <a:rPr lang="en-US" altLang="en-US" sz="1800">
                <a:solidFill>
                  <a:schemeClr val="tx1">
                    <a:lumMod val="75000"/>
                    <a:lumOff val="25000"/>
                  </a:schemeClr>
                </a:solidFill>
                <a:latin typeface="Century Gothic" panose="020B0502020202020204" pitchFamily="34" charset="0"/>
              </a:rPr>
              <a:t>Action-oriented</a:t>
            </a:r>
          </a:p>
          <a:p>
            <a:pPr marL="180975" indent="-180975" defTabSz="913203" fontAlgn="auto">
              <a:spcAft>
                <a:spcPts val="0"/>
              </a:spcAft>
              <a:defRPr/>
            </a:pPr>
            <a:r>
              <a:rPr lang="en-US" altLang="en-US" sz="1800">
                <a:solidFill>
                  <a:schemeClr val="tx1">
                    <a:lumMod val="75000"/>
                    <a:lumOff val="25000"/>
                  </a:schemeClr>
                </a:solidFill>
                <a:latin typeface="Century Gothic" panose="020B0502020202020204" pitchFamily="34" charset="0"/>
              </a:rPr>
              <a:t>Learn more by yourself</a:t>
            </a:r>
          </a:p>
          <a:p>
            <a:pPr marL="180975" indent="-180975" defTabSz="913203" fontAlgn="auto">
              <a:spcAft>
                <a:spcPts val="0"/>
              </a:spcAft>
              <a:defRPr/>
            </a:pPr>
            <a:r>
              <a:rPr lang="en-US" altLang="en-US" sz="1800">
                <a:solidFill>
                  <a:schemeClr val="tx1">
                    <a:lumMod val="75000"/>
                    <a:lumOff val="25000"/>
                  </a:schemeClr>
                </a:solidFill>
                <a:latin typeface="Century Gothic" panose="020B0502020202020204" pitchFamily="34" charset="0"/>
              </a:rPr>
              <a:t>Trial and error learning</a:t>
            </a:r>
          </a:p>
          <a:p>
            <a:pPr marL="180975" indent="-180975" defTabSz="913203" fontAlgn="auto">
              <a:spcAft>
                <a:spcPts val="0"/>
              </a:spcAft>
              <a:defRPr/>
            </a:pPr>
            <a:r>
              <a:rPr lang="en-US" altLang="en-US" sz="1800">
                <a:solidFill>
                  <a:schemeClr val="tx1">
                    <a:lumMod val="75000"/>
                    <a:lumOff val="25000"/>
                  </a:schemeClr>
                </a:solidFill>
                <a:latin typeface="Century Gothic" panose="020B0502020202020204" pitchFamily="34" charset="0"/>
              </a:rPr>
              <a:t>Project-type experience</a:t>
            </a:r>
          </a:p>
        </p:txBody>
      </p:sp>
      <p:sp>
        <p:nvSpPr>
          <p:cNvPr id="60" name="Rectangle 20">
            <a:extLst>
              <a:ext uri="{FF2B5EF4-FFF2-40B4-BE49-F238E27FC236}">
                <a16:creationId xmlns:a16="http://schemas.microsoft.com/office/drawing/2014/main" id="{3FBD2054-3884-5877-461B-6061AF54EE49}"/>
              </a:ext>
            </a:extLst>
          </p:cNvPr>
          <p:cNvSpPr>
            <a:spLocks noChangeArrowheads="1"/>
          </p:cNvSpPr>
          <p:nvPr/>
        </p:nvSpPr>
        <p:spPr bwMode="auto">
          <a:xfrm>
            <a:off x="406400" y="4019550"/>
            <a:ext cx="3671888" cy="1920875"/>
          </a:xfrm>
          <a:prstGeom prst="rect">
            <a:avLst/>
          </a:prstGeom>
          <a:noFill/>
          <a:ln>
            <a:noFill/>
          </a:ln>
          <a:effectLst/>
        </p:spPr>
        <p:txBody>
          <a:bodyPr>
            <a:spAutoFit/>
          </a:bodyPr>
          <a:lstStyle>
            <a:lvl1pPr eaLnBrk="0" hangingPunct="0">
              <a:spcBef>
                <a:spcPct val="20000"/>
              </a:spcBef>
              <a:buChar char="•"/>
              <a:defRPr sz="3200">
                <a:solidFill>
                  <a:schemeClr val="tx1"/>
                </a:solidFill>
                <a:latin typeface="Arial" charset="0"/>
              </a:defRPr>
            </a:lvl1pPr>
            <a:lvl2pPr marL="742950" indent="-285750" eaLnBrk="0" hangingPunct="0">
              <a:spcBef>
                <a:spcPct val="20000"/>
              </a:spcBef>
              <a:buChar char="–"/>
              <a:defRPr sz="2000">
                <a:solidFill>
                  <a:schemeClr val="tx1"/>
                </a:solidFill>
                <a:latin typeface="Arial" charset="0"/>
              </a:defRPr>
            </a:lvl2pPr>
            <a:lvl3pPr marL="1143000" indent="-228600" eaLnBrk="0" hangingPunct="0">
              <a:spcBef>
                <a:spcPct val="20000"/>
              </a:spcBef>
              <a:buChar char="•"/>
              <a:defRPr sz="2000">
                <a:solidFill>
                  <a:schemeClr val="tx1"/>
                </a:solidFill>
                <a:latin typeface="Arial" charset="0"/>
              </a:defRPr>
            </a:lvl3pPr>
            <a:lvl4pPr marL="1600200" indent="-228600" eaLnBrk="0" hangingPunct="0">
              <a:spcBef>
                <a:spcPct val="20000"/>
              </a:spcBef>
              <a:buChar char="–"/>
              <a:defRPr sz="2000">
                <a:solidFill>
                  <a:schemeClr val="tx1"/>
                </a:solidFill>
                <a:latin typeface="Arial" charset="0"/>
              </a:defRPr>
            </a:lvl4pPr>
            <a:lvl5pPr marL="2057400" indent="-228600" eaLnBrk="0" hangingPunct="0">
              <a:spcBef>
                <a:spcPct val="20000"/>
              </a:spcBef>
              <a:buChar char="»"/>
              <a:defRPr sz="2000">
                <a:solidFill>
                  <a:schemeClr val="tx1"/>
                </a:solidFill>
                <a:latin typeface="Arial" charset="0"/>
              </a:defRPr>
            </a:lvl5pPr>
            <a:lvl6pPr marL="2514600" indent="-228600" eaLnBrk="0" fontAlgn="base" hangingPunct="0">
              <a:spcBef>
                <a:spcPct val="20000"/>
              </a:spcBef>
              <a:spcAft>
                <a:spcPct val="0"/>
              </a:spcAft>
              <a:buChar char="»"/>
              <a:defRPr sz="2000">
                <a:solidFill>
                  <a:schemeClr val="tx1"/>
                </a:solidFill>
                <a:latin typeface="Arial" charset="0"/>
              </a:defRPr>
            </a:lvl6pPr>
            <a:lvl7pPr marL="2971800" indent="-228600" eaLnBrk="0" fontAlgn="base" hangingPunct="0">
              <a:spcBef>
                <a:spcPct val="20000"/>
              </a:spcBef>
              <a:spcAft>
                <a:spcPct val="0"/>
              </a:spcAft>
              <a:buChar char="»"/>
              <a:defRPr sz="2000">
                <a:solidFill>
                  <a:schemeClr val="tx1"/>
                </a:solidFill>
                <a:latin typeface="Arial" charset="0"/>
              </a:defRPr>
            </a:lvl7pPr>
            <a:lvl8pPr marL="3429000" indent="-228600" eaLnBrk="0" fontAlgn="base" hangingPunct="0">
              <a:spcBef>
                <a:spcPct val="20000"/>
              </a:spcBef>
              <a:spcAft>
                <a:spcPct val="0"/>
              </a:spcAft>
              <a:buChar char="»"/>
              <a:defRPr sz="2000">
                <a:solidFill>
                  <a:schemeClr val="tx1"/>
                </a:solidFill>
                <a:latin typeface="Arial" charset="0"/>
              </a:defRPr>
            </a:lvl8pPr>
            <a:lvl9pPr marL="3886200" indent="-228600" eaLnBrk="0" fontAlgn="base" hangingPunct="0">
              <a:spcBef>
                <a:spcPct val="20000"/>
              </a:spcBef>
              <a:spcAft>
                <a:spcPct val="0"/>
              </a:spcAft>
              <a:buChar char="»"/>
              <a:defRPr sz="2000">
                <a:solidFill>
                  <a:schemeClr val="tx1"/>
                </a:solidFill>
                <a:latin typeface="Arial" charset="0"/>
              </a:defRPr>
            </a:lvl9pPr>
          </a:lstStyle>
          <a:p>
            <a:pPr marL="180975" indent="-180975" defTabSz="913203" fontAlgn="auto">
              <a:spcAft>
                <a:spcPts val="0"/>
              </a:spcAft>
              <a:defRPr/>
            </a:pPr>
            <a:r>
              <a:rPr lang="en-US" altLang="en-US" sz="1800">
                <a:solidFill>
                  <a:schemeClr val="tx1">
                    <a:lumMod val="75000"/>
                    <a:lumOff val="25000"/>
                  </a:schemeClr>
                </a:solidFill>
                <a:latin typeface="Century Gothic" panose="020B0502020202020204" pitchFamily="34" charset="0"/>
              </a:rPr>
              <a:t>Non-action oriented</a:t>
            </a:r>
          </a:p>
          <a:p>
            <a:pPr marL="180975" indent="-180975" defTabSz="913203" fontAlgn="auto">
              <a:spcAft>
                <a:spcPts val="0"/>
              </a:spcAft>
              <a:defRPr/>
            </a:pPr>
            <a:r>
              <a:rPr lang="en-US" altLang="en-US" sz="1800">
                <a:solidFill>
                  <a:prstClr val="black">
                    <a:lumMod val="75000"/>
                    <a:lumOff val="25000"/>
                  </a:prstClr>
                </a:solidFill>
                <a:latin typeface="Century Gothic" panose="020B0502020202020204" pitchFamily="34" charset="0"/>
              </a:rPr>
              <a:t>Non-contrasting to existing knowledge </a:t>
            </a:r>
          </a:p>
          <a:p>
            <a:pPr marL="180975" indent="-180975" defTabSz="913203" fontAlgn="auto">
              <a:spcAft>
                <a:spcPts val="0"/>
              </a:spcAft>
              <a:defRPr/>
            </a:pPr>
            <a:r>
              <a:rPr lang="en-US" altLang="en-US" sz="1800">
                <a:solidFill>
                  <a:schemeClr val="tx1">
                    <a:lumMod val="75000"/>
                    <a:lumOff val="25000"/>
                  </a:schemeClr>
                </a:solidFill>
                <a:latin typeface="Century Gothic" panose="020B0502020202020204" pitchFamily="34" charset="0"/>
              </a:rPr>
              <a:t>Requires both sides of the coin</a:t>
            </a:r>
          </a:p>
          <a:p>
            <a:pPr marL="180975" indent="-180975" defTabSz="913203" fontAlgn="auto">
              <a:spcAft>
                <a:spcPts val="0"/>
              </a:spcAft>
              <a:defRPr/>
            </a:pPr>
            <a:r>
              <a:rPr lang="en-US" altLang="en-US" sz="1800">
                <a:solidFill>
                  <a:schemeClr val="tx1">
                    <a:lumMod val="75000"/>
                    <a:lumOff val="25000"/>
                  </a:schemeClr>
                </a:solidFill>
                <a:latin typeface="Century Gothic" panose="020B0502020202020204" pitchFamily="34" charset="0"/>
              </a:rPr>
              <a:t>Step-by-step learning</a:t>
            </a:r>
          </a:p>
        </p:txBody>
      </p:sp>
      <p:grpSp>
        <p:nvGrpSpPr>
          <p:cNvPr id="17" name="Grupa 62">
            <a:extLst>
              <a:ext uri="{FF2B5EF4-FFF2-40B4-BE49-F238E27FC236}">
                <a16:creationId xmlns:a16="http://schemas.microsoft.com/office/drawing/2014/main" id="{F160BA5A-00AE-9C8A-4CEA-54B847DAFC6C}"/>
              </a:ext>
            </a:extLst>
          </p:cNvPr>
          <p:cNvGrpSpPr>
            <a:grpSpLocks/>
          </p:cNvGrpSpPr>
          <p:nvPr/>
        </p:nvGrpSpPr>
        <p:grpSpPr bwMode="auto">
          <a:xfrm>
            <a:off x="5173663" y="2508250"/>
            <a:ext cx="1843087" cy="1843088"/>
            <a:chOff x="7557443" y="2723647"/>
            <a:chExt cx="1475919" cy="1475917"/>
          </a:xfrm>
        </p:grpSpPr>
        <p:sp>
          <p:nvSpPr>
            <p:cNvPr id="18" name="Elipsa 63">
              <a:extLst>
                <a:ext uri="{FF2B5EF4-FFF2-40B4-BE49-F238E27FC236}">
                  <a16:creationId xmlns:a16="http://schemas.microsoft.com/office/drawing/2014/main" id="{A9CA752C-1678-66C2-4F6E-2A9C67832E07}"/>
                </a:ext>
              </a:extLst>
            </p:cNvPr>
            <p:cNvSpPr/>
            <p:nvPr/>
          </p:nvSpPr>
          <p:spPr>
            <a:xfrm>
              <a:off x="7557443" y="2723647"/>
              <a:ext cx="1475919" cy="1475917"/>
            </a:xfrm>
            <a:prstGeom prst="ellipse">
              <a:avLst/>
            </a:prstGeom>
            <a:gradFill flip="none" rotWithShape="1">
              <a:gsLst>
                <a:gs pos="27000">
                  <a:srgbClr val="007136"/>
                </a:gs>
                <a:gs pos="73000">
                  <a:srgbClr val="FF0000"/>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latin typeface="Century Gothic" panose="020B0502020202020204" pitchFamily="34" charset="0"/>
              </a:endParaRPr>
            </a:p>
          </p:txBody>
        </p:sp>
        <p:sp>
          <p:nvSpPr>
            <p:cNvPr id="159760" name="pole tekstowe 64">
              <a:extLst>
                <a:ext uri="{FF2B5EF4-FFF2-40B4-BE49-F238E27FC236}">
                  <a16:creationId xmlns:a16="http://schemas.microsoft.com/office/drawing/2014/main" id="{C327F47D-8F11-5A7F-120C-2B1E5492A206}"/>
                </a:ext>
              </a:extLst>
            </p:cNvPr>
            <p:cNvSpPr txBox="1">
              <a:spLocks noChangeArrowheads="1"/>
            </p:cNvSpPr>
            <p:nvPr/>
          </p:nvSpPr>
          <p:spPr bwMode="auto">
            <a:xfrm>
              <a:off x="7615441" y="2892136"/>
              <a:ext cx="1409789" cy="1158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8800" b="1">
                  <a:solidFill>
                    <a:schemeClr val="bg1"/>
                  </a:solidFill>
                  <a:latin typeface="Century Gothic" panose="020B0502020202020204" pitchFamily="34" charset="0"/>
                </a:rPr>
                <a:t>S</a:t>
              </a:r>
              <a:r>
                <a:rPr lang="en-NZ" altLang="en-US" sz="8800" b="1">
                  <a:solidFill>
                    <a:schemeClr val="bg1"/>
                  </a:solidFill>
                  <a:latin typeface="Century Gothic" panose="020B0502020202020204" pitchFamily="34" charset="0"/>
                </a:rPr>
                <a:t>D</a:t>
              </a:r>
              <a:endParaRPr lang="pl-PL" altLang="en-US" sz="8800" b="1">
                <a:solidFill>
                  <a:schemeClr val="bg1"/>
                </a:solidFill>
                <a:latin typeface="Century Gothic" panose="020B0502020202020204" pitchFamily="34" charset="0"/>
              </a:endParaRPr>
            </a:p>
          </p:txBody>
        </p:sp>
      </p:grpSp>
      <p:grpSp>
        <p:nvGrpSpPr>
          <p:cNvPr id="23" name="Grupa 69">
            <a:extLst>
              <a:ext uri="{FF2B5EF4-FFF2-40B4-BE49-F238E27FC236}">
                <a16:creationId xmlns:a16="http://schemas.microsoft.com/office/drawing/2014/main" id="{1AF7DD52-AF67-561B-C694-B29E7E366932}"/>
              </a:ext>
            </a:extLst>
          </p:cNvPr>
          <p:cNvGrpSpPr>
            <a:grpSpLocks/>
          </p:cNvGrpSpPr>
          <p:nvPr/>
        </p:nvGrpSpPr>
        <p:grpSpPr bwMode="auto">
          <a:xfrm>
            <a:off x="966788" y="2638425"/>
            <a:ext cx="893762" cy="893763"/>
            <a:chOff x="9600984" y="2750861"/>
            <a:chExt cx="742227" cy="742227"/>
          </a:xfrm>
        </p:grpSpPr>
        <p:sp>
          <p:nvSpPr>
            <p:cNvPr id="24" name="Elipsa 70">
              <a:extLst>
                <a:ext uri="{FF2B5EF4-FFF2-40B4-BE49-F238E27FC236}">
                  <a16:creationId xmlns:a16="http://schemas.microsoft.com/office/drawing/2014/main" id="{7F80B1B4-5AC3-6DEB-266D-AD54C15521FF}"/>
                </a:ext>
              </a:extLst>
            </p:cNvPr>
            <p:cNvSpPr/>
            <p:nvPr/>
          </p:nvSpPr>
          <p:spPr>
            <a:xfrm>
              <a:off x="9600984" y="2750861"/>
              <a:ext cx="742227" cy="742227"/>
            </a:xfrm>
            <a:prstGeom prst="ellipse">
              <a:avLst/>
            </a:prstGeom>
            <a:solidFill>
              <a:srgbClr val="00713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latin typeface="Century Gothic" panose="020B0502020202020204" pitchFamily="34" charset="0"/>
              </a:endParaRPr>
            </a:p>
          </p:txBody>
        </p:sp>
        <p:sp>
          <p:nvSpPr>
            <p:cNvPr id="159758" name="Freeform 5">
              <a:extLst>
                <a:ext uri="{FF2B5EF4-FFF2-40B4-BE49-F238E27FC236}">
                  <a16:creationId xmlns:a16="http://schemas.microsoft.com/office/drawing/2014/main" id="{68073BE4-43A6-1CDD-5AF8-29527605E414}"/>
                </a:ext>
              </a:extLst>
            </p:cNvPr>
            <p:cNvSpPr>
              <a:spLocks noEditPoints="1"/>
            </p:cNvSpPr>
            <p:nvPr/>
          </p:nvSpPr>
          <p:spPr bwMode="auto">
            <a:xfrm>
              <a:off x="9797561" y="2857487"/>
              <a:ext cx="460070" cy="553405"/>
            </a:xfrm>
            <a:custGeom>
              <a:avLst/>
              <a:gdLst>
                <a:gd name="T0" fmla="*/ 22849825 w 2410"/>
                <a:gd name="T1" fmla="*/ 93729603 h 2895"/>
                <a:gd name="T2" fmla="*/ 28753420 w 2410"/>
                <a:gd name="T3" fmla="*/ 99503175 h 2895"/>
                <a:gd name="T4" fmla="*/ 22303086 w 2410"/>
                <a:gd name="T5" fmla="*/ 105788288 h 2895"/>
                <a:gd name="T6" fmla="*/ 42711104 w 2410"/>
                <a:gd name="T7" fmla="*/ 103778443 h 2895"/>
                <a:gd name="T8" fmla="*/ 33272415 w 2410"/>
                <a:gd name="T9" fmla="*/ 98626138 h 2895"/>
                <a:gd name="T10" fmla="*/ 35750493 w 2410"/>
                <a:gd name="T11" fmla="*/ 94935433 h 2895"/>
                <a:gd name="T12" fmla="*/ 87754630 w 2410"/>
                <a:gd name="T13" fmla="*/ 71585183 h 2895"/>
                <a:gd name="T14" fmla="*/ 85568057 w 2410"/>
                <a:gd name="T15" fmla="*/ 63290225 h 2895"/>
                <a:gd name="T16" fmla="*/ 70189119 w 2410"/>
                <a:gd name="T17" fmla="*/ 53277896 h 2895"/>
                <a:gd name="T18" fmla="*/ 26931276 w 2410"/>
                <a:gd name="T19" fmla="*/ 3873453 h 2895"/>
                <a:gd name="T20" fmla="*/ 36462 w 2410"/>
                <a:gd name="T21" fmla="*/ 15201338 h 2895"/>
                <a:gd name="T22" fmla="*/ 9620999 w 2410"/>
                <a:gd name="T23" fmla="*/ 16589916 h 2895"/>
                <a:gd name="T24" fmla="*/ 1311868 w 2410"/>
                <a:gd name="T25" fmla="*/ 56164586 h 2895"/>
                <a:gd name="T26" fmla="*/ 26785619 w 2410"/>
                <a:gd name="T27" fmla="*/ 85799949 h 2895"/>
                <a:gd name="T28" fmla="*/ 77623545 w 2410"/>
                <a:gd name="T29" fmla="*/ 65848122 h 2895"/>
                <a:gd name="T30" fmla="*/ 72157112 w 2410"/>
                <a:gd name="T31" fmla="*/ 65007788 h 2895"/>
                <a:gd name="T32" fmla="*/ 58308814 w 2410"/>
                <a:gd name="T33" fmla="*/ 67602196 h 2895"/>
                <a:gd name="T34" fmla="*/ 33418263 w 2410"/>
                <a:gd name="T35" fmla="*/ 65300070 h 2895"/>
                <a:gd name="T36" fmla="*/ 57944385 w 2410"/>
                <a:gd name="T37" fmla="*/ 59380261 h 2895"/>
                <a:gd name="T38" fmla="*/ 66727140 w 2410"/>
                <a:gd name="T39" fmla="*/ 59234216 h 2895"/>
                <a:gd name="T40" fmla="*/ 78716832 w 2410"/>
                <a:gd name="T41" fmla="*/ 65775099 h 2895"/>
                <a:gd name="T42" fmla="*/ 68039008 w 2410"/>
                <a:gd name="T43" fmla="*/ 54922244 h 2895"/>
                <a:gd name="T44" fmla="*/ 58490933 w 2410"/>
                <a:gd name="T45" fmla="*/ 56968600 h 2895"/>
                <a:gd name="T46" fmla="*/ 56304359 w 2410"/>
                <a:gd name="T47" fmla="*/ 57297394 h 2895"/>
                <a:gd name="T48" fmla="*/ 42419599 w 2410"/>
                <a:gd name="T49" fmla="*/ 59453475 h 2895"/>
                <a:gd name="T50" fmla="*/ 32798600 w 2410"/>
                <a:gd name="T51" fmla="*/ 62815195 h 2895"/>
                <a:gd name="T52" fmla="*/ 28644225 w 2410"/>
                <a:gd name="T53" fmla="*/ 61828624 h 2895"/>
                <a:gd name="T54" fmla="*/ 26785619 w 2410"/>
                <a:gd name="T55" fmla="*/ 35737729 h 2895"/>
                <a:gd name="T56" fmla="*/ 36114922 w 2410"/>
                <a:gd name="T57" fmla="*/ 36870536 h 2895"/>
                <a:gd name="T58" fmla="*/ 44679097 w 2410"/>
                <a:gd name="T59" fmla="*/ 41694049 h 2895"/>
                <a:gd name="T60" fmla="*/ 22448934 w 2410"/>
                <a:gd name="T61" fmla="*/ 36468720 h 2895"/>
                <a:gd name="T62" fmla="*/ 49963220 w 2410"/>
                <a:gd name="T63" fmla="*/ 73266234 h 2895"/>
                <a:gd name="T64" fmla="*/ 73213936 w 2410"/>
                <a:gd name="T65" fmla="*/ 67602196 h 2895"/>
                <a:gd name="T66" fmla="*/ 78170093 w 2410"/>
                <a:gd name="T67" fmla="*/ 68296485 h 2895"/>
                <a:gd name="T68" fmla="*/ 34365702 w 2410"/>
                <a:gd name="T69" fmla="*/ 82291993 h 2895"/>
                <a:gd name="T70" fmla="*/ 22448934 w 2410"/>
                <a:gd name="T71" fmla="*/ 36468720 h 2895"/>
                <a:gd name="T72" fmla="*/ 35058098 w 2410"/>
                <a:gd name="T73" fmla="*/ 84667142 h 2895"/>
                <a:gd name="T74" fmla="*/ 11516068 w 2410"/>
                <a:gd name="T75" fmla="*/ 14945567 h 2895"/>
                <a:gd name="T76" fmla="*/ 18695259 w 2410"/>
                <a:gd name="T77" fmla="*/ 2484874 h 2895"/>
                <a:gd name="T78" fmla="*/ 11516068 w 2410"/>
                <a:gd name="T79" fmla="*/ 14945567 h 2895"/>
                <a:gd name="T80" fmla="*/ 7944512 w 2410"/>
                <a:gd name="T81" fmla="*/ 10779832 h 2895"/>
                <a:gd name="T82" fmla="*/ 12718549 w 2410"/>
                <a:gd name="T83" fmla="*/ 32558756 h 2895"/>
                <a:gd name="T84" fmla="*/ 29409545 w 2410"/>
                <a:gd name="T85" fmla="*/ 11437610 h 2895"/>
                <a:gd name="T86" fmla="*/ 25728794 w 2410"/>
                <a:gd name="T87" fmla="*/ 33508816 h 28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10" h="2895">
                  <a:moveTo>
                    <a:pt x="912" y="2581"/>
                  </a:moveTo>
                  <a:cubicBezTo>
                    <a:pt x="847" y="2677"/>
                    <a:pt x="847" y="2677"/>
                    <a:pt x="847" y="2677"/>
                  </a:cubicBezTo>
                  <a:cubicBezTo>
                    <a:pt x="627" y="2565"/>
                    <a:pt x="627" y="2565"/>
                    <a:pt x="627" y="2565"/>
                  </a:cubicBezTo>
                  <a:cubicBezTo>
                    <a:pt x="610" y="2556"/>
                    <a:pt x="590" y="2563"/>
                    <a:pt x="581" y="2579"/>
                  </a:cubicBezTo>
                  <a:cubicBezTo>
                    <a:pt x="573" y="2596"/>
                    <a:pt x="580" y="2616"/>
                    <a:pt x="596" y="2625"/>
                  </a:cubicBezTo>
                  <a:cubicBezTo>
                    <a:pt x="789" y="2723"/>
                    <a:pt x="789" y="2723"/>
                    <a:pt x="789" y="2723"/>
                  </a:cubicBezTo>
                  <a:cubicBezTo>
                    <a:pt x="595" y="2832"/>
                    <a:pt x="595" y="2832"/>
                    <a:pt x="595" y="2832"/>
                  </a:cubicBezTo>
                  <a:cubicBezTo>
                    <a:pt x="579" y="2841"/>
                    <a:pt x="573" y="2862"/>
                    <a:pt x="582" y="2878"/>
                  </a:cubicBezTo>
                  <a:cubicBezTo>
                    <a:pt x="588" y="2889"/>
                    <a:pt x="600" y="2895"/>
                    <a:pt x="612" y="2895"/>
                  </a:cubicBezTo>
                  <a:cubicBezTo>
                    <a:pt x="617" y="2895"/>
                    <a:pt x="623" y="2894"/>
                    <a:pt x="628" y="2891"/>
                  </a:cubicBezTo>
                  <a:cubicBezTo>
                    <a:pt x="868" y="2757"/>
                    <a:pt x="868" y="2757"/>
                    <a:pt x="868" y="2757"/>
                  </a:cubicBezTo>
                  <a:cubicBezTo>
                    <a:pt x="1172" y="2840"/>
                    <a:pt x="1172" y="2840"/>
                    <a:pt x="1172" y="2840"/>
                  </a:cubicBezTo>
                  <a:cubicBezTo>
                    <a:pt x="1190" y="2845"/>
                    <a:pt x="1208" y="2834"/>
                    <a:pt x="1213" y="2817"/>
                  </a:cubicBezTo>
                  <a:cubicBezTo>
                    <a:pt x="1218" y="2799"/>
                    <a:pt x="1208" y="2780"/>
                    <a:pt x="1190" y="2775"/>
                  </a:cubicBezTo>
                  <a:cubicBezTo>
                    <a:pt x="913" y="2699"/>
                    <a:pt x="913" y="2699"/>
                    <a:pt x="913" y="2699"/>
                  </a:cubicBezTo>
                  <a:cubicBezTo>
                    <a:pt x="981" y="2599"/>
                    <a:pt x="981" y="2599"/>
                    <a:pt x="981" y="2599"/>
                  </a:cubicBezTo>
                  <a:cubicBezTo>
                    <a:pt x="981" y="2599"/>
                    <a:pt x="981" y="2599"/>
                    <a:pt x="981" y="2598"/>
                  </a:cubicBezTo>
                  <a:cubicBezTo>
                    <a:pt x="981" y="2598"/>
                    <a:pt x="981" y="2598"/>
                    <a:pt x="981" y="2598"/>
                  </a:cubicBezTo>
                  <a:cubicBezTo>
                    <a:pt x="1206" y="2260"/>
                    <a:pt x="1206" y="2260"/>
                    <a:pt x="1206" y="2260"/>
                  </a:cubicBezTo>
                  <a:cubicBezTo>
                    <a:pt x="2382" y="1987"/>
                    <a:pt x="2382" y="1987"/>
                    <a:pt x="2382" y="1987"/>
                  </a:cubicBezTo>
                  <a:cubicBezTo>
                    <a:pt x="2396" y="1984"/>
                    <a:pt x="2406" y="1973"/>
                    <a:pt x="2408" y="1959"/>
                  </a:cubicBezTo>
                  <a:cubicBezTo>
                    <a:pt x="2410" y="1945"/>
                    <a:pt x="2403" y="1932"/>
                    <a:pt x="2391" y="1925"/>
                  </a:cubicBezTo>
                  <a:cubicBezTo>
                    <a:pt x="2243" y="1845"/>
                    <a:pt x="2243" y="1845"/>
                    <a:pt x="2243" y="1845"/>
                  </a:cubicBezTo>
                  <a:cubicBezTo>
                    <a:pt x="2290" y="1823"/>
                    <a:pt x="2326" y="1785"/>
                    <a:pt x="2348" y="1732"/>
                  </a:cubicBezTo>
                  <a:cubicBezTo>
                    <a:pt x="2355" y="1716"/>
                    <a:pt x="2349" y="1698"/>
                    <a:pt x="2334" y="1689"/>
                  </a:cubicBezTo>
                  <a:cubicBezTo>
                    <a:pt x="1934" y="1463"/>
                    <a:pt x="1934" y="1463"/>
                    <a:pt x="1934" y="1463"/>
                  </a:cubicBezTo>
                  <a:cubicBezTo>
                    <a:pt x="1931" y="1461"/>
                    <a:pt x="1929" y="1459"/>
                    <a:pt x="1926" y="1458"/>
                  </a:cubicBezTo>
                  <a:cubicBezTo>
                    <a:pt x="1925" y="1458"/>
                    <a:pt x="1924" y="1458"/>
                    <a:pt x="1924" y="1458"/>
                  </a:cubicBezTo>
                  <a:cubicBezTo>
                    <a:pt x="1049" y="964"/>
                    <a:pt x="1049" y="964"/>
                    <a:pt x="1049" y="964"/>
                  </a:cubicBezTo>
                  <a:cubicBezTo>
                    <a:pt x="1005" y="358"/>
                    <a:pt x="759" y="124"/>
                    <a:pt x="739" y="106"/>
                  </a:cubicBezTo>
                  <a:cubicBezTo>
                    <a:pt x="685" y="41"/>
                    <a:pt x="604" y="0"/>
                    <a:pt x="513" y="0"/>
                  </a:cubicBezTo>
                  <a:cubicBezTo>
                    <a:pt x="395" y="0"/>
                    <a:pt x="293" y="70"/>
                    <a:pt x="246" y="170"/>
                  </a:cubicBezTo>
                  <a:cubicBezTo>
                    <a:pt x="161" y="188"/>
                    <a:pt x="21" y="256"/>
                    <a:pt x="1" y="416"/>
                  </a:cubicBezTo>
                  <a:cubicBezTo>
                    <a:pt x="0" y="425"/>
                    <a:pt x="3" y="435"/>
                    <a:pt x="9" y="442"/>
                  </a:cubicBezTo>
                  <a:cubicBezTo>
                    <a:pt x="15" y="449"/>
                    <a:pt x="25" y="454"/>
                    <a:pt x="34" y="454"/>
                  </a:cubicBezTo>
                  <a:cubicBezTo>
                    <a:pt x="264" y="454"/>
                    <a:pt x="264" y="454"/>
                    <a:pt x="264" y="454"/>
                  </a:cubicBezTo>
                  <a:cubicBezTo>
                    <a:pt x="296" y="503"/>
                    <a:pt x="342" y="542"/>
                    <a:pt x="396" y="566"/>
                  </a:cubicBezTo>
                  <a:cubicBezTo>
                    <a:pt x="393" y="609"/>
                    <a:pt x="376" y="716"/>
                    <a:pt x="291" y="856"/>
                  </a:cubicBezTo>
                  <a:cubicBezTo>
                    <a:pt x="202" y="1002"/>
                    <a:pt x="36" y="1275"/>
                    <a:pt x="36" y="1537"/>
                  </a:cubicBezTo>
                  <a:cubicBezTo>
                    <a:pt x="36" y="1543"/>
                    <a:pt x="37" y="1549"/>
                    <a:pt x="40" y="1553"/>
                  </a:cubicBezTo>
                  <a:cubicBezTo>
                    <a:pt x="37" y="1579"/>
                    <a:pt x="36" y="1606"/>
                    <a:pt x="36" y="1632"/>
                  </a:cubicBezTo>
                  <a:cubicBezTo>
                    <a:pt x="36" y="2021"/>
                    <a:pt x="348" y="2339"/>
                    <a:pt x="735" y="2348"/>
                  </a:cubicBezTo>
                  <a:lnTo>
                    <a:pt x="912" y="2581"/>
                  </a:lnTo>
                  <a:close/>
                  <a:moveTo>
                    <a:pt x="2160" y="1800"/>
                  </a:moveTo>
                  <a:cubicBezTo>
                    <a:pt x="2150" y="1801"/>
                    <a:pt x="2140" y="1802"/>
                    <a:pt x="2130" y="1802"/>
                  </a:cubicBezTo>
                  <a:cubicBezTo>
                    <a:pt x="2115" y="1802"/>
                    <a:pt x="2100" y="1800"/>
                    <a:pt x="2086" y="1798"/>
                  </a:cubicBezTo>
                  <a:cubicBezTo>
                    <a:pt x="2041" y="1792"/>
                    <a:pt x="2007" y="1778"/>
                    <a:pt x="2007" y="1778"/>
                  </a:cubicBezTo>
                  <a:cubicBezTo>
                    <a:pt x="1998" y="1774"/>
                    <a:pt x="1988" y="1775"/>
                    <a:pt x="1980" y="1779"/>
                  </a:cubicBezTo>
                  <a:cubicBezTo>
                    <a:pt x="1973" y="1782"/>
                    <a:pt x="1968" y="1787"/>
                    <a:pt x="1964" y="1793"/>
                  </a:cubicBezTo>
                  <a:cubicBezTo>
                    <a:pt x="1930" y="1859"/>
                    <a:pt x="1872" y="1890"/>
                    <a:pt x="1786" y="1890"/>
                  </a:cubicBezTo>
                  <a:cubicBezTo>
                    <a:pt x="1692" y="1890"/>
                    <a:pt x="1601" y="1850"/>
                    <a:pt x="1600" y="1850"/>
                  </a:cubicBezTo>
                  <a:cubicBezTo>
                    <a:pt x="1583" y="1842"/>
                    <a:pt x="1564" y="1849"/>
                    <a:pt x="1556" y="1866"/>
                  </a:cubicBezTo>
                  <a:cubicBezTo>
                    <a:pt x="1534" y="1911"/>
                    <a:pt x="1465" y="1938"/>
                    <a:pt x="1371" y="1938"/>
                  </a:cubicBezTo>
                  <a:cubicBezTo>
                    <a:pt x="1232" y="1938"/>
                    <a:pt x="1070" y="1883"/>
                    <a:pt x="917" y="1787"/>
                  </a:cubicBezTo>
                  <a:cubicBezTo>
                    <a:pt x="920" y="1787"/>
                    <a:pt x="923" y="1787"/>
                    <a:pt x="927" y="1787"/>
                  </a:cubicBezTo>
                  <a:cubicBezTo>
                    <a:pt x="1035" y="1787"/>
                    <a:pt x="1120" y="1757"/>
                    <a:pt x="1163" y="1700"/>
                  </a:cubicBezTo>
                  <a:cubicBezTo>
                    <a:pt x="1283" y="1746"/>
                    <a:pt x="1489" y="1776"/>
                    <a:pt x="1590" y="1625"/>
                  </a:cubicBezTo>
                  <a:cubicBezTo>
                    <a:pt x="1630" y="1638"/>
                    <a:pt x="1681" y="1647"/>
                    <a:pt x="1732" y="1644"/>
                  </a:cubicBezTo>
                  <a:cubicBezTo>
                    <a:pt x="1751" y="1643"/>
                    <a:pt x="1769" y="1641"/>
                    <a:pt x="1788" y="1636"/>
                  </a:cubicBezTo>
                  <a:cubicBezTo>
                    <a:pt x="1803" y="1633"/>
                    <a:pt x="1817" y="1628"/>
                    <a:pt x="1831" y="1621"/>
                  </a:cubicBezTo>
                  <a:cubicBezTo>
                    <a:pt x="1868" y="1605"/>
                    <a:pt x="1901" y="1577"/>
                    <a:pt x="1926" y="1536"/>
                  </a:cubicBezTo>
                  <a:cubicBezTo>
                    <a:pt x="2272" y="1732"/>
                    <a:pt x="2272" y="1732"/>
                    <a:pt x="2272" y="1732"/>
                  </a:cubicBezTo>
                  <a:cubicBezTo>
                    <a:pt x="2247" y="1771"/>
                    <a:pt x="2210" y="1794"/>
                    <a:pt x="2160" y="1800"/>
                  </a:cubicBezTo>
                  <a:close/>
                  <a:moveTo>
                    <a:pt x="1863" y="1500"/>
                  </a:moveTo>
                  <a:cubicBezTo>
                    <a:pt x="1869" y="1499"/>
                    <a:pt x="1869" y="1499"/>
                    <a:pt x="1869" y="1499"/>
                  </a:cubicBezTo>
                  <a:cubicBezTo>
                    <a:pt x="1869" y="1500"/>
                    <a:pt x="1868" y="1502"/>
                    <a:pt x="1867" y="1503"/>
                  </a:cubicBezTo>
                  <a:cubicBezTo>
                    <a:pt x="1837" y="1550"/>
                    <a:pt x="1792" y="1570"/>
                    <a:pt x="1747" y="1576"/>
                  </a:cubicBezTo>
                  <a:cubicBezTo>
                    <a:pt x="1722" y="1579"/>
                    <a:pt x="1697" y="1578"/>
                    <a:pt x="1674" y="1575"/>
                  </a:cubicBezTo>
                  <a:cubicBezTo>
                    <a:pt x="1646" y="1571"/>
                    <a:pt x="1621" y="1564"/>
                    <a:pt x="1605" y="1559"/>
                  </a:cubicBezTo>
                  <a:cubicBezTo>
                    <a:pt x="1595" y="1556"/>
                    <a:pt x="1589" y="1553"/>
                    <a:pt x="1588" y="1553"/>
                  </a:cubicBezTo>
                  <a:cubicBezTo>
                    <a:pt x="1579" y="1549"/>
                    <a:pt x="1570" y="1549"/>
                    <a:pt x="1562" y="1552"/>
                  </a:cubicBezTo>
                  <a:cubicBezTo>
                    <a:pt x="1555" y="1555"/>
                    <a:pt x="1549" y="1561"/>
                    <a:pt x="1545" y="1568"/>
                  </a:cubicBezTo>
                  <a:cubicBezTo>
                    <a:pt x="1544" y="1570"/>
                    <a:pt x="1543" y="1571"/>
                    <a:pt x="1542" y="1573"/>
                  </a:cubicBezTo>
                  <a:cubicBezTo>
                    <a:pt x="1469" y="1705"/>
                    <a:pt x="1302" y="1674"/>
                    <a:pt x="1217" y="1647"/>
                  </a:cubicBezTo>
                  <a:cubicBezTo>
                    <a:pt x="1187" y="1637"/>
                    <a:pt x="1167" y="1629"/>
                    <a:pt x="1164" y="1627"/>
                  </a:cubicBezTo>
                  <a:cubicBezTo>
                    <a:pt x="1147" y="1620"/>
                    <a:pt x="1127" y="1627"/>
                    <a:pt x="1119" y="1643"/>
                  </a:cubicBezTo>
                  <a:cubicBezTo>
                    <a:pt x="1114" y="1655"/>
                    <a:pt x="1105" y="1665"/>
                    <a:pt x="1094" y="1675"/>
                  </a:cubicBezTo>
                  <a:cubicBezTo>
                    <a:pt x="1056" y="1707"/>
                    <a:pt x="986" y="1723"/>
                    <a:pt x="900" y="1719"/>
                  </a:cubicBezTo>
                  <a:cubicBezTo>
                    <a:pt x="871" y="1717"/>
                    <a:pt x="840" y="1714"/>
                    <a:pt x="808" y="1708"/>
                  </a:cubicBezTo>
                  <a:cubicBezTo>
                    <a:pt x="807" y="1708"/>
                    <a:pt x="806" y="1708"/>
                    <a:pt x="805" y="1707"/>
                  </a:cubicBezTo>
                  <a:cubicBezTo>
                    <a:pt x="798" y="1702"/>
                    <a:pt x="792" y="1698"/>
                    <a:pt x="786" y="1692"/>
                  </a:cubicBezTo>
                  <a:cubicBezTo>
                    <a:pt x="601" y="1540"/>
                    <a:pt x="576" y="1373"/>
                    <a:pt x="588" y="1258"/>
                  </a:cubicBezTo>
                  <a:cubicBezTo>
                    <a:pt x="601" y="1131"/>
                    <a:pt x="666" y="1022"/>
                    <a:pt x="725" y="984"/>
                  </a:cubicBezTo>
                  <a:cubicBezTo>
                    <a:pt x="728" y="982"/>
                    <a:pt x="731" y="980"/>
                    <a:pt x="735" y="978"/>
                  </a:cubicBezTo>
                  <a:cubicBezTo>
                    <a:pt x="761" y="964"/>
                    <a:pt x="792" y="957"/>
                    <a:pt x="824" y="957"/>
                  </a:cubicBezTo>
                  <a:cubicBezTo>
                    <a:pt x="897" y="957"/>
                    <a:pt x="962" y="992"/>
                    <a:pt x="984" y="1004"/>
                  </a:cubicBezTo>
                  <a:cubicBezTo>
                    <a:pt x="989" y="1007"/>
                    <a:pt x="991" y="1009"/>
                    <a:pt x="991" y="1009"/>
                  </a:cubicBezTo>
                  <a:cubicBezTo>
                    <a:pt x="992" y="1009"/>
                    <a:pt x="993" y="1010"/>
                    <a:pt x="994" y="1010"/>
                  </a:cubicBezTo>
                  <a:cubicBezTo>
                    <a:pt x="1034" y="1033"/>
                    <a:pt x="1034" y="1033"/>
                    <a:pt x="1034" y="1033"/>
                  </a:cubicBezTo>
                  <a:cubicBezTo>
                    <a:pt x="1226" y="1141"/>
                    <a:pt x="1226" y="1141"/>
                    <a:pt x="1226" y="1141"/>
                  </a:cubicBezTo>
                  <a:cubicBezTo>
                    <a:pt x="1319" y="1194"/>
                    <a:pt x="1319" y="1194"/>
                    <a:pt x="1319" y="1194"/>
                  </a:cubicBezTo>
                  <a:lnTo>
                    <a:pt x="1863" y="1500"/>
                  </a:lnTo>
                  <a:close/>
                  <a:moveTo>
                    <a:pt x="616" y="998"/>
                  </a:moveTo>
                  <a:cubicBezTo>
                    <a:pt x="570" y="1059"/>
                    <a:pt x="531" y="1148"/>
                    <a:pt x="520" y="1251"/>
                  </a:cubicBezTo>
                  <a:cubicBezTo>
                    <a:pt x="501" y="1436"/>
                    <a:pt x="580" y="1611"/>
                    <a:pt x="743" y="1745"/>
                  </a:cubicBezTo>
                  <a:cubicBezTo>
                    <a:pt x="942" y="1908"/>
                    <a:pt x="1176" y="2005"/>
                    <a:pt x="1371" y="2005"/>
                  </a:cubicBezTo>
                  <a:cubicBezTo>
                    <a:pt x="1476" y="2005"/>
                    <a:pt x="1558" y="1975"/>
                    <a:pt x="1600" y="1922"/>
                  </a:cubicBezTo>
                  <a:cubicBezTo>
                    <a:pt x="1637" y="1936"/>
                    <a:pt x="1709" y="1958"/>
                    <a:pt x="1786" y="1958"/>
                  </a:cubicBezTo>
                  <a:cubicBezTo>
                    <a:pt x="1885" y="1958"/>
                    <a:pt x="1961" y="1921"/>
                    <a:pt x="2009" y="1850"/>
                  </a:cubicBezTo>
                  <a:cubicBezTo>
                    <a:pt x="2036" y="1858"/>
                    <a:pt x="2081" y="1869"/>
                    <a:pt x="2130" y="1869"/>
                  </a:cubicBezTo>
                  <a:cubicBezTo>
                    <a:pt x="2130" y="1869"/>
                    <a:pt x="2130" y="1869"/>
                    <a:pt x="2130" y="1869"/>
                  </a:cubicBezTo>
                  <a:cubicBezTo>
                    <a:pt x="2135" y="1869"/>
                    <a:pt x="2140" y="1869"/>
                    <a:pt x="2145" y="1869"/>
                  </a:cubicBezTo>
                  <a:cubicBezTo>
                    <a:pt x="2280" y="1942"/>
                    <a:pt x="2280" y="1942"/>
                    <a:pt x="2280" y="1942"/>
                  </a:cubicBezTo>
                  <a:cubicBezTo>
                    <a:pt x="945" y="2252"/>
                    <a:pt x="945" y="2252"/>
                    <a:pt x="945" y="2252"/>
                  </a:cubicBezTo>
                  <a:cubicBezTo>
                    <a:pt x="945" y="2252"/>
                    <a:pt x="944" y="2252"/>
                    <a:pt x="943" y="2252"/>
                  </a:cubicBezTo>
                  <a:cubicBezTo>
                    <a:pt x="881" y="2271"/>
                    <a:pt x="817" y="2281"/>
                    <a:pt x="752" y="2281"/>
                  </a:cubicBezTo>
                  <a:cubicBezTo>
                    <a:pt x="394" y="2281"/>
                    <a:pt x="103" y="1990"/>
                    <a:pt x="103" y="1632"/>
                  </a:cubicBezTo>
                  <a:cubicBezTo>
                    <a:pt x="103" y="1321"/>
                    <a:pt x="323" y="1060"/>
                    <a:pt x="616" y="998"/>
                  </a:cubicBezTo>
                  <a:close/>
                  <a:moveTo>
                    <a:pt x="951" y="2522"/>
                  </a:moveTo>
                  <a:cubicBezTo>
                    <a:pt x="817" y="2345"/>
                    <a:pt x="817" y="2345"/>
                    <a:pt x="817" y="2345"/>
                  </a:cubicBezTo>
                  <a:cubicBezTo>
                    <a:pt x="866" y="2341"/>
                    <a:pt x="915" y="2331"/>
                    <a:pt x="962" y="2317"/>
                  </a:cubicBezTo>
                  <a:cubicBezTo>
                    <a:pt x="1110" y="2283"/>
                    <a:pt x="1110" y="2283"/>
                    <a:pt x="1110" y="2283"/>
                  </a:cubicBezTo>
                  <a:lnTo>
                    <a:pt x="951" y="2522"/>
                  </a:lnTo>
                  <a:close/>
                  <a:moveTo>
                    <a:pt x="316" y="409"/>
                  </a:moveTo>
                  <a:cubicBezTo>
                    <a:pt x="297" y="376"/>
                    <a:pt x="285" y="337"/>
                    <a:pt x="285" y="295"/>
                  </a:cubicBezTo>
                  <a:cubicBezTo>
                    <a:pt x="285" y="264"/>
                    <a:pt x="292" y="233"/>
                    <a:pt x="304" y="206"/>
                  </a:cubicBezTo>
                  <a:cubicBezTo>
                    <a:pt x="338" y="125"/>
                    <a:pt x="419" y="68"/>
                    <a:pt x="513" y="68"/>
                  </a:cubicBezTo>
                  <a:cubicBezTo>
                    <a:pt x="638" y="68"/>
                    <a:pt x="740" y="170"/>
                    <a:pt x="740" y="295"/>
                  </a:cubicBezTo>
                  <a:cubicBezTo>
                    <a:pt x="740" y="421"/>
                    <a:pt x="638" y="523"/>
                    <a:pt x="513" y="523"/>
                  </a:cubicBezTo>
                  <a:cubicBezTo>
                    <a:pt x="429" y="523"/>
                    <a:pt x="356" y="477"/>
                    <a:pt x="316" y="409"/>
                  </a:cubicBezTo>
                  <a:close/>
                  <a:moveTo>
                    <a:pt x="76" y="386"/>
                  </a:moveTo>
                  <a:cubicBezTo>
                    <a:pt x="102" y="303"/>
                    <a:pt x="173" y="265"/>
                    <a:pt x="222" y="247"/>
                  </a:cubicBezTo>
                  <a:cubicBezTo>
                    <a:pt x="220" y="263"/>
                    <a:pt x="218" y="279"/>
                    <a:pt x="218" y="295"/>
                  </a:cubicBezTo>
                  <a:cubicBezTo>
                    <a:pt x="218" y="327"/>
                    <a:pt x="223" y="357"/>
                    <a:pt x="232" y="386"/>
                  </a:cubicBezTo>
                  <a:lnTo>
                    <a:pt x="76" y="386"/>
                  </a:lnTo>
                  <a:close/>
                  <a:moveTo>
                    <a:pt x="349" y="891"/>
                  </a:moveTo>
                  <a:cubicBezTo>
                    <a:pt x="432" y="754"/>
                    <a:pt x="455" y="644"/>
                    <a:pt x="462" y="585"/>
                  </a:cubicBezTo>
                  <a:cubicBezTo>
                    <a:pt x="478" y="588"/>
                    <a:pt x="495" y="590"/>
                    <a:pt x="513" y="590"/>
                  </a:cubicBezTo>
                  <a:cubicBezTo>
                    <a:pt x="670" y="590"/>
                    <a:pt x="798" y="467"/>
                    <a:pt x="807" y="313"/>
                  </a:cubicBezTo>
                  <a:cubicBezTo>
                    <a:pt x="874" y="434"/>
                    <a:pt x="951" y="631"/>
                    <a:pt x="978" y="925"/>
                  </a:cubicBezTo>
                  <a:cubicBezTo>
                    <a:pt x="940" y="908"/>
                    <a:pt x="885" y="890"/>
                    <a:pt x="824" y="890"/>
                  </a:cubicBezTo>
                  <a:cubicBezTo>
                    <a:pt x="781" y="890"/>
                    <a:pt x="742" y="899"/>
                    <a:pt x="706" y="917"/>
                  </a:cubicBezTo>
                  <a:cubicBezTo>
                    <a:pt x="495" y="931"/>
                    <a:pt x="308" y="1036"/>
                    <a:pt x="186" y="1194"/>
                  </a:cubicBezTo>
                  <a:cubicBezTo>
                    <a:pt x="238" y="1073"/>
                    <a:pt x="304" y="965"/>
                    <a:pt x="349" y="89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NZ"/>
            </a:p>
          </p:txBody>
        </p:sp>
      </p:grpSp>
      <p:grpSp>
        <p:nvGrpSpPr>
          <p:cNvPr id="26" name="Grupa 35">
            <a:extLst>
              <a:ext uri="{FF2B5EF4-FFF2-40B4-BE49-F238E27FC236}">
                <a16:creationId xmlns:a16="http://schemas.microsoft.com/office/drawing/2014/main" id="{DE6F61CB-534D-0269-80C1-06A4F921D502}"/>
              </a:ext>
            </a:extLst>
          </p:cNvPr>
          <p:cNvGrpSpPr>
            <a:grpSpLocks/>
          </p:cNvGrpSpPr>
          <p:nvPr/>
        </p:nvGrpSpPr>
        <p:grpSpPr bwMode="auto">
          <a:xfrm>
            <a:off x="9582150" y="404813"/>
            <a:ext cx="906463" cy="906462"/>
            <a:chOff x="6949929" y="1423660"/>
            <a:chExt cx="1742129" cy="1742129"/>
          </a:xfrm>
        </p:grpSpPr>
        <p:sp>
          <p:nvSpPr>
            <p:cNvPr id="29" name="Elipsa 28">
              <a:extLst>
                <a:ext uri="{FF2B5EF4-FFF2-40B4-BE49-F238E27FC236}">
                  <a16:creationId xmlns:a16="http://schemas.microsoft.com/office/drawing/2014/main" id="{A5F88BDA-D83E-C465-D2F0-7F9D11075970}"/>
                </a:ext>
              </a:extLst>
            </p:cNvPr>
            <p:cNvSpPr/>
            <p:nvPr/>
          </p:nvSpPr>
          <p:spPr>
            <a:xfrm>
              <a:off x="6949929" y="1423660"/>
              <a:ext cx="1742129" cy="1742129"/>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sp>
          <p:nvSpPr>
            <p:cNvPr id="159756" name="Freeform 6">
              <a:extLst>
                <a:ext uri="{FF2B5EF4-FFF2-40B4-BE49-F238E27FC236}">
                  <a16:creationId xmlns:a16="http://schemas.microsoft.com/office/drawing/2014/main" id="{8780812A-73A0-AF67-9517-B9C73A1C3738}"/>
                </a:ext>
              </a:extLst>
            </p:cNvPr>
            <p:cNvSpPr>
              <a:spLocks noEditPoints="1"/>
            </p:cNvSpPr>
            <p:nvPr/>
          </p:nvSpPr>
          <p:spPr bwMode="auto">
            <a:xfrm>
              <a:off x="7409403" y="1807238"/>
              <a:ext cx="823182" cy="1052520"/>
            </a:xfrm>
            <a:custGeom>
              <a:avLst/>
              <a:gdLst>
                <a:gd name="T0" fmla="*/ 194864809 w 2344"/>
                <a:gd name="T1" fmla="*/ 310355641 h 2995"/>
                <a:gd name="T2" fmla="*/ 236797925 w 2344"/>
                <a:gd name="T3" fmla="*/ 294053705 h 2995"/>
                <a:gd name="T4" fmla="*/ 265534141 w 2344"/>
                <a:gd name="T5" fmla="*/ 311220148 h 2995"/>
                <a:gd name="T6" fmla="*/ 288720551 w 2344"/>
                <a:gd name="T7" fmla="*/ 303316233 h 2995"/>
                <a:gd name="T8" fmla="*/ 179325142 w 2344"/>
                <a:gd name="T9" fmla="*/ 114608007 h 2995"/>
                <a:gd name="T10" fmla="*/ 141585548 w 2344"/>
                <a:gd name="T11" fmla="*/ 86326671 h 2995"/>
                <a:gd name="T12" fmla="*/ 135418707 w 2344"/>
                <a:gd name="T13" fmla="*/ 48041652 h 2995"/>
                <a:gd name="T14" fmla="*/ 45386336 w 2344"/>
                <a:gd name="T15" fmla="*/ 24699956 h 2995"/>
                <a:gd name="T16" fmla="*/ 1356635 w 2344"/>
                <a:gd name="T17" fmla="*/ 65578497 h 2995"/>
                <a:gd name="T18" fmla="*/ 4686589 w 2344"/>
                <a:gd name="T19" fmla="*/ 66690057 h 2995"/>
                <a:gd name="T20" fmla="*/ 57966201 w 2344"/>
                <a:gd name="T21" fmla="*/ 86079619 h 2995"/>
                <a:gd name="T22" fmla="*/ 145285302 w 2344"/>
                <a:gd name="T23" fmla="*/ 294547458 h 2995"/>
                <a:gd name="T24" fmla="*/ 89415686 w 2344"/>
                <a:gd name="T25" fmla="*/ 336414209 h 2995"/>
                <a:gd name="T26" fmla="*/ 93115791 w 2344"/>
                <a:gd name="T27" fmla="*/ 342465408 h 2995"/>
                <a:gd name="T28" fmla="*/ 135418707 w 2344"/>
                <a:gd name="T29" fmla="*/ 327769136 h 2995"/>
                <a:gd name="T30" fmla="*/ 111985764 w 2344"/>
                <a:gd name="T31" fmla="*/ 335426000 h 2995"/>
                <a:gd name="T32" fmla="*/ 97555847 w 2344"/>
                <a:gd name="T33" fmla="*/ 369759237 h 2995"/>
                <a:gd name="T34" fmla="*/ 102365702 w 2344"/>
                <a:gd name="T35" fmla="*/ 366548261 h 2995"/>
                <a:gd name="T36" fmla="*/ 148615255 w 2344"/>
                <a:gd name="T37" fmla="*/ 361237515 h 2995"/>
                <a:gd name="T38" fmla="*/ 152685160 w 2344"/>
                <a:gd name="T39" fmla="*/ 365807104 h 2995"/>
                <a:gd name="T40" fmla="*/ 143065449 w 2344"/>
                <a:gd name="T41" fmla="*/ 331720919 h 2995"/>
                <a:gd name="T42" fmla="*/ 193878325 w 2344"/>
                <a:gd name="T43" fmla="*/ 310231939 h 2995"/>
                <a:gd name="T44" fmla="*/ 47606188 w 2344"/>
                <a:gd name="T45" fmla="*/ 48041652 h 2995"/>
                <a:gd name="T46" fmla="*/ 55252931 w 2344"/>
                <a:gd name="T47" fmla="*/ 24699956 h 2995"/>
                <a:gd name="T48" fmla="*/ 127032013 w 2344"/>
                <a:gd name="T49" fmla="*/ 48041652 h 2995"/>
                <a:gd name="T50" fmla="*/ 123085375 w 2344"/>
                <a:gd name="T51" fmla="*/ 69283579 h 2995"/>
                <a:gd name="T52" fmla="*/ 101502485 w 2344"/>
                <a:gd name="T53" fmla="*/ 106827441 h 2995"/>
                <a:gd name="T54" fmla="*/ 97062429 w 2344"/>
                <a:gd name="T55" fmla="*/ 105098427 h 2995"/>
                <a:gd name="T56" fmla="*/ 67956062 w 2344"/>
                <a:gd name="T57" fmla="*/ 112508589 h 2995"/>
                <a:gd name="T58" fmla="*/ 56239415 w 2344"/>
                <a:gd name="T59" fmla="*/ 118313088 h 2995"/>
                <a:gd name="T60" fmla="*/ 65366059 w 2344"/>
                <a:gd name="T61" fmla="*/ 81139628 h 2995"/>
                <a:gd name="T62" fmla="*/ 47853073 w 2344"/>
                <a:gd name="T63" fmla="*/ 52364188 h 2995"/>
                <a:gd name="T64" fmla="*/ 172171816 w 2344"/>
                <a:gd name="T65" fmla="*/ 118683491 h 2995"/>
                <a:gd name="T66" fmla="*/ 265534141 w 2344"/>
                <a:gd name="T67" fmla="*/ 302945479 h 2995"/>
                <a:gd name="T68" fmla="*/ 244691201 w 2344"/>
                <a:gd name="T69" fmla="*/ 290966079 h 2995"/>
                <a:gd name="T70" fmla="*/ 242101198 w 2344"/>
                <a:gd name="T71" fmla="*/ 286149438 h 2995"/>
                <a:gd name="T72" fmla="*/ 237414609 w 2344"/>
                <a:gd name="T73" fmla="*/ 283555917 h 2995"/>
                <a:gd name="T74" fmla="*/ 220517956 w 2344"/>
                <a:gd name="T75" fmla="*/ 286766893 h 2995"/>
                <a:gd name="T76" fmla="*/ 184011730 w 2344"/>
                <a:gd name="T77" fmla="*/ 260461625 h 2995"/>
                <a:gd name="T78" fmla="*/ 172171816 w 2344"/>
                <a:gd name="T79" fmla="*/ 262808094 h 2995"/>
                <a:gd name="T80" fmla="*/ 104955705 w 2344"/>
                <a:gd name="T81" fmla="*/ 116089969 h 2995"/>
                <a:gd name="T82" fmla="*/ 124442361 w 2344"/>
                <a:gd name="T83" fmla="*/ 98553123 h 2995"/>
                <a:gd name="T84" fmla="*/ 139488611 w 2344"/>
                <a:gd name="T85" fmla="*/ 94477639 h 2995"/>
                <a:gd name="T86" fmla="*/ 141585548 w 2344"/>
                <a:gd name="T87" fmla="*/ 94600990 h 2995"/>
                <a:gd name="T88" fmla="*/ 171924932 w 2344"/>
                <a:gd name="T89" fmla="*/ 118436438 h 2995"/>
                <a:gd name="T90" fmla="*/ 58829418 w 2344"/>
                <a:gd name="T91" fmla="*/ 126834459 h 2995"/>
                <a:gd name="T92" fmla="*/ 75972605 w 2344"/>
                <a:gd name="T93" fmla="*/ 114608007 h 2995"/>
                <a:gd name="T94" fmla="*/ 90772672 w 2344"/>
                <a:gd name="T95" fmla="*/ 110409172 h 2995"/>
                <a:gd name="T96" fmla="*/ 88552469 w 2344"/>
                <a:gd name="T97" fmla="*/ 183521183 h 2995"/>
                <a:gd name="T98" fmla="*/ 180681776 w 2344"/>
                <a:gd name="T99" fmla="*/ 269847502 h 2995"/>
                <a:gd name="T100" fmla="*/ 194618276 w 2344"/>
                <a:gd name="T101" fmla="*/ 301833919 h 2995"/>
                <a:gd name="T102" fmla="*/ 54389363 w 2344"/>
                <a:gd name="T103" fmla="*/ 126464056 h 2995"/>
                <a:gd name="T104" fmla="*/ 41562965 w 2344"/>
                <a:gd name="T105" fmla="*/ 33345028 h 2995"/>
                <a:gd name="T106" fmla="*/ 39589646 w 2344"/>
                <a:gd name="T107" fmla="*/ 53846150 h 299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44" h="2995">
                  <a:moveTo>
                    <a:pt x="1572" y="2512"/>
                  </a:moveTo>
                  <a:cubicBezTo>
                    <a:pt x="1575" y="2512"/>
                    <a:pt x="1578" y="2513"/>
                    <a:pt x="1580" y="2513"/>
                  </a:cubicBezTo>
                  <a:cubicBezTo>
                    <a:pt x="1585" y="2513"/>
                    <a:pt x="1589" y="2512"/>
                    <a:pt x="1593" y="2510"/>
                  </a:cubicBezTo>
                  <a:cubicBezTo>
                    <a:pt x="1920" y="2381"/>
                    <a:pt x="1920" y="2381"/>
                    <a:pt x="1920" y="2381"/>
                  </a:cubicBezTo>
                  <a:cubicBezTo>
                    <a:pt x="1952" y="2435"/>
                    <a:pt x="2023" y="2520"/>
                    <a:pt x="2153" y="2520"/>
                  </a:cubicBezTo>
                  <a:cubicBezTo>
                    <a:pt x="2153" y="2520"/>
                    <a:pt x="2153" y="2520"/>
                    <a:pt x="2153" y="2520"/>
                  </a:cubicBezTo>
                  <a:cubicBezTo>
                    <a:pt x="2206" y="2520"/>
                    <a:pt x="2263" y="2506"/>
                    <a:pt x="2323" y="2477"/>
                  </a:cubicBezTo>
                  <a:cubicBezTo>
                    <a:pt x="2332" y="2472"/>
                    <a:pt x="2338" y="2465"/>
                    <a:pt x="2341" y="2456"/>
                  </a:cubicBezTo>
                  <a:cubicBezTo>
                    <a:pt x="2344" y="2447"/>
                    <a:pt x="2342" y="2437"/>
                    <a:pt x="2338" y="2429"/>
                  </a:cubicBezTo>
                  <a:cubicBezTo>
                    <a:pt x="1454" y="928"/>
                    <a:pt x="1454" y="928"/>
                    <a:pt x="1454" y="928"/>
                  </a:cubicBezTo>
                  <a:cubicBezTo>
                    <a:pt x="1445" y="909"/>
                    <a:pt x="1343" y="718"/>
                    <a:pt x="1155" y="699"/>
                  </a:cubicBezTo>
                  <a:cubicBezTo>
                    <a:pt x="1153" y="699"/>
                    <a:pt x="1150" y="699"/>
                    <a:pt x="1148" y="699"/>
                  </a:cubicBezTo>
                  <a:cubicBezTo>
                    <a:pt x="1065" y="544"/>
                    <a:pt x="1065" y="544"/>
                    <a:pt x="1065" y="544"/>
                  </a:cubicBezTo>
                  <a:cubicBezTo>
                    <a:pt x="1087" y="495"/>
                    <a:pt x="1098" y="443"/>
                    <a:pt x="1098" y="389"/>
                  </a:cubicBezTo>
                  <a:cubicBezTo>
                    <a:pt x="1098" y="174"/>
                    <a:pt x="923" y="0"/>
                    <a:pt x="708" y="0"/>
                  </a:cubicBezTo>
                  <a:cubicBezTo>
                    <a:pt x="562" y="0"/>
                    <a:pt x="434" y="81"/>
                    <a:pt x="368" y="200"/>
                  </a:cubicBezTo>
                  <a:cubicBezTo>
                    <a:pt x="140" y="212"/>
                    <a:pt x="10" y="319"/>
                    <a:pt x="0" y="505"/>
                  </a:cubicBezTo>
                  <a:cubicBezTo>
                    <a:pt x="0" y="515"/>
                    <a:pt x="4" y="525"/>
                    <a:pt x="11" y="531"/>
                  </a:cubicBezTo>
                  <a:cubicBezTo>
                    <a:pt x="18" y="537"/>
                    <a:pt x="26" y="540"/>
                    <a:pt x="34" y="540"/>
                  </a:cubicBezTo>
                  <a:cubicBezTo>
                    <a:pt x="36" y="540"/>
                    <a:pt x="37" y="540"/>
                    <a:pt x="38" y="540"/>
                  </a:cubicBezTo>
                  <a:cubicBezTo>
                    <a:pt x="336" y="502"/>
                    <a:pt x="336" y="502"/>
                    <a:pt x="336" y="502"/>
                  </a:cubicBezTo>
                  <a:cubicBezTo>
                    <a:pt x="359" y="579"/>
                    <a:pt x="405" y="647"/>
                    <a:pt x="470" y="697"/>
                  </a:cubicBezTo>
                  <a:cubicBezTo>
                    <a:pt x="372" y="938"/>
                    <a:pt x="253" y="1377"/>
                    <a:pt x="455" y="1779"/>
                  </a:cubicBezTo>
                  <a:cubicBezTo>
                    <a:pt x="585" y="2038"/>
                    <a:pt x="828" y="2241"/>
                    <a:pt x="1178" y="2385"/>
                  </a:cubicBezTo>
                  <a:cubicBezTo>
                    <a:pt x="1118" y="2589"/>
                    <a:pt x="1118" y="2589"/>
                    <a:pt x="1118" y="2589"/>
                  </a:cubicBezTo>
                  <a:cubicBezTo>
                    <a:pt x="1001" y="2557"/>
                    <a:pt x="807" y="2552"/>
                    <a:pt x="725" y="2724"/>
                  </a:cubicBezTo>
                  <a:cubicBezTo>
                    <a:pt x="717" y="2741"/>
                    <a:pt x="724" y="2761"/>
                    <a:pt x="741" y="2769"/>
                  </a:cubicBezTo>
                  <a:cubicBezTo>
                    <a:pt x="746" y="2772"/>
                    <a:pt x="751" y="2773"/>
                    <a:pt x="755" y="2773"/>
                  </a:cubicBezTo>
                  <a:cubicBezTo>
                    <a:pt x="768" y="2773"/>
                    <a:pt x="780" y="2766"/>
                    <a:pt x="786" y="2754"/>
                  </a:cubicBezTo>
                  <a:cubicBezTo>
                    <a:pt x="856" y="2607"/>
                    <a:pt x="1029" y="2636"/>
                    <a:pt x="1098" y="2654"/>
                  </a:cubicBezTo>
                  <a:cubicBezTo>
                    <a:pt x="1094" y="2669"/>
                    <a:pt x="1094" y="2669"/>
                    <a:pt x="1094" y="2669"/>
                  </a:cubicBezTo>
                  <a:cubicBezTo>
                    <a:pt x="1053" y="2667"/>
                    <a:pt x="978" y="2670"/>
                    <a:pt x="908" y="2716"/>
                  </a:cubicBezTo>
                  <a:cubicBezTo>
                    <a:pt x="835" y="2764"/>
                    <a:pt x="787" y="2844"/>
                    <a:pt x="764" y="2954"/>
                  </a:cubicBezTo>
                  <a:cubicBezTo>
                    <a:pt x="761" y="2972"/>
                    <a:pt x="772" y="2990"/>
                    <a:pt x="791" y="2994"/>
                  </a:cubicBezTo>
                  <a:cubicBezTo>
                    <a:pt x="793" y="2994"/>
                    <a:pt x="795" y="2995"/>
                    <a:pt x="797" y="2995"/>
                  </a:cubicBezTo>
                  <a:cubicBezTo>
                    <a:pt x="813" y="2995"/>
                    <a:pt x="827" y="2984"/>
                    <a:pt x="830" y="2968"/>
                  </a:cubicBezTo>
                  <a:cubicBezTo>
                    <a:pt x="885" y="2700"/>
                    <a:pt x="1098" y="2736"/>
                    <a:pt x="1111" y="2739"/>
                  </a:cubicBezTo>
                  <a:cubicBezTo>
                    <a:pt x="1117" y="2740"/>
                    <a:pt x="1217" y="2768"/>
                    <a:pt x="1205" y="2925"/>
                  </a:cubicBezTo>
                  <a:cubicBezTo>
                    <a:pt x="1203" y="2944"/>
                    <a:pt x="1217" y="2960"/>
                    <a:pt x="1236" y="2962"/>
                  </a:cubicBezTo>
                  <a:cubicBezTo>
                    <a:pt x="1237" y="2962"/>
                    <a:pt x="1238" y="2962"/>
                    <a:pt x="1238" y="2962"/>
                  </a:cubicBezTo>
                  <a:cubicBezTo>
                    <a:pt x="1256" y="2962"/>
                    <a:pt x="1271" y="2948"/>
                    <a:pt x="1272" y="2931"/>
                  </a:cubicBezTo>
                  <a:cubicBezTo>
                    <a:pt x="1283" y="2787"/>
                    <a:pt x="1216" y="2714"/>
                    <a:pt x="1160" y="2686"/>
                  </a:cubicBezTo>
                  <a:cubicBezTo>
                    <a:pt x="1241" y="2410"/>
                    <a:pt x="1241" y="2410"/>
                    <a:pt x="1241" y="2410"/>
                  </a:cubicBezTo>
                  <a:cubicBezTo>
                    <a:pt x="1343" y="2449"/>
                    <a:pt x="1453" y="2483"/>
                    <a:pt x="1572" y="2512"/>
                  </a:cubicBezTo>
                  <a:close/>
                  <a:moveTo>
                    <a:pt x="388" y="424"/>
                  </a:moveTo>
                  <a:cubicBezTo>
                    <a:pt x="387" y="412"/>
                    <a:pt x="386" y="401"/>
                    <a:pt x="386" y="389"/>
                  </a:cubicBezTo>
                  <a:cubicBezTo>
                    <a:pt x="386" y="345"/>
                    <a:pt x="395" y="304"/>
                    <a:pt x="410" y="266"/>
                  </a:cubicBezTo>
                  <a:cubicBezTo>
                    <a:pt x="420" y="242"/>
                    <a:pt x="433" y="220"/>
                    <a:pt x="448" y="200"/>
                  </a:cubicBezTo>
                  <a:cubicBezTo>
                    <a:pt x="507" y="119"/>
                    <a:pt x="601" y="67"/>
                    <a:pt x="708" y="67"/>
                  </a:cubicBezTo>
                  <a:cubicBezTo>
                    <a:pt x="886" y="67"/>
                    <a:pt x="1030" y="211"/>
                    <a:pt x="1030" y="389"/>
                  </a:cubicBezTo>
                  <a:cubicBezTo>
                    <a:pt x="1030" y="438"/>
                    <a:pt x="1019" y="486"/>
                    <a:pt x="998" y="530"/>
                  </a:cubicBezTo>
                  <a:cubicBezTo>
                    <a:pt x="993" y="540"/>
                    <a:pt x="993" y="551"/>
                    <a:pt x="998" y="561"/>
                  </a:cubicBezTo>
                  <a:cubicBezTo>
                    <a:pt x="1074" y="704"/>
                    <a:pt x="1074" y="704"/>
                    <a:pt x="1074" y="704"/>
                  </a:cubicBezTo>
                  <a:cubicBezTo>
                    <a:pt x="997" y="719"/>
                    <a:pt x="902" y="767"/>
                    <a:pt x="823" y="865"/>
                  </a:cubicBezTo>
                  <a:cubicBezTo>
                    <a:pt x="822" y="866"/>
                    <a:pt x="821" y="867"/>
                    <a:pt x="820" y="868"/>
                  </a:cubicBezTo>
                  <a:cubicBezTo>
                    <a:pt x="805" y="864"/>
                    <a:pt x="793" y="858"/>
                    <a:pt x="787" y="851"/>
                  </a:cubicBezTo>
                  <a:cubicBezTo>
                    <a:pt x="755" y="813"/>
                    <a:pt x="700" y="796"/>
                    <a:pt x="650" y="808"/>
                  </a:cubicBezTo>
                  <a:cubicBezTo>
                    <a:pt x="600" y="819"/>
                    <a:pt x="564" y="857"/>
                    <a:pt x="551" y="911"/>
                  </a:cubicBezTo>
                  <a:cubicBezTo>
                    <a:pt x="546" y="929"/>
                    <a:pt x="538" y="941"/>
                    <a:pt x="525" y="948"/>
                  </a:cubicBezTo>
                  <a:cubicBezTo>
                    <a:pt x="504" y="961"/>
                    <a:pt x="475" y="960"/>
                    <a:pt x="456" y="958"/>
                  </a:cubicBezTo>
                  <a:cubicBezTo>
                    <a:pt x="481" y="856"/>
                    <a:pt x="513" y="767"/>
                    <a:pt x="542" y="698"/>
                  </a:cubicBezTo>
                  <a:cubicBezTo>
                    <a:pt x="549" y="683"/>
                    <a:pt x="543" y="666"/>
                    <a:pt x="530" y="657"/>
                  </a:cubicBezTo>
                  <a:cubicBezTo>
                    <a:pt x="469" y="617"/>
                    <a:pt x="425" y="558"/>
                    <a:pt x="403" y="491"/>
                  </a:cubicBezTo>
                  <a:cubicBezTo>
                    <a:pt x="396" y="470"/>
                    <a:pt x="391" y="447"/>
                    <a:pt x="388" y="424"/>
                  </a:cubicBezTo>
                  <a:close/>
                  <a:moveTo>
                    <a:pt x="1394" y="959"/>
                  </a:moveTo>
                  <a:cubicBezTo>
                    <a:pt x="1395" y="960"/>
                    <a:pt x="1395" y="960"/>
                    <a:pt x="1396" y="961"/>
                  </a:cubicBezTo>
                  <a:cubicBezTo>
                    <a:pt x="2260" y="2431"/>
                    <a:pt x="2260" y="2431"/>
                    <a:pt x="2260" y="2431"/>
                  </a:cubicBezTo>
                  <a:cubicBezTo>
                    <a:pt x="2222" y="2445"/>
                    <a:pt x="2186" y="2453"/>
                    <a:pt x="2153" y="2453"/>
                  </a:cubicBezTo>
                  <a:cubicBezTo>
                    <a:pt x="2153" y="2453"/>
                    <a:pt x="2153" y="2453"/>
                    <a:pt x="2153" y="2453"/>
                  </a:cubicBezTo>
                  <a:cubicBezTo>
                    <a:pt x="2063" y="2453"/>
                    <a:pt x="2010" y="2396"/>
                    <a:pt x="1984" y="2356"/>
                  </a:cubicBezTo>
                  <a:cubicBezTo>
                    <a:pt x="1976" y="2344"/>
                    <a:pt x="1971" y="2334"/>
                    <a:pt x="1967" y="2327"/>
                  </a:cubicBezTo>
                  <a:cubicBezTo>
                    <a:pt x="1965" y="2322"/>
                    <a:pt x="1963" y="2318"/>
                    <a:pt x="1963" y="2317"/>
                  </a:cubicBezTo>
                  <a:cubicBezTo>
                    <a:pt x="1958" y="2304"/>
                    <a:pt x="1945" y="2295"/>
                    <a:pt x="1931" y="2295"/>
                  </a:cubicBezTo>
                  <a:cubicBezTo>
                    <a:pt x="1929" y="2295"/>
                    <a:pt x="1927" y="2296"/>
                    <a:pt x="1925" y="2296"/>
                  </a:cubicBezTo>
                  <a:cubicBezTo>
                    <a:pt x="1924" y="2296"/>
                    <a:pt x="1922" y="2297"/>
                    <a:pt x="1920" y="2297"/>
                  </a:cubicBezTo>
                  <a:cubicBezTo>
                    <a:pt x="1874" y="2314"/>
                    <a:pt x="1830" y="2322"/>
                    <a:pt x="1788" y="2322"/>
                  </a:cubicBezTo>
                  <a:cubicBezTo>
                    <a:pt x="1593" y="2322"/>
                    <a:pt x="1516" y="2137"/>
                    <a:pt x="1513" y="2129"/>
                  </a:cubicBezTo>
                  <a:cubicBezTo>
                    <a:pt x="1509" y="2120"/>
                    <a:pt x="1502" y="2113"/>
                    <a:pt x="1492" y="2109"/>
                  </a:cubicBezTo>
                  <a:cubicBezTo>
                    <a:pt x="1483" y="2106"/>
                    <a:pt x="1473" y="2107"/>
                    <a:pt x="1464" y="2112"/>
                  </a:cubicBezTo>
                  <a:cubicBezTo>
                    <a:pt x="1447" y="2122"/>
                    <a:pt x="1424" y="2128"/>
                    <a:pt x="1396" y="2128"/>
                  </a:cubicBezTo>
                  <a:cubicBezTo>
                    <a:pt x="1205" y="2128"/>
                    <a:pt x="876" y="1894"/>
                    <a:pt x="784" y="1471"/>
                  </a:cubicBezTo>
                  <a:cubicBezTo>
                    <a:pt x="726" y="1209"/>
                    <a:pt x="784" y="1041"/>
                    <a:pt x="851" y="940"/>
                  </a:cubicBezTo>
                  <a:cubicBezTo>
                    <a:pt x="859" y="928"/>
                    <a:pt x="867" y="918"/>
                    <a:pt x="875" y="908"/>
                  </a:cubicBezTo>
                  <a:cubicBezTo>
                    <a:pt x="917" y="856"/>
                    <a:pt x="964" y="820"/>
                    <a:pt x="1009" y="798"/>
                  </a:cubicBezTo>
                  <a:cubicBezTo>
                    <a:pt x="1045" y="780"/>
                    <a:pt x="1079" y="770"/>
                    <a:pt x="1108" y="767"/>
                  </a:cubicBezTo>
                  <a:cubicBezTo>
                    <a:pt x="1116" y="766"/>
                    <a:pt x="1124" y="765"/>
                    <a:pt x="1131" y="765"/>
                  </a:cubicBezTo>
                  <a:cubicBezTo>
                    <a:pt x="1136" y="765"/>
                    <a:pt x="1141" y="765"/>
                    <a:pt x="1146" y="766"/>
                  </a:cubicBezTo>
                  <a:cubicBezTo>
                    <a:pt x="1147" y="766"/>
                    <a:pt x="1147" y="766"/>
                    <a:pt x="1148" y="766"/>
                  </a:cubicBezTo>
                  <a:cubicBezTo>
                    <a:pt x="1162" y="767"/>
                    <a:pt x="1175" y="770"/>
                    <a:pt x="1188" y="774"/>
                  </a:cubicBezTo>
                  <a:cubicBezTo>
                    <a:pt x="1320" y="812"/>
                    <a:pt x="1394" y="957"/>
                    <a:pt x="1394" y="959"/>
                  </a:cubicBezTo>
                  <a:close/>
                  <a:moveTo>
                    <a:pt x="441" y="1024"/>
                  </a:moveTo>
                  <a:cubicBezTo>
                    <a:pt x="450" y="1025"/>
                    <a:pt x="463" y="1027"/>
                    <a:pt x="477" y="1027"/>
                  </a:cubicBezTo>
                  <a:cubicBezTo>
                    <a:pt x="502" y="1027"/>
                    <a:pt x="532" y="1022"/>
                    <a:pt x="559" y="1007"/>
                  </a:cubicBezTo>
                  <a:cubicBezTo>
                    <a:pt x="588" y="990"/>
                    <a:pt x="607" y="962"/>
                    <a:pt x="616" y="928"/>
                  </a:cubicBezTo>
                  <a:cubicBezTo>
                    <a:pt x="624" y="898"/>
                    <a:pt x="641" y="879"/>
                    <a:pt x="665" y="873"/>
                  </a:cubicBezTo>
                  <a:cubicBezTo>
                    <a:pt x="690" y="867"/>
                    <a:pt x="720" y="876"/>
                    <a:pt x="736" y="894"/>
                  </a:cubicBezTo>
                  <a:cubicBezTo>
                    <a:pt x="747" y="908"/>
                    <a:pt x="763" y="918"/>
                    <a:pt x="781" y="926"/>
                  </a:cubicBezTo>
                  <a:cubicBezTo>
                    <a:pt x="712" y="1040"/>
                    <a:pt x="660" y="1219"/>
                    <a:pt x="718" y="1486"/>
                  </a:cubicBezTo>
                  <a:cubicBezTo>
                    <a:pt x="819" y="1949"/>
                    <a:pt x="1177" y="2195"/>
                    <a:pt x="1396" y="2195"/>
                  </a:cubicBezTo>
                  <a:cubicBezTo>
                    <a:pt x="1422" y="2195"/>
                    <a:pt x="1445" y="2192"/>
                    <a:pt x="1465" y="2185"/>
                  </a:cubicBezTo>
                  <a:cubicBezTo>
                    <a:pt x="1496" y="2243"/>
                    <a:pt x="1577" y="2359"/>
                    <a:pt x="1729" y="2384"/>
                  </a:cubicBezTo>
                  <a:cubicBezTo>
                    <a:pt x="1578" y="2444"/>
                    <a:pt x="1578" y="2444"/>
                    <a:pt x="1578" y="2444"/>
                  </a:cubicBezTo>
                  <a:cubicBezTo>
                    <a:pt x="1037" y="2309"/>
                    <a:pt x="680" y="2075"/>
                    <a:pt x="515" y="1749"/>
                  </a:cubicBezTo>
                  <a:cubicBezTo>
                    <a:pt x="392" y="1503"/>
                    <a:pt x="397" y="1241"/>
                    <a:pt x="441" y="1024"/>
                  </a:cubicBezTo>
                  <a:close/>
                  <a:moveTo>
                    <a:pt x="73" y="468"/>
                  </a:moveTo>
                  <a:cubicBezTo>
                    <a:pt x="99" y="331"/>
                    <a:pt x="217" y="283"/>
                    <a:pt x="337" y="270"/>
                  </a:cubicBezTo>
                  <a:cubicBezTo>
                    <a:pt x="325" y="308"/>
                    <a:pt x="319" y="347"/>
                    <a:pt x="319" y="389"/>
                  </a:cubicBezTo>
                  <a:cubicBezTo>
                    <a:pt x="319" y="405"/>
                    <a:pt x="320" y="421"/>
                    <a:pt x="321" y="436"/>
                  </a:cubicBezTo>
                  <a:lnTo>
                    <a:pt x="73" y="46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NZ"/>
            </a:p>
          </p:txBody>
        </p:sp>
      </p:gr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1000" fill="hold"/>
                                        <p:tgtEl>
                                          <p:spTgt spid="17"/>
                                        </p:tgtEl>
                                        <p:attrNameLst>
                                          <p:attrName>ppt_x</p:attrName>
                                        </p:attrNameLst>
                                      </p:cBhvr>
                                      <p:tavLst>
                                        <p:tav tm="0">
                                          <p:val>
                                            <p:strVal val="1+#ppt_w/2"/>
                                          </p:val>
                                        </p:tav>
                                        <p:tav tm="100000">
                                          <p:val>
                                            <p:strVal val="#ppt_x"/>
                                          </p:val>
                                        </p:tav>
                                      </p:tavLst>
                                    </p:anim>
                                    <p:anim calcmode="lin" valueType="num">
                                      <p:cBhvr additive="base">
                                        <p:cTn id="8" dur="1000" fill="hold"/>
                                        <p:tgtEl>
                                          <p:spTgt spid="17"/>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000"/>
                            </p:stCondLst>
                            <p:childTnLst>
                              <p:par>
                                <p:cTn id="10" presetID="6" presetClass="entr" presetSubtype="32" fill="hold" grpId="0" nodeType="afterEffect">
                                  <p:stCondLst>
                                    <p:cond delay="0"/>
                                  </p:stCondLst>
                                  <p:childTnLst>
                                    <p:set>
                                      <p:cBhvr>
                                        <p:cTn id="11" dur="1" fill="hold">
                                          <p:stCondLst>
                                            <p:cond delay="0"/>
                                          </p:stCondLst>
                                        </p:cTn>
                                        <p:tgtEl>
                                          <p:spTgt spid="22"/>
                                        </p:tgtEl>
                                        <p:attrNameLst>
                                          <p:attrName>style.visibility</p:attrName>
                                        </p:attrNameLst>
                                      </p:cBhvr>
                                      <p:to>
                                        <p:strVal val="visible"/>
                                      </p:to>
                                    </p:set>
                                    <p:animEffect transition="in" filter="circle(out)">
                                      <p:cBhvr>
                                        <p:cTn id="12" dur="1000"/>
                                        <p:tgtEl>
                                          <p:spTgt spid="22"/>
                                        </p:tgtEl>
                                      </p:cBhvr>
                                    </p:animEffect>
                                  </p:childTnLst>
                                </p:cTn>
                              </p:par>
                            </p:childTnLst>
                          </p:cTn>
                        </p:par>
                        <p:par>
                          <p:cTn id="13" fill="hold" nodeType="afterGroup">
                            <p:stCondLst>
                              <p:cond delay="2000"/>
                            </p:stCondLst>
                            <p:childTnLst>
                              <p:par>
                                <p:cTn id="14" presetID="2" presetClass="entr" presetSubtype="2" fill="hold" nodeType="afterEffect">
                                  <p:stCondLst>
                                    <p:cond delay="0"/>
                                  </p:stCondLst>
                                  <p:childTnLst>
                                    <p:set>
                                      <p:cBhvr>
                                        <p:cTn id="15" dur="1" fill="hold">
                                          <p:stCondLst>
                                            <p:cond delay="0"/>
                                          </p:stCondLst>
                                        </p:cTn>
                                        <p:tgtEl>
                                          <p:spTgt spid="26"/>
                                        </p:tgtEl>
                                        <p:attrNameLst>
                                          <p:attrName>style.visibility</p:attrName>
                                        </p:attrNameLst>
                                      </p:cBhvr>
                                      <p:to>
                                        <p:strVal val="visible"/>
                                      </p:to>
                                    </p:set>
                                    <p:anim calcmode="lin" valueType="num">
                                      <p:cBhvr additive="base">
                                        <p:cTn id="16" dur="500" fill="hold"/>
                                        <p:tgtEl>
                                          <p:spTgt spid="26"/>
                                        </p:tgtEl>
                                        <p:attrNameLst>
                                          <p:attrName>ppt_x</p:attrName>
                                        </p:attrNameLst>
                                      </p:cBhvr>
                                      <p:tavLst>
                                        <p:tav tm="0">
                                          <p:val>
                                            <p:strVal val="1+#ppt_w/2"/>
                                          </p:val>
                                        </p:tav>
                                        <p:tav tm="100000">
                                          <p:val>
                                            <p:strVal val="#ppt_x"/>
                                          </p:val>
                                        </p:tav>
                                      </p:tavLst>
                                    </p:anim>
                                    <p:anim calcmode="lin" valueType="num">
                                      <p:cBhvr additive="base">
                                        <p:cTn id="17" dur="500" fill="hold"/>
                                        <p:tgtEl>
                                          <p:spTgt spid="26"/>
                                        </p:tgtEl>
                                        <p:attrNameLst>
                                          <p:attrName>ppt_y</p:attrName>
                                        </p:attrNameLst>
                                      </p:cBhvr>
                                      <p:tavLst>
                                        <p:tav tm="0">
                                          <p:val>
                                            <p:strVal val="#ppt_y"/>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55"/>
                                        </p:tgtEl>
                                        <p:attrNameLst>
                                          <p:attrName>style.visibility</p:attrName>
                                        </p:attrNameLst>
                                      </p:cBhvr>
                                      <p:to>
                                        <p:strVal val="visible"/>
                                      </p:to>
                                    </p:set>
                                    <p:anim calcmode="lin" valueType="num">
                                      <p:cBhvr additive="base">
                                        <p:cTn id="20" dur="500" fill="hold"/>
                                        <p:tgtEl>
                                          <p:spTgt spid="55"/>
                                        </p:tgtEl>
                                        <p:attrNameLst>
                                          <p:attrName>ppt_x</p:attrName>
                                        </p:attrNameLst>
                                      </p:cBhvr>
                                      <p:tavLst>
                                        <p:tav tm="0">
                                          <p:val>
                                            <p:strVal val="#ppt_x"/>
                                          </p:val>
                                        </p:tav>
                                        <p:tav tm="100000">
                                          <p:val>
                                            <p:strVal val="#ppt_x"/>
                                          </p:val>
                                        </p:tav>
                                      </p:tavLst>
                                    </p:anim>
                                    <p:anim calcmode="lin" valueType="num">
                                      <p:cBhvr additive="base">
                                        <p:cTn id="21" dur="500" fill="hold"/>
                                        <p:tgtEl>
                                          <p:spTgt spid="55"/>
                                        </p:tgtEl>
                                        <p:attrNameLst>
                                          <p:attrName>ppt_y</p:attrName>
                                        </p:attrNameLst>
                                      </p:cBhvr>
                                      <p:tavLst>
                                        <p:tav tm="0">
                                          <p:val>
                                            <p:strVal val="1+#ppt_h/2"/>
                                          </p:val>
                                        </p:tav>
                                        <p:tav tm="100000">
                                          <p:val>
                                            <p:strVal val="#ppt_y"/>
                                          </p:val>
                                        </p:tav>
                                      </p:tavLst>
                                    </p:anim>
                                  </p:childTnLst>
                                </p:cTn>
                              </p:par>
                            </p:childTnLst>
                          </p:cTn>
                        </p:par>
                        <p:par>
                          <p:cTn id="22" fill="hold" nodeType="afterGroup">
                            <p:stCondLst>
                              <p:cond delay="2500"/>
                            </p:stCondLst>
                            <p:childTnLst>
                              <p:par>
                                <p:cTn id="23" presetID="9" presetClass="entr" presetSubtype="0" fill="hold" grpId="0" nodeType="afterEffect">
                                  <p:stCondLst>
                                    <p:cond delay="0"/>
                                  </p:stCondLst>
                                  <p:childTnLst>
                                    <p:set>
                                      <p:cBhvr>
                                        <p:cTn id="24" dur="1" fill="hold">
                                          <p:stCondLst>
                                            <p:cond delay="0"/>
                                          </p:stCondLst>
                                        </p:cTn>
                                        <p:tgtEl>
                                          <p:spTgt spid="59">
                                            <p:txEl>
                                              <p:pRg st="0" end="0"/>
                                            </p:txEl>
                                          </p:spTgt>
                                        </p:tgtEl>
                                        <p:attrNameLst>
                                          <p:attrName>style.visibility</p:attrName>
                                        </p:attrNameLst>
                                      </p:cBhvr>
                                      <p:to>
                                        <p:strVal val="visible"/>
                                      </p:to>
                                    </p:set>
                                    <p:animEffect transition="in" filter="dissolve">
                                      <p:cBhvr>
                                        <p:cTn id="25" dur="500"/>
                                        <p:tgtEl>
                                          <p:spTgt spid="59">
                                            <p:txEl>
                                              <p:pRg st="0" end="0"/>
                                            </p:txEl>
                                          </p:spTgt>
                                        </p:tgtEl>
                                      </p:cBhvr>
                                    </p:animEffect>
                                  </p:childTnLst>
                                </p:cTn>
                              </p:par>
                            </p:childTnLst>
                          </p:cTn>
                        </p:par>
                        <p:par>
                          <p:cTn id="26" fill="hold" nodeType="afterGroup">
                            <p:stCondLst>
                              <p:cond delay="3000"/>
                            </p:stCondLst>
                            <p:childTnLst>
                              <p:par>
                                <p:cTn id="27" presetID="9" presetClass="entr" presetSubtype="0" fill="hold" grpId="0" nodeType="afterEffect">
                                  <p:stCondLst>
                                    <p:cond delay="0"/>
                                  </p:stCondLst>
                                  <p:childTnLst>
                                    <p:set>
                                      <p:cBhvr>
                                        <p:cTn id="28" dur="1" fill="hold">
                                          <p:stCondLst>
                                            <p:cond delay="0"/>
                                          </p:stCondLst>
                                        </p:cTn>
                                        <p:tgtEl>
                                          <p:spTgt spid="59">
                                            <p:txEl>
                                              <p:pRg st="1" end="1"/>
                                            </p:txEl>
                                          </p:spTgt>
                                        </p:tgtEl>
                                        <p:attrNameLst>
                                          <p:attrName>style.visibility</p:attrName>
                                        </p:attrNameLst>
                                      </p:cBhvr>
                                      <p:to>
                                        <p:strVal val="visible"/>
                                      </p:to>
                                    </p:set>
                                    <p:animEffect transition="in" filter="dissolve">
                                      <p:cBhvr>
                                        <p:cTn id="29" dur="500"/>
                                        <p:tgtEl>
                                          <p:spTgt spid="59">
                                            <p:txEl>
                                              <p:pRg st="1" end="1"/>
                                            </p:txEl>
                                          </p:spTgt>
                                        </p:tgtEl>
                                      </p:cBhvr>
                                    </p:animEffect>
                                  </p:childTnLst>
                                </p:cTn>
                              </p:par>
                            </p:childTnLst>
                          </p:cTn>
                        </p:par>
                        <p:par>
                          <p:cTn id="30" fill="hold" nodeType="afterGroup">
                            <p:stCondLst>
                              <p:cond delay="3500"/>
                            </p:stCondLst>
                            <p:childTnLst>
                              <p:par>
                                <p:cTn id="31" presetID="9" presetClass="entr" presetSubtype="0" fill="hold" grpId="0" nodeType="afterEffect">
                                  <p:stCondLst>
                                    <p:cond delay="0"/>
                                  </p:stCondLst>
                                  <p:childTnLst>
                                    <p:set>
                                      <p:cBhvr>
                                        <p:cTn id="32" dur="1" fill="hold">
                                          <p:stCondLst>
                                            <p:cond delay="0"/>
                                          </p:stCondLst>
                                        </p:cTn>
                                        <p:tgtEl>
                                          <p:spTgt spid="59">
                                            <p:txEl>
                                              <p:pRg st="2" end="2"/>
                                            </p:txEl>
                                          </p:spTgt>
                                        </p:tgtEl>
                                        <p:attrNameLst>
                                          <p:attrName>style.visibility</p:attrName>
                                        </p:attrNameLst>
                                      </p:cBhvr>
                                      <p:to>
                                        <p:strVal val="visible"/>
                                      </p:to>
                                    </p:set>
                                    <p:animEffect transition="in" filter="dissolve">
                                      <p:cBhvr>
                                        <p:cTn id="33" dur="500"/>
                                        <p:tgtEl>
                                          <p:spTgt spid="59">
                                            <p:txEl>
                                              <p:pRg st="2" end="2"/>
                                            </p:txEl>
                                          </p:spTgt>
                                        </p:tgtEl>
                                      </p:cBhvr>
                                    </p:animEffect>
                                  </p:childTnLst>
                                </p:cTn>
                              </p:par>
                            </p:childTnLst>
                          </p:cTn>
                        </p:par>
                        <p:par>
                          <p:cTn id="34" fill="hold" nodeType="afterGroup">
                            <p:stCondLst>
                              <p:cond delay="4000"/>
                            </p:stCondLst>
                            <p:childTnLst>
                              <p:par>
                                <p:cTn id="35" presetID="9" presetClass="entr" presetSubtype="0" fill="hold" grpId="0" nodeType="afterEffect">
                                  <p:stCondLst>
                                    <p:cond delay="0"/>
                                  </p:stCondLst>
                                  <p:childTnLst>
                                    <p:set>
                                      <p:cBhvr>
                                        <p:cTn id="36" dur="1" fill="hold">
                                          <p:stCondLst>
                                            <p:cond delay="0"/>
                                          </p:stCondLst>
                                        </p:cTn>
                                        <p:tgtEl>
                                          <p:spTgt spid="59">
                                            <p:txEl>
                                              <p:pRg st="3" end="3"/>
                                            </p:txEl>
                                          </p:spTgt>
                                        </p:tgtEl>
                                        <p:attrNameLst>
                                          <p:attrName>style.visibility</p:attrName>
                                        </p:attrNameLst>
                                      </p:cBhvr>
                                      <p:to>
                                        <p:strVal val="visible"/>
                                      </p:to>
                                    </p:set>
                                    <p:animEffect transition="in" filter="dissolve">
                                      <p:cBhvr>
                                        <p:cTn id="37" dur="500"/>
                                        <p:tgtEl>
                                          <p:spTgt spid="59">
                                            <p:txEl>
                                              <p:pRg st="3" end="3"/>
                                            </p:txEl>
                                          </p:spTgt>
                                        </p:tgtEl>
                                      </p:cBhvr>
                                    </p:animEffect>
                                  </p:childTnLst>
                                </p:cTn>
                              </p:par>
                            </p:childTnLst>
                          </p:cTn>
                        </p:par>
                        <p:par>
                          <p:cTn id="38" fill="hold" nodeType="afterGroup">
                            <p:stCondLst>
                              <p:cond delay="4500"/>
                            </p:stCondLst>
                            <p:childTnLst>
                              <p:par>
                                <p:cTn id="39" presetID="2" presetClass="entr" presetSubtype="8" fill="hold" nodeType="after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additive="base">
                                        <p:cTn id="41" dur="500" fill="hold"/>
                                        <p:tgtEl>
                                          <p:spTgt spid="23"/>
                                        </p:tgtEl>
                                        <p:attrNameLst>
                                          <p:attrName>ppt_x</p:attrName>
                                        </p:attrNameLst>
                                      </p:cBhvr>
                                      <p:tavLst>
                                        <p:tav tm="0">
                                          <p:val>
                                            <p:strVal val="0-#ppt_w/2"/>
                                          </p:val>
                                        </p:tav>
                                        <p:tav tm="100000">
                                          <p:val>
                                            <p:strVal val="#ppt_x"/>
                                          </p:val>
                                        </p:tav>
                                      </p:tavLst>
                                    </p:anim>
                                    <p:anim calcmode="lin" valueType="num">
                                      <p:cBhvr additive="base">
                                        <p:cTn id="42" dur="500" fill="hold"/>
                                        <p:tgtEl>
                                          <p:spTgt spid="23"/>
                                        </p:tgtEl>
                                        <p:attrNameLst>
                                          <p:attrName>ppt_y</p:attrName>
                                        </p:attrNameLst>
                                      </p:cBhvr>
                                      <p:tavLst>
                                        <p:tav tm="0">
                                          <p:val>
                                            <p:strVal val="#ppt_y"/>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56"/>
                                        </p:tgtEl>
                                        <p:attrNameLst>
                                          <p:attrName>style.visibility</p:attrName>
                                        </p:attrNameLst>
                                      </p:cBhvr>
                                      <p:to>
                                        <p:strVal val="visible"/>
                                      </p:to>
                                    </p:set>
                                    <p:anim calcmode="lin" valueType="num">
                                      <p:cBhvr additive="base">
                                        <p:cTn id="45" dur="500" fill="hold"/>
                                        <p:tgtEl>
                                          <p:spTgt spid="56"/>
                                        </p:tgtEl>
                                        <p:attrNameLst>
                                          <p:attrName>ppt_x</p:attrName>
                                        </p:attrNameLst>
                                      </p:cBhvr>
                                      <p:tavLst>
                                        <p:tav tm="0">
                                          <p:val>
                                            <p:strVal val="#ppt_x"/>
                                          </p:val>
                                        </p:tav>
                                        <p:tav tm="100000">
                                          <p:val>
                                            <p:strVal val="#ppt_x"/>
                                          </p:val>
                                        </p:tav>
                                      </p:tavLst>
                                    </p:anim>
                                    <p:anim calcmode="lin" valueType="num">
                                      <p:cBhvr additive="base">
                                        <p:cTn id="46" dur="500" fill="hold"/>
                                        <p:tgtEl>
                                          <p:spTgt spid="56"/>
                                        </p:tgtEl>
                                        <p:attrNameLst>
                                          <p:attrName>ppt_y</p:attrName>
                                        </p:attrNameLst>
                                      </p:cBhvr>
                                      <p:tavLst>
                                        <p:tav tm="0">
                                          <p:val>
                                            <p:strVal val="1+#ppt_h/2"/>
                                          </p:val>
                                        </p:tav>
                                        <p:tav tm="100000">
                                          <p:val>
                                            <p:strVal val="#ppt_y"/>
                                          </p:val>
                                        </p:tav>
                                      </p:tavLst>
                                    </p:anim>
                                  </p:childTnLst>
                                </p:cTn>
                              </p:par>
                            </p:childTnLst>
                          </p:cTn>
                        </p:par>
                        <p:par>
                          <p:cTn id="47" fill="hold" nodeType="afterGroup">
                            <p:stCondLst>
                              <p:cond delay="5000"/>
                            </p:stCondLst>
                            <p:childTnLst>
                              <p:par>
                                <p:cTn id="48" presetID="9" presetClass="entr" presetSubtype="0" fill="hold" grpId="0" nodeType="afterEffect">
                                  <p:stCondLst>
                                    <p:cond delay="0"/>
                                  </p:stCondLst>
                                  <p:childTnLst>
                                    <p:set>
                                      <p:cBhvr>
                                        <p:cTn id="49" dur="1" fill="hold">
                                          <p:stCondLst>
                                            <p:cond delay="0"/>
                                          </p:stCondLst>
                                        </p:cTn>
                                        <p:tgtEl>
                                          <p:spTgt spid="60">
                                            <p:txEl>
                                              <p:pRg st="0" end="0"/>
                                            </p:txEl>
                                          </p:spTgt>
                                        </p:tgtEl>
                                        <p:attrNameLst>
                                          <p:attrName>style.visibility</p:attrName>
                                        </p:attrNameLst>
                                      </p:cBhvr>
                                      <p:to>
                                        <p:strVal val="visible"/>
                                      </p:to>
                                    </p:set>
                                    <p:animEffect transition="in" filter="dissolve">
                                      <p:cBhvr>
                                        <p:cTn id="50" dur="500"/>
                                        <p:tgtEl>
                                          <p:spTgt spid="60">
                                            <p:txEl>
                                              <p:pRg st="0" end="0"/>
                                            </p:txEl>
                                          </p:spTgt>
                                        </p:tgtEl>
                                      </p:cBhvr>
                                    </p:animEffect>
                                  </p:childTnLst>
                                </p:cTn>
                              </p:par>
                            </p:childTnLst>
                          </p:cTn>
                        </p:par>
                        <p:par>
                          <p:cTn id="51" fill="hold" nodeType="afterGroup">
                            <p:stCondLst>
                              <p:cond delay="5500"/>
                            </p:stCondLst>
                            <p:childTnLst>
                              <p:par>
                                <p:cTn id="52" presetID="9" presetClass="entr" presetSubtype="0" fill="hold" grpId="0" nodeType="afterEffect">
                                  <p:stCondLst>
                                    <p:cond delay="0"/>
                                  </p:stCondLst>
                                  <p:childTnLst>
                                    <p:set>
                                      <p:cBhvr>
                                        <p:cTn id="53" dur="1" fill="hold">
                                          <p:stCondLst>
                                            <p:cond delay="0"/>
                                          </p:stCondLst>
                                        </p:cTn>
                                        <p:tgtEl>
                                          <p:spTgt spid="60">
                                            <p:txEl>
                                              <p:pRg st="1" end="1"/>
                                            </p:txEl>
                                          </p:spTgt>
                                        </p:tgtEl>
                                        <p:attrNameLst>
                                          <p:attrName>style.visibility</p:attrName>
                                        </p:attrNameLst>
                                      </p:cBhvr>
                                      <p:to>
                                        <p:strVal val="visible"/>
                                      </p:to>
                                    </p:set>
                                    <p:animEffect transition="in" filter="dissolve">
                                      <p:cBhvr>
                                        <p:cTn id="54" dur="500"/>
                                        <p:tgtEl>
                                          <p:spTgt spid="60">
                                            <p:txEl>
                                              <p:pRg st="1" end="1"/>
                                            </p:txEl>
                                          </p:spTgt>
                                        </p:tgtEl>
                                      </p:cBhvr>
                                    </p:animEffect>
                                  </p:childTnLst>
                                </p:cTn>
                              </p:par>
                            </p:childTnLst>
                          </p:cTn>
                        </p:par>
                        <p:par>
                          <p:cTn id="55" fill="hold" nodeType="afterGroup">
                            <p:stCondLst>
                              <p:cond delay="6000"/>
                            </p:stCondLst>
                            <p:childTnLst>
                              <p:par>
                                <p:cTn id="56" presetID="9" presetClass="entr" presetSubtype="0" fill="hold" grpId="0" nodeType="afterEffect">
                                  <p:stCondLst>
                                    <p:cond delay="0"/>
                                  </p:stCondLst>
                                  <p:childTnLst>
                                    <p:set>
                                      <p:cBhvr>
                                        <p:cTn id="57" dur="1" fill="hold">
                                          <p:stCondLst>
                                            <p:cond delay="0"/>
                                          </p:stCondLst>
                                        </p:cTn>
                                        <p:tgtEl>
                                          <p:spTgt spid="60">
                                            <p:txEl>
                                              <p:pRg st="2" end="2"/>
                                            </p:txEl>
                                          </p:spTgt>
                                        </p:tgtEl>
                                        <p:attrNameLst>
                                          <p:attrName>style.visibility</p:attrName>
                                        </p:attrNameLst>
                                      </p:cBhvr>
                                      <p:to>
                                        <p:strVal val="visible"/>
                                      </p:to>
                                    </p:set>
                                    <p:animEffect transition="in" filter="dissolve">
                                      <p:cBhvr>
                                        <p:cTn id="58" dur="500"/>
                                        <p:tgtEl>
                                          <p:spTgt spid="60">
                                            <p:txEl>
                                              <p:pRg st="2" end="2"/>
                                            </p:txEl>
                                          </p:spTgt>
                                        </p:tgtEl>
                                      </p:cBhvr>
                                    </p:animEffect>
                                  </p:childTnLst>
                                </p:cTn>
                              </p:par>
                            </p:childTnLst>
                          </p:cTn>
                        </p:par>
                        <p:par>
                          <p:cTn id="59" fill="hold" nodeType="afterGroup">
                            <p:stCondLst>
                              <p:cond delay="6500"/>
                            </p:stCondLst>
                            <p:childTnLst>
                              <p:par>
                                <p:cTn id="60" presetID="9" presetClass="entr" presetSubtype="0" fill="hold" grpId="0" nodeType="afterEffect">
                                  <p:stCondLst>
                                    <p:cond delay="0"/>
                                  </p:stCondLst>
                                  <p:childTnLst>
                                    <p:set>
                                      <p:cBhvr>
                                        <p:cTn id="61" dur="1" fill="hold">
                                          <p:stCondLst>
                                            <p:cond delay="0"/>
                                          </p:stCondLst>
                                        </p:cTn>
                                        <p:tgtEl>
                                          <p:spTgt spid="60">
                                            <p:txEl>
                                              <p:pRg st="3" end="3"/>
                                            </p:txEl>
                                          </p:spTgt>
                                        </p:tgtEl>
                                        <p:attrNameLst>
                                          <p:attrName>style.visibility</p:attrName>
                                        </p:attrNameLst>
                                      </p:cBhvr>
                                      <p:to>
                                        <p:strVal val="visible"/>
                                      </p:to>
                                    </p:set>
                                    <p:animEffect transition="in" filter="dissolve">
                                      <p:cBhvr>
                                        <p:cTn id="62" dur="500"/>
                                        <p:tgtEl>
                                          <p:spTgt spid="60">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55" grpId="0"/>
      <p:bldP spid="56" grpId="0"/>
      <p:bldP spid="59" grpId="0" uiExpand="1" build="p" autoUpdateAnimBg="0"/>
      <p:bldP spid="60" grpId="0" build="p" autoUpdateAnimBg="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AutoShape 45">
            <a:extLst>
              <a:ext uri="{FF2B5EF4-FFF2-40B4-BE49-F238E27FC236}">
                <a16:creationId xmlns:a16="http://schemas.microsoft.com/office/drawing/2014/main" id="{1E035CDA-432A-96BA-B590-21467B951E0F}"/>
              </a:ext>
            </a:extLst>
          </p:cNvPr>
          <p:cNvSpPr>
            <a:spLocks noChangeArrowheads="1"/>
          </p:cNvSpPr>
          <p:nvPr/>
        </p:nvSpPr>
        <p:spPr bwMode="auto">
          <a:xfrm rot="1707619">
            <a:off x="3154363" y="2992438"/>
            <a:ext cx="5640387" cy="874712"/>
          </a:xfrm>
          <a:prstGeom prst="leftRightArrow">
            <a:avLst>
              <a:gd name="adj1" fmla="val 50000"/>
              <a:gd name="adj2" fmla="val 96247"/>
            </a:avLst>
          </a:prstGeom>
          <a:gradFill rotWithShape="1">
            <a:gsLst>
              <a:gs pos="0">
                <a:srgbClr val="0070C0"/>
              </a:gs>
              <a:gs pos="27000">
                <a:srgbClr val="0070C0"/>
              </a:gs>
              <a:gs pos="100000">
                <a:srgbClr val="FFD30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fi-FI" altLang="en-US">
              <a:latin typeface="Century Gothic" panose="020B0502020202020204" pitchFamily="34" charset="0"/>
            </a:endParaRPr>
          </a:p>
        </p:txBody>
      </p:sp>
      <p:sp>
        <p:nvSpPr>
          <p:cNvPr id="163843" name="Text Placeholder 2">
            <a:extLst>
              <a:ext uri="{FF2B5EF4-FFF2-40B4-BE49-F238E27FC236}">
                <a16:creationId xmlns:a16="http://schemas.microsoft.com/office/drawing/2014/main" id="{E07D9067-2A56-FF5B-1A32-BF2F7C9D7CCF}"/>
              </a:ext>
            </a:extLst>
          </p:cNvPr>
          <p:cNvSpPr>
            <a:spLocks noGrp="1" noChangeArrowheads="1"/>
          </p:cNvSpPr>
          <p:nvPr>
            <p:ph type="body" sz="quarter" idx="4294967295"/>
          </p:nvPr>
        </p:nvSpPr>
        <p:spPr bwMode="auto">
          <a:xfrm>
            <a:off x="261938" y="188913"/>
            <a:ext cx="10545762" cy="3238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a:latin typeface="Century Gothic" panose="020B0502020202020204" pitchFamily="34" charset="0"/>
              </a:rPr>
              <a:t>Self-Discovery: Learning Styles - </a:t>
            </a:r>
            <a:r>
              <a:rPr lang="en-NZ" altLang="en-US" sz="1800" b="1">
                <a:solidFill>
                  <a:srgbClr val="86D2E9"/>
                </a:solidFill>
                <a:latin typeface="Century Gothic" panose="020B0502020202020204" pitchFamily="34" charset="0"/>
              </a:rPr>
              <a:t>Structure</a:t>
            </a:r>
          </a:p>
        </p:txBody>
      </p:sp>
      <p:sp>
        <p:nvSpPr>
          <p:cNvPr id="55" name="Rectangle 29">
            <a:extLst>
              <a:ext uri="{FF2B5EF4-FFF2-40B4-BE49-F238E27FC236}">
                <a16:creationId xmlns:a16="http://schemas.microsoft.com/office/drawing/2014/main" id="{7A588EBA-6B66-BB2F-438F-E3D5420BF256}"/>
              </a:ext>
            </a:extLst>
          </p:cNvPr>
          <p:cNvSpPr>
            <a:spLocks noChangeArrowheads="1"/>
          </p:cNvSpPr>
          <p:nvPr/>
        </p:nvSpPr>
        <p:spPr bwMode="auto">
          <a:xfrm>
            <a:off x="8686800" y="3846513"/>
            <a:ext cx="2889250" cy="369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spcBef>
                <a:spcPct val="20000"/>
              </a:spcBef>
            </a:pPr>
            <a:r>
              <a:rPr lang="en-US" altLang="en-US" b="1">
                <a:solidFill>
                  <a:srgbClr val="FFD300"/>
                </a:solidFill>
                <a:latin typeface="Century Gothic" panose="020B0502020202020204" pitchFamily="34" charset="0"/>
              </a:rPr>
              <a:t>Non-Structured Learning</a:t>
            </a:r>
          </a:p>
        </p:txBody>
      </p:sp>
      <p:sp>
        <p:nvSpPr>
          <p:cNvPr id="56" name="Rectangle 30">
            <a:extLst>
              <a:ext uri="{FF2B5EF4-FFF2-40B4-BE49-F238E27FC236}">
                <a16:creationId xmlns:a16="http://schemas.microsoft.com/office/drawing/2014/main" id="{50D42950-E180-EE6D-1286-B8DB902317D0}"/>
              </a:ext>
            </a:extLst>
          </p:cNvPr>
          <p:cNvSpPr>
            <a:spLocks noChangeArrowheads="1"/>
          </p:cNvSpPr>
          <p:nvPr/>
        </p:nvSpPr>
        <p:spPr bwMode="auto">
          <a:xfrm>
            <a:off x="477838" y="2041525"/>
            <a:ext cx="2592387"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spcBef>
                <a:spcPct val="20000"/>
              </a:spcBef>
            </a:pPr>
            <a:r>
              <a:rPr lang="en-US" altLang="en-US" b="1">
                <a:solidFill>
                  <a:srgbClr val="0070C0"/>
                </a:solidFill>
                <a:latin typeface="Century Gothic" panose="020B0502020202020204" pitchFamily="34" charset="0"/>
              </a:rPr>
              <a:t>Structured Learning</a:t>
            </a:r>
          </a:p>
        </p:txBody>
      </p:sp>
      <p:sp>
        <p:nvSpPr>
          <p:cNvPr id="59" name="Rectangle 19">
            <a:extLst>
              <a:ext uri="{FF2B5EF4-FFF2-40B4-BE49-F238E27FC236}">
                <a16:creationId xmlns:a16="http://schemas.microsoft.com/office/drawing/2014/main" id="{8524347C-6181-D93B-FB86-4AA02D39CAC1}"/>
              </a:ext>
            </a:extLst>
          </p:cNvPr>
          <p:cNvSpPr>
            <a:spLocks noChangeArrowheads="1"/>
          </p:cNvSpPr>
          <p:nvPr/>
        </p:nvSpPr>
        <p:spPr bwMode="auto">
          <a:xfrm>
            <a:off x="8886825" y="4165600"/>
            <a:ext cx="3408363" cy="1919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marL="180975" indent="-180975">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spcBef>
                <a:spcPct val="20000"/>
              </a:spcBef>
              <a:buFont typeface="Arial" panose="020B0604020202020204" pitchFamily="34" charset="0"/>
              <a:buChar char="•"/>
            </a:pPr>
            <a:r>
              <a:rPr lang="en-US" altLang="en-US">
                <a:latin typeface="Century Gothic" panose="020B0502020202020204" pitchFamily="34" charset="0"/>
              </a:rPr>
              <a:t>Learns by sharing</a:t>
            </a:r>
          </a:p>
          <a:p>
            <a:pPr>
              <a:spcBef>
                <a:spcPct val="20000"/>
              </a:spcBef>
              <a:buFont typeface="Arial" panose="020B0604020202020204" pitchFamily="34" charset="0"/>
              <a:buChar char="•"/>
            </a:pPr>
            <a:r>
              <a:rPr lang="en-US" altLang="en-US">
                <a:latin typeface="Century Gothic" panose="020B0502020202020204" pitchFamily="34" charset="0"/>
              </a:rPr>
              <a:t>Independent learning items</a:t>
            </a:r>
          </a:p>
          <a:p>
            <a:pPr>
              <a:spcBef>
                <a:spcPct val="20000"/>
              </a:spcBef>
              <a:buFont typeface="Arial" panose="020B0604020202020204" pitchFamily="34" charset="0"/>
              <a:buChar char="•"/>
            </a:pPr>
            <a:r>
              <a:rPr lang="en-US" altLang="en-US">
                <a:latin typeface="Century Gothic" panose="020B0502020202020204" pitchFamily="34" charset="0"/>
              </a:rPr>
              <a:t>Outside-of-class group exercises</a:t>
            </a:r>
          </a:p>
          <a:p>
            <a:pPr>
              <a:spcBef>
                <a:spcPct val="20000"/>
              </a:spcBef>
              <a:buFont typeface="Arial" panose="020B0604020202020204" pitchFamily="34" charset="0"/>
              <a:buChar char="•"/>
            </a:pPr>
            <a:r>
              <a:rPr lang="en-US" altLang="en-US">
                <a:latin typeface="Century Gothic" panose="020B0502020202020204" pitchFamily="34" charset="0"/>
              </a:rPr>
              <a:t>Superficial learning</a:t>
            </a:r>
          </a:p>
        </p:txBody>
      </p:sp>
      <p:sp>
        <p:nvSpPr>
          <p:cNvPr id="60" name="Rectangle 20">
            <a:extLst>
              <a:ext uri="{FF2B5EF4-FFF2-40B4-BE49-F238E27FC236}">
                <a16:creationId xmlns:a16="http://schemas.microsoft.com/office/drawing/2014/main" id="{34ECCEF9-DF40-384B-8CC0-14F61053E09C}"/>
              </a:ext>
            </a:extLst>
          </p:cNvPr>
          <p:cNvSpPr>
            <a:spLocks noChangeArrowheads="1"/>
          </p:cNvSpPr>
          <p:nvPr/>
        </p:nvSpPr>
        <p:spPr bwMode="auto">
          <a:xfrm>
            <a:off x="622300" y="2368550"/>
            <a:ext cx="3671888" cy="1644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marL="266700" indent="-266700">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spcBef>
                <a:spcPct val="20000"/>
              </a:spcBef>
              <a:buFontTx/>
              <a:buChar char="•"/>
            </a:pPr>
            <a:r>
              <a:rPr lang="en-US" altLang="en-US">
                <a:latin typeface="Century Gothic" panose="020B0502020202020204" pitchFamily="34" charset="0"/>
              </a:rPr>
              <a:t>Time to think</a:t>
            </a:r>
          </a:p>
          <a:p>
            <a:pPr>
              <a:spcBef>
                <a:spcPct val="20000"/>
              </a:spcBef>
              <a:buFontTx/>
              <a:buChar char="•"/>
            </a:pPr>
            <a:r>
              <a:rPr lang="en-US" altLang="en-US">
                <a:latin typeface="Century Gothic" panose="020B0502020202020204" pitchFamily="34" charset="0"/>
              </a:rPr>
              <a:t>Framework of existing knowledge</a:t>
            </a:r>
          </a:p>
          <a:p>
            <a:pPr>
              <a:spcBef>
                <a:spcPct val="20000"/>
              </a:spcBef>
              <a:buFontTx/>
              <a:buChar char="•"/>
            </a:pPr>
            <a:r>
              <a:rPr lang="en-US" altLang="en-US">
                <a:latin typeface="Century Gothic" panose="020B0502020202020204" pitchFamily="34" charset="0"/>
              </a:rPr>
              <a:t>Collects information</a:t>
            </a:r>
          </a:p>
          <a:p>
            <a:pPr>
              <a:spcBef>
                <a:spcPct val="20000"/>
              </a:spcBef>
              <a:buFontTx/>
              <a:buChar char="•"/>
            </a:pPr>
            <a:r>
              <a:rPr lang="en-US" altLang="en-US">
                <a:latin typeface="Century Gothic" panose="020B0502020202020204" pitchFamily="34" charset="0"/>
              </a:rPr>
              <a:t>“Deep” learning</a:t>
            </a:r>
          </a:p>
        </p:txBody>
      </p:sp>
      <p:grpSp>
        <p:nvGrpSpPr>
          <p:cNvPr id="17" name="Grupa 62">
            <a:extLst>
              <a:ext uri="{FF2B5EF4-FFF2-40B4-BE49-F238E27FC236}">
                <a16:creationId xmlns:a16="http://schemas.microsoft.com/office/drawing/2014/main" id="{6FF94C80-9044-86B6-EF59-24A270628B5B}"/>
              </a:ext>
            </a:extLst>
          </p:cNvPr>
          <p:cNvGrpSpPr>
            <a:grpSpLocks/>
          </p:cNvGrpSpPr>
          <p:nvPr/>
        </p:nvGrpSpPr>
        <p:grpSpPr bwMode="auto">
          <a:xfrm>
            <a:off x="5053013" y="2508250"/>
            <a:ext cx="1843087" cy="1843088"/>
            <a:chOff x="7557443" y="2723647"/>
            <a:chExt cx="1475919" cy="1475917"/>
          </a:xfrm>
        </p:grpSpPr>
        <p:sp>
          <p:nvSpPr>
            <p:cNvPr id="18" name="Elipsa 63">
              <a:extLst>
                <a:ext uri="{FF2B5EF4-FFF2-40B4-BE49-F238E27FC236}">
                  <a16:creationId xmlns:a16="http://schemas.microsoft.com/office/drawing/2014/main" id="{134C2697-395A-2B79-634F-02A4CE99892B}"/>
                </a:ext>
              </a:extLst>
            </p:cNvPr>
            <p:cNvSpPr/>
            <p:nvPr/>
          </p:nvSpPr>
          <p:spPr>
            <a:xfrm>
              <a:off x="7557443" y="2723647"/>
              <a:ext cx="1475919" cy="1475917"/>
            </a:xfrm>
            <a:prstGeom prst="ellipse">
              <a:avLst/>
            </a:prstGeom>
            <a:gradFill flip="none" rotWithShape="1">
              <a:gsLst>
                <a:gs pos="27000">
                  <a:srgbClr val="0070C0"/>
                </a:gs>
                <a:gs pos="73000">
                  <a:srgbClr val="FFD300"/>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latin typeface="Century Gothic" panose="020B0502020202020204" pitchFamily="34" charset="0"/>
              </a:endParaRPr>
            </a:p>
          </p:txBody>
        </p:sp>
        <p:sp>
          <p:nvSpPr>
            <p:cNvPr id="163856" name="pole tekstowe 64">
              <a:extLst>
                <a:ext uri="{FF2B5EF4-FFF2-40B4-BE49-F238E27FC236}">
                  <a16:creationId xmlns:a16="http://schemas.microsoft.com/office/drawing/2014/main" id="{ACBECAA7-4307-37B8-9FB8-B774B7E55E9B}"/>
                </a:ext>
              </a:extLst>
            </p:cNvPr>
            <p:cNvSpPr txBox="1">
              <a:spLocks noChangeArrowheads="1"/>
            </p:cNvSpPr>
            <p:nvPr/>
          </p:nvSpPr>
          <p:spPr bwMode="auto">
            <a:xfrm>
              <a:off x="7577401" y="2892137"/>
              <a:ext cx="1409789" cy="1158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en-US" sz="8800" b="1">
                  <a:solidFill>
                    <a:schemeClr val="bg1"/>
                  </a:solidFill>
                  <a:latin typeface="Century Gothic" panose="020B0502020202020204" pitchFamily="34" charset="0"/>
                </a:rPr>
                <a:t>CI</a:t>
              </a:r>
              <a:endParaRPr lang="pl-PL" altLang="en-US" sz="8800" b="1">
                <a:solidFill>
                  <a:schemeClr val="bg1"/>
                </a:solidFill>
                <a:latin typeface="Century Gothic" panose="020B0502020202020204" pitchFamily="34" charset="0"/>
              </a:endParaRPr>
            </a:p>
          </p:txBody>
        </p:sp>
      </p:grpSp>
      <p:grpSp>
        <p:nvGrpSpPr>
          <p:cNvPr id="20" name="Grupa 54">
            <a:extLst>
              <a:ext uri="{FF2B5EF4-FFF2-40B4-BE49-F238E27FC236}">
                <a16:creationId xmlns:a16="http://schemas.microsoft.com/office/drawing/2014/main" id="{60FD7946-31DF-E03E-3A35-3A61353BB213}"/>
              </a:ext>
            </a:extLst>
          </p:cNvPr>
          <p:cNvGrpSpPr>
            <a:grpSpLocks/>
          </p:cNvGrpSpPr>
          <p:nvPr/>
        </p:nvGrpSpPr>
        <p:grpSpPr bwMode="auto">
          <a:xfrm>
            <a:off x="908050" y="1054100"/>
            <a:ext cx="917575" cy="915988"/>
            <a:chOff x="2480170" y="1044739"/>
            <a:chExt cx="1071890" cy="1071890"/>
          </a:xfrm>
        </p:grpSpPr>
        <p:sp>
          <p:nvSpPr>
            <p:cNvPr id="21" name="Elipsa 44">
              <a:extLst>
                <a:ext uri="{FF2B5EF4-FFF2-40B4-BE49-F238E27FC236}">
                  <a16:creationId xmlns:a16="http://schemas.microsoft.com/office/drawing/2014/main" id="{74C4A898-88E6-E375-3FEB-E25AFE109316}"/>
                </a:ext>
              </a:extLst>
            </p:cNvPr>
            <p:cNvSpPr/>
            <p:nvPr/>
          </p:nvSpPr>
          <p:spPr>
            <a:xfrm>
              <a:off x="2480170" y="1044739"/>
              <a:ext cx="1071890" cy="1071890"/>
            </a:xfrm>
            <a:prstGeom prst="ellipse">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sp>
          <p:nvSpPr>
            <p:cNvPr id="163854" name="Freeform 10">
              <a:extLst>
                <a:ext uri="{FF2B5EF4-FFF2-40B4-BE49-F238E27FC236}">
                  <a16:creationId xmlns:a16="http://schemas.microsoft.com/office/drawing/2014/main" id="{6AB6B88F-085D-9D5A-4AEA-645C6E6D0069}"/>
                </a:ext>
              </a:extLst>
            </p:cNvPr>
            <p:cNvSpPr>
              <a:spLocks noEditPoints="1"/>
            </p:cNvSpPr>
            <p:nvPr/>
          </p:nvSpPr>
          <p:spPr bwMode="auto">
            <a:xfrm>
              <a:off x="2769562" y="1204851"/>
              <a:ext cx="493106" cy="743011"/>
            </a:xfrm>
            <a:custGeom>
              <a:avLst/>
              <a:gdLst>
                <a:gd name="T0" fmla="*/ 79152595 w 2226"/>
                <a:gd name="T1" fmla="*/ 50879649 h 3356"/>
                <a:gd name="T2" fmla="*/ 61977399 w 2226"/>
                <a:gd name="T3" fmla="*/ 41664408 h 3356"/>
                <a:gd name="T4" fmla="*/ 45783762 w 2226"/>
                <a:gd name="T5" fmla="*/ 10489606 h 3356"/>
                <a:gd name="T6" fmla="*/ 32779808 w 2226"/>
                <a:gd name="T7" fmla="*/ 9068232 h 3356"/>
                <a:gd name="T8" fmla="*/ 736115 w 2226"/>
                <a:gd name="T9" fmla="*/ 46075981 h 3356"/>
                <a:gd name="T10" fmla="*/ 15899235 w 2226"/>
                <a:gd name="T11" fmla="*/ 66614169 h 3356"/>
                <a:gd name="T12" fmla="*/ 53880581 w 2226"/>
                <a:gd name="T13" fmla="*/ 137590759 h 3356"/>
                <a:gd name="T14" fmla="*/ 47501216 w 2226"/>
                <a:gd name="T15" fmla="*/ 155727002 h 3356"/>
                <a:gd name="T16" fmla="*/ 24928436 w 2226"/>
                <a:gd name="T17" fmla="*/ 161609099 h 3356"/>
                <a:gd name="T18" fmla="*/ 48531732 w 2226"/>
                <a:gd name="T19" fmla="*/ 159648400 h 3356"/>
                <a:gd name="T20" fmla="*/ 72135250 w 2226"/>
                <a:gd name="T21" fmla="*/ 160236433 h 3356"/>
                <a:gd name="T22" fmla="*/ 79545131 w 2226"/>
                <a:gd name="T23" fmla="*/ 159746258 h 3356"/>
                <a:gd name="T24" fmla="*/ 57757200 w 2226"/>
                <a:gd name="T25" fmla="*/ 138080934 h 3356"/>
                <a:gd name="T26" fmla="*/ 78956106 w 2226"/>
                <a:gd name="T27" fmla="*/ 133473203 h 3356"/>
                <a:gd name="T28" fmla="*/ 98633827 w 2226"/>
                <a:gd name="T29" fmla="*/ 150138922 h 3356"/>
                <a:gd name="T30" fmla="*/ 105651173 w 2226"/>
                <a:gd name="T31" fmla="*/ 96563534 h 3356"/>
                <a:gd name="T32" fmla="*/ 103197605 w 2226"/>
                <a:gd name="T33" fmla="*/ 130777242 h 3356"/>
                <a:gd name="T34" fmla="*/ 102903203 w 2226"/>
                <a:gd name="T35" fmla="*/ 131022329 h 3356"/>
                <a:gd name="T36" fmla="*/ 88083441 w 2226"/>
                <a:gd name="T37" fmla="*/ 126071653 h 3356"/>
                <a:gd name="T38" fmla="*/ 84746668 w 2226"/>
                <a:gd name="T39" fmla="*/ 124012875 h 3356"/>
                <a:gd name="T40" fmla="*/ 67522515 w 2226"/>
                <a:gd name="T41" fmla="*/ 110925387 h 3356"/>
                <a:gd name="T42" fmla="*/ 43133927 w 2226"/>
                <a:gd name="T43" fmla="*/ 60682922 h 3356"/>
                <a:gd name="T44" fmla="*/ 60407036 w 2226"/>
                <a:gd name="T45" fmla="*/ 46124910 h 3356"/>
                <a:gd name="T46" fmla="*/ 77091563 w 2226"/>
                <a:gd name="T47" fmla="*/ 54163864 h 3356"/>
                <a:gd name="T48" fmla="*/ 98683004 w 2226"/>
                <a:gd name="T49" fmla="*/ 85730761 h 3356"/>
                <a:gd name="T50" fmla="*/ 101872687 w 2226"/>
                <a:gd name="T51" fmla="*/ 97396654 h 3356"/>
                <a:gd name="T52" fmla="*/ 41710875 w 2226"/>
                <a:gd name="T53" fmla="*/ 56957682 h 3356"/>
                <a:gd name="T54" fmla="*/ 42741391 w 2226"/>
                <a:gd name="T55" fmla="*/ 56663666 h 3356"/>
                <a:gd name="T56" fmla="*/ 42643258 w 2226"/>
                <a:gd name="T57" fmla="*/ 56712595 h 3356"/>
                <a:gd name="T58" fmla="*/ 39551709 w 2226"/>
                <a:gd name="T59" fmla="*/ 5882097 h 3356"/>
                <a:gd name="T60" fmla="*/ 39551709 w 2226"/>
                <a:gd name="T61" fmla="*/ 5882097 h 3356"/>
                <a:gd name="T62" fmla="*/ 9863449 w 2226"/>
                <a:gd name="T63" fmla="*/ 42301591 h 3356"/>
                <a:gd name="T64" fmla="*/ 58836894 w 2226"/>
                <a:gd name="T65" fmla="*/ 35145129 h 3356"/>
                <a:gd name="T66" fmla="*/ 58002645 w 2226"/>
                <a:gd name="T67" fmla="*/ 41223384 h 3356"/>
                <a:gd name="T68" fmla="*/ 57904512 w 2226"/>
                <a:gd name="T69" fmla="*/ 41615479 h 3356"/>
                <a:gd name="T70" fmla="*/ 57119441 w 2226"/>
                <a:gd name="T71" fmla="*/ 43821266 h 3356"/>
                <a:gd name="T72" fmla="*/ 56824818 w 2226"/>
                <a:gd name="T73" fmla="*/ 44507377 h 3356"/>
                <a:gd name="T74" fmla="*/ 56873995 w 2226"/>
                <a:gd name="T75" fmla="*/ 44507377 h 3356"/>
                <a:gd name="T76" fmla="*/ 56775862 w 2226"/>
                <a:gd name="T77" fmla="*/ 44556528 h 3356"/>
                <a:gd name="T78" fmla="*/ 56579594 w 2226"/>
                <a:gd name="T79" fmla="*/ 44948623 h 3356"/>
                <a:gd name="T80" fmla="*/ 42741391 w 2226"/>
                <a:gd name="T81" fmla="*/ 56663666 h 3356"/>
                <a:gd name="T82" fmla="*/ 42594080 w 2226"/>
                <a:gd name="T83" fmla="*/ 56712595 h 3356"/>
                <a:gd name="T84" fmla="*/ 42054454 w 2226"/>
                <a:gd name="T85" fmla="*/ 56908753 h 3356"/>
                <a:gd name="T86" fmla="*/ 41809009 w 2226"/>
                <a:gd name="T87" fmla="*/ 56908753 h 3356"/>
                <a:gd name="T88" fmla="*/ 41072894 w 2226"/>
                <a:gd name="T89" fmla="*/ 57104690 h 3356"/>
                <a:gd name="T90" fmla="*/ 38864772 w 2226"/>
                <a:gd name="T91" fmla="*/ 57447857 h 3356"/>
                <a:gd name="T92" fmla="*/ 23309116 w 2226"/>
                <a:gd name="T93" fmla="*/ 53428601 h 3356"/>
                <a:gd name="T94" fmla="*/ 20315701 w 2226"/>
                <a:gd name="T95" fmla="*/ 102445409 h 3356"/>
                <a:gd name="T96" fmla="*/ 24290455 w 2226"/>
                <a:gd name="T97" fmla="*/ 58673294 h 3356"/>
                <a:gd name="T98" fmla="*/ 39257307 w 2226"/>
                <a:gd name="T99" fmla="*/ 61418184 h 3356"/>
                <a:gd name="T100" fmla="*/ 49513292 w 2226"/>
                <a:gd name="T101" fmla="*/ 97347725 h 3356"/>
                <a:gd name="T102" fmla="*/ 72135250 w 2226"/>
                <a:gd name="T103" fmla="*/ 132345846 h 3356"/>
                <a:gd name="T104" fmla="*/ 101136572 w 2226"/>
                <a:gd name="T105" fmla="*/ 134943727 h 33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226" h="3356">
                  <a:moveTo>
                    <a:pt x="2153" y="1970"/>
                  </a:moveTo>
                  <a:cubicBezTo>
                    <a:pt x="2108" y="1761"/>
                    <a:pt x="2039" y="1574"/>
                    <a:pt x="1949" y="1416"/>
                  </a:cubicBezTo>
                  <a:cubicBezTo>
                    <a:pt x="1857" y="1254"/>
                    <a:pt x="1745" y="1128"/>
                    <a:pt x="1615" y="1039"/>
                  </a:cubicBezTo>
                  <a:cubicBezTo>
                    <a:pt x="1615" y="1039"/>
                    <a:pt x="1614" y="1038"/>
                    <a:pt x="1613" y="1038"/>
                  </a:cubicBezTo>
                  <a:cubicBezTo>
                    <a:pt x="1602" y="1029"/>
                    <a:pt x="1591" y="1020"/>
                    <a:pt x="1580" y="1011"/>
                  </a:cubicBezTo>
                  <a:cubicBezTo>
                    <a:pt x="1483" y="936"/>
                    <a:pt x="1374" y="881"/>
                    <a:pt x="1263" y="850"/>
                  </a:cubicBezTo>
                  <a:cubicBezTo>
                    <a:pt x="1263" y="850"/>
                    <a:pt x="1263" y="850"/>
                    <a:pt x="1263" y="850"/>
                  </a:cubicBezTo>
                  <a:cubicBezTo>
                    <a:pt x="1263" y="850"/>
                    <a:pt x="1263" y="850"/>
                    <a:pt x="1263" y="850"/>
                  </a:cubicBezTo>
                  <a:cubicBezTo>
                    <a:pt x="1263" y="850"/>
                    <a:pt x="1263" y="850"/>
                    <a:pt x="1263" y="850"/>
                  </a:cubicBezTo>
                  <a:cubicBezTo>
                    <a:pt x="1275" y="807"/>
                    <a:pt x="1280" y="763"/>
                    <a:pt x="1280" y="717"/>
                  </a:cubicBezTo>
                  <a:cubicBezTo>
                    <a:pt x="1280" y="487"/>
                    <a:pt x="1135" y="291"/>
                    <a:pt x="933" y="214"/>
                  </a:cubicBezTo>
                  <a:cubicBezTo>
                    <a:pt x="933" y="214"/>
                    <a:pt x="933" y="214"/>
                    <a:pt x="933" y="214"/>
                  </a:cubicBezTo>
                  <a:cubicBezTo>
                    <a:pt x="852" y="27"/>
                    <a:pt x="852" y="27"/>
                    <a:pt x="852" y="27"/>
                  </a:cubicBezTo>
                  <a:cubicBezTo>
                    <a:pt x="846" y="13"/>
                    <a:pt x="833" y="4"/>
                    <a:pt x="818" y="2"/>
                  </a:cubicBezTo>
                  <a:cubicBezTo>
                    <a:pt x="794" y="0"/>
                    <a:pt x="778" y="19"/>
                    <a:pt x="767" y="36"/>
                  </a:cubicBezTo>
                  <a:cubicBezTo>
                    <a:pt x="668" y="185"/>
                    <a:pt x="668" y="185"/>
                    <a:pt x="668" y="185"/>
                  </a:cubicBezTo>
                  <a:cubicBezTo>
                    <a:pt x="668" y="185"/>
                    <a:pt x="668" y="185"/>
                    <a:pt x="668" y="185"/>
                  </a:cubicBezTo>
                  <a:cubicBezTo>
                    <a:pt x="424" y="217"/>
                    <a:pt x="231" y="415"/>
                    <a:pt x="205" y="662"/>
                  </a:cubicBezTo>
                  <a:cubicBezTo>
                    <a:pt x="171" y="670"/>
                    <a:pt x="89" y="696"/>
                    <a:pt x="42" y="765"/>
                  </a:cubicBezTo>
                  <a:cubicBezTo>
                    <a:pt x="9" y="813"/>
                    <a:pt x="0" y="872"/>
                    <a:pt x="15" y="940"/>
                  </a:cubicBezTo>
                  <a:cubicBezTo>
                    <a:pt x="23" y="977"/>
                    <a:pt x="23" y="977"/>
                    <a:pt x="23" y="977"/>
                  </a:cubicBezTo>
                  <a:cubicBezTo>
                    <a:pt x="249" y="936"/>
                    <a:pt x="249" y="936"/>
                    <a:pt x="249" y="936"/>
                  </a:cubicBezTo>
                  <a:cubicBezTo>
                    <a:pt x="288" y="1023"/>
                    <a:pt x="350" y="1099"/>
                    <a:pt x="427" y="1154"/>
                  </a:cubicBezTo>
                  <a:cubicBezTo>
                    <a:pt x="385" y="1216"/>
                    <a:pt x="350" y="1284"/>
                    <a:pt x="324" y="1359"/>
                  </a:cubicBezTo>
                  <a:cubicBezTo>
                    <a:pt x="240" y="1595"/>
                    <a:pt x="245" y="1864"/>
                    <a:pt x="339" y="2118"/>
                  </a:cubicBezTo>
                  <a:cubicBezTo>
                    <a:pt x="416" y="2325"/>
                    <a:pt x="544" y="2502"/>
                    <a:pt x="708" y="2629"/>
                  </a:cubicBezTo>
                  <a:cubicBezTo>
                    <a:pt x="827" y="2720"/>
                    <a:pt x="962" y="2782"/>
                    <a:pt x="1098" y="2807"/>
                  </a:cubicBezTo>
                  <a:cubicBezTo>
                    <a:pt x="1098" y="2807"/>
                    <a:pt x="1098" y="2807"/>
                    <a:pt x="1098" y="2807"/>
                  </a:cubicBezTo>
                  <a:cubicBezTo>
                    <a:pt x="1082" y="2889"/>
                    <a:pt x="1066" y="2971"/>
                    <a:pt x="1051" y="3053"/>
                  </a:cubicBezTo>
                  <a:cubicBezTo>
                    <a:pt x="1043" y="3094"/>
                    <a:pt x="1035" y="3136"/>
                    <a:pt x="1027" y="3177"/>
                  </a:cubicBezTo>
                  <a:cubicBezTo>
                    <a:pt x="1027" y="3177"/>
                    <a:pt x="1027" y="3177"/>
                    <a:pt x="1026" y="3177"/>
                  </a:cubicBezTo>
                  <a:cubicBezTo>
                    <a:pt x="1007" y="3177"/>
                    <a:pt x="987" y="3177"/>
                    <a:pt x="968" y="3177"/>
                  </a:cubicBezTo>
                  <a:cubicBezTo>
                    <a:pt x="879" y="3177"/>
                    <a:pt x="790" y="3177"/>
                    <a:pt x="701" y="3177"/>
                  </a:cubicBezTo>
                  <a:cubicBezTo>
                    <a:pt x="676" y="3177"/>
                    <a:pt x="651" y="3175"/>
                    <a:pt x="626" y="3179"/>
                  </a:cubicBezTo>
                  <a:cubicBezTo>
                    <a:pt x="587" y="3185"/>
                    <a:pt x="553" y="3220"/>
                    <a:pt x="523" y="3242"/>
                  </a:cubicBezTo>
                  <a:cubicBezTo>
                    <a:pt x="505" y="3255"/>
                    <a:pt x="496" y="3276"/>
                    <a:pt x="508" y="3297"/>
                  </a:cubicBezTo>
                  <a:cubicBezTo>
                    <a:pt x="519" y="3314"/>
                    <a:pt x="546" y="3325"/>
                    <a:pt x="563" y="3312"/>
                  </a:cubicBezTo>
                  <a:cubicBezTo>
                    <a:pt x="591" y="3291"/>
                    <a:pt x="622" y="3257"/>
                    <a:pt x="657" y="3257"/>
                  </a:cubicBezTo>
                  <a:cubicBezTo>
                    <a:pt x="707" y="3257"/>
                    <a:pt x="757" y="3257"/>
                    <a:pt x="806" y="3257"/>
                  </a:cubicBezTo>
                  <a:cubicBezTo>
                    <a:pt x="867" y="3257"/>
                    <a:pt x="928" y="3257"/>
                    <a:pt x="989" y="3257"/>
                  </a:cubicBezTo>
                  <a:cubicBezTo>
                    <a:pt x="1004" y="3257"/>
                    <a:pt x="1020" y="3257"/>
                    <a:pt x="1036" y="3256"/>
                  </a:cubicBezTo>
                  <a:cubicBezTo>
                    <a:pt x="1038" y="3256"/>
                    <a:pt x="1041" y="3256"/>
                    <a:pt x="1043" y="3256"/>
                  </a:cubicBezTo>
                  <a:cubicBezTo>
                    <a:pt x="1139" y="3259"/>
                    <a:pt x="1236" y="3262"/>
                    <a:pt x="1332" y="3265"/>
                  </a:cubicBezTo>
                  <a:cubicBezTo>
                    <a:pt x="1378" y="3266"/>
                    <a:pt x="1424" y="3267"/>
                    <a:pt x="1470" y="3269"/>
                  </a:cubicBezTo>
                  <a:cubicBezTo>
                    <a:pt x="1484" y="3269"/>
                    <a:pt x="1495" y="3272"/>
                    <a:pt x="1506" y="3280"/>
                  </a:cubicBezTo>
                  <a:cubicBezTo>
                    <a:pt x="1529" y="3294"/>
                    <a:pt x="1552" y="3309"/>
                    <a:pt x="1575" y="3324"/>
                  </a:cubicBezTo>
                  <a:cubicBezTo>
                    <a:pt x="1577" y="3325"/>
                    <a:pt x="1579" y="3327"/>
                    <a:pt x="1581" y="3328"/>
                  </a:cubicBezTo>
                  <a:cubicBezTo>
                    <a:pt x="1624" y="3356"/>
                    <a:pt x="1665" y="3287"/>
                    <a:pt x="1621" y="3259"/>
                  </a:cubicBezTo>
                  <a:cubicBezTo>
                    <a:pt x="1578" y="3231"/>
                    <a:pt x="1532" y="3191"/>
                    <a:pt x="1479" y="3189"/>
                  </a:cubicBezTo>
                  <a:cubicBezTo>
                    <a:pt x="1442" y="3188"/>
                    <a:pt x="1405" y="3187"/>
                    <a:pt x="1369" y="3186"/>
                  </a:cubicBezTo>
                  <a:cubicBezTo>
                    <a:pt x="1282" y="3183"/>
                    <a:pt x="1195" y="3180"/>
                    <a:pt x="1108" y="3178"/>
                  </a:cubicBezTo>
                  <a:cubicBezTo>
                    <a:pt x="1131" y="3058"/>
                    <a:pt x="1154" y="2937"/>
                    <a:pt x="1177" y="2817"/>
                  </a:cubicBezTo>
                  <a:cubicBezTo>
                    <a:pt x="1177" y="2817"/>
                    <a:pt x="1177" y="2817"/>
                    <a:pt x="1177" y="2817"/>
                  </a:cubicBezTo>
                  <a:cubicBezTo>
                    <a:pt x="1199" y="2821"/>
                    <a:pt x="1220" y="2820"/>
                    <a:pt x="1241" y="2820"/>
                  </a:cubicBezTo>
                  <a:cubicBezTo>
                    <a:pt x="1330" y="2820"/>
                    <a:pt x="1416" y="2805"/>
                    <a:pt x="1498" y="2775"/>
                  </a:cubicBezTo>
                  <a:cubicBezTo>
                    <a:pt x="1536" y="2760"/>
                    <a:pt x="1573" y="2743"/>
                    <a:pt x="1609" y="2723"/>
                  </a:cubicBezTo>
                  <a:cubicBezTo>
                    <a:pt x="1918" y="3077"/>
                    <a:pt x="1918" y="3077"/>
                    <a:pt x="1918" y="3077"/>
                  </a:cubicBezTo>
                  <a:cubicBezTo>
                    <a:pt x="1930" y="3090"/>
                    <a:pt x="1945" y="3097"/>
                    <a:pt x="1960" y="3097"/>
                  </a:cubicBezTo>
                  <a:cubicBezTo>
                    <a:pt x="1963" y="3097"/>
                    <a:pt x="1966" y="3096"/>
                    <a:pt x="1968" y="3096"/>
                  </a:cubicBezTo>
                  <a:cubicBezTo>
                    <a:pt x="1987" y="3093"/>
                    <a:pt x="2002" y="3081"/>
                    <a:pt x="2010" y="3063"/>
                  </a:cubicBezTo>
                  <a:cubicBezTo>
                    <a:pt x="2156" y="2736"/>
                    <a:pt x="2156" y="2736"/>
                    <a:pt x="2156" y="2736"/>
                  </a:cubicBezTo>
                  <a:cubicBezTo>
                    <a:pt x="2156" y="2736"/>
                    <a:pt x="2156" y="2736"/>
                    <a:pt x="2156" y="2736"/>
                  </a:cubicBezTo>
                  <a:cubicBezTo>
                    <a:pt x="2158" y="2733"/>
                    <a:pt x="2158" y="2733"/>
                    <a:pt x="2158" y="2733"/>
                  </a:cubicBezTo>
                  <a:cubicBezTo>
                    <a:pt x="2226" y="2643"/>
                    <a:pt x="2223" y="2294"/>
                    <a:pt x="2153" y="1970"/>
                  </a:cubicBezTo>
                  <a:close/>
                  <a:moveTo>
                    <a:pt x="2076" y="1987"/>
                  </a:moveTo>
                  <a:cubicBezTo>
                    <a:pt x="2148" y="2319"/>
                    <a:pt x="2133" y="2589"/>
                    <a:pt x="2103" y="2668"/>
                  </a:cubicBezTo>
                  <a:cubicBezTo>
                    <a:pt x="2103" y="2668"/>
                    <a:pt x="2103" y="2668"/>
                    <a:pt x="2103" y="2668"/>
                  </a:cubicBezTo>
                  <a:cubicBezTo>
                    <a:pt x="2103" y="2668"/>
                    <a:pt x="2103" y="2668"/>
                    <a:pt x="2103" y="2668"/>
                  </a:cubicBezTo>
                  <a:cubicBezTo>
                    <a:pt x="2103" y="2668"/>
                    <a:pt x="2103" y="2668"/>
                    <a:pt x="2103" y="2668"/>
                  </a:cubicBezTo>
                  <a:cubicBezTo>
                    <a:pt x="2100" y="2667"/>
                    <a:pt x="2100" y="2667"/>
                    <a:pt x="2100" y="2667"/>
                  </a:cubicBezTo>
                  <a:cubicBezTo>
                    <a:pt x="2097" y="2673"/>
                    <a:pt x="2097" y="2673"/>
                    <a:pt x="2097" y="2673"/>
                  </a:cubicBezTo>
                  <a:cubicBezTo>
                    <a:pt x="2097" y="2673"/>
                    <a:pt x="2097" y="2673"/>
                    <a:pt x="2097" y="2673"/>
                  </a:cubicBezTo>
                  <a:cubicBezTo>
                    <a:pt x="2093" y="2673"/>
                    <a:pt x="2090" y="2673"/>
                    <a:pt x="2086" y="2673"/>
                  </a:cubicBezTo>
                  <a:cubicBezTo>
                    <a:pt x="2082" y="2673"/>
                    <a:pt x="2078" y="2673"/>
                    <a:pt x="2074" y="2673"/>
                  </a:cubicBezTo>
                  <a:cubicBezTo>
                    <a:pt x="2002" y="2673"/>
                    <a:pt x="1909" y="2640"/>
                    <a:pt x="1795" y="2572"/>
                  </a:cubicBezTo>
                  <a:cubicBezTo>
                    <a:pt x="1795" y="2572"/>
                    <a:pt x="1795" y="2572"/>
                    <a:pt x="1795" y="2572"/>
                  </a:cubicBezTo>
                  <a:cubicBezTo>
                    <a:pt x="1795" y="2572"/>
                    <a:pt x="1795" y="2572"/>
                    <a:pt x="1795" y="2572"/>
                  </a:cubicBezTo>
                  <a:cubicBezTo>
                    <a:pt x="1794" y="2572"/>
                    <a:pt x="1794" y="2572"/>
                    <a:pt x="1794" y="2572"/>
                  </a:cubicBezTo>
                  <a:cubicBezTo>
                    <a:pt x="1773" y="2560"/>
                    <a:pt x="1750" y="2546"/>
                    <a:pt x="1727" y="2530"/>
                  </a:cubicBezTo>
                  <a:cubicBezTo>
                    <a:pt x="1727" y="2530"/>
                    <a:pt x="1727" y="2530"/>
                    <a:pt x="1727" y="2530"/>
                  </a:cubicBezTo>
                  <a:cubicBezTo>
                    <a:pt x="1726" y="2530"/>
                    <a:pt x="1726" y="2529"/>
                    <a:pt x="1725" y="2529"/>
                  </a:cubicBezTo>
                  <a:cubicBezTo>
                    <a:pt x="1725" y="2529"/>
                    <a:pt x="1725" y="2529"/>
                    <a:pt x="1725" y="2529"/>
                  </a:cubicBezTo>
                  <a:cubicBezTo>
                    <a:pt x="1625" y="2465"/>
                    <a:pt x="1510" y="2376"/>
                    <a:pt x="1379" y="2265"/>
                  </a:cubicBezTo>
                  <a:cubicBezTo>
                    <a:pt x="1376" y="2263"/>
                    <a:pt x="1376" y="2263"/>
                    <a:pt x="1376" y="2263"/>
                  </a:cubicBezTo>
                  <a:cubicBezTo>
                    <a:pt x="1372" y="2261"/>
                    <a:pt x="1372" y="2261"/>
                    <a:pt x="1372" y="2261"/>
                  </a:cubicBezTo>
                  <a:cubicBezTo>
                    <a:pt x="1108" y="2117"/>
                    <a:pt x="984" y="1779"/>
                    <a:pt x="926" y="1522"/>
                  </a:cubicBezTo>
                  <a:cubicBezTo>
                    <a:pt x="903" y="1420"/>
                    <a:pt x="887" y="1322"/>
                    <a:pt x="879" y="1238"/>
                  </a:cubicBezTo>
                  <a:cubicBezTo>
                    <a:pt x="879" y="1238"/>
                    <a:pt x="879" y="1238"/>
                    <a:pt x="879" y="1238"/>
                  </a:cubicBezTo>
                  <a:cubicBezTo>
                    <a:pt x="1036" y="1196"/>
                    <a:pt x="1164" y="1086"/>
                    <a:pt x="1230" y="941"/>
                  </a:cubicBezTo>
                  <a:cubicBezTo>
                    <a:pt x="1231" y="941"/>
                    <a:pt x="1231" y="941"/>
                    <a:pt x="1231" y="941"/>
                  </a:cubicBezTo>
                  <a:cubicBezTo>
                    <a:pt x="1231" y="941"/>
                    <a:pt x="1231" y="941"/>
                    <a:pt x="1231" y="941"/>
                  </a:cubicBezTo>
                  <a:cubicBezTo>
                    <a:pt x="1231" y="941"/>
                    <a:pt x="1231" y="941"/>
                    <a:pt x="1231" y="941"/>
                  </a:cubicBezTo>
                  <a:cubicBezTo>
                    <a:pt x="1231" y="941"/>
                    <a:pt x="1231" y="941"/>
                    <a:pt x="1231" y="941"/>
                  </a:cubicBezTo>
                  <a:cubicBezTo>
                    <a:pt x="1231" y="941"/>
                    <a:pt x="1231" y="941"/>
                    <a:pt x="1231" y="941"/>
                  </a:cubicBezTo>
                  <a:cubicBezTo>
                    <a:pt x="1312" y="968"/>
                    <a:pt x="1403" y="1010"/>
                    <a:pt x="1505" y="1066"/>
                  </a:cubicBezTo>
                  <a:cubicBezTo>
                    <a:pt x="1527" y="1078"/>
                    <a:pt x="1549" y="1091"/>
                    <a:pt x="1571" y="1105"/>
                  </a:cubicBezTo>
                  <a:cubicBezTo>
                    <a:pt x="1571" y="1105"/>
                    <a:pt x="1571" y="1105"/>
                    <a:pt x="1571" y="1105"/>
                  </a:cubicBezTo>
                  <a:cubicBezTo>
                    <a:pt x="1571" y="1105"/>
                    <a:pt x="1571" y="1105"/>
                    <a:pt x="1571" y="1105"/>
                  </a:cubicBezTo>
                  <a:cubicBezTo>
                    <a:pt x="1571" y="1105"/>
                    <a:pt x="1572" y="1106"/>
                    <a:pt x="1572" y="1106"/>
                  </a:cubicBezTo>
                  <a:cubicBezTo>
                    <a:pt x="1800" y="1262"/>
                    <a:pt x="1931" y="1524"/>
                    <a:pt x="2011" y="1749"/>
                  </a:cubicBezTo>
                  <a:cubicBezTo>
                    <a:pt x="2011" y="1749"/>
                    <a:pt x="2011" y="1749"/>
                    <a:pt x="2011" y="1749"/>
                  </a:cubicBezTo>
                  <a:cubicBezTo>
                    <a:pt x="2011" y="1749"/>
                    <a:pt x="2011" y="1749"/>
                    <a:pt x="2011" y="1749"/>
                  </a:cubicBezTo>
                  <a:cubicBezTo>
                    <a:pt x="2011" y="1749"/>
                    <a:pt x="2011" y="1749"/>
                    <a:pt x="2011" y="1749"/>
                  </a:cubicBezTo>
                  <a:cubicBezTo>
                    <a:pt x="2039" y="1837"/>
                    <a:pt x="2061" y="1919"/>
                    <a:pt x="2076" y="1987"/>
                  </a:cubicBezTo>
                  <a:close/>
                  <a:moveTo>
                    <a:pt x="837" y="1165"/>
                  </a:moveTo>
                  <a:cubicBezTo>
                    <a:pt x="842" y="1164"/>
                    <a:pt x="846" y="1163"/>
                    <a:pt x="850" y="1162"/>
                  </a:cubicBezTo>
                  <a:cubicBezTo>
                    <a:pt x="850" y="1162"/>
                    <a:pt x="850" y="1162"/>
                    <a:pt x="850" y="1162"/>
                  </a:cubicBezTo>
                  <a:cubicBezTo>
                    <a:pt x="850" y="1162"/>
                    <a:pt x="850" y="1162"/>
                    <a:pt x="850" y="1162"/>
                  </a:cubicBezTo>
                  <a:cubicBezTo>
                    <a:pt x="846" y="1164"/>
                    <a:pt x="842" y="1164"/>
                    <a:pt x="837" y="1165"/>
                  </a:cubicBezTo>
                  <a:close/>
                  <a:moveTo>
                    <a:pt x="871" y="1156"/>
                  </a:moveTo>
                  <a:cubicBezTo>
                    <a:pt x="871" y="1156"/>
                    <a:pt x="871" y="1156"/>
                    <a:pt x="871" y="1156"/>
                  </a:cubicBezTo>
                  <a:cubicBezTo>
                    <a:pt x="871" y="1156"/>
                    <a:pt x="871" y="1156"/>
                    <a:pt x="871" y="1156"/>
                  </a:cubicBezTo>
                  <a:cubicBezTo>
                    <a:pt x="871" y="1156"/>
                    <a:pt x="871" y="1156"/>
                    <a:pt x="871" y="1156"/>
                  </a:cubicBezTo>
                  <a:close/>
                  <a:moveTo>
                    <a:pt x="871" y="1156"/>
                  </a:moveTo>
                  <a:cubicBezTo>
                    <a:pt x="870" y="1157"/>
                    <a:pt x="870" y="1157"/>
                    <a:pt x="869" y="1157"/>
                  </a:cubicBezTo>
                  <a:cubicBezTo>
                    <a:pt x="869" y="1157"/>
                    <a:pt x="869" y="1157"/>
                    <a:pt x="869" y="1157"/>
                  </a:cubicBezTo>
                  <a:cubicBezTo>
                    <a:pt x="869" y="1157"/>
                    <a:pt x="869" y="1157"/>
                    <a:pt x="869" y="1157"/>
                  </a:cubicBezTo>
                  <a:cubicBezTo>
                    <a:pt x="869" y="1157"/>
                    <a:pt x="870" y="1157"/>
                    <a:pt x="871" y="1156"/>
                  </a:cubicBezTo>
                  <a:cubicBezTo>
                    <a:pt x="871" y="1156"/>
                    <a:pt x="871" y="1156"/>
                    <a:pt x="871" y="1156"/>
                  </a:cubicBezTo>
                  <a:close/>
                  <a:moveTo>
                    <a:pt x="806" y="120"/>
                  </a:moveTo>
                  <a:cubicBezTo>
                    <a:pt x="834" y="185"/>
                    <a:pt x="834" y="185"/>
                    <a:pt x="834" y="185"/>
                  </a:cubicBezTo>
                  <a:cubicBezTo>
                    <a:pt x="834" y="185"/>
                    <a:pt x="834" y="185"/>
                    <a:pt x="834" y="185"/>
                  </a:cubicBezTo>
                  <a:cubicBezTo>
                    <a:pt x="812" y="181"/>
                    <a:pt x="790" y="179"/>
                    <a:pt x="767" y="178"/>
                  </a:cubicBezTo>
                  <a:lnTo>
                    <a:pt x="806" y="120"/>
                  </a:lnTo>
                  <a:close/>
                  <a:moveTo>
                    <a:pt x="88" y="884"/>
                  </a:moveTo>
                  <a:cubicBezTo>
                    <a:pt x="87" y="855"/>
                    <a:pt x="94" y="831"/>
                    <a:pt x="108" y="810"/>
                  </a:cubicBezTo>
                  <a:cubicBezTo>
                    <a:pt x="129" y="778"/>
                    <a:pt x="164" y="760"/>
                    <a:pt x="192" y="749"/>
                  </a:cubicBezTo>
                  <a:cubicBezTo>
                    <a:pt x="201" y="863"/>
                    <a:pt x="201" y="863"/>
                    <a:pt x="201" y="863"/>
                  </a:cubicBezTo>
                  <a:lnTo>
                    <a:pt x="88" y="884"/>
                  </a:lnTo>
                  <a:close/>
                  <a:moveTo>
                    <a:pt x="283" y="717"/>
                  </a:moveTo>
                  <a:cubicBezTo>
                    <a:pt x="283" y="464"/>
                    <a:pt x="488" y="258"/>
                    <a:pt x="741" y="258"/>
                  </a:cubicBezTo>
                  <a:cubicBezTo>
                    <a:pt x="994" y="258"/>
                    <a:pt x="1199" y="464"/>
                    <a:pt x="1199" y="717"/>
                  </a:cubicBezTo>
                  <a:cubicBezTo>
                    <a:pt x="1199" y="757"/>
                    <a:pt x="1194" y="795"/>
                    <a:pt x="1185" y="832"/>
                  </a:cubicBezTo>
                  <a:cubicBezTo>
                    <a:pt x="1185" y="832"/>
                    <a:pt x="1184" y="833"/>
                    <a:pt x="1184" y="833"/>
                  </a:cubicBezTo>
                  <a:cubicBezTo>
                    <a:pt x="1184" y="834"/>
                    <a:pt x="1184" y="834"/>
                    <a:pt x="1184" y="835"/>
                  </a:cubicBezTo>
                  <a:cubicBezTo>
                    <a:pt x="1183" y="837"/>
                    <a:pt x="1183" y="839"/>
                    <a:pt x="1182" y="841"/>
                  </a:cubicBezTo>
                  <a:cubicBezTo>
                    <a:pt x="1182" y="841"/>
                    <a:pt x="1182" y="841"/>
                    <a:pt x="1182" y="841"/>
                  </a:cubicBezTo>
                  <a:cubicBezTo>
                    <a:pt x="1181" y="844"/>
                    <a:pt x="1181" y="846"/>
                    <a:pt x="1180" y="848"/>
                  </a:cubicBezTo>
                  <a:cubicBezTo>
                    <a:pt x="1180" y="848"/>
                    <a:pt x="1180" y="848"/>
                    <a:pt x="1180" y="848"/>
                  </a:cubicBezTo>
                  <a:cubicBezTo>
                    <a:pt x="1180" y="848"/>
                    <a:pt x="1180" y="848"/>
                    <a:pt x="1180" y="849"/>
                  </a:cubicBezTo>
                  <a:cubicBezTo>
                    <a:pt x="1179" y="850"/>
                    <a:pt x="1179" y="852"/>
                    <a:pt x="1179" y="853"/>
                  </a:cubicBezTo>
                  <a:cubicBezTo>
                    <a:pt x="1178" y="855"/>
                    <a:pt x="1178" y="856"/>
                    <a:pt x="1177" y="858"/>
                  </a:cubicBezTo>
                  <a:cubicBezTo>
                    <a:pt x="1173" y="869"/>
                    <a:pt x="1169" y="881"/>
                    <a:pt x="1165" y="892"/>
                  </a:cubicBezTo>
                  <a:cubicBezTo>
                    <a:pt x="1164" y="893"/>
                    <a:pt x="1164" y="893"/>
                    <a:pt x="1164" y="894"/>
                  </a:cubicBezTo>
                  <a:cubicBezTo>
                    <a:pt x="1163" y="895"/>
                    <a:pt x="1163" y="895"/>
                    <a:pt x="1163" y="896"/>
                  </a:cubicBezTo>
                  <a:cubicBezTo>
                    <a:pt x="1161" y="900"/>
                    <a:pt x="1160" y="904"/>
                    <a:pt x="1158" y="908"/>
                  </a:cubicBezTo>
                  <a:cubicBezTo>
                    <a:pt x="1158" y="908"/>
                    <a:pt x="1158" y="908"/>
                    <a:pt x="1158" y="908"/>
                  </a:cubicBezTo>
                  <a:cubicBezTo>
                    <a:pt x="1158" y="908"/>
                    <a:pt x="1158" y="908"/>
                    <a:pt x="1158" y="908"/>
                  </a:cubicBezTo>
                  <a:cubicBezTo>
                    <a:pt x="1158" y="908"/>
                    <a:pt x="1158" y="908"/>
                    <a:pt x="1158" y="908"/>
                  </a:cubicBezTo>
                  <a:cubicBezTo>
                    <a:pt x="1158" y="908"/>
                    <a:pt x="1159" y="908"/>
                    <a:pt x="1159" y="908"/>
                  </a:cubicBezTo>
                  <a:cubicBezTo>
                    <a:pt x="1159" y="908"/>
                    <a:pt x="1159" y="908"/>
                    <a:pt x="1159" y="908"/>
                  </a:cubicBezTo>
                  <a:cubicBezTo>
                    <a:pt x="1159" y="908"/>
                    <a:pt x="1159" y="908"/>
                    <a:pt x="1159" y="908"/>
                  </a:cubicBezTo>
                  <a:cubicBezTo>
                    <a:pt x="1159" y="908"/>
                    <a:pt x="1158" y="909"/>
                    <a:pt x="1158" y="909"/>
                  </a:cubicBezTo>
                  <a:cubicBezTo>
                    <a:pt x="1158" y="909"/>
                    <a:pt x="1158" y="909"/>
                    <a:pt x="1158" y="909"/>
                  </a:cubicBezTo>
                  <a:cubicBezTo>
                    <a:pt x="1158" y="909"/>
                    <a:pt x="1158" y="909"/>
                    <a:pt x="1158" y="909"/>
                  </a:cubicBezTo>
                  <a:cubicBezTo>
                    <a:pt x="1157" y="909"/>
                    <a:pt x="1157" y="909"/>
                    <a:pt x="1157" y="909"/>
                  </a:cubicBezTo>
                  <a:cubicBezTo>
                    <a:pt x="1157" y="909"/>
                    <a:pt x="1157" y="909"/>
                    <a:pt x="1157" y="909"/>
                  </a:cubicBezTo>
                  <a:cubicBezTo>
                    <a:pt x="1158" y="909"/>
                    <a:pt x="1158" y="909"/>
                    <a:pt x="1158" y="909"/>
                  </a:cubicBezTo>
                  <a:cubicBezTo>
                    <a:pt x="1157" y="911"/>
                    <a:pt x="1155" y="914"/>
                    <a:pt x="1154" y="916"/>
                  </a:cubicBezTo>
                  <a:cubicBezTo>
                    <a:pt x="1154" y="917"/>
                    <a:pt x="1153" y="917"/>
                    <a:pt x="1153" y="917"/>
                  </a:cubicBezTo>
                  <a:cubicBezTo>
                    <a:pt x="1098" y="1032"/>
                    <a:pt x="995" y="1119"/>
                    <a:pt x="871" y="1156"/>
                  </a:cubicBezTo>
                  <a:cubicBezTo>
                    <a:pt x="871" y="1156"/>
                    <a:pt x="871" y="1156"/>
                    <a:pt x="871" y="1156"/>
                  </a:cubicBezTo>
                  <a:cubicBezTo>
                    <a:pt x="871" y="1156"/>
                    <a:pt x="871" y="1156"/>
                    <a:pt x="871" y="1156"/>
                  </a:cubicBezTo>
                  <a:cubicBezTo>
                    <a:pt x="871" y="1156"/>
                    <a:pt x="871" y="1156"/>
                    <a:pt x="871" y="1156"/>
                  </a:cubicBezTo>
                  <a:cubicBezTo>
                    <a:pt x="871" y="1156"/>
                    <a:pt x="871" y="1156"/>
                    <a:pt x="871" y="1156"/>
                  </a:cubicBezTo>
                  <a:cubicBezTo>
                    <a:pt x="871" y="1156"/>
                    <a:pt x="871" y="1156"/>
                    <a:pt x="871" y="1156"/>
                  </a:cubicBezTo>
                  <a:cubicBezTo>
                    <a:pt x="870" y="1157"/>
                    <a:pt x="869" y="1157"/>
                    <a:pt x="869" y="1157"/>
                  </a:cubicBezTo>
                  <a:cubicBezTo>
                    <a:pt x="868" y="1157"/>
                    <a:pt x="868" y="1157"/>
                    <a:pt x="868" y="1157"/>
                  </a:cubicBezTo>
                  <a:cubicBezTo>
                    <a:pt x="866" y="1158"/>
                    <a:pt x="864" y="1158"/>
                    <a:pt x="862" y="1159"/>
                  </a:cubicBezTo>
                  <a:cubicBezTo>
                    <a:pt x="862" y="1159"/>
                    <a:pt x="862" y="1159"/>
                    <a:pt x="862" y="1159"/>
                  </a:cubicBezTo>
                  <a:cubicBezTo>
                    <a:pt x="862" y="1159"/>
                    <a:pt x="862" y="1159"/>
                    <a:pt x="862" y="1159"/>
                  </a:cubicBezTo>
                  <a:cubicBezTo>
                    <a:pt x="860" y="1160"/>
                    <a:pt x="859" y="1160"/>
                    <a:pt x="857" y="1161"/>
                  </a:cubicBezTo>
                  <a:cubicBezTo>
                    <a:pt x="856" y="1161"/>
                    <a:pt x="855" y="1161"/>
                    <a:pt x="855" y="1161"/>
                  </a:cubicBezTo>
                  <a:cubicBezTo>
                    <a:pt x="855" y="1161"/>
                    <a:pt x="855" y="1161"/>
                    <a:pt x="855" y="1161"/>
                  </a:cubicBezTo>
                  <a:cubicBezTo>
                    <a:pt x="854" y="1161"/>
                    <a:pt x="854" y="1161"/>
                    <a:pt x="854" y="1161"/>
                  </a:cubicBezTo>
                  <a:cubicBezTo>
                    <a:pt x="853" y="1161"/>
                    <a:pt x="853" y="1161"/>
                    <a:pt x="852" y="1161"/>
                  </a:cubicBezTo>
                  <a:cubicBezTo>
                    <a:pt x="852" y="1161"/>
                    <a:pt x="852" y="1161"/>
                    <a:pt x="852" y="1161"/>
                  </a:cubicBezTo>
                  <a:cubicBezTo>
                    <a:pt x="851" y="1161"/>
                    <a:pt x="851" y="1162"/>
                    <a:pt x="850" y="1162"/>
                  </a:cubicBezTo>
                  <a:cubicBezTo>
                    <a:pt x="846" y="1163"/>
                    <a:pt x="842" y="1164"/>
                    <a:pt x="837" y="1165"/>
                  </a:cubicBezTo>
                  <a:cubicBezTo>
                    <a:pt x="837" y="1165"/>
                    <a:pt x="837" y="1165"/>
                    <a:pt x="837" y="1165"/>
                  </a:cubicBezTo>
                  <a:cubicBezTo>
                    <a:pt x="837" y="1165"/>
                    <a:pt x="837" y="1165"/>
                    <a:pt x="836" y="1165"/>
                  </a:cubicBezTo>
                  <a:cubicBezTo>
                    <a:pt x="836" y="1165"/>
                    <a:pt x="836" y="1165"/>
                    <a:pt x="836" y="1165"/>
                  </a:cubicBezTo>
                  <a:cubicBezTo>
                    <a:pt x="835" y="1165"/>
                    <a:pt x="834" y="1165"/>
                    <a:pt x="832" y="1166"/>
                  </a:cubicBezTo>
                  <a:cubicBezTo>
                    <a:pt x="819" y="1168"/>
                    <a:pt x="806" y="1171"/>
                    <a:pt x="792" y="1172"/>
                  </a:cubicBezTo>
                  <a:cubicBezTo>
                    <a:pt x="775" y="1174"/>
                    <a:pt x="758" y="1175"/>
                    <a:pt x="741" y="1175"/>
                  </a:cubicBezTo>
                  <a:cubicBezTo>
                    <a:pt x="671" y="1175"/>
                    <a:pt x="604" y="1159"/>
                    <a:pt x="545" y="1131"/>
                  </a:cubicBezTo>
                  <a:cubicBezTo>
                    <a:pt x="533" y="1125"/>
                    <a:pt x="521" y="1119"/>
                    <a:pt x="509" y="1112"/>
                  </a:cubicBezTo>
                  <a:cubicBezTo>
                    <a:pt x="497" y="1105"/>
                    <a:pt x="486" y="1098"/>
                    <a:pt x="475" y="1090"/>
                  </a:cubicBezTo>
                  <a:cubicBezTo>
                    <a:pt x="359" y="1007"/>
                    <a:pt x="283" y="870"/>
                    <a:pt x="283" y="717"/>
                  </a:cubicBezTo>
                  <a:close/>
                  <a:moveTo>
                    <a:pt x="1470" y="2700"/>
                  </a:moveTo>
                  <a:cubicBezTo>
                    <a:pt x="1397" y="2727"/>
                    <a:pt x="1320" y="2741"/>
                    <a:pt x="1242" y="2741"/>
                  </a:cubicBezTo>
                  <a:cubicBezTo>
                    <a:pt x="891" y="2741"/>
                    <a:pt x="558" y="2479"/>
                    <a:pt x="414" y="2090"/>
                  </a:cubicBezTo>
                  <a:cubicBezTo>
                    <a:pt x="327" y="1854"/>
                    <a:pt x="322" y="1604"/>
                    <a:pt x="399" y="1386"/>
                  </a:cubicBezTo>
                  <a:cubicBezTo>
                    <a:pt x="424" y="1316"/>
                    <a:pt x="456" y="1253"/>
                    <a:pt x="495" y="1197"/>
                  </a:cubicBezTo>
                  <a:cubicBezTo>
                    <a:pt x="495" y="1197"/>
                    <a:pt x="495" y="1197"/>
                    <a:pt x="495" y="1197"/>
                  </a:cubicBezTo>
                  <a:cubicBezTo>
                    <a:pt x="495" y="1197"/>
                    <a:pt x="495" y="1197"/>
                    <a:pt x="495" y="1197"/>
                  </a:cubicBezTo>
                  <a:cubicBezTo>
                    <a:pt x="495" y="1197"/>
                    <a:pt x="495" y="1197"/>
                    <a:pt x="495" y="1197"/>
                  </a:cubicBezTo>
                  <a:cubicBezTo>
                    <a:pt x="569" y="1233"/>
                    <a:pt x="652" y="1256"/>
                    <a:pt x="741" y="1256"/>
                  </a:cubicBezTo>
                  <a:cubicBezTo>
                    <a:pt x="761" y="1256"/>
                    <a:pt x="781" y="1253"/>
                    <a:pt x="800" y="1253"/>
                  </a:cubicBezTo>
                  <a:cubicBezTo>
                    <a:pt x="800" y="1253"/>
                    <a:pt x="800" y="1253"/>
                    <a:pt x="800" y="1253"/>
                  </a:cubicBezTo>
                  <a:cubicBezTo>
                    <a:pt x="800" y="1253"/>
                    <a:pt x="800" y="1253"/>
                    <a:pt x="800" y="1253"/>
                  </a:cubicBezTo>
                  <a:cubicBezTo>
                    <a:pt x="800" y="1253"/>
                    <a:pt x="800" y="1253"/>
                    <a:pt x="800" y="1253"/>
                  </a:cubicBezTo>
                  <a:cubicBezTo>
                    <a:pt x="810" y="1337"/>
                    <a:pt x="825" y="1435"/>
                    <a:pt x="848" y="1537"/>
                  </a:cubicBezTo>
                  <a:cubicBezTo>
                    <a:pt x="886" y="1710"/>
                    <a:pt x="941" y="1861"/>
                    <a:pt x="1009" y="1986"/>
                  </a:cubicBezTo>
                  <a:cubicBezTo>
                    <a:pt x="1094" y="2143"/>
                    <a:pt x="1203" y="2258"/>
                    <a:pt x="1330" y="2329"/>
                  </a:cubicBezTo>
                  <a:cubicBezTo>
                    <a:pt x="1456" y="2435"/>
                    <a:pt x="1567" y="2521"/>
                    <a:pt x="1666" y="2586"/>
                  </a:cubicBezTo>
                  <a:cubicBezTo>
                    <a:pt x="1666" y="2586"/>
                    <a:pt x="1666" y="2586"/>
                    <a:pt x="1666" y="2586"/>
                  </a:cubicBezTo>
                  <a:cubicBezTo>
                    <a:pt x="1608" y="2635"/>
                    <a:pt x="1542" y="2674"/>
                    <a:pt x="1470" y="2700"/>
                  </a:cubicBezTo>
                  <a:close/>
                  <a:moveTo>
                    <a:pt x="1953" y="2995"/>
                  </a:moveTo>
                  <a:cubicBezTo>
                    <a:pt x="1677" y="2679"/>
                    <a:pt x="1677" y="2679"/>
                    <a:pt x="1677" y="2679"/>
                  </a:cubicBezTo>
                  <a:cubicBezTo>
                    <a:pt x="1697" y="2664"/>
                    <a:pt x="1717" y="2648"/>
                    <a:pt x="1736" y="2631"/>
                  </a:cubicBezTo>
                  <a:cubicBezTo>
                    <a:pt x="1867" y="2710"/>
                    <a:pt x="1974" y="2749"/>
                    <a:pt x="2061" y="2753"/>
                  </a:cubicBezTo>
                  <a:lnTo>
                    <a:pt x="1953" y="299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NZ"/>
            </a:p>
          </p:txBody>
        </p:sp>
      </p:grpSp>
      <p:grpSp>
        <p:nvGrpSpPr>
          <p:cNvPr id="31" name="Grupa 56">
            <a:extLst>
              <a:ext uri="{FF2B5EF4-FFF2-40B4-BE49-F238E27FC236}">
                <a16:creationId xmlns:a16="http://schemas.microsoft.com/office/drawing/2014/main" id="{08DD24FB-7B90-155C-666A-EED95CEC6D9C}"/>
              </a:ext>
            </a:extLst>
          </p:cNvPr>
          <p:cNvGrpSpPr>
            <a:grpSpLocks/>
          </p:cNvGrpSpPr>
          <p:nvPr/>
        </p:nvGrpSpPr>
        <p:grpSpPr bwMode="auto">
          <a:xfrm>
            <a:off x="9401175" y="2887663"/>
            <a:ext cx="928688" cy="928687"/>
            <a:chOff x="8081194" y="4473229"/>
            <a:chExt cx="1071890" cy="1071890"/>
          </a:xfrm>
        </p:grpSpPr>
        <p:sp>
          <p:nvSpPr>
            <p:cNvPr id="32" name="Elipsa 49">
              <a:extLst>
                <a:ext uri="{FF2B5EF4-FFF2-40B4-BE49-F238E27FC236}">
                  <a16:creationId xmlns:a16="http://schemas.microsoft.com/office/drawing/2014/main" id="{5C1C911A-9520-12ED-FD41-C4C4E83F82DD}"/>
                </a:ext>
              </a:extLst>
            </p:cNvPr>
            <p:cNvSpPr/>
            <p:nvPr/>
          </p:nvSpPr>
          <p:spPr>
            <a:xfrm>
              <a:off x="8081194" y="4473229"/>
              <a:ext cx="1071890" cy="1071890"/>
            </a:xfrm>
            <a:prstGeom prst="ellipse">
              <a:avLst/>
            </a:prstGeom>
            <a:solidFill>
              <a:srgbClr val="FFD3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sp>
          <p:nvSpPr>
            <p:cNvPr id="163852" name="Freeform 7">
              <a:extLst>
                <a:ext uri="{FF2B5EF4-FFF2-40B4-BE49-F238E27FC236}">
                  <a16:creationId xmlns:a16="http://schemas.microsoft.com/office/drawing/2014/main" id="{51AF2BA9-9526-3F9F-BFEB-7EDB54C30A74}"/>
                </a:ext>
              </a:extLst>
            </p:cNvPr>
            <p:cNvSpPr>
              <a:spLocks noEditPoints="1"/>
            </p:cNvSpPr>
            <p:nvPr/>
          </p:nvSpPr>
          <p:spPr bwMode="auto">
            <a:xfrm>
              <a:off x="8340545" y="4626096"/>
              <a:ext cx="553188" cy="642881"/>
            </a:xfrm>
            <a:custGeom>
              <a:avLst/>
              <a:gdLst>
                <a:gd name="T0" fmla="*/ 48972971 w 2306"/>
                <a:gd name="T1" fmla="*/ 151800006 h 2681"/>
                <a:gd name="T2" fmla="*/ 52886308 w 2306"/>
                <a:gd name="T3" fmla="*/ 147142296 h 2681"/>
                <a:gd name="T4" fmla="*/ 57892827 w 2306"/>
                <a:gd name="T5" fmla="*/ 143289806 h 2681"/>
                <a:gd name="T6" fmla="*/ 59791802 w 2306"/>
                <a:gd name="T7" fmla="*/ 130007515 h 2681"/>
                <a:gd name="T8" fmla="*/ 101398689 w 2306"/>
                <a:gd name="T9" fmla="*/ 152949807 h 2681"/>
                <a:gd name="T10" fmla="*/ 132244317 w 2306"/>
                <a:gd name="T11" fmla="*/ 145359926 h 2681"/>
                <a:gd name="T12" fmla="*/ 99730009 w 2306"/>
                <a:gd name="T13" fmla="*/ 121037395 h 2681"/>
                <a:gd name="T14" fmla="*/ 132071596 w 2306"/>
                <a:gd name="T15" fmla="*/ 109249965 h 2681"/>
                <a:gd name="T16" fmla="*/ 55475928 w 2306"/>
                <a:gd name="T17" fmla="*/ 28462531 h 2681"/>
                <a:gd name="T18" fmla="*/ 69747747 w 2306"/>
                <a:gd name="T19" fmla="*/ 57550 h 2681"/>
                <a:gd name="T20" fmla="*/ 44311654 w 2306"/>
                <a:gd name="T21" fmla="*/ 14317471 h 2681"/>
                <a:gd name="T22" fmla="*/ 13351118 w 2306"/>
                <a:gd name="T23" fmla="*/ 26852571 h 2681"/>
                <a:gd name="T24" fmla="*/ 7078455 w 2306"/>
                <a:gd name="T25" fmla="*/ 53590042 h 2681"/>
                <a:gd name="T26" fmla="*/ 16631144 w 2306"/>
                <a:gd name="T27" fmla="*/ 66469963 h 2681"/>
                <a:gd name="T28" fmla="*/ 25608574 w 2306"/>
                <a:gd name="T29" fmla="*/ 59340002 h 2681"/>
                <a:gd name="T30" fmla="*/ 31420886 w 2306"/>
                <a:gd name="T31" fmla="*/ 94644984 h 2681"/>
                <a:gd name="T32" fmla="*/ 34873874 w 2306"/>
                <a:gd name="T33" fmla="*/ 99647514 h 2681"/>
                <a:gd name="T34" fmla="*/ 42067237 w 2306"/>
                <a:gd name="T35" fmla="*/ 129720005 h 2681"/>
                <a:gd name="T36" fmla="*/ 41376591 w 2306"/>
                <a:gd name="T37" fmla="*/ 143289806 h 2681"/>
                <a:gd name="T38" fmla="*/ 35449371 w 2306"/>
                <a:gd name="T39" fmla="*/ 153754787 h 2681"/>
                <a:gd name="T40" fmla="*/ 46556072 w 2306"/>
                <a:gd name="T41" fmla="*/ 22022451 h 2681"/>
                <a:gd name="T42" fmla="*/ 55418355 w 2306"/>
                <a:gd name="T43" fmla="*/ 45137392 h 2681"/>
                <a:gd name="T44" fmla="*/ 28773692 w 2306"/>
                <a:gd name="T45" fmla="*/ 53992412 h 2681"/>
                <a:gd name="T46" fmla="*/ 17149068 w 2306"/>
                <a:gd name="T47" fmla="*/ 27657551 h 2681"/>
                <a:gd name="T48" fmla="*/ 46556072 w 2306"/>
                <a:gd name="T49" fmla="*/ 22022451 h 2681"/>
                <a:gd name="T50" fmla="*/ 30097409 w 2306"/>
                <a:gd name="T51" fmla="*/ 59454863 h 2681"/>
                <a:gd name="T52" fmla="*/ 54152211 w 2306"/>
                <a:gd name="T53" fmla="*/ 48817472 h 2681"/>
                <a:gd name="T54" fmla="*/ 69690173 w 2306"/>
                <a:gd name="T55" fmla="*/ 57844903 h 2681"/>
                <a:gd name="T56" fmla="*/ 91788427 w 2306"/>
                <a:gd name="T57" fmla="*/ 82742454 h 2681"/>
                <a:gd name="T58" fmla="*/ 39650338 w 2306"/>
                <a:gd name="T59" fmla="*/ 92862374 h 2681"/>
                <a:gd name="T60" fmla="*/ 35794574 w 2306"/>
                <a:gd name="T61" fmla="*/ 92287354 h 2681"/>
                <a:gd name="T62" fmla="*/ 38959692 w 2306"/>
                <a:gd name="T63" fmla="*/ 96714864 h 2681"/>
                <a:gd name="T64" fmla="*/ 92076056 w 2306"/>
                <a:gd name="T65" fmla="*/ 87169964 h 2681"/>
                <a:gd name="T66" fmla="*/ 110433693 w 2306"/>
                <a:gd name="T67" fmla="*/ 93207434 h 2681"/>
                <a:gd name="T68" fmla="*/ 94838397 w 2306"/>
                <a:gd name="T69" fmla="*/ 102120004 h 2681"/>
                <a:gd name="T70" fmla="*/ 47476772 w 2306"/>
                <a:gd name="T71" fmla="*/ 105684984 h 2681"/>
                <a:gd name="T72" fmla="*/ 38844545 w 2306"/>
                <a:gd name="T73" fmla="*/ 97980004 h 2681"/>
                <a:gd name="T74" fmla="*/ 90867486 w 2306"/>
                <a:gd name="T75" fmla="*/ 117932335 h 2681"/>
                <a:gd name="T76" fmla="*/ 86148596 w 2306"/>
                <a:gd name="T77" fmla="*/ 118047435 h 2681"/>
                <a:gd name="T78" fmla="*/ 65546781 w 2306"/>
                <a:gd name="T79" fmla="*/ 111434945 h 2681"/>
                <a:gd name="T80" fmla="*/ 96277022 w 2306"/>
                <a:gd name="T81" fmla="*/ 105799845 h 2681"/>
                <a:gd name="T82" fmla="*/ 90867486 w 2306"/>
                <a:gd name="T83" fmla="*/ 117932335 h 2681"/>
                <a:gd name="T84" fmla="*/ 81487279 w 2306"/>
                <a:gd name="T85" fmla="*/ 121842375 h 2681"/>
                <a:gd name="T86" fmla="*/ 56684258 w 2306"/>
                <a:gd name="T87" fmla="*/ 126039925 h 2681"/>
                <a:gd name="T88" fmla="*/ 50929519 w 2306"/>
                <a:gd name="T89" fmla="*/ 134722296 h 2681"/>
                <a:gd name="T90" fmla="*/ 45980574 w 2306"/>
                <a:gd name="T91" fmla="*/ 118967515 h 2681"/>
                <a:gd name="T92" fmla="*/ 104045883 w 2306"/>
                <a:gd name="T93" fmla="*/ 150017396 h 2681"/>
                <a:gd name="T94" fmla="*/ 93687402 w 2306"/>
                <a:gd name="T95" fmla="*/ 121669965 h 2681"/>
                <a:gd name="T96" fmla="*/ 69632599 w 2306"/>
                <a:gd name="T97" fmla="*/ 5002530 h 2681"/>
                <a:gd name="T98" fmla="*/ 53116363 w 2306"/>
                <a:gd name="T99" fmla="*/ 24840001 h 2681"/>
                <a:gd name="T100" fmla="*/ 68481604 w 2306"/>
                <a:gd name="T101" fmla="*/ 7475020 h 2681"/>
                <a:gd name="T102" fmla="*/ 17034160 w 2306"/>
                <a:gd name="T103" fmla="*/ 54337472 h 2681"/>
                <a:gd name="T104" fmla="*/ 10473629 w 2306"/>
                <a:gd name="T105" fmla="*/ 51635022 h 2681"/>
                <a:gd name="T106" fmla="*/ 25090650 w 2306"/>
                <a:gd name="T107" fmla="*/ 55429962 h 268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06" h="2681">
                  <a:moveTo>
                    <a:pt x="720" y="2559"/>
                  </a:moveTo>
                  <a:cubicBezTo>
                    <a:pt x="851" y="2559"/>
                    <a:pt x="851" y="2559"/>
                    <a:pt x="851" y="2559"/>
                  </a:cubicBezTo>
                  <a:cubicBezTo>
                    <a:pt x="851" y="2640"/>
                    <a:pt x="851" y="2640"/>
                    <a:pt x="851" y="2640"/>
                  </a:cubicBezTo>
                  <a:cubicBezTo>
                    <a:pt x="851" y="2659"/>
                    <a:pt x="866" y="2674"/>
                    <a:pt x="885" y="2674"/>
                  </a:cubicBezTo>
                  <a:cubicBezTo>
                    <a:pt x="904" y="2674"/>
                    <a:pt x="919" y="2659"/>
                    <a:pt x="919" y="2640"/>
                  </a:cubicBezTo>
                  <a:cubicBezTo>
                    <a:pt x="919" y="2559"/>
                    <a:pt x="919" y="2559"/>
                    <a:pt x="919" y="2559"/>
                  </a:cubicBezTo>
                  <a:cubicBezTo>
                    <a:pt x="1006" y="2559"/>
                    <a:pt x="1006" y="2559"/>
                    <a:pt x="1006" y="2559"/>
                  </a:cubicBezTo>
                  <a:cubicBezTo>
                    <a:pt x="1024" y="2559"/>
                    <a:pt x="1039" y="2544"/>
                    <a:pt x="1039" y="2526"/>
                  </a:cubicBezTo>
                  <a:cubicBezTo>
                    <a:pt x="1039" y="2507"/>
                    <a:pt x="1024" y="2492"/>
                    <a:pt x="1006" y="2492"/>
                  </a:cubicBezTo>
                  <a:cubicBezTo>
                    <a:pt x="919" y="2492"/>
                    <a:pt x="919" y="2492"/>
                    <a:pt x="919" y="2492"/>
                  </a:cubicBezTo>
                  <a:cubicBezTo>
                    <a:pt x="919" y="2406"/>
                    <a:pt x="919" y="2406"/>
                    <a:pt x="919" y="2406"/>
                  </a:cubicBezTo>
                  <a:cubicBezTo>
                    <a:pt x="986" y="2391"/>
                    <a:pt x="1037" y="2333"/>
                    <a:pt x="1039" y="2261"/>
                  </a:cubicBezTo>
                  <a:cubicBezTo>
                    <a:pt x="1074" y="2268"/>
                    <a:pt x="1109" y="2272"/>
                    <a:pt x="1145" y="2272"/>
                  </a:cubicBezTo>
                  <a:cubicBezTo>
                    <a:pt x="1245" y="2272"/>
                    <a:pt x="1339" y="2244"/>
                    <a:pt x="1420" y="2196"/>
                  </a:cubicBezTo>
                  <a:cubicBezTo>
                    <a:pt x="1762" y="2660"/>
                    <a:pt x="1762" y="2660"/>
                    <a:pt x="1762" y="2660"/>
                  </a:cubicBezTo>
                  <a:cubicBezTo>
                    <a:pt x="1768" y="2668"/>
                    <a:pt x="1776" y="2672"/>
                    <a:pt x="1784" y="2674"/>
                  </a:cubicBezTo>
                  <a:cubicBezTo>
                    <a:pt x="1790" y="2675"/>
                    <a:pt x="1836" y="2681"/>
                    <a:pt x="1899" y="2681"/>
                  </a:cubicBezTo>
                  <a:cubicBezTo>
                    <a:pt x="2020" y="2681"/>
                    <a:pt x="2205" y="2658"/>
                    <a:pt x="2298" y="2528"/>
                  </a:cubicBezTo>
                  <a:cubicBezTo>
                    <a:pt x="2304" y="2521"/>
                    <a:pt x="2306" y="2512"/>
                    <a:pt x="2304" y="2503"/>
                  </a:cubicBezTo>
                  <a:cubicBezTo>
                    <a:pt x="2303" y="2494"/>
                    <a:pt x="2298" y="2486"/>
                    <a:pt x="2290" y="2481"/>
                  </a:cubicBezTo>
                  <a:cubicBezTo>
                    <a:pt x="1733" y="2105"/>
                    <a:pt x="1733" y="2105"/>
                    <a:pt x="1733" y="2105"/>
                  </a:cubicBezTo>
                  <a:cubicBezTo>
                    <a:pt x="2040" y="2064"/>
                    <a:pt x="2273" y="1960"/>
                    <a:pt x="2285" y="1954"/>
                  </a:cubicBezTo>
                  <a:cubicBezTo>
                    <a:pt x="2295" y="1950"/>
                    <a:pt x="2302" y="1941"/>
                    <a:pt x="2304" y="1930"/>
                  </a:cubicBezTo>
                  <a:cubicBezTo>
                    <a:pt x="2306" y="1919"/>
                    <a:pt x="2303" y="1908"/>
                    <a:pt x="2295" y="1900"/>
                  </a:cubicBezTo>
                  <a:cubicBezTo>
                    <a:pt x="2264" y="1867"/>
                    <a:pt x="1644" y="1223"/>
                    <a:pt x="1208" y="921"/>
                  </a:cubicBezTo>
                  <a:cubicBezTo>
                    <a:pt x="1200" y="874"/>
                    <a:pt x="1183" y="828"/>
                    <a:pt x="1155" y="786"/>
                  </a:cubicBezTo>
                  <a:cubicBezTo>
                    <a:pt x="964" y="495"/>
                    <a:pt x="964" y="495"/>
                    <a:pt x="964" y="495"/>
                  </a:cubicBezTo>
                  <a:cubicBezTo>
                    <a:pt x="1140" y="465"/>
                    <a:pt x="1232" y="331"/>
                    <a:pt x="1237" y="324"/>
                  </a:cubicBezTo>
                  <a:cubicBezTo>
                    <a:pt x="1287" y="245"/>
                    <a:pt x="1294" y="83"/>
                    <a:pt x="1261" y="28"/>
                  </a:cubicBezTo>
                  <a:cubicBezTo>
                    <a:pt x="1244" y="1"/>
                    <a:pt x="1221" y="0"/>
                    <a:pt x="1212" y="1"/>
                  </a:cubicBezTo>
                  <a:cubicBezTo>
                    <a:pt x="1181" y="4"/>
                    <a:pt x="1155" y="35"/>
                    <a:pt x="1127" y="105"/>
                  </a:cubicBezTo>
                  <a:cubicBezTo>
                    <a:pt x="1047" y="304"/>
                    <a:pt x="783" y="251"/>
                    <a:pt x="772" y="249"/>
                  </a:cubicBezTo>
                  <a:cubicBezTo>
                    <a:pt x="771" y="249"/>
                    <a:pt x="770" y="249"/>
                    <a:pt x="770" y="249"/>
                  </a:cubicBezTo>
                  <a:cubicBezTo>
                    <a:pt x="713" y="210"/>
                    <a:pt x="645" y="188"/>
                    <a:pt x="573" y="188"/>
                  </a:cubicBezTo>
                  <a:cubicBezTo>
                    <a:pt x="505" y="188"/>
                    <a:pt x="439" y="208"/>
                    <a:pt x="382" y="246"/>
                  </a:cubicBezTo>
                  <a:cubicBezTo>
                    <a:pt x="304" y="297"/>
                    <a:pt x="250" y="376"/>
                    <a:pt x="232" y="467"/>
                  </a:cubicBezTo>
                  <a:cubicBezTo>
                    <a:pt x="229" y="481"/>
                    <a:pt x="227" y="495"/>
                    <a:pt x="226" y="509"/>
                  </a:cubicBezTo>
                  <a:cubicBezTo>
                    <a:pt x="185" y="536"/>
                    <a:pt x="0" y="678"/>
                    <a:pt x="122" y="929"/>
                  </a:cubicBezTo>
                  <a:cubicBezTo>
                    <a:pt x="122" y="930"/>
                    <a:pt x="123" y="931"/>
                    <a:pt x="123" y="932"/>
                  </a:cubicBezTo>
                  <a:cubicBezTo>
                    <a:pt x="250" y="1141"/>
                    <a:pt x="250" y="1141"/>
                    <a:pt x="250" y="1141"/>
                  </a:cubicBezTo>
                  <a:cubicBezTo>
                    <a:pt x="257" y="1151"/>
                    <a:pt x="268" y="1157"/>
                    <a:pt x="279" y="1157"/>
                  </a:cubicBezTo>
                  <a:cubicBezTo>
                    <a:pt x="283" y="1157"/>
                    <a:pt x="286" y="1157"/>
                    <a:pt x="289" y="1156"/>
                  </a:cubicBezTo>
                  <a:cubicBezTo>
                    <a:pt x="294" y="1154"/>
                    <a:pt x="340" y="1139"/>
                    <a:pt x="364" y="1088"/>
                  </a:cubicBezTo>
                  <a:cubicBezTo>
                    <a:pt x="375" y="1067"/>
                    <a:pt x="380" y="1044"/>
                    <a:pt x="380" y="1018"/>
                  </a:cubicBezTo>
                  <a:cubicBezTo>
                    <a:pt x="398" y="1026"/>
                    <a:pt x="420" y="1032"/>
                    <a:pt x="445" y="1032"/>
                  </a:cubicBezTo>
                  <a:cubicBezTo>
                    <a:pt x="445" y="1032"/>
                    <a:pt x="445" y="1032"/>
                    <a:pt x="445" y="1032"/>
                  </a:cubicBezTo>
                  <a:cubicBezTo>
                    <a:pt x="447" y="1032"/>
                    <a:pt x="448" y="1032"/>
                    <a:pt x="450" y="1032"/>
                  </a:cubicBezTo>
                  <a:cubicBezTo>
                    <a:pt x="373" y="1219"/>
                    <a:pt x="409" y="1440"/>
                    <a:pt x="546" y="1646"/>
                  </a:cubicBezTo>
                  <a:cubicBezTo>
                    <a:pt x="547" y="1648"/>
                    <a:pt x="548" y="1649"/>
                    <a:pt x="549" y="1651"/>
                  </a:cubicBezTo>
                  <a:cubicBezTo>
                    <a:pt x="567" y="1677"/>
                    <a:pt x="586" y="1702"/>
                    <a:pt x="606" y="1728"/>
                  </a:cubicBezTo>
                  <a:cubicBezTo>
                    <a:pt x="606" y="1730"/>
                    <a:pt x="606" y="1732"/>
                    <a:pt x="606" y="1733"/>
                  </a:cubicBezTo>
                  <a:cubicBezTo>
                    <a:pt x="606" y="1859"/>
                    <a:pt x="650" y="1981"/>
                    <a:pt x="731" y="2077"/>
                  </a:cubicBezTo>
                  <a:cubicBezTo>
                    <a:pt x="731" y="2078"/>
                    <a:pt x="731" y="2078"/>
                    <a:pt x="731" y="2079"/>
                  </a:cubicBezTo>
                  <a:cubicBezTo>
                    <a:pt x="731" y="2256"/>
                    <a:pt x="731" y="2256"/>
                    <a:pt x="731" y="2256"/>
                  </a:cubicBezTo>
                  <a:cubicBezTo>
                    <a:pt x="731" y="2329"/>
                    <a:pt x="782" y="2391"/>
                    <a:pt x="851" y="2406"/>
                  </a:cubicBezTo>
                  <a:cubicBezTo>
                    <a:pt x="851" y="2492"/>
                    <a:pt x="851" y="2492"/>
                    <a:pt x="851" y="2492"/>
                  </a:cubicBezTo>
                  <a:cubicBezTo>
                    <a:pt x="719" y="2492"/>
                    <a:pt x="719" y="2492"/>
                    <a:pt x="719" y="2492"/>
                  </a:cubicBezTo>
                  <a:cubicBezTo>
                    <a:pt x="718" y="2492"/>
                    <a:pt x="717" y="2492"/>
                    <a:pt x="716" y="2492"/>
                  </a:cubicBezTo>
                  <a:cubicBezTo>
                    <a:pt x="670" y="2496"/>
                    <a:pt x="582" y="2531"/>
                    <a:pt x="582" y="2640"/>
                  </a:cubicBezTo>
                  <a:cubicBezTo>
                    <a:pt x="582" y="2659"/>
                    <a:pt x="597" y="2674"/>
                    <a:pt x="616" y="2674"/>
                  </a:cubicBezTo>
                  <a:cubicBezTo>
                    <a:pt x="634" y="2674"/>
                    <a:pt x="649" y="2659"/>
                    <a:pt x="649" y="2640"/>
                  </a:cubicBezTo>
                  <a:cubicBezTo>
                    <a:pt x="649" y="2571"/>
                    <a:pt x="706" y="2561"/>
                    <a:pt x="720" y="2559"/>
                  </a:cubicBezTo>
                  <a:close/>
                  <a:moveTo>
                    <a:pt x="809" y="383"/>
                  </a:moveTo>
                  <a:cubicBezTo>
                    <a:pt x="1099" y="823"/>
                    <a:pt x="1099" y="823"/>
                    <a:pt x="1099" y="823"/>
                  </a:cubicBezTo>
                  <a:cubicBezTo>
                    <a:pt x="1108" y="836"/>
                    <a:pt x="1115" y="850"/>
                    <a:pt x="1121" y="865"/>
                  </a:cubicBezTo>
                  <a:cubicBezTo>
                    <a:pt x="1063" y="829"/>
                    <a:pt x="1010" y="801"/>
                    <a:pt x="963" y="785"/>
                  </a:cubicBezTo>
                  <a:cubicBezTo>
                    <a:pt x="919" y="769"/>
                    <a:pt x="874" y="761"/>
                    <a:pt x="829" y="761"/>
                  </a:cubicBezTo>
                  <a:cubicBezTo>
                    <a:pt x="705" y="761"/>
                    <a:pt x="592" y="820"/>
                    <a:pt x="514" y="920"/>
                  </a:cubicBezTo>
                  <a:cubicBezTo>
                    <a:pt x="509" y="926"/>
                    <a:pt x="505" y="933"/>
                    <a:pt x="500" y="939"/>
                  </a:cubicBezTo>
                  <a:cubicBezTo>
                    <a:pt x="338" y="693"/>
                    <a:pt x="338" y="693"/>
                    <a:pt x="338" y="693"/>
                  </a:cubicBezTo>
                  <a:cubicBezTo>
                    <a:pt x="307" y="646"/>
                    <a:pt x="292" y="592"/>
                    <a:pt x="292" y="538"/>
                  </a:cubicBezTo>
                  <a:cubicBezTo>
                    <a:pt x="292" y="519"/>
                    <a:pt x="294" y="500"/>
                    <a:pt x="298" y="481"/>
                  </a:cubicBezTo>
                  <a:cubicBezTo>
                    <a:pt x="313" y="407"/>
                    <a:pt x="356" y="343"/>
                    <a:pt x="419" y="302"/>
                  </a:cubicBezTo>
                  <a:cubicBezTo>
                    <a:pt x="465" y="272"/>
                    <a:pt x="518" y="256"/>
                    <a:pt x="573" y="256"/>
                  </a:cubicBezTo>
                  <a:cubicBezTo>
                    <a:pt x="669" y="256"/>
                    <a:pt x="757" y="303"/>
                    <a:pt x="809" y="383"/>
                  </a:cubicBezTo>
                  <a:close/>
                  <a:moveTo>
                    <a:pt x="507" y="1072"/>
                  </a:moveTo>
                  <a:cubicBezTo>
                    <a:pt x="510" y="1063"/>
                    <a:pt x="513" y="1055"/>
                    <a:pt x="517" y="1047"/>
                  </a:cubicBezTo>
                  <a:cubicBezTo>
                    <a:pt x="519" y="1042"/>
                    <a:pt x="521" y="1038"/>
                    <a:pt x="523" y="1034"/>
                  </a:cubicBezTo>
                  <a:cubicBezTo>
                    <a:pt x="528" y="1023"/>
                    <a:pt x="534" y="1011"/>
                    <a:pt x="541" y="1000"/>
                  </a:cubicBezTo>
                  <a:cubicBezTo>
                    <a:pt x="605" y="893"/>
                    <a:pt x="712" y="829"/>
                    <a:pt x="829" y="829"/>
                  </a:cubicBezTo>
                  <a:cubicBezTo>
                    <a:pt x="866" y="829"/>
                    <a:pt x="904" y="836"/>
                    <a:pt x="941" y="849"/>
                  </a:cubicBezTo>
                  <a:cubicBezTo>
                    <a:pt x="998" y="869"/>
                    <a:pt x="1068" y="908"/>
                    <a:pt x="1144" y="960"/>
                  </a:cubicBezTo>
                  <a:cubicBezTo>
                    <a:pt x="1156" y="967"/>
                    <a:pt x="1167" y="975"/>
                    <a:pt x="1179" y="983"/>
                  </a:cubicBezTo>
                  <a:cubicBezTo>
                    <a:pt x="1190" y="991"/>
                    <a:pt x="1200" y="998"/>
                    <a:pt x="1211" y="1006"/>
                  </a:cubicBezTo>
                  <a:cubicBezTo>
                    <a:pt x="1355" y="1110"/>
                    <a:pt x="1517" y="1248"/>
                    <a:pt x="1669" y="1387"/>
                  </a:cubicBezTo>
                  <a:cubicBezTo>
                    <a:pt x="1662" y="1393"/>
                    <a:pt x="1654" y="1399"/>
                    <a:pt x="1646" y="1405"/>
                  </a:cubicBezTo>
                  <a:cubicBezTo>
                    <a:pt x="1629" y="1417"/>
                    <a:pt x="1612" y="1428"/>
                    <a:pt x="1595" y="1439"/>
                  </a:cubicBezTo>
                  <a:cubicBezTo>
                    <a:pt x="1586" y="1445"/>
                    <a:pt x="1577" y="1451"/>
                    <a:pt x="1567" y="1457"/>
                  </a:cubicBezTo>
                  <a:cubicBezTo>
                    <a:pt x="1557" y="1463"/>
                    <a:pt x="1547" y="1468"/>
                    <a:pt x="1538" y="1473"/>
                  </a:cubicBezTo>
                  <a:cubicBezTo>
                    <a:pt x="1217" y="1651"/>
                    <a:pt x="861" y="1637"/>
                    <a:pt x="689" y="1615"/>
                  </a:cubicBezTo>
                  <a:cubicBezTo>
                    <a:pt x="680" y="1614"/>
                    <a:pt x="672" y="1613"/>
                    <a:pt x="664" y="1612"/>
                  </a:cubicBezTo>
                  <a:cubicBezTo>
                    <a:pt x="661" y="1611"/>
                    <a:pt x="658" y="1611"/>
                    <a:pt x="655" y="1610"/>
                  </a:cubicBezTo>
                  <a:cubicBezTo>
                    <a:pt x="643" y="1608"/>
                    <a:pt x="631" y="1607"/>
                    <a:pt x="622" y="1605"/>
                  </a:cubicBezTo>
                  <a:cubicBezTo>
                    <a:pt x="611" y="1603"/>
                    <a:pt x="603" y="1601"/>
                    <a:pt x="597" y="1600"/>
                  </a:cubicBezTo>
                  <a:cubicBezTo>
                    <a:pt x="480" y="1421"/>
                    <a:pt x="447" y="1232"/>
                    <a:pt x="507" y="1072"/>
                  </a:cubicBezTo>
                  <a:close/>
                  <a:moveTo>
                    <a:pt x="677" y="1682"/>
                  </a:moveTo>
                  <a:cubicBezTo>
                    <a:pt x="733" y="1690"/>
                    <a:pt x="809" y="1697"/>
                    <a:pt x="897" y="1697"/>
                  </a:cubicBezTo>
                  <a:cubicBezTo>
                    <a:pt x="1088" y="1697"/>
                    <a:pt x="1337" y="1664"/>
                    <a:pt x="1571" y="1533"/>
                  </a:cubicBezTo>
                  <a:cubicBezTo>
                    <a:pt x="1581" y="1527"/>
                    <a:pt x="1591" y="1522"/>
                    <a:pt x="1600" y="1516"/>
                  </a:cubicBezTo>
                  <a:cubicBezTo>
                    <a:pt x="1610" y="1510"/>
                    <a:pt x="1620" y="1504"/>
                    <a:pt x="1629" y="1498"/>
                  </a:cubicBezTo>
                  <a:cubicBezTo>
                    <a:pt x="1660" y="1478"/>
                    <a:pt x="1690" y="1457"/>
                    <a:pt x="1720" y="1433"/>
                  </a:cubicBezTo>
                  <a:cubicBezTo>
                    <a:pt x="1790" y="1498"/>
                    <a:pt x="1858" y="1561"/>
                    <a:pt x="1919" y="1621"/>
                  </a:cubicBezTo>
                  <a:cubicBezTo>
                    <a:pt x="1909" y="1629"/>
                    <a:pt x="1898" y="1638"/>
                    <a:pt x="1887" y="1645"/>
                  </a:cubicBezTo>
                  <a:cubicBezTo>
                    <a:pt x="1821" y="1693"/>
                    <a:pt x="1752" y="1731"/>
                    <a:pt x="1683" y="1762"/>
                  </a:cubicBezTo>
                  <a:cubicBezTo>
                    <a:pt x="1671" y="1767"/>
                    <a:pt x="1659" y="1771"/>
                    <a:pt x="1648" y="1776"/>
                  </a:cubicBezTo>
                  <a:cubicBezTo>
                    <a:pt x="1636" y="1781"/>
                    <a:pt x="1624" y="1785"/>
                    <a:pt x="1613" y="1790"/>
                  </a:cubicBezTo>
                  <a:cubicBezTo>
                    <a:pt x="1325" y="1893"/>
                    <a:pt x="1040" y="1872"/>
                    <a:pt x="905" y="1852"/>
                  </a:cubicBezTo>
                  <a:cubicBezTo>
                    <a:pt x="856" y="1845"/>
                    <a:pt x="827" y="1838"/>
                    <a:pt x="825" y="1838"/>
                  </a:cubicBezTo>
                  <a:cubicBezTo>
                    <a:pt x="821" y="1837"/>
                    <a:pt x="816" y="1837"/>
                    <a:pt x="812" y="1838"/>
                  </a:cubicBezTo>
                  <a:cubicBezTo>
                    <a:pt x="771" y="1805"/>
                    <a:pt x="732" y="1769"/>
                    <a:pt x="696" y="1729"/>
                  </a:cubicBezTo>
                  <a:cubicBezTo>
                    <a:pt x="689" y="1721"/>
                    <a:pt x="682" y="1712"/>
                    <a:pt x="675" y="1704"/>
                  </a:cubicBezTo>
                  <a:cubicBezTo>
                    <a:pt x="668" y="1696"/>
                    <a:pt x="661" y="1687"/>
                    <a:pt x="654" y="1679"/>
                  </a:cubicBezTo>
                  <a:cubicBezTo>
                    <a:pt x="661" y="1680"/>
                    <a:pt x="669" y="1681"/>
                    <a:pt x="677" y="1682"/>
                  </a:cubicBezTo>
                  <a:close/>
                  <a:moveTo>
                    <a:pt x="1579" y="2051"/>
                  </a:moveTo>
                  <a:cubicBezTo>
                    <a:pt x="1565" y="2052"/>
                    <a:pt x="1550" y="2053"/>
                    <a:pt x="1536" y="2053"/>
                  </a:cubicBezTo>
                  <a:cubicBezTo>
                    <a:pt x="1523" y="2053"/>
                    <a:pt x="1510" y="2053"/>
                    <a:pt x="1497" y="2053"/>
                  </a:cubicBezTo>
                  <a:cubicBezTo>
                    <a:pt x="1497" y="2053"/>
                    <a:pt x="1497" y="2053"/>
                    <a:pt x="1497" y="2053"/>
                  </a:cubicBezTo>
                  <a:cubicBezTo>
                    <a:pt x="1495" y="2053"/>
                    <a:pt x="1493" y="2053"/>
                    <a:pt x="1490" y="2053"/>
                  </a:cubicBezTo>
                  <a:cubicBezTo>
                    <a:pt x="1283" y="2052"/>
                    <a:pt x="1101" y="2010"/>
                    <a:pt x="947" y="1927"/>
                  </a:cubicBezTo>
                  <a:cubicBezTo>
                    <a:pt x="1000" y="1933"/>
                    <a:pt x="1065" y="1938"/>
                    <a:pt x="1139" y="1938"/>
                  </a:cubicBezTo>
                  <a:cubicBezTo>
                    <a:pt x="1272" y="1938"/>
                    <a:pt x="1432" y="1922"/>
                    <a:pt x="1596" y="1868"/>
                  </a:cubicBezTo>
                  <a:cubicBezTo>
                    <a:pt x="1609" y="1864"/>
                    <a:pt x="1622" y="1859"/>
                    <a:pt x="1635" y="1855"/>
                  </a:cubicBezTo>
                  <a:cubicBezTo>
                    <a:pt x="1648" y="1850"/>
                    <a:pt x="1660" y="1845"/>
                    <a:pt x="1673" y="1840"/>
                  </a:cubicBezTo>
                  <a:cubicBezTo>
                    <a:pt x="1773" y="1800"/>
                    <a:pt x="1874" y="1744"/>
                    <a:pt x="1969" y="1668"/>
                  </a:cubicBezTo>
                  <a:cubicBezTo>
                    <a:pt x="2079" y="1776"/>
                    <a:pt x="2167" y="1865"/>
                    <a:pt x="2212" y="1911"/>
                  </a:cubicBezTo>
                  <a:cubicBezTo>
                    <a:pt x="2114" y="1950"/>
                    <a:pt x="1864" y="2036"/>
                    <a:pt x="1579" y="2051"/>
                  </a:cubicBezTo>
                  <a:close/>
                  <a:moveTo>
                    <a:pt x="791" y="2044"/>
                  </a:moveTo>
                  <a:cubicBezTo>
                    <a:pt x="732" y="1977"/>
                    <a:pt x="694" y="1896"/>
                    <a:pt x="680" y="1810"/>
                  </a:cubicBezTo>
                  <a:cubicBezTo>
                    <a:pt x="868" y="1999"/>
                    <a:pt x="1115" y="2103"/>
                    <a:pt x="1416" y="2119"/>
                  </a:cubicBezTo>
                  <a:cubicBezTo>
                    <a:pt x="1339" y="2173"/>
                    <a:pt x="1246" y="2204"/>
                    <a:pt x="1145" y="2204"/>
                  </a:cubicBezTo>
                  <a:cubicBezTo>
                    <a:pt x="1101" y="2204"/>
                    <a:pt x="1057" y="2198"/>
                    <a:pt x="1015" y="2186"/>
                  </a:cubicBezTo>
                  <a:cubicBezTo>
                    <a:pt x="1005" y="2183"/>
                    <a:pt x="994" y="2185"/>
                    <a:pt x="985" y="2192"/>
                  </a:cubicBezTo>
                  <a:cubicBezTo>
                    <a:pt x="977" y="2198"/>
                    <a:pt x="972" y="2208"/>
                    <a:pt x="972" y="2219"/>
                  </a:cubicBezTo>
                  <a:cubicBezTo>
                    <a:pt x="972" y="2256"/>
                    <a:pt x="972" y="2256"/>
                    <a:pt x="972" y="2256"/>
                  </a:cubicBezTo>
                  <a:cubicBezTo>
                    <a:pt x="972" y="2304"/>
                    <a:pt x="933" y="2343"/>
                    <a:pt x="885" y="2343"/>
                  </a:cubicBezTo>
                  <a:cubicBezTo>
                    <a:pt x="837" y="2343"/>
                    <a:pt x="798" y="2304"/>
                    <a:pt x="798" y="2256"/>
                  </a:cubicBezTo>
                  <a:cubicBezTo>
                    <a:pt x="798" y="2079"/>
                    <a:pt x="798" y="2079"/>
                    <a:pt x="798" y="2079"/>
                  </a:cubicBezTo>
                  <a:cubicBezTo>
                    <a:pt x="798" y="2075"/>
                    <a:pt x="798" y="2072"/>
                    <a:pt x="799" y="2069"/>
                  </a:cubicBezTo>
                  <a:cubicBezTo>
                    <a:pt x="800" y="2060"/>
                    <a:pt x="797" y="2051"/>
                    <a:pt x="791" y="2044"/>
                  </a:cubicBezTo>
                  <a:close/>
                  <a:moveTo>
                    <a:pt x="2221" y="2515"/>
                  </a:moveTo>
                  <a:cubicBezTo>
                    <a:pt x="2105" y="2632"/>
                    <a:pt x="1867" y="2615"/>
                    <a:pt x="1808" y="2609"/>
                  </a:cubicBezTo>
                  <a:cubicBezTo>
                    <a:pt x="1476" y="2158"/>
                    <a:pt x="1476" y="2158"/>
                    <a:pt x="1476" y="2158"/>
                  </a:cubicBezTo>
                  <a:cubicBezTo>
                    <a:pt x="1491" y="2146"/>
                    <a:pt x="1505" y="2134"/>
                    <a:pt x="1519" y="2121"/>
                  </a:cubicBezTo>
                  <a:cubicBezTo>
                    <a:pt x="1556" y="2120"/>
                    <a:pt x="1592" y="2118"/>
                    <a:pt x="1628" y="2116"/>
                  </a:cubicBezTo>
                  <a:lnTo>
                    <a:pt x="2221" y="2515"/>
                  </a:lnTo>
                  <a:close/>
                  <a:moveTo>
                    <a:pt x="1190" y="130"/>
                  </a:moveTo>
                  <a:cubicBezTo>
                    <a:pt x="1198" y="110"/>
                    <a:pt x="1205" y="96"/>
                    <a:pt x="1210" y="87"/>
                  </a:cubicBezTo>
                  <a:cubicBezTo>
                    <a:pt x="1218" y="134"/>
                    <a:pt x="1213" y="236"/>
                    <a:pt x="1180" y="288"/>
                  </a:cubicBezTo>
                  <a:cubicBezTo>
                    <a:pt x="1180" y="289"/>
                    <a:pt x="1090" y="417"/>
                    <a:pt x="926" y="432"/>
                  </a:cubicBezTo>
                  <a:cubicBezTo>
                    <a:pt x="925" y="432"/>
                    <a:pt x="924" y="432"/>
                    <a:pt x="923" y="432"/>
                  </a:cubicBezTo>
                  <a:cubicBezTo>
                    <a:pt x="866" y="346"/>
                    <a:pt x="866" y="346"/>
                    <a:pt x="866" y="346"/>
                  </a:cubicBezTo>
                  <a:cubicBezTo>
                    <a:pt x="861" y="338"/>
                    <a:pt x="856" y="331"/>
                    <a:pt x="850" y="325"/>
                  </a:cubicBezTo>
                  <a:cubicBezTo>
                    <a:pt x="971" y="326"/>
                    <a:pt x="1127" y="286"/>
                    <a:pt x="1190" y="130"/>
                  </a:cubicBezTo>
                  <a:close/>
                  <a:moveTo>
                    <a:pt x="356" y="914"/>
                  </a:moveTo>
                  <a:cubicBezTo>
                    <a:pt x="346" y="900"/>
                    <a:pt x="328" y="895"/>
                    <a:pt x="312" y="903"/>
                  </a:cubicBezTo>
                  <a:cubicBezTo>
                    <a:pt x="297" y="911"/>
                    <a:pt x="290" y="929"/>
                    <a:pt x="296" y="945"/>
                  </a:cubicBezTo>
                  <a:cubicBezTo>
                    <a:pt x="314" y="992"/>
                    <a:pt x="317" y="1031"/>
                    <a:pt x="304" y="1058"/>
                  </a:cubicBezTo>
                  <a:cubicBezTo>
                    <a:pt x="300" y="1066"/>
                    <a:pt x="295" y="1072"/>
                    <a:pt x="290" y="1077"/>
                  </a:cubicBezTo>
                  <a:cubicBezTo>
                    <a:pt x="182" y="898"/>
                    <a:pt x="182" y="898"/>
                    <a:pt x="182" y="898"/>
                  </a:cubicBezTo>
                  <a:cubicBezTo>
                    <a:pt x="105" y="739"/>
                    <a:pt x="179" y="638"/>
                    <a:pt x="229" y="592"/>
                  </a:cubicBezTo>
                  <a:cubicBezTo>
                    <a:pt x="236" y="640"/>
                    <a:pt x="254" y="687"/>
                    <a:pt x="282" y="730"/>
                  </a:cubicBezTo>
                  <a:cubicBezTo>
                    <a:pt x="436" y="964"/>
                    <a:pt x="436" y="964"/>
                    <a:pt x="436" y="964"/>
                  </a:cubicBezTo>
                  <a:cubicBezTo>
                    <a:pt x="387" y="959"/>
                    <a:pt x="356" y="914"/>
                    <a:pt x="356" y="91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NZ"/>
            </a:p>
          </p:txBody>
        </p:sp>
      </p:gr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1000" fill="hold"/>
                                        <p:tgtEl>
                                          <p:spTgt spid="17"/>
                                        </p:tgtEl>
                                        <p:attrNameLst>
                                          <p:attrName>ppt_x</p:attrName>
                                        </p:attrNameLst>
                                      </p:cBhvr>
                                      <p:tavLst>
                                        <p:tav tm="0">
                                          <p:val>
                                            <p:strVal val="1+#ppt_w/2"/>
                                          </p:val>
                                        </p:tav>
                                        <p:tav tm="100000">
                                          <p:val>
                                            <p:strVal val="#ppt_x"/>
                                          </p:val>
                                        </p:tav>
                                      </p:tavLst>
                                    </p:anim>
                                    <p:anim calcmode="lin" valueType="num">
                                      <p:cBhvr additive="base">
                                        <p:cTn id="8" dur="1000" fill="hold"/>
                                        <p:tgtEl>
                                          <p:spTgt spid="17"/>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000"/>
                            </p:stCondLst>
                            <p:childTnLst>
                              <p:par>
                                <p:cTn id="10" presetID="6" presetClass="entr" presetSubtype="32" fill="hold" grpId="0" nodeType="afterEffect">
                                  <p:stCondLst>
                                    <p:cond delay="0"/>
                                  </p:stCondLst>
                                  <p:childTnLst>
                                    <p:set>
                                      <p:cBhvr>
                                        <p:cTn id="11" dur="1" fill="hold">
                                          <p:stCondLst>
                                            <p:cond delay="0"/>
                                          </p:stCondLst>
                                        </p:cTn>
                                        <p:tgtEl>
                                          <p:spTgt spid="22"/>
                                        </p:tgtEl>
                                        <p:attrNameLst>
                                          <p:attrName>style.visibility</p:attrName>
                                        </p:attrNameLst>
                                      </p:cBhvr>
                                      <p:to>
                                        <p:strVal val="visible"/>
                                      </p:to>
                                    </p:set>
                                    <p:animEffect transition="in" filter="circle(out)">
                                      <p:cBhvr>
                                        <p:cTn id="12" dur="1000"/>
                                        <p:tgtEl>
                                          <p:spTgt spid="22"/>
                                        </p:tgtEl>
                                      </p:cBhvr>
                                    </p:animEffect>
                                  </p:childTnLst>
                                </p:cTn>
                              </p:par>
                            </p:childTnLst>
                          </p:cTn>
                        </p:par>
                        <p:par>
                          <p:cTn id="13" fill="hold" nodeType="afterGroup">
                            <p:stCondLst>
                              <p:cond delay="2000"/>
                            </p:stCondLst>
                            <p:childTnLst>
                              <p:par>
                                <p:cTn id="14" presetID="2" presetClass="entr" presetSubtype="2" fill="hold" nodeType="after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additive="base">
                                        <p:cTn id="16" dur="1000" fill="hold"/>
                                        <p:tgtEl>
                                          <p:spTgt spid="31"/>
                                        </p:tgtEl>
                                        <p:attrNameLst>
                                          <p:attrName>ppt_x</p:attrName>
                                        </p:attrNameLst>
                                      </p:cBhvr>
                                      <p:tavLst>
                                        <p:tav tm="0">
                                          <p:val>
                                            <p:strVal val="1+#ppt_w/2"/>
                                          </p:val>
                                        </p:tav>
                                        <p:tav tm="100000">
                                          <p:val>
                                            <p:strVal val="#ppt_x"/>
                                          </p:val>
                                        </p:tav>
                                      </p:tavLst>
                                    </p:anim>
                                    <p:anim calcmode="lin" valueType="num">
                                      <p:cBhvr additive="base">
                                        <p:cTn id="17" dur="1000" fill="hold"/>
                                        <p:tgtEl>
                                          <p:spTgt spid="31"/>
                                        </p:tgtEl>
                                        <p:attrNameLst>
                                          <p:attrName>ppt_y</p:attrName>
                                        </p:attrNameLst>
                                      </p:cBhvr>
                                      <p:tavLst>
                                        <p:tav tm="0">
                                          <p:val>
                                            <p:strVal val="#ppt_y"/>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55"/>
                                        </p:tgtEl>
                                        <p:attrNameLst>
                                          <p:attrName>style.visibility</p:attrName>
                                        </p:attrNameLst>
                                      </p:cBhvr>
                                      <p:to>
                                        <p:strVal val="visible"/>
                                      </p:to>
                                    </p:set>
                                    <p:anim calcmode="lin" valueType="num">
                                      <p:cBhvr additive="base">
                                        <p:cTn id="20" dur="500" fill="hold"/>
                                        <p:tgtEl>
                                          <p:spTgt spid="55"/>
                                        </p:tgtEl>
                                        <p:attrNameLst>
                                          <p:attrName>ppt_x</p:attrName>
                                        </p:attrNameLst>
                                      </p:cBhvr>
                                      <p:tavLst>
                                        <p:tav tm="0">
                                          <p:val>
                                            <p:strVal val="#ppt_x"/>
                                          </p:val>
                                        </p:tav>
                                        <p:tav tm="100000">
                                          <p:val>
                                            <p:strVal val="#ppt_x"/>
                                          </p:val>
                                        </p:tav>
                                      </p:tavLst>
                                    </p:anim>
                                    <p:anim calcmode="lin" valueType="num">
                                      <p:cBhvr additive="base">
                                        <p:cTn id="21" dur="500" fill="hold"/>
                                        <p:tgtEl>
                                          <p:spTgt spid="55"/>
                                        </p:tgtEl>
                                        <p:attrNameLst>
                                          <p:attrName>ppt_y</p:attrName>
                                        </p:attrNameLst>
                                      </p:cBhvr>
                                      <p:tavLst>
                                        <p:tav tm="0">
                                          <p:val>
                                            <p:strVal val="1+#ppt_h/2"/>
                                          </p:val>
                                        </p:tav>
                                        <p:tav tm="100000">
                                          <p:val>
                                            <p:strVal val="#ppt_y"/>
                                          </p:val>
                                        </p:tav>
                                      </p:tavLst>
                                    </p:anim>
                                  </p:childTnLst>
                                </p:cTn>
                              </p:par>
                            </p:childTnLst>
                          </p:cTn>
                        </p:par>
                        <p:par>
                          <p:cTn id="22" fill="hold" nodeType="afterGroup">
                            <p:stCondLst>
                              <p:cond delay="3000"/>
                            </p:stCondLst>
                            <p:childTnLst>
                              <p:par>
                                <p:cTn id="23" presetID="9" presetClass="entr" presetSubtype="0" fill="hold" grpId="0" nodeType="afterEffect">
                                  <p:stCondLst>
                                    <p:cond delay="0"/>
                                  </p:stCondLst>
                                  <p:childTnLst>
                                    <p:set>
                                      <p:cBhvr>
                                        <p:cTn id="24" dur="1" fill="hold">
                                          <p:stCondLst>
                                            <p:cond delay="0"/>
                                          </p:stCondLst>
                                        </p:cTn>
                                        <p:tgtEl>
                                          <p:spTgt spid="59">
                                            <p:txEl>
                                              <p:pRg st="0" end="0"/>
                                            </p:txEl>
                                          </p:spTgt>
                                        </p:tgtEl>
                                        <p:attrNameLst>
                                          <p:attrName>style.visibility</p:attrName>
                                        </p:attrNameLst>
                                      </p:cBhvr>
                                      <p:to>
                                        <p:strVal val="visible"/>
                                      </p:to>
                                    </p:set>
                                    <p:animEffect transition="in" filter="dissolve">
                                      <p:cBhvr>
                                        <p:cTn id="25" dur="500"/>
                                        <p:tgtEl>
                                          <p:spTgt spid="59">
                                            <p:txEl>
                                              <p:pRg st="0" end="0"/>
                                            </p:txEl>
                                          </p:spTgt>
                                        </p:tgtEl>
                                      </p:cBhvr>
                                    </p:animEffect>
                                  </p:childTnLst>
                                </p:cTn>
                              </p:par>
                            </p:childTnLst>
                          </p:cTn>
                        </p:par>
                        <p:par>
                          <p:cTn id="26" fill="hold" nodeType="afterGroup">
                            <p:stCondLst>
                              <p:cond delay="3500"/>
                            </p:stCondLst>
                            <p:childTnLst>
                              <p:par>
                                <p:cTn id="27" presetID="9" presetClass="entr" presetSubtype="0" fill="hold" grpId="0" nodeType="afterEffect">
                                  <p:stCondLst>
                                    <p:cond delay="0"/>
                                  </p:stCondLst>
                                  <p:childTnLst>
                                    <p:set>
                                      <p:cBhvr>
                                        <p:cTn id="28" dur="1" fill="hold">
                                          <p:stCondLst>
                                            <p:cond delay="0"/>
                                          </p:stCondLst>
                                        </p:cTn>
                                        <p:tgtEl>
                                          <p:spTgt spid="59">
                                            <p:txEl>
                                              <p:pRg st="1" end="1"/>
                                            </p:txEl>
                                          </p:spTgt>
                                        </p:tgtEl>
                                        <p:attrNameLst>
                                          <p:attrName>style.visibility</p:attrName>
                                        </p:attrNameLst>
                                      </p:cBhvr>
                                      <p:to>
                                        <p:strVal val="visible"/>
                                      </p:to>
                                    </p:set>
                                    <p:animEffect transition="in" filter="dissolve">
                                      <p:cBhvr>
                                        <p:cTn id="29" dur="500"/>
                                        <p:tgtEl>
                                          <p:spTgt spid="59">
                                            <p:txEl>
                                              <p:pRg st="1" end="1"/>
                                            </p:txEl>
                                          </p:spTgt>
                                        </p:tgtEl>
                                      </p:cBhvr>
                                    </p:animEffect>
                                  </p:childTnLst>
                                </p:cTn>
                              </p:par>
                            </p:childTnLst>
                          </p:cTn>
                        </p:par>
                        <p:par>
                          <p:cTn id="30" fill="hold" nodeType="afterGroup">
                            <p:stCondLst>
                              <p:cond delay="4000"/>
                            </p:stCondLst>
                            <p:childTnLst>
                              <p:par>
                                <p:cTn id="31" presetID="9" presetClass="entr" presetSubtype="0" fill="hold" grpId="0" nodeType="afterEffect">
                                  <p:stCondLst>
                                    <p:cond delay="0"/>
                                  </p:stCondLst>
                                  <p:childTnLst>
                                    <p:set>
                                      <p:cBhvr>
                                        <p:cTn id="32" dur="1" fill="hold">
                                          <p:stCondLst>
                                            <p:cond delay="0"/>
                                          </p:stCondLst>
                                        </p:cTn>
                                        <p:tgtEl>
                                          <p:spTgt spid="59">
                                            <p:txEl>
                                              <p:pRg st="2" end="2"/>
                                            </p:txEl>
                                          </p:spTgt>
                                        </p:tgtEl>
                                        <p:attrNameLst>
                                          <p:attrName>style.visibility</p:attrName>
                                        </p:attrNameLst>
                                      </p:cBhvr>
                                      <p:to>
                                        <p:strVal val="visible"/>
                                      </p:to>
                                    </p:set>
                                    <p:animEffect transition="in" filter="dissolve">
                                      <p:cBhvr>
                                        <p:cTn id="33" dur="500"/>
                                        <p:tgtEl>
                                          <p:spTgt spid="59">
                                            <p:txEl>
                                              <p:pRg st="2" end="2"/>
                                            </p:txEl>
                                          </p:spTgt>
                                        </p:tgtEl>
                                      </p:cBhvr>
                                    </p:animEffect>
                                  </p:childTnLst>
                                </p:cTn>
                              </p:par>
                            </p:childTnLst>
                          </p:cTn>
                        </p:par>
                        <p:par>
                          <p:cTn id="34" fill="hold" nodeType="afterGroup">
                            <p:stCondLst>
                              <p:cond delay="4500"/>
                            </p:stCondLst>
                            <p:childTnLst>
                              <p:par>
                                <p:cTn id="35" presetID="9" presetClass="entr" presetSubtype="0" fill="hold" grpId="0" nodeType="afterEffect">
                                  <p:stCondLst>
                                    <p:cond delay="0"/>
                                  </p:stCondLst>
                                  <p:childTnLst>
                                    <p:set>
                                      <p:cBhvr>
                                        <p:cTn id="36" dur="1" fill="hold">
                                          <p:stCondLst>
                                            <p:cond delay="0"/>
                                          </p:stCondLst>
                                        </p:cTn>
                                        <p:tgtEl>
                                          <p:spTgt spid="59">
                                            <p:txEl>
                                              <p:pRg st="3" end="3"/>
                                            </p:txEl>
                                          </p:spTgt>
                                        </p:tgtEl>
                                        <p:attrNameLst>
                                          <p:attrName>style.visibility</p:attrName>
                                        </p:attrNameLst>
                                      </p:cBhvr>
                                      <p:to>
                                        <p:strVal val="visible"/>
                                      </p:to>
                                    </p:set>
                                    <p:animEffect transition="in" filter="dissolve">
                                      <p:cBhvr>
                                        <p:cTn id="37" dur="500"/>
                                        <p:tgtEl>
                                          <p:spTgt spid="59">
                                            <p:txEl>
                                              <p:pRg st="3" end="3"/>
                                            </p:txEl>
                                          </p:spTgt>
                                        </p:tgtEl>
                                      </p:cBhvr>
                                    </p:animEffect>
                                  </p:childTnLst>
                                </p:cTn>
                              </p:par>
                            </p:childTnLst>
                          </p:cTn>
                        </p:par>
                        <p:par>
                          <p:cTn id="38" fill="hold" nodeType="afterGroup">
                            <p:stCondLst>
                              <p:cond delay="5000"/>
                            </p:stCondLst>
                            <p:childTnLst>
                              <p:par>
                                <p:cTn id="39" presetID="2" presetClass="entr" presetSubtype="8" fill="hold" nodeType="afterEffect">
                                  <p:stCondLst>
                                    <p:cond delay="0"/>
                                  </p:stCondLst>
                                  <p:childTnLst>
                                    <p:set>
                                      <p:cBhvr>
                                        <p:cTn id="40" dur="1" fill="hold">
                                          <p:stCondLst>
                                            <p:cond delay="0"/>
                                          </p:stCondLst>
                                        </p:cTn>
                                        <p:tgtEl>
                                          <p:spTgt spid="20"/>
                                        </p:tgtEl>
                                        <p:attrNameLst>
                                          <p:attrName>style.visibility</p:attrName>
                                        </p:attrNameLst>
                                      </p:cBhvr>
                                      <p:to>
                                        <p:strVal val="visible"/>
                                      </p:to>
                                    </p:set>
                                    <p:anim calcmode="lin" valueType="num">
                                      <p:cBhvr additive="base">
                                        <p:cTn id="41" dur="1000" fill="hold"/>
                                        <p:tgtEl>
                                          <p:spTgt spid="20"/>
                                        </p:tgtEl>
                                        <p:attrNameLst>
                                          <p:attrName>ppt_x</p:attrName>
                                        </p:attrNameLst>
                                      </p:cBhvr>
                                      <p:tavLst>
                                        <p:tav tm="0">
                                          <p:val>
                                            <p:strVal val="0-#ppt_w/2"/>
                                          </p:val>
                                        </p:tav>
                                        <p:tav tm="100000">
                                          <p:val>
                                            <p:strVal val="#ppt_x"/>
                                          </p:val>
                                        </p:tav>
                                      </p:tavLst>
                                    </p:anim>
                                    <p:anim calcmode="lin" valueType="num">
                                      <p:cBhvr additive="base">
                                        <p:cTn id="42" dur="1000" fill="hold"/>
                                        <p:tgtEl>
                                          <p:spTgt spid="20"/>
                                        </p:tgtEl>
                                        <p:attrNameLst>
                                          <p:attrName>ppt_y</p:attrName>
                                        </p:attrNameLst>
                                      </p:cBhvr>
                                      <p:tavLst>
                                        <p:tav tm="0">
                                          <p:val>
                                            <p:strVal val="#ppt_y"/>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56"/>
                                        </p:tgtEl>
                                        <p:attrNameLst>
                                          <p:attrName>style.visibility</p:attrName>
                                        </p:attrNameLst>
                                      </p:cBhvr>
                                      <p:to>
                                        <p:strVal val="visible"/>
                                      </p:to>
                                    </p:set>
                                    <p:anim calcmode="lin" valueType="num">
                                      <p:cBhvr additive="base">
                                        <p:cTn id="45" dur="500" fill="hold"/>
                                        <p:tgtEl>
                                          <p:spTgt spid="56"/>
                                        </p:tgtEl>
                                        <p:attrNameLst>
                                          <p:attrName>ppt_x</p:attrName>
                                        </p:attrNameLst>
                                      </p:cBhvr>
                                      <p:tavLst>
                                        <p:tav tm="0">
                                          <p:val>
                                            <p:strVal val="#ppt_x"/>
                                          </p:val>
                                        </p:tav>
                                        <p:tav tm="100000">
                                          <p:val>
                                            <p:strVal val="#ppt_x"/>
                                          </p:val>
                                        </p:tav>
                                      </p:tavLst>
                                    </p:anim>
                                    <p:anim calcmode="lin" valueType="num">
                                      <p:cBhvr additive="base">
                                        <p:cTn id="46" dur="500" fill="hold"/>
                                        <p:tgtEl>
                                          <p:spTgt spid="56"/>
                                        </p:tgtEl>
                                        <p:attrNameLst>
                                          <p:attrName>ppt_y</p:attrName>
                                        </p:attrNameLst>
                                      </p:cBhvr>
                                      <p:tavLst>
                                        <p:tav tm="0">
                                          <p:val>
                                            <p:strVal val="1+#ppt_h/2"/>
                                          </p:val>
                                        </p:tav>
                                        <p:tav tm="100000">
                                          <p:val>
                                            <p:strVal val="#ppt_y"/>
                                          </p:val>
                                        </p:tav>
                                      </p:tavLst>
                                    </p:anim>
                                  </p:childTnLst>
                                </p:cTn>
                              </p:par>
                            </p:childTnLst>
                          </p:cTn>
                        </p:par>
                        <p:par>
                          <p:cTn id="47" fill="hold" nodeType="afterGroup">
                            <p:stCondLst>
                              <p:cond delay="6000"/>
                            </p:stCondLst>
                            <p:childTnLst>
                              <p:par>
                                <p:cTn id="48" presetID="9" presetClass="entr" presetSubtype="0" fill="hold" grpId="0" nodeType="afterEffect">
                                  <p:stCondLst>
                                    <p:cond delay="0"/>
                                  </p:stCondLst>
                                  <p:childTnLst>
                                    <p:set>
                                      <p:cBhvr>
                                        <p:cTn id="49" dur="1" fill="hold">
                                          <p:stCondLst>
                                            <p:cond delay="0"/>
                                          </p:stCondLst>
                                        </p:cTn>
                                        <p:tgtEl>
                                          <p:spTgt spid="60">
                                            <p:txEl>
                                              <p:pRg st="0" end="0"/>
                                            </p:txEl>
                                          </p:spTgt>
                                        </p:tgtEl>
                                        <p:attrNameLst>
                                          <p:attrName>style.visibility</p:attrName>
                                        </p:attrNameLst>
                                      </p:cBhvr>
                                      <p:to>
                                        <p:strVal val="visible"/>
                                      </p:to>
                                    </p:set>
                                    <p:animEffect transition="in" filter="dissolve">
                                      <p:cBhvr>
                                        <p:cTn id="50" dur="500"/>
                                        <p:tgtEl>
                                          <p:spTgt spid="60">
                                            <p:txEl>
                                              <p:pRg st="0" end="0"/>
                                            </p:txEl>
                                          </p:spTgt>
                                        </p:tgtEl>
                                      </p:cBhvr>
                                    </p:animEffect>
                                  </p:childTnLst>
                                </p:cTn>
                              </p:par>
                            </p:childTnLst>
                          </p:cTn>
                        </p:par>
                        <p:par>
                          <p:cTn id="51" fill="hold" nodeType="afterGroup">
                            <p:stCondLst>
                              <p:cond delay="6500"/>
                            </p:stCondLst>
                            <p:childTnLst>
                              <p:par>
                                <p:cTn id="52" presetID="9" presetClass="entr" presetSubtype="0" fill="hold" grpId="0" nodeType="afterEffect">
                                  <p:stCondLst>
                                    <p:cond delay="0"/>
                                  </p:stCondLst>
                                  <p:childTnLst>
                                    <p:set>
                                      <p:cBhvr>
                                        <p:cTn id="53" dur="1" fill="hold">
                                          <p:stCondLst>
                                            <p:cond delay="0"/>
                                          </p:stCondLst>
                                        </p:cTn>
                                        <p:tgtEl>
                                          <p:spTgt spid="60">
                                            <p:txEl>
                                              <p:pRg st="1" end="1"/>
                                            </p:txEl>
                                          </p:spTgt>
                                        </p:tgtEl>
                                        <p:attrNameLst>
                                          <p:attrName>style.visibility</p:attrName>
                                        </p:attrNameLst>
                                      </p:cBhvr>
                                      <p:to>
                                        <p:strVal val="visible"/>
                                      </p:to>
                                    </p:set>
                                    <p:animEffect transition="in" filter="dissolve">
                                      <p:cBhvr>
                                        <p:cTn id="54" dur="500"/>
                                        <p:tgtEl>
                                          <p:spTgt spid="60">
                                            <p:txEl>
                                              <p:pRg st="1" end="1"/>
                                            </p:txEl>
                                          </p:spTgt>
                                        </p:tgtEl>
                                      </p:cBhvr>
                                    </p:animEffect>
                                  </p:childTnLst>
                                </p:cTn>
                              </p:par>
                            </p:childTnLst>
                          </p:cTn>
                        </p:par>
                        <p:par>
                          <p:cTn id="55" fill="hold" nodeType="afterGroup">
                            <p:stCondLst>
                              <p:cond delay="7000"/>
                            </p:stCondLst>
                            <p:childTnLst>
                              <p:par>
                                <p:cTn id="56" presetID="9" presetClass="entr" presetSubtype="0" fill="hold" grpId="0" nodeType="afterEffect">
                                  <p:stCondLst>
                                    <p:cond delay="0"/>
                                  </p:stCondLst>
                                  <p:childTnLst>
                                    <p:set>
                                      <p:cBhvr>
                                        <p:cTn id="57" dur="1" fill="hold">
                                          <p:stCondLst>
                                            <p:cond delay="0"/>
                                          </p:stCondLst>
                                        </p:cTn>
                                        <p:tgtEl>
                                          <p:spTgt spid="60">
                                            <p:txEl>
                                              <p:pRg st="2" end="2"/>
                                            </p:txEl>
                                          </p:spTgt>
                                        </p:tgtEl>
                                        <p:attrNameLst>
                                          <p:attrName>style.visibility</p:attrName>
                                        </p:attrNameLst>
                                      </p:cBhvr>
                                      <p:to>
                                        <p:strVal val="visible"/>
                                      </p:to>
                                    </p:set>
                                    <p:animEffect transition="in" filter="dissolve">
                                      <p:cBhvr>
                                        <p:cTn id="58" dur="500"/>
                                        <p:tgtEl>
                                          <p:spTgt spid="60">
                                            <p:txEl>
                                              <p:pRg st="2" end="2"/>
                                            </p:txEl>
                                          </p:spTgt>
                                        </p:tgtEl>
                                      </p:cBhvr>
                                    </p:animEffect>
                                  </p:childTnLst>
                                </p:cTn>
                              </p:par>
                            </p:childTnLst>
                          </p:cTn>
                        </p:par>
                        <p:par>
                          <p:cTn id="59" fill="hold" nodeType="afterGroup">
                            <p:stCondLst>
                              <p:cond delay="7500"/>
                            </p:stCondLst>
                            <p:childTnLst>
                              <p:par>
                                <p:cTn id="60" presetID="9" presetClass="entr" presetSubtype="0" fill="hold" grpId="0" nodeType="afterEffect">
                                  <p:stCondLst>
                                    <p:cond delay="0"/>
                                  </p:stCondLst>
                                  <p:childTnLst>
                                    <p:set>
                                      <p:cBhvr>
                                        <p:cTn id="61" dur="1" fill="hold">
                                          <p:stCondLst>
                                            <p:cond delay="0"/>
                                          </p:stCondLst>
                                        </p:cTn>
                                        <p:tgtEl>
                                          <p:spTgt spid="60">
                                            <p:txEl>
                                              <p:pRg st="3" end="3"/>
                                            </p:txEl>
                                          </p:spTgt>
                                        </p:tgtEl>
                                        <p:attrNameLst>
                                          <p:attrName>style.visibility</p:attrName>
                                        </p:attrNameLst>
                                      </p:cBhvr>
                                      <p:to>
                                        <p:strVal val="visible"/>
                                      </p:to>
                                    </p:set>
                                    <p:animEffect transition="in" filter="dissolve">
                                      <p:cBhvr>
                                        <p:cTn id="62" dur="500"/>
                                        <p:tgtEl>
                                          <p:spTgt spid="60">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55" grpId="0"/>
      <p:bldP spid="56" grpId="0"/>
      <p:bldP spid="59" grpId="0" build="p" autoUpdateAnimBg="0"/>
      <p:bldP spid="60" grpId="0" uiExpand="1" build="p" autoUpdateAnimBg="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Text Placeholder 2">
            <a:extLst>
              <a:ext uri="{FF2B5EF4-FFF2-40B4-BE49-F238E27FC236}">
                <a16:creationId xmlns:a16="http://schemas.microsoft.com/office/drawing/2014/main" id="{C2E1BBD1-15A6-4D2D-B05F-9DDF439556B5}"/>
              </a:ext>
            </a:extLst>
          </p:cNvPr>
          <p:cNvSpPr>
            <a:spLocks noGrp="1" noChangeArrowheads="1"/>
          </p:cNvSpPr>
          <p:nvPr>
            <p:ph type="body" sz="quarter" idx="4294967295"/>
          </p:nvPr>
        </p:nvSpPr>
        <p:spPr bwMode="auto">
          <a:xfrm>
            <a:off x="261938" y="188913"/>
            <a:ext cx="9659937" cy="3238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b="1">
                <a:solidFill>
                  <a:srgbClr val="86D2E9"/>
                </a:solidFill>
                <a:latin typeface="Century Gothic" panose="020B0502020202020204" pitchFamily="34" charset="0"/>
              </a:rPr>
              <a:t>Self-Discovery: Additional Features</a:t>
            </a:r>
            <a:endParaRPr lang="en-NZ" altLang="en-US" sz="1800">
              <a:latin typeface="Century Gothic" panose="020B0502020202020204" pitchFamily="34" charset="0"/>
            </a:endParaRPr>
          </a:p>
        </p:txBody>
      </p:sp>
      <p:grpSp>
        <p:nvGrpSpPr>
          <p:cNvPr id="11" name="Grupa 2">
            <a:extLst>
              <a:ext uri="{FF2B5EF4-FFF2-40B4-BE49-F238E27FC236}">
                <a16:creationId xmlns:a16="http://schemas.microsoft.com/office/drawing/2014/main" id="{C7742D68-2C49-BE3B-F0E0-FAC5EED5C956}"/>
              </a:ext>
            </a:extLst>
          </p:cNvPr>
          <p:cNvGrpSpPr/>
          <p:nvPr/>
        </p:nvGrpSpPr>
        <p:grpSpPr>
          <a:xfrm>
            <a:off x="-334550" y="778024"/>
            <a:ext cx="5693833" cy="510778"/>
            <a:chOff x="6096000" y="4628233"/>
            <a:chExt cx="6428442" cy="510778"/>
          </a:xfrm>
          <a:solidFill>
            <a:srgbClr val="86D2E9"/>
          </a:solidFill>
        </p:grpSpPr>
        <p:sp>
          <p:nvSpPr>
            <p:cNvPr id="12" name="Prostokąt zaokrąglony 3">
              <a:extLst>
                <a:ext uri="{FF2B5EF4-FFF2-40B4-BE49-F238E27FC236}">
                  <a16:creationId xmlns:a16="http://schemas.microsoft.com/office/drawing/2014/main" id="{BC279263-B987-A6B2-2657-8BBF05AD423A}"/>
                </a:ext>
              </a:extLst>
            </p:cNvPr>
            <p:cNvSpPr/>
            <p:nvPr/>
          </p:nvSpPr>
          <p:spPr>
            <a:xfrm>
              <a:off x="6096000" y="4628233"/>
              <a:ext cx="6428442" cy="461665"/>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defTabSz="913203" eaLnBrk="1" fontAlgn="auto" hangingPunct="1">
                <a:spcBef>
                  <a:spcPts val="0"/>
                </a:spcBef>
                <a:spcAft>
                  <a:spcPts val="0"/>
                </a:spcAft>
                <a:defRPr/>
              </a:pPr>
              <a:endParaRPr lang="pl-PL">
                <a:latin typeface="Century Gothic" panose="020B0502020202020204" pitchFamily="34" charset="0"/>
              </a:endParaRPr>
            </a:p>
          </p:txBody>
        </p:sp>
        <p:sp>
          <p:nvSpPr>
            <p:cNvPr id="13" name="TextBox 91">
              <a:extLst>
                <a:ext uri="{FF2B5EF4-FFF2-40B4-BE49-F238E27FC236}">
                  <a16:creationId xmlns:a16="http://schemas.microsoft.com/office/drawing/2014/main" id="{4BFC3D44-4D6C-762D-3564-24155F36293B}"/>
                </a:ext>
              </a:extLst>
            </p:cNvPr>
            <p:cNvSpPr txBox="1"/>
            <p:nvPr/>
          </p:nvSpPr>
          <p:spPr>
            <a:xfrm>
              <a:off x="6188806" y="4628233"/>
              <a:ext cx="6335636" cy="510778"/>
            </a:xfrm>
            <a:prstGeom prst="roundRect">
              <a:avLst/>
            </a:prstGeom>
            <a:grpFill/>
          </p:spPr>
          <p:txBody>
            <a:bodyPr>
              <a:spAutoFit/>
            </a:bodyPr>
            <a:lstStyle/>
            <a:p>
              <a:pPr algn="r" defTabSz="913203" eaLnBrk="1" fontAlgn="auto" hangingPunct="1">
                <a:spcBef>
                  <a:spcPts val="0"/>
                </a:spcBef>
                <a:spcAft>
                  <a:spcPts val="0"/>
                </a:spcAft>
                <a:defRPr/>
              </a:pPr>
              <a:r>
                <a:rPr lang="en-NZ" sz="2400" b="1">
                  <a:solidFill>
                    <a:schemeClr val="bg1"/>
                  </a:solidFill>
                  <a:latin typeface="Century Gothic" panose="020B0502020202020204" pitchFamily="34" charset="0"/>
                </a:rPr>
                <a:t>Further Development Indicators</a:t>
              </a:r>
              <a:endParaRPr lang="en-US" sz="2400" b="1">
                <a:solidFill>
                  <a:schemeClr val="bg1"/>
                </a:solidFill>
                <a:latin typeface="Century Gothic" panose="020B0502020202020204" pitchFamily="34" charset="0"/>
              </a:endParaRPr>
            </a:p>
          </p:txBody>
        </p:sp>
      </p:grpSp>
      <p:sp>
        <p:nvSpPr>
          <p:cNvPr id="7" name="Rectangle 6">
            <a:extLst>
              <a:ext uri="{FF2B5EF4-FFF2-40B4-BE49-F238E27FC236}">
                <a16:creationId xmlns:a16="http://schemas.microsoft.com/office/drawing/2014/main" id="{5124498F-A4F4-140E-DDE7-FC28A063EC58}"/>
              </a:ext>
            </a:extLst>
          </p:cNvPr>
          <p:cNvSpPr/>
          <p:nvPr/>
        </p:nvSpPr>
        <p:spPr>
          <a:xfrm>
            <a:off x="242888" y="1363663"/>
            <a:ext cx="5116512" cy="2308225"/>
          </a:xfrm>
          <a:prstGeom prst="rect">
            <a:avLst/>
          </a:prstGeom>
        </p:spPr>
        <p:txBody>
          <a:bodyPr>
            <a:spAutoFit/>
          </a:bodyPr>
          <a:lstStyle/>
          <a:p>
            <a:pPr defTabSz="913260" eaLnBrk="1" fontAlgn="auto" hangingPunct="1">
              <a:spcBef>
                <a:spcPts val="0"/>
              </a:spcBef>
              <a:spcAft>
                <a:spcPts val="0"/>
              </a:spcAft>
              <a:defRPr/>
            </a:pPr>
            <a:r>
              <a:rPr lang="en-NZ" dirty="0">
                <a:solidFill>
                  <a:prstClr val="black"/>
                </a:solidFill>
                <a:latin typeface="Century Gothic" panose="020B0502020202020204" pitchFamily="34" charset="0"/>
              </a:rPr>
              <a:t>There are many other development indicators available from Extended DISC® that you can add to your customised reports or view using Open Preview. These include:</a:t>
            </a:r>
          </a:p>
          <a:p>
            <a:pPr marL="285750" indent="-285750" defTabSz="913260" eaLnBrk="1" fontAlgn="auto" hangingPunct="1">
              <a:spcBef>
                <a:spcPts val="0"/>
              </a:spcBef>
              <a:spcAft>
                <a:spcPts val="0"/>
              </a:spcAft>
              <a:buFont typeface="Arial" panose="020B0604020202020204" pitchFamily="34" charset="0"/>
              <a:buChar char="•"/>
              <a:defRPr/>
            </a:pPr>
            <a:r>
              <a:rPr lang="en-NZ" dirty="0">
                <a:solidFill>
                  <a:prstClr val="black"/>
                </a:solidFill>
                <a:latin typeface="Century Gothic" panose="020B0502020202020204" pitchFamily="34" charset="0"/>
              </a:rPr>
              <a:t>10x 4Q Diamonds</a:t>
            </a:r>
          </a:p>
          <a:p>
            <a:pPr marL="285750" indent="-285750" defTabSz="913260" eaLnBrk="1" fontAlgn="auto" hangingPunct="1">
              <a:spcBef>
                <a:spcPts val="0"/>
              </a:spcBef>
              <a:spcAft>
                <a:spcPts val="0"/>
              </a:spcAft>
              <a:buFont typeface="Arial" panose="020B0604020202020204" pitchFamily="34" charset="0"/>
              <a:buChar char="•"/>
              <a:defRPr/>
            </a:pPr>
            <a:r>
              <a:rPr lang="en-NZ" dirty="0">
                <a:solidFill>
                  <a:prstClr val="black"/>
                </a:solidFill>
                <a:latin typeface="Century Gothic" panose="020B0502020202020204" pitchFamily="34" charset="0"/>
              </a:rPr>
              <a:t>Job Templates</a:t>
            </a:r>
          </a:p>
          <a:p>
            <a:pPr marL="285750" indent="-285750" defTabSz="913260" eaLnBrk="1" fontAlgn="auto" hangingPunct="1">
              <a:spcBef>
                <a:spcPts val="0"/>
              </a:spcBef>
              <a:spcAft>
                <a:spcPts val="0"/>
              </a:spcAft>
              <a:buFont typeface="Arial" panose="020B0604020202020204" pitchFamily="34" charset="0"/>
              <a:buChar char="•"/>
              <a:defRPr/>
            </a:pPr>
            <a:r>
              <a:rPr lang="en-NZ" dirty="0">
                <a:solidFill>
                  <a:prstClr val="black"/>
                </a:solidFill>
                <a:latin typeface="Century Gothic" panose="020B0502020202020204" pitchFamily="34" charset="0"/>
              </a:rPr>
              <a:t>Learning Style Competencies</a:t>
            </a:r>
          </a:p>
        </p:txBody>
      </p:sp>
      <p:pic>
        <p:nvPicPr>
          <p:cNvPr id="8" name="Picture 7" descr="Table&#10;&#10;Description automatically generated">
            <a:extLst>
              <a:ext uri="{FF2B5EF4-FFF2-40B4-BE49-F238E27FC236}">
                <a16:creationId xmlns:a16="http://schemas.microsoft.com/office/drawing/2014/main" id="{09F99B20-3C28-9945-595D-2E57B06522E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59400" y="1757363"/>
            <a:ext cx="6715125" cy="3344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13" descr="Text&#10;&#10;Description automatically generated with low confidence">
            <a:extLst>
              <a:ext uri="{FF2B5EF4-FFF2-40B4-BE49-F238E27FC236}">
                <a16:creationId xmlns:a16="http://schemas.microsoft.com/office/drawing/2014/main" id="{3429AC04-80CE-DEE1-E122-22E3DB2EE58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11800" y="1841500"/>
            <a:ext cx="6408738" cy="3562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4" descr="Diagram&#10;&#10;Description automatically generated with medium confidence">
            <a:extLst>
              <a:ext uri="{FF2B5EF4-FFF2-40B4-BE49-F238E27FC236}">
                <a16:creationId xmlns:a16="http://schemas.microsoft.com/office/drawing/2014/main" id="{AAE1287F-77A3-50B7-7391-AFA4476F0EE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43418" y="836026"/>
            <a:ext cx="6277120" cy="4896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67944" name="Group 9">
            <a:extLst>
              <a:ext uri="{FF2B5EF4-FFF2-40B4-BE49-F238E27FC236}">
                <a16:creationId xmlns:a16="http://schemas.microsoft.com/office/drawing/2014/main" id="{6E4ECB2B-A737-0309-01FA-CA50184F6D8F}"/>
              </a:ext>
            </a:extLst>
          </p:cNvPr>
          <p:cNvGrpSpPr>
            <a:grpSpLocks/>
          </p:cNvGrpSpPr>
          <p:nvPr/>
        </p:nvGrpSpPr>
        <p:grpSpPr bwMode="auto">
          <a:xfrm>
            <a:off x="9604375" y="204788"/>
            <a:ext cx="2849563" cy="376237"/>
            <a:chOff x="9604598" y="204437"/>
            <a:chExt cx="2848654" cy="377134"/>
          </a:xfrm>
        </p:grpSpPr>
        <p:sp>
          <p:nvSpPr>
            <p:cNvPr id="15" name="Prostokąt zaokrąglony 7">
              <a:extLst>
                <a:ext uri="{FF2B5EF4-FFF2-40B4-BE49-F238E27FC236}">
                  <a16:creationId xmlns:a16="http://schemas.microsoft.com/office/drawing/2014/main" id="{A7F0BA81-9F1C-BAE5-1F6C-188B0AC87AC9}"/>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22 of GD Section</a:t>
              </a:r>
              <a:endParaRPr lang="en-US" sz="1100" b="1">
                <a:solidFill>
                  <a:schemeClr val="bg1"/>
                </a:solidFill>
                <a:latin typeface="Century Gothic" panose="020B0502020202020204" pitchFamily="34" charset="0"/>
              </a:endParaRPr>
            </a:p>
          </p:txBody>
        </p:sp>
        <p:pic>
          <p:nvPicPr>
            <p:cNvPr id="167946" name="Graphic 15" descr="Closed book with solid fill">
              <a:extLst>
                <a:ext uri="{FF2B5EF4-FFF2-40B4-BE49-F238E27FC236}">
                  <a16:creationId xmlns:a16="http://schemas.microsoft.com/office/drawing/2014/main" id="{B60B2C05-EB97-EE04-F9B0-1605B209B59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1250" fill="hold"/>
                                        <p:tgtEl>
                                          <p:spTgt spid="11"/>
                                        </p:tgtEl>
                                        <p:attrNameLst>
                                          <p:attrName>ppt_x</p:attrName>
                                        </p:attrNameLst>
                                      </p:cBhvr>
                                      <p:tavLst>
                                        <p:tav tm="0">
                                          <p:val>
                                            <p:strVal val="0-#ppt_w/2"/>
                                          </p:val>
                                        </p:tav>
                                        <p:tav tm="100000">
                                          <p:val>
                                            <p:strVal val="#ppt_x"/>
                                          </p:val>
                                        </p:tav>
                                      </p:tavLst>
                                    </p:anim>
                                    <p:anim calcmode="lin" valueType="num">
                                      <p:cBhvr additive="base">
                                        <p:cTn id="8" dur="1250" fill="hold"/>
                                        <p:tgtEl>
                                          <p:spTgt spid="11"/>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250"/>
                            </p:stCondLst>
                            <p:childTnLst>
                              <p:par>
                                <p:cTn id="10" presetID="42" presetClass="entr" presetSubtype="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1000"/>
                                        <p:tgtEl>
                                          <p:spTgt spid="7"/>
                                        </p:tgtEl>
                                      </p:cBhvr>
                                    </p:animEffect>
                                    <p:anim calcmode="lin" valueType="num">
                                      <p:cBhvr>
                                        <p:cTn id="13" dur="1000" fill="hold"/>
                                        <p:tgtEl>
                                          <p:spTgt spid="7"/>
                                        </p:tgtEl>
                                        <p:attrNameLst>
                                          <p:attrName>ppt_x</p:attrName>
                                        </p:attrNameLst>
                                      </p:cBhvr>
                                      <p:tavLst>
                                        <p:tav tm="0">
                                          <p:val>
                                            <p:strVal val="#ppt_x"/>
                                          </p:val>
                                        </p:tav>
                                        <p:tav tm="100000">
                                          <p:val>
                                            <p:strVal val="#ppt_x"/>
                                          </p:val>
                                        </p:tav>
                                      </p:tavLst>
                                    </p:anim>
                                    <p:anim calcmode="lin" valueType="num">
                                      <p:cBhvr>
                                        <p:cTn id="14"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ppt_x"/>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nodeType="click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additive="base">
                                        <p:cTn id="25" dur="500" fill="hold"/>
                                        <p:tgtEl>
                                          <p:spTgt spid="14"/>
                                        </p:tgtEl>
                                        <p:attrNameLst>
                                          <p:attrName>ppt_x</p:attrName>
                                        </p:attrNameLst>
                                      </p:cBhvr>
                                      <p:tavLst>
                                        <p:tav tm="0">
                                          <p:val>
                                            <p:strVal val="1+#ppt_w/2"/>
                                          </p:val>
                                        </p:tav>
                                        <p:tav tm="100000">
                                          <p:val>
                                            <p:strVal val="#ppt_x"/>
                                          </p:val>
                                        </p:tav>
                                      </p:tavLst>
                                    </p:anim>
                                    <p:anim calcmode="lin" valueType="num">
                                      <p:cBhvr additive="base">
                                        <p:cTn id="26"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nodeType="clickEffect">
                                  <p:stCondLst>
                                    <p:cond delay="0"/>
                                  </p:stCondLst>
                                  <p:childTnLst>
                                    <p:set>
                                      <p:cBhvr>
                                        <p:cTn id="30" dur="1" fill="hold">
                                          <p:stCondLst>
                                            <p:cond delay="0"/>
                                          </p:stCondLst>
                                        </p:cTn>
                                        <p:tgtEl>
                                          <p:spTgt spid="5"/>
                                        </p:tgtEl>
                                        <p:attrNameLst>
                                          <p:attrName>style.visibility</p:attrName>
                                        </p:attrNameLst>
                                      </p:cBhvr>
                                      <p:to>
                                        <p:strVal val="visible"/>
                                      </p:to>
                                    </p:set>
                                    <p:anim calcmode="lin" valueType="num">
                                      <p:cBhvr additive="base">
                                        <p:cTn id="31" dur="500" fill="hold"/>
                                        <p:tgtEl>
                                          <p:spTgt spid="5"/>
                                        </p:tgtEl>
                                        <p:attrNameLst>
                                          <p:attrName>ppt_x</p:attrName>
                                        </p:attrNameLst>
                                      </p:cBhvr>
                                      <p:tavLst>
                                        <p:tav tm="0">
                                          <p:val>
                                            <p:strVal val="1+#ppt_w/2"/>
                                          </p:val>
                                        </p:tav>
                                        <p:tav tm="100000">
                                          <p:val>
                                            <p:strVal val="#ppt_x"/>
                                          </p:val>
                                        </p:tav>
                                      </p:tavLst>
                                    </p:anim>
                                    <p:anim calcmode="lin" valueType="num">
                                      <p:cBhvr additive="base">
                                        <p:cTn id="32"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Symbol zastępczy tekstu 1">
            <a:extLst>
              <a:ext uri="{FF2B5EF4-FFF2-40B4-BE49-F238E27FC236}">
                <a16:creationId xmlns:a16="http://schemas.microsoft.com/office/drawing/2014/main" id="{5C51B205-B56E-03D7-8F36-5E28A30EBB9A}"/>
              </a:ext>
            </a:extLst>
          </p:cNvPr>
          <p:cNvSpPr>
            <a:spLocks noGrp="1" noChangeArrowheads="1"/>
          </p:cNvSpPr>
          <p:nvPr>
            <p:ph type="body" sz="quarter" idx="10"/>
          </p:nvPr>
        </p:nvSpPr>
        <p:spPr bwMode="auto">
          <a:xfrm>
            <a:off x="4659313" y="3402013"/>
            <a:ext cx="8280400" cy="70802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eaLnBrk="1" hangingPunct="1"/>
            <a:r>
              <a:rPr lang="pl-PL" altLang="en-US" sz="4000"/>
              <a:t>Thank you for your attention</a:t>
            </a:r>
          </a:p>
        </p:txBody>
      </p:sp>
      <p:sp>
        <p:nvSpPr>
          <p:cNvPr id="3" name="Symbol zastępczy tekstu 2">
            <a:extLst>
              <a:ext uri="{FF2B5EF4-FFF2-40B4-BE49-F238E27FC236}">
                <a16:creationId xmlns:a16="http://schemas.microsoft.com/office/drawing/2014/main" id="{7625C714-1318-8E28-49B1-7E6570E0E200}"/>
              </a:ext>
            </a:extLst>
          </p:cNvPr>
          <p:cNvSpPr>
            <a:spLocks noGrp="1"/>
          </p:cNvSpPr>
          <p:nvPr>
            <p:ph type="body" sz="quarter" idx="11"/>
          </p:nvPr>
        </p:nvSpPr>
        <p:spPr>
          <a:xfrm>
            <a:off x="4657725" y="4090988"/>
            <a:ext cx="4306888" cy="708025"/>
          </a:xfrm>
        </p:spPr>
        <p:txBody>
          <a:bodyPr>
            <a:normAutofit fontScale="92500" lnSpcReduction="10000"/>
          </a:bodyPr>
          <a:lstStyle/>
          <a:p>
            <a:pPr defTabSz="979626" eaLnBrk="1" fontAlgn="auto" hangingPunct="1">
              <a:spcAft>
                <a:spcPts val="0"/>
              </a:spcAft>
              <a:defRPr/>
            </a:pPr>
            <a:r>
              <a:rPr lang="pl-PL" dirty="0"/>
              <a:t>Extended DISC®</a:t>
            </a:r>
          </a:p>
        </p:txBody>
      </p:sp>
    </p:spTree>
  </p:cSld>
  <p:clrMapOvr>
    <a:masterClrMapping/>
  </p:clrMapOvr>
  <p:transition spd="slow">
    <p:pull/>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95513C5D-2774-DDEF-E9E9-A40A3AB96F3E}"/>
              </a:ext>
            </a:extLst>
          </p:cNvPr>
          <p:cNvSpPr txBox="1">
            <a:spLocks noChangeArrowheads="1"/>
          </p:cNvSpPr>
          <p:nvPr/>
        </p:nvSpPr>
        <p:spPr bwMode="auto">
          <a:xfrm>
            <a:off x="4659313" y="3286125"/>
            <a:ext cx="8281987"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6463">
              <a:defRPr>
                <a:solidFill>
                  <a:schemeClr val="tx1"/>
                </a:solidFill>
                <a:latin typeface="Calibri" panose="020F0502020204030204" pitchFamily="34" charset="0"/>
              </a:defRPr>
            </a:lvl1pPr>
            <a:lvl2pPr marL="736600" indent="-282575" defTabSz="906463">
              <a:defRPr>
                <a:solidFill>
                  <a:schemeClr val="tx1"/>
                </a:solidFill>
                <a:latin typeface="Calibri" panose="020F0502020204030204" pitchFamily="34" charset="0"/>
              </a:defRPr>
            </a:lvl2pPr>
            <a:lvl3pPr marL="1133475" indent="-225425" defTabSz="906463">
              <a:defRPr>
                <a:solidFill>
                  <a:schemeClr val="tx1"/>
                </a:solidFill>
                <a:latin typeface="Calibri" panose="020F0502020204030204" pitchFamily="34" charset="0"/>
              </a:defRPr>
            </a:lvl3pPr>
            <a:lvl4pPr marL="1587500" indent="-225425" defTabSz="906463">
              <a:defRPr>
                <a:solidFill>
                  <a:schemeClr val="tx1"/>
                </a:solidFill>
                <a:latin typeface="Calibri" panose="020F0502020204030204" pitchFamily="34" charset="0"/>
              </a:defRPr>
            </a:lvl4pPr>
            <a:lvl5pPr marL="2041525" indent="-225425" defTabSz="906463">
              <a:defRPr>
                <a:solidFill>
                  <a:schemeClr val="tx1"/>
                </a:solidFill>
                <a:latin typeface="Calibri" panose="020F0502020204030204" pitchFamily="34" charset="0"/>
              </a:defRPr>
            </a:lvl5pPr>
            <a:lvl6pPr marL="2498725" indent="-225425" defTabSz="906463" eaLnBrk="0" fontAlgn="base" hangingPunct="0">
              <a:spcBef>
                <a:spcPct val="0"/>
              </a:spcBef>
              <a:spcAft>
                <a:spcPct val="0"/>
              </a:spcAft>
              <a:defRPr>
                <a:solidFill>
                  <a:schemeClr val="tx1"/>
                </a:solidFill>
                <a:latin typeface="Calibri" panose="020F0502020204030204" pitchFamily="34" charset="0"/>
              </a:defRPr>
            </a:lvl6pPr>
            <a:lvl7pPr marL="2955925" indent="-225425" defTabSz="906463" eaLnBrk="0" fontAlgn="base" hangingPunct="0">
              <a:spcBef>
                <a:spcPct val="0"/>
              </a:spcBef>
              <a:spcAft>
                <a:spcPct val="0"/>
              </a:spcAft>
              <a:defRPr>
                <a:solidFill>
                  <a:schemeClr val="tx1"/>
                </a:solidFill>
                <a:latin typeface="Calibri" panose="020F0502020204030204" pitchFamily="34" charset="0"/>
              </a:defRPr>
            </a:lvl7pPr>
            <a:lvl8pPr marL="3413125" indent="-225425" defTabSz="906463" eaLnBrk="0" fontAlgn="base" hangingPunct="0">
              <a:spcBef>
                <a:spcPct val="0"/>
              </a:spcBef>
              <a:spcAft>
                <a:spcPct val="0"/>
              </a:spcAft>
              <a:defRPr>
                <a:solidFill>
                  <a:schemeClr val="tx1"/>
                </a:solidFill>
                <a:latin typeface="Calibri" panose="020F0502020204030204" pitchFamily="34" charset="0"/>
              </a:defRPr>
            </a:lvl8pPr>
            <a:lvl9pPr marL="3870325" indent="-225425" defTabSz="906463"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NZ" altLang="en-US" sz="4000" b="1">
                <a:solidFill>
                  <a:srgbClr val="7BC716"/>
                </a:solidFill>
                <a:latin typeface="Century Gothic" panose="020B0502020202020204" pitchFamily="34" charset="0"/>
              </a:rPr>
              <a:t>Team &amp; Build</a:t>
            </a:r>
            <a:endParaRPr lang="pl-PL" altLang="en-US" sz="4000" b="1">
              <a:solidFill>
                <a:srgbClr val="7BC716"/>
              </a:solidFill>
              <a:latin typeface="Century Gothic" panose="020B0502020202020204" pitchFamily="34" charset="0"/>
            </a:endParaRPr>
          </a:p>
        </p:txBody>
      </p:sp>
      <p:sp>
        <p:nvSpPr>
          <p:cNvPr id="3" name="Symbol zastępczy tekstu 2">
            <a:extLst>
              <a:ext uri="{FF2B5EF4-FFF2-40B4-BE49-F238E27FC236}">
                <a16:creationId xmlns:a16="http://schemas.microsoft.com/office/drawing/2014/main" id="{81289AE9-7825-12E4-764F-EA324E186E0C}"/>
              </a:ext>
            </a:extLst>
          </p:cNvPr>
          <p:cNvSpPr txBox="1">
            <a:spLocks/>
          </p:cNvSpPr>
          <p:nvPr/>
        </p:nvSpPr>
        <p:spPr>
          <a:xfrm>
            <a:off x="4659313" y="3994150"/>
            <a:ext cx="4217987" cy="708025"/>
          </a:xfrm>
          <a:prstGeom prst="rect">
            <a:avLst/>
          </a:prstGeom>
        </p:spPr>
        <p:txBody>
          <a:bodyPr/>
          <a:lstStyle>
            <a:lvl1pPr marL="340463" indent="-340463" algn="l" defTabSz="907864"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37599" indent="-283701" algn="l" defTabSz="907864"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34797" indent="-226975" algn="l" defTabSz="907864"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588672"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42570"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496473"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50374"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04275"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58177"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spcAft>
                <a:spcPts val="0"/>
              </a:spcAft>
              <a:buFont typeface="Arial" panose="020B0604020202020204" pitchFamily="34" charset="0"/>
              <a:buNone/>
              <a:defRPr/>
            </a:pPr>
            <a:r>
              <a:rPr lang="en-NZ">
                <a:solidFill>
                  <a:schemeClr val="accent6">
                    <a:lumMod val="50000"/>
                  </a:schemeClr>
                </a:solidFill>
                <a:latin typeface="Century Gothic" panose="020B0502020202020204" pitchFamily="34" charset="0"/>
              </a:rPr>
              <a:t>Module Two</a:t>
            </a:r>
            <a:endParaRPr lang="pl-PL">
              <a:solidFill>
                <a:schemeClr val="accent6">
                  <a:lumMod val="50000"/>
                </a:schemeClr>
              </a:solidFill>
              <a:latin typeface="Century Gothic" panose="020B0502020202020204" pitchFamily="34" charset="0"/>
            </a:endParaRPr>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0-#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
                                            <p:txEl>
                                              <p:pRg st="0" end="0"/>
                                            </p:txEl>
                                          </p:spTgt>
                                        </p:tgtEl>
                                        <p:attrNameLst>
                                          <p:attrName>style.visibility</p:attrName>
                                        </p:attrNameLst>
                                      </p:cBhvr>
                                      <p:to>
                                        <p:strVal val="visible"/>
                                      </p:to>
                                    </p:set>
                                    <p:anim calcmode="lin" valueType="num">
                                      <p:cBhvr additive="base">
                                        <p:cTn id="11"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P spid="3" grpId="0" build="p"/>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4" name="Text Placeholder 1">
            <a:extLst>
              <a:ext uri="{FF2B5EF4-FFF2-40B4-BE49-F238E27FC236}">
                <a16:creationId xmlns:a16="http://schemas.microsoft.com/office/drawing/2014/main" id="{92C401C8-6B15-5914-B223-C5481A164455}"/>
              </a:ext>
            </a:extLst>
          </p:cNvPr>
          <p:cNvSpPr>
            <a:spLocks noGrp="1" noChangeArrowheads="1"/>
          </p:cNvSpPr>
          <p:nvPr>
            <p:ph type="body" sz="quarter" idx="4294967295"/>
          </p:nvPr>
        </p:nvSpPr>
        <p:spPr bwMode="auto">
          <a:xfrm>
            <a:off x="334963" y="188913"/>
            <a:ext cx="9658350" cy="4000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a:latin typeface="Century Gothic" panose="020B0502020202020204" pitchFamily="34" charset="0"/>
              </a:rPr>
              <a:t>Teams: </a:t>
            </a:r>
            <a:r>
              <a:rPr lang="en-NZ" altLang="en-US" sz="1800" b="1">
                <a:solidFill>
                  <a:srgbClr val="7BC716"/>
                </a:solidFill>
                <a:latin typeface="Century Gothic" panose="020B0502020202020204" pitchFamily="34" charset="0"/>
              </a:rPr>
              <a:t>Module Agenda</a:t>
            </a:r>
          </a:p>
        </p:txBody>
      </p:sp>
      <p:grpSp>
        <p:nvGrpSpPr>
          <p:cNvPr id="4" name="Group 3">
            <a:extLst>
              <a:ext uri="{FF2B5EF4-FFF2-40B4-BE49-F238E27FC236}">
                <a16:creationId xmlns:a16="http://schemas.microsoft.com/office/drawing/2014/main" id="{60821BD4-BE2C-8B67-692C-3B686BF6EA6C}"/>
              </a:ext>
            </a:extLst>
          </p:cNvPr>
          <p:cNvGrpSpPr>
            <a:grpSpLocks/>
          </p:cNvGrpSpPr>
          <p:nvPr/>
        </p:nvGrpSpPr>
        <p:grpSpPr bwMode="auto">
          <a:xfrm>
            <a:off x="1624013" y="765175"/>
            <a:ext cx="8940800" cy="971550"/>
            <a:chOff x="1624806" y="765498"/>
            <a:chExt cx="8940800" cy="972000"/>
          </a:xfrm>
        </p:grpSpPr>
        <p:graphicFrame>
          <p:nvGraphicFramePr>
            <p:cNvPr id="5" name="Diagram 4">
              <a:extLst>
                <a:ext uri="{FF2B5EF4-FFF2-40B4-BE49-F238E27FC236}">
                  <a16:creationId xmlns:a16="http://schemas.microsoft.com/office/drawing/2014/main" id="{4236F532-FEE1-9AA0-B4C2-9D9AC0627FD8}"/>
                </a:ext>
              </a:extLst>
            </p:cNvPr>
            <p:cNvGraphicFramePr/>
            <p:nvPr/>
          </p:nvGraphicFramePr>
          <p:xfrm>
            <a:off x="1624806" y="765498"/>
            <a:ext cx="8940800" cy="972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94935" name="TextBox 2">
              <a:extLst>
                <a:ext uri="{FF2B5EF4-FFF2-40B4-BE49-F238E27FC236}">
                  <a16:creationId xmlns:a16="http://schemas.microsoft.com/office/drawing/2014/main" id="{7C4199C7-1A06-22E8-2969-E13567E7F246}"/>
                </a:ext>
              </a:extLst>
            </p:cNvPr>
            <p:cNvSpPr txBox="1">
              <a:spLocks noChangeArrowheads="1"/>
            </p:cNvSpPr>
            <p:nvPr/>
          </p:nvSpPr>
          <p:spPr bwMode="auto">
            <a:xfrm>
              <a:off x="2422798" y="900222"/>
              <a:ext cx="806489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a:latin typeface="Century Gothic" panose="020B0502020202020204" pitchFamily="34" charset="0"/>
                </a:rPr>
                <a:t>Conflict and issues with activities and team players</a:t>
              </a:r>
            </a:p>
          </p:txBody>
        </p:sp>
      </p:grpSp>
      <p:grpSp>
        <p:nvGrpSpPr>
          <p:cNvPr id="6" name="Group 5">
            <a:extLst>
              <a:ext uri="{FF2B5EF4-FFF2-40B4-BE49-F238E27FC236}">
                <a16:creationId xmlns:a16="http://schemas.microsoft.com/office/drawing/2014/main" id="{CBDEAAD1-63E6-BF12-7412-3BEB485EC673}"/>
              </a:ext>
            </a:extLst>
          </p:cNvPr>
          <p:cNvGrpSpPr>
            <a:grpSpLocks/>
          </p:cNvGrpSpPr>
          <p:nvPr/>
        </p:nvGrpSpPr>
        <p:grpSpPr bwMode="auto">
          <a:xfrm>
            <a:off x="1624013" y="1522413"/>
            <a:ext cx="8940800" cy="971550"/>
            <a:chOff x="1624806" y="1521690"/>
            <a:chExt cx="8940800" cy="972000"/>
          </a:xfrm>
        </p:grpSpPr>
        <p:graphicFrame>
          <p:nvGraphicFramePr>
            <p:cNvPr id="14" name="Diagram 13">
              <a:extLst>
                <a:ext uri="{FF2B5EF4-FFF2-40B4-BE49-F238E27FC236}">
                  <a16:creationId xmlns:a16="http://schemas.microsoft.com/office/drawing/2014/main" id="{4FFFF10E-4343-2152-3905-6A32E9C1648F}"/>
                </a:ext>
              </a:extLst>
            </p:cNvPr>
            <p:cNvGraphicFramePr/>
            <p:nvPr/>
          </p:nvGraphicFramePr>
          <p:xfrm>
            <a:off x="1624806" y="1521690"/>
            <a:ext cx="8940800" cy="972000"/>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
          <p:nvSpPr>
            <p:cNvPr id="294933" name="TextBox 19">
              <a:extLst>
                <a:ext uri="{FF2B5EF4-FFF2-40B4-BE49-F238E27FC236}">
                  <a16:creationId xmlns:a16="http://schemas.microsoft.com/office/drawing/2014/main" id="{281ABC50-7E97-8EC5-907E-4C187B2BA182}"/>
                </a:ext>
              </a:extLst>
            </p:cNvPr>
            <p:cNvSpPr txBox="1">
              <a:spLocks noChangeArrowheads="1"/>
            </p:cNvSpPr>
            <p:nvPr/>
          </p:nvSpPr>
          <p:spPr bwMode="auto">
            <a:xfrm>
              <a:off x="2427811" y="1629594"/>
              <a:ext cx="806489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a:latin typeface="Century Gothic" panose="020B0502020202020204" pitchFamily="34" charset="0"/>
                </a:rPr>
                <a:t>Team Roles – 10 team roles </a:t>
              </a:r>
            </a:p>
          </p:txBody>
        </p:sp>
      </p:grpSp>
      <p:grpSp>
        <p:nvGrpSpPr>
          <p:cNvPr id="7" name="Group 6">
            <a:extLst>
              <a:ext uri="{FF2B5EF4-FFF2-40B4-BE49-F238E27FC236}">
                <a16:creationId xmlns:a16="http://schemas.microsoft.com/office/drawing/2014/main" id="{63397239-AB27-7FBA-D7AD-ED3FC39B19CF}"/>
              </a:ext>
            </a:extLst>
          </p:cNvPr>
          <p:cNvGrpSpPr>
            <a:grpSpLocks/>
          </p:cNvGrpSpPr>
          <p:nvPr/>
        </p:nvGrpSpPr>
        <p:grpSpPr bwMode="auto">
          <a:xfrm>
            <a:off x="1624013" y="2278063"/>
            <a:ext cx="8940800" cy="971550"/>
            <a:chOff x="1624806" y="2277666"/>
            <a:chExt cx="8940800" cy="972000"/>
          </a:xfrm>
        </p:grpSpPr>
        <p:graphicFrame>
          <p:nvGraphicFramePr>
            <p:cNvPr id="15" name="Diagram 14">
              <a:extLst>
                <a:ext uri="{FF2B5EF4-FFF2-40B4-BE49-F238E27FC236}">
                  <a16:creationId xmlns:a16="http://schemas.microsoft.com/office/drawing/2014/main" id="{E911922B-9AD4-DC04-5BFD-C02A9AF4A2B3}"/>
                </a:ext>
              </a:extLst>
            </p:cNvPr>
            <p:cNvGraphicFramePr/>
            <p:nvPr/>
          </p:nvGraphicFramePr>
          <p:xfrm>
            <a:off x="1624806" y="2277666"/>
            <a:ext cx="8940800" cy="972000"/>
          </p:xfrm>
          <a:graphic>
            <a:graphicData uri="http://schemas.openxmlformats.org/drawingml/2006/diagram">
              <dgm:relIds xmlns:dgm="http://schemas.openxmlformats.org/drawingml/2006/diagram" xmlns:r="http://schemas.openxmlformats.org/officeDocument/2006/relationships" r:dm="rId13" r:lo="rId14" r:qs="rId15" r:cs="rId16"/>
            </a:graphicData>
          </a:graphic>
        </p:graphicFrame>
        <p:sp>
          <p:nvSpPr>
            <p:cNvPr id="294931" name="TextBox 20">
              <a:extLst>
                <a:ext uri="{FF2B5EF4-FFF2-40B4-BE49-F238E27FC236}">
                  <a16:creationId xmlns:a16="http://schemas.microsoft.com/office/drawing/2014/main" id="{A9DBAEA0-DDDB-28EF-EC00-FF0288B821C8}"/>
                </a:ext>
              </a:extLst>
            </p:cNvPr>
            <p:cNvSpPr txBox="1">
              <a:spLocks noChangeArrowheads="1"/>
            </p:cNvSpPr>
            <p:nvPr/>
          </p:nvSpPr>
          <p:spPr bwMode="auto">
            <a:xfrm>
              <a:off x="2422798" y="2421682"/>
              <a:ext cx="806489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a:latin typeface="Century Gothic" panose="020B0502020202020204" pitchFamily="34" charset="0"/>
                </a:rPr>
                <a:t>Team Types – 3 different team types</a:t>
              </a:r>
            </a:p>
          </p:txBody>
        </p:sp>
      </p:grpSp>
      <p:grpSp>
        <p:nvGrpSpPr>
          <p:cNvPr id="8" name="Group 7">
            <a:extLst>
              <a:ext uri="{FF2B5EF4-FFF2-40B4-BE49-F238E27FC236}">
                <a16:creationId xmlns:a16="http://schemas.microsoft.com/office/drawing/2014/main" id="{30AC5D78-82C1-5C0D-3D29-D123DF3A9445}"/>
              </a:ext>
            </a:extLst>
          </p:cNvPr>
          <p:cNvGrpSpPr>
            <a:grpSpLocks/>
          </p:cNvGrpSpPr>
          <p:nvPr/>
        </p:nvGrpSpPr>
        <p:grpSpPr bwMode="auto">
          <a:xfrm>
            <a:off x="1624013" y="3033713"/>
            <a:ext cx="8940800" cy="971550"/>
            <a:chOff x="1624806" y="3033858"/>
            <a:chExt cx="8940800" cy="972000"/>
          </a:xfrm>
        </p:grpSpPr>
        <p:graphicFrame>
          <p:nvGraphicFramePr>
            <p:cNvPr id="16" name="Diagram 15">
              <a:extLst>
                <a:ext uri="{FF2B5EF4-FFF2-40B4-BE49-F238E27FC236}">
                  <a16:creationId xmlns:a16="http://schemas.microsoft.com/office/drawing/2014/main" id="{B7A196EF-08CC-8495-CA90-C23DF70960BA}"/>
                </a:ext>
              </a:extLst>
            </p:cNvPr>
            <p:cNvGraphicFramePr/>
            <p:nvPr/>
          </p:nvGraphicFramePr>
          <p:xfrm>
            <a:off x="1624806" y="3033858"/>
            <a:ext cx="8940800" cy="972000"/>
          </p:xfrm>
          <a:graphic>
            <a:graphicData uri="http://schemas.openxmlformats.org/drawingml/2006/diagram">
              <dgm:relIds xmlns:dgm="http://schemas.openxmlformats.org/drawingml/2006/diagram" xmlns:r="http://schemas.openxmlformats.org/officeDocument/2006/relationships" r:dm="rId18" r:lo="rId19" r:qs="rId20" r:cs="rId21"/>
            </a:graphicData>
          </a:graphic>
        </p:graphicFrame>
        <p:sp>
          <p:nvSpPr>
            <p:cNvPr id="294929" name="TextBox 21">
              <a:extLst>
                <a:ext uri="{FF2B5EF4-FFF2-40B4-BE49-F238E27FC236}">
                  <a16:creationId xmlns:a16="http://schemas.microsoft.com/office/drawing/2014/main" id="{08C50200-A139-623D-FE02-C0069212F0B5}"/>
                </a:ext>
              </a:extLst>
            </p:cNvPr>
            <p:cNvSpPr txBox="1">
              <a:spLocks noChangeArrowheads="1"/>
            </p:cNvSpPr>
            <p:nvPr/>
          </p:nvSpPr>
          <p:spPr bwMode="auto">
            <a:xfrm>
              <a:off x="2422798" y="3141762"/>
              <a:ext cx="806489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a:latin typeface="Century Gothic" panose="020B0502020202020204" pitchFamily="34" charset="0"/>
                </a:rPr>
                <a:t>Team Tasking – great for restructuring, designing, recruitment</a:t>
              </a:r>
            </a:p>
          </p:txBody>
        </p:sp>
      </p:grpSp>
      <p:grpSp>
        <p:nvGrpSpPr>
          <p:cNvPr id="9" name="Group 8">
            <a:extLst>
              <a:ext uri="{FF2B5EF4-FFF2-40B4-BE49-F238E27FC236}">
                <a16:creationId xmlns:a16="http://schemas.microsoft.com/office/drawing/2014/main" id="{0AA83346-96F8-57B7-D88E-946C87631961}"/>
              </a:ext>
            </a:extLst>
          </p:cNvPr>
          <p:cNvGrpSpPr>
            <a:grpSpLocks/>
          </p:cNvGrpSpPr>
          <p:nvPr/>
        </p:nvGrpSpPr>
        <p:grpSpPr bwMode="auto">
          <a:xfrm>
            <a:off x="1624013" y="3789363"/>
            <a:ext cx="8940800" cy="973137"/>
            <a:chOff x="1624806" y="3789834"/>
            <a:chExt cx="8940800" cy="972000"/>
          </a:xfrm>
        </p:grpSpPr>
        <p:graphicFrame>
          <p:nvGraphicFramePr>
            <p:cNvPr id="17" name="Diagram 16">
              <a:extLst>
                <a:ext uri="{FF2B5EF4-FFF2-40B4-BE49-F238E27FC236}">
                  <a16:creationId xmlns:a16="http://schemas.microsoft.com/office/drawing/2014/main" id="{7029BCB6-3E40-3CB9-8D5D-D4A0F38C1F05}"/>
                </a:ext>
              </a:extLst>
            </p:cNvPr>
            <p:cNvGraphicFramePr/>
            <p:nvPr/>
          </p:nvGraphicFramePr>
          <p:xfrm>
            <a:off x="1624806" y="3789834"/>
            <a:ext cx="8940800" cy="972000"/>
          </p:xfrm>
          <a:graphic>
            <a:graphicData uri="http://schemas.openxmlformats.org/drawingml/2006/diagram">
              <dgm:relIds xmlns:dgm="http://schemas.openxmlformats.org/drawingml/2006/diagram" xmlns:r="http://schemas.openxmlformats.org/officeDocument/2006/relationships" r:dm="rId23" r:lo="rId24" r:qs="rId25" r:cs="rId26"/>
            </a:graphicData>
          </a:graphic>
        </p:graphicFrame>
        <p:sp>
          <p:nvSpPr>
            <p:cNvPr id="294927" name="TextBox 22">
              <a:extLst>
                <a:ext uri="{FF2B5EF4-FFF2-40B4-BE49-F238E27FC236}">
                  <a16:creationId xmlns:a16="http://schemas.microsoft.com/office/drawing/2014/main" id="{3F756BB1-F659-A3E8-5F8E-A99379A7CF5C}"/>
                </a:ext>
              </a:extLst>
            </p:cNvPr>
            <p:cNvSpPr txBox="1">
              <a:spLocks noChangeArrowheads="1"/>
            </p:cNvSpPr>
            <p:nvPr/>
          </p:nvSpPr>
          <p:spPr bwMode="auto">
            <a:xfrm>
              <a:off x="2427811" y="3933850"/>
              <a:ext cx="806489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a:latin typeface="Century Gothic" panose="020B0502020202020204" pitchFamily="34" charset="0"/>
                </a:rPr>
                <a:t>Team Arrow – how the team might be feeling</a:t>
              </a:r>
            </a:p>
          </p:txBody>
        </p:sp>
      </p:grpSp>
      <p:grpSp>
        <p:nvGrpSpPr>
          <p:cNvPr id="10" name="Group 9">
            <a:extLst>
              <a:ext uri="{FF2B5EF4-FFF2-40B4-BE49-F238E27FC236}">
                <a16:creationId xmlns:a16="http://schemas.microsoft.com/office/drawing/2014/main" id="{BEFA8E63-EC45-F96F-78A2-9F45971420C3}"/>
              </a:ext>
            </a:extLst>
          </p:cNvPr>
          <p:cNvGrpSpPr>
            <a:grpSpLocks/>
          </p:cNvGrpSpPr>
          <p:nvPr/>
        </p:nvGrpSpPr>
        <p:grpSpPr bwMode="auto">
          <a:xfrm>
            <a:off x="1624013" y="4546600"/>
            <a:ext cx="8940800" cy="971550"/>
            <a:chOff x="1624806" y="4546026"/>
            <a:chExt cx="8940800" cy="972000"/>
          </a:xfrm>
        </p:grpSpPr>
        <p:graphicFrame>
          <p:nvGraphicFramePr>
            <p:cNvPr id="18" name="Diagram 17">
              <a:extLst>
                <a:ext uri="{FF2B5EF4-FFF2-40B4-BE49-F238E27FC236}">
                  <a16:creationId xmlns:a16="http://schemas.microsoft.com/office/drawing/2014/main" id="{5E2821DA-1D4A-5A98-2E61-90F83E1A8C05}"/>
                </a:ext>
              </a:extLst>
            </p:cNvPr>
            <p:cNvGraphicFramePr/>
            <p:nvPr/>
          </p:nvGraphicFramePr>
          <p:xfrm>
            <a:off x="1624806" y="4546026"/>
            <a:ext cx="8940800" cy="972000"/>
          </p:xfrm>
          <a:graphic>
            <a:graphicData uri="http://schemas.openxmlformats.org/drawingml/2006/diagram">
              <dgm:relIds xmlns:dgm="http://schemas.openxmlformats.org/drawingml/2006/diagram" xmlns:r="http://schemas.openxmlformats.org/officeDocument/2006/relationships" r:dm="rId28" r:lo="rId29" r:qs="rId30" r:cs="rId31"/>
            </a:graphicData>
          </a:graphic>
        </p:graphicFrame>
        <p:sp>
          <p:nvSpPr>
            <p:cNvPr id="294925" name="TextBox 23">
              <a:extLst>
                <a:ext uri="{FF2B5EF4-FFF2-40B4-BE49-F238E27FC236}">
                  <a16:creationId xmlns:a16="http://schemas.microsoft.com/office/drawing/2014/main" id="{C77BD1A7-E298-EAC5-CD5A-6A0B473B317C}"/>
                </a:ext>
              </a:extLst>
            </p:cNvPr>
            <p:cNvSpPr txBox="1">
              <a:spLocks noChangeArrowheads="1"/>
            </p:cNvSpPr>
            <p:nvPr/>
          </p:nvSpPr>
          <p:spPr bwMode="auto">
            <a:xfrm>
              <a:off x="2422798" y="4653930"/>
              <a:ext cx="806489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a:latin typeface="Century Gothic" panose="020B0502020202020204" pitchFamily="34" charset="0"/>
                </a:rPr>
                <a:t>Flexibility Map – the comfort zones of your team</a:t>
              </a:r>
            </a:p>
          </p:txBody>
        </p:sp>
      </p:grpSp>
      <p:grpSp>
        <p:nvGrpSpPr>
          <p:cNvPr id="11" name="Group 10">
            <a:extLst>
              <a:ext uri="{FF2B5EF4-FFF2-40B4-BE49-F238E27FC236}">
                <a16:creationId xmlns:a16="http://schemas.microsoft.com/office/drawing/2014/main" id="{72D65F31-170F-E57C-5EA6-CFBCD66CF227}"/>
              </a:ext>
            </a:extLst>
          </p:cNvPr>
          <p:cNvGrpSpPr>
            <a:grpSpLocks/>
          </p:cNvGrpSpPr>
          <p:nvPr/>
        </p:nvGrpSpPr>
        <p:grpSpPr bwMode="auto">
          <a:xfrm>
            <a:off x="1624013" y="5302250"/>
            <a:ext cx="8940800" cy="971550"/>
            <a:chOff x="1624806" y="5302002"/>
            <a:chExt cx="8940800" cy="972000"/>
          </a:xfrm>
        </p:grpSpPr>
        <p:graphicFrame>
          <p:nvGraphicFramePr>
            <p:cNvPr id="19" name="Diagram 18">
              <a:extLst>
                <a:ext uri="{FF2B5EF4-FFF2-40B4-BE49-F238E27FC236}">
                  <a16:creationId xmlns:a16="http://schemas.microsoft.com/office/drawing/2014/main" id="{768CB0A7-E155-3C88-61D3-44D8CA9E0D0A}"/>
                </a:ext>
              </a:extLst>
            </p:cNvPr>
            <p:cNvGraphicFramePr/>
            <p:nvPr/>
          </p:nvGraphicFramePr>
          <p:xfrm>
            <a:off x="1624806" y="5302002"/>
            <a:ext cx="8940800" cy="972000"/>
          </p:xfrm>
          <a:graphic>
            <a:graphicData uri="http://schemas.openxmlformats.org/drawingml/2006/diagram">
              <dgm:relIds xmlns:dgm="http://schemas.openxmlformats.org/drawingml/2006/diagram" xmlns:r="http://schemas.openxmlformats.org/officeDocument/2006/relationships" r:dm="rId33" r:lo="rId34" r:qs="rId35" r:cs="rId36"/>
            </a:graphicData>
          </a:graphic>
        </p:graphicFrame>
        <p:sp>
          <p:nvSpPr>
            <p:cNvPr id="294923" name="TextBox 24">
              <a:extLst>
                <a:ext uri="{FF2B5EF4-FFF2-40B4-BE49-F238E27FC236}">
                  <a16:creationId xmlns:a16="http://schemas.microsoft.com/office/drawing/2014/main" id="{B0EBDC5F-4A25-73C2-C526-3EC5260B715D}"/>
                </a:ext>
              </a:extLst>
            </p:cNvPr>
            <p:cNvSpPr txBox="1">
              <a:spLocks noChangeArrowheads="1"/>
            </p:cNvSpPr>
            <p:nvPr/>
          </p:nvSpPr>
          <p:spPr bwMode="auto">
            <a:xfrm>
              <a:off x="2422798" y="5446018"/>
              <a:ext cx="806489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a:latin typeface="Century Gothic" panose="020B0502020202020204" pitchFamily="34" charset="0"/>
                </a:rPr>
                <a:t>The standard Team Analysis Report content</a:t>
              </a:r>
            </a:p>
          </p:txBody>
        </p:sp>
      </p:grpSp>
    </p:spTree>
    <p:extLst>
      <p:ext uri="{BB962C8B-B14F-4D97-AF65-F5344CB8AC3E}">
        <p14:creationId xmlns:p14="http://schemas.microsoft.com/office/powerpoint/2010/main" val="38495403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750"/>
                                        <p:tgtEl>
                                          <p:spTgt spid="4"/>
                                        </p:tgtEl>
                                      </p:cBhvr>
                                    </p:animEffect>
                                    <p:anim calcmode="lin" valueType="num">
                                      <p:cBhvr>
                                        <p:cTn id="8" dur="750" fill="hold"/>
                                        <p:tgtEl>
                                          <p:spTgt spid="4"/>
                                        </p:tgtEl>
                                        <p:attrNameLst>
                                          <p:attrName>ppt_x</p:attrName>
                                        </p:attrNameLst>
                                      </p:cBhvr>
                                      <p:tavLst>
                                        <p:tav tm="0">
                                          <p:val>
                                            <p:strVal val="#ppt_x"/>
                                          </p:val>
                                        </p:tav>
                                        <p:tav tm="100000">
                                          <p:val>
                                            <p:strVal val="#ppt_x"/>
                                          </p:val>
                                        </p:tav>
                                      </p:tavLst>
                                    </p:anim>
                                    <p:anim calcmode="lin" valueType="num">
                                      <p:cBhvr>
                                        <p:cTn id="9" dur="750" fill="hold"/>
                                        <p:tgtEl>
                                          <p:spTgt spid="4"/>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750"/>
                            </p:stCondLst>
                            <p:childTnLst>
                              <p:par>
                                <p:cTn id="11" presetID="42" presetClass="entr" presetSubtype="0" fill="hold"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fade">
                                      <p:cBhvr>
                                        <p:cTn id="13" dur="750"/>
                                        <p:tgtEl>
                                          <p:spTgt spid="6"/>
                                        </p:tgtEl>
                                      </p:cBhvr>
                                    </p:animEffect>
                                    <p:anim calcmode="lin" valueType="num">
                                      <p:cBhvr>
                                        <p:cTn id="14" dur="750" fill="hold"/>
                                        <p:tgtEl>
                                          <p:spTgt spid="6"/>
                                        </p:tgtEl>
                                        <p:attrNameLst>
                                          <p:attrName>ppt_x</p:attrName>
                                        </p:attrNameLst>
                                      </p:cBhvr>
                                      <p:tavLst>
                                        <p:tav tm="0">
                                          <p:val>
                                            <p:strVal val="#ppt_x"/>
                                          </p:val>
                                        </p:tav>
                                        <p:tav tm="100000">
                                          <p:val>
                                            <p:strVal val="#ppt_x"/>
                                          </p:val>
                                        </p:tav>
                                      </p:tavLst>
                                    </p:anim>
                                    <p:anim calcmode="lin" valueType="num">
                                      <p:cBhvr>
                                        <p:cTn id="15" dur="750" fill="hold"/>
                                        <p:tgtEl>
                                          <p:spTgt spid="6"/>
                                        </p:tgtEl>
                                        <p:attrNameLst>
                                          <p:attrName>ppt_y</p:attrName>
                                        </p:attrNameLst>
                                      </p:cBhvr>
                                      <p:tavLst>
                                        <p:tav tm="0">
                                          <p:val>
                                            <p:strVal val="#ppt_y+.1"/>
                                          </p:val>
                                        </p:tav>
                                        <p:tav tm="100000">
                                          <p:val>
                                            <p:strVal val="#ppt_y"/>
                                          </p:val>
                                        </p:tav>
                                      </p:tavLst>
                                    </p:anim>
                                  </p:childTnLst>
                                </p:cTn>
                              </p:par>
                            </p:childTnLst>
                          </p:cTn>
                        </p:par>
                        <p:par>
                          <p:cTn id="16" fill="hold" nodeType="afterGroup">
                            <p:stCondLst>
                              <p:cond delay="1500"/>
                            </p:stCondLst>
                            <p:childTnLst>
                              <p:par>
                                <p:cTn id="17" presetID="42" presetClass="entr" presetSubtype="0"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750"/>
                                        <p:tgtEl>
                                          <p:spTgt spid="7"/>
                                        </p:tgtEl>
                                      </p:cBhvr>
                                    </p:animEffect>
                                    <p:anim calcmode="lin" valueType="num">
                                      <p:cBhvr>
                                        <p:cTn id="20" dur="750" fill="hold"/>
                                        <p:tgtEl>
                                          <p:spTgt spid="7"/>
                                        </p:tgtEl>
                                        <p:attrNameLst>
                                          <p:attrName>ppt_x</p:attrName>
                                        </p:attrNameLst>
                                      </p:cBhvr>
                                      <p:tavLst>
                                        <p:tav tm="0">
                                          <p:val>
                                            <p:strVal val="#ppt_x"/>
                                          </p:val>
                                        </p:tav>
                                        <p:tav tm="100000">
                                          <p:val>
                                            <p:strVal val="#ppt_x"/>
                                          </p:val>
                                        </p:tav>
                                      </p:tavLst>
                                    </p:anim>
                                    <p:anim calcmode="lin" valueType="num">
                                      <p:cBhvr>
                                        <p:cTn id="21" dur="750" fill="hold"/>
                                        <p:tgtEl>
                                          <p:spTgt spid="7"/>
                                        </p:tgtEl>
                                        <p:attrNameLst>
                                          <p:attrName>ppt_y</p:attrName>
                                        </p:attrNameLst>
                                      </p:cBhvr>
                                      <p:tavLst>
                                        <p:tav tm="0">
                                          <p:val>
                                            <p:strVal val="#ppt_y+.1"/>
                                          </p:val>
                                        </p:tav>
                                        <p:tav tm="100000">
                                          <p:val>
                                            <p:strVal val="#ppt_y"/>
                                          </p:val>
                                        </p:tav>
                                      </p:tavLst>
                                    </p:anim>
                                  </p:childTnLst>
                                </p:cTn>
                              </p:par>
                            </p:childTnLst>
                          </p:cTn>
                        </p:par>
                        <p:par>
                          <p:cTn id="22" fill="hold" nodeType="afterGroup">
                            <p:stCondLst>
                              <p:cond delay="2250"/>
                            </p:stCondLst>
                            <p:childTnLst>
                              <p:par>
                                <p:cTn id="23" presetID="42" presetClass="entr" presetSubtype="0" fill="hold"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750"/>
                                        <p:tgtEl>
                                          <p:spTgt spid="8"/>
                                        </p:tgtEl>
                                      </p:cBhvr>
                                    </p:animEffect>
                                    <p:anim calcmode="lin" valueType="num">
                                      <p:cBhvr>
                                        <p:cTn id="26" dur="750" fill="hold"/>
                                        <p:tgtEl>
                                          <p:spTgt spid="8"/>
                                        </p:tgtEl>
                                        <p:attrNameLst>
                                          <p:attrName>ppt_x</p:attrName>
                                        </p:attrNameLst>
                                      </p:cBhvr>
                                      <p:tavLst>
                                        <p:tav tm="0">
                                          <p:val>
                                            <p:strVal val="#ppt_x"/>
                                          </p:val>
                                        </p:tav>
                                        <p:tav tm="100000">
                                          <p:val>
                                            <p:strVal val="#ppt_x"/>
                                          </p:val>
                                        </p:tav>
                                      </p:tavLst>
                                    </p:anim>
                                    <p:anim calcmode="lin" valueType="num">
                                      <p:cBhvr>
                                        <p:cTn id="27" dur="750" fill="hold"/>
                                        <p:tgtEl>
                                          <p:spTgt spid="8"/>
                                        </p:tgtEl>
                                        <p:attrNameLst>
                                          <p:attrName>ppt_y</p:attrName>
                                        </p:attrNameLst>
                                      </p:cBhvr>
                                      <p:tavLst>
                                        <p:tav tm="0">
                                          <p:val>
                                            <p:strVal val="#ppt_y+.1"/>
                                          </p:val>
                                        </p:tav>
                                        <p:tav tm="100000">
                                          <p:val>
                                            <p:strVal val="#ppt_y"/>
                                          </p:val>
                                        </p:tav>
                                      </p:tavLst>
                                    </p:anim>
                                  </p:childTnLst>
                                </p:cTn>
                              </p:par>
                            </p:childTnLst>
                          </p:cTn>
                        </p:par>
                        <p:par>
                          <p:cTn id="28" fill="hold" nodeType="afterGroup">
                            <p:stCondLst>
                              <p:cond delay="3000"/>
                            </p:stCondLst>
                            <p:childTnLst>
                              <p:par>
                                <p:cTn id="29" presetID="42" presetClass="entr" presetSubtype="0" fill="hold"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750"/>
                                        <p:tgtEl>
                                          <p:spTgt spid="9"/>
                                        </p:tgtEl>
                                      </p:cBhvr>
                                    </p:animEffect>
                                    <p:anim calcmode="lin" valueType="num">
                                      <p:cBhvr>
                                        <p:cTn id="32" dur="750" fill="hold"/>
                                        <p:tgtEl>
                                          <p:spTgt spid="9"/>
                                        </p:tgtEl>
                                        <p:attrNameLst>
                                          <p:attrName>ppt_x</p:attrName>
                                        </p:attrNameLst>
                                      </p:cBhvr>
                                      <p:tavLst>
                                        <p:tav tm="0">
                                          <p:val>
                                            <p:strVal val="#ppt_x"/>
                                          </p:val>
                                        </p:tav>
                                        <p:tav tm="100000">
                                          <p:val>
                                            <p:strVal val="#ppt_x"/>
                                          </p:val>
                                        </p:tav>
                                      </p:tavLst>
                                    </p:anim>
                                    <p:anim calcmode="lin" valueType="num">
                                      <p:cBhvr>
                                        <p:cTn id="33" dur="750" fill="hold"/>
                                        <p:tgtEl>
                                          <p:spTgt spid="9"/>
                                        </p:tgtEl>
                                        <p:attrNameLst>
                                          <p:attrName>ppt_y</p:attrName>
                                        </p:attrNameLst>
                                      </p:cBhvr>
                                      <p:tavLst>
                                        <p:tav tm="0">
                                          <p:val>
                                            <p:strVal val="#ppt_y+.1"/>
                                          </p:val>
                                        </p:tav>
                                        <p:tav tm="100000">
                                          <p:val>
                                            <p:strVal val="#ppt_y"/>
                                          </p:val>
                                        </p:tav>
                                      </p:tavLst>
                                    </p:anim>
                                  </p:childTnLst>
                                </p:cTn>
                              </p:par>
                            </p:childTnLst>
                          </p:cTn>
                        </p:par>
                        <p:par>
                          <p:cTn id="34" fill="hold" nodeType="afterGroup">
                            <p:stCondLst>
                              <p:cond delay="3750"/>
                            </p:stCondLst>
                            <p:childTnLst>
                              <p:par>
                                <p:cTn id="35" presetID="42" presetClass="entr" presetSubtype="0" fill="hold" nodeType="after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fade">
                                      <p:cBhvr>
                                        <p:cTn id="37" dur="750"/>
                                        <p:tgtEl>
                                          <p:spTgt spid="10"/>
                                        </p:tgtEl>
                                      </p:cBhvr>
                                    </p:animEffect>
                                    <p:anim calcmode="lin" valueType="num">
                                      <p:cBhvr>
                                        <p:cTn id="38" dur="750" fill="hold"/>
                                        <p:tgtEl>
                                          <p:spTgt spid="10"/>
                                        </p:tgtEl>
                                        <p:attrNameLst>
                                          <p:attrName>ppt_x</p:attrName>
                                        </p:attrNameLst>
                                      </p:cBhvr>
                                      <p:tavLst>
                                        <p:tav tm="0">
                                          <p:val>
                                            <p:strVal val="#ppt_x"/>
                                          </p:val>
                                        </p:tav>
                                        <p:tav tm="100000">
                                          <p:val>
                                            <p:strVal val="#ppt_x"/>
                                          </p:val>
                                        </p:tav>
                                      </p:tavLst>
                                    </p:anim>
                                    <p:anim calcmode="lin" valueType="num">
                                      <p:cBhvr>
                                        <p:cTn id="39" dur="750" fill="hold"/>
                                        <p:tgtEl>
                                          <p:spTgt spid="10"/>
                                        </p:tgtEl>
                                        <p:attrNameLst>
                                          <p:attrName>ppt_y</p:attrName>
                                        </p:attrNameLst>
                                      </p:cBhvr>
                                      <p:tavLst>
                                        <p:tav tm="0">
                                          <p:val>
                                            <p:strVal val="#ppt_y+.1"/>
                                          </p:val>
                                        </p:tav>
                                        <p:tav tm="100000">
                                          <p:val>
                                            <p:strVal val="#ppt_y"/>
                                          </p:val>
                                        </p:tav>
                                      </p:tavLst>
                                    </p:anim>
                                  </p:childTnLst>
                                </p:cTn>
                              </p:par>
                            </p:childTnLst>
                          </p:cTn>
                        </p:par>
                        <p:par>
                          <p:cTn id="40" fill="hold" nodeType="afterGroup">
                            <p:stCondLst>
                              <p:cond delay="4500"/>
                            </p:stCondLst>
                            <p:childTnLst>
                              <p:par>
                                <p:cTn id="41" presetID="2" presetClass="entr" presetSubtype="4" fill="hold" nodeType="after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750" fill="hold"/>
                                        <p:tgtEl>
                                          <p:spTgt spid="11"/>
                                        </p:tgtEl>
                                        <p:attrNameLst>
                                          <p:attrName>ppt_x</p:attrName>
                                        </p:attrNameLst>
                                      </p:cBhvr>
                                      <p:tavLst>
                                        <p:tav tm="0">
                                          <p:val>
                                            <p:strVal val="#ppt_x"/>
                                          </p:val>
                                        </p:tav>
                                        <p:tav tm="100000">
                                          <p:val>
                                            <p:strVal val="#ppt_x"/>
                                          </p:val>
                                        </p:tav>
                                      </p:tavLst>
                                    </p:anim>
                                    <p:anim calcmode="lin" valueType="num">
                                      <p:cBhvr additive="base">
                                        <p:cTn id="44" dur="75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a:extLst>
              <a:ext uri="{FF2B5EF4-FFF2-40B4-BE49-F238E27FC236}">
                <a16:creationId xmlns:a16="http://schemas.microsoft.com/office/drawing/2014/main" id="{4C26193E-DEA3-4EBD-CB98-2FDFBC67CF30}"/>
              </a:ext>
            </a:extLst>
          </p:cNvPr>
          <p:cNvSpPr/>
          <p:nvPr/>
        </p:nvSpPr>
        <p:spPr>
          <a:xfrm>
            <a:off x="1533525" y="4559300"/>
            <a:ext cx="3362325" cy="846138"/>
          </a:xfrm>
          <a:prstGeom prst="rect">
            <a:avLst/>
          </a:prstGeom>
          <a:no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lIns="182880" tIns="182880" rIns="182880" bIns="182880" spcCol="1270" anchor="ctr"/>
          <a:lstStyle/>
          <a:p>
            <a:pPr algn="ctr" defTabSz="666734" eaLnBrk="1" fontAlgn="auto" hangingPunct="1">
              <a:lnSpc>
                <a:spcPct val="90000"/>
              </a:lnSpc>
              <a:spcAft>
                <a:spcPts val="200"/>
              </a:spcAft>
              <a:defRPr/>
            </a:pPr>
            <a:r>
              <a:rPr lang="en-NZ" sz="2800" b="1">
                <a:solidFill>
                  <a:srgbClr val="86D2E9"/>
                </a:solidFill>
                <a:latin typeface="Century Gothic" panose="020B0502020202020204" pitchFamily="34" charset="0"/>
              </a:rPr>
              <a:t>Grow &amp; Develop</a:t>
            </a:r>
            <a:br>
              <a:rPr lang="en-NZ" sz="2800" b="1">
                <a:solidFill>
                  <a:srgbClr val="86D2E9"/>
                </a:solidFill>
                <a:latin typeface="Century Gothic" panose="020B0502020202020204" pitchFamily="34" charset="0"/>
              </a:rPr>
            </a:br>
            <a:r>
              <a:rPr lang="en-NZ" sz="2000">
                <a:solidFill>
                  <a:schemeClr val="tx1"/>
                </a:solidFill>
                <a:latin typeface="Century Gothic" panose="020B0502020202020204" pitchFamily="34" charset="0"/>
              </a:rPr>
              <a:t>Module One</a:t>
            </a:r>
            <a:endParaRPr lang="en-US" sz="2000">
              <a:solidFill>
                <a:schemeClr val="tx1"/>
              </a:solidFill>
              <a:latin typeface="Century Gothic" panose="020B0502020202020204" pitchFamily="34" charset="0"/>
            </a:endParaRPr>
          </a:p>
        </p:txBody>
      </p:sp>
      <p:cxnSp>
        <p:nvCxnSpPr>
          <p:cNvPr id="36" name="Łącznik prosty 35">
            <a:extLst>
              <a:ext uri="{FF2B5EF4-FFF2-40B4-BE49-F238E27FC236}">
                <a16:creationId xmlns:a16="http://schemas.microsoft.com/office/drawing/2014/main" id="{2E248355-BD0C-8054-C632-3967814F4FDA}"/>
              </a:ext>
            </a:extLst>
          </p:cNvPr>
          <p:cNvCxnSpPr/>
          <p:nvPr/>
        </p:nvCxnSpPr>
        <p:spPr>
          <a:xfrm>
            <a:off x="965200" y="3719513"/>
            <a:ext cx="1547813" cy="0"/>
          </a:xfrm>
          <a:prstGeom prst="line">
            <a:avLst/>
          </a:prstGeom>
          <a:ln w="19050" cap="rnd">
            <a:solidFill>
              <a:srgbClr val="0000FF"/>
            </a:solidFill>
            <a:round/>
          </a:ln>
        </p:spPr>
        <p:style>
          <a:lnRef idx="1">
            <a:schemeClr val="accent1"/>
          </a:lnRef>
          <a:fillRef idx="0">
            <a:schemeClr val="accent1"/>
          </a:fillRef>
          <a:effectRef idx="0">
            <a:schemeClr val="accent1"/>
          </a:effectRef>
          <a:fontRef idx="minor">
            <a:schemeClr val="tx1"/>
          </a:fontRef>
        </p:style>
      </p:cxnSp>
      <p:cxnSp>
        <p:nvCxnSpPr>
          <p:cNvPr id="18" name="Łącznik prosty 17">
            <a:extLst>
              <a:ext uri="{FF2B5EF4-FFF2-40B4-BE49-F238E27FC236}">
                <a16:creationId xmlns:a16="http://schemas.microsoft.com/office/drawing/2014/main" id="{7C3E7487-D607-3A8B-1BC5-EE9B1DADE98C}"/>
              </a:ext>
            </a:extLst>
          </p:cNvPr>
          <p:cNvCxnSpPr/>
          <p:nvPr/>
        </p:nvCxnSpPr>
        <p:spPr>
          <a:xfrm>
            <a:off x="0" y="444500"/>
            <a:ext cx="965200" cy="0"/>
          </a:xfrm>
          <a:prstGeom prst="line">
            <a:avLst/>
          </a:prstGeom>
          <a:ln w="19050" cap="rnd">
            <a:solidFill>
              <a:srgbClr val="0000FF"/>
            </a:solidFill>
            <a:round/>
          </a:ln>
        </p:spPr>
        <p:style>
          <a:lnRef idx="1">
            <a:schemeClr val="accent1"/>
          </a:lnRef>
          <a:fillRef idx="0">
            <a:schemeClr val="accent1"/>
          </a:fillRef>
          <a:effectRef idx="0">
            <a:schemeClr val="accent1"/>
          </a:effectRef>
          <a:fontRef idx="minor">
            <a:schemeClr val="tx1"/>
          </a:fontRef>
        </p:style>
      </p:cxnSp>
      <p:cxnSp>
        <p:nvCxnSpPr>
          <p:cNvPr id="23" name="Łącznik prosty 22">
            <a:extLst>
              <a:ext uri="{FF2B5EF4-FFF2-40B4-BE49-F238E27FC236}">
                <a16:creationId xmlns:a16="http://schemas.microsoft.com/office/drawing/2014/main" id="{4EDAB7A9-DF83-E5C0-C0B1-9218B3E7868D}"/>
              </a:ext>
            </a:extLst>
          </p:cNvPr>
          <p:cNvCxnSpPr/>
          <p:nvPr/>
        </p:nvCxnSpPr>
        <p:spPr>
          <a:xfrm>
            <a:off x="4006850" y="3714750"/>
            <a:ext cx="1690688" cy="0"/>
          </a:xfrm>
          <a:prstGeom prst="line">
            <a:avLst/>
          </a:prstGeom>
          <a:ln w="19050" cap="rnd">
            <a:solidFill>
              <a:srgbClr val="0000FF"/>
            </a:solidFill>
            <a:round/>
          </a:ln>
        </p:spPr>
        <p:style>
          <a:lnRef idx="1">
            <a:schemeClr val="accent1"/>
          </a:lnRef>
          <a:fillRef idx="0">
            <a:schemeClr val="accent1"/>
          </a:fillRef>
          <a:effectRef idx="0">
            <a:schemeClr val="accent1"/>
          </a:effectRef>
          <a:fontRef idx="minor">
            <a:schemeClr val="tx1"/>
          </a:fontRef>
        </p:style>
      </p:cxnSp>
      <p:cxnSp>
        <p:nvCxnSpPr>
          <p:cNvPr id="20" name="Łącznik prosty 19">
            <a:extLst>
              <a:ext uri="{FF2B5EF4-FFF2-40B4-BE49-F238E27FC236}">
                <a16:creationId xmlns:a16="http://schemas.microsoft.com/office/drawing/2014/main" id="{1D2C6FAD-719E-65FB-88DC-C04DAEE45003}"/>
              </a:ext>
            </a:extLst>
          </p:cNvPr>
          <p:cNvCxnSpPr/>
          <p:nvPr/>
        </p:nvCxnSpPr>
        <p:spPr>
          <a:xfrm>
            <a:off x="965200" y="444500"/>
            <a:ext cx="0" cy="3275013"/>
          </a:xfrm>
          <a:prstGeom prst="line">
            <a:avLst/>
          </a:prstGeom>
          <a:ln w="19050" cap="rnd">
            <a:solidFill>
              <a:srgbClr val="0000FF"/>
            </a:solidFill>
            <a:round/>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2313F002-F8E0-F05F-8B70-27F61553920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30363" y="1485900"/>
            <a:ext cx="3168650" cy="316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37" name="Łącznik prosty 36">
            <a:extLst>
              <a:ext uri="{FF2B5EF4-FFF2-40B4-BE49-F238E27FC236}">
                <a16:creationId xmlns:a16="http://schemas.microsoft.com/office/drawing/2014/main" id="{275067AE-B505-A137-BC99-B8D9C7A50D26}"/>
              </a:ext>
            </a:extLst>
          </p:cNvPr>
          <p:cNvCxnSpPr/>
          <p:nvPr/>
        </p:nvCxnSpPr>
        <p:spPr>
          <a:xfrm>
            <a:off x="10512425" y="3719513"/>
            <a:ext cx="2049463" cy="0"/>
          </a:xfrm>
          <a:prstGeom prst="line">
            <a:avLst/>
          </a:prstGeom>
          <a:ln w="19050" cap="rnd">
            <a:solidFill>
              <a:srgbClr val="0000FF"/>
            </a:solidFill>
            <a:round/>
          </a:ln>
        </p:spPr>
        <p:style>
          <a:lnRef idx="1">
            <a:schemeClr val="accent1"/>
          </a:lnRef>
          <a:fillRef idx="0">
            <a:schemeClr val="accent1"/>
          </a:fillRef>
          <a:effectRef idx="0">
            <a:schemeClr val="accent1"/>
          </a:effectRef>
          <a:fontRef idx="minor">
            <a:schemeClr val="tx1"/>
          </a:fontRef>
        </p:style>
      </p:cxnSp>
      <p:sp>
        <p:nvSpPr>
          <p:cNvPr id="63497" name="Symbol zastępczy numeru slajdu 2">
            <a:extLst>
              <a:ext uri="{FF2B5EF4-FFF2-40B4-BE49-F238E27FC236}">
                <a16:creationId xmlns:a16="http://schemas.microsoft.com/office/drawing/2014/main" id="{35682F31-2D35-871E-10BA-0D5D7DECF389}"/>
              </a:ext>
            </a:extLst>
          </p:cNvPr>
          <p:cNvSpPr>
            <a:spLocks noGrp="1" noChangeArrowheads="1"/>
          </p:cNvSpPr>
          <p:nvPr>
            <p:ph type="sldNum" sz="quarter" idx="4294967295"/>
          </p:nvPr>
        </p:nvSpPr>
        <p:spPr bwMode="auto">
          <a:xfrm>
            <a:off x="11034713" y="6262688"/>
            <a:ext cx="1155700" cy="36512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eaLnBrk="0" fontAlgn="base" hangingPunct="0">
              <a:spcBef>
                <a:spcPct val="0"/>
              </a:spcBef>
              <a:spcAft>
                <a:spcPct val="0"/>
              </a:spcAft>
            </a:pPr>
            <a:fld id="{370A24DD-23E6-4347-A6AA-1AE42E9419D8}" type="slidenum">
              <a:rPr lang="pl-PL" altLang="en-US" sz="1800" smtClean="0">
                <a:solidFill>
                  <a:schemeClr val="tx2"/>
                </a:solidFill>
                <a:latin typeface="Century Gothic" panose="020B0502020202020204" pitchFamily="34" charset="0"/>
              </a:rPr>
              <a:pPr defTabSz="912813" eaLnBrk="0" fontAlgn="base" hangingPunct="0">
                <a:spcBef>
                  <a:spcPct val="0"/>
                </a:spcBef>
                <a:spcAft>
                  <a:spcPct val="0"/>
                </a:spcAft>
              </a:pPr>
              <a:t>6</a:t>
            </a:fld>
            <a:endParaRPr lang="pl-PL" altLang="en-US" sz="1800">
              <a:solidFill>
                <a:schemeClr val="tx2"/>
              </a:solidFill>
              <a:latin typeface="Century Gothic" panose="020B0502020202020204" pitchFamily="34" charset="0"/>
            </a:endParaRPr>
          </a:p>
        </p:txBody>
      </p:sp>
      <p:cxnSp>
        <p:nvCxnSpPr>
          <p:cNvPr id="15" name="Łącznik prosty 22">
            <a:extLst>
              <a:ext uri="{FF2B5EF4-FFF2-40B4-BE49-F238E27FC236}">
                <a16:creationId xmlns:a16="http://schemas.microsoft.com/office/drawing/2014/main" id="{2271B1BE-D8DF-4666-1B29-51AA1E27EEAE}"/>
              </a:ext>
            </a:extLst>
          </p:cNvPr>
          <p:cNvCxnSpPr/>
          <p:nvPr/>
        </p:nvCxnSpPr>
        <p:spPr>
          <a:xfrm>
            <a:off x="7345363" y="3714750"/>
            <a:ext cx="1690687" cy="0"/>
          </a:xfrm>
          <a:prstGeom prst="line">
            <a:avLst/>
          </a:prstGeom>
          <a:ln w="19050" cap="rnd">
            <a:solidFill>
              <a:srgbClr val="0000FF"/>
            </a:solidFill>
            <a:round/>
          </a:ln>
        </p:spPr>
        <p:style>
          <a:lnRef idx="1">
            <a:schemeClr val="accent1"/>
          </a:lnRef>
          <a:fillRef idx="0">
            <a:schemeClr val="accent1"/>
          </a:fillRef>
          <a:effectRef idx="0">
            <a:schemeClr val="accent1"/>
          </a:effectRef>
          <a:fontRef idx="minor">
            <a:schemeClr val="tx1"/>
          </a:fontRef>
        </p:style>
      </p:cxnSp>
      <p:pic>
        <p:nvPicPr>
          <p:cNvPr id="8" name="Picture 7">
            <a:extLst>
              <a:ext uri="{FF2B5EF4-FFF2-40B4-BE49-F238E27FC236}">
                <a16:creationId xmlns:a16="http://schemas.microsoft.com/office/drawing/2014/main" id="{3980324B-EFEE-94A8-D83D-17EF040E738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10125" y="1485900"/>
            <a:ext cx="3313113" cy="3313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8">
            <a:extLst>
              <a:ext uri="{FF2B5EF4-FFF2-40B4-BE49-F238E27FC236}">
                <a16:creationId xmlns:a16="http://schemas.microsoft.com/office/drawing/2014/main" id="{8CA338A1-035C-A0A4-2390-626B612AC9D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132763" y="1412875"/>
            <a:ext cx="3313112" cy="3313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Rectangle 2">
            <a:extLst>
              <a:ext uri="{FF2B5EF4-FFF2-40B4-BE49-F238E27FC236}">
                <a16:creationId xmlns:a16="http://schemas.microsoft.com/office/drawing/2014/main" id="{CD92BAA3-B529-97E4-C66E-B26267F89FE0}"/>
              </a:ext>
            </a:extLst>
          </p:cNvPr>
          <p:cNvSpPr/>
          <p:nvPr/>
        </p:nvSpPr>
        <p:spPr>
          <a:xfrm>
            <a:off x="4784725" y="4576763"/>
            <a:ext cx="3362325" cy="847725"/>
          </a:xfrm>
          <a:prstGeom prst="rect">
            <a:avLst/>
          </a:prstGeom>
          <a:no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lIns="182880" tIns="182880" rIns="182880" bIns="182880" spcCol="1270" anchor="ctr"/>
          <a:lstStyle/>
          <a:p>
            <a:pPr algn="ctr" defTabSz="666734" eaLnBrk="1" fontAlgn="auto" hangingPunct="1">
              <a:lnSpc>
                <a:spcPct val="90000"/>
              </a:lnSpc>
              <a:spcAft>
                <a:spcPts val="200"/>
              </a:spcAft>
              <a:defRPr/>
            </a:pPr>
            <a:r>
              <a:rPr lang="en-NZ" sz="2800" b="1">
                <a:solidFill>
                  <a:srgbClr val="7BBE56"/>
                </a:solidFill>
                <a:latin typeface="Century Gothic" panose="020B0502020202020204" pitchFamily="34" charset="0"/>
              </a:rPr>
              <a:t>Team &amp; Build</a:t>
            </a:r>
            <a:br>
              <a:rPr lang="en-NZ" sz="2800" b="1">
                <a:solidFill>
                  <a:srgbClr val="0000FF"/>
                </a:solidFill>
                <a:latin typeface="Century Gothic" panose="020B0502020202020204" pitchFamily="34" charset="0"/>
              </a:rPr>
            </a:br>
            <a:r>
              <a:rPr lang="en-NZ" sz="2000">
                <a:solidFill>
                  <a:schemeClr val="tx1"/>
                </a:solidFill>
                <a:latin typeface="Century Gothic" panose="020B0502020202020204" pitchFamily="34" charset="0"/>
              </a:rPr>
              <a:t>Module Two</a:t>
            </a:r>
            <a:endParaRPr lang="en-US" sz="2000">
              <a:solidFill>
                <a:schemeClr val="tx1"/>
              </a:solidFill>
              <a:latin typeface="Century Gothic" panose="020B0502020202020204" pitchFamily="34" charset="0"/>
            </a:endParaRPr>
          </a:p>
        </p:txBody>
      </p:sp>
      <p:sp>
        <p:nvSpPr>
          <p:cNvPr id="21" name="Rectangle 2">
            <a:extLst>
              <a:ext uri="{FF2B5EF4-FFF2-40B4-BE49-F238E27FC236}">
                <a16:creationId xmlns:a16="http://schemas.microsoft.com/office/drawing/2014/main" id="{8E309B73-8382-F0D6-E6C5-BCE4127C76CE}"/>
              </a:ext>
            </a:extLst>
          </p:cNvPr>
          <p:cNvSpPr/>
          <p:nvPr/>
        </p:nvSpPr>
        <p:spPr>
          <a:xfrm>
            <a:off x="8107363" y="4559300"/>
            <a:ext cx="3363912" cy="846138"/>
          </a:xfrm>
          <a:prstGeom prst="rect">
            <a:avLst/>
          </a:prstGeom>
          <a:no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lIns="182880" tIns="182880" rIns="182880" bIns="182880" spcCol="1270" anchor="ctr"/>
          <a:lstStyle/>
          <a:p>
            <a:pPr algn="ctr" defTabSz="666734" eaLnBrk="1" fontAlgn="auto" hangingPunct="1">
              <a:lnSpc>
                <a:spcPct val="90000"/>
              </a:lnSpc>
              <a:spcAft>
                <a:spcPts val="200"/>
              </a:spcAft>
              <a:defRPr/>
            </a:pPr>
            <a:r>
              <a:rPr lang="en-NZ" sz="2800" b="1">
                <a:solidFill>
                  <a:srgbClr val="F17E00"/>
                </a:solidFill>
                <a:latin typeface="Century Gothic" panose="020B0502020202020204" pitchFamily="34" charset="0"/>
              </a:rPr>
              <a:t>Lead &amp; Manage</a:t>
            </a:r>
            <a:br>
              <a:rPr lang="en-NZ" sz="2800" b="1">
                <a:solidFill>
                  <a:srgbClr val="F17E00"/>
                </a:solidFill>
                <a:latin typeface="Century Gothic" panose="020B0502020202020204" pitchFamily="34" charset="0"/>
              </a:rPr>
            </a:br>
            <a:r>
              <a:rPr lang="en-NZ" sz="2000">
                <a:solidFill>
                  <a:schemeClr val="tx1"/>
                </a:solidFill>
                <a:latin typeface="Century Gothic" panose="020B0502020202020204" pitchFamily="34" charset="0"/>
              </a:rPr>
              <a:t>Module Three</a:t>
            </a:r>
            <a:endParaRPr lang="en-US" sz="2000">
              <a:solidFill>
                <a:schemeClr val="tx1"/>
              </a:solidFill>
              <a:latin typeface="Century Gothic" panose="020B0502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up)">
                                      <p:cBhvr>
                                        <p:cTn id="7" dur="500"/>
                                        <p:tgtEl>
                                          <p:spTgt spid="20"/>
                                        </p:tgtEl>
                                      </p:cBhvr>
                                    </p:animEffect>
                                  </p:childTnLst>
                                </p:cTn>
                              </p:par>
                            </p:childTnLst>
                          </p:cTn>
                        </p:par>
                        <p:par>
                          <p:cTn id="8" fill="hold" nodeType="afterGroup">
                            <p:stCondLst>
                              <p:cond delay="500"/>
                            </p:stCondLst>
                            <p:childTnLst>
                              <p:par>
                                <p:cTn id="9" presetID="22" presetClass="entr" presetSubtype="8"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wipe(left)">
                                      <p:cBhvr>
                                        <p:cTn id="11" dur="500"/>
                                        <p:tgtEl>
                                          <p:spTgt spid="36"/>
                                        </p:tgtEl>
                                      </p:cBhvr>
                                    </p:animEffect>
                                  </p:childTnLst>
                                </p:cTn>
                              </p:par>
                            </p:childTnLst>
                          </p:cTn>
                        </p:par>
                        <p:par>
                          <p:cTn id="12" fill="hold" nodeType="afterGroup">
                            <p:stCondLst>
                              <p:cond delay="1000"/>
                            </p:stCondLst>
                            <p:childTnLst>
                              <p:par>
                                <p:cTn id="13" presetID="2" presetClass="entr" presetSubtype="2"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500" fill="hold"/>
                                        <p:tgtEl>
                                          <p:spTgt spid="5"/>
                                        </p:tgtEl>
                                        <p:attrNameLst>
                                          <p:attrName>ppt_x</p:attrName>
                                        </p:attrNameLst>
                                      </p:cBhvr>
                                      <p:tavLst>
                                        <p:tav tm="0">
                                          <p:val>
                                            <p:strVal val="1+#ppt_w/2"/>
                                          </p:val>
                                        </p:tav>
                                        <p:tav tm="100000">
                                          <p:val>
                                            <p:strVal val="#ppt_x"/>
                                          </p:val>
                                        </p:tav>
                                      </p:tavLst>
                                    </p:anim>
                                    <p:anim calcmode="lin" valueType="num">
                                      <p:cBhvr additive="base">
                                        <p:cTn id="16" dur="500" fill="hold"/>
                                        <p:tgtEl>
                                          <p:spTgt spid="5"/>
                                        </p:tgtEl>
                                        <p:attrNameLst>
                                          <p:attrName>ppt_y</p:attrName>
                                        </p:attrNameLst>
                                      </p:cBhvr>
                                      <p:tavLst>
                                        <p:tav tm="0">
                                          <p:val>
                                            <p:strVal val="#ppt_y"/>
                                          </p:val>
                                        </p:tav>
                                        <p:tav tm="100000">
                                          <p:val>
                                            <p:strVal val="#ppt_y"/>
                                          </p:val>
                                        </p:tav>
                                      </p:tavLst>
                                    </p:anim>
                                  </p:childTnLst>
                                </p:cTn>
                              </p:par>
                            </p:childTnLst>
                          </p:cTn>
                        </p:par>
                        <p:par>
                          <p:cTn id="17" fill="hold" nodeType="afterGroup">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500"/>
                                        <p:tgtEl>
                                          <p:spTgt spid="2"/>
                                        </p:tgtEl>
                                      </p:cBhvr>
                                    </p:animEffect>
                                  </p:childTnLst>
                                </p:cTn>
                              </p:par>
                            </p:childTnLst>
                          </p:cTn>
                        </p:par>
                        <p:par>
                          <p:cTn id="21" fill="hold" nodeType="afterGroup">
                            <p:stCondLst>
                              <p:cond delay="2000"/>
                            </p:stCondLst>
                            <p:childTnLst>
                              <p:par>
                                <p:cTn id="22" presetID="22" presetClass="entr" presetSubtype="8" fill="hold" nodeType="afterEffect">
                                  <p:stCondLst>
                                    <p:cond delay="0"/>
                                  </p:stCondLst>
                                  <p:childTnLst>
                                    <p:set>
                                      <p:cBhvr>
                                        <p:cTn id="23" dur="1" fill="hold">
                                          <p:stCondLst>
                                            <p:cond delay="0"/>
                                          </p:stCondLst>
                                        </p:cTn>
                                        <p:tgtEl>
                                          <p:spTgt spid="23"/>
                                        </p:tgtEl>
                                        <p:attrNameLst>
                                          <p:attrName>style.visibility</p:attrName>
                                        </p:attrNameLst>
                                      </p:cBhvr>
                                      <p:to>
                                        <p:strVal val="visible"/>
                                      </p:to>
                                    </p:set>
                                    <p:animEffect transition="in" filter="wipe(left)">
                                      <p:cBhvr>
                                        <p:cTn id="24" dur="500"/>
                                        <p:tgtEl>
                                          <p:spTgt spid="23"/>
                                        </p:tgtEl>
                                      </p:cBhvr>
                                    </p:animEffect>
                                  </p:childTnLst>
                                </p:cTn>
                              </p:par>
                            </p:childTnLst>
                          </p:cTn>
                        </p:par>
                        <p:par>
                          <p:cTn id="25" fill="hold" nodeType="afterGroup">
                            <p:stCondLst>
                              <p:cond delay="2500"/>
                            </p:stCondLst>
                            <p:childTnLst>
                              <p:par>
                                <p:cTn id="26" presetID="2" presetClass="entr" presetSubtype="2" fill="hold"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500" fill="hold"/>
                                        <p:tgtEl>
                                          <p:spTgt spid="8"/>
                                        </p:tgtEl>
                                        <p:attrNameLst>
                                          <p:attrName>ppt_x</p:attrName>
                                        </p:attrNameLst>
                                      </p:cBhvr>
                                      <p:tavLst>
                                        <p:tav tm="0">
                                          <p:val>
                                            <p:strVal val="1+#ppt_w/2"/>
                                          </p:val>
                                        </p:tav>
                                        <p:tav tm="100000">
                                          <p:val>
                                            <p:strVal val="#ppt_x"/>
                                          </p:val>
                                        </p:tav>
                                      </p:tavLst>
                                    </p:anim>
                                    <p:anim calcmode="lin" valueType="num">
                                      <p:cBhvr additive="base">
                                        <p:cTn id="29" dur="500" fill="hold"/>
                                        <p:tgtEl>
                                          <p:spTgt spid="8"/>
                                        </p:tgtEl>
                                        <p:attrNameLst>
                                          <p:attrName>ppt_y</p:attrName>
                                        </p:attrNameLst>
                                      </p:cBhvr>
                                      <p:tavLst>
                                        <p:tav tm="0">
                                          <p:val>
                                            <p:strVal val="#ppt_y"/>
                                          </p:val>
                                        </p:tav>
                                        <p:tav tm="100000">
                                          <p:val>
                                            <p:strVal val="#ppt_y"/>
                                          </p:val>
                                        </p:tav>
                                      </p:tavLst>
                                    </p:anim>
                                  </p:childTnLst>
                                </p:cTn>
                              </p:par>
                            </p:childTnLst>
                          </p:cTn>
                        </p:par>
                        <p:par>
                          <p:cTn id="30" fill="hold" nodeType="afterGroup">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500"/>
                                        <p:tgtEl>
                                          <p:spTgt spid="19"/>
                                        </p:tgtEl>
                                      </p:cBhvr>
                                    </p:animEffect>
                                  </p:childTnLst>
                                </p:cTn>
                              </p:par>
                            </p:childTnLst>
                          </p:cTn>
                        </p:par>
                        <p:par>
                          <p:cTn id="34" fill="hold" nodeType="afterGroup">
                            <p:stCondLst>
                              <p:cond delay="3500"/>
                            </p:stCondLst>
                            <p:childTnLst>
                              <p:par>
                                <p:cTn id="35" presetID="22" presetClass="entr" presetSubtype="8" fill="hold" nodeType="afterEffect">
                                  <p:stCondLst>
                                    <p:cond delay="0"/>
                                  </p:stCondLst>
                                  <p:childTnLst>
                                    <p:set>
                                      <p:cBhvr>
                                        <p:cTn id="36" dur="1" fill="hold">
                                          <p:stCondLst>
                                            <p:cond delay="0"/>
                                          </p:stCondLst>
                                        </p:cTn>
                                        <p:tgtEl>
                                          <p:spTgt spid="15"/>
                                        </p:tgtEl>
                                        <p:attrNameLst>
                                          <p:attrName>style.visibility</p:attrName>
                                        </p:attrNameLst>
                                      </p:cBhvr>
                                      <p:to>
                                        <p:strVal val="visible"/>
                                      </p:to>
                                    </p:set>
                                    <p:animEffect transition="in" filter="wipe(left)">
                                      <p:cBhvr>
                                        <p:cTn id="37" dur="500"/>
                                        <p:tgtEl>
                                          <p:spTgt spid="15"/>
                                        </p:tgtEl>
                                      </p:cBhvr>
                                    </p:animEffect>
                                  </p:childTnLst>
                                </p:cTn>
                              </p:par>
                            </p:childTnLst>
                          </p:cTn>
                        </p:par>
                        <p:par>
                          <p:cTn id="38" fill="hold" nodeType="afterGroup">
                            <p:stCondLst>
                              <p:cond delay="425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nodeType="afterGroup">
                            <p:stCondLst>
                              <p:cond delay="4750"/>
                            </p:stCondLst>
                            <p:childTnLst>
                              <p:par>
                                <p:cTn id="44" presetID="10" presetClass="entr" presetSubtype="0" fill="hold" grpId="0" nodeType="after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fade">
                                      <p:cBhvr>
                                        <p:cTn id="46" dur="500"/>
                                        <p:tgtEl>
                                          <p:spTgt spid="21"/>
                                        </p:tgtEl>
                                      </p:cBhvr>
                                    </p:animEffect>
                                  </p:childTnLst>
                                </p:cTn>
                              </p:par>
                              <p:par>
                                <p:cTn id="47" presetID="22" presetClass="entr" presetSubtype="8" fill="hold" nodeType="withEffect">
                                  <p:stCondLst>
                                    <p:cond delay="0"/>
                                  </p:stCondLst>
                                  <p:childTnLst>
                                    <p:set>
                                      <p:cBhvr>
                                        <p:cTn id="48" dur="1" fill="hold">
                                          <p:stCondLst>
                                            <p:cond delay="0"/>
                                          </p:stCondLst>
                                        </p:cTn>
                                        <p:tgtEl>
                                          <p:spTgt spid="37"/>
                                        </p:tgtEl>
                                        <p:attrNameLst>
                                          <p:attrName>style.visibility</p:attrName>
                                        </p:attrNameLst>
                                      </p:cBhvr>
                                      <p:to>
                                        <p:strVal val="visible"/>
                                      </p:to>
                                    </p:set>
                                    <p:animEffect transition="in" filter="wipe(left)">
                                      <p:cBhvr>
                                        <p:cTn id="49"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9" grpId="0"/>
      <p:bldP spid="21"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Text Placeholder 2">
            <a:extLst>
              <a:ext uri="{FF2B5EF4-FFF2-40B4-BE49-F238E27FC236}">
                <a16:creationId xmlns:a16="http://schemas.microsoft.com/office/drawing/2014/main" id="{0D054D9D-EEEA-F4FA-431C-61EA15CB2FBF}"/>
              </a:ext>
            </a:extLst>
          </p:cNvPr>
          <p:cNvSpPr>
            <a:spLocks noGrp="1" noChangeArrowheads="1"/>
          </p:cNvSpPr>
          <p:nvPr>
            <p:ph type="body" sz="quarter" idx="4294967295"/>
          </p:nvPr>
        </p:nvSpPr>
        <p:spPr bwMode="auto">
          <a:xfrm>
            <a:off x="334963" y="188913"/>
            <a:ext cx="9658350" cy="4714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a:latin typeface="Century Gothic" panose="020B0502020202020204" pitchFamily="34" charset="0"/>
              </a:rPr>
              <a:t>Teams: What is a </a:t>
            </a:r>
            <a:r>
              <a:rPr lang="en-NZ" altLang="en-US" sz="1800" b="1">
                <a:solidFill>
                  <a:srgbClr val="7BC716"/>
                </a:solidFill>
                <a:latin typeface="Century Gothic" panose="020B0502020202020204" pitchFamily="34" charset="0"/>
              </a:rPr>
              <a:t>Team?</a:t>
            </a:r>
          </a:p>
        </p:txBody>
      </p:sp>
      <p:sp>
        <p:nvSpPr>
          <p:cNvPr id="7" name="Rounded Rectangle 6">
            <a:extLst>
              <a:ext uri="{FF2B5EF4-FFF2-40B4-BE49-F238E27FC236}">
                <a16:creationId xmlns:a16="http://schemas.microsoft.com/office/drawing/2014/main" id="{058F6274-BD5A-37A4-496F-E4353B3BE5FC}"/>
              </a:ext>
            </a:extLst>
          </p:cNvPr>
          <p:cNvSpPr/>
          <p:nvPr/>
        </p:nvSpPr>
        <p:spPr>
          <a:xfrm>
            <a:off x="1284288" y="1316038"/>
            <a:ext cx="8220075" cy="3030537"/>
          </a:xfrm>
          <a:prstGeom prst="roundRect">
            <a:avLst/>
          </a:prstGeom>
          <a:solidFill>
            <a:schemeClr val="bg1">
              <a:lumMod val="65000"/>
            </a:schemeClr>
          </a:solidFill>
          <a:ln>
            <a:noFill/>
          </a:ln>
        </p:spPr>
        <p:txBody>
          <a:bodyPr>
            <a:spAutoFit/>
          </a:bodyPr>
          <a:lstStyle/>
          <a:p>
            <a:pPr marL="456609" lvl="1" indent="0" defTabSz="913203" eaLnBrk="1" fontAlgn="auto" hangingPunct="1">
              <a:spcBef>
                <a:spcPts val="0"/>
              </a:spcBef>
              <a:spcAft>
                <a:spcPts val="0"/>
              </a:spcAft>
              <a:defRPr/>
            </a:pPr>
            <a:br>
              <a:rPr lang="en-US" sz="2000" b="1" i="1">
                <a:solidFill>
                  <a:schemeClr val="bg1"/>
                </a:solidFill>
                <a:latin typeface="Century Gothic" panose="020B0502020202020204" pitchFamily="34" charset="0"/>
              </a:rPr>
            </a:br>
            <a:r>
              <a:rPr lang="en-US" sz="2800" b="1" i="1">
                <a:solidFill>
                  <a:schemeClr val="bg1"/>
                </a:solidFill>
                <a:latin typeface="Century Gothic" panose="020B0502020202020204" pitchFamily="34" charset="0"/>
              </a:rPr>
              <a:t>team (noun)</a:t>
            </a:r>
          </a:p>
          <a:p>
            <a:pPr marL="456609" lvl="1" indent="0" defTabSz="913203" eaLnBrk="1" fontAlgn="auto" hangingPunct="1">
              <a:spcBef>
                <a:spcPts val="0"/>
              </a:spcBef>
              <a:spcAft>
                <a:spcPts val="0"/>
              </a:spcAft>
              <a:defRPr/>
            </a:pPr>
            <a:r>
              <a:rPr lang="en-NZ" sz="2000">
                <a:solidFill>
                  <a:schemeClr val="bg1"/>
                </a:solidFill>
                <a:latin typeface="Century Gothic" panose="020B0502020202020204" pitchFamily="34" charset="0"/>
              </a:rPr>
              <a:t>A group of individuals, all working together for a common purpose.</a:t>
            </a:r>
          </a:p>
          <a:p>
            <a:pPr marL="456609" lvl="1" indent="0" defTabSz="913203" eaLnBrk="1" fontAlgn="auto" hangingPunct="1">
              <a:spcBef>
                <a:spcPts val="0"/>
              </a:spcBef>
              <a:spcAft>
                <a:spcPts val="0"/>
              </a:spcAft>
              <a:defRPr/>
            </a:pPr>
            <a:br>
              <a:rPr lang="en-US" sz="2000" b="1">
                <a:solidFill>
                  <a:schemeClr val="bg1"/>
                </a:solidFill>
                <a:latin typeface="Century Gothic" panose="020B0502020202020204" pitchFamily="34" charset="0"/>
              </a:rPr>
            </a:br>
            <a:r>
              <a:rPr lang="en-NZ" altLang="en-US" sz="2000" i="1">
                <a:solidFill>
                  <a:schemeClr val="bg1"/>
                </a:solidFill>
                <a:latin typeface="Century Gothic" panose="020B0502020202020204" pitchFamily="34" charset="0"/>
              </a:rPr>
              <a:t>If there is no common purpose, then you would just have </a:t>
            </a:r>
            <a:r>
              <a:rPr lang="en-NZ" altLang="en-US" sz="2000" b="1" i="1">
                <a:solidFill>
                  <a:schemeClr val="bg1"/>
                </a:solidFill>
                <a:latin typeface="Century Gothic" panose="020B0502020202020204" pitchFamily="34" charset="0"/>
              </a:rPr>
              <a:t>“a group of people”.</a:t>
            </a:r>
          </a:p>
          <a:p>
            <a:pPr marL="456609" lvl="1" indent="0" algn="ctr" defTabSz="913203" eaLnBrk="1" fontAlgn="auto" hangingPunct="1">
              <a:spcBef>
                <a:spcPts val="0"/>
              </a:spcBef>
              <a:spcAft>
                <a:spcPts val="0"/>
              </a:spcAft>
              <a:defRPr/>
            </a:pPr>
            <a:endParaRPr lang="en-US" sz="2000" kern="0">
              <a:solidFill>
                <a:schemeClr val="bg1"/>
              </a:solidFill>
              <a:latin typeface="Century Gothic" panose="020B0502020202020204" pitchFamily="34" charset="0"/>
            </a:endParaRPr>
          </a:p>
        </p:txBody>
      </p:sp>
      <p:pic>
        <p:nvPicPr>
          <p:cNvPr id="8" name="Obraz 12">
            <a:extLst>
              <a:ext uri="{FF2B5EF4-FFF2-40B4-BE49-F238E27FC236}">
                <a16:creationId xmlns:a16="http://schemas.microsoft.com/office/drawing/2014/main" id="{65842537-4C47-D2FE-4855-DC1AFFEC742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61363" y="3414713"/>
            <a:ext cx="2992437" cy="271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9" name="Łącznik prosty 37">
            <a:extLst>
              <a:ext uri="{FF2B5EF4-FFF2-40B4-BE49-F238E27FC236}">
                <a16:creationId xmlns:a16="http://schemas.microsoft.com/office/drawing/2014/main" id="{459F3A5E-DADD-8438-97F2-F5D37EFA6C7D}"/>
              </a:ext>
            </a:extLst>
          </p:cNvPr>
          <p:cNvCxnSpPr/>
          <p:nvPr/>
        </p:nvCxnSpPr>
        <p:spPr>
          <a:xfrm>
            <a:off x="-744538" y="2898775"/>
            <a:ext cx="1216026" cy="0"/>
          </a:xfrm>
          <a:prstGeom prst="line">
            <a:avLst/>
          </a:prstGeom>
          <a:ln w="19050">
            <a:solidFill>
              <a:srgbClr val="7BC716"/>
            </a:solidFill>
          </a:ln>
        </p:spPr>
        <p:style>
          <a:lnRef idx="1">
            <a:schemeClr val="accent1"/>
          </a:lnRef>
          <a:fillRef idx="0">
            <a:schemeClr val="accent1"/>
          </a:fillRef>
          <a:effectRef idx="0">
            <a:schemeClr val="accent1"/>
          </a:effectRef>
          <a:fontRef idx="minor">
            <a:schemeClr val="tx1"/>
          </a:fontRef>
        </p:style>
      </p:cxnSp>
      <p:cxnSp>
        <p:nvCxnSpPr>
          <p:cNvPr id="10" name="Łącznik prosty 39">
            <a:extLst>
              <a:ext uri="{FF2B5EF4-FFF2-40B4-BE49-F238E27FC236}">
                <a16:creationId xmlns:a16="http://schemas.microsoft.com/office/drawing/2014/main" id="{8382E90D-DCA4-336A-95AC-165BD87A346E}"/>
              </a:ext>
            </a:extLst>
          </p:cNvPr>
          <p:cNvCxnSpPr/>
          <p:nvPr/>
        </p:nvCxnSpPr>
        <p:spPr>
          <a:xfrm flipV="1">
            <a:off x="466725" y="1917700"/>
            <a:ext cx="4763" cy="993775"/>
          </a:xfrm>
          <a:prstGeom prst="line">
            <a:avLst/>
          </a:prstGeom>
          <a:ln w="19050">
            <a:solidFill>
              <a:srgbClr val="7BC716"/>
            </a:solidFill>
          </a:ln>
        </p:spPr>
        <p:style>
          <a:lnRef idx="1">
            <a:schemeClr val="accent1"/>
          </a:lnRef>
          <a:fillRef idx="0">
            <a:schemeClr val="accent1"/>
          </a:fillRef>
          <a:effectRef idx="0">
            <a:schemeClr val="accent1"/>
          </a:effectRef>
          <a:fontRef idx="minor">
            <a:schemeClr val="tx1"/>
          </a:fontRef>
        </p:style>
      </p:cxnSp>
      <p:cxnSp>
        <p:nvCxnSpPr>
          <p:cNvPr id="11" name="Łącznik prosty 41">
            <a:extLst>
              <a:ext uri="{FF2B5EF4-FFF2-40B4-BE49-F238E27FC236}">
                <a16:creationId xmlns:a16="http://schemas.microsoft.com/office/drawing/2014/main" id="{1BFE659A-37BA-ADE8-2C39-9B8F259558D9}"/>
              </a:ext>
            </a:extLst>
          </p:cNvPr>
          <p:cNvCxnSpPr/>
          <p:nvPr/>
        </p:nvCxnSpPr>
        <p:spPr>
          <a:xfrm>
            <a:off x="466725" y="1927225"/>
            <a:ext cx="817563" cy="0"/>
          </a:xfrm>
          <a:prstGeom prst="line">
            <a:avLst/>
          </a:prstGeom>
          <a:ln w="19050">
            <a:solidFill>
              <a:srgbClr val="7BC716"/>
            </a:solidFill>
          </a:ln>
        </p:spPr>
        <p:style>
          <a:lnRef idx="1">
            <a:schemeClr val="accent1"/>
          </a:lnRef>
          <a:fillRef idx="0">
            <a:schemeClr val="accent1"/>
          </a:fillRef>
          <a:effectRef idx="0">
            <a:schemeClr val="accent1"/>
          </a:effectRef>
          <a:fontRef idx="minor">
            <a:schemeClr val="tx1"/>
          </a:fontRef>
        </p:style>
      </p:cxnSp>
      <p:cxnSp>
        <p:nvCxnSpPr>
          <p:cNvPr id="12" name="Łącznik prosty 42">
            <a:extLst>
              <a:ext uri="{FF2B5EF4-FFF2-40B4-BE49-F238E27FC236}">
                <a16:creationId xmlns:a16="http://schemas.microsoft.com/office/drawing/2014/main" id="{D1DE519D-429F-7309-DC45-99F9E98D1F01}"/>
              </a:ext>
            </a:extLst>
          </p:cNvPr>
          <p:cNvCxnSpPr/>
          <p:nvPr/>
        </p:nvCxnSpPr>
        <p:spPr>
          <a:xfrm flipH="1" flipV="1">
            <a:off x="466725" y="2903538"/>
            <a:ext cx="4763" cy="930275"/>
          </a:xfrm>
          <a:prstGeom prst="line">
            <a:avLst/>
          </a:prstGeom>
          <a:ln w="19050">
            <a:solidFill>
              <a:srgbClr val="7BC716"/>
            </a:solidFill>
          </a:ln>
        </p:spPr>
        <p:style>
          <a:lnRef idx="1">
            <a:schemeClr val="accent1"/>
          </a:lnRef>
          <a:fillRef idx="0">
            <a:schemeClr val="accent1"/>
          </a:fillRef>
          <a:effectRef idx="0">
            <a:schemeClr val="accent1"/>
          </a:effectRef>
          <a:fontRef idx="minor">
            <a:schemeClr val="tx1"/>
          </a:fontRef>
        </p:style>
      </p:cxnSp>
      <p:cxnSp>
        <p:nvCxnSpPr>
          <p:cNvPr id="13" name="Łącznik prosty 43">
            <a:extLst>
              <a:ext uri="{FF2B5EF4-FFF2-40B4-BE49-F238E27FC236}">
                <a16:creationId xmlns:a16="http://schemas.microsoft.com/office/drawing/2014/main" id="{48F7A4AD-9026-9EE4-FFBD-56CA115232D3}"/>
              </a:ext>
            </a:extLst>
          </p:cNvPr>
          <p:cNvCxnSpPr/>
          <p:nvPr/>
        </p:nvCxnSpPr>
        <p:spPr>
          <a:xfrm>
            <a:off x="461963" y="3833813"/>
            <a:ext cx="817562" cy="0"/>
          </a:xfrm>
          <a:prstGeom prst="line">
            <a:avLst/>
          </a:prstGeom>
          <a:ln w="19050">
            <a:solidFill>
              <a:srgbClr val="7BC716"/>
            </a:solidFill>
          </a:ln>
        </p:spPr>
        <p:style>
          <a:lnRef idx="1">
            <a:schemeClr val="accent1"/>
          </a:lnRef>
          <a:fillRef idx="0">
            <a:schemeClr val="accent1"/>
          </a:fillRef>
          <a:effectRef idx="0">
            <a:schemeClr val="accent1"/>
          </a:effectRef>
          <a:fontRef idx="minor">
            <a:schemeClr val="tx1"/>
          </a:fontRef>
        </p:style>
      </p:cxnSp>
      <p:grpSp>
        <p:nvGrpSpPr>
          <p:cNvPr id="175114" name="Group 13">
            <a:extLst>
              <a:ext uri="{FF2B5EF4-FFF2-40B4-BE49-F238E27FC236}">
                <a16:creationId xmlns:a16="http://schemas.microsoft.com/office/drawing/2014/main" id="{700DBBE4-6510-8363-EE47-5A806938D8EB}"/>
              </a:ext>
            </a:extLst>
          </p:cNvPr>
          <p:cNvGrpSpPr>
            <a:grpSpLocks/>
          </p:cNvGrpSpPr>
          <p:nvPr/>
        </p:nvGrpSpPr>
        <p:grpSpPr bwMode="auto">
          <a:xfrm>
            <a:off x="9604375" y="204788"/>
            <a:ext cx="2849563" cy="376237"/>
            <a:chOff x="9604598" y="204437"/>
            <a:chExt cx="2848654" cy="377134"/>
          </a:xfrm>
        </p:grpSpPr>
        <p:sp>
          <p:nvSpPr>
            <p:cNvPr id="15" name="Prostokąt zaokrąglony 7">
              <a:extLst>
                <a:ext uri="{FF2B5EF4-FFF2-40B4-BE49-F238E27FC236}">
                  <a16:creationId xmlns:a16="http://schemas.microsoft.com/office/drawing/2014/main" id="{DC7DAA9D-2DDC-7CAA-3135-32611402F101}"/>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2 of TB Section</a:t>
              </a:r>
              <a:endParaRPr lang="en-US" sz="1100" b="1">
                <a:solidFill>
                  <a:schemeClr val="bg1"/>
                </a:solidFill>
                <a:latin typeface="Century Gothic" panose="020B0502020202020204" pitchFamily="34" charset="0"/>
              </a:endParaRPr>
            </a:p>
          </p:txBody>
        </p:sp>
        <p:pic>
          <p:nvPicPr>
            <p:cNvPr id="175116" name="Graphic 15" descr="Closed book with solid fill">
              <a:extLst>
                <a:ext uri="{FF2B5EF4-FFF2-40B4-BE49-F238E27FC236}">
                  <a16:creationId xmlns:a16="http://schemas.microsoft.com/office/drawing/2014/main" id="{84CD6839-9E77-62B7-967E-3F92C39B9B1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250"/>
                                        <p:tgtEl>
                                          <p:spTgt spid="9"/>
                                        </p:tgtEl>
                                      </p:cBhvr>
                                    </p:animEffect>
                                  </p:childTnLst>
                                </p:cTn>
                              </p:par>
                            </p:childTnLst>
                          </p:cTn>
                        </p:par>
                        <p:par>
                          <p:cTn id="8" fill="hold" nodeType="afterGroup">
                            <p:stCondLst>
                              <p:cond delay="250"/>
                            </p:stCondLst>
                            <p:childTnLst>
                              <p:par>
                                <p:cTn id="9" presetID="22" presetClass="entr" presetSubtype="4"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down)">
                                      <p:cBhvr>
                                        <p:cTn id="11" dur="250"/>
                                        <p:tgtEl>
                                          <p:spTgt spid="10"/>
                                        </p:tgtEl>
                                      </p:cBhvr>
                                    </p:animEffect>
                                  </p:childTnLst>
                                </p:cTn>
                              </p:par>
                            </p:childTnLst>
                          </p:cTn>
                        </p:par>
                        <p:par>
                          <p:cTn id="12" fill="hold" nodeType="afterGroup">
                            <p:stCondLst>
                              <p:cond delay="500"/>
                            </p:stCondLst>
                            <p:childTnLst>
                              <p:par>
                                <p:cTn id="13" presetID="22" presetClass="entr" presetSubtype="8" fill="hold"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left)">
                                      <p:cBhvr>
                                        <p:cTn id="15" dur="250"/>
                                        <p:tgtEl>
                                          <p:spTgt spid="11"/>
                                        </p:tgtEl>
                                      </p:cBhvr>
                                    </p:animEffect>
                                  </p:childTnLst>
                                </p:cTn>
                              </p:par>
                            </p:childTnLst>
                          </p:cTn>
                        </p:par>
                        <p:par>
                          <p:cTn id="16" fill="hold" nodeType="afterGroup">
                            <p:stCondLst>
                              <p:cond delay="750"/>
                            </p:stCondLst>
                            <p:childTnLst>
                              <p:par>
                                <p:cTn id="17" presetID="22" presetClass="entr" presetSubtype="1"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wipe(up)">
                                      <p:cBhvr>
                                        <p:cTn id="19" dur="250"/>
                                        <p:tgtEl>
                                          <p:spTgt spid="12"/>
                                        </p:tgtEl>
                                      </p:cBhvr>
                                    </p:animEffect>
                                  </p:childTnLst>
                                </p:cTn>
                              </p:par>
                            </p:childTnLst>
                          </p:cTn>
                        </p:par>
                        <p:par>
                          <p:cTn id="20" fill="hold" nodeType="afterGroup">
                            <p:stCondLst>
                              <p:cond delay="1000"/>
                            </p:stCondLst>
                            <p:childTnLst>
                              <p:par>
                                <p:cTn id="21" presetID="22" presetClass="entr" presetSubtype="8" fill="hold" nodeType="after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wipe(left)">
                                      <p:cBhvr>
                                        <p:cTn id="23" dur="250"/>
                                        <p:tgtEl>
                                          <p:spTgt spid="13"/>
                                        </p:tgtEl>
                                      </p:cBhvr>
                                    </p:animEffect>
                                  </p:childTnLst>
                                </p:cTn>
                              </p:par>
                              <p:par>
                                <p:cTn id="24" presetID="2" presetClass="entr" presetSubtype="2" fill="hold"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500" fill="hold"/>
                                        <p:tgtEl>
                                          <p:spTgt spid="8"/>
                                        </p:tgtEl>
                                        <p:attrNameLst>
                                          <p:attrName>ppt_x</p:attrName>
                                        </p:attrNameLst>
                                      </p:cBhvr>
                                      <p:tavLst>
                                        <p:tav tm="0">
                                          <p:val>
                                            <p:strVal val="1+#ppt_w/2"/>
                                          </p:val>
                                        </p:tav>
                                        <p:tav tm="100000">
                                          <p:val>
                                            <p:strVal val="#ppt_x"/>
                                          </p:val>
                                        </p:tav>
                                      </p:tavLst>
                                    </p:anim>
                                    <p:anim calcmode="lin" valueType="num">
                                      <p:cBhvr additive="base">
                                        <p:cTn id="27" dur="1500" fill="hold"/>
                                        <p:tgtEl>
                                          <p:spTgt spid="8"/>
                                        </p:tgtEl>
                                        <p:attrNameLst>
                                          <p:attrName>ppt_y</p:attrName>
                                        </p:attrNameLst>
                                      </p:cBhvr>
                                      <p:tavLst>
                                        <p:tav tm="0">
                                          <p:val>
                                            <p:strVal val="#ppt_y"/>
                                          </p:val>
                                        </p:tav>
                                        <p:tav tm="100000">
                                          <p:val>
                                            <p:strVal val="#ppt_y"/>
                                          </p:val>
                                        </p:tav>
                                      </p:tavLst>
                                    </p:anim>
                                  </p:childTnLst>
                                </p:cTn>
                              </p:par>
                              <p:par>
                                <p:cTn id="28" presetID="2" presetClass="entr" presetSubtype="8" fill="hold" grpId="0" nodeType="withEffect">
                                  <p:stCondLst>
                                    <p:cond delay="0"/>
                                  </p:stCondLst>
                                  <p:childTnLst>
                                    <p:set>
                                      <p:cBhvr>
                                        <p:cTn id="29" dur="1" fill="hold">
                                          <p:stCondLst>
                                            <p:cond delay="0"/>
                                          </p:stCondLst>
                                        </p:cTn>
                                        <p:tgtEl>
                                          <p:spTgt spid="7"/>
                                        </p:tgtEl>
                                        <p:attrNameLst>
                                          <p:attrName>style.visibility</p:attrName>
                                        </p:attrNameLst>
                                      </p:cBhvr>
                                      <p:to>
                                        <p:strVal val="visible"/>
                                      </p:to>
                                    </p:set>
                                    <p:anim calcmode="lin" valueType="num">
                                      <p:cBhvr additive="base">
                                        <p:cTn id="30" dur="1000" fill="hold"/>
                                        <p:tgtEl>
                                          <p:spTgt spid="7"/>
                                        </p:tgtEl>
                                        <p:attrNameLst>
                                          <p:attrName>ppt_x</p:attrName>
                                        </p:attrNameLst>
                                      </p:cBhvr>
                                      <p:tavLst>
                                        <p:tav tm="0">
                                          <p:val>
                                            <p:strVal val="0-#ppt_w/2"/>
                                          </p:val>
                                        </p:tav>
                                        <p:tav tm="100000">
                                          <p:val>
                                            <p:strVal val="#ppt_x"/>
                                          </p:val>
                                        </p:tav>
                                      </p:tavLst>
                                    </p:anim>
                                    <p:anim calcmode="lin" valueType="num">
                                      <p:cBhvr additive="base">
                                        <p:cTn id="31" dur="10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4" name="Content Placeholder 1">
            <a:extLst>
              <a:ext uri="{FF2B5EF4-FFF2-40B4-BE49-F238E27FC236}">
                <a16:creationId xmlns:a16="http://schemas.microsoft.com/office/drawing/2014/main" id="{88C36AEE-882D-75D8-EF5B-E57920D743DE}"/>
              </a:ext>
            </a:extLst>
          </p:cNvPr>
          <p:cNvSpPr txBox="1">
            <a:spLocks noChangeArrowheads="1"/>
          </p:cNvSpPr>
          <p:nvPr/>
        </p:nvSpPr>
        <p:spPr bwMode="auto">
          <a:xfrm>
            <a:off x="255588" y="1069975"/>
            <a:ext cx="11679237" cy="4735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5282" tIns="42639" rIns="85282" bIns="42639"/>
          <a:lstStyle>
            <a:lvl1pPr>
              <a:defRPr>
                <a:solidFill>
                  <a:schemeClr val="tx1"/>
                </a:solidFill>
                <a:latin typeface="Calibri" panose="020F0502020204030204" pitchFamily="34" charset="0"/>
              </a:defRPr>
            </a:lvl1pPr>
            <a:lvl2pPr marL="785813" indent="-296863">
              <a:defRPr>
                <a:solidFill>
                  <a:schemeClr val="tx1"/>
                </a:solidFill>
                <a:latin typeface="Calibri" panose="020F0502020204030204" pitchFamily="34" charset="0"/>
              </a:defRPr>
            </a:lvl2pPr>
            <a:lvl3pPr marL="1212850" indent="-236538">
              <a:defRPr>
                <a:solidFill>
                  <a:schemeClr val="tx1"/>
                </a:solidFill>
                <a:latin typeface="Calibri" panose="020F0502020204030204" pitchFamily="34" charset="0"/>
              </a:defRPr>
            </a:lvl3pPr>
            <a:lvl4pPr marL="1700213" indent="-236538">
              <a:defRPr>
                <a:solidFill>
                  <a:schemeClr val="tx1"/>
                </a:solidFill>
                <a:latin typeface="Calibri" panose="020F0502020204030204" pitchFamily="34" charset="0"/>
              </a:defRPr>
            </a:lvl4pPr>
            <a:lvl5pPr marL="2190750" indent="-236538">
              <a:defRPr>
                <a:solidFill>
                  <a:schemeClr val="tx1"/>
                </a:solidFill>
                <a:latin typeface="Calibri" panose="020F0502020204030204" pitchFamily="34" charset="0"/>
              </a:defRPr>
            </a:lvl5pPr>
            <a:lvl6pPr marL="2647950" indent="-236538" defTabSz="912813" eaLnBrk="0" fontAlgn="base" hangingPunct="0">
              <a:spcBef>
                <a:spcPct val="0"/>
              </a:spcBef>
              <a:spcAft>
                <a:spcPct val="0"/>
              </a:spcAft>
              <a:defRPr>
                <a:solidFill>
                  <a:schemeClr val="tx1"/>
                </a:solidFill>
                <a:latin typeface="Calibri" panose="020F0502020204030204" pitchFamily="34" charset="0"/>
              </a:defRPr>
            </a:lvl6pPr>
            <a:lvl7pPr marL="3105150" indent="-236538" defTabSz="912813" eaLnBrk="0" fontAlgn="base" hangingPunct="0">
              <a:spcBef>
                <a:spcPct val="0"/>
              </a:spcBef>
              <a:spcAft>
                <a:spcPct val="0"/>
              </a:spcAft>
              <a:defRPr>
                <a:solidFill>
                  <a:schemeClr val="tx1"/>
                </a:solidFill>
                <a:latin typeface="Calibri" panose="020F0502020204030204" pitchFamily="34" charset="0"/>
              </a:defRPr>
            </a:lvl7pPr>
            <a:lvl8pPr marL="3562350" indent="-236538" defTabSz="912813" eaLnBrk="0" fontAlgn="base" hangingPunct="0">
              <a:spcBef>
                <a:spcPct val="0"/>
              </a:spcBef>
              <a:spcAft>
                <a:spcPct val="0"/>
              </a:spcAft>
              <a:defRPr>
                <a:solidFill>
                  <a:schemeClr val="tx1"/>
                </a:solidFill>
                <a:latin typeface="Calibri" panose="020F0502020204030204" pitchFamily="34" charset="0"/>
              </a:defRPr>
            </a:lvl8pPr>
            <a:lvl9pPr marL="4019550" indent="-236538" defTabSz="912813" eaLnBrk="0" fontAlgn="base" hangingPunct="0">
              <a:spcBef>
                <a:spcPct val="0"/>
              </a:spcBef>
              <a:spcAft>
                <a:spcPct val="0"/>
              </a:spcAft>
              <a:defRPr>
                <a:solidFill>
                  <a:schemeClr val="tx1"/>
                </a:solidFill>
                <a:latin typeface="Calibri" panose="020F0502020204030204" pitchFamily="34" charset="0"/>
              </a:defRPr>
            </a:lvl9pPr>
          </a:lstStyle>
          <a:p>
            <a:pPr algn="ctr">
              <a:spcBef>
                <a:spcPct val="20000"/>
              </a:spcBef>
              <a:buClr>
                <a:srgbClr val="D0005F"/>
              </a:buClr>
              <a:buSzPct val="75000"/>
            </a:pPr>
            <a:r>
              <a:rPr lang="en-NZ" altLang="en-US" sz="2800" b="1">
                <a:solidFill>
                  <a:srgbClr val="7BC716"/>
                </a:solidFill>
                <a:latin typeface="Century Gothic" panose="020B0502020202020204" pitchFamily="34" charset="0"/>
              </a:rPr>
              <a:t>When employees are willing to work together as a team to accomplish goals, the whole company benefits as a result. </a:t>
            </a:r>
            <a:br>
              <a:rPr lang="en-NZ" altLang="en-US" sz="2400" b="1">
                <a:solidFill>
                  <a:srgbClr val="7BC716"/>
                </a:solidFill>
                <a:latin typeface="Century Gothic" panose="020B0502020202020204" pitchFamily="34" charset="0"/>
              </a:rPr>
            </a:br>
            <a:endParaRPr lang="en-NZ" altLang="en-US" sz="2400" b="1">
              <a:solidFill>
                <a:srgbClr val="7BC716"/>
              </a:solidFill>
              <a:latin typeface="Century Gothic" panose="020B0502020202020204" pitchFamily="34" charset="0"/>
            </a:endParaRPr>
          </a:p>
          <a:p>
            <a:pPr algn="ctr">
              <a:spcBef>
                <a:spcPct val="20000"/>
              </a:spcBef>
              <a:buClr>
                <a:srgbClr val="D0005F"/>
              </a:buClr>
              <a:buSzPct val="75000"/>
            </a:pPr>
            <a:endParaRPr lang="en-NZ" altLang="en-US" sz="2400">
              <a:latin typeface="Century Gothic" panose="020B0502020202020204" pitchFamily="34" charset="0"/>
            </a:endParaRPr>
          </a:p>
          <a:p>
            <a:pPr algn="ctr">
              <a:spcBef>
                <a:spcPct val="20000"/>
              </a:spcBef>
              <a:buClr>
                <a:srgbClr val="D0005F"/>
              </a:buClr>
              <a:buSzPct val="75000"/>
            </a:pPr>
            <a:endParaRPr lang="en-NZ" altLang="en-US" sz="2400">
              <a:latin typeface="Century Gothic" panose="020B0502020202020204" pitchFamily="34" charset="0"/>
            </a:endParaRPr>
          </a:p>
          <a:p>
            <a:pPr algn="ctr">
              <a:spcBef>
                <a:spcPct val="20000"/>
              </a:spcBef>
              <a:buClr>
                <a:srgbClr val="D0005F"/>
              </a:buClr>
              <a:buSzPct val="75000"/>
            </a:pPr>
            <a:endParaRPr lang="en-NZ" altLang="en-US" sz="2400">
              <a:latin typeface="Century Gothic" panose="020B0502020202020204" pitchFamily="34" charset="0"/>
            </a:endParaRPr>
          </a:p>
          <a:p>
            <a:pPr algn="ctr">
              <a:spcBef>
                <a:spcPct val="20000"/>
              </a:spcBef>
              <a:buClr>
                <a:srgbClr val="D0005F"/>
              </a:buClr>
              <a:buSzPct val="75000"/>
            </a:pPr>
            <a:endParaRPr lang="en-NZ" altLang="en-US" sz="2400">
              <a:latin typeface="Century Gothic" panose="020B0502020202020204" pitchFamily="34" charset="0"/>
            </a:endParaRPr>
          </a:p>
          <a:p>
            <a:pPr algn="ctr">
              <a:spcBef>
                <a:spcPct val="20000"/>
              </a:spcBef>
              <a:buClr>
                <a:srgbClr val="D0005F"/>
              </a:buClr>
              <a:buSzPct val="75000"/>
            </a:pPr>
            <a:br>
              <a:rPr lang="en-NZ" altLang="en-US" sz="2400">
                <a:latin typeface="Century Gothic" panose="020B0502020202020204" pitchFamily="34" charset="0"/>
              </a:rPr>
            </a:br>
            <a:r>
              <a:rPr lang="en-NZ" altLang="en-US" sz="2400">
                <a:latin typeface="Century Gothic" panose="020B0502020202020204" pitchFamily="34" charset="0"/>
              </a:rPr>
              <a:t>Let’s take a look at two factors relating to </a:t>
            </a:r>
            <a:br>
              <a:rPr lang="en-NZ" altLang="en-US" sz="2400">
                <a:latin typeface="Century Gothic" panose="020B0502020202020204" pitchFamily="34" charset="0"/>
              </a:rPr>
            </a:br>
            <a:r>
              <a:rPr lang="en-NZ" altLang="en-US" sz="2400">
                <a:latin typeface="Century Gothic" panose="020B0502020202020204" pitchFamily="34" charset="0"/>
              </a:rPr>
              <a:t> teamwork and the DISC styles -</a:t>
            </a:r>
          </a:p>
          <a:p>
            <a:pPr algn="ctr">
              <a:spcBef>
                <a:spcPct val="20000"/>
              </a:spcBef>
              <a:buClr>
                <a:srgbClr val="D0005F"/>
              </a:buClr>
              <a:buSzPct val="75000"/>
            </a:pPr>
            <a:r>
              <a:rPr lang="en-NZ" altLang="en-US" sz="2800" b="1">
                <a:solidFill>
                  <a:srgbClr val="7BC716"/>
                </a:solidFill>
                <a:latin typeface="Century Gothic" panose="020B0502020202020204" pitchFamily="34" charset="0"/>
              </a:rPr>
              <a:t>Attitudes to being a TEAM PLAYER and Attitudes to ACTIVITIES</a:t>
            </a:r>
          </a:p>
        </p:txBody>
      </p:sp>
      <p:sp>
        <p:nvSpPr>
          <p:cNvPr id="177155" name="Text Placeholder 2">
            <a:extLst>
              <a:ext uri="{FF2B5EF4-FFF2-40B4-BE49-F238E27FC236}">
                <a16:creationId xmlns:a16="http://schemas.microsoft.com/office/drawing/2014/main" id="{F8E64A65-5A1A-EE14-68C1-E64FEF193AB2}"/>
              </a:ext>
            </a:extLst>
          </p:cNvPr>
          <p:cNvSpPr txBox="1">
            <a:spLocks noChangeArrowheads="1"/>
          </p:cNvSpPr>
          <p:nvPr/>
        </p:nvSpPr>
        <p:spPr bwMode="auto">
          <a:xfrm>
            <a:off x="334963" y="188913"/>
            <a:ext cx="9658350"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79488">
              <a:defRPr>
                <a:solidFill>
                  <a:schemeClr val="tx1"/>
                </a:solidFill>
                <a:latin typeface="Calibri" panose="020F0502020204030204" pitchFamily="34" charset="0"/>
              </a:defRPr>
            </a:lvl1pPr>
            <a:lvl2pPr marL="795338" indent="-304800" defTabSz="979488">
              <a:defRPr>
                <a:solidFill>
                  <a:schemeClr val="tx1"/>
                </a:solidFill>
                <a:latin typeface="Calibri" panose="020F0502020204030204" pitchFamily="34" charset="0"/>
              </a:defRPr>
            </a:lvl2pPr>
            <a:lvl3pPr marL="1223963" indent="-244475" defTabSz="979488">
              <a:defRPr>
                <a:solidFill>
                  <a:schemeClr val="tx1"/>
                </a:solidFill>
                <a:latin typeface="Calibri" panose="020F0502020204030204" pitchFamily="34" charset="0"/>
              </a:defRPr>
            </a:lvl3pPr>
            <a:lvl4pPr marL="1712913" indent="-244475" defTabSz="979488">
              <a:defRPr>
                <a:solidFill>
                  <a:schemeClr val="tx1"/>
                </a:solidFill>
                <a:latin typeface="Calibri" panose="020F0502020204030204" pitchFamily="34" charset="0"/>
              </a:defRPr>
            </a:lvl4pPr>
            <a:lvl5pPr marL="2203450" indent="-244475" defTabSz="979488">
              <a:defRPr>
                <a:solidFill>
                  <a:schemeClr val="tx1"/>
                </a:solidFill>
                <a:latin typeface="Calibri" panose="020F0502020204030204" pitchFamily="34" charset="0"/>
              </a:defRPr>
            </a:lvl5pPr>
            <a:lvl6pPr marL="2660650" indent="-244475" defTabSz="979488" eaLnBrk="0" fontAlgn="base" hangingPunct="0">
              <a:spcBef>
                <a:spcPct val="0"/>
              </a:spcBef>
              <a:spcAft>
                <a:spcPct val="0"/>
              </a:spcAft>
              <a:defRPr>
                <a:solidFill>
                  <a:schemeClr val="tx1"/>
                </a:solidFill>
                <a:latin typeface="Calibri" panose="020F0502020204030204" pitchFamily="34" charset="0"/>
              </a:defRPr>
            </a:lvl6pPr>
            <a:lvl7pPr marL="3117850" indent="-244475" defTabSz="979488" eaLnBrk="0" fontAlgn="base" hangingPunct="0">
              <a:spcBef>
                <a:spcPct val="0"/>
              </a:spcBef>
              <a:spcAft>
                <a:spcPct val="0"/>
              </a:spcAft>
              <a:defRPr>
                <a:solidFill>
                  <a:schemeClr val="tx1"/>
                </a:solidFill>
                <a:latin typeface="Calibri" panose="020F0502020204030204" pitchFamily="34" charset="0"/>
              </a:defRPr>
            </a:lvl7pPr>
            <a:lvl8pPr marL="3575050" indent="-244475" defTabSz="979488" eaLnBrk="0" fontAlgn="base" hangingPunct="0">
              <a:spcBef>
                <a:spcPct val="0"/>
              </a:spcBef>
              <a:spcAft>
                <a:spcPct val="0"/>
              </a:spcAft>
              <a:defRPr>
                <a:solidFill>
                  <a:schemeClr val="tx1"/>
                </a:solidFill>
                <a:latin typeface="Calibri" panose="020F0502020204030204" pitchFamily="34" charset="0"/>
              </a:defRPr>
            </a:lvl8pPr>
            <a:lvl9pPr marL="4032250" indent="-244475" defTabSz="979488"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NZ" altLang="en-US">
                <a:latin typeface="Century Gothic" panose="020B0502020202020204" pitchFamily="34" charset="0"/>
              </a:rPr>
              <a:t>Teams: What is a </a:t>
            </a:r>
            <a:r>
              <a:rPr lang="en-NZ" altLang="en-US" b="1">
                <a:solidFill>
                  <a:srgbClr val="7BC716"/>
                </a:solidFill>
                <a:latin typeface="Century Gothic" panose="020B0502020202020204" pitchFamily="34" charset="0"/>
              </a:rPr>
              <a:t>Team?</a:t>
            </a:r>
          </a:p>
        </p:txBody>
      </p:sp>
      <p:pic>
        <p:nvPicPr>
          <p:cNvPr id="6" name="Obraz 3">
            <a:extLst>
              <a:ext uri="{FF2B5EF4-FFF2-40B4-BE49-F238E27FC236}">
                <a16:creationId xmlns:a16="http://schemas.microsoft.com/office/drawing/2014/main" id="{D636B9E6-1849-4209-AD4A-7ED19678B3F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78400" y="2062163"/>
            <a:ext cx="2233613" cy="2352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000" fill="hold"/>
                                        <p:tgtEl>
                                          <p:spTgt spid="6"/>
                                        </p:tgtEl>
                                        <p:attrNameLst>
                                          <p:attrName>ppt_x</p:attrName>
                                        </p:attrNameLst>
                                      </p:cBhvr>
                                      <p:tavLst>
                                        <p:tav tm="0">
                                          <p:val>
                                            <p:strVal val="1+#ppt_w/2"/>
                                          </p:val>
                                        </p:tav>
                                        <p:tav tm="100000">
                                          <p:val>
                                            <p:strVal val="#ppt_x"/>
                                          </p:val>
                                        </p:tav>
                                      </p:tavLst>
                                    </p:anim>
                                    <p:anim calcmode="lin" valueType="num">
                                      <p:cBhvr additive="base">
                                        <p:cTn id="8" dur="1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9202" name="Group 24">
            <a:extLst>
              <a:ext uri="{FF2B5EF4-FFF2-40B4-BE49-F238E27FC236}">
                <a16:creationId xmlns:a16="http://schemas.microsoft.com/office/drawing/2014/main" id="{DD49ECD9-C953-D432-1AC9-61738CD8167D}"/>
              </a:ext>
            </a:extLst>
          </p:cNvPr>
          <p:cNvGrpSpPr>
            <a:grpSpLocks/>
          </p:cNvGrpSpPr>
          <p:nvPr/>
        </p:nvGrpSpPr>
        <p:grpSpPr bwMode="auto">
          <a:xfrm>
            <a:off x="708025" y="896938"/>
            <a:ext cx="3962400" cy="1930400"/>
            <a:chOff x="1544709" y="313594"/>
            <a:chExt cx="2283703" cy="1929814"/>
          </a:xfrm>
        </p:grpSpPr>
        <p:sp>
          <p:nvSpPr>
            <p:cNvPr id="36" name="Rounded Rectangle 35">
              <a:extLst>
                <a:ext uri="{FF2B5EF4-FFF2-40B4-BE49-F238E27FC236}">
                  <a16:creationId xmlns:a16="http://schemas.microsoft.com/office/drawing/2014/main" id="{3735A6D8-EB28-F9AB-60B2-87451167C36A}"/>
                </a:ext>
              </a:extLst>
            </p:cNvPr>
            <p:cNvSpPr/>
            <p:nvPr/>
          </p:nvSpPr>
          <p:spPr>
            <a:xfrm>
              <a:off x="1544709" y="313594"/>
              <a:ext cx="2283703" cy="1929814"/>
            </a:xfrm>
            <a:prstGeom prst="roundRect">
              <a:avLst/>
            </a:prstGeom>
            <a:solidFill>
              <a:srgbClr val="0078B8"/>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a:lstStyle/>
            <a:p>
              <a:endParaRPr lang="en-NZ"/>
            </a:p>
          </p:txBody>
        </p:sp>
        <p:sp>
          <p:nvSpPr>
            <p:cNvPr id="37" name="Rounded Rectangle 4">
              <a:extLst>
                <a:ext uri="{FF2B5EF4-FFF2-40B4-BE49-F238E27FC236}">
                  <a16:creationId xmlns:a16="http://schemas.microsoft.com/office/drawing/2014/main" id="{A6747CF3-86A8-F73D-839B-ED3659341702}"/>
                </a:ext>
              </a:extLst>
            </p:cNvPr>
            <p:cNvSpPr/>
            <p:nvPr/>
          </p:nvSpPr>
          <p:spPr>
            <a:xfrm>
              <a:off x="1638949" y="407228"/>
              <a:ext cx="2095224" cy="1742546"/>
            </a:xfrm>
            <a:prstGeom prst="rect">
              <a:avLst/>
            </a:prstGeom>
          </p:spPr>
          <p:style>
            <a:lnRef idx="0">
              <a:scrgbClr r="0" g="0" b="0"/>
            </a:lnRef>
            <a:fillRef idx="0">
              <a:scrgbClr r="0" g="0" b="0"/>
            </a:fillRef>
            <a:effectRef idx="0">
              <a:scrgbClr r="0" g="0" b="0"/>
            </a:effectRef>
            <a:fontRef idx="minor">
              <a:schemeClr val="lt1"/>
            </a:fontRef>
          </p:style>
          <p:txBody>
            <a:bodyPr lIns="49530" tIns="49530" rIns="49530" bIns="49530" spcCol="1270" anchor="ctr"/>
            <a:lstStyle/>
            <a:p>
              <a:pPr defTabSz="577814" eaLnBrk="1" fontAlgn="auto" hangingPunct="1">
                <a:lnSpc>
                  <a:spcPct val="90000"/>
                </a:lnSpc>
                <a:spcAft>
                  <a:spcPct val="35000"/>
                </a:spcAft>
                <a:defRPr/>
              </a:pPr>
              <a:r>
                <a:rPr lang="en-NZ" sz="1400" b="1">
                  <a:solidFill>
                    <a:prstClr val="white"/>
                  </a:solidFill>
                  <a:latin typeface="Century Gothic" panose="020B0502020202020204" pitchFamily="34" charset="0"/>
                </a:rPr>
                <a:t>Consider themselves to be on the fringe of the team.</a:t>
              </a:r>
            </a:p>
            <a:p>
              <a:pPr marL="180964" indent="-180964" defTabSz="577814" eaLnBrk="1" fontAlgn="auto" hangingPunct="1">
                <a:lnSpc>
                  <a:spcPct val="90000"/>
                </a:lnSpc>
                <a:spcAft>
                  <a:spcPct val="35000"/>
                </a:spcAft>
                <a:buFont typeface="Arial" panose="020B0604020202020204" pitchFamily="34" charset="0"/>
                <a:buChar char="•"/>
                <a:defRPr/>
              </a:pPr>
              <a:r>
                <a:rPr lang="en-NZ" sz="1400" b="1">
                  <a:solidFill>
                    <a:prstClr val="white"/>
                  </a:solidFill>
                  <a:latin typeface="Century Gothic" panose="020B0502020202020204" pitchFamily="34" charset="0"/>
                </a:rPr>
                <a:t>Tend to be perfectionists and therefore want to do the work themselves. </a:t>
              </a:r>
            </a:p>
            <a:p>
              <a:pPr marL="180964" indent="-180964" defTabSz="577814" eaLnBrk="1" fontAlgn="auto" hangingPunct="1">
                <a:lnSpc>
                  <a:spcPct val="90000"/>
                </a:lnSpc>
                <a:spcAft>
                  <a:spcPct val="35000"/>
                </a:spcAft>
                <a:buFont typeface="Arial" panose="020B0604020202020204" pitchFamily="34" charset="0"/>
                <a:buChar char="•"/>
                <a:defRPr/>
              </a:pPr>
              <a:r>
                <a:rPr lang="en-NZ" sz="1400" b="1">
                  <a:solidFill>
                    <a:prstClr val="white"/>
                  </a:solidFill>
                  <a:latin typeface="Century Gothic" panose="020B0502020202020204" pitchFamily="34" charset="0"/>
                </a:rPr>
                <a:t>Under stress or pressure they withdraw and act independently.</a:t>
              </a:r>
              <a:endParaRPr lang="en-GB" sz="1400">
                <a:solidFill>
                  <a:prstClr val="white"/>
                </a:solidFill>
                <a:latin typeface="Century Gothic" panose="020B0502020202020204" pitchFamily="34" charset="0"/>
              </a:endParaRPr>
            </a:p>
          </p:txBody>
        </p:sp>
      </p:grpSp>
      <p:grpSp>
        <p:nvGrpSpPr>
          <p:cNvPr id="179203" name="Group 25">
            <a:extLst>
              <a:ext uri="{FF2B5EF4-FFF2-40B4-BE49-F238E27FC236}">
                <a16:creationId xmlns:a16="http://schemas.microsoft.com/office/drawing/2014/main" id="{03D4D07C-97F3-5240-BC49-19FE3AADDE39}"/>
              </a:ext>
            </a:extLst>
          </p:cNvPr>
          <p:cNvGrpSpPr>
            <a:grpSpLocks/>
          </p:cNvGrpSpPr>
          <p:nvPr/>
        </p:nvGrpSpPr>
        <p:grpSpPr bwMode="auto">
          <a:xfrm>
            <a:off x="7756525" y="906463"/>
            <a:ext cx="3843338" cy="1928812"/>
            <a:chOff x="5214514" y="-353872"/>
            <a:chExt cx="2283703" cy="1929814"/>
          </a:xfrm>
        </p:grpSpPr>
        <p:sp>
          <p:nvSpPr>
            <p:cNvPr id="34" name="Rounded Rectangle 33">
              <a:extLst>
                <a:ext uri="{FF2B5EF4-FFF2-40B4-BE49-F238E27FC236}">
                  <a16:creationId xmlns:a16="http://schemas.microsoft.com/office/drawing/2014/main" id="{F04DF8F0-6063-EBD2-B28C-5229C7EA309F}"/>
                </a:ext>
              </a:extLst>
            </p:cNvPr>
            <p:cNvSpPr/>
            <p:nvPr/>
          </p:nvSpPr>
          <p:spPr>
            <a:xfrm>
              <a:off x="5214514" y="-353872"/>
              <a:ext cx="2283703" cy="1929814"/>
            </a:xfrm>
            <a:prstGeom prst="roundRect">
              <a:avLst/>
            </a:prstGeom>
            <a:solidFill>
              <a:srgbClr val="EC1C23"/>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a:lstStyle/>
            <a:p>
              <a:endParaRPr lang="en-NZ"/>
            </a:p>
          </p:txBody>
        </p:sp>
        <p:sp>
          <p:nvSpPr>
            <p:cNvPr id="35" name="Rounded Rectangle 6">
              <a:extLst>
                <a:ext uri="{FF2B5EF4-FFF2-40B4-BE49-F238E27FC236}">
                  <a16:creationId xmlns:a16="http://schemas.microsoft.com/office/drawing/2014/main" id="{07BADC67-C55E-3537-63A9-4F9F87DE6338}"/>
                </a:ext>
              </a:extLst>
            </p:cNvPr>
            <p:cNvSpPr/>
            <p:nvPr/>
          </p:nvSpPr>
          <p:spPr>
            <a:xfrm>
              <a:off x="5381476" y="-260161"/>
              <a:ext cx="2095045" cy="1742393"/>
            </a:xfrm>
            <a:prstGeom prst="rect">
              <a:avLst/>
            </a:prstGeom>
          </p:spPr>
          <p:style>
            <a:lnRef idx="0">
              <a:scrgbClr r="0" g="0" b="0"/>
            </a:lnRef>
            <a:fillRef idx="0">
              <a:scrgbClr r="0" g="0" b="0"/>
            </a:fillRef>
            <a:effectRef idx="0">
              <a:scrgbClr r="0" g="0" b="0"/>
            </a:effectRef>
            <a:fontRef idx="minor">
              <a:schemeClr val="lt1"/>
            </a:fontRef>
          </p:style>
          <p:txBody>
            <a:bodyPr lIns="49530" tIns="49530" rIns="49530" bIns="49530" spcCol="1270" anchor="ctr"/>
            <a:lstStyle/>
            <a:p>
              <a:pPr defTabSz="577814" eaLnBrk="1" fontAlgn="auto" hangingPunct="1">
                <a:lnSpc>
                  <a:spcPct val="90000"/>
                </a:lnSpc>
                <a:spcAft>
                  <a:spcPct val="35000"/>
                </a:spcAft>
                <a:defRPr/>
              </a:pPr>
              <a:r>
                <a:rPr lang="en-NZ" sz="1400" b="1">
                  <a:solidFill>
                    <a:prstClr val="white"/>
                  </a:solidFill>
                  <a:latin typeface="Century Gothic" panose="020B0502020202020204" pitchFamily="34" charset="0"/>
                </a:rPr>
                <a:t>Consider themselves to be apart from and “above” the team, so not a big team player.</a:t>
              </a:r>
            </a:p>
            <a:p>
              <a:pPr marL="180964" indent="-180964" defTabSz="577814" eaLnBrk="1" fontAlgn="auto" hangingPunct="1">
                <a:lnSpc>
                  <a:spcPct val="90000"/>
                </a:lnSpc>
                <a:spcAft>
                  <a:spcPct val="35000"/>
                </a:spcAft>
                <a:buFont typeface="Arial" panose="020B0604020202020204" pitchFamily="34" charset="0"/>
                <a:buChar char="•"/>
                <a:defRPr/>
              </a:pPr>
              <a:r>
                <a:rPr lang="en-NZ" sz="1400" b="1">
                  <a:solidFill>
                    <a:prstClr val="white"/>
                  </a:solidFill>
                  <a:latin typeface="Century Gothic" panose="020B0502020202020204" pitchFamily="34" charset="0"/>
                </a:rPr>
                <a:t>Tend to delegate and organise others. </a:t>
              </a:r>
            </a:p>
            <a:p>
              <a:pPr marL="180964" indent="-180964" defTabSz="577814" eaLnBrk="1" fontAlgn="auto" hangingPunct="1">
                <a:lnSpc>
                  <a:spcPct val="90000"/>
                </a:lnSpc>
                <a:spcAft>
                  <a:spcPct val="35000"/>
                </a:spcAft>
                <a:buFont typeface="Arial" panose="020B0604020202020204" pitchFamily="34" charset="0"/>
                <a:buChar char="•"/>
                <a:defRPr/>
              </a:pPr>
              <a:r>
                <a:rPr lang="en-US" sz="1400" b="1">
                  <a:solidFill>
                    <a:prstClr val="white"/>
                  </a:solidFill>
                  <a:latin typeface="Century Gothic" panose="020B0502020202020204" pitchFamily="34" charset="0"/>
                </a:rPr>
                <a:t>Like to be in control and lead the initiatives.</a:t>
              </a:r>
              <a:endParaRPr lang="en-GB" sz="1400">
                <a:solidFill>
                  <a:prstClr val="white"/>
                </a:solidFill>
                <a:latin typeface="Century Gothic" panose="020B0502020202020204" pitchFamily="34" charset="0"/>
              </a:endParaRPr>
            </a:p>
          </p:txBody>
        </p:sp>
      </p:grpSp>
      <p:grpSp>
        <p:nvGrpSpPr>
          <p:cNvPr id="179204" name="Group 26">
            <a:extLst>
              <a:ext uri="{FF2B5EF4-FFF2-40B4-BE49-F238E27FC236}">
                <a16:creationId xmlns:a16="http://schemas.microsoft.com/office/drawing/2014/main" id="{129D3310-91EA-04BF-7A9F-0C1A9E58D82D}"/>
              </a:ext>
            </a:extLst>
          </p:cNvPr>
          <p:cNvGrpSpPr>
            <a:grpSpLocks/>
          </p:cNvGrpSpPr>
          <p:nvPr/>
        </p:nvGrpSpPr>
        <p:grpSpPr bwMode="auto">
          <a:xfrm>
            <a:off x="712788" y="4167188"/>
            <a:ext cx="3962400" cy="1930400"/>
            <a:chOff x="1544709" y="2581126"/>
            <a:chExt cx="2283703" cy="1929814"/>
          </a:xfrm>
        </p:grpSpPr>
        <p:sp>
          <p:nvSpPr>
            <p:cNvPr id="32" name="Rounded Rectangle 31">
              <a:extLst>
                <a:ext uri="{FF2B5EF4-FFF2-40B4-BE49-F238E27FC236}">
                  <a16:creationId xmlns:a16="http://schemas.microsoft.com/office/drawing/2014/main" id="{B4149AD5-99A6-CBEA-7C2F-030F9D34692E}"/>
                </a:ext>
              </a:extLst>
            </p:cNvPr>
            <p:cNvSpPr/>
            <p:nvPr/>
          </p:nvSpPr>
          <p:spPr>
            <a:xfrm>
              <a:off x="1544709" y="2581126"/>
              <a:ext cx="2283703" cy="1929814"/>
            </a:xfrm>
            <a:prstGeom prst="roundRect">
              <a:avLst/>
            </a:prstGeom>
            <a:solidFill>
              <a:srgbClr val="007136"/>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a:lstStyle/>
            <a:p>
              <a:endParaRPr lang="en-NZ"/>
            </a:p>
          </p:txBody>
        </p:sp>
        <p:sp>
          <p:nvSpPr>
            <p:cNvPr id="33" name="Rounded Rectangle 8">
              <a:extLst>
                <a:ext uri="{FF2B5EF4-FFF2-40B4-BE49-F238E27FC236}">
                  <a16:creationId xmlns:a16="http://schemas.microsoft.com/office/drawing/2014/main" id="{464E508C-D746-7C6E-2656-4F240934667C}"/>
                </a:ext>
              </a:extLst>
            </p:cNvPr>
            <p:cNvSpPr/>
            <p:nvPr/>
          </p:nvSpPr>
          <p:spPr>
            <a:xfrm>
              <a:off x="1638948" y="2674760"/>
              <a:ext cx="2095224" cy="1742546"/>
            </a:xfrm>
            <a:prstGeom prst="rect">
              <a:avLst/>
            </a:prstGeom>
          </p:spPr>
          <p:style>
            <a:lnRef idx="0">
              <a:scrgbClr r="0" g="0" b="0"/>
            </a:lnRef>
            <a:fillRef idx="0">
              <a:scrgbClr r="0" g="0" b="0"/>
            </a:fillRef>
            <a:effectRef idx="0">
              <a:scrgbClr r="0" g="0" b="0"/>
            </a:effectRef>
            <a:fontRef idx="minor">
              <a:schemeClr val="lt1"/>
            </a:fontRef>
          </p:style>
          <p:txBody>
            <a:bodyPr lIns="49530" tIns="49530" rIns="49530" bIns="49530" spcCol="1270" anchor="ctr"/>
            <a:lstStyle/>
            <a:p>
              <a:pPr defTabSz="577814" eaLnBrk="1" fontAlgn="auto" hangingPunct="1">
                <a:lnSpc>
                  <a:spcPct val="90000"/>
                </a:lnSpc>
                <a:spcAft>
                  <a:spcPct val="35000"/>
                </a:spcAft>
                <a:defRPr/>
              </a:pPr>
              <a:r>
                <a:rPr lang="en-NZ" sz="1400" b="1">
                  <a:solidFill>
                    <a:prstClr val="white"/>
                  </a:solidFill>
                  <a:latin typeface="Century Gothic" panose="020B0502020202020204" pitchFamily="34" charset="0"/>
                </a:rPr>
                <a:t>Consider themselves to be a team member and enjoy a familiar team. Not the central figure or leader.  </a:t>
              </a:r>
            </a:p>
            <a:p>
              <a:pPr marL="180964" indent="-180964" defTabSz="577814" eaLnBrk="1" fontAlgn="auto" hangingPunct="1">
                <a:lnSpc>
                  <a:spcPct val="90000"/>
                </a:lnSpc>
                <a:spcAft>
                  <a:spcPct val="35000"/>
                </a:spcAft>
                <a:buFont typeface="Arial" panose="020B0604020202020204" pitchFamily="34" charset="0"/>
                <a:buChar char="•"/>
                <a:defRPr/>
              </a:pPr>
              <a:r>
                <a:rPr lang="en-NZ" sz="1400" b="1">
                  <a:solidFill>
                    <a:prstClr val="white"/>
                  </a:solidFill>
                  <a:latin typeface="Century Gothic" panose="020B0502020202020204" pitchFamily="34" charset="0"/>
                </a:rPr>
                <a:t>See the team as security and don’t like  isolation.</a:t>
              </a:r>
            </a:p>
            <a:p>
              <a:pPr marL="180964" indent="-180964" defTabSz="577814" eaLnBrk="1" fontAlgn="auto" hangingPunct="1">
                <a:lnSpc>
                  <a:spcPct val="90000"/>
                </a:lnSpc>
                <a:spcAft>
                  <a:spcPct val="35000"/>
                </a:spcAft>
                <a:buFont typeface="Arial" panose="020B0604020202020204" pitchFamily="34" charset="0"/>
                <a:buChar char="•"/>
                <a:defRPr/>
              </a:pPr>
              <a:r>
                <a:rPr lang="en-NZ" sz="1400" b="1">
                  <a:solidFill>
                    <a:prstClr val="white"/>
                  </a:solidFill>
                  <a:latin typeface="Century Gothic" panose="020B0502020202020204" pitchFamily="34" charset="0"/>
                </a:rPr>
                <a:t>Like stability in the team and like familiar surroundings.</a:t>
              </a:r>
              <a:endParaRPr lang="en-GB" sz="1400">
                <a:solidFill>
                  <a:prstClr val="white"/>
                </a:solidFill>
                <a:latin typeface="Century Gothic" panose="020B0502020202020204" pitchFamily="34" charset="0"/>
              </a:endParaRPr>
            </a:p>
          </p:txBody>
        </p:sp>
      </p:grpSp>
      <p:grpSp>
        <p:nvGrpSpPr>
          <p:cNvPr id="179205" name="Group 27">
            <a:extLst>
              <a:ext uri="{FF2B5EF4-FFF2-40B4-BE49-F238E27FC236}">
                <a16:creationId xmlns:a16="http://schemas.microsoft.com/office/drawing/2014/main" id="{BDBF52CF-91CE-1E4E-D584-243672FA11BA}"/>
              </a:ext>
            </a:extLst>
          </p:cNvPr>
          <p:cNvGrpSpPr>
            <a:grpSpLocks/>
          </p:cNvGrpSpPr>
          <p:nvPr/>
        </p:nvGrpSpPr>
        <p:grpSpPr bwMode="auto">
          <a:xfrm>
            <a:off x="7756525" y="4027488"/>
            <a:ext cx="3898900" cy="1928812"/>
            <a:chOff x="4383678" y="2581126"/>
            <a:chExt cx="2283703" cy="1929814"/>
          </a:xfrm>
        </p:grpSpPr>
        <p:sp>
          <p:nvSpPr>
            <p:cNvPr id="29" name="Rounded Rectangle 28">
              <a:extLst>
                <a:ext uri="{FF2B5EF4-FFF2-40B4-BE49-F238E27FC236}">
                  <a16:creationId xmlns:a16="http://schemas.microsoft.com/office/drawing/2014/main" id="{5514AB7E-72AC-150F-AB39-585B3990DD4A}"/>
                </a:ext>
              </a:extLst>
            </p:cNvPr>
            <p:cNvSpPr/>
            <p:nvPr/>
          </p:nvSpPr>
          <p:spPr>
            <a:xfrm>
              <a:off x="4383678" y="2581126"/>
              <a:ext cx="2283703" cy="1929814"/>
            </a:xfrm>
            <a:prstGeom prst="roundRect">
              <a:avLst/>
            </a:prstGeom>
            <a:solidFill>
              <a:srgbClr val="FFD30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a:lstStyle/>
            <a:p>
              <a:endParaRPr lang="en-NZ"/>
            </a:p>
          </p:txBody>
        </p:sp>
        <p:sp>
          <p:nvSpPr>
            <p:cNvPr id="30" name="Rounded Rectangle 10">
              <a:extLst>
                <a:ext uri="{FF2B5EF4-FFF2-40B4-BE49-F238E27FC236}">
                  <a16:creationId xmlns:a16="http://schemas.microsoft.com/office/drawing/2014/main" id="{031D3425-31B9-10D1-E0F4-6D8E3723C6F1}"/>
                </a:ext>
              </a:extLst>
            </p:cNvPr>
            <p:cNvSpPr/>
            <p:nvPr/>
          </p:nvSpPr>
          <p:spPr>
            <a:xfrm>
              <a:off x="4477593" y="2674837"/>
              <a:ext cx="2095874" cy="1742393"/>
            </a:xfrm>
            <a:prstGeom prst="rect">
              <a:avLst/>
            </a:prstGeom>
          </p:spPr>
          <p:style>
            <a:lnRef idx="0">
              <a:scrgbClr r="0" g="0" b="0"/>
            </a:lnRef>
            <a:fillRef idx="0">
              <a:scrgbClr r="0" g="0" b="0"/>
            </a:fillRef>
            <a:effectRef idx="0">
              <a:scrgbClr r="0" g="0" b="0"/>
            </a:effectRef>
            <a:fontRef idx="minor">
              <a:schemeClr val="lt1"/>
            </a:fontRef>
          </p:style>
          <p:txBody>
            <a:bodyPr lIns="49530" tIns="49530" rIns="49530" bIns="49530" spcCol="1270" anchor="ctr"/>
            <a:lstStyle/>
            <a:p>
              <a:pPr defTabSz="577814" eaLnBrk="1" fontAlgn="auto" hangingPunct="1">
                <a:lnSpc>
                  <a:spcPct val="90000"/>
                </a:lnSpc>
                <a:spcAft>
                  <a:spcPct val="35000"/>
                </a:spcAft>
                <a:defRPr/>
              </a:pPr>
              <a:r>
                <a:rPr lang="en-NZ" sz="1400" b="1">
                  <a:solidFill>
                    <a:prstClr val="white"/>
                  </a:solidFill>
                  <a:latin typeface="Century Gothic" panose="020B0502020202020204" pitchFamily="34" charset="0"/>
                </a:rPr>
                <a:t>Consider themselves to be the centre of the team or in as many teams as possible.</a:t>
              </a:r>
            </a:p>
            <a:p>
              <a:pPr marL="180964" indent="-180964" defTabSz="577814" eaLnBrk="1" fontAlgn="auto" hangingPunct="1">
                <a:lnSpc>
                  <a:spcPct val="90000"/>
                </a:lnSpc>
                <a:spcAft>
                  <a:spcPct val="35000"/>
                </a:spcAft>
                <a:buFont typeface="Arial" panose="020B0604020202020204" pitchFamily="34" charset="0"/>
                <a:buChar char="•"/>
                <a:defRPr/>
              </a:pPr>
              <a:r>
                <a:rPr lang="en-NZ" sz="1400" b="1">
                  <a:solidFill>
                    <a:prstClr val="white"/>
                  </a:solidFill>
                  <a:latin typeface="Century Gothic" panose="020B0502020202020204" pitchFamily="34" charset="0"/>
                </a:rPr>
                <a:t>See it as an exciting way to meet new people and contacts. </a:t>
              </a:r>
            </a:p>
            <a:p>
              <a:pPr marL="180964" indent="-180964" defTabSz="577814" eaLnBrk="1" fontAlgn="auto" hangingPunct="1">
                <a:lnSpc>
                  <a:spcPct val="90000"/>
                </a:lnSpc>
                <a:spcAft>
                  <a:spcPct val="35000"/>
                </a:spcAft>
                <a:buFont typeface="Arial" panose="020B0604020202020204" pitchFamily="34" charset="0"/>
                <a:buChar char="•"/>
                <a:defRPr/>
              </a:pPr>
              <a:r>
                <a:rPr lang="en-NZ" sz="1400" b="1">
                  <a:solidFill>
                    <a:prstClr val="white"/>
                  </a:solidFill>
                  <a:latin typeface="Century Gothic" panose="020B0502020202020204" pitchFamily="34" charset="0"/>
                </a:rPr>
                <a:t>Enjoy networking.</a:t>
              </a:r>
              <a:endParaRPr lang="en-GB" sz="1400">
                <a:solidFill>
                  <a:prstClr val="white"/>
                </a:solidFill>
                <a:latin typeface="Century Gothic" panose="020B0502020202020204" pitchFamily="34" charset="0"/>
              </a:endParaRPr>
            </a:p>
          </p:txBody>
        </p:sp>
      </p:grpSp>
      <p:sp>
        <p:nvSpPr>
          <p:cNvPr id="179206" name="Text Placeholder 1">
            <a:extLst>
              <a:ext uri="{FF2B5EF4-FFF2-40B4-BE49-F238E27FC236}">
                <a16:creationId xmlns:a16="http://schemas.microsoft.com/office/drawing/2014/main" id="{24D81C14-59F9-974F-95DB-C6930FD56FCB}"/>
              </a:ext>
            </a:extLst>
          </p:cNvPr>
          <p:cNvSpPr>
            <a:spLocks noGrp="1" noChangeArrowheads="1"/>
          </p:cNvSpPr>
          <p:nvPr>
            <p:ph type="body" sz="quarter" idx="4294967295"/>
          </p:nvPr>
        </p:nvSpPr>
        <p:spPr bwMode="auto">
          <a:xfrm>
            <a:off x="261938" y="188913"/>
            <a:ext cx="10279062" cy="4714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b="1">
                <a:solidFill>
                  <a:srgbClr val="7BC716"/>
                </a:solidFill>
                <a:latin typeface="Century Gothic" panose="020B0502020202020204" pitchFamily="34" charset="0"/>
              </a:rPr>
              <a:t>Teams: </a:t>
            </a:r>
            <a:r>
              <a:rPr lang="en-NZ" altLang="en-US" sz="1800">
                <a:latin typeface="Century Gothic" panose="020B0502020202020204" pitchFamily="34" charset="0"/>
              </a:rPr>
              <a:t>Attitudes To Being A Team Player</a:t>
            </a:r>
            <a:endParaRPr lang="en-NZ" altLang="en-US" sz="1200">
              <a:latin typeface="Century Gothic" panose="020B0502020202020204" pitchFamily="34" charset="0"/>
            </a:endParaRPr>
          </a:p>
        </p:txBody>
      </p:sp>
      <p:sp>
        <p:nvSpPr>
          <p:cNvPr id="39" name="Strzałka w cztery strony 2">
            <a:extLst>
              <a:ext uri="{FF2B5EF4-FFF2-40B4-BE49-F238E27FC236}">
                <a16:creationId xmlns:a16="http://schemas.microsoft.com/office/drawing/2014/main" id="{757636D2-6C4F-5851-1FFB-5C1CDFEB3101}"/>
              </a:ext>
            </a:extLst>
          </p:cNvPr>
          <p:cNvSpPr/>
          <p:nvPr/>
        </p:nvSpPr>
        <p:spPr>
          <a:xfrm>
            <a:off x="1530350" y="1025525"/>
            <a:ext cx="9129713" cy="5065713"/>
          </a:xfrm>
          <a:prstGeom prst="quadArrow">
            <a:avLst>
              <a:gd name="adj1" fmla="val 577"/>
              <a:gd name="adj2" fmla="val 1929"/>
              <a:gd name="adj3" fmla="val 3814"/>
            </a:avLst>
          </a:prstGeom>
          <a:solidFill>
            <a:schemeClr val="bg1">
              <a:lumMod val="50000"/>
            </a:schemeClr>
          </a:solidFill>
          <a:ln>
            <a:noFill/>
          </a:ln>
          <a:effectLst/>
        </p:spPr>
        <p:style>
          <a:lnRef idx="0">
            <a:scrgbClr r="0" g="0" b="0"/>
          </a:lnRef>
          <a:fillRef idx="1">
            <a:scrgbClr r="0" g="0" b="0"/>
          </a:fillRef>
          <a:effectRef idx="2">
            <a:scrgbClr r="0" g="0" b="0"/>
          </a:effectRef>
          <a:fontRef idx="minor">
            <a:schemeClr val="dk1">
              <a:hueOff val="0"/>
              <a:satOff val="0"/>
              <a:lumOff val="0"/>
              <a:alphaOff val="0"/>
            </a:schemeClr>
          </a:fontRef>
        </p:style>
        <p:txBody>
          <a:bodyPr/>
          <a:lstStyle/>
          <a:p>
            <a:endParaRPr lang="en-NZ"/>
          </a:p>
        </p:txBody>
      </p:sp>
      <p:grpSp>
        <p:nvGrpSpPr>
          <p:cNvPr id="24" name="Group 23">
            <a:extLst>
              <a:ext uri="{FF2B5EF4-FFF2-40B4-BE49-F238E27FC236}">
                <a16:creationId xmlns:a16="http://schemas.microsoft.com/office/drawing/2014/main" id="{9F89817A-12E9-B5AD-B585-13979FDCF989}"/>
              </a:ext>
            </a:extLst>
          </p:cNvPr>
          <p:cNvGrpSpPr>
            <a:grpSpLocks/>
          </p:cNvGrpSpPr>
          <p:nvPr/>
        </p:nvGrpSpPr>
        <p:grpSpPr bwMode="auto">
          <a:xfrm>
            <a:off x="6308725" y="2033588"/>
            <a:ext cx="1295400" cy="1279525"/>
            <a:chOff x="6887294" y="982464"/>
            <a:chExt cx="1998000" cy="2135212"/>
          </a:xfrm>
        </p:grpSpPr>
        <p:grpSp>
          <p:nvGrpSpPr>
            <p:cNvPr id="179241" name="Grupa 47">
              <a:extLst>
                <a:ext uri="{FF2B5EF4-FFF2-40B4-BE49-F238E27FC236}">
                  <a16:creationId xmlns:a16="http://schemas.microsoft.com/office/drawing/2014/main" id="{D64A92C9-6E76-7703-FE1B-6E38D816FAA6}"/>
                </a:ext>
              </a:extLst>
            </p:cNvPr>
            <p:cNvGrpSpPr>
              <a:grpSpLocks/>
            </p:cNvGrpSpPr>
            <p:nvPr/>
          </p:nvGrpSpPr>
          <p:grpSpPr bwMode="auto">
            <a:xfrm>
              <a:off x="7543511" y="982464"/>
              <a:ext cx="853358" cy="1016606"/>
              <a:chOff x="4592568" y="1425582"/>
              <a:chExt cx="1742129" cy="2075401"/>
            </a:xfrm>
          </p:grpSpPr>
          <p:grpSp>
            <p:nvGrpSpPr>
              <p:cNvPr id="179244" name="Grupa 48">
                <a:extLst>
                  <a:ext uri="{FF2B5EF4-FFF2-40B4-BE49-F238E27FC236}">
                    <a16:creationId xmlns:a16="http://schemas.microsoft.com/office/drawing/2014/main" id="{A6D1D166-95AD-6636-CE7D-D4AB06A42079}"/>
                  </a:ext>
                </a:extLst>
              </p:cNvPr>
              <p:cNvGrpSpPr>
                <a:grpSpLocks/>
              </p:cNvGrpSpPr>
              <p:nvPr/>
            </p:nvGrpSpPr>
            <p:grpSpPr bwMode="auto">
              <a:xfrm>
                <a:off x="4592568" y="1425582"/>
                <a:ext cx="1742129" cy="2075401"/>
                <a:chOff x="5066974" y="2592463"/>
                <a:chExt cx="1742129" cy="2075401"/>
              </a:xfrm>
            </p:grpSpPr>
            <p:sp>
              <p:nvSpPr>
                <p:cNvPr id="43" name="Elipsa 63">
                  <a:extLst>
                    <a:ext uri="{FF2B5EF4-FFF2-40B4-BE49-F238E27FC236}">
                      <a16:creationId xmlns:a16="http://schemas.microsoft.com/office/drawing/2014/main" id="{E95B8A55-D496-1D59-E24F-6E376B3A1567}"/>
                    </a:ext>
                  </a:extLst>
                </p:cNvPr>
                <p:cNvSpPr/>
                <p:nvPr/>
              </p:nvSpPr>
              <p:spPr>
                <a:xfrm>
                  <a:off x="5066952" y="2592463"/>
                  <a:ext cx="1744538" cy="1741450"/>
                </a:xfrm>
                <a:prstGeom prst="ellipse">
                  <a:avLst/>
                </a:prstGeom>
                <a:solidFill>
                  <a:srgbClr val="EC1C2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latin typeface="Century Gothic" panose="020B0502020202020204" pitchFamily="34" charset="0"/>
                  </a:endParaRPr>
                </a:p>
              </p:txBody>
            </p:sp>
            <p:sp>
              <p:nvSpPr>
                <p:cNvPr id="179247" name="pole tekstowe 64">
                  <a:extLst>
                    <a:ext uri="{FF2B5EF4-FFF2-40B4-BE49-F238E27FC236}">
                      <a16:creationId xmlns:a16="http://schemas.microsoft.com/office/drawing/2014/main" id="{70C8B0F8-B52E-660B-4E28-5D4CB7B1A608}"/>
                    </a:ext>
                  </a:extLst>
                </p:cNvPr>
                <p:cNvSpPr txBox="1">
                  <a:spLocks noChangeArrowheads="1"/>
                </p:cNvSpPr>
                <p:nvPr/>
              </p:nvSpPr>
              <p:spPr bwMode="auto">
                <a:xfrm>
                  <a:off x="5508642" y="2678084"/>
                  <a:ext cx="1197207" cy="19897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3200" b="1">
                      <a:solidFill>
                        <a:schemeClr val="bg1"/>
                      </a:solidFill>
                      <a:latin typeface="Century Gothic" panose="020B0502020202020204" pitchFamily="34" charset="0"/>
                    </a:rPr>
                    <a:t>D</a:t>
                  </a:r>
                </a:p>
              </p:txBody>
            </p:sp>
          </p:grpSp>
          <p:sp>
            <p:nvSpPr>
              <p:cNvPr id="179245" name="Freeform 6">
                <a:extLst>
                  <a:ext uri="{FF2B5EF4-FFF2-40B4-BE49-F238E27FC236}">
                    <a16:creationId xmlns:a16="http://schemas.microsoft.com/office/drawing/2014/main" id="{911B6E43-335F-20F3-3223-7F50B4CA4C2E}"/>
                  </a:ext>
                </a:extLst>
              </p:cNvPr>
              <p:cNvSpPr>
                <a:spLocks noEditPoints="1"/>
              </p:cNvSpPr>
              <p:nvPr/>
            </p:nvSpPr>
            <p:spPr bwMode="auto">
              <a:xfrm>
                <a:off x="4823880" y="1749245"/>
                <a:ext cx="823182" cy="1052520"/>
              </a:xfrm>
              <a:custGeom>
                <a:avLst/>
                <a:gdLst>
                  <a:gd name="T0" fmla="*/ 194864809 w 2344"/>
                  <a:gd name="T1" fmla="*/ 310355641 h 2995"/>
                  <a:gd name="T2" fmla="*/ 236797925 w 2344"/>
                  <a:gd name="T3" fmla="*/ 294053705 h 2995"/>
                  <a:gd name="T4" fmla="*/ 265534141 w 2344"/>
                  <a:gd name="T5" fmla="*/ 311220148 h 2995"/>
                  <a:gd name="T6" fmla="*/ 288720551 w 2344"/>
                  <a:gd name="T7" fmla="*/ 303316233 h 2995"/>
                  <a:gd name="T8" fmla="*/ 179325142 w 2344"/>
                  <a:gd name="T9" fmla="*/ 114608007 h 2995"/>
                  <a:gd name="T10" fmla="*/ 141585548 w 2344"/>
                  <a:gd name="T11" fmla="*/ 86326671 h 2995"/>
                  <a:gd name="T12" fmla="*/ 135418707 w 2344"/>
                  <a:gd name="T13" fmla="*/ 48041652 h 2995"/>
                  <a:gd name="T14" fmla="*/ 45386336 w 2344"/>
                  <a:gd name="T15" fmla="*/ 24699956 h 2995"/>
                  <a:gd name="T16" fmla="*/ 1356635 w 2344"/>
                  <a:gd name="T17" fmla="*/ 65578497 h 2995"/>
                  <a:gd name="T18" fmla="*/ 4686589 w 2344"/>
                  <a:gd name="T19" fmla="*/ 66690057 h 2995"/>
                  <a:gd name="T20" fmla="*/ 57966201 w 2344"/>
                  <a:gd name="T21" fmla="*/ 86079619 h 2995"/>
                  <a:gd name="T22" fmla="*/ 145285302 w 2344"/>
                  <a:gd name="T23" fmla="*/ 294547458 h 2995"/>
                  <a:gd name="T24" fmla="*/ 89415686 w 2344"/>
                  <a:gd name="T25" fmla="*/ 336414209 h 2995"/>
                  <a:gd name="T26" fmla="*/ 93115791 w 2344"/>
                  <a:gd name="T27" fmla="*/ 342465408 h 2995"/>
                  <a:gd name="T28" fmla="*/ 135418707 w 2344"/>
                  <a:gd name="T29" fmla="*/ 327769136 h 2995"/>
                  <a:gd name="T30" fmla="*/ 111985764 w 2344"/>
                  <a:gd name="T31" fmla="*/ 335426000 h 2995"/>
                  <a:gd name="T32" fmla="*/ 97555847 w 2344"/>
                  <a:gd name="T33" fmla="*/ 369759237 h 2995"/>
                  <a:gd name="T34" fmla="*/ 102365702 w 2344"/>
                  <a:gd name="T35" fmla="*/ 366548261 h 2995"/>
                  <a:gd name="T36" fmla="*/ 148615255 w 2344"/>
                  <a:gd name="T37" fmla="*/ 361237515 h 2995"/>
                  <a:gd name="T38" fmla="*/ 152685160 w 2344"/>
                  <a:gd name="T39" fmla="*/ 365807104 h 2995"/>
                  <a:gd name="T40" fmla="*/ 143065449 w 2344"/>
                  <a:gd name="T41" fmla="*/ 331720919 h 2995"/>
                  <a:gd name="T42" fmla="*/ 193878325 w 2344"/>
                  <a:gd name="T43" fmla="*/ 310231939 h 2995"/>
                  <a:gd name="T44" fmla="*/ 47606188 w 2344"/>
                  <a:gd name="T45" fmla="*/ 48041652 h 2995"/>
                  <a:gd name="T46" fmla="*/ 55252931 w 2344"/>
                  <a:gd name="T47" fmla="*/ 24699956 h 2995"/>
                  <a:gd name="T48" fmla="*/ 127032013 w 2344"/>
                  <a:gd name="T49" fmla="*/ 48041652 h 2995"/>
                  <a:gd name="T50" fmla="*/ 123085375 w 2344"/>
                  <a:gd name="T51" fmla="*/ 69283579 h 2995"/>
                  <a:gd name="T52" fmla="*/ 101502485 w 2344"/>
                  <a:gd name="T53" fmla="*/ 106827441 h 2995"/>
                  <a:gd name="T54" fmla="*/ 97062429 w 2344"/>
                  <a:gd name="T55" fmla="*/ 105098427 h 2995"/>
                  <a:gd name="T56" fmla="*/ 67956062 w 2344"/>
                  <a:gd name="T57" fmla="*/ 112508589 h 2995"/>
                  <a:gd name="T58" fmla="*/ 56239415 w 2344"/>
                  <a:gd name="T59" fmla="*/ 118313088 h 2995"/>
                  <a:gd name="T60" fmla="*/ 65366059 w 2344"/>
                  <a:gd name="T61" fmla="*/ 81139628 h 2995"/>
                  <a:gd name="T62" fmla="*/ 47853073 w 2344"/>
                  <a:gd name="T63" fmla="*/ 52364188 h 2995"/>
                  <a:gd name="T64" fmla="*/ 172171816 w 2344"/>
                  <a:gd name="T65" fmla="*/ 118683491 h 2995"/>
                  <a:gd name="T66" fmla="*/ 265534141 w 2344"/>
                  <a:gd name="T67" fmla="*/ 302945479 h 2995"/>
                  <a:gd name="T68" fmla="*/ 244691201 w 2344"/>
                  <a:gd name="T69" fmla="*/ 290966079 h 2995"/>
                  <a:gd name="T70" fmla="*/ 242101198 w 2344"/>
                  <a:gd name="T71" fmla="*/ 286149438 h 2995"/>
                  <a:gd name="T72" fmla="*/ 237414609 w 2344"/>
                  <a:gd name="T73" fmla="*/ 283555917 h 2995"/>
                  <a:gd name="T74" fmla="*/ 220517956 w 2344"/>
                  <a:gd name="T75" fmla="*/ 286766893 h 2995"/>
                  <a:gd name="T76" fmla="*/ 184011730 w 2344"/>
                  <a:gd name="T77" fmla="*/ 260461625 h 2995"/>
                  <a:gd name="T78" fmla="*/ 172171816 w 2344"/>
                  <a:gd name="T79" fmla="*/ 262808094 h 2995"/>
                  <a:gd name="T80" fmla="*/ 104955705 w 2344"/>
                  <a:gd name="T81" fmla="*/ 116089969 h 2995"/>
                  <a:gd name="T82" fmla="*/ 124442361 w 2344"/>
                  <a:gd name="T83" fmla="*/ 98553123 h 2995"/>
                  <a:gd name="T84" fmla="*/ 139488611 w 2344"/>
                  <a:gd name="T85" fmla="*/ 94477639 h 2995"/>
                  <a:gd name="T86" fmla="*/ 141585548 w 2344"/>
                  <a:gd name="T87" fmla="*/ 94600990 h 2995"/>
                  <a:gd name="T88" fmla="*/ 171924932 w 2344"/>
                  <a:gd name="T89" fmla="*/ 118436438 h 2995"/>
                  <a:gd name="T90" fmla="*/ 58829418 w 2344"/>
                  <a:gd name="T91" fmla="*/ 126834459 h 2995"/>
                  <a:gd name="T92" fmla="*/ 75972605 w 2344"/>
                  <a:gd name="T93" fmla="*/ 114608007 h 2995"/>
                  <a:gd name="T94" fmla="*/ 90772672 w 2344"/>
                  <a:gd name="T95" fmla="*/ 110409172 h 2995"/>
                  <a:gd name="T96" fmla="*/ 88552469 w 2344"/>
                  <a:gd name="T97" fmla="*/ 183521183 h 2995"/>
                  <a:gd name="T98" fmla="*/ 180681776 w 2344"/>
                  <a:gd name="T99" fmla="*/ 269847502 h 2995"/>
                  <a:gd name="T100" fmla="*/ 194618276 w 2344"/>
                  <a:gd name="T101" fmla="*/ 301833919 h 2995"/>
                  <a:gd name="T102" fmla="*/ 54389363 w 2344"/>
                  <a:gd name="T103" fmla="*/ 126464056 h 2995"/>
                  <a:gd name="T104" fmla="*/ 41562965 w 2344"/>
                  <a:gd name="T105" fmla="*/ 33345028 h 2995"/>
                  <a:gd name="T106" fmla="*/ 39589646 w 2344"/>
                  <a:gd name="T107" fmla="*/ 53846150 h 299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44" h="2995">
                    <a:moveTo>
                      <a:pt x="1572" y="2512"/>
                    </a:moveTo>
                    <a:cubicBezTo>
                      <a:pt x="1575" y="2512"/>
                      <a:pt x="1578" y="2513"/>
                      <a:pt x="1580" y="2513"/>
                    </a:cubicBezTo>
                    <a:cubicBezTo>
                      <a:pt x="1585" y="2513"/>
                      <a:pt x="1589" y="2512"/>
                      <a:pt x="1593" y="2510"/>
                    </a:cubicBezTo>
                    <a:cubicBezTo>
                      <a:pt x="1920" y="2381"/>
                      <a:pt x="1920" y="2381"/>
                      <a:pt x="1920" y="2381"/>
                    </a:cubicBezTo>
                    <a:cubicBezTo>
                      <a:pt x="1952" y="2435"/>
                      <a:pt x="2023" y="2520"/>
                      <a:pt x="2153" y="2520"/>
                    </a:cubicBezTo>
                    <a:cubicBezTo>
                      <a:pt x="2153" y="2520"/>
                      <a:pt x="2153" y="2520"/>
                      <a:pt x="2153" y="2520"/>
                    </a:cubicBezTo>
                    <a:cubicBezTo>
                      <a:pt x="2206" y="2520"/>
                      <a:pt x="2263" y="2506"/>
                      <a:pt x="2323" y="2477"/>
                    </a:cubicBezTo>
                    <a:cubicBezTo>
                      <a:pt x="2332" y="2472"/>
                      <a:pt x="2338" y="2465"/>
                      <a:pt x="2341" y="2456"/>
                    </a:cubicBezTo>
                    <a:cubicBezTo>
                      <a:pt x="2344" y="2447"/>
                      <a:pt x="2342" y="2437"/>
                      <a:pt x="2338" y="2429"/>
                    </a:cubicBezTo>
                    <a:cubicBezTo>
                      <a:pt x="1454" y="928"/>
                      <a:pt x="1454" y="928"/>
                      <a:pt x="1454" y="928"/>
                    </a:cubicBezTo>
                    <a:cubicBezTo>
                      <a:pt x="1445" y="909"/>
                      <a:pt x="1343" y="718"/>
                      <a:pt x="1155" y="699"/>
                    </a:cubicBezTo>
                    <a:cubicBezTo>
                      <a:pt x="1153" y="699"/>
                      <a:pt x="1150" y="699"/>
                      <a:pt x="1148" y="699"/>
                    </a:cubicBezTo>
                    <a:cubicBezTo>
                      <a:pt x="1065" y="544"/>
                      <a:pt x="1065" y="544"/>
                      <a:pt x="1065" y="544"/>
                    </a:cubicBezTo>
                    <a:cubicBezTo>
                      <a:pt x="1087" y="495"/>
                      <a:pt x="1098" y="443"/>
                      <a:pt x="1098" y="389"/>
                    </a:cubicBezTo>
                    <a:cubicBezTo>
                      <a:pt x="1098" y="174"/>
                      <a:pt x="923" y="0"/>
                      <a:pt x="708" y="0"/>
                    </a:cubicBezTo>
                    <a:cubicBezTo>
                      <a:pt x="562" y="0"/>
                      <a:pt x="434" y="81"/>
                      <a:pt x="368" y="200"/>
                    </a:cubicBezTo>
                    <a:cubicBezTo>
                      <a:pt x="140" y="212"/>
                      <a:pt x="10" y="319"/>
                      <a:pt x="0" y="505"/>
                    </a:cubicBezTo>
                    <a:cubicBezTo>
                      <a:pt x="0" y="515"/>
                      <a:pt x="4" y="525"/>
                      <a:pt x="11" y="531"/>
                    </a:cubicBezTo>
                    <a:cubicBezTo>
                      <a:pt x="18" y="537"/>
                      <a:pt x="26" y="540"/>
                      <a:pt x="34" y="540"/>
                    </a:cubicBezTo>
                    <a:cubicBezTo>
                      <a:pt x="36" y="540"/>
                      <a:pt x="37" y="540"/>
                      <a:pt x="38" y="540"/>
                    </a:cubicBezTo>
                    <a:cubicBezTo>
                      <a:pt x="336" y="502"/>
                      <a:pt x="336" y="502"/>
                      <a:pt x="336" y="502"/>
                    </a:cubicBezTo>
                    <a:cubicBezTo>
                      <a:pt x="359" y="579"/>
                      <a:pt x="405" y="647"/>
                      <a:pt x="470" y="697"/>
                    </a:cubicBezTo>
                    <a:cubicBezTo>
                      <a:pt x="372" y="938"/>
                      <a:pt x="253" y="1377"/>
                      <a:pt x="455" y="1779"/>
                    </a:cubicBezTo>
                    <a:cubicBezTo>
                      <a:pt x="585" y="2038"/>
                      <a:pt x="828" y="2241"/>
                      <a:pt x="1178" y="2385"/>
                    </a:cubicBezTo>
                    <a:cubicBezTo>
                      <a:pt x="1118" y="2589"/>
                      <a:pt x="1118" y="2589"/>
                      <a:pt x="1118" y="2589"/>
                    </a:cubicBezTo>
                    <a:cubicBezTo>
                      <a:pt x="1001" y="2557"/>
                      <a:pt x="807" y="2552"/>
                      <a:pt x="725" y="2724"/>
                    </a:cubicBezTo>
                    <a:cubicBezTo>
                      <a:pt x="717" y="2741"/>
                      <a:pt x="724" y="2761"/>
                      <a:pt x="741" y="2769"/>
                    </a:cubicBezTo>
                    <a:cubicBezTo>
                      <a:pt x="746" y="2772"/>
                      <a:pt x="751" y="2773"/>
                      <a:pt x="755" y="2773"/>
                    </a:cubicBezTo>
                    <a:cubicBezTo>
                      <a:pt x="768" y="2773"/>
                      <a:pt x="780" y="2766"/>
                      <a:pt x="786" y="2754"/>
                    </a:cubicBezTo>
                    <a:cubicBezTo>
                      <a:pt x="856" y="2607"/>
                      <a:pt x="1029" y="2636"/>
                      <a:pt x="1098" y="2654"/>
                    </a:cubicBezTo>
                    <a:cubicBezTo>
                      <a:pt x="1094" y="2669"/>
                      <a:pt x="1094" y="2669"/>
                      <a:pt x="1094" y="2669"/>
                    </a:cubicBezTo>
                    <a:cubicBezTo>
                      <a:pt x="1053" y="2667"/>
                      <a:pt x="978" y="2670"/>
                      <a:pt x="908" y="2716"/>
                    </a:cubicBezTo>
                    <a:cubicBezTo>
                      <a:pt x="835" y="2764"/>
                      <a:pt x="787" y="2844"/>
                      <a:pt x="764" y="2954"/>
                    </a:cubicBezTo>
                    <a:cubicBezTo>
                      <a:pt x="761" y="2972"/>
                      <a:pt x="772" y="2990"/>
                      <a:pt x="791" y="2994"/>
                    </a:cubicBezTo>
                    <a:cubicBezTo>
                      <a:pt x="793" y="2994"/>
                      <a:pt x="795" y="2995"/>
                      <a:pt x="797" y="2995"/>
                    </a:cubicBezTo>
                    <a:cubicBezTo>
                      <a:pt x="813" y="2995"/>
                      <a:pt x="827" y="2984"/>
                      <a:pt x="830" y="2968"/>
                    </a:cubicBezTo>
                    <a:cubicBezTo>
                      <a:pt x="885" y="2700"/>
                      <a:pt x="1098" y="2736"/>
                      <a:pt x="1111" y="2739"/>
                    </a:cubicBezTo>
                    <a:cubicBezTo>
                      <a:pt x="1117" y="2740"/>
                      <a:pt x="1217" y="2768"/>
                      <a:pt x="1205" y="2925"/>
                    </a:cubicBezTo>
                    <a:cubicBezTo>
                      <a:pt x="1203" y="2944"/>
                      <a:pt x="1217" y="2960"/>
                      <a:pt x="1236" y="2962"/>
                    </a:cubicBezTo>
                    <a:cubicBezTo>
                      <a:pt x="1237" y="2962"/>
                      <a:pt x="1238" y="2962"/>
                      <a:pt x="1238" y="2962"/>
                    </a:cubicBezTo>
                    <a:cubicBezTo>
                      <a:pt x="1256" y="2962"/>
                      <a:pt x="1271" y="2948"/>
                      <a:pt x="1272" y="2931"/>
                    </a:cubicBezTo>
                    <a:cubicBezTo>
                      <a:pt x="1283" y="2787"/>
                      <a:pt x="1216" y="2714"/>
                      <a:pt x="1160" y="2686"/>
                    </a:cubicBezTo>
                    <a:cubicBezTo>
                      <a:pt x="1241" y="2410"/>
                      <a:pt x="1241" y="2410"/>
                      <a:pt x="1241" y="2410"/>
                    </a:cubicBezTo>
                    <a:cubicBezTo>
                      <a:pt x="1343" y="2449"/>
                      <a:pt x="1453" y="2483"/>
                      <a:pt x="1572" y="2512"/>
                    </a:cubicBezTo>
                    <a:close/>
                    <a:moveTo>
                      <a:pt x="388" y="424"/>
                    </a:moveTo>
                    <a:cubicBezTo>
                      <a:pt x="387" y="412"/>
                      <a:pt x="386" y="401"/>
                      <a:pt x="386" y="389"/>
                    </a:cubicBezTo>
                    <a:cubicBezTo>
                      <a:pt x="386" y="345"/>
                      <a:pt x="395" y="304"/>
                      <a:pt x="410" y="266"/>
                    </a:cubicBezTo>
                    <a:cubicBezTo>
                      <a:pt x="420" y="242"/>
                      <a:pt x="433" y="220"/>
                      <a:pt x="448" y="200"/>
                    </a:cubicBezTo>
                    <a:cubicBezTo>
                      <a:pt x="507" y="119"/>
                      <a:pt x="601" y="67"/>
                      <a:pt x="708" y="67"/>
                    </a:cubicBezTo>
                    <a:cubicBezTo>
                      <a:pt x="886" y="67"/>
                      <a:pt x="1030" y="211"/>
                      <a:pt x="1030" y="389"/>
                    </a:cubicBezTo>
                    <a:cubicBezTo>
                      <a:pt x="1030" y="438"/>
                      <a:pt x="1019" y="486"/>
                      <a:pt x="998" y="530"/>
                    </a:cubicBezTo>
                    <a:cubicBezTo>
                      <a:pt x="993" y="540"/>
                      <a:pt x="993" y="551"/>
                      <a:pt x="998" y="561"/>
                    </a:cubicBezTo>
                    <a:cubicBezTo>
                      <a:pt x="1074" y="704"/>
                      <a:pt x="1074" y="704"/>
                      <a:pt x="1074" y="704"/>
                    </a:cubicBezTo>
                    <a:cubicBezTo>
                      <a:pt x="997" y="719"/>
                      <a:pt x="902" y="767"/>
                      <a:pt x="823" y="865"/>
                    </a:cubicBezTo>
                    <a:cubicBezTo>
                      <a:pt x="822" y="866"/>
                      <a:pt x="821" y="867"/>
                      <a:pt x="820" y="868"/>
                    </a:cubicBezTo>
                    <a:cubicBezTo>
                      <a:pt x="805" y="864"/>
                      <a:pt x="793" y="858"/>
                      <a:pt x="787" y="851"/>
                    </a:cubicBezTo>
                    <a:cubicBezTo>
                      <a:pt x="755" y="813"/>
                      <a:pt x="700" y="796"/>
                      <a:pt x="650" y="808"/>
                    </a:cubicBezTo>
                    <a:cubicBezTo>
                      <a:pt x="600" y="819"/>
                      <a:pt x="564" y="857"/>
                      <a:pt x="551" y="911"/>
                    </a:cubicBezTo>
                    <a:cubicBezTo>
                      <a:pt x="546" y="929"/>
                      <a:pt x="538" y="941"/>
                      <a:pt x="525" y="948"/>
                    </a:cubicBezTo>
                    <a:cubicBezTo>
                      <a:pt x="504" y="961"/>
                      <a:pt x="475" y="960"/>
                      <a:pt x="456" y="958"/>
                    </a:cubicBezTo>
                    <a:cubicBezTo>
                      <a:pt x="481" y="856"/>
                      <a:pt x="513" y="767"/>
                      <a:pt x="542" y="698"/>
                    </a:cubicBezTo>
                    <a:cubicBezTo>
                      <a:pt x="549" y="683"/>
                      <a:pt x="543" y="666"/>
                      <a:pt x="530" y="657"/>
                    </a:cubicBezTo>
                    <a:cubicBezTo>
                      <a:pt x="469" y="617"/>
                      <a:pt x="425" y="558"/>
                      <a:pt x="403" y="491"/>
                    </a:cubicBezTo>
                    <a:cubicBezTo>
                      <a:pt x="396" y="470"/>
                      <a:pt x="391" y="447"/>
                      <a:pt x="388" y="424"/>
                    </a:cubicBezTo>
                    <a:close/>
                    <a:moveTo>
                      <a:pt x="1394" y="959"/>
                    </a:moveTo>
                    <a:cubicBezTo>
                      <a:pt x="1395" y="960"/>
                      <a:pt x="1395" y="960"/>
                      <a:pt x="1396" y="961"/>
                    </a:cubicBezTo>
                    <a:cubicBezTo>
                      <a:pt x="2260" y="2431"/>
                      <a:pt x="2260" y="2431"/>
                      <a:pt x="2260" y="2431"/>
                    </a:cubicBezTo>
                    <a:cubicBezTo>
                      <a:pt x="2222" y="2445"/>
                      <a:pt x="2186" y="2453"/>
                      <a:pt x="2153" y="2453"/>
                    </a:cubicBezTo>
                    <a:cubicBezTo>
                      <a:pt x="2153" y="2453"/>
                      <a:pt x="2153" y="2453"/>
                      <a:pt x="2153" y="2453"/>
                    </a:cubicBezTo>
                    <a:cubicBezTo>
                      <a:pt x="2063" y="2453"/>
                      <a:pt x="2010" y="2396"/>
                      <a:pt x="1984" y="2356"/>
                    </a:cubicBezTo>
                    <a:cubicBezTo>
                      <a:pt x="1976" y="2344"/>
                      <a:pt x="1971" y="2334"/>
                      <a:pt x="1967" y="2327"/>
                    </a:cubicBezTo>
                    <a:cubicBezTo>
                      <a:pt x="1965" y="2322"/>
                      <a:pt x="1963" y="2318"/>
                      <a:pt x="1963" y="2317"/>
                    </a:cubicBezTo>
                    <a:cubicBezTo>
                      <a:pt x="1958" y="2304"/>
                      <a:pt x="1945" y="2295"/>
                      <a:pt x="1931" y="2295"/>
                    </a:cubicBezTo>
                    <a:cubicBezTo>
                      <a:pt x="1929" y="2295"/>
                      <a:pt x="1927" y="2296"/>
                      <a:pt x="1925" y="2296"/>
                    </a:cubicBezTo>
                    <a:cubicBezTo>
                      <a:pt x="1924" y="2296"/>
                      <a:pt x="1922" y="2297"/>
                      <a:pt x="1920" y="2297"/>
                    </a:cubicBezTo>
                    <a:cubicBezTo>
                      <a:pt x="1874" y="2314"/>
                      <a:pt x="1830" y="2322"/>
                      <a:pt x="1788" y="2322"/>
                    </a:cubicBezTo>
                    <a:cubicBezTo>
                      <a:pt x="1593" y="2322"/>
                      <a:pt x="1516" y="2137"/>
                      <a:pt x="1513" y="2129"/>
                    </a:cubicBezTo>
                    <a:cubicBezTo>
                      <a:pt x="1509" y="2120"/>
                      <a:pt x="1502" y="2113"/>
                      <a:pt x="1492" y="2109"/>
                    </a:cubicBezTo>
                    <a:cubicBezTo>
                      <a:pt x="1483" y="2106"/>
                      <a:pt x="1473" y="2107"/>
                      <a:pt x="1464" y="2112"/>
                    </a:cubicBezTo>
                    <a:cubicBezTo>
                      <a:pt x="1447" y="2122"/>
                      <a:pt x="1424" y="2128"/>
                      <a:pt x="1396" y="2128"/>
                    </a:cubicBezTo>
                    <a:cubicBezTo>
                      <a:pt x="1205" y="2128"/>
                      <a:pt x="876" y="1894"/>
                      <a:pt x="784" y="1471"/>
                    </a:cubicBezTo>
                    <a:cubicBezTo>
                      <a:pt x="726" y="1209"/>
                      <a:pt x="784" y="1041"/>
                      <a:pt x="851" y="940"/>
                    </a:cubicBezTo>
                    <a:cubicBezTo>
                      <a:pt x="859" y="928"/>
                      <a:pt x="867" y="918"/>
                      <a:pt x="875" y="908"/>
                    </a:cubicBezTo>
                    <a:cubicBezTo>
                      <a:pt x="917" y="856"/>
                      <a:pt x="964" y="820"/>
                      <a:pt x="1009" y="798"/>
                    </a:cubicBezTo>
                    <a:cubicBezTo>
                      <a:pt x="1045" y="780"/>
                      <a:pt x="1079" y="770"/>
                      <a:pt x="1108" y="767"/>
                    </a:cubicBezTo>
                    <a:cubicBezTo>
                      <a:pt x="1116" y="766"/>
                      <a:pt x="1124" y="765"/>
                      <a:pt x="1131" y="765"/>
                    </a:cubicBezTo>
                    <a:cubicBezTo>
                      <a:pt x="1136" y="765"/>
                      <a:pt x="1141" y="765"/>
                      <a:pt x="1146" y="766"/>
                    </a:cubicBezTo>
                    <a:cubicBezTo>
                      <a:pt x="1147" y="766"/>
                      <a:pt x="1147" y="766"/>
                      <a:pt x="1148" y="766"/>
                    </a:cubicBezTo>
                    <a:cubicBezTo>
                      <a:pt x="1162" y="767"/>
                      <a:pt x="1175" y="770"/>
                      <a:pt x="1188" y="774"/>
                    </a:cubicBezTo>
                    <a:cubicBezTo>
                      <a:pt x="1320" y="812"/>
                      <a:pt x="1394" y="957"/>
                      <a:pt x="1394" y="959"/>
                    </a:cubicBezTo>
                    <a:close/>
                    <a:moveTo>
                      <a:pt x="441" y="1024"/>
                    </a:moveTo>
                    <a:cubicBezTo>
                      <a:pt x="450" y="1025"/>
                      <a:pt x="463" y="1027"/>
                      <a:pt x="477" y="1027"/>
                    </a:cubicBezTo>
                    <a:cubicBezTo>
                      <a:pt x="502" y="1027"/>
                      <a:pt x="532" y="1022"/>
                      <a:pt x="559" y="1007"/>
                    </a:cubicBezTo>
                    <a:cubicBezTo>
                      <a:pt x="588" y="990"/>
                      <a:pt x="607" y="962"/>
                      <a:pt x="616" y="928"/>
                    </a:cubicBezTo>
                    <a:cubicBezTo>
                      <a:pt x="624" y="898"/>
                      <a:pt x="641" y="879"/>
                      <a:pt x="665" y="873"/>
                    </a:cubicBezTo>
                    <a:cubicBezTo>
                      <a:pt x="690" y="867"/>
                      <a:pt x="720" y="876"/>
                      <a:pt x="736" y="894"/>
                    </a:cubicBezTo>
                    <a:cubicBezTo>
                      <a:pt x="747" y="908"/>
                      <a:pt x="763" y="918"/>
                      <a:pt x="781" y="926"/>
                    </a:cubicBezTo>
                    <a:cubicBezTo>
                      <a:pt x="712" y="1040"/>
                      <a:pt x="660" y="1219"/>
                      <a:pt x="718" y="1486"/>
                    </a:cubicBezTo>
                    <a:cubicBezTo>
                      <a:pt x="819" y="1949"/>
                      <a:pt x="1177" y="2195"/>
                      <a:pt x="1396" y="2195"/>
                    </a:cubicBezTo>
                    <a:cubicBezTo>
                      <a:pt x="1422" y="2195"/>
                      <a:pt x="1445" y="2192"/>
                      <a:pt x="1465" y="2185"/>
                    </a:cubicBezTo>
                    <a:cubicBezTo>
                      <a:pt x="1496" y="2243"/>
                      <a:pt x="1577" y="2359"/>
                      <a:pt x="1729" y="2384"/>
                    </a:cubicBezTo>
                    <a:cubicBezTo>
                      <a:pt x="1578" y="2444"/>
                      <a:pt x="1578" y="2444"/>
                      <a:pt x="1578" y="2444"/>
                    </a:cubicBezTo>
                    <a:cubicBezTo>
                      <a:pt x="1037" y="2309"/>
                      <a:pt x="680" y="2075"/>
                      <a:pt x="515" y="1749"/>
                    </a:cubicBezTo>
                    <a:cubicBezTo>
                      <a:pt x="392" y="1503"/>
                      <a:pt x="397" y="1241"/>
                      <a:pt x="441" y="1024"/>
                    </a:cubicBezTo>
                    <a:close/>
                    <a:moveTo>
                      <a:pt x="73" y="468"/>
                    </a:moveTo>
                    <a:cubicBezTo>
                      <a:pt x="99" y="331"/>
                      <a:pt x="217" y="283"/>
                      <a:pt x="337" y="270"/>
                    </a:cubicBezTo>
                    <a:cubicBezTo>
                      <a:pt x="325" y="308"/>
                      <a:pt x="319" y="347"/>
                      <a:pt x="319" y="389"/>
                    </a:cubicBezTo>
                    <a:cubicBezTo>
                      <a:pt x="319" y="405"/>
                      <a:pt x="320" y="421"/>
                      <a:pt x="321" y="436"/>
                    </a:cubicBezTo>
                    <a:lnTo>
                      <a:pt x="73" y="46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NZ"/>
              </a:p>
            </p:txBody>
          </p:sp>
        </p:grpSp>
        <p:sp>
          <p:nvSpPr>
            <p:cNvPr id="38" name="Oval 37">
              <a:extLst>
                <a:ext uri="{FF2B5EF4-FFF2-40B4-BE49-F238E27FC236}">
                  <a16:creationId xmlns:a16="http://schemas.microsoft.com/office/drawing/2014/main" id="{57348299-FEB7-EBE3-4C95-BADB3B08D327}"/>
                </a:ext>
              </a:extLst>
            </p:cNvPr>
            <p:cNvSpPr/>
            <p:nvPr/>
          </p:nvSpPr>
          <p:spPr>
            <a:xfrm>
              <a:off x="6887294" y="1917612"/>
              <a:ext cx="1998000" cy="1200064"/>
            </a:xfrm>
            <a:prstGeom prst="ellipse">
              <a:avLst/>
            </a:prstGeom>
            <a:solidFill>
              <a:srgbClr val="EC1C2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latin typeface="Century Gothic" panose="020B0502020202020204" pitchFamily="34" charset="0"/>
              </a:endParaRPr>
            </a:p>
          </p:txBody>
        </p:sp>
        <p:cxnSp>
          <p:nvCxnSpPr>
            <p:cNvPr id="40" name="Straight Arrow Connector 39">
              <a:extLst>
                <a:ext uri="{FF2B5EF4-FFF2-40B4-BE49-F238E27FC236}">
                  <a16:creationId xmlns:a16="http://schemas.microsoft.com/office/drawing/2014/main" id="{D7B31AE1-67B5-D270-9D08-EFD112900FFD}"/>
                </a:ext>
              </a:extLst>
            </p:cNvPr>
            <p:cNvCxnSpPr>
              <a:cxnSpLocks/>
              <a:stCxn id="43" idx="3"/>
            </p:cNvCxnSpPr>
            <p:nvPr/>
          </p:nvCxnSpPr>
          <p:spPr>
            <a:xfrm>
              <a:off x="7668376" y="1710978"/>
              <a:ext cx="190985" cy="879517"/>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grpSp>
      <p:grpSp>
        <p:nvGrpSpPr>
          <p:cNvPr id="45" name="Group 44">
            <a:extLst>
              <a:ext uri="{FF2B5EF4-FFF2-40B4-BE49-F238E27FC236}">
                <a16:creationId xmlns:a16="http://schemas.microsoft.com/office/drawing/2014/main" id="{19D3918E-18F0-8C04-E6F0-15AD56D5925E}"/>
              </a:ext>
            </a:extLst>
          </p:cNvPr>
          <p:cNvGrpSpPr>
            <a:grpSpLocks/>
          </p:cNvGrpSpPr>
          <p:nvPr/>
        </p:nvGrpSpPr>
        <p:grpSpPr bwMode="auto">
          <a:xfrm>
            <a:off x="4660900" y="2384425"/>
            <a:ext cx="1296988" cy="966788"/>
            <a:chOff x="2976300" y="1480661"/>
            <a:chExt cx="2299876" cy="1714675"/>
          </a:xfrm>
        </p:grpSpPr>
        <p:sp>
          <p:nvSpPr>
            <p:cNvPr id="46" name="Oval 45">
              <a:extLst>
                <a:ext uri="{FF2B5EF4-FFF2-40B4-BE49-F238E27FC236}">
                  <a16:creationId xmlns:a16="http://schemas.microsoft.com/office/drawing/2014/main" id="{F9F45FF3-AA00-9F80-0A5D-19CEF11009B4}"/>
                </a:ext>
              </a:extLst>
            </p:cNvPr>
            <p:cNvSpPr/>
            <p:nvPr/>
          </p:nvSpPr>
          <p:spPr>
            <a:xfrm>
              <a:off x="2976300" y="1917073"/>
              <a:ext cx="2299876" cy="1278263"/>
            </a:xfrm>
            <a:prstGeom prst="ellipse">
              <a:avLst/>
            </a:prstGeom>
            <a:solidFill>
              <a:srgbClr val="0078B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latin typeface="Century Gothic" panose="020B0502020202020204" pitchFamily="34" charset="0"/>
              </a:endParaRPr>
            </a:p>
          </p:txBody>
        </p:sp>
        <p:grpSp>
          <p:nvGrpSpPr>
            <p:cNvPr id="179237" name="Grupa 75">
              <a:extLst>
                <a:ext uri="{FF2B5EF4-FFF2-40B4-BE49-F238E27FC236}">
                  <a16:creationId xmlns:a16="http://schemas.microsoft.com/office/drawing/2014/main" id="{84A39B24-1346-816A-F670-7DE163E85ACE}"/>
                </a:ext>
              </a:extLst>
            </p:cNvPr>
            <p:cNvGrpSpPr>
              <a:grpSpLocks/>
            </p:cNvGrpSpPr>
            <p:nvPr/>
          </p:nvGrpSpPr>
          <p:grpSpPr bwMode="auto">
            <a:xfrm>
              <a:off x="2976300" y="1480661"/>
              <a:ext cx="919114" cy="1050921"/>
              <a:chOff x="2480170" y="1044739"/>
              <a:chExt cx="1071890" cy="1225605"/>
            </a:xfrm>
          </p:grpSpPr>
          <p:sp>
            <p:nvSpPr>
              <p:cNvPr id="48" name="Elipsa 76">
                <a:extLst>
                  <a:ext uri="{FF2B5EF4-FFF2-40B4-BE49-F238E27FC236}">
                    <a16:creationId xmlns:a16="http://schemas.microsoft.com/office/drawing/2014/main" id="{092077D1-D917-661B-7196-2CBA833097BF}"/>
                  </a:ext>
                </a:extLst>
              </p:cNvPr>
              <p:cNvSpPr/>
              <p:nvPr/>
            </p:nvSpPr>
            <p:spPr>
              <a:xfrm>
                <a:off x="2480170" y="1044739"/>
                <a:ext cx="1073522" cy="1070439"/>
              </a:xfrm>
              <a:prstGeom prst="ellipse">
                <a:avLst/>
              </a:prstGeom>
              <a:solidFill>
                <a:srgbClr val="0078B8"/>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latin typeface="Century Gothic" panose="020B0502020202020204" pitchFamily="34" charset="0"/>
                </a:endParaRPr>
              </a:p>
            </p:txBody>
          </p:sp>
          <p:sp>
            <p:nvSpPr>
              <p:cNvPr id="179239" name="pole tekstowe 78">
                <a:extLst>
                  <a:ext uri="{FF2B5EF4-FFF2-40B4-BE49-F238E27FC236}">
                    <a16:creationId xmlns:a16="http://schemas.microsoft.com/office/drawing/2014/main" id="{02137E74-85AB-CF31-21DE-D3E5BF2CFE54}"/>
                  </a:ext>
                </a:extLst>
              </p:cNvPr>
              <p:cNvSpPr txBox="1">
                <a:spLocks noChangeArrowheads="1"/>
              </p:cNvSpPr>
              <p:nvPr/>
            </p:nvSpPr>
            <p:spPr bwMode="auto">
              <a:xfrm>
                <a:off x="2789451" y="1060112"/>
                <a:ext cx="736614" cy="1210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3200" b="1">
                    <a:solidFill>
                      <a:schemeClr val="bg1"/>
                    </a:solidFill>
                    <a:latin typeface="Century Gothic" panose="020B0502020202020204" pitchFamily="34" charset="0"/>
                  </a:rPr>
                  <a:t>C</a:t>
                </a:r>
              </a:p>
            </p:txBody>
          </p:sp>
          <p:sp>
            <p:nvSpPr>
              <p:cNvPr id="179240" name="Freeform 10">
                <a:extLst>
                  <a:ext uri="{FF2B5EF4-FFF2-40B4-BE49-F238E27FC236}">
                    <a16:creationId xmlns:a16="http://schemas.microsoft.com/office/drawing/2014/main" id="{80206270-B8D4-C355-67D9-EECB59054C21}"/>
                  </a:ext>
                </a:extLst>
              </p:cNvPr>
              <p:cNvSpPr>
                <a:spLocks noEditPoints="1"/>
              </p:cNvSpPr>
              <p:nvPr/>
            </p:nvSpPr>
            <p:spPr bwMode="auto">
              <a:xfrm>
                <a:off x="2584860" y="1204852"/>
                <a:ext cx="493106" cy="743011"/>
              </a:xfrm>
              <a:custGeom>
                <a:avLst/>
                <a:gdLst>
                  <a:gd name="T0" fmla="*/ 79152595 w 2226"/>
                  <a:gd name="T1" fmla="*/ 50879649 h 3356"/>
                  <a:gd name="T2" fmla="*/ 61977399 w 2226"/>
                  <a:gd name="T3" fmla="*/ 41664408 h 3356"/>
                  <a:gd name="T4" fmla="*/ 45783762 w 2226"/>
                  <a:gd name="T5" fmla="*/ 10489606 h 3356"/>
                  <a:gd name="T6" fmla="*/ 32779808 w 2226"/>
                  <a:gd name="T7" fmla="*/ 9068232 h 3356"/>
                  <a:gd name="T8" fmla="*/ 736115 w 2226"/>
                  <a:gd name="T9" fmla="*/ 46075981 h 3356"/>
                  <a:gd name="T10" fmla="*/ 15899235 w 2226"/>
                  <a:gd name="T11" fmla="*/ 66614169 h 3356"/>
                  <a:gd name="T12" fmla="*/ 53880581 w 2226"/>
                  <a:gd name="T13" fmla="*/ 137590759 h 3356"/>
                  <a:gd name="T14" fmla="*/ 47501216 w 2226"/>
                  <a:gd name="T15" fmla="*/ 155727002 h 3356"/>
                  <a:gd name="T16" fmla="*/ 24928436 w 2226"/>
                  <a:gd name="T17" fmla="*/ 161609099 h 3356"/>
                  <a:gd name="T18" fmla="*/ 48531732 w 2226"/>
                  <a:gd name="T19" fmla="*/ 159648400 h 3356"/>
                  <a:gd name="T20" fmla="*/ 72135250 w 2226"/>
                  <a:gd name="T21" fmla="*/ 160236433 h 3356"/>
                  <a:gd name="T22" fmla="*/ 79545131 w 2226"/>
                  <a:gd name="T23" fmla="*/ 159746258 h 3356"/>
                  <a:gd name="T24" fmla="*/ 57757200 w 2226"/>
                  <a:gd name="T25" fmla="*/ 138080934 h 3356"/>
                  <a:gd name="T26" fmla="*/ 78956106 w 2226"/>
                  <a:gd name="T27" fmla="*/ 133473203 h 3356"/>
                  <a:gd name="T28" fmla="*/ 98633827 w 2226"/>
                  <a:gd name="T29" fmla="*/ 150138922 h 3356"/>
                  <a:gd name="T30" fmla="*/ 105651173 w 2226"/>
                  <a:gd name="T31" fmla="*/ 96563534 h 3356"/>
                  <a:gd name="T32" fmla="*/ 103197605 w 2226"/>
                  <a:gd name="T33" fmla="*/ 130777242 h 3356"/>
                  <a:gd name="T34" fmla="*/ 102903203 w 2226"/>
                  <a:gd name="T35" fmla="*/ 131022329 h 3356"/>
                  <a:gd name="T36" fmla="*/ 88083441 w 2226"/>
                  <a:gd name="T37" fmla="*/ 126071653 h 3356"/>
                  <a:gd name="T38" fmla="*/ 84746668 w 2226"/>
                  <a:gd name="T39" fmla="*/ 124012875 h 3356"/>
                  <a:gd name="T40" fmla="*/ 67522515 w 2226"/>
                  <a:gd name="T41" fmla="*/ 110925387 h 3356"/>
                  <a:gd name="T42" fmla="*/ 43133927 w 2226"/>
                  <a:gd name="T43" fmla="*/ 60682922 h 3356"/>
                  <a:gd name="T44" fmla="*/ 60407036 w 2226"/>
                  <a:gd name="T45" fmla="*/ 46124910 h 3356"/>
                  <a:gd name="T46" fmla="*/ 77091563 w 2226"/>
                  <a:gd name="T47" fmla="*/ 54163864 h 3356"/>
                  <a:gd name="T48" fmla="*/ 98683004 w 2226"/>
                  <a:gd name="T49" fmla="*/ 85730761 h 3356"/>
                  <a:gd name="T50" fmla="*/ 101872687 w 2226"/>
                  <a:gd name="T51" fmla="*/ 97396654 h 3356"/>
                  <a:gd name="T52" fmla="*/ 41710875 w 2226"/>
                  <a:gd name="T53" fmla="*/ 56957682 h 3356"/>
                  <a:gd name="T54" fmla="*/ 42741391 w 2226"/>
                  <a:gd name="T55" fmla="*/ 56663666 h 3356"/>
                  <a:gd name="T56" fmla="*/ 42643258 w 2226"/>
                  <a:gd name="T57" fmla="*/ 56712595 h 3356"/>
                  <a:gd name="T58" fmla="*/ 39551709 w 2226"/>
                  <a:gd name="T59" fmla="*/ 5882097 h 3356"/>
                  <a:gd name="T60" fmla="*/ 39551709 w 2226"/>
                  <a:gd name="T61" fmla="*/ 5882097 h 3356"/>
                  <a:gd name="T62" fmla="*/ 9863449 w 2226"/>
                  <a:gd name="T63" fmla="*/ 42301591 h 3356"/>
                  <a:gd name="T64" fmla="*/ 58836894 w 2226"/>
                  <a:gd name="T65" fmla="*/ 35145129 h 3356"/>
                  <a:gd name="T66" fmla="*/ 58002645 w 2226"/>
                  <a:gd name="T67" fmla="*/ 41223384 h 3356"/>
                  <a:gd name="T68" fmla="*/ 57904512 w 2226"/>
                  <a:gd name="T69" fmla="*/ 41615479 h 3356"/>
                  <a:gd name="T70" fmla="*/ 57119441 w 2226"/>
                  <a:gd name="T71" fmla="*/ 43821266 h 3356"/>
                  <a:gd name="T72" fmla="*/ 56824818 w 2226"/>
                  <a:gd name="T73" fmla="*/ 44507377 h 3356"/>
                  <a:gd name="T74" fmla="*/ 56873995 w 2226"/>
                  <a:gd name="T75" fmla="*/ 44507377 h 3356"/>
                  <a:gd name="T76" fmla="*/ 56775862 w 2226"/>
                  <a:gd name="T77" fmla="*/ 44556528 h 3356"/>
                  <a:gd name="T78" fmla="*/ 56579594 w 2226"/>
                  <a:gd name="T79" fmla="*/ 44948623 h 3356"/>
                  <a:gd name="T80" fmla="*/ 42741391 w 2226"/>
                  <a:gd name="T81" fmla="*/ 56663666 h 3356"/>
                  <a:gd name="T82" fmla="*/ 42594080 w 2226"/>
                  <a:gd name="T83" fmla="*/ 56712595 h 3356"/>
                  <a:gd name="T84" fmla="*/ 42054454 w 2226"/>
                  <a:gd name="T85" fmla="*/ 56908753 h 3356"/>
                  <a:gd name="T86" fmla="*/ 41809009 w 2226"/>
                  <a:gd name="T87" fmla="*/ 56908753 h 3356"/>
                  <a:gd name="T88" fmla="*/ 41072894 w 2226"/>
                  <a:gd name="T89" fmla="*/ 57104690 h 3356"/>
                  <a:gd name="T90" fmla="*/ 38864772 w 2226"/>
                  <a:gd name="T91" fmla="*/ 57447857 h 3356"/>
                  <a:gd name="T92" fmla="*/ 23309116 w 2226"/>
                  <a:gd name="T93" fmla="*/ 53428601 h 3356"/>
                  <a:gd name="T94" fmla="*/ 20315701 w 2226"/>
                  <a:gd name="T95" fmla="*/ 102445409 h 3356"/>
                  <a:gd name="T96" fmla="*/ 24290455 w 2226"/>
                  <a:gd name="T97" fmla="*/ 58673294 h 3356"/>
                  <a:gd name="T98" fmla="*/ 39257307 w 2226"/>
                  <a:gd name="T99" fmla="*/ 61418184 h 3356"/>
                  <a:gd name="T100" fmla="*/ 49513292 w 2226"/>
                  <a:gd name="T101" fmla="*/ 97347725 h 3356"/>
                  <a:gd name="T102" fmla="*/ 72135250 w 2226"/>
                  <a:gd name="T103" fmla="*/ 132345846 h 3356"/>
                  <a:gd name="T104" fmla="*/ 101136572 w 2226"/>
                  <a:gd name="T105" fmla="*/ 134943727 h 33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226" h="3356">
                    <a:moveTo>
                      <a:pt x="2153" y="1970"/>
                    </a:moveTo>
                    <a:cubicBezTo>
                      <a:pt x="2108" y="1761"/>
                      <a:pt x="2039" y="1574"/>
                      <a:pt x="1949" y="1416"/>
                    </a:cubicBezTo>
                    <a:cubicBezTo>
                      <a:pt x="1857" y="1254"/>
                      <a:pt x="1745" y="1128"/>
                      <a:pt x="1615" y="1039"/>
                    </a:cubicBezTo>
                    <a:cubicBezTo>
                      <a:pt x="1615" y="1039"/>
                      <a:pt x="1614" y="1038"/>
                      <a:pt x="1613" y="1038"/>
                    </a:cubicBezTo>
                    <a:cubicBezTo>
                      <a:pt x="1602" y="1029"/>
                      <a:pt x="1591" y="1020"/>
                      <a:pt x="1580" y="1011"/>
                    </a:cubicBezTo>
                    <a:cubicBezTo>
                      <a:pt x="1483" y="936"/>
                      <a:pt x="1374" y="881"/>
                      <a:pt x="1263" y="850"/>
                    </a:cubicBezTo>
                    <a:cubicBezTo>
                      <a:pt x="1263" y="850"/>
                      <a:pt x="1263" y="850"/>
                      <a:pt x="1263" y="850"/>
                    </a:cubicBezTo>
                    <a:cubicBezTo>
                      <a:pt x="1263" y="850"/>
                      <a:pt x="1263" y="850"/>
                      <a:pt x="1263" y="850"/>
                    </a:cubicBezTo>
                    <a:cubicBezTo>
                      <a:pt x="1263" y="850"/>
                      <a:pt x="1263" y="850"/>
                      <a:pt x="1263" y="850"/>
                    </a:cubicBezTo>
                    <a:cubicBezTo>
                      <a:pt x="1275" y="807"/>
                      <a:pt x="1280" y="763"/>
                      <a:pt x="1280" y="717"/>
                    </a:cubicBezTo>
                    <a:cubicBezTo>
                      <a:pt x="1280" y="487"/>
                      <a:pt x="1135" y="291"/>
                      <a:pt x="933" y="214"/>
                    </a:cubicBezTo>
                    <a:cubicBezTo>
                      <a:pt x="933" y="214"/>
                      <a:pt x="933" y="214"/>
                      <a:pt x="933" y="214"/>
                    </a:cubicBezTo>
                    <a:cubicBezTo>
                      <a:pt x="852" y="27"/>
                      <a:pt x="852" y="27"/>
                      <a:pt x="852" y="27"/>
                    </a:cubicBezTo>
                    <a:cubicBezTo>
                      <a:pt x="846" y="13"/>
                      <a:pt x="833" y="4"/>
                      <a:pt x="818" y="2"/>
                    </a:cubicBezTo>
                    <a:cubicBezTo>
                      <a:pt x="794" y="0"/>
                      <a:pt x="778" y="19"/>
                      <a:pt x="767" y="36"/>
                    </a:cubicBezTo>
                    <a:cubicBezTo>
                      <a:pt x="668" y="185"/>
                      <a:pt x="668" y="185"/>
                      <a:pt x="668" y="185"/>
                    </a:cubicBezTo>
                    <a:cubicBezTo>
                      <a:pt x="668" y="185"/>
                      <a:pt x="668" y="185"/>
                      <a:pt x="668" y="185"/>
                    </a:cubicBezTo>
                    <a:cubicBezTo>
                      <a:pt x="424" y="217"/>
                      <a:pt x="231" y="415"/>
                      <a:pt x="205" y="662"/>
                    </a:cubicBezTo>
                    <a:cubicBezTo>
                      <a:pt x="171" y="670"/>
                      <a:pt x="89" y="696"/>
                      <a:pt x="42" y="765"/>
                    </a:cubicBezTo>
                    <a:cubicBezTo>
                      <a:pt x="9" y="813"/>
                      <a:pt x="0" y="872"/>
                      <a:pt x="15" y="940"/>
                    </a:cubicBezTo>
                    <a:cubicBezTo>
                      <a:pt x="23" y="977"/>
                      <a:pt x="23" y="977"/>
                      <a:pt x="23" y="977"/>
                    </a:cubicBezTo>
                    <a:cubicBezTo>
                      <a:pt x="249" y="936"/>
                      <a:pt x="249" y="936"/>
                      <a:pt x="249" y="936"/>
                    </a:cubicBezTo>
                    <a:cubicBezTo>
                      <a:pt x="288" y="1023"/>
                      <a:pt x="350" y="1099"/>
                      <a:pt x="427" y="1154"/>
                    </a:cubicBezTo>
                    <a:cubicBezTo>
                      <a:pt x="385" y="1216"/>
                      <a:pt x="350" y="1284"/>
                      <a:pt x="324" y="1359"/>
                    </a:cubicBezTo>
                    <a:cubicBezTo>
                      <a:pt x="240" y="1595"/>
                      <a:pt x="245" y="1864"/>
                      <a:pt x="339" y="2118"/>
                    </a:cubicBezTo>
                    <a:cubicBezTo>
                      <a:pt x="416" y="2325"/>
                      <a:pt x="544" y="2502"/>
                      <a:pt x="708" y="2629"/>
                    </a:cubicBezTo>
                    <a:cubicBezTo>
                      <a:pt x="827" y="2720"/>
                      <a:pt x="962" y="2782"/>
                      <a:pt x="1098" y="2807"/>
                    </a:cubicBezTo>
                    <a:cubicBezTo>
                      <a:pt x="1098" y="2807"/>
                      <a:pt x="1098" y="2807"/>
                      <a:pt x="1098" y="2807"/>
                    </a:cubicBezTo>
                    <a:cubicBezTo>
                      <a:pt x="1082" y="2889"/>
                      <a:pt x="1066" y="2971"/>
                      <a:pt x="1051" y="3053"/>
                    </a:cubicBezTo>
                    <a:cubicBezTo>
                      <a:pt x="1043" y="3094"/>
                      <a:pt x="1035" y="3136"/>
                      <a:pt x="1027" y="3177"/>
                    </a:cubicBezTo>
                    <a:cubicBezTo>
                      <a:pt x="1027" y="3177"/>
                      <a:pt x="1027" y="3177"/>
                      <a:pt x="1026" y="3177"/>
                    </a:cubicBezTo>
                    <a:cubicBezTo>
                      <a:pt x="1007" y="3177"/>
                      <a:pt x="987" y="3177"/>
                      <a:pt x="968" y="3177"/>
                    </a:cubicBezTo>
                    <a:cubicBezTo>
                      <a:pt x="879" y="3177"/>
                      <a:pt x="790" y="3177"/>
                      <a:pt x="701" y="3177"/>
                    </a:cubicBezTo>
                    <a:cubicBezTo>
                      <a:pt x="676" y="3177"/>
                      <a:pt x="651" y="3175"/>
                      <a:pt x="626" y="3179"/>
                    </a:cubicBezTo>
                    <a:cubicBezTo>
                      <a:pt x="587" y="3185"/>
                      <a:pt x="553" y="3220"/>
                      <a:pt x="523" y="3242"/>
                    </a:cubicBezTo>
                    <a:cubicBezTo>
                      <a:pt x="505" y="3255"/>
                      <a:pt x="496" y="3276"/>
                      <a:pt x="508" y="3297"/>
                    </a:cubicBezTo>
                    <a:cubicBezTo>
                      <a:pt x="519" y="3314"/>
                      <a:pt x="546" y="3325"/>
                      <a:pt x="563" y="3312"/>
                    </a:cubicBezTo>
                    <a:cubicBezTo>
                      <a:pt x="591" y="3291"/>
                      <a:pt x="622" y="3257"/>
                      <a:pt x="657" y="3257"/>
                    </a:cubicBezTo>
                    <a:cubicBezTo>
                      <a:pt x="707" y="3257"/>
                      <a:pt x="757" y="3257"/>
                      <a:pt x="806" y="3257"/>
                    </a:cubicBezTo>
                    <a:cubicBezTo>
                      <a:pt x="867" y="3257"/>
                      <a:pt x="928" y="3257"/>
                      <a:pt x="989" y="3257"/>
                    </a:cubicBezTo>
                    <a:cubicBezTo>
                      <a:pt x="1004" y="3257"/>
                      <a:pt x="1020" y="3257"/>
                      <a:pt x="1036" y="3256"/>
                    </a:cubicBezTo>
                    <a:cubicBezTo>
                      <a:pt x="1038" y="3256"/>
                      <a:pt x="1041" y="3256"/>
                      <a:pt x="1043" y="3256"/>
                    </a:cubicBezTo>
                    <a:cubicBezTo>
                      <a:pt x="1139" y="3259"/>
                      <a:pt x="1236" y="3262"/>
                      <a:pt x="1332" y="3265"/>
                    </a:cubicBezTo>
                    <a:cubicBezTo>
                      <a:pt x="1378" y="3266"/>
                      <a:pt x="1424" y="3267"/>
                      <a:pt x="1470" y="3269"/>
                    </a:cubicBezTo>
                    <a:cubicBezTo>
                      <a:pt x="1484" y="3269"/>
                      <a:pt x="1495" y="3272"/>
                      <a:pt x="1506" y="3280"/>
                    </a:cubicBezTo>
                    <a:cubicBezTo>
                      <a:pt x="1529" y="3294"/>
                      <a:pt x="1552" y="3309"/>
                      <a:pt x="1575" y="3324"/>
                    </a:cubicBezTo>
                    <a:cubicBezTo>
                      <a:pt x="1577" y="3325"/>
                      <a:pt x="1579" y="3327"/>
                      <a:pt x="1581" y="3328"/>
                    </a:cubicBezTo>
                    <a:cubicBezTo>
                      <a:pt x="1624" y="3356"/>
                      <a:pt x="1665" y="3287"/>
                      <a:pt x="1621" y="3259"/>
                    </a:cubicBezTo>
                    <a:cubicBezTo>
                      <a:pt x="1578" y="3231"/>
                      <a:pt x="1532" y="3191"/>
                      <a:pt x="1479" y="3189"/>
                    </a:cubicBezTo>
                    <a:cubicBezTo>
                      <a:pt x="1442" y="3188"/>
                      <a:pt x="1405" y="3187"/>
                      <a:pt x="1369" y="3186"/>
                    </a:cubicBezTo>
                    <a:cubicBezTo>
                      <a:pt x="1282" y="3183"/>
                      <a:pt x="1195" y="3180"/>
                      <a:pt x="1108" y="3178"/>
                    </a:cubicBezTo>
                    <a:cubicBezTo>
                      <a:pt x="1131" y="3058"/>
                      <a:pt x="1154" y="2937"/>
                      <a:pt x="1177" y="2817"/>
                    </a:cubicBezTo>
                    <a:cubicBezTo>
                      <a:pt x="1177" y="2817"/>
                      <a:pt x="1177" y="2817"/>
                      <a:pt x="1177" y="2817"/>
                    </a:cubicBezTo>
                    <a:cubicBezTo>
                      <a:pt x="1199" y="2821"/>
                      <a:pt x="1220" y="2820"/>
                      <a:pt x="1241" y="2820"/>
                    </a:cubicBezTo>
                    <a:cubicBezTo>
                      <a:pt x="1330" y="2820"/>
                      <a:pt x="1416" y="2805"/>
                      <a:pt x="1498" y="2775"/>
                    </a:cubicBezTo>
                    <a:cubicBezTo>
                      <a:pt x="1536" y="2760"/>
                      <a:pt x="1573" y="2743"/>
                      <a:pt x="1609" y="2723"/>
                    </a:cubicBezTo>
                    <a:cubicBezTo>
                      <a:pt x="1918" y="3077"/>
                      <a:pt x="1918" y="3077"/>
                      <a:pt x="1918" y="3077"/>
                    </a:cubicBezTo>
                    <a:cubicBezTo>
                      <a:pt x="1930" y="3090"/>
                      <a:pt x="1945" y="3097"/>
                      <a:pt x="1960" y="3097"/>
                    </a:cubicBezTo>
                    <a:cubicBezTo>
                      <a:pt x="1963" y="3097"/>
                      <a:pt x="1966" y="3096"/>
                      <a:pt x="1968" y="3096"/>
                    </a:cubicBezTo>
                    <a:cubicBezTo>
                      <a:pt x="1987" y="3093"/>
                      <a:pt x="2002" y="3081"/>
                      <a:pt x="2010" y="3063"/>
                    </a:cubicBezTo>
                    <a:cubicBezTo>
                      <a:pt x="2156" y="2736"/>
                      <a:pt x="2156" y="2736"/>
                      <a:pt x="2156" y="2736"/>
                    </a:cubicBezTo>
                    <a:cubicBezTo>
                      <a:pt x="2156" y="2736"/>
                      <a:pt x="2156" y="2736"/>
                      <a:pt x="2156" y="2736"/>
                    </a:cubicBezTo>
                    <a:cubicBezTo>
                      <a:pt x="2158" y="2733"/>
                      <a:pt x="2158" y="2733"/>
                      <a:pt x="2158" y="2733"/>
                    </a:cubicBezTo>
                    <a:cubicBezTo>
                      <a:pt x="2226" y="2643"/>
                      <a:pt x="2223" y="2294"/>
                      <a:pt x="2153" y="1970"/>
                    </a:cubicBezTo>
                    <a:close/>
                    <a:moveTo>
                      <a:pt x="2076" y="1987"/>
                    </a:moveTo>
                    <a:cubicBezTo>
                      <a:pt x="2148" y="2319"/>
                      <a:pt x="2133" y="2589"/>
                      <a:pt x="2103" y="2668"/>
                    </a:cubicBezTo>
                    <a:cubicBezTo>
                      <a:pt x="2103" y="2668"/>
                      <a:pt x="2103" y="2668"/>
                      <a:pt x="2103" y="2668"/>
                    </a:cubicBezTo>
                    <a:cubicBezTo>
                      <a:pt x="2103" y="2668"/>
                      <a:pt x="2103" y="2668"/>
                      <a:pt x="2103" y="2668"/>
                    </a:cubicBezTo>
                    <a:cubicBezTo>
                      <a:pt x="2103" y="2668"/>
                      <a:pt x="2103" y="2668"/>
                      <a:pt x="2103" y="2668"/>
                    </a:cubicBezTo>
                    <a:cubicBezTo>
                      <a:pt x="2100" y="2667"/>
                      <a:pt x="2100" y="2667"/>
                      <a:pt x="2100" y="2667"/>
                    </a:cubicBezTo>
                    <a:cubicBezTo>
                      <a:pt x="2097" y="2673"/>
                      <a:pt x="2097" y="2673"/>
                      <a:pt x="2097" y="2673"/>
                    </a:cubicBezTo>
                    <a:cubicBezTo>
                      <a:pt x="2097" y="2673"/>
                      <a:pt x="2097" y="2673"/>
                      <a:pt x="2097" y="2673"/>
                    </a:cubicBezTo>
                    <a:cubicBezTo>
                      <a:pt x="2093" y="2673"/>
                      <a:pt x="2090" y="2673"/>
                      <a:pt x="2086" y="2673"/>
                    </a:cubicBezTo>
                    <a:cubicBezTo>
                      <a:pt x="2082" y="2673"/>
                      <a:pt x="2078" y="2673"/>
                      <a:pt x="2074" y="2673"/>
                    </a:cubicBezTo>
                    <a:cubicBezTo>
                      <a:pt x="2002" y="2673"/>
                      <a:pt x="1909" y="2640"/>
                      <a:pt x="1795" y="2572"/>
                    </a:cubicBezTo>
                    <a:cubicBezTo>
                      <a:pt x="1795" y="2572"/>
                      <a:pt x="1795" y="2572"/>
                      <a:pt x="1795" y="2572"/>
                    </a:cubicBezTo>
                    <a:cubicBezTo>
                      <a:pt x="1795" y="2572"/>
                      <a:pt x="1795" y="2572"/>
                      <a:pt x="1795" y="2572"/>
                    </a:cubicBezTo>
                    <a:cubicBezTo>
                      <a:pt x="1794" y="2572"/>
                      <a:pt x="1794" y="2572"/>
                      <a:pt x="1794" y="2572"/>
                    </a:cubicBezTo>
                    <a:cubicBezTo>
                      <a:pt x="1773" y="2560"/>
                      <a:pt x="1750" y="2546"/>
                      <a:pt x="1727" y="2530"/>
                    </a:cubicBezTo>
                    <a:cubicBezTo>
                      <a:pt x="1727" y="2530"/>
                      <a:pt x="1727" y="2530"/>
                      <a:pt x="1727" y="2530"/>
                    </a:cubicBezTo>
                    <a:cubicBezTo>
                      <a:pt x="1726" y="2530"/>
                      <a:pt x="1726" y="2529"/>
                      <a:pt x="1725" y="2529"/>
                    </a:cubicBezTo>
                    <a:cubicBezTo>
                      <a:pt x="1725" y="2529"/>
                      <a:pt x="1725" y="2529"/>
                      <a:pt x="1725" y="2529"/>
                    </a:cubicBezTo>
                    <a:cubicBezTo>
                      <a:pt x="1625" y="2465"/>
                      <a:pt x="1510" y="2376"/>
                      <a:pt x="1379" y="2265"/>
                    </a:cubicBezTo>
                    <a:cubicBezTo>
                      <a:pt x="1376" y="2263"/>
                      <a:pt x="1376" y="2263"/>
                      <a:pt x="1376" y="2263"/>
                    </a:cubicBezTo>
                    <a:cubicBezTo>
                      <a:pt x="1372" y="2261"/>
                      <a:pt x="1372" y="2261"/>
                      <a:pt x="1372" y="2261"/>
                    </a:cubicBezTo>
                    <a:cubicBezTo>
                      <a:pt x="1108" y="2117"/>
                      <a:pt x="984" y="1779"/>
                      <a:pt x="926" y="1522"/>
                    </a:cubicBezTo>
                    <a:cubicBezTo>
                      <a:pt x="903" y="1420"/>
                      <a:pt x="887" y="1322"/>
                      <a:pt x="879" y="1238"/>
                    </a:cubicBezTo>
                    <a:cubicBezTo>
                      <a:pt x="879" y="1238"/>
                      <a:pt x="879" y="1238"/>
                      <a:pt x="879" y="1238"/>
                    </a:cubicBezTo>
                    <a:cubicBezTo>
                      <a:pt x="1036" y="1196"/>
                      <a:pt x="1164" y="1086"/>
                      <a:pt x="1230" y="941"/>
                    </a:cubicBezTo>
                    <a:cubicBezTo>
                      <a:pt x="1231" y="941"/>
                      <a:pt x="1231" y="941"/>
                      <a:pt x="1231" y="941"/>
                    </a:cubicBezTo>
                    <a:cubicBezTo>
                      <a:pt x="1231" y="941"/>
                      <a:pt x="1231" y="941"/>
                      <a:pt x="1231" y="941"/>
                    </a:cubicBezTo>
                    <a:cubicBezTo>
                      <a:pt x="1231" y="941"/>
                      <a:pt x="1231" y="941"/>
                      <a:pt x="1231" y="941"/>
                    </a:cubicBezTo>
                    <a:cubicBezTo>
                      <a:pt x="1231" y="941"/>
                      <a:pt x="1231" y="941"/>
                      <a:pt x="1231" y="941"/>
                    </a:cubicBezTo>
                    <a:cubicBezTo>
                      <a:pt x="1231" y="941"/>
                      <a:pt x="1231" y="941"/>
                      <a:pt x="1231" y="941"/>
                    </a:cubicBezTo>
                    <a:cubicBezTo>
                      <a:pt x="1312" y="968"/>
                      <a:pt x="1403" y="1010"/>
                      <a:pt x="1505" y="1066"/>
                    </a:cubicBezTo>
                    <a:cubicBezTo>
                      <a:pt x="1527" y="1078"/>
                      <a:pt x="1549" y="1091"/>
                      <a:pt x="1571" y="1105"/>
                    </a:cubicBezTo>
                    <a:cubicBezTo>
                      <a:pt x="1571" y="1105"/>
                      <a:pt x="1571" y="1105"/>
                      <a:pt x="1571" y="1105"/>
                    </a:cubicBezTo>
                    <a:cubicBezTo>
                      <a:pt x="1571" y="1105"/>
                      <a:pt x="1571" y="1105"/>
                      <a:pt x="1571" y="1105"/>
                    </a:cubicBezTo>
                    <a:cubicBezTo>
                      <a:pt x="1571" y="1105"/>
                      <a:pt x="1572" y="1106"/>
                      <a:pt x="1572" y="1106"/>
                    </a:cubicBezTo>
                    <a:cubicBezTo>
                      <a:pt x="1800" y="1262"/>
                      <a:pt x="1931" y="1524"/>
                      <a:pt x="2011" y="1749"/>
                    </a:cubicBezTo>
                    <a:cubicBezTo>
                      <a:pt x="2011" y="1749"/>
                      <a:pt x="2011" y="1749"/>
                      <a:pt x="2011" y="1749"/>
                    </a:cubicBezTo>
                    <a:cubicBezTo>
                      <a:pt x="2011" y="1749"/>
                      <a:pt x="2011" y="1749"/>
                      <a:pt x="2011" y="1749"/>
                    </a:cubicBezTo>
                    <a:cubicBezTo>
                      <a:pt x="2011" y="1749"/>
                      <a:pt x="2011" y="1749"/>
                      <a:pt x="2011" y="1749"/>
                    </a:cubicBezTo>
                    <a:cubicBezTo>
                      <a:pt x="2039" y="1837"/>
                      <a:pt x="2061" y="1919"/>
                      <a:pt x="2076" y="1987"/>
                    </a:cubicBezTo>
                    <a:close/>
                    <a:moveTo>
                      <a:pt x="837" y="1165"/>
                    </a:moveTo>
                    <a:cubicBezTo>
                      <a:pt x="842" y="1164"/>
                      <a:pt x="846" y="1163"/>
                      <a:pt x="850" y="1162"/>
                    </a:cubicBezTo>
                    <a:cubicBezTo>
                      <a:pt x="850" y="1162"/>
                      <a:pt x="850" y="1162"/>
                      <a:pt x="850" y="1162"/>
                    </a:cubicBezTo>
                    <a:cubicBezTo>
                      <a:pt x="850" y="1162"/>
                      <a:pt x="850" y="1162"/>
                      <a:pt x="850" y="1162"/>
                    </a:cubicBezTo>
                    <a:cubicBezTo>
                      <a:pt x="846" y="1164"/>
                      <a:pt x="842" y="1164"/>
                      <a:pt x="837" y="1165"/>
                    </a:cubicBezTo>
                    <a:close/>
                    <a:moveTo>
                      <a:pt x="871" y="1156"/>
                    </a:moveTo>
                    <a:cubicBezTo>
                      <a:pt x="871" y="1156"/>
                      <a:pt x="871" y="1156"/>
                      <a:pt x="871" y="1156"/>
                    </a:cubicBezTo>
                    <a:cubicBezTo>
                      <a:pt x="871" y="1156"/>
                      <a:pt x="871" y="1156"/>
                      <a:pt x="871" y="1156"/>
                    </a:cubicBezTo>
                    <a:cubicBezTo>
                      <a:pt x="871" y="1156"/>
                      <a:pt x="871" y="1156"/>
                      <a:pt x="871" y="1156"/>
                    </a:cubicBezTo>
                    <a:close/>
                    <a:moveTo>
                      <a:pt x="871" y="1156"/>
                    </a:moveTo>
                    <a:cubicBezTo>
                      <a:pt x="870" y="1157"/>
                      <a:pt x="870" y="1157"/>
                      <a:pt x="869" y="1157"/>
                    </a:cubicBezTo>
                    <a:cubicBezTo>
                      <a:pt x="869" y="1157"/>
                      <a:pt x="869" y="1157"/>
                      <a:pt x="869" y="1157"/>
                    </a:cubicBezTo>
                    <a:cubicBezTo>
                      <a:pt x="869" y="1157"/>
                      <a:pt x="869" y="1157"/>
                      <a:pt x="869" y="1157"/>
                    </a:cubicBezTo>
                    <a:cubicBezTo>
                      <a:pt x="869" y="1157"/>
                      <a:pt x="870" y="1157"/>
                      <a:pt x="871" y="1156"/>
                    </a:cubicBezTo>
                    <a:cubicBezTo>
                      <a:pt x="871" y="1156"/>
                      <a:pt x="871" y="1156"/>
                      <a:pt x="871" y="1156"/>
                    </a:cubicBezTo>
                    <a:close/>
                    <a:moveTo>
                      <a:pt x="806" y="120"/>
                    </a:moveTo>
                    <a:cubicBezTo>
                      <a:pt x="834" y="185"/>
                      <a:pt x="834" y="185"/>
                      <a:pt x="834" y="185"/>
                    </a:cubicBezTo>
                    <a:cubicBezTo>
                      <a:pt x="834" y="185"/>
                      <a:pt x="834" y="185"/>
                      <a:pt x="834" y="185"/>
                    </a:cubicBezTo>
                    <a:cubicBezTo>
                      <a:pt x="812" y="181"/>
                      <a:pt x="790" y="179"/>
                      <a:pt x="767" y="178"/>
                    </a:cubicBezTo>
                    <a:lnTo>
                      <a:pt x="806" y="120"/>
                    </a:lnTo>
                    <a:close/>
                    <a:moveTo>
                      <a:pt x="88" y="884"/>
                    </a:moveTo>
                    <a:cubicBezTo>
                      <a:pt x="87" y="855"/>
                      <a:pt x="94" y="831"/>
                      <a:pt x="108" y="810"/>
                    </a:cubicBezTo>
                    <a:cubicBezTo>
                      <a:pt x="129" y="778"/>
                      <a:pt x="164" y="760"/>
                      <a:pt x="192" y="749"/>
                    </a:cubicBezTo>
                    <a:cubicBezTo>
                      <a:pt x="201" y="863"/>
                      <a:pt x="201" y="863"/>
                      <a:pt x="201" y="863"/>
                    </a:cubicBezTo>
                    <a:lnTo>
                      <a:pt x="88" y="884"/>
                    </a:lnTo>
                    <a:close/>
                    <a:moveTo>
                      <a:pt x="283" y="717"/>
                    </a:moveTo>
                    <a:cubicBezTo>
                      <a:pt x="283" y="464"/>
                      <a:pt x="488" y="258"/>
                      <a:pt x="741" y="258"/>
                    </a:cubicBezTo>
                    <a:cubicBezTo>
                      <a:pt x="994" y="258"/>
                      <a:pt x="1199" y="464"/>
                      <a:pt x="1199" y="717"/>
                    </a:cubicBezTo>
                    <a:cubicBezTo>
                      <a:pt x="1199" y="757"/>
                      <a:pt x="1194" y="795"/>
                      <a:pt x="1185" y="832"/>
                    </a:cubicBezTo>
                    <a:cubicBezTo>
                      <a:pt x="1185" y="832"/>
                      <a:pt x="1184" y="833"/>
                      <a:pt x="1184" y="833"/>
                    </a:cubicBezTo>
                    <a:cubicBezTo>
                      <a:pt x="1184" y="834"/>
                      <a:pt x="1184" y="834"/>
                      <a:pt x="1184" y="835"/>
                    </a:cubicBezTo>
                    <a:cubicBezTo>
                      <a:pt x="1183" y="837"/>
                      <a:pt x="1183" y="839"/>
                      <a:pt x="1182" y="841"/>
                    </a:cubicBezTo>
                    <a:cubicBezTo>
                      <a:pt x="1182" y="841"/>
                      <a:pt x="1182" y="841"/>
                      <a:pt x="1182" y="841"/>
                    </a:cubicBezTo>
                    <a:cubicBezTo>
                      <a:pt x="1181" y="844"/>
                      <a:pt x="1181" y="846"/>
                      <a:pt x="1180" y="848"/>
                    </a:cubicBezTo>
                    <a:cubicBezTo>
                      <a:pt x="1180" y="848"/>
                      <a:pt x="1180" y="848"/>
                      <a:pt x="1180" y="848"/>
                    </a:cubicBezTo>
                    <a:cubicBezTo>
                      <a:pt x="1180" y="848"/>
                      <a:pt x="1180" y="848"/>
                      <a:pt x="1180" y="849"/>
                    </a:cubicBezTo>
                    <a:cubicBezTo>
                      <a:pt x="1179" y="850"/>
                      <a:pt x="1179" y="852"/>
                      <a:pt x="1179" y="853"/>
                    </a:cubicBezTo>
                    <a:cubicBezTo>
                      <a:pt x="1178" y="855"/>
                      <a:pt x="1178" y="856"/>
                      <a:pt x="1177" y="858"/>
                    </a:cubicBezTo>
                    <a:cubicBezTo>
                      <a:pt x="1173" y="869"/>
                      <a:pt x="1169" y="881"/>
                      <a:pt x="1165" y="892"/>
                    </a:cubicBezTo>
                    <a:cubicBezTo>
                      <a:pt x="1164" y="893"/>
                      <a:pt x="1164" y="893"/>
                      <a:pt x="1164" y="894"/>
                    </a:cubicBezTo>
                    <a:cubicBezTo>
                      <a:pt x="1163" y="895"/>
                      <a:pt x="1163" y="895"/>
                      <a:pt x="1163" y="896"/>
                    </a:cubicBezTo>
                    <a:cubicBezTo>
                      <a:pt x="1161" y="900"/>
                      <a:pt x="1160" y="904"/>
                      <a:pt x="1158" y="908"/>
                    </a:cubicBezTo>
                    <a:cubicBezTo>
                      <a:pt x="1158" y="908"/>
                      <a:pt x="1158" y="908"/>
                      <a:pt x="1158" y="908"/>
                    </a:cubicBezTo>
                    <a:cubicBezTo>
                      <a:pt x="1158" y="908"/>
                      <a:pt x="1158" y="908"/>
                      <a:pt x="1158" y="908"/>
                    </a:cubicBezTo>
                    <a:cubicBezTo>
                      <a:pt x="1158" y="908"/>
                      <a:pt x="1158" y="908"/>
                      <a:pt x="1158" y="908"/>
                    </a:cubicBezTo>
                    <a:cubicBezTo>
                      <a:pt x="1158" y="908"/>
                      <a:pt x="1159" y="908"/>
                      <a:pt x="1159" y="908"/>
                    </a:cubicBezTo>
                    <a:cubicBezTo>
                      <a:pt x="1159" y="908"/>
                      <a:pt x="1159" y="908"/>
                      <a:pt x="1159" y="908"/>
                    </a:cubicBezTo>
                    <a:cubicBezTo>
                      <a:pt x="1159" y="908"/>
                      <a:pt x="1159" y="908"/>
                      <a:pt x="1159" y="908"/>
                    </a:cubicBezTo>
                    <a:cubicBezTo>
                      <a:pt x="1159" y="908"/>
                      <a:pt x="1158" y="909"/>
                      <a:pt x="1158" y="909"/>
                    </a:cubicBezTo>
                    <a:cubicBezTo>
                      <a:pt x="1158" y="909"/>
                      <a:pt x="1158" y="909"/>
                      <a:pt x="1158" y="909"/>
                    </a:cubicBezTo>
                    <a:cubicBezTo>
                      <a:pt x="1158" y="909"/>
                      <a:pt x="1158" y="909"/>
                      <a:pt x="1158" y="909"/>
                    </a:cubicBezTo>
                    <a:cubicBezTo>
                      <a:pt x="1157" y="909"/>
                      <a:pt x="1157" y="909"/>
                      <a:pt x="1157" y="909"/>
                    </a:cubicBezTo>
                    <a:cubicBezTo>
                      <a:pt x="1157" y="909"/>
                      <a:pt x="1157" y="909"/>
                      <a:pt x="1157" y="909"/>
                    </a:cubicBezTo>
                    <a:cubicBezTo>
                      <a:pt x="1158" y="909"/>
                      <a:pt x="1158" y="909"/>
                      <a:pt x="1158" y="909"/>
                    </a:cubicBezTo>
                    <a:cubicBezTo>
                      <a:pt x="1157" y="911"/>
                      <a:pt x="1155" y="914"/>
                      <a:pt x="1154" y="916"/>
                    </a:cubicBezTo>
                    <a:cubicBezTo>
                      <a:pt x="1154" y="917"/>
                      <a:pt x="1153" y="917"/>
                      <a:pt x="1153" y="917"/>
                    </a:cubicBezTo>
                    <a:cubicBezTo>
                      <a:pt x="1098" y="1032"/>
                      <a:pt x="995" y="1119"/>
                      <a:pt x="871" y="1156"/>
                    </a:cubicBezTo>
                    <a:cubicBezTo>
                      <a:pt x="871" y="1156"/>
                      <a:pt x="871" y="1156"/>
                      <a:pt x="871" y="1156"/>
                    </a:cubicBezTo>
                    <a:cubicBezTo>
                      <a:pt x="871" y="1156"/>
                      <a:pt x="871" y="1156"/>
                      <a:pt x="871" y="1156"/>
                    </a:cubicBezTo>
                    <a:cubicBezTo>
                      <a:pt x="871" y="1156"/>
                      <a:pt x="871" y="1156"/>
                      <a:pt x="871" y="1156"/>
                    </a:cubicBezTo>
                    <a:cubicBezTo>
                      <a:pt x="871" y="1156"/>
                      <a:pt x="871" y="1156"/>
                      <a:pt x="871" y="1156"/>
                    </a:cubicBezTo>
                    <a:cubicBezTo>
                      <a:pt x="871" y="1156"/>
                      <a:pt x="871" y="1156"/>
                      <a:pt x="871" y="1156"/>
                    </a:cubicBezTo>
                    <a:cubicBezTo>
                      <a:pt x="870" y="1157"/>
                      <a:pt x="869" y="1157"/>
                      <a:pt x="869" y="1157"/>
                    </a:cubicBezTo>
                    <a:cubicBezTo>
                      <a:pt x="868" y="1157"/>
                      <a:pt x="868" y="1157"/>
                      <a:pt x="868" y="1157"/>
                    </a:cubicBezTo>
                    <a:cubicBezTo>
                      <a:pt x="866" y="1158"/>
                      <a:pt x="864" y="1158"/>
                      <a:pt x="862" y="1159"/>
                    </a:cubicBezTo>
                    <a:cubicBezTo>
                      <a:pt x="862" y="1159"/>
                      <a:pt x="862" y="1159"/>
                      <a:pt x="862" y="1159"/>
                    </a:cubicBezTo>
                    <a:cubicBezTo>
                      <a:pt x="862" y="1159"/>
                      <a:pt x="862" y="1159"/>
                      <a:pt x="862" y="1159"/>
                    </a:cubicBezTo>
                    <a:cubicBezTo>
                      <a:pt x="860" y="1160"/>
                      <a:pt x="859" y="1160"/>
                      <a:pt x="857" y="1161"/>
                    </a:cubicBezTo>
                    <a:cubicBezTo>
                      <a:pt x="856" y="1161"/>
                      <a:pt x="855" y="1161"/>
                      <a:pt x="855" y="1161"/>
                    </a:cubicBezTo>
                    <a:cubicBezTo>
                      <a:pt x="855" y="1161"/>
                      <a:pt x="855" y="1161"/>
                      <a:pt x="855" y="1161"/>
                    </a:cubicBezTo>
                    <a:cubicBezTo>
                      <a:pt x="854" y="1161"/>
                      <a:pt x="854" y="1161"/>
                      <a:pt x="854" y="1161"/>
                    </a:cubicBezTo>
                    <a:cubicBezTo>
                      <a:pt x="853" y="1161"/>
                      <a:pt x="853" y="1161"/>
                      <a:pt x="852" y="1161"/>
                    </a:cubicBezTo>
                    <a:cubicBezTo>
                      <a:pt x="852" y="1161"/>
                      <a:pt x="852" y="1161"/>
                      <a:pt x="852" y="1161"/>
                    </a:cubicBezTo>
                    <a:cubicBezTo>
                      <a:pt x="851" y="1161"/>
                      <a:pt x="851" y="1162"/>
                      <a:pt x="850" y="1162"/>
                    </a:cubicBezTo>
                    <a:cubicBezTo>
                      <a:pt x="846" y="1163"/>
                      <a:pt x="842" y="1164"/>
                      <a:pt x="837" y="1165"/>
                    </a:cubicBezTo>
                    <a:cubicBezTo>
                      <a:pt x="837" y="1165"/>
                      <a:pt x="837" y="1165"/>
                      <a:pt x="837" y="1165"/>
                    </a:cubicBezTo>
                    <a:cubicBezTo>
                      <a:pt x="837" y="1165"/>
                      <a:pt x="837" y="1165"/>
                      <a:pt x="836" y="1165"/>
                    </a:cubicBezTo>
                    <a:cubicBezTo>
                      <a:pt x="836" y="1165"/>
                      <a:pt x="836" y="1165"/>
                      <a:pt x="836" y="1165"/>
                    </a:cubicBezTo>
                    <a:cubicBezTo>
                      <a:pt x="835" y="1165"/>
                      <a:pt x="834" y="1165"/>
                      <a:pt x="832" y="1166"/>
                    </a:cubicBezTo>
                    <a:cubicBezTo>
                      <a:pt x="819" y="1168"/>
                      <a:pt x="806" y="1171"/>
                      <a:pt x="792" y="1172"/>
                    </a:cubicBezTo>
                    <a:cubicBezTo>
                      <a:pt x="775" y="1174"/>
                      <a:pt x="758" y="1175"/>
                      <a:pt x="741" y="1175"/>
                    </a:cubicBezTo>
                    <a:cubicBezTo>
                      <a:pt x="671" y="1175"/>
                      <a:pt x="604" y="1159"/>
                      <a:pt x="545" y="1131"/>
                    </a:cubicBezTo>
                    <a:cubicBezTo>
                      <a:pt x="533" y="1125"/>
                      <a:pt x="521" y="1119"/>
                      <a:pt x="509" y="1112"/>
                    </a:cubicBezTo>
                    <a:cubicBezTo>
                      <a:pt x="497" y="1105"/>
                      <a:pt x="486" y="1098"/>
                      <a:pt x="475" y="1090"/>
                    </a:cubicBezTo>
                    <a:cubicBezTo>
                      <a:pt x="359" y="1007"/>
                      <a:pt x="283" y="870"/>
                      <a:pt x="283" y="717"/>
                    </a:cubicBezTo>
                    <a:close/>
                    <a:moveTo>
                      <a:pt x="1470" y="2700"/>
                    </a:moveTo>
                    <a:cubicBezTo>
                      <a:pt x="1397" y="2727"/>
                      <a:pt x="1320" y="2741"/>
                      <a:pt x="1242" y="2741"/>
                    </a:cubicBezTo>
                    <a:cubicBezTo>
                      <a:pt x="891" y="2741"/>
                      <a:pt x="558" y="2479"/>
                      <a:pt x="414" y="2090"/>
                    </a:cubicBezTo>
                    <a:cubicBezTo>
                      <a:pt x="327" y="1854"/>
                      <a:pt x="322" y="1604"/>
                      <a:pt x="399" y="1386"/>
                    </a:cubicBezTo>
                    <a:cubicBezTo>
                      <a:pt x="424" y="1316"/>
                      <a:pt x="456" y="1253"/>
                      <a:pt x="495" y="1197"/>
                    </a:cubicBezTo>
                    <a:cubicBezTo>
                      <a:pt x="495" y="1197"/>
                      <a:pt x="495" y="1197"/>
                      <a:pt x="495" y="1197"/>
                    </a:cubicBezTo>
                    <a:cubicBezTo>
                      <a:pt x="495" y="1197"/>
                      <a:pt x="495" y="1197"/>
                      <a:pt x="495" y="1197"/>
                    </a:cubicBezTo>
                    <a:cubicBezTo>
                      <a:pt x="495" y="1197"/>
                      <a:pt x="495" y="1197"/>
                      <a:pt x="495" y="1197"/>
                    </a:cubicBezTo>
                    <a:cubicBezTo>
                      <a:pt x="569" y="1233"/>
                      <a:pt x="652" y="1256"/>
                      <a:pt x="741" y="1256"/>
                    </a:cubicBezTo>
                    <a:cubicBezTo>
                      <a:pt x="761" y="1256"/>
                      <a:pt x="781" y="1253"/>
                      <a:pt x="800" y="1253"/>
                    </a:cubicBezTo>
                    <a:cubicBezTo>
                      <a:pt x="800" y="1253"/>
                      <a:pt x="800" y="1253"/>
                      <a:pt x="800" y="1253"/>
                    </a:cubicBezTo>
                    <a:cubicBezTo>
                      <a:pt x="800" y="1253"/>
                      <a:pt x="800" y="1253"/>
                      <a:pt x="800" y="1253"/>
                    </a:cubicBezTo>
                    <a:cubicBezTo>
                      <a:pt x="800" y="1253"/>
                      <a:pt x="800" y="1253"/>
                      <a:pt x="800" y="1253"/>
                    </a:cubicBezTo>
                    <a:cubicBezTo>
                      <a:pt x="810" y="1337"/>
                      <a:pt x="825" y="1435"/>
                      <a:pt x="848" y="1537"/>
                    </a:cubicBezTo>
                    <a:cubicBezTo>
                      <a:pt x="886" y="1710"/>
                      <a:pt x="941" y="1861"/>
                      <a:pt x="1009" y="1986"/>
                    </a:cubicBezTo>
                    <a:cubicBezTo>
                      <a:pt x="1094" y="2143"/>
                      <a:pt x="1203" y="2258"/>
                      <a:pt x="1330" y="2329"/>
                    </a:cubicBezTo>
                    <a:cubicBezTo>
                      <a:pt x="1456" y="2435"/>
                      <a:pt x="1567" y="2521"/>
                      <a:pt x="1666" y="2586"/>
                    </a:cubicBezTo>
                    <a:cubicBezTo>
                      <a:pt x="1666" y="2586"/>
                      <a:pt x="1666" y="2586"/>
                      <a:pt x="1666" y="2586"/>
                    </a:cubicBezTo>
                    <a:cubicBezTo>
                      <a:pt x="1608" y="2635"/>
                      <a:pt x="1542" y="2674"/>
                      <a:pt x="1470" y="2700"/>
                    </a:cubicBezTo>
                    <a:close/>
                    <a:moveTo>
                      <a:pt x="1953" y="2995"/>
                    </a:moveTo>
                    <a:cubicBezTo>
                      <a:pt x="1677" y="2679"/>
                      <a:pt x="1677" y="2679"/>
                      <a:pt x="1677" y="2679"/>
                    </a:cubicBezTo>
                    <a:cubicBezTo>
                      <a:pt x="1697" y="2664"/>
                      <a:pt x="1717" y="2648"/>
                      <a:pt x="1736" y="2631"/>
                    </a:cubicBezTo>
                    <a:cubicBezTo>
                      <a:pt x="1867" y="2710"/>
                      <a:pt x="1974" y="2749"/>
                      <a:pt x="2061" y="2753"/>
                    </a:cubicBezTo>
                    <a:lnTo>
                      <a:pt x="1953" y="299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NZ"/>
              </a:p>
            </p:txBody>
          </p:sp>
        </p:grpSp>
      </p:grpSp>
      <p:grpSp>
        <p:nvGrpSpPr>
          <p:cNvPr id="51" name="Group 50">
            <a:extLst>
              <a:ext uri="{FF2B5EF4-FFF2-40B4-BE49-F238E27FC236}">
                <a16:creationId xmlns:a16="http://schemas.microsoft.com/office/drawing/2014/main" id="{0A991262-4FEE-037D-A2F0-38C519F7912F}"/>
              </a:ext>
            </a:extLst>
          </p:cNvPr>
          <p:cNvGrpSpPr>
            <a:grpSpLocks/>
          </p:cNvGrpSpPr>
          <p:nvPr/>
        </p:nvGrpSpPr>
        <p:grpSpPr bwMode="auto">
          <a:xfrm>
            <a:off x="4670425" y="3814763"/>
            <a:ext cx="1295400" cy="719137"/>
            <a:chOff x="2974805" y="4012093"/>
            <a:chExt cx="2372483" cy="1318046"/>
          </a:xfrm>
        </p:grpSpPr>
        <p:sp>
          <p:nvSpPr>
            <p:cNvPr id="52" name="Oval 51">
              <a:extLst>
                <a:ext uri="{FF2B5EF4-FFF2-40B4-BE49-F238E27FC236}">
                  <a16:creationId xmlns:a16="http://schemas.microsoft.com/office/drawing/2014/main" id="{E710DECE-B331-15EF-C482-71667ED3A4C5}"/>
                </a:ext>
              </a:extLst>
            </p:cNvPr>
            <p:cNvSpPr/>
            <p:nvPr/>
          </p:nvSpPr>
          <p:spPr>
            <a:xfrm>
              <a:off x="2974805" y="4012093"/>
              <a:ext cx="2372483" cy="1318046"/>
            </a:xfrm>
            <a:prstGeom prst="ellipse">
              <a:avLst/>
            </a:prstGeom>
            <a:solidFill>
              <a:srgbClr val="00713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latin typeface="Century Gothic" panose="020B0502020202020204" pitchFamily="34" charset="0"/>
              </a:endParaRPr>
            </a:p>
          </p:txBody>
        </p:sp>
        <p:grpSp>
          <p:nvGrpSpPr>
            <p:cNvPr id="179232" name="Grupa 65">
              <a:extLst>
                <a:ext uri="{FF2B5EF4-FFF2-40B4-BE49-F238E27FC236}">
                  <a16:creationId xmlns:a16="http://schemas.microsoft.com/office/drawing/2014/main" id="{C707C1D1-1409-9276-5DC4-0717212B2428}"/>
                </a:ext>
              </a:extLst>
            </p:cNvPr>
            <p:cNvGrpSpPr>
              <a:grpSpLocks/>
            </p:cNvGrpSpPr>
            <p:nvPr/>
          </p:nvGrpSpPr>
          <p:grpSpPr bwMode="auto">
            <a:xfrm>
              <a:off x="3277481" y="4149402"/>
              <a:ext cx="860812" cy="1079094"/>
              <a:chOff x="3306643" y="4121666"/>
              <a:chExt cx="1071890" cy="1343696"/>
            </a:xfrm>
          </p:grpSpPr>
          <p:sp>
            <p:nvSpPr>
              <p:cNvPr id="54" name="Elipsa 66">
                <a:extLst>
                  <a:ext uri="{FF2B5EF4-FFF2-40B4-BE49-F238E27FC236}">
                    <a16:creationId xmlns:a16="http://schemas.microsoft.com/office/drawing/2014/main" id="{786AA384-FA1E-A693-2FB0-1903426329A5}"/>
                  </a:ext>
                </a:extLst>
              </p:cNvPr>
              <p:cNvSpPr/>
              <p:nvPr/>
            </p:nvSpPr>
            <p:spPr>
              <a:xfrm>
                <a:off x="3306269" y="4120970"/>
                <a:ext cx="1071635" cy="1072423"/>
              </a:xfrm>
              <a:prstGeom prst="ellipse">
                <a:avLst/>
              </a:prstGeom>
              <a:solidFill>
                <a:srgbClr val="007136"/>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latin typeface="Century Gothic" panose="020B0502020202020204" pitchFamily="34" charset="0"/>
                </a:endParaRPr>
              </a:p>
            </p:txBody>
          </p:sp>
          <p:sp>
            <p:nvSpPr>
              <p:cNvPr id="179234" name="pole tekstowe 67">
                <a:extLst>
                  <a:ext uri="{FF2B5EF4-FFF2-40B4-BE49-F238E27FC236}">
                    <a16:creationId xmlns:a16="http://schemas.microsoft.com/office/drawing/2014/main" id="{2CA31DF4-9DD0-06CC-33B3-FE923CB34A1E}"/>
                  </a:ext>
                </a:extLst>
              </p:cNvPr>
              <p:cNvSpPr txBox="1">
                <a:spLocks noChangeArrowheads="1"/>
              </p:cNvSpPr>
              <p:nvPr/>
            </p:nvSpPr>
            <p:spPr bwMode="auto">
              <a:xfrm>
                <a:off x="3605030" y="4132368"/>
                <a:ext cx="736614" cy="13329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3200" b="1">
                    <a:solidFill>
                      <a:schemeClr val="bg1"/>
                    </a:solidFill>
                    <a:latin typeface="Century Gothic" panose="020B0502020202020204" pitchFamily="34" charset="0"/>
                  </a:rPr>
                  <a:t>S</a:t>
                </a:r>
              </a:p>
            </p:txBody>
          </p:sp>
          <p:sp>
            <p:nvSpPr>
              <p:cNvPr id="179235" name="Freeform 5">
                <a:extLst>
                  <a:ext uri="{FF2B5EF4-FFF2-40B4-BE49-F238E27FC236}">
                    <a16:creationId xmlns:a16="http://schemas.microsoft.com/office/drawing/2014/main" id="{CC84DF1A-F4EE-0CF2-64E8-61034471B4A4}"/>
                  </a:ext>
                </a:extLst>
              </p:cNvPr>
              <p:cNvSpPr>
                <a:spLocks noEditPoints="1"/>
              </p:cNvSpPr>
              <p:nvPr/>
            </p:nvSpPr>
            <p:spPr bwMode="auto">
              <a:xfrm>
                <a:off x="3516416" y="4330904"/>
                <a:ext cx="525502" cy="632112"/>
              </a:xfrm>
              <a:custGeom>
                <a:avLst/>
                <a:gdLst>
                  <a:gd name="T0" fmla="*/ 29811445 w 2410"/>
                  <a:gd name="T1" fmla="*/ 122286488 h 2895"/>
                  <a:gd name="T2" fmla="*/ 37513865 w 2410"/>
                  <a:gd name="T3" fmla="*/ 129818992 h 2895"/>
                  <a:gd name="T4" fmla="*/ 29098201 w 2410"/>
                  <a:gd name="T5" fmla="*/ 138019199 h 2895"/>
                  <a:gd name="T6" fmla="*/ 55723927 w 2410"/>
                  <a:gd name="T7" fmla="*/ 135397080 h 2895"/>
                  <a:gd name="T8" fmla="*/ 43409518 w 2410"/>
                  <a:gd name="T9" fmla="*/ 128674859 h 2895"/>
                  <a:gd name="T10" fmla="*/ 46642773 w 2410"/>
                  <a:gd name="T11" fmla="*/ 123859672 h 2895"/>
                  <a:gd name="T12" fmla="*/ 114490968 w 2410"/>
                  <a:gd name="T13" fmla="*/ 93395367 h 2895"/>
                  <a:gd name="T14" fmla="*/ 111638212 w 2410"/>
                  <a:gd name="T15" fmla="*/ 82573042 h 2895"/>
                  <a:gd name="T16" fmla="*/ 91573630 w 2410"/>
                  <a:gd name="T17" fmla="*/ 69510267 h 2895"/>
                  <a:gd name="T18" fmla="*/ 35136459 w 2410"/>
                  <a:gd name="T19" fmla="*/ 5053621 h 2895"/>
                  <a:gd name="T20" fmla="*/ 47535 w 2410"/>
                  <a:gd name="T21" fmla="*/ 19832814 h 2895"/>
                  <a:gd name="T22" fmla="*/ 12552084 w 2410"/>
                  <a:gd name="T23" fmla="*/ 21644432 h 2895"/>
                  <a:gd name="T24" fmla="*/ 1711697 w 2410"/>
                  <a:gd name="T25" fmla="*/ 73276519 h 2895"/>
                  <a:gd name="T26" fmla="*/ 34946319 w 2410"/>
                  <a:gd name="T27" fmla="*/ 111941031 h 2895"/>
                  <a:gd name="T28" fmla="*/ 101273175 w 2410"/>
                  <a:gd name="T29" fmla="*/ 85910462 h 2895"/>
                  <a:gd name="T30" fmla="*/ 94141176 w 2410"/>
                  <a:gd name="T31" fmla="*/ 84813928 h 2895"/>
                  <a:gd name="T32" fmla="*/ 76073719 w 2410"/>
                  <a:gd name="T33" fmla="*/ 88198729 h 2895"/>
                  <a:gd name="T34" fmla="*/ 43599658 w 2410"/>
                  <a:gd name="T35" fmla="*/ 85195378 h 2895"/>
                  <a:gd name="T36" fmla="*/ 75598151 w 2410"/>
                  <a:gd name="T37" fmla="*/ 77471821 h 2895"/>
                  <a:gd name="T38" fmla="*/ 87056929 w 2410"/>
                  <a:gd name="T39" fmla="*/ 77281205 h 2895"/>
                  <a:gd name="T40" fmla="*/ 102699445 w 2410"/>
                  <a:gd name="T41" fmla="*/ 85815045 h 2895"/>
                  <a:gd name="T42" fmla="*/ 88768626 w 2410"/>
                  <a:gd name="T43" fmla="*/ 71655518 h 2895"/>
                  <a:gd name="T44" fmla="*/ 76311394 w 2410"/>
                  <a:gd name="T45" fmla="*/ 74325454 h 2895"/>
                  <a:gd name="T46" fmla="*/ 73458638 w 2410"/>
                  <a:gd name="T47" fmla="*/ 74754504 h 2895"/>
                  <a:gd name="T48" fmla="*/ 55343647 w 2410"/>
                  <a:gd name="T49" fmla="*/ 77567239 h 2895"/>
                  <a:gd name="T50" fmla="*/ 42791562 w 2410"/>
                  <a:gd name="T51" fmla="*/ 81953375 h 2895"/>
                  <a:gd name="T52" fmla="*/ 37371260 w 2410"/>
                  <a:gd name="T53" fmla="*/ 80666225 h 2895"/>
                  <a:gd name="T54" fmla="*/ 34946319 w 2410"/>
                  <a:gd name="T55" fmla="*/ 46626066 h 2895"/>
                  <a:gd name="T56" fmla="*/ 47118123 w 2410"/>
                  <a:gd name="T57" fmla="*/ 48104051 h 2895"/>
                  <a:gd name="T58" fmla="*/ 58291473 w 2410"/>
                  <a:gd name="T59" fmla="*/ 54397222 h 2895"/>
                  <a:gd name="T60" fmla="*/ 29288342 w 2410"/>
                  <a:gd name="T61" fmla="*/ 47579583 h 2895"/>
                  <a:gd name="T62" fmla="*/ 65185579 w 2410"/>
                  <a:gd name="T63" fmla="*/ 95588435 h 2895"/>
                  <a:gd name="T64" fmla="*/ 95520128 w 2410"/>
                  <a:gd name="T65" fmla="*/ 88198729 h 2895"/>
                  <a:gd name="T66" fmla="*/ 101986419 w 2410"/>
                  <a:gd name="T67" fmla="*/ 89104647 h 2895"/>
                  <a:gd name="T68" fmla="*/ 44836005 w 2410"/>
                  <a:gd name="T69" fmla="*/ 107364059 h 2895"/>
                  <a:gd name="T70" fmla="*/ 29288342 w 2410"/>
                  <a:gd name="T71" fmla="*/ 47579583 h 2895"/>
                  <a:gd name="T72" fmla="*/ 45739389 w 2410"/>
                  <a:gd name="T73" fmla="*/ 110463046 h 2895"/>
                  <a:gd name="T74" fmla="*/ 15024560 w 2410"/>
                  <a:gd name="T75" fmla="*/ 19499181 h 2895"/>
                  <a:gd name="T76" fmla="*/ 24391143 w 2410"/>
                  <a:gd name="T77" fmla="*/ 3242003 h 2895"/>
                  <a:gd name="T78" fmla="*/ 15024560 w 2410"/>
                  <a:gd name="T79" fmla="*/ 19499181 h 2895"/>
                  <a:gd name="T80" fmla="*/ 10365036 w 2410"/>
                  <a:gd name="T81" fmla="*/ 14064110 h 2895"/>
                  <a:gd name="T82" fmla="*/ 16593652 w 2410"/>
                  <a:gd name="T83" fmla="*/ 42478363 h 2895"/>
                  <a:gd name="T84" fmla="*/ 38369714 w 2410"/>
                  <a:gd name="T85" fmla="*/ 14922210 h 2895"/>
                  <a:gd name="T86" fmla="*/ 33567585 w 2410"/>
                  <a:gd name="T87" fmla="*/ 43717914 h 28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10" h="2895">
                    <a:moveTo>
                      <a:pt x="912" y="2581"/>
                    </a:moveTo>
                    <a:cubicBezTo>
                      <a:pt x="847" y="2677"/>
                      <a:pt x="847" y="2677"/>
                      <a:pt x="847" y="2677"/>
                    </a:cubicBezTo>
                    <a:cubicBezTo>
                      <a:pt x="627" y="2565"/>
                      <a:pt x="627" y="2565"/>
                      <a:pt x="627" y="2565"/>
                    </a:cubicBezTo>
                    <a:cubicBezTo>
                      <a:pt x="610" y="2556"/>
                      <a:pt x="590" y="2563"/>
                      <a:pt x="581" y="2579"/>
                    </a:cubicBezTo>
                    <a:cubicBezTo>
                      <a:pt x="573" y="2596"/>
                      <a:pt x="580" y="2616"/>
                      <a:pt x="596" y="2625"/>
                    </a:cubicBezTo>
                    <a:cubicBezTo>
                      <a:pt x="789" y="2723"/>
                      <a:pt x="789" y="2723"/>
                      <a:pt x="789" y="2723"/>
                    </a:cubicBezTo>
                    <a:cubicBezTo>
                      <a:pt x="595" y="2832"/>
                      <a:pt x="595" y="2832"/>
                      <a:pt x="595" y="2832"/>
                    </a:cubicBezTo>
                    <a:cubicBezTo>
                      <a:pt x="579" y="2841"/>
                      <a:pt x="573" y="2862"/>
                      <a:pt x="582" y="2878"/>
                    </a:cubicBezTo>
                    <a:cubicBezTo>
                      <a:pt x="588" y="2889"/>
                      <a:pt x="600" y="2895"/>
                      <a:pt x="612" y="2895"/>
                    </a:cubicBezTo>
                    <a:cubicBezTo>
                      <a:pt x="617" y="2895"/>
                      <a:pt x="623" y="2894"/>
                      <a:pt x="628" y="2891"/>
                    </a:cubicBezTo>
                    <a:cubicBezTo>
                      <a:pt x="868" y="2757"/>
                      <a:pt x="868" y="2757"/>
                      <a:pt x="868" y="2757"/>
                    </a:cubicBezTo>
                    <a:cubicBezTo>
                      <a:pt x="1172" y="2840"/>
                      <a:pt x="1172" y="2840"/>
                      <a:pt x="1172" y="2840"/>
                    </a:cubicBezTo>
                    <a:cubicBezTo>
                      <a:pt x="1190" y="2845"/>
                      <a:pt x="1208" y="2834"/>
                      <a:pt x="1213" y="2817"/>
                    </a:cubicBezTo>
                    <a:cubicBezTo>
                      <a:pt x="1218" y="2799"/>
                      <a:pt x="1208" y="2780"/>
                      <a:pt x="1190" y="2775"/>
                    </a:cubicBezTo>
                    <a:cubicBezTo>
                      <a:pt x="913" y="2699"/>
                      <a:pt x="913" y="2699"/>
                      <a:pt x="913" y="2699"/>
                    </a:cubicBezTo>
                    <a:cubicBezTo>
                      <a:pt x="981" y="2599"/>
                      <a:pt x="981" y="2599"/>
                      <a:pt x="981" y="2599"/>
                    </a:cubicBezTo>
                    <a:cubicBezTo>
                      <a:pt x="981" y="2599"/>
                      <a:pt x="981" y="2599"/>
                      <a:pt x="981" y="2598"/>
                    </a:cubicBezTo>
                    <a:cubicBezTo>
                      <a:pt x="981" y="2598"/>
                      <a:pt x="981" y="2598"/>
                      <a:pt x="981" y="2598"/>
                    </a:cubicBezTo>
                    <a:cubicBezTo>
                      <a:pt x="1206" y="2260"/>
                      <a:pt x="1206" y="2260"/>
                      <a:pt x="1206" y="2260"/>
                    </a:cubicBezTo>
                    <a:cubicBezTo>
                      <a:pt x="2382" y="1987"/>
                      <a:pt x="2382" y="1987"/>
                      <a:pt x="2382" y="1987"/>
                    </a:cubicBezTo>
                    <a:cubicBezTo>
                      <a:pt x="2396" y="1984"/>
                      <a:pt x="2406" y="1973"/>
                      <a:pt x="2408" y="1959"/>
                    </a:cubicBezTo>
                    <a:cubicBezTo>
                      <a:pt x="2410" y="1945"/>
                      <a:pt x="2403" y="1932"/>
                      <a:pt x="2391" y="1925"/>
                    </a:cubicBezTo>
                    <a:cubicBezTo>
                      <a:pt x="2243" y="1845"/>
                      <a:pt x="2243" y="1845"/>
                      <a:pt x="2243" y="1845"/>
                    </a:cubicBezTo>
                    <a:cubicBezTo>
                      <a:pt x="2290" y="1823"/>
                      <a:pt x="2326" y="1785"/>
                      <a:pt x="2348" y="1732"/>
                    </a:cubicBezTo>
                    <a:cubicBezTo>
                      <a:pt x="2355" y="1716"/>
                      <a:pt x="2349" y="1698"/>
                      <a:pt x="2334" y="1689"/>
                    </a:cubicBezTo>
                    <a:cubicBezTo>
                      <a:pt x="1934" y="1463"/>
                      <a:pt x="1934" y="1463"/>
                      <a:pt x="1934" y="1463"/>
                    </a:cubicBezTo>
                    <a:cubicBezTo>
                      <a:pt x="1931" y="1461"/>
                      <a:pt x="1929" y="1459"/>
                      <a:pt x="1926" y="1458"/>
                    </a:cubicBezTo>
                    <a:cubicBezTo>
                      <a:pt x="1925" y="1458"/>
                      <a:pt x="1924" y="1458"/>
                      <a:pt x="1924" y="1458"/>
                    </a:cubicBezTo>
                    <a:cubicBezTo>
                      <a:pt x="1049" y="964"/>
                      <a:pt x="1049" y="964"/>
                      <a:pt x="1049" y="964"/>
                    </a:cubicBezTo>
                    <a:cubicBezTo>
                      <a:pt x="1005" y="358"/>
                      <a:pt x="759" y="124"/>
                      <a:pt x="739" y="106"/>
                    </a:cubicBezTo>
                    <a:cubicBezTo>
                      <a:pt x="685" y="41"/>
                      <a:pt x="604" y="0"/>
                      <a:pt x="513" y="0"/>
                    </a:cubicBezTo>
                    <a:cubicBezTo>
                      <a:pt x="395" y="0"/>
                      <a:pt x="293" y="70"/>
                      <a:pt x="246" y="170"/>
                    </a:cubicBezTo>
                    <a:cubicBezTo>
                      <a:pt x="161" y="188"/>
                      <a:pt x="21" y="256"/>
                      <a:pt x="1" y="416"/>
                    </a:cubicBezTo>
                    <a:cubicBezTo>
                      <a:pt x="0" y="425"/>
                      <a:pt x="3" y="435"/>
                      <a:pt x="9" y="442"/>
                    </a:cubicBezTo>
                    <a:cubicBezTo>
                      <a:pt x="15" y="449"/>
                      <a:pt x="25" y="454"/>
                      <a:pt x="34" y="454"/>
                    </a:cubicBezTo>
                    <a:cubicBezTo>
                      <a:pt x="264" y="454"/>
                      <a:pt x="264" y="454"/>
                      <a:pt x="264" y="454"/>
                    </a:cubicBezTo>
                    <a:cubicBezTo>
                      <a:pt x="296" y="503"/>
                      <a:pt x="342" y="542"/>
                      <a:pt x="396" y="566"/>
                    </a:cubicBezTo>
                    <a:cubicBezTo>
                      <a:pt x="393" y="609"/>
                      <a:pt x="376" y="716"/>
                      <a:pt x="291" y="856"/>
                    </a:cubicBezTo>
                    <a:cubicBezTo>
                      <a:pt x="202" y="1002"/>
                      <a:pt x="36" y="1275"/>
                      <a:pt x="36" y="1537"/>
                    </a:cubicBezTo>
                    <a:cubicBezTo>
                      <a:pt x="36" y="1543"/>
                      <a:pt x="37" y="1549"/>
                      <a:pt x="40" y="1553"/>
                    </a:cubicBezTo>
                    <a:cubicBezTo>
                      <a:pt x="37" y="1579"/>
                      <a:pt x="36" y="1606"/>
                      <a:pt x="36" y="1632"/>
                    </a:cubicBezTo>
                    <a:cubicBezTo>
                      <a:pt x="36" y="2021"/>
                      <a:pt x="348" y="2339"/>
                      <a:pt x="735" y="2348"/>
                    </a:cubicBezTo>
                    <a:lnTo>
                      <a:pt x="912" y="2581"/>
                    </a:lnTo>
                    <a:close/>
                    <a:moveTo>
                      <a:pt x="2160" y="1800"/>
                    </a:moveTo>
                    <a:cubicBezTo>
                      <a:pt x="2150" y="1801"/>
                      <a:pt x="2140" y="1802"/>
                      <a:pt x="2130" y="1802"/>
                    </a:cubicBezTo>
                    <a:cubicBezTo>
                      <a:pt x="2115" y="1802"/>
                      <a:pt x="2100" y="1800"/>
                      <a:pt x="2086" y="1798"/>
                    </a:cubicBezTo>
                    <a:cubicBezTo>
                      <a:pt x="2041" y="1792"/>
                      <a:pt x="2007" y="1778"/>
                      <a:pt x="2007" y="1778"/>
                    </a:cubicBezTo>
                    <a:cubicBezTo>
                      <a:pt x="1998" y="1774"/>
                      <a:pt x="1988" y="1775"/>
                      <a:pt x="1980" y="1779"/>
                    </a:cubicBezTo>
                    <a:cubicBezTo>
                      <a:pt x="1973" y="1782"/>
                      <a:pt x="1968" y="1787"/>
                      <a:pt x="1964" y="1793"/>
                    </a:cubicBezTo>
                    <a:cubicBezTo>
                      <a:pt x="1930" y="1859"/>
                      <a:pt x="1872" y="1890"/>
                      <a:pt x="1786" y="1890"/>
                    </a:cubicBezTo>
                    <a:cubicBezTo>
                      <a:pt x="1692" y="1890"/>
                      <a:pt x="1601" y="1850"/>
                      <a:pt x="1600" y="1850"/>
                    </a:cubicBezTo>
                    <a:cubicBezTo>
                      <a:pt x="1583" y="1842"/>
                      <a:pt x="1564" y="1849"/>
                      <a:pt x="1556" y="1866"/>
                    </a:cubicBezTo>
                    <a:cubicBezTo>
                      <a:pt x="1534" y="1911"/>
                      <a:pt x="1465" y="1938"/>
                      <a:pt x="1371" y="1938"/>
                    </a:cubicBezTo>
                    <a:cubicBezTo>
                      <a:pt x="1232" y="1938"/>
                      <a:pt x="1070" y="1883"/>
                      <a:pt x="917" y="1787"/>
                    </a:cubicBezTo>
                    <a:cubicBezTo>
                      <a:pt x="920" y="1787"/>
                      <a:pt x="923" y="1787"/>
                      <a:pt x="927" y="1787"/>
                    </a:cubicBezTo>
                    <a:cubicBezTo>
                      <a:pt x="1035" y="1787"/>
                      <a:pt x="1120" y="1757"/>
                      <a:pt x="1163" y="1700"/>
                    </a:cubicBezTo>
                    <a:cubicBezTo>
                      <a:pt x="1283" y="1746"/>
                      <a:pt x="1489" y="1776"/>
                      <a:pt x="1590" y="1625"/>
                    </a:cubicBezTo>
                    <a:cubicBezTo>
                      <a:pt x="1630" y="1638"/>
                      <a:pt x="1681" y="1647"/>
                      <a:pt x="1732" y="1644"/>
                    </a:cubicBezTo>
                    <a:cubicBezTo>
                      <a:pt x="1751" y="1643"/>
                      <a:pt x="1769" y="1641"/>
                      <a:pt x="1788" y="1636"/>
                    </a:cubicBezTo>
                    <a:cubicBezTo>
                      <a:pt x="1803" y="1633"/>
                      <a:pt x="1817" y="1628"/>
                      <a:pt x="1831" y="1621"/>
                    </a:cubicBezTo>
                    <a:cubicBezTo>
                      <a:pt x="1868" y="1605"/>
                      <a:pt x="1901" y="1577"/>
                      <a:pt x="1926" y="1536"/>
                    </a:cubicBezTo>
                    <a:cubicBezTo>
                      <a:pt x="2272" y="1732"/>
                      <a:pt x="2272" y="1732"/>
                      <a:pt x="2272" y="1732"/>
                    </a:cubicBezTo>
                    <a:cubicBezTo>
                      <a:pt x="2247" y="1771"/>
                      <a:pt x="2210" y="1794"/>
                      <a:pt x="2160" y="1800"/>
                    </a:cubicBezTo>
                    <a:close/>
                    <a:moveTo>
                      <a:pt x="1863" y="1500"/>
                    </a:moveTo>
                    <a:cubicBezTo>
                      <a:pt x="1869" y="1499"/>
                      <a:pt x="1869" y="1499"/>
                      <a:pt x="1869" y="1499"/>
                    </a:cubicBezTo>
                    <a:cubicBezTo>
                      <a:pt x="1869" y="1500"/>
                      <a:pt x="1868" y="1502"/>
                      <a:pt x="1867" y="1503"/>
                    </a:cubicBezTo>
                    <a:cubicBezTo>
                      <a:pt x="1837" y="1550"/>
                      <a:pt x="1792" y="1570"/>
                      <a:pt x="1747" y="1576"/>
                    </a:cubicBezTo>
                    <a:cubicBezTo>
                      <a:pt x="1722" y="1579"/>
                      <a:pt x="1697" y="1578"/>
                      <a:pt x="1674" y="1575"/>
                    </a:cubicBezTo>
                    <a:cubicBezTo>
                      <a:pt x="1646" y="1571"/>
                      <a:pt x="1621" y="1564"/>
                      <a:pt x="1605" y="1559"/>
                    </a:cubicBezTo>
                    <a:cubicBezTo>
                      <a:pt x="1595" y="1556"/>
                      <a:pt x="1589" y="1553"/>
                      <a:pt x="1588" y="1553"/>
                    </a:cubicBezTo>
                    <a:cubicBezTo>
                      <a:pt x="1579" y="1549"/>
                      <a:pt x="1570" y="1549"/>
                      <a:pt x="1562" y="1552"/>
                    </a:cubicBezTo>
                    <a:cubicBezTo>
                      <a:pt x="1555" y="1555"/>
                      <a:pt x="1549" y="1561"/>
                      <a:pt x="1545" y="1568"/>
                    </a:cubicBezTo>
                    <a:cubicBezTo>
                      <a:pt x="1544" y="1570"/>
                      <a:pt x="1543" y="1571"/>
                      <a:pt x="1542" y="1573"/>
                    </a:cubicBezTo>
                    <a:cubicBezTo>
                      <a:pt x="1469" y="1705"/>
                      <a:pt x="1302" y="1674"/>
                      <a:pt x="1217" y="1647"/>
                    </a:cubicBezTo>
                    <a:cubicBezTo>
                      <a:pt x="1187" y="1637"/>
                      <a:pt x="1167" y="1629"/>
                      <a:pt x="1164" y="1627"/>
                    </a:cubicBezTo>
                    <a:cubicBezTo>
                      <a:pt x="1147" y="1620"/>
                      <a:pt x="1127" y="1627"/>
                      <a:pt x="1119" y="1643"/>
                    </a:cubicBezTo>
                    <a:cubicBezTo>
                      <a:pt x="1114" y="1655"/>
                      <a:pt x="1105" y="1665"/>
                      <a:pt x="1094" y="1675"/>
                    </a:cubicBezTo>
                    <a:cubicBezTo>
                      <a:pt x="1056" y="1707"/>
                      <a:pt x="986" y="1723"/>
                      <a:pt x="900" y="1719"/>
                    </a:cubicBezTo>
                    <a:cubicBezTo>
                      <a:pt x="871" y="1717"/>
                      <a:pt x="840" y="1714"/>
                      <a:pt x="808" y="1708"/>
                    </a:cubicBezTo>
                    <a:cubicBezTo>
                      <a:pt x="807" y="1708"/>
                      <a:pt x="806" y="1708"/>
                      <a:pt x="805" y="1707"/>
                    </a:cubicBezTo>
                    <a:cubicBezTo>
                      <a:pt x="798" y="1702"/>
                      <a:pt x="792" y="1698"/>
                      <a:pt x="786" y="1692"/>
                    </a:cubicBezTo>
                    <a:cubicBezTo>
                      <a:pt x="601" y="1540"/>
                      <a:pt x="576" y="1373"/>
                      <a:pt x="588" y="1258"/>
                    </a:cubicBezTo>
                    <a:cubicBezTo>
                      <a:pt x="601" y="1131"/>
                      <a:pt x="666" y="1022"/>
                      <a:pt x="725" y="984"/>
                    </a:cubicBezTo>
                    <a:cubicBezTo>
                      <a:pt x="728" y="982"/>
                      <a:pt x="731" y="980"/>
                      <a:pt x="735" y="978"/>
                    </a:cubicBezTo>
                    <a:cubicBezTo>
                      <a:pt x="761" y="964"/>
                      <a:pt x="792" y="957"/>
                      <a:pt x="824" y="957"/>
                    </a:cubicBezTo>
                    <a:cubicBezTo>
                      <a:pt x="897" y="957"/>
                      <a:pt x="962" y="992"/>
                      <a:pt x="984" y="1004"/>
                    </a:cubicBezTo>
                    <a:cubicBezTo>
                      <a:pt x="989" y="1007"/>
                      <a:pt x="991" y="1009"/>
                      <a:pt x="991" y="1009"/>
                    </a:cubicBezTo>
                    <a:cubicBezTo>
                      <a:pt x="992" y="1009"/>
                      <a:pt x="993" y="1010"/>
                      <a:pt x="994" y="1010"/>
                    </a:cubicBezTo>
                    <a:cubicBezTo>
                      <a:pt x="1034" y="1033"/>
                      <a:pt x="1034" y="1033"/>
                      <a:pt x="1034" y="1033"/>
                    </a:cubicBezTo>
                    <a:cubicBezTo>
                      <a:pt x="1226" y="1141"/>
                      <a:pt x="1226" y="1141"/>
                      <a:pt x="1226" y="1141"/>
                    </a:cubicBezTo>
                    <a:cubicBezTo>
                      <a:pt x="1319" y="1194"/>
                      <a:pt x="1319" y="1194"/>
                      <a:pt x="1319" y="1194"/>
                    </a:cubicBezTo>
                    <a:lnTo>
                      <a:pt x="1863" y="1500"/>
                    </a:lnTo>
                    <a:close/>
                    <a:moveTo>
                      <a:pt x="616" y="998"/>
                    </a:moveTo>
                    <a:cubicBezTo>
                      <a:pt x="570" y="1059"/>
                      <a:pt x="531" y="1148"/>
                      <a:pt x="520" y="1251"/>
                    </a:cubicBezTo>
                    <a:cubicBezTo>
                      <a:pt x="501" y="1436"/>
                      <a:pt x="580" y="1611"/>
                      <a:pt x="743" y="1745"/>
                    </a:cubicBezTo>
                    <a:cubicBezTo>
                      <a:pt x="942" y="1908"/>
                      <a:pt x="1176" y="2005"/>
                      <a:pt x="1371" y="2005"/>
                    </a:cubicBezTo>
                    <a:cubicBezTo>
                      <a:pt x="1476" y="2005"/>
                      <a:pt x="1558" y="1975"/>
                      <a:pt x="1600" y="1922"/>
                    </a:cubicBezTo>
                    <a:cubicBezTo>
                      <a:pt x="1637" y="1936"/>
                      <a:pt x="1709" y="1958"/>
                      <a:pt x="1786" y="1958"/>
                    </a:cubicBezTo>
                    <a:cubicBezTo>
                      <a:pt x="1885" y="1958"/>
                      <a:pt x="1961" y="1921"/>
                      <a:pt x="2009" y="1850"/>
                    </a:cubicBezTo>
                    <a:cubicBezTo>
                      <a:pt x="2036" y="1858"/>
                      <a:pt x="2081" y="1869"/>
                      <a:pt x="2130" y="1869"/>
                    </a:cubicBezTo>
                    <a:cubicBezTo>
                      <a:pt x="2130" y="1869"/>
                      <a:pt x="2130" y="1869"/>
                      <a:pt x="2130" y="1869"/>
                    </a:cubicBezTo>
                    <a:cubicBezTo>
                      <a:pt x="2135" y="1869"/>
                      <a:pt x="2140" y="1869"/>
                      <a:pt x="2145" y="1869"/>
                    </a:cubicBezTo>
                    <a:cubicBezTo>
                      <a:pt x="2280" y="1942"/>
                      <a:pt x="2280" y="1942"/>
                      <a:pt x="2280" y="1942"/>
                    </a:cubicBezTo>
                    <a:cubicBezTo>
                      <a:pt x="945" y="2252"/>
                      <a:pt x="945" y="2252"/>
                      <a:pt x="945" y="2252"/>
                    </a:cubicBezTo>
                    <a:cubicBezTo>
                      <a:pt x="945" y="2252"/>
                      <a:pt x="944" y="2252"/>
                      <a:pt x="943" y="2252"/>
                    </a:cubicBezTo>
                    <a:cubicBezTo>
                      <a:pt x="881" y="2271"/>
                      <a:pt x="817" y="2281"/>
                      <a:pt x="752" y="2281"/>
                    </a:cubicBezTo>
                    <a:cubicBezTo>
                      <a:pt x="394" y="2281"/>
                      <a:pt x="103" y="1990"/>
                      <a:pt x="103" y="1632"/>
                    </a:cubicBezTo>
                    <a:cubicBezTo>
                      <a:pt x="103" y="1321"/>
                      <a:pt x="323" y="1060"/>
                      <a:pt x="616" y="998"/>
                    </a:cubicBezTo>
                    <a:close/>
                    <a:moveTo>
                      <a:pt x="951" y="2522"/>
                    </a:moveTo>
                    <a:cubicBezTo>
                      <a:pt x="817" y="2345"/>
                      <a:pt x="817" y="2345"/>
                      <a:pt x="817" y="2345"/>
                    </a:cubicBezTo>
                    <a:cubicBezTo>
                      <a:pt x="866" y="2341"/>
                      <a:pt x="915" y="2331"/>
                      <a:pt x="962" y="2317"/>
                    </a:cubicBezTo>
                    <a:cubicBezTo>
                      <a:pt x="1110" y="2283"/>
                      <a:pt x="1110" y="2283"/>
                      <a:pt x="1110" y="2283"/>
                    </a:cubicBezTo>
                    <a:lnTo>
                      <a:pt x="951" y="2522"/>
                    </a:lnTo>
                    <a:close/>
                    <a:moveTo>
                      <a:pt x="316" y="409"/>
                    </a:moveTo>
                    <a:cubicBezTo>
                      <a:pt x="297" y="376"/>
                      <a:pt x="285" y="337"/>
                      <a:pt x="285" y="295"/>
                    </a:cubicBezTo>
                    <a:cubicBezTo>
                      <a:pt x="285" y="264"/>
                      <a:pt x="292" y="233"/>
                      <a:pt x="304" y="206"/>
                    </a:cubicBezTo>
                    <a:cubicBezTo>
                      <a:pt x="338" y="125"/>
                      <a:pt x="419" y="68"/>
                      <a:pt x="513" y="68"/>
                    </a:cubicBezTo>
                    <a:cubicBezTo>
                      <a:pt x="638" y="68"/>
                      <a:pt x="740" y="170"/>
                      <a:pt x="740" y="295"/>
                    </a:cubicBezTo>
                    <a:cubicBezTo>
                      <a:pt x="740" y="421"/>
                      <a:pt x="638" y="523"/>
                      <a:pt x="513" y="523"/>
                    </a:cubicBezTo>
                    <a:cubicBezTo>
                      <a:pt x="429" y="523"/>
                      <a:pt x="356" y="477"/>
                      <a:pt x="316" y="409"/>
                    </a:cubicBezTo>
                    <a:close/>
                    <a:moveTo>
                      <a:pt x="76" y="386"/>
                    </a:moveTo>
                    <a:cubicBezTo>
                      <a:pt x="102" y="303"/>
                      <a:pt x="173" y="265"/>
                      <a:pt x="222" y="247"/>
                    </a:cubicBezTo>
                    <a:cubicBezTo>
                      <a:pt x="220" y="263"/>
                      <a:pt x="218" y="279"/>
                      <a:pt x="218" y="295"/>
                    </a:cubicBezTo>
                    <a:cubicBezTo>
                      <a:pt x="218" y="327"/>
                      <a:pt x="223" y="357"/>
                      <a:pt x="232" y="386"/>
                    </a:cubicBezTo>
                    <a:lnTo>
                      <a:pt x="76" y="386"/>
                    </a:lnTo>
                    <a:close/>
                    <a:moveTo>
                      <a:pt x="349" y="891"/>
                    </a:moveTo>
                    <a:cubicBezTo>
                      <a:pt x="432" y="754"/>
                      <a:pt x="455" y="644"/>
                      <a:pt x="462" y="585"/>
                    </a:cubicBezTo>
                    <a:cubicBezTo>
                      <a:pt x="478" y="588"/>
                      <a:pt x="495" y="590"/>
                      <a:pt x="513" y="590"/>
                    </a:cubicBezTo>
                    <a:cubicBezTo>
                      <a:pt x="670" y="590"/>
                      <a:pt x="798" y="467"/>
                      <a:pt x="807" y="313"/>
                    </a:cubicBezTo>
                    <a:cubicBezTo>
                      <a:pt x="874" y="434"/>
                      <a:pt x="951" y="631"/>
                      <a:pt x="978" y="925"/>
                    </a:cubicBezTo>
                    <a:cubicBezTo>
                      <a:pt x="940" y="908"/>
                      <a:pt x="885" y="890"/>
                      <a:pt x="824" y="890"/>
                    </a:cubicBezTo>
                    <a:cubicBezTo>
                      <a:pt x="781" y="890"/>
                      <a:pt x="742" y="899"/>
                      <a:pt x="706" y="917"/>
                    </a:cubicBezTo>
                    <a:cubicBezTo>
                      <a:pt x="495" y="931"/>
                      <a:pt x="308" y="1036"/>
                      <a:pt x="186" y="1194"/>
                    </a:cubicBezTo>
                    <a:cubicBezTo>
                      <a:pt x="238" y="1073"/>
                      <a:pt x="304" y="965"/>
                      <a:pt x="349" y="89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NZ"/>
              </a:p>
            </p:txBody>
          </p:sp>
        </p:grpSp>
      </p:grpSp>
      <p:grpSp>
        <p:nvGrpSpPr>
          <p:cNvPr id="57" name="Group 56">
            <a:extLst>
              <a:ext uri="{FF2B5EF4-FFF2-40B4-BE49-F238E27FC236}">
                <a16:creationId xmlns:a16="http://schemas.microsoft.com/office/drawing/2014/main" id="{AF07A157-9B92-1ECD-8269-8C10AC9E3B55}"/>
              </a:ext>
            </a:extLst>
          </p:cNvPr>
          <p:cNvGrpSpPr>
            <a:grpSpLocks/>
          </p:cNvGrpSpPr>
          <p:nvPr/>
        </p:nvGrpSpPr>
        <p:grpSpPr bwMode="auto">
          <a:xfrm>
            <a:off x="6327775" y="3814763"/>
            <a:ext cx="1214438" cy="1019175"/>
            <a:chOff x="6703066" y="3907306"/>
            <a:chExt cx="2022130" cy="1696760"/>
          </a:xfrm>
        </p:grpSpPr>
        <p:cxnSp>
          <p:nvCxnSpPr>
            <p:cNvPr id="58" name="Straight Connector 57">
              <a:extLst>
                <a:ext uri="{FF2B5EF4-FFF2-40B4-BE49-F238E27FC236}">
                  <a16:creationId xmlns:a16="http://schemas.microsoft.com/office/drawing/2014/main" id="{8E8CC264-488B-62F8-6447-626924A8DC9B}"/>
                </a:ext>
              </a:extLst>
            </p:cNvPr>
            <p:cNvCxnSpPr/>
            <p:nvPr/>
          </p:nvCxnSpPr>
          <p:spPr>
            <a:xfrm flipH="1">
              <a:off x="7326886" y="5234056"/>
              <a:ext cx="134809" cy="2272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0C63DA6D-5EC5-63D3-EB02-DB72147B76FA}"/>
                </a:ext>
              </a:extLst>
            </p:cNvPr>
            <p:cNvCxnSpPr/>
            <p:nvPr/>
          </p:nvCxnSpPr>
          <p:spPr>
            <a:xfrm>
              <a:off x="7276664" y="4097597"/>
              <a:ext cx="132165" cy="23786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38A76874-01B3-F1BA-36AC-AE60E7B24C94}"/>
                </a:ext>
              </a:extLst>
            </p:cNvPr>
            <p:cNvCxnSpPr/>
            <p:nvPr/>
          </p:nvCxnSpPr>
          <p:spPr>
            <a:xfrm flipH="1">
              <a:off x="7990357" y="4097597"/>
              <a:ext cx="182387" cy="33829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7895622B-9012-79E1-37F2-2AE2BC28FAE1}"/>
                </a:ext>
              </a:extLst>
            </p:cNvPr>
            <p:cNvCxnSpPr/>
            <p:nvPr/>
          </p:nvCxnSpPr>
          <p:spPr>
            <a:xfrm>
              <a:off x="8183317" y="4700185"/>
              <a:ext cx="29605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9F3C63AD-885A-89E1-58A3-D0C2EE3DECC0}"/>
                </a:ext>
              </a:extLst>
            </p:cNvPr>
            <p:cNvCxnSpPr/>
            <p:nvPr/>
          </p:nvCxnSpPr>
          <p:spPr>
            <a:xfrm flipH="1" flipV="1">
              <a:off x="7985070" y="5218198"/>
              <a:ext cx="153312" cy="22200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63" name="Oval 62">
              <a:extLst>
                <a:ext uri="{FF2B5EF4-FFF2-40B4-BE49-F238E27FC236}">
                  <a16:creationId xmlns:a16="http://schemas.microsoft.com/office/drawing/2014/main" id="{7128F0CA-A46D-5412-9C43-569866990F79}"/>
                </a:ext>
              </a:extLst>
            </p:cNvPr>
            <p:cNvSpPr/>
            <p:nvPr/>
          </p:nvSpPr>
          <p:spPr>
            <a:xfrm>
              <a:off x="8093445" y="3907306"/>
              <a:ext cx="259044" cy="253721"/>
            </a:xfrm>
            <a:prstGeom prst="ellipse">
              <a:avLst/>
            </a:prstGeom>
            <a:solidFill>
              <a:srgbClr val="FFD3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latin typeface="Century Gothic" panose="020B0502020202020204" pitchFamily="34" charset="0"/>
              </a:endParaRPr>
            </a:p>
          </p:txBody>
        </p:sp>
        <p:sp>
          <p:nvSpPr>
            <p:cNvPr id="64" name="Oval 63">
              <a:extLst>
                <a:ext uri="{FF2B5EF4-FFF2-40B4-BE49-F238E27FC236}">
                  <a16:creationId xmlns:a16="http://schemas.microsoft.com/office/drawing/2014/main" id="{736FEA44-AF0F-4B62-CE9C-7D0C5B7B0CD1}"/>
                </a:ext>
              </a:extLst>
            </p:cNvPr>
            <p:cNvSpPr/>
            <p:nvPr/>
          </p:nvSpPr>
          <p:spPr>
            <a:xfrm>
              <a:off x="8466152" y="4573324"/>
              <a:ext cx="259044" cy="253721"/>
            </a:xfrm>
            <a:prstGeom prst="ellipse">
              <a:avLst/>
            </a:prstGeom>
            <a:solidFill>
              <a:srgbClr val="FFD3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latin typeface="Century Gothic" panose="020B0502020202020204" pitchFamily="34" charset="0"/>
              </a:endParaRPr>
            </a:p>
          </p:txBody>
        </p:sp>
        <p:sp>
          <p:nvSpPr>
            <p:cNvPr id="65" name="Oval 64">
              <a:extLst>
                <a:ext uri="{FF2B5EF4-FFF2-40B4-BE49-F238E27FC236}">
                  <a16:creationId xmlns:a16="http://schemas.microsoft.com/office/drawing/2014/main" id="{D7E5BFCB-8032-8156-A5B0-10C67ED32CCB}"/>
                </a:ext>
              </a:extLst>
            </p:cNvPr>
            <p:cNvSpPr/>
            <p:nvPr/>
          </p:nvSpPr>
          <p:spPr>
            <a:xfrm>
              <a:off x="6703066" y="4573324"/>
              <a:ext cx="259044" cy="253721"/>
            </a:xfrm>
            <a:prstGeom prst="ellipse">
              <a:avLst/>
            </a:prstGeom>
            <a:solidFill>
              <a:srgbClr val="FFD3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latin typeface="Century Gothic" panose="020B0502020202020204" pitchFamily="34" charset="0"/>
              </a:endParaRPr>
            </a:p>
          </p:txBody>
        </p:sp>
        <p:sp>
          <p:nvSpPr>
            <p:cNvPr id="66" name="Oval 65">
              <a:extLst>
                <a:ext uri="{FF2B5EF4-FFF2-40B4-BE49-F238E27FC236}">
                  <a16:creationId xmlns:a16="http://schemas.microsoft.com/office/drawing/2014/main" id="{C716B763-0A44-E3C3-B230-4A36160EBD17}"/>
                </a:ext>
              </a:extLst>
            </p:cNvPr>
            <p:cNvSpPr/>
            <p:nvPr/>
          </p:nvSpPr>
          <p:spPr>
            <a:xfrm>
              <a:off x="7110135" y="3907306"/>
              <a:ext cx="259044" cy="253721"/>
            </a:xfrm>
            <a:prstGeom prst="ellipse">
              <a:avLst/>
            </a:prstGeom>
            <a:solidFill>
              <a:srgbClr val="FFD3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latin typeface="Century Gothic" panose="020B0502020202020204" pitchFamily="34" charset="0"/>
              </a:endParaRPr>
            </a:p>
          </p:txBody>
        </p:sp>
        <p:sp>
          <p:nvSpPr>
            <p:cNvPr id="67" name="Oval 66">
              <a:extLst>
                <a:ext uri="{FF2B5EF4-FFF2-40B4-BE49-F238E27FC236}">
                  <a16:creationId xmlns:a16="http://schemas.microsoft.com/office/drawing/2014/main" id="{2083A505-36AE-01EF-B1D2-B4A23D27D46F}"/>
                </a:ext>
              </a:extLst>
            </p:cNvPr>
            <p:cNvSpPr/>
            <p:nvPr/>
          </p:nvSpPr>
          <p:spPr>
            <a:xfrm>
              <a:off x="8061725" y="5350345"/>
              <a:ext cx="259044" cy="253721"/>
            </a:xfrm>
            <a:prstGeom prst="ellipse">
              <a:avLst/>
            </a:prstGeom>
            <a:solidFill>
              <a:srgbClr val="FFD3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latin typeface="Century Gothic" panose="020B0502020202020204" pitchFamily="34" charset="0"/>
              </a:endParaRPr>
            </a:p>
          </p:txBody>
        </p:sp>
        <p:sp>
          <p:nvSpPr>
            <p:cNvPr id="68" name="Oval 67">
              <a:extLst>
                <a:ext uri="{FF2B5EF4-FFF2-40B4-BE49-F238E27FC236}">
                  <a16:creationId xmlns:a16="http://schemas.microsoft.com/office/drawing/2014/main" id="{1878742F-B6C5-B4FF-E75F-9D36FB953AD5}"/>
                </a:ext>
              </a:extLst>
            </p:cNvPr>
            <p:cNvSpPr/>
            <p:nvPr/>
          </p:nvSpPr>
          <p:spPr>
            <a:xfrm>
              <a:off x="7157715" y="5347701"/>
              <a:ext cx="259044" cy="253721"/>
            </a:xfrm>
            <a:prstGeom prst="ellipse">
              <a:avLst/>
            </a:prstGeom>
            <a:solidFill>
              <a:srgbClr val="FFD3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latin typeface="Century Gothic" panose="020B0502020202020204" pitchFamily="34" charset="0"/>
              </a:endParaRPr>
            </a:p>
          </p:txBody>
        </p:sp>
        <p:cxnSp>
          <p:nvCxnSpPr>
            <p:cNvPr id="69" name="Straight Connector 68">
              <a:extLst>
                <a:ext uri="{FF2B5EF4-FFF2-40B4-BE49-F238E27FC236}">
                  <a16:creationId xmlns:a16="http://schemas.microsoft.com/office/drawing/2014/main" id="{532BB8EF-C4EE-3F74-B8D6-36ED613359A2}"/>
                </a:ext>
              </a:extLst>
            </p:cNvPr>
            <p:cNvCxnSpPr/>
            <p:nvPr/>
          </p:nvCxnSpPr>
          <p:spPr>
            <a:xfrm>
              <a:off x="6959468" y="4716042"/>
              <a:ext cx="30133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9227" name="Grupa 70">
              <a:extLst>
                <a:ext uri="{FF2B5EF4-FFF2-40B4-BE49-F238E27FC236}">
                  <a16:creationId xmlns:a16="http://schemas.microsoft.com/office/drawing/2014/main" id="{8D571ED3-54C4-499D-A444-B90A242067D4}"/>
                </a:ext>
              </a:extLst>
            </p:cNvPr>
            <p:cNvGrpSpPr>
              <a:grpSpLocks/>
            </p:cNvGrpSpPr>
            <p:nvPr/>
          </p:nvGrpSpPr>
          <p:grpSpPr bwMode="auto">
            <a:xfrm>
              <a:off x="7188708" y="4205861"/>
              <a:ext cx="1079859" cy="1079858"/>
              <a:chOff x="8081194" y="4473229"/>
              <a:chExt cx="1071890" cy="1071890"/>
            </a:xfrm>
          </p:grpSpPr>
          <p:sp>
            <p:nvSpPr>
              <p:cNvPr id="71" name="Elipsa 71">
                <a:extLst>
                  <a:ext uri="{FF2B5EF4-FFF2-40B4-BE49-F238E27FC236}">
                    <a16:creationId xmlns:a16="http://schemas.microsoft.com/office/drawing/2014/main" id="{0DBB1063-40A4-5ECB-8155-9FE49C399816}"/>
                  </a:ext>
                </a:extLst>
              </p:cNvPr>
              <p:cNvSpPr/>
              <p:nvPr/>
            </p:nvSpPr>
            <p:spPr>
              <a:xfrm>
                <a:off x="8081915" y="4473323"/>
                <a:ext cx="1070510" cy="1072982"/>
              </a:xfrm>
              <a:prstGeom prst="ellipse">
                <a:avLst/>
              </a:prstGeom>
              <a:solidFill>
                <a:srgbClr val="FFD300"/>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latin typeface="Century Gothic" panose="020B0502020202020204" pitchFamily="34" charset="0"/>
                </a:endParaRPr>
              </a:p>
            </p:txBody>
          </p:sp>
          <p:sp>
            <p:nvSpPr>
              <p:cNvPr id="179229" name="pole tekstowe 72">
                <a:extLst>
                  <a:ext uri="{FF2B5EF4-FFF2-40B4-BE49-F238E27FC236}">
                    <a16:creationId xmlns:a16="http://schemas.microsoft.com/office/drawing/2014/main" id="{8020D9B2-AA98-F29D-3F71-C264E0B84DD8}"/>
                  </a:ext>
                </a:extLst>
              </p:cNvPr>
              <p:cNvSpPr txBox="1">
                <a:spLocks noChangeArrowheads="1"/>
              </p:cNvSpPr>
              <p:nvPr/>
            </p:nvSpPr>
            <p:spPr bwMode="auto">
              <a:xfrm>
                <a:off x="8394794" y="4483932"/>
                <a:ext cx="736613" cy="966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3200" b="1">
                    <a:solidFill>
                      <a:schemeClr val="bg1"/>
                    </a:solidFill>
                    <a:latin typeface="Century Gothic" panose="020B0502020202020204" pitchFamily="34" charset="0"/>
                  </a:rPr>
                  <a:t>I</a:t>
                </a:r>
              </a:p>
            </p:txBody>
          </p:sp>
          <p:sp>
            <p:nvSpPr>
              <p:cNvPr id="179230" name="Freeform 7">
                <a:extLst>
                  <a:ext uri="{FF2B5EF4-FFF2-40B4-BE49-F238E27FC236}">
                    <a16:creationId xmlns:a16="http://schemas.microsoft.com/office/drawing/2014/main" id="{D6B13645-14D9-4717-80FA-95276DCB3C42}"/>
                  </a:ext>
                </a:extLst>
              </p:cNvPr>
              <p:cNvSpPr>
                <a:spLocks noEditPoints="1"/>
              </p:cNvSpPr>
              <p:nvPr/>
            </p:nvSpPr>
            <p:spPr bwMode="auto">
              <a:xfrm>
                <a:off x="8251833" y="4657611"/>
                <a:ext cx="553189" cy="642881"/>
              </a:xfrm>
              <a:custGeom>
                <a:avLst/>
                <a:gdLst>
                  <a:gd name="T0" fmla="*/ 48973059 w 2306"/>
                  <a:gd name="T1" fmla="*/ 151800006 h 2681"/>
                  <a:gd name="T2" fmla="*/ 52886404 w 2306"/>
                  <a:gd name="T3" fmla="*/ 147142296 h 2681"/>
                  <a:gd name="T4" fmla="*/ 57893172 w 2306"/>
                  <a:gd name="T5" fmla="*/ 143289806 h 2681"/>
                  <a:gd name="T6" fmla="*/ 59792150 w 2306"/>
                  <a:gd name="T7" fmla="*/ 130007515 h 2681"/>
                  <a:gd name="T8" fmla="*/ 101399112 w 2306"/>
                  <a:gd name="T9" fmla="*/ 152949807 h 2681"/>
                  <a:gd name="T10" fmla="*/ 132244796 w 2306"/>
                  <a:gd name="T11" fmla="*/ 145359926 h 2681"/>
                  <a:gd name="T12" fmla="*/ 99730189 w 2306"/>
                  <a:gd name="T13" fmla="*/ 121037395 h 2681"/>
                  <a:gd name="T14" fmla="*/ 132072075 w 2306"/>
                  <a:gd name="T15" fmla="*/ 109249965 h 2681"/>
                  <a:gd name="T16" fmla="*/ 55476029 w 2306"/>
                  <a:gd name="T17" fmla="*/ 28462531 h 2681"/>
                  <a:gd name="T18" fmla="*/ 69747873 w 2306"/>
                  <a:gd name="T19" fmla="*/ 57550 h 2681"/>
                  <a:gd name="T20" fmla="*/ 44311734 w 2306"/>
                  <a:gd name="T21" fmla="*/ 14317471 h 2681"/>
                  <a:gd name="T22" fmla="*/ 13351142 w 2306"/>
                  <a:gd name="T23" fmla="*/ 26852571 h 2681"/>
                  <a:gd name="T24" fmla="*/ 7078468 w 2306"/>
                  <a:gd name="T25" fmla="*/ 53590042 h 2681"/>
                  <a:gd name="T26" fmla="*/ 16631414 w 2306"/>
                  <a:gd name="T27" fmla="*/ 66469963 h 2681"/>
                  <a:gd name="T28" fmla="*/ 25608860 w 2306"/>
                  <a:gd name="T29" fmla="*/ 59340002 h 2681"/>
                  <a:gd name="T30" fmla="*/ 31421183 w 2306"/>
                  <a:gd name="T31" fmla="*/ 94644984 h 2681"/>
                  <a:gd name="T32" fmla="*/ 34873937 w 2306"/>
                  <a:gd name="T33" fmla="*/ 99647514 h 2681"/>
                  <a:gd name="T34" fmla="*/ 42067313 w 2306"/>
                  <a:gd name="T35" fmla="*/ 129720005 h 2681"/>
                  <a:gd name="T36" fmla="*/ 41376906 w 2306"/>
                  <a:gd name="T37" fmla="*/ 143289806 h 2681"/>
                  <a:gd name="T38" fmla="*/ 35449435 w 2306"/>
                  <a:gd name="T39" fmla="*/ 153754787 h 2681"/>
                  <a:gd name="T40" fmla="*/ 46556156 w 2306"/>
                  <a:gd name="T41" fmla="*/ 22022451 h 2681"/>
                  <a:gd name="T42" fmla="*/ 55418455 w 2306"/>
                  <a:gd name="T43" fmla="*/ 45137392 h 2681"/>
                  <a:gd name="T44" fmla="*/ 28773984 w 2306"/>
                  <a:gd name="T45" fmla="*/ 53992412 h 2681"/>
                  <a:gd name="T46" fmla="*/ 17149339 w 2306"/>
                  <a:gd name="T47" fmla="*/ 27657551 h 2681"/>
                  <a:gd name="T48" fmla="*/ 46556156 w 2306"/>
                  <a:gd name="T49" fmla="*/ 22022451 h 2681"/>
                  <a:gd name="T50" fmla="*/ 30097464 w 2306"/>
                  <a:gd name="T51" fmla="*/ 59454863 h 2681"/>
                  <a:gd name="T52" fmla="*/ 54152549 w 2306"/>
                  <a:gd name="T53" fmla="*/ 48817472 h 2681"/>
                  <a:gd name="T54" fmla="*/ 69690299 w 2306"/>
                  <a:gd name="T55" fmla="*/ 57844903 h 2681"/>
                  <a:gd name="T56" fmla="*/ 91788593 w 2306"/>
                  <a:gd name="T57" fmla="*/ 82742454 h 2681"/>
                  <a:gd name="T58" fmla="*/ 39650409 w 2306"/>
                  <a:gd name="T59" fmla="*/ 92862374 h 2681"/>
                  <a:gd name="T60" fmla="*/ 35794639 w 2306"/>
                  <a:gd name="T61" fmla="*/ 92287354 h 2681"/>
                  <a:gd name="T62" fmla="*/ 38959763 w 2306"/>
                  <a:gd name="T63" fmla="*/ 96714864 h 2681"/>
                  <a:gd name="T64" fmla="*/ 92076462 w 2306"/>
                  <a:gd name="T65" fmla="*/ 87169964 h 2681"/>
                  <a:gd name="T66" fmla="*/ 110434132 w 2306"/>
                  <a:gd name="T67" fmla="*/ 93207434 h 2681"/>
                  <a:gd name="T68" fmla="*/ 94838809 w 2306"/>
                  <a:gd name="T69" fmla="*/ 102120004 h 2681"/>
                  <a:gd name="T70" fmla="*/ 47476858 w 2306"/>
                  <a:gd name="T71" fmla="*/ 105684984 h 2681"/>
                  <a:gd name="T72" fmla="*/ 38844855 w 2306"/>
                  <a:gd name="T73" fmla="*/ 97980004 h 2681"/>
                  <a:gd name="T74" fmla="*/ 90867890 w 2306"/>
                  <a:gd name="T75" fmla="*/ 117932335 h 2681"/>
                  <a:gd name="T76" fmla="*/ 86148991 w 2306"/>
                  <a:gd name="T77" fmla="*/ 118047435 h 2681"/>
                  <a:gd name="T78" fmla="*/ 65546899 w 2306"/>
                  <a:gd name="T79" fmla="*/ 111434945 h 2681"/>
                  <a:gd name="T80" fmla="*/ 96277436 w 2306"/>
                  <a:gd name="T81" fmla="*/ 105799845 h 2681"/>
                  <a:gd name="T82" fmla="*/ 90867890 w 2306"/>
                  <a:gd name="T83" fmla="*/ 117932335 h 2681"/>
                  <a:gd name="T84" fmla="*/ 81487666 w 2306"/>
                  <a:gd name="T85" fmla="*/ 121842375 h 2681"/>
                  <a:gd name="T86" fmla="*/ 56684600 w 2306"/>
                  <a:gd name="T87" fmla="*/ 126039925 h 2681"/>
                  <a:gd name="T88" fmla="*/ 50929851 w 2306"/>
                  <a:gd name="T89" fmla="*/ 134722296 h 2681"/>
                  <a:gd name="T90" fmla="*/ 45980657 w 2306"/>
                  <a:gd name="T91" fmla="*/ 118967515 h 2681"/>
                  <a:gd name="T92" fmla="*/ 104046311 w 2306"/>
                  <a:gd name="T93" fmla="*/ 150017396 h 2681"/>
                  <a:gd name="T94" fmla="*/ 93687811 w 2306"/>
                  <a:gd name="T95" fmla="*/ 121669965 h 2681"/>
                  <a:gd name="T96" fmla="*/ 69632725 w 2306"/>
                  <a:gd name="T97" fmla="*/ 5002530 h 2681"/>
                  <a:gd name="T98" fmla="*/ 53116699 w 2306"/>
                  <a:gd name="T99" fmla="*/ 24840001 h 2681"/>
                  <a:gd name="T100" fmla="*/ 68481728 w 2306"/>
                  <a:gd name="T101" fmla="*/ 7475020 h 2681"/>
                  <a:gd name="T102" fmla="*/ 17034191 w 2306"/>
                  <a:gd name="T103" fmla="*/ 54337472 h 2681"/>
                  <a:gd name="T104" fmla="*/ 10473648 w 2306"/>
                  <a:gd name="T105" fmla="*/ 51635022 h 2681"/>
                  <a:gd name="T106" fmla="*/ 25090935 w 2306"/>
                  <a:gd name="T107" fmla="*/ 55429962 h 268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06" h="2681">
                    <a:moveTo>
                      <a:pt x="720" y="2559"/>
                    </a:moveTo>
                    <a:cubicBezTo>
                      <a:pt x="851" y="2559"/>
                      <a:pt x="851" y="2559"/>
                      <a:pt x="851" y="2559"/>
                    </a:cubicBezTo>
                    <a:cubicBezTo>
                      <a:pt x="851" y="2640"/>
                      <a:pt x="851" y="2640"/>
                      <a:pt x="851" y="2640"/>
                    </a:cubicBezTo>
                    <a:cubicBezTo>
                      <a:pt x="851" y="2659"/>
                      <a:pt x="866" y="2674"/>
                      <a:pt x="885" y="2674"/>
                    </a:cubicBezTo>
                    <a:cubicBezTo>
                      <a:pt x="904" y="2674"/>
                      <a:pt x="919" y="2659"/>
                      <a:pt x="919" y="2640"/>
                    </a:cubicBezTo>
                    <a:cubicBezTo>
                      <a:pt x="919" y="2559"/>
                      <a:pt x="919" y="2559"/>
                      <a:pt x="919" y="2559"/>
                    </a:cubicBezTo>
                    <a:cubicBezTo>
                      <a:pt x="1006" y="2559"/>
                      <a:pt x="1006" y="2559"/>
                      <a:pt x="1006" y="2559"/>
                    </a:cubicBezTo>
                    <a:cubicBezTo>
                      <a:pt x="1024" y="2559"/>
                      <a:pt x="1039" y="2544"/>
                      <a:pt x="1039" y="2526"/>
                    </a:cubicBezTo>
                    <a:cubicBezTo>
                      <a:pt x="1039" y="2507"/>
                      <a:pt x="1024" y="2492"/>
                      <a:pt x="1006" y="2492"/>
                    </a:cubicBezTo>
                    <a:cubicBezTo>
                      <a:pt x="919" y="2492"/>
                      <a:pt x="919" y="2492"/>
                      <a:pt x="919" y="2492"/>
                    </a:cubicBezTo>
                    <a:cubicBezTo>
                      <a:pt x="919" y="2406"/>
                      <a:pt x="919" y="2406"/>
                      <a:pt x="919" y="2406"/>
                    </a:cubicBezTo>
                    <a:cubicBezTo>
                      <a:pt x="986" y="2391"/>
                      <a:pt x="1037" y="2333"/>
                      <a:pt x="1039" y="2261"/>
                    </a:cubicBezTo>
                    <a:cubicBezTo>
                      <a:pt x="1074" y="2268"/>
                      <a:pt x="1109" y="2272"/>
                      <a:pt x="1145" y="2272"/>
                    </a:cubicBezTo>
                    <a:cubicBezTo>
                      <a:pt x="1245" y="2272"/>
                      <a:pt x="1339" y="2244"/>
                      <a:pt x="1420" y="2196"/>
                    </a:cubicBezTo>
                    <a:cubicBezTo>
                      <a:pt x="1762" y="2660"/>
                      <a:pt x="1762" y="2660"/>
                      <a:pt x="1762" y="2660"/>
                    </a:cubicBezTo>
                    <a:cubicBezTo>
                      <a:pt x="1768" y="2668"/>
                      <a:pt x="1776" y="2672"/>
                      <a:pt x="1784" y="2674"/>
                    </a:cubicBezTo>
                    <a:cubicBezTo>
                      <a:pt x="1790" y="2675"/>
                      <a:pt x="1836" y="2681"/>
                      <a:pt x="1899" y="2681"/>
                    </a:cubicBezTo>
                    <a:cubicBezTo>
                      <a:pt x="2020" y="2681"/>
                      <a:pt x="2205" y="2658"/>
                      <a:pt x="2298" y="2528"/>
                    </a:cubicBezTo>
                    <a:cubicBezTo>
                      <a:pt x="2304" y="2521"/>
                      <a:pt x="2306" y="2512"/>
                      <a:pt x="2304" y="2503"/>
                    </a:cubicBezTo>
                    <a:cubicBezTo>
                      <a:pt x="2303" y="2494"/>
                      <a:pt x="2298" y="2486"/>
                      <a:pt x="2290" y="2481"/>
                    </a:cubicBezTo>
                    <a:cubicBezTo>
                      <a:pt x="1733" y="2105"/>
                      <a:pt x="1733" y="2105"/>
                      <a:pt x="1733" y="2105"/>
                    </a:cubicBezTo>
                    <a:cubicBezTo>
                      <a:pt x="2040" y="2064"/>
                      <a:pt x="2273" y="1960"/>
                      <a:pt x="2285" y="1954"/>
                    </a:cubicBezTo>
                    <a:cubicBezTo>
                      <a:pt x="2295" y="1950"/>
                      <a:pt x="2302" y="1941"/>
                      <a:pt x="2304" y="1930"/>
                    </a:cubicBezTo>
                    <a:cubicBezTo>
                      <a:pt x="2306" y="1919"/>
                      <a:pt x="2303" y="1908"/>
                      <a:pt x="2295" y="1900"/>
                    </a:cubicBezTo>
                    <a:cubicBezTo>
                      <a:pt x="2264" y="1867"/>
                      <a:pt x="1644" y="1223"/>
                      <a:pt x="1208" y="921"/>
                    </a:cubicBezTo>
                    <a:cubicBezTo>
                      <a:pt x="1200" y="874"/>
                      <a:pt x="1183" y="828"/>
                      <a:pt x="1155" y="786"/>
                    </a:cubicBezTo>
                    <a:cubicBezTo>
                      <a:pt x="964" y="495"/>
                      <a:pt x="964" y="495"/>
                      <a:pt x="964" y="495"/>
                    </a:cubicBezTo>
                    <a:cubicBezTo>
                      <a:pt x="1140" y="465"/>
                      <a:pt x="1232" y="331"/>
                      <a:pt x="1237" y="324"/>
                    </a:cubicBezTo>
                    <a:cubicBezTo>
                      <a:pt x="1287" y="245"/>
                      <a:pt x="1294" y="83"/>
                      <a:pt x="1261" y="28"/>
                    </a:cubicBezTo>
                    <a:cubicBezTo>
                      <a:pt x="1244" y="1"/>
                      <a:pt x="1221" y="0"/>
                      <a:pt x="1212" y="1"/>
                    </a:cubicBezTo>
                    <a:cubicBezTo>
                      <a:pt x="1181" y="4"/>
                      <a:pt x="1155" y="35"/>
                      <a:pt x="1127" y="105"/>
                    </a:cubicBezTo>
                    <a:cubicBezTo>
                      <a:pt x="1047" y="304"/>
                      <a:pt x="783" y="251"/>
                      <a:pt x="772" y="249"/>
                    </a:cubicBezTo>
                    <a:cubicBezTo>
                      <a:pt x="771" y="249"/>
                      <a:pt x="770" y="249"/>
                      <a:pt x="770" y="249"/>
                    </a:cubicBezTo>
                    <a:cubicBezTo>
                      <a:pt x="713" y="210"/>
                      <a:pt x="645" y="188"/>
                      <a:pt x="573" y="188"/>
                    </a:cubicBezTo>
                    <a:cubicBezTo>
                      <a:pt x="505" y="188"/>
                      <a:pt x="439" y="208"/>
                      <a:pt x="382" y="246"/>
                    </a:cubicBezTo>
                    <a:cubicBezTo>
                      <a:pt x="304" y="297"/>
                      <a:pt x="250" y="376"/>
                      <a:pt x="232" y="467"/>
                    </a:cubicBezTo>
                    <a:cubicBezTo>
                      <a:pt x="229" y="481"/>
                      <a:pt x="227" y="495"/>
                      <a:pt x="226" y="509"/>
                    </a:cubicBezTo>
                    <a:cubicBezTo>
                      <a:pt x="185" y="536"/>
                      <a:pt x="0" y="678"/>
                      <a:pt x="122" y="929"/>
                    </a:cubicBezTo>
                    <a:cubicBezTo>
                      <a:pt x="122" y="930"/>
                      <a:pt x="123" y="931"/>
                      <a:pt x="123" y="932"/>
                    </a:cubicBezTo>
                    <a:cubicBezTo>
                      <a:pt x="250" y="1141"/>
                      <a:pt x="250" y="1141"/>
                      <a:pt x="250" y="1141"/>
                    </a:cubicBezTo>
                    <a:cubicBezTo>
                      <a:pt x="257" y="1151"/>
                      <a:pt x="268" y="1157"/>
                      <a:pt x="279" y="1157"/>
                    </a:cubicBezTo>
                    <a:cubicBezTo>
                      <a:pt x="283" y="1157"/>
                      <a:pt x="286" y="1157"/>
                      <a:pt x="289" y="1156"/>
                    </a:cubicBezTo>
                    <a:cubicBezTo>
                      <a:pt x="294" y="1154"/>
                      <a:pt x="340" y="1139"/>
                      <a:pt x="364" y="1088"/>
                    </a:cubicBezTo>
                    <a:cubicBezTo>
                      <a:pt x="375" y="1067"/>
                      <a:pt x="380" y="1044"/>
                      <a:pt x="380" y="1018"/>
                    </a:cubicBezTo>
                    <a:cubicBezTo>
                      <a:pt x="398" y="1026"/>
                      <a:pt x="420" y="1032"/>
                      <a:pt x="445" y="1032"/>
                    </a:cubicBezTo>
                    <a:cubicBezTo>
                      <a:pt x="445" y="1032"/>
                      <a:pt x="445" y="1032"/>
                      <a:pt x="445" y="1032"/>
                    </a:cubicBezTo>
                    <a:cubicBezTo>
                      <a:pt x="447" y="1032"/>
                      <a:pt x="448" y="1032"/>
                      <a:pt x="450" y="1032"/>
                    </a:cubicBezTo>
                    <a:cubicBezTo>
                      <a:pt x="373" y="1219"/>
                      <a:pt x="409" y="1440"/>
                      <a:pt x="546" y="1646"/>
                    </a:cubicBezTo>
                    <a:cubicBezTo>
                      <a:pt x="547" y="1648"/>
                      <a:pt x="548" y="1649"/>
                      <a:pt x="549" y="1651"/>
                    </a:cubicBezTo>
                    <a:cubicBezTo>
                      <a:pt x="567" y="1677"/>
                      <a:pt x="586" y="1702"/>
                      <a:pt x="606" y="1728"/>
                    </a:cubicBezTo>
                    <a:cubicBezTo>
                      <a:pt x="606" y="1730"/>
                      <a:pt x="606" y="1732"/>
                      <a:pt x="606" y="1733"/>
                    </a:cubicBezTo>
                    <a:cubicBezTo>
                      <a:pt x="606" y="1859"/>
                      <a:pt x="650" y="1981"/>
                      <a:pt x="731" y="2077"/>
                    </a:cubicBezTo>
                    <a:cubicBezTo>
                      <a:pt x="731" y="2078"/>
                      <a:pt x="731" y="2078"/>
                      <a:pt x="731" y="2079"/>
                    </a:cubicBezTo>
                    <a:cubicBezTo>
                      <a:pt x="731" y="2256"/>
                      <a:pt x="731" y="2256"/>
                      <a:pt x="731" y="2256"/>
                    </a:cubicBezTo>
                    <a:cubicBezTo>
                      <a:pt x="731" y="2329"/>
                      <a:pt x="782" y="2391"/>
                      <a:pt x="851" y="2406"/>
                    </a:cubicBezTo>
                    <a:cubicBezTo>
                      <a:pt x="851" y="2492"/>
                      <a:pt x="851" y="2492"/>
                      <a:pt x="851" y="2492"/>
                    </a:cubicBezTo>
                    <a:cubicBezTo>
                      <a:pt x="719" y="2492"/>
                      <a:pt x="719" y="2492"/>
                      <a:pt x="719" y="2492"/>
                    </a:cubicBezTo>
                    <a:cubicBezTo>
                      <a:pt x="718" y="2492"/>
                      <a:pt x="717" y="2492"/>
                      <a:pt x="716" y="2492"/>
                    </a:cubicBezTo>
                    <a:cubicBezTo>
                      <a:pt x="670" y="2496"/>
                      <a:pt x="582" y="2531"/>
                      <a:pt x="582" y="2640"/>
                    </a:cubicBezTo>
                    <a:cubicBezTo>
                      <a:pt x="582" y="2659"/>
                      <a:pt x="597" y="2674"/>
                      <a:pt x="616" y="2674"/>
                    </a:cubicBezTo>
                    <a:cubicBezTo>
                      <a:pt x="634" y="2674"/>
                      <a:pt x="649" y="2659"/>
                      <a:pt x="649" y="2640"/>
                    </a:cubicBezTo>
                    <a:cubicBezTo>
                      <a:pt x="649" y="2571"/>
                      <a:pt x="706" y="2561"/>
                      <a:pt x="720" y="2559"/>
                    </a:cubicBezTo>
                    <a:close/>
                    <a:moveTo>
                      <a:pt x="809" y="383"/>
                    </a:moveTo>
                    <a:cubicBezTo>
                      <a:pt x="1099" y="823"/>
                      <a:pt x="1099" y="823"/>
                      <a:pt x="1099" y="823"/>
                    </a:cubicBezTo>
                    <a:cubicBezTo>
                      <a:pt x="1108" y="836"/>
                      <a:pt x="1115" y="850"/>
                      <a:pt x="1121" y="865"/>
                    </a:cubicBezTo>
                    <a:cubicBezTo>
                      <a:pt x="1063" y="829"/>
                      <a:pt x="1010" y="801"/>
                      <a:pt x="963" y="785"/>
                    </a:cubicBezTo>
                    <a:cubicBezTo>
                      <a:pt x="919" y="769"/>
                      <a:pt x="874" y="761"/>
                      <a:pt x="829" y="761"/>
                    </a:cubicBezTo>
                    <a:cubicBezTo>
                      <a:pt x="705" y="761"/>
                      <a:pt x="592" y="820"/>
                      <a:pt x="514" y="920"/>
                    </a:cubicBezTo>
                    <a:cubicBezTo>
                      <a:pt x="509" y="926"/>
                      <a:pt x="505" y="933"/>
                      <a:pt x="500" y="939"/>
                    </a:cubicBezTo>
                    <a:cubicBezTo>
                      <a:pt x="338" y="693"/>
                      <a:pt x="338" y="693"/>
                      <a:pt x="338" y="693"/>
                    </a:cubicBezTo>
                    <a:cubicBezTo>
                      <a:pt x="307" y="646"/>
                      <a:pt x="292" y="592"/>
                      <a:pt x="292" y="538"/>
                    </a:cubicBezTo>
                    <a:cubicBezTo>
                      <a:pt x="292" y="519"/>
                      <a:pt x="294" y="500"/>
                      <a:pt x="298" y="481"/>
                    </a:cubicBezTo>
                    <a:cubicBezTo>
                      <a:pt x="313" y="407"/>
                      <a:pt x="356" y="343"/>
                      <a:pt x="419" y="302"/>
                    </a:cubicBezTo>
                    <a:cubicBezTo>
                      <a:pt x="465" y="272"/>
                      <a:pt x="518" y="256"/>
                      <a:pt x="573" y="256"/>
                    </a:cubicBezTo>
                    <a:cubicBezTo>
                      <a:pt x="669" y="256"/>
                      <a:pt x="757" y="303"/>
                      <a:pt x="809" y="383"/>
                    </a:cubicBezTo>
                    <a:close/>
                    <a:moveTo>
                      <a:pt x="507" y="1072"/>
                    </a:moveTo>
                    <a:cubicBezTo>
                      <a:pt x="510" y="1063"/>
                      <a:pt x="513" y="1055"/>
                      <a:pt x="517" y="1047"/>
                    </a:cubicBezTo>
                    <a:cubicBezTo>
                      <a:pt x="519" y="1042"/>
                      <a:pt x="521" y="1038"/>
                      <a:pt x="523" y="1034"/>
                    </a:cubicBezTo>
                    <a:cubicBezTo>
                      <a:pt x="528" y="1023"/>
                      <a:pt x="534" y="1011"/>
                      <a:pt x="541" y="1000"/>
                    </a:cubicBezTo>
                    <a:cubicBezTo>
                      <a:pt x="605" y="893"/>
                      <a:pt x="712" y="829"/>
                      <a:pt x="829" y="829"/>
                    </a:cubicBezTo>
                    <a:cubicBezTo>
                      <a:pt x="866" y="829"/>
                      <a:pt x="904" y="836"/>
                      <a:pt x="941" y="849"/>
                    </a:cubicBezTo>
                    <a:cubicBezTo>
                      <a:pt x="998" y="869"/>
                      <a:pt x="1068" y="908"/>
                      <a:pt x="1144" y="960"/>
                    </a:cubicBezTo>
                    <a:cubicBezTo>
                      <a:pt x="1156" y="967"/>
                      <a:pt x="1167" y="975"/>
                      <a:pt x="1179" y="983"/>
                    </a:cubicBezTo>
                    <a:cubicBezTo>
                      <a:pt x="1190" y="991"/>
                      <a:pt x="1200" y="998"/>
                      <a:pt x="1211" y="1006"/>
                    </a:cubicBezTo>
                    <a:cubicBezTo>
                      <a:pt x="1355" y="1110"/>
                      <a:pt x="1517" y="1248"/>
                      <a:pt x="1669" y="1387"/>
                    </a:cubicBezTo>
                    <a:cubicBezTo>
                      <a:pt x="1662" y="1393"/>
                      <a:pt x="1654" y="1399"/>
                      <a:pt x="1646" y="1405"/>
                    </a:cubicBezTo>
                    <a:cubicBezTo>
                      <a:pt x="1629" y="1417"/>
                      <a:pt x="1612" y="1428"/>
                      <a:pt x="1595" y="1439"/>
                    </a:cubicBezTo>
                    <a:cubicBezTo>
                      <a:pt x="1586" y="1445"/>
                      <a:pt x="1577" y="1451"/>
                      <a:pt x="1567" y="1457"/>
                    </a:cubicBezTo>
                    <a:cubicBezTo>
                      <a:pt x="1557" y="1463"/>
                      <a:pt x="1547" y="1468"/>
                      <a:pt x="1538" y="1473"/>
                    </a:cubicBezTo>
                    <a:cubicBezTo>
                      <a:pt x="1217" y="1651"/>
                      <a:pt x="861" y="1637"/>
                      <a:pt x="689" y="1615"/>
                    </a:cubicBezTo>
                    <a:cubicBezTo>
                      <a:pt x="680" y="1614"/>
                      <a:pt x="672" y="1613"/>
                      <a:pt x="664" y="1612"/>
                    </a:cubicBezTo>
                    <a:cubicBezTo>
                      <a:pt x="661" y="1611"/>
                      <a:pt x="658" y="1611"/>
                      <a:pt x="655" y="1610"/>
                    </a:cubicBezTo>
                    <a:cubicBezTo>
                      <a:pt x="643" y="1608"/>
                      <a:pt x="631" y="1607"/>
                      <a:pt x="622" y="1605"/>
                    </a:cubicBezTo>
                    <a:cubicBezTo>
                      <a:pt x="611" y="1603"/>
                      <a:pt x="603" y="1601"/>
                      <a:pt x="597" y="1600"/>
                    </a:cubicBezTo>
                    <a:cubicBezTo>
                      <a:pt x="480" y="1421"/>
                      <a:pt x="447" y="1232"/>
                      <a:pt x="507" y="1072"/>
                    </a:cubicBezTo>
                    <a:close/>
                    <a:moveTo>
                      <a:pt x="677" y="1682"/>
                    </a:moveTo>
                    <a:cubicBezTo>
                      <a:pt x="733" y="1690"/>
                      <a:pt x="809" y="1697"/>
                      <a:pt x="897" y="1697"/>
                    </a:cubicBezTo>
                    <a:cubicBezTo>
                      <a:pt x="1088" y="1697"/>
                      <a:pt x="1337" y="1664"/>
                      <a:pt x="1571" y="1533"/>
                    </a:cubicBezTo>
                    <a:cubicBezTo>
                      <a:pt x="1581" y="1527"/>
                      <a:pt x="1591" y="1522"/>
                      <a:pt x="1600" y="1516"/>
                    </a:cubicBezTo>
                    <a:cubicBezTo>
                      <a:pt x="1610" y="1510"/>
                      <a:pt x="1620" y="1504"/>
                      <a:pt x="1629" y="1498"/>
                    </a:cubicBezTo>
                    <a:cubicBezTo>
                      <a:pt x="1660" y="1478"/>
                      <a:pt x="1690" y="1457"/>
                      <a:pt x="1720" y="1433"/>
                    </a:cubicBezTo>
                    <a:cubicBezTo>
                      <a:pt x="1790" y="1498"/>
                      <a:pt x="1858" y="1561"/>
                      <a:pt x="1919" y="1621"/>
                    </a:cubicBezTo>
                    <a:cubicBezTo>
                      <a:pt x="1909" y="1629"/>
                      <a:pt x="1898" y="1638"/>
                      <a:pt x="1887" y="1645"/>
                    </a:cubicBezTo>
                    <a:cubicBezTo>
                      <a:pt x="1821" y="1693"/>
                      <a:pt x="1752" y="1731"/>
                      <a:pt x="1683" y="1762"/>
                    </a:cubicBezTo>
                    <a:cubicBezTo>
                      <a:pt x="1671" y="1767"/>
                      <a:pt x="1659" y="1771"/>
                      <a:pt x="1648" y="1776"/>
                    </a:cubicBezTo>
                    <a:cubicBezTo>
                      <a:pt x="1636" y="1781"/>
                      <a:pt x="1624" y="1785"/>
                      <a:pt x="1613" y="1790"/>
                    </a:cubicBezTo>
                    <a:cubicBezTo>
                      <a:pt x="1325" y="1893"/>
                      <a:pt x="1040" y="1872"/>
                      <a:pt x="905" y="1852"/>
                    </a:cubicBezTo>
                    <a:cubicBezTo>
                      <a:pt x="856" y="1845"/>
                      <a:pt x="827" y="1838"/>
                      <a:pt x="825" y="1838"/>
                    </a:cubicBezTo>
                    <a:cubicBezTo>
                      <a:pt x="821" y="1837"/>
                      <a:pt x="816" y="1837"/>
                      <a:pt x="812" y="1838"/>
                    </a:cubicBezTo>
                    <a:cubicBezTo>
                      <a:pt x="771" y="1805"/>
                      <a:pt x="732" y="1769"/>
                      <a:pt x="696" y="1729"/>
                    </a:cubicBezTo>
                    <a:cubicBezTo>
                      <a:pt x="689" y="1721"/>
                      <a:pt x="682" y="1712"/>
                      <a:pt x="675" y="1704"/>
                    </a:cubicBezTo>
                    <a:cubicBezTo>
                      <a:pt x="668" y="1696"/>
                      <a:pt x="661" y="1687"/>
                      <a:pt x="654" y="1679"/>
                    </a:cubicBezTo>
                    <a:cubicBezTo>
                      <a:pt x="661" y="1680"/>
                      <a:pt x="669" y="1681"/>
                      <a:pt x="677" y="1682"/>
                    </a:cubicBezTo>
                    <a:close/>
                    <a:moveTo>
                      <a:pt x="1579" y="2051"/>
                    </a:moveTo>
                    <a:cubicBezTo>
                      <a:pt x="1565" y="2052"/>
                      <a:pt x="1550" y="2053"/>
                      <a:pt x="1536" y="2053"/>
                    </a:cubicBezTo>
                    <a:cubicBezTo>
                      <a:pt x="1523" y="2053"/>
                      <a:pt x="1510" y="2053"/>
                      <a:pt x="1497" y="2053"/>
                    </a:cubicBezTo>
                    <a:cubicBezTo>
                      <a:pt x="1497" y="2053"/>
                      <a:pt x="1497" y="2053"/>
                      <a:pt x="1497" y="2053"/>
                    </a:cubicBezTo>
                    <a:cubicBezTo>
                      <a:pt x="1495" y="2053"/>
                      <a:pt x="1493" y="2053"/>
                      <a:pt x="1490" y="2053"/>
                    </a:cubicBezTo>
                    <a:cubicBezTo>
                      <a:pt x="1283" y="2052"/>
                      <a:pt x="1101" y="2010"/>
                      <a:pt x="947" y="1927"/>
                    </a:cubicBezTo>
                    <a:cubicBezTo>
                      <a:pt x="1000" y="1933"/>
                      <a:pt x="1065" y="1938"/>
                      <a:pt x="1139" y="1938"/>
                    </a:cubicBezTo>
                    <a:cubicBezTo>
                      <a:pt x="1272" y="1938"/>
                      <a:pt x="1432" y="1922"/>
                      <a:pt x="1596" y="1868"/>
                    </a:cubicBezTo>
                    <a:cubicBezTo>
                      <a:pt x="1609" y="1864"/>
                      <a:pt x="1622" y="1859"/>
                      <a:pt x="1635" y="1855"/>
                    </a:cubicBezTo>
                    <a:cubicBezTo>
                      <a:pt x="1648" y="1850"/>
                      <a:pt x="1660" y="1845"/>
                      <a:pt x="1673" y="1840"/>
                    </a:cubicBezTo>
                    <a:cubicBezTo>
                      <a:pt x="1773" y="1800"/>
                      <a:pt x="1874" y="1744"/>
                      <a:pt x="1969" y="1668"/>
                    </a:cubicBezTo>
                    <a:cubicBezTo>
                      <a:pt x="2079" y="1776"/>
                      <a:pt x="2167" y="1865"/>
                      <a:pt x="2212" y="1911"/>
                    </a:cubicBezTo>
                    <a:cubicBezTo>
                      <a:pt x="2114" y="1950"/>
                      <a:pt x="1864" y="2036"/>
                      <a:pt x="1579" y="2051"/>
                    </a:cubicBezTo>
                    <a:close/>
                    <a:moveTo>
                      <a:pt x="791" y="2044"/>
                    </a:moveTo>
                    <a:cubicBezTo>
                      <a:pt x="732" y="1977"/>
                      <a:pt x="694" y="1896"/>
                      <a:pt x="680" y="1810"/>
                    </a:cubicBezTo>
                    <a:cubicBezTo>
                      <a:pt x="868" y="1999"/>
                      <a:pt x="1115" y="2103"/>
                      <a:pt x="1416" y="2119"/>
                    </a:cubicBezTo>
                    <a:cubicBezTo>
                      <a:pt x="1339" y="2173"/>
                      <a:pt x="1246" y="2204"/>
                      <a:pt x="1145" y="2204"/>
                    </a:cubicBezTo>
                    <a:cubicBezTo>
                      <a:pt x="1101" y="2204"/>
                      <a:pt x="1057" y="2198"/>
                      <a:pt x="1015" y="2186"/>
                    </a:cubicBezTo>
                    <a:cubicBezTo>
                      <a:pt x="1005" y="2183"/>
                      <a:pt x="994" y="2185"/>
                      <a:pt x="985" y="2192"/>
                    </a:cubicBezTo>
                    <a:cubicBezTo>
                      <a:pt x="977" y="2198"/>
                      <a:pt x="972" y="2208"/>
                      <a:pt x="972" y="2219"/>
                    </a:cubicBezTo>
                    <a:cubicBezTo>
                      <a:pt x="972" y="2256"/>
                      <a:pt x="972" y="2256"/>
                      <a:pt x="972" y="2256"/>
                    </a:cubicBezTo>
                    <a:cubicBezTo>
                      <a:pt x="972" y="2304"/>
                      <a:pt x="933" y="2343"/>
                      <a:pt x="885" y="2343"/>
                    </a:cubicBezTo>
                    <a:cubicBezTo>
                      <a:pt x="837" y="2343"/>
                      <a:pt x="798" y="2304"/>
                      <a:pt x="798" y="2256"/>
                    </a:cubicBezTo>
                    <a:cubicBezTo>
                      <a:pt x="798" y="2079"/>
                      <a:pt x="798" y="2079"/>
                      <a:pt x="798" y="2079"/>
                    </a:cubicBezTo>
                    <a:cubicBezTo>
                      <a:pt x="798" y="2075"/>
                      <a:pt x="798" y="2072"/>
                      <a:pt x="799" y="2069"/>
                    </a:cubicBezTo>
                    <a:cubicBezTo>
                      <a:pt x="800" y="2060"/>
                      <a:pt x="797" y="2051"/>
                      <a:pt x="791" y="2044"/>
                    </a:cubicBezTo>
                    <a:close/>
                    <a:moveTo>
                      <a:pt x="2221" y="2515"/>
                    </a:moveTo>
                    <a:cubicBezTo>
                      <a:pt x="2105" y="2632"/>
                      <a:pt x="1867" y="2615"/>
                      <a:pt x="1808" y="2609"/>
                    </a:cubicBezTo>
                    <a:cubicBezTo>
                      <a:pt x="1476" y="2158"/>
                      <a:pt x="1476" y="2158"/>
                      <a:pt x="1476" y="2158"/>
                    </a:cubicBezTo>
                    <a:cubicBezTo>
                      <a:pt x="1491" y="2146"/>
                      <a:pt x="1505" y="2134"/>
                      <a:pt x="1519" y="2121"/>
                    </a:cubicBezTo>
                    <a:cubicBezTo>
                      <a:pt x="1556" y="2120"/>
                      <a:pt x="1592" y="2118"/>
                      <a:pt x="1628" y="2116"/>
                    </a:cubicBezTo>
                    <a:lnTo>
                      <a:pt x="2221" y="2515"/>
                    </a:lnTo>
                    <a:close/>
                    <a:moveTo>
                      <a:pt x="1190" y="130"/>
                    </a:moveTo>
                    <a:cubicBezTo>
                      <a:pt x="1198" y="110"/>
                      <a:pt x="1205" y="96"/>
                      <a:pt x="1210" y="87"/>
                    </a:cubicBezTo>
                    <a:cubicBezTo>
                      <a:pt x="1218" y="134"/>
                      <a:pt x="1213" y="236"/>
                      <a:pt x="1180" y="288"/>
                    </a:cubicBezTo>
                    <a:cubicBezTo>
                      <a:pt x="1180" y="289"/>
                      <a:pt x="1090" y="417"/>
                      <a:pt x="926" y="432"/>
                    </a:cubicBezTo>
                    <a:cubicBezTo>
                      <a:pt x="925" y="432"/>
                      <a:pt x="924" y="432"/>
                      <a:pt x="923" y="432"/>
                    </a:cubicBezTo>
                    <a:cubicBezTo>
                      <a:pt x="866" y="346"/>
                      <a:pt x="866" y="346"/>
                      <a:pt x="866" y="346"/>
                    </a:cubicBezTo>
                    <a:cubicBezTo>
                      <a:pt x="861" y="338"/>
                      <a:pt x="856" y="331"/>
                      <a:pt x="850" y="325"/>
                    </a:cubicBezTo>
                    <a:cubicBezTo>
                      <a:pt x="971" y="326"/>
                      <a:pt x="1127" y="286"/>
                      <a:pt x="1190" y="130"/>
                    </a:cubicBezTo>
                    <a:close/>
                    <a:moveTo>
                      <a:pt x="356" y="914"/>
                    </a:moveTo>
                    <a:cubicBezTo>
                      <a:pt x="346" y="900"/>
                      <a:pt x="328" y="895"/>
                      <a:pt x="312" y="903"/>
                    </a:cubicBezTo>
                    <a:cubicBezTo>
                      <a:pt x="297" y="911"/>
                      <a:pt x="290" y="929"/>
                      <a:pt x="296" y="945"/>
                    </a:cubicBezTo>
                    <a:cubicBezTo>
                      <a:pt x="314" y="992"/>
                      <a:pt x="317" y="1031"/>
                      <a:pt x="304" y="1058"/>
                    </a:cubicBezTo>
                    <a:cubicBezTo>
                      <a:pt x="300" y="1066"/>
                      <a:pt x="295" y="1072"/>
                      <a:pt x="290" y="1077"/>
                    </a:cubicBezTo>
                    <a:cubicBezTo>
                      <a:pt x="182" y="898"/>
                      <a:pt x="182" y="898"/>
                      <a:pt x="182" y="898"/>
                    </a:cubicBezTo>
                    <a:cubicBezTo>
                      <a:pt x="105" y="739"/>
                      <a:pt x="179" y="638"/>
                      <a:pt x="229" y="592"/>
                    </a:cubicBezTo>
                    <a:cubicBezTo>
                      <a:pt x="236" y="640"/>
                      <a:pt x="254" y="687"/>
                      <a:pt x="282" y="730"/>
                    </a:cubicBezTo>
                    <a:cubicBezTo>
                      <a:pt x="436" y="964"/>
                      <a:pt x="436" y="964"/>
                      <a:pt x="436" y="964"/>
                    </a:cubicBezTo>
                    <a:cubicBezTo>
                      <a:pt x="387" y="959"/>
                      <a:pt x="356" y="914"/>
                      <a:pt x="356" y="91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NZ"/>
              </a:p>
            </p:txBody>
          </p:sp>
        </p:grpSp>
      </p:grpSp>
      <p:grpSp>
        <p:nvGrpSpPr>
          <p:cNvPr id="179212" name="Group 73">
            <a:extLst>
              <a:ext uri="{FF2B5EF4-FFF2-40B4-BE49-F238E27FC236}">
                <a16:creationId xmlns:a16="http://schemas.microsoft.com/office/drawing/2014/main" id="{E328965A-CAB0-DF15-2EA1-3927CBEE0F39}"/>
              </a:ext>
            </a:extLst>
          </p:cNvPr>
          <p:cNvGrpSpPr>
            <a:grpSpLocks/>
          </p:cNvGrpSpPr>
          <p:nvPr/>
        </p:nvGrpSpPr>
        <p:grpSpPr bwMode="auto">
          <a:xfrm>
            <a:off x="9604375" y="204788"/>
            <a:ext cx="2849563" cy="376237"/>
            <a:chOff x="9604598" y="204437"/>
            <a:chExt cx="2848654" cy="377134"/>
          </a:xfrm>
        </p:grpSpPr>
        <p:sp>
          <p:nvSpPr>
            <p:cNvPr id="75" name="Prostokąt zaokrąglony 7">
              <a:extLst>
                <a:ext uri="{FF2B5EF4-FFF2-40B4-BE49-F238E27FC236}">
                  <a16:creationId xmlns:a16="http://schemas.microsoft.com/office/drawing/2014/main" id="{596B9AE9-6185-ED2E-C2B3-1DFFC24EB6B8}"/>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2 of TB Section</a:t>
              </a:r>
              <a:endParaRPr lang="en-US" sz="1100" b="1">
                <a:solidFill>
                  <a:schemeClr val="bg1"/>
                </a:solidFill>
                <a:latin typeface="Century Gothic" panose="020B0502020202020204" pitchFamily="34" charset="0"/>
              </a:endParaRPr>
            </a:p>
          </p:txBody>
        </p:sp>
        <p:pic>
          <p:nvPicPr>
            <p:cNvPr id="179214" name="Graphic 75" descr="Closed book with solid fill">
              <a:extLst>
                <a:ext uri="{FF2B5EF4-FFF2-40B4-BE49-F238E27FC236}">
                  <a16:creationId xmlns:a16="http://schemas.microsoft.com/office/drawing/2014/main" id="{A57FBFD9-F4D9-59B9-A4AB-C442980ECEE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additive="base">
                                        <p:cTn id="7" dur="1000" fill="hold"/>
                                        <p:tgtEl>
                                          <p:spTgt spid="24"/>
                                        </p:tgtEl>
                                        <p:attrNameLst>
                                          <p:attrName>ppt_x</p:attrName>
                                        </p:attrNameLst>
                                      </p:cBhvr>
                                      <p:tavLst>
                                        <p:tav tm="0">
                                          <p:val>
                                            <p:strVal val="#ppt_x"/>
                                          </p:val>
                                        </p:tav>
                                        <p:tav tm="100000">
                                          <p:val>
                                            <p:strVal val="#ppt_x"/>
                                          </p:val>
                                        </p:tav>
                                      </p:tavLst>
                                    </p:anim>
                                    <p:anim calcmode="lin" valueType="num">
                                      <p:cBhvr additive="base">
                                        <p:cTn id="8" dur="1000" fill="hold"/>
                                        <p:tgtEl>
                                          <p:spTgt spid="24"/>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1000"/>
                            </p:stCondLst>
                            <p:childTnLst>
                              <p:par>
                                <p:cTn id="10" presetID="2" presetClass="entr" presetSubtype="4" fill="hold" nodeType="afterEffect">
                                  <p:stCondLst>
                                    <p:cond delay="0"/>
                                  </p:stCondLst>
                                  <p:childTnLst>
                                    <p:set>
                                      <p:cBhvr>
                                        <p:cTn id="11" dur="1" fill="hold">
                                          <p:stCondLst>
                                            <p:cond delay="0"/>
                                          </p:stCondLst>
                                        </p:cTn>
                                        <p:tgtEl>
                                          <p:spTgt spid="57"/>
                                        </p:tgtEl>
                                        <p:attrNameLst>
                                          <p:attrName>style.visibility</p:attrName>
                                        </p:attrNameLst>
                                      </p:cBhvr>
                                      <p:to>
                                        <p:strVal val="visible"/>
                                      </p:to>
                                    </p:set>
                                    <p:anim calcmode="lin" valueType="num">
                                      <p:cBhvr additive="base">
                                        <p:cTn id="12" dur="1000" fill="hold"/>
                                        <p:tgtEl>
                                          <p:spTgt spid="57"/>
                                        </p:tgtEl>
                                        <p:attrNameLst>
                                          <p:attrName>ppt_x</p:attrName>
                                        </p:attrNameLst>
                                      </p:cBhvr>
                                      <p:tavLst>
                                        <p:tav tm="0">
                                          <p:val>
                                            <p:strVal val="#ppt_x"/>
                                          </p:val>
                                        </p:tav>
                                        <p:tav tm="100000">
                                          <p:val>
                                            <p:strVal val="#ppt_x"/>
                                          </p:val>
                                        </p:tav>
                                      </p:tavLst>
                                    </p:anim>
                                    <p:anim calcmode="lin" valueType="num">
                                      <p:cBhvr additive="base">
                                        <p:cTn id="13" dur="1000" fill="hold"/>
                                        <p:tgtEl>
                                          <p:spTgt spid="57"/>
                                        </p:tgtEl>
                                        <p:attrNameLst>
                                          <p:attrName>ppt_y</p:attrName>
                                        </p:attrNameLst>
                                      </p:cBhvr>
                                      <p:tavLst>
                                        <p:tav tm="0">
                                          <p:val>
                                            <p:strVal val="1+#ppt_h/2"/>
                                          </p:val>
                                        </p:tav>
                                        <p:tav tm="100000">
                                          <p:val>
                                            <p:strVal val="#ppt_y"/>
                                          </p:val>
                                        </p:tav>
                                      </p:tavLst>
                                    </p:anim>
                                  </p:childTnLst>
                                </p:cTn>
                              </p:par>
                            </p:childTnLst>
                          </p:cTn>
                        </p:par>
                        <p:par>
                          <p:cTn id="14" fill="hold" nodeType="afterGroup">
                            <p:stCondLst>
                              <p:cond delay="2000"/>
                            </p:stCondLst>
                            <p:childTnLst>
                              <p:par>
                                <p:cTn id="15" presetID="2" presetClass="entr" presetSubtype="4" fill="hold" nodeType="afterEffect">
                                  <p:stCondLst>
                                    <p:cond delay="0"/>
                                  </p:stCondLst>
                                  <p:childTnLst>
                                    <p:set>
                                      <p:cBhvr>
                                        <p:cTn id="16" dur="1" fill="hold">
                                          <p:stCondLst>
                                            <p:cond delay="0"/>
                                          </p:stCondLst>
                                        </p:cTn>
                                        <p:tgtEl>
                                          <p:spTgt spid="51"/>
                                        </p:tgtEl>
                                        <p:attrNameLst>
                                          <p:attrName>style.visibility</p:attrName>
                                        </p:attrNameLst>
                                      </p:cBhvr>
                                      <p:to>
                                        <p:strVal val="visible"/>
                                      </p:to>
                                    </p:set>
                                    <p:anim calcmode="lin" valueType="num">
                                      <p:cBhvr additive="base">
                                        <p:cTn id="17" dur="1000" fill="hold"/>
                                        <p:tgtEl>
                                          <p:spTgt spid="51"/>
                                        </p:tgtEl>
                                        <p:attrNameLst>
                                          <p:attrName>ppt_x</p:attrName>
                                        </p:attrNameLst>
                                      </p:cBhvr>
                                      <p:tavLst>
                                        <p:tav tm="0">
                                          <p:val>
                                            <p:strVal val="#ppt_x"/>
                                          </p:val>
                                        </p:tav>
                                        <p:tav tm="100000">
                                          <p:val>
                                            <p:strVal val="#ppt_x"/>
                                          </p:val>
                                        </p:tav>
                                      </p:tavLst>
                                    </p:anim>
                                    <p:anim calcmode="lin" valueType="num">
                                      <p:cBhvr additive="base">
                                        <p:cTn id="18" dur="1000" fill="hold"/>
                                        <p:tgtEl>
                                          <p:spTgt spid="51"/>
                                        </p:tgtEl>
                                        <p:attrNameLst>
                                          <p:attrName>ppt_y</p:attrName>
                                        </p:attrNameLst>
                                      </p:cBhvr>
                                      <p:tavLst>
                                        <p:tav tm="0">
                                          <p:val>
                                            <p:strVal val="1+#ppt_h/2"/>
                                          </p:val>
                                        </p:tav>
                                        <p:tav tm="100000">
                                          <p:val>
                                            <p:strVal val="#ppt_y"/>
                                          </p:val>
                                        </p:tav>
                                      </p:tavLst>
                                    </p:anim>
                                  </p:childTnLst>
                                </p:cTn>
                              </p:par>
                            </p:childTnLst>
                          </p:cTn>
                        </p:par>
                        <p:par>
                          <p:cTn id="19" fill="hold" nodeType="afterGroup">
                            <p:stCondLst>
                              <p:cond delay="3000"/>
                            </p:stCondLst>
                            <p:childTnLst>
                              <p:par>
                                <p:cTn id="20" presetID="2" presetClass="entr" presetSubtype="1" fill="hold" nodeType="afterEffect">
                                  <p:stCondLst>
                                    <p:cond delay="0"/>
                                  </p:stCondLst>
                                  <p:childTnLst>
                                    <p:set>
                                      <p:cBhvr>
                                        <p:cTn id="21" dur="1" fill="hold">
                                          <p:stCondLst>
                                            <p:cond delay="0"/>
                                          </p:stCondLst>
                                        </p:cTn>
                                        <p:tgtEl>
                                          <p:spTgt spid="45"/>
                                        </p:tgtEl>
                                        <p:attrNameLst>
                                          <p:attrName>style.visibility</p:attrName>
                                        </p:attrNameLst>
                                      </p:cBhvr>
                                      <p:to>
                                        <p:strVal val="visible"/>
                                      </p:to>
                                    </p:set>
                                    <p:anim calcmode="lin" valueType="num">
                                      <p:cBhvr additive="base">
                                        <p:cTn id="22" dur="1000" fill="hold"/>
                                        <p:tgtEl>
                                          <p:spTgt spid="45"/>
                                        </p:tgtEl>
                                        <p:attrNameLst>
                                          <p:attrName>ppt_x</p:attrName>
                                        </p:attrNameLst>
                                      </p:cBhvr>
                                      <p:tavLst>
                                        <p:tav tm="0">
                                          <p:val>
                                            <p:strVal val="#ppt_x"/>
                                          </p:val>
                                        </p:tav>
                                        <p:tav tm="100000">
                                          <p:val>
                                            <p:strVal val="#ppt_x"/>
                                          </p:val>
                                        </p:tav>
                                      </p:tavLst>
                                    </p:anim>
                                    <p:anim calcmode="lin" valueType="num">
                                      <p:cBhvr additive="base">
                                        <p:cTn id="23" dur="1000" fill="hold"/>
                                        <p:tgtEl>
                                          <p:spTgt spid="4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1250" name="Picture 2">
            <a:extLst>
              <a:ext uri="{FF2B5EF4-FFF2-40B4-BE49-F238E27FC236}">
                <a16:creationId xmlns:a16="http://schemas.microsoft.com/office/drawing/2014/main" id="{88296ADE-5EAE-ECA6-6B5B-13DE5802229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p:blipFill>
        <p:spPr bwMode="auto">
          <a:xfrm>
            <a:off x="1846263" y="697918"/>
            <a:ext cx="8207375" cy="55526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1251" name="Text Placeholder 1">
            <a:extLst>
              <a:ext uri="{FF2B5EF4-FFF2-40B4-BE49-F238E27FC236}">
                <a16:creationId xmlns:a16="http://schemas.microsoft.com/office/drawing/2014/main" id="{6063EB83-A2B3-914E-9A11-C9058E39D392}"/>
              </a:ext>
            </a:extLst>
          </p:cNvPr>
          <p:cNvSpPr txBox="1">
            <a:spLocks noChangeArrowheads="1"/>
          </p:cNvSpPr>
          <p:nvPr/>
        </p:nvSpPr>
        <p:spPr bwMode="auto">
          <a:xfrm>
            <a:off x="261938" y="188913"/>
            <a:ext cx="10279062"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79488">
              <a:defRPr>
                <a:solidFill>
                  <a:schemeClr val="tx1"/>
                </a:solidFill>
                <a:latin typeface="Calibri" panose="020F0502020204030204" pitchFamily="34" charset="0"/>
              </a:defRPr>
            </a:lvl1pPr>
            <a:lvl2pPr marL="795338" indent="-304800" defTabSz="979488">
              <a:defRPr>
                <a:solidFill>
                  <a:schemeClr val="tx1"/>
                </a:solidFill>
                <a:latin typeface="Calibri" panose="020F0502020204030204" pitchFamily="34" charset="0"/>
              </a:defRPr>
            </a:lvl2pPr>
            <a:lvl3pPr marL="1223963" indent="-244475" defTabSz="979488">
              <a:defRPr>
                <a:solidFill>
                  <a:schemeClr val="tx1"/>
                </a:solidFill>
                <a:latin typeface="Calibri" panose="020F0502020204030204" pitchFamily="34" charset="0"/>
              </a:defRPr>
            </a:lvl3pPr>
            <a:lvl4pPr marL="1712913" indent="-244475" defTabSz="979488">
              <a:defRPr>
                <a:solidFill>
                  <a:schemeClr val="tx1"/>
                </a:solidFill>
                <a:latin typeface="Calibri" panose="020F0502020204030204" pitchFamily="34" charset="0"/>
              </a:defRPr>
            </a:lvl4pPr>
            <a:lvl5pPr marL="2203450" indent="-244475" defTabSz="979488">
              <a:defRPr>
                <a:solidFill>
                  <a:schemeClr val="tx1"/>
                </a:solidFill>
                <a:latin typeface="Calibri" panose="020F0502020204030204" pitchFamily="34" charset="0"/>
              </a:defRPr>
            </a:lvl5pPr>
            <a:lvl6pPr marL="2660650" indent="-244475" defTabSz="979488" eaLnBrk="0" fontAlgn="base" hangingPunct="0">
              <a:spcBef>
                <a:spcPct val="0"/>
              </a:spcBef>
              <a:spcAft>
                <a:spcPct val="0"/>
              </a:spcAft>
              <a:defRPr>
                <a:solidFill>
                  <a:schemeClr val="tx1"/>
                </a:solidFill>
                <a:latin typeface="Calibri" panose="020F0502020204030204" pitchFamily="34" charset="0"/>
              </a:defRPr>
            </a:lvl6pPr>
            <a:lvl7pPr marL="3117850" indent="-244475" defTabSz="979488" eaLnBrk="0" fontAlgn="base" hangingPunct="0">
              <a:spcBef>
                <a:spcPct val="0"/>
              </a:spcBef>
              <a:spcAft>
                <a:spcPct val="0"/>
              </a:spcAft>
              <a:defRPr>
                <a:solidFill>
                  <a:schemeClr val="tx1"/>
                </a:solidFill>
                <a:latin typeface="Calibri" panose="020F0502020204030204" pitchFamily="34" charset="0"/>
              </a:defRPr>
            </a:lvl7pPr>
            <a:lvl8pPr marL="3575050" indent="-244475" defTabSz="979488" eaLnBrk="0" fontAlgn="base" hangingPunct="0">
              <a:spcBef>
                <a:spcPct val="0"/>
              </a:spcBef>
              <a:spcAft>
                <a:spcPct val="0"/>
              </a:spcAft>
              <a:defRPr>
                <a:solidFill>
                  <a:schemeClr val="tx1"/>
                </a:solidFill>
                <a:latin typeface="Calibri" panose="020F0502020204030204" pitchFamily="34" charset="0"/>
              </a:defRPr>
            </a:lvl8pPr>
            <a:lvl9pPr marL="4032250" indent="-244475" defTabSz="979488"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NZ" altLang="en-US" b="1">
                <a:solidFill>
                  <a:srgbClr val="7BC716"/>
                </a:solidFill>
                <a:latin typeface="Century Gothic" panose="020B0502020202020204" pitchFamily="34" charset="0"/>
              </a:rPr>
              <a:t>Teams: </a:t>
            </a:r>
            <a:r>
              <a:rPr lang="en-NZ" altLang="en-US">
                <a:latin typeface="Century Gothic" panose="020B0502020202020204" pitchFamily="34" charset="0"/>
              </a:rPr>
              <a:t>Attitudes To Team Activities</a:t>
            </a:r>
            <a:endParaRPr lang="en-NZ" altLang="en-US" sz="1200">
              <a:latin typeface="Century Gothic" panose="020B0502020202020204" pitchFamily="34" charset="0"/>
            </a:endParaRPr>
          </a:p>
        </p:txBody>
      </p:sp>
      <p:grpSp>
        <p:nvGrpSpPr>
          <p:cNvPr id="181252" name="Group 4">
            <a:extLst>
              <a:ext uri="{FF2B5EF4-FFF2-40B4-BE49-F238E27FC236}">
                <a16:creationId xmlns:a16="http://schemas.microsoft.com/office/drawing/2014/main" id="{4C26E72A-35C8-6DAA-67F5-F0129794E0CF}"/>
              </a:ext>
            </a:extLst>
          </p:cNvPr>
          <p:cNvGrpSpPr>
            <a:grpSpLocks/>
          </p:cNvGrpSpPr>
          <p:nvPr/>
        </p:nvGrpSpPr>
        <p:grpSpPr bwMode="auto">
          <a:xfrm>
            <a:off x="9604375" y="204788"/>
            <a:ext cx="2849563" cy="376237"/>
            <a:chOff x="9604598" y="204437"/>
            <a:chExt cx="2848654" cy="377134"/>
          </a:xfrm>
        </p:grpSpPr>
        <p:sp>
          <p:nvSpPr>
            <p:cNvPr id="6" name="Prostokąt zaokrąglony 7">
              <a:extLst>
                <a:ext uri="{FF2B5EF4-FFF2-40B4-BE49-F238E27FC236}">
                  <a16:creationId xmlns:a16="http://schemas.microsoft.com/office/drawing/2014/main" id="{0B6F74DC-53BC-B071-1EC9-76360BFB4E81}"/>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3 of TB Section</a:t>
              </a:r>
              <a:endParaRPr lang="en-US" sz="1100" b="1">
                <a:solidFill>
                  <a:schemeClr val="bg1"/>
                </a:solidFill>
                <a:latin typeface="Century Gothic" panose="020B0502020202020204" pitchFamily="34" charset="0"/>
              </a:endParaRPr>
            </a:p>
          </p:txBody>
        </p:sp>
        <p:pic>
          <p:nvPicPr>
            <p:cNvPr id="181254" name="Graphic 6" descr="Closed book with solid fill">
              <a:extLst>
                <a:ext uri="{FF2B5EF4-FFF2-40B4-BE49-F238E27FC236}">
                  <a16:creationId xmlns:a16="http://schemas.microsoft.com/office/drawing/2014/main" id="{F3C87541-EE18-7FEF-FE4C-3C3F378F53C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ransition>
    <p:cut/>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0D5D5D0B-904C-D347-8C00-2300B1E23E97}"/>
              </a:ext>
            </a:extLst>
          </p:cNvPr>
          <p:cNvSpPr>
            <a:spLocks noGrp="1" noChangeArrowheads="1"/>
          </p:cNvSpPr>
          <p:nvPr>
            <p:ph type="ctrTitle" idx="4294967295"/>
          </p:nvPr>
        </p:nvSpPr>
        <p:spPr bwMode="auto">
          <a:xfrm>
            <a:off x="4654550" y="3286125"/>
            <a:ext cx="7200900" cy="8636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l" eaLnBrk="1" hangingPunct="1"/>
            <a:r>
              <a:rPr lang="en-NZ" altLang="en-US" sz="3600" b="1">
                <a:solidFill>
                  <a:srgbClr val="7BC716"/>
                </a:solidFill>
                <a:latin typeface="Century Gothic" panose="020B0502020202020204" pitchFamily="34" charset="0"/>
              </a:rPr>
              <a:t>Team Roles and Team Types</a:t>
            </a:r>
            <a:endParaRPr lang="en-GB" altLang="en-US" sz="2000" b="1">
              <a:solidFill>
                <a:srgbClr val="7BC716"/>
              </a:solidFill>
              <a:latin typeface="Century Gothic" panose="020B0502020202020204" pitchFamily="34" charset="0"/>
            </a:endParaRPr>
          </a:p>
        </p:txBody>
      </p:sp>
      <p:sp>
        <p:nvSpPr>
          <p:cNvPr id="4" name="Rectangle 3">
            <a:extLst>
              <a:ext uri="{FF2B5EF4-FFF2-40B4-BE49-F238E27FC236}">
                <a16:creationId xmlns:a16="http://schemas.microsoft.com/office/drawing/2014/main" id="{D5BB8EB8-5DFD-0113-89E3-C95EB1D12432}"/>
              </a:ext>
            </a:extLst>
          </p:cNvPr>
          <p:cNvSpPr>
            <a:spLocks noChangeArrowheads="1"/>
          </p:cNvSpPr>
          <p:nvPr/>
        </p:nvSpPr>
        <p:spPr bwMode="auto">
          <a:xfrm>
            <a:off x="4654550" y="4005263"/>
            <a:ext cx="4752975" cy="1077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sz="3200">
                <a:latin typeface="Century Gothic" panose="020B0502020202020204" pitchFamily="34" charset="0"/>
              </a:rPr>
              <a:t>Understanding Team Design</a:t>
            </a:r>
            <a:endParaRPr lang="en-GB" altLang="en-US" sz="3200"/>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ppt_x"/>
                                          </p:val>
                                        </p:tav>
                                        <p:tav tm="100000">
                                          <p:val>
                                            <p:strVal val="#ppt_x"/>
                                          </p:val>
                                        </p:tav>
                                      </p:tavLst>
                                    </p:anim>
                                    <p:anim calcmode="lin" valueType="num">
                                      <p:cBhvr additive="base">
                                        <p:cTn id="12" dur="500" fill="hold"/>
                                        <p:tgtEl>
                                          <p:spTgt spid="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6" name="Text Placeholder 2">
            <a:extLst>
              <a:ext uri="{FF2B5EF4-FFF2-40B4-BE49-F238E27FC236}">
                <a16:creationId xmlns:a16="http://schemas.microsoft.com/office/drawing/2014/main" id="{DAD14E74-817F-9A4F-1051-16CCE4D81556}"/>
              </a:ext>
            </a:extLst>
          </p:cNvPr>
          <p:cNvSpPr>
            <a:spLocks noGrp="1" noChangeArrowheads="1"/>
          </p:cNvSpPr>
          <p:nvPr>
            <p:ph type="body" sz="quarter" idx="4294967295"/>
          </p:nvPr>
        </p:nvSpPr>
        <p:spPr bwMode="auto">
          <a:xfrm>
            <a:off x="334963" y="188913"/>
            <a:ext cx="9658350" cy="4000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b="1">
                <a:solidFill>
                  <a:srgbClr val="7BC716"/>
                </a:solidFill>
                <a:latin typeface="Century Gothic" panose="020B0502020202020204" pitchFamily="34" charset="0"/>
              </a:rPr>
              <a:t>Teams: </a:t>
            </a:r>
            <a:r>
              <a:rPr lang="en-NZ" altLang="en-US" sz="1800">
                <a:latin typeface="Century Gothic" panose="020B0502020202020204" pitchFamily="34" charset="0"/>
              </a:rPr>
              <a:t>Your Team Make-up</a:t>
            </a:r>
          </a:p>
        </p:txBody>
      </p:sp>
      <p:sp>
        <p:nvSpPr>
          <p:cNvPr id="185347" name="Rectangle 1">
            <a:extLst>
              <a:ext uri="{FF2B5EF4-FFF2-40B4-BE49-F238E27FC236}">
                <a16:creationId xmlns:a16="http://schemas.microsoft.com/office/drawing/2014/main" id="{83D4A86F-C664-DA74-83BB-48A722A5F7B9}"/>
              </a:ext>
            </a:extLst>
          </p:cNvPr>
          <p:cNvSpPr>
            <a:spLocks noChangeArrowheads="1"/>
          </p:cNvSpPr>
          <p:nvPr/>
        </p:nvSpPr>
        <p:spPr bwMode="auto">
          <a:xfrm>
            <a:off x="622300" y="1274618"/>
            <a:ext cx="6175664" cy="42680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4" tIns="45718" rIns="91434" bIns="45718">
            <a:spAutoFit/>
          </a:bodyPr>
          <a:lstStyle>
            <a:lvl1pPr marL="342900" indent="-342900">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ts val="1200"/>
              </a:spcBef>
              <a:spcAft>
                <a:spcPts val="2400"/>
              </a:spcAft>
              <a:buClr>
                <a:srgbClr val="7BC716"/>
              </a:buClr>
              <a:buSzPct val="130000"/>
              <a:buFont typeface="Arial" panose="020B0604020202020204" pitchFamily="34" charset="0"/>
              <a:buChar char="•"/>
            </a:pPr>
            <a:r>
              <a:rPr lang="en-US" altLang="en-US" sz="2000">
                <a:solidFill>
                  <a:srgbClr val="000000"/>
                </a:solidFill>
                <a:latin typeface="Century Gothic" panose="020B0502020202020204" pitchFamily="34" charset="0"/>
              </a:rPr>
              <a:t>How valuable would it be to your </a:t>
            </a:r>
            <a:br>
              <a:rPr lang="en-US" altLang="en-US" sz="2000">
                <a:solidFill>
                  <a:srgbClr val="000000"/>
                </a:solidFill>
                <a:latin typeface="Century Gothic" panose="020B0502020202020204" pitchFamily="34" charset="0"/>
              </a:rPr>
            </a:br>
            <a:r>
              <a:rPr lang="en-US" altLang="en-US" sz="2000">
                <a:solidFill>
                  <a:srgbClr val="000000"/>
                </a:solidFill>
                <a:latin typeface="Century Gothic" panose="020B0502020202020204" pitchFamily="34" charset="0"/>
              </a:rPr>
              <a:t>organisation, or for team productivity, if </a:t>
            </a:r>
            <a:br>
              <a:rPr lang="en-US" altLang="en-US" sz="2000">
                <a:solidFill>
                  <a:srgbClr val="000000"/>
                </a:solidFill>
                <a:latin typeface="Century Gothic" panose="020B0502020202020204" pitchFamily="34" charset="0"/>
              </a:rPr>
            </a:br>
            <a:r>
              <a:rPr lang="en-US" altLang="en-US" sz="2000" b="1">
                <a:solidFill>
                  <a:srgbClr val="000000"/>
                </a:solidFill>
                <a:latin typeface="Century Gothic" panose="020B0502020202020204" pitchFamily="34" charset="0"/>
              </a:rPr>
              <a:t>you knew more about the make-up </a:t>
            </a:r>
            <a:br>
              <a:rPr lang="en-US" altLang="en-US" sz="2000" b="1">
                <a:solidFill>
                  <a:srgbClr val="000000"/>
                </a:solidFill>
                <a:latin typeface="Century Gothic" panose="020B0502020202020204" pitchFamily="34" charset="0"/>
              </a:rPr>
            </a:br>
            <a:r>
              <a:rPr lang="en-US" altLang="en-US" sz="2000">
                <a:solidFill>
                  <a:srgbClr val="000000"/>
                </a:solidFill>
                <a:latin typeface="Century Gothic" panose="020B0502020202020204" pitchFamily="34" charset="0"/>
              </a:rPr>
              <a:t>of your team? </a:t>
            </a:r>
          </a:p>
          <a:p>
            <a:pPr eaLnBrk="1" hangingPunct="1">
              <a:spcBef>
                <a:spcPts val="1200"/>
              </a:spcBef>
              <a:spcAft>
                <a:spcPts val="1200"/>
              </a:spcAft>
              <a:buClr>
                <a:srgbClr val="7BC716"/>
              </a:buClr>
              <a:buSzPct val="130000"/>
              <a:buFont typeface="Arial" panose="020B0604020202020204" pitchFamily="34" charset="0"/>
              <a:buChar char="•"/>
            </a:pPr>
            <a:r>
              <a:rPr lang="en-US" altLang="en-US" sz="2000">
                <a:solidFill>
                  <a:srgbClr val="000000"/>
                </a:solidFill>
                <a:latin typeface="Century Gothic" panose="020B0502020202020204" pitchFamily="34" charset="0"/>
              </a:rPr>
              <a:t>What if </a:t>
            </a:r>
            <a:r>
              <a:rPr lang="en-US" altLang="en-US" sz="2000" b="1">
                <a:solidFill>
                  <a:srgbClr val="000000"/>
                </a:solidFill>
                <a:latin typeface="Century Gothic" panose="020B0502020202020204" pitchFamily="34" charset="0"/>
              </a:rPr>
              <a:t>you could design </a:t>
            </a:r>
            <a:r>
              <a:rPr lang="en-US" altLang="en-US" sz="2000">
                <a:solidFill>
                  <a:srgbClr val="000000"/>
                </a:solidFill>
                <a:latin typeface="Century Gothic" panose="020B0502020202020204" pitchFamily="34" charset="0"/>
              </a:rPr>
              <a:t>a </a:t>
            </a:r>
            <a:br>
              <a:rPr lang="en-US" altLang="en-US" sz="2000">
                <a:solidFill>
                  <a:srgbClr val="000000"/>
                </a:solidFill>
                <a:latin typeface="Century Gothic" panose="020B0502020202020204" pitchFamily="34" charset="0"/>
              </a:rPr>
            </a:br>
            <a:r>
              <a:rPr lang="en-US" altLang="en-US" sz="2000">
                <a:solidFill>
                  <a:srgbClr val="000000"/>
                </a:solidFill>
                <a:latin typeface="Century Gothic" panose="020B0502020202020204" pitchFamily="34" charset="0"/>
              </a:rPr>
              <a:t>team to function to its maximum potential </a:t>
            </a:r>
            <a:br>
              <a:rPr lang="en-US" altLang="en-US" sz="2000">
                <a:solidFill>
                  <a:srgbClr val="000000"/>
                </a:solidFill>
                <a:latin typeface="Century Gothic" panose="020B0502020202020204" pitchFamily="34" charset="0"/>
              </a:rPr>
            </a:br>
            <a:r>
              <a:rPr lang="en-US" altLang="en-US" sz="2000">
                <a:solidFill>
                  <a:srgbClr val="000000"/>
                </a:solidFill>
                <a:latin typeface="Century Gothic" panose="020B0502020202020204" pitchFamily="34" charset="0"/>
              </a:rPr>
              <a:t>by using its members’ </a:t>
            </a:r>
            <a:r>
              <a:rPr lang="en-US" altLang="en-US" sz="2000" b="1">
                <a:solidFill>
                  <a:srgbClr val="000000"/>
                </a:solidFill>
                <a:latin typeface="Century Gothic" panose="020B0502020202020204" pitchFamily="34" charset="0"/>
              </a:rPr>
              <a:t>natural strengths?</a:t>
            </a:r>
          </a:p>
          <a:p>
            <a:pPr eaLnBrk="1" hangingPunct="1">
              <a:spcBef>
                <a:spcPts val="1200"/>
              </a:spcBef>
              <a:spcAft>
                <a:spcPts val="1200"/>
              </a:spcAft>
              <a:buClr>
                <a:srgbClr val="7BC716"/>
              </a:buClr>
              <a:buSzPct val="130000"/>
              <a:buFont typeface="Arial" panose="020B0604020202020204" pitchFamily="34" charset="0"/>
              <a:buChar char="•"/>
            </a:pPr>
            <a:r>
              <a:rPr lang="en-US" altLang="en-US" sz="2000">
                <a:solidFill>
                  <a:srgbClr val="000000"/>
                </a:solidFill>
                <a:latin typeface="Century Gothic" panose="020B0502020202020204" pitchFamily="34" charset="0"/>
              </a:rPr>
              <a:t>Would it help you to achieve </a:t>
            </a:r>
            <a:r>
              <a:rPr lang="en-US" altLang="en-US" sz="2000" b="1">
                <a:solidFill>
                  <a:srgbClr val="000000"/>
                </a:solidFill>
                <a:latin typeface="Century Gothic" panose="020B0502020202020204" pitchFamily="34" charset="0"/>
              </a:rPr>
              <a:t>your goals</a:t>
            </a:r>
            <a:br>
              <a:rPr lang="en-US" altLang="en-US" sz="2000">
                <a:solidFill>
                  <a:srgbClr val="000000"/>
                </a:solidFill>
                <a:latin typeface="Century Gothic" panose="020B0502020202020204" pitchFamily="34" charset="0"/>
              </a:rPr>
            </a:br>
            <a:r>
              <a:rPr lang="en-US" altLang="en-US" sz="2000" b="1">
                <a:solidFill>
                  <a:srgbClr val="000000"/>
                </a:solidFill>
                <a:latin typeface="Century Gothic" panose="020B0502020202020204" pitchFamily="34" charset="0"/>
              </a:rPr>
              <a:t>and targets</a:t>
            </a:r>
            <a:r>
              <a:rPr lang="en-US" altLang="en-US" sz="2000">
                <a:solidFill>
                  <a:srgbClr val="000000"/>
                </a:solidFill>
                <a:latin typeface="Century Gothic" panose="020B0502020202020204" pitchFamily="34" charset="0"/>
              </a:rPr>
              <a:t>, as a manager, if you had insight </a:t>
            </a:r>
            <a:r>
              <a:rPr lang="en-US" altLang="en-US" sz="2000" b="1">
                <a:solidFill>
                  <a:srgbClr val="000000"/>
                </a:solidFill>
                <a:latin typeface="Century Gothic" panose="020B0502020202020204" pitchFamily="34" charset="0"/>
              </a:rPr>
              <a:t> </a:t>
            </a:r>
            <a:r>
              <a:rPr lang="en-US" altLang="en-US" sz="2000">
                <a:solidFill>
                  <a:srgbClr val="000000"/>
                </a:solidFill>
                <a:latin typeface="Century Gothic" panose="020B0502020202020204" pitchFamily="34" charset="0"/>
              </a:rPr>
              <a:t>into</a:t>
            </a:r>
            <a:r>
              <a:rPr lang="en-US" altLang="en-US" sz="2000" b="1">
                <a:solidFill>
                  <a:srgbClr val="000000"/>
                </a:solidFill>
                <a:latin typeface="Century Gothic" panose="020B0502020202020204" pitchFamily="34" charset="0"/>
              </a:rPr>
              <a:t> the roles </a:t>
            </a:r>
            <a:r>
              <a:rPr lang="en-US" altLang="en-US" sz="2000">
                <a:solidFill>
                  <a:srgbClr val="000000"/>
                </a:solidFill>
                <a:latin typeface="Century Gothic" panose="020B0502020202020204" pitchFamily="34" charset="0"/>
              </a:rPr>
              <a:t>your team members are</a:t>
            </a:r>
            <a:br>
              <a:rPr lang="en-US" altLang="en-US" sz="2000">
                <a:solidFill>
                  <a:srgbClr val="000000"/>
                </a:solidFill>
                <a:latin typeface="Century Gothic" panose="020B0502020202020204" pitchFamily="34" charset="0"/>
              </a:rPr>
            </a:br>
            <a:r>
              <a:rPr lang="en-US" altLang="en-US" sz="2000">
                <a:solidFill>
                  <a:srgbClr val="000000"/>
                </a:solidFill>
                <a:latin typeface="Century Gothic" panose="020B0502020202020204" pitchFamily="34" charset="0"/>
              </a:rPr>
              <a:t>likely to adopt? </a:t>
            </a:r>
            <a:endParaRPr lang="en-GB" altLang="en-US" sz="2000">
              <a:solidFill>
                <a:srgbClr val="000000"/>
              </a:solidFill>
              <a:latin typeface="Century Gothic" panose="020B0502020202020204" pitchFamily="34" charset="0"/>
            </a:endParaRPr>
          </a:p>
        </p:txBody>
      </p:sp>
      <p:pic>
        <p:nvPicPr>
          <p:cNvPr id="185348" name="Picture 2">
            <a:extLst>
              <a:ext uri="{FF2B5EF4-FFF2-40B4-BE49-F238E27FC236}">
                <a16:creationId xmlns:a16="http://schemas.microsoft.com/office/drawing/2014/main" id="{58EDCF7D-728A-7637-F571-9B01AFC8D0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66042" t="17036" r="15105" b="15926"/>
          <a:stretch>
            <a:fillRect/>
          </a:stretch>
        </p:blipFill>
        <p:spPr bwMode="auto">
          <a:xfrm>
            <a:off x="6599238" y="909638"/>
            <a:ext cx="5018087" cy="50180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185349" name="Group 4">
            <a:extLst>
              <a:ext uri="{FF2B5EF4-FFF2-40B4-BE49-F238E27FC236}">
                <a16:creationId xmlns:a16="http://schemas.microsoft.com/office/drawing/2014/main" id="{758B5E27-4962-2AF9-ED4E-465A6B0D037E}"/>
              </a:ext>
            </a:extLst>
          </p:cNvPr>
          <p:cNvGrpSpPr>
            <a:grpSpLocks/>
          </p:cNvGrpSpPr>
          <p:nvPr/>
        </p:nvGrpSpPr>
        <p:grpSpPr bwMode="auto">
          <a:xfrm>
            <a:off x="9604375" y="204788"/>
            <a:ext cx="2849563" cy="376237"/>
            <a:chOff x="9604598" y="204437"/>
            <a:chExt cx="2848654" cy="377134"/>
          </a:xfrm>
        </p:grpSpPr>
        <p:sp>
          <p:nvSpPr>
            <p:cNvPr id="6" name="Prostokąt zaokrąglony 7">
              <a:extLst>
                <a:ext uri="{FF2B5EF4-FFF2-40B4-BE49-F238E27FC236}">
                  <a16:creationId xmlns:a16="http://schemas.microsoft.com/office/drawing/2014/main" id="{4BB48A22-FC94-5BCE-331B-16B3BABFF048}"/>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4 of TB Section</a:t>
              </a:r>
              <a:endParaRPr lang="en-US" sz="1100" b="1">
                <a:solidFill>
                  <a:schemeClr val="bg1"/>
                </a:solidFill>
                <a:latin typeface="Century Gothic" panose="020B0502020202020204" pitchFamily="34" charset="0"/>
              </a:endParaRPr>
            </a:p>
          </p:txBody>
        </p:sp>
        <p:pic>
          <p:nvPicPr>
            <p:cNvPr id="185351" name="Graphic 6" descr="Closed book with solid fill">
              <a:extLst>
                <a:ext uri="{FF2B5EF4-FFF2-40B4-BE49-F238E27FC236}">
                  <a16:creationId xmlns:a16="http://schemas.microsoft.com/office/drawing/2014/main" id="{1749B8A2-E37C-D4E1-4D12-0E8FB2B6383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ransition>
    <p:cut/>
  </p:transition>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Text Placeholder 3">
            <a:extLst>
              <a:ext uri="{FF2B5EF4-FFF2-40B4-BE49-F238E27FC236}">
                <a16:creationId xmlns:a16="http://schemas.microsoft.com/office/drawing/2014/main" id="{AD43DEEF-677C-79AE-FE56-F09245FDCB3C}"/>
              </a:ext>
            </a:extLst>
          </p:cNvPr>
          <p:cNvSpPr>
            <a:spLocks noGrp="1" noChangeArrowheads="1"/>
          </p:cNvSpPr>
          <p:nvPr>
            <p:ph type="body" sz="quarter" idx="4294967295"/>
          </p:nvPr>
        </p:nvSpPr>
        <p:spPr bwMode="auto">
          <a:xfrm>
            <a:off x="334963" y="188913"/>
            <a:ext cx="4700587" cy="360362"/>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spcBef>
                <a:spcPts val="1200"/>
              </a:spcBef>
              <a:spcAft>
                <a:spcPts val="600"/>
              </a:spcAft>
              <a:buFont typeface="Arial" panose="020B0604020202020204" pitchFamily="34" charset="0"/>
              <a:buNone/>
            </a:pPr>
            <a:r>
              <a:rPr lang="en-NZ" altLang="en-US" sz="1800" b="1">
                <a:solidFill>
                  <a:srgbClr val="7BC716"/>
                </a:solidFill>
                <a:latin typeface="Century Gothic" panose="020B0502020202020204" pitchFamily="34" charset="0"/>
              </a:rPr>
              <a:t>Teams: </a:t>
            </a:r>
            <a:r>
              <a:rPr lang="en-NZ" altLang="en-US" sz="1800">
                <a:latin typeface="Century Gothic" panose="020B0502020202020204" pitchFamily="34" charset="0"/>
              </a:rPr>
              <a:t>Team Roles on the Diamond</a:t>
            </a:r>
          </a:p>
        </p:txBody>
      </p:sp>
      <p:sp>
        <p:nvSpPr>
          <p:cNvPr id="10" name="Rectangle 3">
            <a:extLst>
              <a:ext uri="{FF2B5EF4-FFF2-40B4-BE49-F238E27FC236}">
                <a16:creationId xmlns:a16="http://schemas.microsoft.com/office/drawing/2014/main" id="{7189552E-DDDC-DDB5-07D1-D453969578D0}"/>
              </a:ext>
            </a:extLst>
          </p:cNvPr>
          <p:cNvSpPr txBox="1">
            <a:spLocks noChangeArrowheads="1"/>
          </p:cNvSpPr>
          <p:nvPr/>
        </p:nvSpPr>
        <p:spPr>
          <a:xfrm>
            <a:off x="271463" y="2047875"/>
            <a:ext cx="5672137" cy="3054350"/>
          </a:xfrm>
          <a:prstGeom prst="rect">
            <a:avLst/>
          </a:prstGeom>
        </p:spPr>
        <p:txBody>
          <a:bodyPr lIns="90683" tIns="45341" rIns="90683" bIns="45341"/>
          <a:lstStyle>
            <a:lvl1pPr marL="334152" indent="-334152" algn="l" rtl="0" eaLnBrk="0" fontAlgn="base" hangingPunct="0">
              <a:spcBef>
                <a:spcPct val="20000"/>
              </a:spcBef>
              <a:spcAft>
                <a:spcPct val="0"/>
              </a:spcAft>
              <a:buClr>
                <a:srgbClr val="D0005F"/>
              </a:buClr>
              <a:buSzPct val="75000"/>
              <a:buChar char="•"/>
              <a:defRPr sz="2800">
                <a:solidFill>
                  <a:schemeClr val="tx1"/>
                </a:solidFill>
                <a:latin typeface="+mn-lt"/>
                <a:ea typeface="+mn-ea"/>
                <a:cs typeface="+mn-cs"/>
              </a:defRPr>
            </a:lvl1pPr>
            <a:lvl2pPr marL="731892" indent="-276494" algn="l" rtl="0" eaLnBrk="0" fontAlgn="base" hangingPunct="0">
              <a:spcBef>
                <a:spcPct val="20000"/>
              </a:spcBef>
              <a:spcAft>
                <a:spcPct val="0"/>
              </a:spcAft>
              <a:buClr>
                <a:srgbClr val="D0005F"/>
              </a:buClr>
              <a:buSzPct val="75000"/>
              <a:buChar char="•"/>
              <a:defRPr sz="2400">
                <a:solidFill>
                  <a:schemeClr val="tx1"/>
                </a:solidFill>
                <a:latin typeface="+mn-lt"/>
              </a:defRPr>
            </a:lvl2pPr>
            <a:lvl3pPr marL="1129635" indent="-220299" algn="l" rtl="0" eaLnBrk="0" fontAlgn="base" hangingPunct="0">
              <a:spcBef>
                <a:spcPct val="20000"/>
              </a:spcBef>
              <a:spcAft>
                <a:spcPct val="0"/>
              </a:spcAft>
              <a:buClr>
                <a:srgbClr val="D0005F"/>
              </a:buClr>
              <a:buSzPct val="75000"/>
              <a:buChar char="•"/>
              <a:defRPr sz="2400">
                <a:solidFill>
                  <a:schemeClr val="tx1"/>
                </a:solidFill>
                <a:latin typeface="+mn-lt"/>
              </a:defRPr>
            </a:lvl3pPr>
            <a:lvl4pPr marL="1583552" indent="-220299" algn="l" rtl="0" eaLnBrk="0" fontAlgn="base" hangingPunct="0">
              <a:spcBef>
                <a:spcPct val="20000"/>
              </a:spcBef>
              <a:spcAft>
                <a:spcPct val="0"/>
              </a:spcAft>
              <a:buClr>
                <a:srgbClr val="D0005F"/>
              </a:buClr>
              <a:buSzPct val="75000"/>
              <a:buChar char="•"/>
              <a:defRPr sz="2400">
                <a:solidFill>
                  <a:schemeClr val="tx1"/>
                </a:solidFill>
                <a:latin typeface="+mn-lt"/>
              </a:defRPr>
            </a:lvl4pPr>
            <a:lvl5pPr marL="2040427" indent="-220299" algn="l" rtl="0" eaLnBrk="0" fontAlgn="base" hangingPunct="0">
              <a:spcBef>
                <a:spcPct val="20000"/>
              </a:spcBef>
              <a:spcAft>
                <a:spcPct val="0"/>
              </a:spcAft>
              <a:buClr>
                <a:srgbClr val="D0005F"/>
              </a:buClr>
              <a:buSzPct val="75000"/>
              <a:buChar char="•"/>
              <a:defRPr sz="2400">
                <a:solidFill>
                  <a:schemeClr val="tx1"/>
                </a:solidFill>
                <a:latin typeface="+mn-lt"/>
              </a:defRPr>
            </a:lvl5pPr>
            <a:lvl6pPr marL="2499434" indent="-227242" algn="l" rtl="0" eaLnBrk="1" fontAlgn="base" hangingPunct="1">
              <a:spcBef>
                <a:spcPct val="20000"/>
              </a:spcBef>
              <a:spcAft>
                <a:spcPct val="0"/>
              </a:spcAft>
              <a:buClr>
                <a:srgbClr val="D0005F"/>
              </a:buClr>
              <a:buSzPct val="75000"/>
              <a:buChar char="•"/>
              <a:defRPr sz="2400">
                <a:solidFill>
                  <a:schemeClr val="tx1"/>
                </a:solidFill>
                <a:latin typeface="+mn-lt"/>
              </a:defRPr>
            </a:lvl6pPr>
            <a:lvl7pPr marL="2953874" indent="-227242" algn="l" rtl="0" eaLnBrk="1" fontAlgn="base" hangingPunct="1">
              <a:spcBef>
                <a:spcPct val="20000"/>
              </a:spcBef>
              <a:spcAft>
                <a:spcPct val="0"/>
              </a:spcAft>
              <a:buClr>
                <a:srgbClr val="D0005F"/>
              </a:buClr>
              <a:buSzPct val="75000"/>
              <a:buChar char="•"/>
              <a:defRPr sz="2400">
                <a:solidFill>
                  <a:schemeClr val="tx1"/>
                </a:solidFill>
                <a:latin typeface="+mn-lt"/>
              </a:defRPr>
            </a:lvl7pPr>
            <a:lvl8pPr marL="3408314" indent="-227242" algn="l" rtl="0" eaLnBrk="1" fontAlgn="base" hangingPunct="1">
              <a:spcBef>
                <a:spcPct val="20000"/>
              </a:spcBef>
              <a:spcAft>
                <a:spcPct val="0"/>
              </a:spcAft>
              <a:buClr>
                <a:srgbClr val="D0005F"/>
              </a:buClr>
              <a:buSzPct val="75000"/>
              <a:buChar char="•"/>
              <a:defRPr sz="2400">
                <a:solidFill>
                  <a:schemeClr val="tx1"/>
                </a:solidFill>
                <a:latin typeface="+mn-lt"/>
              </a:defRPr>
            </a:lvl8pPr>
            <a:lvl9pPr marL="3862755" indent="-227242" algn="l" rtl="0" eaLnBrk="1" fontAlgn="base" hangingPunct="1">
              <a:spcBef>
                <a:spcPct val="20000"/>
              </a:spcBef>
              <a:spcAft>
                <a:spcPct val="0"/>
              </a:spcAft>
              <a:buClr>
                <a:srgbClr val="D0005F"/>
              </a:buClr>
              <a:buSzPct val="75000"/>
              <a:buChar char="•"/>
              <a:defRPr sz="2400">
                <a:solidFill>
                  <a:schemeClr val="tx1"/>
                </a:solidFill>
                <a:latin typeface="+mn-lt"/>
              </a:defRPr>
            </a:lvl9pPr>
          </a:lstStyle>
          <a:p>
            <a:pPr defTabSz="913203" eaLnBrk="1" hangingPunct="1">
              <a:lnSpc>
                <a:spcPts val="3000"/>
              </a:lnSpc>
              <a:spcBef>
                <a:spcPts val="1200"/>
              </a:spcBef>
              <a:spcAft>
                <a:spcPts val="1200"/>
              </a:spcAft>
              <a:buClr>
                <a:srgbClr val="7BC716"/>
              </a:buClr>
              <a:buSzPct val="100000"/>
              <a:defRPr/>
            </a:pPr>
            <a:r>
              <a:rPr lang="en-US" sz="2000" kern="0" dirty="0">
                <a:latin typeface="Century Gothic" panose="020B0502020202020204" pitchFamily="34" charset="0"/>
                <a:cs typeface="Arial" pitchFamily="34" charset="0"/>
              </a:rPr>
              <a:t>The Extended DISC® Team Roles Map divides team functions into10 roles.</a:t>
            </a:r>
          </a:p>
          <a:p>
            <a:pPr defTabSz="913203" eaLnBrk="1" hangingPunct="1">
              <a:lnSpc>
                <a:spcPts val="3000"/>
              </a:lnSpc>
              <a:spcBef>
                <a:spcPts val="1200"/>
              </a:spcBef>
              <a:spcAft>
                <a:spcPts val="1200"/>
              </a:spcAft>
              <a:buClr>
                <a:srgbClr val="7BC716"/>
              </a:buClr>
              <a:buSzPct val="100000"/>
              <a:defRPr/>
            </a:pPr>
            <a:r>
              <a:rPr lang="en-US" sz="2000" kern="0" dirty="0">
                <a:latin typeface="Century Gothic" panose="020B0502020202020204" pitchFamily="34" charset="0"/>
                <a:cs typeface="Arial" pitchFamily="34" charset="0"/>
              </a:rPr>
              <a:t>Each of the roles has its own strengths and weaknesses.</a:t>
            </a:r>
          </a:p>
          <a:p>
            <a:pPr defTabSz="913203" eaLnBrk="1" hangingPunct="1">
              <a:lnSpc>
                <a:spcPts val="3000"/>
              </a:lnSpc>
              <a:spcBef>
                <a:spcPts val="1200"/>
              </a:spcBef>
              <a:spcAft>
                <a:spcPts val="1200"/>
              </a:spcAft>
              <a:buClr>
                <a:srgbClr val="7BC716"/>
              </a:buClr>
              <a:buSzPct val="100000"/>
              <a:defRPr/>
            </a:pPr>
            <a:r>
              <a:rPr lang="en-US" sz="2000" kern="0" dirty="0">
                <a:latin typeface="Century Gothic" panose="020B0502020202020204" pitchFamily="34" charset="0"/>
                <a:cs typeface="Arial" pitchFamily="34" charset="0"/>
              </a:rPr>
              <a:t>Styles that are made up of opposites (e.g., IC styles) are found near the </a:t>
            </a:r>
            <a:r>
              <a:rPr lang="en-US" sz="2000" kern="0" dirty="0" err="1">
                <a:latin typeface="Century Gothic" panose="020B0502020202020204" pitchFamily="34" charset="0"/>
                <a:cs typeface="Arial" pitchFamily="34" charset="0"/>
              </a:rPr>
              <a:t>centre</a:t>
            </a:r>
            <a:r>
              <a:rPr lang="en-US" sz="2000" kern="0" dirty="0">
                <a:latin typeface="Century Gothic" panose="020B0502020202020204" pitchFamily="34" charset="0"/>
                <a:cs typeface="Arial" pitchFamily="34" charset="0"/>
              </a:rPr>
              <a:t>.</a:t>
            </a:r>
          </a:p>
        </p:txBody>
      </p:sp>
      <p:grpSp>
        <p:nvGrpSpPr>
          <p:cNvPr id="37" name="Group 36">
            <a:extLst>
              <a:ext uri="{FF2B5EF4-FFF2-40B4-BE49-F238E27FC236}">
                <a16:creationId xmlns:a16="http://schemas.microsoft.com/office/drawing/2014/main" id="{265B0ED7-202E-8428-85EA-2A4634ADC88A}"/>
              </a:ext>
            </a:extLst>
          </p:cNvPr>
          <p:cNvGrpSpPr>
            <a:grpSpLocks/>
          </p:cNvGrpSpPr>
          <p:nvPr/>
        </p:nvGrpSpPr>
        <p:grpSpPr bwMode="auto">
          <a:xfrm>
            <a:off x="-442913" y="866775"/>
            <a:ext cx="6551613" cy="808038"/>
            <a:chOff x="6926556" y="765498"/>
            <a:chExt cx="6552728" cy="754898"/>
          </a:xfrm>
        </p:grpSpPr>
        <p:sp>
          <p:nvSpPr>
            <p:cNvPr id="38" name="Rounded Rectangle 37">
              <a:extLst>
                <a:ext uri="{FF2B5EF4-FFF2-40B4-BE49-F238E27FC236}">
                  <a16:creationId xmlns:a16="http://schemas.microsoft.com/office/drawing/2014/main" id="{E1BDD415-0F14-39DD-B0FE-E0E9F022C261}"/>
                </a:ext>
              </a:extLst>
            </p:cNvPr>
            <p:cNvSpPr/>
            <p:nvPr/>
          </p:nvSpPr>
          <p:spPr>
            <a:xfrm>
              <a:off x="6926556" y="765498"/>
              <a:ext cx="6552728" cy="754898"/>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187399" name="TextBox 38">
              <a:extLst>
                <a:ext uri="{FF2B5EF4-FFF2-40B4-BE49-F238E27FC236}">
                  <a16:creationId xmlns:a16="http://schemas.microsoft.com/office/drawing/2014/main" id="{72E4A0BD-629B-ACAB-2167-CD58B1D8E4D2}"/>
                </a:ext>
              </a:extLst>
            </p:cNvPr>
            <p:cNvSpPr txBox="1">
              <a:spLocks noChangeArrowheads="1"/>
            </p:cNvSpPr>
            <p:nvPr/>
          </p:nvSpPr>
          <p:spPr bwMode="auto">
            <a:xfrm>
              <a:off x="7393000" y="927511"/>
              <a:ext cx="5849722" cy="430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r>
                <a:rPr lang="en-NZ" altLang="en-US" sz="2400" b="1" dirty="0">
                  <a:solidFill>
                    <a:schemeClr val="bg1"/>
                  </a:solidFill>
                  <a:latin typeface="Century Gothic" panose="020B0502020202020204" pitchFamily="34" charset="0"/>
                </a:rPr>
                <a:t>Extended DISC®  Team Roles Map</a:t>
              </a:r>
              <a:endParaRPr lang="en-GB" altLang="en-US" sz="2400" b="1" dirty="0">
                <a:solidFill>
                  <a:schemeClr val="bg1"/>
                </a:solidFill>
                <a:latin typeface="Century Gothic" panose="020B0502020202020204" pitchFamily="34" charset="0"/>
              </a:endParaRPr>
            </a:p>
          </p:txBody>
        </p:sp>
      </p:grpSp>
      <p:pic>
        <p:nvPicPr>
          <p:cNvPr id="187397" name="Picture 4">
            <a:extLst>
              <a:ext uri="{FF2B5EF4-FFF2-40B4-BE49-F238E27FC236}">
                <a16:creationId xmlns:a16="http://schemas.microsoft.com/office/drawing/2014/main" id="{478CDBB3-517E-F88F-1045-6221A37B5D9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11900" y="1201738"/>
            <a:ext cx="5308600" cy="4287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additive="base">
                                        <p:cTn id="7" dur="500" fill="hold"/>
                                        <p:tgtEl>
                                          <p:spTgt spid="37"/>
                                        </p:tgtEl>
                                        <p:attrNameLst>
                                          <p:attrName>ppt_x</p:attrName>
                                        </p:attrNameLst>
                                      </p:cBhvr>
                                      <p:tavLst>
                                        <p:tav tm="0">
                                          <p:val>
                                            <p:strVal val="0-#ppt_w/2"/>
                                          </p:val>
                                        </p:tav>
                                        <p:tav tm="100000">
                                          <p:val>
                                            <p:strVal val="#ppt_x"/>
                                          </p:val>
                                        </p:tav>
                                      </p:tavLst>
                                    </p:anim>
                                    <p:anim calcmode="lin" valueType="num">
                                      <p:cBhvr additive="base">
                                        <p:cTn id="8" dur="500" fill="hold"/>
                                        <p:tgtEl>
                                          <p:spTgt spid="3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7">
            <a:extLst>
              <a:ext uri="{FF2B5EF4-FFF2-40B4-BE49-F238E27FC236}">
                <a16:creationId xmlns:a16="http://schemas.microsoft.com/office/drawing/2014/main" id="{9DAA7808-960F-5F6F-12FF-23A51C50D377}"/>
              </a:ext>
            </a:extLst>
          </p:cNvPr>
          <p:cNvSpPr>
            <a:spLocks noChangeArrowheads="1"/>
          </p:cNvSpPr>
          <p:nvPr/>
        </p:nvSpPr>
        <p:spPr bwMode="auto">
          <a:xfrm>
            <a:off x="3470275" y="2901950"/>
            <a:ext cx="8270875" cy="1381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7956" tIns="48978" rIns="97956" bIns="48978"/>
          <a:lstStyle>
            <a:lvl1pPr marL="342900" indent="-342900">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ts val="600"/>
              </a:spcBef>
              <a:buClr>
                <a:srgbClr val="7BC716"/>
              </a:buClr>
              <a:buFont typeface="Arial" panose="020B0604020202020204" pitchFamily="34" charset="0"/>
              <a:buChar char="•"/>
            </a:pPr>
            <a:r>
              <a:rPr lang="en-US" altLang="zh-CN" sz="2000">
                <a:latin typeface="Century Gothic" panose="020B0502020202020204" pitchFamily="34" charset="0"/>
              </a:rPr>
              <a:t>Vivid, full of ideas, talkative, spontaneous</a:t>
            </a:r>
            <a:r>
              <a:rPr lang="pl-PL" altLang="zh-CN" sz="2000">
                <a:latin typeface="Century Gothic" panose="020B0502020202020204" pitchFamily="34" charset="0"/>
              </a:rPr>
              <a:t>,</a:t>
            </a:r>
            <a:r>
              <a:rPr lang="en-US" altLang="zh-CN" sz="2000">
                <a:latin typeface="Century Gothic" panose="020B0502020202020204" pitchFamily="34" charset="0"/>
              </a:rPr>
              <a:t> restless</a:t>
            </a:r>
            <a:endParaRPr lang="pl-PL" altLang="zh-CN" sz="2000">
              <a:latin typeface="Century Gothic" panose="020B0502020202020204" pitchFamily="34" charset="0"/>
            </a:endParaRPr>
          </a:p>
          <a:p>
            <a:pPr eaLnBrk="1" hangingPunct="1">
              <a:spcBef>
                <a:spcPts val="600"/>
              </a:spcBef>
              <a:buClr>
                <a:srgbClr val="7BC716"/>
              </a:buClr>
              <a:buFont typeface="Arial" panose="020B0604020202020204" pitchFamily="34" charset="0"/>
              <a:buChar char="•"/>
            </a:pPr>
            <a:r>
              <a:rPr lang="en-US" altLang="zh-CN" sz="2000">
                <a:latin typeface="Century Gothic" panose="020B0502020202020204" pitchFamily="34" charset="0"/>
              </a:rPr>
              <a:t>Talks people on to their side</a:t>
            </a:r>
            <a:endParaRPr lang="pl-PL" altLang="zh-CN" sz="2000">
              <a:latin typeface="Century Gothic" panose="020B0502020202020204" pitchFamily="34" charset="0"/>
            </a:endParaRPr>
          </a:p>
          <a:p>
            <a:pPr eaLnBrk="1" hangingPunct="1">
              <a:spcBef>
                <a:spcPts val="600"/>
              </a:spcBef>
              <a:buClr>
                <a:srgbClr val="7BC716"/>
              </a:buClr>
              <a:buFont typeface="Arial" panose="020B0604020202020204" pitchFamily="34" charset="0"/>
              <a:buChar char="•"/>
            </a:pPr>
            <a:r>
              <a:rPr lang="en-US" altLang="zh-CN" sz="2000">
                <a:latin typeface="Century Gothic" panose="020B0502020202020204" pitchFamily="34" charset="0"/>
              </a:rPr>
              <a:t>Acts on instincts</a:t>
            </a:r>
          </a:p>
        </p:txBody>
      </p:sp>
      <p:sp>
        <p:nvSpPr>
          <p:cNvPr id="12" name="Rectangle 4">
            <a:extLst>
              <a:ext uri="{FF2B5EF4-FFF2-40B4-BE49-F238E27FC236}">
                <a16:creationId xmlns:a16="http://schemas.microsoft.com/office/drawing/2014/main" id="{FBDFE433-6E7B-D061-0D74-9A75D26F5644}"/>
              </a:ext>
            </a:extLst>
          </p:cNvPr>
          <p:cNvSpPr txBox="1">
            <a:spLocks noChangeArrowheads="1"/>
          </p:cNvSpPr>
          <p:nvPr/>
        </p:nvSpPr>
        <p:spPr>
          <a:xfrm>
            <a:off x="3473450" y="4719638"/>
            <a:ext cx="7904163" cy="1473200"/>
          </a:xfrm>
          <a:prstGeom prst="rect">
            <a:avLst/>
          </a:prstGeom>
        </p:spPr>
        <p:txBody>
          <a:bodyPr lIns="91434" tIns="45718" rIns="91434" bIns="45718"/>
          <a:lstStyle>
            <a:lvl1pPr marL="358775" indent="-358775" algn="l" rtl="0" eaLnBrk="0" fontAlgn="base" hangingPunct="0">
              <a:spcBef>
                <a:spcPct val="20000"/>
              </a:spcBef>
              <a:spcAft>
                <a:spcPct val="0"/>
              </a:spcAft>
              <a:buClr>
                <a:srgbClr val="D0005F"/>
              </a:buClr>
              <a:buSzPct val="75000"/>
              <a:buChar char="•"/>
              <a:defRPr sz="3000">
                <a:solidFill>
                  <a:schemeClr val="tx1"/>
                </a:solidFill>
                <a:latin typeface="+mn-lt"/>
                <a:ea typeface="+mn-ea"/>
                <a:cs typeface="+mn-cs"/>
              </a:defRPr>
            </a:lvl1pPr>
            <a:lvl2pPr marL="785813" indent="-296863" algn="l" rtl="0" eaLnBrk="0" fontAlgn="base" hangingPunct="0">
              <a:spcBef>
                <a:spcPct val="20000"/>
              </a:spcBef>
              <a:spcAft>
                <a:spcPct val="0"/>
              </a:spcAft>
              <a:buClr>
                <a:srgbClr val="D0005F"/>
              </a:buClr>
              <a:buSzPct val="75000"/>
              <a:buChar char="•"/>
              <a:defRPr sz="2600">
                <a:solidFill>
                  <a:schemeClr val="tx1"/>
                </a:solidFill>
                <a:latin typeface="+mn-lt"/>
              </a:defRPr>
            </a:lvl2pPr>
            <a:lvl3pPr marL="1212850" indent="-236538" algn="l" rtl="0" eaLnBrk="0" fontAlgn="base" hangingPunct="0">
              <a:spcBef>
                <a:spcPct val="20000"/>
              </a:spcBef>
              <a:spcAft>
                <a:spcPct val="0"/>
              </a:spcAft>
              <a:buClr>
                <a:srgbClr val="D0005F"/>
              </a:buClr>
              <a:buSzPct val="75000"/>
              <a:buChar char="•"/>
              <a:defRPr sz="2600">
                <a:solidFill>
                  <a:schemeClr val="tx1"/>
                </a:solidFill>
                <a:latin typeface="+mn-lt"/>
              </a:defRPr>
            </a:lvl3pPr>
            <a:lvl4pPr marL="1700213" indent="-236538" algn="l" rtl="0" eaLnBrk="0" fontAlgn="base" hangingPunct="0">
              <a:spcBef>
                <a:spcPct val="20000"/>
              </a:spcBef>
              <a:spcAft>
                <a:spcPct val="0"/>
              </a:spcAft>
              <a:buClr>
                <a:srgbClr val="D0005F"/>
              </a:buClr>
              <a:buSzPct val="75000"/>
              <a:buChar char="•"/>
              <a:defRPr sz="2600">
                <a:solidFill>
                  <a:schemeClr val="tx1"/>
                </a:solidFill>
                <a:latin typeface="+mn-lt"/>
              </a:defRPr>
            </a:lvl4pPr>
            <a:lvl5pPr marL="2190750" indent="-236538" algn="l" rtl="0" eaLnBrk="0" fontAlgn="base" hangingPunct="0">
              <a:spcBef>
                <a:spcPct val="20000"/>
              </a:spcBef>
              <a:spcAft>
                <a:spcPct val="0"/>
              </a:spcAft>
              <a:buClr>
                <a:srgbClr val="D0005F"/>
              </a:buClr>
              <a:buSzPct val="75000"/>
              <a:buChar char="•"/>
              <a:defRPr sz="2600">
                <a:solidFill>
                  <a:schemeClr val="tx1"/>
                </a:solidFill>
                <a:latin typeface="+mn-lt"/>
              </a:defRPr>
            </a:lvl5pPr>
            <a:lvl6pPr marL="2683077" indent="-243932" algn="l" rtl="0" eaLnBrk="1" fontAlgn="base" hangingPunct="1">
              <a:spcBef>
                <a:spcPct val="20000"/>
              </a:spcBef>
              <a:spcAft>
                <a:spcPct val="0"/>
              </a:spcAft>
              <a:buClr>
                <a:srgbClr val="D0005F"/>
              </a:buClr>
              <a:buSzPct val="75000"/>
              <a:buChar char="•"/>
              <a:defRPr sz="2600">
                <a:solidFill>
                  <a:schemeClr val="tx1"/>
                </a:solidFill>
                <a:latin typeface="+mn-lt"/>
              </a:defRPr>
            </a:lvl6pPr>
            <a:lvl7pPr marL="3170904" indent="-243932" algn="l" rtl="0" eaLnBrk="1" fontAlgn="base" hangingPunct="1">
              <a:spcBef>
                <a:spcPct val="20000"/>
              </a:spcBef>
              <a:spcAft>
                <a:spcPct val="0"/>
              </a:spcAft>
              <a:buClr>
                <a:srgbClr val="D0005F"/>
              </a:buClr>
              <a:buSzPct val="75000"/>
              <a:buChar char="•"/>
              <a:defRPr sz="2600">
                <a:solidFill>
                  <a:schemeClr val="tx1"/>
                </a:solidFill>
                <a:latin typeface="+mn-lt"/>
              </a:defRPr>
            </a:lvl7pPr>
            <a:lvl8pPr marL="3658737" indent="-243932" algn="l" rtl="0" eaLnBrk="1" fontAlgn="base" hangingPunct="1">
              <a:spcBef>
                <a:spcPct val="20000"/>
              </a:spcBef>
              <a:spcAft>
                <a:spcPct val="0"/>
              </a:spcAft>
              <a:buClr>
                <a:srgbClr val="D0005F"/>
              </a:buClr>
              <a:buSzPct val="75000"/>
              <a:buChar char="•"/>
              <a:defRPr sz="2600">
                <a:solidFill>
                  <a:schemeClr val="tx1"/>
                </a:solidFill>
                <a:latin typeface="+mn-lt"/>
              </a:defRPr>
            </a:lvl8pPr>
            <a:lvl9pPr marL="4146565" indent="-243932" algn="l" rtl="0" eaLnBrk="1" fontAlgn="base" hangingPunct="1">
              <a:spcBef>
                <a:spcPct val="20000"/>
              </a:spcBef>
              <a:spcAft>
                <a:spcPct val="0"/>
              </a:spcAft>
              <a:buClr>
                <a:srgbClr val="D0005F"/>
              </a:buClr>
              <a:buSzPct val="75000"/>
              <a:buChar char="•"/>
              <a:defRPr sz="2600">
                <a:solidFill>
                  <a:schemeClr val="tx1"/>
                </a:solidFill>
                <a:latin typeface="+mn-lt"/>
              </a:defRPr>
            </a:lvl9pPr>
          </a:lstStyle>
          <a:p>
            <a:pPr defTabSz="979565" eaLnBrk="1" hangingPunct="1">
              <a:spcBef>
                <a:spcPts val="600"/>
              </a:spcBef>
              <a:buClr>
                <a:srgbClr val="7BC716"/>
              </a:buClr>
              <a:buSzPct val="100000"/>
              <a:defRPr/>
            </a:pPr>
            <a:r>
              <a:rPr lang="en-US" altLang="zh-CN" sz="2000" kern="0" dirty="0">
                <a:solidFill>
                  <a:srgbClr val="000000"/>
                </a:solidFill>
                <a:latin typeface="Century Gothic" panose="020B0502020202020204" pitchFamily="34" charset="0"/>
              </a:rPr>
              <a:t>Extrovert, open, sociable, jovial</a:t>
            </a:r>
            <a:endParaRPr lang="pl-PL" altLang="zh-CN" sz="2000" kern="0" dirty="0">
              <a:solidFill>
                <a:srgbClr val="000000"/>
              </a:solidFill>
              <a:latin typeface="Century Gothic" panose="020B0502020202020204" pitchFamily="34" charset="0"/>
            </a:endParaRPr>
          </a:p>
          <a:p>
            <a:pPr defTabSz="979565" eaLnBrk="1" hangingPunct="1">
              <a:spcBef>
                <a:spcPts val="600"/>
              </a:spcBef>
              <a:buClr>
                <a:srgbClr val="7BC716"/>
              </a:buClr>
              <a:buSzPct val="100000"/>
              <a:defRPr/>
            </a:pPr>
            <a:r>
              <a:rPr lang="en-US" altLang="zh-CN" sz="2000" kern="0" dirty="0">
                <a:solidFill>
                  <a:srgbClr val="000000"/>
                </a:solidFill>
                <a:latin typeface="Century Gothic" panose="020B0502020202020204" pitchFamily="34" charset="0"/>
              </a:rPr>
              <a:t>Makes things happy</a:t>
            </a:r>
            <a:endParaRPr lang="pl-PL" altLang="zh-CN" sz="2000" kern="0" dirty="0">
              <a:solidFill>
                <a:srgbClr val="000000"/>
              </a:solidFill>
              <a:latin typeface="Century Gothic" panose="020B0502020202020204" pitchFamily="34" charset="0"/>
            </a:endParaRPr>
          </a:p>
          <a:p>
            <a:pPr defTabSz="979565" eaLnBrk="1" hangingPunct="1">
              <a:spcBef>
                <a:spcPts val="600"/>
              </a:spcBef>
              <a:buClr>
                <a:srgbClr val="7BC716"/>
              </a:buClr>
              <a:buSzPct val="100000"/>
              <a:defRPr/>
            </a:pPr>
            <a:r>
              <a:rPr lang="en-US" sz="2000" kern="0" dirty="0">
                <a:solidFill>
                  <a:srgbClr val="000000"/>
                </a:solidFill>
                <a:latin typeface="Century Gothic" panose="020B0502020202020204" pitchFamily="34" charset="0"/>
                <a:ea typeface="宋体" charset="-122"/>
              </a:rPr>
              <a:t>Prepared to ‘roll with it’</a:t>
            </a:r>
          </a:p>
        </p:txBody>
      </p:sp>
      <p:sp>
        <p:nvSpPr>
          <p:cNvPr id="55299" name="Rectangle 3">
            <a:extLst>
              <a:ext uri="{FF2B5EF4-FFF2-40B4-BE49-F238E27FC236}">
                <a16:creationId xmlns:a16="http://schemas.microsoft.com/office/drawing/2014/main" id="{8A78EA5C-6C51-6782-F569-0250E0CC859D}"/>
              </a:ext>
            </a:extLst>
          </p:cNvPr>
          <p:cNvSpPr>
            <a:spLocks noGrp="1" noChangeArrowheads="1"/>
          </p:cNvSpPr>
          <p:nvPr>
            <p:ph type="body" sz="quarter" idx="4294967295"/>
          </p:nvPr>
        </p:nvSpPr>
        <p:spPr bwMode="auto">
          <a:xfrm>
            <a:off x="3495675" y="1136650"/>
            <a:ext cx="9658350" cy="75088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2813" eaLnBrk="1" hangingPunct="1">
              <a:spcBef>
                <a:spcPts val="600"/>
              </a:spcBef>
              <a:buClr>
                <a:srgbClr val="7BC716"/>
              </a:buClr>
            </a:pPr>
            <a:r>
              <a:rPr lang="en-US" altLang="zh-CN" sz="2000">
                <a:solidFill>
                  <a:srgbClr val="000000"/>
                </a:solidFill>
                <a:latin typeface="Century Gothic" panose="020B0502020202020204" pitchFamily="34" charset="0"/>
              </a:rPr>
              <a:t>Reformer, straight-up, decisive, impatient, tough</a:t>
            </a:r>
          </a:p>
          <a:p>
            <a:pPr defTabSz="912813" eaLnBrk="1" hangingPunct="1">
              <a:spcBef>
                <a:spcPts val="600"/>
              </a:spcBef>
              <a:buClr>
                <a:srgbClr val="7BC716"/>
              </a:buClr>
            </a:pPr>
            <a:r>
              <a:rPr lang="en-US" altLang="zh-CN" sz="2000">
                <a:solidFill>
                  <a:srgbClr val="000000"/>
                </a:solidFill>
                <a:latin typeface="Century Gothic" panose="020B0502020202020204" pitchFamily="34" charset="0"/>
              </a:rPr>
              <a:t>Knows what they want</a:t>
            </a:r>
          </a:p>
          <a:p>
            <a:pPr defTabSz="912813" eaLnBrk="1" hangingPunct="1">
              <a:spcBef>
                <a:spcPts val="600"/>
              </a:spcBef>
              <a:buClr>
                <a:srgbClr val="7BC716"/>
              </a:buClr>
            </a:pPr>
            <a:r>
              <a:rPr lang="en-US" altLang="zh-CN" sz="2000">
                <a:solidFill>
                  <a:srgbClr val="000000"/>
                </a:solidFill>
                <a:latin typeface="Century Gothic" panose="020B0502020202020204" pitchFamily="34" charset="0"/>
              </a:rPr>
              <a:t>Makes quick decisions</a:t>
            </a:r>
          </a:p>
        </p:txBody>
      </p:sp>
      <p:pic>
        <p:nvPicPr>
          <p:cNvPr id="189445" name="Picture 2">
            <a:extLst>
              <a:ext uri="{FF2B5EF4-FFF2-40B4-BE49-F238E27FC236}">
                <a16:creationId xmlns:a16="http://schemas.microsoft.com/office/drawing/2014/main" id="{9C00AC19-9D64-FD8D-F43C-A45C0A6C02F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47788" y="2901950"/>
            <a:ext cx="1304925" cy="1331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89446" name="Picture 5">
            <a:extLst>
              <a:ext uri="{FF2B5EF4-FFF2-40B4-BE49-F238E27FC236}">
                <a16:creationId xmlns:a16="http://schemas.microsoft.com/office/drawing/2014/main" id="{2103B586-9A99-7221-6C18-5CA71F890FA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47788" y="1120775"/>
            <a:ext cx="1304925" cy="1331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89447" name="Text Box 6">
            <a:extLst>
              <a:ext uri="{FF2B5EF4-FFF2-40B4-BE49-F238E27FC236}">
                <a16:creationId xmlns:a16="http://schemas.microsoft.com/office/drawing/2014/main" id="{EEE10470-BCAB-0897-5CF0-3E7B67BA2CE9}"/>
              </a:ext>
            </a:extLst>
          </p:cNvPr>
          <p:cNvSpPr txBox="1">
            <a:spLocks noChangeArrowheads="1"/>
          </p:cNvSpPr>
          <p:nvPr/>
        </p:nvSpPr>
        <p:spPr bwMode="auto">
          <a:xfrm>
            <a:off x="1271588" y="812800"/>
            <a:ext cx="1457325" cy="307975"/>
          </a:xfrm>
          <a:prstGeom prst="rect">
            <a:avLst/>
          </a:prstGeom>
          <a:noFill/>
          <a:ln>
            <a:noFill/>
          </a:ln>
          <a:effectLst/>
          <a:extLst>
            <a:ext uri="{909E8E84-426E-40DD-AFC4-6F175D3DCCD1}">
              <a14:hiddenFill xmlns:a14="http://schemas.microsoft.com/office/drawing/2010/main">
                <a:solidFill>
                  <a:srgbClr val="C0C0C0"/>
                </a:solidFill>
              </a14:hiddenFill>
            </a:ext>
            <a:ext uri="{91240B29-F687-4F45-9708-019B960494DF}">
              <a14:hiddenLine xmlns:a14="http://schemas.microsoft.com/office/drawing/2010/main" w="12700" algn="ctr">
                <a:solidFill>
                  <a:schemeClr val="bg2"/>
                </a:solidFill>
                <a:miter lim="800000"/>
                <a:headEnd/>
                <a:tailEnd/>
              </a14:hiddenLine>
            </a:ext>
            <a:ext uri="{AF507438-7753-43E0-B8FC-AC1667EBCBE1}">
              <a14:hiddenEffects xmlns:a14="http://schemas.microsoft.com/office/drawing/2010/main">
                <a:effectLst>
                  <a:outerShdw dist="81320" dir="2319588" algn="ctr" rotWithShape="0">
                    <a:srgbClr val="808080"/>
                  </a:outerShdw>
                </a:effectLst>
              </a14:hiddenEffects>
            </a:ext>
          </a:extLst>
        </p:spPr>
        <p:txBody>
          <a:bodyPr lIns="0" tIns="0" rIns="0" bIns="0">
            <a:spAutoFit/>
          </a:bodyPr>
          <a:lstStyle>
            <a:lvl1pPr>
              <a:tabLst>
                <a:tab pos="1524000" algn="l"/>
              </a:tabLst>
              <a:defRPr>
                <a:solidFill>
                  <a:schemeClr val="tx1"/>
                </a:solidFill>
                <a:latin typeface="Calibri" panose="020F0502020204030204" pitchFamily="34" charset="0"/>
              </a:defRPr>
            </a:lvl1pPr>
            <a:lvl2pPr marL="742950" indent="-285750">
              <a:tabLst>
                <a:tab pos="1524000" algn="l"/>
              </a:tabLst>
              <a:defRPr>
                <a:solidFill>
                  <a:schemeClr val="tx1"/>
                </a:solidFill>
                <a:latin typeface="Calibri" panose="020F0502020204030204" pitchFamily="34" charset="0"/>
              </a:defRPr>
            </a:lvl2pPr>
            <a:lvl3pPr marL="1143000" indent="-228600">
              <a:tabLst>
                <a:tab pos="1524000" algn="l"/>
              </a:tabLst>
              <a:defRPr>
                <a:solidFill>
                  <a:schemeClr val="tx1"/>
                </a:solidFill>
                <a:latin typeface="Calibri" panose="020F0502020204030204" pitchFamily="34" charset="0"/>
              </a:defRPr>
            </a:lvl3pPr>
            <a:lvl4pPr marL="1600200" indent="-228600">
              <a:tabLst>
                <a:tab pos="1524000" algn="l"/>
              </a:tabLst>
              <a:defRPr>
                <a:solidFill>
                  <a:schemeClr val="tx1"/>
                </a:solidFill>
                <a:latin typeface="Calibri" panose="020F0502020204030204" pitchFamily="34" charset="0"/>
              </a:defRPr>
            </a:lvl4pPr>
            <a:lvl5pPr marL="2057400" indent="-228600">
              <a:tabLst>
                <a:tab pos="1524000" algn="l"/>
              </a:tabLst>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tabLst>
                <a:tab pos="1524000" algn="l"/>
              </a:tabLs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tabLst>
                <a:tab pos="1524000" algn="l"/>
              </a:tabLs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tabLst>
                <a:tab pos="1524000" algn="l"/>
              </a:tabLs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tabLst>
                <a:tab pos="1524000" algn="l"/>
              </a:tabLst>
              <a:defRPr>
                <a:solidFill>
                  <a:schemeClr val="tx1"/>
                </a:solidFill>
                <a:latin typeface="Calibri" panose="020F0502020204030204" pitchFamily="34" charset="0"/>
              </a:defRPr>
            </a:lvl9pPr>
          </a:lstStyle>
          <a:p>
            <a:pPr algn="ctr">
              <a:spcBef>
                <a:spcPct val="60000"/>
              </a:spcBef>
              <a:buClr>
                <a:srgbClr val="000000"/>
              </a:buClr>
              <a:buFont typeface="Wingdings" panose="05000000000000000000" pitchFamily="2" charset="2"/>
              <a:buNone/>
            </a:pPr>
            <a:r>
              <a:rPr kumimoji="1" lang="en-AU" altLang="en-US" sz="2000" b="1">
                <a:solidFill>
                  <a:srgbClr val="000000"/>
                </a:solidFill>
                <a:latin typeface="Century Gothic" panose="020B0502020202020204" pitchFamily="34" charset="0"/>
              </a:rPr>
              <a:t>Changer</a:t>
            </a:r>
          </a:p>
        </p:txBody>
      </p:sp>
      <p:sp>
        <p:nvSpPr>
          <p:cNvPr id="189448" name="Text Box 8">
            <a:extLst>
              <a:ext uri="{FF2B5EF4-FFF2-40B4-BE49-F238E27FC236}">
                <a16:creationId xmlns:a16="http://schemas.microsoft.com/office/drawing/2014/main" id="{7269439B-5D91-1265-6EDA-44F21B55DE53}"/>
              </a:ext>
            </a:extLst>
          </p:cNvPr>
          <p:cNvSpPr txBox="1">
            <a:spLocks noChangeArrowheads="1"/>
          </p:cNvSpPr>
          <p:nvPr/>
        </p:nvSpPr>
        <p:spPr bwMode="auto">
          <a:xfrm>
            <a:off x="1095375" y="2593975"/>
            <a:ext cx="1809750" cy="307975"/>
          </a:xfrm>
          <a:prstGeom prst="rect">
            <a:avLst/>
          </a:prstGeom>
          <a:noFill/>
          <a:ln>
            <a:noFill/>
          </a:ln>
          <a:effectLst/>
          <a:extLst>
            <a:ext uri="{909E8E84-426E-40DD-AFC4-6F175D3DCCD1}">
              <a14:hiddenFill xmlns:a14="http://schemas.microsoft.com/office/drawing/2010/main">
                <a:solidFill>
                  <a:srgbClr val="C0C0C0"/>
                </a:solidFill>
              </a14:hiddenFill>
            </a:ext>
            <a:ext uri="{91240B29-F687-4F45-9708-019B960494DF}">
              <a14:hiddenLine xmlns:a14="http://schemas.microsoft.com/office/drawing/2010/main" w="12700" algn="ctr">
                <a:solidFill>
                  <a:schemeClr val="bg2"/>
                </a:solidFill>
                <a:miter lim="800000"/>
                <a:headEnd/>
                <a:tailEnd/>
              </a14:hiddenLine>
            </a:ext>
            <a:ext uri="{AF507438-7753-43E0-B8FC-AC1667EBCBE1}">
              <a14:hiddenEffects xmlns:a14="http://schemas.microsoft.com/office/drawing/2010/main">
                <a:effectLst>
                  <a:outerShdw dist="81320" dir="2319588" algn="ctr" rotWithShape="0">
                    <a:srgbClr val="808080"/>
                  </a:outerShdw>
                </a:effectLst>
              </a14:hiddenEffects>
            </a:ext>
          </a:extLst>
        </p:spPr>
        <p:txBody>
          <a:bodyPr lIns="0" tIns="0" rIns="0" bIns="0">
            <a:spAutoFit/>
          </a:bodyPr>
          <a:lstStyle>
            <a:lvl1pPr>
              <a:tabLst>
                <a:tab pos="1524000" algn="l"/>
              </a:tabLst>
              <a:defRPr>
                <a:solidFill>
                  <a:schemeClr val="tx1"/>
                </a:solidFill>
                <a:latin typeface="Calibri" panose="020F0502020204030204" pitchFamily="34" charset="0"/>
              </a:defRPr>
            </a:lvl1pPr>
            <a:lvl2pPr marL="742950" indent="-285750">
              <a:tabLst>
                <a:tab pos="1524000" algn="l"/>
              </a:tabLst>
              <a:defRPr>
                <a:solidFill>
                  <a:schemeClr val="tx1"/>
                </a:solidFill>
                <a:latin typeface="Calibri" panose="020F0502020204030204" pitchFamily="34" charset="0"/>
              </a:defRPr>
            </a:lvl2pPr>
            <a:lvl3pPr marL="1143000" indent="-228600">
              <a:tabLst>
                <a:tab pos="1524000" algn="l"/>
              </a:tabLst>
              <a:defRPr>
                <a:solidFill>
                  <a:schemeClr val="tx1"/>
                </a:solidFill>
                <a:latin typeface="Calibri" panose="020F0502020204030204" pitchFamily="34" charset="0"/>
              </a:defRPr>
            </a:lvl3pPr>
            <a:lvl4pPr marL="1600200" indent="-228600">
              <a:tabLst>
                <a:tab pos="1524000" algn="l"/>
              </a:tabLst>
              <a:defRPr>
                <a:solidFill>
                  <a:schemeClr val="tx1"/>
                </a:solidFill>
                <a:latin typeface="Calibri" panose="020F0502020204030204" pitchFamily="34" charset="0"/>
              </a:defRPr>
            </a:lvl4pPr>
            <a:lvl5pPr marL="2057400" indent="-228600">
              <a:tabLst>
                <a:tab pos="1524000" algn="l"/>
              </a:tabLst>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tabLst>
                <a:tab pos="1524000" algn="l"/>
              </a:tabLs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tabLst>
                <a:tab pos="1524000" algn="l"/>
              </a:tabLs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tabLst>
                <a:tab pos="1524000" algn="l"/>
              </a:tabLs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tabLst>
                <a:tab pos="1524000" algn="l"/>
              </a:tabLst>
              <a:defRPr>
                <a:solidFill>
                  <a:schemeClr val="tx1"/>
                </a:solidFill>
                <a:latin typeface="Calibri" panose="020F0502020204030204" pitchFamily="34" charset="0"/>
              </a:defRPr>
            </a:lvl9pPr>
          </a:lstStyle>
          <a:p>
            <a:pPr algn="ctr">
              <a:spcBef>
                <a:spcPct val="60000"/>
              </a:spcBef>
              <a:buClr>
                <a:srgbClr val="000000"/>
              </a:buClr>
              <a:buFont typeface="Wingdings" panose="05000000000000000000" pitchFamily="2" charset="2"/>
              <a:buNone/>
            </a:pPr>
            <a:r>
              <a:rPr kumimoji="1" lang="pl-PL" altLang="en-US" sz="2000" b="1">
                <a:solidFill>
                  <a:srgbClr val="000000"/>
                </a:solidFill>
                <a:latin typeface="Century Gothic" panose="020B0502020202020204" pitchFamily="34" charset="0"/>
              </a:rPr>
              <a:t>Influencer</a:t>
            </a:r>
            <a:endParaRPr kumimoji="1" lang="en-US" altLang="en-US" sz="2000" b="1">
              <a:solidFill>
                <a:srgbClr val="000000"/>
              </a:solidFill>
              <a:latin typeface="Century Gothic" panose="020B0502020202020204" pitchFamily="34" charset="0"/>
            </a:endParaRPr>
          </a:p>
        </p:txBody>
      </p:sp>
      <p:pic>
        <p:nvPicPr>
          <p:cNvPr id="189449" name="Picture 3">
            <a:extLst>
              <a:ext uri="{FF2B5EF4-FFF2-40B4-BE49-F238E27FC236}">
                <a16:creationId xmlns:a16="http://schemas.microsoft.com/office/drawing/2014/main" id="{17B233DC-6ACF-7A71-FADE-3AFA9445449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47788" y="4719638"/>
            <a:ext cx="1304925" cy="13319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89450" name="Text Box 6">
            <a:extLst>
              <a:ext uri="{FF2B5EF4-FFF2-40B4-BE49-F238E27FC236}">
                <a16:creationId xmlns:a16="http://schemas.microsoft.com/office/drawing/2014/main" id="{15A1A70A-292A-B82D-35BB-E0CC96BDDEB3}"/>
              </a:ext>
            </a:extLst>
          </p:cNvPr>
          <p:cNvSpPr txBox="1">
            <a:spLocks noChangeArrowheads="1"/>
          </p:cNvSpPr>
          <p:nvPr/>
        </p:nvSpPr>
        <p:spPr bwMode="auto">
          <a:xfrm>
            <a:off x="1081088" y="4411663"/>
            <a:ext cx="1838325" cy="307975"/>
          </a:xfrm>
          <a:prstGeom prst="rect">
            <a:avLst/>
          </a:prstGeom>
          <a:noFill/>
          <a:ln>
            <a:noFill/>
          </a:ln>
          <a:effectLst/>
          <a:extLst>
            <a:ext uri="{909E8E84-426E-40DD-AFC4-6F175D3DCCD1}">
              <a14:hiddenFill xmlns:a14="http://schemas.microsoft.com/office/drawing/2010/main">
                <a:solidFill>
                  <a:srgbClr val="C0C0C0"/>
                </a:solidFill>
              </a14:hiddenFill>
            </a:ext>
            <a:ext uri="{91240B29-F687-4F45-9708-019B960494DF}">
              <a14:hiddenLine xmlns:a14="http://schemas.microsoft.com/office/drawing/2010/main" w="12700" algn="ctr">
                <a:solidFill>
                  <a:schemeClr val="bg2"/>
                </a:solidFill>
                <a:miter lim="800000"/>
                <a:headEnd/>
                <a:tailEnd/>
              </a14:hiddenLine>
            </a:ext>
            <a:ext uri="{AF507438-7753-43E0-B8FC-AC1667EBCBE1}">
              <a14:hiddenEffects xmlns:a14="http://schemas.microsoft.com/office/drawing/2010/main">
                <a:effectLst>
                  <a:outerShdw dist="81320" dir="2319588" algn="ctr" rotWithShape="0">
                    <a:srgbClr val="808080"/>
                  </a:outerShdw>
                </a:effectLst>
              </a14:hiddenEffects>
            </a:ext>
          </a:extLst>
        </p:spPr>
        <p:txBody>
          <a:bodyPr lIns="0" tIns="0" rIns="0" bIns="0">
            <a:spAutoFit/>
          </a:bodyPr>
          <a:lstStyle>
            <a:lvl1pPr>
              <a:tabLst>
                <a:tab pos="1524000" algn="l"/>
              </a:tabLst>
              <a:defRPr>
                <a:solidFill>
                  <a:schemeClr val="tx1"/>
                </a:solidFill>
                <a:latin typeface="Calibri" panose="020F0502020204030204" pitchFamily="34" charset="0"/>
              </a:defRPr>
            </a:lvl1pPr>
            <a:lvl2pPr marL="742950" indent="-285750">
              <a:tabLst>
                <a:tab pos="1524000" algn="l"/>
              </a:tabLst>
              <a:defRPr>
                <a:solidFill>
                  <a:schemeClr val="tx1"/>
                </a:solidFill>
                <a:latin typeface="Calibri" panose="020F0502020204030204" pitchFamily="34" charset="0"/>
              </a:defRPr>
            </a:lvl2pPr>
            <a:lvl3pPr marL="1143000" indent="-228600">
              <a:tabLst>
                <a:tab pos="1524000" algn="l"/>
              </a:tabLst>
              <a:defRPr>
                <a:solidFill>
                  <a:schemeClr val="tx1"/>
                </a:solidFill>
                <a:latin typeface="Calibri" panose="020F0502020204030204" pitchFamily="34" charset="0"/>
              </a:defRPr>
            </a:lvl3pPr>
            <a:lvl4pPr marL="1600200" indent="-228600">
              <a:tabLst>
                <a:tab pos="1524000" algn="l"/>
              </a:tabLst>
              <a:defRPr>
                <a:solidFill>
                  <a:schemeClr val="tx1"/>
                </a:solidFill>
                <a:latin typeface="Calibri" panose="020F0502020204030204" pitchFamily="34" charset="0"/>
              </a:defRPr>
            </a:lvl4pPr>
            <a:lvl5pPr marL="2057400" indent="-228600">
              <a:tabLst>
                <a:tab pos="1524000" algn="l"/>
              </a:tabLst>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tabLst>
                <a:tab pos="1524000" algn="l"/>
              </a:tabLs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tabLst>
                <a:tab pos="1524000" algn="l"/>
              </a:tabLs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tabLst>
                <a:tab pos="1524000" algn="l"/>
              </a:tabLs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tabLst>
                <a:tab pos="1524000" algn="l"/>
              </a:tabLst>
              <a:defRPr>
                <a:solidFill>
                  <a:schemeClr val="tx1"/>
                </a:solidFill>
                <a:latin typeface="Calibri" panose="020F0502020204030204" pitchFamily="34" charset="0"/>
              </a:defRPr>
            </a:lvl9pPr>
          </a:lstStyle>
          <a:p>
            <a:pPr algn="ctr">
              <a:spcBef>
                <a:spcPct val="60000"/>
              </a:spcBef>
              <a:buClr>
                <a:srgbClr val="000000"/>
              </a:buClr>
              <a:buFont typeface="Wingdings" panose="05000000000000000000" pitchFamily="2" charset="2"/>
              <a:buNone/>
            </a:pPr>
            <a:r>
              <a:rPr kumimoji="1" lang="pl-PL" altLang="en-US" sz="2000" b="1">
                <a:solidFill>
                  <a:srgbClr val="000000"/>
                </a:solidFill>
                <a:latin typeface="Century Gothic" panose="020B0502020202020204" pitchFamily="34" charset="0"/>
              </a:rPr>
              <a:t>Stimulator</a:t>
            </a:r>
            <a:endParaRPr kumimoji="1" lang="en-US" altLang="en-US" sz="2000" b="1">
              <a:solidFill>
                <a:srgbClr val="000000"/>
              </a:solidFill>
              <a:latin typeface="Century Gothic" panose="020B0502020202020204" pitchFamily="34" charset="0"/>
            </a:endParaRPr>
          </a:p>
        </p:txBody>
      </p:sp>
      <p:sp>
        <p:nvSpPr>
          <p:cNvPr id="189451" name="Text Placeholder 3">
            <a:extLst>
              <a:ext uri="{FF2B5EF4-FFF2-40B4-BE49-F238E27FC236}">
                <a16:creationId xmlns:a16="http://schemas.microsoft.com/office/drawing/2014/main" id="{EAD6A878-15B4-BC23-6BF4-0239B3CD4C73}"/>
              </a:ext>
            </a:extLst>
          </p:cNvPr>
          <p:cNvSpPr txBox="1">
            <a:spLocks noChangeArrowheads="1"/>
          </p:cNvSpPr>
          <p:nvPr/>
        </p:nvSpPr>
        <p:spPr bwMode="auto">
          <a:xfrm>
            <a:off x="334963" y="188913"/>
            <a:ext cx="2470150" cy="360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79488">
              <a:defRPr>
                <a:solidFill>
                  <a:schemeClr val="tx1"/>
                </a:solidFill>
                <a:latin typeface="Calibri" panose="020F0502020204030204" pitchFamily="34" charset="0"/>
              </a:defRPr>
            </a:lvl1pPr>
            <a:lvl2pPr marL="795338" indent="-304800" defTabSz="979488">
              <a:defRPr>
                <a:solidFill>
                  <a:schemeClr val="tx1"/>
                </a:solidFill>
                <a:latin typeface="Calibri" panose="020F0502020204030204" pitchFamily="34" charset="0"/>
              </a:defRPr>
            </a:lvl2pPr>
            <a:lvl3pPr marL="1223963" indent="-244475" defTabSz="979488">
              <a:defRPr>
                <a:solidFill>
                  <a:schemeClr val="tx1"/>
                </a:solidFill>
                <a:latin typeface="Calibri" panose="020F0502020204030204" pitchFamily="34" charset="0"/>
              </a:defRPr>
            </a:lvl3pPr>
            <a:lvl4pPr marL="1712913" indent="-244475" defTabSz="979488">
              <a:defRPr>
                <a:solidFill>
                  <a:schemeClr val="tx1"/>
                </a:solidFill>
                <a:latin typeface="Calibri" panose="020F0502020204030204" pitchFamily="34" charset="0"/>
              </a:defRPr>
            </a:lvl4pPr>
            <a:lvl5pPr marL="2203450" indent="-244475" defTabSz="979488">
              <a:defRPr>
                <a:solidFill>
                  <a:schemeClr val="tx1"/>
                </a:solidFill>
                <a:latin typeface="Calibri" panose="020F0502020204030204" pitchFamily="34" charset="0"/>
              </a:defRPr>
            </a:lvl5pPr>
            <a:lvl6pPr marL="2660650" indent="-244475" defTabSz="979488" eaLnBrk="0" fontAlgn="base" hangingPunct="0">
              <a:spcBef>
                <a:spcPct val="0"/>
              </a:spcBef>
              <a:spcAft>
                <a:spcPct val="0"/>
              </a:spcAft>
              <a:defRPr>
                <a:solidFill>
                  <a:schemeClr val="tx1"/>
                </a:solidFill>
                <a:latin typeface="Calibri" panose="020F0502020204030204" pitchFamily="34" charset="0"/>
              </a:defRPr>
            </a:lvl6pPr>
            <a:lvl7pPr marL="3117850" indent="-244475" defTabSz="979488" eaLnBrk="0" fontAlgn="base" hangingPunct="0">
              <a:spcBef>
                <a:spcPct val="0"/>
              </a:spcBef>
              <a:spcAft>
                <a:spcPct val="0"/>
              </a:spcAft>
              <a:defRPr>
                <a:solidFill>
                  <a:schemeClr val="tx1"/>
                </a:solidFill>
                <a:latin typeface="Calibri" panose="020F0502020204030204" pitchFamily="34" charset="0"/>
              </a:defRPr>
            </a:lvl7pPr>
            <a:lvl8pPr marL="3575050" indent="-244475" defTabSz="979488" eaLnBrk="0" fontAlgn="base" hangingPunct="0">
              <a:spcBef>
                <a:spcPct val="0"/>
              </a:spcBef>
              <a:spcAft>
                <a:spcPct val="0"/>
              </a:spcAft>
              <a:defRPr>
                <a:solidFill>
                  <a:schemeClr val="tx1"/>
                </a:solidFill>
                <a:latin typeface="Calibri" panose="020F0502020204030204" pitchFamily="34" charset="0"/>
              </a:defRPr>
            </a:lvl8pPr>
            <a:lvl9pPr marL="4032250" indent="-244475" defTabSz="979488"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ts val="1200"/>
              </a:spcBef>
              <a:spcAft>
                <a:spcPts val="600"/>
              </a:spcAft>
              <a:buFont typeface="Arial" panose="020B0604020202020204" pitchFamily="34" charset="0"/>
              <a:buNone/>
            </a:pPr>
            <a:r>
              <a:rPr lang="en-NZ" altLang="en-US" b="1">
                <a:solidFill>
                  <a:srgbClr val="7BC716"/>
                </a:solidFill>
                <a:latin typeface="Century Gothic" panose="020B0502020202020204" pitchFamily="34" charset="0"/>
              </a:rPr>
              <a:t>Teams: </a:t>
            </a:r>
            <a:r>
              <a:rPr lang="en-NZ" altLang="en-US">
                <a:latin typeface="Century Gothic" panose="020B0502020202020204" pitchFamily="34" charset="0"/>
              </a:rPr>
              <a:t>Team Roles</a:t>
            </a:r>
          </a:p>
        </p:txBody>
      </p:sp>
      <p:grpSp>
        <p:nvGrpSpPr>
          <p:cNvPr id="189452" name="Group 13">
            <a:extLst>
              <a:ext uri="{FF2B5EF4-FFF2-40B4-BE49-F238E27FC236}">
                <a16:creationId xmlns:a16="http://schemas.microsoft.com/office/drawing/2014/main" id="{69B4863F-8D85-141D-4ED3-1C6DD50FA1EA}"/>
              </a:ext>
            </a:extLst>
          </p:cNvPr>
          <p:cNvGrpSpPr>
            <a:grpSpLocks/>
          </p:cNvGrpSpPr>
          <p:nvPr/>
        </p:nvGrpSpPr>
        <p:grpSpPr bwMode="auto">
          <a:xfrm>
            <a:off x="9604375" y="204788"/>
            <a:ext cx="2849563" cy="376237"/>
            <a:chOff x="9604598" y="204437"/>
            <a:chExt cx="2848654" cy="377134"/>
          </a:xfrm>
        </p:grpSpPr>
        <p:sp>
          <p:nvSpPr>
            <p:cNvPr id="20" name="Prostokąt zaokrąglony 7">
              <a:extLst>
                <a:ext uri="{FF2B5EF4-FFF2-40B4-BE49-F238E27FC236}">
                  <a16:creationId xmlns:a16="http://schemas.microsoft.com/office/drawing/2014/main" id="{5CB3AAFC-2D20-ABEE-977A-85BBFF73019D}"/>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4 of TB Section</a:t>
              </a:r>
              <a:endParaRPr lang="en-US" sz="1100" b="1">
                <a:solidFill>
                  <a:schemeClr val="bg1"/>
                </a:solidFill>
                <a:latin typeface="Century Gothic" panose="020B0502020202020204" pitchFamily="34" charset="0"/>
              </a:endParaRPr>
            </a:p>
          </p:txBody>
        </p:sp>
        <p:pic>
          <p:nvPicPr>
            <p:cNvPr id="189454" name="Graphic 20" descr="Closed book with solid fill">
              <a:extLst>
                <a:ext uri="{FF2B5EF4-FFF2-40B4-BE49-F238E27FC236}">
                  <a16:creationId xmlns:a16="http://schemas.microsoft.com/office/drawing/2014/main" id="{96CF04F5-045A-01F8-44AF-7A4C816B2BE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5529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299"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8" name="Rectangle 4">
            <a:extLst>
              <a:ext uri="{FF2B5EF4-FFF2-40B4-BE49-F238E27FC236}">
                <a16:creationId xmlns:a16="http://schemas.microsoft.com/office/drawing/2014/main" id="{57451CB1-DF08-F9FC-EBA5-520418F26048}"/>
              </a:ext>
            </a:extLst>
          </p:cNvPr>
          <p:cNvSpPr>
            <a:spLocks noGrp="1" noChangeArrowheads="1"/>
          </p:cNvSpPr>
          <p:nvPr>
            <p:ph type="body" sz="quarter" idx="4294967295"/>
          </p:nvPr>
        </p:nvSpPr>
        <p:spPr bwMode="auto">
          <a:xfrm>
            <a:off x="3514725" y="2835275"/>
            <a:ext cx="9659938" cy="75088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ts val="600"/>
              </a:spcBef>
              <a:buClr>
                <a:srgbClr val="7BC716"/>
              </a:buClr>
            </a:pPr>
            <a:r>
              <a:rPr lang="en-US" altLang="zh-CN" sz="2000">
                <a:latin typeface="Century Gothic" panose="020B0502020202020204" pitchFamily="34" charset="0"/>
                <a:cs typeface="Arial" panose="020B0604020202020204" pitchFamily="34" charset="0"/>
              </a:rPr>
              <a:t>Careful, even-tempered, trustworthy, calm</a:t>
            </a:r>
            <a:endParaRPr lang="pl-PL" altLang="zh-CN" sz="2000">
              <a:latin typeface="Century Gothic" panose="020B0502020202020204" pitchFamily="34" charset="0"/>
              <a:cs typeface="Arial" panose="020B0604020202020204" pitchFamily="34" charset="0"/>
            </a:endParaRPr>
          </a:p>
          <a:p>
            <a:pPr eaLnBrk="1" hangingPunct="1">
              <a:spcBef>
                <a:spcPts val="600"/>
              </a:spcBef>
              <a:buClr>
                <a:srgbClr val="7BC716"/>
              </a:buClr>
            </a:pPr>
            <a:r>
              <a:rPr lang="en-US" altLang="zh-CN" sz="2000">
                <a:latin typeface="Century Gothic" panose="020B0502020202020204" pitchFamily="34" charset="0"/>
                <a:cs typeface="Arial" panose="020B0604020202020204" pitchFamily="34" charset="0"/>
              </a:rPr>
              <a:t>Does not try to attain the impossible</a:t>
            </a:r>
            <a:endParaRPr lang="pl-PL" altLang="zh-CN" sz="2000">
              <a:latin typeface="Century Gothic" panose="020B0502020202020204" pitchFamily="34" charset="0"/>
              <a:cs typeface="Arial" panose="020B0604020202020204" pitchFamily="34" charset="0"/>
            </a:endParaRPr>
          </a:p>
          <a:p>
            <a:pPr eaLnBrk="1" hangingPunct="1">
              <a:spcBef>
                <a:spcPts val="600"/>
              </a:spcBef>
              <a:buClr>
                <a:srgbClr val="7BC716"/>
              </a:buClr>
            </a:pPr>
            <a:r>
              <a:rPr lang="en-US" altLang="zh-CN" sz="2000">
                <a:latin typeface="Century Gothic" panose="020B0502020202020204" pitchFamily="34" charset="0"/>
                <a:cs typeface="Arial" panose="020B0604020202020204" pitchFamily="34" charset="0"/>
              </a:rPr>
              <a:t>Wants to help others</a:t>
            </a:r>
            <a:endParaRPr lang="en-US" altLang="en-US" sz="2000">
              <a:latin typeface="Century Gothic" panose="020B0502020202020204" pitchFamily="34" charset="0"/>
              <a:ea typeface="宋体" panose="02010600030101010101" pitchFamily="2" charset="-122"/>
              <a:cs typeface="Arial" panose="020B0604020202020204" pitchFamily="34" charset="0"/>
            </a:endParaRPr>
          </a:p>
        </p:txBody>
      </p:sp>
      <p:sp>
        <p:nvSpPr>
          <p:cNvPr id="191491" name="Rectangle 7">
            <a:extLst>
              <a:ext uri="{FF2B5EF4-FFF2-40B4-BE49-F238E27FC236}">
                <a16:creationId xmlns:a16="http://schemas.microsoft.com/office/drawing/2014/main" id="{DBD00053-FA13-25AA-A80D-291F54D1F856}"/>
              </a:ext>
            </a:extLst>
          </p:cNvPr>
          <p:cNvSpPr>
            <a:spLocks noChangeArrowheads="1"/>
          </p:cNvSpPr>
          <p:nvPr/>
        </p:nvSpPr>
        <p:spPr bwMode="auto">
          <a:xfrm>
            <a:off x="3498850" y="4745038"/>
            <a:ext cx="8270875" cy="1381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7956" tIns="48978" rIns="97956" bIns="48978"/>
          <a:lstStyle>
            <a:lvl1pPr marL="342900" indent="-342900">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ts val="600"/>
              </a:spcBef>
              <a:buClr>
                <a:srgbClr val="7BC716"/>
              </a:buClr>
              <a:buFont typeface="Arial" panose="020B0604020202020204" pitchFamily="34" charset="0"/>
              <a:buChar char="•"/>
            </a:pPr>
            <a:r>
              <a:rPr lang="en-US" altLang="zh-CN" sz="2000">
                <a:solidFill>
                  <a:srgbClr val="000000"/>
                </a:solidFill>
                <a:latin typeface="Century Gothic" panose="020B0502020202020204" pitchFamily="34" charset="0"/>
                <a:cs typeface="Arial" panose="020B0604020202020204" pitchFamily="34" charset="0"/>
              </a:rPr>
              <a:t>Thorough, prudent, accurate, pensive, quiet</a:t>
            </a:r>
            <a:endParaRPr lang="pl-PL" altLang="zh-CN" sz="2000">
              <a:solidFill>
                <a:srgbClr val="000000"/>
              </a:solidFill>
              <a:latin typeface="Century Gothic" panose="020B0502020202020204" pitchFamily="34" charset="0"/>
              <a:cs typeface="Arial" panose="020B0604020202020204" pitchFamily="34" charset="0"/>
            </a:endParaRPr>
          </a:p>
          <a:p>
            <a:pPr eaLnBrk="1" hangingPunct="1">
              <a:spcBef>
                <a:spcPts val="600"/>
              </a:spcBef>
              <a:buClr>
                <a:srgbClr val="7BC716"/>
              </a:buClr>
              <a:buFont typeface="Arial" panose="020B0604020202020204" pitchFamily="34" charset="0"/>
              <a:buChar char="•"/>
            </a:pPr>
            <a:r>
              <a:rPr lang="en-US" altLang="zh-CN" sz="2000">
                <a:solidFill>
                  <a:srgbClr val="000000"/>
                </a:solidFill>
                <a:latin typeface="Century Gothic" panose="020B0502020202020204" pitchFamily="34" charset="0"/>
                <a:cs typeface="Arial" panose="020B0604020202020204" pitchFamily="34" charset="0"/>
              </a:rPr>
              <a:t>Does not state their own opinion</a:t>
            </a:r>
            <a:endParaRPr lang="pl-PL" altLang="zh-CN" sz="2000">
              <a:solidFill>
                <a:srgbClr val="000000"/>
              </a:solidFill>
              <a:latin typeface="Century Gothic" panose="020B0502020202020204" pitchFamily="34" charset="0"/>
              <a:cs typeface="Arial" panose="020B0604020202020204" pitchFamily="34" charset="0"/>
            </a:endParaRPr>
          </a:p>
          <a:p>
            <a:pPr eaLnBrk="1" hangingPunct="1">
              <a:spcBef>
                <a:spcPts val="600"/>
              </a:spcBef>
              <a:buClr>
                <a:srgbClr val="7BC716"/>
              </a:buClr>
              <a:buFont typeface="Arial" panose="020B0604020202020204" pitchFamily="34" charset="0"/>
              <a:buChar char="•"/>
            </a:pPr>
            <a:r>
              <a:rPr lang="en-US" altLang="zh-CN" sz="2000">
                <a:solidFill>
                  <a:srgbClr val="000000"/>
                </a:solidFill>
                <a:latin typeface="Century Gothic" panose="020B0502020202020204" pitchFamily="34" charset="0"/>
                <a:cs typeface="Arial" panose="020B0604020202020204" pitchFamily="34" charset="0"/>
              </a:rPr>
              <a:t>Does things the way they should </a:t>
            </a:r>
            <a:r>
              <a:rPr lang="pl-PL" altLang="zh-CN" sz="2000">
                <a:solidFill>
                  <a:srgbClr val="000000"/>
                </a:solidFill>
                <a:latin typeface="Century Gothic" panose="020B0502020202020204" pitchFamily="34" charset="0"/>
                <a:cs typeface="Arial" panose="020B0604020202020204" pitchFamily="34" charset="0"/>
              </a:rPr>
              <a:t>be</a:t>
            </a:r>
            <a:r>
              <a:rPr lang="en-US" altLang="zh-CN" sz="2000">
                <a:solidFill>
                  <a:srgbClr val="000000"/>
                </a:solidFill>
                <a:latin typeface="Century Gothic" panose="020B0502020202020204" pitchFamily="34" charset="0"/>
                <a:cs typeface="Arial" panose="020B0604020202020204" pitchFamily="34" charset="0"/>
              </a:rPr>
              <a:t> done</a:t>
            </a:r>
          </a:p>
        </p:txBody>
      </p:sp>
      <p:sp>
        <p:nvSpPr>
          <p:cNvPr id="191492" name="Rectangle 7">
            <a:extLst>
              <a:ext uri="{FF2B5EF4-FFF2-40B4-BE49-F238E27FC236}">
                <a16:creationId xmlns:a16="http://schemas.microsoft.com/office/drawing/2014/main" id="{28CC23FF-3041-109F-C276-2487E4B3BE08}"/>
              </a:ext>
            </a:extLst>
          </p:cNvPr>
          <p:cNvSpPr>
            <a:spLocks noChangeArrowheads="1"/>
          </p:cNvSpPr>
          <p:nvPr/>
        </p:nvSpPr>
        <p:spPr bwMode="auto">
          <a:xfrm>
            <a:off x="3498850" y="1073150"/>
            <a:ext cx="8270875" cy="1381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7956" tIns="48978" rIns="97956" bIns="48978"/>
          <a:lstStyle>
            <a:lvl1pPr marL="342900" indent="-342900">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ts val="600"/>
              </a:spcBef>
              <a:buClr>
                <a:srgbClr val="7BC716"/>
              </a:buClr>
              <a:buFont typeface="Arial" panose="020B0604020202020204" pitchFamily="34" charset="0"/>
              <a:buChar char="•"/>
            </a:pPr>
            <a:r>
              <a:rPr lang="en-US" altLang="zh-CN" sz="2000">
                <a:solidFill>
                  <a:srgbClr val="000000"/>
                </a:solidFill>
                <a:latin typeface="Century Gothic" panose="020B0502020202020204" pitchFamily="34" charset="0"/>
                <a:cs typeface="Arial" panose="020B0604020202020204" pitchFamily="34" charset="0"/>
              </a:rPr>
              <a:t>Pleasant, friendly, calm, helpful</a:t>
            </a:r>
            <a:endParaRPr lang="pl-PL" altLang="zh-CN" sz="2000">
              <a:solidFill>
                <a:srgbClr val="000000"/>
              </a:solidFill>
              <a:latin typeface="Century Gothic" panose="020B0502020202020204" pitchFamily="34" charset="0"/>
              <a:cs typeface="Arial" panose="020B0604020202020204" pitchFamily="34" charset="0"/>
            </a:endParaRPr>
          </a:p>
          <a:p>
            <a:pPr eaLnBrk="1" hangingPunct="1">
              <a:spcBef>
                <a:spcPts val="600"/>
              </a:spcBef>
              <a:buClr>
                <a:srgbClr val="7BC716"/>
              </a:buClr>
              <a:buFont typeface="Arial" panose="020B0604020202020204" pitchFamily="34" charset="0"/>
              <a:buChar char="•"/>
            </a:pPr>
            <a:r>
              <a:rPr lang="en-US" altLang="zh-CN" sz="2000">
                <a:solidFill>
                  <a:srgbClr val="000000"/>
                </a:solidFill>
                <a:latin typeface="Century Gothic" panose="020B0502020202020204" pitchFamily="34" charset="0"/>
                <a:cs typeface="Arial" panose="020B0604020202020204" pitchFamily="34" charset="0"/>
              </a:rPr>
              <a:t>Does not put themselves first</a:t>
            </a:r>
            <a:endParaRPr lang="pl-PL" altLang="zh-CN" sz="2000">
              <a:solidFill>
                <a:srgbClr val="000000"/>
              </a:solidFill>
              <a:latin typeface="Century Gothic" panose="020B0502020202020204" pitchFamily="34" charset="0"/>
              <a:cs typeface="Arial" panose="020B0604020202020204" pitchFamily="34" charset="0"/>
            </a:endParaRPr>
          </a:p>
          <a:p>
            <a:pPr eaLnBrk="1" hangingPunct="1">
              <a:spcBef>
                <a:spcPts val="600"/>
              </a:spcBef>
              <a:buClr>
                <a:srgbClr val="7BC716"/>
              </a:buClr>
              <a:buFont typeface="Arial" panose="020B0604020202020204" pitchFamily="34" charset="0"/>
              <a:buChar char="•"/>
            </a:pPr>
            <a:r>
              <a:rPr lang="en-US" altLang="zh-CN" sz="2000">
                <a:solidFill>
                  <a:srgbClr val="000000"/>
                </a:solidFill>
                <a:latin typeface="Century Gothic" panose="020B0502020202020204" pitchFamily="34" charset="0"/>
                <a:cs typeface="Arial" panose="020B0604020202020204" pitchFamily="34" charset="0"/>
              </a:rPr>
              <a:t>Understands people</a:t>
            </a:r>
          </a:p>
        </p:txBody>
      </p:sp>
      <p:pic>
        <p:nvPicPr>
          <p:cNvPr id="191493" name="Picture 2">
            <a:extLst>
              <a:ext uri="{FF2B5EF4-FFF2-40B4-BE49-F238E27FC236}">
                <a16:creationId xmlns:a16="http://schemas.microsoft.com/office/drawing/2014/main" id="{DB78C552-D45D-120B-AB75-3F54AE6D389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17638" y="4768850"/>
            <a:ext cx="1304925" cy="1331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91494" name="Picture 3">
            <a:extLst>
              <a:ext uri="{FF2B5EF4-FFF2-40B4-BE49-F238E27FC236}">
                <a16:creationId xmlns:a16="http://schemas.microsoft.com/office/drawing/2014/main" id="{244F4213-3052-4EAF-0A3C-AE3BAEAB768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17638" y="2906713"/>
            <a:ext cx="1306512" cy="13319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91495" name="Text Box 6">
            <a:extLst>
              <a:ext uri="{FF2B5EF4-FFF2-40B4-BE49-F238E27FC236}">
                <a16:creationId xmlns:a16="http://schemas.microsoft.com/office/drawing/2014/main" id="{BB76E712-D61D-2EFF-C5FC-E7CB25C3331C}"/>
              </a:ext>
            </a:extLst>
          </p:cNvPr>
          <p:cNvSpPr txBox="1">
            <a:spLocks noChangeArrowheads="1"/>
          </p:cNvSpPr>
          <p:nvPr/>
        </p:nvSpPr>
        <p:spPr bwMode="auto">
          <a:xfrm>
            <a:off x="1212850" y="2622550"/>
            <a:ext cx="1716088" cy="307975"/>
          </a:xfrm>
          <a:prstGeom prst="rect">
            <a:avLst/>
          </a:prstGeom>
          <a:noFill/>
          <a:ln>
            <a:noFill/>
          </a:ln>
          <a:effectLst/>
          <a:extLst>
            <a:ext uri="{909E8E84-426E-40DD-AFC4-6F175D3DCCD1}">
              <a14:hiddenFill xmlns:a14="http://schemas.microsoft.com/office/drawing/2010/main">
                <a:solidFill>
                  <a:srgbClr val="C0C0C0"/>
                </a:solidFill>
              </a14:hiddenFill>
            </a:ext>
            <a:ext uri="{91240B29-F687-4F45-9708-019B960494DF}">
              <a14:hiddenLine xmlns:a14="http://schemas.microsoft.com/office/drawing/2010/main" w="12700" algn="ctr">
                <a:solidFill>
                  <a:schemeClr val="bg2"/>
                </a:solidFill>
                <a:miter lim="800000"/>
                <a:headEnd/>
                <a:tailEnd/>
              </a14:hiddenLine>
            </a:ext>
            <a:ext uri="{AF507438-7753-43E0-B8FC-AC1667EBCBE1}">
              <a14:hiddenEffects xmlns:a14="http://schemas.microsoft.com/office/drawing/2010/main">
                <a:effectLst>
                  <a:outerShdw dist="81320" dir="2319588" algn="ctr" rotWithShape="0">
                    <a:srgbClr val="808080"/>
                  </a:outerShdw>
                </a:effectLst>
              </a14:hiddenEffects>
            </a:ext>
          </a:extLst>
        </p:spPr>
        <p:txBody>
          <a:bodyPr lIns="0" tIns="0" rIns="0" bIns="0">
            <a:spAutoFit/>
          </a:bodyPr>
          <a:lstStyle>
            <a:lvl1pPr>
              <a:tabLst>
                <a:tab pos="1524000" algn="l"/>
              </a:tabLst>
              <a:defRPr>
                <a:solidFill>
                  <a:schemeClr val="tx1"/>
                </a:solidFill>
                <a:latin typeface="Calibri" panose="020F0502020204030204" pitchFamily="34" charset="0"/>
              </a:defRPr>
            </a:lvl1pPr>
            <a:lvl2pPr marL="742950" indent="-285750">
              <a:tabLst>
                <a:tab pos="1524000" algn="l"/>
              </a:tabLst>
              <a:defRPr>
                <a:solidFill>
                  <a:schemeClr val="tx1"/>
                </a:solidFill>
                <a:latin typeface="Calibri" panose="020F0502020204030204" pitchFamily="34" charset="0"/>
              </a:defRPr>
            </a:lvl2pPr>
            <a:lvl3pPr marL="1143000" indent="-228600">
              <a:tabLst>
                <a:tab pos="1524000" algn="l"/>
              </a:tabLst>
              <a:defRPr>
                <a:solidFill>
                  <a:schemeClr val="tx1"/>
                </a:solidFill>
                <a:latin typeface="Calibri" panose="020F0502020204030204" pitchFamily="34" charset="0"/>
              </a:defRPr>
            </a:lvl3pPr>
            <a:lvl4pPr marL="1600200" indent="-228600">
              <a:tabLst>
                <a:tab pos="1524000" algn="l"/>
              </a:tabLst>
              <a:defRPr>
                <a:solidFill>
                  <a:schemeClr val="tx1"/>
                </a:solidFill>
                <a:latin typeface="Calibri" panose="020F0502020204030204" pitchFamily="34" charset="0"/>
              </a:defRPr>
            </a:lvl4pPr>
            <a:lvl5pPr marL="2057400" indent="-228600">
              <a:tabLst>
                <a:tab pos="1524000" algn="l"/>
              </a:tabLst>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tabLst>
                <a:tab pos="1524000" algn="l"/>
              </a:tabLs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tabLst>
                <a:tab pos="1524000" algn="l"/>
              </a:tabLs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tabLst>
                <a:tab pos="1524000" algn="l"/>
              </a:tabLs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tabLst>
                <a:tab pos="1524000" algn="l"/>
              </a:tabLst>
              <a:defRPr>
                <a:solidFill>
                  <a:schemeClr val="tx1"/>
                </a:solidFill>
                <a:latin typeface="Calibri" panose="020F0502020204030204" pitchFamily="34" charset="0"/>
              </a:defRPr>
            </a:lvl9pPr>
          </a:lstStyle>
          <a:p>
            <a:pPr algn="ctr">
              <a:spcBef>
                <a:spcPct val="60000"/>
              </a:spcBef>
              <a:buClr>
                <a:srgbClr val="000000"/>
              </a:buClr>
              <a:buFont typeface="Wingdings" panose="05000000000000000000" pitchFamily="2" charset="2"/>
              <a:buNone/>
            </a:pPr>
            <a:r>
              <a:rPr kumimoji="1" lang="en-NZ" altLang="en-US" sz="2000" b="1">
                <a:solidFill>
                  <a:srgbClr val="000000"/>
                </a:solidFill>
                <a:latin typeface="Century Gothic" panose="020B0502020202020204" pitchFamily="34" charset="0"/>
              </a:rPr>
              <a:t>Supporter</a:t>
            </a:r>
            <a:endParaRPr kumimoji="1" lang="en-US" altLang="en-US" sz="2000" b="1">
              <a:solidFill>
                <a:srgbClr val="000000"/>
              </a:solidFill>
              <a:latin typeface="Century Gothic" panose="020B0502020202020204" pitchFamily="34" charset="0"/>
            </a:endParaRPr>
          </a:p>
        </p:txBody>
      </p:sp>
      <p:sp>
        <p:nvSpPr>
          <p:cNvPr id="191496" name="Text Box 8">
            <a:extLst>
              <a:ext uri="{FF2B5EF4-FFF2-40B4-BE49-F238E27FC236}">
                <a16:creationId xmlns:a16="http://schemas.microsoft.com/office/drawing/2014/main" id="{833B41E7-82E7-BD55-32E5-7752D321B7D7}"/>
              </a:ext>
            </a:extLst>
          </p:cNvPr>
          <p:cNvSpPr txBox="1">
            <a:spLocks noChangeArrowheads="1"/>
          </p:cNvSpPr>
          <p:nvPr/>
        </p:nvSpPr>
        <p:spPr bwMode="auto">
          <a:xfrm>
            <a:off x="1385888" y="4389438"/>
            <a:ext cx="1301750" cy="307975"/>
          </a:xfrm>
          <a:prstGeom prst="rect">
            <a:avLst/>
          </a:prstGeom>
          <a:noFill/>
          <a:ln>
            <a:noFill/>
          </a:ln>
          <a:effectLst/>
          <a:extLst>
            <a:ext uri="{909E8E84-426E-40DD-AFC4-6F175D3DCCD1}">
              <a14:hiddenFill xmlns:a14="http://schemas.microsoft.com/office/drawing/2010/main">
                <a:solidFill>
                  <a:srgbClr val="C0C0C0"/>
                </a:solidFill>
              </a14:hiddenFill>
            </a:ext>
            <a:ext uri="{91240B29-F687-4F45-9708-019B960494DF}">
              <a14:hiddenLine xmlns:a14="http://schemas.microsoft.com/office/drawing/2010/main" w="12700" algn="ctr">
                <a:solidFill>
                  <a:schemeClr val="bg2"/>
                </a:solidFill>
                <a:miter lim="800000"/>
                <a:headEnd/>
                <a:tailEnd/>
              </a14:hiddenLine>
            </a:ext>
            <a:ext uri="{AF507438-7753-43E0-B8FC-AC1667EBCBE1}">
              <a14:hiddenEffects xmlns:a14="http://schemas.microsoft.com/office/drawing/2010/main">
                <a:effectLst>
                  <a:outerShdw dist="81320" dir="2319588" algn="ctr" rotWithShape="0">
                    <a:srgbClr val="808080"/>
                  </a:outerShdw>
                </a:effectLst>
              </a14:hiddenEffects>
            </a:ext>
          </a:extLst>
        </p:spPr>
        <p:txBody>
          <a:bodyPr lIns="0" tIns="0" rIns="0" bIns="0">
            <a:spAutoFit/>
          </a:bodyPr>
          <a:lstStyle>
            <a:lvl1pPr>
              <a:tabLst>
                <a:tab pos="1524000" algn="l"/>
              </a:tabLst>
              <a:defRPr>
                <a:solidFill>
                  <a:schemeClr val="tx1"/>
                </a:solidFill>
                <a:latin typeface="Calibri" panose="020F0502020204030204" pitchFamily="34" charset="0"/>
              </a:defRPr>
            </a:lvl1pPr>
            <a:lvl2pPr marL="742950" indent="-285750">
              <a:tabLst>
                <a:tab pos="1524000" algn="l"/>
              </a:tabLst>
              <a:defRPr>
                <a:solidFill>
                  <a:schemeClr val="tx1"/>
                </a:solidFill>
                <a:latin typeface="Calibri" panose="020F0502020204030204" pitchFamily="34" charset="0"/>
              </a:defRPr>
            </a:lvl2pPr>
            <a:lvl3pPr marL="1143000" indent="-228600">
              <a:tabLst>
                <a:tab pos="1524000" algn="l"/>
              </a:tabLst>
              <a:defRPr>
                <a:solidFill>
                  <a:schemeClr val="tx1"/>
                </a:solidFill>
                <a:latin typeface="Calibri" panose="020F0502020204030204" pitchFamily="34" charset="0"/>
              </a:defRPr>
            </a:lvl3pPr>
            <a:lvl4pPr marL="1600200" indent="-228600">
              <a:tabLst>
                <a:tab pos="1524000" algn="l"/>
              </a:tabLst>
              <a:defRPr>
                <a:solidFill>
                  <a:schemeClr val="tx1"/>
                </a:solidFill>
                <a:latin typeface="Calibri" panose="020F0502020204030204" pitchFamily="34" charset="0"/>
              </a:defRPr>
            </a:lvl4pPr>
            <a:lvl5pPr marL="2057400" indent="-228600">
              <a:tabLst>
                <a:tab pos="1524000" algn="l"/>
              </a:tabLst>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tabLst>
                <a:tab pos="1524000" algn="l"/>
              </a:tabLs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tabLst>
                <a:tab pos="1524000" algn="l"/>
              </a:tabLs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tabLst>
                <a:tab pos="1524000" algn="l"/>
              </a:tabLs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tabLst>
                <a:tab pos="1524000" algn="l"/>
              </a:tabLst>
              <a:defRPr>
                <a:solidFill>
                  <a:schemeClr val="tx1"/>
                </a:solidFill>
                <a:latin typeface="Calibri" panose="020F0502020204030204" pitchFamily="34" charset="0"/>
              </a:defRPr>
            </a:lvl9pPr>
          </a:lstStyle>
          <a:p>
            <a:pPr algn="ctr">
              <a:spcBef>
                <a:spcPct val="60000"/>
              </a:spcBef>
              <a:buClr>
                <a:srgbClr val="000000"/>
              </a:buClr>
              <a:buFont typeface="Wingdings" panose="05000000000000000000" pitchFamily="2" charset="2"/>
              <a:buNone/>
            </a:pPr>
            <a:r>
              <a:rPr kumimoji="1" lang="pl-PL" altLang="en-US" sz="2000" b="1">
                <a:solidFill>
                  <a:srgbClr val="000000"/>
                </a:solidFill>
                <a:latin typeface="Century Gothic" panose="020B0502020202020204" pitchFamily="34" charset="0"/>
              </a:rPr>
              <a:t>Assurer</a:t>
            </a:r>
            <a:endParaRPr kumimoji="1" lang="en-US" altLang="en-US" sz="2000" b="1">
              <a:solidFill>
                <a:srgbClr val="000000"/>
              </a:solidFill>
              <a:latin typeface="Century Gothic" panose="020B0502020202020204" pitchFamily="34" charset="0"/>
            </a:endParaRPr>
          </a:p>
        </p:txBody>
      </p:sp>
      <p:sp>
        <p:nvSpPr>
          <p:cNvPr id="191497" name="Text Box 8">
            <a:extLst>
              <a:ext uri="{FF2B5EF4-FFF2-40B4-BE49-F238E27FC236}">
                <a16:creationId xmlns:a16="http://schemas.microsoft.com/office/drawing/2014/main" id="{EEFA3E5E-F6A0-E722-191F-D845AAD672C0}"/>
              </a:ext>
            </a:extLst>
          </p:cNvPr>
          <p:cNvSpPr txBox="1">
            <a:spLocks noChangeArrowheads="1"/>
          </p:cNvSpPr>
          <p:nvPr/>
        </p:nvSpPr>
        <p:spPr bwMode="auto">
          <a:xfrm>
            <a:off x="1058863" y="765175"/>
            <a:ext cx="2024062" cy="307975"/>
          </a:xfrm>
          <a:prstGeom prst="rect">
            <a:avLst/>
          </a:prstGeom>
          <a:noFill/>
          <a:ln>
            <a:noFill/>
          </a:ln>
          <a:effectLst/>
          <a:extLst>
            <a:ext uri="{909E8E84-426E-40DD-AFC4-6F175D3DCCD1}">
              <a14:hiddenFill xmlns:a14="http://schemas.microsoft.com/office/drawing/2010/main">
                <a:solidFill>
                  <a:srgbClr val="C0C0C0"/>
                </a:solidFill>
              </a14:hiddenFill>
            </a:ext>
            <a:ext uri="{91240B29-F687-4F45-9708-019B960494DF}">
              <a14:hiddenLine xmlns:a14="http://schemas.microsoft.com/office/drawing/2010/main" w="12700" algn="ctr">
                <a:solidFill>
                  <a:schemeClr val="bg2"/>
                </a:solidFill>
                <a:miter lim="800000"/>
                <a:headEnd/>
                <a:tailEnd/>
              </a14:hiddenLine>
            </a:ext>
            <a:ext uri="{AF507438-7753-43E0-B8FC-AC1667EBCBE1}">
              <a14:hiddenEffects xmlns:a14="http://schemas.microsoft.com/office/drawing/2010/main">
                <a:effectLst>
                  <a:outerShdw dist="81320" dir="2319588" algn="ctr" rotWithShape="0">
                    <a:srgbClr val="808080"/>
                  </a:outerShdw>
                </a:effectLst>
              </a14:hiddenEffects>
            </a:ext>
          </a:extLst>
        </p:spPr>
        <p:txBody>
          <a:bodyPr lIns="0" tIns="0" rIns="0" bIns="0">
            <a:spAutoFit/>
          </a:bodyPr>
          <a:lstStyle>
            <a:lvl1pPr>
              <a:tabLst>
                <a:tab pos="1524000" algn="l"/>
              </a:tabLst>
              <a:defRPr>
                <a:solidFill>
                  <a:schemeClr val="tx1"/>
                </a:solidFill>
                <a:latin typeface="Calibri" panose="020F0502020204030204" pitchFamily="34" charset="0"/>
              </a:defRPr>
            </a:lvl1pPr>
            <a:lvl2pPr marL="742950" indent="-285750">
              <a:tabLst>
                <a:tab pos="1524000" algn="l"/>
              </a:tabLst>
              <a:defRPr>
                <a:solidFill>
                  <a:schemeClr val="tx1"/>
                </a:solidFill>
                <a:latin typeface="Calibri" panose="020F0502020204030204" pitchFamily="34" charset="0"/>
              </a:defRPr>
            </a:lvl2pPr>
            <a:lvl3pPr marL="1143000" indent="-228600">
              <a:tabLst>
                <a:tab pos="1524000" algn="l"/>
              </a:tabLst>
              <a:defRPr>
                <a:solidFill>
                  <a:schemeClr val="tx1"/>
                </a:solidFill>
                <a:latin typeface="Calibri" panose="020F0502020204030204" pitchFamily="34" charset="0"/>
              </a:defRPr>
            </a:lvl3pPr>
            <a:lvl4pPr marL="1600200" indent="-228600">
              <a:tabLst>
                <a:tab pos="1524000" algn="l"/>
              </a:tabLst>
              <a:defRPr>
                <a:solidFill>
                  <a:schemeClr val="tx1"/>
                </a:solidFill>
                <a:latin typeface="Calibri" panose="020F0502020204030204" pitchFamily="34" charset="0"/>
              </a:defRPr>
            </a:lvl4pPr>
            <a:lvl5pPr marL="2057400" indent="-228600">
              <a:tabLst>
                <a:tab pos="1524000" algn="l"/>
              </a:tabLst>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tabLst>
                <a:tab pos="1524000" algn="l"/>
              </a:tabLs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tabLst>
                <a:tab pos="1524000" algn="l"/>
              </a:tabLs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tabLst>
                <a:tab pos="1524000" algn="l"/>
              </a:tabLs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tabLst>
                <a:tab pos="1524000" algn="l"/>
              </a:tabLst>
              <a:defRPr>
                <a:solidFill>
                  <a:schemeClr val="tx1"/>
                </a:solidFill>
                <a:latin typeface="Calibri" panose="020F0502020204030204" pitchFamily="34" charset="0"/>
              </a:defRPr>
            </a:lvl9pPr>
          </a:lstStyle>
          <a:p>
            <a:pPr algn="ctr">
              <a:spcBef>
                <a:spcPct val="60000"/>
              </a:spcBef>
              <a:buClr>
                <a:srgbClr val="000000"/>
              </a:buClr>
              <a:buFont typeface="Wingdings" panose="05000000000000000000" pitchFamily="2" charset="2"/>
              <a:buNone/>
            </a:pPr>
            <a:r>
              <a:rPr kumimoji="1" lang="en-AU" altLang="en-US" sz="2000" b="1">
                <a:solidFill>
                  <a:srgbClr val="000000"/>
                </a:solidFill>
                <a:latin typeface="Century Gothic" panose="020B0502020202020204" pitchFamily="34" charset="0"/>
              </a:rPr>
              <a:t>Participator</a:t>
            </a:r>
          </a:p>
        </p:txBody>
      </p:sp>
      <p:sp>
        <p:nvSpPr>
          <p:cNvPr id="191498" name="Text Placeholder 3">
            <a:extLst>
              <a:ext uri="{FF2B5EF4-FFF2-40B4-BE49-F238E27FC236}">
                <a16:creationId xmlns:a16="http://schemas.microsoft.com/office/drawing/2014/main" id="{98A7EE2E-F999-24B6-52BC-9CB124BF04B1}"/>
              </a:ext>
            </a:extLst>
          </p:cNvPr>
          <p:cNvSpPr txBox="1">
            <a:spLocks noChangeArrowheads="1"/>
          </p:cNvSpPr>
          <p:nvPr/>
        </p:nvSpPr>
        <p:spPr bwMode="auto">
          <a:xfrm>
            <a:off x="334963" y="188913"/>
            <a:ext cx="2473325" cy="360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79488">
              <a:defRPr>
                <a:solidFill>
                  <a:schemeClr val="tx1"/>
                </a:solidFill>
                <a:latin typeface="Calibri" panose="020F0502020204030204" pitchFamily="34" charset="0"/>
              </a:defRPr>
            </a:lvl1pPr>
            <a:lvl2pPr marL="795338" indent="-304800" defTabSz="979488">
              <a:defRPr>
                <a:solidFill>
                  <a:schemeClr val="tx1"/>
                </a:solidFill>
                <a:latin typeface="Calibri" panose="020F0502020204030204" pitchFamily="34" charset="0"/>
              </a:defRPr>
            </a:lvl2pPr>
            <a:lvl3pPr marL="1223963" indent="-244475" defTabSz="979488">
              <a:defRPr>
                <a:solidFill>
                  <a:schemeClr val="tx1"/>
                </a:solidFill>
                <a:latin typeface="Calibri" panose="020F0502020204030204" pitchFamily="34" charset="0"/>
              </a:defRPr>
            </a:lvl3pPr>
            <a:lvl4pPr marL="1712913" indent="-244475" defTabSz="979488">
              <a:defRPr>
                <a:solidFill>
                  <a:schemeClr val="tx1"/>
                </a:solidFill>
                <a:latin typeface="Calibri" panose="020F0502020204030204" pitchFamily="34" charset="0"/>
              </a:defRPr>
            </a:lvl4pPr>
            <a:lvl5pPr marL="2203450" indent="-244475" defTabSz="979488">
              <a:defRPr>
                <a:solidFill>
                  <a:schemeClr val="tx1"/>
                </a:solidFill>
                <a:latin typeface="Calibri" panose="020F0502020204030204" pitchFamily="34" charset="0"/>
              </a:defRPr>
            </a:lvl5pPr>
            <a:lvl6pPr marL="2660650" indent="-244475" defTabSz="979488" eaLnBrk="0" fontAlgn="base" hangingPunct="0">
              <a:spcBef>
                <a:spcPct val="0"/>
              </a:spcBef>
              <a:spcAft>
                <a:spcPct val="0"/>
              </a:spcAft>
              <a:defRPr>
                <a:solidFill>
                  <a:schemeClr val="tx1"/>
                </a:solidFill>
                <a:latin typeface="Calibri" panose="020F0502020204030204" pitchFamily="34" charset="0"/>
              </a:defRPr>
            </a:lvl6pPr>
            <a:lvl7pPr marL="3117850" indent="-244475" defTabSz="979488" eaLnBrk="0" fontAlgn="base" hangingPunct="0">
              <a:spcBef>
                <a:spcPct val="0"/>
              </a:spcBef>
              <a:spcAft>
                <a:spcPct val="0"/>
              </a:spcAft>
              <a:defRPr>
                <a:solidFill>
                  <a:schemeClr val="tx1"/>
                </a:solidFill>
                <a:latin typeface="Calibri" panose="020F0502020204030204" pitchFamily="34" charset="0"/>
              </a:defRPr>
            </a:lvl7pPr>
            <a:lvl8pPr marL="3575050" indent="-244475" defTabSz="979488" eaLnBrk="0" fontAlgn="base" hangingPunct="0">
              <a:spcBef>
                <a:spcPct val="0"/>
              </a:spcBef>
              <a:spcAft>
                <a:spcPct val="0"/>
              </a:spcAft>
              <a:defRPr>
                <a:solidFill>
                  <a:schemeClr val="tx1"/>
                </a:solidFill>
                <a:latin typeface="Calibri" panose="020F0502020204030204" pitchFamily="34" charset="0"/>
              </a:defRPr>
            </a:lvl8pPr>
            <a:lvl9pPr marL="4032250" indent="-244475" defTabSz="979488"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ts val="1200"/>
              </a:spcBef>
              <a:spcAft>
                <a:spcPts val="600"/>
              </a:spcAft>
              <a:buFont typeface="Arial" panose="020B0604020202020204" pitchFamily="34" charset="0"/>
              <a:buNone/>
            </a:pPr>
            <a:r>
              <a:rPr lang="en-NZ" altLang="en-US" b="1">
                <a:solidFill>
                  <a:srgbClr val="7BC716"/>
                </a:solidFill>
                <a:latin typeface="Century Gothic" panose="020B0502020202020204" pitchFamily="34" charset="0"/>
              </a:rPr>
              <a:t>Teams: </a:t>
            </a:r>
            <a:r>
              <a:rPr lang="en-NZ" altLang="en-US">
                <a:latin typeface="Century Gothic" panose="020B0502020202020204" pitchFamily="34" charset="0"/>
              </a:rPr>
              <a:t>Team Roles</a:t>
            </a:r>
          </a:p>
        </p:txBody>
      </p:sp>
      <p:pic>
        <p:nvPicPr>
          <p:cNvPr id="191499" name="Picture 2">
            <a:extLst>
              <a:ext uri="{FF2B5EF4-FFF2-40B4-BE49-F238E27FC236}">
                <a16:creationId xmlns:a16="http://schemas.microsoft.com/office/drawing/2014/main" id="{E4951FBB-A702-00A0-1CB4-709B3AA5681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17638" y="1073150"/>
            <a:ext cx="1306512" cy="1331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91500" name="Group 12">
            <a:extLst>
              <a:ext uri="{FF2B5EF4-FFF2-40B4-BE49-F238E27FC236}">
                <a16:creationId xmlns:a16="http://schemas.microsoft.com/office/drawing/2014/main" id="{6D50621C-0D98-F983-E744-0687B4E35FC0}"/>
              </a:ext>
            </a:extLst>
          </p:cNvPr>
          <p:cNvGrpSpPr>
            <a:grpSpLocks/>
          </p:cNvGrpSpPr>
          <p:nvPr/>
        </p:nvGrpSpPr>
        <p:grpSpPr bwMode="auto">
          <a:xfrm>
            <a:off x="9604375" y="204788"/>
            <a:ext cx="2849563" cy="376237"/>
            <a:chOff x="9604598" y="204437"/>
            <a:chExt cx="2848654" cy="377134"/>
          </a:xfrm>
        </p:grpSpPr>
        <p:sp>
          <p:nvSpPr>
            <p:cNvPr id="17" name="Prostokąt zaokrąglony 7">
              <a:extLst>
                <a:ext uri="{FF2B5EF4-FFF2-40B4-BE49-F238E27FC236}">
                  <a16:creationId xmlns:a16="http://schemas.microsoft.com/office/drawing/2014/main" id="{77A0074B-7D80-C743-9B2E-BCA5A0BB6CCA}"/>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5 of TB Section</a:t>
              </a:r>
              <a:endParaRPr lang="en-US" sz="1100" b="1">
                <a:solidFill>
                  <a:schemeClr val="bg1"/>
                </a:solidFill>
                <a:latin typeface="Century Gothic" panose="020B0502020202020204" pitchFamily="34" charset="0"/>
              </a:endParaRPr>
            </a:p>
          </p:txBody>
        </p:sp>
        <p:pic>
          <p:nvPicPr>
            <p:cNvPr id="191502" name="Graphic 20" descr="Closed book with solid fill">
              <a:extLst>
                <a:ext uri="{FF2B5EF4-FFF2-40B4-BE49-F238E27FC236}">
                  <a16:creationId xmlns:a16="http://schemas.microsoft.com/office/drawing/2014/main" id="{871D6006-6A3C-7545-0AE6-0F687ADEB41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5734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348"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2" name="Rectangle 4">
            <a:extLst>
              <a:ext uri="{FF2B5EF4-FFF2-40B4-BE49-F238E27FC236}">
                <a16:creationId xmlns:a16="http://schemas.microsoft.com/office/drawing/2014/main" id="{54E228C0-26F9-7631-B741-F741D8EA5524}"/>
              </a:ext>
            </a:extLst>
          </p:cNvPr>
          <p:cNvSpPr>
            <a:spLocks noGrp="1" noChangeArrowheads="1"/>
          </p:cNvSpPr>
          <p:nvPr>
            <p:ph type="body" sz="quarter" idx="4294967295"/>
          </p:nvPr>
        </p:nvSpPr>
        <p:spPr bwMode="auto">
          <a:xfrm>
            <a:off x="3506788" y="1573213"/>
            <a:ext cx="6761162" cy="75088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ts val="600"/>
              </a:spcBef>
              <a:buClr>
                <a:srgbClr val="7BC716"/>
              </a:buClr>
            </a:pPr>
            <a:r>
              <a:rPr lang="en-US" altLang="zh-CN" sz="2000">
                <a:latin typeface="Century Gothic" panose="020B0502020202020204" pitchFamily="34" charset="0"/>
                <a:cs typeface="Arial" panose="020B0604020202020204" pitchFamily="34" charset="0"/>
              </a:rPr>
              <a:t>Seeks perfection, pedantic, exacting, inquiring</a:t>
            </a:r>
            <a:endParaRPr lang="pl-PL" altLang="zh-CN" sz="2000">
              <a:latin typeface="Century Gothic" panose="020B0502020202020204" pitchFamily="34" charset="0"/>
              <a:cs typeface="Arial" panose="020B0604020202020204" pitchFamily="34" charset="0"/>
            </a:endParaRPr>
          </a:p>
          <a:p>
            <a:pPr eaLnBrk="1" hangingPunct="1">
              <a:spcBef>
                <a:spcPts val="600"/>
              </a:spcBef>
              <a:buClr>
                <a:srgbClr val="7BC716"/>
              </a:buClr>
            </a:pPr>
            <a:r>
              <a:rPr lang="en-US" altLang="zh-CN" sz="2000">
                <a:latin typeface="Century Gothic" panose="020B0502020202020204" pitchFamily="34" charset="0"/>
                <a:cs typeface="Arial" panose="020B0604020202020204" pitchFamily="34" charset="0"/>
              </a:rPr>
              <a:t>Examines why things are the way they are</a:t>
            </a:r>
            <a:endParaRPr lang="pl-PL" altLang="zh-CN" sz="2000">
              <a:latin typeface="Century Gothic" panose="020B0502020202020204" pitchFamily="34" charset="0"/>
              <a:cs typeface="Arial" panose="020B0604020202020204" pitchFamily="34" charset="0"/>
            </a:endParaRPr>
          </a:p>
          <a:p>
            <a:pPr eaLnBrk="1" hangingPunct="1">
              <a:spcBef>
                <a:spcPts val="600"/>
              </a:spcBef>
              <a:buClr>
                <a:srgbClr val="7BC716"/>
              </a:buClr>
            </a:pPr>
            <a:r>
              <a:rPr lang="en-US" altLang="zh-CN" sz="2000">
                <a:latin typeface="Century Gothic" panose="020B0502020202020204" pitchFamily="34" charset="0"/>
                <a:cs typeface="Arial" panose="020B0604020202020204" pitchFamily="34" charset="0"/>
              </a:rPr>
              <a:t>Notices details</a:t>
            </a:r>
            <a:endParaRPr lang="en-US" altLang="en-US" sz="2000">
              <a:latin typeface="Century Gothic" panose="020B0502020202020204" pitchFamily="34" charset="0"/>
              <a:ea typeface="宋体" panose="02010600030101010101" pitchFamily="2" charset="-122"/>
              <a:cs typeface="Arial" panose="020B0604020202020204" pitchFamily="34" charset="0"/>
            </a:endParaRPr>
          </a:p>
        </p:txBody>
      </p:sp>
      <p:sp>
        <p:nvSpPr>
          <p:cNvPr id="193539" name="Rectangle 7">
            <a:extLst>
              <a:ext uri="{FF2B5EF4-FFF2-40B4-BE49-F238E27FC236}">
                <a16:creationId xmlns:a16="http://schemas.microsoft.com/office/drawing/2014/main" id="{8D706969-A67D-98FC-CA6E-2FA5BF2B7FEA}"/>
              </a:ext>
            </a:extLst>
          </p:cNvPr>
          <p:cNvSpPr>
            <a:spLocks noChangeArrowheads="1"/>
          </p:cNvSpPr>
          <p:nvPr/>
        </p:nvSpPr>
        <p:spPr bwMode="auto">
          <a:xfrm>
            <a:off x="3463925" y="3401430"/>
            <a:ext cx="8270875" cy="16938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7956" tIns="48978" rIns="97956" bIns="48978"/>
          <a:lstStyle>
            <a:lvl1pPr marL="342900" indent="-342900">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ts val="600"/>
              </a:spcBef>
              <a:buClr>
                <a:srgbClr val="7BC716"/>
              </a:buClr>
              <a:buFont typeface="Arial" panose="020B0604020202020204" pitchFamily="34" charset="0"/>
              <a:buChar char="•"/>
            </a:pPr>
            <a:r>
              <a:rPr lang="en-US" altLang="zh-CN" sz="2000">
                <a:solidFill>
                  <a:srgbClr val="000000"/>
                </a:solidFill>
                <a:latin typeface="Century Gothic" panose="020B0502020202020204" pitchFamily="34" charset="0"/>
                <a:cs typeface="Arial" panose="020B0604020202020204" pitchFamily="34" charset="0"/>
              </a:rPr>
              <a:t>Focused on the facts, creative, demanding</a:t>
            </a:r>
            <a:endParaRPr lang="pl-PL" altLang="zh-CN" sz="2000">
              <a:solidFill>
                <a:srgbClr val="000000"/>
              </a:solidFill>
              <a:latin typeface="Century Gothic" panose="020B0502020202020204" pitchFamily="34" charset="0"/>
              <a:cs typeface="Arial" panose="020B0604020202020204" pitchFamily="34" charset="0"/>
            </a:endParaRPr>
          </a:p>
          <a:p>
            <a:pPr eaLnBrk="1" hangingPunct="1">
              <a:spcBef>
                <a:spcPts val="600"/>
              </a:spcBef>
              <a:buClr>
                <a:srgbClr val="7BC716"/>
              </a:buClr>
              <a:buFont typeface="Arial" panose="020B0604020202020204" pitchFamily="34" charset="0"/>
              <a:buChar char="•"/>
            </a:pPr>
            <a:r>
              <a:rPr lang="en-US" altLang="zh-CN" sz="2000">
                <a:solidFill>
                  <a:srgbClr val="000000"/>
                </a:solidFill>
                <a:latin typeface="Century Gothic" panose="020B0502020202020204" pitchFamily="34" charset="0"/>
                <a:cs typeface="Arial" panose="020B0604020202020204" pitchFamily="34" charset="0"/>
              </a:rPr>
              <a:t>Analytical, distant</a:t>
            </a:r>
            <a:endParaRPr lang="pl-PL" altLang="zh-CN" sz="2000">
              <a:solidFill>
                <a:srgbClr val="000000"/>
              </a:solidFill>
              <a:latin typeface="Century Gothic" panose="020B0502020202020204" pitchFamily="34" charset="0"/>
              <a:cs typeface="Arial" panose="020B0604020202020204" pitchFamily="34" charset="0"/>
            </a:endParaRPr>
          </a:p>
          <a:p>
            <a:pPr eaLnBrk="1" hangingPunct="1">
              <a:spcBef>
                <a:spcPts val="600"/>
              </a:spcBef>
              <a:buClr>
                <a:srgbClr val="7BC716"/>
              </a:buClr>
              <a:buFont typeface="Arial" panose="020B0604020202020204" pitchFamily="34" charset="0"/>
              <a:buChar char="•"/>
            </a:pPr>
            <a:r>
              <a:rPr lang="en-US" altLang="zh-CN" sz="2000">
                <a:solidFill>
                  <a:srgbClr val="000000"/>
                </a:solidFill>
                <a:latin typeface="Century Gothic" panose="020B0502020202020204" pitchFamily="34" charset="0"/>
                <a:cs typeface="Arial" panose="020B0604020202020204" pitchFamily="34" charset="0"/>
              </a:rPr>
              <a:t>Produces brand new ideas</a:t>
            </a:r>
            <a:endParaRPr lang="pl-PL" altLang="zh-CN" sz="2000">
              <a:solidFill>
                <a:srgbClr val="000000"/>
              </a:solidFill>
              <a:latin typeface="Century Gothic" panose="020B0502020202020204" pitchFamily="34" charset="0"/>
              <a:cs typeface="Arial" panose="020B0604020202020204" pitchFamily="34" charset="0"/>
            </a:endParaRPr>
          </a:p>
          <a:p>
            <a:pPr eaLnBrk="1" hangingPunct="1">
              <a:spcBef>
                <a:spcPts val="600"/>
              </a:spcBef>
              <a:buClr>
                <a:srgbClr val="7BC716"/>
              </a:buClr>
              <a:buFont typeface="Arial" panose="020B0604020202020204" pitchFamily="34" charset="0"/>
              <a:buChar char="•"/>
            </a:pPr>
            <a:r>
              <a:rPr lang="en-US" altLang="zh-CN" sz="2000">
                <a:solidFill>
                  <a:srgbClr val="000000"/>
                </a:solidFill>
                <a:latin typeface="Century Gothic" panose="020B0502020202020204" pitchFamily="34" charset="0"/>
                <a:cs typeface="Arial" panose="020B0604020202020204" pitchFamily="34" charset="0"/>
              </a:rPr>
              <a:t>Demands a lot from everybody</a:t>
            </a:r>
          </a:p>
        </p:txBody>
      </p:sp>
      <p:pic>
        <p:nvPicPr>
          <p:cNvPr id="193541" name="Picture 2">
            <a:extLst>
              <a:ext uri="{FF2B5EF4-FFF2-40B4-BE49-F238E27FC236}">
                <a16:creationId xmlns:a16="http://schemas.microsoft.com/office/drawing/2014/main" id="{378E7208-F020-4002-A3F6-287DEDC8B7F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82713" y="3582405"/>
            <a:ext cx="1303337" cy="13319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93542" name="Text Box 6">
            <a:extLst>
              <a:ext uri="{FF2B5EF4-FFF2-40B4-BE49-F238E27FC236}">
                <a16:creationId xmlns:a16="http://schemas.microsoft.com/office/drawing/2014/main" id="{07F03856-F99B-02D6-EF32-4DEBBDFEAA11}"/>
              </a:ext>
            </a:extLst>
          </p:cNvPr>
          <p:cNvSpPr txBox="1">
            <a:spLocks noChangeArrowheads="1"/>
          </p:cNvSpPr>
          <p:nvPr/>
        </p:nvSpPr>
        <p:spPr bwMode="auto">
          <a:xfrm>
            <a:off x="1220788" y="1238250"/>
            <a:ext cx="1660525" cy="307975"/>
          </a:xfrm>
          <a:prstGeom prst="rect">
            <a:avLst/>
          </a:prstGeom>
          <a:noFill/>
          <a:ln>
            <a:noFill/>
          </a:ln>
          <a:effectLst/>
          <a:extLst>
            <a:ext uri="{909E8E84-426E-40DD-AFC4-6F175D3DCCD1}">
              <a14:hiddenFill xmlns:a14="http://schemas.microsoft.com/office/drawing/2010/main">
                <a:solidFill>
                  <a:srgbClr val="C0C0C0"/>
                </a:solidFill>
              </a14:hiddenFill>
            </a:ext>
            <a:ext uri="{91240B29-F687-4F45-9708-019B960494DF}">
              <a14:hiddenLine xmlns:a14="http://schemas.microsoft.com/office/drawing/2010/main" w="12700" algn="ctr">
                <a:solidFill>
                  <a:schemeClr val="bg2"/>
                </a:solidFill>
                <a:miter lim="800000"/>
                <a:headEnd/>
                <a:tailEnd/>
              </a14:hiddenLine>
            </a:ext>
            <a:ext uri="{AF507438-7753-43E0-B8FC-AC1667EBCBE1}">
              <a14:hiddenEffects xmlns:a14="http://schemas.microsoft.com/office/drawing/2010/main">
                <a:effectLst>
                  <a:outerShdw dist="81320" dir="2319588" algn="ctr" rotWithShape="0">
                    <a:srgbClr val="808080"/>
                  </a:outerShdw>
                </a:effectLst>
              </a14:hiddenEffects>
            </a:ext>
          </a:extLst>
        </p:spPr>
        <p:txBody>
          <a:bodyPr lIns="0" tIns="0" rIns="0" bIns="0">
            <a:spAutoFit/>
          </a:bodyPr>
          <a:lstStyle>
            <a:lvl1pPr>
              <a:tabLst>
                <a:tab pos="1524000" algn="l"/>
              </a:tabLst>
              <a:defRPr>
                <a:solidFill>
                  <a:schemeClr val="tx1"/>
                </a:solidFill>
                <a:latin typeface="Calibri" panose="020F0502020204030204" pitchFamily="34" charset="0"/>
              </a:defRPr>
            </a:lvl1pPr>
            <a:lvl2pPr marL="742950" indent="-285750">
              <a:tabLst>
                <a:tab pos="1524000" algn="l"/>
              </a:tabLst>
              <a:defRPr>
                <a:solidFill>
                  <a:schemeClr val="tx1"/>
                </a:solidFill>
                <a:latin typeface="Calibri" panose="020F0502020204030204" pitchFamily="34" charset="0"/>
              </a:defRPr>
            </a:lvl2pPr>
            <a:lvl3pPr marL="1143000" indent="-228600">
              <a:tabLst>
                <a:tab pos="1524000" algn="l"/>
              </a:tabLst>
              <a:defRPr>
                <a:solidFill>
                  <a:schemeClr val="tx1"/>
                </a:solidFill>
                <a:latin typeface="Calibri" panose="020F0502020204030204" pitchFamily="34" charset="0"/>
              </a:defRPr>
            </a:lvl3pPr>
            <a:lvl4pPr marL="1600200" indent="-228600">
              <a:tabLst>
                <a:tab pos="1524000" algn="l"/>
              </a:tabLst>
              <a:defRPr>
                <a:solidFill>
                  <a:schemeClr val="tx1"/>
                </a:solidFill>
                <a:latin typeface="Calibri" panose="020F0502020204030204" pitchFamily="34" charset="0"/>
              </a:defRPr>
            </a:lvl4pPr>
            <a:lvl5pPr marL="2057400" indent="-228600">
              <a:tabLst>
                <a:tab pos="1524000" algn="l"/>
              </a:tabLst>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tabLst>
                <a:tab pos="1524000" algn="l"/>
              </a:tabLs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tabLst>
                <a:tab pos="1524000" algn="l"/>
              </a:tabLs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tabLst>
                <a:tab pos="1524000" algn="l"/>
              </a:tabLs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tabLst>
                <a:tab pos="1524000" algn="l"/>
              </a:tabLst>
              <a:defRPr>
                <a:solidFill>
                  <a:schemeClr val="tx1"/>
                </a:solidFill>
                <a:latin typeface="Calibri" panose="020F0502020204030204" pitchFamily="34" charset="0"/>
              </a:defRPr>
            </a:lvl9pPr>
          </a:lstStyle>
          <a:p>
            <a:pPr algn="ctr">
              <a:spcBef>
                <a:spcPct val="60000"/>
              </a:spcBef>
              <a:buClr>
                <a:srgbClr val="000000"/>
              </a:buClr>
              <a:buFont typeface="Wingdings" panose="05000000000000000000" pitchFamily="2" charset="2"/>
              <a:buNone/>
            </a:pPr>
            <a:r>
              <a:rPr kumimoji="1" lang="en-AU" altLang="en-US" sz="2000" b="1">
                <a:solidFill>
                  <a:srgbClr val="000000"/>
                </a:solidFill>
                <a:latin typeface="Century Gothic" panose="020B0502020202020204" pitchFamily="34" charset="0"/>
              </a:rPr>
              <a:t>Specialist</a:t>
            </a:r>
          </a:p>
        </p:txBody>
      </p:sp>
      <p:sp>
        <p:nvSpPr>
          <p:cNvPr id="193543" name="Text Box 8">
            <a:extLst>
              <a:ext uri="{FF2B5EF4-FFF2-40B4-BE49-F238E27FC236}">
                <a16:creationId xmlns:a16="http://schemas.microsoft.com/office/drawing/2014/main" id="{145A8B03-E07C-36A9-5B74-8E4C9EA9E80A}"/>
              </a:ext>
            </a:extLst>
          </p:cNvPr>
          <p:cNvSpPr txBox="1">
            <a:spLocks noChangeArrowheads="1"/>
          </p:cNvSpPr>
          <p:nvPr/>
        </p:nvSpPr>
        <p:spPr bwMode="auto">
          <a:xfrm>
            <a:off x="1368425" y="3250617"/>
            <a:ext cx="1339850" cy="307975"/>
          </a:xfrm>
          <a:prstGeom prst="rect">
            <a:avLst/>
          </a:prstGeom>
          <a:noFill/>
          <a:ln>
            <a:noFill/>
          </a:ln>
          <a:effectLst/>
          <a:extLst>
            <a:ext uri="{909E8E84-426E-40DD-AFC4-6F175D3DCCD1}">
              <a14:hiddenFill xmlns:a14="http://schemas.microsoft.com/office/drawing/2010/main">
                <a:solidFill>
                  <a:srgbClr val="C0C0C0"/>
                </a:solidFill>
              </a14:hiddenFill>
            </a:ext>
            <a:ext uri="{91240B29-F687-4F45-9708-019B960494DF}">
              <a14:hiddenLine xmlns:a14="http://schemas.microsoft.com/office/drawing/2010/main" w="12700" algn="ctr">
                <a:solidFill>
                  <a:schemeClr val="bg2"/>
                </a:solidFill>
                <a:miter lim="800000"/>
                <a:headEnd/>
                <a:tailEnd/>
              </a14:hiddenLine>
            </a:ext>
            <a:ext uri="{AF507438-7753-43E0-B8FC-AC1667EBCBE1}">
              <a14:hiddenEffects xmlns:a14="http://schemas.microsoft.com/office/drawing/2010/main">
                <a:effectLst>
                  <a:outerShdw dist="81320" dir="2319588" algn="ctr" rotWithShape="0">
                    <a:srgbClr val="808080"/>
                  </a:outerShdw>
                </a:effectLst>
              </a14:hiddenEffects>
            </a:ext>
          </a:extLst>
        </p:spPr>
        <p:txBody>
          <a:bodyPr lIns="0" tIns="0" rIns="0" bIns="0">
            <a:spAutoFit/>
          </a:bodyPr>
          <a:lstStyle>
            <a:lvl1pPr>
              <a:tabLst>
                <a:tab pos="1524000" algn="l"/>
              </a:tabLst>
              <a:defRPr>
                <a:solidFill>
                  <a:schemeClr val="tx1"/>
                </a:solidFill>
                <a:latin typeface="Calibri" panose="020F0502020204030204" pitchFamily="34" charset="0"/>
              </a:defRPr>
            </a:lvl1pPr>
            <a:lvl2pPr marL="742950" indent="-285750">
              <a:tabLst>
                <a:tab pos="1524000" algn="l"/>
              </a:tabLst>
              <a:defRPr>
                <a:solidFill>
                  <a:schemeClr val="tx1"/>
                </a:solidFill>
                <a:latin typeface="Calibri" panose="020F0502020204030204" pitchFamily="34" charset="0"/>
              </a:defRPr>
            </a:lvl2pPr>
            <a:lvl3pPr marL="1143000" indent="-228600">
              <a:tabLst>
                <a:tab pos="1524000" algn="l"/>
              </a:tabLst>
              <a:defRPr>
                <a:solidFill>
                  <a:schemeClr val="tx1"/>
                </a:solidFill>
                <a:latin typeface="Calibri" panose="020F0502020204030204" pitchFamily="34" charset="0"/>
              </a:defRPr>
            </a:lvl3pPr>
            <a:lvl4pPr marL="1600200" indent="-228600">
              <a:tabLst>
                <a:tab pos="1524000" algn="l"/>
              </a:tabLst>
              <a:defRPr>
                <a:solidFill>
                  <a:schemeClr val="tx1"/>
                </a:solidFill>
                <a:latin typeface="Calibri" panose="020F0502020204030204" pitchFamily="34" charset="0"/>
              </a:defRPr>
            </a:lvl4pPr>
            <a:lvl5pPr marL="2057400" indent="-228600">
              <a:tabLst>
                <a:tab pos="1524000" algn="l"/>
              </a:tabLst>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tabLst>
                <a:tab pos="1524000" algn="l"/>
              </a:tabLs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tabLst>
                <a:tab pos="1524000" algn="l"/>
              </a:tabLs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tabLst>
                <a:tab pos="1524000" algn="l"/>
              </a:tabLs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tabLst>
                <a:tab pos="1524000" algn="l"/>
              </a:tabLst>
              <a:defRPr>
                <a:solidFill>
                  <a:schemeClr val="tx1"/>
                </a:solidFill>
                <a:latin typeface="Calibri" panose="020F0502020204030204" pitchFamily="34" charset="0"/>
              </a:defRPr>
            </a:lvl9pPr>
          </a:lstStyle>
          <a:p>
            <a:pPr algn="ctr">
              <a:spcBef>
                <a:spcPct val="60000"/>
              </a:spcBef>
              <a:buClr>
                <a:srgbClr val="000000"/>
              </a:buClr>
              <a:buFont typeface="Wingdings" panose="05000000000000000000" pitchFamily="2" charset="2"/>
              <a:buNone/>
            </a:pPr>
            <a:r>
              <a:rPr kumimoji="1" lang="pl-PL" altLang="en-US" sz="2000" b="1">
                <a:solidFill>
                  <a:srgbClr val="000000"/>
                </a:solidFill>
                <a:latin typeface="Century Gothic" panose="020B0502020202020204" pitchFamily="34" charset="0"/>
              </a:rPr>
              <a:t>Developer</a:t>
            </a:r>
            <a:endParaRPr kumimoji="1" lang="en-US" altLang="en-US" sz="2000" b="1">
              <a:solidFill>
                <a:srgbClr val="000000"/>
              </a:solidFill>
              <a:latin typeface="Century Gothic" panose="020B0502020202020204" pitchFamily="34" charset="0"/>
            </a:endParaRPr>
          </a:p>
        </p:txBody>
      </p:sp>
      <p:sp>
        <p:nvSpPr>
          <p:cNvPr id="193546" name="Text Placeholder 3">
            <a:extLst>
              <a:ext uri="{FF2B5EF4-FFF2-40B4-BE49-F238E27FC236}">
                <a16:creationId xmlns:a16="http://schemas.microsoft.com/office/drawing/2014/main" id="{CAE36401-ECBC-A0DF-1A5C-A00B7D742F00}"/>
              </a:ext>
            </a:extLst>
          </p:cNvPr>
          <p:cNvSpPr txBox="1">
            <a:spLocks noChangeArrowheads="1"/>
          </p:cNvSpPr>
          <p:nvPr/>
        </p:nvSpPr>
        <p:spPr bwMode="auto">
          <a:xfrm>
            <a:off x="334963" y="188913"/>
            <a:ext cx="2351087" cy="360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79488">
              <a:defRPr>
                <a:solidFill>
                  <a:schemeClr val="tx1"/>
                </a:solidFill>
                <a:latin typeface="Calibri" panose="020F0502020204030204" pitchFamily="34" charset="0"/>
              </a:defRPr>
            </a:lvl1pPr>
            <a:lvl2pPr marL="795338" indent="-304800" defTabSz="979488">
              <a:defRPr>
                <a:solidFill>
                  <a:schemeClr val="tx1"/>
                </a:solidFill>
                <a:latin typeface="Calibri" panose="020F0502020204030204" pitchFamily="34" charset="0"/>
              </a:defRPr>
            </a:lvl2pPr>
            <a:lvl3pPr marL="1223963" indent="-244475" defTabSz="979488">
              <a:defRPr>
                <a:solidFill>
                  <a:schemeClr val="tx1"/>
                </a:solidFill>
                <a:latin typeface="Calibri" panose="020F0502020204030204" pitchFamily="34" charset="0"/>
              </a:defRPr>
            </a:lvl3pPr>
            <a:lvl4pPr marL="1712913" indent="-244475" defTabSz="979488">
              <a:defRPr>
                <a:solidFill>
                  <a:schemeClr val="tx1"/>
                </a:solidFill>
                <a:latin typeface="Calibri" panose="020F0502020204030204" pitchFamily="34" charset="0"/>
              </a:defRPr>
            </a:lvl4pPr>
            <a:lvl5pPr marL="2203450" indent="-244475" defTabSz="979488">
              <a:defRPr>
                <a:solidFill>
                  <a:schemeClr val="tx1"/>
                </a:solidFill>
                <a:latin typeface="Calibri" panose="020F0502020204030204" pitchFamily="34" charset="0"/>
              </a:defRPr>
            </a:lvl5pPr>
            <a:lvl6pPr marL="2660650" indent="-244475" defTabSz="979488" eaLnBrk="0" fontAlgn="base" hangingPunct="0">
              <a:spcBef>
                <a:spcPct val="0"/>
              </a:spcBef>
              <a:spcAft>
                <a:spcPct val="0"/>
              </a:spcAft>
              <a:defRPr>
                <a:solidFill>
                  <a:schemeClr val="tx1"/>
                </a:solidFill>
                <a:latin typeface="Calibri" panose="020F0502020204030204" pitchFamily="34" charset="0"/>
              </a:defRPr>
            </a:lvl6pPr>
            <a:lvl7pPr marL="3117850" indent="-244475" defTabSz="979488" eaLnBrk="0" fontAlgn="base" hangingPunct="0">
              <a:spcBef>
                <a:spcPct val="0"/>
              </a:spcBef>
              <a:spcAft>
                <a:spcPct val="0"/>
              </a:spcAft>
              <a:defRPr>
                <a:solidFill>
                  <a:schemeClr val="tx1"/>
                </a:solidFill>
                <a:latin typeface="Calibri" panose="020F0502020204030204" pitchFamily="34" charset="0"/>
              </a:defRPr>
            </a:lvl7pPr>
            <a:lvl8pPr marL="3575050" indent="-244475" defTabSz="979488" eaLnBrk="0" fontAlgn="base" hangingPunct="0">
              <a:spcBef>
                <a:spcPct val="0"/>
              </a:spcBef>
              <a:spcAft>
                <a:spcPct val="0"/>
              </a:spcAft>
              <a:defRPr>
                <a:solidFill>
                  <a:schemeClr val="tx1"/>
                </a:solidFill>
                <a:latin typeface="Calibri" panose="020F0502020204030204" pitchFamily="34" charset="0"/>
              </a:defRPr>
            </a:lvl8pPr>
            <a:lvl9pPr marL="4032250" indent="-244475" defTabSz="979488"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ts val="1200"/>
              </a:spcBef>
              <a:spcAft>
                <a:spcPts val="600"/>
              </a:spcAft>
              <a:buFont typeface="Arial" panose="020B0604020202020204" pitchFamily="34" charset="0"/>
              <a:buNone/>
            </a:pPr>
            <a:r>
              <a:rPr lang="en-NZ" altLang="en-US" b="1">
                <a:solidFill>
                  <a:srgbClr val="7BC716"/>
                </a:solidFill>
                <a:latin typeface="Century Gothic" panose="020B0502020202020204" pitchFamily="34" charset="0"/>
              </a:rPr>
              <a:t>Teams: </a:t>
            </a:r>
            <a:r>
              <a:rPr lang="en-NZ" altLang="en-US">
                <a:latin typeface="Century Gothic" panose="020B0502020202020204" pitchFamily="34" charset="0"/>
              </a:rPr>
              <a:t>Team Roles</a:t>
            </a:r>
          </a:p>
        </p:txBody>
      </p:sp>
      <p:pic>
        <p:nvPicPr>
          <p:cNvPr id="193547" name="Picture 3">
            <a:extLst>
              <a:ext uri="{FF2B5EF4-FFF2-40B4-BE49-F238E27FC236}">
                <a16:creationId xmlns:a16="http://schemas.microsoft.com/office/drawing/2014/main" id="{33F004D5-5099-ABD6-B05B-DC9416A50B2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98588" y="1573213"/>
            <a:ext cx="1306512" cy="1333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93548" name="Group 11">
            <a:extLst>
              <a:ext uri="{FF2B5EF4-FFF2-40B4-BE49-F238E27FC236}">
                <a16:creationId xmlns:a16="http://schemas.microsoft.com/office/drawing/2014/main" id="{D40604A1-DF08-0A72-DDEB-098661FF90A4}"/>
              </a:ext>
            </a:extLst>
          </p:cNvPr>
          <p:cNvGrpSpPr>
            <a:grpSpLocks/>
          </p:cNvGrpSpPr>
          <p:nvPr/>
        </p:nvGrpSpPr>
        <p:grpSpPr bwMode="auto">
          <a:xfrm>
            <a:off x="9604375" y="204788"/>
            <a:ext cx="2849563" cy="376237"/>
            <a:chOff x="9604598" y="204437"/>
            <a:chExt cx="2848654" cy="377134"/>
          </a:xfrm>
        </p:grpSpPr>
        <p:sp>
          <p:nvSpPr>
            <p:cNvPr id="14" name="Prostokąt zaokrąglony 7">
              <a:extLst>
                <a:ext uri="{FF2B5EF4-FFF2-40B4-BE49-F238E27FC236}">
                  <a16:creationId xmlns:a16="http://schemas.microsoft.com/office/drawing/2014/main" id="{AB7C2F2C-5826-8C7F-72A1-45C09E794D1A}"/>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5 of TB Section</a:t>
              </a:r>
              <a:endParaRPr lang="en-US" sz="1100" b="1">
                <a:solidFill>
                  <a:schemeClr val="bg1"/>
                </a:solidFill>
                <a:latin typeface="Century Gothic" panose="020B0502020202020204" pitchFamily="34" charset="0"/>
              </a:endParaRPr>
            </a:p>
          </p:txBody>
        </p:sp>
        <p:pic>
          <p:nvPicPr>
            <p:cNvPr id="193550" name="Graphic 20" descr="Closed book with solid fill">
              <a:extLst>
                <a:ext uri="{FF2B5EF4-FFF2-40B4-BE49-F238E27FC236}">
                  <a16:creationId xmlns:a16="http://schemas.microsoft.com/office/drawing/2014/main" id="{334EF8B6-4C52-1251-595F-14C6FCB2FF3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5837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72"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2" name="Łącznik prosty 11">
            <a:extLst>
              <a:ext uri="{FF2B5EF4-FFF2-40B4-BE49-F238E27FC236}">
                <a16:creationId xmlns:a16="http://schemas.microsoft.com/office/drawing/2014/main" id="{BE67580D-DB35-577D-FBF3-B34477A2AEB9}"/>
              </a:ext>
            </a:extLst>
          </p:cNvPr>
          <p:cNvCxnSpPr/>
          <p:nvPr/>
        </p:nvCxnSpPr>
        <p:spPr>
          <a:xfrm>
            <a:off x="8604250" y="392113"/>
            <a:ext cx="0" cy="1597025"/>
          </a:xfrm>
          <a:prstGeom prst="line">
            <a:avLst/>
          </a:prstGeom>
          <a:ln w="19050" cap="rnd">
            <a:solidFill>
              <a:srgbClr val="0000FF"/>
            </a:solidFill>
            <a:round/>
          </a:ln>
        </p:spPr>
        <p:style>
          <a:lnRef idx="1">
            <a:schemeClr val="accent1"/>
          </a:lnRef>
          <a:fillRef idx="0">
            <a:schemeClr val="accent1"/>
          </a:fillRef>
          <a:effectRef idx="0">
            <a:schemeClr val="accent1"/>
          </a:effectRef>
          <a:fontRef idx="minor">
            <a:schemeClr val="tx1"/>
          </a:fontRef>
        </p:style>
      </p:cxnSp>
      <p:cxnSp>
        <p:nvCxnSpPr>
          <p:cNvPr id="9" name="Łącznik prosty 8">
            <a:extLst>
              <a:ext uri="{FF2B5EF4-FFF2-40B4-BE49-F238E27FC236}">
                <a16:creationId xmlns:a16="http://schemas.microsoft.com/office/drawing/2014/main" id="{F2DC927D-501F-96D3-DE96-7870FC4342C2}"/>
              </a:ext>
            </a:extLst>
          </p:cNvPr>
          <p:cNvCxnSpPr/>
          <p:nvPr/>
        </p:nvCxnSpPr>
        <p:spPr>
          <a:xfrm>
            <a:off x="8604250" y="392113"/>
            <a:ext cx="4137025" cy="0"/>
          </a:xfrm>
          <a:prstGeom prst="line">
            <a:avLst/>
          </a:prstGeom>
          <a:ln w="19050" cap="rnd">
            <a:solidFill>
              <a:srgbClr val="0000FF"/>
            </a:solidFill>
            <a:round/>
          </a:ln>
        </p:spPr>
        <p:style>
          <a:lnRef idx="1">
            <a:schemeClr val="accent1"/>
          </a:lnRef>
          <a:fillRef idx="0">
            <a:schemeClr val="accent1"/>
          </a:fillRef>
          <a:effectRef idx="0">
            <a:schemeClr val="accent1"/>
          </a:effectRef>
          <a:fontRef idx="minor">
            <a:schemeClr val="tx1"/>
          </a:fontRef>
        </p:style>
      </p:cxnSp>
      <p:cxnSp>
        <p:nvCxnSpPr>
          <p:cNvPr id="15" name="Łącznik prosty 14">
            <a:extLst>
              <a:ext uri="{FF2B5EF4-FFF2-40B4-BE49-F238E27FC236}">
                <a16:creationId xmlns:a16="http://schemas.microsoft.com/office/drawing/2014/main" id="{B002724C-647D-E6A6-3F42-FE35FA25DF65}"/>
              </a:ext>
            </a:extLst>
          </p:cNvPr>
          <p:cNvCxnSpPr/>
          <p:nvPr/>
        </p:nvCxnSpPr>
        <p:spPr>
          <a:xfrm>
            <a:off x="-114300" y="3719513"/>
            <a:ext cx="2536825" cy="0"/>
          </a:xfrm>
          <a:prstGeom prst="line">
            <a:avLst/>
          </a:prstGeom>
          <a:ln w="19050" cap="rnd">
            <a:solidFill>
              <a:srgbClr val="0000FF"/>
            </a:solidFill>
            <a:round/>
          </a:ln>
        </p:spPr>
        <p:style>
          <a:lnRef idx="1">
            <a:schemeClr val="accent1"/>
          </a:lnRef>
          <a:fillRef idx="0">
            <a:schemeClr val="accent1"/>
          </a:fillRef>
          <a:effectRef idx="0">
            <a:schemeClr val="accent1"/>
          </a:effectRef>
          <a:fontRef idx="minor">
            <a:schemeClr val="tx1"/>
          </a:fontRef>
        </p:style>
      </p:cxnSp>
      <p:cxnSp>
        <p:nvCxnSpPr>
          <p:cNvPr id="23" name="Łącznik prosty 22">
            <a:extLst>
              <a:ext uri="{FF2B5EF4-FFF2-40B4-BE49-F238E27FC236}">
                <a16:creationId xmlns:a16="http://schemas.microsoft.com/office/drawing/2014/main" id="{4A3B4C26-AF11-7C1C-7390-A9192689FB0A}"/>
              </a:ext>
            </a:extLst>
          </p:cNvPr>
          <p:cNvCxnSpPr/>
          <p:nvPr/>
        </p:nvCxnSpPr>
        <p:spPr>
          <a:xfrm>
            <a:off x="4583113" y="3719513"/>
            <a:ext cx="2963862" cy="0"/>
          </a:xfrm>
          <a:prstGeom prst="line">
            <a:avLst/>
          </a:prstGeom>
          <a:ln w="19050" cap="rnd">
            <a:solidFill>
              <a:srgbClr val="0000FF"/>
            </a:solidFill>
            <a:round/>
          </a:ln>
        </p:spPr>
        <p:style>
          <a:lnRef idx="1">
            <a:schemeClr val="accent1"/>
          </a:lnRef>
          <a:fillRef idx="0">
            <a:schemeClr val="accent1"/>
          </a:fillRef>
          <a:effectRef idx="0">
            <a:schemeClr val="accent1"/>
          </a:effectRef>
          <a:fontRef idx="minor">
            <a:schemeClr val="tx1"/>
          </a:fontRef>
        </p:style>
      </p:cxnSp>
      <p:sp>
        <p:nvSpPr>
          <p:cNvPr id="65542" name="Symbol zastępczy numeru slajdu 1">
            <a:extLst>
              <a:ext uri="{FF2B5EF4-FFF2-40B4-BE49-F238E27FC236}">
                <a16:creationId xmlns:a16="http://schemas.microsoft.com/office/drawing/2014/main" id="{BFF97FBE-D3CD-EEED-2ABD-017257A2A422}"/>
              </a:ext>
            </a:extLst>
          </p:cNvPr>
          <p:cNvSpPr>
            <a:spLocks noGrp="1" noChangeArrowheads="1"/>
          </p:cNvSpPr>
          <p:nvPr>
            <p:ph type="sldNum" sz="quarter" idx="4294967295"/>
          </p:nvPr>
        </p:nvSpPr>
        <p:spPr bwMode="auto">
          <a:xfrm>
            <a:off x="11034713" y="6262688"/>
            <a:ext cx="1155700" cy="36512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eaLnBrk="0" fontAlgn="base" hangingPunct="0">
              <a:spcBef>
                <a:spcPct val="0"/>
              </a:spcBef>
              <a:spcAft>
                <a:spcPct val="0"/>
              </a:spcAft>
            </a:pPr>
            <a:fld id="{E5C51C0A-3052-4BA3-B662-84DC2BAD2D27}" type="slidenum">
              <a:rPr lang="pl-PL" altLang="en-US" sz="1800" smtClean="0">
                <a:solidFill>
                  <a:schemeClr val="tx2"/>
                </a:solidFill>
                <a:latin typeface="Century Gothic" panose="020B0502020202020204" pitchFamily="34" charset="0"/>
              </a:rPr>
              <a:pPr defTabSz="912813" eaLnBrk="0" fontAlgn="base" hangingPunct="0">
                <a:spcBef>
                  <a:spcPct val="0"/>
                </a:spcBef>
                <a:spcAft>
                  <a:spcPct val="0"/>
                </a:spcAft>
              </a:pPr>
              <a:t>7</a:t>
            </a:fld>
            <a:endParaRPr lang="pl-PL" altLang="en-US" sz="1800">
              <a:solidFill>
                <a:schemeClr val="tx2"/>
              </a:solidFill>
              <a:latin typeface="Century Gothic" panose="020B0502020202020204" pitchFamily="34" charset="0"/>
            </a:endParaRPr>
          </a:p>
        </p:txBody>
      </p:sp>
      <p:pic>
        <p:nvPicPr>
          <p:cNvPr id="14" name="Picture 13">
            <a:extLst>
              <a:ext uri="{FF2B5EF4-FFF2-40B4-BE49-F238E27FC236}">
                <a16:creationId xmlns:a16="http://schemas.microsoft.com/office/drawing/2014/main" id="{9ACACEF6-1C2D-18A1-6B1F-6E18DE13EDA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44663" y="1481138"/>
            <a:ext cx="3335337" cy="3335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Rectangle 2">
            <a:extLst>
              <a:ext uri="{FF2B5EF4-FFF2-40B4-BE49-F238E27FC236}">
                <a16:creationId xmlns:a16="http://schemas.microsoft.com/office/drawing/2014/main" id="{E3396B6C-A16B-E68E-9F94-EB79997DA56D}"/>
              </a:ext>
            </a:extLst>
          </p:cNvPr>
          <p:cNvSpPr/>
          <p:nvPr/>
        </p:nvSpPr>
        <p:spPr>
          <a:xfrm>
            <a:off x="1731963" y="4559300"/>
            <a:ext cx="3362325" cy="846138"/>
          </a:xfrm>
          <a:prstGeom prst="rect">
            <a:avLst/>
          </a:prstGeom>
          <a:no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lIns="182880" tIns="182880" rIns="182880" bIns="182880" spcCol="1270" anchor="ctr"/>
          <a:lstStyle/>
          <a:p>
            <a:pPr algn="ctr" defTabSz="666734" eaLnBrk="1" fontAlgn="auto" hangingPunct="1">
              <a:lnSpc>
                <a:spcPct val="90000"/>
              </a:lnSpc>
              <a:spcAft>
                <a:spcPts val="200"/>
              </a:spcAft>
              <a:defRPr/>
            </a:pPr>
            <a:r>
              <a:rPr lang="en-NZ" sz="2800" b="1">
                <a:solidFill>
                  <a:srgbClr val="B65AC3"/>
                </a:solidFill>
                <a:latin typeface="Century Gothic" panose="020B0502020202020204" pitchFamily="34" charset="0"/>
              </a:rPr>
              <a:t>Recruit &amp; Select</a:t>
            </a:r>
            <a:br>
              <a:rPr lang="en-NZ" sz="2800" b="1">
                <a:solidFill>
                  <a:srgbClr val="B65AC3"/>
                </a:solidFill>
                <a:latin typeface="Century Gothic" panose="020B0502020202020204" pitchFamily="34" charset="0"/>
              </a:rPr>
            </a:br>
            <a:r>
              <a:rPr lang="en-NZ" sz="2000">
                <a:solidFill>
                  <a:schemeClr val="tx1"/>
                </a:solidFill>
                <a:latin typeface="Century Gothic" panose="020B0502020202020204" pitchFamily="34" charset="0"/>
              </a:rPr>
              <a:t>Module Four</a:t>
            </a:r>
            <a:endParaRPr lang="en-US" sz="2000">
              <a:solidFill>
                <a:schemeClr val="tx1"/>
              </a:solidFill>
              <a:latin typeface="Century Gothic" panose="020B0502020202020204" pitchFamily="34" charset="0"/>
            </a:endParaRPr>
          </a:p>
        </p:txBody>
      </p:sp>
      <p:pic>
        <p:nvPicPr>
          <p:cNvPr id="11" name="Picture 10">
            <a:extLst>
              <a:ext uri="{FF2B5EF4-FFF2-40B4-BE49-F238E27FC236}">
                <a16:creationId xmlns:a16="http://schemas.microsoft.com/office/drawing/2014/main" id="{BC17EF11-5859-E4B5-85C8-986303476C5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935788" y="1368425"/>
            <a:ext cx="3336925" cy="3336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Rectangle 2">
            <a:extLst>
              <a:ext uri="{FF2B5EF4-FFF2-40B4-BE49-F238E27FC236}">
                <a16:creationId xmlns:a16="http://schemas.microsoft.com/office/drawing/2014/main" id="{1CBC9956-6424-C154-B934-751817F2BC93}"/>
              </a:ext>
            </a:extLst>
          </p:cNvPr>
          <p:cNvSpPr/>
          <p:nvPr/>
        </p:nvSpPr>
        <p:spPr>
          <a:xfrm>
            <a:off x="6923088" y="4503738"/>
            <a:ext cx="3362325" cy="847725"/>
          </a:xfrm>
          <a:prstGeom prst="rect">
            <a:avLst/>
          </a:prstGeom>
          <a:no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lIns="182880" tIns="182880" rIns="182880" bIns="182880" spcCol="1270" anchor="ctr"/>
          <a:lstStyle/>
          <a:p>
            <a:pPr algn="ctr" defTabSz="666734" eaLnBrk="1" fontAlgn="auto" hangingPunct="1">
              <a:lnSpc>
                <a:spcPct val="90000"/>
              </a:lnSpc>
              <a:spcAft>
                <a:spcPts val="200"/>
              </a:spcAft>
              <a:defRPr/>
            </a:pPr>
            <a:r>
              <a:rPr lang="en-NZ" sz="2800" b="1">
                <a:solidFill>
                  <a:srgbClr val="DE247E"/>
                </a:solidFill>
                <a:latin typeface="Century Gothic" panose="020B0502020202020204" pitchFamily="34" charset="0"/>
              </a:rPr>
              <a:t>Sales &amp; Service</a:t>
            </a:r>
            <a:br>
              <a:rPr lang="en-NZ" sz="2800" b="1">
                <a:solidFill>
                  <a:srgbClr val="DE247E"/>
                </a:solidFill>
                <a:latin typeface="Century Gothic" panose="020B0502020202020204" pitchFamily="34" charset="0"/>
              </a:rPr>
            </a:br>
            <a:r>
              <a:rPr lang="en-NZ" sz="2000">
                <a:solidFill>
                  <a:schemeClr val="tx1"/>
                </a:solidFill>
                <a:latin typeface="Century Gothic" panose="020B0502020202020204" pitchFamily="34" charset="0"/>
              </a:rPr>
              <a:t>Module Five</a:t>
            </a:r>
            <a:endParaRPr lang="en-US" sz="2000">
              <a:solidFill>
                <a:schemeClr val="tx1"/>
              </a:solidFill>
              <a:latin typeface="Century Gothic" panose="020B0502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nodeType="afterGroup">
                            <p:stCondLst>
                              <p:cond delay="500"/>
                            </p:stCondLst>
                            <p:childTnLst>
                              <p:par>
                                <p:cTn id="9" presetID="2" presetClass="entr" presetSubtype="8" fill="hold" nodeType="after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500" fill="hold"/>
                                        <p:tgtEl>
                                          <p:spTgt spid="14"/>
                                        </p:tgtEl>
                                        <p:attrNameLst>
                                          <p:attrName>ppt_x</p:attrName>
                                        </p:attrNameLst>
                                      </p:cBhvr>
                                      <p:tavLst>
                                        <p:tav tm="0">
                                          <p:val>
                                            <p:strVal val="0-#ppt_w/2"/>
                                          </p:val>
                                        </p:tav>
                                        <p:tav tm="100000">
                                          <p:val>
                                            <p:strVal val="#ppt_x"/>
                                          </p:val>
                                        </p:tav>
                                      </p:tavLst>
                                    </p:anim>
                                    <p:anim calcmode="lin" valueType="num">
                                      <p:cBhvr additive="base">
                                        <p:cTn id="12" dur="500" fill="hold"/>
                                        <p:tgtEl>
                                          <p:spTgt spid="14"/>
                                        </p:tgtEl>
                                        <p:attrNameLst>
                                          <p:attrName>ppt_y</p:attrName>
                                        </p:attrNameLst>
                                      </p:cBhvr>
                                      <p:tavLst>
                                        <p:tav tm="0">
                                          <p:val>
                                            <p:strVal val="#ppt_y"/>
                                          </p:val>
                                        </p:tav>
                                        <p:tav tm="100000">
                                          <p:val>
                                            <p:strVal val="#ppt_y"/>
                                          </p:val>
                                        </p:tav>
                                      </p:tavLst>
                                    </p:anim>
                                  </p:childTnLst>
                                </p:cTn>
                              </p:par>
                            </p:childTnLst>
                          </p:cTn>
                        </p:par>
                        <p:par>
                          <p:cTn id="13" fill="hold" nodeType="afterGroup">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16"/>
                                        </p:tgtEl>
                                        <p:attrNameLst>
                                          <p:attrName>style.visibility</p:attrName>
                                        </p:attrNameLst>
                                      </p:cBhvr>
                                      <p:to>
                                        <p:strVal val="visible"/>
                                      </p:to>
                                    </p:set>
                                    <p:animEffect transition="in" filter="fade">
                                      <p:cBhvr>
                                        <p:cTn id="16" dur="500"/>
                                        <p:tgtEl>
                                          <p:spTgt spid="16"/>
                                        </p:tgtEl>
                                      </p:cBhvr>
                                    </p:animEffect>
                                  </p:childTnLst>
                                </p:cTn>
                              </p:par>
                            </p:childTnLst>
                          </p:cTn>
                        </p:par>
                        <p:par>
                          <p:cTn id="17" fill="hold" nodeType="afterGroup">
                            <p:stCondLst>
                              <p:cond delay="1500"/>
                            </p:stCondLst>
                            <p:childTnLst>
                              <p:par>
                                <p:cTn id="18" presetID="22" presetClass="entr" presetSubtype="8" fill="hold" nodeType="afterEffect">
                                  <p:stCondLst>
                                    <p:cond delay="0"/>
                                  </p:stCondLst>
                                  <p:childTnLst>
                                    <p:set>
                                      <p:cBhvr>
                                        <p:cTn id="19" dur="1" fill="hold">
                                          <p:stCondLst>
                                            <p:cond delay="0"/>
                                          </p:stCondLst>
                                        </p:cTn>
                                        <p:tgtEl>
                                          <p:spTgt spid="23"/>
                                        </p:tgtEl>
                                        <p:attrNameLst>
                                          <p:attrName>style.visibility</p:attrName>
                                        </p:attrNameLst>
                                      </p:cBhvr>
                                      <p:to>
                                        <p:strVal val="visible"/>
                                      </p:to>
                                    </p:set>
                                    <p:animEffect transition="in" filter="wipe(left)">
                                      <p:cBhvr>
                                        <p:cTn id="20" dur="500"/>
                                        <p:tgtEl>
                                          <p:spTgt spid="23"/>
                                        </p:tgtEl>
                                      </p:cBhvr>
                                    </p:animEffect>
                                  </p:childTnLst>
                                </p:cTn>
                              </p:par>
                            </p:childTnLst>
                          </p:cTn>
                        </p:par>
                        <p:par>
                          <p:cTn id="21" fill="hold" nodeType="afterGroup">
                            <p:stCondLst>
                              <p:cond delay="2000"/>
                            </p:stCondLst>
                            <p:childTnLst>
                              <p:par>
                                <p:cTn id="22" presetID="2" presetClass="entr" presetSubtype="8" fill="hold" nodeType="afterEffect">
                                  <p:stCondLst>
                                    <p:cond delay="0"/>
                                  </p:stCondLst>
                                  <p:childTnLst>
                                    <p:set>
                                      <p:cBhvr>
                                        <p:cTn id="23" dur="1" fill="hold">
                                          <p:stCondLst>
                                            <p:cond delay="0"/>
                                          </p:stCondLst>
                                        </p:cTn>
                                        <p:tgtEl>
                                          <p:spTgt spid="11"/>
                                        </p:tgtEl>
                                        <p:attrNameLst>
                                          <p:attrName>style.visibility</p:attrName>
                                        </p:attrNameLst>
                                      </p:cBhvr>
                                      <p:to>
                                        <p:strVal val="visible"/>
                                      </p:to>
                                    </p:set>
                                    <p:anim calcmode="lin" valueType="num">
                                      <p:cBhvr additive="base">
                                        <p:cTn id="24" dur="500" fill="hold"/>
                                        <p:tgtEl>
                                          <p:spTgt spid="11"/>
                                        </p:tgtEl>
                                        <p:attrNameLst>
                                          <p:attrName>ppt_x</p:attrName>
                                        </p:attrNameLst>
                                      </p:cBhvr>
                                      <p:tavLst>
                                        <p:tav tm="0">
                                          <p:val>
                                            <p:strVal val="0-#ppt_w/2"/>
                                          </p:val>
                                        </p:tav>
                                        <p:tav tm="100000">
                                          <p:val>
                                            <p:strVal val="#ppt_x"/>
                                          </p:val>
                                        </p:tav>
                                      </p:tavLst>
                                    </p:anim>
                                    <p:anim calcmode="lin" valueType="num">
                                      <p:cBhvr additive="base">
                                        <p:cTn id="25" dur="500" fill="hold"/>
                                        <p:tgtEl>
                                          <p:spTgt spid="11"/>
                                        </p:tgtEl>
                                        <p:attrNameLst>
                                          <p:attrName>ppt_y</p:attrName>
                                        </p:attrNameLst>
                                      </p:cBhvr>
                                      <p:tavLst>
                                        <p:tav tm="0">
                                          <p:val>
                                            <p:strVal val="#ppt_y"/>
                                          </p:val>
                                        </p:tav>
                                        <p:tav tm="100000">
                                          <p:val>
                                            <p:strVal val="#ppt_y"/>
                                          </p:val>
                                        </p:tav>
                                      </p:tavLst>
                                    </p:anim>
                                  </p:childTnLst>
                                </p:cTn>
                              </p:par>
                            </p:childTnLst>
                          </p:cTn>
                        </p:par>
                        <p:par>
                          <p:cTn id="26" fill="hold" nodeType="afterGroup">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21"/>
                                        </p:tgtEl>
                                        <p:attrNameLst>
                                          <p:attrName>style.visibility</p:attrName>
                                        </p:attrNameLst>
                                      </p:cBhvr>
                                      <p:to>
                                        <p:strVal val="visible"/>
                                      </p:to>
                                    </p:set>
                                    <p:animEffect transition="in" filter="fade">
                                      <p:cBhvr>
                                        <p:cTn id="29" dur="500"/>
                                        <p:tgtEl>
                                          <p:spTgt spid="21"/>
                                        </p:tgtEl>
                                      </p:cBhvr>
                                    </p:animEffect>
                                  </p:childTnLst>
                                </p:cTn>
                              </p:par>
                            </p:childTnLst>
                          </p:cTn>
                        </p:par>
                        <p:par>
                          <p:cTn id="30" fill="hold" nodeType="afterGroup">
                            <p:stCondLst>
                              <p:cond delay="3000"/>
                            </p:stCondLst>
                            <p:childTnLst>
                              <p:par>
                                <p:cTn id="31" presetID="22" presetClass="entr" presetSubtype="4" fill="hold" nodeType="after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wipe(down)">
                                      <p:cBhvr>
                                        <p:cTn id="33" dur="500"/>
                                        <p:tgtEl>
                                          <p:spTgt spid="12"/>
                                        </p:tgtEl>
                                      </p:cBhvr>
                                    </p:animEffect>
                                  </p:childTnLst>
                                </p:cTn>
                              </p:par>
                            </p:childTnLst>
                          </p:cTn>
                        </p:par>
                        <p:par>
                          <p:cTn id="34" fill="hold" nodeType="afterGroup">
                            <p:stCondLst>
                              <p:cond delay="3500"/>
                            </p:stCondLst>
                            <p:childTnLst>
                              <p:par>
                                <p:cTn id="35" presetID="22" presetClass="entr" presetSubtype="8"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wipe(left)">
                                      <p:cBhvr>
                                        <p:cTn id="3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21"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9" name="Rectangle 7">
            <a:extLst>
              <a:ext uri="{FF2B5EF4-FFF2-40B4-BE49-F238E27FC236}">
                <a16:creationId xmlns:a16="http://schemas.microsoft.com/office/drawing/2014/main" id="{3E6397DD-A716-69B2-0AF2-47E8FDFA5D34}"/>
              </a:ext>
            </a:extLst>
          </p:cNvPr>
          <p:cNvSpPr>
            <a:spLocks noChangeArrowheads="1"/>
          </p:cNvSpPr>
          <p:nvPr/>
        </p:nvSpPr>
        <p:spPr bwMode="auto">
          <a:xfrm>
            <a:off x="3454402" y="3536158"/>
            <a:ext cx="6713537" cy="1381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7956" tIns="48978" rIns="97956" bIns="48978"/>
          <a:lstStyle>
            <a:lvl1pPr marL="342900" indent="-342900">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Clr>
                <a:srgbClr val="7BC716"/>
              </a:buClr>
              <a:buFont typeface="Arial" panose="020B0604020202020204" pitchFamily="34" charset="0"/>
              <a:buChar char="•"/>
            </a:pPr>
            <a:r>
              <a:rPr lang="en-US" altLang="zh-CN" sz="2000">
                <a:solidFill>
                  <a:srgbClr val="000000"/>
                </a:solidFill>
                <a:latin typeface="Century Gothic" panose="020B0502020202020204" pitchFamily="34" charset="0"/>
                <a:cs typeface="Arial" panose="020B0604020202020204" pitchFamily="34" charset="0"/>
              </a:rPr>
              <a:t>Friendly, accurate, justifying, modest, open</a:t>
            </a:r>
            <a:endParaRPr lang="pl-PL" altLang="zh-CN" sz="2000">
              <a:solidFill>
                <a:srgbClr val="000000"/>
              </a:solidFill>
              <a:latin typeface="Century Gothic" panose="020B0502020202020204" pitchFamily="34" charset="0"/>
              <a:cs typeface="Arial" panose="020B0604020202020204" pitchFamily="34" charset="0"/>
            </a:endParaRPr>
          </a:p>
          <a:p>
            <a:pPr eaLnBrk="1" hangingPunct="1">
              <a:spcBef>
                <a:spcPct val="20000"/>
              </a:spcBef>
              <a:buClr>
                <a:srgbClr val="7BC716"/>
              </a:buClr>
              <a:buFont typeface="Arial" panose="020B0604020202020204" pitchFamily="34" charset="0"/>
              <a:buChar char="•"/>
            </a:pPr>
            <a:r>
              <a:rPr lang="en-US" altLang="zh-CN" sz="2000">
                <a:solidFill>
                  <a:srgbClr val="000000"/>
                </a:solidFill>
                <a:latin typeface="Century Gothic" panose="020B0502020202020204" pitchFamily="34" charset="0"/>
                <a:cs typeface="Arial" panose="020B0604020202020204" pitchFamily="34" charset="0"/>
              </a:rPr>
              <a:t>Understands different opinions</a:t>
            </a:r>
            <a:endParaRPr lang="pl-PL" altLang="zh-CN" sz="2000">
              <a:solidFill>
                <a:srgbClr val="000000"/>
              </a:solidFill>
              <a:latin typeface="Century Gothic" panose="020B0502020202020204" pitchFamily="34" charset="0"/>
              <a:cs typeface="Arial" panose="020B0604020202020204" pitchFamily="34" charset="0"/>
            </a:endParaRPr>
          </a:p>
          <a:p>
            <a:pPr eaLnBrk="1" hangingPunct="1">
              <a:spcBef>
                <a:spcPct val="20000"/>
              </a:spcBef>
              <a:buClr>
                <a:srgbClr val="7BC716"/>
              </a:buClr>
              <a:buFont typeface="Arial" panose="020B0604020202020204" pitchFamily="34" charset="0"/>
              <a:buChar char="•"/>
            </a:pPr>
            <a:r>
              <a:rPr lang="en-US" altLang="zh-CN" sz="2000">
                <a:solidFill>
                  <a:srgbClr val="000000"/>
                </a:solidFill>
                <a:latin typeface="Century Gothic" panose="020B0502020202020204" pitchFamily="34" charset="0"/>
                <a:cs typeface="Arial" panose="020B0604020202020204" pitchFamily="34" charset="0"/>
              </a:rPr>
              <a:t>Explains why things are the way they are</a:t>
            </a:r>
          </a:p>
        </p:txBody>
      </p:sp>
      <p:sp>
        <p:nvSpPr>
          <p:cNvPr id="195587" name="Text Box 8">
            <a:extLst>
              <a:ext uri="{FF2B5EF4-FFF2-40B4-BE49-F238E27FC236}">
                <a16:creationId xmlns:a16="http://schemas.microsoft.com/office/drawing/2014/main" id="{611DF8AB-EEB2-5B5D-EE76-2448E3E6C5EE}"/>
              </a:ext>
            </a:extLst>
          </p:cNvPr>
          <p:cNvSpPr txBox="1">
            <a:spLocks noChangeArrowheads="1"/>
          </p:cNvSpPr>
          <p:nvPr/>
        </p:nvSpPr>
        <p:spPr bwMode="auto">
          <a:xfrm>
            <a:off x="1065214" y="3228183"/>
            <a:ext cx="1868488" cy="307975"/>
          </a:xfrm>
          <a:prstGeom prst="rect">
            <a:avLst/>
          </a:prstGeom>
          <a:noFill/>
          <a:ln>
            <a:noFill/>
          </a:ln>
          <a:effectLst/>
          <a:extLst>
            <a:ext uri="{909E8E84-426E-40DD-AFC4-6F175D3DCCD1}">
              <a14:hiddenFill xmlns:a14="http://schemas.microsoft.com/office/drawing/2010/main">
                <a:solidFill>
                  <a:srgbClr val="C0C0C0"/>
                </a:solidFill>
              </a14:hiddenFill>
            </a:ext>
            <a:ext uri="{91240B29-F687-4F45-9708-019B960494DF}">
              <a14:hiddenLine xmlns:a14="http://schemas.microsoft.com/office/drawing/2010/main" w="12700" algn="ctr">
                <a:solidFill>
                  <a:schemeClr val="bg2"/>
                </a:solidFill>
                <a:miter lim="800000"/>
                <a:headEnd/>
                <a:tailEnd/>
              </a14:hiddenLine>
            </a:ext>
            <a:ext uri="{AF507438-7753-43E0-B8FC-AC1667EBCBE1}">
              <a14:hiddenEffects xmlns:a14="http://schemas.microsoft.com/office/drawing/2010/main">
                <a:effectLst>
                  <a:outerShdw dist="81320" dir="2319588" algn="ctr" rotWithShape="0">
                    <a:srgbClr val="808080"/>
                  </a:outerShdw>
                </a:effectLst>
              </a14:hiddenEffects>
            </a:ext>
          </a:extLst>
        </p:spPr>
        <p:txBody>
          <a:bodyPr wrap="none" lIns="0" tIns="0" rIns="0" bIns="0">
            <a:spAutoFit/>
          </a:bodyPr>
          <a:lstStyle>
            <a:lvl1pPr>
              <a:tabLst>
                <a:tab pos="1524000" algn="l"/>
              </a:tabLst>
              <a:defRPr>
                <a:solidFill>
                  <a:schemeClr val="tx1"/>
                </a:solidFill>
                <a:latin typeface="Calibri" panose="020F0502020204030204" pitchFamily="34" charset="0"/>
              </a:defRPr>
            </a:lvl1pPr>
            <a:lvl2pPr marL="742950" indent="-285750">
              <a:tabLst>
                <a:tab pos="1524000" algn="l"/>
              </a:tabLst>
              <a:defRPr>
                <a:solidFill>
                  <a:schemeClr val="tx1"/>
                </a:solidFill>
                <a:latin typeface="Calibri" panose="020F0502020204030204" pitchFamily="34" charset="0"/>
              </a:defRPr>
            </a:lvl2pPr>
            <a:lvl3pPr marL="1143000" indent="-228600">
              <a:tabLst>
                <a:tab pos="1524000" algn="l"/>
              </a:tabLst>
              <a:defRPr>
                <a:solidFill>
                  <a:schemeClr val="tx1"/>
                </a:solidFill>
                <a:latin typeface="Calibri" panose="020F0502020204030204" pitchFamily="34" charset="0"/>
              </a:defRPr>
            </a:lvl3pPr>
            <a:lvl4pPr marL="1600200" indent="-228600">
              <a:tabLst>
                <a:tab pos="1524000" algn="l"/>
              </a:tabLst>
              <a:defRPr>
                <a:solidFill>
                  <a:schemeClr val="tx1"/>
                </a:solidFill>
                <a:latin typeface="Calibri" panose="020F0502020204030204" pitchFamily="34" charset="0"/>
              </a:defRPr>
            </a:lvl4pPr>
            <a:lvl5pPr marL="2057400" indent="-228600">
              <a:tabLst>
                <a:tab pos="1524000" algn="l"/>
              </a:tabLst>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tabLst>
                <a:tab pos="1524000" algn="l"/>
              </a:tabLs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tabLst>
                <a:tab pos="1524000" algn="l"/>
              </a:tabLs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tabLst>
                <a:tab pos="1524000" algn="l"/>
              </a:tabLs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tabLst>
                <a:tab pos="1524000" algn="l"/>
              </a:tabLst>
              <a:defRPr>
                <a:solidFill>
                  <a:schemeClr val="tx1"/>
                </a:solidFill>
                <a:latin typeface="Calibri" panose="020F0502020204030204" pitchFamily="34" charset="0"/>
              </a:defRPr>
            </a:lvl9pPr>
          </a:lstStyle>
          <a:p>
            <a:pPr algn="ctr">
              <a:spcBef>
                <a:spcPct val="60000"/>
              </a:spcBef>
              <a:buClr>
                <a:srgbClr val="000000"/>
              </a:buClr>
              <a:buFont typeface="Wingdings" panose="05000000000000000000" pitchFamily="2" charset="2"/>
              <a:buNone/>
            </a:pPr>
            <a:r>
              <a:rPr kumimoji="1" lang="pl-PL" altLang="en-US" sz="2000" b="1">
                <a:solidFill>
                  <a:srgbClr val="000000"/>
                </a:solidFill>
                <a:latin typeface="Century Gothic" panose="020B0502020202020204" pitchFamily="34" charset="0"/>
              </a:rPr>
              <a:t>Communicator</a:t>
            </a:r>
            <a:endParaRPr kumimoji="1" lang="en-US" altLang="en-US" sz="2000" b="1">
              <a:solidFill>
                <a:srgbClr val="000000"/>
              </a:solidFill>
              <a:latin typeface="Century Gothic" panose="020B0502020202020204" pitchFamily="34" charset="0"/>
            </a:endParaRPr>
          </a:p>
        </p:txBody>
      </p:sp>
      <p:sp>
        <p:nvSpPr>
          <p:cNvPr id="195588" name="Text Placeholder 3">
            <a:extLst>
              <a:ext uri="{FF2B5EF4-FFF2-40B4-BE49-F238E27FC236}">
                <a16:creationId xmlns:a16="http://schemas.microsoft.com/office/drawing/2014/main" id="{327EA17C-53B5-137F-374E-A6DD3C91D8AC}"/>
              </a:ext>
            </a:extLst>
          </p:cNvPr>
          <p:cNvSpPr txBox="1">
            <a:spLocks noChangeArrowheads="1"/>
          </p:cNvSpPr>
          <p:nvPr/>
        </p:nvSpPr>
        <p:spPr bwMode="auto">
          <a:xfrm>
            <a:off x="334963" y="188913"/>
            <a:ext cx="4700587" cy="360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79488">
              <a:defRPr>
                <a:solidFill>
                  <a:schemeClr val="tx1"/>
                </a:solidFill>
                <a:latin typeface="Calibri" panose="020F0502020204030204" pitchFamily="34" charset="0"/>
              </a:defRPr>
            </a:lvl1pPr>
            <a:lvl2pPr marL="795338" indent="-304800" defTabSz="979488">
              <a:defRPr>
                <a:solidFill>
                  <a:schemeClr val="tx1"/>
                </a:solidFill>
                <a:latin typeface="Calibri" panose="020F0502020204030204" pitchFamily="34" charset="0"/>
              </a:defRPr>
            </a:lvl2pPr>
            <a:lvl3pPr marL="1223963" indent="-244475" defTabSz="979488">
              <a:defRPr>
                <a:solidFill>
                  <a:schemeClr val="tx1"/>
                </a:solidFill>
                <a:latin typeface="Calibri" panose="020F0502020204030204" pitchFamily="34" charset="0"/>
              </a:defRPr>
            </a:lvl3pPr>
            <a:lvl4pPr marL="1712913" indent="-244475" defTabSz="979488">
              <a:defRPr>
                <a:solidFill>
                  <a:schemeClr val="tx1"/>
                </a:solidFill>
                <a:latin typeface="Calibri" panose="020F0502020204030204" pitchFamily="34" charset="0"/>
              </a:defRPr>
            </a:lvl4pPr>
            <a:lvl5pPr marL="2203450" indent="-244475" defTabSz="979488">
              <a:defRPr>
                <a:solidFill>
                  <a:schemeClr val="tx1"/>
                </a:solidFill>
                <a:latin typeface="Calibri" panose="020F0502020204030204" pitchFamily="34" charset="0"/>
              </a:defRPr>
            </a:lvl5pPr>
            <a:lvl6pPr marL="2660650" indent="-244475" defTabSz="979488" eaLnBrk="0" fontAlgn="base" hangingPunct="0">
              <a:spcBef>
                <a:spcPct val="0"/>
              </a:spcBef>
              <a:spcAft>
                <a:spcPct val="0"/>
              </a:spcAft>
              <a:defRPr>
                <a:solidFill>
                  <a:schemeClr val="tx1"/>
                </a:solidFill>
                <a:latin typeface="Calibri" panose="020F0502020204030204" pitchFamily="34" charset="0"/>
              </a:defRPr>
            </a:lvl6pPr>
            <a:lvl7pPr marL="3117850" indent="-244475" defTabSz="979488" eaLnBrk="0" fontAlgn="base" hangingPunct="0">
              <a:spcBef>
                <a:spcPct val="0"/>
              </a:spcBef>
              <a:spcAft>
                <a:spcPct val="0"/>
              </a:spcAft>
              <a:defRPr>
                <a:solidFill>
                  <a:schemeClr val="tx1"/>
                </a:solidFill>
                <a:latin typeface="Calibri" panose="020F0502020204030204" pitchFamily="34" charset="0"/>
              </a:defRPr>
            </a:lvl7pPr>
            <a:lvl8pPr marL="3575050" indent="-244475" defTabSz="979488" eaLnBrk="0" fontAlgn="base" hangingPunct="0">
              <a:spcBef>
                <a:spcPct val="0"/>
              </a:spcBef>
              <a:spcAft>
                <a:spcPct val="0"/>
              </a:spcAft>
              <a:defRPr>
                <a:solidFill>
                  <a:schemeClr val="tx1"/>
                </a:solidFill>
                <a:latin typeface="Calibri" panose="020F0502020204030204" pitchFamily="34" charset="0"/>
              </a:defRPr>
            </a:lvl8pPr>
            <a:lvl9pPr marL="4032250" indent="-244475" defTabSz="979488"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ts val="1200"/>
              </a:spcBef>
              <a:spcAft>
                <a:spcPts val="600"/>
              </a:spcAft>
              <a:buFont typeface="Arial" panose="020B0604020202020204" pitchFamily="34" charset="0"/>
              <a:buNone/>
            </a:pPr>
            <a:r>
              <a:rPr lang="en-NZ" altLang="en-US" b="1">
                <a:solidFill>
                  <a:srgbClr val="7BC716"/>
                </a:solidFill>
                <a:latin typeface="Century Gothic" panose="020B0502020202020204" pitchFamily="34" charset="0"/>
              </a:rPr>
              <a:t>Teams: </a:t>
            </a:r>
            <a:r>
              <a:rPr lang="en-NZ" altLang="en-US">
                <a:latin typeface="Century Gothic" panose="020B0502020202020204" pitchFamily="34" charset="0"/>
              </a:rPr>
              <a:t>Team Roles on the Diamond</a:t>
            </a:r>
          </a:p>
        </p:txBody>
      </p:sp>
      <p:pic>
        <p:nvPicPr>
          <p:cNvPr id="195589" name="Picture 2">
            <a:extLst>
              <a:ext uri="{FF2B5EF4-FFF2-40B4-BE49-F238E27FC236}">
                <a16:creationId xmlns:a16="http://schemas.microsoft.com/office/drawing/2014/main" id="{EDD529F9-F2D8-005B-8AFF-74D558D43F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46202" y="3536158"/>
            <a:ext cx="1306512" cy="1314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95590" name="Group 5">
            <a:extLst>
              <a:ext uri="{FF2B5EF4-FFF2-40B4-BE49-F238E27FC236}">
                <a16:creationId xmlns:a16="http://schemas.microsoft.com/office/drawing/2014/main" id="{711CC414-F5B7-DD35-8C7E-C29825CDC660}"/>
              </a:ext>
            </a:extLst>
          </p:cNvPr>
          <p:cNvGrpSpPr>
            <a:grpSpLocks/>
          </p:cNvGrpSpPr>
          <p:nvPr/>
        </p:nvGrpSpPr>
        <p:grpSpPr bwMode="auto">
          <a:xfrm>
            <a:off x="9604375" y="204788"/>
            <a:ext cx="2849563" cy="376237"/>
            <a:chOff x="9604598" y="204437"/>
            <a:chExt cx="2848654" cy="377134"/>
          </a:xfrm>
        </p:grpSpPr>
        <p:sp>
          <p:nvSpPr>
            <p:cNvPr id="7" name="Prostokąt zaokrąglony 7">
              <a:extLst>
                <a:ext uri="{FF2B5EF4-FFF2-40B4-BE49-F238E27FC236}">
                  <a16:creationId xmlns:a16="http://schemas.microsoft.com/office/drawing/2014/main" id="{2846B24A-1D88-418A-B594-741D00A729AF}"/>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5 of TB Section</a:t>
              </a:r>
              <a:endParaRPr lang="en-US" sz="1100" b="1">
                <a:solidFill>
                  <a:schemeClr val="bg1"/>
                </a:solidFill>
                <a:latin typeface="Century Gothic" panose="020B0502020202020204" pitchFamily="34" charset="0"/>
              </a:endParaRPr>
            </a:p>
          </p:txBody>
        </p:sp>
        <p:pic>
          <p:nvPicPr>
            <p:cNvPr id="195592" name="Graphic 10" descr="Closed book with solid fill">
              <a:extLst>
                <a:ext uri="{FF2B5EF4-FFF2-40B4-BE49-F238E27FC236}">
                  <a16:creationId xmlns:a16="http://schemas.microsoft.com/office/drawing/2014/main" id="{958DA334-A2A2-2090-D2FB-1FA55F20248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Rectangle 4">
            <a:extLst>
              <a:ext uri="{FF2B5EF4-FFF2-40B4-BE49-F238E27FC236}">
                <a16:creationId xmlns:a16="http://schemas.microsoft.com/office/drawing/2014/main" id="{FAD4D7A0-0CFA-B283-CFC7-1A3680CE4DD0}"/>
              </a:ext>
            </a:extLst>
          </p:cNvPr>
          <p:cNvSpPr txBox="1">
            <a:spLocks noChangeArrowheads="1"/>
          </p:cNvSpPr>
          <p:nvPr/>
        </p:nvSpPr>
        <p:spPr bwMode="auto">
          <a:xfrm>
            <a:off x="3454402" y="1608139"/>
            <a:ext cx="6632574" cy="1474788"/>
          </a:xfrm>
          <a:prstGeom prst="rect">
            <a:avLst/>
          </a:prstGeom>
          <a:noFill/>
          <a:ln>
            <a:noFill/>
          </a:ln>
          <a:effectLst/>
        </p:spPr>
        <p:txBody>
          <a:bodyPr lIns="91399" tIns="45699" rIns="91399" bIns="45699"/>
          <a:lstStyle>
            <a:lvl1pPr marL="193897" indent="-193897" algn="l" defTabSz="915056" rtl="0" eaLnBrk="0" fontAlgn="base" hangingPunct="0">
              <a:spcBef>
                <a:spcPct val="20000"/>
              </a:spcBef>
              <a:spcAft>
                <a:spcPct val="0"/>
              </a:spcAft>
              <a:buClr>
                <a:schemeClr val="accent2"/>
              </a:buClr>
              <a:buFont typeface="Wingdings" pitchFamily="2" charset="2"/>
              <a:defRPr sz="2200">
                <a:solidFill>
                  <a:srgbClr val="000000"/>
                </a:solidFill>
                <a:effectLst>
                  <a:outerShdw blurRad="38100" dist="38100" dir="2700000" algn="tl">
                    <a:srgbClr val="C0C0C0"/>
                  </a:outerShdw>
                </a:effectLst>
                <a:latin typeface="+mn-lt"/>
                <a:ea typeface="+mn-ea"/>
                <a:cs typeface="+mn-cs"/>
              </a:defRPr>
            </a:lvl1pPr>
            <a:lvl2pPr marL="670134" indent="-285742" algn="l" defTabSz="915056" rtl="0" eaLnBrk="0" fontAlgn="base" hangingPunct="0">
              <a:spcBef>
                <a:spcPct val="20000"/>
              </a:spcBef>
              <a:spcAft>
                <a:spcPct val="0"/>
              </a:spcAft>
              <a:buClr>
                <a:schemeClr val="accent2"/>
              </a:buClr>
              <a:buFont typeface="Wingdings" pitchFamily="2" charset="2"/>
              <a:buChar char="§"/>
              <a:defRPr sz="2200">
                <a:solidFill>
                  <a:srgbClr val="000000"/>
                </a:solidFill>
                <a:effectLst>
                  <a:outerShdw blurRad="38100" dist="38100" dir="2700000" algn="tl">
                    <a:srgbClr val="C0C0C0"/>
                  </a:outerShdw>
                </a:effectLst>
                <a:latin typeface="+mn-lt"/>
              </a:defRPr>
            </a:lvl2pPr>
            <a:lvl3pPr marL="1042620" indent="-181991" algn="l" defTabSz="915056" rtl="0" eaLnBrk="0" fontAlgn="base" hangingPunct="0">
              <a:spcBef>
                <a:spcPct val="20000"/>
              </a:spcBef>
              <a:spcAft>
                <a:spcPct val="0"/>
              </a:spcAft>
              <a:buClr>
                <a:schemeClr val="accent2"/>
              </a:buClr>
              <a:buFont typeface="Wingdings" pitchFamily="2" charset="2"/>
              <a:buChar char="§"/>
              <a:defRPr sz="2200">
                <a:solidFill>
                  <a:srgbClr val="000000"/>
                </a:solidFill>
                <a:effectLst>
                  <a:outerShdw blurRad="38100" dist="38100" dir="2700000" algn="tl">
                    <a:srgbClr val="C0C0C0"/>
                  </a:outerShdw>
                </a:effectLst>
                <a:latin typeface="+mn-lt"/>
              </a:defRPr>
            </a:lvl3pPr>
            <a:lvl4pPr marL="1338568" indent="-105453" algn="l" defTabSz="915056" rtl="0" eaLnBrk="0" fontAlgn="base" hangingPunct="0">
              <a:spcBef>
                <a:spcPct val="20000"/>
              </a:spcBef>
              <a:spcAft>
                <a:spcPct val="0"/>
              </a:spcAft>
              <a:buClr>
                <a:schemeClr val="accent2"/>
              </a:buClr>
              <a:buFont typeface="Wingdings" pitchFamily="2" charset="2"/>
              <a:buChar char="§"/>
              <a:defRPr sz="2200">
                <a:solidFill>
                  <a:srgbClr val="000000"/>
                </a:solidFill>
                <a:effectLst>
                  <a:outerShdw blurRad="38100" dist="38100" dir="2700000" algn="tl">
                    <a:srgbClr val="C0C0C0"/>
                  </a:outerShdw>
                </a:effectLst>
                <a:latin typeface="+mn-lt"/>
              </a:defRPr>
            </a:lvl4pPr>
            <a:lvl5pPr marL="1622609" indent="-93547" algn="l" defTabSz="915056" rtl="0" eaLnBrk="0" fontAlgn="base" hangingPunct="0">
              <a:spcBef>
                <a:spcPct val="20000"/>
              </a:spcBef>
              <a:spcAft>
                <a:spcPct val="0"/>
              </a:spcAft>
              <a:buClr>
                <a:schemeClr val="accent2"/>
              </a:buClr>
              <a:buFont typeface="Wingdings" pitchFamily="2" charset="2"/>
              <a:buChar char="§"/>
              <a:defRPr sz="2200">
                <a:solidFill>
                  <a:srgbClr val="000000"/>
                </a:solidFill>
                <a:effectLst>
                  <a:outerShdw blurRad="38100" dist="38100" dir="2700000" algn="tl">
                    <a:srgbClr val="C0C0C0"/>
                  </a:outerShdw>
                </a:effectLst>
                <a:latin typeface="+mn-lt"/>
              </a:defRPr>
            </a:lvl5pPr>
            <a:lvl6pPr marL="2112453" indent="-93547" algn="l" defTabSz="915056" rtl="0" fontAlgn="base">
              <a:spcBef>
                <a:spcPct val="20000"/>
              </a:spcBef>
              <a:spcAft>
                <a:spcPct val="0"/>
              </a:spcAft>
              <a:buClr>
                <a:schemeClr val="accent2"/>
              </a:buClr>
              <a:buFont typeface="Wingdings" pitchFamily="2" charset="2"/>
              <a:buChar char="§"/>
              <a:defRPr sz="2200">
                <a:solidFill>
                  <a:srgbClr val="000000"/>
                </a:solidFill>
                <a:effectLst>
                  <a:outerShdw blurRad="38100" dist="38100" dir="2700000" algn="tl">
                    <a:srgbClr val="C0C0C0"/>
                  </a:outerShdw>
                </a:effectLst>
                <a:latin typeface="+mn-lt"/>
              </a:defRPr>
            </a:lvl6pPr>
            <a:lvl7pPr marL="2602297" indent="-93547" algn="l" defTabSz="915056" rtl="0" fontAlgn="base">
              <a:spcBef>
                <a:spcPct val="20000"/>
              </a:spcBef>
              <a:spcAft>
                <a:spcPct val="0"/>
              </a:spcAft>
              <a:buClr>
                <a:schemeClr val="accent2"/>
              </a:buClr>
              <a:buFont typeface="Wingdings" pitchFamily="2" charset="2"/>
              <a:buChar char="§"/>
              <a:defRPr sz="2200">
                <a:solidFill>
                  <a:srgbClr val="000000"/>
                </a:solidFill>
                <a:effectLst>
                  <a:outerShdw blurRad="38100" dist="38100" dir="2700000" algn="tl">
                    <a:srgbClr val="C0C0C0"/>
                  </a:outerShdw>
                </a:effectLst>
                <a:latin typeface="+mn-lt"/>
              </a:defRPr>
            </a:lvl7pPr>
            <a:lvl8pPr marL="3092141" indent="-93547" algn="l" defTabSz="915056" rtl="0" fontAlgn="base">
              <a:spcBef>
                <a:spcPct val="20000"/>
              </a:spcBef>
              <a:spcAft>
                <a:spcPct val="0"/>
              </a:spcAft>
              <a:buClr>
                <a:schemeClr val="accent2"/>
              </a:buClr>
              <a:buFont typeface="Wingdings" pitchFamily="2" charset="2"/>
              <a:buChar char="§"/>
              <a:defRPr sz="2200">
                <a:solidFill>
                  <a:srgbClr val="000000"/>
                </a:solidFill>
                <a:effectLst>
                  <a:outerShdw blurRad="38100" dist="38100" dir="2700000" algn="tl">
                    <a:srgbClr val="C0C0C0"/>
                  </a:outerShdw>
                </a:effectLst>
                <a:latin typeface="+mn-lt"/>
              </a:defRPr>
            </a:lvl8pPr>
            <a:lvl9pPr marL="3581985" indent="-93547" algn="l" defTabSz="915056" rtl="0" fontAlgn="base">
              <a:spcBef>
                <a:spcPct val="20000"/>
              </a:spcBef>
              <a:spcAft>
                <a:spcPct val="0"/>
              </a:spcAft>
              <a:buClr>
                <a:schemeClr val="accent2"/>
              </a:buClr>
              <a:buFont typeface="Wingdings" pitchFamily="2" charset="2"/>
              <a:buChar char="§"/>
              <a:defRPr sz="2200">
                <a:solidFill>
                  <a:srgbClr val="000000"/>
                </a:solidFill>
                <a:effectLst>
                  <a:outerShdw blurRad="38100" dist="38100" dir="2700000" algn="tl">
                    <a:srgbClr val="C0C0C0"/>
                  </a:outerShdw>
                </a:effectLst>
                <a:latin typeface="+mn-lt"/>
              </a:defRPr>
            </a:lvl9pPr>
          </a:lstStyle>
          <a:p>
            <a:pPr marL="342900" indent="-342900" defTabSz="979565" eaLnBrk="1" hangingPunct="1">
              <a:spcBef>
                <a:spcPts val="600"/>
              </a:spcBef>
              <a:buClr>
                <a:srgbClr val="7BC716"/>
              </a:buClr>
              <a:buFont typeface="Arial" panose="020B0604020202020204" pitchFamily="34" charset="0"/>
              <a:buChar char="•"/>
              <a:defRPr/>
            </a:pPr>
            <a:r>
              <a:rPr lang="en-US" altLang="zh-CN" sz="2000" kern="0">
                <a:effectLst/>
                <a:latin typeface="Century Gothic" panose="020B0502020202020204" pitchFamily="34" charset="0"/>
                <a:cs typeface="Arial" pitchFamily="34" charset="0"/>
              </a:rPr>
              <a:t>Holds on to their outlook</a:t>
            </a:r>
            <a:endParaRPr lang="pl-PL" altLang="zh-CN" sz="2000" kern="0">
              <a:effectLst/>
              <a:latin typeface="Century Gothic" panose="020B0502020202020204" pitchFamily="34" charset="0"/>
              <a:cs typeface="Arial" pitchFamily="34" charset="0"/>
            </a:endParaRPr>
          </a:p>
          <a:p>
            <a:pPr marL="342900" indent="-342900" defTabSz="979565" eaLnBrk="1" hangingPunct="1">
              <a:spcBef>
                <a:spcPts val="600"/>
              </a:spcBef>
              <a:buClr>
                <a:srgbClr val="7BC716"/>
              </a:buClr>
              <a:buFont typeface="Arial" panose="020B0604020202020204" pitchFamily="34" charset="0"/>
              <a:buChar char="•"/>
              <a:defRPr/>
            </a:pPr>
            <a:r>
              <a:rPr lang="en-US" altLang="zh-CN" sz="2000" kern="0">
                <a:effectLst/>
                <a:latin typeface="Century Gothic" panose="020B0502020202020204" pitchFamily="34" charset="0"/>
                <a:cs typeface="Arial" pitchFamily="34" charset="0"/>
              </a:rPr>
              <a:t>Prudent, target-minded, demanding, systematic</a:t>
            </a:r>
            <a:endParaRPr lang="pl-PL" altLang="zh-CN" sz="2000" kern="0">
              <a:effectLst/>
              <a:latin typeface="Century Gothic" panose="020B0502020202020204" pitchFamily="34" charset="0"/>
              <a:cs typeface="Arial" pitchFamily="34" charset="0"/>
            </a:endParaRPr>
          </a:p>
          <a:p>
            <a:pPr marL="342900" indent="-342900" defTabSz="979565" eaLnBrk="1" hangingPunct="1">
              <a:spcBef>
                <a:spcPts val="600"/>
              </a:spcBef>
              <a:buClr>
                <a:srgbClr val="7BC716"/>
              </a:buClr>
              <a:buFont typeface="Arial" panose="020B0604020202020204" pitchFamily="34" charset="0"/>
              <a:buChar char="•"/>
              <a:defRPr/>
            </a:pPr>
            <a:r>
              <a:rPr lang="en-US" altLang="zh-CN" sz="2000" kern="0">
                <a:effectLst/>
                <a:latin typeface="Century Gothic" panose="020B0502020202020204" pitchFamily="34" charset="0"/>
                <a:cs typeface="Arial" pitchFamily="34" charset="0"/>
              </a:rPr>
              <a:t>Goes where they want</a:t>
            </a:r>
          </a:p>
        </p:txBody>
      </p:sp>
      <p:pic>
        <p:nvPicPr>
          <p:cNvPr id="3" name="Picture 3">
            <a:extLst>
              <a:ext uri="{FF2B5EF4-FFF2-40B4-BE49-F238E27FC236}">
                <a16:creationId xmlns:a16="http://schemas.microsoft.com/office/drawing/2014/main" id="{83BDC44C-CA67-2CE7-BF97-A7EA95E4082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46201" y="1635127"/>
            <a:ext cx="1303337" cy="1333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xt Box 6">
            <a:extLst>
              <a:ext uri="{FF2B5EF4-FFF2-40B4-BE49-F238E27FC236}">
                <a16:creationId xmlns:a16="http://schemas.microsoft.com/office/drawing/2014/main" id="{2E315ABD-9726-026F-77B7-6A790D83A40B}"/>
              </a:ext>
            </a:extLst>
          </p:cNvPr>
          <p:cNvSpPr txBox="1">
            <a:spLocks noChangeArrowheads="1"/>
          </p:cNvSpPr>
          <p:nvPr/>
        </p:nvSpPr>
        <p:spPr bwMode="auto">
          <a:xfrm>
            <a:off x="1331913" y="1301752"/>
            <a:ext cx="1331913" cy="306387"/>
          </a:xfrm>
          <a:prstGeom prst="rect">
            <a:avLst/>
          </a:prstGeom>
          <a:noFill/>
          <a:ln>
            <a:noFill/>
          </a:ln>
          <a:effectLst/>
          <a:extLst>
            <a:ext uri="{909E8E84-426E-40DD-AFC4-6F175D3DCCD1}">
              <a14:hiddenFill xmlns:a14="http://schemas.microsoft.com/office/drawing/2010/main">
                <a:solidFill>
                  <a:srgbClr val="C0C0C0"/>
                </a:solidFill>
              </a14:hiddenFill>
            </a:ext>
            <a:ext uri="{91240B29-F687-4F45-9708-019B960494DF}">
              <a14:hiddenLine xmlns:a14="http://schemas.microsoft.com/office/drawing/2010/main" w="12700" algn="ctr">
                <a:solidFill>
                  <a:schemeClr val="bg2"/>
                </a:solidFill>
                <a:miter lim="800000"/>
                <a:headEnd/>
                <a:tailEnd/>
              </a14:hiddenLine>
            </a:ext>
            <a:ext uri="{AF507438-7753-43E0-B8FC-AC1667EBCBE1}">
              <a14:hiddenEffects xmlns:a14="http://schemas.microsoft.com/office/drawing/2010/main">
                <a:effectLst>
                  <a:outerShdw dist="81320" dir="2319588" algn="ctr" rotWithShape="0">
                    <a:srgbClr val="808080"/>
                  </a:outerShdw>
                </a:effectLst>
              </a14:hiddenEffects>
            </a:ext>
          </a:extLst>
        </p:spPr>
        <p:txBody>
          <a:bodyPr lIns="0" tIns="0" rIns="0" bIns="0">
            <a:spAutoFit/>
          </a:bodyPr>
          <a:lstStyle>
            <a:lvl1pPr>
              <a:tabLst>
                <a:tab pos="1524000" algn="l"/>
              </a:tabLst>
              <a:defRPr>
                <a:solidFill>
                  <a:schemeClr val="tx1"/>
                </a:solidFill>
                <a:latin typeface="Calibri" panose="020F0502020204030204" pitchFamily="34" charset="0"/>
              </a:defRPr>
            </a:lvl1pPr>
            <a:lvl2pPr marL="742950" indent="-285750">
              <a:tabLst>
                <a:tab pos="1524000" algn="l"/>
              </a:tabLst>
              <a:defRPr>
                <a:solidFill>
                  <a:schemeClr val="tx1"/>
                </a:solidFill>
                <a:latin typeface="Calibri" panose="020F0502020204030204" pitchFamily="34" charset="0"/>
              </a:defRPr>
            </a:lvl2pPr>
            <a:lvl3pPr marL="1143000" indent="-228600">
              <a:tabLst>
                <a:tab pos="1524000" algn="l"/>
              </a:tabLst>
              <a:defRPr>
                <a:solidFill>
                  <a:schemeClr val="tx1"/>
                </a:solidFill>
                <a:latin typeface="Calibri" panose="020F0502020204030204" pitchFamily="34" charset="0"/>
              </a:defRPr>
            </a:lvl3pPr>
            <a:lvl4pPr marL="1600200" indent="-228600">
              <a:tabLst>
                <a:tab pos="1524000" algn="l"/>
              </a:tabLst>
              <a:defRPr>
                <a:solidFill>
                  <a:schemeClr val="tx1"/>
                </a:solidFill>
                <a:latin typeface="Calibri" panose="020F0502020204030204" pitchFamily="34" charset="0"/>
              </a:defRPr>
            </a:lvl4pPr>
            <a:lvl5pPr marL="2057400" indent="-228600">
              <a:tabLst>
                <a:tab pos="1524000" algn="l"/>
              </a:tabLst>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tabLst>
                <a:tab pos="1524000" algn="l"/>
              </a:tabLs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tabLst>
                <a:tab pos="1524000" algn="l"/>
              </a:tabLs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tabLst>
                <a:tab pos="1524000" algn="l"/>
              </a:tabLs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tabLst>
                <a:tab pos="1524000" algn="l"/>
              </a:tabLst>
              <a:defRPr>
                <a:solidFill>
                  <a:schemeClr val="tx1"/>
                </a:solidFill>
                <a:latin typeface="Calibri" panose="020F0502020204030204" pitchFamily="34" charset="0"/>
              </a:defRPr>
            </a:lvl9pPr>
          </a:lstStyle>
          <a:p>
            <a:pPr algn="ctr">
              <a:spcBef>
                <a:spcPct val="60000"/>
              </a:spcBef>
              <a:buClr>
                <a:srgbClr val="000000"/>
              </a:buClr>
              <a:buFont typeface="Wingdings" panose="05000000000000000000" pitchFamily="2" charset="2"/>
              <a:buNone/>
            </a:pPr>
            <a:r>
              <a:rPr kumimoji="1" lang="pl-PL" altLang="en-US" sz="2000" b="1">
                <a:solidFill>
                  <a:srgbClr val="000000"/>
                </a:solidFill>
                <a:latin typeface="Century Gothic" panose="020B0502020202020204" pitchFamily="34" charset="0"/>
              </a:rPr>
              <a:t>Planner</a:t>
            </a:r>
            <a:endParaRPr kumimoji="1" lang="en-US" altLang="en-US" sz="2000" b="1">
              <a:solidFill>
                <a:srgbClr val="000000"/>
              </a:solidFill>
              <a:latin typeface="Century Gothic" panose="020B0502020202020204" pitchFamily="34" charset="0"/>
            </a:endParaRPr>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5939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399"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Text Placeholder 3">
            <a:extLst>
              <a:ext uri="{FF2B5EF4-FFF2-40B4-BE49-F238E27FC236}">
                <a16:creationId xmlns:a16="http://schemas.microsoft.com/office/drawing/2014/main" id="{71FAAF59-DD86-C65A-6F41-678D36C5AD99}"/>
              </a:ext>
            </a:extLst>
          </p:cNvPr>
          <p:cNvSpPr>
            <a:spLocks noGrp="1" noChangeArrowheads="1"/>
          </p:cNvSpPr>
          <p:nvPr>
            <p:ph type="body" sz="quarter" idx="4294967295"/>
          </p:nvPr>
        </p:nvSpPr>
        <p:spPr bwMode="auto">
          <a:xfrm>
            <a:off x="334963" y="188913"/>
            <a:ext cx="4700587" cy="360362"/>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spcBef>
                <a:spcPts val="1200"/>
              </a:spcBef>
              <a:spcAft>
                <a:spcPts val="600"/>
              </a:spcAft>
              <a:buFont typeface="Arial" panose="020B0604020202020204" pitchFamily="34" charset="0"/>
              <a:buNone/>
            </a:pPr>
            <a:r>
              <a:rPr lang="en-NZ" altLang="en-US" sz="1800" b="1">
                <a:solidFill>
                  <a:srgbClr val="7BC716"/>
                </a:solidFill>
                <a:latin typeface="Century Gothic" panose="020B0502020202020204" pitchFamily="34" charset="0"/>
              </a:rPr>
              <a:t>Teams: </a:t>
            </a:r>
            <a:r>
              <a:rPr lang="en-NZ" altLang="en-US" sz="1800">
                <a:latin typeface="Century Gothic" panose="020B0502020202020204" pitchFamily="34" charset="0"/>
              </a:rPr>
              <a:t>Team Roles on the Diamond</a:t>
            </a:r>
          </a:p>
        </p:txBody>
      </p:sp>
      <p:sp>
        <p:nvSpPr>
          <p:cNvPr id="10" name="Rectangle 3">
            <a:extLst>
              <a:ext uri="{FF2B5EF4-FFF2-40B4-BE49-F238E27FC236}">
                <a16:creationId xmlns:a16="http://schemas.microsoft.com/office/drawing/2014/main" id="{452078D0-A9AA-A3AA-818C-610FA14454CB}"/>
              </a:ext>
            </a:extLst>
          </p:cNvPr>
          <p:cNvSpPr txBox="1">
            <a:spLocks noChangeArrowheads="1"/>
          </p:cNvSpPr>
          <p:nvPr/>
        </p:nvSpPr>
        <p:spPr>
          <a:xfrm>
            <a:off x="271463" y="2047875"/>
            <a:ext cx="5672137" cy="3054350"/>
          </a:xfrm>
          <a:prstGeom prst="rect">
            <a:avLst/>
          </a:prstGeom>
        </p:spPr>
        <p:txBody>
          <a:bodyPr lIns="90683" tIns="45341" rIns="90683" bIns="45341"/>
          <a:lstStyle>
            <a:lvl1pPr marL="334152" indent="-334152" algn="l" rtl="0" eaLnBrk="0" fontAlgn="base" hangingPunct="0">
              <a:spcBef>
                <a:spcPct val="20000"/>
              </a:spcBef>
              <a:spcAft>
                <a:spcPct val="0"/>
              </a:spcAft>
              <a:buClr>
                <a:srgbClr val="D0005F"/>
              </a:buClr>
              <a:buSzPct val="75000"/>
              <a:buChar char="•"/>
              <a:defRPr sz="2800">
                <a:solidFill>
                  <a:schemeClr val="tx1"/>
                </a:solidFill>
                <a:latin typeface="+mn-lt"/>
                <a:ea typeface="+mn-ea"/>
                <a:cs typeface="+mn-cs"/>
              </a:defRPr>
            </a:lvl1pPr>
            <a:lvl2pPr marL="731892" indent="-276494" algn="l" rtl="0" eaLnBrk="0" fontAlgn="base" hangingPunct="0">
              <a:spcBef>
                <a:spcPct val="20000"/>
              </a:spcBef>
              <a:spcAft>
                <a:spcPct val="0"/>
              </a:spcAft>
              <a:buClr>
                <a:srgbClr val="D0005F"/>
              </a:buClr>
              <a:buSzPct val="75000"/>
              <a:buChar char="•"/>
              <a:defRPr sz="2400">
                <a:solidFill>
                  <a:schemeClr val="tx1"/>
                </a:solidFill>
                <a:latin typeface="+mn-lt"/>
              </a:defRPr>
            </a:lvl2pPr>
            <a:lvl3pPr marL="1129635" indent="-220299" algn="l" rtl="0" eaLnBrk="0" fontAlgn="base" hangingPunct="0">
              <a:spcBef>
                <a:spcPct val="20000"/>
              </a:spcBef>
              <a:spcAft>
                <a:spcPct val="0"/>
              </a:spcAft>
              <a:buClr>
                <a:srgbClr val="D0005F"/>
              </a:buClr>
              <a:buSzPct val="75000"/>
              <a:buChar char="•"/>
              <a:defRPr sz="2400">
                <a:solidFill>
                  <a:schemeClr val="tx1"/>
                </a:solidFill>
                <a:latin typeface="+mn-lt"/>
              </a:defRPr>
            </a:lvl3pPr>
            <a:lvl4pPr marL="1583552" indent="-220299" algn="l" rtl="0" eaLnBrk="0" fontAlgn="base" hangingPunct="0">
              <a:spcBef>
                <a:spcPct val="20000"/>
              </a:spcBef>
              <a:spcAft>
                <a:spcPct val="0"/>
              </a:spcAft>
              <a:buClr>
                <a:srgbClr val="D0005F"/>
              </a:buClr>
              <a:buSzPct val="75000"/>
              <a:buChar char="•"/>
              <a:defRPr sz="2400">
                <a:solidFill>
                  <a:schemeClr val="tx1"/>
                </a:solidFill>
                <a:latin typeface="+mn-lt"/>
              </a:defRPr>
            </a:lvl4pPr>
            <a:lvl5pPr marL="2040427" indent="-220299" algn="l" rtl="0" eaLnBrk="0" fontAlgn="base" hangingPunct="0">
              <a:spcBef>
                <a:spcPct val="20000"/>
              </a:spcBef>
              <a:spcAft>
                <a:spcPct val="0"/>
              </a:spcAft>
              <a:buClr>
                <a:srgbClr val="D0005F"/>
              </a:buClr>
              <a:buSzPct val="75000"/>
              <a:buChar char="•"/>
              <a:defRPr sz="2400">
                <a:solidFill>
                  <a:schemeClr val="tx1"/>
                </a:solidFill>
                <a:latin typeface="+mn-lt"/>
              </a:defRPr>
            </a:lvl5pPr>
            <a:lvl6pPr marL="2499434" indent="-227242" algn="l" rtl="0" eaLnBrk="1" fontAlgn="base" hangingPunct="1">
              <a:spcBef>
                <a:spcPct val="20000"/>
              </a:spcBef>
              <a:spcAft>
                <a:spcPct val="0"/>
              </a:spcAft>
              <a:buClr>
                <a:srgbClr val="D0005F"/>
              </a:buClr>
              <a:buSzPct val="75000"/>
              <a:buChar char="•"/>
              <a:defRPr sz="2400">
                <a:solidFill>
                  <a:schemeClr val="tx1"/>
                </a:solidFill>
                <a:latin typeface="+mn-lt"/>
              </a:defRPr>
            </a:lvl6pPr>
            <a:lvl7pPr marL="2953874" indent="-227242" algn="l" rtl="0" eaLnBrk="1" fontAlgn="base" hangingPunct="1">
              <a:spcBef>
                <a:spcPct val="20000"/>
              </a:spcBef>
              <a:spcAft>
                <a:spcPct val="0"/>
              </a:spcAft>
              <a:buClr>
                <a:srgbClr val="D0005F"/>
              </a:buClr>
              <a:buSzPct val="75000"/>
              <a:buChar char="•"/>
              <a:defRPr sz="2400">
                <a:solidFill>
                  <a:schemeClr val="tx1"/>
                </a:solidFill>
                <a:latin typeface="+mn-lt"/>
              </a:defRPr>
            </a:lvl7pPr>
            <a:lvl8pPr marL="3408314" indent="-227242" algn="l" rtl="0" eaLnBrk="1" fontAlgn="base" hangingPunct="1">
              <a:spcBef>
                <a:spcPct val="20000"/>
              </a:spcBef>
              <a:spcAft>
                <a:spcPct val="0"/>
              </a:spcAft>
              <a:buClr>
                <a:srgbClr val="D0005F"/>
              </a:buClr>
              <a:buSzPct val="75000"/>
              <a:buChar char="•"/>
              <a:defRPr sz="2400">
                <a:solidFill>
                  <a:schemeClr val="tx1"/>
                </a:solidFill>
                <a:latin typeface="+mn-lt"/>
              </a:defRPr>
            </a:lvl8pPr>
            <a:lvl9pPr marL="3862755" indent="-227242" algn="l" rtl="0" eaLnBrk="1" fontAlgn="base" hangingPunct="1">
              <a:spcBef>
                <a:spcPct val="20000"/>
              </a:spcBef>
              <a:spcAft>
                <a:spcPct val="0"/>
              </a:spcAft>
              <a:buClr>
                <a:srgbClr val="D0005F"/>
              </a:buClr>
              <a:buSzPct val="75000"/>
              <a:buChar char="•"/>
              <a:defRPr sz="2400">
                <a:solidFill>
                  <a:schemeClr val="tx1"/>
                </a:solidFill>
                <a:latin typeface="+mn-lt"/>
              </a:defRPr>
            </a:lvl9pPr>
          </a:lstStyle>
          <a:p>
            <a:pPr defTabSz="913203" eaLnBrk="1" hangingPunct="1">
              <a:spcBef>
                <a:spcPts val="1200"/>
              </a:spcBef>
              <a:spcAft>
                <a:spcPts val="1200"/>
              </a:spcAft>
              <a:buClr>
                <a:srgbClr val="7BC716"/>
              </a:buClr>
              <a:buSzPct val="100000"/>
              <a:defRPr/>
            </a:pPr>
            <a:r>
              <a:rPr lang="en-US" sz="2000" kern="0">
                <a:latin typeface="Century Gothic" panose="020B0502020202020204" pitchFamily="34" charset="0"/>
                <a:cs typeface="Arial" pitchFamily="34" charset="0"/>
              </a:rPr>
              <a:t>Individuals are allocated a specific Team Role according to where they sit on the Diamond.</a:t>
            </a:r>
          </a:p>
          <a:p>
            <a:pPr defTabSz="913203" eaLnBrk="1" hangingPunct="1">
              <a:spcBef>
                <a:spcPts val="1200"/>
              </a:spcBef>
              <a:spcAft>
                <a:spcPts val="1200"/>
              </a:spcAft>
              <a:buClr>
                <a:srgbClr val="7BC716"/>
              </a:buClr>
              <a:buSzPct val="100000"/>
              <a:defRPr/>
            </a:pPr>
            <a:r>
              <a:rPr lang="en-US" sz="2000" kern="0">
                <a:latin typeface="Century Gothic" panose="020B0502020202020204" pitchFamily="34" charset="0"/>
                <a:cs typeface="Arial" pitchFamily="34" charset="0"/>
              </a:rPr>
              <a:t>The assessment will indicate the Team Role of each Team Member.</a:t>
            </a:r>
          </a:p>
          <a:p>
            <a:pPr defTabSz="913203" eaLnBrk="1" hangingPunct="1">
              <a:spcBef>
                <a:spcPts val="1200"/>
              </a:spcBef>
              <a:spcAft>
                <a:spcPts val="1200"/>
              </a:spcAft>
              <a:buClr>
                <a:srgbClr val="7BC716"/>
              </a:buClr>
              <a:buSzPct val="100000"/>
              <a:defRPr/>
            </a:pPr>
            <a:r>
              <a:rPr lang="en-US" sz="2000" kern="0">
                <a:solidFill>
                  <a:prstClr val="black"/>
                </a:solidFill>
                <a:latin typeface="Century Gothic" panose="020B0502020202020204" pitchFamily="34" charset="0"/>
                <a:cs typeface="Arial" pitchFamily="34" charset="0"/>
              </a:rPr>
              <a:t>Shotgun Maps can be produced for an entire organisation, department or team.</a:t>
            </a:r>
          </a:p>
        </p:txBody>
      </p:sp>
      <p:grpSp>
        <p:nvGrpSpPr>
          <p:cNvPr id="37" name="Group 36">
            <a:extLst>
              <a:ext uri="{FF2B5EF4-FFF2-40B4-BE49-F238E27FC236}">
                <a16:creationId xmlns:a16="http://schemas.microsoft.com/office/drawing/2014/main" id="{B6C48389-AC82-95C2-0714-AED7C8A9C0A2}"/>
              </a:ext>
            </a:extLst>
          </p:cNvPr>
          <p:cNvGrpSpPr>
            <a:grpSpLocks/>
          </p:cNvGrpSpPr>
          <p:nvPr/>
        </p:nvGrpSpPr>
        <p:grpSpPr bwMode="auto">
          <a:xfrm>
            <a:off x="-673100" y="900113"/>
            <a:ext cx="6808788" cy="809625"/>
            <a:chOff x="6926556" y="765498"/>
            <a:chExt cx="6552728" cy="754898"/>
          </a:xfrm>
        </p:grpSpPr>
        <p:sp>
          <p:nvSpPr>
            <p:cNvPr id="38" name="Rounded Rectangle 37">
              <a:extLst>
                <a:ext uri="{FF2B5EF4-FFF2-40B4-BE49-F238E27FC236}">
                  <a16:creationId xmlns:a16="http://schemas.microsoft.com/office/drawing/2014/main" id="{384A8582-3986-D9E6-89BD-42837028102B}"/>
                </a:ext>
              </a:extLst>
            </p:cNvPr>
            <p:cNvSpPr/>
            <p:nvPr/>
          </p:nvSpPr>
          <p:spPr>
            <a:xfrm>
              <a:off x="6926556" y="765498"/>
              <a:ext cx="6552728" cy="754898"/>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197642" name="TextBox 38">
              <a:extLst>
                <a:ext uri="{FF2B5EF4-FFF2-40B4-BE49-F238E27FC236}">
                  <a16:creationId xmlns:a16="http://schemas.microsoft.com/office/drawing/2014/main" id="{E2A7B751-548A-8781-800F-1D3977183BE1}"/>
                </a:ext>
              </a:extLst>
            </p:cNvPr>
            <p:cNvSpPr txBox="1">
              <a:spLocks noChangeArrowheads="1"/>
            </p:cNvSpPr>
            <p:nvPr/>
          </p:nvSpPr>
          <p:spPr bwMode="auto">
            <a:xfrm>
              <a:off x="7413538" y="927511"/>
              <a:ext cx="5849722" cy="430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r>
                <a:rPr lang="en-NZ" altLang="en-US" sz="2400" b="1" dirty="0">
                  <a:solidFill>
                    <a:schemeClr val="bg1"/>
                  </a:solidFill>
                  <a:latin typeface="Century Gothic" panose="020B0502020202020204" pitchFamily="34" charset="0"/>
                </a:rPr>
                <a:t>Extended DISC® Shotgun Map</a:t>
              </a:r>
              <a:endParaRPr lang="en-GB" altLang="en-US" sz="2400" b="1" dirty="0">
                <a:solidFill>
                  <a:schemeClr val="bg1"/>
                </a:solidFill>
                <a:latin typeface="Century Gothic" panose="020B0502020202020204" pitchFamily="34" charset="0"/>
              </a:endParaRPr>
            </a:p>
          </p:txBody>
        </p:sp>
      </p:grpSp>
      <p:pic>
        <p:nvPicPr>
          <p:cNvPr id="197637" name="Picture 2">
            <a:extLst>
              <a:ext uri="{FF2B5EF4-FFF2-40B4-BE49-F238E27FC236}">
                <a16:creationId xmlns:a16="http://schemas.microsoft.com/office/drawing/2014/main" id="{AFB6DD58-48D8-41C0-6675-DB0C17554F9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67291" t="21220" r="16705" b="20370"/>
          <a:stretch>
            <a:fillRect/>
          </a:stretch>
        </p:blipFill>
        <p:spPr bwMode="auto">
          <a:xfrm>
            <a:off x="6670675" y="900113"/>
            <a:ext cx="4840288" cy="49672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197638" name="Group 7">
            <a:extLst>
              <a:ext uri="{FF2B5EF4-FFF2-40B4-BE49-F238E27FC236}">
                <a16:creationId xmlns:a16="http://schemas.microsoft.com/office/drawing/2014/main" id="{886D7C5C-D35D-F364-36DE-06AF781E3692}"/>
              </a:ext>
            </a:extLst>
          </p:cNvPr>
          <p:cNvGrpSpPr>
            <a:grpSpLocks/>
          </p:cNvGrpSpPr>
          <p:nvPr/>
        </p:nvGrpSpPr>
        <p:grpSpPr bwMode="auto">
          <a:xfrm>
            <a:off x="9604375" y="204788"/>
            <a:ext cx="2849563" cy="376237"/>
            <a:chOff x="9604598" y="204437"/>
            <a:chExt cx="2848654" cy="377134"/>
          </a:xfrm>
        </p:grpSpPr>
        <p:sp>
          <p:nvSpPr>
            <p:cNvPr id="9" name="Prostokąt zaokrąglony 7">
              <a:extLst>
                <a:ext uri="{FF2B5EF4-FFF2-40B4-BE49-F238E27FC236}">
                  <a16:creationId xmlns:a16="http://schemas.microsoft.com/office/drawing/2014/main" id="{B340326E-D410-60F5-C07E-0148BD88DCED}"/>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6 of TB Section</a:t>
              </a:r>
              <a:endParaRPr lang="en-US" sz="1100" b="1">
                <a:solidFill>
                  <a:schemeClr val="bg1"/>
                </a:solidFill>
                <a:latin typeface="Century Gothic" panose="020B0502020202020204" pitchFamily="34" charset="0"/>
              </a:endParaRPr>
            </a:p>
          </p:txBody>
        </p:sp>
        <p:pic>
          <p:nvPicPr>
            <p:cNvPr id="197640" name="Graphic 10" descr="Closed book with solid fill">
              <a:extLst>
                <a:ext uri="{FF2B5EF4-FFF2-40B4-BE49-F238E27FC236}">
                  <a16:creationId xmlns:a16="http://schemas.microsoft.com/office/drawing/2014/main" id="{0D5B43D7-F483-7EFE-3141-5625652B812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additive="base">
                                        <p:cTn id="7" dur="1000" fill="hold"/>
                                        <p:tgtEl>
                                          <p:spTgt spid="37"/>
                                        </p:tgtEl>
                                        <p:attrNameLst>
                                          <p:attrName>ppt_x</p:attrName>
                                        </p:attrNameLst>
                                      </p:cBhvr>
                                      <p:tavLst>
                                        <p:tav tm="0">
                                          <p:val>
                                            <p:strVal val="0-#ppt_w/2"/>
                                          </p:val>
                                        </p:tav>
                                        <p:tav tm="100000">
                                          <p:val>
                                            <p:strVal val="#ppt_x"/>
                                          </p:val>
                                        </p:tav>
                                      </p:tavLst>
                                    </p:anim>
                                    <p:anim calcmode="lin" valueType="num">
                                      <p:cBhvr additive="base">
                                        <p:cTn id="8" dur="1000" fill="hold"/>
                                        <p:tgtEl>
                                          <p:spTgt spid="3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Tytuł 1">
            <a:extLst>
              <a:ext uri="{FF2B5EF4-FFF2-40B4-BE49-F238E27FC236}">
                <a16:creationId xmlns:a16="http://schemas.microsoft.com/office/drawing/2014/main" id="{6986695E-C8DF-2B38-9393-4B5F600F0B10}"/>
              </a:ext>
            </a:extLst>
          </p:cNvPr>
          <p:cNvSpPr>
            <a:spLocks noGrp="1" noChangeArrowheads="1"/>
          </p:cNvSpPr>
          <p:nvPr>
            <p:ph type="title" idx="4294967295"/>
          </p:nvPr>
        </p:nvSpPr>
        <p:spPr bwMode="auto">
          <a:xfrm>
            <a:off x="271463" y="188913"/>
            <a:ext cx="11547475" cy="4064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l" eaLnBrk="1" hangingPunct="1"/>
            <a:r>
              <a:rPr lang="pl-PL" altLang="pl-PL" sz="2000">
                <a:latin typeface="Century Gothic" panose="020B0502020202020204" pitchFamily="34" charset="0"/>
              </a:rPr>
              <a:t>Team report – </a:t>
            </a:r>
            <a:r>
              <a:rPr lang="en-NZ" altLang="pl-PL" sz="2000" b="1">
                <a:solidFill>
                  <a:srgbClr val="7BC716"/>
                </a:solidFill>
                <a:latin typeface="Century Gothic" panose="020B0502020202020204" pitchFamily="34" charset="0"/>
              </a:rPr>
              <a:t>S</a:t>
            </a:r>
            <a:r>
              <a:rPr lang="pl-PL" altLang="pl-PL" sz="2000" b="1">
                <a:solidFill>
                  <a:srgbClr val="7BC716"/>
                </a:solidFill>
                <a:latin typeface="Century Gothic" panose="020B0502020202020204" pitchFamily="34" charset="0"/>
              </a:rPr>
              <a:t>hotgun </a:t>
            </a:r>
            <a:r>
              <a:rPr lang="en-NZ" altLang="pl-PL" sz="2000" b="1">
                <a:solidFill>
                  <a:srgbClr val="7BC716"/>
                </a:solidFill>
                <a:latin typeface="Century Gothic" panose="020B0502020202020204" pitchFamily="34" charset="0"/>
              </a:rPr>
              <a:t>M</a:t>
            </a:r>
            <a:r>
              <a:rPr lang="pl-PL" altLang="pl-PL" sz="2000" b="1">
                <a:solidFill>
                  <a:srgbClr val="7BC716"/>
                </a:solidFill>
                <a:latin typeface="Century Gothic" panose="020B0502020202020204" pitchFamily="34" charset="0"/>
              </a:rPr>
              <a:t>ap</a:t>
            </a:r>
            <a:endParaRPr lang="pl-PL" altLang="en-US" sz="2000" b="1">
              <a:solidFill>
                <a:srgbClr val="7BC716"/>
              </a:solidFill>
              <a:latin typeface="Century Gothic" panose="020B0502020202020204" pitchFamily="34" charset="0"/>
            </a:endParaRPr>
          </a:p>
        </p:txBody>
      </p:sp>
      <p:sp>
        <p:nvSpPr>
          <p:cNvPr id="199683" name="Symbol zastępczy numeru slajdu 2">
            <a:extLst>
              <a:ext uri="{FF2B5EF4-FFF2-40B4-BE49-F238E27FC236}">
                <a16:creationId xmlns:a16="http://schemas.microsoft.com/office/drawing/2014/main" id="{919CC154-6054-3B4F-D8B1-45A13EC8BE63}"/>
              </a:ext>
            </a:extLst>
          </p:cNvPr>
          <p:cNvSpPr>
            <a:spLocks noGrp="1" noChangeArrowheads="1"/>
          </p:cNvSpPr>
          <p:nvPr>
            <p:ph type="sldNum" sz="quarter" idx="4294967295"/>
          </p:nvPr>
        </p:nvSpPr>
        <p:spPr bwMode="auto">
          <a:xfrm>
            <a:off x="11034713" y="6262688"/>
            <a:ext cx="1155700" cy="36512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eaLnBrk="0" fontAlgn="base" hangingPunct="0">
              <a:spcBef>
                <a:spcPct val="0"/>
              </a:spcBef>
              <a:spcAft>
                <a:spcPct val="0"/>
              </a:spcAft>
            </a:pPr>
            <a:fld id="{F589AE07-E829-4800-95C7-EFDF41F4A895}" type="slidenum">
              <a:rPr lang="pl-PL" altLang="en-US" sz="1800" smtClean="0">
                <a:solidFill>
                  <a:schemeClr val="tx2"/>
                </a:solidFill>
                <a:latin typeface="Century Gothic" panose="020B0502020202020204" pitchFamily="34" charset="0"/>
              </a:rPr>
              <a:pPr defTabSz="912813" eaLnBrk="0" fontAlgn="base" hangingPunct="0">
                <a:spcBef>
                  <a:spcPct val="0"/>
                </a:spcBef>
                <a:spcAft>
                  <a:spcPct val="0"/>
                </a:spcAft>
              </a:pPr>
              <a:t>72</a:t>
            </a:fld>
            <a:endParaRPr lang="pl-PL" altLang="en-US" sz="1800">
              <a:solidFill>
                <a:schemeClr val="tx2"/>
              </a:solidFill>
              <a:latin typeface="Century Gothic" panose="020B0502020202020204" pitchFamily="34" charset="0"/>
            </a:endParaRPr>
          </a:p>
        </p:txBody>
      </p:sp>
      <p:sp>
        <p:nvSpPr>
          <p:cNvPr id="5" name="Pięciokąt 4">
            <a:extLst>
              <a:ext uri="{FF2B5EF4-FFF2-40B4-BE49-F238E27FC236}">
                <a16:creationId xmlns:a16="http://schemas.microsoft.com/office/drawing/2014/main" id="{458268F0-A84D-17B2-3D30-75716DB751CA}"/>
              </a:ext>
            </a:extLst>
          </p:cNvPr>
          <p:cNvSpPr/>
          <p:nvPr/>
        </p:nvSpPr>
        <p:spPr>
          <a:xfrm>
            <a:off x="271463" y="5624513"/>
            <a:ext cx="2940050" cy="433387"/>
          </a:xfrm>
          <a:prstGeom prst="homePlate">
            <a:avLst>
              <a:gd name="adj" fmla="val 19629"/>
            </a:avLst>
          </a:prstGeom>
          <a:solidFill>
            <a:srgbClr val="7BC716"/>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r>
              <a:rPr lang="pl-PL" dirty="0">
                <a:latin typeface="Century Gothic" panose="020B0502020202020204" pitchFamily="34" charset="0"/>
              </a:rPr>
              <a:t>Shotgun Map</a:t>
            </a:r>
          </a:p>
        </p:txBody>
      </p:sp>
      <p:sp>
        <p:nvSpPr>
          <p:cNvPr id="6" name="Pięciokąt 5">
            <a:extLst>
              <a:ext uri="{FF2B5EF4-FFF2-40B4-BE49-F238E27FC236}">
                <a16:creationId xmlns:a16="http://schemas.microsoft.com/office/drawing/2014/main" id="{D8170779-AC22-F49A-D3C4-A0CE4DD9B655}"/>
              </a:ext>
            </a:extLst>
          </p:cNvPr>
          <p:cNvSpPr/>
          <p:nvPr/>
        </p:nvSpPr>
        <p:spPr>
          <a:xfrm>
            <a:off x="0" y="5580063"/>
            <a:ext cx="458788" cy="652462"/>
          </a:xfrm>
          <a:prstGeom prst="homePlate">
            <a:avLst>
              <a:gd name="adj" fmla="val 17306"/>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pic>
        <p:nvPicPr>
          <p:cNvPr id="7" name="Obraz 10">
            <a:extLst>
              <a:ext uri="{FF2B5EF4-FFF2-40B4-BE49-F238E27FC236}">
                <a16:creationId xmlns:a16="http://schemas.microsoft.com/office/drawing/2014/main" id="{B0355990-7CDE-F658-62FF-1FC77559EAA4}"/>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212850" y="1152525"/>
            <a:ext cx="3713163" cy="3763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8" name="Grupa 37">
            <a:extLst>
              <a:ext uri="{FF2B5EF4-FFF2-40B4-BE49-F238E27FC236}">
                <a16:creationId xmlns:a16="http://schemas.microsoft.com/office/drawing/2014/main" id="{AB682B98-D8DE-9394-9269-801D90F32D4F}"/>
              </a:ext>
            </a:extLst>
          </p:cNvPr>
          <p:cNvGrpSpPr>
            <a:grpSpLocks/>
          </p:cNvGrpSpPr>
          <p:nvPr/>
        </p:nvGrpSpPr>
        <p:grpSpPr bwMode="auto">
          <a:xfrm>
            <a:off x="6723063" y="2416175"/>
            <a:ext cx="5070475" cy="836613"/>
            <a:chOff x="7044222" y="2454969"/>
            <a:chExt cx="5071578" cy="835993"/>
          </a:xfrm>
        </p:grpSpPr>
        <p:sp>
          <p:nvSpPr>
            <p:cNvPr id="16" name="Dowolny kształt 15">
              <a:extLst>
                <a:ext uri="{FF2B5EF4-FFF2-40B4-BE49-F238E27FC236}">
                  <a16:creationId xmlns:a16="http://schemas.microsoft.com/office/drawing/2014/main" id="{7F12904F-4BB8-E4EF-0865-606428CA4AE7}"/>
                </a:ext>
              </a:extLst>
            </p:cNvPr>
            <p:cNvSpPr/>
            <p:nvPr/>
          </p:nvSpPr>
          <p:spPr>
            <a:xfrm>
              <a:off x="7044222" y="2454969"/>
              <a:ext cx="5071578" cy="835993"/>
            </a:xfrm>
            <a:custGeom>
              <a:avLst/>
              <a:gdLst>
                <a:gd name="connsiteX0" fmla="*/ 0 w 2109410"/>
                <a:gd name="connsiteY0" fmla="*/ 59984 h 599843"/>
                <a:gd name="connsiteX1" fmla="*/ 59984 w 2109410"/>
                <a:gd name="connsiteY1" fmla="*/ 0 h 599843"/>
                <a:gd name="connsiteX2" fmla="*/ 2049426 w 2109410"/>
                <a:gd name="connsiteY2" fmla="*/ 0 h 599843"/>
                <a:gd name="connsiteX3" fmla="*/ 2109410 w 2109410"/>
                <a:gd name="connsiteY3" fmla="*/ 59984 h 599843"/>
                <a:gd name="connsiteX4" fmla="*/ 2109410 w 2109410"/>
                <a:gd name="connsiteY4" fmla="*/ 539859 h 599843"/>
                <a:gd name="connsiteX5" fmla="*/ 2049426 w 2109410"/>
                <a:gd name="connsiteY5" fmla="*/ 599843 h 599843"/>
                <a:gd name="connsiteX6" fmla="*/ 59984 w 2109410"/>
                <a:gd name="connsiteY6" fmla="*/ 599843 h 599843"/>
                <a:gd name="connsiteX7" fmla="*/ 0 w 2109410"/>
                <a:gd name="connsiteY7" fmla="*/ 539859 h 599843"/>
                <a:gd name="connsiteX8" fmla="*/ 0 w 2109410"/>
                <a:gd name="connsiteY8" fmla="*/ 59984 h 59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09410" h="599843">
                  <a:moveTo>
                    <a:pt x="0" y="59984"/>
                  </a:moveTo>
                  <a:cubicBezTo>
                    <a:pt x="0" y="26856"/>
                    <a:pt x="26856" y="0"/>
                    <a:pt x="59984" y="0"/>
                  </a:cubicBezTo>
                  <a:lnTo>
                    <a:pt x="2049426" y="0"/>
                  </a:lnTo>
                  <a:cubicBezTo>
                    <a:pt x="2082554" y="0"/>
                    <a:pt x="2109410" y="26856"/>
                    <a:pt x="2109410" y="59984"/>
                  </a:cubicBezTo>
                  <a:lnTo>
                    <a:pt x="2109410" y="539859"/>
                  </a:lnTo>
                  <a:cubicBezTo>
                    <a:pt x="2109410" y="572987"/>
                    <a:pt x="2082554" y="599843"/>
                    <a:pt x="2049426" y="599843"/>
                  </a:cubicBezTo>
                  <a:lnTo>
                    <a:pt x="59984" y="599843"/>
                  </a:lnTo>
                  <a:cubicBezTo>
                    <a:pt x="26856" y="599843"/>
                    <a:pt x="0" y="572987"/>
                    <a:pt x="0" y="539859"/>
                  </a:cubicBezTo>
                  <a:lnTo>
                    <a:pt x="0" y="59984"/>
                  </a:lnTo>
                  <a:close/>
                </a:path>
              </a:pathLst>
            </a:custGeom>
            <a:noFill/>
            <a:ln w="19050">
              <a:solidFill>
                <a:schemeClr val="bg1">
                  <a:lumMod val="6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936000" tIns="0" rIns="0" bIns="0" spcCol="1270" anchor="ctr"/>
            <a:lstStyle/>
            <a:p>
              <a:pPr defTabSz="800100" eaLnBrk="1" fontAlgn="auto" hangingPunct="1">
                <a:lnSpc>
                  <a:spcPct val="90000"/>
                </a:lnSpc>
                <a:spcAft>
                  <a:spcPct val="35000"/>
                </a:spcAft>
                <a:defRPr/>
              </a:pPr>
              <a:r>
                <a:rPr lang="en-AU" sz="2000">
                  <a:solidFill>
                    <a:schemeClr val="tx1"/>
                  </a:solidFill>
                  <a:latin typeface="Century Gothic" panose="020B0502020202020204" pitchFamily="34" charset="0"/>
                </a:rPr>
                <a:t>Do we have a </a:t>
              </a:r>
              <a:r>
                <a:rPr lang="en-AU" sz="2000" b="1">
                  <a:solidFill>
                    <a:srgbClr val="7BC716"/>
                  </a:solidFill>
                  <a:latin typeface="Century Gothic" panose="020B0502020202020204" pitchFamily="34" charset="0"/>
                </a:rPr>
                <a:t>concentration</a:t>
              </a:r>
              <a:r>
                <a:rPr lang="en-AU" sz="2000">
                  <a:solidFill>
                    <a:schemeClr val="tx1"/>
                  </a:solidFill>
                  <a:latin typeface="Century Gothic" panose="020B0502020202020204" pitchFamily="34" charset="0"/>
                </a:rPr>
                <a:t> of any </a:t>
              </a:r>
              <a:r>
                <a:rPr lang="en-AU" sz="2000" b="1">
                  <a:solidFill>
                    <a:srgbClr val="7BC716"/>
                  </a:solidFill>
                  <a:latin typeface="Century Gothic" panose="020B0502020202020204" pitchFamily="34" charset="0"/>
                </a:rPr>
                <a:t>behaviour?</a:t>
              </a:r>
              <a:endParaRPr lang="en-AU" sz="2000">
                <a:solidFill>
                  <a:srgbClr val="7BC716"/>
                </a:solidFill>
                <a:latin typeface="Century Gothic" panose="020B0502020202020204" pitchFamily="34" charset="0"/>
              </a:endParaRPr>
            </a:p>
          </p:txBody>
        </p:sp>
        <p:sp>
          <p:nvSpPr>
            <p:cNvPr id="25" name="Prostokąt z rogami zaokrąglonymi z jednej strony 24">
              <a:extLst>
                <a:ext uri="{FF2B5EF4-FFF2-40B4-BE49-F238E27FC236}">
                  <a16:creationId xmlns:a16="http://schemas.microsoft.com/office/drawing/2014/main" id="{5ECB0D52-E2AB-D87E-DC9E-97319C6DA4E9}"/>
                </a:ext>
              </a:extLst>
            </p:cNvPr>
            <p:cNvSpPr/>
            <p:nvPr/>
          </p:nvSpPr>
          <p:spPr>
            <a:xfrm rot="16200000">
              <a:off x="6990635" y="2508556"/>
              <a:ext cx="835993" cy="728821"/>
            </a:xfrm>
            <a:prstGeom prst="round2SameRect">
              <a:avLst>
                <a:gd name="adj1" fmla="val 15805"/>
                <a:gd name="adj2" fmla="val 0"/>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AU">
                <a:latin typeface="Century Gothic" panose="020B0502020202020204" pitchFamily="34" charset="0"/>
              </a:endParaRPr>
            </a:p>
          </p:txBody>
        </p:sp>
        <p:sp>
          <p:nvSpPr>
            <p:cNvPr id="199711" name="Freeform 85">
              <a:extLst>
                <a:ext uri="{FF2B5EF4-FFF2-40B4-BE49-F238E27FC236}">
                  <a16:creationId xmlns:a16="http://schemas.microsoft.com/office/drawing/2014/main" id="{C1CD7564-B91D-32D1-9A9C-135F72AD98E3}"/>
                </a:ext>
              </a:extLst>
            </p:cNvPr>
            <p:cNvSpPr>
              <a:spLocks noEditPoints="1"/>
            </p:cNvSpPr>
            <p:nvPr/>
          </p:nvSpPr>
          <p:spPr bwMode="auto">
            <a:xfrm>
              <a:off x="7158760" y="2547918"/>
              <a:ext cx="479464" cy="525085"/>
            </a:xfrm>
            <a:custGeom>
              <a:avLst/>
              <a:gdLst>
                <a:gd name="T0" fmla="*/ 185391456 w 619"/>
                <a:gd name="T1" fmla="*/ 406059289 h 679"/>
                <a:gd name="T2" fmla="*/ 0 w 619"/>
                <a:gd name="T3" fmla="*/ 220671031 h 679"/>
                <a:gd name="T4" fmla="*/ 182391514 w 619"/>
                <a:gd name="T5" fmla="*/ 35881324 h 679"/>
                <a:gd name="T6" fmla="*/ 185391456 w 619"/>
                <a:gd name="T7" fmla="*/ 37077652 h 679"/>
                <a:gd name="T8" fmla="*/ 187190801 w 619"/>
                <a:gd name="T9" fmla="*/ 40068084 h 679"/>
                <a:gd name="T10" fmla="*/ 187190801 w 619"/>
                <a:gd name="T11" fmla="*/ 218279149 h 679"/>
                <a:gd name="T12" fmla="*/ 336583728 w 619"/>
                <a:gd name="T13" fmla="*/ 120203479 h 679"/>
                <a:gd name="T14" fmla="*/ 339583670 w 619"/>
                <a:gd name="T15" fmla="*/ 119604928 h 679"/>
                <a:gd name="T16" fmla="*/ 342583612 w 619"/>
                <a:gd name="T17" fmla="*/ 121399033 h 679"/>
                <a:gd name="T18" fmla="*/ 371382435 w 619"/>
                <a:gd name="T19" fmla="*/ 220671031 h 679"/>
                <a:gd name="T20" fmla="*/ 185391456 w 619"/>
                <a:gd name="T21" fmla="*/ 406059289 h 679"/>
                <a:gd name="T22" fmla="*/ 178791274 w 619"/>
                <a:gd name="T23" fmla="*/ 44254071 h 679"/>
                <a:gd name="T24" fmla="*/ 8399528 w 619"/>
                <a:gd name="T25" fmla="*/ 220671031 h 679"/>
                <a:gd name="T26" fmla="*/ 185391456 w 619"/>
                <a:gd name="T27" fmla="*/ 397687315 h 679"/>
                <a:gd name="T28" fmla="*/ 362982907 w 619"/>
                <a:gd name="T29" fmla="*/ 220671031 h 679"/>
                <a:gd name="T30" fmla="*/ 337784324 w 619"/>
                <a:gd name="T31" fmla="*/ 129771780 h 679"/>
                <a:gd name="T32" fmla="*/ 184791157 w 619"/>
                <a:gd name="T33" fmla="*/ 229641555 h 679"/>
                <a:gd name="T34" fmla="*/ 180591394 w 619"/>
                <a:gd name="T35" fmla="*/ 229641555 h 679"/>
                <a:gd name="T36" fmla="*/ 178791274 w 619"/>
                <a:gd name="T37" fmla="*/ 226053346 h 679"/>
                <a:gd name="T38" fmla="*/ 178791274 w 619"/>
                <a:gd name="T39" fmla="*/ 44254071 h 679"/>
                <a:gd name="T40" fmla="*/ 208789919 w 619"/>
                <a:gd name="T41" fmla="*/ 184191930 h 679"/>
                <a:gd name="T42" fmla="*/ 206990573 w 619"/>
                <a:gd name="T43" fmla="*/ 183594153 h 679"/>
                <a:gd name="T44" fmla="*/ 204590155 w 619"/>
                <a:gd name="T45" fmla="*/ 180005943 h 679"/>
                <a:gd name="T46" fmla="*/ 204590155 w 619"/>
                <a:gd name="T47" fmla="*/ 4185987 h 679"/>
                <a:gd name="T48" fmla="*/ 205789977 w 619"/>
                <a:gd name="T49" fmla="*/ 1196328 h 679"/>
                <a:gd name="T50" fmla="*/ 208789919 w 619"/>
                <a:gd name="T51" fmla="*/ 0 h 679"/>
                <a:gd name="T52" fmla="*/ 359382667 w 619"/>
                <a:gd name="T53" fmla="*/ 80733172 h 679"/>
                <a:gd name="T54" fmla="*/ 359982965 w 619"/>
                <a:gd name="T55" fmla="*/ 84321382 h 679"/>
                <a:gd name="T56" fmla="*/ 358182845 w 619"/>
                <a:gd name="T57" fmla="*/ 86714037 h 679"/>
                <a:gd name="T58" fmla="*/ 211190337 w 619"/>
                <a:gd name="T59" fmla="*/ 183594153 h 679"/>
                <a:gd name="T60" fmla="*/ 208789919 w 619"/>
                <a:gd name="T61" fmla="*/ 184191930 h 679"/>
                <a:gd name="T62" fmla="*/ 212989682 w 619"/>
                <a:gd name="T63" fmla="*/ 8371974 h 679"/>
                <a:gd name="T64" fmla="*/ 212989682 w 619"/>
                <a:gd name="T65" fmla="*/ 172230973 h 679"/>
                <a:gd name="T66" fmla="*/ 349783318 w 619"/>
                <a:gd name="T67" fmla="*/ 81929500 h 679"/>
                <a:gd name="T68" fmla="*/ 212989682 w 619"/>
                <a:gd name="T69" fmla="*/ 8371974 h 67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19" h="679">
                  <a:moveTo>
                    <a:pt x="309" y="679"/>
                  </a:moveTo>
                  <a:cubicBezTo>
                    <a:pt x="139" y="679"/>
                    <a:pt x="0" y="540"/>
                    <a:pt x="0" y="369"/>
                  </a:cubicBezTo>
                  <a:cubicBezTo>
                    <a:pt x="0" y="201"/>
                    <a:pt x="136" y="62"/>
                    <a:pt x="304" y="60"/>
                  </a:cubicBezTo>
                  <a:cubicBezTo>
                    <a:pt x="306" y="60"/>
                    <a:pt x="308" y="60"/>
                    <a:pt x="309" y="62"/>
                  </a:cubicBezTo>
                  <a:cubicBezTo>
                    <a:pt x="311" y="63"/>
                    <a:pt x="312" y="65"/>
                    <a:pt x="312" y="67"/>
                  </a:cubicBezTo>
                  <a:cubicBezTo>
                    <a:pt x="312" y="365"/>
                    <a:pt x="312" y="365"/>
                    <a:pt x="312" y="365"/>
                  </a:cubicBezTo>
                  <a:cubicBezTo>
                    <a:pt x="561" y="201"/>
                    <a:pt x="561" y="201"/>
                    <a:pt x="561" y="201"/>
                  </a:cubicBezTo>
                  <a:cubicBezTo>
                    <a:pt x="563" y="200"/>
                    <a:pt x="564" y="200"/>
                    <a:pt x="566" y="200"/>
                  </a:cubicBezTo>
                  <a:cubicBezTo>
                    <a:pt x="568" y="201"/>
                    <a:pt x="570" y="202"/>
                    <a:pt x="571" y="203"/>
                  </a:cubicBezTo>
                  <a:cubicBezTo>
                    <a:pt x="602" y="253"/>
                    <a:pt x="619" y="310"/>
                    <a:pt x="619" y="369"/>
                  </a:cubicBezTo>
                  <a:cubicBezTo>
                    <a:pt x="619" y="540"/>
                    <a:pt x="480" y="679"/>
                    <a:pt x="309" y="679"/>
                  </a:cubicBezTo>
                  <a:close/>
                  <a:moveTo>
                    <a:pt x="298" y="74"/>
                  </a:moveTo>
                  <a:cubicBezTo>
                    <a:pt x="140" y="80"/>
                    <a:pt x="14" y="211"/>
                    <a:pt x="14" y="369"/>
                  </a:cubicBezTo>
                  <a:cubicBezTo>
                    <a:pt x="14" y="532"/>
                    <a:pt x="146" y="665"/>
                    <a:pt x="309" y="665"/>
                  </a:cubicBezTo>
                  <a:cubicBezTo>
                    <a:pt x="472" y="665"/>
                    <a:pt x="605" y="532"/>
                    <a:pt x="605" y="369"/>
                  </a:cubicBezTo>
                  <a:cubicBezTo>
                    <a:pt x="605" y="315"/>
                    <a:pt x="590" y="263"/>
                    <a:pt x="563" y="217"/>
                  </a:cubicBezTo>
                  <a:cubicBezTo>
                    <a:pt x="308" y="384"/>
                    <a:pt x="308" y="384"/>
                    <a:pt x="308" y="384"/>
                  </a:cubicBezTo>
                  <a:cubicBezTo>
                    <a:pt x="306" y="386"/>
                    <a:pt x="304" y="386"/>
                    <a:pt x="301" y="384"/>
                  </a:cubicBezTo>
                  <a:cubicBezTo>
                    <a:pt x="299" y="383"/>
                    <a:pt x="298" y="381"/>
                    <a:pt x="298" y="378"/>
                  </a:cubicBezTo>
                  <a:lnTo>
                    <a:pt x="298" y="74"/>
                  </a:lnTo>
                  <a:close/>
                  <a:moveTo>
                    <a:pt x="348" y="308"/>
                  </a:moveTo>
                  <a:cubicBezTo>
                    <a:pt x="347" y="308"/>
                    <a:pt x="346" y="307"/>
                    <a:pt x="345" y="307"/>
                  </a:cubicBezTo>
                  <a:cubicBezTo>
                    <a:pt x="342" y="306"/>
                    <a:pt x="341" y="303"/>
                    <a:pt x="341" y="301"/>
                  </a:cubicBezTo>
                  <a:cubicBezTo>
                    <a:pt x="341" y="7"/>
                    <a:pt x="341" y="7"/>
                    <a:pt x="341" y="7"/>
                  </a:cubicBezTo>
                  <a:cubicBezTo>
                    <a:pt x="341" y="5"/>
                    <a:pt x="342" y="3"/>
                    <a:pt x="343" y="2"/>
                  </a:cubicBezTo>
                  <a:cubicBezTo>
                    <a:pt x="344" y="1"/>
                    <a:pt x="346" y="0"/>
                    <a:pt x="348" y="0"/>
                  </a:cubicBezTo>
                  <a:cubicBezTo>
                    <a:pt x="449" y="2"/>
                    <a:pt x="542" y="52"/>
                    <a:pt x="599" y="135"/>
                  </a:cubicBezTo>
                  <a:cubicBezTo>
                    <a:pt x="600" y="137"/>
                    <a:pt x="600" y="139"/>
                    <a:pt x="600" y="141"/>
                  </a:cubicBezTo>
                  <a:cubicBezTo>
                    <a:pt x="600" y="143"/>
                    <a:pt x="599" y="144"/>
                    <a:pt x="597" y="145"/>
                  </a:cubicBezTo>
                  <a:cubicBezTo>
                    <a:pt x="352" y="307"/>
                    <a:pt x="352" y="307"/>
                    <a:pt x="352" y="307"/>
                  </a:cubicBezTo>
                  <a:cubicBezTo>
                    <a:pt x="351" y="307"/>
                    <a:pt x="349" y="308"/>
                    <a:pt x="348" y="308"/>
                  </a:cubicBezTo>
                  <a:close/>
                  <a:moveTo>
                    <a:pt x="355" y="14"/>
                  </a:moveTo>
                  <a:cubicBezTo>
                    <a:pt x="355" y="288"/>
                    <a:pt x="355" y="288"/>
                    <a:pt x="355" y="288"/>
                  </a:cubicBezTo>
                  <a:cubicBezTo>
                    <a:pt x="583" y="137"/>
                    <a:pt x="583" y="137"/>
                    <a:pt x="583" y="137"/>
                  </a:cubicBezTo>
                  <a:cubicBezTo>
                    <a:pt x="530" y="63"/>
                    <a:pt x="446" y="18"/>
                    <a:pt x="355" y="14"/>
                  </a:cubicBezTo>
                  <a:close/>
                </a:path>
              </a:pathLst>
            </a:custGeom>
            <a:solidFill>
              <a:schemeClr val="bg1"/>
            </a:solidFill>
            <a:ln w="12700">
              <a:solidFill>
                <a:schemeClr val="bg1"/>
              </a:solidFill>
              <a:round/>
              <a:headEnd/>
              <a:tailEnd/>
            </a:ln>
          </p:spPr>
          <p:txBody>
            <a:bodyPr/>
            <a:lstStyle/>
            <a:p>
              <a:endParaRPr lang="en-NZ"/>
            </a:p>
          </p:txBody>
        </p:sp>
      </p:grpSp>
      <p:grpSp>
        <p:nvGrpSpPr>
          <p:cNvPr id="39" name="Grupa 38">
            <a:extLst>
              <a:ext uri="{FF2B5EF4-FFF2-40B4-BE49-F238E27FC236}">
                <a16:creationId xmlns:a16="http://schemas.microsoft.com/office/drawing/2014/main" id="{348F8F5B-A60B-E881-F8B1-C3B58AC85EBF}"/>
              </a:ext>
            </a:extLst>
          </p:cNvPr>
          <p:cNvGrpSpPr>
            <a:grpSpLocks/>
          </p:cNvGrpSpPr>
          <p:nvPr/>
        </p:nvGrpSpPr>
        <p:grpSpPr bwMode="auto">
          <a:xfrm>
            <a:off x="6723063" y="3365500"/>
            <a:ext cx="5070475" cy="835025"/>
            <a:chOff x="7044222" y="3354733"/>
            <a:chExt cx="5071578" cy="835994"/>
          </a:xfrm>
        </p:grpSpPr>
        <p:sp>
          <p:nvSpPr>
            <p:cNvPr id="18" name="Dowolny kształt 17">
              <a:extLst>
                <a:ext uri="{FF2B5EF4-FFF2-40B4-BE49-F238E27FC236}">
                  <a16:creationId xmlns:a16="http://schemas.microsoft.com/office/drawing/2014/main" id="{09DB44C7-13C3-95C4-2442-567B5E7B8709}"/>
                </a:ext>
              </a:extLst>
            </p:cNvPr>
            <p:cNvSpPr/>
            <p:nvPr/>
          </p:nvSpPr>
          <p:spPr>
            <a:xfrm>
              <a:off x="7044222" y="3354733"/>
              <a:ext cx="5071578" cy="835994"/>
            </a:xfrm>
            <a:custGeom>
              <a:avLst/>
              <a:gdLst>
                <a:gd name="connsiteX0" fmla="*/ 0 w 2109410"/>
                <a:gd name="connsiteY0" fmla="*/ 59984 h 599843"/>
                <a:gd name="connsiteX1" fmla="*/ 59984 w 2109410"/>
                <a:gd name="connsiteY1" fmla="*/ 0 h 599843"/>
                <a:gd name="connsiteX2" fmla="*/ 2049426 w 2109410"/>
                <a:gd name="connsiteY2" fmla="*/ 0 h 599843"/>
                <a:gd name="connsiteX3" fmla="*/ 2109410 w 2109410"/>
                <a:gd name="connsiteY3" fmla="*/ 59984 h 599843"/>
                <a:gd name="connsiteX4" fmla="*/ 2109410 w 2109410"/>
                <a:gd name="connsiteY4" fmla="*/ 539859 h 599843"/>
                <a:gd name="connsiteX5" fmla="*/ 2049426 w 2109410"/>
                <a:gd name="connsiteY5" fmla="*/ 599843 h 599843"/>
                <a:gd name="connsiteX6" fmla="*/ 59984 w 2109410"/>
                <a:gd name="connsiteY6" fmla="*/ 599843 h 599843"/>
                <a:gd name="connsiteX7" fmla="*/ 0 w 2109410"/>
                <a:gd name="connsiteY7" fmla="*/ 539859 h 599843"/>
                <a:gd name="connsiteX8" fmla="*/ 0 w 2109410"/>
                <a:gd name="connsiteY8" fmla="*/ 59984 h 59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09410" h="599843">
                  <a:moveTo>
                    <a:pt x="0" y="59984"/>
                  </a:moveTo>
                  <a:cubicBezTo>
                    <a:pt x="0" y="26856"/>
                    <a:pt x="26856" y="0"/>
                    <a:pt x="59984" y="0"/>
                  </a:cubicBezTo>
                  <a:lnTo>
                    <a:pt x="2049426" y="0"/>
                  </a:lnTo>
                  <a:cubicBezTo>
                    <a:pt x="2082554" y="0"/>
                    <a:pt x="2109410" y="26856"/>
                    <a:pt x="2109410" y="59984"/>
                  </a:cubicBezTo>
                  <a:lnTo>
                    <a:pt x="2109410" y="539859"/>
                  </a:lnTo>
                  <a:cubicBezTo>
                    <a:pt x="2109410" y="572987"/>
                    <a:pt x="2082554" y="599843"/>
                    <a:pt x="2049426" y="599843"/>
                  </a:cubicBezTo>
                  <a:lnTo>
                    <a:pt x="59984" y="599843"/>
                  </a:lnTo>
                  <a:cubicBezTo>
                    <a:pt x="26856" y="599843"/>
                    <a:pt x="0" y="572987"/>
                    <a:pt x="0" y="539859"/>
                  </a:cubicBezTo>
                  <a:lnTo>
                    <a:pt x="0" y="59984"/>
                  </a:lnTo>
                  <a:close/>
                </a:path>
              </a:pathLst>
            </a:custGeom>
            <a:noFill/>
            <a:ln w="19050">
              <a:solidFill>
                <a:schemeClr val="bg1">
                  <a:lumMod val="6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936000" tIns="0" rIns="0" bIns="0" spcCol="1270" anchor="ctr"/>
            <a:lstStyle/>
            <a:p>
              <a:pPr defTabSz="800100" eaLnBrk="1" fontAlgn="auto" hangingPunct="1">
                <a:lnSpc>
                  <a:spcPct val="90000"/>
                </a:lnSpc>
                <a:spcAft>
                  <a:spcPct val="35000"/>
                </a:spcAft>
                <a:defRPr/>
              </a:pPr>
              <a:r>
                <a:rPr lang="en-US" sz="2000">
                  <a:solidFill>
                    <a:schemeClr val="tx1"/>
                  </a:solidFill>
                  <a:latin typeface="Century Gothic" panose="020B0502020202020204" pitchFamily="34" charset="0"/>
                </a:rPr>
                <a:t>How does this </a:t>
              </a:r>
              <a:r>
                <a:rPr lang="en-US" sz="2000" b="1">
                  <a:solidFill>
                    <a:srgbClr val="7BC716"/>
                  </a:solidFill>
                  <a:latin typeface="Century Gothic" panose="020B0502020202020204" pitchFamily="34" charset="0"/>
                </a:rPr>
                <a:t>affect the team? </a:t>
              </a:r>
            </a:p>
          </p:txBody>
        </p:sp>
        <p:sp>
          <p:nvSpPr>
            <p:cNvPr id="26" name="Prostokąt z rogami zaokrąglonymi z jednej strony 25">
              <a:extLst>
                <a:ext uri="{FF2B5EF4-FFF2-40B4-BE49-F238E27FC236}">
                  <a16:creationId xmlns:a16="http://schemas.microsoft.com/office/drawing/2014/main" id="{FAB1E480-F7EB-D1E6-249E-CA9B7CFC279B}"/>
                </a:ext>
              </a:extLst>
            </p:cNvPr>
            <p:cNvSpPr/>
            <p:nvPr/>
          </p:nvSpPr>
          <p:spPr>
            <a:xfrm rot="16200000">
              <a:off x="6990635" y="3408320"/>
              <a:ext cx="835994" cy="728821"/>
            </a:xfrm>
            <a:prstGeom prst="round2SameRect">
              <a:avLst>
                <a:gd name="adj1" fmla="val 15805"/>
                <a:gd name="adj2" fmla="val 0"/>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latin typeface="Century Gothic" panose="020B0502020202020204" pitchFamily="34" charset="0"/>
              </a:endParaRPr>
            </a:p>
          </p:txBody>
        </p:sp>
        <p:sp>
          <p:nvSpPr>
            <p:cNvPr id="199708" name="Freeform 120">
              <a:extLst>
                <a:ext uri="{FF2B5EF4-FFF2-40B4-BE49-F238E27FC236}">
                  <a16:creationId xmlns:a16="http://schemas.microsoft.com/office/drawing/2014/main" id="{7D4069A8-DA50-5661-8D71-459F3FB80AE5}"/>
                </a:ext>
              </a:extLst>
            </p:cNvPr>
            <p:cNvSpPr>
              <a:spLocks noEditPoints="1"/>
            </p:cNvSpPr>
            <p:nvPr/>
          </p:nvSpPr>
          <p:spPr bwMode="auto">
            <a:xfrm>
              <a:off x="7206595" y="3568954"/>
              <a:ext cx="431629" cy="432949"/>
            </a:xfrm>
            <a:custGeom>
              <a:avLst/>
              <a:gdLst>
                <a:gd name="T0" fmla="*/ 297976395 w 558"/>
                <a:gd name="T1" fmla="*/ 178758369 h 559"/>
                <a:gd name="T2" fmla="*/ 291993151 w 558"/>
                <a:gd name="T3" fmla="*/ 172759818 h 559"/>
                <a:gd name="T4" fmla="*/ 270452698 w 558"/>
                <a:gd name="T5" fmla="*/ 130169718 h 559"/>
                <a:gd name="T6" fmla="*/ 331484110 w 558"/>
                <a:gd name="T7" fmla="*/ 67784013 h 559"/>
                <a:gd name="T8" fmla="*/ 269256049 w 558"/>
                <a:gd name="T9" fmla="*/ 3599131 h 559"/>
                <a:gd name="T10" fmla="*/ 205232628 w 558"/>
                <a:gd name="T11" fmla="*/ 61785462 h 559"/>
                <a:gd name="T12" fmla="*/ 173520273 w 558"/>
                <a:gd name="T13" fmla="*/ 36591548 h 559"/>
                <a:gd name="T14" fmla="*/ 195060726 w 558"/>
                <a:gd name="T15" fmla="*/ 63585415 h 559"/>
                <a:gd name="T16" fmla="*/ 67613368 w 558"/>
                <a:gd name="T17" fmla="*/ 0 h 559"/>
                <a:gd name="T18" fmla="*/ 58039403 w 558"/>
                <a:gd name="T19" fmla="*/ 134368317 h 559"/>
                <a:gd name="T20" fmla="*/ 36498950 w 558"/>
                <a:gd name="T21" fmla="*/ 161962426 h 559"/>
                <a:gd name="T22" fmla="*/ 63424710 w 558"/>
                <a:gd name="T23" fmla="*/ 140967110 h 559"/>
                <a:gd name="T24" fmla="*/ 4188658 w 558"/>
                <a:gd name="T25" fmla="*/ 200353152 h 559"/>
                <a:gd name="T26" fmla="*/ 0 w 558"/>
                <a:gd name="T27" fmla="*/ 331122338 h 559"/>
                <a:gd name="T28" fmla="*/ 131038078 w 558"/>
                <a:gd name="T29" fmla="*/ 335321711 h 559"/>
                <a:gd name="T30" fmla="*/ 135225962 w 558"/>
                <a:gd name="T31" fmla="*/ 204552525 h 559"/>
                <a:gd name="T32" fmla="*/ 71801252 w 558"/>
                <a:gd name="T33" fmla="*/ 200353152 h 559"/>
                <a:gd name="T34" fmla="*/ 92743767 w 558"/>
                <a:gd name="T35" fmla="*/ 161962426 h 559"/>
                <a:gd name="T36" fmla="*/ 98727012 w 558"/>
                <a:gd name="T37" fmla="*/ 161962426 h 559"/>
                <a:gd name="T38" fmla="*/ 77186559 w 558"/>
                <a:gd name="T39" fmla="*/ 134368317 h 559"/>
                <a:gd name="T40" fmla="*/ 195060726 w 558"/>
                <a:gd name="T41" fmla="*/ 71983386 h 559"/>
                <a:gd name="T42" fmla="*/ 173520273 w 558"/>
                <a:gd name="T43" fmla="*/ 98977253 h 559"/>
                <a:gd name="T44" fmla="*/ 179504291 w 558"/>
                <a:gd name="T45" fmla="*/ 98977253 h 559"/>
                <a:gd name="T46" fmla="*/ 262076156 w 558"/>
                <a:gd name="T47" fmla="*/ 130169718 h 559"/>
                <a:gd name="T48" fmla="*/ 241133641 w 558"/>
                <a:gd name="T49" fmla="*/ 172759818 h 559"/>
                <a:gd name="T50" fmla="*/ 235150396 w 558"/>
                <a:gd name="T51" fmla="*/ 178758369 h 559"/>
                <a:gd name="T52" fmla="*/ 199249383 w 558"/>
                <a:gd name="T53" fmla="*/ 267537698 h 559"/>
                <a:gd name="T54" fmla="*/ 333877408 w 558"/>
                <a:gd name="T55" fmla="*/ 267537698 h 559"/>
                <a:gd name="T56" fmla="*/ 126849420 w 558"/>
                <a:gd name="T57" fmla="*/ 326923740 h 559"/>
                <a:gd name="T58" fmla="*/ 8376542 w 558"/>
                <a:gd name="T59" fmla="*/ 208751124 h 559"/>
                <a:gd name="T60" fmla="*/ 126849420 w 558"/>
                <a:gd name="T61" fmla="*/ 326923740 h 559"/>
                <a:gd name="T62" fmla="*/ 67613368 w 558"/>
                <a:gd name="T63" fmla="*/ 126570588 h 559"/>
                <a:gd name="T64" fmla="*/ 8376542 w 558"/>
                <a:gd name="T65" fmla="*/ 67784013 h 559"/>
                <a:gd name="T66" fmla="*/ 126849420 w 558"/>
                <a:gd name="T67" fmla="*/ 67784013 h 559"/>
                <a:gd name="T68" fmla="*/ 266264040 w 558"/>
                <a:gd name="T69" fmla="*/ 12597344 h 559"/>
                <a:gd name="T70" fmla="*/ 266264040 w 558"/>
                <a:gd name="T71" fmla="*/ 122371215 h 559"/>
                <a:gd name="T72" fmla="*/ 266264040 w 558"/>
                <a:gd name="T73" fmla="*/ 12597344 h 559"/>
                <a:gd name="T74" fmla="*/ 207625925 w 558"/>
                <a:gd name="T75" fmla="*/ 267537698 h 559"/>
                <a:gd name="T76" fmla="*/ 325500866 w 558"/>
                <a:gd name="T77" fmla="*/ 267537698 h 55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558" h="559">
                  <a:moveTo>
                    <a:pt x="461" y="335"/>
                  </a:moveTo>
                  <a:cubicBezTo>
                    <a:pt x="498" y="298"/>
                    <a:pt x="498" y="298"/>
                    <a:pt x="498" y="298"/>
                  </a:cubicBezTo>
                  <a:cubicBezTo>
                    <a:pt x="500" y="295"/>
                    <a:pt x="500" y="291"/>
                    <a:pt x="498" y="288"/>
                  </a:cubicBezTo>
                  <a:cubicBezTo>
                    <a:pt x="495" y="285"/>
                    <a:pt x="490" y="285"/>
                    <a:pt x="488" y="288"/>
                  </a:cubicBezTo>
                  <a:cubicBezTo>
                    <a:pt x="452" y="323"/>
                    <a:pt x="452" y="323"/>
                    <a:pt x="452" y="323"/>
                  </a:cubicBezTo>
                  <a:cubicBezTo>
                    <a:pt x="452" y="217"/>
                    <a:pt x="452" y="217"/>
                    <a:pt x="452" y="217"/>
                  </a:cubicBezTo>
                  <a:cubicBezTo>
                    <a:pt x="552" y="118"/>
                    <a:pt x="552" y="118"/>
                    <a:pt x="552" y="118"/>
                  </a:cubicBezTo>
                  <a:cubicBezTo>
                    <a:pt x="553" y="116"/>
                    <a:pt x="554" y="115"/>
                    <a:pt x="554" y="113"/>
                  </a:cubicBezTo>
                  <a:cubicBezTo>
                    <a:pt x="554" y="111"/>
                    <a:pt x="553" y="109"/>
                    <a:pt x="552" y="108"/>
                  </a:cubicBezTo>
                  <a:cubicBezTo>
                    <a:pt x="450" y="6"/>
                    <a:pt x="450" y="6"/>
                    <a:pt x="450" y="6"/>
                  </a:cubicBezTo>
                  <a:cubicBezTo>
                    <a:pt x="448" y="4"/>
                    <a:pt x="443" y="4"/>
                    <a:pt x="440" y="6"/>
                  </a:cubicBezTo>
                  <a:cubicBezTo>
                    <a:pt x="343" y="103"/>
                    <a:pt x="343" y="103"/>
                    <a:pt x="343" y="103"/>
                  </a:cubicBezTo>
                  <a:cubicBezTo>
                    <a:pt x="300" y="61"/>
                    <a:pt x="300" y="61"/>
                    <a:pt x="300" y="61"/>
                  </a:cubicBezTo>
                  <a:cubicBezTo>
                    <a:pt x="297" y="58"/>
                    <a:pt x="293" y="58"/>
                    <a:pt x="290" y="61"/>
                  </a:cubicBezTo>
                  <a:cubicBezTo>
                    <a:pt x="288" y="63"/>
                    <a:pt x="288" y="68"/>
                    <a:pt x="290" y="70"/>
                  </a:cubicBezTo>
                  <a:cubicBezTo>
                    <a:pt x="326" y="106"/>
                    <a:pt x="326" y="106"/>
                    <a:pt x="326" y="106"/>
                  </a:cubicBezTo>
                  <a:cubicBezTo>
                    <a:pt x="225" y="106"/>
                    <a:pt x="225" y="106"/>
                    <a:pt x="225" y="106"/>
                  </a:cubicBezTo>
                  <a:cubicBezTo>
                    <a:pt x="222" y="47"/>
                    <a:pt x="173" y="0"/>
                    <a:pt x="113" y="0"/>
                  </a:cubicBezTo>
                  <a:cubicBezTo>
                    <a:pt x="51" y="0"/>
                    <a:pt x="0" y="51"/>
                    <a:pt x="0" y="113"/>
                  </a:cubicBezTo>
                  <a:cubicBezTo>
                    <a:pt x="0" y="169"/>
                    <a:pt x="42" y="217"/>
                    <a:pt x="97" y="224"/>
                  </a:cubicBezTo>
                  <a:cubicBezTo>
                    <a:pt x="61" y="260"/>
                    <a:pt x="61" y="260"/>
                    <a:pt x="61" y="260"/>
                  </a:cubicBezTo>
                  <a:cubicBezTo>
                    <a:pt x="58" y="263"/>
                    <a:pt x="58" y="268"/>
                    <a:pt x="61" y="270"/>
                  </a:cubicBezTo>
                  <a:cubicBezTo>
                    <a:pt x="63" y="273"/>
                    <a:pt x="68" y="273"/>
                    <a:pt x="71" y="270"/>
                  </a:cubicBezTo>
                  <a:cubicBezTo>
                    <a:pt x="106" y="235"/>
                    <a:pt x="106" y="235"/>
                    <a:pt x="106" y="235"/>
                  </a:cubicBezTo>
                  <a:cubicBezTo>
                    <a:pt x="106" y="334"/>
                    <a:pt x="106" y="334"/>
                    <a:pt x="106" y="334"/>
                  </a:cubicBezTo>
                  <a:cubicBezTo>
                    <a:pt x="7" y="334"/>
                    <a:pt x="7" y="334"/>
                    <a:pt x="7" y="334"/>
                  </a:cubicBezTo>
                  <a:cubicBezTo>
                    <a:pt x="3" y="334"/>
                    <a:pt x="0" y="337"/>
                    <a:pt x="0" y="341"/>
                  </a:cubicBezTo>
                  <a:cubicBezTo>
                    <a:pt x="0" y="552"/>
                    <a:pt x="0" y="552"/>
                    <a:pt x="0" y="552"/>
                  </a:cubicBezTo>
                  <a:cubicBezTo>
                    <a:pt x="0" y="556"/>
                    <a:pt x="3" y="559"/>
                    <a:pt x="7" y="559"/>
                  </a:cubicBezTo>
                  <a:cubicBezTo>
                    <a:pt x="219" y="559"/>
                    <a:pt x="219" y="559"/>
                    <a:pt x="219" y="559"/>
                  </a:cubicBezTo>
                  <a:cubicBezTo>
                    <a:pt x="223" y="559"/>
                    <a:pt x="226" y="556"/>
                    <a:pt x="226" y="552"/>
                  </a:cubicBezTo>
                  <a:cubicBezTo>
                    <a:pt x="226" y="341"/>
                    <a:pt x="226" y="341"/>
                    <a:pt x="226" y="341"/>
                  </a:cubicBezTo>
                  <a:cubicBezTo>
                    <a:pt x="226" y="337"/>
                    <a:pt x="223" y="334"/>
                    <a:pt x="219" y="334"/>
                  </a:cubicBezTo>
                  <a:cubicBezTo>
                    <a:pt x="120" y="334"/>
                    <a:pt x="120" y="334"/>
                    <a:pt x="120" y="334"/>
                  </a:cubicBezTo>
                  <a:cubicBezTo>
                    <a:pt x="120" y="235"/>
                    <a:pt x="120" y="235"/>
                    <a:pt x="120" y="235"/>
                  </a:cubicBezTo>
                  <a:cubicBezTo>
                    <a:pt x="155" y="270"/>
                    <a:pt x="155" y="270"/>
                    <a:pt x="155" y="270"/>
                  </a:cubicBezTo>
                  <a:cubicBezTo>
                    <a:pt x="157" y="272"/>
                    <a:pt x="158" y="272"/>
                    <a:pt x="160" y="272"/>
                  </a:cubicBezTo>
                  <a:cubicBezTo>
                    <a:pt x="162" y="272"/>
                    <a:pt x="164" y="272"/>
                    <a:pt x="165" y="270"/>
                  </a:cubicBezTo>
                  <a:cubicBezTo>
                    <a:pt x="168" y="268"/>
                    <a:pt x="168" y="263"/>
                    <a:pt x="165" y="260"/>
                  </a:cubicBezTo>
                  <a:cubicBezTo>
                    <a:pt x="129" y="224"/>
                    <a:pt x="129" y="224"/>
                    <a:pt x="129" y="224"/>
                  </a:cubicBezTo>
                  <a:cubicBezTo>
                    <a:pt x="181" y="217"/>
                    <a:pt x="222" y="173"/>
                    <a:pt x="225" y="120"/>
                  </a:cubicBezTo>
                  <a:cubicBezTo>
                    <a:pt x="326" y="120"/>
                    <a:pt x="326" y="120"/>
                    <a:pt x="326" y="120"/>
                  </a:cubicBezTo>
                  <a:cubicBezTo>
                    <a:pt x="290" y="155"/>
                    <a:pt x="290" y="155"/>
                    <a:pt x="290" y="155"/>
                  </a:cubicBezTo>
                  <a:cubicBezTo>
                    <a:pt x="288" y="158"/>
                    <a:pt x="288" y="162"/>
                    <a:pt x="290" y="165"/>
                  </a:cubicBezTo>
                  <a:cubicBezTo>
                    <a:pt x="292" y="166"/>
                    <a:pt x="293" y="167"/>
                    <a:pt x="295" y="167"/>
                  </a:cubicBezTo>
                  <a:cubicBezTo>
                    <a:pt x="297" y="167"/>
                    <a:pt x="299" y="166"/>
                    <a:pt x="300" y="165"/>
                  </a:cubicBezTo>
                  <a:cubicBezTo>
                    <a:pt x="343" y="122"/>
                    <a:pt x="343" y="122"/>
                    <a:pt x="343" y="122"/>
                  </a:cubicBezTo>
                  <a:cubicBezTo>
                    <a:pt x="438" y="217"/>
                    <a:pt x="438" y="217"/>
                    <a:pt x="438" y="217"/>
                  </a:cubicBezTo>
                  <a:cubicBezTo>
                    <a:pt x="438" y="323"/>
                    <a:pt x="438" y="323"/>
                    <a:pt x="438" y="323"/>
                  </a:cubicBezTo>
                  <a:cubicBezTo>
                    <a:pt x="403" y="288"/>
                    <a:pt x="403" y="288"/>
                    <a:pt x="403" y="288"/>
                  </a:cubicBezTo>
                  <a:cubicBezTo>
                    <a:pt x="400" y="285"/>
                    <a:pt x="396" y="285"/>
                    <a:pt x="393" y="288"/>
                  </a:cubicBezTo>
                  <a:cubicBezTo>
                    <a:pt x="390" y="291"/>
                    <a:pt x="390" y="295"/>
                    <a:pt x="393" y="298"/>
                  </a:cubicBezTo>
                  <a:cubicBezTo>
                    <a:pt x="430" y="335"/>
                    <a:pt x="430" y="335"/>
                    <a:pt x="430" y="335"/>
                  </a:cubicBezTo>
                  <a:cubicBezTo>
                    <a:pt x="375" y="342"/>
                    <a:pt x="333" y="389"/>
                    <a:pt x="333" y="446"/>
                  </a:cubicBezTo>
                  <a:cubicBezTo>
                    <a:pt x="333" y="508"/>
                    <a:pt x="383" y="559"/>
                    <a:pt x="445" y="559"/>
                  </a:cubicBezTo>
                  <a:cubicBezTo>
                    <a:pt x="508" y="559"/>
                    <a:pt x="558" y="508"/>
                    <a:pt x="558" y="446"/>
                  </a:cubicBezTo>
                  <a:cubicBezTo>
                    <a:pt x="558" y="389"/>
                    <a:pt x="516" y="342"/>
                    <a:pt x="461" y="335"/>
                  </a:cubicBezTo>
                  <a:close/>
                  <a:moveTo>
                    <a:pt x="212" y="545"/>
                  </a:moveTo>
                  <a:cubicBezTo>
                    <a:pt x="14" y="545"/>
                    <a:pt x="14" y="545"/>
                    <a:pt x="14" y="545"/>
                  </a:cubicBezTo>
                  <a:cubicBezTo>
                    <a:pt x="14" y="348"/>
                    <a:pt x="14" y="348"/>
                    <a:pt x="14" y="348"/>
                  </a:cubicBezTo>
                  <a:cubicBezTo>
                    <a:pt x="212" y="348"/>
                    <a:pt x="212" y="348"/>
                    <a:pt x="212" y="348"/>
                  </a:cubicBezTo>
                  <a:lnTo>
                    <a:pt x="212" y="545"/>
                  </a:lnTo>
                  <a:close/>
                  <a:moveTo>
                    <a:pt x="116" y="211"/>
                  </a:moveTo>
                  <a:cubicBezTo>
                    <a:pt x="115" y="211"/>
                    <a:pt x="114" y="211"/>
                    <a:pt x="113" y="211"/>
                  </a:cubicBezTo>
                  <a:cubicBezTo>
                    <a:pt x="112" y="211"/>
                    <a:pt x="111" y="211"/>
                    <a:pt x="110" y="211"/>
                  </a:cubicBezTo>
                  <a:cubicBezTo>
                    <a:pt x="57" y="210"/>
                    <a:pt x="14" y="166"/>
                    <a:pt x="14" y="113"/>
                  </a:cubicBezTo>
                  <a:cubicBezTo>
                    <a:pt x="14" y="58"/>
                    <a:pt x="58" y="14"/>
                    <a:pt x="113" y="14"/>
                  </a:cubicBezTo>
                  <a:cubicBezTo>
                    <a:pt x="167" y="14"/>
                    <a:pt x="212" y="58"/>
                    <a:pt x="212" y="113"/>
                  </a:cubicBezTo>
                  <a:cubicBezTo>
                    <a:pt x="212" y="166"/>
                    <a:pt x="169" y="210"/>
                    <a:pt x="116" y="211"/>
                  </a:cubicBezTo>
                  <a:close/>
                  <a:moveTo>
                    <a:pt x="445" y="21"/>
                  </a:moveTo>
                  <a:cubicBezTo>
                    <a:pt x="537" y="113"/>
                    <a:pt x="537" y="113"/>
                    <a:pt x="537" y="113"/>
                  </a:cubicBezTo>
                  <a:cubicBezTo>
                    <a:pt x="445" y="204"/>
                    <a:pt x="445" y="204"/>
                    <a:pt x="445" y="204"/>
                  </a:cubicBezTo>
                  <a:cubicBezTo>
                    <a:pt x="354" y="113"/>
                    <a:pt x="354" y="113"/>
                    <a:pt x="354" y="113"/>
                  </a:cubicBezTo>
                  <a:lnTo>
                    <a:pt x="445" y="21"/>
                  </a:lnTo>
                  <a:close/>
                  <a:moveTo>
                    <a:pt x="445" y="545"/>
                  </a:moveTo>
                  <a:cubicBezTo>
                    <a:pt x="391" y="545"/>
                    <a:pt x="347" y="501"/>
                    <a:pt x="347" y="446"/>
                  </a:cubicBezTo>
                  <a:cubicBezTo>
                    <a:pt x="347" y="392"/>
                    <a:pt x="391" y="348"/>
                    <a:pt x="445" y="348"/>
                  </a:cubicBezTo>
                  <a:cubicBezTo>
                    <a:pt x="500" y="348"/>
                    <a:pt x="544" y="392"/>
                    <a:pt x="544" y="446"/>
                  </a:cubicBezTo>
                  <a:cubicBezTo>
                    <a:pt x="544" y="501"/>
                    <a:pt x="500" y="545"/>
                    <a:pt x="445" y="545"/>
                  </a:cubicBezTo>
                  <a:close/>
                </a:path>
              </a:pathLst>
            </a:custGeom>
            <a:solidFill>
              <a:schemeClr val="bg1"/>
            </a:solidFill>
            <a:ln w="12700">
              <a:solidFill>
                <a:schemeClr val="bg1"/>
              </a:solidFill>
              <a:round/>
              <a:headEnd/>
              <a:tailEnd/>
            </a:ln>
          </p:spPr>
          <p:txBody>
            <a:bodyPr/>
            <a:lstStyle/>
            <a:p>
              <a:endParaRPr lang="en-NZ"/>
            </a:p>
          </p:txBody>
        </p:sp>
      </p:grpSp>
      <p:grpSp>
        <p:nvGrpSpPr>
          <p:cNvPr id="40" name="Grupa 39">
            <a:extLst>
              <a:ext uri="{FF2B5EF4-FFF2-40B4-BE49-F238E27FC236}">
                <a16:creationId xmlns:a16="http://schemas.microsoft.com/office/drawing/2014/main" id="{E8E82566-C5CB-35F7-D466-DB538545D386}"/>
              </a:ext>
            </a:extLst>
          </p:cNvPr>
          <p:cNvGrpSpPr>
            <a:grpSpLocks/>
          </p:cNvGrpSpPr>
          <p:nvPr/>
        </p:nvGrpSpPr>
        <p:grpSpPr bwMode="auto">
          <a:xfrm>
            <a:off x="6723063" y="4313238"/>
            <a:ext cx="5070475" cy="836612"/>
            <a:chOff x="7044222" y="4254495"/>
            <a:chExt cx="5071578" cy="835998"/>
          </a:xfrm>
        </p:grpSpPr>
        <p:sp>
          <p:nvSpPr>
            <p:cNvPr id="20" name="Dowolny kształt 19">
              <a:extLst>
                <a:ext uri="{FF2B5EF4-FFF2-40B4-BE49-F238E27FC236}">
                  <a16:creationId xmlns:a16="http://schemas.microsoft.com/office/drawing/2014/main" id="{6FDD6764-E7CC-40C5-A812-95E74BE2830E}"/>
                </a:ext>
              </a:extLst>
            </p:cNvPr>
            <p:cNvSpPr/>
            <p:nvPr/>
          </p:nvSpPr>
          <p:spPr>
            <a:xfrm>
              <a:off x="7044222" y="4254495"/>
              <a:ext cx="5071578" cy="835998"/>
            </a:xfrm>
            <a:custGeom>
              <a:avLst/>
              <a:gdLst>
                <a:gd name="connsiteX0" fmla="*/ 0 w 2109410"/>
                <a:gd name="connsiteY0" fmla="*/ 59984 h 599843"/>
                <a:gd name="connsiteX1" fmla="*/ 59984 w 2109410"/>
                <a:gd name="connsiteY1" fmla="*/ 0 h 599843"/>
                <a:gd name="connsiteX2" fmla="*/ 2049426 w 2109410"/>
                <a:gd name="connsiteY2" fmla="*/ 0 h 599843"/>
                <a:gd name="connsiteX3" fmla="*/ 2109410 w 2109410"/>
                <a:gd name="connsiteY3" fmla="*/ 59984 h 599843"/>
                <a:gd name="connsiteX4" fmla="*/ 2109410 w 2109410"/>
                <a:gd name="connsiteY4" fmla="*/ 539859 h 599843"/>
                <a:gd name="connsiteX5" fmla="*/ 2049426 w 2109410"/>
                <a:gd name="connsiteY5" fmla="*/ 599843 h 599843"/>
                <a:gd name="connsiteX6" fmla="*/ 59984 w 2109410"/>
                <a:gd name="connsiteY6" fmla="*/ 599843 h 599843"/>
                <a:gd name="connsiteX7" fmla="*/ 0 w 2109410"/>
                <a:gd name="connsiteY7" fmla="*/ 539859 h 599843"/>
                <a:gd name="connsiteX8" fmla="*/ 0 w 2109410"/>
                <a:gd name="connsiteY8" fmla="*/ 59984 h 59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09410" h="599843">
                  <a:moveTo>
                    <a:pt x="0" y="59984"/>
                  </a:moveTo>
                  <a:cubicBezTo>
                    <a:pt x="0" y="26856"/>
                    <a:pt x="26856" y="0"/>
                    <a:pt x="59984" y="0"/>
                  </a:cubicBezTo>
                  <a:lnTo>
                    <a:pt x="2049426" y="0"/>
                  </a:lnTo>
                  <a:cubicBezTo>
                    <a:pt x="2082554" y="0"/>
                    <a:pt x="2109410" y="26856"/>
                    <a:pt x="2109410" y="59984"/>
                  </a:cubicBezTo>
                  <a:lnTo>
                    <a:pt x="2109410" y="539859"/>
                  </a:lnTo>
                  <a:cubicBezTo>
                    <a:pt x="2109410" y="572987"/>
                    <a:pt x="2082554" y="599843"/>
                    <a:pt x="2049426" y="599843"/>
                  </a:cubicBezTo>
                  <a:lnTo>
                    <a:pt x="59984" y="599843"/>
                  </a:lnTo>
                  <a:cubicBezTo>
                    <a:pt x="26856" y="599843"/>
                    <a:pt x="0" y="572987"/>
                    <a:pt x="0" y="539859"/>
                  </a:cubicBezTo>
                  <a:lnTo>
                    <a:pt x="0" y="59984"/>
                  </a:lnTo>
                  <a:close/>
                </a:path>
              </a:pathLst>
            </a:custGeom>
            <a:noFill/>
            <a:ln w="19050">
              <a:solidFill>
                <a:schemeClr val="bg1">
                  <a:lumMod val="6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936000" tIns="0" rIns="0" bIns="0" spcCol="1270" anchor="ctr"/>
            <a:lstStyle/>
            <a:p>
              <a:pPr defTabSz="800100" eaLnBrk="1" fontAlgn="auto" hangingPunct="1">
                <a:lnSpc>
                  <a:spcPct val="90000"/>
                </a:lnSpc>
                <a:spcAft>
                  <a:spcPct val="35000"/>
                </a:spcAft>
                <a:defRPr/>
              </a:pPr>
              <a:r>
                <a:rPr lang="pl-PL" sz="2000">
                  <a:solidFill>
                    <a:schemeClr val="tx1"/>
                  </a:solidFill>
                  <a:latin typeface="Century Gothic" panose="020B0502020202020204" pitchFamily="34" charset="0"/>
                </a:rPr>
                <a:t>What behavio</a:t>
              </a:r>
              <a:r>
                <a:rPr lang="en-NZ" sz="2000">
                  <a:solidFill>
                    <a:schemeClr val="tx1"/>
                  </a:solidFill>
                  <a:latin typeface="Century Gothic" panose="020B0502020202020204" pitchFamily="34" charset="0"/>
                </a:rPr>
                <a:t>u</a:t>
              </a:r>
              <a:r>
                <a:rPr lang="pl-PL" sz="2000">
                  <a:solidFill>
                    <a:schemeClr val="tx1"/>
                  </a:solidFill>
                  <a:latin typeface="Century Gothic" panose="020B0502020202020204" pitchFamily="34" charset="0"/>
                </a:rPr>
                <a:t>rs are </a:t>
              </a:r>
              <a:r>
                <a:rPr lang="pl-PL" sz="2000" b="1">
                  <a:solidFill>
                    <a:srgbClr val="7BC716"/>
                  </a:solidFill>
                  <a:latin typeface="Century Gothic" panose="020B0502020202020204" pitchFamily="34" charset="0"/>
                </a:rPr>
                <a:t>missing?</a:t>
              </a:r>
              <a:endParaRPr lang="pl-PL" sz="2000">
                <a:solidFill>
                  <a:srgbClr val="7BC716"/>
                </a:solidFill>
                <a:latin typeface="Century Gothic" panose="020B0502020202020204" pitchFamily="34" charset="0"/>
              </a:endParaRPr>
            </a:p>
          </p:txBody>
        </p:sp>
        <p:sp>
          <p:nvSpPr>
            <p:cNvPr id="27" name="Prostokąt z rogami zaokrąglonymi z jednej strony 26">
              <a:extLst>
                <a:ext uri="{FF2B5EF4-FFF2-40B4-BE49-F238E27FC236}">
                  <a16:creationId xmlns:a16="http://schemas.microsoft.com/office/drawing/2014/main" id="{476A195F-CEBF-11D0-F0F6-076D3295789E}"/>
                </a:ext>
              </a:extLst>
            </p:cNvPr>
            <p:cNvSpPr/>
            <p:nvPr/>
          </p:nvSpPr>
          <p:spPr>
            <a:xfrm rot="16200000">
              <a:off x="6990633" y="4308084"/>
              <a:ext cx="835998" cy="728821"/>
            </a:xfrm>
            <a:prstGeom prst="round2SameRect">
              <a:avLst>
                <a:gd name="adj1" fmla="val 15805"/>
                <a:gd name="adj2" fmla="val 0"/>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latin typeface="Century Gothic" panose="020B0502020202020204" pitchFamily="34" charset="0"/>
              </a:endParaRPr>
            </a:p>
          </p:txBody>
        </p:sp>
        <p:sp>
          <p:nvSpPr>
            <p:cNvPr id="199705" name="Freeform 107">
              <a:extLst>
                <a:ext uri="{FF2B5EF4-FFF2-40B4-BE49-F238E27FC236}">
                  <a16:creationId xmlns:a16="http://schemas.microsoft.com/office/drawing/2014/main" id="{56C20DC6-9718-3E49-C6E2-663A61D0B671}"/>
                </a:ext>
              </a:extLst>
            </p:cNvPr>
            <p:cNvSpPr>
              <a:spLocks noEditPoints="1"/>
            </p:cNvSpPr>
            <p:nvPr/>
          </p:nvSpPr>
          <p:spPr bwMode="auto">
            <a:xfrm>
              <a:off x="7144834" y="4414891"/>
              <a:ext cx="471992" cy="469027"/>
            </a:xfrm>
            <a:custGeom>
              <a:avLst/>
              <a:gdLst>
                <a:gd name="T0" fmla="*/ 353832285 w 610"/>
                <a:gd name="T1" fmla="*/ 313293783 h 606"/>
                <a:gd name="T2" fmla="*/ 277198580 w 610"/>
                <a:gd name="T3" fmla="*/ 236617930 h 606"/>
                <a:gd name="T4" fmla="*/ 258638462 w 610"/>
                <a:gd name="T5" fmla="*/ 44328469 h 606"/>
                <a:gd name="T6" fmla="*/ 151471518 w 610"/>
                <a:gd name="T7" fmla="*/ 0 h 606"/>
                <a:gd name="T8" fmla="*/ 44303800 w 610"/>
                <a:gd name="T9" fmla="*/ 44328469 h 606"/>
                <a:gd name="T10" fmla="*/ 0 w 610"/>
                <a:gd name="T11" fmla="*/ 151555317 h 606"/>
                <a:gd name="T12" fmla="*/ 44303800 w 610"/>
                <a:gd name="T13" fmla="*/ 259381219 h 606"/>
                <a:gd name="T14" fmla="*/ 151471518 w 610"/>
                <a:gd name="T15" fmla="*/ 303709688 h 606"/>
                <a:gd name="T16" fmla="*/ 236486562 w 610"/>
                <a:gd name="T17" fmla="*/ 277951128 h 606"/>
                <a:gd name="T18" fmla="*/ 312521378 w 610"/>
                <a:gd name="T19" fmla="*/ 354027926 h 606"/>
                <a:gd name="T20" fmla="*/ 333476276 w 610"/>
                <a:gd name="T21" fmla="*/ 363013740 h 606"/>
                <a:gd name="T22" fmla="*/ 353832285 w 610"/>
                <a:gd name="T23" fmla="*/ 354027926 h 606"/>
                <a:gd name="T24" fmla="*/ 353832285 w 610"/>
                <a:gd name="T25" fmla="*/ 313293783 h 606"/>
                <a:gd name="T26" fmla="*/ 50291134 w 610"/>
                <a:gd name="T27" fmla="*/ 253390676 h 606"/>
                <a:gd name="T28" fmla="*/ 8382114 w 610"/>
                <a:gd name="T29" fmla="*/ 151555317 h 606"/>
                <a:gd name="T30" fmla="*/ 50291134 w 610"/>
                <a:gd name="T31" fmla="*/ 50319012 h 606"/>
                <a:gd name="T32" fmla="*/ 151471518 w 610"/>
                <a:gd name="T33" fmla="*/ 8386760 h 606"/>
                <a:gd name="T34" fmla="*/ 252651901 w 610"/>
                <a:gd name="T35" fmla="*/ 50319012 h 606"/>
                <a:gd name="T36" fmla="*/ 268816467 w 610"/>
                <a:gd name="T37" fmla="*/ 234221713 h 606"/>
                <a:gd name="T38" fmla="*/ 268217578 w 610"/>
                <a:gd name="T39" fmla="*/ 234820767 h 606"/>
                <a:gd name="T40" fmla="*/ 252651901 w 610"/>
                <a:gd name="T41" fmla="*/ 253390676 h 606"/>
                <a:gd name="T42" fmla="*/ 234690671 w 610"/>
                <a:gd name="T43" fmla="*/ 268366259 h 606"/>
                <a:gd name="T44" fmla="*/ 234091783 w 610"/>
                <a:gd name="T45" fmla="*/ 268965313 h 606"/>
                <a:gd name="T46" fmla="*/ 151471518 w 610"/>
                <a:gd name="T47" fmla="*/ 295322928 h 606"/>
                <a:gd name="T48" fmla="*/ 50291134 w 610"/>
                <a:gd name="T49" fmla="*/ 253390676 h 606"/>
                <a:gd name="T50" fmla="*/ 347844950 w 610"/>
                <a:gd name="T51" fmla="*/ 348038157 h 606"/>
                <a:gd name="T52" fmla="*/ 318508713 w 610"/>
                <a:gd name="T53" fmla="*/ 348038157 h 606"/>
                <a:gd name="T54" fmla="*/ 243072011 w 610"/>
                <a:gd name="T55" fmla="*/ 272559639 h 606"/>
                <a:gd name="T56" fmla="*/ 258638462 w 610"/>
                <a:gd name="T57" fmla="*/ 259381219 h 606"/>
                <a:gd name="T58" fmla="*/ 272409022 w 610"/>
                <a:gd name="T59" fmla="*/ 243207527 h 606"/>
                <a:gd name="T60" fmla="*/ 347844950 w 610"/>
                <a:gd name="T61" fmla="*/ 319284325 h 606"/>
                <a:gd name="T62" fmla="*/ 347844950 w 610"/>
                <a:gd name="T63" fmla="*/ 348038157 h 6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10" h="606">
                  <a:moveTo>
                    <a:pt x="591" y="523"/>
                  </a:moveTo>
                  <a:cubicBezTo>
                    <a:pt x="463" y="395"/>
                    <a:pt x="463" y="395"/>
                    <a:pt x="463" y="395"/>
                  </a:cubicBezTo>
                  <a:cubicBezTo>
                    <a:pt x="530" y="296"/>
                    <a:pt x="519" y="161"/>
                    <a:pt x="432" y="74"/>
                  </a:cubicBezTo>
                  <a:cubicBezTo>
                    <a:pt x="384" y="26"/>
                    <a:pt x="321" y="0"/>
                    <a:pt x="253" y="0"/>
                  </a:cubicBezTo>
                  <a:cubicBezTo>
                    <a:pt x="185" y="0"/>
                    <a:pt x="122" y="26"/>
                    <a:pt x="74" y="74"/>
                  </a:cubicBezTo>
                  <a:cubicBezTo>
                    <a:pt x="26" y="122"/>
                    <a:pt x="0" y="186"/>
                    <a:pt x="0" y="253"/>
                  </a:cubicBezTo>
                  <a:cubicBezTo>
                    <a:pt x="0" y="321"/>
                    <a:pt x="26" y="385"/>
                    <a:pt x="74" y="433"/>
                  </a:cubicBezTo>
                  <a:cubicBezTo>
                    <a:pt x="122" y="480"/>
                    <a:pt x="185" y="507"/>
                    <a:pt x="253" y="507"/>
                  </a:cubicBezTo>
                  <a:cubicBezTo>
                    <a:pt x="304" y="507"/>
                    <a:pt x="353" y="492"/>
                    <a:pt x="395" y="464"/>
                  </a:cubicBezTo>
                  <a:cubicBezTo>
                    <a:pt x="522" y="591"/>
                    <a:pt x="522" y="591"/>
                    <a:pt x="522" y="591"/>
                  </a:cubicBezTo>
                  <a:cubicBezTo>
                    <a:pt x="532" y="601"/>
                    <a:pt x="544" y="606"/>
                    <a:pt x="557" y="606"/>
                  </a:cubicBezTo>
                  <a:cubicBezTo>
                    <a:pt x="569" y="606"/>
                    <a:pt x="582" y="601"/>
                    <a:pt x="591" y="591"/>
                  </a:cubicBezTo>
                  <a:cubicBezTo>
                    <a:pt x="610" y="572"/>
                    <a:pt x="610" y="542"/>
                    <a:pt x="591" y="523"/>
                  </a:cubicBezTo>
                  <a:close/>
                  <a:moveTo>
                    <a:pt x="84" y="423"/>
                  </a:moveTo>
                  <a:cubicBezTo>
                    <a:pt x="39" y="377"/>
                    <a:pt x="14" y="317"/>
                    <a:pt x="14" y="253"/>
                  </a:cubicBezTo>
                  <a:cubicBezTo>
                    <a:pt x="14" y="189"/>
                    <a:pt x="39" y="129"/>
                    <a:pt x="84" y="84"/>
                  </a:cubicBezTo>
                  <a:cubicBezTo>
                    <a:pt x="129" y="39"/>
                    <a:pt x="189" y="14"/>
                    <a:pt x="253" y="14"/>
                  </a:cubicBezTo>
                  <a:cubicBezTo>
                    <a:pt x="317" y="14"/>
                    <a:pt x="377" y="39"/>
                    <a:pt x="422" y="84"/>
                  </a:cubicBezTo>
                  <a:cubicBezTo>
                    <a:pt x="506" y="168"/>
                    <a:pt x="514" y="298"/>
                    <a:pt x="449" y="391"/>
                  </a:cubicBezTo>
                  <a:cubicBezTo>
                    <a:pt x="448" y="392"/>
                    <a:pt x="448" y="392"/>
                    <a:pt x="448" y="392"/>
                  </a:cubicBezTo>
                  <a:cubicBezTo>
                    <a:pt x="440" y="403"/>
                    <a:pt x="432" y="413"/>
                    <a:pt x="422" y="423"/>
                  </a:cubicBezTo>
                  <a:cubicBezTo>
                    <a:pt x="413" y="432"/>
                    <a:pt x="403" y="441"/>
                    <a:pt x="392" y="448"/>
                  </a:cubicBezTo>
                  <a:cubicBezTo>
                    <a:pt x="392" y="448"/>
                    <a:pt x="391" y="449"/>
                    <a:pt x="391" y="449"/>
                  </a:cubicBezTo>
                  <a:cubicBezTo>
                    <a:pt x="351" y="477"/>
                    <a:pt x="303" y="493"/>
                    <a:pt x="253" y="493"/>
                  </a:cubicBezTo>
                  <a:cubicBezTo>
                    <a:pt x="189" y="493"/>
                    <a:pt x="129" y="468"/>
                    <a:pt x="84" y="423"/>
                  </a:cubicBezTo>
                  <a:close/>
                  <a:moveTo>
                    <a:pt x="581" y="581"/>
                  </a:moveTo>
                  <a:cubicBezTo>
                    <a:pt x="568" y="595"/>
                    <a:pt x="546" y="595"/>
                    <a:pt x="532" y="581"/>
                  </a:cubicBezTo>
                  <a:cubicBezTo>
                    <a:pt x="406" y="455"/>
                    <a:pt x="406" y="455"/>
                    <a:pt x="406" y="455"/>
                  </a:cubicBezTo>
                  <a:cubicBezTo>
                    <a:pt x="415" y="448"/>
                    <a:pt x="424" y="441"/>
                    <a:pt x="432" y="433"/>
                  </a:cubicBezTo>
                  <a:cubicBezTo>
                    <a:pt x="440" y="424"/>
                    <a:pt x="448" y="415"/>
                    <a:pt x="455" y="406"/>
                  </a:cubicBezTo>
                  <a:cubicBezTo>
                    <a:pt x="581" y="533"/>
                    <a:pt x="581" y="533"/>
                    <a:pt x="581" y="533"/>
                  </a:cubicBezTo>
                  <a:cubicBezTo>
                    <a:pt x="595" y="546"/>
                    <a:pt x="595" y="568"/>
                    <a:pt x="581" y="581"/>
                  </a:cubicBezTo>
                  <a:close/>
                </a:path>
              </a:pathLst>
            </a:custGeom>
            <a:solidFill>
              <a:schemeClr val="bg1"/>
            </a:solidFill>
            <a:ln w="12700">
              <a:solidFill>
                <a:schemeClr val="bg1"/>
              </a:solidFill>
              <a:round/>
              <a:headEnd/>
              <a:tailEnd/>
            </a:ln>
          </p:spPr>
          <p:txBody>
            <a:bodyPr/>
            <a:lstStyle/>
            <a:p>
              <a:endParaRPr lang="en-NZ"/>
            </a:p>
          </p:txBody>
        </p:sp>
      </p:grpSp>
      <p:grpSp>
        <p:nvGrpSpPr>
          <p:cNvPr id="42" name="Grupa 41">
            <a:extLst>
              <a:ext uri="{FF2B5EF4-FFF2-40B4-BE49-F238E27FC236}">
                <a16:creationId xmlns:a16="http://schemas.microsoft.com/office/drawing/2014/main" id="{1273569A-59A4-B70E-66C3-8959F57B9228}"/>
              </a:ext>
            </a:extLst>
          </p:cNvPr>
          <p:cNvGrpSpPr>
            <a:grpSpLocks/>
          </p:cNvGrpSpPr>
          <p:nvPr/>
        </p:nvGrpSpPr>
        <p:grpSpPr bwMode="auto">
          <a:xfrm>
            <a:off x="6723063" y="1468438"/>
            <a:ext cx="5070475" cy="835025"/>
            <a:chOff x="7044222" y="1555204"/>
            <a:chExt cx="5071578" cy="835993"/>
          </a:xfrm>
        </p:grpSpPr>
        <p:sp>
          <p:nvSpPr>
            <p:cNvPr id="24" name="Prostokąt z rogami zaokrąglonymi z jednej strony 23">
              <a:extLst>
                <a:ext uri="{FF2B5EF4-FFF2-40B4-BE49-F238E27FC236}">
                  <a16:creationId xmlns:a16="http://schemas.microsoft.com/office/drawing/2014/main" id="{4651F57A-E308-3773-60D8-197936476508}"/>
                </a:ext>
              </a:extLst>
            </p:cNvPr>
            <p:cNvSpPr/>
            <p:nvPr/>
          </p:nvSpPr>
          <p:spPr>
            <a:xfrm rot="16200000">
              <a:off x="6990635" y="1608791"/>
              <a:ext cx="835993" cy="728821"/>
            </a:xfrm>
            <a:prstGeom prst="round2SameRect">
              <a:avLst>
                <a:gd name="adj1" fmla="val 15805"/>
                <a:gd name="adj2" fmla="val 0"/>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AU">
                <a:latin typeface="Century Gothic" panose="020B0502020202020204" pitchFamily="34" charset="0"/>
              </a:endParaRPr>
            </a:p>
          </p:txBody>
        </p:sp>
        <p:grpSp>
          <p:nvGrpSpPr>
            <p:cNvPr id="199700" name="Grupa 36">
              <a:extLst>
                <a:ext uri="{FF2B5EF4-FFF2-40B4-BE49-F238E27FC236}">
                  <a16:creationId xmlns:a16="http://schemas.microsoft.com/office/drawing/2014/main" id="{EA7176B2-BEB5-8C5E-8A48-7F186DE614C2}"/>
                </a:ext>
              </a:extLst>
            </p:cNvPr>
            <p:cNvGrpSpPr>
              <a:grpSpLocks/>
            </p:cNvGrpSpPr>
            <p:nvPr/>
          </p:nvGrpSpPr>
          <p:grpSpPr bwMode="auto">
            <a:xfrm>
              <a:off x="7044222" y="1555205"/>
              <a:ext cx="5071578" cy="835992"/>
              <a:chOff x="7044222" y="1555205"/>
              <a:chExt cx="5071578" cy="835992"/>
            </a:xfrm>
          </p:grpSpPr>
          <p:sp>
            <p:nvSpPr>
              <p:cNvPr id="14" name="Dowolny kształt 13">
                <a:extLst>
                  <a:ext uri="{FF2B5EF4-FFF2-40B4-BE49-F238E27FC236}">
                    <a16:creationId xmlns:a16="http://schemas.microsoft.com/office/drawing/2014/main" id="{CE3C5BFA-822D-E99B-5C1D-DBCC880EF9A2}"/>
                  </a:ext>
                </a:extLst>
              </p:cNvPr>
              <p:cNvSpPr/>
              <p:nvPr/>
            </p:nvSpPr>
            <p:spPr>
              <a:xfrm>
                <a:off x="7044222" y="1555204"/>
                <a:ext cx="5071578" cy="835993"/>
              </a:xfrm>
              <a:custGeom>
                <a:avLst/>
                <a:gdLst>
                  <a:gd name="connsiteX0" fmla="*/ 0 w 2109410"/>
                  <a:gd name="connsiteY0" fmla="*/ 59984 h 599843"/>
                  <a:gd name="connsiteX1" fmla="*/ 59984 w 2109410"/>
                  <a:gd name="connsiteY1" fmla="*/ 0 h 599843"/>
                  <a:gd name="connsiteX2" fmla="*/ 2049426 w 2109410"/>
                  <a:gd name="connsiteY2" fmla="*/ 0 h 599843"/>
                  <a:gd name="connsiteX3" fmla="*/ 2109410 w 2109410"/>
                  <a:gd name="connsiteY3" fmla="*/ 59984 h 599843"/>
                  <a:gd name="connsiteX4" fmla="*/ 2109410 w 2109410"/>
                  <a:gd name="connsiteY4" fmla="*/ 539859 h 599843"/>
                  <a:gd name="connsiteX5" fmla="*/ 2049426 w 2109410"/>
                  <a:gd name="connsiteY5" fmla="*/ 599843 h 599843"/>
                  <a:gd name="connsiteX6" fmla="*/ 59984 w 2109410"/>
                  <a:gd name="connsiteY6" fmla="*/ 599843 h 599843"/>
                  <a:gd name="connsiteX7" fmla="*/ 0 w 2109410"/>
                  <a:gd name="connsiteY7" fmla="*/ 539859 h 599843"/>
                  <a:gd name="connsiteX8" fmla="*/ 0 w 2109410"/>
                  <a:gd name="connsiteY8" fmla="*/ 59984 h 59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09410" h="599843">
                    <a:moveTo>
                      <a:pt x="0" y="59984"/>
                    </a:moveTo>
                    <a:cubicBezTo>
                      <a:pt x="0" y="26856"/>
                      <a:pt x="26856" y="0"/>
                      <a:pt x="59984" y="0"/>
                    </a:cubicBezTo>
                    <a:lnTo>
                      <a:pt x="2049426" y="0"/>
                    </a:lnTo>
                    <a:cubicBezTo>
                      <a:pt x="2082554" y="0"/>
                      <a:pt x="2109410" y="26856"/>
                      <a:pt x="2109410" y="59984"/>
                    </a:cubicBezTo>
                    <a:lnTo>
                      <a:pt x="2109410" y="539859"/>
                    </a:lnTo>
                    <a:cubicBezTo>
                      <a:pt x="2109410" y="572987"/>
                      <a:pt x="2082554" y="599843"/>
                      <a:pt x="2049426" y="599843"/>
                    </a:cubicBezTo>
                    <a:lnTo>
                      <a:pt x="59984" y="599843"/>
                    </a:lnTo>
                    <a:cubicBezTo>
                      <a:pt x="26856" y="599843"/>
                      <a:pt x="0" y="572987"/>
                      <a:pt x="0" y="539859"/>
                    </a:cubicBezTo>
                    <a:lnTo>
                      <a:pt x="0" y="59984"/>
                    </a:lnTo>
                    <a:close/>
                  </a:path>
                </a:pathLst>
              </a:custGeom>
              <a:noFill/>
              <a:ln w="19050">
                <a:solidFill>
                  <a:schemeClr val="bg1">
                    <a:lumMod val="6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936000" tIns="0" rIns="0" bIns="0" spcCol="1270" anchor="ctr"/>
              <a:lstStyle/>
              <a:p>
                <a:pPr defTabSz="800100" eaLnBrk="1" fontAlgn="auto" hangingPunct="1">
                  <a:lnSpc>
                    <a:spcPct val="90000"/>
                  </a:lnSpc>
                  <a:spcAft>
                    <a:spcPct val="35000"/>
                  </a:spcAft>
                  <a:defRPr/>
                </a:pPr>
                <a:r>
                  <a:rPr lang="en-AU" sz="2000">
                    <a:solidFill>
                      <a:schemeClr val="tx1"/>
                    </a:solidFill>
                    <a:latin typeface="Century Gothic" panose="020B0502020202020204" pitchFamily="34" charset="0"/>
                  </a:rPr>
                  <a:t>Where are our</a:t>
                </a:r>
                <a:r>
                  <a:rPr lang="en-AU" sz="2000" b="1">
                    <a:solidFill>
                      <a:schemeClr val="accent1"/>
                    </a:solidFill>
                    <a:latin typeface="Century Gothic" panose="020B0502020202020204" pitchFamily="34" charset="0"/>
                  </a:rPr>
                  <a:t> </a:t>
                </a:r>
                <a:r>
                  <a:rPr lang="en-AU" sz="2000" b="1">
                    <a:solidFill>
                      <a:srgbClr val="7BC716"/>
                    </a:solidFill>
                    <a:latin typeface="Century Gothic" panose="020B0502020202020204" pitchFamily="34" charset="0"/>
                  </a:rPr>
                  <a:t>weaknesses?</a:t>
                </a:r>
                <a:endParaRPr lang="en-AU" sz="2000">
                  <a:solidFill>
                    <a:srgbClr val="7BC716"/>
                  </a:solidFill>
                  <a:latin typeface="Century Gothic" panose="020B0502020202020204" pitchFamily="34" charset="0"/>
                </a:endParaRPr>
              </a:p>
            </p:txBody>
          </p:sp>
          <p:sp>
            <p:nvSpPr>
              <p:cNvPr id="199702" name="Freeform 108">
                <a:extLst>
                  <a:ext uri="{FF2B5EF4-FFF2-40B4-BE49-F238E27FC236}">
                    <a16:creationId xmlns:a16="http://schemas.microsoft.com/office/drawing/2014/main" id="{C10EACAA-1DE1-F88C-E23F-90723EEFED59}"/>
                  </a:ext>
                </a:extLst>
              </p:cNvPr>
              <p:cNvSpPr>
                <a:spLocks noEditPoints="1"/>
              </p:cNvSpPr>
              <p:nvPr/>
            </p:nvSpPr>
            <p:spPr bwMode="auto">
              <a:xfrm>
                <a:off x="7187224" y="1696566"/>
                <a:ext cx="459890" cy="484959"/>
              </a:xfrm>
              <a:custGeom>
                <a:avLst/>
                <a:gdLst>
                  <a:gd name="T0" fmla="*/ 356058606 w 594"/>
                  <a:gd name="T1" fmla="*/ 251858468 h 627"/>
                  <a:gd name="T2" fmla="*/ 356058606 w 594"/>
                  <a:gd name="T3" fmla="*/ 251260584 h 627"/>
                  <a:gd name="T4" fmla="*/ 356058606 w 594"/>
                  <a:gd name="T5" fmla="*/ 250661926 h 627"/>
                  <a:gd name="T6" fmla="*/ 356058606 w 594"/>
                  <a:gd name="T7" fmla="*/ 250064042 h 627"/>
                  <a:gd name="T8" fmla="*/ 299113540 w 594"/>
                  <a:gd name="T9" fmla="*/ 89137321 h 627"/>
                  <a:gd name="T10" fmla="*/ 298513515 w 594"/>
                  <a:gd name="T11" fmla="*/ 87941552 h 627"/>
                  <a:gd name="T12" fmla="*/ 297315014 w 594"/>
                  <a:gd name="T13" fmla="*/ 87342895 h 627"/>
                  <a:gd name="T14" fmla="*/ 296115738 w 594"/>
                  <a:gd name="T15" fmla="*/ 86745011 h 627"/>
                  <a:gd name="T16" fmla="*/ 197210742 w 594"/>
                  <a:gd name="T17" fmla="*/ 59823985 h 627"/>
                  <a:gd name="T18" fmla="*/ 182824856 w 594"/>
                  <a:gd name="T19" fmla="*/ 40680093 h 627"/>
                  <a:gd name="T20" fmla="*/ 178628554 w 594"/>
                  <a:gd name="T21" fmla="*/ 0 h 627"/>
                  <a:gd name="T22" fmla="*/ 174433025 w 594"/>
                  <a:gd name="T23" fmla="*/ 40680093 h 627"/>
                  <a:gd name="T24" fmla="*/ 62939895 w 594"/>
                  <a:gd name="T25" fmla="*/ 23331401 h 627"/>
                  <a:gd name="T26" fmla="*/ 61740620 w 594"/>
                  <a:gd name="T27" fmla="*/ 22732743 h 627"/>
                  <a:gd name="T28" fmla="*/ 60542118 w 594"/>
                  <a:gd name="T29" fmla="*/ 23331401 h 627"/>
                  <a:gd name="T30" fmla="*/ 59342843 w 594"/>
                  <a:gd name="T31" fmla="*/ 23929285 h 627"/>
                  <a:gd name="T32" fmla="*/ 58144342 w 594"/>
                  <a:gd name="T33" fmla="*/ 24527942 h 627"/>
                  <a:gd name="T34" fmla="*/ 58144342 w 594"/>
                  <a:gd name="T35" fmla="*/ 25724484 h 627"/>
                  <a:gd name="T36" fmla="*/ 599251 w 594"/>
                  <a:gd name="T37" fmla="*/ 185453891 h 627"/>
                  <a:gd name="T38" fmla="*/ 0 w 594"/>
                  <a:gd name="T39" fmla="*/ 186052548 h 627"/>
                  <a:gd name="T40" fmla="*/ 0 w 594"/>
                  <a:gd name="T41" fmla="*/ 187249090 h 627"/>
                  <a:gd name="T42" fmla="*/ 0 w 594"/>
                  <a:gd name="T43" fmla="*/ 187846974 h 627"/>
                  <a:gd name="T44" fmla="*/ 599251 w 594"/>
                  <a:gd name="T45" fmla="*/ 188445631 h 627"/>
                  <a:gd name="T46" fmla="*/ 599251 w 594"/>
                  <a:gd name="T47" fmla="*/ 189043515 h 627"/>
                  <a:gd name="T48" fmla="*/ 599251 w 594"/>
                  <a:gd name="T49" fmla="*/ 189043515 h 627"/>
                  <a:gd name="T50" fmla="*/ 122881989 w 594"/>
                  <a:gd name="T51" fmla="*/ 189043515 h 627"/>
                  <a:gd name="T52" fmla="*/ 122881989 w 594"/>
                  <a:gd name="T53" fmla="*/ 189043515 h 627"/>
                  <a:gd name="T54" fmla="*/ 122881989 w 594"/>
                  <a:gd name="T55" fmla="*/ 188445631 h 627"/>
                  <a:gd name="T56" fmla="*/ 123481239 w 594"/>
                  <a:gd name="T57" fmla="*/ 187846974 h 627"/>
                  <a:gd name="T58" fmla="*/ 123481239 w 594"/>
                  <a:gd name="T59" fmla="*/ 187249090 h 627"/>
                  <a:gd name="T60" fmla="*/ 123481239 w 594"/>
                  <a:gd name="T61" fmla="*/ 186052548 h 627"/>
                  <a:gd name="T62" fmla="*/ 122881989 w 594"/>
                  <a:gd name="T63" fmla="*/ 185453891 h 627"/>
                  <a:gd name="T64" fmla="*/ 159447115 w 594"/>
                  <a:gd name="T65" fmla="*/ 58029560 h 627"/>
                  <a:gd name="T66" fmla="*/ 174433025 w 594"/>
                  <a:gd name="T67" fmla="*/ 77771336 h 627"/>
                  <a:gd name="T68" fmla="*/ 109095354 w 594"/>
                  <a:gd name="T69" fmla="*/ 345781955 h 627"/>
                  <a:gd name="T70" fmla="*/ 87516138 w 594"/>
                  <a:gd name="T71" fmla="*/ 375096063 h 627"/>
                  <a:gd name="T72" fmla="*/ 273937272 w 594"/>
                  <a:gd name="T73" fmla="*/ 370908554 h 627"/>
                  <a:gd name="T74" fmla="*/ 182824856 w 594"/>
                  <a:gd name="T75" fmla="*/ 345781955 h 627"/>
                  <a:gd name="T76" fmla="*/ 195412990 w 594"/>
                  <a:gd name="T77" fmla="*/ 68199003 h 627"/>
                  <a:gd name="T78" fmla="*/ 233176618 w 594"/>
                  <a:gd name="T79" fmla="*/ 250064042 h 627"/>
                  <a:gd name="T80" fmla="*/ 233176618 w 594"/>
                  <a:gd name="T81" fmla="*/ 250661926 h 627"/>
                  <a:gd name="T82" fmla="*/ 232577367 w 594"/>
                  <a:gd name="T83" fmla="*/ 251260584 h 627"/>
                  <a:gd name="T84" fmla="*/ 233176618 w 594"/>
                  <a:gd name="T85" fmla="*/ 251858468 h 627"/>
                  <a:gd name="T86" fmla="*/ 233176618 w 594"/>
                  <a:gd name="T87" fmla="*/ 252457125 h 627"/>
                  <a:gd name="T88" fmla="*/ 233775868 w 594"/>
                  <a:gd name="T89" fmla="*/ 253653667 h 627"/>
                  <a:gd name="T90" fmla="*/ 233775868 w 594"/>
                  <a:gd name="T91" fmla="*/ 253653667 h 627"/>
                  <a:gd name="T92" fmla="*/ 355459356 w 594"/>
                  <a:gd name="T93" fmla="*/ 253653667 h 627"/>
                  <a:gd name="T94" fmla="*/ 355459356 w 594"/>
                  <a:gd name="T95" fmla="*/ 253653667 h 627"/>
                  <a:gd name="T96" fmla="*/ 356058606 w 594"/>
                  <a:gd name="T97" fmla="*/ 252457125 h 627"/>
                  <a:gd name="T98" fmla="*/ 61740620 w 594"/>
                  <a:gd name="T99" fmla="*/ 39483552 h 627"/>
                  <a:gd name="T100" fmla="*/ 10190357 w 594"/>
                  <a:gd name="T101" fmla="*/ 183061581 h 627"/>
                  <a:gd name="T102" fmla="*/ 61740620 w 594"/>
                  <a:gd name="T103" fmla="*/ 211178374 h 627"/>
                  <a:gd name="T104" fmla="*/ 110893880 w 594"/>
                  <a:gd name="T105" fmla="*/ 191436598 h 627"/>
                  <a:gd name="T106" fmla="*/ 264946190 w 594"/>
                  <a:gd name="T107" fmla="*/ 366721046 h 627"/>
                  <a:gd name="T108" fmla="*/ 109095354 w 594"/>
                  <a:gd name="T109" fmla="*/ 354157746 h 627"/>
                  <a:gd name="T110" fmla="*/ 264946190 w 594"/>
                  <a:gd name="T111" fmla="*/ 366721046 h 627"/>
                  <a:gd name="T112" fmla="*/ 167838946 w 594"/>
                  <a:gd name="T113" fmla="*/ 59225328 h 627"/>
                  <a:gd name="T114" fmla="*/ 188818911 w 594"/>
                  <a:gd name="T115" fmla="*/ 59225328 h 627"/>
                  <a:gd name="T116" fmla="*/ 345868249 w 594"/>
                  <a:gd name="T117" fmla="*/ 247073075 h 627"/>
                  <a:gd name="T118" fmla="*/ 294917237 w 594"/>
                  <a:gd name="T119" fmla="*/ 103495046 h 627"/>
                  <a:gd name="T120" fmla="*/ 294317987 w 594"/>
                  <a:gd name="T121" fmla="*/ 275189869 h 627"/>
                  <a:gd name="T122" fmla="*/ 343470472 w 594"/>
                  <a:gd name="T123" fmla="*/ 255448093 h 62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594" h="627">
                    <a:moveTo>
                      <a:pt x="594" y="422"/>
                    </a:moveTo>
                    <a:cubicBezTo>
                      <a:pt x="594" y="422"/>
                      <a:pt x="594" y="421"/>
                      <a:pt x="594" y="421"/>
                    </a:cubicBezTo>
                    <a:cubicBezTo>
                      <a:pt x="594" y="421"/>
                      <a:pt x="594" y="421"/>
                      <a:pt x="594" y="420"/>
                    </a:cubicBezTo>
                    <a:cubicBezTo>
                      <a:pt x="594" y="420"/>
                      <a:pt x="594" y="420"/>
                      <a:pt x="594" y="420"/>
                    </a:cubicBezTo>
                    <a:cubicBezTo>
                      <a:pt x="594" y="420"/>
                      <a:pt x="594" y="420"/>
                      <a:pt x="594" y="419"/>
                    </a:cubicBezTo>
                    <a:cubicBezTo>
                      <a:pt x="594" y="419"/>
                      <a:pt x="594" y="419"/>
                      <a:pt x="594" y="419"/>
                    </a:cubicBezTo>
                    <a:cubicBezTo>
                      <a:pt x="594" y="419"/>
                      <a:pt x="594" y="418"/>
                      <a:pt x="594" y="418"/>
                    </a:cubicBezTo>
                    <a:cubicBezTo>
                      <a:pt x="594" y="418"/>
                      <a:pt x="594" y="418"/>
                      <a:pt x="594" y="418"/>
                    </a:cubicBezTo>
                    <a:cubicBezTo>
                      <a:pt x="499" y="149"/>
                      <a:pt x="499" y="149"/>
                      <a:pt x="499" y="149"/>
                    </a:cubicBezTo>
                    <a:cubicBezTo>
                      <a:pt x="499" y="149"/>
                      <a:pt x="499" y="149"/>
                      <a:pt x="499" y="149"/>
                    </a:cubicBezTo>
                    <a:cubicBezTo>
                      <a:pt x="498" y="149"/>
                      <a:pt x="498" y="148"/>
                      <a:pt x="498" y="148"/>
                    </a:cubicBezTo>
                    <a:cubicBezTo>
                      <a:pt x="498" y="148"/>
                      <a:pt x="498" y="148"/>
                      <a:pt x="498" y="147"/>
                    </a:cubicBezTo>
                    <a:cubicBezTo>
                      <a:pt x="497" y="147"/>
                      <a:pt x="497" y="147"/>
                      <a:pt x="496" y="146"/>
                    </a:cubicBezTo>
                    <a:cubicBezTo>
                      <a:pt x="496" y="146"/>
                      <a:pt x="496" y="146"/>
                      <a:pt x="496" y="146"/>
                    </a:cubicBezTo>
                    <a:cubicBezTo>
                      <a:pt x="495" y="146"/>
                      <a:pt x="495" y="145"/>
                      <a:pt x="494" y="145"/>
                    </a:cubicBezTo>
                    <a:cubicBezTo>
                      <a:pt x="494" y="145"/>
                      <a:pt x="494" y="145"/>
                      <a:pt x="494" y="145"/>
                    </a:cubicBezTo>
                    <a:cubicBezTo>
                      <a:pt x="494" y="145"/>
                      <a:pt x="494" y="145"/>
                      <a:pt x="494" y="145"/>
                    </a:cubicBezTo>
                    <a:cubicBezTo>
                      <a:pt x="329" y="100"/>
                      <a:pt x="329" y="100"/>
                      <a:pt x="329" y="100"/>
                    </a:cubicBezTo>
                    <a:cubicBezTo>
                      <a:pt x="329" y="100"/>
                      <a:pt x="329" y="99"/>
                      <a:pt x="329" y="99"/>
                    </a:cubicBezTo>
                    <a:cubicBezTo>
                      <a:pt x="329" y="84"/>
                      <a:pt x="319" y="72"/>
                      <a:pt x="305" y="68"/>
                    </a:cubicBezTo>
                    <a:cubicBezTo>
                      <a:pt x="305" y="7"/>
                      <a:pt x="305" y="7"/>
                      <a:pt x="305" y="7"/>
                    </a:cubicBezTo>
                    <a:cubicBezTo>
                      <a:pt x="305" y="3"/>
                      <a:pt x="302" y="0"/>
                      <a:pt x="298" y="0"/>
                    </a:cubicBezTo>
                    <a:cubicBezTo>
                      <a:pt x="294" y="0"/>
                      <a:pt x="291" y="3"/>
                      <a:pt x="291" y="7"/>
                    </a:cubicBezTo>
                    <a:cubicBezTo>
                      <a:pt x="291" y="68"/>
                      <a:pt x="291" y="68"/>
                      <a:pt x="291" y="68"/>
                    </a:cubicBezTo>
                    <a:cubicBezTo>
                      <a:pt x="282" y="70"/>
                      <a:pt x="275" y="76"/>
                      <a:pt x="270" y="84"/>
                    </a:cubicBezTo>
                    <a:cubicBezTo>
                      <a:pt x="105" y="39"/>
                      <a:pt x="105" y="39"/>
                      <a:pt x="105" y="39"/>
                    </a:cubicBezTo>
                    <a:cubicBezTo>
                      <a:pt x="104" y="39"/>
                      <a:pt x="104" y="39"/>
                      <a:pt x="103" y="39"/>
                    </a:cubicBezTo>
                    <a:cubicBezTo>
                      <a:pt x="103" y="39"/>
                      <a:pt x="103" y="38"/>
                      <a:pt x="103" y="38"/>
                    </a:cubicBezTo>
                    <a:cubicBezTo>
                      <a:pt x="103" y="38"/>
                      <a:pt x="103" y="39"/>
                      <a:pt x="103" y="39"/>
                    </a:cubicBezTo>
                    <a:cubicBezTo>
                      <a:pt x="102" y="39"/>
                      <a:pt x="102" y="39"/>
                      <a:pt x="101" y="39"/>
                    </a:cubicBezTo>
                    <a:cubicBezTo>
                      <a:pt x="101" y="39"/>
                      <a:pt x="101" y="39"/>
                      <a:pt x="101" y="39"/>
                    </a:cubicBezTo>
                    <a:cubicBezTo>
                      <a:pt x="100" y="39"/>
                      <a:pt x="100" y="39"/>
                      <a:pt x="99" y="40"/>
                    </a:cubicBezTo>
                    <a:cubicBezTo>
                      <a:pt x="99" y="40"/>
                      <a:pt x="99" y="40"/>
                      <a:pt x="99" y="40"/>
                    </a:cubicBezTo>
                    <a:cubicBezTo>
                      <a:pt x="98" y="40"/>
                      <a:pt x="98" y="41"/>
                      <a:pt x="97" y="41"/>
                    </a:cubicBezTo>
                    <a:cubicBezTo>
                      <a:pt x="97" y="41"/>
                      <a:pt x="97" y="41"/>
                      <a:pt x="97" y="41"/>
                    </a:cubicBezTo>
                    <a:cubicBezTo>
                      <a:pt x="97" y="42"/>
                      <a:pt x="97" y="42"/>
                      <a:pt x="97" y="43"/>
                    </a:cubicBezTo>
                    <a:cubicBezTo>
                      <a:pt x="97" y="43"/>
                      <a:pt x="96" y="43"/>
                      <a:pt x="96" y="43"/>
                    </a:cubicBezTo>
                    <a:cubicBezTo>
                      <a:pt x="1" y="310"/>
                      <a:pt x="1" y="310"/>
                      <a:pt x="1" y="310"/>
                    </a:cubicBezTo>
                    <a:cubicBezTo>
                      <a:pt x="0" y="310"/>
                      <a:pt x="0" y="310"/>
                      <a:pt x="0" y="311"/>
                    </a:cubicBezTo>
                    <a:cubicBezTo>
                      <a:pt x="0" y="311"/>
                      <a:pt x="0" y="311"/>
                      <a:pt x="0" y="311"/>
                    </a:cubicBezTo>
                    <a:cubicBezTo>
                      <a:pt x="0" y="312"/>
                      <a:pt x="0" y="312"/>
                      <a:pt x="0" y="312"/>
                    </a:cubicBezTo>
                    <a:cubicBezTo>
                      <a:pt x="0" y="312"/>
                      <a:pt x="0" y="312"/>
                      <a:pt x="0" y="313"/>
                    </a:cubicBezTo>
                    <a:cubicBezTo>
                      <a:pt x="0" y="313"/>
                      <a:pt x="0" y="313"/>
                      <a:pt x="0" y="313"/>
                    </a:cubicBezTo>
                    <a:cubicBezTo>
                      <a:pt x="0" y="313"/>
                      <a:pt x="0" y="313"/>
                      <a:pt x="0" y="314"/>
                    </a:cubicBezTo>
                    <a:cubicBezTo>
                      <a:pt x="0" y="314"/>
                      <a:pt x="0" y="314"/>
                      <a:pt x="0" y="314"/>
                    </a:cubicBezTo>
                    <a:cubicBezTo>
                      <a:pt x="0" y="315"/>
                      <a:pt x="1" y="315"/>
                      <a:pt x="1" y="315"/>
                    </a:cubicBezTo>
                    <a:cubicBezTo>
                      <a:pt x="1" y="315"/>
                      <a:pt x="1" y="316"/>
                      <a:pt x="1" y="316"/>
                    </a:cubicBezTo>
                    <a:cubicBezTo>
                      <a:pt x="1" y="316"/>
                      <a:pt x="1" y="316"/>
                      <a:pt x="1" y="316"/>
                    </a:cubicBezTo>
                    <a:cubicBezTo>
                      <a:pt x="1" y="316"/>
                      <a:pt x="1" y="316"/>
                      <a:pt x="1" y="316"/>
                    </a:cubicBezTo>
                    <a:cubicBezTo>
                      <a:pt x="1" y="316"/>
                      <a:pt x="1" y="316"/>
                      <a:pt x="1" y="316"/>
                    </a:cubicBezTo>
                    <a:cubicBezTo>
                      <a:pt x="21" y="347"/>
                      <a:pt x="60" y="367"/>
                      <a:pt x="103" y="367"/>
                    </a:cubicBezTo>
                    <a:cubicBezTo>
                      <a:pt x="146" y="367"/>
                      <a:pt x="185" y="347"/>
                      <a:pt x="205" y="316"/>
                    </a:cubicBezTo>
                    <a:cubicBezTo>
                      <a:pt x="205" y="316"/>
                      <a:pt x="205" y="316"/>
                      <a:pt x="205" y="316"/>
                    </a:cubicBezTo>
                    <a:cubicBezTo>
                      <a:pt x="205" y="316"/>
                      <a:pt x="205" y="316"/>
                      <a:pt x="205" y="316"/>
                    </a:cubicBezTo>
                    <a:cubicBezTo>
                      <a:pt x="205" y="316"/>
                      <a:pt x="205" y="316"/>
                      <a:pt x="205" y="316"/>
                    </a:cubicBezTo>
                    <a:cubicBezTo>
                      <a:pt x="205" y="316"/>
                      <a:pt x="205" y="315"/>
                      <a:pt x="205" y="315"/>
                    </a:cubicBezTo>
                    <a:cubicBezTo>
                      <a:pt x="205" y="315"/>
                      <a:pt x="206" y="315"/>
                      <a:pt x="206" y="314"/>
                    </a:cubicBezTo>
                    <a:cubicBezTo>
                      <a:pt x="206" y="314"/>
                      <a:pt x="206" y="314"/>
                      <a:pt x="206" y="314"/>
                    </a:cubicBezTo>
                    <a:cubicBezTo>
                      <a:pt x="206" y="313"/>
                      <a:pt x="206" y="313"/>
                      <a:pt x="206" y="313"/>
                    </a:cubicBezTo>
                    <a:cubicBezTo>
                      <a:pt x="206" y="313"/>
                      <a:pt x="206" y="313"/>
                      <a:pt x="206" y="313"/>
                    </a:cubicBezTo>
                    <a:cubicBezTo>
                      <a:pt x="206" y="312"/>
                      <a:pt x="206" y="312"/>
                      <a:pt x="206" y="312"/>
                    </a:cubicBezTo>
                    <a:cubicBezTo>
                      <a:pt x="206" y="312"/>
                      <a:pt x="206" y="312"/>
                      <a:pt x="206" y="311"/>
                    </a:cubicBezTo>
                    <a:cubicBezTo>
                      <a:pt x="206" y="311"/>
                      <a:pt x="206" y="311"/>
                      <a:pt x="206" y="311"/>
                    </a:cubicBezTo>
                    <a:cubicBezTo>
                      <a:pt x="206" y="310"/>
                      <a:pt x="206" y="310"/>
                      <a:pt x="205" y="310"/>
                    </a:cubicBezTo>
                    <a:cubicBezTo>
                      <a:pt x="114" y="56"/>
                      <a:pt x="114" y="56"/>
                      <a:pt x="114" y="56"/>
                    </a:cubicBezTo>
                    <a:cubicBezTo>
                      <a:pt x="266" y="97"/>
                      <a:pt x="266" y="97"/>
                      <a:pt x="266" y="97"/>
                    </a:cubicBezTo>
                    <a:cubicBezTo>
                      <a:pt x="266" y="98"/>
                      <a:pt x="266" y="99"/>
                      <a:pt x="266" y="99"/>
                    </a:cubicBezTo>
                    <a:cubicBezTo>
                      <a:pt x="266" y="114"/>
                      <a:pt x="277" y="127"/>
                      <a:pt x="291" y="130"/>
                    </a:cubicBezTo>
                    <a:cubicBezTo>
                      <a:pt x="291" y="578"/>
                      <a:pt x="291" y="578"/>
                      <a:pt x="291" y="578"/>
                    </a:cubicBezTo>
                    <a:cubicBezTo>
                      <a:pt x="182" y="578"/>
                      <a:pt x="182" y="578"/>
                      <a:pt x="182" y="578"/>
                    </a:cubicBezTo>
                    <a:cubicBezTo>
                      <a:pt x="158" y="578"/>
                      <a:pt x="139" y="597"/>
                      <a:pt x="139" y="620"/>
                    </a:cubicBezTo>
                    <a:cubicBezTo>
                      <a:pt x="139" y="624"/>
                      <a:pt x="142" y="627"/>
                      <a:pt x="146" y="627"/>
                    </a:cubicBezTo>
                    <a:cubicBezTo>
                      <a:pt x="450" y="627"/>
                      <a:pt x="450" y="627"/>
                      <a:pt x="450" y="627"/>
                    </a:cubicBezTo>
                    <a:cubicBezTo>
                      <a:pt x="454" y="627"/>
                      <a:pt x="457" y="624"/>
                      <a:pt x="457" y="620"/>
                    </a:cubicBezTo>
                    <a:cubicBezTo>
                      <a:pt x="457" y="597"/>
                      <a:pt x="437" y="578"/>
                      <a:pt x="414" y="578"/>
                    </a:cubicBezTo>
                    <a:cubicBezTo>
                      <a:pt x="305" y="578"/>
                      <a:pt x="305" y="578"/>
                      <a:pt x="305" y="578"/>
                    </a:cubicBezTo>
                    <a:cubicBezTo>
                      <a:pt x="305" y="130"/>
                      <a:pt x="305" y="130"/>
                      <a:pt x="305" y="130"/>
                    </a:cubicBezTo>
                    <a:cubicBezTo>
                      <a:pt x="314" y="128"/>
                      <a:pt x="322" y="122"/>
                      <a:pt x="326" y="114"/>
                    </a:cubicBezTo>
                    <a:cubicBezTo>
                      <a:pt x="483" y="157"/>
                      <a:pt x="483" y="157"/>
                      <a:pt x="483" y="157"/>
                    </a:cubicBezTo>
                    <a:cubicBezTo>
                      <a:pt x="389" y="418"/>
                      <a:pt x="389" y="418"/>
                      <a:pt x="389" y="418"/>
                    </a:cubicBezTo>
                    <a:cubicBezTo>
                      <a:pt x="389" y="418"/>
                      <a:pt x="389" y="418"/>
                      <a:pt x="389" y="418"/>
                    </a:cubicBezTo>
                    <a:cubicBezTo>
                      <a:pt x="389" y="418"/>
                      <a:pt x="389" y="419"/>
                      <a:pt x="389" y="419"/>
                    </a:cubicBezTo>
                    <a:cubicBezTo>
                      <a:pt x="389" y="419"/>
                      <a:pt x="389" y="419"/>
                      <a:pt x="389" y="419"/>
                    </a:cubicBezTo>
                    <a:cubicBezTo>
                      <a:pt x="389" y="420"/>
                      <a:pt x="388" y="420"/>
                      <a:pt x="388" y="420"/>
                    </a:cubicBezTo>
                    <a:cubicBezTo>
                      <a:pt x="388" y="420"/>
                      <a:pt x="389" y="420"/>
                      <a:pt x="389" y="420"/>
                    </a:cubicBezTo>
                    <a:cubicBezTo>
                      <a:pt x="389" y="421"/>
                      <a:pt x="389" y="421"/>
                      <a:pt x="389" y="421"/>
                    </a:cubicBezTo>
                    <a:cubicBezTo>
                      <a:pt x="389" y="421"/>
                      <a:pt x="389" y="422"/>
                      <a:pt x="389" y="422"/>
                    </a:cubicBezTo>
                    <a:cubicBezTo>
                      <a:pt x="389" y="422"/>
                      <a:pt x="389" y="422"/>
                      <a:pt x="389" y="422"/>
                    </a:cubicBezTo>
                    <a:cubicBezTo>
                      <a:pt x="389" y="423"/>
                      <a:pt x="389" y="423"/>
                      <a:pt x="389" y="423"/>
                    </a:cubicBezTo>
                    <a:cubicBezTo>
                      <a:pt x="389" y="423"/>
                      <a:pt x="389" y="424"/>
                      <a:pt x="390" y="424"/>
                    </a:cubicBezTo>
                    <a:cubicBezTo>
                      <a:pt x="390" y="424"/>
                      <a:pt x="390" y="424"/>
                      <a:pt x="390" y="424"/>
                    </a:cubicBezTo>
                    <a:cubicBezTo>
                      <a:pt x="390" y="424"/>
                      <a:pt x="390" y="424"/>
                      <a:pt x="390" y="424"/>
                    </a:cubicBezTo>
                    <a:cubicBezTo>
                      <a:pt x="409" y="455"/>
                      <a:pt x="448" y="474"/>
                      <a:pt x="491" y="474"/>
                    </a:cubicBezTo>
                    <a:cubicBezTo>
                      <a:pt x="534" y="474"/>
                      <a:pt x="573" y="455"/>
                      <a:pt x="593" y="424"/>
                    </a:cubicBezTo>
                    <a:cubicBezTo>
                      <a:pt x="593" y="424"/>
                      <a:pt x="593" y="424"/>
                      <a:pt x="593" y="424"/>
                    </a:cubicBezTo>
                    <a:cubicBezTo>
                      <a:pt x="593" y="424"/>
                      <a:pt x="593" y="424"/>
                      <a:pt x="593" y="424"/>
                    </a:cubicBezTo>
                    <a:cubicBezTo>
                      <a:pt x="593" y="424"/>
                      <a:pt x="593" y="423"/>
                      <a:pt x="593" y="423"/>
                    </a:cubicBezTo>
                    <a:cubicBezTo>
                      <a:pt x="593" y="423"/>
                      <a:pt x="594" y="423"/>
                      <a:pt x="594" y="422"/>
                    </a:cubicBezTo>
                    <a:cubicBezTo>
                      <a:pt x="594" y="422"/>
                      <a:pt x="594" y="422"/>
                      <a:pt x="594" y="422"/>
                    </a:cubicBezTo>
                    <a:close/>
                    <a:moveTo>
                      <a:pt x="103" y="66"/>
                    </a:moveTo>
                    <a:cubicBezTo>
                      <a:pt x="189" y="306"/>
                      <a:pt x="189" y="306"/>
                      <a:pt x="189" y="306"/>
                    </a:cubicBezTo>
                    <a:cubicBezTo>
                      <a:pt x="17" y="306"/>
                      <a:pt x="17" y="306"/>
                      <a:pt x="17" y="306"/>
                    </a:cubicBezTo>
                    <a:lnTo>
                      <a:pt x="103" y="66"/>
                    </a:lnTo>
                    <a:close/>
                    <a:moveTo>
                      <a:pt x="103" y="353"/>
                    </a:moveTo>
                    <a:cubicBezTo>
                      <a:pt x="70" y="353"/>
                      <a:pt x="40" y="340"/>
                      <a:pt x="21" y="320"/>
                    </a:cubicBezTo>
                    <a:cubicBezTo>
                      <a:pt x="185" y="320"/>
                      <a:pt x="185" y="320"/>
                      <a:pt x="185" y="320"/>
                    </a:cubicBezTo>
                    <a:cubicBezTo>
                      <a:pt x="166" y="340"/>
                      <a:pt x="136" y="353"/>
                      <a:pt x="103" y="353"/>
                    </a:cubicBezTo>
                    <a:close/>
                    <a:moveTo>
                      <a:pt x="442" y="613"/>
                    </a:moveTo>
                    <a:cubicBezTo>
                      <a:pt x="154" y="613"/>
                      <a:pt x="154" y="613"/>
                      <a:pt x="154" y="613"/>
                    </a:cubicBezTo>
                    <a:cubicBezTo>
                      <a:pt x="157" y="601"/>
                      <a:pt x="168" y="592"/>
                      <a:pt x="182" y="592"/>
                    </a:cubicBezTo>
                    <a:cubicBezTo>
                      <a:pt x="414" y="592"/>
                      <a:pt x="414" y="592"/>
                      <a:pt x="414" y="592"/>
                    </a:cubicBezTo>
                    <a:cubicBezTo>
                      <a:pt x="427" y="592"/>
                      <a:pt x="439" y="601"/>
                      <a:pt x="442" y="613"/>
                    </a:cubicBezTo>
                    <a:close/>
                    <a:moveTo>
                      <a:pt x="298" y="117"/>
                    </a:moveTo>
                    <a:cubicBezTo>
                      <a:pt x="288" y="117"/>
                      <a:pt x="280" y="109"/>
                      <a:pt x="280" y="99"/>
                    </a:cubicBezTo>
                    <a:cubicBezTo>
                      <a:pt x="280" y="90"/>
                      <a:pt x="288" y="82"/>
                      <a:pt x="298" y="82"/>
                    </a:cubicBezTo>
                    <a:cubicBezTo>
                      <a:pt x="308" y="82"/>
                      <a:pt x="315" y="90"/>
                      <a:pt x="315" y="99"/>
                    </a:cubicBezTo>
                    <a:cubicBezTo>
                      <a:pt x="315" y="109"/>
                      <a:pt x="308" y="117"/>
                      <a:pt x="298" y="117"/>
                    </a:cubicBezTo>
                    <a:close/>
                    <a:moveTo>
                      <a:pt x="577" y="413"/>
                    </a:moveTo>
                    <a:cubicBezTo>
                      <a:pt x="405" y="413"/>
                      <a:pt x="405" y="413"/>
                      <a:pt x="405" y="413"/>
                    </a:cubicBezTo>
                    <a:cubicBezTo>
                      <a:pt x="492" y="173"/>
                      <a:pt x="492" y="173"/>
                      <a:pt x="492" y="173"/>
                    </a:cubicBezTo>
                    <a:lnTo>
                      <a:pt x="577" y="413"/>
                    </a:lnTo>
                    <a:close/>
                    <a:moveTo>
                      <a:pt x="491" y="460"/>
                    </a:moveTo>
                    <a:cubicBezTo>
                      <a:pt x="458" y="460"/>
                      <a:pt x="428" y="448"/>
                      <a:pt x="410" y="427"/>
                    </a:cubicBezTo>
                    <a:cubicBezTo>
                      <a:pt x="573" y="427"/>
                      <a:pt x="573" y="427"/>
                      <a:pt x="573" y="427"/>
                    </a:cubicBezTo>
                    <a:cubicBezTo>
                      <a:pt x="554" y="448"/>
                      <a:pt x="524" y="460"/>
                      <a:pt x="491" y="460"/>
                    </a:cubicBezTo>
                    <a:close/>
                  </a:path>
                </a:pathLst>
              </a:custGeom>
              <a:solidFill>
                <a:schemeClr val="bg1"/>
              </a:solidFill>
              <a:ln w="12700">
                <a:solidFill>
                  <a:schemeClr val="bg1"/>
                </a:solidFill>
                <a:round/>
                <a:headEnd/>
                <a:tailEnd/>
              </a:ln>
            </p:spPr>
            <p:txBody>
              <a:bodyPr/>
              <a:lstStyle/>
              <a:p>
                <a:endParaRPr lang="en-NZ"/>
              </a:p>
            </p:txBody>
          </p:sp>
        </p:grpSp>
      </p:grpSp>
      <p:grpSp>
        <p:nvGrpSpPr>
          <p:cNvPr id="41" name="Grupa 40">
            <a:extLst>
              <a:ext uri="{FF2B5EF4-FFF2-40B4-BE49-F238E27FC236}">
                <a16:creationId xmlns:a16="http://schemas.microsoft.com/office/drawing/2014/main" id="{CA16D007-8636-63DD-D44F-8B63B0287034}"/>
              </a:ext>
            </a:extLst>
          </p:cNvPr>
          <p:cNvGrpSpPr>
            <a:grpSpLocks/>
          </p:cNvGrpSpPr>
          <p:nvPr/>
        </p:nvGrpSpPr>
        <p:grpSpPr bwMode="auto">
          <a:xfrm>
            <a:off x="6723063" y="5262563"/>
            <a:ext cx="5070475" cy="835025"/>
            <a:chOff x="7044222" y="5154266"/>
            <a:chExt cx="5071578" cy="835992"/>
          </a:xfrm>
        </p:grpSpPr>
        <p:sp>
          <p:nvSpPr>
            <p:cNvPr id="22" name="Dowolny kształt 21">
              <a:extLst>
                <a:ext uri="{FF2B5EF4-FFF2-40B4-BE49-F238E27FC236}">
                  <a16:creationId xmlns:a16="http://schemas.microsoft.com/office/drawing/2014/main" id="{D3835A98-225F-0E83-7A5A-BADDC219AA8F}"/>
                </a:ext>
              </a:extLst>
            </p:cNvPr>
            <p:cNvSpPr/>
            <p:nvPr/>
          </p:nvSpPr>
          <p:spPr>
            <a:xfrm>
              <a:off x="7044222" y="5154266"/>
              <a:ext cx="5071578" cy="835992"/>
            </a:xfrm>
            <a:custGeom>
              <a:avLst/>
              <a:gdLst>
                <a:gd name="connsiteX0" fmla="*/ 0 w 2109410"/>
                <a:gd name="connsiteY0" fmla="*/ 59984 h 599843"/>
                <a:gd name="connsiteX1" fmla="*/ 59984 w 2109410"/>
                <a:gd name="connsiteY1" fmla="*/ 0 h 599843"/>
                <a:gd name="connsiteX2" fmla="*/ 2049426 w 2109410"/>
                <a:gd name="connsiteY2" fmla="*/ 0 h 599843"/>
                <a:gd name="connsiteX3" fmla="*/ 2109410 w 2109410"/>
                <a:gd name="connsiteY3" fmla="*/ 59984 h 599843"/>
                <a:gd name="connsiteX4" fmla="*/ 2109410 w 2109410"/>
                <a:gd name="connsiteY4" fmla="*/ 539859 h 599843"/>
                <a:gd name="connsiteX5" fmla="*/ 2049426 w 2109410"/>
                <a:gd name="connsiteY5" fmla="*/ 599843 h 599843"/>
                <a:gd name="connsiteX6" fmla="*/ 59984 w 2109410"/>
                <a:gd name="connsiteY6" fmla="*/ 599843 h 599843"/>
                <a:gd name="connsiteX7" fmla="*/ 0 w 2109410"/>
                <a:gd name="connsiteY7" fmla="*/ 539859 h 599843"/>
                <a:gd name="connsiteX8" fmla="*/ 0 w 2109410"/>
                <a:gd name="connsiteY8" fmla="*/ 59984 h 59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09410" h="599843">
                  <a:moveTo>
                    <a:pt x="0" y="59984"/>
                  </a:moveTo>
                  <a:cubicBezTo>
                    <a:pt x="0" y="26856"/>
                    <a:pt x="26856" y="0"/>
                    <a:pt x="59984" y="0"/>
                  </a:cubicBezTo>
                  <a:lnTo>
                    <a:pt x="2049426" y="0"/>
                  </a:lnTo>
                  <a:cubicBezTo>
                    <a:pt x="2082554" y="0"/>
                    <a:pt x="2109410" y="26856"/>
                    <a:pt x="2109410" y="59984"/>
                  </a:cubicBezTo>
                  <a:lnTo>
                    <a:pt x="2109410" y="539859"/>
                  </a:lnTo>
                  <a:cubicBezTo>
                    <a:pt x="2109410" y="572987"/>
                    <a:pt x="2082554" y="599843"/>
                    <a:pt x="2049426" y="599843"/>
                  </a:cubicBezTo>
                  <a:lnTo>
                    <a:pt x="59984" y="599843"/>
                  </a:lnTo>
                  <a:cubicBezTo>
                    <a:pt x="26856" y="599843"/>
                    <a:pt x="0" y="572987"/>
                    <a:pt x="0" y="539859"/>
                  </a:cubicBezTo>
                  <a:lnTo>
                    <a:pt x="0" y="59984"/>
                  </a:lnTo>
                  <a:close/>
                </a:path>
              </a:pathLst>
            </a:custGeom>
            <a:noFill/>
            <a:ln w="19050">
              <a:solidFill>
                <a:schemeClr val="bg1">
                  <a:lumMod val="6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936000" tIns="0" rIns="0" bIns="0" spcCol="1270" anchor="ctr"/>
            <a:lstStyle/>
            <a:p>
              <a:pPr defTabSz="800100" eaLnBrk="1" fontAlgn="auto" hangingPunct="1">
                <a:lnSpc>
                  <a:spcPct val="90000"/>
                </a:lnSpc>
                <a:spcAft>
                  <a:spcPct val="35000"/>
                </a:spcAft>
                <a:defRPr/>
              </a:pPr>
              <a:r>
                <a:rPr lang="en-AU" sz="2000">
                  <a:solidFill>
                    <a:schemeClr val="tx1"/>
                  </a:solidFill>
                  <a:latin typeface="Century Gothic" panose="020B0502020202020204" pitchFamily="34" charset="0"/>
                </a:rPr>
                <a:t>How can we</a:t>
              </a:r>
              <a:r>
                <a:rPr lang="en-AU" sz="2000">
                  <a:solidFill>
                    <a:srgbClr val="7BC716"/>
                  </a:solidFill>
                  <a:latin typeface="Century Gothic" panose="020B0502020202020204" pitchFamily="34" charset="0"/>
                </a:rPr>
                <a:t> </a:t>
              </a:r>
              <a:r>
                <a:rPr lang="en-AU" sz="2000" b="1">
                  <a:solidFill>
                    <a:srgbClr val="7BC716"/>
                  </a:solidFill>
                  <a:latin typeface="Century Gothic" panose="020B0502020202020204" pitchFamily="34" charset="0"/>
                </a:rPr>
                <a:t>substitute </a:t>
              </a:r>
              <a:r>
                <a:rPr lang="en-AU" sz="2000">
                  <a:solidFill>
                    <a:schemeClr val="tx1"/>
                  </a:solidFill>
                  <a:latin typeface="Century Gothic" panose="020B0502020202020204" pitchFamily="34" charset="0"/>
                </a:rPr>
                <a:t>them?</a:t>
              </a:r>
            </a:p>
          </p:txBody>
        </p:sp>
        <p:sp>
          <p:nvSpPr>
            <p:cNvPr id="28" name="Prostokąt z rogami zaokrąglonymi z jednej strony 27">
              <a:extLst>
                <a:ext uri="{FF2B5EF4-FFF2-40B4-BE49-F238E27FC236}">
                  <a16:creationId xmlns:a16="http://schemas.microsoft.com/office/drawing/2014/main" id="{49B9D60F-0078-C5E5-85AA-5687B065466A}"/>
                </a:ext>
              </a:extLst>
            </p:cNvPr>
            <p:cNvSpPr/>
            <p:nvPr/>
          </p:nvSpPr>
          <p:spPr>
            <a:xfrm rot="16200000">
              <a:off x="6990636" y="5207852"/>
              <a:ext cx="835992" cy="728821"/>
            </a:xfrm>
            <a:prstGeom prst="round2SameRect">
              <a:avLst>
                <a:gd name="adj1" fmla="val 15805"/>
                <a:gd name="adj2" fmla="val 0"/>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latin typeface="Century Gothic" panose="020B0502020202020204" pitchFamily="34" charset="0"/>
              </a:endParaRPr>
            </a:p>
          </p:txBody>
        </p:sp>
        <p:sp>
          <p:nvSpPr>
            <p:cNvPr id="199698" name="Freeform 123">
              <a:extLst>
                <a:ext uri="{FF2B5EF4-FFF2-40B4-BE49-F238E27FC236}">
                  <a16:creationId xmlns:a16="http://schemas.microsoft.com/office/drawing/2014/main" id="{1DFB12B8-B3C7-3554-C118-6B28072B2ABC}"/>
                </a:ext>
              </a:extLst>
            </p:cNvPr>
            <p:cNvSpPr>
              <a:spLocks noEditPoints="1"/>
            </p:cNvSpPr>
            <p:nvPr/>
          </p:nvSpPr>
          <p:spPr bwMode="auto">
            <a:xfrm>
              <a:off x="7138029" y="5282659"/>
              <a:ext cx="522995" cy="524724"/>
            </a:xfrm>
            <a:custGeom>
              <a:avLst/>
              <a:gdLst>
                <a:gd name="T0" fmla="*/ 316634016 w 676"/>
                <a:gd name="T1" fmla="*/ 167111437 h 678"/>
                <a:gd name="T2" fmla="*/ 257975794 w 676"/>
                <a:gd name="T3" fmla="*/ 175496960 h 678"/>
                <a:gd name="T4" fmla="*/ 244807306 w 676"/>
                <a:gd name="T5" fmla="*/ 125782844 h 678"/>
                <a:gd name="T6" fmla="*/ 219668731 w 676"/>
                <a:gd name="T7" fmla="*/ 74870685 h 678"/>
                <a:gd name="T8" fmla="*/ 240019117 w 676"/>
                <a:gd name="T9" fmla="*/ 34740134 h 678"/>
                <a:gd name="T10" fmla="*/ 301669860 w 676"/>
                <a:gd name="T11" fmla="*/ 3594127 h 678"/>
                <a:gd name="T12" fmla="*/ 346561554 w 676"/>
                <a:gd name="T13" fmla="*/ 10781608 h 678"/>
                <a:gd name="T14" fmla="*/ 394445769 w 676"/>
                <a:gd name="T15" fmla="*/ 59896703 h 678"/>
                <a:gd name="T16" fmla="*/ 404620962 w 676"/>
                <a:gd name="T17" fmla="*/ 101225296 h 678"/>
                <a:gd name="T18" fmla="*/ 362123750 w 676"/>
                <a:gd name="T19" fmla="*/ 144350953 h 678"/>
                <a:gd name="T20" fmla="*/ 333991879 w 676"/>
                <a:gd name="T21" fmla="*/ 188075631 h 678"/>
                <a:gd name="T22" fmla="*/ 322619059 w 676"/>
                <a:gd name="T23" fmla="*/ 159923957 h 678"/>
                <a:gd name="T24" fmla="*/ 353145411 w 676"/>
                <a:gd name="T25" fmla="*/ 144949974 h 678"/>
                <a:gd name="T26" fmla="*/ 374693424 w 676"/>
                <a:gd name="T27" fmla="*/ 103022360 h 678"/>
                <a:gd name="T28" fmla="*/ 392051287 w 676"/>
                <a:gd name="T29" fmla="*/ 68282226 h 678"/>
                <a:gd name="T30" fmla="*/ 338780069 w 676"/>
                <a:gd name="T31" fmla="*/ 40130551 h 678"/>
                <a:gd name="T32" fmla="*/ 309451345 w 676"/>
                <a:gd name="T33" fmla="*/ 8984544 h 678"/>
                <a:gd name="T34" fmla="*/ 299276152 w 676"/>
                <a:gd name="T35" fmla="*/ 33542092 h 678"/>
                <a:gd name="T36" fmla="*/ 240019117 w 676"/>
                <a:gd name="T37" fmla="*/ 43724678 h 678"/>
                <a:gd name="T38" fmla="*/ 247201788 w 676"/>
                <a:gd name="T39" fmla="*/ 86251314 h 678"/>
                <a:gd name="T40" fmla="*/ 252588791 w 676"/>
                <a:gd name="T41" fmla="*/ 128777950 h 678"/>
                <a:gd name="T42" fmla="*/ 277129325 w 676"/>
                <a:gd name="T43" fmla="*/ 152736476 h 678"/>
                <a:gd name="T44" fmla="*/ 318429684 w 676"/>
                <a:gd name="T45" fmla="*/ 158126893 h 678"/>
                <a:gd name="T46" fmla="*/ 286107664 w 676"/>
                <a:gd name="T47" fmla="*/ 95834879 h 678"/>
                <a:gd name="T48" fmla="*/ 309451345 w 676"/>
                <a:gd name="T49" fmla="*/ 119194384 h 678"/>
                <a:gd name="T50" fmla="*/ 309451345 w 676"/>
                <a:gd name="T51" fmla="*/ 110808862 h 678"/>
                <a:gd name="T52" fmla="*/ 154426652 w 676"/>
                <a:gd name="T53" fmla="*/ 406099227 h 678"/>
                <a:gd name="T54" fmla="*/ 139462497 w 676"/>
                <a:gd name="T55" fmla="*/ 368363987 h 678"/>
                <a:gd name="T56" fmla="*/ 62847597 w 676"/>
                <a:gd name="T57" fmla="*/ 376151263 h 678"/>
                <a:gd name="T58" fmla="*/ 53870032 w 676"/>
                <a:gd name="T59" fmla="*/ 312660433 h 678"/>
                <a:gd name="T60" fmla="*/ 0 w 676"/>
                <a:gd name="T61" fmla="*/ 253961772 h 678"/>
                <a:gd name="T62" fmla="*/ 8379525 w 676"/>
                <a:gd name="T63" fmla="*/ 209638073 h 678"/>
                <a:gd name="T64" fmla="*/ 54468072 w 676"/>
                <a:gd name="T65" fmla="*/ 137163473 h 678"/>
                <a:gd name="T66" fmla="*/ 95169617 w 676"/>
                <a:gd name="T67" fmla="*/ 110808862 h 678"/>
                <a:gd name="T68" fmla="*/ 165200659 w 676"/>
                <a:gd name="T69" fmla="*/ 132970324 h 678"/>
                <a:gd name="T70" fmla="*/ 226252588 w 676"/>
                <a:gd name="T71" fmla="*/ 113803968 h 678"/>
                <a:gd name="T72" fmla="*/ 253187605 w 676"/>
                <a:gd name="T73" fmla="*/ 185679547 h 678"/>
                <a:gd name="T74" fmla="*/ 307056863 w 676"/>
                <a:gd name="T75" fmla="*/ 221617723 h 678"/>
                <a:gd name="T76" fmla="*/ 272939950 w 676"/>
                <a:gd name="T77" fmla="*/ 250966666 h 678"/>
                <a:gd name="T78" fmla="*/ 295684817 w 676"/>
                <a:gd name="T79" fmla="*/ 315655539 h 678"/>
                <a:gd name="T80" fmla="*/ 235230927 w 676"/>
                <a:gd name="T81" fmla="*/ 337817002 h 678"/>
                <a:gd name="T82" fmla="*/ 194529383 w 676"/>
                <a:gd name="T83" fmla="*/ 400708810 h 678"/>
                <a:gd name="T84" fmla="*/ 98760952 w 676"/>
                <a:gd name="T85" fmla="*/ 345603503 h 678"/>
                <a:gd name="T86" fmla="*/ 156222320 w 676"/>
                <a:gd name="T87" fmla="*/ 397713704 h 678"/>
                <a:gd name="T88" fmla="*/ 193332529 w 676"/>
                <a:gd name="T89" fmla="*/ 353989026 h 678"/>
                <a:gd name="T90" fmla="*/ 268749800 w 676"/>
                <a:gd name="T91" fmla="*/ 343207419 h 678"/>
                <a:gd name="T92" fmla="*/ 258574608 w 676"/>
                <a:gd name="T93" fmla="*/ 286904843 h 678"/>
                <a:gd name="T94" fmla="*/ 266355319 w 676"/>
                <a:gd name="T95" fmla="*/ 237190727 h 678"/>
                <a:gd name="T96" fmla="*/ 251989977 w 676"/>
                <a:gd name="T97" fmla="*/ 194664091 h 678"/>
                <a:gd name="T98" fmla="*/ 213084100 w 676"/>
                <a:gd name="T99" fmla="*/ 154533540 h 678"/>
                <a:gd name="T100" fmla="*/ 171185702 w 676"/>
                <a:gd name="T101" fmla="*/ 139559558 h 678"/>
                <a:gd name="T102" fmla="*/ 119112111 w 676"/>
                <a:gd name="T103" fmla="*/ 146747038 h 678"/>
                <a:gd name="T104" fmla="*/ 63446411 w 676"/>
                <a:gd name="T105" fmla="*/ 136564452 h 678"/>
                <a:gd name="T106" fmla="*/ 50876737 w 676"/>
                <a:gd name="T107" fmla="*/ 213831221 h 678"/>
                <a:gd name="T108" fmla="*/ 8379525 w 676"/>
                <a:gd name="T109" fmla="*/ 250966666 h 678"/>
                <a:gd name="T110" fmla="*/ 62249557 w 676"/>
                <a:gd name="T111" fmla="*/ 310863369 h 678"/>
                <a:gd name="T112" fmla="*/ 65242079 w 676"/>
                <a:gd name="T113" fmla="*/ 367166719 h 678"/>
                <a:gd name="T114" fmla="*/ 154426652 w 676"/>
                <a:gd name="T115" fmla="*/ 289899949 h 678"/>
                <a:gd name="T116" fmla="*/ 193332529 w 676"/>
                <a:gd name="T117" fmla="*/ 250966666 h 678"/>
                <a:gd name="T118" fmla="*/ 123900301 w 676"/>
                <a:gd name="T119" fmla="*/ 250966666 h 678"/>
                <a:gd name="T120" fmla="*/ 154426652 w 676"/>
                <a:gd name="T121" fmla="*/ 220419681 h 67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676" h="678">
                  <a:moveTo>
                    <a:pt x="556" y="314"/>
                  </a:moveTo>
                  <a:cubicBezTo>
                    <a:pt x="554" y="314"/>
                    <a:pt x="551" y="313"/>
                    <a:pt x="550" y="311"/>
                  </a:cubicBezTo>
                  <a:cubicBezTo>
                    <a:pt x="529" y="279"/>
                    <a:pt x="529" y="279"/>
                    <a:pt x="529" y="279"/>
                  </a:cubicBezTo>
                  <a:cubicBezTo>
                    <a:pt x="508" y="281"/>
                    <a:pt x="488" y="277"/>
                    <a:pt x="468" y="269"/>
                  </a:cubicBezTo>
                  <a:cubicBezTo>
                    <a:pt x="439" y="293"/>
                    <a:pt x="439" y="293"/>
                    <a:pt x="439" y="293"/>
                  </a:cubicBezTo>
                  <a:cubicBezTo>
                    <a:pt x="437" y="295"/>
                    <a:pt x="433" y="295"/>
                    <a:pt x="431" y="293"/>
                  </a:cubicBezTo>
                  <a:cubicBezTo>
                    <a:pt x="412" y="281"/>
                    <a:pt x="397" y="266"/>
                    <a:pt x="385" y="248"/>
                  </a:cubicBezTo>
                  <a:cubicBezTo>
                    <a:pt x="383" y="245"/>
                    <a:pt x="383" y="242"/>
                    <a:pt x="385" y="239"/>
                  </a:cubicBezTo>
                  <a:cubicBezTo>
                    <a:pt x="409" y="210"/>
                    <a:pt x="409" y="210"/>
                    <a:pt x="409" y="210"/>
                  </a:cubicBezTo>
                  <a:cubicBezTo>
                    <a:pt x="401" y="194"/>
                    <a:pt x="398" y="177"/>
                    <a:pt x="398" y="160"/>
                  </a:cubicBezTo>
                  <a:cubicBezTo>
                    <a:pt x="398" y="155"/>
                    <a:pt x="398" y="151"/>
                    <a:pt x="398" y="146"/>
                  </a:cubicBezTo>
                  <a:cubicBezTo>
                    <a:pt x="367" y="125"/>
                    <a:pt x="367" y="125"/>
                    <a:pt x="367" y="125"/>
                  </a:cubicBezTo>
                  <a:cubicBezTo>
                    <a:pt x="364" y="124"/>
                    <a:pt x="363" y="120"/>
                    <a:pt x="364" y="117"/>
                  </a:cubicBezTo>
                  <a:cubicBezTo>
                    <a:pt x="370" y="96"/>
                    <a:pt x="380" y="77"/>
                    <a:pt x="393" y="60"/>
                  </a:cubicBezTo>
                  <a:cubicBezTo>
                    <a:pt x="395" y="57"/>
                    <a:pt x="399" y="57"/>
                    <a:pt x="401" y="58"/>
                  </a:cubicBezTo>
                  <a:cubicBezTo>
                    <a:pt x="437" y="71"/>
                    <a:pt x="437" y="71"/>
                    <a:pt x="437" y="71"/>
                  </a:cubicBezTo>
                  <a:cubicBezTo>
                    <a:pt x="453" y="57"/>
                    <a:pt x="472" y="47"/>
                    <a:pt x="494" y="43"/>
                  </a:cubicBezTo>
                  <a:cubicBezTo>
                    <a:pt x="504" y="6"/>
                    <a:pt x="504" y="6"/>
                    <a:pt x="504" y="6"/>
                  </a:cubicBezTo>
                  <a:cubicBezTo>
                    <a:pt x="505" y="3"/>
                    <a:pt x="507" y="1"/>
                    <a:pt x="510" y="1"/>
                  </a:cubicBezTo>
                  <a:cubicBezTo>
                    <a:pt x="532" y="0"/>
                    <a:pt x="554" y="4"/>
                    <a:pt x="574" y="11"/>
                  </a:cubicBezTo>
                  <a:cubicBezTo>
                    <a:pt x="577" y="12"/>
                    <a:pt x="579" y="15"/>
                    <a:pt x="579" y="18"/>
                  </a:cubicBezTo>
                  <a:cubicBezTo>
                    <a:pt x="577" y="56"/>
                    <a:pt x="577" y="56"/>
                    <a:pt x="577" y="56"/>
                  </a:cubicBezTo>
                  <a:cubicBezTo>
                    <a:pt x="596" y="67"/>
                    <a:pt x="611" y="83"/>
                    <a:pt x="621" y="102"/>
                  </a:cubicBezTo>
                  <a:cubicBezTo>
                    <a:pt x="659" y="100"/>
                    <a:pt x="659" y="100"/>
                    <a:pt x="659" y="100"/>
                  </a:cubicBezTo>
                  <a:cubicBezTo>
                    <a:pt x="662" y="100"/>
                    <a:pt x="665" y="102"/>
                    <a:pt x="666" y="105"/>
                  </a:cubicBezTo>
                  <a:cubicBezTo>
                    <a:pt x="673" y="122"/>
                    <a:pt x="676" y="141"/>
                    <a:pt x="676" y="160"/>
                  </a:cubicBezTo>
                  <a:cubicBezTo>
                    <a:pt x="676" y="163"/>
                    <a:pt x="676" y="166"/>
                    <a:pt x="676" y="169"/>
                  </a:cubicBezTo>
                  <a:cubicBezTo>
                    <a:pt x="676" y="172"/>
                    <a:pt x="674" y="174"/>
                    <a:pt x="671" y="175"/>
                  </a:cubicBezTo>
                  <a:cubicBezTo>
                    <a:pt x="634" y="185"/>
                    <a:pt x="634" y="185"/>
                    <a:pt x="634" y="185"/>
                  </a:cubicBezTo>
                  <a:cubicBezTo>
                    <a:pt x="629" y="206"/>
                    <a:pt x="619" y="225"/>
                    <a:pt x="605" y="241"/>
                  </a:cubicBezTo>
                  <a:cubicBezTo>
                    <a:pt x="618" y="277"/>
                    <a:pt x="618" y="277"/>
                    <a:pt x="618" y="277"/>
                  </a:cubicBezTo>
                  <a:cubicBezTo>
                    <a:pt x="619" y="279"/>
                    <a:pt x="618" y="283"/>
                    <a:pt x="616" y="284"/>
                  </a:cubicBezTo>
                  <a:cubicBezTo>
                    <a:pt x="598" y="298"/>
                    <a:pt x="579" y="308"/>
                    <a:pt x="558" y="314"/>
                  </a:cubicBezTo>
                  <a:cubicBezTo>
                    <a:pt x="557" y="314"/>
                    <a:pt x="557" y="314"/>
                    <a:pt x="556" y="314"/>
                  </a:cubicBezTo>
                  <a:close/>
                  <a:moveTo>
                    <a:pt x="533" y="264"/>
                  </a:moveTo>
                  <a:cubicBezTo>
                    <a:pt x="535" y="264"/>
                    <a:pt x="538" y="265"/>
                    <a:pt x="539" y="267"/>
                  </a:cubicBezTo>
                  <a:cubicBezTo>
                    <a:pt x="559" y="299"/>
                    <a:pt x="559" y="299"/>
                    <a:pt x="559" y="299"/>
                  </a:cubicBezTo>
                  <a:cubicBezTo>
                    <a:pt x="575" y="294"/>
                    <a:pt x="590" y="286"/>
                    <a:pt x="603" y="277"/>
                  </a:cubicBezTo>
                  <a:cubicBezTo>
                    <a:pt x="590" y="242"/>
                    <a:pt x="590" y="242"/>
                    <a:pt x="590" y="242"/>
                  </a:cubicBezTo>
                  <a:cubicBezTo>
                    <a:pt x="589" y="239"/>
                    <a:pt x="590" y="236"/>
                    <a:pt x="592" y="234"/>
                  </a:cubicBezTo>
                  <a:cubicBezTo>
                    <a:pt x="607" y="219"/>
                    <a:pt x="617" y="199"/>
                    <a:pt x="621" y="178"/>
                  </a:cubicBezTo>
                  <a:cubicBezTo>
                    <a:pt x="621" y="175"/>
                    <a:pt x="623" y="173"/>
                    <a:pt x="626" y="172"/>
                  </a:cubicBezTo>
                  <a:cubicBezTo>
                    <a:pt x="662" y="163"/>
                    <a:pt x="662" y="163"/>
                    <a:pt x="662" y="163"/>
                  </a:cubicBezTo>
                  <a:cubicBezTo>
                    <a:pt x="662" y="162"/>
                    <a:pt x="662" y="161"/>
                    <a:pt x="662" y="160"/>
                  </a:cubicBezTo>
                  <a:cubicBezTo>
                    <a:pt x="662" y="144"/>
                    <a:pt x="660" y="129"/>
                    <a:pt x="655" y="114"/>
                  </a:cubicBezTo>
                  <a:cubicBezTo>
                    <a:pt x="618" y="116"/>
                    <a:pt x="618" y="116"/>
                    <a:pt x="618" y="116"/>
                  </a:cubicBezTo>
                  <a:cubicBezTo>
                    <a:pt x="615" y="116"/>
                    <a:pt x="612" y="114"/>
                    <a:pt x="611" y="112"/>
                  </a:cubicBezTo>
                  <a:cubicBezTo>
                    <a:pt x="601" y="92"/>
                    <a:pt x="586" y="77"/>
                    <a:pt x="566" y="67"/>
                  </a:cubicBezTo>
                  <a:cubicBezTo>
                    <a:pt x="564" y="65"/>
                    <a:pt x="562" y="63"/>
                    <a:pt x="563" y="60"/>
                  </a:cubicBezTo>
                  <a:cubicBezTo>
                    <a:pt x="565" y="23"/>
                    <a:pt x="565" y="23"/>
                    <a:pt x="565" y="23"/>
                  </a:cubicBezTo>
                  <a:cubicBezTo>
                    <a:pt x="549" y="17"/>
                    <a:pt x="533" y="15"/>
                    <a:pt x="517" y="15"/>
                  </a:cubicBezTo>
                  <a:cubicBezTo>
                    <a:pt x="517" y="15"/>
                    <a:pt x="516" y="15"/>
                    <a:pt x="516" y="15"/>
                  </a:cubicBezTo>
                  <a:cubicBezTo>
                    <a:pt x="506" y="51"/>
                    <a:pt x="506" y="51"/>
                    <a:pt x="506" y="51"/>
                  </a:cubicBezTo>
                  <a:cubicBezTo>
                    <a:pt x="505" y="53"/>
                    <a:pt x="503" y="55"/>
                    <a:pt x="500" y="56"/>
                  </a:cubicBezTo>
                  <a:cubicBezTo>
                    <a:pt x="479" y="59"/>
                    <a:pt x="459" y="69"/>
                    <a:pt x="443" y="84"/>
                  </a:cubicBezTo>
                  <a:cubicBezTo>
                    <a:pt x="442" y="86"/>
                    <a:pt x="439" y="87"/>
                    <a:pt x="436" y="86"/>
                  </a:cubicBezTo>
                  <a:cubicBezTo>
                    <a:pt x="401" y="73"/>
                    <a:pt x="401" y="73"/>
                    <a:pt x="401" y="73"/>
                  </a:cubicBezTo>
                  <a:cubicBezTo>
                    <a:pt x="391" y="86"/>
                    <a:pt x="384" y="101"/>
                    <a:pt x="379" y="116"/>
                  </a:cubicBezTo>
                  <a:cubicBezTo>
                    <a:pt x="410" y="137"/>
                    <a:pt x="410" y="137"/>
                    <a:pt x="410" y="137"/>
                  </a:cubicBezTo>
                  <a:cubicBezTo>
                    <a:pt x="412" y="138"/>
                    <a:pt x="413" y="141"/>
                    <a:pt x="413" y="144"/>
                  </a:cubicBezTo>
                  <a:cubicBezTo>
                    <a:pt x="412" y="149"/>
                    <a:pt x="412" y="154"/>
                    <a:pt x="412" y="160"/>
                  </a:cubicBezTo>
                  <a:cubicBezTo>
                    <a:pt x="412" y="176"/>
                    <a:pt x="415" y="193"/>
                    <a:pt x="423" y="207"/>
                  </a:cubicBezTo>
                  <a:cubicBezTo>
                    <a:pt x="424" y="210"/>
                    <a:pt x="424" y="213"/>
                    <a:pt x="422" y="215"/>
                  </a:cubicBezTo>
                  <a:cubicBezTo>
                    <a:pt x="399" y="244"/>
                    <a:pt x="399" y="244"/>
                    <a:pt x="399" y="244"/>
                  </a:cubicBezTo>
                  <a:cubicBezTo>
                    <a:pt x="409" y="258"/>
                    <a:pt x="421" y="269"/>
                    <a:pt x="434" y="279"/>
                  </a:cubicBezTo>
                  <a:cubicBezTo>
                    <a:pt x="463" y="255"/>
                    <a:pt x="463" y="255"/>
                    <a:pt x="463" y="255"/>
                  </a:cubicBezTo>
                  <a:cubicBezTo>
                    <a:pt x="465" y="254"/>
                    <a:pt x="468" y="253"/>
                    <a:pt x="471" y="254"/>
                  </a:cubicBezTo>
                  <a:cubicBezTo>
                    <a:pt x="485" y="262"/>
                    <a:pt x="501" y="265"/>
                    <a:pt x="517" y="265"/>
                  </a:cubicBezTo>
                  <a:cubicBezTo>
                    <a:pt x="522" y="265"/>
                    <a:pt x="527" y="265"/>
                    <a:pt x="532" y="264"/>
                  </a:cubicBezTo>
                  <a:cubicBezTo>
                    <a:pt x="532" y="264"/>
                    <a:pt x="533" y="264"/>
                    <a:pt x="533" y="264"/>
                  </a:cubicBezTo>
                  <a:close/>
                  <a:moveTo>
                    <a:pt x="517" y="199"/>
                  </a:moveTo>
                  <a:cubicBezTo>
                    <a:pt x="496" y="199"/>
                    <a:pt x="478" y="181"/>
                    <a:pt x="478" y="160"/>
                  </a:cubicBezTo>
                  <a:cubicBezTo>
                    <a:pt x="478" y="138"/>
                    <a:pt x="496" y="121"/>
                    <a:pt x="517" y="121"/>
                  </a:cubicBezTo>
                  <a:cubicBezTo>
                    <a:pt x="539" y="121"/>
                    <a:pt x="556" y="138"/>
                    <a:pt x="556" y="160"/>
                  </a:cubicBezTo>
                  <a:cubicBezTo>
                    <a:pt x="556" y="181"/>
                    <a:pt x="539" y="199"/>
                    <a:pt x="517" y="199"/>
                  </a:cubicBezTo>
                  <a:close/>
                  <a:moveTo>
                    <a:pt x="517" y="135"/>
                  </a:moveTo>
                  <a:cubicBezTo>
                    <a:pt x="503" y="135"/>
                    <a:pt x="492" y="146"/>
                    <a:pt x="492" y="160"/>
                  </a:cubicBezTo>
                  <a:cubicBezTo>
                    <a:pt x="492" y="174"/>
                    <a:pt x="503" y="185"/>
                    <a:pt x="517" y="185"/>
                  </a:cubicBezTo>
                  <a:cubicBezTo>
                    <a:pt x="531" y="185"/>
                    <a:pt x="542" y="174"/>
                    <a:pt x="542" y="160"/>
                  </a:cubicBezTo>
                  <a:cubicBezTo>
                    <a:pt x="542" y="146"/>
                    <a:pt x="531" y="135"/>
                    <a:pt x="517" y="135"/>
                  </a:cubicBezTo>
                  <a:close/>
                  <a:moveTo>
                    <a:pt x="258" y="678"/>
                  </a:moveTo>
                  <a:cubicBezTo>
                    <a:pt x="256" y="678"/>
                    <a:pt x="256" y="678"/>
                    <a:pt x="256" y="678"/>
                  </a:cubicBezTo>
                  <a:cubicBezTo>
                    <a:pt x="252" y="678"/>
                    <a:pt x="250" y="676"/>
                    <a:pt x="249" y="673"/>
                  </a:cubicBezTo>
                  <a:cubicBezTo>
                    <a:pt x="233" y="615"/>
                    <a:pt x="233" y="615"/>
                    <a:pt x="233" y="615"/>
                  </a:cubicBezTo>
                  <a:cubicBezTo>
                    <a:pt x="208" y="612"/>
                    <a:pt x="184" y="604"/>
                    <a:pt x="162" y="592"/>
                  </a:cubicBezTo>
                  <a:cubicBezTo>
                    <a:pt x="113" y="628"/>
                    <a:pt x="113" y="628"/>
                    <a:pt x="113" y="628"/>
                  </a:cubicBezTo>
                  <a:cubicBezTo>
                    <a:pt x="111" y="630"/>
                    <a:pt x="108" y="630"/>
                    <a:pt x="105" y="628"/>
                  </a:cubicBezTo>
                  <a:cubicBezTo>
                    <a:pt x="86" y="614"/>
                    <a:pt x="69" y="598"/>
                    <a:pt x="55" y="579"/>
                  </a:cubicBezTo>
                  <a:cubicBezTo>
                    <a:pt x="53" y="577"/>
                    <a:pt x="53" y="574"/>
                    <a:pt x="55" y="571"/>
                  </a:cubicBezTo>
                  <a:cubicBezTo>
                    <a:pt x="90" y="522"/>
                    <a:pt x="90" y="522"/>
                    <a:pt x="90" y="522"/>
                  </a:cubicBezTo>
                  <a:cubicBezTo>
                    <a:pt x="75" y="499"/>
                    <a:pt x="66" y="474"/>
                    <a:pt x="62" y="447"/>
                  </a:cubicBezTo>
                  <a:cubicBezTo>
                    <a:pt x="5" y="431"/>
                    <a:pt x="5" y="431"/>
                    <a:pt x="5" y="431"/>
                  </a:cubicBezTo>
                  <a:cubicBezTo>
                    <a:pt x="2" y="430"/>
                    <a:pt x="0" y="427"/>
                    <a:pt x="0" y="424"/>
                  </a:cubicBezTo>
                  <a:cubicBezTo>
                    <a:pt x="0" y="423"/>
                    <a:pt x="0" y="421"/>
                    <a:pt x="0" y="419"/>
                  </a:cubicBezTo>
                  <a:cubicBezTo>
                    <a:pt x="0" y="398"/>
                    <a:pt x="2" y="376"/>
                    <a:pt x="8" y="355"/>
                  </a:cubicBezTo>
                  <a:cubicBezTo>
                    <a:pt x="8" y="352"/>
                    <a:pt x="11" y="350"/>
                    <a:pt x="14" y="350"/>
                  </a:cubicBezTo>
                  <a:cubicBezTo>
                    <a:pt x="74" y="348"/>
                    <a:pt x="74" y="348"/>
                    <a:pt x="74" y="348"/>
                  </a:cubicBezTo>
                  <a:cubicBezTo>
                    <a:pt x="83" y="324"/>
                    <a:pt x="97" y="302"/>
                    <a:pt x="114" y="283"/>
                  </a:cubicBezTo>
                  <a:cubicBezTo>
                    <a:pt x="91" y="229"/>
                    <a:pt x="91" y="229"/>
                    <a:pt x="91" y="229"/>
                  </a:cubicBezTo>
                  <a:cubicBezTo>
                    <a:pt x="89" y="226"/>
                    <a:pt x="90" y="223"/>
                    <a:pt x="93" y="221"/>
                  </a:cubicBezTo>
                  <a:cubicBezTo>
                    <a:pt x="110" y="206"/>
                    <a:pt x="130" y="193"/>
                    <a:pt x="151" y="184"/>
                  </a:cubicBezTo>
                  <a:cubicBezTo>
                    <a:pt x="154" y="182"/>
                    <a:pt x="157" y="183"/>
                    <a:pt x="159" y="185"/>
                  </a:cubicBezTo>
                  <a:cubicBezTo>
                    <a:pt x="199" y="230"/>
                    <a:pt x="199" y="230"/>
                    <a:pt x="199" y="230"/>
                  </a:cubicBezTo>
                  <a:cubicBezTo>
                    <a:pt x="218" y="224"/>
                    <a:pt x="238" y="221"/>
                    <a:pt x="258" y="221"/>
                  </a:cubicBezTo>
                  <a:cubicBezTo>
                    <a:pt x="264" y="221"/>
                    <a:pt x="270" y="222"/>
                    <a:pt x="276" y="222"/>
                  </a:cubicBezTo>
                  <a:cubicBezTo>
                    <a:pt x="304" y="170"/>
                    <a:pt x="304" y="170"/>
                    <a:pt x="304" y="170"/>
                  </a:cubicBezTo>
                  <a:cubicBezTo>
                    <a:pt x="306" y="167"/>
                    <a:pt x="309" y="165"/>
                    <a:pt x="312" y="166"/>
                  </a:cubicBezTo>
                  <a:cubicBezTo>
                    <a:pt x="335" y="171"/>
                    <a:pt x="357" y="179"/>
                    <a:pt x="378" y="190"/>
                  </a:cubicBezTo>
                  <a:cubicBezTo>
                    <a:pt x="380" y="191"/>
                    <a:pt x="382" y="194"/>
                    <a:pt x="381" y="197"/>
                  </a:cubicBezTo>
                  <a:cubicBezTo>
                    <a:pt x="371" y="256"/>
                    <a:pt x="371" y="256"/>
                    <a:pt x="371" y="256"/>
                  </a:cubicBezTo>
                  <a:cubicBezTo>
                    <a:pt x="391" y="271"/>
                    <a:pt x="410" y="289"/>
                    <a:pt x="423" y="310"/>
                  </a:cubicBezTo>
                  <a:cubicBezTo>
                    <a:pt x="482" y="300"/>
                    <a:pt x="482" y="300"/>
                    <a:pt x="482" y="300"/>
                  </a:cubicBezTo>
                  <a:cubicBezTo>
                    <a:pt x="485" y="299"/>
                    <a:pt x="489" y="301"/>
                    <a:pt x="490" y="303"/>
                  </a:cubicBezTo>
                  <a:cubicBezTo>
                    <a:pt x="500" y="325"/>
                    <a:pt x="508" y="347"/>
                    <a:pt x="513" y="370"/>
                  </a:cubicBezTo>
                  <a:cubicBezTo>
                    <a:pt x="513" y="373"/>
                    <a:pt x="512" y="376"/>
                    <a:pt x="509" y="378"/>
                  </a:cubicBezTo>
                  <a:cubicBezTo>
                    <a:pt x="456" y="406"/>
                    <a:pt x="456" y="406"/>
                    <a:pt x="456" y="406"/>
                  </a:cubicBezTo>
                  <a:cubicBezTo>
                    <a:pt x="456" y="410"/>
                    <a:pt x="456" y="415"/>
                    <a:pt x="456" y="419"/>
                  </a:cubicBezTo>
                  <a:cubicBezTo>
                    <a:pt x="456" y="439"/>
                    <a:pt x="453" y="459"/>
                    <a:pt x="447" y="479"/>
                  </a:cubicBezTo>
                  <a:cubicBezTo>
                    <a:pt x="492" y="519"/>
                    <a:pt x="492" y="519"/>
                    <a:pt x="492" y="519"/>
                  </a:cubicBezTo>
                  <a:cubicBezTo>
                    <a:pt x="494" y="521"/>
                    <a:pt x="495" y="524"/>
                    <a:pt x="494" y="527"/>
                  </a:cubicBezTo>
                  <a:cubicBezTo>
                    <a:pt x="484" y="548"/>
                    <a:pt x="471" y="568"/>
                    <a:pt x="456" y="586"/>
                  </a:cubicBezTo>
                  <a:cubicBezTo>
                    <a:pt x="454" y="589"/>
                    <a:pt x="451" y="589"/>
                    <a:pt x="448" y="588"/>
                  </a:cubicBezTo>
                  <a:cubicBezTo>
                    <a:pt x="393" y="564"/>
                    <a:pt x="393" y="564"/>
                    <a:pt x="393" y="564"/>
                  </a:cubicBezTo>
                  <a:cubicBezTo>
                    <a:pt x="375" y="581"/>
                    <a:pt x="355" y="594"/>
                    <a:pt x="333" y="603"/>
                  </a:cubicBezTo>
                  <a:cubicBezTo>
                    <a:pt x="330" y="663"/>
                    <a:pt x="330" y="663"/>
                    <a:pt x="330" y="663"/>
                  </a:cubicBezTo>
                  <a:cubicBezTo>
                    <a:pt x="330" y="666"/>
                    <a:pt x="328" y="669"/>
                    <a:pt x="325" y="669"/>
                  </a:cubicBezTo>
                  <a:cubicBezTo>
                    <a:pt x="303" y="675"/>
                    <a:pt x="281" y="678"/>
                    <a:pt x="258" y="678"/>
                  </a:cubicBezTo>
                  <a:close/>
                  <a:moveTo>
                    <a:pt x="161" y="576"/>
                  </a:moveTo>
                  <a:cubicBezTo>
                    <a:pt x="162" y="576"/>
                    <a:pt x="164" y="577"/>
                    <a:pt x="165" y="577"/>
                  </a:cubicBezTo>
                  <a:cubicBezTo>
                    <a:pt x="188" y="591"/>
                    <a:pt x="213" y="599"/>
                    <a:pt x="239" y="602"/>
                  </a:cubicBezTo>
                  <a:cubicBezTo>
                    <a:pt x="242" y="602"/>
                    <a:pt x="244" y="604"/>
                    <a:pt x="245" y="607"/>
                  </a:cubicBezTo>
                  <a:cubicBezTo>
                    <a:pt x="261" y="664"/>
                    <a:pt x="261" y="664"/>
                    <a:pt x="261" y="664"/>
                  </a:cubicBezTo>
                  <a:cubicBezTo>
                    <a:pt x="280" y="664"/>
                    <a:pt x="298" y="661"/>
                    <a:pt x="316" y="657"/>
                  </a:cubicBezTo>
                  <a:cubicBezTo>
                    <a:pt x="319" y="598"/>
                    <a:pt x="319" y="598"/>
                    <a:pt x="319" y="598"/>
                  </a:cubicBezTo>
                  <a:cubicBezTo>
                    <a:pt x="319" y="595"/>
                    <a:pt x="321" y="592"/>
                    <a:pt x="323" y="591"/>
                  </a:cubicBezTo>
                  <a:cubicBezTo>
                    <a:pt x="347" y="582"/>
                    <a:pt x="368" y="569"/>
                    <a:pt x="387" y="551"/>
                  </a:cubicBezTo>
                  <a:cubicBezTo>
                    <a:pt x="389" y="549"/>
                    <a:pt x="392" y="548"/>
                    <a:pt x="394" y="549"/>
                  </a:cubicBezTo>
                  <a:cubicBezTo>
                    <a:pt x="449" y="573"/>
                    <a:pt x="449" y="573"/>
                    <a:pt x="449" y="573"/>
                  </a:cubicBezTo>
                  <a:cubicBezTo>
                    <a:pt x="461" y="558"/>
                    <a:pt x="471" y="542"/>
                    <a:pt x="479" y="526"/>
                  </a:cubicBezTo>
                  <a:cubicBezTo>
                    <a:pt x="434" y="486"/>
                    <a:pt x="434" y="486"/>
                    <a:pt x="434" y="486"/>
                  </a:cubicBezTo>
                  <a:cubicBezTo>
                    <a:pt x="432" y="484"/>
                    <a:pt x="431" y="481"/>
                    <a:pt x="432" y="479"/>
                  </a:cubicBezTo>
                  <a:cubicBezTo>
                    <a:pt x="439" y="459"/>
                    <a:pt x="442" y="439"/>
                    <a:pt x="442" y="419"/>
                  </a:cubicBezTo>
                  <a:cubicBezTo>
                    <a:pt x="442" y="414"/>
                    <a:pt x="442" y="408"/>
                    <a:pt x="441" y="402"/>
                  </a:cubicBezTo>
                  <a:cubicBezTo>
                    <a:pt x="441" y="400"/>
                    <a:pt x="443" y="397"/>
                    <a:pt x="445" y="396"/>
                  </a:cubicBezTo>
                  <a:cubicBezTo>
                    <a:pt x="498" y="368"/>
                    <a:pt x="498" y="368"/>
                    <a:pt x="498" y="368"/>
                  </a:cubicBezTo>
                  <a:cubicBezTo>
                    <a:pt x="494" y="349"/>
                    <a:pt x="488" y="331"/>
                    <a:pt x="480" y="314"/>
                  </a:cubicBezTo>
                  <a:cubicBezTo>
                    <a:pt x="421" y="325"/>
                    <a:pt x="421" y="325"/>
                    <a:pt x="421" y="325"/>
                  </a:cubicBezTo>
                  <a:cubicBezTo>
                    <a:pt x="419" y="325"/>
                    <a:pt x="416" y="324"/>
                    <a:pt x="414" y="322"/>
                  </a:cubicBezTo>
                  <a:cubicBezTo>
                    <a:pt x="400" y="299"/>
                    <a:pt x="381" y="280"/>
                    <a:pt x="359" y="265"/>
                  </a:cubicBezTo>
                  <a:cubicBezTo>
                    <a:pt x="357" y="264"/>
                    <a:pt x="356" y="261"/>
                    <a:pt x="356" y="258"/>
                  </a:cubicBezTo>
                  <a:cubicBezTo>
                    <a:pt x="367" y="200"/>
                    <a:pt x="367" y="200"/>
                    <a:pt x="367" y="200"/>
                  </a:cubicBezTo>
                  <a:cubicBezTo>
                    <a:pt x="350" y="191"/>
                    <a:pt x="332" y="185"/>
                    <a:pt x="314" y="181"/>
                  </a:cubicBezTo>
                  <a:cubicBezTo>
                    <a:pt x="286" y="233"/>
                    <a:pt x="286" y="233"/>
                    <a:pt x="286" y="233"/>
                  </a:cubicBezTo>
                  <a:cubicBezTo>
                    <a:pt x="285" y="235"/>
                    <a:pt x="282" y="237"/>
                    <a:pt x="279" y="237"/>
                  </a:cubicBezTo>
                  <a:cubicBezTo>
                    <a:pt x="272" y="236"/>
                    <a:pt x="265" y="235"/>
                    <a:pt x="258" y="235"/>
                  </a:cubicBezTo>
                  <a:cubicBezTo>
                    <a:pt x="238" y="235"/>
                    <a:pt x="218" y="239"/>
                    <a:pt x="199" y="245"/>
                  </a:cubicBezTo>
                  <a:cubicBezTo>
                    <a:pt x="197" y="246"/>
                    <a:pt x="194" y="245"/>
                    <a:pt x="192" y="243"/>
                  </a:cubicBezTo>
                  <a:cubicBezTo>
                    <a:pt x="152" y="198"/>
                    <a:pt x="152" y="198"/>
                    <a:pt x="152" y="198"/>
                  </a:cubicBezTo>
                  <a:cubicBezTo>
                    <a:pt x="136" y="207"/>
                    <a:pt x="120" y="216"/>
                    <a:pt x="106" y="228"/>
                  </a:cubicBezTo>
                  <a:cubicBezTo>
                    <a:pt x="129" y="282"/>
                    <a:pt x="129" y="282"/>
                    <a:pt x="129" y="282"/>
                  </a:cubicBezTo>
                  <a:cubicBezTo>
                    <a:pt x="130" y="285"/>
                    <a:pt x="130" y="288"/>
                    <a:pt x="128" y="290"/>
                  </a:cubicBezTo>
                  <a:cubicBezTo>
                    <a:pt x="109" y="309"/>
                    <a:pt x="94" y="332"/>
                    <a:pt x="85" y="357"/>
                  </a:cubicBezTo>
                  <a:cubicBezTo>
                    <a:pt x="84" y="360"/>
                    <a:pt x="82" y="361"/>
                    <a:pt x="79" y="362"/>
                  </a:cubicBezTo>
                  <a:cubicBezTo>
                    <a:pt x="20" y="364"/>
                    <a:pt x="20" y="364"/>
                    <a:pt x="20" y="364"/>
                  </a:cubicBezTo>
                  <a:cubicBezTo>
                    <a:pt x="16" y="382"/>
                    <a:pt x="14" y="400"/>
                    <a:pt x="14" y="419"/>
                  </a:cubicBezTo>
                  <a:cubicBezTo>
                    <a:pt x="71" y="435"/>
                    <a:pt x="71" y="435"/>
                    <a:pt x="71" y="435"/>
                  </a:cubicBezTo>
                  <a:cubicBezTo>
                    <a:pt x="73" y="435"/>
                    <a:pt x="75" y="438"/>
                    <a:pt x="76" y="441"/>
                  </a:cubicBezTo>
                  <a:cubicBezTo>
                    <a:pt x="79" y="468"/>
                    <a:pt x="89" y="495"/>
                    <a:pt x="104" y="519"/>
                  </a:cubicBezTo>
                  <a:cubicBezTo>
                    <a:pt x="105" y="521"/>
                    <a:pt x="105" y="524"/>
                    <a:pt x="104" y="527"/>
                  </a:cubicBezTo>
                  <a:cubicBezTo>
                    <a:pt x="69" y="575"/>
                    <a:pt x="69" y="575"/>
                    <a:pt x="69" y="575"/>
                  </a:cubicBezTo>
                  <a:cubicBezTo>
                    <a:pt x="81" y="589"/>
                    <a:pt x="94" y="602"/>
                    <a:pt x="109" y="613"/>
                  </a:cubicBezTo>
                  <a:cubicBezTo>
                    <a:pt x="157" y="578"/>
                    <a:pt x="157" y="578"/>
                    <a:pt x="157" y="578"/>
                  </a:cubicBezTo>
                  <a:cubicBezTo>
                    <a:pt x="158" y="577"/>
                    <a:pt x="160" y="576"/>
                    <a:pt x="161" y="576"/>
                  </a:cubicBezTo>
                  <a:close/>
                  <a:moveTo>
                    <a:pt x="258" y="484"/>
                  </a:moveTo>
                  <a:cubicBezTo>
                    <a:pt x="223" y="484"/>
                    <a:pt x="193" y="455"/>
                    <a:pt x="193" y="419"/>
                  </a:cubicBezTo>
                  <a:cubicBezTo>
                    <a:pt x="193" y="383"/>
                    <a:pt x="223" y="354"/>
                    <a:pt x="258" y="354"/>
                  </a:cubicBezTo>
                  <a:cubicBezTo>
                    <a:pt x="294" y="354"/>
                    <a:pt x="323" y="383"/>
                    <a:pt x="323" y="419"/>
                  </a:cubicBezTo>
                  <a:cubicBezTo>
                    <a:pt x="323" y="455"/>
                    <a:pt x="294" y="484"/>
                    <a:pt x="258" y="484"/>
                  </a:cubicBezTo>
                  <a:close/>
                  <a:moveTo>
                    <a:pt x="258" y="368"/>
                  </a:moveTo>
                  <a:cubicBezTo>
                    <a:pt x="230" y="368"/>
                    <a:pt x="207" y="391"/>
                    <a:pt x="207" y="419"/>
                  </a:cubicBezTo>
                  <a:cubicBezTo>
                    <a:pt x="207" y="447"/>
                    <a:pt x="230" y="470"/>
                    <a:pt x="258" y="470"/>
                  </a:cubicBezTo>
                  <a:cubicBezTo>
                    <a:pt x="286" y="470"/>
                    <a:pt x="309" y="447"/>
                    <a:pt x="309" y="419"/>
                  </a:cubicBezTo>
                  <a:cubicBezTo>
                    <a:pt x="309" y="391"/>
                    <a:pt x="286" y="368"/>
                    <a:pt x="258" y="368"/>
                  </a:cubicBezTo>
                  <a:close/>
                </a:path>
              </a:pathLst>
            </a:custGeom>
            <a:solidFill>
              <a:schemeClr val="bg1"/>
            </a:solidFill>
            <a:ln w="12700">
              <a:solidFill>
                <a:schemeClr val="bg1"/>
              </a:solidFill>
              <a:round/>
              <a:headEnd/>
              <a:tailEnd/>
            </a:ln>
          </p:spPr>
          <p:txBody>
            <a:bodyPr/>
            <a:lstStyle/>
            <a:p>
              <a:endParaRPr lang="en-NZ"/>
            </a:p>
          </p:txBody>
        </p:sp>
      </p:grpSp>
      <p:grpSp>
        <p:nvGrpSpPr>
          <p:cNvPr id="36" name="Grupa 35">
            <a:extLst>
              <a:ext uri="{FF2B5EF4-FFF2-40B4-BE49-F238E27FC236}">
                <a16:creationId xmlns:a16="http://schemas.microsoft.com/office/drawing/2014/main" id="{37D4D692-392A-900D-B93D-79CB5A2F59E9}"/>
              </a:ext>
            </a:extLst>
          </p:cNvPr>
          <p:cNvGrpSpPr>
            <a:grpSpLocks/>
          </p:cNvGrpSpPr>
          <p:nvPr/>
        </p:nvGrpSpPr>
        <p:grpSpPr bwMode="auto">
          <a:xfrm>
            <a:off x="6723063" y="519113"/>
            <a:ext cx="5070475" cy="836612"/>
            <a:chOff x="7044221" y="655439"/>
            <a:chExt cx="5071579" cy="835993"/>
          </a:xfrm>
        </p:grpSpPr>
        <p:sp>
          <p:nvSpPr>
            <p:cNvPr id="12" name="Dowolny kształt 11">
              <a:extLst>
                <a:ext uri="{FF2B5EF4-FFF2-40B4-BE49-F238E27FC236}">
                  <a16:creationId xmlns:a16="http://schemas.microsoft.com/office/drawing/2014/main" id="{F868C34C-4957-2BB8-BFCF-47661CE05222}"/>
                </a:ext>
              </a:extLst>
            </p:cNvPr>
            <p:cNvSpPr/>
            <p:nvPr/>
          </p:nvSpPr>
          <p:spPr>
            <a:xfrm>
              <a:off x="7044221" y="655439"/>
              <a:ext cx="5071579" cy="835993"/>
            </a:xfrm>
            <a:custGeom>
              <a:avLst/>
              <a:gdLst>
                <a:gd name="connsiteX0" fmla="*/ 0 w 2109410"/>
                <a:gd name="connsiteY0" fmla="*/ 59984 h 599843"/>
                <a:gd name="connsiteX1" fmla="*/ 59984 w 2109410"/>
                <a:gd name="connsiteY1" fmla="*/ 0 h 599843"/>
                <a:gd name="connsiteX2" fmla="*/ 2049426 w 2109410"/>
                <a:gd name="connsiteY2" fmla="*/ 0 h 599843"/>
                <a:gd name="connsiteX3" fmla="*/ 2109410 w 2109410"/>
                <a:gd name="connsiteY3" fmla="*/ 59984 h 599843"/>
                <a:gd name="connsiteX4" fmla="*/ 2109410 w 2109410"/>
                <a:gd name="connsiteY4" fmla="*/ 539859 h 599843"/>
                <a:gd name="connsiteX5" fmla="*/ 2049426 w 2109410"/>
                <a:gd name="connsiteY5" fmla="*/ 599843 h 599843"/>
                <a:gd name="connsiteX6" fmla="*/ 59984 w 2109410"/>
                <a:gd name="connsiteY6" fmla="*/ 599843 h 599843"/>
                <a:gd name="connsiteX7" fmla="*/ 0 w 2109410"/>
                <a:gd name="connsiteY7" fmla="*/ 539859 h 599843"/>
                <a:gd name="connsiteX8" fmla="*/ 0 w 2109410"/>
                <a:gd name="connsiteY8" fmla="*/ 59984 h 59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09410" h="599843">
                  <a:moveTo>
                    <a:pt x="0" y="59984"/>
                  </a:moveTo>
                  <a:cubicBezTo>
                    <a:pt x="0" y="26856"/>
                    <a:pt x="26856" y="0"/>
                    <a:pt x="59984" y="0"/>
                  </a:cubicBezTo>
                  <a:lnTo>
                    <a:pt x="2049426" y="0"/>
                  </a:lnTo>
                  <a:cubicBezTo>
                    <a:pt x="2082554" y="0"/>
                    <a:pt x="2109410" y="26856"/>
                    <a:pt x="2109410" y="59984"/>
                  </a:cubicBezTo>
                  <a:lnTo>
                    <a:pt x="2109410" y="539859"/>
                  </a:lnTo>
                  <a:cubicBezTo>
                    <a:pt x="2109410" y="572987"/>
                    <a:pt x="2082554" y="599843"/>
                    <a:pt x="2049426" y="599843"/>
                  </a:cubicBezTo>
                  <a:lnTo>
                    <a:pt x="59984" y="599843"/>
                  </a:lnTo>
                  <a:cubicBezTo>
                    <a:pt x="26856" y="599843"/>
                    <a:pt x="0" y="572987"/>
                    <a:pt x="0" y="539859"/>
                  </a:cubicBezTo>
                  <a:lnTo>
                    <a:pt x="0" y="59984"/>
                  </a:lnTo>
                  <a:close/>
                </a:path>
              </a:pathLst>
            </a:custGeom>
            <a:noFill/>
            <a:ln w="19050">
              <a:solidFill>
                <a:schemeClr val="bg1">
                  <a:lumMod val="6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936000" tIns="0" rIns="0" bIns="0" spcCol="1270" anchor="ctr"/>
            <a:lstStyle/>
            <a:p>
              <a:pPr defTabSz="800100" eaLnBrk="1" fontAlgn="auto" hangingPunct="1">
                <a:lnSpc>
                  <a:spcPct val="90000"/>
                </a:lnSpc>
                <a:spcAft>
                  <a:spcPct val="35000"/>
                </a:spcAft>
                <a:defRPr/>
              </a:pPr>
              <a:r>
                <a:rPr lang="en-AU" sz="2000">
                  <a:solidFill>
                    <a:schemeClr val="tx1"/>
                  </a:solidFill>
                  <a:latin typeface="Century Gothic" panose="020B0502020202020204" pitchFamily="34" charset="0"/>
                </a:rPr>
                <a:t>Where are our </a:t>
              </a:r>
              <a:r>
                <a:rPr lang="en-AU" sz="2000" b="1">
                  <a:solidFill>
                    <a:srgbClr val="7BC716"/>
                  </a:solidFill>
                  <a:latin typeface="Century Gothic" panose="020B0502020202020204" pitchFamily="34" charset="0"/>
                </a:rPr>
                <a:t>strengths?</a:t>
              </a:r>
              <a:endParaRPr lang="en-AU" sz="2000">
                <a:solidFill>
                  <a:srgbClr val="7BC716"/>
                </a:solidFill>
                <a:latin typeface="Century Gothic" panose="020B0502020202020204" pitchFamily="34" charset="0"/>
              </a:endParaRPr>
            </a:p>
          </p:txBody>
        </p:sp>
        <p:sp>
          <p:nvSpPr>
            <p:cNvPr id="23" name="Prostokąt z rogami zaokrąglonymi z jednej strony 22">
              <a:extLst>
                <a:ext uri="{FF2B5EF4-FFF2-40B4-BE49-F238E27FC236}">
                  <a16:creationId xmlns:a16="http://schemas.microsoft.com/office/drawing/2014/main" id="{7340083A-4BEB-7296-7D54-08C67F72174C}"/>
                </a:ext>
              </a:extLst>
            </p:cNvPr>
            <p:cNvSpPr/>
            <p:nvPr/>
          </p:nvSpPr>
          <p:spPr>
            <a:xfrm rot="16200000">
              <a:off x="6990635" y="709025"/>
              <a:ext cx="835993" cy="728821"/>
            </a:xfrm>
            <a:prstGeom prst="round2SameRect">
              <a:avLst>
                <a:gd name="adj1" fmla="val 15805"/>
                <a:gd name="adj2" fmla="val 0"/>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AU">
                <a:latin typeface="Century Gothic" panose="020B0502020202020204" pitchFamily="34" charset="0"/>
              </a:endParaRPr>
            </a:p>
          </p:txBody>
        </p:sp>
        <p:sp>
          <p:nvSpPr>
            <p:cNvPr id="199695" name="Freeform 114">
              <a:extLst>
                <a:ext uri="{FF2B5EF4-FFF2-40B4-BE49-F238E27FC236}">
                  <a16:creationId xmlns:a16="http://schemas.microsoft.com/office/drawing/2014/main" id="{E501A87A-3D4F-2543-00BA-8F4D769DF66D}"/>
                </a:ext>
              </a:extLst>
            </p:cNvPr>
            <p:cNvSpPr>
              <a:spLocks noEditPoints="1"/>
            </p:cNvSpPr>
            <p:nvPr/>
          </p:nvSpPr>
          <p:spPr bwMode="auto">
            <a:xfrm>
              <a:off x="7156843" y="814851"/>
              <a:ext cx="542877" cy="493604"/>
            </a:xfrm>
            <a:custGeom>
              <a:avLst/>
              <a:gdLst>
                <a:gd name="T0" fmla="*/ 353250296 w 701"/>
                <a:gd name="T1" fmla="*/ 314848948 h 638"/>
                <a:gd name="T2" fmla="*/ 224904416 w 701"/>
                <a:gd name="T3" fmla="*/ 185557194 h 638"/>
                <a:gd name="T4" fmla="*/ 261488595 w 701"/>
                <a:gd name="T5" fmla="*/ 167600221 h 638"/>
                <a:gd name="T6" fmla="*/ 337656329 w 701"/>
                <a:gd name="T7" fmla="*/ 153832692 h 638"/>
                <a:gd name="T8" fmla="*/ 259090178 w 701"/>
                <a:gd name="T9" fmla="*/ 153832692 h 638"/>
                <a:gd name="T10" fmla="*/ 222505225 w 701"/>
                <a:gd name="T11" fmla="*/ 168797095 h 638"/>
                <a:gd name="T12" fmla="*/ 229102613 w 701"/>
                <a:gd name="T13" fmla="*/ 76616934 h 638"/>
                <a:gd name="T14" fmla="*/ 281280759 w 701"/>
                <a:gd name="T15" fmla="*/ 39505341 h 638"/>
                <a:gd name="T16" fmla="*/ 202713834 w 701"/>
                <a:gd name="T17" fmla="*/ 39505341 h 638"/>
                <a:gd name="T18" fmla="*/ 191318838 w 701"/>
                <a:gd name="T19" fmla="*/ 137072593 h 638"/>
                <a:gd name="T20" fmla="*/ 123547498 w 701"/>
                <a:gd name="T21" fmla="*/ 169395918 h 638"/>
                <a:gd name="T22" fmla="*/ 78566925 w 701"/>
                <a:gd name="T23" fmla="*/ 153832692 h 638"/>
                <a:gd name="T24" fmla="*/ 0 w 701"/>
                <a:gd name="T25" fmla="*/ 153832692 h 638"/>
                <a:gd name="T26" fmla="*/ 76167734 w 701"/>
                <a:gd name="T27" fmla="*/ 167600221 h 638"/>
                <a:gd name="T28" fmla="*/ 120548897 w 701"/>
                <a:gd name="T29" fmla="*/ 185557194 h 638"/>
                <a:gd name="T30" fmla="*/ 125946690 w 701"/>
                <a:gd name="T31" fmla="*/ 282525622 h 638"/>
                <a:gd name="T32" fmla="*/ 78566925 w 701"/>
                <a:gd name="T33" fmla="*/ 320834090 h 638"/>
                <a:gd name="T34" fmla="*/ 157133076 w 701"/>
                <a:gd name="T35" fmla="*/ 320834090 h 638"/>
                <a:gd name="T36" fmla="*/ 155334070 w 701"/>
                <a:gd name="T37" fmla="*/ 234639845 h 638"/>
                <a:gd name="T38" fmla="*/ 208711037 w 701"/>
                <a:gd name="T39" fmla="*/ 223865661 h 638"/>
                <a:gd name="T40" fmla="*/ 341854526 w 701"/>
                <a:gd name="T41" fmla="*/ 342383231 h 638"/>
                <a:gd name="T42" fmla="*/ 420421451 w 701"/>
                <a:gd name="T43" fmla="*/ 342383231 h 638"/>
                <a:gd name="T44" fmla="*/ 298672959 w 701"/>
                <a:gd name="T45" fmla="*/ 123305838 h 638"/>
                <a:gd name="T46" fmla="*/ 298672959 w 701"/>
                <a:gd name="T47" fmla="*/ 184958370 h 638"/>
                <a:gd name="T48" fmla="*/ 268686168 w 701"/>
                <a:gd name="T49" fmla="*/ 161614305 h 638"/>
                <a:gd name="T50" fmla="*/ 267486572 w 701"/>
                <a:gd name="T51" fmla="*/ 153832692 h 638"/>
                <a:gd name="T52" fmla="*/ 211110229 w 701"/>
                <a:gd name="T53" fmla="*/ 39505341 h 638"/>
                <a:gd name="T54" fmla="*/ 272884365 w 701"/>
                <a:gd name="T55" fmla="*/ 39505341 h 638"/>
                <a:gd name="T56" fmla="*/ 211110229 w 701"/>
                <a:gd name="T57" fmla="*/ 39505341 h 638"/>
                <a:gd name="T58" fmla="*/ 8396394 w 701"/>
                <a:gd name="T59" fmla="*/ 153832692 h 638"/>
                <a:gd name="T60" fmla="*/ 70170531 w 701"/>
                <a:gd name="T61" fmla="*/ 153832692 h 638"/>
                <a:gd name="T62" fmla="*/ 148736682 w 701"/>
                <a:gd name="T63" fmla="*/ 320834090 h 638"/>
                <a:gd name="T64" fmla="*/ 86963319 w 701"/>
                <a:gd name="T65" fmla="*/ 320834090 h 638"/>
                <a:gd name="T66" fmla="*/ 148736682 w 701"/>
                <a:gd name="T67" fmla="*/ 320834090 h 638"/>
                <a:gd name="T68" fmla="*/ 172726269 w 701"/>
                <a:gd name="T69" fmla="*/ 141861635 h 638"/>
                <a:gd name="T70" fmla="*/ 172726269 w 701"/>
                <a:gd name="T71" fmla="*/ 229252753 h 638"/>
                <a:gd name="T72" fmla="*/ 381438081 w 701"/>
                <a:gd name="T73" fmla="*/ 373508909 h 638"/>
                <a:gd name="T74" fmla="*/ 381438081 w 701"/>
                <a:gd name="T75" fmla="*/ 311256779 h 638"/>
                <a:gd name="T76" fmla="*/ 381438081 w 701"/>
                <a:gd name="T77" fmla="*/ 373508909 h 6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01" h="638">
                  <a:moveTo>
                    <a:pt x="636" y="506"/>
                  </a:moveTo>
                  <a:cubicBezTo>
                    <a:pt x="617" y="506"/>
                    <a:pt x="600" y="514"/>
                    <a:pt x="589" y="526"/>
                  </a:cubicBezTo>
                  <a:cubicBezTo>
                    <a:pt x="357" y="363"/>
                    <a:pt x="357" y="363"/>
                    <a:pt x="357" y="363"/>
                  </a:cubicBezTo>
                  <a:cubicBezTo>
                    <a:pt x="369" y="349"/>
                    <a:pt x="375" y="330"/>
                    <a:pt x="375" y="310"/>
                  </a:cubicBezTo>
                  <a:cubicBezTo>
                    <a:pt x="375" y="305"/>
                    <a:pt x="375" y="300"/>
                    <a:pt x="374" y="296"/>
                  </a:cubicBezTo>
                  <a:cubicBezTo>
                    <a:pt x="436" y="280"/>
                    <a:pt x="436" y="280"/>
                    <a:pt x="436" y="280"/>
                  </a:cubicBezTo>
                  <a:cubicBezTo>
                    <a:pt x="445" y="305"/>
                    <a:pt x="469" y="323"/>
                    <a:pt x="498" y="323"/>
                  </a:cubicBezTo>
                  <a:cubicBezTo>
                    <a:pt x="534" y="323"/>
                    <a:pt x="563" y="294"/>
                    <a:pt x="563" y="257"/>
                  </a:cubicBezTo>
                  <a:cubicBezTo>
                    <a:pt x="563" y="221"/>
                    <a:pt x="534" y="192"/>
                    <a:pt x="498" y="192"/>
                  </a:cubicBezTo>
                  <a:cubicBezTo>
                    <a:pt x="461" y="192"/>
                    <a:pt x="432" y="221"/>
                    <a:pt x="432" y="257"/>
                  </a:cubicBezTo>
                  <a:cubicBezTo>
                    <a:pt x="432" y="261"/>
                    <a:pt x="432" y="264"/>
                    <a:pt x="433" y="267"/>
                  </a:cubicBezTo>
                  <a:cubicBezTo>
                    <a:pt x="371" y="282"/>
                    <a:pt x="371" y="282"/>
                    <a:pt x="371" y="282"/>
                  </a:cubicBezTo>
                  <a:cubicBezTo>
                    <a:pt x="364" y="262"/>
                    <a:pt x="350" y="245"/>
                    <a:pt x="332" y="235"/>
                  </a:cubicBezTo>
                  <a:cubicBezTo>
                    <a:pt x="382" y="128"/>
                    <a:pt x="382" y="128"/>
                    <a:pt x="382" y="128"/>
                  </a:cubicBezTo>
                  <a:cubicBezTo>
                    <a:pt x="389" y="130"/>
                    <a:pt x="396" y="131"/>
                    <a:pt x="403" y="131"/>
                  </a:cubicBezTo>
                  <a:cubicBezTo>
                    <a:pt x="440" y="131"/>
                    <a:pt x="469" y="102"/>
                    <a:pt x="469" y="66"/>
                  </a:cubicBezTo>
                  <a:cubicBezTo>
                    <a:pt x="469" y="29"/>
                    <a:pt x="440" y="0"/>
                    <a:pt x="403" y="0"/>
                  </a:cubicBezTo>
                  <a:cubicBezTo>
                    <a:pt x="367" y="0"/>
                    <a:pt x="338" y="29"/>
                    <a:pt x="338" y="66"/>
                  </a:cubicBezTo>
                  <a:cubicBezTo>
                    <a:pt x="338" y="89"/>
                    <a:pt x="350" y="110"/>
                    <a:pt x="369" y="122"/>
                  </a:cubicBezTo>
                  <a:cubicBezTo>
                    <a:pt x="319" y="229"/>
                    <a:pt x="319" y="229"/>
                    <a:pt x="319" y="229"/>
                  </a:cubicBezTo>
                  <a:cubicBezTo>
                    <a:pt x="309" y="225"/>
                    <a:pt x="299" y="223"/>
                    <a:pt x="288" y="223"/>
                  </a:cubicBezTo>
                  <a:cubicBezTo>
                    <a:pt x="250" y="223"/>
                    <a:pt x="217" y="248"/>
                    <a:pt x="206" y="283"/>
                  </a:cubicBezTo>
                  <a:cubicBezTo>
                    <a:pt x="130" y="266"/>
                    <a:pt x="130" y="266"/>
                    <a:pt x="130" y="266"/>
                  </a:cubicBezTo>
                  <a:cubicBezTo>
                    <a:pt x="131" y="263"/>
                    <a:pt x="131" y="260"/>
                    <a:pt x="131" y="257"/>
                  </a:cubicBezTo>
                  <a:cubicBezTo>
                    <a:pt x="131" y="221"/>
                    <a:pt x="102" y="192"/>
                    <a:pt x="65" y="192"/>
                  </a:cubicBezTo>
                  <a:cubicBezTo>
                    <a:pt x="29" y="192"/>
                    <a:pt x="0" y="221"/>
                    <a:pt x="0" y="257"/>
                  </a:cubicBezTo>
                  <a:cubicBezTo>
                    <a:pt x="0" y="294"/>
                    <a:pt x="29" y="323"/>
                    <a:pt x="65" y="323"/>
                  </a:cubicBezTo>
                  <a:cubicBezTo>
                    <a:pt x="94" y="323"/>
                    <a:pt x="118" y="305"/>
                    <a:pt x="127" y="280"/>
                  </a:cubicBezTo>
                  <a:cubicBezTo>
                    <a:pt x="202" y="297"/>
                    <a:pt x="202" y="297"/>
                    <a:pt x="202" y="297"/>
                  </a:cubicBezTo>
                  <a:cubicBezTo>
                    <a:pt x="201" y="301"/>
                    <a:pt x="201" y="306"/>
                    <a:pt x="201" y="310"/>
                  </a:cubicBezTo>
                  <a:cubicBezTo>
                    <a:pt x="201" y="343"/>
                    <a:pt x="219" y="371"/>
                    <a:pt x="246" y="386"/>
                  </a:cubicBezTo>
                  <a:cubicBezTo>
                    <a:pt x="210" y="472"/>
                    <a:pt x="210" y="472"/>
                    <a:pt x="210" y="472"/>
                  </a:cubicBezTo>
                  <a:cubicBezTo>
                    <a:pt x="206" y="471"/>
                    <a:pt x="201" y="470"/>
                    <a:pt x="196" y="470"/>
                  </a:cubicBezTo>
                  <a:cubicBezTo>
                    <a:pt x="160" y="470"/>
                    <a:pt x="131" y="500"/>
                    <a:pt x="131" y="536"/>
                  </a:cubicBezTo>
                  <a:cubicBezTo>
                    <a:pt x="131" y="572"/>
                    <a:pt x="160" y="602"/>
                    <a:pt x="196" y="602"/>
                  </a:cubicBezTo>
                  <a:cubicBezTo>
                    <a:pt x="232" y="602"/>
                    <a:pt x="262" y="572"/>
                    <a:pt x="262" y="536"/>
                  </a:cubicBezTo>
                  <a:cubicBezTo>
                    <a:pt x="262" y="510"/>
                    <a:pt x="246" y="487"/>
                    <a:pt x="224" y="476"/>
                  </a:cubicBezTo>
                  <a:cubicBezTo>
                    <a:pt x="259" y="392"/>
                    <a:pt x="259" y="392"/>
                    <a:pt x="259" y="392"/>
                  </a:cubicBezTo>
                  <a:cubicBezTo>
                    <a:pt x="268" y="396"/>
                    <a:pt x="278" y="397"/>
                    <a:pt x="288" y="397"/>
                  </a:cubicBezTo>
                  <a:cubicBezTo>
                    <a:pt x="311" y="397"/>
                    <a:pt x="332" y="388"/>
                    <a:pt x="348" y="374"/>
                  </a:cubicBezTo>
                  <a:cubicBezTo>
                    <a:pt x="580" y="537"/>
                    <a:pt x="580" y="537"/>
                    <a:pt x="580" y="537"/>
                  </a:cubicBezTo>
                  <a:cubicBezTo>
                    <a:pt x="574" y="547"/>
                    <a:pt x="570" y="559"/>
                    <a:pt x="570" y="572"/>
                  </a:cubicBezTo>
                  <a:cubicBezTo>
                    <a:pt x="570" y="608"/>
                    <a:pt x="599" y="638"/>
                    <a:pt x="636" y="638"/>
                  </a:cubicBezTo>
                  <a:cubicBezTo>
                    <a:pt x="672" y="638"/>
                    <a:pt x="701" y="608"/>
                    <a:pt x="701" y="572"/>
                  </a:cubicBezTo>
                  <a:cubicBezTo>
                    <a:pt x="701" y="536"/>
                    <a:pt x="672" y="506"/>
                    <a:pt x="636" y="506"/>
                  </a:cubicBezTo>
                  <a:close/>
                  <a:moveTo>
                    <a:pt x="498" y="206"/>
                  </a:moveTo>
                  <a:cubicBezTo>
                    <a:pt x="526" y="206"/>
                    <a:pt x="549" y="229"/>
                    <a:pt x="549" y="257"/>
                  </a:cubicBezTo>
                  <a:cubicBezTo>
                    <a:pt x="549" y="286"/>
                    <a:pt x="526" y="309"/>
                    <a:pt x="498" y="309"/>
                  </a:cubicBezTo>
                  <a:cubicBezTo>
                    <a:pt x="474" y="309"/>
                    <a:pt x="453" y="292"/>
                    <a:pt x="448" y="270"/>
                  </a:cubicBezTo>
                  <a:cubicBezTo>
                    <a:pt x="448" y="270"/>
                    <a:pt x="448" y="270"/>
                    <a:pt x="448" y="270"/>
                  </a:cubicBezTo>
                  <a:cubicBezTo>
                    <a:pt x="448" y="270"/>
                    <a:pt x="448" y="270"/>
                    <a:pt x="448" y="270"/>
                  </a:cubicBezTo>
                  <a:cubicBezTo>
                    <a:pt x="447" y="266"/>
                    <a:pt x="446" y="262"/>
                    <a:pt x="446" y="257"/>
                  </a:cubicBezTo>
                  <a:cubicBezTo>
                    <a:pt x="446" y="229"/>
                    <a:pt x="469" y="206"/>
                    <a:pt x="498" y="206"/>
                  </a:cubicBezTo>
                  <a:close/>
                  <a:moveTo>
                    <a:pt x="352" y="66"/>
                  </a:moveTo>
                  <a:cubicBezTo>
                    <a:pt x="352" y="37"/>
                    <a:pt x="375" y="14"/>
                    <a:pt x="403" y="14"/>
                  </a:cubicBezTo>
                  <a:cubicBezTo>
                    <a:pt x="432" y="14"/>
                    <a:pt x="455" y="37"/>
                    <a:pt x="455" y="66"/>
                  </a:cubicBezTo>
                  <a:cubicBezTo>
                    <a:pt x="455" y="94"/>
                    <a:pt x="432" y="117"/>
                    <a:pt x="403" y="117"/>
                  </a:cubicBezTo>
                  <a:cubicBezTo>
                    <a:pt x="375" y="117"/>
                    <a:pt x="352" y="94"/>
                    <a:pt x="352" y="66"/>
                  </a:cubicBezTo>
                  <a:close/>
                  <a:moveTo>
                    <a:pt x="65" y="309"/>
                  </a:moveTo>
                  <a:cubicBezTo>
                    <a:pt x="37" y="309"/>
                    <a:pt x="14" y="286"/>
                    <a:pt x="14" y="257"/>
                  </a:cubicBezTo>
                  <a:cubicBezTo>
                    <a:pt x="14" y="229"/>
                    <a:pt x="37" y="206"/>
                    <a:pt x="65" y="206"/>
                  </a:cubicBezTo>
                  <a:cubicBezTo>
                    <a:pt x="94" y="206"/>
                    <a:pt x="117" y="229"/>
                    <a:pt x="117" y="257"/>
                  </a:cubicBezTo>
                  <a:cubicBezTo>
                    <a:pt x="117" y="286"/>
                    <a:pt x="94" y="309"/>
                    <a:pt x="65" y="309"/>
                  </a:cubicBezTo>
                  <a:close/>
                  <a:moveTo>
                    <a:pt x="248" y="536"/>
                  </a:moveTo>
                  <a:cubicBezTo>
                    <a:pt x="248" y="564"/>
                    <a:pt x="225" y="588"/>
                    <a:pt x="196" y="588"/>
                  </a:cubicBezTo>
                  <a:cubicBezTo>
                    <a:pt x="168" y="588"/>
                    <a:pt x="145" y="564"/>
                    <a:pt x="145" y="536"/>
                  </a:cubicBezTo>
                  <a:cubicBezTo>
                    <a:pt x="145" y="508"/>
                    <a:pt x="168" y="484"/>
                    <a:pt x="196" y="484"/>
                  </a:cubicBezTo>
                  <a:cubicBezTo>
                    <a:pt x="225" y="484"/>
                    <a:pt x="248" y="508"/>
                    <a:pt x="248" y="536"/>
                  </a:cubicBezTo>
                  <a:close/>
                  <a:moveTo>
                    <a:pt x="215" y="310"/>
                  </a:moveTo>
                  <a:cubicBezTo>
                    <a:pt x="215" y="270"/>
                    <a:pt x="248" y="237"/>
                    <a:pt x="288" y="237"/>
                  </a:cubicBezTo>
                  <a:cubicBezTo>
                    <a:pt x="329" y="237"/>
                    <a:pt x="361" y="270"/>
                    <a:pt x="361" y="310"/>
                  </a:cubicBezTo>
                  <a:cubicBezTo>
                    <a:pt x="361" y="351"/>
                    <a:pt x="329" y="383"/>
                    <a:pt x="288" y="383"/>
                  </a:cubicBezTo>
                  <a:cubicBezTo>
                    <a:pt x="248" y="383"/>
                    <a:pt x="215" y="351"/>
                    <a:pt x="215" y="310"/>
                  </a:cubicBezTo>
                  <a:close/>
                  <a:moveTo>
                    <a:pt x="636" y="624"/>
                  </a:moveTo>
                  <a:cubicBezTo>
                    <a:pt x="607" y="624"/>
                    <a:pt x="584" y="600"/>
                    <a:pt x="584" y="572"/>
                  </a:cubicBezTo>
                  <a:cubicBezTo>
                    <a:pt x="584" y="544"/>
                    <a:pt x="607" y="520"/>
                    <a:pt x="636" y="520"/>
                  </a:cubicBezTo>
                  <a:cubicBezTo>
                    <a:pt x="664" y="520"/>
                    <a:pt x="687" y="544"/>
                    <a:pt x="687" y="572"/>
                  </a:cubicBezTo>
                  <a:cubicBezTo>
                    <a:pt x="687" y="600"/>
                    <a:pt x="664" y="624"/>
                    <a:pt x="636" y="624"/>
                  </a:cubicBezTo>
                  <a:close/>
                </a:path>
              </a:pathLst>
            </a:custGeom>
            <a:solidFill>
              <a:schemeClr val="bg1"/>
            </a:solidFill>
            <a:ln w="12700">
              <a:solidFill>
                <a:schemeClr val="bg1"/>
              </a:solidFill>
              <a:round/>
              <a:headEnd/>
              <a:tailEnd/>
            </a:ln>
          </p:spPr>
          <p:txBody>
            <a:bodyPr/>
            <a:lstStyle/>
            <a:p>
              <a:endParaRPr lang="en-NZ"/>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par>
                                <p:cTn id="8" presetID="1" presetClass="entr" presetSubtype="0" fill="hold" grpId="1" nodeType="withEffect">
                                  <p:stCondLst>
                                    <p:cond delay="1000"/>
                                  </p:stCondLst>
                                  <p:childTnLst>
                                    <p:set>
                                      <p:cBhvr>
                                        <p:cTn id="9" dur="1" fill="hold">
                                          <p:stCondLst>
                                            <p:cond delay="0"/>
                                          </p:stCondLst>
                                        </p:cTn>
                                        <p:tgtEl>
                                          <p:spTgt spid="5"/>
                                        </p:tgtEl>
                                        <p:attrNameLst>
                                          <p:attrName>style.visibility</p:attrName>
                                        </p:attrNameLst>
                                      </p:cBhvr>
                                      <p:to>
                                        <p:strVal val="visible"/>
                                      </p:to>
                                    </p:set>
                                  </p:childTnLst>
                                </p:cTn>
                              </p:par>
                              <p:par>
                                <p:cTn id="10" presetID="63" presetClass="path" presetSubtype="0" accel="50000" decel="50000" fill="hold" grpId="0" nodeType="withEffect">
                                  <p:stCondLst>
                                    <p:cond delay="500"/>
                                  </p:stCondLst>
                                  <p:childTnLst>
                                    <p:animMotion origin="layout" path="M -0.33659 4.81481E-6 L 1.45833E-6 4.81481E-6 " pathEditMode="relative" rAng="0" ptsTypes="AA">
                                      <p:cBhvr>
                                        <p:cTn id="11" dur="1500" fill="hold"/>
                                        <p:tgtEl>
                                          <p:spTgt spid="5"/>
                                        </p:tgtEl>
                                        <p:attrNameLst>
                                          <p:attrName>ppt_x</p:attrName>
                                          <p:attrName>ppt_y</p:attrName>
                                        </p:attrNameLst>
                                      </p:cBhvr>
                                      <p:rCtr x="16836" y="0"/>
                                    </p:animMotion>
                                  </p:childTnLst>
                                </p:cTn>
                              </p:par>
                            </p:childTnLst>
                          </p:cTn>
                        </p:par>
                        <p:par>
                          <p:cTn id="12" fill="hold" nodeType="afterGroup">
                            <p:stCondLst>
                              <p:cond delay="2000"/>
                            </p:stCondLst>
                            <p:childTnLst>
                              <p:par>
                                <p:cTn id="13" presetID="2" presetClass="entr" presetSubtype="2" fill="hold" nodeType="afterEffect">
                                  <p:stCondLst>
                                    <p:cond delay="250"/>
                                  </p:stCondLst>
                                  <p:childTnLst>
                                    <p:set>
                                      <p:cBhvr>
                                        <p:cTn id="14" dur="1" fill="hold">
                                          <p:stCondLst>
                                            <p:cond delay="0"/>
                                          </p:stCondLst>
                                        </p:cTn>
                                        <p:tgtEl>
                                          <p:spTgt spid="36"/>
                                        </p:tgtEl>
                                        <p:attrNameLst>
                                          <p:attrName>style.visibility</p:attrName>
                                        </p:attrNameLst>
                                      </p:cBhvr>
                                      <p:to>
                                        <p:strVal val="visible"/>
                                      </p:to>
                                    </p:set>
                                    <p:anim calcmode="lin" valueType="num">
                                      <p:cBhvr additive="base">
                                        <p:cTn id="15" dur="1250" fill="hold"/>
                                        <p:tgtEl>
                                          <p:spTgt spid="36"/>
                                        </p:tgtEl>
                                        <p:attrNameLst>
                                          <p:attrName>ppt_x</p:attrName>
                                        </p:attrNameLst>
                                      </p:cBhvr>
                                      <p:tavLst>
                                        <p:tav tm="0">
                                          <p:val>
                                            <p:strVal val="1+#ppt_w/2"/>
                                          </p:val>
                                        </p:tav>
                                        <p:tav tm="100000">
                                          <p:val>
                                            <p:strVal val="#ppt_x"/>
                                          </p:val>
                                        </p:tav>
                                      </p:tavLst>
                                    </p:anim>
                                    <p:anim calcmode="lin" valueType="num">
                                      <p:cBhvr additive="base">
                                        <p:cTn id="16" dur="1250" fill="hold"/>
                                        <p:tgtEl>
                                          <p:spTgt spid="36"/>
                                        </p:tgtEl>
                                        <p:attrNameLst>
                                          <p:attrName>ppt_y</p:attrName>
                                        </p:attrNameLst>
                                      </p:cBhvr>
                                      <p:tavLst>
                                        <p:tav tm="0">
                                          <p:val>
                                            <p:strVal val="#ppt_y"/>
                                          </p:val>
                                        </p:tav>
                                        <p:tav tm="100000">
                                          <p:val>
                                            <p:strVal val="#ppt_y"/>
                                          </p:val>
                                        </p:tav>
                                      </p:tavLst>
                                    </p:anim>
                                  </p:childTnLst>
                                </p:cTn>
                              </p:par>
                            </p:childTnLst>
                          </p:cTn>
                        </p:par>
                        <p:par>
                          <p:cTn id="17" fill="hold" nodeType="afterGroup">
                            <p:stCondLst>
                              <p:cond delay="3500"/>
                            </p:stCondLst>
                            <p:childTnLst>
                              <p:par>
                                <p:cTn id="18" presetID="2" presetClass="entr" presetSubtype="2" fill="hold" nodeType="afterEffect">
                                  <p:stCondLst>
                                    <p:cond delay="250"/>
                                  </p:stCondLst>
                                  <p:childTnLst>
                                    <p:set>
                                      <p:cBhvr>
                                        <p:cTn id="19" dur="1" fill="hold">
                                          <p:stCondLst>
                                            <p:cond delay="0"/>
                                          </p:stCondLst>
                                        </p:cTn>
                                        <p:tgtEl>
                                          <p:spTgt spid="42"/>
                                        </p:tgtEl>
                                        <p:attrNameLst>
                                          <p:attrName>style.visibility</p:attrName>
                                        </p:attrNameLst>
                                      </p:cBhvr>
                                      <p:to>
                                        <p:strVal val="visible"/>
                                      </p:to>
                                    </p:set>
                                    <p:anim calcmode="lin" valueType="num">
                                      <p:cBhvr additive="base">
                                        <p:cTn id="20" dur="1250" fill="hold"/>
                                        <p:tgtEl>
                                          <p:spTgt spid="42"/>
                                        </p:tgtEl>
                                        <p:attrNameLst>
                                          <p:attrName>ppt_x</p:attrName>
                                        </p:attrNameLst>
                                      </p:cBhvr>
                                      <p:tavLst>
                                        <p:tav tm="0">
                                          <p:val>
                                            <p:strVal val="1+#ppt_w/2"/>
                                          </p:val>
                                        </p:tav>
                                        <p:tav tm="100000">
                                          <p:val>
                                            <p:strVal val="#ppt_x"/>
                                          </p:val>
                                        </p:tav>
                                      </p:tavLst>
                                    </p:anim>
                                    <p:anim calcmode="lin" valueType="num">
                                      <p:cBhvr additive="base">
                                        <p:cTn id="21" dur="1250" fill="hold"/>
                                        <p:tgtEl>
                                          <p:spTgt spid="42"/>
                                        </p:tgtEl>
                                        <p:attrNameLst>
                                          <p:attrName>ppt_y</p:attrName>
                                        </p:attrNameLst>
                                      </p:cBhvr>
                                      <p:tavLst>
                                        <p:tav tm="0">
                                          <p:val>
                                            <p:strVal val="#ppt_y"/>
                                          </p:val>
                                        </p:tav>
                                        <p:tav tm="100000">
                                          <p:val>
                                            <p:strVal val="#ppt_y"/>
                                          </p:val>
                                        </p:tav>
                                      </p:tavLst>
                                    </p:anim>
                                  </p:childTnLst>
                                </p:cTn>
                              </p:par>
                            </p:childTnLst>
                          </p:cTn>
                        </p:par>
                        <p:par>
                          <p:cTn id="22" fill="hold" nodeType="afterGroup">
                            <p:stCondLst>
                              <p:cond delay="5000"/>
                            </p:stCondLst>
                            <p:childTnLst>
                              <p:par>
                                <p:cTn id="23" presetID="2" presetClass="entr" presetSubtype="2" fill="hold" nodeType="afterEffect">
                                  <p:stCondLst>
                                    <p:cond delay="250"/>
                                  </p:stCondLst>
                                  <p:childTnLst>
                                    <p:set>
                                      <p:cBhvr>
                                        <p:cTn id="24" dur="1" fill="hold">
                                          <p:stCondLst>
                                            <p:cond delay="0"/>
                                          </p:stCondLst>
                                        </p:cTn>
                                        <p:tgtEl>
                                          <p:spTgt spid="38"/>
                                        </p:tgtEl>
                                        <p:attrNameLst>
                                          <p:attrName>style.visibility</p:attrName>
                                        </p:attrNameLst>
                                      </p:cBhvr>
                                      <p:to>
                                        <p:strVal val="visible"/>
                                      </p:to>
                                    </p:set>
                                    <p:anim calcmode="lin" valueType="num">
                                      <p:cBhvr additive="base">
                                        <p:cTn id="25" dur="1250" fill="hold"/>
                                        <p:tgtEl>
                                          <p:spTgt spid="38"/>
                                        </p:tgtEl>
                                        <p:attrNameLst>
                                          <p:attrName>ppt_x</p:attrName>
                                        </p:attrNameLst>
                                      </p:cBhvr>
                                      <p:tavLst>
                                        <p:tav tm="0">
                                          <p:val>
                                            <p:strVal val="1+#ppt_w/2"/>
                                          </p:val>
                                        </p:tav>
                                        <p:tav tm="100000">
                                          <p:val>
                                            <p:strVal val="#ppt_x"/>
                                          </p:val>
                                        </p:tav>
                                      </p:tavLst>
                                    </p:anim>
                                    <p:anim calcmode="lin" valueType="num">
                                      <p:cBhvr additive="base">
                                        <p:cTn id="26" dur="1250" fill="hold"/>
                                        <p:tgtEl>
                                          <p:spTgt spid="38"/>
                                        </p:tgtEl>
                                        <p:attrNameLst>
                                          <p:attrName>ppt_y</p:attrName>
                                        </p:attrNameLst>
                                      </p:cBhvr>
                                      <p:tavLst>
                                        <p:tav tm="0">
                                          <p:val>
                                            <p:strVal val="#ppt_y"/>
                                          </p:val>
                                        </p:tav>
                                        <p:tav tm="100000">
                                          <p:val>
                                            <p:strVal val="#ppt_y"/>
                                          </p:val>
                                        </p:tav>
                                      </p:tavLst>
                                    </p:anim>
                                  </p:childTnLst>
                                </p:cTn>
                              </p:par>
                            </p:childTnLst>
                          </p:cTn>
                        </p:par>
                        <p:par>
                          <p:cTn id="27" fill="hold" nodeType="afterGroup">
                            <p:stCondLst>
                              <p:cond delay="6500"/>
                            </p:stCondLst>
                            <p:childTnLst>
                              <p:par>
                                <p:cTn id="28" presetID="2" presetClass="entr" presetSubtype="2" fill="hold" nodeType="afterEffect">
                                  <p:stCondLst>
                                    <p:cond delay="250"/>
                                  </p:stCondLst>
                                  <p:childTnLst>
                                    <p:set>
                                      <p:cBhvr>
                                        <p:cTn id="29" dur="1" fill="hold">
                                          <p:stCondLst>
                                            <p:cond delay="0"/>
                                          </p:stCondLst>
                                        </p:cTn>
                                        <p:tgtEl>
                                          <p:spTgt spid="39"/>
                                        </p:tgtEl>
                                        <p:attrNameLst>
                                          <p:attrName>style.visibility</p:attrName>
                                        </p:attrNameLst>
                                      </p:cBhvr>
                                      <p:to>
                                        <p:strVal val="visible"/>
                                      </p:to>
                                    </p:set>
                                    <p:anim calcmode="lin" valueType="num">
                                      <p:cBhvr additive="base">
                                        <p:cTn id="30" dur="1250" fill="hold"/>
                                        <p:tgtEl>
                                          <p:spTgt spid="39"/>
                                        </p:tgtEl>
                                        <p:attrNameLst>
                                          <p:attrName>ppt_x</p:attrName>
                                        </p:attrNameLst>
                                      </p:cBhvr>
                                      <p:tavLst>
                                        <p:tav tm="0">
                                          <p:val>
                                            <p:strVal val="1+#ppt_w/2"/>
                                          </p:val>
                                        </p:tav>
                                        <p:tav tm="100000">
                                          <p:val>
                                            <p:strVal val="#ppt_x"/>
                                          </p:val>
                                        </p:tav>
                                      </p:tavLst>
                                    </p:anim>
                                    <p:anim calcmode="lin" valueType="num">
                                      <p:cBhvr additive="base">
                                        <p:cTn id="31" dur="1250" fill="hold"/>
                                        <p:tgtEl>
                                          <p:spTgt spid="39"/>
                                        </p:tgtEl>
                                        <p:attrNameLst>
                                          <p:attrName>ppt_y</p:attrName>
                                        </p:attrNameLst>
                                      </p:cBhvr>
                                      <p:tavLst>
                                        <p:tav tm="0">
                                          <p:val>
                                            <p:strVal val="#ppt_y"/>
                                          </p:val>
                                        </p:tav>
                                        <p:tav tm="100000">
                                          <p:val>
                                            <p:strVal val="#ppt_y"/>
                                          </p:val>
                                        </p:tav>
                                      </p:tavLst>
                                    </p:anim>
                                  </p:childTnLst>
                                </p:cTn>
                              </p:par>
                            </p:childTnLst>
                          </p:cTn>
                        </p:par>
                        <p:par>
                          <p:cTn id="32" fill="hold" nodeType="afterGroup">
                            <p:stCondLst>
                              <p:cond delay="8000"/>
                            </p:stCondLst>
                            <p:childTnLst>
                              <p:par>
                                <p:cTn id="33" presetID="2" presetClass="entr" presetSubtype="2" fill="hold" nodeType="afterEffect">
                                  <p:stCondLst>
                                    <p:cond delay="250"/>
                                  </p:stCondLst>
                                  <p:childTnLst>
                                    <p:set>
                                      <p:cBhvr>
                                        <p:cTn id="34" dur="1" fill="hold">
                                          <p:stCondLst>
                                            <p:cond delay="0"/>
                                          </p:stCondLst>
                                        </p:cTn>
                                        <p:tgtEl>
                                          <p:spTgt spid="40"/>
                                        </p:tgtEl>
                                        <p:attrNameLst>
                                          <p:attrName>style.visibility</p:attrName>
                                        </p:attrNameLst>
                                      </p:cBhvr>
                                      <p:to>
                                        <p:strVal val="visible"/>
                                      </p:to>
                                    </p:set>
                                    <p:anim calcmode="lin" valueType="num">
                                      <p:cBhvr additive="base">
                                        <p:cTn id="35" dur="1250" fill="hold"/>
                                        <p:tgtEl>
                                          <p:spTgt spid="40"/>
                                        </p:tgtEl>
                                        <p:attrNameLst>
                                          <p:attrName>ppt_x</p:attrName>
                                        </p:attrNameLst>
                                      </p:cBhvr>
                                      <p:tavLst>
                                        <p:tav tm="0">
                                          <p:val>
                                            <p:strVal val="1+#ppt_w/2"/>
                                          </p:val>
                                        </p:tav>
                                        <p:tav tm="100000">
                                          <p:val>
                                            <p:strVal val="#ppt_x"/>
                                          </p:val>
                                        </p:tav>
                                      </p:tavLst>
                                    </p:anim>
                                    <p:anim calcmode="lin" valueType="num">
                                      <p:cBhvr additive="base">
                                        <p:cTn id="36" dur="1250" fill="hold"/>
                                        <p:tgtEl>
                                          <p:spTgt spid="40"/>
                                        </p:tgtEl>
                                        <p:attrNameLst>
                                          <p:attrName>ppt_y</p:attrName>
                                        </p:attrNameLst>
                                      </p:cBhvr>
                                      <p:tavLst>
                                        <p:tav tm="0">
                                          <p:val>
                                            <p:strVal val="#ppt_y"/>
                                          </p:val>
                                        </p:tav>
                                        <p:tav tm="100000">
                                          <p:val>
                                            <p:strVal val="#ppt_y"/>
                                          </p:val>
                                        </p:tav>
                                      </p:tavLst>
                                    </p:anim>
                                  </p:childTnLst>
                                </p:cTn>
                              </p:par>
                            </p:childTnLst>
                          </p:cTn>
                        </p:par>
                        <p:par>
                          <p:cTn id="37" fill="hold" nodeType="afterGroup">
                            <p:stCondLst>
                              <p:cond delay="9500"/>
                            </p:stCondLst>
                            <p:childTnLst>
                              <p:par>
                                <p:cTn id="38" presetID="2" presetClass="entr" presetSubtype="2" fill="hold" nodeType="afterEffect">
                                  <p:stCondLst>
                                    <p:cond delay="250"/>
                                  </p:stCondLst>
                                  <p:childTnLst>
                                    <p:set>
                                      <p:cBhvr>
                                        <p:cTn id="39" dur="1" fill="hold">
                                          <p:stCondLst>
                                            <p:cond delay="0"/>
                                          </p:stCondLst>
                                        </p:cTn>
                                        <p:tgtEl>
                                          <p:spTgt spid="41"/>
                                        </p:tgtEl>
                                        <p:attrNameLst>
                                          <p:attrName>style.visibility</p:attrName>
                                        </p:attrNameLst>
                                      </p:cBhvr>
                                      <p:to>
                                        <p:strVal val="visible"/>
                                      </p:to>
                                    </p:set>
                                    <p:anim calcmode="lin" valueType="num">
                                      <p:cBhvr additive="base">
                                        <p:cTn id="40" dur="1250" fill="hold"/>
                                        <p:tgtEl>
                                          <p:spTgt spid="41"/>
                                        </p:tgtEl>
                                        <p:attrNameLst>
                                          <p:attrName>ppt_x</p:attrName>
                                        </p:attrNameLst>
                                      </p:cBhvr>
                                      <p:tavLst>
                                        <p:tav tm="0">
                                          <p:val>
                                            <p:strVal val="1+#ppt_w/2"/>
                                          </p:val>
                                        </p:tav>
                                        <p:tav tm="100000">
                                          <p:val>
                                            <p:strVal val="#ppt_x"/>
                                          </p:val>
                                        </p:tav>
                                      </p:tavLst>
                                    </p:anim>
                                    <p:anim calcmode="lin" valueType="num">
                                      <p:cBhvr additive="base">
                                        <p:cTn id="41" dur="125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5" grpId="1"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Łącznik prosty 3">
            <a:extLst>
              <a:ext uri="{FF2B5EF4-FFF2-40B4-BE49-F238E27FC236}">
                <a16:creationId xmlns:a16="http://schemas.microsoft.com/office/drawing/2014/main" id="{5B1DA825-A783-654B-2527-586B2CE3CD01}"/>
              </a:ext>
            </a:extLst>
          </p:cNvPr>
          <p:cNvCxnSpPr/>
          <p:nvPr/>
        </p:nvCxnSpPr>
        <p:spPr>
          <a:xfrm flipH="1" flipV="1">
            <a:off x="827088" y="1476375"/>
            <a:ext cx="0" cy="3130550"/>
          </a:xfrm>
          <a:prstGeom prst="line">
            <a:avLst/>
          </a:prstGeom>
          <a:ln w="19050">
            <a:solidFill>
              <a:srgbClr val="7BC716"/>
            </a:solidFill>
          </a:ln>
        </p:spPr>
        <p:style>
          <a:lnRef idx="1">
            <a:schemeClr val="accent1"/>
          </a:lnRef>
          <a:fillRef idx="0">
            <a:schemeClr val="accent1"/>
          </a:fillRef>
          <a:effectRef idx="0">
            <a:schemeClr val="accent1"/>
          </a:effectRef>
          <a:fontRef idx="minor">
            <a:schemeClr val="tx1"/>
          </a:fontRef>
        </p:style>
      </p:cxnSp>
      <p:cxnSp>
        <p:nvCxnSpPr>
          <p:cNvPr id="4" name="Łącznik prosty 4">
            <a:extLst>
              <a:ext uri="{FF2B5EF4-FFF2-40B4-BE49-F238E27FC236}">
                <a16:creationId xmlns:a16="http://schemas.microsoft.com/office/drawing/2014/main" id="{8B47915A-2C04-5AD2-24F8-2D4C070E8EB5}"/>
              </a:ext>
            </a:extLst>
          </p:cNvPr>
          <p:cNvCxnSpPr/>
          <p:nvPr/>
        </p:nvCxnSpPr>
        <p:spPr>
          <a:xfrm>
            <a:off x="831850" y="1476375"/>
            <a:ext cx="8359775" cy="0"/>
          </a:xfrm>
          <a:prstGeom prst="line">
            <a:avLst/>
          </a:prstGeom>
          <a:ln w="19050" cap="rnd">
            <a:solidFill>
              <a:srgbClr val="7BC716"/>
            </a:solidFill>
            <a:round/>
          </a:ln>
        </p:spPr>
        <p:style>
          <a:lnRef idx="1">
            <a:schemeClr val="accent1"/>
          </a:lnRef>
          <a:fillRef idx="0">
            <a:schemeClr val="accent1"/>
          </a:fillRef>
          <a:effectRef idx="0">
            <a:schemeClr val="accent1"/>
          </a:effectRef>
          <a:fontRef idx="minor">
            <a:schemeClr val="tx1"/>
          </a:fontRef>
        </p:style>
      </p:cxnSp>
      <p:cxnSp>
        <p:nvCxnSpPr>
          <p:cNvPr id="5" name="Łącznik prosty 5">
            <a:extLst>
              <a:ext uri="{FF2B5EF4-FFF2-40B4-BE49-F238E27FC236}">
                <a16:creationId xmlns:a16="http://schemas.microsoft.com/office/drawing/2014/main" id="{2B2BC5D7-6107-2D36-1D8D-AA1345CF578C}"/>
              </a:ext>
            </a:extLst>
          </p:cNvPr>
          <p:cNvCxnSpPr/>
          <p:nvPr/>
        </p:nvCxnSpPr>
        <p:spPr>
          <a:xfrm>
            <a:off x="3625850" y="1485900"/>
            <a:ext cx="0" cy="557213"/>
          </a:xfrm>
          <a:prstGeom prst="line">
            <a:avLst/>
          </a:prstGeom>
          <a:ln w="19050">
            <a:solidFill>
              <a:srgbClr val="7BC716"/>
            </a:solidFill>
          </a:ln>
        </p:spPr>
        <p:style>
          <a:lnRef idx="1">
            <a:schemeClr val="accent1"/>
          </a:lnRef>
          <a:fillRef idx="0">
            <a:schemeClr val="accent1"/>
          </a:fillRef>
          <a:effectRef idx="0">
            <a:schemeClr val="accent1"/>
          </a:effectRef>
          <a:fontRef idx="minor">
            <a:schemeClr val="tx1"/>
          </a:fontRef>
        </p:style>
      </p:cxnSp>
      <p:cxnSp>
        <p:nvCxnSpPr>
          <p:cNvPr id="6" name="Łącznik prosty 6">
            <a:extLst>
              <a:ext uri="{FF2B5EF4-FFF2-40B4-BE49-F238E27FC236}">
                <a16:creationId xmlns:a16="http://schemas.microsoft.com/office/drawing/2014/main" id="{A41ED84B-65CD-84D9-D8F6-64C9CC1B58BB}"/>
              </a:ext>
            </a:extLst>
          </p:cNvPr>
          <p:cNvCxnSpPr/>
          <p:nvPr/>
        </p:nvCxnSpPr>
        <p:spPr>
          <a:xfrm>
            <a:off x="9188450" y="1481138"/>
            <a:ext cx="0" cy="557212"/>
          </a:xfrm>
          <a:prstGeom prst="line">
            <a:avLst/>
          </a:prstGeom>
          <a:ln w="19050" cap="rnd">
            <a:solidFill>
              <a:srgbClr val="7BC716"/>
            </a:solidFill>
            <a:round/>
          </a:ln>
        </p:spPr>
        <p:style>
          <a:lnRef idx="1">
            <a:schemeClr val="accent1"/>
          </a:lnRef>
          <a:fillRef idx="0">
            <a:schemeClr val="accent1"/>
          </a:fillRef>
          <a:effectRef idx="0">
            <a:schemeClr val="accent1"/>
          </a:effectRef>
          <a:fontRef idx="minor">
            <a:schemeClr val="tx1"/>
          </a:fontRef>
        </p:style>
      </p:cxnSp>
      <p:sp>
        <p:nvSpPr>
          <p:cNvPr id="7" name="Rectangle 37">
            <a:extLst>
              <a:ext uri="{FF2B5EF4-FFF2-40B4-BE49-F238E27FC236}">
                <a16:creationId xmlns:a16="http://schemas.microsoft.com/office/drawing/2014/main" id="{BD2988E8-32C9-2922-B1F7-D6A1AE348A8B}"/>
              </a:ext>
            </a:extLst>
          </p:cNvPr>
          <p:cNvSpPr/>
          <p:nvPr/>
        </p:nvSpPr>
        <p:spPr>
          <a:xfrm>
            <a:off x="1462088" y="2740025"/>
            <a:ext cx="4370387" cy="1900238"/>
          </a:xfrm>
          <a:prstGeom prst="rect">
            <a:avLst/>
          </a:prstGeom>
          <a:no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lIns="182880" tIns="182880" rIns="182880" bIns="182880" spcCol="1270"/>
          <a:lstStyle/>
          <a:p>
            <a:pPr marL="285750" indent="-285750" defTabSz="888944" eaLnBrk="1" fontAlgn="auto" hangingPunct="1">
              <a:spcAft>
                <a:spcPct val="35000"/>
              </a:spcAft>
              <a:buFont typeface="Arial" panose="020B0604020202020204" pitchFamily="34" charset="0"/>
              <a:buChar char="•"/>
              <a:defRPr/>
            </a:pPr>
            <a:r>
              <a:rPr lang="en-US" dirty="0">
                <a:solidFill>
                  <a:schemeClr val="tx1"/>
                </a:solidFill>
                <a:latin typeface="Century Gothic" panose="020B0502020202020204" pitchFamily="34" charset="0"/>
              </a:rPr>
              <a:t>People sitting </a:t>
            </a:r>
            <a:r>
              <a:rPr lang="en-US" b="1" dirty="0">
                <a:solidFill>
                  <a:schemeClr val="tx1"/>
                </a:solidFill>
                <a:latin typeface="Century Gothic" panose="020B0502020202020204" pitchFamily="34" charset="0"/>
              </a:rPr>
              <a:t>next to you </a:t>
            </a:r>
            <a:r>
              <a:rPr lang="en-US" dirty="0">
                <a:solidFill>
                  <a:schemeClr val="tx1"/>
                </a:solidFill>
                <a:latin typeface="Century Gothic" panose="020B0502020202020204" pitchFamily="34" charset="0"/>
              </a:rPr>
              <a:t>on the Extended DISC® Diamond</a:t>
            </a:r>
            <a:br>
              <a:rPr lang="en-US" dirty="0">
                <a:solidFill>
                  <a:schemeClr val="tx1"/>
                </a:solidFill>
                <a:latin typeface="Century Gothic" panose="020B0502020202020204" pitchFamily="34" charset="0"/>
              </a:rPr>
            </a:br>
            <a:r>
              <a:rPr lang="en-US" dirty="0">
                <a:solidFill>
                  <a:schemeClr val="tx1"/>
                </a:solidFill>
                <a:latin typeface="Century Gothic" panose="020B0502020202020204" pitchFamily="34" charset="0"/>
              </a:rPr>
              <a:t>tend to work well with you. </a:t>
            </a:r>
          </a:p>
          <a:p>
            <a:pPr marL="285750" indent="-285750" defTabSz="888944" eaLnBrk="1" fontAlgn="auto" hangingPunct="1">
              <a:spcAft>
                <a:spcPct val="35000"/>
              </a:spcAft>
              <a:buFont typeface="Arial" panose="020B0604020202020204" pitchFamily="34" charset="0"/>
              <a:buChar char="•"/>
              <a:defRPr/>
            </a:pPr>
            <a:r>
              <a:rPr lang="en-US" dirty="0">
                <a:solidFill>
                  <a:schemeClr val="tx1"/>
                </a:solidFill>
                <a:latin typeface="Century Gothic" panose="020B0502020202020204" pitchFamily="34" charset="0"/>
              </a:rPr>
              <a:t>They communicate and perform activities in a similar way.</a:t>
            </a:r>
            <a:endParaRPr lang="en-NZ" dirty="0">
              <a:solidFill>
                <a:schemeClr val="tx1"/>
              </a:solidFill>
              <a:latin typeface="Century Gothic" panose="020B0502020202020204" pitchFamily="34" charset="0"/>
            </a:endParaRPr>
          </a:p>
        </p:txBody>
      </p:sp>
      <p:grpSp>
        <p:nvGrpSpPr>
          <p:cNvPr id="8" name="Grupa 25">
            <a:extLst>
              <a:ext uri="{FF2B5EF4-FFF2-40B4-BE49-F238E27FC236}">
                <a16:creationId xmlns:a16="http://schemas.microsoft.com/office/drawing/2014/main" id="{10A34AF8-7FDE-6D39-78D2-F028CBABE362}"/>
              </a:ext>
            </a:extLst>
          </p:cNvPr>
          <p:cNvGrpSpPr>
            <a:grpSpLocks/>
          </p:cNvGrpSpPr>
          <p:nvPr/>
        </p:nvGrpSpPr>
        <p:grpSpPr bwMode="auto">
          <a:xfrm>
            <a:off x="1389063" y="2006600"/>
            <a:ext cx="4502150" cy="4087813"/>
            <a:chOff x="2169269" y="2138826"/>
            <a:chExt cx="4160456" cy="3904219"/>
          </a:xfrm>
        </p:grpSpPr>
        <p:sp>
          <p:nvSpPr>
            <p:cNvPr id="9" name="Prostokąt z rogami zaokrąglonymi z jednej strony 14">
              <a:extLst>
                <a:ext uri="{FF2B5EF4-FFF2-40B4-BE49-F238E27FC236}">
                  <a16:creationId xmlns:a16="http://schemas.microsoft.com/office/drawing/2014/main" id="{561729BB-6706-63DE-FE5E-780B94FDF1A3}"/>
                </a:ext>
              </a:extLst>
            </p:cNvPr>
            <p:cNvSpPr/>
            <p:nvPr/>
          </p:nvSpPr>
          <p:spPr>
            <a:xfrm>
              <a:off x="2169269" y="2149440"/>
              <a:ext cx="4160456" cy="621643"/>
            </a:xfrm>
            <a:prstGeom prst="round2SameRect">
              <a:avLst>
                <a:gd name="adj1" fmla="val 50000"/>
                <a:gd name="adj2" fmla="val 0"/>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sp>
          <p:nvSpPr>
            <p:cNvPr id="10" name="Rectangle 39">
              <a:extLst>
                <a:ext uri="{FF2B5EF4-FFF2-40B4-BE49-F238E27FC236}">
                  <a16:creationId xmlns:a16="http://schemas.microsoft.com/office/drawing/2014/main" id="{ACE06876-8E77-12F0-B04B-44E85A267007}"/>
                </a:ext>
              </a:extLst>
            </p:cNvPr>
            <p:cNvSpPr/>
            <p:nvPr/>
          </p:nvSpPr>
          <p:spPr>
            <a:xfrm>
              <a:off x="2697395" y="2219185"/>
              <a:ext cx="2935498" cy="529154"/>
            </a:xfrm>
            <a:prstGeom prst="rect">
              <a:avLst/>
            </a:prstGeom>
            <a:no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lIns="182880" tIns="91440" rIns="182880" bIns="182880" spcCol="1270" anchor="ctr">
              <a:spAutoFit/>
            </a:bodyPr>
            <a:lstStyle/>
            <a:p>
              <a:pPr algn="ctr" defTabSz="666734" eaLnBrk="1" fontAlgn="auto" hangingPunct="1">
                <a:lnSpc>
                  <a:spcPct val="90000"/>
                </a:lnSpc>
                <a:spcAft>
                  <a:spcPts val="200"/>
                </a:spcAft>
                <a:defRPr/>
              </a:pPr>
              <a:r>
                <a:rPr lang="en-NZ" sz="2000" b="1">
                  <a:solidFill>
                    <a:schemeClr val="bg1"/>
                  </a:solidFill>
                  <a:latin typeface="Century Gothic" panose="020B0502020202020204" pitchFamily="34" charset="0"/>
                </a:rPr>
                <a:t>Convergent Styles</a:t>
              </a:r>
              <a:endParaRPr lang="en-US" sz="2000" b="1">
                <a:solidFill>
                  <a:schemeClr val="bg1"/>
                </a:solidFill>
                <a:latin typeface="Century Gothic" panose="020B0502020202020204" pitchFamily="34" charset="0"/>
              </a:endParaRPr>
            </a:p>
          </p:txBody>
        </p:sp>
        <p:sp>
          <p:nvSpPr>
            <p:cNvPr id="11" name="Prostokąt zaokrąglony 17">
              <a:extLst>
                <a:ext uri="{FF2B5EF4-FFF2-40B4-BE49-F238E27FC236}">
                  <a16:creationId xmlns:a16="http://schemas.microsoft.com/office/drawing/2014/main" id="{5D6A610B-5C55-9AA1-BA5A-022A816FADEC}"/>
                </a:ext>
              </a:extLst>
            </p:cNvPr>
            <p:cNvSpPr/>
            <p:nvPr/>
          </p:nvSpPr>
          <p:spPr>
            <a:xfrm>
              <a:off x="2169269" y="2138826"/>
              <a:ext cx="4160456" cy="3904219"/>
            </a:xfrm>
            <a:prstGeom prst="roundRect">
              <a:avLst>
                <a:gd name="adj" fmla="val 8596"/>
              </a:avLst>
            </a:prstGeom>
            <a:ln w="19050" cap="rnd">
              <a:solidFill>
                <a:schemeClr val="bg2"/>
              </a:solidFill>
              <a:round/>
            </a:ln>
          </p:spPr>
          <p:style>
            <a:lnRef idx="1">
              <a:schemeClr val="accent1"/>
            </a:lnRef>
            <a:fillRef idx="0">
              <a:schemeClr val="accent1"/>
            </a:fillRef>
            <a:effectRef idx="0">
              <a:schemeClr val="accent1"/>
            </a:effectRef>
            <a:fontRef idx="minor">
              <a:schemeClr val="tx1"/>
            </a:fontRef>
          </p:style>
          <p:txBody>
            <a:bodyPr anchor="ctr"/>
            <a:lstStyle/>
            <a:p>
              <a:pPr algn="ctr" defTabSz="913203" eaLnBrk="1" fontAlgn="auto" hangingPunct="1">
                <a:spcBef>
                  <a:spcPts val="0"/>
                </a:spcBef>
                <a:spcAft>
                  <a:spcPts val="0"/>
                </a:spcAft>
                <a:defRPr/>
              </a:pPr>
              <a:endParaRPr lang="pl-PL"/>
            </a:p>
          </p:txBody>
        </p:sp>
      </p:grpSp>
      <p:sp>
        <p:nvSpPr>
          <p:cNvPr id="12" name="Rectangle 37">
            <a:extLst>
              <a:ext uri="{FF2B5EF4-FFF2-40B4-BE49-F238E27FC236}">
                <a16:creationId xmlns:a16="http://schemas.microsoft.com/office/drawing/2014/main" id="{68D3CA1E-C913-F0F6-DDAF-A4843E833337}"/>
              </a:ext>
            </a:extLst>
          </p:cNvPr>
          <p:cNvSpPr/>
          <p:nvPr/>
        </p:nvSpPr>
        <p:spPr>
          <a:xfrm>
            <a:off x="7010400" y="2760663"/>
            <a:ext cx="4454525" cy="3549650"/>
          </a:xfrm>
          <a:prstGeom prst="rect">
            <a:avLst/>
          </a:prstGeom>
          <a:no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lIns="182880" tIns="182880" rIns="182880" bIns="182880" spcCol="1270"/>
          <a:lstStyle/>
          <a:p>
            <a:pPr marL="285750" indent="-285750" defTabSz="888944" eaLnBrk="1" fontAlgn="auto" hangingPunct="1">
              <a:lnSpc>
                <a:spcPct val="90000"/>
              </a:lnSpc>
              <a:spcAft>
                <a:spcPct val="35000"/>
              </a:spcAft>
              <a:buFont typeface="Arial" panose="020B0604020202020204" pitchFamily="34" charset="0"/>
              <a:buChar char="•"/>
              <a:defRPr/>
            </a:pPr>
            <a:r>
              <a:rPr lang="en-US">
                <a:solidFill>
                  <a:schemeClr val="tx1"/>
                </a:solidFill>
                <a:latin typeface="Century Gothic" panose="020B0502020202020204" pitchFamily="34" charset="0"/>
              </a:rPr>
              <a:t>People sitting </a:t>
            </a:r>
            <a:r>
              <a:rPr lang="en-US" b="1">
                <a:solidFill>
                  <a:schemeClr val="tx1"/>
                </a:solidFill>
                <a:latin typeface="Century Gothic" panose="020B0502020202020204" pitchFamily="34" charset="0"/>
              </a:rPr>
              <a:t>opposite you </a:t>
            </a:r>
            <a:r>
              <a:rPr lang="en-US">
                <a:solidFill>
                  <a:schemeClr val="tx1"/>
                </a:solidFill>
                <a:latin typeface="Century Gothic" panose="020B0502020202020204" pitchFamily="34" charset="0"/>
              </a:rPr>
              <a:t>may present more of a challenge.</a:t>
            </a:r>
            <a:r>
              <a:rPr lang="en-US" b="1">
                <a:solidFill>
                  <a:schemeClr val="tx1"/>
                </a:solidFill>
                <a:latin typeface="Century Gothic" panose="020B0502020202020204" pitchFamily="34" charset="0"/>
              </a:rPr>
              <a:t> </a:t>
            </a:r>
            <a:endParaRPr lang="en-US">
              <a:solidFill>
                <a:schemeClr val="tx1"/>
              </a:solidFill>
              <a:latin typeface="Century Gothic" panose="020B0502020202020204" pitchFamily="34" charset="0"/>
            </a:endParaRPr>
          </a:p>
          <a:p>
            <a:pPr marL="285750" indent="-285750" defTabSz="888944" eaLnBrk="1" fontAlgn="auto" hangingPunct="1">
              <a:lnSpc>
                <a:spcPct val="90000"/>
              </a:lnSpc>
              <a:spcAft>
                <a:spcPct val="35000"/>
              </a:spcAft>
              <a:buFont typeface="Arial" panose="020B0604020202020204" pitchFamily="34" charset="0"/>
              <a:buChar char="•"/>
              <a:defRPr/>
            </a:pPr>
            <a:r>
              <a:rPr lang="en-US">
                <a:solidFill>
                  <a:schemeClr val="tx1"/>
                </a:solidFill>
                <a:latin typeface="Century Gothic" panose="020B0502020202020204" pitchFamily="34" charset="0"/>
              </a:rPr>
              <a:t>Their development areas are</a:t>
            </a:r>
            <a:br>
              <a:rPr lang="en-US">
                <a:solidFill>
                  <a:schemeClr val="tx1"/>
                </a:solidFill>
                <a:latin typeface="Century Gothic" panose="020B0502020202020204" pitchFamily="34" charset="0"/>
              </a:rPr>
            </a:br>
            <a:r>
              <a:rPr lang="en-US">
                <a:solidFill>
                  <a:schemeClr val="tx1"/>
                </a:solidFill>
                <a:latin typeface="Century Gothic" panose="020B0502020202020204" pitchFamily="34" charset="0"/>
              </a:rPr>
              <a:t>usually your strengths.</a:t>
            </a:r>
          </a:p>
        </p:txBody>
      </p:sp>
      <p:grpSp>
        <p:nvGrpSpPr>
          <p:cNvPr id="13" name="Grupa 24">
            <a:extLst>
              <a:ext uri="{FF2B5EF4-FFF2-40B4-BE49-F238E27FC236}">
                <a16:creationId xmlns:a16="http://schemas.microsoft.com/office/drawing/2014/main" id="{2AD14FEE-2060-189A-57E4-522CD6054F58}"/>
              </a:ext>
            </a:extLst>
          </p:cNvPr>
          <p:cNvGrpSpPr>
            <a:grpSpLocks/>
          </p:cNvGrpSpPr>
          <p:nvPr/>
        </p:nvGrpSpPr>
        <p:grpSpPr bwMode="auto">
          <a:xfrm>
            <a:off x="6964363" y="1997075"/>
            <a:ext cx="4500562" cy="4313238"/>
            <a:chOff x="7109400" y="2138825"/>
            <a:chExt cx="3431964" cy="4312308"/>
          </a:xfrm>
        </p:grpSpPr>
        <p:sp>
          <p:nvSpPr>
            <p:cNvPr id="14" name="Prostokąt z rogami zaokrąglonymi z jednej strony 8">
              <a:extLst>
                <a:ext uri="{FF2B5EF4-FFF2-40B4-BE49-F238E27FC236}">
                  <a16:creationId xmlns:a16="http://schemas.microsoft.com/office/drawing/2014/main" id="{88C7B725-7DF8-36EA-8169-08203AF13E79}"/>
                </a:ext>
              </a:extLst>
            </p:cNvPr>
            <p:cNvSpPr/>
            <p:nvPr/>
          </p:nvSpPr>
          <p:spPr>
            <a:xfrm>
              <a:off x="7113031" y="2138825"/>
              <a:ext cx="3428333" cy="660258"/>
            </a:xfrm>
            <a:prstGeom prst="round2SameRect">
              <a:avLst>
                <a:gd name="adj1" fmla="val 50000"/>
                <a:gd name="adj2" fmla="val 0"/>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sp>
          <p:nvSpPr>
            <p:cNvPr id="15" name="Prostokąt zaokrąglony 22">
              <a:extLst>
                <a:ext uri="{FF2B5EF4-FFF2-40B4-BE49-F238E27FC236}">
                  <a16:creationId xmlns:a16="http://schemas.microsoft.com/office/drawing/2014/main" id="{5CB386D7-7B29-FCA3-D6AD-8EF4EAF5FFAA}"/>
                </a:ext>
              </a:extLst>
            </p:cNvPr>
            <p:cNvSpPr/>
            <p:nvPr/>
          </p:nvSpPr>
          <p:spPr>
            <a:xfrm>
              <a:off x="7109400" y="2138825"/>
              <a:ext cx="3431964" cy="4312308"/>
            </a:xfrm>
            <a:prstGeom prst="roundRect">
              <a:avLst>
                <a:gd name="adj" fmla="val 7476"/>
              </a:avLst>
            </a:prstGeom>
            <a:ln w="19050" cap="rnd">
              <a:solidFill>
                <a:schemeClr val="bg2"/>
              </a:solidFill>
              <a:round/>
            </a:ln>
          </p:spPr>
          <p:style>
            <a:lnRef idx="1">
              <a:schemeClr val="accent1"/>
            </a:lnRef>
            <a:fillRef idx="0">
              <a:schemeClr val="accent1"/>
            </a:fillRef>
            <a:effectRef idx="0">
              <a:schemeClr val="accent1"/>
            </a:effectRef>
            <a:fontRef idx="minor">
              <a:schemeClr val="tx1"/>
            </a:fontRef>
          </p:style>
          <p:txBody>
            <a:bodyPr anchor="ctr"/>
            <a:lstStyle/>
            <a:p>
              <a:pPr algn="ctr" defTabSz="913203" eaLnBrk="1" fontAlgn="auto" hangingPunct="1">
                <a:spcBef>
                  <a:spcPts val="0"/>
                </a:spcBef>
                <a:spcAft>
                  <a:spcPts val="0"/>
                </a:spcAft>
                <a:defRPr/>
              </a:pPr>
              <a:endParaRPr lang="pl-PL"/>
            </a:p>
          </p:txBody>
        </p:sp>
      </p:grpSp>
      <p:sp>
        <p:nvSpPr>
          <p:cNvPr id="17" name="Rectangle 39">
            <a:extLst>
              <a:ext uri="{FF2B5EF4-FFF2-40B4-BE49-F238E27FC236}">
                <a16:creationId xmlns:a16="http://schemas.microsoft.com/office/drawing/2014/main" id="{43A77FEA-9560-2A7F-7C7D-EC91335ECC9C}"/>
              </a:ext>
            </a:extLst>
          </p:cNvPr>
          <p:cNvSpPr/>
          <p:nvPr/>
        </p:nvSpPr>
        <p:spPr>
          <a:xfrm>
            <a:off x="7766050" y="2101850"/>
            <a:ext cx="3176588" cy="554038"/>
          </a:xfrm>
          <a:prstGeom prst="rect">
            <a:avLst/>
          </a:prstGeom>
          <a:no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lIns="182880" tIns="91440" rIns="182880" bIns="182880" spcCol="1270" anchor="ctr">
            <a:spAutoFit/>
          </a:bodyPr>
          <a:lstStyle/>
          <a:p>
            <a:pPr algn="ctr" defTabSz="666734" eaLnBrk="1" fontAlgn="auto" hangingPunct="1">
              <a:lnSpc>
                <a:spcPct val="90000"/>
              </a:lnSpc>
              <a:spcAft>
                <a:spcPts val="200"/>
              </a:spcAft>
              <a:defRPr/>
            </a:pPr>
            <a:r>
              <a:rPr lang="en-NZ" sz="2000" b="1">
                <a:solidFill>
                  <a:schemeClr val="bg1"/>
                </a:solidFill>
                <a:latin typeface="Century Gothic" panose="020B0502020202020204" pitchFamily="34" charset="0"/>
              </a:rPr>
              <a:t>Complimentary</a:t>
            </a:r>
            <a:endParaRPr lang="en-US" sz="2000" b="1">
              <a:solidFill>
                <a:schemeClr val="bg1"/>
              </a:solidFill>
              <a:latin typeface="Century Gothic" panose="020B0502020202020204" pitchFamily="34" charset="0"/>
            </a:endParaRPr>
          </a:p>
        </p:txBody>
      </p:sp>
      <p:cxnSp>
        <p:nvCxnSpPr>
          <p:cNvPr id="18" name="Łącznik prosty 3">
            <a:extLst>
              <a:ext uri="{FF2B5EF4-FFF2-40B4-BE49-F238E27FC236}">
                <a16:creationId xmlns:a16="http://schemas.microsoft.com/office/drawing/2014/main" id="{C6D67E44-6331-ADF7-1E65-CAE4D3BED5E5}"/>
              </a:ext>
            </a:extLst>
          </p:cNvPr>
          <p:cNvCxnSpPr/>
          <p:nvPr/>
        </p:nvCxnSpPr>
        <p:spPr>
          <a:xfrm flipH="1">
            <a:off x="-609600" y="4606925"/>
            <a:ext cx="1436688" cy="0"/>
          </a:xfrm>
          <a:prstGeom prst="line">
            <a:avLst/>
          </a:prstGeom>
          <a:ln w="19050">
            <a:solidFill>
              <a:srgbClr val="7BC716"/>
            </a:solidFill>
          </a:ln>
        </p:spPr>
        <p:style>
          <a:lnRef idx="1">
            <a:schemeClr val="accent1"/>
          </a:lnRef>
          <a:fillRef idx="0">
            <a:schemeClr val="accent1"/>
          </a:fillRef>
          <a:effectRef idx="0">
            <a:schemeClr val="accent1"/>
          </a:effectRef>
          <a:fontRef idx="minor">
            <a:schemeClr val="tx1"/>
          </a:fontRef>
        </p:style>
      </p:cxnSp>
      <p:pic>
        <p:nvPicPr>
          <p:cNvPr id="32" name="Picture 31">
            <a:extLst>
              <a:ext uri="{FF2B5EF4-FFF2-40B4-BE49-F238E27FC236}">
                <a16:creationId xmlns:a16="http://schemas.microsoft.com/office/drawing/2014/main" id="{70CC52B0-755B-EE54-F8DB-E6039317FB4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t="49716"/>
          <a:stretch>
            <a:fillRect/>
          </a:stretch>
        </p:blipFill>
        <p:spPr bwMode="auto">
          <a:xfrm>
            <a:off x="2038350" y="4475163"/>
            <a:ext cx="3036888" cy="152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0717" name="Text Placeholder 2">
            <a:extLst>
              <a:ext uri="{FF2B5EF4-FFF2-40B4-BE49-F238E27FC236}">
                <a16:creationId xmlns:a16="http://schemas.microsoft.com/office/drawing/2014/main" id="{1D4E0DE9-9F49-EC01-5364-1823354ABA89}"/>
              </a:ext>
            </a:extLst>
          </p:cNvPr>
          <p:cNvSpPr txBox="1">
            <a:spLocks noChangeArrowheads="1"/>
          </p:cNvSpPr>
          <p:nvPr/>
        </p:nvSpPr>
        <p:spPr bwMode="auto">
          <a:xfrm>
            <a:off x="261938" y="222250"/>
            <a:ext cx="10242550" cy="376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79488">
              <a:defRPr>
                <a:solidFill>
                  <a:schemeClr val="tx1"/>
                </a:solidFill>
                <a:latin typeface="Calibri" panose="020F0502020204030204" pitchFamily="34" charset="0"/>
              </a:defRPr>
            </a:lvl1pPr>
            <a:lvl2pPr marL="795338" indent="-304800" defTabSz="979488">
              <a:defRPr>
                <a:solidFill>
                  <a:schemeClr val="tx1"/>
                </a:solidFill>
                <a:latin typeface="Calibri" panose="020F0502020204030204" pitchFamily="34" charset="0"/>
              </a:defRPr>
            </a:lvl2pPr>
            <a:lvl3pPr marL="1223963" indent="-244475" defTabSz="979488">
              <a:defRPr>
                <a:solidFill>
                  <a:schemeClr val="tx1"/>
                </a:solidFill>
                <a:latin typeface="Calibri" panose="020F0502020204030204" pitchFamily="34" charset="0"/>
              </a:defRPr>
            </a:lvl3pPr>
            <a:lvl4pPr marL="1712913" indent="-244475" defTabSz="979488">
              <a:defRPr>
                <a:solidFill>
                  <a:schemeClr val="tx1"/>
                </a:solidFill>
                <a:latin typeface="Calibri" panose="020F0502020204030204" pitchFamily="34" charset="0"/>
              </a:defRPr>
            </a:lvl4pPr>
            <a:lvl5pPr marL="2203450" indent="-244475" defTabSz="979488">
              <a:defRPr>
                <a:solidFill>
                  <a:schemeClr val="tx1"/>
                </a:solidFill>
                <a:latin typeface="Calibri" panose="020F0502020204030204" pitchFamily="34" charset="0"/>
              </a:defRPr>
            </a:lvl5pPr>
            <a:lvl6pPr marL="2660650" indent="-244475" defTabSz="979488" eaLnBrk="0" fontAlgn="base" hangingPunct="0">
              <a:spcBef>
                <a:spcPct val="0"/>
              </a:spcBef>
              <a:spcAft>
                <a:spcPct val="0"/>
              </a:spcAft>
              <a:defRPr>
                <a:solidFill>
                  <a:schemeClr val="tx1"/>
                </a:solidFill>
                <a:latin typeface="Calibri" panose="020F0502020204030204" pitchFamily="34" charset="0"/>
              </a:defRPr>
            </a:lvl6pPr>
            <a:lvl7pPr marL="3117850" indent="-244475" defTabSz="979488" eaLnBrk="0" fontAlgn="base" hangingPunct="0">
              <a:spcBef>
                <a:spcPct val="0"/>
              </a:spcBef>
              <a:spcAft>
                <a:spcPct val="0"/>
              </a:spcAft>
              <a:defRPr>
                <a:solidFill>
                  <a:schemeClr val="tx1"/>
                </a:solidFill>
                <a:latin typeface="Calibri" panose="020F0502020204030204" pitchFamily="34" charset="0"/>
              </a:defRPr>
            </a:lvl7pPr>
            <a:lvl8pPr marL="3575050" indent="-244475" defTabSz="979488" eaLnBrk="0" fontAlgn="base" hangingPunct="0">
              <a:spcBef>
                <a:spcPct val="0"/>
              </a:spcBef>
              <a:spcAft>
                <a:spcPct val="0"/>
              </a:spcAft>
              <a:defRPr>
                <a:solidFill>
                  <a:schemeClr val="tx1"/>
                </a:solidFill>
                <a:latin typeface="Calibri" panose="020F0502020204030204" pitchFamily="34" charset="0"/>
              </a:defRPr>
            </a:lvl8pPr>
            <a:lvl9pPr marL="4032250" indent="-244475" defTabSz="979488"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NZ" altLang="en-US" b="1">
                <a:latin typeface="Century Gothic" panose="020B0502020202020204" pitchFamily="34" charset="0"/>
              </a:rPr>
              <a:t>Teams: </a:t>
            </a:r>
            <a:r>
              <a:rPr lang="en-NZ" altLang="en-US">
                <a:latin typeface="Century Gothic" panose="020B0502020202020204" pitchFamily="34" charset="0"/>
              </a:rPr>
              <a:t>Convergent and Complimentary</a:t>
            </a:r>
          </a:p>
        </p:txBody>
      </p:sp>
      <p:sp>
        <p:nvSpPr>
          <p:cNvPr id="25" name="Oval 24">
            <a:extLst>
              <a:ext uri="{FF2B5EF4-FFF2-40B4-BE49-F238E27FC236}">
                <a16:creationId xmlns:a16="http://schemas.microsoft.com/office/drawing/2014/main" id="{36A079EB-9B36-A81E-00E7-D900A5977141}"/>
              </a:ext>
            </a:extLst>
          </p:cNvPr>
          <p:cNvSpPr/>
          <p:nvPr/>
        </p:nvSpPr>
        <p:spPr>
          <a:xfrm>
            <a:off x="3352800" y="5300663"/>
            <a:ext cx="125413" cy="13335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91434" tIns="45718" rIns="91434" bIns="45718" anchor="ctr"/>
          <a:lstStyle/>
          <a:p>
            <a:pPr algn="ctr" defTabSz="913203" eaLnBrk="1" fontAlgn="auto" hangingPunct="1">
              <a:spcBef>
                <a:spcPts val="0"/>
              </a:spcBef>
              <a:spcAft>
                <a:spcPts val="0"/>
              </a:spcAft>
              <a:defRPr/>
            </a:pPr>
            <a:endParaRPr lang="en-GB">
              <a:latin typeface="Century Gothic" panose="020B0502020202020204" pitchFamily="34" charset="0"/>
            </a:endParaRPr>
          </a:p>
        </p:txBody>
      </p:sp>
      <p:sp>
        <p:nvSpPr>
          <p:cNvPr id="26" name="Right Arrow 25">
            <a:extLst>
              <a:ext uri="{FF2B5EF4-FFF2-40B4-BE49-F238E27FC236}">
                <a16:creationId xmlns:a16="http://schemas.microsoft.com/office/drawing/2014/main" id="{D1B1884D-6396-AA42-CCEB-EBB71255EA04}"/>
              </a:ext>
            </a:extLst>
          </p:cNvPr>
          <p:cNvSpPr/>
          <p:nvPr/>
        </p:nvSpPr>
        <p:spPr>
          <a:xfrm>
            <a:off x="3614738" y="5259388"/>
            <a:ext cx="566737" cy="204787"/>
          </a:xfrm>
          <a:prstGeom prst="rightArrow">
            <a:avLst/>
          </a:prstGeom>
          <a:solidFill>
            <a:srgbClr val="7BC716"/>
          </a:solidFill>
          <a:ln>
            <a:noFill/>
          </a:ln>
        </p:spPr>
        <p:style>
          <a:lnRef idx="2">
            <a:schemeClr val="accent1">
              <a:shade val="50000"/>
            </a:schemeClr>
          </a:lnRef>
          <a:fillRef idx="1">
            <a:schemeClr val="accent1"/>
          </a:fillRef>
          <a:effectRef idx="0">
            <a:schemeClr val="accent1"/>
          </a:effectRef>
          <a:fontRef idx="minor">
            <a:schemeClr val="lt1"/>
          </a:fontRef>
        </p:style>
        <p:txBody>
          <a:bodyPr lIns="91434" tIns="45718" rIns="91434" bIns="45718" anchor="ctr"/>
          <a:lstStyle/>
          <a:p>
            <a:pPr algn="ctr" defTabSz="913203" eaLnBrk="1" fontAlgn="auto" hangingPunct="1">
              <a:spcBef>
                <a:spcPts val="0"/>
              </a:spcBef>
              <a:spcAft>
                <a:spcPts val="0"/>
              </a:spcAft>
              <a:defRPr/>
            </a:pPr>
            <a:endParaRPr lang="en-GB">
              <a:latin typeface="Century Gothic" panose="020B0502020202020204" pitchFamily="34" charset="0"/>
            </a:endParaRPr>
          </a:p>
        </p:txBody>
      </p:sp>
      <p:sp>
        <p:nvSpPr>
          <p:cNvPr id="27" name="Right Arrow 26">
            <a:extLst>
              <a:ext uri="{FF2B5EF4-FFF2-40B4-BE49-F238E27FC236}">
                <a16:creationId xmlns:a16="http://schemas.microsoft.com/office/drawing/2014/main" id="{CB15C58D-E60D-050D-64BD-1D06A8E4FB2E}"/>
              </a:ext>
            </a:extLst>
          </p:cNvPr>
          <p:cNvSpPr/>
          <p:nvPr/>
        </p:nvSpPr>
        <p:spPr>
          <a:xfrm rot="10800000">
            <a:off x="2638425" y="5259388"/>
            <a:ext cx="566738" cy="204787"/>
          </a:xfrm>
          <a:prstGeom prst="rightArrow">
            <a:avLst/>
          </a:prstGeom>
          <a:solidFill>
            <a:srgbClr val="7BC716"/>
          </a:solidFill>
          <a:ln>
            <a:noFill/>
          </a:ln>
        </p:spPr>
        <p:style>
          <a:lnRef idx="2">
            <a:schemeClr val="accent1">
              <a:shade val="50000"/>
            </a:schemeClr>
          </a:lnRef>
          <a:fillRef idx="1">
            <a:schemeClr val="accent1"/>
          </a:fillRef>
          <a:effectRef idx="0">
            <a:schemeClr val="accent1"/>
          </a:effectRef>
          <a:fontRef idx="minor">
            <a:schemeClr val="lt1"/>
          </a:fontRef>
        </p:style>
        <p:txBody>
          <a:bodyPr lIns="91434" tIns="45718" rIns="91434" bIns="45718" anchor="ctr"/>
          <a:lstStyle/>
          <a:p>
            <a:pPr algn="ctr" defTabSz="913203" eaLnBrk="1" fontAlgn="auto" hangingPunct="1">
              <a:spcBef>
                <a:spcPts val="0"/>
              </a:spcBef>
              <a:spcAft>
                <a:spcPts val="0"/>
              </a:spcAft>
              <a:defRPr/>
            </a:pPr>
            <a:endParaRPr lang="en-GB">
              <a:latin typeface="Century Gothic" panose="020B0502020202020204" pitchFamily="34" charset="0"/>
            </a:endParaRPr>
          </a:p>
        </p:txBody>
      </p:sp>
      <p:pic>
        <p:nvPicPr>
          <p:cNvPr id="33" name="Picture 32">
            <a:extLst>
              <a:ext uri="{FF2B5EF4-FFF2-40B4-BE49-F238E27FC236}">
                <a16:creationId xmlns:a16="http://schemas.microsoft.com/office/drawing/2014/main" id="{785F7E11-6FD9-42D1-D515-CDA158D382B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t="-600"/>
          <a:stretch>
            <a:fillRect/>
          </a:stretch>
        </p:blipFill>
        <p:spPr bwMode="auto">
          <a:xfrm>
            <a:off x="8201025" y="4178300"/>
            <a:ext cx="1998663" cy="200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 name="Oval 28">
            <a:extLst>
              <a:ext uri="{FF2B5EF4-FFF2-40B4-BE49-F238E27FC236}">
                <a16:creationId xmlns:a16="http://schemas.microsoft.com/office/drawing/2014/main" id="{0C08D4A7-BA5F-F01C-428D-5CE45B8A6A30}"/>
              </a:ext>
            </a:extLst>
          </p:cNvPr>
          <p:cNvSpPr/>
          <p:nvPr/>
        </p:nvSpPr>
        <p:spPr>
          <a:xfrm rot="2664746">
            <a:off x="9355138" y="5316538"/>
            <a:ext cx="109537" cy="115887"/>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91434" tIns="45718" rIns="91434" bIns="45718" anchor="ctr"/>
          <a:lstStyle/>
          <a:p>
            <a:pPr algn="ctr" defTabSz="913203" eaLnBrk="1" fontAlgn="auto" hangingPunct="1">
              <a:spcBef>
                <a:spcPts val="0"/>
              </a:spcBef>
              <a:spcAft>
                <a:spcPts val="0"/>
              </a:spcAft>
              <a:defRPr/>
            </a:pPr>
            <a:endParaRPr lang="en-GB" u="sng">
              <a:latin typeface="Century Gothic" panose="020B0502020202020204" pitchFamily="34" charset="0"/>
            </a:endParaRPr>
          </a:p>
        </p:txBody>
      </p:sp>
      <p:sp>
        <p:nvSpPr>
          <p:cNvPr id="30" name="Right Arrow 29">
            <a:extLst>
              <a:ext uri="{FF2B5EF4-FFF2-40B4-BE49-F238E27FC236}">
                <a16:creationId xmlns:a16="http://schemas.microsoft.com/office/drawing/2014/main" id="{A6AC4125-BFB3-2E40-9D74-E01CC153A050}"/>
              </a:ext>
            </a:extLst>
          </p:cNvPr>
          <p:cNvSpPr/>
          <p:nvPr/>
        </p:nvSpPr>
        <p:spPr>
          <a:xfrm rot="2664746">
            <a:off x="9488488" y="5499100"/>
            <a:ext cx="193675" cy="147638"/>
          </a:xfrm>
          <a:prstGeom prst="rightArrow">
            <a:avLst/>
          </a:prstGeom>
          <a:solidFill>
            <a:srgbClr val="7BC716"/>
          </a:solidFill>
          <a:ln>
            <a:noFill/>
          </a:ln>
        </p:spPr>
        <p:style>
          <a:lnRef idx="2">
            <a:schemeClr val="accent1">
              <a:shade val="50000"/>
            </a:schemeClr>
          </a:lnRef>
          <a:fillRef idx="1">
            <a:schemeClr val="accent1"/>
          </a:fillRef>
          <a:effectRef idx="0">
            <a:schemeClr val="accent1"/>
          </a:effectRef>
          <a:fontRef idx="minor">
            <a:schemeClr val="lt1"/>
          </a:fontRef>
        </p:style>
        <p:txBody>
          <a:bodyPr lIns="91434" tIns="45718" rIns="91434" bIns="45718" anchor="ctr"/>
          <a:lstStyle/>
          <a:p>
            <a:pPr algn="ctr" defTabSz="913203" eaLnBrk="1" fontAlgn="auto" hangingPunct="1">
              <a:spcBef>
                <a:spcPts val="0"/>
              </a:spcBef>
              <a:spcAft>
                <a:spcPts val="0"/>
              </a:spcAft>
              <a:defRPr/>
            </a:pPr>
            <a:endParaRPr lang="en-GB" u="sng">
              <a:latin typeface="Century Gothic" panose="020B0502020202020204" pitchFamily="34" charset="0"/>
            </a:endParaRPr>
          </a:p>
        </p:txBody>
      </p:sp>
      <p:sp>
        <p:nvSpPr>
          <p:cNvPr id="31" name="Right Arrow 30">
            <a:extLst>
              <a:ext uri="{FF2B5EF4-FFF2-40B4-BE49-F238E27FC236}">
                <a16:creationId xmlns:a16="http://schemas.microsoft.com/office/drawing/2014/main" id="{0004E71C-506F-71E4-1F69-9D48AD98F0B6}"/>
              </a:ext>
            </a:extLst>
          </p:cNvPr>
          <p:cNvSpPr/>
          <p:nvPr/>
        </p:nvSpPr>
        <p:spPr>
          <a:xfrm rot="13464746">
            <a:off x="8867775" y="4992688"/>
            <a:ext cx="495300" cy="179387"/>
          </a:xfrm>
          <a:prstGeom prst="rightArrow">
            <a:avLst/>
          </a:prstGeom>
          <a:solidFill>
            <a:srgbClr val="7BC716"/>
          </a:solidFill>
          <a:ln>
            <a:noFill/>
          </a:ln>
        </p:spPr>
        <p:style>
          <a:lnRef idx="2">
            <a:schemeClr val="accent1">
              <a:shade val="50000"/>
            </a:schemeClr>
          </a:lnRef>
          <a:fillRef idx="1">
            <a:schemeClr val="accent1"/>
          </a:fillRef>
          <a:effectRef idx="0">
            <a:schemeClr val="accent1"/>
          </a:effectRef>
          <a:fontRef idx="minor">
            <a:schemeClr val="lt1"/>
          </a:fontRef>
        </p:style>
        <p:txBody>
          <a:bodyPr lIns="91434" tIns="45718" rIns="91434" bIns="45718" anchor="ctr"/>
          <a:lstStyle/>
          <a:p>
            <a:pPr algn="ctr" defTabSz="913203" eaLnBrk="1" fontAlgn="auto" hangingPunct="1">
              <a:spcBef>
                <a:spcPts val="0"/>
              </a:spcBef>
              <a:spcAft>
                <a:spcPts val="0"/>
              </a:spcAft>
              <a:defRPr/>
            </a:pPr>
            <a:endParaRPr lang="en-GB" u="sng">
              <a:latin typeface="Century Gothic" panose="020B0502020202020204" pitchFamily="34" charset="0"/>
            </a:endParaRPr>
          </a:p>
        </p:txBody>
      </p:sp>
      <p:grpSp>
        <p:nvGrpSpPr>
          <p:cNvPr id="200725" name="Group 27">
            <a:extLst>
              <a:ext uri="{FF2B5EF4-FFF2-40B4-BE49-F238E27FC236}">
                <a16:creationId xmlns:a16="http://schemas.microsoft.com/office/drawing/2014/main" id="{6C14819B-80EE-8EC6-7832-48635A2D7619}"/>
              </a:ext>
            </a:extLst>
          </p:cNvPr>
          <p:cNvGrpSpPr>
            <a:grpSpLocks/>
          </p:cNvGrpSpPr>
          <p:nvPr/>
        </p:nvGrpSpPr>
        <p:grpSpPr bwMode="auto">
          <a:xfrm>
            <a:off x="9604375" y="204788"/>
            <a:ext cx="2849563" cy="376237"/>
            <a:chOff x="9604598" y="204437"/>
            <a:chExt cx="2848654" cy="377134"/>
          </a:xfrm>
        </p:grpSpPr>
        <p:sp>
          <p:nvSpPr>
            <p:cNvPr id="34" name="Prostokąt zaokrąglony 7">
              <a:extLst>
                <a:ext uri="{FF2B5EF4-FFF2-40B4-BE49-F238E27FC236}">
                  <a16:creationId xmlns:a16="http://schemas.microsoft.com/office/drawing/2014/main" id="{E990D5EE-5120-A6BD-AD70-A6388B48B046}"/>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7 of TB Section</a:t>
              </a:r>
              <a:endParaRPr lang="en-US" sz="1100" b="1">
                <a:solidFill>
                  <a:schemeClr val="bg1"/>
                </a:solidFill>
                <a:latin typeface="Century Gothic" panose="020B0502020202020204" pitchFamily="34" charset="0"/>
              </a:endParaRPr>
            </a:p>
          </p:txBody>
        </p:sp>
        <p:pic>
          <p:nvPicPr>
            <p:cNvPr id="200727" name="Graphic 34" descr="Closed book with solid fill">
              <a:extLst>
                <a:ext uri="{FF2B5EF4-FFF2-40B4-BE49-F238E27FC236}">
                  <a16:creationId xmlns:a16="http://schemas.microsoft.com/office/drawing/2014/main" id="{B260BB6C-4A92-2B8C-CD59-918461CD0DB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down)">
                                      <p:cBhvr>
                                        <p:cTn id="7" dur="500"/>
                                        <p:tgtEl>
                                          <p:spTgt spid="18"/>
                                        </p:tgtEl>
                                      </p:cBhvr>
                                    </p:animEffect>
                                  </p:childTnLst>
                                </p:cTn>
                              </p:par>
                            </p:childTnLst>
                          </p:cTn>
                        </p:par>
                        <p:par>
                          <p:cTn id="8" fill="hold" nodeType="afterGroup">
                            <p:stCondLst>
                              <p:cond delay="500"/>
                            </p:stCondLst>
                            <p:childTnLst>
                              <p:par>
                                <p:cTn id="9" presetID="22" presetClass="entr" presetSubtype="4"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down)">
                                      <p:cBhvr>
                                        <p:cTn id="11" dur="500"/>
                                        <p:tgtEl>
                                          <p:spTgt spid="3"/>
                                        </p:tgtEl>
                                      </p:cBhvr>
                                    </p:animEffect>
                                  </p:childTnLst>
                                </p:cTn>
                              </p:par>
                              <p:par>
                                <p:cTn id="12" presetID="22" presetClass="entr" presetSubtype="8" fill="hold" nodeType="withEffect">
                                  <p:stCondLst>
                                    <p:cond delay="500"/>
                                  </p:stCondLst>
                                  <p:childTnLst>
                                    <p:set>
                                      <p:cBhvr>
                                        <p:cTn id="13" dur="1" fill="hold">
                                          <p:stCondLst>
                                            <p:cond delay="0"/>
                                          </p:stCondLst>
                                        </p:cTn>
                                        <p:tgtEl>
                                          <p:spTgt spid="4"/>
                                        </p:tgtEl>
                                        <p:attrNameLst>
                                          <p:attrName>style.visibility</p:attrName>
                                        </p:attrNameLst>
                                      </p:cBhvr>
                                      <p:to>
                                        <p:strVal val="visible"/>
                                      </p:to>
                                    </p:set>
                                    <p:animEffect transition="in" filter="wipe(left)">
                                      <p:cBhvr>
                                        <p:cTn id="14" dur="1000"/>
                                        <p:tgtEl>
                                          <p:spTgt spid="4"/>
                                        </p:tgtEl>
                                      </p:cBhvr>
                                    </p:animEffect>
                                  </p:childTnLst>
                                </p:cTn>
                              </p:par>
                              <p:par>
                                <p:cTn id="15" presetID="22" presetClass="entr" presetSubtype="1" fill="hold" nodeType="withEffect">
                                  <p:stCondLst>
                                    <p:cond delay="1250"/>
                                  </p:stCondLst>
                                  <p:childTnLst>
                                    <p:set>
                                      <p:cBhvr>
                                        <p:cTn id="16" dur="1" fill="hold">
                                          <p:stCondLst>
                                            <p:cond delay="0"/>
                                          </p:stCondLst>
                                        </p:cTn>
                                        <p:tgtEl>
                                          <p:spTgt spid="5"/>
                                        </p:tgtEl>
                                        <p:attrNameLst>
                                          <p:attrName>style.visibility</p:attrName>
                                        </p:attrNameLst>
                                      </p:cBhvr>
                                      <p:to>
                                        <p:strVal val="visible"/>
                                      </p:to>
                                    </p:set>
                                    <p:animEffect transition="in" filter="wipe(up)">
                                      <p:cBhvr>
                                        <p:cTn id="17" dur="500"/>
                                        <p:tgtEl>
                                          <p:spTgt spid="5"/>
                                        </p:tgtEl>
                                      </p:cBhvr>
                                    </p:animEffect>
                                  </p:childTnLst>
                                </p:cTn>
                              </p:par>
                              <p:par>
                                <p:cTn id="18" presetID="10" presetClass="entr" presetSubtype="0" fill="hold" nodeType="withEffect">
                                  <p:stCondLst>
                                    <p:cond delay="1750"/>
                                  </p:stCondLst>
                                  <p:childTnLst>
                                    <p:set>
                                      <p:cBhvr>
                                        <p:cTn id="19" dur="1" fill="hold">
                                          <p:stCondLst>
                                            <p:cond delay="0"/>
                                          </p:stCondLst>
                                        </p:cTn>
                                        <p:tgtEl>
                                          <p:spTgt spid="8"/>
                                        </p:tgtEl>
                                        <p:attrNameLst>
                                          <p:attrName>style.visibility</p:attrName>
                                        </p:attrNameLst>
                                      </p:cBhvr>
                                      <p:to>
                                        <p:strVal val="visible"/>
                                      </p:to>
                                    </p:set>
                                    <p:animEffect transition="in" filter="fade">
                                      <p:cBhvr>
                                        <p:cTn id="20" dur="500"/>
                                        <p:tgtEl>
                                          <p:spTgt spid="8"/>
                                        </p:tgtEl>
                                      </p:cBhvr>
                                    </p:animEffect>
                                  </p:childTnLst>
                                </p:cTn>
                              </p:par>
                            </p:childTnLst>
                          </p:cTn>
                        </p:par>
                        <p:par>
                          <p:cTn id="21" fill="hold" nodeType="afterGroup">
                            <p:stCondLst>
                              <p:cond delay="2750"/>
                            </p:stCondLst>
                            <p:childTnLst>
                              <p:par>
                                <p:cTn id="22" presetID="22" presetClass="entr" presetSubtype="8" fill="hold" grpId="0" nodeType="afterEffect">
                                  <p:stCondLst>
                                    <p:cond delay="0"/>
                                  </p:stCondLst>
                                  <p:childTnLst>
                                    <p:set>
                                      <p:cBhvr>
                                        <p:cTn id="23" dur="1" fill="hold">
                                          <p:stCondLst>
                                            <p:cond delay="0"/>
                                          </p:stCondLst>
                                        </p:cTn>
                                        <p:tgtEl>
                                          <p:spTgt spid="7">
                                            <p:txEl>
                                              <p:pRg st="0" end="0"/>
                                            </p:txEl>
                                          </p:spTgt>
                                        </p:tgtEl>
                                        <p:attrNameLst>
                                          <p:attrName>style.visibility</p:attrName>
                                        </p:attrNameLst>
                                      </p:cBhvr>
                                      <p:to>
                                        <p:strVal val="visible"/>
                                      </p:to>
                                    </p:set>
                                    <p:animEffect transition="in" filter="wipe(left)">
                                      <p:cBhvr>
                                        <p:cTn id="24" dur="500"/>
                                        <p:tgtEl>
                                          <p:spTgt spid="7">
                                            <p:txEl>
                                              <p:pRg st="0" end="0"/>
                                            </p:txEl>
                                          </p:spTgt>
                                        </p:tgtEl>
                                      </p:cBhvr>
                                    </p:animEffect>
                                  </p:childTnLst>
                                </p:cTn>
                              </p:par>
                            </p:childTnLst>
                          </p:cTn>
                        </p:par>
                        <p:par>
                          <p:cTn id="25" fill="hold" nodeType="afterGroup">
                            <p:stCondLst>
                              <p:cond delay="3250"/>
                            </p:stCondLst>
                            <p:childTnLst>
                              <p:par>
                                <p:cTn id="26" presetID="22" presetClass="entr" presetSubtype="8" fill="hold" grpId="0" nodeType="afterEffect">
                                  <p:stCondLst>
                                    <p:cond delay="0"/>
                                  </p:stCondLst>
                                  <p:childTnLst>
                                    <p:set>
                                      <p:cBhvr>
                                        <p:cTn id="27" dur="1" fill="hold">
                                          <p:stCondLst>
                                            <p:cond delay="0"/>
                                          </p:stCondLst>
                                        </p:cTn>
                                        <p:tgtEl>
                                          <p:spTgt spid="7">
                                            <p:txEl>
                                              <p:pRg st="1" end="1"/>
                                            </p:txEl>
                                          </p:spTgt>
                                        </p:tgtEl>
                                        <p:attrNameLst>
                                          <p:attrName>style.visibility</p:attrName>
                                        </p:attrNameLst>
                                      </p:cBhvr>
                                      <p:to>
                                        <p:strVal val="visible"/>
                                      </p:to>
                                    </p:set>
                                    <p:animEffect transition="in" filter="wipe(left)">
                                      <p:cBhvr>
                                        <p:cTn id="28" dur="500"/>
                                        <p:tgtEl>
                                          <p:spTgt spid="7">
                                            <p:txEl>
                                              <p:pRg st="1" end="1"/>
                                            </p:txEl>
                                          </p:spTgt>
                                        </p:tgtEl>
                                      </p:cBhvr>
                                    </p:animEffect>
                                  </p:childTnLst>
                                </p:cTn>
                              </p:par>
                            </p:childTnLst>
                          </p:cTn>
                        </p:par>
                        <p:par>
                          <p:cTn id="29" fill="hold" nodeType="afterGroup">
                            <p:stCondLst>
                              <p:cond delay="3750"/>
                            </p:stCondLst>
                            <p:childTnLst>
                              <p:par>
                                <p:cTn id="30" presetID="10" presetClass="entr" presetSubtype="0" fill="hold" nodeType="afterEffect">
                                  <p:stCondLst>
                                    <p:cond delay="0"/>
                                  </p:stCondLst>
                                  <p:childTnLst>
                                    <p:set>
                                      <p:cBhvr>
                                        <p:cTn id="31" dur="1" fill="hold">
                                          <p:stCondLst>
                                            <p:cond delay="0"/>
                                          </p:stCondLst>
                                        </p:cTn>
                                        <p:tgtEl>
                                          <p:spTgt spid="32"/>
                                        </p:tgtEl>
                                        <p:attrNameLst>
                                          <p:attrName>style.visibility</p:attrName>
                                        </p:attrNameLst>
                                      </p:cBhvr>
                                      <p:to>
                                        <p:strVal val="visible"/>
                                      </p:to>
                                    </p:set>
                                    <p:animEffect transition="in" filter="fade">
                                      <p:cBhvr>
                                        <p:cTn id="32" dur="500"/>
                                        <p:tgtEl>
                                          <p:spTgt spid="32"/>
                                        </p:tgtEl>
                                      </p:cBhvr>
                                    </p:animEffect>
                                  </p:childTnLst>
                                </p:cTn>
                              </p:par>
                            </p:childTnLst>
                          </p:cTn>
                        </p:par>
                        <p:par>
                          <p:cTn id="33" fill="hold" nodeType="afterGroup">
                            <p:stCondLst>
                              <p:cond delay="4250"/>
                            </p:stCondLst>
                            <p:childTnLst>
                              <p:par>
                                <p:cTn id="34" presetID="2" presetClass="entr" presetSubtype="4" fill="hold" grpId="0" nodeType="afterEffect">
                                  <p:stCondLst>
                                    <p:cond delay="0"/>
                                  </p:stCondLst>
                                  <p:childTnLst>
                                    <p:set>
                                      <p:cBhvr>
                                        <p:cTn id="35" dur="1" fill="hold">
                                          <p:stCondLst>
                                            <p:cond delay="0"/>
                                          </p:stCondLst>
                                        </p:cTn>
                                        <p:tgtEl>
                                          <p:spTgt spid="25"/>
                                        </p:tgtEl>
                                        <p:attrNameLst>
                                          <p:attrName>style.visibility</p:attrName>
                                        </p:attrNameLst>
                                      </p:cBhvr>
                                      <p:to>
                                        <p:strVal val="visible"/>
                                      </p:to>
                                    </p:set>
                                    <p:anim calcmode="lin" valueType="num">
                                      <p:cBhvr additive="base">
                                        <p:cTn id="36" dur="500" fill="hold"/>
                                        <p:tgtEl>
                                          <p:spTgt spid="25"/>
                                        </p:tgtEl>
                                        <p:attrNameLst>
                                          <p:attrName>ppt_x</p:attrName>
                                        </p:attrNameLst>
                                      </p:cBhvr>
                                      <p:tavLst>
                                        <p:tav tm="0">
                                          <p:val>
                                            <p:strVal val="#ppt_x"/>
                                          </p:val>
                                        </p:tav>
                                        <p:tav tm="100000">
                                          <p:val>
                                            <p:strVal val="#ppt_x"/>
                                          </p:val>
                                        </p:tav>
                                      </p:tavLst>
                                    </p:anim>
                                    <p:anim calcmode="lin" valueType="num">
                                      <p:cBhvr additive="base">
                                        <p:cTn id="37" dur="500" fill="hold"/>
                                        <p:tgtEl>
                                          <p:spTgt spid="25"/>
                                        </p:tgtEl>
                                        <p:attrNameLst>
                                          <p:attrName>ppt_y</p:attrName>
                                        </p:attrNameLst>
                                      </p:cBhvr>
                                      <p:tavLst>
                                        <p:tav tm="0">
                                          <p:val>
                                            <p:strVal val="1+#ppt_h/2"/>
                                          </p:val>
                                        </p:tav>
                                        <p:tav tm="100000">
                                          <p:val>
                                            <p:strVal val="#ppt_y"/>
                                          </p:val>
                                        </p:tav>
                                      </p:tavLst>
                                    </p:anim>
                                  </p:childTnLst>
                                </p:cTn>
                              </p:par>
                            </p:childTnLst>
                          </p:cTn>
                        </p:par>
                        <p:par>
                          <p:cTn id="38" fill="hold" nodeType="afterGroup">
                            <p:stCondLst>
                              <p:cond delay="4750"/>
                            </p:stCondLst>
                            <p:childTnLst>
                              <p:par>
                                <p:cTn id="39" presetID="22" presetClass="entr" presetSubtype="2" fill="hold" grpId="0" nodeType="afterEffect">
                                  <p:stCondLst>
                                    <p:cond delay="0"/>
                                  </p:stCondLst>
                                  <p:childTnLst>
                                    <p:set>
                                      <p:cBhvr>
                                        <p:cTn id="40" dur="1" fill="hold">
                                          <p:stCondLst>
                                            <p:cond delay="0"/>
                                          </p:stCondLst>
                                        </p:cTn>
                                        <p:tgtEl>
                                          <p:spTgt spid="27"/>
                                        </p:tgtEl>
                                        <p:attrNameLst>
                                          <p:attrName>style.visibility</p:attrName>
                                        </p:attrNameLst>
                                      </p:cBhvr>
                                      <p:to>
                                        <p:strVal val="visible"/>
                                      </p:to>
                                    </p:set>
                                    <p:animEffect transition="in" filter="wipe(right)">
                                      <p:cBhvr>
                                        <p:cTn id="41" dur="500"/>
                                        <p:tgtEl>
                                          <p:spTgt spid="27"/>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26"/>
                                        </p:tgtEl>
                                        <p:attrNameLst>
                                          <p:attrName>style.visibility</p:attrName>
                                        </p:attrNameLst>
                                      </p:cBhvr>
                                      <p:to>
                                        <p:strVal val="visible"/>
                                      </p:to>
                                    </p:set>
                                    <p:animEffect transition="in" filter="wipe(left)">
                                      <p:cBhvr>
                                        <p:cTn id="44" dur="500"/>
                                        <p:tgtEl>
                                          <p:spTgt spid="26"/>
                                        </p:tgtEl>
                                      </p:cBhvr>
                                    </p:animEffect>
                                  </p:childTnLst>
                                </p:cTn>
                              </p:par>
                            </p:childTnLst>
                          </p:cTn>
                        </p:par>
                        <p:par>
                          <p:cTn id="45" fill="hold" nodeType="afterGroup">
                            <p:stCondLst>
                              <p:cond delay="5250"/>
                            </p:stCondLst>
                            <p:childTnLst>
                              <p:par>
                                <p:cTn id="46" presetID="22" presetClass="entr" presetSubtype="1" fill="hold" nodeType="afterEffect">
                                  <p:stCondLst>
                                    <p:cond delay="0"/>
                                  </p:stCondLst>
                                  <p:childTnLst>
                                    <p:set>
                                      <p:cBhvr>
                                        <p:cTn id="47" dur="1" fill="hold">
                                          <p:stCondLst>
                                            <p:cond delay="0"/>
                                          </p:stCondLst>
                                        </p:cTn>
                                        <p:tgtEl>
                                          <p:spTgt spid="6"/>
                                        </p:tgtEl>
                                        <p:attrNameLst>
                                          <p:attrName>style.visibility</p:attrName>
                                        </p:attrNameLst>
                                      </p:cBhvr>
                                      <p:to>
                                        <p:strVal val="visible"/>
                                      </p:to>
                                    </p:set>
                                    <p:animEffect transition="in" filter="wipe(up)">
                                      <p:cBhvr>
                                        <p:cTn id="48" dur="500"/>
                                        <p:tgtEl>
                                          <p:spTgt spid="6"/>
                                        </p:tgtEl>
                                      </p:cBhvr>
                                    </p:animEffect>
                                  </p:childTnLst>
                                </p:cTn>
                              </p:par>
                            </p:childTnLst>
                          </p:cTn>
                        </p:par>
                        <p:par>
                          <p:cTn id="49" fill="hold" nodeType="afterGroup">
                            <p:stCondLst>
                              <p:cond delay="5750"/>
                            </p:stCondLst>
                            <p:childTnLst>
                              <p:par>
                                <p:cTn id="50" presetID="10" presetClass="entr" presetSubtype="0" fill="hold" nodeType="after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fade">
                                      <p:cBhvr>
                                        <p:cTn id="52" dur="500"/>
                                        <p:tgtEl>
                                          <p:spTgt spid="13"/>
                                        </p:tgtEl>
                                      </p:cBhvr>
                                    </p:animEffect>
                                  </p:childTnLst>
                                </p:cTn>
                              </p:par>
                            </p:childTnLst>
                          </p:cTn>
                        </p:par>
                        <p:par>
                          <p:cTn id="53" fill="hold" nodeType="afterGroup">
                            <p:stCondLst>
                              <p:cond delay="6250"/>
                            </p:stCondLst>
                            <p:childTnLst>
                              <p:par>
                                <p:cTn id="54" presetID="22" presetClass="entr" presetSubtype="8" fill="hold" grpId="0" nodeType="afterEffect">
                                  <p:stCondLst>
                                    <p:cond delay="0"/>
                                  </p:stCondLst>
                                  <p:childTnLst>
                                    <p:set>
                                      <p:cBhvr>
                                        <p:cTn id="55" dur="1" fill="hold">
                                          <p:stCondLst>
                                            <p:cond delay="0"/>
                                          </p:stCondLst>
                                        </p:cTn>
                                        <p:tgtEl>
                                          <p:spTgt spid="12">
                                            <p:txEl>
                                              <p:pRg st="0" end="0"/>
                                            </p:txEl>
                                          </p:spTgt>
                                        </p:tgtEl>
                                        <p:attrNameLst>
                                          <p:attrName>style.visibility</p:attrName>
                                        </p:attrNameLst>
                                      </p:cBhvr>
                                      <p:to>
                                        <p:strVal val="visible"/>
                                      </p:to>
                                    </p:set>
                                    <p:animEffect transition="in" filter="wipe(left)">
                                      <p:cBhvr>
                                        <p:cTn id="56" dur="500"/>
                                        <p:tgtEl>
                                          <p:spTgt spid="12">
                                            <p:txEl>
                                              <p:pRg st="0" end="0"/>
                                            </p:txEl>
                                          </p:spTgt>
                                        </p:tgtEl>
                                      </p:cBhvr>
                                    </p:animEffect>
                                  </p:childTnLst>
                                </p:cTn>
                              </p:par>
                            </p:childTnLst>
                          </p:cTn>
                        </p:par>
                        <p:par>
                          <p:cTn id="57" fill="hold" nodeType="afterGroup">
                            <p:stCondLst>
                              <p:cond delay="6750"/>
                            </p:stCondLst>
                            <p:childTnLst>
                              <p:par>
                                <p:cTn id="58" presetID="22" presetClass="entr" presetSubtype="8" fill="hold" grpId="0" nodeType="afterEffect">
                                  <p:stCondLst>
                                    <p:cond delay="0"/>
                                  </p:stCondLst>
                                  <p:childTnLst>
                                    <p:set>
                                      <p:cBhvr>
                                        <p:cTn id="59" dur="1" fill="hold">
                                          <p:stCondLst>
                                            <p:cond delay="0"/>
                                          </p:stCondLst>
                                        </p:cTn>
                                        <p:tgtEl>
                                          <p:spTgt spid="12">
                                            <p:txEl>
                                              <p:pRg st="1" end="1"/>
                                            </p:txEl>
                                          </p:spTgt>
                                        </p:tgtEl>
                                        <p:attrNameLst>
                                          <p:attrName>style.visibility</p:attrName>
                                        </p:attrNameLst>
                                      </p:cBhvr>
                                      <p:to>
                                        <p:strVal val="visible"/>
                                      </p:to>
                                    </p:set>
                                    <p:animEffect transition="in" filter="wipe(left)">
                                      <p:cBhvr>
                                        <p:cTn id="60" dur="500"/>
                                        <p:tgtEl>
                                          <p:spTgt spid="12">
                                            <p:txEl>
                                              <p:pRg st="1" end="1"/>
                                            </p:txEl>
                                          </p:spTgt>
                                        </p:tgtEl>
                                      </p:cBhvr>
                                    </p:animEffect>
                                  </p:childTnLst>
                                </p:cTn>
                              </p:par>
                            </p:childTnLst>
                          </p:cTn>
                        </p:par>
                        <p:par>
                          <p:cTn id="61" fill="hold" nodeType="afterGroup">
                            <p:stCondLst>
                              <p:cond delay="7250"/>
                            </p:stCondLst>
                            <p:childTnLst>
                              <p:par>
                                <p:cTn id="62" presetID="10" presetClass="entr" presetSubtype="0" fill="hold" nodeType="afterEffect">
                                  <p:stCondLst>
                                    <p:cond delay="0"/>
                                  </p:stCondLst>
                                  <p:childTnLst>
                                    <p:set>
                                      <p:cBhvr>
                                        <p:cTn id="63" dur="1" fill="hold">
                                          <p:stCondLst>
                                            <p:cond delay="0"/>
                                          </p:stCondLst>
                                        </p:cTn>
                                        <p:tgtEl>
                                          <p:spTgt spid="33"/>
                                        </p:tgtEl>
                                        <p:attrNameLst>
                                          <p:attrName>style.visibility</p:attrName>
                                        </p:attrNameLst>
                                      </p:cBhvr>
                                      <p:to>
                                        <p:strVal val="visible"/>
                                      </p:to>
                                    </p:set>
                                    <p:animEffect transition="in" filter="fade">
                                      <p:cBhvr>
                                        <p:cTn id="64" dur="500"/>
                                        <p:tgtEl>
                                          <p:spTgt spid="33"/>
                                        </p:tgtEl>
                                      </p:cBhvr>
                                    </p:animEffect>
                                  </p:childTnLst>
                                </p:cTn>
                              </p:par>
                            </p:childTnLst>
                          </p:cTn>
                        </p:par>
                        <p:par>
                          <p:cTn id="65" fill="hold" nodeType="afterGroup">
                            <p:stCondLst>
                              <p:cond delay="7750"/>
                            </p:stCondLst>
                            <p:childTnLst>
                              <p:par>
                                <p:cTn id="66" presetID="2" presetClass="entr" presetSubtype="4" fill="hold" grpId="0" nodeType="afterEffect">
                                  <p:stCondLst>
                                    <p:cond delay="0"/>
                                  </p:stCondLst>
                                  <p:childTnLst>
                                    <p:set>
                                      <p:cBhvr>
                                        <p:cTn id="67" dur="1" fill="hold">
                                          <p:stCondLst>
                                            <p:cond delay="0"/>
                                          </p:stCondLst>
                                        </p:cTn>
                                        <p:tgtEl>
                                          <p:spTgt spid="29"/>
                                        </p:tgtEl>
                                        <p:attrNameLst>
                                          <p:attrName>style.visibility</p:attrName>
                                        </p:attrNameLst>
                                      </p:cBhvr>
                                      <p:to>
                                        <p:strVal val="visible"/>
                                      </p:to>
                                    </p:set>
                                    <p:anim calcmode="lin" valueType="num">
                                      <p:cBhvr additive="base">
                                        <p:cTn id="68" dur="500" fill="hold"/>
                                        <p:tgtEl>
                                          <p:spTgt spid="29"/>
                                        </p:tgtEl>
                                        <p:attrNameLst>
                                          <p:attrName>ppt_x</p:attrName>
                                        </p:attrNameLst>
                                      </p:cBhvr>
                                      <p:tavLst>
                                        <p:tav tm="0">
                                          <p:val>
                                            <p:strVal val="#ppt_x"/>
                                          </p:val>
                                        </p:tav>
                                        <p:tav tm="100000">
                                          <p:val>
                                            <p:strVal val="#ppt_x"/>
                                          </p:val>
                                        </p:tav>
                                      </p:tavLst>
                                    </p:anim>
                                    <p:anim calcmode="lin" valueType="num">
                                      <p:cBhvr additive="base">
                                        <p:cTn id="69" dur="500" fill="hold"/>
                                        <p:tgtEl>
                                          <p:spTgt spid="29"/>
                                        </p:tgtEl>
                                        <p:attrNameLst>
                                          <p:attrName>ppt_y</p:attrName>
                                        </p:attrNameLst>
                                      </p:cBhvr>
                                      <p:tavLst>
                                        <p:tav tm="0">
                                          <p:val>
                                            <p:strVal val="1+#ppt_h/2"/>
                                          </p:val>
                                        </p:tav>
                                        <p:tav tm="100000">
                                          <p:val>
                                            <p:strVal val="#ppt_y"/>
                                          </p:val>
                                        </p:tav>
                                      </p:tavLst>
                                    </p:anim>
                                  </p:childTnLst>
                                </p:cTn>
                              </p:par>
                            </p:childTnLst>
                          </p:cTn>
                        </p:par>
                        <p:par>
                          <p:cTn id="70" fill="hold" nodeType="afterGroup">
                            <p:stCondLst>
                              <p:cond delay="8250"/>
                            </p:stCondLst>
                            <p:childTnLst>
                              <p:par>
                                <p:cTn id="71" presetID="22" presetClass="entr" presetSubtype="4" fill="hold" grpId="0" nodeType="afterEffect">
                                  <p:stCondLst>
                                    <p:cond delay="0"/>
                                  </p:stCondLst>
                                  <p:childTnLst>
                                    <p:set>
                                      <p:cBhvr>
                                        <p:cTn id="72" dur="1" fill="hold">
                                          <p:stCondLst>
                                            <p:cond delay="0"/>
                                          </p:stCondLst>
                                        </p:cTn>
                                        <p:tgtEl>
                                          <p:spTgt spid="31"/>
                                        </p:tgtEl>
                                        <p:attrNameLst>
                                          <p:attrName>style.visibility</p:attrName>
                                        </p:attrNameLst>
                                      </p:cBhvr>
                                      <p:to>
                                        <p:strVal val="visible"/>
                                      </p:to>
                                    </p:set>
                                    <p:animEffect transition="in" filter="wipe(down)">
                                      <p:cBhvr>
                                        <p:cTn id="73" dur="500"/>
                                        <p:tgtEl>
                                          <p:spTgt spid="31"/>
                                        </p:tgtEl>
                                      </p:cBhvr>
                                    </p:animEffect>
                                  </p:childTnLst>
                                </p:cTn>
                              </p:par>
                              <p:par>
                                <p:cTn id="74" presetID="22" presetClass="entr" presetSubtype="1" fill="hold" grpId="0" nodeType="withEffect">
                                  <p:stCondLst>
                                    <p:cond delay="0"/>
                                  </p:stCondLst>
                                  <p:childTnLst>
                                    <p:set>
                                      <p:cBhvr>
                                        <p:cTn id="75" dur="1" fill="hold">
                                          <p:stCondLst>
                                            <p:cond delay="0"/>
                                          </p:stCondLst>
                                        </p:cTn>
                                        <p:tgtEl>
                                          <p:spTgt spid="30"/>
                                        </p:tgtEl>
                                        <p:attrNameLst>
                                          <p:attrName>style.visibility</p:attrName>
                                        </p:attrNameLst>
                                      </p:cBhvr>
                                      <p:to>
                                        <p:strVal val="visible"/>
                                      </p:to>
                                    </p:set>
                                    <p:animEffect transition="in" filter="wipe(up)">
                                      <p:cBhvr>
                                        <p:cTn id="76"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P spid="12" grpId="0" build="p"/>
      <p:bldP spid="25" grpId="0" animBg="1"/>
      <p:bldP spid="26" grpId="0" animBg="1"/>
      <p:bldP spid="27" grpId="0" animBg="1"/>
      <p:bldP spid="29" grpId="0" animBg="1"/>
      <p:bldP spid="30" grpId="0" animBg="1"/>
      <p:bldP spid="31"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Rectangle 3">
            <a:extLst>
              <a:ext uri="{FF2B5EF4-FFF2-40B4-BE49-F238E27FC236}">
                <a16:creationId xmlns:a16="http://schemas.microsoft.com/office/drawing/2014/main" id="{A578B88A-2413-0466-3681-07DF0BCD8020}"/>
              </a:ext>
            </a:extLst>
          </p:cNvPr>
          <p:cNvSpPr>
            <a:spLocks noChangeArrowheads="1"/>
          </p:cNvSpPr>
          <p:nvPr/>
        </p:nvSpPr>
        <p:spPr bwMode="auto">
          <a:xfrm>
            <a:off x="4870450" y="1611313"/>
            <a:ext cx="2835275" cy="1008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4" tIns="45718" rIns="91434" bIns="45718"/>
          <a:lstStyle>
            <a:lvl1pPr marL="341313" indent="-341313">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Clr>
                <a:srgbClr val="D0005F"/>
              </a:buClr>
              <a:buSzPct val="75000"/>
              <a:buFontTx/>
              <a:buAutoNum type="arabicPeriod"/>
            </a:pPr>
            <a:endParaRPr lang="en-US" altLang="en-US" sz="1400" b="1">
              <a:solidFill>
                <a:srgbClr val="3333FF"/>
              </a:solidFill>
              <a:latin typeface="Century Gothic" panose="020B0502020202020204" pitchFamily="34" charset="0"/>
            </a:endParaRPr>
          </a:p>
        </p:txBody>
      </p:sp>
      <p:sp>
        <p:nvSpPr>
          <p:cNvPr id="202755" name="Rectangle 6">
            <a:extLst>
              <a:ext uri="{FF2B5EF4-FFF2-40B4-BE49-F238E27FC236}">
                <a16:creationId xmlns:a16="http://schemas.microsoft.com/office/drawing/2014/main" id="{7E473AC5-CB91-888E-10FA-DDED01D89444}"/>
              </a:ext>
            </a:extLst>
          </p:cNvPr>
          <p:cNvSpPr>
            <a:spLocks noChangeArrowheads="1"/>
          </p:cNvSpPr>
          <p:nvPr/>
        </p:nvSpPr>
        <p:spPr bwMode="auto">
          <a:xfrm>
            <a:off x="4906963" y="3206750"/>
            <a:ext cx="2976562" cy="1008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4" tIns="45718" rIns="91434" bIns="45718"/>
          <a:lstStyle>
            <a:lvl1pPr marL="341313" indent="-341313">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Clr>
                <a:srgbClr val="D0005F"/>
              </a:buClr>
              <a:buSzPct val="75000"/>
            </a:pPr>
            <a:endParaRPr lang="en-US" altLang="en-US" b="1">
              <a:solidFill>
                <a:srgbClr val="3333FF"/>
              </a:solidFill>
              <a:latin typeface="Century Gothic" panose="020B0502020202020204" pitchFamily="34" charset="0"/>
            </a:endParaRPr>
          </a:p>
        </p:txBody>
      </p:sp>
      <p:sp>
        <p:nvSpPr>
          <p:cNvPr id="202756" name="Text Placeholder 2">
            <a:extLst>
              <a:ext uri="{FF2B5EF4-FFF2-40B4-BE49-F238E27FC236}">
                <a16:creationId xmlns:a16="http://schemas.microsoft.com/office/drawing/2014/main" id="{EB34E6CB-9002-5068-87C2-340558411787}"/>
              </a:ext>
            </a:extLst>
          </p:cNvPr>
          <p:cNvSpPr>
            <a:spLocks noGrp="1" noChangeArrowheads="1"/>
          </p:cNvSpPr>
          <p:nvPr>
            <p:ph type="body" sz="quarter" idx="4294967295"/>
          </p:nvPr>
        </p:nvSpPr>
        <p:spPr bwMode="auto">
          <a:xfrm>
            <a:off x="349250" y="261938"/>
            <a:ext cx="9658350" cy="32702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b="1">
                <a:latin typeface="Century Gothic" panose="020B0502020202020204" pitchFamily="34" charset="0"/>
              </a:rPr>
              <a:t>Teams: </a:t>
            </a:r>
            <a:r>
              <a:rPr lang="en-NZ" altLang="en-US" sz="1800">
                <a:latin typeface="Century Gothic" panose="020B0502020202020204" pitchFamily="34" charset="0"/>
              </a:rPr>
              <a:t>Team Types</a:t>
            </a:r>
          </a:p>
        </p:txBody>
      </p:sp>
      <p:sp>
        <p:nvSpPr>
          <p:cNvPr id="4" name="Rectangle 3">
            <a:extLst>
              <a:ext uri="{FF2B5EF4-FFF2-40B4-BE49-F238E27FC236}">
                <a16:creationId xmlns:a16="http://schemas.microsoft.com/office/drawing/2014/main" id="{5D947FFA-F7A8-6E4E-E4A8-1B9C709061AF}"/>
              </a:ext>
            </a:extLst>
          </p:cNvPr>
          <p:cNvSpPr>
            <a:spLocks noChangeArrowheads="1"/>
          </p:cNvSpPr>
          <p:nvPr/>
        </p:nvSpPr>
        <p:spPr bwMode="auto">
          <a:xfrm>
            <a:off x="4322763" y="4505325"/>
            <a:ext cx="37226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4" tIns="45718" rIns="91434" bIns="45718">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en-US" sz="2400" b="1">
                <a:solidFill>
                  <a:srgbClr val="353535"/>
                </a:solidFill>
                <a:latin typeface="Century Gothic" panose="020B0502020202020204" pitchFamily="34" charset="0"/>
              </a:rPr>
              <a:t>Heterogeneous Team</a:t>
            </a:r>
            <a:endParaRPr lang="en-NZ" altLang="en-US" sz="2400">
              <a:solidFill>
                <a:srgbClr val="353535"/>
              </a:solidFill>
              <a:latin typeface="Century Gothic" panose="020B0502020202020204" pitchFamily="34" charset="0"/>
            </a:endParaRPr>
          </a:p>
        </p:txBody>
      </p:sp>
      <p:sp>
        <p:nvSpPr>
          <p:cNvPr id="7" name="Rectangle 6">
            <a:extLst>
              <a:ext uri="{FF2B5EF4-FFF2-40B4-BE49-F238E27FC236}">
                <a16:creationId xmlns:a16="http://schemas.microsoft.com/office/drawing/2014/main" id="{A9F03DAA-C639-092C-608D-A60091197CED}"/>
              </a:ext>
            </a:extLst>
          </p:cNvPr>
          <p:cNvSpPr>
            <a:spLocks noChangeArrowheads="1"/>
          </p:cNvSpPr>
          <p:nvPr/>
        </p:nvSpPr>
        <p:spPr bwMode="auto">
          <a:xfrm>
            <a:off x="8399463" y="4508500"/>
            <a:ext cx="32781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4" tIns="45718" rIns="91434" bIns="45718">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en-US" sz="2400" b="1">
                <a:solidFill>
                  <a:srgbClr val="353535"/>
                </a:solidFill>
                <a:latin typeface="Century Gothic" panose="020B0502020202020204" pitchFamily="34" charset="0"/>
              </a:rPr>
              <a:t>Diverted Team</a:t>
            </a:r>
            <a:endParaRPr lang="en-NZ" altLang="en-US" sz="2400">
              <a:solidFill>
                <a:srgbClr val="353535"/>
              </a:solidFill>
              <a:latin typeface="Century Gothic" panose="020B0502020202020204" pitchFamily="34" charset="0"/>
            </a:endParaRPr>
          </a:p>
        </p:txBody>
      </p:sp>
      <p:sp>
        <p:nvSpPr>
          <p:cNvPr id="10" name="Rectangle 9">
            <a:extLst>
              <a:ext uri="{FF2B5EF4-FFF2-40B4-BE49-F238E27FC236}">
                <a16:creationId xmlns:a16="http://schemas.microsoft.com/office/drawing/2014/main" id="{78C685CC-6DB9-0894-1FC6-4BF91D71A22B}"/>
              </a:ext>
            </a:extLst>
          </p:cNvPr>
          <p:cNvSpPr>
            <a:spLocks noChangeArrowheads="1"/>
          </p:cNvSpPr>
          <p:nvPr/>
        </p:nvSpPr>
        <p:spPr bwMode="auto">
          <a:xfrm>
            <a:off x="777875" y="4451350"/>
            <a:ext cx="3094038"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4" tIns="45718" rIns="91434" bIns="45718">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NZ" altLang="en-US" sz="2400" b="1">
                <a:solidFill>
                  <a:srgbClr val="353535"/>
                </a:solidFill>
                <a:latin typeface="Century Gothic" panose="020B0502020202020204" pitchFamily="34" charset="0"/>
              </a:rPr>
              <a:t>Homogeneous Team</a:t>
            </a:r>
            <a:endParaRPr lang="en-NZ" altLang="en-US" sz="2400">
              <a:solidFill>
                <a:srgbClr val="353535"/>
              </a:solidFill>
              <a:latin typeface="Century Gothic" panose="020B0502020202020204" pitchFamily="34" charset="0"/>
            </a:endParaRPr>
          </a:p>
        </p:txBody>
      </p:sp>
      <p:pic>
        <p:nvPicPr>
          <p:cNvPr id="13" name="Obraz 27">
            <a:extLst>
              <a:ext uri="{FF2B5EF4-FFF2-40B4-BE49-F238E27FC236}">
                <a16:creationId xmlns:a16="http://schemas.microsoft.com/office/drawing/2014/main" id="{1AF82A74-2AA4-04E4-E868-575C98E5964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9500" y="1655763"/>
            <a:ext cx="2490788" cy="255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2761" name="Obraz 9">
            <a:extLst>
              <a:ext uri="{FF2B5EF4-FFF2-40B4-BE49-F238E27FC236}">
                <a16:creationId xmlns:a16="http://schemas.microsoft.com/office/drawing/2014/main" id="{47639F0B-079B-A43C-5960-18EDCE6C994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99025" y="1655763"/>
            <a:ext cx="2492375" cy="255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Obraz 1">
            <a:extLst>
              <a:ext uri="{FF2B5EF4-FFF2-40B4-BE49-F238E27FC236}">
                <a16:creationId xmlns:a16="http://schemas.microsoft.com/office/drawing/2014/main" id="{207DA5A7-3C28-1301-00B8-26BAD74A0C3A}"/>
              </a:ext>
            </a:extLst>
          </p:cNvPr>
          <p:cNvPicPr>
            <a:picLocks noChangeAspect="1"/>
          </p:cNvPicPr>
          <p:nvPr/>
        </p:nvPicPr>
        <p:blipFill>
          <a:blip r:embed="rId5">
            <a:extLst>
              <a:ext uri="{28A0092B-C50C-407E-A947-70E740481C1C}">
                <a14:useLocalDpi xmlns:a14="http://schemas.microsoft.com/office/drawing/2010/main" val="0"/>
              </a:ext>
            </a:extLst>
          </a:blip>
          <a:srcRect l="6345" t="5559" r="5783" b="5467"/>
          <a:stretch>
            <a:fillRect/>
          </a:stretch>
        </p:blipFill>
        <p:spPr bwMode="auto">
          <a:xfrm>
            <a:off x="5006974" y="1825625"/>
            <a:ext cx="2276475" cy="2232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2763" name="Obraz 9">
            <a:extLst>
              <a:ext uri="{FF2B5EF4-FFF2-40B4-BE49-F238E27FC236}">
                <a16:creationId xmlns:a16="http://schemas.microsoft.com/office/drawing/2014/main" id="{FEB178F3-53F2-409F-A3B2-061DA8A1E25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659813" y="1636713"/>
            <a:ext cx="2493962" cy="255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Obraz 1">
            <a:extLst>
              <a:ext uri="{FF2B5EF4-FFF2-40B4-BE49-F238E27FC236}">
                <a16:creationId xmlns:a16="http://schemas.microsoft.com/office/drawing/2014/main" id="{56660FC3-AA24-B014-C17B-603C6905C791}"/>
              </a:ext>
            </a:extLst>
          </p:cNvPr>
          <p:cNvPicPr>
            <a:picLocks noChangeAspect="1"/>
          </p:cNvPicPr>
          <p:nvPr/>
        </p:nvPicPr>
        <p:blipFill>
          <a:blip r:embed="rId6">
            <a:extLst>
              <a:ext uri="{28A0092B-C50C-407E-A947-70E740481C1C}">
                <a14:useLocalDpi xmlns:a14="http://schemas.microsoft.com/office/drawing/2010/main" val="0"/>
              </a:ext>
            </a:extLst>
          </a:blip>
          <a:srcRect l="5521" t="4881" r="5196" b="6483"/>
          <a:stretch>
            <a:fillRect/>
          </a:stretch>
        </p:blipFill>
        <p:spPr bwMode="auto">
          <a:xfrm>
            <a:off x="8804274" y="1787525"/>
            <a:ext cx="2230131" cy="2257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02765" name="Group 13">
            <a:extLst>
              <a:ext uri="{FF2B5EF4-FFF2-40B4-BE49-F238E27FC236}">
                <a16:creationId xmlns:a16="http://schemas.microsoft.com/office/drawing/2014/main" id="{090171A4-1D36-03F1-E719-440255A2DE52}"/>
              </a:ext>
            </a:extLst>
          </p:cNvPr>
          <p:cNvGrpSpPr>
            <a:grpSpLocks/>
          </p:cNvGrpSpPr>
          <p:nvPr/>
        </p:nvGrpSpPr>
        <p:grpSpPr bwMode="auto">
          <a:xfrm>
            <a:off x="9604375" y="204788"/>
            <a:ext cx="2849563" cy="376237"/>
            <a:chOff x="9604598" y="204437"/>
            <a:chExt cx="2848654" cy="377134"/>
          </a:xfrm>
        </p:grpSpPr>
        <p:sp>
          <p:nvSpPr>
            <p:cNvPr id="15" name="Prostokąt zaokrąglony 7">
              <a:extLst>
                <a:ext uri="{FF2B5EF4-FFF2-40B4-BE49-F238E27FC236}">
                  <a16:creationId xmlns:a16="http://schemas.microsoft.com/office/drawing/2014/main" id="{62B8C791-2A85-5148-B974-E36D2CD14E34}"/>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8 of TB Section</a:t>
              </a:r>
              <a:endParaRPr lang="en-US" sz="1100" b="1">
                <a:solidFill>
                  <a:schemeClr val="bg1"/>
                </a:solidFill>
                <a:latin typeface="Century Gothic" panose="020B0502020202020204" pitchFamily="34" charset="0"/>
              </a:endParaRPr>
            </a:p>
          </p:txBody>
        </p:sp>
        <p:pic>
          <p:nvPicPr>
            <p:cNvPr id="202767" name="Graphic 17" descr="Closed book with solid fill">
              <a:extLst>
                <a:ext uri="{FF2B5EF4-FFF2-40B4-BE49-F238E27FC236}">
                  <a16:creationId xmlns:a16="http://schemas.microsoft.com/office/drawing/2014/main" id="{546D354F-51C8-458C-9584-F73530E90EAC}"/>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par>
                          <p:cTn id="11" fill="hold" nodeType="afterGroup">
                            <p:stCondLst>
                              <p:cond delay="0"/>
                            </p:stCondLst>
                            <p:childTnLst>
                              <p:par>
                                <p:cTn id="12" presetID="22" presetClass="entr" presetSubtype="4" fill="hold" nodeType="after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wipe(down)">
                                      <p:cBhvr>
                                        <p:cTn id="14" dur="1250"/>
                                        <p:tgtEl>
                                          <p:spTgt spid="13"/>
                                        </p:tgtEl>
                                      </p:cBhvr>
                                    </p:animEffect>
                                  </p:childTnLst>
                                </p:cTn>
                              </p:par>
                            </p:childTnLst>
                          </p:cTn>
                        </p:par>
                        <p:par>
                          <p:cTn id="15" fill="hold" nodeType="afterGroup">
                            <p:stCondLst>
                              <p:cond delay="1250"/>
                            </p:stCondLst>
                            <p:childTnLst>
                              <p:par>
                                <p:cTn id="16" presetID="22" presetClass="entr" presetSubtype="4" fill="hold" nodeType="after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wipe(down)">
                                      <p:cBhvr>
                                        <p:cTn id="18" dur="1000"/>
                                        <p:tgtEl>
                                          <p:spTgt spid="17"/>
                                        </p:tgtEl>
                                      </p:cBhvr>
                                    </p:animEffect>
                                  </p:childTnLst>
                                </p:cTn>
                              </p:par>
                            </p:childTnLst>
                          </p:cTn>
                        </p:par>
                        <p:par>
                          <p:cTn id="19" fill="hold" nodeType="afterGroup">
                            <p:stCondLst>
                              <p:cond delay="2250"/>
                            </p:stCondLst>
                            <p:childTnLst>
                              <p:par>
                                <p:cTn id="20" presetID="22" presetClass="entr" presetSubtype="4" fill="hold" nodeType="afterEffect">
                                  <p:stCondLst>
                                    <p:cond delay="0"/>
                                  </p:stCondLst>
                                  <p:childTnLst>
                                    <p:set>
                                      <p:cBhvr>
                                        <p:cTn id="21" dur="1" fill="hold">
                                          <p:stCondLst>
                                            <p:cond delay="0"/>
                                          </p:stCondLst>
                                        </p:cTn>
                                        <p:tgtEl>
                                          <p:spTgt spid="20"/>
                                        </p:tgtEl>
                                        <p:attrNameLst>
                                          <p:attrName>style.visibility</p:attrName>
                                        </p:attrNameLst>
                                      </p:cBhvr>
                                      <p:to>
                                        <p:strVal val="visible"/>
                                      </p:to>
                                    </p:set>
                                    <p:animEffect transition="in" filter="wipe(down)">
                                      <p:cBhvr>
                                        <p:cTn id="22"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p:bldP spid="10"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Tytuł 1">
            <a:extLst>
              <a:ext uri="{FF2B5EF4-FFF2-40B4-BE49-F238E27FC236}">
                <a16:creationId xmlns:a16="http://schemas.microsoft.com/office/drawing/2014/main" id="{1B732898-CD08-632C-A387-512E873587F6}"/>
              </a:ext>
            </a:extLst>
          </p:cNvPr>
          <p:cNvSpPr>
            <a:spLocks noGrp="1" noChangeArrowheads="1"/>
          </p:cNvSpPr>
          <p:nvPr>
            <p:ph type="title" idx="4294967295"/>
          </p:nvPr>
        </p:nvSpPr>
        <p:spPr bwMode="auto">
          <a:xfrm>
            <a:off x="322263" y="188913"/>
            <a:ext cx="11547475" cy="4064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l" eaLnBrk="1" hangingPunct="1"/>
            <a:r>
              <a:rPr lang="en-NZ" altLang="en-US" sz="1800">
                <a:latin typeface="Century Gothic" panose="020B0502020202020204" pitchFamily="34" charset="0"/>
              </a:rPr>
              <a:t>Teams: Team Types</a:t>
            </a:r>
            <a:endParaRPr lang="pl-PL" altLang="en-US" sz="1800">
              <a:latin typeface="Century Gothic" panose="020B0502020202020204" pitchFamily="34" charset="0"/>
            </a:endParaRPr>
          </a:p>
        </p:txBody>
      </p:sp>
      <p:sp>
        <p:nvSpPr>
          <p:cNvPr id="204803" name="Symbol zastępczy numeru slajdu 2">
            <a:extLst>
              <a:ext uri="{FF2B5EF4-FFF2-40B4-BE49-F238E27FC236}">
                <a16:creationId xmlns:a16="http://schemas.microsoft.com/office/drawing/2014/main" id="{EA08E98A-4B3A-B3E8-30B7-709A03DAD44F}"/>
              </a:ext>
            </a:extLst>
          </p:cNvPr>
          <p:cNvSpPr>
            <a:spLocks noGrp="1" noChangeArrowheads="1"/>
          </p:cNvSpPr>
          <p:nvPr>
            <p:ph type="sldNum" sz="quarter" idx="4294967295"/>
          </p:nvPr>
        </p:nvSpPr>
        <p:spPr bwMode="auto">
          <a:xfrm>
            <a:off x="11034713" y="6262688"/>
            <a:ext cx="1155700" cy="36512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eaLnBrk="0" fontAlgn="base" hangingPunct="0">
              <a:spcBef>
                <a:spcPct val="0"/>
              </a:spcBef>
              <a:spcAft>
                <a:spcPct val="0"/>
              </a:spcAft>
            </a:pPr>
            <a:fld id="{F9629116-C8FF-4AAF-951C-22250DE64DBC}" type="slidenum">
              <a:rPr lang="pl-PL" altLang="en-US" sz="1800" smtClean="0">
                <a:solidFill>
                  <a:schemeClr val="tx2"/>
                </a:solidFill>
                <a:latin typeface="Century Gothic" panose="020B0502020202020204" pitchFamily="34" charset="0"/>
              </a:rPr>
              <a:pPr defTabSz="912813" eaLnBrk="0" fontAlgn="base" hangingPunct="0">
                <a:spcBef>
                  <a:spcPct val="0"/>
                </a:spcBef>
                <a:spcAft>
                  <a:spcPct val="0"/>
                </a:spcAft>
              </a:pPr>
              <a:t>75</a:t>
            </a:fld>
            <a:endParaRPr lang="pl-PL" altLang="en-US" sz="1800">
              <a:solidFill>
                <a:schemeClr val="tx2"/>
              </a:solidFill>
              <a:latin typeface="Century Gothic" panose="020B0502020202020204" pitchFamily="34" charset="0"/>
            </a:endParaRPr>
          </a:p>
        </p:txBody>
      </p:sp>
      <p:sp>
        <p:nvSpPr>
          <p:cNvPr id="5" name="Prostokąt zaokrąglony 4">
            <a:extLst>
              <a:ext uri="{FF2B5EF4-FFF2-40B4-BE49-F238E27FC236}">
                <a16:creationId xmlns:a16="http://schemas.microsoft.com/office/drawing/2014/main" id="{72C3E7ED-D692-5153-EF9D-669F9813A62C}"/>
              </a:ext>
            </a:extLst>
          </p:cNvPr>
          <p:cNvSpPr/>
          <p:nvPr/>
        </p:nvSpPr>
        <p:spPr>
          <a:xfrm>
            <a:off x="6096000" y="1125538"/>
            <a:ext cx="7485063" cy="503237"/>
          </a:xfrm>
          <a:prstGeom prst="roundRect">
            <a:avLst/>
          </a:prstGeom>
          <a:solidFill>
            <a:srgbClr val="7BC716"/>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rIns="0" anchor="ctr"/>
          <a:lstStyle/>
          <a:p>
            <a:pPr defTabSz="913203" eaLnBrk="1" fontAlgn="auto" hangingPunct="1">
              <a:spcBef>
                <a:spcPts val="0"/>
              </a:spcBef>
              <a:spcAft>
                <a:spcPts val="0"/>
              </a:spcAft>
              <a:defRPr/>
            </a:pPr>
            <a:r>
              <a:rPr lang="en-AU" sz="2400" b="1">
                <a:latin typeface="Century Gothic" panose="020B0502020202020204" pitchFamily="34" charset="0"/>
              </a:rPr>
              <a:t>Homogeneous</a:t>
            </a:r>
            <a:r>
              <a:rPr lang="pl-PL" sz="2400" b="1">
                <a:latin typeface="Century Gothic" panose="020B0502020202020204" pitchFamily="34" charset="0"/>
              </a:rPr>
              <a:t> Team</a:t>
            </a:r>
          </a:p>
        </p:txBody>
      </p:sp>
      <p:sp>
        <p:nvSpPr>
          <p:cNvPr id="6" name="Prostokąt zaokrąglony 5">
            <a:extLst>
              <a:ext uri="{FF2B5EF4-FFF2-40B4-BE49-F238E27FC236}">
                <a16:creationId xmlns:a16="http://schemas.microsoft.com/office/drawing/2014/main" id="{8D23A620-99C7-590E-D5F1-86AC421D9052}"/>
              </a:ext>
            </a:extLst>
          </p:cNvPr>
          <p:cNvSpPr/>
          <p:nvPr/>
        </p:nvSpPr>
        <p:spPr>
          <a:xfrm>
            <a:off x="6972300" y="2222500"/>
            <a:ext cx="3403600" cy="696913"/>
          </a:xfrm>
          <a:prstGeom prst="roundRect">
            <a:avLst/>
          </a:prstGeom>
          <a:solidFill>
            <a:schemeClr val="bg1"/>
          </a:solid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r>
              <a:rPr lang="en-AU" altLang="en-US" sz="2400">
                <a:solidFill>
                  <a:schemeClr val="bg1">
                    <a:lumMod val="50000"/>
                  </a:schemeClr>
                </a:solidFill>
                <a:latin typeface="Century Gothic" panose="020B0502020202020204" pitchFamily="34" charset="0"/>
              </a:rPr>
              <a:t>Strength</a:t>
            </a:r>
            <a:endParaRPr lang="en-AU" sz="2400">
              <a:solidFill>
                <a:schemeClr val="bg1">
                  <a:lumMod val="50000"/>
                </a:schemeClr>
              </a:solidFill>
              <a:latin typeface="Century Gothic" panose="020B0502020202020204" pitchFamily="34" charset="0"/>
            </a:endParaRPr>
          </a:p>
        </p:txBody>
      </p:sp>
      <p:sp>
        <p:nvSpPr>
          <p:cNvPr id="7" name="pole tekstowe 6">
            <a:extLst>
              <a:ext uri="{FF2B5EF4-FFF2-40B4-BE49-F238E27FC236}">
                <a16:creationId xmlns:a16="http://schemas.microsoft.com/office/drawing/2014/main" id="{E13B8CB2-256D-393D-C42B-CA18671C3824}"/>
              </a:ext>
            </a:extLst>
          </p:cNvPr>
          <p:cNvSpPr txBox="1">
            <a:spLocks noChangeArrowheads="1"/>
          </p:cNvSpPr>
          <p:nvPr/>
        </p:nvSpPr>
        <p:spPr bwMode="auto">
          <a:xfrm>
            <a:off x="6330950" y="3032125"/>
            <a:ext cx="46863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buClr>
                <a:schemeClr val="accent2"/>
              </a:buClr>
            </a:pPr>
            <a:r>
              <a:rPr lang="en-AU" altLang="en-US" sz="2400" b="1">
                <a:solidFill>
                  <a:srgbClr val="7BC716"/>
                </a:solidFill>
                <a:latin typeface="Century Gothic" panose="020B0502020202020204" pitchFamily="34" charset="0"/>
                <a:cs typeface="Open Sans" panose="020B0606030504020204" pitchFamily="34" charset="0"/>
              </a:rPr>
              <a:t>Communication</a:t>
            </a:r>
          </a:p>
        </p:txBody>
      </p:sp>
      <p:sp>
        <p:nvSpPr>
          <p:cNvPr id="8" name="Prostokąt zaokrąglony 7">
            <a:extLst>
              <a:ext uri="{FF2B5EF4-FFF2-40B4-BE49-F238E27FC236}">
                <a16:creationId xmlns:a16="http://schemas.microsoft.com/office/drawing/2014/main" id="{9C16EDD6-8F1F-8932-BDBC-8127200B2F23}"/>
              </a:ext>
            </a:extLst>
          </p:cNvPr>
          <p:cNvSpPr/>
          <p:nvPr/>
        </p:nvSpPr>
        <p:spPr>
          <a:xfrm>
            <a:off x="6972300" y="4133850"/>
            <a:ext cx="3403600" cy="696913"/>
          </a:xfrm>
          <a:prstGeom prst="roundRect">
            <a:avLst/>
          </a:prstGeom>
          <a:solidFill>
            <a:schemeClr val="bg1"/>
          </a:solid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r>
              <a:rPr lang="pl-PL" sz="2400">
                <a:solidFill>
                  <a:schemeClr val="bg1">
                    <a:lumMod val="50000"/>
                  </a:schemeClr>
                </a:solidFill>
                <a:latin typeface="Century Gothic" panose="020B0502020202020204" pitchFamily="34" charset="0"/>
              </a:rPr>
              <a:t>Challenge</a:t>
            </a:r>
          </a:p>
        </p:txBody>
      </p:sp>
      <p:sp>
        <p:nvSpPr>
          <p:cNvPr id="9" name="pole tekstowe 8">
            <a:extLst>
              <a:ext uri="{FF2B5EF4-FFF2-40B4-BE49-F238E27FC236}">
                <a16:creationId xmlns:a16="http://schemas.microsoft.com/office/drawing/2014/main" id="{76366336-99C0-4A2F-2EA0-4776AAA8C21A}"/>
              </a:ext>
            </a:extLst>
          </p:cNvPr>
          <p:cNvSpPr txBox="1">
            <a:spLocks noChangeArrowheads="1"/>
          </p:cNvSpPr>
          <p:nvPr/>
        </p:nvSpPr>
        <p:spPr bwMode="auto">
          <a:xfrm>
            <a:off x="6330950" y="4943475"/>
            <a:ext cx="46863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AU" altLang="en-US" sz="2400" b="1">
                <a:solidFill>
                  <a:srgbClr val="7BC716"/>
                </a:solidFill>
                <a:latin typeface="Century Gothic" panose="020B0502020202020204" pitchFamily="34" charset="0"/>
              </a:rPr>
              <a:t>Flexibility</a:t>
            </a:r>
          </a:p>
        </p:txBody>
      </p:sp>
      <p:pic>
        <p:nvPicPr>
          <p:cNvPr id="26" name="Obraz 25">
            <a:extLst>
              <a:ext uri="{FF2B5EF4-FFF2-40B4-BE49-F238E27FC236}">
                <a16:creationId xmlns:a16="http://schemas.microsoft.com/office/drawing/2014/main" id="{8A2B00A2-5717-CF6B-0FC9-123BA476413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863" y="814388"/>
            <a:ext cx="4967287" cy="5100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 name="Obraz 27">
            <a:extLst>
              <a:ext uri="{FF2B5EF4-FFF2-40B4-BE49-F238E27FC236}">
                <a16:creationId xmlns:a16="http://schemas.microsoft.com/office/drawing/2014/main" id="{45B4489F-EF68-EE18-E483-ACAE58EBF05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863" y="814388"/>
            <a:ext cx="4964112" cy="5100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750"/>
                                        <p:tgtEl>
                                          <p:spTgt spid="26"/>
                                        </p:tgtEl>
                                      </p:cBhvr>
                                    </p:animEffect>
                                  </p:childTnLst>
                                </p:cTn>
                              </p:par>
                            </p:childTnLst>
                          </p:cTn>
                        </p:par>
                        <p:par>
                          <p:cTn id="8" fill="hold" nodeType="afterGroup">
                            <p:stCondLst>
                              <p:cond delay="750"/>
                            </p:stCondLst>
                            <p:childTnLst>
                              <p:par>
                                <p:cTn id="9" presetID="2" presetClass="entr" presetSubtype="2"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1+#ppt_w/2"/>
                                          </p:val>
                                        </p:tav>
                                        <p:tav tm="100000">
                                          <p:val>
                                            <p:strVal val="#ppt_x"/>
                                          </p:val>
                                        </p:tav>
                                      </p:tavLst>
                                    </p:anim>
                                    <p:anim calcmode="lin" valueType="num">
                                      <p:cBhvr additive="base">
                                        <p:cTn id="12" dur="1000" fill="hold"/>
                                        <p:tgtEl>
                                          <p:spTgt spid="5"/>
                                        </p:tgtEl>
                                        <p:attrNameLst>
                                          <p:attrName>ppt_y</p:attrName>
                                        </p:attrNameLst>
                                      </p:cBhvr>
                                      <p:tavLst>
                                        <p:tav tm="0">
                                          <p:val>
                                            <p:strVal val="#ppt_y"/>
                                          </p:val>
                                        </p:tav>
                                        <p:tav tm="100000">
                                          <p:val>
                                            <p:strVal val="#ppt_y"/>
                                          </p:val>
                                        </p:tav>
                                      </p:tavLst>
                                    </p:anim>
                                  </p:childTnLst>
                                </p:cTn>
                              </p:par>
                            </p:childTnLst>
                          </p:cTn>
                        </p:par>
                        <p:par>
                          <p:cTn id="13" fill="hold" nodeType="afterGroup">
                            <p:stCondLst>
                              <p:cond delay="1750"/>
                            </p:stCondLst>
                            <p:childTnLst>
                              <p:par>
                                <p:cTn id="14" presetID="22" presetClass="entr" presetSubtype="4" fill="hold" nodeType="after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wipe(down)">
                                      <p:cBhvr>
                                        <p:cTn id="16" dur="1250"/>
                                        <p:tgtEl>
                                          <p:spTgt spid="28"/>
                                        </p:tgtEl>
                                      </p:cBhvr>
                                    </p:animEffect>
                                  </p:childTnLst>
                                </p:cTn>
                              </p:par>
                            </p:childTnLst>
                          </p:cTn>
                        </p:par>
                        <p:par>
                          <p:cTn id="17" fill="hold" nodeType="afterGroup">
                            <p:stCondLst>
                              <p:cond delay="3000"/>
                            </p:stCondLst>
                            <p:childTnLst>
                              <p:par>
                                <p:cTn id="18" presetID="2" presetClass="entr" presetSubtype="2" fill="hold" grpId="0" nodeType="afterEffect">
                                  <p:stCondLst>
                                    <p:cond delay="0"/>
                                  </p:stCondLst>
                                  <p:childTnLst>
                                    <p:set>
                                      <p:cBhvr>
                                        <p:cTn id="19" dur="1" fill="hold">
                                          <p:stCondLst>
                                            <p:cond delay="0"/>
                                          </p:stCondLst>
                                        </p:cTn>
                                        <p:tgtEl>
                                          <p:spTgt spid="6"/>
                                        </p:tgtEl>
                                        <p:attrNameLst>
                                          <p:attrName>style.visibility</p:attrName>
                                        </p:attrNameLst>
                                      </p:cBhvr>
                                      <p:to>
                                        <p:strVal val="visible"/>
                                      </p:to>
                                    </p:set>
                                    <p:anim calcmode="lin" valueType="num">
                                      <p:cBhvr additive="base">
                                        <p:cTn id="20" dur="1250" fill="hold"/>
                                        <p:tgtEl>
                                          <p:spTgt spid="6"/>
                                        </p:tgtEl>
                                        <p:attrNameLst>
                                          <p:attrName>ppt_x</p:attrName>
                                        </p:attrNameLst>
                                      </p:cBhvr>
                                      <p:tavLst>
                                        <p:tav tm="0">
                                          <p:val>
                                            <p:strVal val="1+#ppt_w/2"/>
                                          </p:val>
                                        </p:tav>
                                        <p:tav tm="100000">
                                          <p:val>
                                            <p:strVal val="#ppt_x"/>
                                          </p:val>
                                        </p:tav>
                                      </p:tavLst>
                                    </p:anim>
                                    <p:anim calcmode="lin" valueType="num">
                                      <p:cBhvr additive="base">
                                        <p:cTn id="21" dur="1250" fill="hold"/>
                                        <p:tgtEl>
                                          <p:spTgt spid="6"/>
                                        </p:tgtEl>
                                        <p:attrNameLst>
                                          <p:attrName>ppt_y</p:attrName>
                                        </p:attrNameLst>
                                      </p:cBhvr>
                                      <p:tavLst>
                                        <p:tav tm="0">
                                          <p:val>
                                            <p:strVal val="#ppt_y"/>
                                          </p:val>
                                        </p:tav>
                                        <p:tav tm="100000">
                                          <p:val>
                                            <p:strVal val="#ppt_y"/>
                                          </p:val>
                                        </p:tav>
                                      </p:tavLst>
                                    </p:anim>
                                  </p:childTnLst>
                                </p:cTn>
                              </p:par>
                            </p:childTnLst>
                          </p:cTn>
                        </p:par>
                        <p:par>
                          <p:cTn id="22" fill="hold" nodeType="afterGroup">
                            <p:stCondLst>
                              <p:cond delay="4250"/>
                            </p:stCondLst>
                            <p:childTnLst>
                              <p:par>
                                <p:cTn id="23" presetID="10" presetClass="entr" presetSubtype="0"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fade">
                                      <p:cBhvr>
                                        <p:cTn id="25" dur="750"/>
                                        <p:tgtEl>
                                          <p:spTgt spid="7"/>
                                        </p:tgtEl>
                                      </p:cBhvr>
                                    </p:animEffect>
                                  </p:childTnLst>
                                </p:cTn>
                              </p:par>
                            </p:childTnLst>
                          </p:cTn>
                        </p:par>
                        <p:par>
                          <p:cTn id="26" fill="hold" nodeType="afterGroup">
                            <p:stCondLst>
                              <p:cond delay="5000"/>
                            </p:stCondLst>
                            <p:childTnLst>
                              <p:par>
                                <p:cTn id="27" presetID="2" presetClass="entr" presetSubtype="2" fill="hold" grpId="0" nodeType="after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additive="base">
                                        <p:cTn id="29" dur="1250" fill="hold"/>
                                        <p:tgtEl>
                                          <p:spTgt spid="8"/>
                                        </p:tgtEl>
                                        <p:attrNameLst>
                                          <p:attrName>ppt_x</p:attrName>
                                        </p:attrNameLst>
                                      </p:cBhvr>
                                      <p:tavLst>
                                        <p:tav tm="0">
                                          <p:val>
                                            <p:strVal val="1+#ppt_w/2"/>
                                          </p:val>
                                        </p:tav>
                                        <p:tav tm="100000">
                                          <p:val>
                                            <p:strVal val="#ppt_x"/>
                                          </p:val>
                                        </p:tav>
                                      </p:tavLst>
                                    </p:anim>
                                    <p:anim calcmode="lin" valueType="num">
                                      <p:cBhvr additive="base">
                                        <p:cTn id="30" dur="1250" fill="hold"/>
                                        <p:tgtEl>
                                          <p:spTgt spid="8"/>
                                        </p:tgtEl>
                                        <p:attrNameLst>
                                          <p:attrName>ppt_y</p:attrName>
                                        </p:attrNameLst>
                                      </p:cBhvr>
                                      <p:tavLst>
                                        <p:tav tm="0">
                                          <p:val>
                                            <p:strVal val="#ppt_y"/>
                                          </p:val>
                                        </p:tav>
                                        <p:tav tm="100000">
                                          <p:val>
                                            <p:strVal val="#ppt_y"/>
                                          </p:val>
                                        </p:tav>
                                      </p:tavLst>
                                    </p:anim>
                                  </p:childTnLst>
                                </p:cTn>
                              </p:par>
                            </p:childTnLst>
                          </p:cTn>
                        </p:par>
                        <p:par>
                          <p:cTn id="31" fill="hold" nodeType="afterGroup">
                            <p:stCondLst>
                              <p:cond delay="6250"/>
                            </p:stCondLst>
                            <p:childTnLst>
                              <p:par>
                                <p:cTn id="32" presetID="10" presetClass="entr" presetSubtype="0" fill="hold" grpId="0"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fade">
                                      <p:cBhvr>
                                        <p:cTn id="34" dur="75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p:bldP spid="8" grpId="0" animBg="1"/>
      <p:bldP spid="9"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6850" name="Group 19">
            <a:extLst>
              <a:ext uri="{FF2B5EF4-FFF2-40B4-BE49-F238E27FC236}">
                <a16:creationId xmlns:a16="http://schemas.microsoft.com/office/drawing/2014/main" id="{4E948050-A38E-76DC-0505-4CE79B09F2EC}"/>
              </a:ext>
            </a:extLst>
          </p:cNvPr>
          <p:cNvGrpSpPr>
            <a:grpSpLocks/>
          </p:cNvGrpSpPr>
          <p:nvPr/>
        </p:nvGrpSpPr>
        <p:grpSpPr bwMode="auto">
          <a:xfrm>
            <a:off x="882650" y="1011238"/>
            <a:ext cx="10440988" cy="4773612"/>
            <a:chOff x="882542" y="1011218"/>
            <a:chExt cx="10440432" cy="4772992"/>
          </a:xfrm>
        </p:grpSpPr>
        <p:grpSp>
          <p:nvGrpSpPr>
            <p:cNvPr id="206852" name="Group 20">
              <a:extLst>
                <a:ext uri="{FF2B5EF4-FFF2-40B4-BE49-F238E27FC236}">
                  <a16:creationId xmlns:a16="http://schemas.microsoft.com/office/drawing/2014/main" id="{700BE0AA-39E9-7105-2959-7C03B42103B0}"/>
                </a:ext>
              </a:extLst>
            </p:cNvPr>
            <p:cNvGrpSpPr>
              <a:grpSpLocks/>
            </p:cNvGrpSpPr>
            <p:nvPr/>
          </p:nvGrpSpPr>
          <p:grpSpPr bwMode="auto">
            <a:xfrm>
              <a:off x="1447662" y="1011218"/>
              <a:ext cx="9283206" cy="4772992"/>
              <a:chOff x="1482439" y="1076716"/>
              <a:chExt cx="9283206" cy="4772992"/>
            </a:xfrm>
          </p:grpSpPr>
          <p:sp>
            <p:nvSpPr>
              <p:cNvPr id="39" name="Strzałka w cztery strony 2">
                <a:extLst>
                  <a:ext uri="{FF2B5EF4-FFF2-40B4-BE49-F238E27FC236}">
                    <a16:creationId xmlns:a16="http://schemas.microsoft.com/office/drawing/2014/main" id="{5724D3D1-EB39-B8A6-5E33-B8CF5CDFBAD1}"/>
                  </a:ext>
                </a:extLst>
              </p:cNvPr>
              <p:cNvSpPr/>
              <p:nvPr/>
            </p:nvSpPr>
            <p:spPr>
              <a:xfrm>
                <a:off x="1482439" y="1076716"/>
                <a:ext cx="9283206" cy="4772992"/>
              </a:xfrm>
              <a:prstGeom prst="quadArrow">
                <a:avLst>
                  <a:gd name="adj1" fmla="val 577"/>
                  <a:gd name="adj2" fmla="val 1929"/>
                  <a:gd name="adj3" fmla="val 3814"/>
                </a:avLst>
              </a:prstGeom>
              <a:solidFill>
                <a:schemeClr val="bg1">
                  <a:lumMod val="50000"/>
                </a:schemeClr>
              </a:solidFill>
              <a:ln>
                <a:noFill/>
              </a:ln>
              <a:effectLst/>
            </p:spPr>
            <p:style>
              <a:lnRef idx="0">
                <a:scrgbClr r="0" g="0" b="0"/>
              </a:lnRef>
              <a:fillRef idx="1">
                <a:scrgbClr r="0" g="0" b="0"/>
              </a:fillRef>
              <a:effectRef idx="2">
                <a:scrgbClr r="0" g="0" b="0"/>
              </a:effectRef>
              <a:fontRef idx="minor">
                <a:schemeClr val="dk1">
                  <a:hueOff val="0"/>
                  <a:satOff val="0"/>
                  <a:lumOff val="0"/>
                  <a:alphaOff val="0"/>
                </a:schemeClr>
              </a:fontRef>
            </p:style>
            <p:txBody>
              <a:bodyPr/>
              <a:lstStyle/>
              <a:p>
                <a:endParaRPr lang="en-NZ"/>
              </a:p>
            </p:txBody>
          </p:sp>
          <p:sp>
            <p:nvSpPr>
              <p:cNvPr id="40" name="Prostokąt z rogami zaokrąglonymi z jednej strony 11">
                <a:extLst>
                  <a:ext uri="{FF2B5EF4-FFF2-40B4-BE49-F238E27FC236}">
                    <a16:creationId xmlns:a16="http://schemas.microsoft.com/office/drawing/2014/main" id="{46C8A79D-91E7-C991-1B55-212D9AEC0917}"/>
                  </a:ext>
                </a:extLst>
              </p:cNvPr>
              <p:cNvSpPr/>
              <p:nvPr/>
            </p:nvSpPr>
            <p:spPr>
              <a:xfrm>
                <a:off x="1691978" y="1870363"/>
                <a:ext cx="4247924" cy="1368247"/>
              </a:xfrm>
              <a:prstGeom prst="roundRect">
                <a:avLst/>
              </a:prstGeom>
              <a:solidFill>
                <a:srgbClr val="0078B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72000" bIns="72000" anchor="ctr"/>
              <a:lstStyle/>
              <a:p>
                <a:pPr algn="ctr" defTabSz="914342" eaLnBrk="1" hangingPunct="1">
                  <a:spcBef>
                    <a:spcPct val="60000"/>
                  </a:spcBef>
                  <a:buClr>
                    <a:srgbClr val="000000"/>
                  </a:buClr>
                  <a:defRPr/>
                </a:pPr>
                <a:r>
                  <a:rPr lang="en-US" altLang="en-US" sz="3200" b="1">
                    <a:solidFill>
                      <a:schemeClr val="bg1"/>
                    </a:solidFill>
                    <a:latin typeface="Century Gothic" panose="020B0502020202020204" pitchFamily="34" charset="0"/>
                    <a:cs typeface="Arial" pitchFamily="34" charset="0"/>
                  </a:rPr>
                  <a:t>YES if…</a:t>
                </a:r>
                <a:br>
                  <a:rPr lang="en-US" altLang="en-US" sz="3200" b="1">
                    <a:solidFill>
                      <a:schemeClr val="bg1"/>
                    </a:solidFill>
                    <a:latin typeface="Century Gothic" panose="020B0502020202020204" pitchFamily="34" charset="0"/>
                    <a:cs typeface="Arial" pitchFamily="34" charset="0"/>
                  </a:rPr>
                </a:br>
                <a:r>
                  <a:rPr lang="en-US" altLang="en-US" sz="2000" b="1">
                    <a:solidFill>
                      <a:schemeClr val="bg1"/>
                    </a:solidFill>
                    <a:latin typeface="Century Gothic" panose="020B0502020202020204" pitchFamily="34" charset="0"/>
                    <a:cs typeface="Arial" pitchFamily="34" charset="0"/>
                  </a:rPr>
                  <a:t> no responsibilities shared</a:t>
                </a:r>
              </a:p>
            </p:txBody>
          </p:sp>
          <p:sp>
            <p:nvSpPr>
              <p:cNvPr id="41" name="Prostokąt z rogami zaokrąglonymi z jednej strony 13">
                <a:extLst>
                  <a:ext uri="{FF2B5EF4-FFF2-40B4-BE49-F238E27FC236}">
                    <a16:creationId xmlns:a16="http://schemas.microsoft.com/office/drawing/2014/main" id="{D361495E-0F8B-0416-E438-9E799C580D31}"/>
                  </a:ext>
                </a:extLst>
              </p:cNvPr>
              <p:cNvSpPr/>
              <p:nvPr/>
            </p:nvSpPr>
            <p:spPr>
              <a:xfrm>
                <a:off x="6320882" y="1870363"/>
                <a:ext cx="4247924" cy="1368247"/>
              </a:xfrm>
              <a:prstGeom prst="roundRect">
                <a:avLst/>
              </a:prstGeom>
              <a:solidFill>
                <a:srgbClr val="EC1C2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72000" bIns="72000" anchor="ctr"/>
              <a:lstStyle/>
              <a:p>
                <a:pPr algn="ctr" defTabSz="914342" eaLnBrk="1" hangingPunct="1">
                  <a:spcBef>
                    <a:spcPct val="60000"/>
                  </a:spcBef>
                  <a:buClr>
                    <a:srgbClr val="000000"/>
                  </a:buClr>
                  <a:defRPr/>
                </a:pPr>
                <a:r>
                  <a:rPr lang="en-US" altLang="en-US" sz="3200" b="1">
                    <a:solidFill>
                      <a:schemeClr val="bg1"/>
                    </a:solidFill>
                    <a:latin typeface="Century Gothic" panose="020B0502020202020204" pitchFamily="34" charset="0"/>
                    <a:cs typeface="Arial" pitchFamily="34" charset="0"/>
                  </a:rPr>
                  <a:t>NO but…</a:t>
                </a:r>
              </a:p>
            </p:txBody>
          </p:sp>
          <p:sp>
            <p:nvSpPr>
              <p:cNvPr id="42" name="Prostokąt z rogami zaokrąglonymi z jednej strony 15">
                <a:extLst>
                  <a:ext uri="{FF2B5EF4-FFF2-40B4-BE49-F238E27FC236}">
                    <a16:creationId xmlns:a16="http://schemas.microsoft.com/office/drawing/2014/main" id="{327BAAEA-6F1E-B4D2-010A-C4C73E5190E5}"/>
                  </a:ext>
                </a:extLst>
              </p:cNvPr>
              <p:cNvSpPr/>
              <p:nvPr/>
            </p:nvSpPr>
            <p:spPr>
              <a:xfrm>
                <a:off x="1691978" y="3735433"/>
                <a:ext cx="4247924" cy="1368247"/>
              </a:xfrm>
              <a:prstGeom prst="roundRect">
                <a:avLst/>
              </a:prstGeom>
              <a:solidFill>
                <a:srgbClr val="00713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72000" bIns="72000" anchor="ctr"/>
              <a:lstStyle/>
              <a:p>
                <a:pPr marL="74250" algn="ctr" defTabSz="913203" eaLnBrk="1" fontAlgn="auto" hangingPunct="1">
                  <a:spcBef>
                    <a:spcPts val="0"/>
                  </a:spcBef>
                  <a:spcAft>
                    <a:spcPts val="0"/>
                  </a:spcAft>
                  <a:defRPr/>
                </a:pPr>
                <a:r>
                  <a:rPr lang="en-US" altLang="en-US" sz="3200" b="1">
                    <a:solidFill>
                      <a:schemeClr val="bg1"/>
                    </a:solidFill>
                    <a:latin typeface="Century Gothic" panose="020B0502020202020204" pitchFamily="34" charset="0"/>
                    <a:cs typeface="Arial" pitchFamily="34" charset="0"/>
                  </a:rPr>
                  <a:t>YES</a:t>
                </a:r>
                <a:endParaRPr lang="en-NZ" sz="3200">
                  <a:solidFill>
                    <a:schemeClr val="bg1"/>
                  </a:solidFill>
                  <a:latin typeface="Century Gothic" panose="020B0502020202020204" pitchFamily="34" charset="0"/>
                </a:endParaRPr>
              </a:p>
            </p:txBody>
          </p:sp>
          <p:sp>
            <p:nvSpPr>
              <p:cNvPr id="43" name="Prostokąt z rogami zaokrąglonymi z jednej strony 16">
                <a:extLst>
                  <a:ext uri="{FF2B5EF4-FFF2-40B4-BE49-F238E27FC236}">
                    <a16:creationId xmlns:a16="http://schemas.microsoft.com/office/drawing/2014/main" id="{114CCBA4-B24F-3984-4806-E60370518CF2}"/>
                  </a:ext>
                </a:extLst>
              </p:cNvPr>
              <p:cNvSpPr/>
              <p:nvPr/>
            </p:nvSpPr>
            <p:spPr>
              <a:xfrm>
                <a:off x="6320882" y="3735433"/>
                <a:ext cx="4247924" cy="1368247"/>
              </a:xfrm>
              <a:prstGeom prst="roundRect">
                <a:avLst/>
              </a:prstGeom>
              <a:solidFill>
                <a:srgbClr val="FFD3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72000" bIns="72000" anchor="ctr"/>
              <a:lstStyle/>
              <a:p>
                <a:pPr algn="ctr" defTabSz="914342" eaLnBrk="1" hangingPunct="1">
                  <a:spcBef>
                    <a:spcPct val="60000"/>
                  </a:spcBef>
                  <a:buClr>
                    <a:srgbClr val="000000"/>
                  </a:buClr>
                  <a:defRPr/>
                </a:pPr>
                <a:r>
                  <a:rPr lang="en-US" altLang="en-US" sz="3200" b="1">
                    <a:solidFill>
                      <a:schemeClr val="bg1"/>
                    </a:solidFill>
                    <a:latin typeface="Century Gothic" panose="020B0502020202020204" pitchFamily="34" charset="0"/>
                    <a:cs typeface="Arial" pitchFamily="34" charset="0"/>
                  </a:rPr>
                  <a:t>YES if…</a:t>
                </a:r>
                <a:br>
                  <a:rPr lang="en-US" altLang="en-US" sz="3200" b="1">
                    <a:solidFill>
                      <a:schemeClr val="bg1"/>
                    </a:solidFill>
                    <a:latin typeface="Century Gothic" panose="020B0502020202020204" pitchFamily="34" charset="0"/>
                    <a:cs typeface="Arial" pitchFamily="34" charset="0"/>
                  </a:rPr>
                </a:br>
                <a:r>
                  <a:rPr lang="en-US" altLang="en-US" sz="2000" b="1">
                    <a:solidFill>
                      <a:schemeClr val="bg1"/>
                    </a:solidFill>
                    <a:latin typeface="Century Gothic" panose="020B0502020202020204" pitchFamily="34" charset="0"/>
                    <a:cs typeface="Arial" pitchFamily="34" charset="0"/>
                  </a:rPr>
                  <a:t>energy levels match</a:t>
                </a:r>
              </a:p>
            </p:txBody>
          </p:sp>
        </p:grpSp>
        <p:grpSp>
          <p:nvGrpSpPr>
            <p:cNvPr id="206853" name="Grupa 47">
              <a:extLst>
                <a:ext uri="{FF2B5EF4-FFF2-40B4-BE49-F238E27FC236}">
                  <a16:creationId xmlns:a16="http://schemas.microsoft.com/office/drawing/2014/main" id="{3E758949-D3D9-265E-4033-AA3D152FB24E}"/>
                </a:ext>
              </a:extLst>
            </p:cNvPr>
            <p:cNvGrpSpPr>
              <a:grpSpLocks/>
            </p:cNvGrpSpPr>
            <p:nvPr/>
          </p:nvGrpSpPr>
          <p:grpSpPr bwMode="auto">
            <a:xfrm>
              <a:off x="10175273" y="1081059"/>
              <a:ext cx="1073093" cy="1071423"/>
              <a:chOff x="6948746" y="1423732"/>
              <a:chExt cx="1744084" cy="1741370"/>
            </a:xfrm>
          </p:grpSpPr>
          <p:grpSp>
            <p:nvGrpSpPr>
              <p:cNvPr id="206866" name="Grupa 48">
                <a:extLst>
                  <a:ext uri="{FF2B5EF4-FFF2-40B4-BE49-F238E27FC236}">
                    <a16:creationId xmlns:a16="http://schemas.microsoft.com/office/drawing/2014/main" id="{46B4FC45-A108-ACEC-1EE4-3F01CAE7D9D1}"/>
                  </a:ext>
                </a:extLst>
              </p:cNvPr>
              <p:cNvGrpSpPr>
                <a:grpSpLocks/>
              </p:cNvGrpSpPr>
              <p:nvPr/>
            </p:nvGrpSpPr>
            <p:grpSpPr bwMode="auto">
              <a:xfrm>
                <a:off x="6948746" y="1423732"/>
                <a:ext cx="1744084" cy="1741370"/>
                <a:chOff x="7423152" y="2590613"/>
                <a:chExt cx="1744084" cy="1741370"/>
              </a:xfrm>
            </p:grpSpPr>
            <p:sp>
              <p:nvSpPr>
                <p:cNvPr id="37" name="Elipsa 63">
                  <a:extLst>
                    <a:ext uri="{FF2B5EF4-FFF2-40B4-BE49-F238E27FC236}">
                      <a16:creationId xmlns:a16="http://schemas.microsoft.com/office/drawing/2014/main" id="{DDF1972B-3A0D-56A3-1A33-99B8A9676CAB}"/>
                    </a:ext>
                  </a:extLst>
                </p:cNvPr>
                <p:cNvSpPr/>
                <p:nvPr/>
              </p:nvSpPr>
              <p:spPr>
                <a:xfrm>
                  <a:off x="7423152" y="2590613"/>
                  <a:ext cx="1744084" cy="1741370"/>
                </a:xfrm>
                <a:prstGeom prst="ellipse">
                  <a:avLst/>
                </a:prstGeom>
                <a:solidFill>
                  <a:srgbClr val="EC1C2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sp>
              <p:nvSpPr>
                <p:cNvPr id="206869" name="pole tekstowe 64">
                  <a:extLst>
                    <a:ext uri="{FF2B5EF4-FFF2-40B4-BE49-F238E27FC236}">
                      <a16:creationId xmlns:a16="http://schemas.microsoft.com/office/drawing/2014/main" id="{114DB14C-52B7-A5DE-ED47-09DF3ED2EFA7}"/>
                    </a:ext>
                  </a:extLst>
                </p:cNvPr>
                <p:cNvSpPr txBox="1">
                  <a:spLocks noChangeArrowheads="1"/>
                </p:cNvSpPr>
                <p:nvPr/>
              </p:nvSpPr>
              <p:spPr bwMode="auto">
                <a:xfrm>
                  <a:off x="7968688" y="2607935"/>
                  <a:ext cx="1197209" cy="1107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6600" b="1">
                      <a:solidFill>
                        <a:schemeClr val="bg1"/>
                      </a:solidFill>
                    </a:rPr>
                    <a:t>D</a:t>
                  </a:r>
                </a:p>
              </p:txBody>
            </p:sp>
          </p:grpSp>
          <p:sp>
            <p:nvSpPr>
              <p:cNvPr id="206867" name="Freeform 6">
                <a:extLst>
                  <a:ext uri="{FF2B5EF4-FFF2-40B4-BE49-F238E27FC236}">
                    <a16:creationId xmlns:a16="http://schemas.microsoft.com/office/drawing/2014/main" id="{5E5D61DB-0399-630F-7B3B-198CEC54F5D6}"/>
                  </a:ext>
                </a:extLst>
              </p:cNvPr>
              <p:cNvSpPr>
                <a:spLocks noEditPoints="1"/>
              </p:cNvSpPr>
              <p:nvPr/>
            </p:nvSpPr>
            <p:spPr bwMode="auto">
              <a:xfrm>
                <a:off x="7119845" y="1778837"/>
                <a:ext cx="823182" cy="1052520"/>
              </a:xfrm>
              <a:custGeom>
                <a:avLst/>
                <a:gdLst>
                  <a:gd name="T0" fmla="*/ 194864809 w 2344"/>
                  <a:gd name="T1" fmla="*/ 310355641 h 2995"/>
                  <a:gd name="T2" fmla="*/ 236797925 w 2344"/>
                  <a:gd name="T3" fmla="*/ 294053705 h 2995"/>
                  <a:gd name="T4" fmla="*/ 265534141 w 2344"/>
                  <a:gd name="T5" fmla="*/ 311220148 h 2995"/>
                  <a:gd name="T6" fmla="*/ 288720551 w 2344"/>
                  <a:gd name="T7" fmla="*/ 303316233 h 2995"/>
                  <a:gd name="T8" fmla="*/ 179325142 w 2344"/>
                  <a:gd name="T9" fmla="*/ 114608007 h 2995"/>
                  <a:gd name="T10" fmla="*/ 141585548 w 2344"/>
                  <a:gd name="T11" fmla="*/ 86326671 h 2995"/>
                  <a:gd name="T12" fmla="*/ 135418707 w 2344"/>
                  <a:gd name="T13" fmla="*/ 48041652 h 2995"/>
                  <a:gd name="T14" fmla="*/ 45386336 w 2344"/>
                  <a:gd name="T15" fmla="*/ 24699956 h 2995"/>
                  <a:gd name="T16" fmla="*/ 1356635 w 2344"/>
                  <a:gd name="T17" fmla="*/ 65578497 h 2995"/>
                  <a:gd name="T18" fmla="*/ 4686589 w 2344"/>
                  <a:gd name="T19" fmla="*/ 66690057 h 2995"/>
                  <a:gd name="T20" fmla="*/ 57966201 w 2344"/>
                  <a:gd name="T21" fmla="*/ 86079619 h 2995"/>
                  <a:gd name="T22" fmla="*/ 145285302 w 2344"/>
                  <a:gd name="T23" fmla="*/ 294547458 h 2995"/>
                  <a:gd name="T24" fmla="*/ 89415686 w 2344"/>
                  <a:gd name="T25" fmla="*/ 336414209 h 2995"/>
                  <a:gd name="T26" fmla="*/ 93115791 w 2344"/>
                  <a:gd name="T27" fmla="*/ 342465408 h 2995"/>
                  <a:gd name="T28" fmla="*/ 135418707 w 2344"/>
                  <a:gd name="T29" fmla="*/ 327769136 h 2995"/>
                  <a:gd name="T30" fmla="*/ 111985764 w 2344"/>
                  <a:gd name="T31" fmla="*/ 335426000 h 2995"/>
                  <a:gd name="T32" fmla="*/ 97555847 w 2344"/>
                  <a:gd name="T33" fmla="*/ 369759237 h 2995"/>
                  <a:gd name="T34" fmla="*/ 102365702 w 2344"/>
                  <a:gd name="T35" fmla="*/ 366548261 h 2995"/>
                  <a:gd name="T36" fmla="*/ 148615255 w 2344"/>
                  <a:gd name="T37" fmla="*/ 361237515 h 2995"/>
                  <a:gd name="T38" fmla="*/ 152685160 w 2344"/>
                  <a:gd name="T39" fmla="*/ 365807104 h 2995"/>
                  <a:gd name="T40" fmla="*/ 143065449 w 2344"/>
                  <a:gd name="T41" fmla="*/ 331720919 h 2995"/>
                  <a:gd name="T42" fmla="*/ 193878325 w 2344"/>
                  <a:gd name="T43" fmla="*/ 310231939 h 2995"/>
                  <a:gd name="T44" fmla="*/ 47606188 w 2344"/>
                  <a:gd name="T45" fmla="*/ 48041652 h 2995"/>
                  <a:gd name="T46" fmla="*/ 55252931 w 2344"/>
                  <a:gd name="T47" fmla="*/ 24699956 h 2995"/>
                  <a:gd name="T48" fmla="*/ 127032013 w 2344"/>
                  <a:gd name="T49" fmla="*/ 48041652 h 2995"/>
                  <a:gd name="T50" fmla="*/ 123085375 w 2344"/>
                  <a:gd name="T51" fmla="*/ 69283579 h 2995"/>
                  <a:gd name="T52" fmla="*/ 101502485 w 2344"/>
                  <a:gd name="T53" fmla="*/ 106827441 h 2995"/>
                  <a:gd name="T54" fmla="*/ 97062429 w 2344"/>
                  <a:gd name="T55" fmla="*/ 105098427 h 2995"/>
                  <a:gd name="T56" fmla="*/ 67956062 w 2344"/>
                  <a:gd name="T57" fmla="*/ 112508589 h 2995"/>
                  <a:gd name="T58" fmla="*/ 56239415 w 2344"/>
                  <a:gd name="T59" fmla="*/ 118313088 h 2995"/>
                  <a:gd name="T60" fmla="*/ 65366059 w 2344"/>
                  <a:gd name="T61" fmla="*/ 81139628 h 2995"/>
                  <a:gd name="T62" fmla="*/ 47853073 w 2344"/>
                  <a:gd name="T63" fmla="*/ 52364188 h 2995"/>
                  <a:gd name="T64" fmla="*/ 172171816 w 2344"/>
                  <a:gd name="T65" fmla="*/ 118683491 h 2995"/>
                  <a:gd name="T66" fmla="*/ 265534141 w 2344"/>
                  <a:gd name="T67" fmla="*/ 302945479 h 2995"/>
                  <a:gd name="T68" fmla="*/ 244691201 w 2344"/>
                  <a:gd name="T69" fmla="*/ 290966079 h 2995"/>
                  <a:gd name="T70" fmla="*/ 242101198 w 2344"/>
                  <a:gd name="T71" fmla="*/ 286149438 h 2995"/>
                  <a:gd name="T72" fmla="*/ 237414609 w 2344"/>
                  <a:gd name="T73" fmla="*/ 283555917 h 2995"/>
                  <a:gd name="T74" fmla="*/ 220517956 w 2344"/>
                  <a:gd name="T75" fmla="*/ 286766893 h 2995"/>
                  <a:gd name="T76" fmla="*/ 184011730 w 2344"/>
                  <a:gd name="T77" fmla="*/ 260461625 h 2995"/>
                  <a:gd name="T78" fmla="*/ 172171816 w 2344"/>
                  <a:gd name="T79" fmla="*/ 262808094 h 2995"/>
                  <a:gd name="T80" fmla="*/ 104955705 w 2344"/>
                  <a:gd name="T81" fmla="*/ 116089969 h 2995"/>
                  <a:gd name="T82" fmla="*/ 124442361 w 2344"/>
                  <a:gd name="T83" fmla="*/ 98553123 h 2995"/>
                  <a:gd name="T84" fmla="*/ 139488611 w 2344"/>
                  <a:gd name="T85" fmla="*/ 94477639 h 2995"/>
                  <a:gd name="T86" fmla="*/ 141585548 w 2344"/>
                  <a:gd name="T87" fmla="*/ 94600990 h 2995"/>
                  <a:gd name="T88" fmla="*/ 171924932 w 2344"/>
                  <a:gd name="T89" fmla="*/ 118436438 h 2995"/>
                  <a:gd name="T90" fmla="*/ 58829418 w 2344"/>
                  <a:gd name="T91" fmla="*/ 126834459 h 2995"/>
                  <a:gd name="T92" fmla="*/ 75972605 w 2344"/>
                  <a:gd name="T93" fmla="*/ 114608007 h 2995"/>
                  <a:gd name="T94" fmla="*/ 90772672 w 2344"/>
                  <a:gd name="T95" fmla="*/ 110409172 h 2995"/>
                  <a:gd name="T96" fmla="*/ 88552469 w 2344"/>
                  <a:gd name="T97" fmla="*/ 183521183 h 2995"/>
                  <a:gd name="T98" fmla="*/ 180681776 w 2344"/>
                  <a:gd name="T99" fmla="*/ 269847502 h 2995"/>
                  <a:gd name="T100" fmla="*/ 194618276 w 2344"/>
                  <a:gd name="T101" fmla="*/ 301833919 h 2995"/>
                  <a:gd name="T102" fmla="*/ 54389363 w 2344"/>
                  <a:gd name="T103" fmla="*/ 126464056 h 2995"/>
                  <a:gd name="T104" fmla="*/ 41562965 w 2344"/>
                  <a:gd name="T105" fmla="*/ 33345028 h 2995"/>
                  <a:gd name="T106" fmla="*/ 39589646 w 2344"/>
                  <a:gd name="T107" fmla="*/ 53846150 h 299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44" h="2995">
                    <a:moveTo>
                      <a:pt x="1572" y="2512"/>
                    </a:moveTo>
                    <a:cubicBezTo>
                      <a:pt x="1575" y="2512"/>
                      <a:pt x="1578" y="2513"/>
                      <a:pt x="1580" y="2513"/>
                    </a:cubicBezTo>
                    <a:cubicBezTo>
                      <a:pt x="1585" y="2513"/>
                      <a:pt x="1589" y="2512"/>
                      <a:pt x="1593" y="2510"/>
                    </a:cubicBezTo>
                    <a:cubicBezTo>
                      <a:pt x="1920" y="2381"/>
                      <a:pt x="1920" y="2381"/>
                      <a:pt x="1920" y="2381"/>
                    </a:cubicBezTo>
                    <a:cubicBezTo>
                      <a:pt x="1952" y="2435"/>
                      <a:pt x="2023" y="2520"/>
                      <a:pt x="2153" y="2520"/>
                    </a:cubicBezTo>
                    <a:cubicBezTo>
                      <a:pt x="2153" y="2520"/>
                      <a:pt x="2153" y="2520"/>
                      <a:pt x="2153" y="2520"/>
                    </a:cubicBezTo>
                    <a:cubicBezTo>
                      <a:pt x="2206" y="2520"/>
                      <a:pt x="2263" y="2506"/>
                      <a:pt x="2323" y="2477"/>
                    </a:cubicBezTo>
                    <a:cubicBezTo>
                      <a:pt x="2332" y="2472"/>
                      <a:pt x="2338" y="2465"/>
                      <a:pt x="2341" y="2456"/>
                    </a:cubicBezTo>
                    <a:cubicBezTo>
                      <a:pt x="2344" y="2447"/>
                      <a:pt x="2342" y="2437"/>
                      <a:pt x="2338" y="2429"/>
                    </a:cubicBezTo>
                    <a:cubicBezTo>
                      <a:pt x="1454" y="928"/>
                      <a:pt x="1454" y="928"/>
                      <a:pt x="1454" y="928"/>
                    </a:cubicBezTo>
                    <a:cubicBezTo>
                      <a:pt x="1445" y="909"/>
                      <a:pt x="1343" y="718"/>
                      <a:pt x="1155" y="699"/>
                    </a:cubicBezTo>
                    <a:cubicBezTo>
                      <a:pt x="1153" y="699"/>
                      <a:pt x="1150" y="699"/>
                      <a:pt x="1148" y="699"/>
                    </a:cubicBezTo>
                    <a:cubicBezTo>
                      <a:pt x="1065" y="544"/>
                      <a:pt x="1065" y="544"/>
                      <a:pt x="1065" y="544"/>
                    </a:cubicBezTo>
                    <a:cubicBezTo>
                      <a:pt x="1087" y="495"/>
                      <a:pt x="1098" y="443"/>
                      <a:pt x="1098" y="389"/>
                    </a:cubicBezTo>
                    <a:cubicBezTo>
                      <a:pt x="1098" y="174"/>
                      <a:pt x="923" y="0"/>
                      <a:pt x="708" y="0"/>
                    </a:cubicBezTo>
                    <a:cubicBezTo>
                      <a:pt x="562" y="0"/>
                      <a:pt x="434" y="81"/>
                      <a:pt x="368" y="200"/>
                    </a:cubicBezTo>
                    <a:cubicBezTo>
                      <a:pt x="140" y="212"/>
                      <a:pt x="10" y="319"/>
                      <a:pt x="0" y="505"/>
                    </a:cubicBezTo>
                    <a:cubicBezTo>
                      <a:pt x="0" y="515"/>
                      <a:pt x="4" y="525"/>
                      <a:pt x="11" y="531"/>
                    </a:cubicBezTo>
                    <a:cubicBezTo>
                      <a:pt x="18" y="537"/>
                      <a:pt x="26" y="540"/>
                      <a:pt x="34" y="540"/>
                    </a:cubicBezTo>
                    <a:cubicBezTo>
                      <a:pt x="36" y="540"/>
                      <a:pt x="37" y="540"/>
                      <a:pt x="38" y="540"/>
                    </a:cubicBezTo>
                    <a:cubicBezTo>
                      <a:pt x="336" y="502"/>
                      <a:pt x="336" y="502"/>
                      <a:pt x="336" y="502"/>
                    </a:cubicBezTo>
                    <a:cubicBezTo>
                      <a:pt x="359" y="579"/>
                      <a:pt x="405" y="647"/>
                      <a:pt x="470" y="697"/>
                    </a:cubicBezTo>
                    <a:cubicBezTo>
                      <a:pt x="372" y="938"/>
                      <a:pt x="253" y="1377"/>
                      <a:pt x="455" y="1779"/>
                    </a:cubicBezTo>
                    <a:cubicBezTo>
                      <a:pt x="585" y="2038"/>
                      <a:pt x="828" y="2241"/>
                      <a:pt x="1178" y="2385"/>
                    </a:cubicBezTo>
                    <a:cubicBezTo>
                      <a:pt x="1118" y="2589"/>
                      <a:pt x="1118" y="2589"/>
                      <a:pt x="1118" y="2589"/>
                    </a:cubicBezTo>
                    <a:cubicBezTo>
                      <a:pt x="1001" y="2557"/>
                      <a:pt x="807" y="2552"/>
                      <a:pt x="725" y="2724"/>
                    </a:cubicBezTo>
                    <a:cubicBezTo>
                      <a:pt x="717" y="2741"/>
                      <a:pt x="724" y="2761"/>
                      <a:pt x="741" y="2769"/>
                    </a:cubicBezTo>
                    <a:cubicBezTo>
                      <a:pt x="746" y="2772"/>
                      <a:pt x="751" y="2773"/>
                      <a:pt x="755" y="2773"/>
                    </a:cubicBezTo>
                    <a:cubicBezTo>
                      <a:pt x="768" y="2773"/>
                      <a:pt x="780" y="2766"/>
                      <a:pt x="786" y="2754"/>
                    </a:cubicBezTo>
                    <a:cubicBezTo>
                      <a:pt x="856" y="2607"/>
                      <a:pt x="1029" y="2636"/>
                      <a:pt x="1098" y="2654"/>
                    </a:cubicBezTo>
                    <a:cubicBezTo>
                      <a:pt x="1094" y="2669"/>
                      <a:pt x="1094" y="2669"/>
                      <a:pt x="1094" y="2669"/>
                    </a:cubicBezTo>
                    <a:cubicBezTo>
                      <a:pt x="1053" y="2667"/>
                      <a:pt x="978" y="2670"/>
                      <a:pt x="908" y="2716"/>
                    </a:cubicBezTo>
                    <a:cubicBezTo>
                      <a:pt x="835" y="2764"/>
                      <a:pt x="787" y="2844"/>
                      <a:pt x="764" y="2954"/>
                    </a:cubicBezTo>
                    <a:cubicBezTo>
                      <a:pt x="761" y="2972"/>
                      <a:pt x="772" y="2990"/>
                      <a:pt x="791" y="2994"/>
                    </a:cubicBezTo>
                    <a:cubicBezTo>
                      <a:pt x="793" y="2994"/>
                      <a:pt x="795" y="2995"/>
                      <a:pt x="797" y="2995"/>
                    </a:cubicBezTo>
                    <a:cubicBezTo>
                      <a:pt x="813" y="2995"/>
                      <a:pt x="827" y="2984"/>
                      <a:pt x="830" y="2968"/>
                    </a:cubicBezTo>
                    <a:cubicBezTo>
                      <a:pt x="885" y="2700"/>
                      <a:pt x="1098" y="2736"/>
                      <a:pt x="1111" y="2739"/>
                    </a:cubicBezTo>
                    <a:cubicBezTo>
                      <a:pt x="1117" y="2740"/>
                      <a:pt x="1217" y="2768"/>
                      <a:pt x="1205" y="2925"/>
                    </a:cubicBezTo>
                    <a:cubicBezTo>
                      <a:pt x="1203" y="2944"/>
                      <a:pt x="1217" y="2960"/>
                      <a:pt x="1236" y="2962"/>
                    </a:cubicBezTo>
                    <a:cubicBezTo>
                      <a:pt x="1237" y="2962"/>
                      <a:pt x="1238" y="2962"/>
                      <a:pt x="1238" y="2962"/>
                    </a:cubicBezTo>
                    <a:cubicBezTo>
                      <a:pt x="1256" y="2962"/>
                      <a:pt x="1271" y="2948"/>
                      <a:pt x="1272" y="2931"/>
                    </a:cubicBezTo>
                    <a:cubicBezTo>
                      <a:pt x="1283" y="2787"/>
                      <a:pt x="1216" y="2714"/>
                      <a:pt x="1160" y="2686"/>
                    </a:cubicBezTo>
                    <a:cubicBezTo>
                      <a:pt x="1241" y="2410"/>
                      <a:pt x="1241" y="2410"/>
                      <a:pt x="1241" y="2410"/>
                    </a:cubicBezTo>
                    <a:cubicBezTo>
                      <a:pt x="1343" y="2449"/>
                      <a:pt x="1453" y="2483"/>
                      <a:pt x="1572" y="2512"/>
                    </a:cubicBezTo>
                    <a:close/>
                    <a:moveTo>
                      <a:pt x="388" y="424"/>
                    </a:moveTo>
                    <a:cubicBezTo>
                      <a:pt x="387" y="412"/>
                      <a:pt x="386" y="401"/>
                      <a:pt x="386" y="389"/>
                    </a:cubicBezTo>
                    <a:cubicBezTo>
                      <a:pt x="386" y="345"/>
                      <a:pt x="395" y="304"/>
                      <a:pt x="410" y="266"/>
                    </a:cubicBezTo>
                    <a:cubicBezTo>
                      <a:pt x="420" y="242"/>
                      <a:pt x="433" y="220"/>
                      <a:pt x="448" y="200"/>
                    </a:cubicBezTo>
                    <a:cubicBezTo>
                      <a:pt x="507" y="119"/>
                      <a:pt x="601" y="67"/>
                      <a:pt x="708" y="67"/>
                    </a:cubicBezTo>
                    <a:cubicBezTo>
                      <a:pt x="886" y="67"/>
                      <a:pt x="1030" y="211"/>
                      <a:pt x="1030" y="389"/>
                    </a:cubicBezTo>
                    <a:cubicBezTo>
                      <a:pt x="1030" y="438"/>
                      <a:pt x="1019" y="486"/>
                      <a:pt x="998" y="530"/>
                    </a:cubicBezTo>
                    <a:cubicBezTo>
                      <a:pt x="993" y="540"/>
                      <a:pt x="993" y="551"/>
                      <a:pt x="998" y="561"/>
                    </a:cubicBezTo>
                    <a:cubicBezTo>
                      <a:pt x="1074" y="704"/>
                      <a:pt x="1074" y="704"/>
                      <a:pt x="1074" y="704"/>
                    </a:cubicBezTo>
                    <a:cubicBezTo>
                      <a:pt x="997" y="719"/>
                      <a:pt x="902" y="767"/>
                      <a:pt x="823" y="865"/>
                    </a:cubicBezTo>
                    <a:cubicBezTo>
                      <a:pt x="822" y="866"/>
                      <a:pt x="821" y="867"/>
                      <a:pt x="820" y="868"/>
                    </a:cubicBezTo>
                    <a:cubicBezTo>
                      <a:pt x="805" y="864"/>
                      <a:pt x="793" y="858"/>
                      <a:pt x="787" y="851"/>
                    </a:cubicBezTo>
                    <a:cubicBezTo>
                      <a:pt x="755" y="813"/>
                      <a:pt x="700" y="796"/>
                      <a:pt x="650" y="808"/>
                    </a:cubicBezTo>
                    <a:cubicBezTo>
                      <a:pt x="600" y="819"/>
                      <a:pt x="564" y="857"/>
                      <a:pt x="551" y="911"/>
                    </a:cubicBezTo>
                    <a:cubicBezTo>
                      <a:pt x="546" y="929"/>
                      <a:pt x="538" y="941"/>
                      <a:pt x="525" y="948"/>
                    </a:cubicBezTo>
                    <a:cubicBezTo>
                      <a:pt x="504" y="961"/>
                      <a:pt x="475" y="960"/>
                      <a:pt x="456" y="958"/>
                    </a:cubicBezTo>
                    <a:cubicBezTo>
                      <a:pt x="481" y="856"/>
                      <a:pt x="513" y="767"/>
                      <a:pt x="542" y="698"/>
                    </a:cubicBezTo>
                    <a:cubicBezTo>
                      <a:pt x="549" y="683"/>
                      <a:pt x="543" y="666"/>
                      <a:pt x="530" y="657"/>
                    </a:cubicBezTo>
                    <a:cubicBezTo>
                      <a:pt x="469" y="617"/>
                      <a:pt x="425" y="558"/>
                      <a:pt x="403" y="491"/>
                    </a:cubicBezTo>
                    <a:cubicBezTo>
                      <a:pt x="396" y="470"/>
                      <a:pt x="391" y="447"/>
                      <a:pt x="388" y="424"/>
                    </a:cubicBezTo>
                    <a:close/>
                    <a:moveTo>
                      <a:pt x="1394" y="959"/>
                    </a:moveTo>
                    <a:cubicBezTo>
                      <a:pt x="1395" y="960"/>
                      <a:pt x="1395" y="960"/>
                      <a:pt x="1396" y="961"/>
                    </a:cubicBezTo>
                    <a:cubicBezTo>
                      <a:pt x="2260" y="2431"/>
                      <a:pt x="2260" y="2431"/>
                      <a:pt x="2260" y="2431"/>
                    </a:cubicBezTo>
                    <a:cubicBezTo>
                      <a:pt x="2222" y="2445"/>
                      <a:pt x="2186" y="2453"/>
                      <a:pt x="2153" y="2453"/>
                    </a:cubicBezTo>
                    <a:cubicBezTo>
                      <a:pt x="2153" y="2453"/>
                      <a:pt x="2153" y="2453"/>
                      <a:pt x="2153" y="2453"/>
                    </a:cubicBezTo>
                    <a:cubicBezTo>
                      <a:pt x="2063" y="2453"/>
                      <a:pt x="2010" y="2396"/>
                      <a:pt x="1984" y="2356"/>
                    </a:cubicBezTo>
                    <a:cubicBezTo>
                      <a:pt x="1976" y="2344"/>
                      <a:pt x="1971" y="2334"/>
                      <a:pt x="1967" y="2327"/>
                    </a:cubicBezTo>
                    <a:cubicBezTo>
                      <a:pt x="1965" y="2322"/>
                      <a:pt x="1963" y="2318"/>
                      <a:pt x="1963" y="2317"/>
                    </a:cubicBezTo>
                    <a:cubicBezTo>
                      <a:pt x="1958" y="2304"/>
                      <a:pt x="1945" y="2295"/>
                      <a:pt x="1931" y="2295"/>
                    </a:cubicBezTo>
                    <a:cubicBezTo>
                      <a:pt x="1929" y="2295"/>
                      <a:pt x="1927" y="2296"/>
                      <a:pt x="1925" y="2296"/>
                    </a:cubicBezTo>
                    <a:cubicBezTo>
                      <a:pt x="1924" y="2296"/>
                      <a:pt x="1922" y="2297"/>
                      <a:pt x="1920" y="2297"/>
                    </a:cubicBezTo>
                    <a:cubicBezTo>
                      <a:pt x="1874" y="2314"/>
                      <a:pt x="1830" y="2322"/>
                      <a:pt x="1788" y="2322"/>
                    </a:cubicBezTo>
                    <a:cubicBezTo>
                      <a:pt x="1593" y="2322"/>
                      <a:pt x="1516" y="2137"/>
                      <a:pt x="1513" y="2129"/>
                    </a:cubicBezTo>
                    <a:cubicBezTo>
                      <a:pt x="1509" y="2120"/>
                      <a:pt x="1502" y="2113"/>
                      <a:pt x="1492" y="2109"/>
                    </a:cubicBezTo>
                    <a:cubicBezTo>
                      <a:pt x="1483" y="2106"/>
                      <a:pt x="1473" y="2107"/>
                      <a:pt x="1464" y="2112"/>
                    </a:cubicBezTo>
                    <a:cubicBezTo>
                      <a:pt x="1447" y="2122"/>
                      <a:pt x="1424" y="2128"/>
                      <a:pt x="1396" y="2128"/>
                    </a:cubicBezTo>
                    <a:cubicBezTo>
                      <a:pt x="1205" y="2128"/>
                      <a:pt x="876" y="1894"/>
                      <a:pt x="784" y="1471"/>
                    </a:cubicBezTo>
                    <a:cubicBezTo>
                      <a:pt x="726" y="1209"/>
                      <a:pt x="784" y="1041"/>
                      <a:pt x="851" y="940"/>
                    </a:cubicBezTo>
                    <a:cubicBezTo>
                      <a:pt x="859" y="928"/>
                      <a:pt x="867" y="918"/>
                      <a:pt x="875" y="908"/>
                    </a:cubicBezTo>
                    <a:cubicBezTo>
                      <a:pt x="917" y="856"/>
                      <a:pt x="964" y="820"/>
                      <a:pt x="1009" y="798"/>
                    </a:cubicBezTo>
                    <a:cubicBezTo>
                      <a:pt x="1045" y="780"/>
                      <a:pt x="1079" y="770"/>
                      <a:pt x="1108" y="767"/>
                    </a:cubicBezTo>
                    <a:cubicBezTo>
                      <a:pt x="1116" y="766"/>
                      <a:pt x="1124" y="765"/>
                      <a:pt x="1131" y="765"/>
                    </a:cubicBezTo>
                    <a:cubicBezTo>
                      <a:pt x="1136" y="765"/>
                      <a:pt x="1141" y="765"/>
                      <a:pt x="1146" y="766"/>
                    </a:cubicBezTo>
                    <a:cubicBezTo>
                      <a:pt x="1147" y="766"/>
                      <a:pt x="1147" y="766"/>
                      <a:pt x="1148" y="766"/>
                    </a:cubicBezTo>
                    <a:cubicBezTo>
                      <a:pt x="1162" y="767"/>
                      <a:pt x="1175" y="770"/>
                      <a:pt x="1188" y="774"/>
                    </a:cubicBezTo>
                    <a:cubicBezTo>
                      <a:pt x="1320" y="812"/>
                      <a:pt x="1394" y="957"/>
                      <a:pt x="1394" y="959"/>
                    </a:cubicBezTo>
                    <a:close/>
                    <a:moveTo>
                      <a:pt x="441" y="1024"/>
                    </a:moveTo>
                    <a:cubicBezTo>
                      <a:pt x="450" y="1025"/>
                      <a:pt x="463" y="1027"/>
                      <a:pt x="477" y="1027"/>
                    </a:cubicBezTo>
                    <a:cubicBezTo>
                      <a:pt x="502" y="1027"/>
                      <a:pt x="532" y="1022"/>
                      <a:pt x="559" y="1007"/>
                    </a:cubicBezTo>
                    <a:cubicBezTo>
                      <a:pt x="588" y="990"/>
                      <a:pt x="607" y="962"/>
                      <a:pt x="616" y="928"/>
                    </a:cubicBezTo>
                    <a:cubicBezTo>
                      <a:pt x="624" y="898"/>
                      <a:pt x="641" y="879"/>
                      <a:pt x="665" y="873"/>
                    </a:cubicBezTo>
                    <a:cubicBezTo>
                      <a:pt x="690" y="867"/>
                      <a:pt x="720" y="876"/>
                      <a:pt x="736" y="894"/>
                    </a:cubicBezTo>
                    <a:cubicBezTo>
                      <a:pt x="747" y="908"/>
                      <a:pt x="763" y="918"/>
                      <a:pt x="781" y="926"/>
                    </a:cubicBezTo>
                    <a:cubicBezTo>
                      <a:pt x="712" y="1040"/>
                      <a:pt x="660" y="1219"/>
                      <a:pt x="718" y="1486"/>
                    </a:cubicBezTo>
                    <a:cubicBezTo>
                      <a:pt x="819" y="1949"/>
                      <a:pt x="1177" y="2195"/>
                      <a:pt x="1396" y="2195"/>
                    </a:cubicBezTo>
                    <a:cubicBezTo>
                      <a:pt x="1422" y="2195"/>
                      <a:pt x="1445" y="2192"/>
                      <a:pt x="1465" y="2185"/>
                    </a:cubicBezTo>
                    <a:cubicBezTo>
                      <a:pt x="1496" y="2243"/>
                      <a:pt x="1577" y="2359"/>
                      <a:pt x="1729" y="2384"/>
                    </a:cubicBezTo>
                    <a:cubicBezTo>
                      <a:pt x="1578" y="2444"/>
                      <a:pt x="1578" y="2444"/>
                      <a:pt x="1578" y="2444"/>
                    </a:cubicBezTo>
                    <a:cubicBezTo>
                      <a:pt x="1037" y="2309"/>
                      <a:pt x="680" y="2075"/>
                      <a:pt x="515" y="1749"/>
                    </a:cubicBezTo>
                    <a:cubicBezTo>
                      <a:pt x="392" y="1503"/>
                      <a:pt x="397" y="1241"/>
                      <a:pt x="441" y="1024"/>
                    </a:cubicBezTo>
                    <a:close/>
                    <a:moveTo>
                      <a:pt x="73" y="468"/>
                    </a:moveTo>
                    <a:cubicBezTo>
                      <a:pt x="99" y="331"/>
                      <a:pt x="217" y="283"/>
                      <a:pt x="337" y="270"/>
                    </a:cubicBezTo>
                    <a:cubicBezTo>
                      <a:pt x="325" y="308"/>
                      <a:pt x="319" y="347"/>
                      <a:pt x="319" y="389"/>
                    </a:cubicBezTo>
                    <a:cubicBezTo>
                      <a:pt x="319" y="405"/>
                      <a:pt x="320" y="421"/>
                      <a:pt x="321" y="436"/>
                    </a:cubicBezTo>
                    <a:lnTo>
                      <a:pt x="73" y="46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NZ"/>
              </a:p>
            </p:txBody>
          </p:sp>
        </p:grpSp>
        <p:grpSp>
          <p:nvGrpSpPr>
            <p:cNvPr id="206854" name="Grupa 70">
              <a:extLst>
                <a:ext uri="{FF2B5EF4-FFF2-40B4-BE49-F238E27FC236}">
                  <a16:creationId xmlns:a16="http://schemas.microsoft.com/office/drawing/2014/main" id="{4DEF94B5-F091-76A1-5D9A-51AD9B7726FB}"/>
                </a:ext>
              </a:extLst>
            </p:cNvPr>
            <p:cNvGrpSpPr>
              <a:grpSpLocks/>
            </p:cNvGrpSpPr>
            <p:nvPr/>
          </p:nvGrpSpPr>
          <p:grpSpPr bwMode="auto">
            <a:xfrm>
              <a:off x="10251468" y="4431836"/>
              <a:ext cx="1071506" cy="1119312"/>
              <a:chOff x="8081578" y="4472615"/>
              <a:chExt cx="1071506" cy="1119312"/>
            </a:xfrm>
          </p:grpSpPr>
          <p:sp>
            <p:nvSpPr>
              <p:cNvPr id="32" name="Elipsa 71">
                <a:extLst>
                  <a:ext uri="{FF2B5EF4-FFF2-40B4-BE49-F238E27FC236}">
                    <a16:creationId xmlns:a16="http://schemas.microsoft.com/office/drawing/2014/main" id="{7D5D6710-1298-9CDF-BE8F-1F447BA83AAB}"/>
                  </a:ext>
                </a:extLst>
              </p:cNvPr>
              <p:cNvSpPr/>
              <p:nvPr/>
            </p:nvSpPr>
            <p:spPr>
              <a:xfrm>
                <a:off x="8081578" y="4472615"/>
                <a:ext cx="1071506" cy="1073011"/>
              </a:xfrm>
              <a:prstGeom prst="ellipse">
                <a:avLst/>
              </a:prstGeom>
              <a:solidFill>
                <a:srgbClr val="FFD3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sp>
            <p:nvSpPr>
              <p:cNvPr id="206864" name="pole tekstowe 72">
                <a:extLst>
                  <a:ext uri="{FF2B5EF4-FFF2-40B4-BE49-F238E27FC236}">
                    <a16:creationId xmlns:a16="http://schemas.microsoft.com/office/drawing/2014/main" id="{ED33336A-49EA-1C49-E5AB-B138375E5BB8}"/>
                  </a:ext>
                </a:extLst>
              </p:cNvPr>
              <p:cNvSpPr txBox="1">
                <a:spLocks noChangeArrowheads="1"/>
              </p:cNvSpPr>
              <p:nvPr/>
            </p:nvSpPr>
            <p:spPr bwMode="auto">
              <a:xfrm>
                <a:off x="8394795" y="4483931"/>
                <a:ext cx="736614" cy="1107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6600" b="1">
                    <a:solidFill>
                      <a:schemeClr val="bg1"/>
                    </a:solidFill>
                  </a:rPr>
                  <a:t>I</a:t>
                </a:r>
              </a:p>
            </p:txBody>
          </p:sp>
          <p:sp>
            <p:nvSpPr>
              <p:cNvPr id="206865" name="Freeform 7">
                <a:extLst>
                  <a:ext uri="{FF2B5EF4-FFF2-40B4-BE49-F238E27FC236}">
                    <a16:creationId xmlns:a16="http://schemas.microsoft.com/office/drawing/2014/main" id="{4DC8185D-48EB-8953-6A9B-958877ED0D5C}"/>
                  </a:ext>
                </a:extLst>
              </p:cNvPr>
              <p:cNvSpPr>
                <a:spLocks noEditPoints="1"/>
              </p:cNvSpPr>
              <p:nvPr/>
            </p:nvSpPr>
            <p:spPr bwMode="auto">
              <a:xfrm>
                <a:off x="8251833" y="4657611"/>
                <a:ext cx="553189" cy="642881"/>
              </a:xfrm>
              <a:custGeom>
                <a:avLst/>
                <a:gdLst>
                  <a:gd name="T0" fmla="*/ 48973059 w 2306"/>
                  <a:gd name="T1" fmla="*/ 151800006 h 2681"/>
                  <a:gd name="T2" fmla="*/ 52886404 w 2306"/>
                  <a:gd name="T3" fmla="*/ 147142296 h 2681"/>
                  <a:gd name="T4" fmla="*/ 57893172 w 2306"/>
                  <a:gd name="T5" fmla="*/ 143289806 h 2681"/>
                  <a:gd name="T6" fmla="*/ 59792150 w 2306"/>
                  <a:gd name="T7" fmla="*/ 130007515 h 2681"/>
                  <a:gd name="T8" fmla="*/ 101399112 w 2306"/>
                  <a:gd name="T9" fmla="*/ 152949807 h 2681"/>
                  <a:gd name="T10" fmla="*/ 132244796 w 2306"/>
                  <a:gd name="T11" fmla="*/ 145359926 h 2681"/>
                  <a:gd name="T12" fmla="*/ 99730189 w 2306"/>
                  <a:gd name="T13" fmla="*/ 121037395 h 2681"/>
                  <a:gd name="T14" fmla="*/ 132072075 w 2306"/>
                  <a:gd name="T15" fmla="*/ 109249965 h 2681"/>
                  <a:gd name="T16" fmla="*/ 55476029 w 2306"/>
                  <a:gd name="T17" fmla="*/ 28462531 h 2681"/>
                  <a:gd name="T18" fmla="*/ 69747873 w 2306"/>
                  <a:gd name="T19" fmla="*/ 57550 h 2681"/>
                  <a:gd name="T20" fmla="*/ 44311734 w 2306"/>
                  <a:gd name="T21" fmla="*/ 14317471 h 2681"/>
                  <a:gd name="T22" fmla="*/ 13351142 w 2306"/>
                  <a:gd name="T23" fmla="*/ 26852571 h 2681"/>
                  <a:gd name="T24" fmla="*/ 7078468 w 2306"/>
                  <a:gd name="T25" fmla="*/ 53590042 h 2681"/>
                  <a:gd name="T26" fmla="*/ 16631414 w 2306"/>
                  <a:gd name="T27" fmla="*/ 66469963 h 2681"/>
                  <a:gd name="T28" fmla="*/ 25608860 w 2306"/>
                  <a:gd name="T29" fmla="*/ 59340002 h 2681"/>
                  <a:gd name="T30" fmla="*/ 31421183 w 2306"/>
                  <a:gd name="T31" fmla="*/ 94644984 h 2681"/>
                  <a:gd name="T32" fmla="*/ 34873937 w 2306"/>
                  <a:gd name="T33" fmla="*/ 99647514 h 2681"/>
                  <a:gd name="T34" fmla="*/ 42067313 w 2306"/>
                  <a:gd name="T35" fmla="*/ 129720005 h 2681"/>
                  <a:gd name="T36" fmla="*/ 41376906 w 2306"/>
                  <a:gd name="T37" fmla="*/ 143289806 h 2681"/>
                  <a:gd name="T38" fmla="*/ 35449435 w 2306"/>
                  <a:gd name="T39" fmla="*/ 153754787 h 2681"/>
                  <a:gd name="T40" fmla="*/ 46556156 w 2306"/>
                  <a:gd name="T41" fmla="*/ 22022451 h 2681"/>
                  <a:gd name="T42" fmla="*/ 55418455 w 2306"/>
                  <a:gd name="T43" fmla="*/ 45137392 h 2681"/>
                  <a:gd name="T44" fmla="*/ 28773984 w 2306"/>
                  <a:gd name="T45" fmla="*/ 53992412 h 2681"/>
                  <a:gd name="T46" fmla="*/ 17149339 w 2306"/>
                  <a:gd name="T47" fmla="*/ 27657551 h 2681"/>
                  <a:gd name="T48" fmla="*/ 46556156 w 2306"/>
                  <a:gd name="T49" fmla="*/ 22022451 h 2681"/>
                  <a:gd name="T50" fmla="*/ 30097464 w 2306"/>
                  <a:gd name="T51" fmla="*/ 59454863 h 2681"/>
                  <a:gd name="T52" fmla="*/ 54152549 w 2306"/>
                  <a:gd name="T53" fmla="*/ 48817472 h 2681"/>
                  <a:gd name="T54" fmla="*/ 69690299 w 2306"/>
                  <a:gd name="T55" fmla="*/ 57844903 h 2681"/>
                  <a:gd name="T56" fmla="*/ 91788593 w 2306"/>
                  <a:gd name="T57" fmla="*/ 82742454 h 2681"/>
                  <a:gd name="T58" fmla="*/ 39650409 w 2306"/>
                  <a:gd name="T59" fmla="*/ 92862374 h 2681"/>
                  <a:gd name="T60" fmla="*/ 35794639 w 2306"/>
                  <a:gd name="T61" fmla="*/ 92287354 h 2681"/>
                  <a:gd name="T62" fmla="*/ 38959763 w 2306"/>
                  <a:gd name="T63" fmla="*/ 96714864 h 2681"/>
                  <a:gd name="T64" fmla="*/ 92076462 w 2306"/>
                  <a:gd name="T65" fmla="*/ 87169964 h 2681"/>
                  <a:gd name="T66" fmla="*/ 110434132 w 2306"/>
                  <a:gd name="T67" fmla="*/ 93207434 h 2681"/>
                  <a:gd name="T68" fmla="*/ 94838809 w 2306"/>
                  <a:gd name="T69" fmla="*/ 102120004 h 2681"/>
                  <a:gd name="T70" fmla="*/ 47476858 w 2306"/>
                  <a:gd name="T71" fmla="*/ 105684984 h 2681"/>
                  <a:gd name="T72" fmla="*/ 38844855 w 2306"/>
                  <a:gd name="T73" fmla="*/ 97980004 h 2681"/>
                  <a:gd name="T74" fmla="*/ 90867890 w 2306"/>
                  <a:gd name="T75" fmla="*/ 117932335 h 2681"/>
                  <a:gd name="T76" fmla="*/ 86148991 w 2306"/>
                  <a:gd name="T77" fmla="*/ 118047435 h 2681"/>
                  <a:gd name="T78" fmla="*/ 65546899 w 2306"/>
                  <a:gd name="T79" fmla="*/ 111434945 h 2681"/>
                  <a:gd name="T80" fmla="*/ 96277436 w 2306"/>
                  <a:gd name="T81" fmla="*/ 105799845 h 2681"/>
                  <a:gd name="T82" fmla="*/ 90867890 w 2306"/>
                  <a:gd name="T83" fmla="*/ 117932335 h 2681"/>
                  <a:gd name="T84" fmla="*/ 81487666 w 2306"/>
                  <a:gd name="T85" fmla="*/ 121842375 h 2681"/>
                  <a:gd name="T86" fmla="*/ 56684600 w 2306"/>
                  <a:gd name="T87" fmla="*/ 126039925 h 2681"/>
                  <a:gd name="T88" fmla="*/ 50929851 w 2306"/>
                  <a:gd name="T89" fmla="*/ 134722296 h 2681"/>
                  <a:gd name="T90" fmla="*/ 45980657 w 2306"/>
                  <a:gd name="T91" fmla="*/ 118967515 h 2681"/>
                  <a:gd name="T92" fmla="*/ 104046311 w 2306"/>
                  <a:gd name="T93" fmla="*/ 150017396 h 2681"/>
                  <a:gd name="T94" fmla="*/ 93687811 w 2306"/>
                  <a:gd name="T95" fmla="*/ 121669965 h 2681"/>
                  <a:gd name="T96" fmla="*/ 69632725 w 2306"/>
                  <a:gd name="T97" fmla="*/ 5002530 h 2681"/>
                  <a:gd name="T98" fmla="*/ 53116699 w 2306"/>
                  <a:gd name="T99" fmla="*/ 24840001 h 2681"/>
                  <a:gd name="T100" fmla="*/ 68481728 w 2306"/>
                  <a:gd name="T101" fmla="*/ 7475020 h 2681"/>
                  <a:gd name="T102" fmla="*/ 17034191 w 2306"/>
                  <a:gd name="T103" fmla="*/ 54337472 h 2681"/>
                  <a:gd name="T104" fmla="*/ 10473648 w 2306"/>
                  <a:gd name="T105" fmla="*/ 51635022 h 2681"/>
                  <a:gd name="T106" fmla="*/ 25090935 w 2306"/>
                  <a:gd name="T107" fmla="*/ 55429962 h 268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06" h="2681">
                    <a:moveTo>
                      <a:pt x="720" y="2559"/>
                    </a:moveTo>
                    <a:cubicBezTo>
                      <a:pt x="851" y="2559"/>
                      <a:pt x="851" y="2559"/>
                      <a:pt x="851" y="2559"/>
                    </a:cubicBezTo>
                    <a:cubicBezTo>
                      <a:pt x="851" y="2640"/>
                      <a:pt x="851" y="2640"/>
                      <a:pt x="851" y="2640"/>
                    </a:cubicBezTo>
                    <a:cubicBezTo>
                      <a:pt x="851" y="2659"/>
                      <a:pt x="866" y="2674"/>
                      <a:pt x="885" y="2674"/>
                    </a:cubicBezTo>
                    <a:cubicBezTo>
                      <a:pt x="904" y="2674"/>
                      <a:pt x="919" y="2659"/>
                      <a:pt x="919" y="2640"/>
                    </a:cubicBezTo>
                    <a:cubicBezTo>
                      <a:pt x="919" y="2559"/>
                      <a:pt x="919" y="2559"/>
                      <a:pt x="919" y="2559"/>
                    </a:cubicBezTo>
                    <a:cubicBezTo>
                      <a:pt x="1006" y="2559"/>
                      <a:pt x="1006" y="2559"/>
                      <a:pt x="1006" y="2559"/>
                    </a:cubicBezTo>
                    <a:cubicBezTo>
                      <a:pt x="1024" y="2559"/>
                      <a:pt x="1039" y="2544"/>
                      <a:pt x="1039" y="2526"/>
                    </a:cubicBezTo>
                    <a:cubicBezTo>
                      <a:pt x="1039" y="2507"/>
                      <a:pt x="1024" y="2492"/>
                      <a:pt x="1006" y="2492"/>
                    </a:cubicBezTo>
                    <a:cubicBezTo>
                      <a:pt x="919" y="2492"/>
                      <a:pt x="919" y="2492"/>
                      <a:pt x="919" y="2492"/>
                    </a:cubicBezTo>
                    <a:cubicBezTo>
                      <a:pt x="919" y="2406"/>
                      <a:pt x="919" y="2406"/>
                      <a:pt x="919" y="2406"/>
                    </a:cubicBezTo>
                    <a:cubicBezTo>
                      <a:pt x="986" y="2391"/>
                      <a:pt x="1037" y="2333"/>
                      <a:pt x="1039" y="2261"/>
                    </a:cubicBezTo>
                    <a:cubicBezTo>
                      <a:pt x="1074" y="2268"/>
                      <a:pt x="1109" y="2272"/>
                      <a:pt x="1145" y="2272"/>
                    </a:cubicBezTo>
                    <a:cubicBezTo>
                      <a:pt x="1245" y="2272"/>
                      <a:pt x="1339" y="2244"/>
                      <a:pt x="1420" y="2196"/>
                    </a:cubicBezTo>
                    <a:cubicBezTo>
                      <a:pt x="1762" y="2660"/>
                      <a:pt x="1762" y="2660"/>
                      <a:pt x="1762" y="2660"/>
                    </a:cubicBezTo>
                    <a:cubicBezTo>
                      <a:pt x="1768" y="2668"/>
                      <a:pt x="1776" y="2672"/>
                      <a:pt x="1784" y="2674"/>
                    </a:cubicBezTo>
                    <a:cubicBezTo>
                      <a:pt x="1790" y="2675"/>
                      <a:pt x="1836" y="2681"/>
                      <a:pt x="1899" y="2681"/>
                    </a:cubicBezTo>
                    <a:cubicBezTo>
                      <a:pt x="2020" y="2681"/>
                      <a:pt x="2205" y="2658"/>
                      <a:pt x="2298" y="2528"/>
                    </a:cubicBezTo>
                    <a:cubicBezTo>
                      <a:pt x="2304" y="2521"/>
                      <a:pt x="2306" y="2512"/>
                      <a:pt x="2304" y="2503"/>
                    </a:cubicBezTo>
                    <a:cubicBezTo>
                      <a:pt x="2303" y="2494"/>
                      <a:pt x="2298" y="2486"/>
                      <a:pt x="2290" y="2481"/>
                    </a:cubicBezTo>
                    <a:cubicBezTo>
                      <a:pt x="1733" y="2105"/>
                      <a:pt x="1733" y="2105"/>
                      <a:pt x="1733" y="2105"/>
                    </a:cubicBezTo>
                    <a:cubicBezTo>
                      <a:pt x="2040" y="2064"/>
                      <a:pt x="2273" y="1960"/>
                      <a:pt x="2285" y="1954"/>
                    </a:cubicBezTo>
                    <a:cubicBezTo>
                      <a:pt x="2295" y="1950"/>
                      <a:pt x="2302" y="1941"/>
                      <a:pt x="2304" y="1930"/>
                    </a:cubicBezTo>
                    <a:cubicBezTo>
                      <a:pt x="2306" y="1919"/>
                      <a:pt x="2303" y="1908"/>
                      <a:pt x="2295" y="1900"/>
                    </a:cubicBezTo>
                    <a:cubicBezTo>
                      <a:pt x="2264" y="1867"/>
                      <a:pt x="1644" y="1223"/>
                      <a:pt x="1208" y="921"/>
                    </a:cubicBezTo>
                    <a:cubicBezTo>
                      <a:pt x="1200" y="874"/>
                      <a:pt x="1183" y="828"/>
                      <a:pt x="1155" y="786"/>
                    </a:cubicBezTo>
                    <a:cubicBezTo>
                      <a:pt x="964" y="495"/>
                      <a:pt x="964" y="495"/>
                      <a:pt x="964" y="495"/>
                    </a:cubicBezTo>
                    <a:cubicBezTo>
                      <a:pt x="1140" y="465"/>
                      <a:pt x="1232" y="331"/>
                      <a:pt x="1237" y="324"/>
                    </a:cubicBezTo>
                    <a:cubicBezTo>
                      <a:pt x="1287" y="245"/>
                      <a:pt x="1294" y="83"/>
                      <a:pt x="1261" y="28"/>
                    </a:cubicBezTo>
                    <a:cubicBezTo>
                      <a:pt x="1244" y="1"/>
                      <a:pt x="1221" y="0"/>
                      <a:pt x="1212" y="1"/>
                    </a:cubicBezTo>
                    <a:cubicBezTo>
                      <a:pt x="1181" y="4"/>
                      <a:pt x="1155" y="35"/>
                      <a:pt x="1127" y="105"/>
                    </a:cubicBezTo>
                    <a:cubicBezTo>
                      <a:pt x="1047" y="304"/>
                      <a:pt x="783" y="251"/>
                      <a:pt x="772" y="249"/>
                    </a:cubicBezTo>
                    <a:cubicBezTo>
                      <a:pt x="771" y="249"/>
                      <a:pt x="770" y="249"/>
                      <a:pt x="770" y="249"/>
                    </a:cubicBezTo>
                    <a:cubicBezTo>
                      <a:pt x="713" y="210"/>
                      <a:pt x="645" y="188"/>
                      <a:pt x="573" y="188"/>
                    </a:cubicBezTo>
                    <a:cubicBezTo>
                      <a:pt x="505" y="188"/>
                      <a:pt x="439" y="208"/>
                      <a:pt x="382" y="246"/>
                    </a:cubicBezTo>
                    <a:cubicBezTo>
                      <a:pt x="304" y="297"/>
                      <a:pt x="250" y="376"/>
                      <a:pt x="232" y="467"/>
                    </a:cubicBezTo>
                    <a:cubicBezTo>
                      <a:pt x="229" y="481"/>
                      <a:pt x="227" y="495"/>
                      <a:pt x="226" y="509"/>
                    </a:cubicBezTo>
                    <a:cubicBezTo>
                      <a:pt x="185" y="536"/>
                      <a:pt x="0" y="678"/>
                      <a:pt x="122" y="929"/>
                    </a:cubicBezTo>
                    <a:cubicBezTo>
                      <a:pt x="122" y="930"/>
                      <a:pt x="123" y="931"/>
                      <a:pt x="123" y="932"/>
                    </a:cubicBezTo>
                    <a:cubicBezTo>
                      <a:pt x="250" y="1141"/>
                      <a:pt x="250" y="1141"/>
                      <a:pt x="250" y="1141"/>
                    </a:cubicBezTo>
                    <a:cubicBezTo>
                      <a:pt x="257" y="1151"/>
                      <a:pt x="268" y="1157"/>
                      <a:pt x="279" y="1157"/>
                    </a:cubicBezTo>
                    <a:cubicBezTo>
                      <a:pt x="283" y="1157"/>
                      <a:pt x="286" y="1157"/>
                      <a:pt x="289" y="1156"/>
                    </a:cubicBezTo>
                    <a:cubicBezTo>
                      <a:pt x="294" y="1154"/>
                      <a:pt x="340" y="1139"/>
                      <a:pt x="364" y="1088"/>
                    </a:cubicBezTo>
                    <a:cubicBezTo>
                      <a:pt x="375" y="1067"/>
                      <a:pt x="380" y="1044"/>
                      <a:pt x="380" y="1018"/>
                    </a:cubicBezTo>
                    <a:cubicBezTo>
                      <a:pt x="398" y="1026"/>
                      <a:pt x="420" y="1032"/>
                      <a:pt x="445" y="1032"/>
                    </a:cubicBezTo>
                    <a:cubicBezTo>
                      <a:pt x="445" y="1032"/>
                      <a:pt x="445" y="1032"/>
                      <a:pt x="445" y="1032"/>
                    </a:cubicBezTo>
                    <a:cubicBezTo>
                      <a:pt x="447" y="1032"/>
                      <a:pt x="448" y="1032"/>
                      <a:pt x="450" y="1032"/>
                    </a:cubicBezTo>
                    <a:cubicBezTo>
                      <a:pt x="373" y="1219"/>
                      <a:pt x="409" y="1440"/>
                      <a:pt x="546" y="1646"/>
                    </a:cubicBezTo>
                    <a:cubicBezTo>
                      <a:pt x="547" y="1648"/>
                      <a:pt x="548" y="1649"/>
                      <a:pt x="549" y="1651"/>
                    </a:cubicBezTo>
                    <a:cubicBezTo>
                      <a:pt x="567" y="1677"/>
                      <a:pt x="586" y="1702"/>
                      <a:pt x="606" y="1728"/>
                    </a:cubicBezTo>
                    <a:cubicBezTo>
                      <a:pt x="606" y="1730"/>
                      <a:pt x="606" y="1732"/>
                      <a:pt x="606" y="1733"/>
                    </a:cubicBezTo>
                    <a:cubicBezTo>
                      <a:pt x="606" y="1859"/>
                      <a:pt x="650" y="1981"/>
                      <a:pt x="731" y="2077"/>
                    </a:cubicBezTo>
                    <a:cubicBezTo>
                      <a:pt x="731" y="2078"/>
                      <a:pt x="731" y="2078"/>
                      <a:pt x="731" y="2079"/>
                    </a:cubicBezTo>
                    <a:cubicBezTo>
                      <a:pt x="731" y="2256"/>
                      <a:pt x="731" y="2256"/>
                      <a:pt x="731" y="2256"/>
                    </a:cubicBezTo>
                    <a:cubicBezTo>
                      <a:pt x="731" y="2329"/>
                      <a:pt x="782" y="2391"/>
                      <a:pt x="851" y="2406"/>
                    </a:cubicBezTo>
                    <a:cubicBezTo>
                      <a:pt x="851" y="2492"/>
                      <a:pt x="851" y="2492"/>
                      <a:pt x="851" y="2492"/>
                    </a:cubicBezTo>
                    <a:cubicBezTo>
                      <a:pt x="719" y="2492"/>
                      <a:pt x="719" y="2492"/>
                      <a:pt x="719" y="2492"/>
                    </a:cubicBezTo>
                    <a:cubicBezTo>
                      <a:pt x="718" y="2492"/>
                      <a:pt x="717" y="2492"/>
                      <a:pt x="716" y="2492"/>
                    </a:cubicBezTo>
                    <a:cubicBezTo>
                      <a:pt x="670" y="2496"/>
                      <a:pt x="582" y="2531"/>
                      <a:pt x="582" y="2640"/>
                    </a:cubicBezTo>
                    <a:cubicBezTo>
                      <a:pt x="582" y="2659"/>
                      <a:pt x="597" y="2674"/>
                      <a:pt x="616" y="2674"/>
                    </a:cubicBezTo>
                    <a:cubicBezTo>
                      <a:pt x="634" y="2674"/>
                      <a:pt x="649" y="2659"/>
                      <a:pt x="649" y="2640"/>
                    </a:cubicBezTo>
                    <a:cubicBezTo>
                      <a:pt x="649" y="2571"/>
                      <a:pt x="706" y="2561"/>
                      <a:pt x="720" y="2559"/>
                    </a:cubicBezTo>
                    <a:close/>
                    <a:moveTo>
                      <a:pt x="809" y="383"/>
                    </a:moveTo>
                    <a:cubicBezTo>
                      <a:pt x="1099" y="823"/>
                      <a:pt x="1099" y="823"/>
                      <a:pt x="1099" y="823"/>
                    </a:cubicBezTo>
                    <a:cubicBezTo>
                      <a:pt x="1108" y="836"/>
                      <a:pt x="1115" y="850"/>
                      <a:pt x="1121" y="865"/>
                    </a:cubicBezTo>
                    <a:cubicBezTo>
                      <a:pt x="1063" y="829"/>
                      <a:pt x="1010" y="801"/>
                      <a:pt x="963" y="785"/>
                    </a:cubicBezTo>
                    <a:cubicBezTo>
                      <a:pt x="919" y="769"/>
                      <a:pt x="874" y="761"/>
                      <a:pt x="829" y="761"/>
                    </a:cubicBezTo>
                    <a:cubicBezTo>
                      <a:pt x="705" y="761"/>
                      <a:pt x="592" y="820"/>
                      <a:pt x="514" y="920"/>
                    </a:cubicBezTo>
                    <a:cubicBezTo>
                      <a:pt x="509" y="926"/>
                      <a:pt x="505" y="933"/>
                      <a:pt x="500" y="939"/>
                    </a:cubicBezTo>
                    <a:cubicBezTo>
                      <a:pt x="338" y="693"/>
                      <a:pt x="338" y="693"/>
                      <a:pt x="338" y="693"/>
                    </a:cubicBezTo>
                    <a:cubicBezTo>
                      <a:pt x="307" y="646"/>
                      <a:pt x="292" y="592"/>
                      <a:pt x="292" y="538"/>
                    </a:cubicBezTo>
                    <a:cubicBezTo>
                      <a:pt x="292" y="519"/>
                      <a:pt x="294" y="500"/>
                      <a:pt x="298" y="481"/>
                    </a:cubicBezTo>
                    <a:cubicBezTo>
                      <a:pt x="313" y="407"/>
                      <a:pt x="356" y="343"/>
                      <a:pt x="419" y="302"/>
                    </a:cubicBezTo>
                    <a:cubicBezTo>
                      <a:pt x="465" y="272"/>
                      <a:pt x="518" y="256"/>
                      <a:pt x="573" y="256"/>
                    </a:cubicBezTo>
                    <a:cubicBezTo>
                      <a:pt x="669" y="256"/>
                      <a:pt x="757" y="303"/>
                      <a:pt x="809" y="383"/>
                    </a:cubicBezTo>
                    <a:close/>
                    <a:moveTo>
                      <a:pt x="507" y="1072"/>
                    </a:moveTo>
                    <a:cubicBezTo>
                      <a:pt x="510" y="1063"/>
                      <a:pt x="513" y="1055"/>
                      <a:pt x="517" y="1047"/>
                    </a:cubicBezTo>
                    <a:cubicBezTo>
                      <a:pt x="519" y="1042"/>
                      <a:pt x="521" y="1038"/>
                      <a:pt x="523" y="1034"/>
                    </a:cubicBezTo>
                    <a:cubicBezTo>
                      <a:pt x="528" y="1023"/>
                      <a:pt x="534" y="1011"/>
                      <a:pt x="541" y="1000"/>
                    </a:cubicBezTo>
                    <a:cubicBezTo>
                      <a:pt x="605" y="893"/>
                      <a:pt x="712" y="829"/>
                      <a:pt x="829" y="829"/>
                    </a:cubicBezTo>
                    <a:cubicBezTo>
                      <a:pt x="866" y="829"/>
                      <a:pt x="904" y="836"/>
                      <a:pt x="941" y="849"/>
                    </a:cubicBezTo>
                    <a:cubicBezTo>
                      <a:pt x="998" y="869"/>
                      <a:pt x="1068" y="908"/>
                      <a:pt x="1144" y="960"/>
                    </a:cubicBezTo>
                    <a:cubicBezTo>
                      <a:pt x="1156" y="967"/>
                      <a:pt x="1167" y="975"/>
                      <a:pt x="1179" y="983"/>
                    </a:cubicBezTo>
                    <a:cubicBezTo>
                      <a:pt x="1190" y="991"/>
                      <a:pt x="1200" y="998"/>
                      <a:pt x="1211" y="1006"/>
                    </a:cubicBezTo>
                    <a:cubicBezTo>
                      <a:pt x="1355" y="1110"/>
                      <a:pt x="1517" y="1248"/>
                      <a:pt x="1669" y="1387"/>
                    </a:cubicBezTo>
                    <a:cubicBezTo>
                      <a:pt x="1662" y="1393"/>
                      <a:pt x="1654" y="1399"/>
                      <a:pt x="1646" y="1405"/>
                    </a:cubicBezTo>
                    <a:cubicBezTo>
                      <a:pt x="1629" y="1417"/>
                      <a:pt x="1612" y="1428"/>
                      <a:pt x="1595" y="1439"/>
                    </a:cubicBezTo>
                    <a:cubicBezTo>
                      <a:pt x="1586" y="1445"/>
                      <a:pt x="1577" y="1451"/>
                      <a:pt x="1567" y="1457"/>
                    </a:cubicBezTo>
                    <a:cubicBezTo>
                      <a:pt x="1557" y="1463"/>
                      <a:pt x="1547" y="1468"/>
                      <a:pt x="1538" y="1473"/>
                    </a:cubicBezTo>
                    <a:cubicBezTo>
                      <a:pt x="1217" y="1651"/>
                      <a:pt x="861" y="1637"/>
                      <a:pt x="689" y="1615"/>
                    </a:cubicBezTo>
                    <a:cubicBezTo>
                      <a:pt x="680" y="1614"/>
                      <a:pt x="672" y="1613"/>
                      <a:pt x="664" y="1612"/>
                    </a:cubicBezTo>
                    <a:cubicBezTo>
                      <a:pt x="661" y="1611"/>
                      <a:pt x="658" y="1611"/>
                      <a:pt x="655" y="1610"/>
                    </a:cubicBezTo>
                    <a:cubicBezTo>
                      <a:pt x="643" y="1608"/>
                      <a:pt x="631" y="1607"/>
                      <a:pt x="622" y="1605"/>
                    </a:cubicBezTo>
                    <a:cubicBezTo>
                      <a:pt x="611" y="1603"/>
                      <a:pt x="603" y="1601"/>
                      <a:pt x="597" y="1600"/>
                    </a:cubicBezTo>
                    <a:cubicBezTo>
                      <a:pt x="480" y="1421"/>
                      <a:pt x="447" y="1232"/>
                      <a:pt x="507" y="1072"/>
                    </a:cubicBezTo>
                    <a:close/>
                    <a:moveTo>
                      <a:pt x="677" y="1682"/>
                    </a:moveTo>
                    <a:cubicBezTo>
                      <a:pt x="733" y="1690"/>
                      <a:pt x="809" y="1697"/>
                      <a:pt x="897" y="1697"/>
                    </a:cubicBezTo>
                    <a:cubicBezTo>
                      <a:pt x="1088" y="1697"/>
                      <a:pt x="1337" y="1664"/>
                      <a:pt x="1571" y="1533"/>
                    </a:cubicBezTo>
                    <a:cubicBezTo>
                      <a:pt x="1581" y="1527"/>
                      <a:pt x="1591" y="1522"/>
                      <a:pt x="1600" y="1516"/>
                    </a:cubicBezTo>
                    <a:cubicBezTo>
                      <a:pt x="1610" y="1510"/>
                      <a:pt x="1620" y="1504"/>
                      <a:pt x="1629" y="1498"/>
                    </a:cubicBezTo>
                    <a:cubicBezTo>
                      <a:pt x="1660" y="1478"/>
                      <a:pt x="1690" y="1457"/>
                      <a:pt x="1720" y="1433"/>
                    </a:cubicBezTo>
                    <a:cubicBezTo>
                      <a:pt x="1790" y="1498"/>
                      <a:pt x="1858" y="1561"/>
                      <a:pt x="1919" y="1621"/>
                    </a:cubicBezTo>
                    <a:cubicBezTo>
                      <a:pt x="1909" y="1629"/>
                      <a:pt x="1898" y="1638"/>
                      <a:pt x="1887" y="1645"/>
                    </a:cubicBezTo>
                    <a:cubicBezTo>
                      <a:pt x="1821" y="1693"/>
                      <a:pt x="1752" y="1731"/>
                      <a:pt x="1683" y="1762"/>
                    </a:cubicBezTo>
                    <a:cubicBezTo>
                      <a:pt x="1671" y="1767"/>
                      <a:pt x="1659" y="1771"/>
                      <a:pt x="1648" y="1776"/>
                    </a:cubicBezTo>
                    <a:cubicBezTo>
                      <a:pt x="1636" y="1781"/>
                      <a:pt x="1624" y="1785"/>
                      <a:pt x="1613" y="1790"/>
                    </a:cubicBezTo>
                    <a:cubicBezTo>
                      <a:pt x="1325" y="1893"/>
                      <a:pt x="1040" y="1872"/>
                      <a:pt x="905" y="1852"/>
                    </a:cubicBezTo>
                    <a:cubicBezTo>
                      <a:pt x="856" y="1845"/>
                      <a:pt x="827" y="1838"/>
                      <a:pt x="825" y="1838"/>
                    </a:cubicBezTo>
                    <a:cubicBezTo>
                      <a:pt x="821" y="1837"/>
                      <a:pt x="816" y="1837"/>
                      <a:pt x="812" y="1838"/>
                    </a:cubicBezTo>
                    <a:cubicBezTo>
                      <a:pt x="771" y="1805"/>
                      <a:pt x="732" y="1769"/>
                      <a:pt x="696" y="1729"/>
                    </a:cubicBezTo>
                    <a:cubicBezTo>
                      <a:pt x="689" y="1721"/>
                      <a:pt x="682" y="1712"/>
                      <a:pt x="675" y="1704"/>
                    </a:cubicBezTo>
                    <a:cubicBezTo>
                      <a:pt x="668" y="1696"/>
                      <a:pt x="661" y="1687"/>
                      <a:pt x="654" y="1679"/>
                    </a:cubicBezTo>
                    <a:cubicBezTo>
                      <a:pt x="661" y="1680"/>
                      <a:pt x="669" y="1681"/>
                      <a:pt x="677" y="1682"/>
                    </a:cubicBezTo>
                    <a:close/>
                    <a:moveTo>
                      <a:pt x="1579" y="2051"/>
                    </a:moveTo>
                    <a:cubicBezTo>
                      <a:pt x="1565" y="2052"/>
                      <a:pt x="1550" y="2053"/>
                      <a:pt x="1536" y="2053"/>
                    </a:cubicBezTo>
                    <a:cubicBezTo>
                      <a:pt x="1523" y="2053"/>
                      <a:pt x="1510" y="2053"/>
                      <a:pt x="1497" y="2053"/>
                    </a:cubicBezTo>
                    <a:cubicBezTo>
                      <a:pt x="1497" y="2053"/>
                      <a:pt x="1497" y="2053"/>
                      <a:pt x="1497" y="2053"/>
                    </a:cubicBezTo>
                    <a:cubicBezTo>
                      <a:pt x="1495" y="2053"/>
                      <a:pt x="1493" y="2053"/>
                      <a:pt x="1490" y="2053"/>
                    </a:cubicBezTo>
                    <a:cubicBezTo>
                      <a:pt x="1283" y="2052"/>
                      <a:pt x="1101" y="2010"/>
                      <a:pt x="947" y="1927"/>
                    </a:cubicBezTo>
                    <a:cubicBezTo>
                      <a:pt x="1000" y="1933"/>
                      <a:pt x="1065" y="1938"/>
                      <a:pt x="1139" y="1938"/>
                    </a:cubicBezTo>
                    <a:cubicBezTo>
                      <a:pt x="1272" y="1938"/>
                      <a:pt x="1432" y="1922"/>
                      <a:pt x="1596" y="1868"/>
                    </a:cubicBezTo>
                    <a:cubicBezTo>
                      <a:pt x="1609" y="1864"/>
                      <a:pt x="1622" y="1859"/>
                      <a:pt x="1635" y="1855"/>
                    </a:cubicBezTo>
                    <a:cubicBezTo>
                      <a:pt x="1648" y="1850"/>
                      <a:pt x="1660" y="1845"/>
                      <a:pt x="1673" y="1840"/>
                    </a:cubicBezTo>
                    <a:cubicBezTo>
                      <a:pt x="1773" y="1800"/>
                      <a:pt x="1874" y="1744"/>
                      <a:pt x="1969" y="1668"/>
                    </a:cubicBezTo>
                    <a:cubicBezTo>
                      <a:pt x="2079" y="1776"/>
                      <a:pt x="2167" y="1865"/>
                      <a:pt x="2212" y="1911"/>
                    </a:cubicBezTo>
                    <a:cubicBezTo>
                      <a:pt x="2114" y="1950"/>
                      <a:pt x="1864" y="2036"/>
                      <a:pt x="1579" y="2051"/>
                    </a:cubicBezTo>
                    <a:close/>
                    <a:moveTo>
                      <a:pt x="791" y="2044"/>
                    </a:moveTo>
                    <a:cubicBezTo>
                      <a:pt x="732" y="1977"/>
                      <a:pt x="694" y="1896"/>
                      <a:pt x="680" y="1810"/>
                    </a:cubicBezTo>
                    <a:cubicBezTo>
                      <a:pt x="868" y="1999"/>
                      <a:pt x="1115" y="2103"/>
                      <a:pt x="1416" y="2119"/>
                    </a:cubicBezTo>
                    <a:cubicBezTo>
                      <a:pt x="1339" y="2173"/>
                      <a:pt x="1246" y="2204"/>
                      <a:pt x="1145" y="2204"/>
                    </a:cubicBezTo>
                    <a:cubicBezTo>
                      <a:pt x="1101" y="2204"/>
                      <a:pt x="1057" y="2198"/>
                      <a:pt x="1015" y="2186"/>
                    </a:cubicBezTo>
                    <a:cubicBezTo>
                      <a:pt x="1005" y="2183"/>
                      <a:pt x="994" y="2185"/>
                      <a:pt x="985" y="2192"/>
                    </a:cubicBezTo>
                    <a:cubicBezTo>
                      <a:pt x="977" y="2198"/>
                      <a:pt x="972" y="2208"/>
                      <a:pt x="972" y="2219"/>
                    </a:cubicBezTo>
                    <a:cubicBezTo>
                      <a:pt x="972" y="2256"/>
                      <a:pt x="972" y="2256"/>
                      <a:pt x="972" y="2256"/>
                    </a:cubicBezTo>
                    <a:cubicBezTo>
                      <a:pt x="972" y="2304"/>
                      <a:pt x="933" y="2343"/>
                      <a:pt x="885" y="2343"/>
                    </a:cubicBezTo>
                    <a:cubicBezTo>
                      <a:pt x="837" y="2343"/>
                      <a:pt x="798" y="2304"/>
                      <a:pt x="798" y="2256"/>
                    </a:cubicBezTo>
                    <a:cubicBezTo>
                      <a:pt x="798" y="2079"/>
                      <a:pt x="798" y="2079"/>
                      <a:pt x="798" y="2079"/>
                    </a:cubicBezTo>
                    <a:cubicBezTo>
                      <a:pt x="798" y="2075"/>
                      <a:pt x="798" y="2072"/>
                      <a:pt x="799" y="2069"/>
                    </a:cubicBezTo>
                    <a:cubicBezTo>
                      <a:pt x="800" y="2060"/>
                      <a:pt x="797" y="2051"/>
                      <a:pt x="791" y="2044"/>
                    </a:cubicBezTo>
                    <a:close/>
                    <a:moveTo>
                      <a:pt x="2221" y="2515"/>
                    </a:moveTo>
                    <a:cubicBezTo>
                      <a:pt x="2105" y="2632"/>
                      <a:pt x="1867" y="2615"/>
                      <a:pt x="1808" y="2609"/>
                    </a:cubicBezTo>
                    <a:cubicBezTo>
                      <a:pt x="1476" y="2158"/>
                      <a:pt x="1476" y="2158"/>
                      <a:pt x="1476" y="2158"/>
                    </a:cubicBezTo>
                    <a:cubicBezTo>
                      <a:pt x="1491" y="2146"/>
                      <a:pt x="1505" y="2134"/>
                      <a:pt x="1519" y="2121"/>
                    </a:cubicBezTo>
                    <a:cubicBezTo>
                      <a:pt x="1556" y="2120"/>
                      <a:pt x="1592" y="2118"/>
                      <a:pt x="1628" y="2116"/>
                    </a:cubicBezTo>
                    <a:lnTo>
                      <a:pt x="2221" y="2515"/>
                    </a:lnTo>
                    <a:close/>
                    <a:moveTo>
                      <a:pt x="1190" y="130"/>
                    </a:moveTo>
                    <a:cubicBezTo>
                      <a:pt x="1198" y="110"/>
                      <a:pt x="1205" y="96"/>
                      <a:pt x="1210" y="87"/>
                    </a:cubicBezTo>
                    <a:cubicBezTo>
                      <a:pt x="1218" y="134"/>
                      <a:pt x="1213" y="236"/>
                      <a:pt x="1180" y="288"/>
                    </a:cubicBezTo>
                    <a:cubicBezTo>
                      <a:pt x="1180" y="289"/>
                      <a:pt x="1090" y="417"/>
                      <a:pt x="926" y="432"/>
                    </a:cubicBezTo>
                    <a:cubicBezTo>
                      <a:pt x="925" y="432"/>
                      <a:pt x="924" y="432"/>
                      <a:pt x="923" y="432"/>
                    </a:cubicBezTo>
                    <a:cubicBezTo>
                      <a:pt x="866" y="346"/>
                      <a:pt x="866" y="346"/>
                      <a:pt x="866" y="346"/>
                    </a:cubicBezTo>
                    <a:cubicBezTo>
                      <a:pt x="861" y="338"/>
                      <a:pt x="856" y="331"/>
                      <a:pt x="850" y="325"/>
                    </a:cubicBezTo>
                    <a:cubicBezTo>
                      <a:pt x="971" y="326"/>
                      <a:pt x="1127" y="286"/>
                      <a:pt x="1190" y="130"/>
                    </a:cubicBezTo>
                    <a:close/>
                    <a:moveTo>
                      <a:pt x="356" y="914"/>
                    </a:moveTo>
                    <a:cubicBezTo>
                      <a:pt x="346" y="900"/>
                      <a:pt x="328" y="895"/>
                      <a:pt x="312" y="903"/>
                    </a:cubicBezTo>
                    <a:cubicBezTo>
                      <a:pt x="297" y="911"/>
                      <a:pt x="290" y="929"/>
                      <a:pt x="296" y="945"/>
                    </a:cubicBezTo>
                    <a:cubicBezTo>
                      <a:pt x="314" y="992"/>
                      <a:pt x="317" y="1031"/>
                      <a:pt x="304" y="1058"/>
                    </a:cubicBezTo>
                    <a:cubicBezTo>
                      <a:pt x="300" y="1066"/>
                      <a:pt x="295" y="1072"/>
                      <a:pt x="290" y="1077"/>
                    </a:cubicBezTo>
                    <a:cubicBezTo>
                      <a:pt x="182" y="898"/>
                      <a:pt x="182" y="898"/>
                      <a:pt x="182" y="898"/>
                    </a:cubicBezTo>
                    <a:cubicBezTo>
                      <a:pt x="105" y="739"/>
                      <a:pt x="179" y="638"/>
                      <a:pt x="229" y="592"/>
                    </a:cubicBezTo>
                    <a:cubicBezTo>
                      <a:pt x="236" y="640"/>
                      <a:pt x="254" y="687"/>
                      <a:pt x="282" y="730"/>
                    </a:cubicBezTo>
                    <a:cubicBezTo>
                      <a:pt x="436" y="964"/>
                      <a:pt x="436" y="964"/>
                      <a:pt x="436" y="964"/>
                    </a:cubicBezTo>
                    <a:cubicBezTo>
                      <a:pt x="387" y="959"/>
                      <a:pt x="356" y="914"/>
                      <a:pt x="356" y="91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NZ"/>
              </a:p>
            </p:txBody>
          </p:sp>
        </p:grpSp>
        <p:grpSp>
          <p:nvGrpSpPr>
            <p:cNvPr id="206855" name="Grupa 65">
              <a:extLst>
                <a:ext uri="{FF2B5EF4-FFF2-40B4-BE49-F238E27FC236}">
                  <a16:creationId xmlns:a16="http://schemas.microsoft.com/office/drawing/2014/main" id="{577F247F-D461-C660-6DE6-C7BA791CF6BE}"/>
                </a:ext>
              </a:extLst>
            </p:cNvPr>
            <p:cNvGrpSpPr>
              <a:grpSpLocks/>
            </p:cNvGrpSpPr>
            <p:nvPr/>
          </p:nvGrpSpPr>
          <p:grpSpPr bwMode="auto">
            <a:xfrm>
              <a:off x="882542" y="4479455"/>
              <a:ext cx="1071506" cy="1118501"/>
              <a:chOff x="3306643" y="4121863"/>
              <a:chExt cx="1071506" cy="1118501"/>
            </a:xfrm>
          </p:grpSpPr>
          <p:sp>
            <p:nvSpPr>
              <p:cNvPr id="29" name="Elipsa 66">
                <a:extLst>
                  <a:ext uri="{FF2B5EF4-FFF2-40B4-BE49-F238E27FC236}">
                    <a16:creationId xmlns:a16="http://schemas.microsoft.com/office/drawing/2014/main" id="{D180B8B5-426E-60D3-AB52-131EF6719BFB}"/>
                  </a:ext>
                </a:extLst>
              </p:cNvPr>
              <p:cNvSpPr/>
              <p:nvPr/>
            </p:nvSpPr>
            <p:spPr>
              <a:xfrm>
                <a:off x="3306643" y="4121863"/>
                <a:ext cx="1071506" cy="1073011"/>
              </a:xfrm>
              <a:prstGeom prst="ellipse">
                <a:avLst/>
              </a:prstGeom>
              <a:solidFill>
                <a:srgbClr val="00713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sp>
            <p:nvSpPr>
              <p:cNvPr id="206861" name="pole tekstowe 67">
                <a:extLst>
                  <a:ext uri="{FF2B5EF4-FFF2-40B4-BE49-F238E27FC236}">
                    <a16:creationId xmlns:a16="http://schemas.microsoft.com/office/drawing/2014/main" id="{C3A6B430-4893-14CC-4F58-0779E49C48F0}"/>
                  </a:ext>
                </a:extLst>
              </p:cNvPr>
              <p:cNvSpPr txBox="1">
                <a:spLocks noChangeArrowheads="1"/>
              </p:cNvSpPr>
              <p:nvPr/>
            </p:nvSpPr>
            <p:spPr bwMode="auto">
              <a:xfrm>
                <a:off x="3605031" y="4132368"/>
                <a:ext cx="736614" cy="1107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6600" b="1">
                    <a:solidFill>
                      <a:schemeClr val="bg1"/>
                    </a:solidFill>
                  </a:rPr>
                  <a:t>S</a:t>
                </a:r>
              </a:p>
            </p:txBody>
          </p:sp>
          <p:sp>
            <p:nvSpPr>
              <p:cNvPr id="206862" name="Freeform 5">
                <a:extLst>
                  <a:ext uri="{FF2B5EF4-FFF2-40B4-BE49-F238E27FC236}">
                    <a16:creationId xmlns:a16="http://schemas.microsoft.com/office/drawing/2014/main" id="{8B271D9E-8F58-0F8F-D524-240FA1D09CE6}"/>
                  </a:ext>
                </a:extLst>
              </p:cNvPr>
              <p:cNvSpPr>
                <a:spLocks noEditPoints="1"/>
              </p:cNvSpPr>
              <p:nvPr/>
            </p:nvSpPr>
            <p:spPr bwMode="auto">
              <a:xfrm>
                <a:off x="3516416" y="4330904"/>
                <a:ext cx="525502" cy="632112"/>
              </a:xfrm>
              <a:custGeom>
                <a:avLst/>
                <a:gdLst>
                  <a:gd name="T0" fmla="*/ 29811445 w 2410"/>
                  <a:gd name="T1" fmla="*/ 122286488 h 2895"/>
                  <a:gd name="T2" fmla="*/ 37513865 w 2410"/>
                  <a:gd name="T3" fmla="*/ 129818992 h 2895"/>
                  <a:gd name="T4" fmla="*/ 29098201 w 2410"/>
                  <a:gd name="T5" fmla="*/ 138019199 h 2895"/>
                  <a:gd name="T6" fmla="*/ 55723927 w 2410"/>
                  <a:gd name="T7" fmla="*/ 135397080 h 2895"/>
                  <a:gd name="T8" fmla="*/ 43409518 w 2410"/>
                  <a:gd name="T9" fmla="*/ 128674859 h 2895"/>
                  <a:gd name="T10" fmla="*/ 46642773 w 2410"/>
                  <a:gd name="T11" fmla="*/ 123859672 h 2895"/>
                  <a:gd name="T12" fmla="*/ 114490968 w 2410"/>
                  <a:gd name="T13" fmla="*/ 93395367 h 2895"/>
                  <a:gd name="T14" fmla="*/ 111638212 w 2410"/>
                  <a:gd name="T15" fmla="*/ 82573042 h 2895"/>
                  <a:gd name="T16" fmla="*/ 91573630 w 2410"/>
                  <a:gd name="T17" fmla="*/ 69510267 h 2895"/>
                  <a:gd name="T18" fmla="*/ 35136459 w 2410"/>
                  <a:gd name="T19" fmla="*/ 5053621 h 2895"/>
                  <a:gd name="T20" fmla="*/ 47535 w 2410"/>
                  <a:gd name="T21" fmla="*/ 19832814 h 2895"/>
                  <a:gd name="T22" fmla="*/ 12552084 w 2410"/>
                  <a:gd name="T23" fmla="*/ 21644432 h 2895"/>
                  <a:gd name="T24" fmla="*/ 1711697 w 2410"/>
                  <a:gd name="T25" fmla="*/ 73276519 h 2895"/>
                  <a:gd name="T26" fmla="*/ 34946319 w 2410"/>
                  <a:gd name="T27" fmla="*/ 111941031 h 2895"/>
                  <a:gd name="T28" fmla="*/ 101273175 w 2410"/>
                  <a:gd name="T29" fmla="*/ 85910462 h 2895"/>
                  <a:gd name="T30" fmla="*/ 94141176 w 2410"/>
                  <a:gd name="T31" fmla="*/ 84813928 h 2895"/>
                  <a:gd name="T32" fmla="*/ 76073719 w 2410"/>
                  <a:gd name="T33" fmla="*/ 88198729 h 2895"/>
                  <a:gd name="T34" fmla="*/ 43599658 w 2410"/>
                  <a:gd name="T35" fmla="*/ 85195378 h 2895"/>
                  <a:gd name="T36" fmla="*/ 75598151 w 2410"/>
                  <a:gd name="T37" fmla="*/ 77471821 h 2895"/>
                  <a:gd name="T38" fmla="*/ 87056929 w 2410"/>
                  <a:gd name="T39" fmla="*/ 77281205 h 2895"/>
                  <a:gd name="T40" fmla="*/ 102699445 w 2410"/>
                  <a:gd name="T41" fmla="*/ 85815045 h 2895"/>
                  <a:gd name="T42" fmla="*/ 88768626 w 2410"/>
                  <a:gd name="T43" fmla="*/ 71655518 h 2895"/>
                  <a:gd name="T44" fmla="*/ 76311394 w 2410"/>
                  <a:gd name="T45" fmla="*/ 74325454 h 2895"/>
                  <a:gd name="T46" fmla="*/ 73458638 w 2410"/>
                  <a:gd name="T47" fmla="*/ 74754504 h 2895"/>
                  <a:gd name="T48" fmla="*/ 55343647 w 2410"/>
                  <a:gd name="T49" fmla="*/ 77567239 h 2895"/>
                  <a:gd name="T50" fmla="*/ 42791562 w 2410"/>
                  <a:gd name="T51" fmla="*/ 81953375 h 2895"/>
                  <a:gd name="T52" fmla="*/ 37371260 w 2410"/>
                  <a:gd name="T53" fmla="*/ 80666225 h 2895"/>
                  <a:gd name="T54" fmla="*/ 34946319 w 2410"/>
                  <a:gd name="T55" fmla="*/ 46626066 h 2895"/>
                  <a:gd name="T56" fmla="*/ 47118123 w 2410"/>
                  <a:gd name="T57" fmla="*/ 48104051 h 2895"/>
                  <a:gd name="T58" fmla="*/ 58291473 w 2410"/>
                  <a:gd name="T59" fmla="*/ 54397222 h 2895"/>
                  <a:gd name="T60" fmla="*/ 29288342 w 2410"/>
                  <a:gd name="T61" fmla="*/ 47579583 h 2895"/>
                  <a:gd name="T62" fmla="*/ 65185579 w 2410"/>
                  <a:gd name="T63" fmla="*/ 95588435 h 2895"/>
                  <a:gd name="T64" fmla="*/ 95520128 w 2410"/>
                  <a:gd name="T65" fmla="*/ 88198729 h 2895"/>
                  <a:gd name="T66" fmla="*/ 101986419 w 2410"/>
                  <a:gd name="T67" fmla="*/ 89104647 h 2895"/>
                  <a:gd name="T68" fmla="*/ 44836005 w 2410"/>
                  <a:gd name="T69" fmla="*/ 107364059 h 2895"/>
                  <a:gd name="T70" fmla="*/ 29288342 w 2410"/>
                  <a:gd name="T71" fmla="*/ 47579583 h 2895"/>
                  <a:gd name="T72" fmla="*/ 45739389 w 2410"/>
                  <a:gd name="T73" fmla="*/ 110463046 h 2895"/>
                  <a:gd name="T74" fmla="*/ 15024560 w 2410"/>
                  <a:gd name="T75" fmla="*/ 19499181 h 2895"/>
                  <a:gd name="T76" fmla="*/ 24391143 w 2410"/>
                  <a:gd name="T77" fmla="*/ 3242003 h 2895"/>
                  <a:gd name="T78" fmla="*/ 15024560 w 2410"/>
                  <a:gd name="T79" fmla="*/ 19499181 h 2895"/>
                  <a:gd name="T80" fmla="*/ 10365036 w 2410"/>
                  <a:gd name="T81" fmla="*/ 14064110 h 2895"/>
                  <a:gd name="T82" fmla="*/ 16593652 w 2410"/>
                  <a:gd name="T83" fmla="*/ 42478363 h 2895"/>
                  <a:gd name="T84" fmla="*/ 38369714 w 2410"/>
                  <a:gd name="T85" fmla="*/ 14922210 h 2895"/>
                  <a:gd name="T86" fmla="*/ 33567585 w 2410"/>
                  <a:gd name="T87" fmla="*/ 43717914 h 28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10" h="2895">
                    <a:moveTo>
                      <a:pt x="912" y="2581"/>
                    </a:moveTo>
                    <a:cubicBezTo>
                      <a:pt x="847" y="2677"/>
                      <a:pt x="847" y="2677"/>
                      <a:pt x="847" y="2677"/>
                    </a:cubicBezTo>
                    <a:cubicBezTo>
                      <a:pt x="627" y="2565"/>
                      <a:pt x="627" y="2565"/>
                      <a:pt x="627" y="2565"/>
                    </a:cubicBezTo>
                    <a:cubicBezTo>
                      <a:pt x="610" y="2556"/>
                      <a:pt x="590" y="2563"/>
                      <a:pt x="581" y="2579"/>
                    </a:cubicBezTo>
                    <a:cubicBezTo>
                      <a:pt x="573" y="2596"/>
                      <a:pt x="580" y="2616"/>
                      <a:pt x="596" y="2625"/>
                    </a:cubicBezTo>
                    <a:cubicBezTo>
                      <a:pt x="789" y="2723"/>
                      <a:pt x="789" y="2723"/>
                      <a:pt x="789" y="2723"/>
                    </a:cubicBezTo>
                    <a:cubicBezTo>
                      <a:pt x="595" y="2832"/>
                      <a:pt x="595" y="2832"/>
                      <a:pt x="595" y="2832"/>
                    </a:cubicBezTo>
                    <a:cubicBezTo>
                      <a:pt x="579" y="2841"/>
                      <a:pt x="573" y="2862"/>
                      <a:pt x="582" y="2878"/>
                    </a:cubicBezTo>
                    <a:cubicBezTo>
                      <a:pt x="588" y="2889"/>
                      <a:pt x="600" y="2895"/>
                      <a:pt x="612" y="2895"/>
                    </a:cubicBezTo>
                    <a:cubicBezTo>
                      <a:pt x="617" y="2895"/>
                      <a:pt x="623" y="2894"/>
                      <a:pt x="628" y="2891"/>
                    </a:cubicBezTo>
                    <a:cubicBezTo>
                      <a:pt x="868" y="2757"/>
                      <a:pt x="868" y="2757"/>
                      <a:pt x="868" y="2757"/>
                    </a:cubicBezTo>
                    <a:cubicBezTo>
                      <a:pt x="1172" y="2840"/>
                      <a:pt x="1172" y="2840"/>
                      <a:pt x="1172" y="2840"/>
                    </a:cubicBezTo>
                    <a:cubicBezTo>
                      <a:pt x="1190" y="2845"/>
                      <a:pt x="1208" y="2834"/>
                      <a:pt x="1213" y="2817"/>
                    </a:cubicBezTo>
                    <a:cubicBezTo>
                      <a:pt x="1218" y="2799"/>
                      <a:pt x="1208" y="2780"/>
                      <a:pt x="1190" y="2775"/>
                    </a:cubicBezTo>
                    <a:cubicBezTo>
                      <a:pt x="913" y="2699"/>
                      <a:pt x="913" y="2699"/>
                      <a:pt x="913" y="2699"/>
                    </a:cubicBezTo>
                    <a:cubicBezTo>
                      <a:pt x="981" y="2599"/>
                      <a:pt x="981" y="2599"/>
                      <a:pt x="981" y="2599"/>
                    </a:cubicBezTo>
                    <a:cubicBezTo>
                      <a:pt x="981" y="2599"/>
                      <a:pt x="981" y="2599"/>
                      <a:pt x="981" y="2598"/>
                    </a:cubicBezTo>
                    <a:cubicBezTo>
                      <a:pt x="981" y="2598"/>
                      <a:pt x="981" y="2598"/>
                      <a:pt x="981" y="2598"/>
                    </a:cubicBezTo>
                    <a:cubicBezTo>
                      <a:pt x="1206" y="2260"/>
                      <a:pt x="1206" y="2260"/>
                      <a:pt x="1206" y="2260"/>
                    </a:cubicBezTo>
                    <a:cubicBezTo>
                      <a:pt x="2382" y="1987"/>
                      <a:pt x="2382" y="1987"/>
                      <a:pt x="2382" y="1987"/>
                    </a:cubicBezTo>
                    <a:cubicBezTo>
                      <a:pt x="2396" y="1984"/>
                      <a:pt x="2406" y="1973"/>
                      <a:pt x="2408" y="1959"/>
                    </a:cubicBezTo>
                    <a:cubicBezTo>
                      <a:pt x="2410" y="1945"/>
                      <a:pt x="2403" y="1932"/>
                      <a:pt x="2391" y="1925"/>
                    </a:cubicBezTo>
                    <a:cubicBezTo>
                      <a:pt x="2243" y="1845"/>
                      <a:pt x="2243" y="1845"/>
                      <a:pt x="2243" y="1845"/>
                    </a:cubicBezTo>
                    <a:cubicBezTo>
                      <a:pt x="2290" y="1823"/>
                      <a:pt x="2326" y="1785"/>
                      <a:pt x="2348" y="1732"/>
                    </a:cubicBezTo>
                    <a:cubicBezTo>
                      <a:pt x="2355" y="1716"/>
                      <a:pt x="2349" y="1698"/>
                      <a:pt x="2334" y="1689"/>
                    </a:cubicBezTo>
                    <a:cubicBezTo>
                      <a:pt x="1934" y="1463"/>
                      <a:pt x="1934" y="1463"/>
                      <a:pt x="1934" y="1463"/>
                    </a:cubicBezTo>
                    <a:cubicBezTo>
                      <a:pt x="1931" y="1461"/>
                      <a:pt x="1929" y="1459"/>
                      <a:pt x="1926" y="1458"/>
                    </a:cubicBezTo>
                    <a:cubicBezTo>
                      <a:pt x="1925" y="1458"/>
                      <a:pt x="1924" y="1458"/>
                      <a:pt x="1924" y="1458"/>
                    </a:cubicBezTo>
                    <a:cubicBezTo>
                      <a:pt x="1049" y="964"/>
                      <a:pt x="1049" y="964"/>
                      <a:pt x="1049" y="964"/>
                    </a:cubicBezTo>
                    <a:cubicBezTo>
                      <a:pt x="1005" y="358"/>
                      <a:pt x="759" y="124"/>
                      <a:pt x="739" y="106"/>
                    </a:cubicBezTo>
                    <a:cubicBezTo>
                      <a:pt x="685" y="41"/>
                      <a:pt x="604" y="0"/>
                      <a:pt x="513" y="0"/>
                    </a:cubicBezTo>
                    <a:cubicBezTo>
                      <a:pt x="395" y="0"/>
                      <a:pt x="293" y="70"/>
                      <a:pt x="246" y="170"/>
                    </a:cubicBezTo>
                    <a:cubicBezTo>
                      <a:pt x="161" y="188"/>
                      <a:pt x="21" y="256"/>
                      <a:pt x="1" y="416"/>
                    </a:cubicBezTo>
                    <a:cubicBezTo>
                      <a:pt x="0" y="425"/>
                      <a:pt x="3" y="435"/>
                      <a:pt x="9" y="442"/>
                    </a:cubicBezTo>
                    <a:cubicBezTo>
                      <a:pt x="15" y="449"/>
                      <a:pt x="25" y="454"/>
                      <a:pt x="34" y="454"/>
                    </a:cubicBezTo>
                    <a:cubicBezTo>
                      <a:pt x="264" y="454"/>
                      <a:pt x="264" y="454"/>
                      <a:pt x="264" y="454"/>
                    </a:cubicBezTo>
                    <a:cubicBezTo>
                      <a:pt x="296" y="503"/>
                      <a:pt x="342" y="542"/>
                      <a:pt x="396" y="566"/>
                    </a:cubicBezTo>
                    <a:cubicBezTo>
                      <a:pt x="393" y="609"/>
                      <a:pt x="376" y="716"/>
                      <a:pt x="291" y="856"/>
                    </a:cubicBezTo>
                    <a:cubicBezTo>
                      <a:pt x="202" y="1002"/>
                      <a:pt x="36" y="1275"/>
                      <a:pt x="36" y="1537"/>
                    </a:cubicBezTo>
                    <a:cubicBezTo>
                      <a:pt x="36" y="1543"/>
                      <a:pt x="37" y="1549"/>
                      <a:pt x="40" y="1553"/>
                    </a:cubicBezTo>
                    <a:cubicBezTo>
                      <a:pt x="37" y="1579"/>
                      <a:pt x="36" y="1606"/>
                      <a:pt x="36" y="1632"/>
                    </a:cubicBezTo>
                    <a:cubicBezTo>
                      <a:pt x="36" y="2021"/>
                      <a:pt x="348" y="2339"/>
                      <a:pt x="735" y="2348"/>
                    </a:cubicBezTo>
                    <a:lnTo>
                      <a:pt x="912" y="2581"/>
                    </a:lnTo>
                    <a:close/>
                    <a:moveTo>
                      <a:pt x="2160" y="1800"/>
                    </a:moveTo>
                    <a:cubicBezTo>
                      <a:pt x="2150" y="1801"/>
                      <a:pt x="2140" y="1802"/>
                      <a:pt x="2130" y="1802"/>
                    </a:cubicBezTo>
                    <a:cubicBezTo>
                      <a:pt x="2115" y="1802"/>
                      <a:pt x="2100" y="1800"/>
                      <a:pt x="2086" y="1798"/>
                    </a:cubicBezTo>
                    <a:cubicBezTo>
                      <a:pt x="2041" y="1792"/>
                      <a:pt x="2007" y="1778"/>
                      <a:pt x="2007" y="1778"/>
                    </a:cubicBezTo>
                    <a:cubicBezTo>
                      <a:pt x="1998" y="1774"/>
                      <a:pt x="1988" y="1775"/>
                      <a:pt x="1980" y="1779"/>
                    </a:cubicBezTo>
                    <a:cubicBezTo>
                      <a:pt x="1973" y="1782"/>
                      <a:pt x="1968" y="1787"/>
                      <a:pt x="1964" y="1793"/>
                    </a:cubicBezTo>
                    <a:cubicBezTo>
                      <a:pt x="1930" y="1859"/>
                      <a:pt x="1872" y="1890"/>
                      <a:pt x="1786" y="1890"/>
                    </a:cubicBezTo>
                    <a:cubicBezTo>
                      <a:pt x="1692" y="1890"/>
                      <a:pt x="1601" y="1850"/>
                      <a:pt x="1600" y="1850"/>
                    </a:cubicBezTo>
                    <a:cubicBezTo>
                      <a:pt x="1583" y="1842"/>
                      <a:pt x="1564" y="1849"/>
                      <a:pt x="1556" y="1866"/>
                    </a:cubicBezTo>
                    <a:cubicBezTo>
                      <a:pt x="1534" y="1911"/>
                      <a:pt x="1465" y="1938"/>
                      <a:pt x="1371" y="1938"/>
                    </a:cubicBezTo>
                    <a:cubicBezTo>
                      <a:pt x="1232" y="1938"/>
                      <a:pt x="1070" y="1883"/>
                      <a:pt x="917" y="1787"/>
                    </a:cubicBezTo>
                    <a:cubicBezTo>
                      <a:pt x="920" y="1787"/>
                      <a:pt x="923" y="1787"/>
                      <a:pt x="927" y="1787"/>
                    </a:cubicBezTo>
                    <a:cubicBezTo>
                      <a:pt x="1035" y="1787"/>
                      <a:pt x="1120" y="1757"/>
                      <a:pt x="1163" y="1700"/>
                    </a:cubicBezTo>
                    <a:cubicBezTo>
                      <a:pt x="1283" y="1746"/>
                      <a:pt x="1489" y="1776"/>
                      <a:pt x="1590" y="1625"/>
                    </a:cubicBezTo>
                    <a:cubicBezTo>
                      <a:pt x="1630" y="1638"/>
                      <a:pt x="1681" y="1647"/>
                      <a:pt x="1732" y="1644"/>
                    </a:cubicBezTo>
                    <a:cubicBezTo>
                      <a:pt x="1751" y="1643"/>
                      <a:pt x="1769" y="1641"/>
                      <a:pt x="1788" y="1636"/>
                    </a:cubicBezTo>
                    <a:cubicBezTo>
                      <a:pt x="1803" y="1633"/>
                      <a:pt x="1817" y="1628"/>
                      <a:pt x="1831" y="1621"/>
                    </a:cubicBezTo>
                    <a:cubicBezTo>
                      <a:pt x="1868" y="1605"/>
                      <a:pt x="1901" y="1577"/>
                      <a:pt x="1926" y="1536"/>
                    </a:cubicBezTo>
                    <a:cubicBezTo>
                      <a:pt x="2272" y="1732"/>
                      <a:pt x="2272" y="1732"/>
                      <a:pt x="2272" y="1732"/>
                    </a:cubicBezTo>
                    <a:cubicBezTo>
                      <a:pt x="2247" y="1771"/>
                      <a:pt x="2210" y="1794"/>
                      <a:pt x="2160" y="1800"/>
                    </a:cubicBezTo>
                    <a:close/>
                    <a:moveTo>
                      <a:pt x="1863" y="1500"/>
                    </a:moveTo>
                    <a:cubicBezTo>
                      <a:pt x="1869" y="1499"/>
                      <a:pt x="1869" y="1499"/>
                      <a:pt x="1869" y="1499"/>
                    </a:cubicBezTo>
                    <a:cubicBezTo>
                      <a:pt x="1869" y="1500"/>
                      <a:pt x="1868" y="1502"/>
                      <a:pt x="1867" y="1503"/>
                    </a:cubicBezTo>
                    <a:cubicBezTo>
                      <a:pt x="1837" y="1550"/>
                      <a:pt x="1792" y="1570"/>
                      <a:pt x="1747" y="1576"/>
                    </a:cubicBezTo>
                    <a:cubicBezTo>
                      <a:pt x="1722" y="1579"/>
                      <a:pt x="1697" y="1578"/>
                      <a:pt x="1674" y="1575"/>
                    </a:cubicBezTo>
                    <a:cubicBezTo>
                      <a:pt x="1646" y="1571"/>
                      <a:pt x="1621" y="1564"/>
                      <a:pt x="1605" y="1559"/>
                    </a:cubicBezTo>
                    <a:cubicBezTo>
                      <a:pt x="1595" y="1556"/>
                      <a:pt x="1589" y="1553"/>
                      <a:pt x="1588" y="1553"/>
                    </a:cubicBezTo>
                    <a:cubicBezTo>
                      <a:pt x="1579" y="1549"/>
                      <a:pt x="1570" y="1549"/>
                      <a:pt x="1562" y="1552"/>
                    </a:cubicBezTo>
                    <a:cubicBezTo>
                      <a:pt x="1555" y="1555"/>
                      <a:pt x="1549" y="1561"/>
                      <a:pt x="1545" y="1568"/>
                    </a:cubicBezTo>
                    <a:cubicBezTo>
                      <a:pt x="1544" y="1570"/>
                      <a:pt x="1543" y="1571"/>
                      <a:pt x="1542" y="1573"/>
                    </a:cubicBezTo>
                    <a:cubicBezTo>
                      <a:pt x="1469" y="1705"/>
                      <a:pt x="1302" y="1674"/>
                      <a:pt x="1217" y="1647"/>
                    </a:cubicBezTo>
                    <a:cubicBezTo>
                      <a:pt x="1187" y="1637"/>
                      <a:pt x="1167" y="1629"/>
                      <a:pt x="1164" y="1627"/>
                    </a:cubicBezTo>
                    <a:cubicBezTo>
                      <a:pt x="1147" y="1620"/>
                      <a:pt x="1127" y="1627"/>
                      <a:pt x="1119" y="1643"/>
                    </a:cubicBezTo>
                    <a:cubicBezTo>
                      <a:pt x="1114" y="1655"/>
                      <a:pt x="1105" y="1665"/>
                      <a:pt x="1094" y="1675"/>
                    </a:cubicBezTo>
                    <a:cubicBezTo>
                      <a:pt x="1056" y="1707"/>
                      <a:pt x="986" y="1723"/>
                      <a:pt x="900" y="1719"/>
                    </a:cubicBezTo>
                    <a:cubicBezTo>
                      <a:pt x="871" y="1717"/>
                      <a:pt x="840" y="1714"/>
                      <a:pt x="808" y="1708"/>
                    </a:cubicBezTo>
                    <a:cubicBezTo>
                      <a:pt x="807" y="1708"/>
                      <a:pt x="806" y="1708"/>
                      <a:pt x="805" y="1707"/>
                    </a:cubicBezTo>
                    <a:cubicBezTo>
                      <a:pt x="798" y="1702"/>
                      <a:pt x="792" y="1698"/>
                      <a:pt x="786" y="1692"/>
                    </a:cubicBezTo>
                    <a:cubicBezTo>
                      <a:pt x="601" y="1540"/>
                      <a:pt x="576" y="1373"/>
                      <a:pt x="588" y="1258"/>
                    </a:cubicBezTo>
                    <a:cubicBezTo>
                      <a:pt x="601" y="1131"/>
                      <a:pt x="666" y="1022"/>
                      <a:pt x="725" y="984"/>
                    </a:cubicBezTo>
                    <a:cubicBezTo>
                      <a:pt x="728" y="982"/>
                      <a:pt x="731" y="980"/>
                      <a:pt x="735" y="978"/>
                    </a:cubicBezTo>
                    <a:cubicBezTo>
                      <a:pt x="761" y="964"/>
                      <a:pt x="792" y="957"/>
                      <a:pt x="824" y="957"/>
                    </a:cubicBezTo>
                    <a:cubicBezTo>
                      <a:pt x="897" y="957"/>
                      <a:pt x="962" y="992"/>
                      <a:pt x="984" y="1004"/>
                    </a:cubicBezTo>
                    <a:cubicBezTo>
                      <a:pt x="989" y="1007"/>
                      <a:pt x="991" y="1009"/>
                      <a:pt x="991" y="1009"/>
                    </a:cubicBezTo>
                    <a:cubicBezTo>
                      <a:pt x="992" y="1009"/>
                      <a:pt x="993" y="1010"/>
                      <a:pt x="994" y="1010"/>
                    </a:cubicBezTo>
                    <a:cubicBezTo>
                      <a:pt x="1034" y="1033"/>
                      <a:pt x="1034" y="1033"/>
                      <a:pt x="1034" y="1033"/>
                    </a:cubicBezTo>
                    <a:cubicBezTo>
                      <a:pt x="1226" y="1141"/>
                      <a:pt x="1226" y="1141"/>
                      <a:pt x="1226" y="1141"/>
                    </a:cubicBezTo>
                    <a:cubicBezTo>
                      <a:pt x="1319" y="1194"/>
                      <a:pt x="1319" y="1194"/>
                      <a:pt x="1319" y="1194"/>
                    </a:cubicBezTo>
                    <a:lnTo>
                      <a:pt x="1863" y="1500"/>
                    </a:lnTo>
                    <a:close/>
                    <a:moveTo>
                      <a:pt x="616" y="998"/>
                    </a:moveTo>
                    <a:cubicBezTo>
                      <a:pt x="570" y="1059"/>
                      <a:pt x="531" y="1148"/>
                      <a:pt x="520" y="1251"/>
                    </a:cubicBezTo>
                    <a:cubicBezTo>
                      <a:pt x="501" y="1436"/>
                      <a:pt x="580" y="1611"/>
                      <a:pt x="743" y="1745"/>
                    </a:cubicBezTo>
                    <a:cubicBezTo>
                      <a:pt x="942" y="1908"/>
                      <a:pt x="1176" y="2005"/>
                      <a:pt x="1371" y="2005"/>
                    </a:cubicBezTo>
                    <a:cubicBezTo>
                      <a:pt x="1476" y="2005"/>
                      <a:pt x="1558" y="1975"/>
                      <a:pt x="1600" y="1922"/>
                    </a:cubicBezTo>
                    <a:cubicBezTo>
                      <a:pt x="1637" y="1936"/>
                      <a:pt x="1709" y="1958"/>
                      <a:pt x="1786" y="1958"/>
                    </a:cubicBezTo>
                    <a:cubicBezTo>
                      <a:pt x="1885" y="1958"/>
                      <a:pt x="1961" y="1921"/>
                      <a:pt x="2009" y="1850"/>
                    </a:cubicBezTo>
                    <a:cubicBezTo>
                      <a:pt x="2036" y="1858"/>
                      <a:pt x="2081" y="1869"/>
                      <a:pt x="2130" y="1869"/>
                    </a:cubicBezTo>
                    <a:cubicBezTo>
                      <a:pt x="2130" y="1869"/>
                      <a:pt x="2130" y="1869"/>
                      <a:pt x="2130" y="1869"/>
                    </a:cubicBezTo>
                    <a:cubicBezTo>
                      <a:pt x="2135" y="1869"/>
                      <a:pt x="2140" y="1869"/>
                      <a:pt x="2145" y="1869"/>
                    </a:cubicBezTo>
                    <a:cubicBezTo>
                      <a:pt x="2280" y="1942"/>
                      <a:pt x="2280" y="1942"/>
                      <a:pt x="2280" y="1942"/>
                    </a:cubicBezTo>
                    <a:cubicBezTo>
                      <a:pt x="945" y="2252"/>
                      <a:pt x="945" y="2252"/>
                      <a:pt x="945" y="2252"/>
                    </a:cubicBezTo>
                    <a:cubicBezTo>
                      <a:pt x="945" y="2252"/>
                      <a:pt x="944" y="2252"/>
                      <a:pt x="943" y="2252"/>
                    </a:cubicBezTo>
                    <a:cubicBezTo>
                      <a:pt x="881" y="2271"/>
                      <a:pt x="817" y="2281"/>
                      <a:pt x="752" y="2281"/>
                    </a:cubicBezTo>
                    <a:cubicBezTo>
                      <a:pt x="394" y="2281"/>
                      <a:pt x="103" y="1990"/>
                      <a:pt x="103" y="1632"/>
                    </a:cubicBezTo>
                    <a:cubicBezTo>
                      <a:pt x="103" y="1321"/>
                      <a:pt x="323" y="1060"/>
                      <a:pt x="616" y="998"/>
                    </a:cubicBezTo>
                    <a:close/>
                    <a:moveTo>
                      <a:pt x="951" y="2522"/>
                    </a:moveTo>
                    <a:cubicBezTo>
                      <a:pt x="817" y="2345"/>
                      <a:pt x="817" y="2345"/>
                      <a:pt x="817" y="2345"/>
                    </a:cubicBezTo>
                    <a:cubicBezTo>
                      <a:pt x="866" y="2341"/>
                      <a:pt x="915" y="2331"/>
                      <a:pt x="962" y="2317"/>
                    </a:cubicBezTo>
                    <a:cubicBezTo>
                      <a:pt x="1110" y="2283"/>
                      <a:pt x="1110" y="2283"/>
                      <a:pt x="1110" y="2283"/>
                    </a:cubicBezTo>
                    <a:lnTo>
                      <a:pt x="951" y="2522"/>
                    </a:lnTo>
                    <a:close/>
                    <a:moveTo>
                      <a:pt x="316" y="409"/>
                    </a:moveTo>
                    <a:cubicBezTo>
                      <a:pt x="297" y="376"/>
                      <a:pt x="285" y="337"/>
                      <a:pt x="285" y="295"/>
                    </a:cubicBezTo>
                    <a:cubicBezTo>
                      <a:pt x="285" y="264"/>
                      <a:pt x="292" y="233"/>
                      <a:pt x="304" y="206"/>
                    </a:cubicBezTo>
                    <a:cubicBezTo>
                      <a:pt x="338" y="125"/>
                      <a:pt x="419" y="68"/>
                      <a:pt x="513" y="68"/>
                    </a:cubicBezTo>
                    <a:cubicBezTo>
                      <a:pt x="638" y="68"/>
                      <a:pt x="740" y="170"/>
                      <a:pt x="740" y="295"/>
                    </a:cubicBezTo>
                    <a:cubicBezTo>
                      <a:pt x="740" y="421"/>
                      <a:pt x="638" y="523"/>
                      <a:pt x="513" y="523"/>
                    </a:cubicBezTo>
                    <a:cubicBezTo>
                      <a:pt x="429" y="523"/>
                      <a:pt x="356" y="477"/>
                      <a:pt x="316" y="409"/>
                    </a:cubicBezTo>
                    <a:close/>
                    <a:moveTo>
                      <a:pt x="76" y="386"/>
                    </a:moveTo>
                    <a:cubicBezTo>
                      <a:pt x="102" y="303"/>
                      <a:pt x="173" y="265"/>
                      <a:pt x="222" y="247"/>
                    </a:cubicBezTo>
                    <a:cubicBezTo>
                      <a:pt x="220" y="263"/>
                      <a:pt x="218" y="279"/>
                      <a:pt x="218" y="295"/>
                    </a:cubicBezTo>
                    <a:cubicBezTo>
                      <a:pt x="218" y="327"/>
                      <a:pt x="223" y="357"/>
                      <a:pt x="232" y="386"/>
                    </a:cubicBezTo>
                    <a:lnTo>
                      <a:pt x="76" y="386"/>
                    </a:lnTo>
                    <a:close/>
                    <a:moveTo>
                      <a:pt x="349" y="891"/>
                    </a:moveTo>
                    <a:cubicBezTo>
                      <a:pt x="432" y="754"/>
                      <a:pt x="455" y="644"/>
                      <a:pt x="462" y="585"/>
                    </a:cubicBezTo>
                    <a:cubicBezTo>
                      <a:pt x="478" y="588"/>
                      <a:pt x="495" y="590"/>
                      <a:pt x="513" y="590"/>
                    </a:cubicBezTo>
                    <a:cubicBezTo>
                      <a:pt x="670" y="590"/>
                      <a:pt x="798" y="467"/>
                      <a:pt x="807" y="313"/>
                    </a:cubicBezTo>
                    <a:cubicBezTo>
                      <a:pt x="874" y="434"/>
                      <a:pt x="951" y="631"/>
                      <a:pt x="978" y="925"/>
                    </a:cubicBezTo>
                    <a:cubicBezTo>
                      <a:pt x="940" y="908"/>
                      <a:pt x="885" y="890"/>
                      <a:pt x="824" y="890"/>
                    </a:cubicBezTo>
                    <a:cubicBezTo>
                      <a:pt x="781" y="890"/>
                      <a:pt x="742" y="899"/>
                      <a:pt x="706" y="917"/>
                    </a:cubicBezTo>
                    <a:cubicBezTo>
                      <a:pt x="495" y="931"/>
                      <a:pt x="308" y="1036"/>
                      <a:pt x="186" y="1194"/>
                    </a:cubicBezTo>
                    <a:cubicBezTo>
                      <a:pt x="238" y="1073"/>
                      <a:pt x="304" y="965"/>
                      <a:pt x="349" y="89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NZ"/>
              </a:p>
            </p:txBody>
          </p:sp>
        </p:grpSp>
        <p:grpSp>
          <p:nvGrpSpPr>
            <p:cNvPr id="206856" name="Grupa 75">
              <a:extLst>
                <a:ext uri="{FF2B5EF4-FFF2-40B4-BE49-F238E27FC236}">
                  <a16:creationId xmlns:a16="http://schemas.microsoft.com/office/drawing/2014/main" id="{38F55F74-3EA4-B541-45D8-BA5646A59EE0}"/>
                </a:ext>
              </a:extLst>
            </p:cNvPr>
            <p:cNvGrpSpPr>
              <a:grpSpLocks/>
            </p:cNvGrpSpPr>
            <p:nvPr/>
          </p:nvGrpSpPr>
          <p:grpSpPr bwMode="auto">
            <a:xfrm>
              <a:off x="882542" y="1062011"/>
              <a:ext cx="1071506" cy="1123015"/>
              <a:chOff x="2480170" y="1045092"/>
              <a:chExt cx="1071506" cy="1123015"/>
            </a:xfrm>
          </p:grpSpPr>
          <p:sp>
            <p:nvSpPr>
              <p:cNvPr id="26" name="Elipsa 76">
                <a:extLst>
                  <a:ext uri="{FF2B5EF4-FFF2-40B4-BE49-F238E27FC236}">
                    <a16:creationId xmlns:a16="http://schemas.microsoft.com/office/drawing/2014/main" id="{A57283F4-BBC0-24FC-1A0A-FE66948E3796}"/>
                  </a:ext>
                </a:extLst>
              </p:cNvPr>
              <p:cNvSpPr/>
              <p:nvPr/>
            </p:nvSpPr>
            <p:spPr>
              <a:xfrm>
                <a:off x="2480170" y="1045092"/>
                <a:ext cx="1071506" cy="1073011"/>
              </a:xfrm>
              <a:prstGeom prst="ellipse">
                <a:avLst/>
              </a:prstGeom>
              <a:solidFill>
                <a:srgbClr val="0078B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sp>
            <p:nvSpPr>
              <p:cNvPr id="206858" name="pole tekstowe 78">
                <a:extLst>
                  <a:ext uri="{FF2B5EF4-FFF2-40B4-BE49-F238E27FC236}">
                    <a16:creationId xmlns:a16="http://schemas.microsoft.com/office/drawing/2014/main" id="{8CF5E30D-A92A-44FF-FB65-6072AAD043C6}"/>
                  </a:ext>
                </a:extLst>
              </p:cNvPr>
              <p:cNvSpPr txBox="1">
                <a:spLocks noChangeArrowheads="1"/>
              </p:cNvSpPr>
              <p:nvPr/>
            </p:nvSpPr>
            <p:spPr bwMode="auto">
              <a:xfrm>
                <a:off x="2789451" y="1060111"/>
                <a:ext cx="736614" cy="1107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6600" b="1">
                    <a:solidFill>
                      <a:schemeClr val="bg1"/>
                    </a:solidFill>
                  </a:rPr>
                  <a:t>C</a:t>
                </a:r>
              </a:p>
            </p:txBody>
          </p:sp>
          <p:sp>
            <p:nvSpPr>
              <p:cNvPr id="206859" name="Freeform 10">
                <a:extLst>
                  <a:ext uri="{FF2B5EF4-FFF2-40B4-BE49-F238E27FC236}">
                    <a16:creationId xmlns:a16="http://schemas.microsoft.com/office/drawing/2014/main" id="{C3F57323-77BB-F4F7-4723-D0719BEE52D7}"/>
                  </a:ext>
                </a:extLst>
              </p:cNvPr>
              <p:cNvSpPr>
                <a:spLocks noEditPoints="1"/>
              </p:cNvSpPr>
              <p:nvPr/>
            </p:nvSpPr>
            <p:spPr bwMode="auto">
              <a:xfrm>
                <a:off x="2584860" y="1204852"/>
                <a:ext cx="493106" cy="743011"/>
              </a:xfrm>
              <a:custGeom>
                <a:avLst/>
                <a:gdLst>
                  <a:gd name="T0" fmla="*/ 79152595 w 2226"/>
                  <a:gd name="T1" fmla="*/ 50879649 h 3356"/>
                  <a:gd name="T2" fmla="*/ 61977399 w 2226"/>
                  <a:gd name="T3" fmla="*/ 41664408 h 3356"/>
                  <a:gd name="T4" fmla="*/ 45783762 w 2226"/>
                  <a:gd name="T5" fmla="*/ 10489606 h 3356"/>
                  <a:gd name="T6" fmla="*/ 32779808 w 2226"/>
                  <a:gd name="T7" fmla="*/ 9068232 h 3356"/>
                  <a:gd name="T8" fmla="*/ 736115 w 2226"/>
                  <a:gd name="T9" fmla="*/ 46075981 h 3356"/>
                  <a:gd name="T10" fmla="*/ 15899235 w 2226"/>
                  <a:gd name="T11" fmla="*/ 66614169 h 3356"/>
                  <a:gd name="T12" fmla="*/ 53880581 w 2226"/>
                  <a:gd name="T13" fmla="*/ 137590759 h 3356"/>
                  <a:gd name="T14" fmla="*/ 47501216 w 2226"/>
                  <a:gd name="T15" fmla="*/ 155727002 h 3356"/>
                  <a:gd name="T16" fmla="*/ 24928436 w 2226"/>
                  <a:gd name="T17" fmla="*/ 161609099 h 3356"/>
                  <a:gd name="T18" fmla="*/ 48531732 w 2226"/>
                  <a:gd name="T19" fmla="*/ 159648400 h 3356"/>
                  <a:gd name="T20" fmla="*/ 72135250 w 2226"/>
                  <a:gd name="T21" fmla="*/ 160236433 h 3356"/>
                  <a:gd name="T22" fmla="*/ 79545131 w 2226"/>
                  <a:gd name="T23" fmla="*/ 159746258 h 3356"/>
                  <a:gd name="T24" fmla="*/ 57757200 w 2226"/>
                  <a:gd name="T25" fmla="*/ 138080934 h 3356"/>
                  <a:gd name="T26" fmla="*/ 78956106 w 2226"/>
                  <a:gd name="T27" fmla="*/ 133473203 h 3356"/>
                  <a:gd name="T28" fmla="*/ 98633827 w 2226"/>
                  <a:gd name="T29" fmla="*/ 150138922 h 3356"/>
                  <a:gd name="T30" fmla="*/ 105651173 w 2226"/>
                  <a:gd name="T31" fmla="*/ 96563534 h 3356"/>
                  <a:gd name="T32" fmla="*/ 103197605 w 2226"/>
                  <a:gd name="T33" fmla="*/ 130777242 h 3356"/>
                  <a:gd name="T34" fmla="*/ 102903203 w 2226"/>
                  <a:gd name="T35" fmla="*/ 131022329 h 3356"/>
                  <a:gd name="T36" fmla="*/ 88083441 w 2226"/>
                  <a:gd name="T37" fmla="*/ 126071653 h 3356"/>
                  <a:gd name="T38" fmla="*/ 84746668 w 2226"/>
                  <a:gd name="T39" fmla="*/ 124012875 h 3356"/>
                  <a:gd name="T40" fmla="*/ 67522515 w 2226"/>
                  <a:gd name="T41" fmla="*/ 110925387 h 3356"/>
                  <a:gd name="T42" fmla="*/ 43133927 w 2226"/>
                  <a:gd name="T43" fmla="*/ 60682922 h 3356"/>
                  <a:gd name="T44" fmla="*/ 60407036 w 2226"/>
                  <a:gd name="T45" fmla="*/ 46124910 h 3356"/>
                  <a:gd name="T46" fmla="*/ 77091563 w 2226"/>
                  <a:gd name="T47" fmla="*/ 54163864 h 3356"/>
                  <a:gd name="T48" fmla="*/ 98683004 w 2226"/>
                  <a:gd name="T49" fmla="*/ 85730761 h 3356"/>
                  <a:gd name="T50" fmla="*/ 101872687 w 2226"/>
                  <a:gd name="T51" fmla="*/ 97396654 h 3356"/>
                  <a:gd name="T52" fmla="*/ 41710875 w 2226"/>
                  <a:gd name="T53" fmla="*/ 56957682 h 3356"/>
                  <a:gd name="T54" fmla="*/ 42741391 w 2226"/>
                  <a:gd name="T55" fmla="*/ 56663666 h 3356"/>
                  <a:gd name="T56" fmla="*/ 42643258 w 2226"/>
                  <a:gd name="T57" fmla="*/ 56712595 h 3356"/>
                  <a:gd name="T58" fmla="*/ 39551709 w 2226"/>
                  <a:gd name="T59" fmla="*/ 5882097 h 3356"/>
                  <a:gd name="T60" fmla="*/ 39551709 w 2226"/>
                  <a:gd name="T61" fmla="*/ 5882097 h 3356"/>
                  <a:gd name="T62" fmla="*/ 9863449 w 2226"/>
                  <a:gd name="T63" fmla="*/ 42301591 h 3356"/>
                  <a:gd name="T64" fmla="*/ 58836894 w 2226"/>
                  <a:gd name="T65" fmla="*/ 35145129 h 3356"/>
                  <a:gd name="T66" fmla="*/ 58002645 w 2226"/>
                  <a:gd name="T67" fmla="*/ 41223384 h 3356"/>
                  <a:gd name="T68" fmla="*/ 57904512 w 2226"/>
                  <a:gd name="T69" fmla="*/ 41615479 h 3356"/>
                  <a:gd name="T70" fmla="*/ 57119441 w 2226"/>
                  <a:gd name="T71" fmla="*/ 43821266 h 3356"/>
                  <a:gd name="T72" fmla="*/ 56824818 w 2226"/>
                  <a:gd name="T73" fmla="*/ 44507377 h 3356"/>
                  <a:gd name="T74" fmla="*/ 56873995 w 2226"/>
                  <a:gd name="T75" fmla="*/ 44507377 h 3356"/>
                  <a:gd name="T76" fmla="*/ 56775862 w 2226"/>
                  <a:gd name="T77" fmla="*/ 44556528 h 3356"/>
                  <a:gd name="T78" fmla="*/ 56579594 w 2226"/>
                  <a:gd name="T79" fmla="*/ 44948623 h 3356"/>
                  <a:gd name="T80" fmla="*/ 42741391 w 2226"/>
                  <a:gd name="T81" fmla="*/ 56663666 h 3356"/>
                  <a:gd name="T82" fmla="*/ 42594080 w 2226"/>
                  <a:gd name="T83" fmla="*/ 56712595 h 3356"/>
                  <a:gd name="T84" fmla="*/ 42054454 w 2226"/>
                  <a:gd name="T85" fmla="*/ 56908753 h 3356"/>
                  <a:gd name="T86" fmla="*/ 41809009 w 2226"/>
                  <a:gd name="T87" fmla="*/ 56908753 h 3356"/>
                  <a:gd name="T88" fmla="*/ 41072894 w 2226"/>
                  <a:gd name="T89" fmla="*/ 57104690 h 3356"/>
                  <a:gd name="T90" fmla="*/ 38864772 w 2226"/>
                  <a:gd name="T91" fmla="*/ 57447857 h 3356"/>
                  <a:gd name="T92" fmla="*/ 23309116 w 2226"/>
                  <a:gd name="T93" fmla="*/ 53428601 h 3356"/>
                  <a:gd name="T94" fmla="*/ 20315701 w 2226"/>
                  <a:gd name="T95" fmla="*/ 102445409 h 3356"/>
                  <a:gd name="T96" fmla="*/ 24290455 w 2226"/>
                  <a:gd name="T97" fmla="*/ 58673294 h 3356"/>
                  <a:gd name="T98" fmla="*/ 39257307 w 2226"/>
                  <a:gd name="T99" fmla="*/ 61418184 h 3356"/>
                  <a:gd name="T100" fmla="*/ 49513292 w 2226"/>
                  <a:gd name="T101" fmla="*/ 97347725 h 3356"/>
                  <a:gd name="T102" fmla="*/ 72135250 w 2226"/>
                  <a:gd name="T103" fmla="*/ 132345846 h 3356"/>
                  <a:gd name="T104" fmla="*/ 101136572 w 2226"/>
                  <a:gd name="T105" fmla="*/ 134943727 h 33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226" h="3356">
                    <a:moveTo>
                      <a:pt x="2153" y="1970"/>
                    </a:moveTo>
                    <a:cubicBezTo>
                      <a:pt x="2108" y="1761"/>
                      <a:pt x="2039" y="1574"/>
                      <a:pt x="1949" y="1416"/>
                    </a:cubicBezTo>
                    <a:cubicBezTo>
                      <a:pt x="1857" y="1254"/>
                      <a:pt x="1745" y="1128"/>
                      <a:pt x="1615" y="1039"/>
                    </a:cubicBezTo>
                    <a:cubicBezTo>
                      <a:pt x="1615" y="1039"/>
                      <a:pt x="1614" y="1038"/>
                      <a:pt x="1613" y="1038"/>
                    </a:cubicBezTo>
                    <a:cubicBezTo>
                      <a:pt x="1602" y="1029"/>
                      <a:pt x="1591" y="1020"/>
                      <a:pt x="1580" y="1011"/>
                    </a:cubicBezTo>
                    <a:cubicBezTo>
                      <a:pt x="1483" y="936"/>
                      <a:pt x="1374" y="881"/>
                      <a:pt x="1263" y="850"/>
                    </a:cubicBezTo>
                    <a:cubicBezTo>
                      <a:pt x="1263" y="850"/>
                      <a:pt x="1263" y="850"/>
                      <a:pt x="1263" y="850"/>
                    </a:cubicBezTo>
                    <a:cubicBezTo>
                      <a:pt x="1263" y="850"/>
                      <a:pt x="1263" y="850"/>
                      <a:pt x="1263" y="850"/>
                    </a:cubicBezTo>
                    <a:cubicBezTo>
                      <a:pt x="1263" y="850"/>
                      <a:pt x="1263" y="850"/>
                      <a:pt x="1263" y="850"/>
                    </a:cubicBezTo>
                    <a:cubicBezTo>
                      <a:pt x="1275" y="807"/>
                      <a:pt x="1280" y="763"/>
                      <a:pt x="1280" y="717"/>
                    </a:cubicBezTo>
                    <a:cubicBezTo>
                      <a:pt x="1280" y="487"/>
                      <a:pt x="1135" y="291"/>
                      <a:pt x="933" y="214"/>
                    </a:cubicBezTo>
                    <a:cubicBezTo>
                      <a:pt x="933" y="214"/>
                      <a:pt x="933" y="214"/>
                      <a:pt x="933" y="214"/>
                    </a:cubicBezTo>
                    <a:cubicBezTo>
                      <a:pt x="852" y="27"/>
                      <a:pt x="852" y="27"/>
                      <a:pt x="852" y="27"/>
                    </a:cubicBezTo>
                    <a:cubicBezTo>
                      <a:pt x="846" y="13"/>
                      <a:pt x="833" y="4"/>
                      <a:pt x="818" y="2"/>
                    </a:cubicBezTo>
                    <a:cubicBezTo>
                      <a:pt x="794" y="0"/>
                      <a:pt x="778" y="19"/>
                      <a:pt x="767" y="36"/>
                    </a:cubicBezTo>
                    <a:cubicBezTo>
                      <a:pt x="668" y="185"/>
                      <a:pt x="668" y="185"/>
                      <a:pt x="668" y="185"/>
                    </a:cubicBezTo>
                    <a:cubicBezTo>
                      <a:pt x="668" y="185"/>
                      <a:pt x="668" y="185"/>
                      <a:pt x="668" y="185"/>
                    </a:cubicBezTo>
                    <a:cubicBezTo>
                      <a:pt x="424" y="217"/>
                      <a:pt x="231" y="415"/>
                      <a:pt x="205" y="662"/>
                    </a:cubicBezTo>
                    <a:cubicBezTo>
                      <a:pt x="171" y="670"/>
                      <a:pt x="89" y="696"/>
                      <a:pt x="42" y="765"/>
                    </a:cubicBezTo>
                    <a:cubicBezTo>
                      <a:pt x="9" y="813"/>
                      <a:pt x="0" y="872"/>
                      <a:pt x="15" y="940"/>
                    </a:cubicBezTo>
                    <a:cubicBezTo>
                      <a:pt x="23" y="977"/>
                      <a:pt x="23" y="977"/>
                      <a:pt x="23" y="977"/>
                    </a:cubicBezTo>
                    <a:cubicBezTo>
                      <a:pt x="249" y="936"/>
                      <a:pt x="249" y="936"/>
                      <a:pt x="249" y="936"/>
                    </a:cubicBezTo>
                    <a:cubicBezTo>
                      <a:pt x="288" y="1023"/>
                      <a:pt x="350" y="1099"/>
                      <a:pt x="427" y="1154"/>
                    </a:cubicBezTo>
                    <a:cubicBezTo>
                      <a:pt x="385" y="1216"/>
                      <a:pt x="350" y="1284"/>
                      <a:pt x="324" y="1359"/>
                    </a:cubicBezTo>
                    <a:cubicBezTo>
                      <a:pt x="240" y="1595"/>
                      <a:pt x="245" y="1864"/>
                      <a:pt x="339" y="2118"/>
                    </a:cubicBezTo>
                    <a:cubicBezTo>
                      <a:pt x="416" y="2325"/>
                      <a:pt x="544" y="2502"/>
                      <a:pt x="708" y="2629"/>
                    </a:cubicBezTo>
                    <a:cubicBezTo>
                      <a:pt x="827" y="2720"/>
                      <a:pt x="962" y="2782"/>
                      <a:pt x="1098" y="2807"/>
                    </a:cubicBezTo>
                    <a:cubicBezTo>
                      <a:pt x="1098" y="2807"/>
                      <a:pt x="1098" y="2807"/>
                      <a:pt x="1098" y="2807"/>
                    </a:cubicBezTo>
                    <a:cubicBezTo>
                      <a:pt x="1082" y="2889"/>
                      <a:pt x="1066" y="2971"/>
                      <a:pt x="1051" y="3053"/>
                    </a:cubicBezTo>
                    <a:cubicBezTo>
                      <a:pt x="1043" y="3094"/>
                      <a:pt x="1035" y="3136"/>
                      <a:pt x="1027" y="3177"/>
                    </a:cubicBezTo>
                    <a:cubicBezTo>
                      <a:pt x="1027" y="3177"/>
                      <a:pt x="1027" y="3177"/>
                      <a:pt x="1026" y="3177"/>
                    </a:cubicBezTo>
                    <a:cubicBezTo>
                      <a:pt x="1007" y="3177"/>
                      <a:pt x="987" y="3177"/>
                      <a:pt x="968" y="3177"/>
                    </a:cubicBezTo>
                    <a:cubicBezTo>
                      <a:pt x="879" y="3177"/>
                      <a:pt x="790" y="3177"/>
                      <a:pt x="701" y="3177"/>
                    </a:cubicBezTo>
                    <a:cubicBezTo>
                      <a:pt x="676" y="3177"/>
                      <a:pt x="651" y="3175"/>
                      <a:pt x="626" y="3179"/>
                    </a:cubicBezTo>
                    <a:cubicBezTo>
                      <a:pt x="587" y="3185"/>
                      <a:pt x="553" y="3220"/>
                      <a:pt x="523" y="3242"/>
                    </a:cubicBezTo>
                    <a:cubicBezTo>
                      <a:pt x="505" y="3255"/>
                      <a:pt x="496" y="3276"/>
                      <a:pt x="508" y="3297"/>
                    </a:cubicBezTo>
                    <a:cubicBezTo>
                      <a:pt x="519" y="3314"/>
                      <a:pt x="546" y="3325"/>
                      <a:pt x="563" y="3312"/>
                    </a:cubicBezTo>
                    <a:cubicBezTo>
                      <a:pt x="591" y="3291"/>
                      <a:pt x="622" y="3257"/>
                      <a:pt x="657" y="3257"/>
                    </a:cubicBezTo>
                    <a:cubicBezTo>
                      <a:pt x="707" y="3257"/>
                      <a:pt x="757" y="3257"/>
                      <a:pt x="806" y="3257"/>
                    </a:cubicBezTo>
                    <a:cubicBezTo>
                      <a:pt x="867" y="3257"/>
                      <a:pt x="928" y="3257"/>
                      <a:pt x="989" y="3257"/>
                    </a:cubicBezTo>
                    <a:cubicBezTo>
                      <a:pt x="1004" y="3257"/>
                      <a:pt x="1020" y="3257"/>
                      <a:pt x="1036" y="3256"/>
                    </a:cubicBezTo>
                    <a:cubicBezTo>
                      <a:pt x="1038" y="3256"/>
                      <a:pt x="1041" y="3256"/>
                      <a:pt x="1043" y="3256"/>
                    </a:cubicBezTo>
                    <a:cubicBezTo>
                      <a:pt x="1139" y="3259"/>
                      <a:pt x="1236" y="3262"/>
                      <a:pt x="1332" y="3265"/>
                    </a:cubicBezTo>
                    <a:cubicBezTo>
                      <a:pt x="1378" y="3266"/>
                      <a:pt x="1424" y="3267"/>
                      <a:pt x="1470" y="3269"/>
                    </a:cubicBezTo>
                    <a:cubicBezTo>
                      <a:pt x="1484" y="3269"/>
                      <a:pt x="1495" y="3272"/>
                      <a:pt x="1506" y="3280"/>
                    </a:cubicBezTo>
                    <a:cubicBezTo>
                      <a:pt x="1529" y="3294"/>
                      <a:pt x="1552" y="3309"/>
                      <a:pt x="1575" y="3324"/>
                    </a:cubicBezTo>
                    <a:cubicBezTo>
                      <a:pt x="1577" y="3325"/>
                      <a:pt x="1579" y="3327"/>
                      <a:pt x="1581" y="3328"/>
                    </a:cubicBezTo>
                    <a:cubicBezTo>
                      <a:pt x="1624" y="3356"/>
                      <a:pt x="1665" y="3287"/>
                      <a:pt x="1621" y="3259"/>
                    </a:cubicBezTo>
                    <a:cubicBezTo>
                      <a:pt x="1578" y="3231"/>
                      <a:pt x="1532" y="3191"/>
                      <a:pt x="1479" y="3189"/>
                    </a:cubicBezTo>
                    <a:cubicBezTo>
                      <a:pt x="1442" y="3188"/>
                      <a:pt x="1405" y="3187"/>
                      <a:pt x="1369" y="3186"/>
                    </a:cubicBezTo>
                    <a:cubicBezTo>
                      <a:pt x="1282" y="3183"/>
                      <a:pt x="1195" y="3180"/>
                      <a:pt x="1108" y="3178"/>
                    </a:cubicBezTo>
                    <a:cubicBezTo>
                      <a:pt x="1131" y="3058"/>
                      <a:pt x="1154" y="2937"/>
                      <a:pt x="1177" y="2817"/>
                    </a:cubicBezTo>
                    <a:cubicBezTo>
                      <a:pt x="1177" y="2817"/>
                      <a:pt x="1177" y="2817"/>
                      <a:pt x="1177" y="2817"/>
                    </a:cubicBezTo>
                    <a:cubicBezTo>
                      <a:pt x="1199" y="2821"/>
                      <a:pt x="1220" y="2820"/>
                      <a:pt x="1241" y="2820"/>
                    </a:cubicBezTo>
                    <a:cubicBezTo>
                      <a:pt x="1330" y="2820"/>
                      <a:pt x="1416" y="2805"/>
                      <a:pt x="1498" y="2775"/>
                    </a:cubicBezTo>
                    <a:cubicBezTo>
                      <a:pt x="1536" y="2760"/>
                      <a:pt x="1573" y="2743"/>
                      <a:pt x="1609" y="2723"/>
                    </a:cubicBezTo>
                    <a:cubicBezTo>
                      <a:pt x="1918" y="3077"/>
                      <a:pt x="1918" y="3077"/>
                      <a:pt x="1918" y="3077"/>
                    </a:cubicBezTo>
                    <a:cubicBezTo>
                      <a:pt x="1930" y="3090"/>
                      <a:pt x="1945" y="3097"/>
                      <a:pt x="1960" y="3097"/>
                    </a:cubicBezTo>
                    <a:cubicBezTo>
                      <a:pt x="1963" y="3097"/>
                      <a:pt x="1966" y="3096"/>
                      <a:pt x="1968" y="3096"/>
                    </a:cubicBezTo>
                    <a:cubicBezTo>
                      <a:pt x="1987" y="3093"/>
                      <a:pt x="2002" y="3081"/>
                      <a:pt x="2010" y="3063"/>
                    </a:cubicBezTo>
                    <a:cubicBezTo>
                      <a:pt x="2156" y="2736"/>
                      <a:pt x="2156" y="2736"/>
                      <a:pt x="2156" y="2736"/>
                    </a:cubicBezTo>
                    <a:cubicBezTo>
                      <a:pt x="2156" y="2736"/>
                      <a:pt x="2156" y="2736"/>
                      <a:pt x="2156" y="2736"/>
                    </a:cubicBezTo>
                    <a:cubicBezTo>
                      <a:pt x="2158" y="2733"/>
                      <a:pt x="2158" y="2733"/>
                      <a:pt x="2158" y="2733"/>
                    </a:cubicBezTo>
                    <a:cubicBezTo>
                      <a:pt x="2226" y="2643"/>
                      <a:pt x="2223" y="2294"/>
                      <a:pt x="2153" y="1970"/>
                    </a:cubicBezTo>
                    <a:close/>
                    <a:moveTo>
                      <a:pt x="2076" y="1987"/>
                    </a:moveTo>
                    <a:cubicBezTo>
                      <a:pt x="2148" y="2319"/>
                      <a:pt x="2133" y="2589"/>
                      <a:pt x="2103" y="2668"/>
                    </a:cubicBezTo>
                    <a:cubicBezTo>
                      <a:pt x="2103" y="2668"/>
                      <a:pt x="2103" y="2668"/>
                      <a:pt x="2103" y="2668"/>
                    </a:cubicBezTo>
                    <a:cubicBezTo>
                      <a:pt x="2103" y="2668"/>
                      <a:pt x="2103" y="2668"/>
                      <a:pt x="2103" y="2668"/>
                    </a:cubicBezTo>
                    <a:cubicBezTo>
                      <a:pt x="2103" y="2668"/>
                      <a:pt x="2103" y="2668"/>
                      <a:pt x="2103" y="2668"/>
                    </a:cubicBezTo>
                    <a:cubicBezTo>
                      <a:pt x="2100" y="2667"/>
                      <a:pt x="2100" y="2667"/>
                      <a:pt x="2100" y="2667"/>
                    </a:cubicBezTo>
                    <a:cubicBezTo>
                      <a:pt x="2097" y="2673"/>
                      <a:pt x="2097" y="2673"/>
                      <a:pt x="2097" y="2673"/>
                    </a:cubicBezTo>
                    <a:cubicBezTo>
                      <a:pt x="2097" y="2673"/>
                      <a:pt x="2097" y="2673"/>
                      <a:pt x="2097" y="2673"/>
                    </a:cubicBezTo>
                    <a:cubicBezTo>
                      <a:pt x="2093" y="2673"/>
                      <a:pt x="2090" y="2673"/>
                      <a:pt x="2086" y="2673"/>
                    </a:cubicBezTo>
                    <a:cubicBezTo>
                      <a:pt x="2082" y="2673"/>
                      <a:pt x="2078" y="2673"/>
                      <a:pt x="2074" y="2673"/>
                    </a:cubicBezTo>
                    <a:cubicBezTo>
                      <a:pt x="2002" y="2673"/>
                      <a:pt x="1909" y="2640"/>
                      <a:pt x="1795" y="2572"/>
                    </a:cubicBezTo>
                    <a:cubicBezTo>
                      <a:pt x="1795" y="2572"/>
                      <a:pt x="1795" y="2572"/>
                      <a:pt x="1795" y="2572"/>
                    </a:cubicBezTo>
                    <a:cubicBezTo>
                      <a:pt x="1795" y="2572"/>
                      <a:pt x="1795" y="2572"/>
                      <a:pt x="1795" y="2572"/>
                    </a:cubicBezTo>
                    <a:cubicBezTo>
                      <a:pt x="1794" y="2572"/>
                      <a:pt x="1794" y="2572"/>
                      <a:pt x="1794" y="2572"/>
                    </a:cubicBezTo>
                    <a:cubicBezTo>
                      <a:pt x="1773" y="2560"/>
                      <a:pt x="1750" y="2546"/>
                      <a:pt x="1727" y="2530"/>
                    </a:cubicBezTo>
                    <a:cubicBezTo>
                      <a:pt x="1727" y="2530"/>
                      <a:pt x="1727" y="2530"/>
                      <a:pt x="1727" y="2530"/>
                    </a:cubicBezTo>
                    <a:cubicBezTo>
                      <a:pt x="1726" y="2530"/>
                      <a:pt x="1726" y="2529"/>
                      <a:pt x="1725" y="2529"/>
                    </a:cubicBezTo>
                    <a:cubicBezTo>
                      <a:pt x="1725" y="2529"/>
                      <a:pt x="1725" y="2529"/>
                      <a:pt x="1725" y="2529"/>
                    </a:cubicBezTo>
                    <a:cubicBezTo>
                      <a:pt x="1625" y="2465"/>
                      <a:pt x="1510" y="2376"/>
                      <a:pt x="1379" y="2265"/>
                    </a:cubicBezTo>
                    <a:cubicBezTo>
                      <a:pt x="1376" y="2263"/>
                      <a:pt x="1376" y="2263"/>
                      <a:pt x="1376" y="2263"/>
                    </a:cubicBezTo>
                    <a:cubicBezTo>
                      <a:pt x="1372" y="2261"/>
                      <a:pt x="1372" y="2261"/>
                      <a:pt x="1372" y="2261"/>
                    </a:cubicBezTo>
                    <a:cubicBezTo>
                      <a:pt x="1108" y="2117"/>
                      <a:pt x="984" y="1779"/>
                      <a:pt x="926" y="1522"/>
                    </a:cubicBezTo>
                    <a:cubicBezTo>
                      <a:pt x="903" y="1420"/>
                      <a:pt x="887" y="1322"/>
                      <a:pt x="879" y="1238"/>
                    </a:cubicBezTo>
                    <a:cubicBezTo>
                      <a:pt x="879" y="1238"/>
                      <a:pt x="879" y="1238"/>
                      <a:pt x="879" y="1238"/>
                    </a:cubicBezTo>
                    <a:cubicBezTo>
                      <a:pt x="1036" y="1196"/>
                      <a:pt x="1164" y="1086"/>
                      <a:pt x="1230" y="941"/>
                    </a:cubicBezTo>
                    <a:cubicBezTo>
                      <a:pt x="1231" y="941"/>
                      <a:pt x="1231" y="941"/>
                      <a:pt x="1231" y="941"/>
                    </a:cubicBezTo>
                    <a:cubicBezTo>
                      <a:pt x="1231" y="941"/>
                      <a:pt x="1231" y="941"/>
                      <a:pt x="1231" y="941"/>
                    </a:cubicBezTo>
                    <a:cubicBezTo>
                      <a:pt x="1231" y="941"/>
                      <a:pt x="1231" y="941"/>
                      <a:pt x="1231" y="941"/>
                    </a:cubicBezTo>
                    <a:cubicBezTo>
                      <a:pt x="1231" y="941"/>
                      <a:pt x="1231" y="941"/>
                      <a:pt x="1231" y="941"/>
                    </a:cubicBezTo>
                    <a:cubicBezTo>
                      <a:pt x="1231" y="941"/>
                      <a:pt x="1231" y="941"/>
                      <a:pt x="1231" y="941"/>
                    </a:cubicBezTo>
                    <a:cubicBezTo>
                      <a:pt x="1312" y="968"/>
                      <a:pt x="1403" y="1010"/>
                      <a:pt x="1505" y="1066"/>
                    </a:cubicBezTo>
                    <a:cubicBezTo>
                      <a:pt x="1527" y="1078"/>
                      <a:pt x="1549" y="1091"/>
                      <a:pt x="1571" y="1105"/>
                    </a:cubicBezTo>
                    <a:cubicBezTo>
                      <a:pt x="1571" y="1105"/>
                      <a:pt x="1571" y="1105"/>
                      <a:pt x="1571" y="1105"/>
                    </a:cubicBezTo>
                    <a:cubicBezTo>
                      <a:pt x="1571" y="1105"/>
                      <a:pt x="1571" y="1105"/>
                      <a:pt x="1571" y="1105"/>
                    </a:cubicBezTo>
                    <a:cubicBezTo>
                      <a:pt x="1571" y="1105"/>
                      <a:pt x="1572" y="1106"/>
                      <a:pt x="1572" y="1106"/>
                    </a:cubicBezTo>
                    <a:cubicBezTo>
                      <a:pt x="1800" y="1262"/>
                      <a:pt x="1931" y="1524"/>
                      <a:pt x="2011" y="1749"/>
                    </a:cubicBezTo>
                    <a:cubicBezTo>
                      <a:pt x="2011" y="1749"/>
                      <a:pt x="2011" y="1749"/>
                      <a:pt x="2011" y="1749"/>
                    </a:cubicBezTo>
                    <a:cubicBezTo>
                      <a:pt x="2011" y="1749"/>
                      <a:pt x="2011" y="1749"/>
                      <a:pt x="2011" y="1749"/>
                    </a:cubicBezTo>
                    <a:cubicBezTo>
                      <a:pt x="2011" y="1749"/>
                      <a:pt x="2011" y="1749"/>
                      <a:pt x="2011" y="1749"/>
                    </a:cubicBezTo>
                    <a:cubicBezTo>
                      <a:pt x="2039" y="1837"/>
                      <a:pt x="2061" y="1919"/>
                      <a:pt x="2076" y="1987"/>
                    </a:cubicBezTo>
                    <a:close/>
                    <a:moveTo>
                      <a:pt x="837" y="1165"/>
                    </a:moveTo>
                    <a:cubicBezTo>
                      <a:pt x="842" y="1164"/>
                      <a:pt x="846" y="1163"/>
                      <a:pt x="850" y="1162"/>
                    </a:cubicBezTo>
                    <a:cubicBezTo>
                      <a:pt x="850" y="1162"/>
                      <a:pt x="850" y="1162"/>
                      <a:pt x="850" y="1162"/>
                    </a:cubicBezTo>
                    <a:cubicBezTo>
                      <a:pt x="850" y="1162"/>
                      <a:pt x="850" y="1162"/>
                      <a:pt x="850" y="1162"/>
                    </a:cubicBezTo>
                    <a:cubicBezTo>
                      <a:pt x="846" y="1164"/>
                      <a:pt x="842" y="1164"/>
                      <a:pt x="837" y="1165"/>
                    </a:cubicBezTo>
                    <a:close/>
                    <a:moveTo>
                      <a:pt x="871" y="1156"/>
                    </a:moveTo>
                    <a:cubicBezTo>
                      <a:pt x="871" y="1156"/>
                      <a:pt x="871" y="1156"/>
                      <a:pt x="871" y="1156"/>
                    </a:cubicBezTo>
                    <a:cubicBezTo>
                      <a:pt x="871" y="1156"/>
                      <a:pt x="871" y="1156"/>
                      <a:pt x="871" y="1156"/>
                    </a:cubicBezTo>
                    <a:cubicBezTo>
                      <a:pt x="871" y="1156"/>
                      <a:pt x="871" y="1156"/>
                      <a:pt x="871" y="1156"/>
                    </a:cubicBezTo>
                    <a:close/>
                    <a:moveTo>
                      <a:pt x="871" y="1156"/>
                    </a:moveTo>
                    <a:cubicBezTo>
                      <a:pt x="870" y="1157"/>
                      <a:pt x="870" y="1157"/>
                      <a:pt x="869" y="1157"/>
                    </a:cubicBezTo>
                    <a:cubicBezTo>
                      <a:pt x="869" y="1157"/>
                      <a:pt x="869" y="1157"/>
                      <a:pt x="869" y="1157"/>
                    </a:cubicBezTo>
                    <a:cubicBezTo>
                      <a:pt x="869" y="1157"/>
                      <a:pt x="869" y="1157"/>
                      <a:pt x="869" y="1157"/>
                    </a:cubicBezTo>
                    <a:cubicBezTo>
                      <a:pt x="869" y="1157"/>
                      <a:pt x="870" y="1157"/>
                      <a:pt x="871" y="1156"/>
                    </a:cubicBezTo>
                    <a:cubicBezTo>
                      <a:pt x="871" y="1156"/>
                      <a:pt x="871" y="1156"/>
                      <a:pt x="871" y="1156"/>
                    </a:cubicBezTo>
                    <a:close/>
                    <a:moveTo>
                      <a:pt x="806" y="120"/>
                    </a:moveTo>
                    <a:cubicBezTo>
                      <a:pt x="834" y="185"/>
                      <a:pt x="834" y="185"/>
                      <a:pt x="834" y="185"/>
                    </a:cubicBezTo>
                    <a:cubicBezTo>
                      <a:pt x="834" y="185"/>
                      <a:pt x="834" y="185"/>
                      <a:pt x="834" y="185"/>
                    </a:cubicBezTo>
                    <a:cubicBezTo>
                      <a:pt x="812" y="181"/>
                      <a:pt x="790" y="179"/>
                      <a:pt x="767" y="178"/>
                    </a:cubicBezTo>
                    <a:lnTo>
                      <a:pt x="806" y="120"/>
                    </a:lnTo>
                    <a:close/>
                    <a:moveTo>
                      <a:pt x="88" y="884"/>
                    </a:moveTo>
                    <a:cubicBezTo>
                      <a:pt x="87" y="855"/>
                      <a:pt x="94" y="831"/>
                      <a:pt x="108" y="810"/>
                    </a:cubicBezTo>
                    <a:cubicBezTo>
                      <a:pt x="129" y="778"/>
                      <a:pt x="164" y="760"/>
                      <a:pt x="192" y="749"/>
                    </a:cubicBezTo>
                    <a:cubicBezTo>
                      <a:pt x="201" y="863"/>
                      <a:pt x="201" y="863"/>
                      <a:pt x="201" y="863"/>
                    </a:cubicBezTo>
                    <a:lnTo>
                      <a:pt x="88" y="884"/>
                    </a:lnTo>
                    <a:close/>
                    <a:moveTo>
                      <a:pt x="283" y="717"/>
                    </a:moveTo>
                    <a:cubicBezTo>
                      <a:pt x="283" y="464"/>
                      <a:pt x="488" y="258"/>
                      <a:pt x="741" y="258"/>
                    </a:cubicBezTo>
                    <a:cubicBezTo>
                      <a:pt x="994" y="258"/>
                      <a:pt x="1199" y="464"/>
                      <a:pt x="1199" y="717"/>
                    </a:cubicBezTo>
                    <a:cubicBezTo>
                      <a:pt x="1199" y="757"/>
                      <a:pt x="1194" y="795"/>
                      <a:pt x="1185" y="832"/>
                    </a:cubicBezTo>
                    <a:cubicBezTo>
                      <a:pt x="1185" y="832"/>
                      <a:pt x="1184" y="833"/>
                      <a:pt x="1184" y="833"/>
                    </a:cubicBezTo>
                    <a:cubicBezTo>
                      <a:pt x="1184" y="834"/>
                      <a:pt x="1184" y="834"/>
                      <a:pt x="1184" y="835"/>
                    </a:cubicBezTo>
                    <a:cubicBezTo>
                      <a:pt x="1183" y="837"/>
                      <a:pt x="1183" y="839"/>
                      <a:pt x="1182" y="841"/>
                    </a:cubicBezTo>
                    <a:cubicBezTo>
                      <a:pt x="1182" y="841"/>
                      <a:pt x="1182" y="841"/>
                      <a:pt x="1182" y="841"/>
                    </a:cubicBezTo>
                    <a:cubicBezTo>
                      <a:pt x="1181" y="844"/>
                      <a:pt x="1181" y="846"/>
                      <a:pt x="1180" y="848"/>
                    </a:cubicBezTo>
                    <a:cubicBezTo>
                      <a:pt x="1180" y="848"/>
                      <a:pt x="1180" y="848"/>
                      <a:pt x="1180" y="848"/>
                    </a:cubicBezTo>
                    <a:cubicBezTo>
                      <a:pt x="1180" y="848"/>
                      <a:pt x="1180" y="848"/>
                      <a:pt x="1180" y="849"/>
                    </a:cubicBezTo>
                    <a:cubicBezTo>
                      <a:pt x="1179" y="850"/>
                      <a:pt x="1179" y="852"/>
                      <a:pt x="1179" y="853"/>
                    </a:cubicBezTo>
                    <a:cubicBezTo>
                      <a:pt x="1178" y="855"/>
                      <a:pt x="1178" y="856"/>
                      <a:pt x="1177" y="858"/>
                    </a:cubicBezTo>
                    <a:cubicBezTo>
                      <a:pt x="1173" y="869"/>
                      <a:pt x="1169" y="881"/>
                      <a:pt x="1165" y="892"/>
                    </a:cubicBezTo>
                    <a:cubicBezTo>
                      <a:pt x="1164" y="893"/>
                      <a:pt x="1164" y="893"/>
                      <a:pt x="1164" y="894"/>
                    </a:cubicBezTo>
                    <a:cubicBezTo>
                      <a:pt x="1163" y="895"/>
                      <a:pt x="1163" y="895"/>
                      <a:pt x="1163" y="896"/>
                    </a:cubicBezTo>
                    <a:cubicBezTo>
                      <a:pt x="1161" y="900"/>
                      <a:pt x="1160" y="904"/>
                      <a:pt x="1158" y="908"/>
                    </a:cubicBezTo>
                    <a:cubicBezTo>
                      <a:pt x="1158" y="908"/>
                      <a:pt x="1158" y="908"/>
                      <a:pt x="1158" y="908"/>
                    </a:cubicBezTo>
                    <a:cubicBezTo>
                      <a:pt x="1158" y="908"/>
                      <a:pt x="1158" y="908"/>
                      <a:pt x="1158" y="908"/>
                    </a:cubicBezTo>
                    <a:cubicBezTo>
                      <a:pt x="1158" y="908"/>
                      <a:pt x="1158" y="908"/>
                      <a:pt x="1158" y="908"/>
                    </a:cubicBezTo>
                    <a:cubicBezTo>
                      <a:pt x="1158" y="908"/>
                      <a:pt x="1159" y="908"/>
                      <a:pt x="1159" y="908"/>
                    </a:cubicBezTo>
                    <a:cubicBezTo>
                      <a:pt x="1159" y="908"/>
                      <a:pt x="1159" y="908"/>
                      <a:pt x="1159" y="908"/>
                    </a:cubicBezTo>
                    <a:cubicBezTo>
                      <a:pt x="1159" y="908"/>
                      <a:pt x="1159" y="908"/>
                      <a:pt x="1159" y="908"/>
                    </a:cubicBezTo>
                    <a:cubicBezTo>
                      <a:pt x="1159" y="908"/>
                      <a:pt x="1158" y="909"/>
                      <a:pt x="1158" y="909"/>
                    </a:cubicBezTo>
                    <a:cubicBezTo>
                      <a:pt x="1158" y="909"/>
                      <a:pt x="1158" y="909"/>
                      <a:pt x="1158" y="909"/>
                    </a:cubicBezTo>
                    <a:cubicBezTo>
                      <a:pt x="1158" y="909"/>
                      <a:pt x="1158" y="909"/>
                      <a:pt x="1158" y="909"/>
                    </a:cubicBezTo>
                    <a:cubicBezTo>
                      <a:pt x="1157" y="909"/>
                      <a:pt x="1157" y="909"/>
                      <a:pt x="1157" y="909"/>
                    </a:cubicBezTo>
                    <a:cubicBezTo>
                      <a:pt x="1157" y="909"/>
                      <a:pt x="1157" y="909"/>
                      <a:pt x="1157" y="909"/>
                    </a:cubicBezTo>
                    <a:cubicBezTo>
                      <a:pt x="1158" y="909"/>
                      <a:pt x="1158" y="909"/>
                      <a:pt x="1158" y="909"/>
                    </a:cubicBezTo>
                    <a:cubicBezTo>
                      <a:pt x="1157" y="911"/>
                      <a:pt x="1155" y="914"/>
                      <a:pt x="1154" y="916"/>
                    </a:cubicBezTo>
                    <a:cubicBezTo>
                      <a:pt x="1154" y="917"/>
                      <a:pt x="1153" y="917"/>
                      <a:pt x="1153" y="917"/>
                    </a:cubicBezTo>
                    <a:cubicBezTo>
                      <a:pt x="1098" y="1032"/>
                      <a:pt x="995" y="1119"/>
                      <a:pt x="871" y="1156"/>
                    </a:cubicBezTo>
                    <a:cubicBezTo>
                      <a:pt x="871" y="1156"/>
                      <a:pt x="871" y="1156"/>
                      <a:pt x="871" y="1156"/>
                    </a:cubicBezTo>
                    <a:cubicBezTo>
                      <a:pt x="871" y="1156"/>
                      <a:pt x="871" y="1156"/>
                      <a:pt x="871" y="1156"/>
                    </a:cubicBezTo>
                    <a:cubicBezTo>
                      <a:pt x="871" y="1156"/>
                      <a:pt x="871" y="1156"/>
                      <a:pt x="871" y="1156"/>
                    </a:cubicBezTo>
                    <a:cubicBezTo>
                      <a:pt x="871" y="1156"/>
                      <a:pt x="871" y="1156"/>
                      <a:pt x="871" y="1156"/>
                    </a:cubicBezTo>
                    <a:cubicBezTo>
                      <a:pt x="871" y="1156"/>
                      <a:pt x="871" y="1156"/>
                      <a:pt x="871" y="1156"/>
                    </a:cubicBezTo>
                    <a:cubicBezTo>
                      <a:pt x="870" y="1157"/>
                      <a:pt x="869" y="1157"/>
                      <a:pt x="869" y="1157"/>
                    </a:cubicBezTo>
                    <a:cubicBezTo>
                      <a:pt x="868" y="1157"/>
                      <a:pt x="868" y="1157"/>
                      <a:pt x="868" y="1157"/>
                    </a:cubicBezTo>
                    <a:cubicBezTo>
                      <a:pt x="866" y="1158"/>
                      <a:pt x="864" y="1158"/>
                      <a:pt x="862" y="1159"/>
                    </a:cubicBezTo>
                    <a:cubicBezTo>
                      <a:pt x="862" y="1159"/>
                      <a:pt x="862" y="1159"/>
                      <a:pt x="862" y="1159"/>
                    </a:cubicBezTo>
                    <a:cubicBezTo>
                      <a:pt x="862" y="1159"/>
                      <a:pt x="862" y="1159"/>
                      <a:pt x="862" y="1159"/>
                    </a:cubicBezTo>
                    <a:cubicBezTo>
                      <a:pt x="860" y="1160"/>
                      <a:pt x="859" y="1160"/>
                      <a:pt x="857" y="1161"/>
                    </a:cubicBezTo>
                    <a:cubicBezTo>
                      <a:pt x="856" y="1161"/>
                      <a:pt x="855" y="1161"/>
                      <a:pt x="855" y="1161"/>
                    </a:cubicBezTo>
                    <a:cubicBezTo>
                      <a:pt x="855" y="1161"/>
                      <a:pt x="855" y="1161"/>
                      <a:pt x="855" y="1161"/>
                    </a:cubicBezTo>
                    <a:cubicBezTo>
                      <a:pt x="854" y="1161"/>
                      <a:pt x="854" y="1161"/>
                      <a:pt x="854" y="1161"/>
                    </a:cubicBezTo>
                    <a:cubicBezTo>
                      <a:pt x="853" y="1161"/>
                      <a:pt x="853" y="1161"/>
                      <a:pt x="852" y="1161"/>
                    </a:cubicBezTo>
                    <a:cubicBezTo>
                      <a:pt x="852" y="1161"/>
                      <a:pt x="852" y="1161"/>
                      <a:pt x="852" y="1161"/>
                    </a:cubicBezTo>
                    <a:cubicBezTo>
                      <a:pt x="851" y="1161"/>
                      <a:pt x="851" y="1162"/>
                      <a:pt x="850" y="1162"/>
                    </a:cubicBezTo>
                    <a:cubicBezTo>
                      <a:pt x="846" y="1163"/>
                      <a:pt x="842" y="1164"/>
                      <a:pt x="837" y="1165"/>
                    </a:cubicBezTo>
                    <a:cubicBezTo>
                      <a:pt x="837" y="1165"/>
                      <a:pt x="837" y="1165"/>
                      <a:pt x="837" y="1165"/>
                    </a:cubicBezTo>
                    <a:cubicBezTo>
                      <a:pt x="837" y="1165"/>
                      <a:pt x="837" y="1165"/>
                      <a:pt x="836" y="1165"/>
                    </a:cubicBezTo>
                    <a:cubicBezTo>
                      <a:pt x="836" y="1165"/>
                      <a:pt x="836" y="1165"/>
                      <a:pt x="836" y="1165"/>
                    </a:cubicBezTo>
                    <a:cubicBezTo>
                      <a:pt x="835" y="1165"/>
                      <a:pt x="834" y="1165"/>
                      <a:pt x="832" y="1166"/>
                    </a:cubicBezTo>
                    <a:cubicBezTo>
                      <a:pt x="819" y="1168"/>
                      <a:pt x="806" y="1171"/>
                      <a:pt x="792" y="1172"/>
                    </a:cubicBezTo>
                    <a:cubicBezTo>
                      <a:pt x="775" y="1174"/>
                      <a:pt x="758" y="1175"/>
                      <a:pt x="741" y="1175"/>
                    </a:cubicBezTo>
                    <a:cubicBezTo>
                      <a:pt x="671" y="1175"/>
                      <a:pt x="604" y="1159"/>
                      <a:pt x="545" y="1131"/>
                    </a:cubicBezTo>
                    <a:cubicBezTo>
                      <a:pt x="533" y="1125"/>
                      <a:pt x="521" y="1119"/>
                      <a:pt x="509" y="1112"/>
                    </a:cubicBezTo>
                    <a:cubicBezTo>
                      <a:pt x="497" y="1105"/>
                      <a:pt x="486" y="1098"/>
                      <a:pt x="475" y="1090"/>
                    </a:cubicBezTo>
                    <a:cubicBezTo>
                      <a:pt x="359" y="1007"/>
                      <a:pt x="283" y="870"/>
                      <a:pt x="283" y="717"/>
                    </a:cubicBezTo>
                    <a:close/>
                    <a:moveTo>
                      <a:pt x="1470" y="2700"/>
                    </a:moveTo>
                    <a:cubicBezTo>
                      <a:pt x="1397" y="2727"/>
                      <a:pt x="1320" y="2741"/>
                      <a:pt x="1242" y="2741"/>
                    </a:cubicBezTo>
                    <a:cubicBezTo>
                      <a:pt x="891" y="2741"/>
                      <a:pt x="558" y="2479"/>
                      <a:pt x="414" y="2090"/>
                    </a:cubicBezTo>
                    <a:cubicBezTo>
                      <a:pt x="327" y="1854"/>
                      <a:pt x="322" y="1604"/>
                      <a:pt x="399" y="1386"/>
                    </a:cubicBezTo>
                    <a:cubicBezTo>
                      <a:pt x="424" y="1316"/>
                      <a:pt x="456" y="1253"/>
                      <a:pt x="495" y="1197"/>
                    </a:cubicBezTo>
                    <a:cubicBezTo>
                      <a:pt x="495" y="1197"/>
                      <a:pt x="495" y="1197"/>
                      <a:pt x="495" y="1197"/>
                    </a:cubicBezTo>
                    <a:cubicBezTo>
                      <a:pt x="495" y="1197"/>
                      <a:pt x="495" y="1197"/>
                      <a:pt x="495" y="1197"/>
                    </a:cubicBezTo>
                    <a:cubicBezTo>
                      <a:pt x="495" y="1197"/>
                      <a:pt x="495" y="1197"/>
                      <a:pt x="495" y="1197"/>
                    </a:cubicBezTo>
                    <a:cubicBezTo>
                      <a:pt x="569" y="1233"/>
                      <a:pt x="652" y="1256"/>
                      <a:pt x="741" y="1256"/>
                    </a:cubicBezTo>
                    <a:cubicBezTo>
                      <a:pt x="761" y="1256"/>
                      <a:pt x="781" y="1253"/>
                      <a:pt x="800" y="1253"/>
                    </a:cubicBezTo>
                    <a:cubicBezTo>
                      <a:pt x="800" y="1253"/>
                      <a:pt x="800" y="1253"/>
                      <a:pt x="800" y="1253"/>
                    </a:cubicBezTo>
                    <a:cubicBezTo>
                      <a:pt x="800" y="1253"/>
                      <a:pt x="800" y="1253"/>
                      <a:pt x="800" y="1253"/>
                    </a:cubicBezTo>
                    <a:cubicBezTo>
                      <a:pt x="800" y="1253"/>
                      <a:pt x="800" y="1253"/>
                      <a:pt x="800" y="1253"/>
                    </a:cubicBezTo>
                    <a:cubicBezTo>
                      <a:pt x="810" y="1337"/>
                      <a:pt x="825" y="1435"/>
                      <a:pt x="848" y="1537"/>
                    </a:cubicBezTo>
                    <a:cubicBezTo>
                      <a:pt x="886" y="1710"/>
                      <a:pt x="941" y="1861"/>
                      <a:pt x="1009" y="1986"/>
                    </a:cubicBezTo>
                    <a:cubicBezTo>
                      <a:pt x="1094" y="2143"/>
                      <a:pt x="1203" y="2258"/>
                      <a:pt x="1330" y="2329"/>
                    </a:cubicBezTo>
                    <a:cubicBezTo>
                      <a:pt x="1456" y="2435"/>
                      <a:pt x="1567" y="2521"/>
                      <a:pt x="1666" y="2586"/>
                    </a:cubicBezTo>
                    <a:cubicBezTo>
                      <a:pt x="1666" y="2586"/>
                      <a:pt x="1666" y="2586"/>
                      <a:pt x="1666" y="2586"/>
                    </a:cubicBezTo>
                    <a:cubicBezTo>
                      <a:pt x="1608" y="2635"/>
                      <a:pt x="1542" y="2674"/>
                      <a:pt x="1470" y="2700"/>
                    </a:cubicBezTo>
                    <a:close/>
                    <a:moveTo>
                      <a:pt x="1953" y="2995"/>
                    </a:moveTo>
                    <a:cubicBezTo>
                      <a:pt x="1677" y="2679"/>
                      <a:pt x="1677" y="2679"/>
                      <a:pt x="1677" y="2679"/>
                    </a:cubicBezTo>
                    <a:cubicBezTo>
                      <a:pt x="1697" y="2664"/>
                      <a:pt x="1717" y="2648"/>
                      <a:pt x="1736" y="2631"/>
                    </a:cubicBezTo>
                    <a:cubicBezTo>
                      <a:pt x="1867" y="2710"/>
                      <a:pt x="1974" y="2749"/>
                      <a:pt x="2061" y="2753"/>
                    </a:cubicBezTo>
                    <a:lnTo>
                      <a:pt x="1953" y="299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NZ"/>
              </a:p>
            </p:txBody>
          </p:sp>
        </p:grpSp>
      </p:grpSp>
      <p:sp>
        <p:nvSpPr>
          <p:cNvPr id="206851" name="Tytuł 1">
            <a:extLst>
              <a:ext uri="{FF2B5EF4-FFF2-40B4-BE49-F238E27FC236}">
                <a16:creationId xmlns:a16="http://schemas.microsoft.com/office/drawing/2014/main" id="{BD96B6C2-B3F7-6E1D-3251-85487AB517DA}"/>
              </a:ext>
            </a:extLst>
          </p:cNvPr>
          <p:cNvSpPr txBox="1">
            <a:spLocks noChangeArrowheads="1"/>
          </p:cNvSpPr>
          <p:nvPr/>
        </p:nvSpPr>
        <p:spPr bwMode="auto">
          <a:xfrm>
            <a:off x="322263" y="188913"/>
            <a:ext cx="11547475" cy="40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79488">
              <a:defRPr>
                <a:solidFill>
                  <a:schemeClr val="tx1"/>
                </a:solidFill>
                <a:latin typeface="Calibri" panose="020F0502020204030204" pitchFamily="34" charset="0"/>
              </a:defRPr>
            </a:lvl1pPr>
            <a:lvl2pPr marL="742950" indent="-285750" defTabSz="979488">
              <a:defRPr>
                <a:solidFill>
                  <a:schemeClr val="tx1"/>
                </a:solidFill>
                <a:latin typeface="Calibri" panose="020F0502020204030204" pitchFamily="34" charset="0"/>
              </a:defRPr>
            </a:lvl2pPr>
            <a:lvl3pPr marL="1143000" indent="-228600" defTabSz="979488">
              <a:defRPr>
                <a:solidFill>
                  <a:schemeClr val="tx1"/>
                </a:solidFill>
                <a:latin typeface="Calibri" panose="020F0502020204030204" pitchFamily="34" charset="0"/>
              </a:defRPr>
            </a:lvl3pPr>
            <a:lvl4pPr marL="1600200" indent="-228600" defTabSz="979488">
              <a:defRPr>
                <a:solidFill>
                  <a:schemeClr val="tx1"/>
                </a:solidFill>
                <a:latin typeface="Calibri" panose="020F0502020204030204" pitchFamily="34" charset="0"/>
              </a:defRPr>
            </a:lvl4pPr>
            <a:lvl5pPr marL="2057400" indent="-228600" defTabSz="979488">
              <a:defRPr>
                <a:solidFill>
                  <a:schemeClr val="tx1"/>
                </a:solidFill>
                <a:latin typeface="Calibri" panose="020F0502020204030204" pitchFamily="34" charset="0"/>
              </a:defRPr>
            </a:lvl5pPr>
            <a:lvl6pPr marL="2514600" indent="-228600" defTabSz="979488" eaLnBrk="0" fontAlgn="base" hangingPunct="0">
              <a:spcBef>
                <a:spcPct val="0"/>
              </a:spcBef>
              <a:spcAft>
                <a:spcPct val="0"/>
              </a:spcAft>
              <a:defRPr>
                <a:solidFill>
                  <a:schemeClr val="tx1"/>
                </a:solidFill>
                <a:latin typeface="Calibri" panose="020F0502020204030204" pitchFamily="34" charset="0"/>
              </a:defRPr>
            </a:lvl6pPr>
            <a:lvl7pPr marL="2971800" indent="-228600" defTabSz="979488" eaLnBrk="0" fontAlgn="base" hangingPunct="0">
              <a:spcBef>
                <a:spcPct val="0"/>
              </a:spcBef>
              <a:spcAft>
                <a:spcPct val="0"/>
              </a:spcAft>
              <a:defRPr>
                <a:solidFill>
                  <a:schemeClr val="tx1"/>
                </a:solidFill>
                <a:latin typeface="Calibri" panose="020F0502020204030204" pitchFamily="34" charset="0"/>
              </a:defRPr>
            </a:lvl7pPr>
            <a:lvl8pPr marL="3429000" indent="-228600" defTabSz="979488" eaLnBrk="0" fontAlgn="base" hangingPunct="0">
              <a:spcBef>
                <a:spcPct val="0"/>
              </a:spcBef>
              <a:spcAft>
                <a:spcPct val="0"/>
              </a:spcAft>
              <a:defRPr>
                <a:solidFill>
                  <a:schemeClr val="tx1"/>
                </a:solidFill>
                <a:latin typeface="Calibri" panose="020F0502020204030204" pitchFamily="34" charset="0"/>
              </a:defRPr>
            </a:lvl8pPr>
            <a:lvl9pPr marL="3886200" indent="-228600" defTabSz="979488"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a:latin typeface="Century Gothic" panose="020B0502020202020204" pitchFamily="34" charset="0"/>
              </a:rPr>
              <a:t>Teams: Interaction in a Homogeneous Team</a:t>
            </a:r>
            <a:endParaRPr lang="pl-PL" altLang="en-US">
              <a:latin typeface="Century Gothic" panose="020B0502020202020204" pitchFamily="34" charset="0"/>
            </a:endParaRPr>
          </a:p>
        </p:txBody>
      </p:sp>
    </p:spTree>
  </p:cSld>
  <p:clrMapOvr>
    <a:masterClrMapping/>
  </p:clrMapOvr>
  <p:transition>
    <p:cut/>
  </p:transition>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rostokąt zaokrąglony 4">
            <a:extLst>
              <a:ext uri="{FF2B5EF4-FFF2-40B4-BE49-F238E27FC236}">
                <a16:creationId xmlns:a16="http://schemas.microsoft.com/office/drawing/2014/main" id="{9E8FD71C-DD0F-A6DE-6281-6870400AB85B}"/>
              </a:ext>
            </a:extLst>
          </p:cNvPr>
          <p:cNvSpPr/>
          <p:nvPr/>
        </p:nvSpPr>
        <p:spPr>
          <a:xfrm>
            <a:off x="6096000" y="1125538"/>
            <a:ext cx="7891463" cy="503237"/>
          </a:xfrm>
          <a:prstGeom prst="roundRect">
            <a:avLst/>
          </a:prstGeom>
          <a:solidFill>
            <a:srgbClr val="7BC716"/>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rIns="0" anchor="ctr"/>
          <a:lstStyle/>
          <a:p>
            <a:pPr defTabSz="913203" eaLnBrk="1" fontAlgn="auto" hangingPunct="1">
              <a:spcBef>
                <a:spcPts val="0"/>
              </a:spcBef>
              <a:spcAft>
                <a:spcPts val="0"/>
              </a:spcAft>
              <a:defRPr/>
            </a:pPr>
            <a:r>
              <a:rPr lang="en-AU" sz="2400" b="1">
                <a:latin typeface="Century Gothic" panose="020B0502020202020204" pitchFamily="34" charset="0"/>
              </a:rPr>
              <a:t>Heterogeneous Team</a:t>
            </a:r>
          </a:p>
        </p:txBody>
      </p:sp>
      <p:sp>
        <p:nvSpPr>
          <p:cNvPr id="6" name="Prostokąt zaokrąglony 5">
            <a:extLst>
              <a:ext uri="{FF2B5EF4-FFF2-40B4-BE49-F238E27FC236}">
                <a16:creationId xmlns:a16="http://schemas.microsoft.com/office/drawing/2014/main" id="{3832A364-248D-622F-B3FD-36302BB01BB2}"/>
              </a:ext>
            </a:extLst>
          </p:cNvPr>
          <p:cNvSpPr/>
          <p:nvPr/>
        </p:nvSpPr>
        <p:spPr>
          <a:xfrm>
            <a:off x="6972300" y="2222500"/>
            <a:ext cx="3403600" cy="696913"/>
          </a:xfrm>
          <a:prstGeom prst="roundRect">
            <a:avLst/>
          </a:prstGeom>
          <a:solidFill>
            <a:schemeClr val="bg1"/>
          </a:solid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r>
              <a:rPr lang="en-AU" altLang="en-US" sz="2400">
                <a:solidFill>
                  <a:schemeClr val="bg1">
                    <a:lumMod val="50000"/>
                  </a:schemeClr>
                </a:solidFill>
                <a:latin typeface="Century Gothic" panose="020B0502020202020204" pitchFamily="34" charset="0"/>
              </a:rPr>
              <a:t>Strength</a:t>
            </a:r>
            <a:endParaRPr lang="en-AU" sz="2400">
              <a:solidFill>
                <a:schemeClr val="bg1">
                  <a:lumMod val="50000"/>
                </a:schemeClr>
              </a:solidFill>
              <a:latin typeface="Century Gothic" panose="020B0502020202020204" pitchFamily="34" charset="0"/>
            </a:endParaRPr>
          </a:p>
        </p:txBody>
      </p:sp>
      <p:sp>
        <p:nvSpPr>
          <p:cNvPr id="7" name="pole tekstowe 6">
            <a:extLst>
              <a:ext uri="{FF2B5EF4-FFF2-40B4-BE49-F238E27FC236}">
                <a16:creationId xmlns:a16="http://schemas.microsoft.com/office/drawing/2014/main" id="{2CA2F086-7F9B-091C-D895-7F1851B7B00C}"/>
              </a:ext>
            </a:extLst>
          </p:cNvPr>
          <p:cNvSpPr txBox="1">
            <a:spLocks noChangeArrowheads="1"/>
          </p:cNvSpPr>
          <p:nvPr/>
        </p:nvSpPr>
        <p:spPr bwMode="auto">
          <a:xfrm>
            <a:off x="6330950" y="3032125"/>
            <a:ext cx="46863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buClr>
                <a:schemeClr val="accent2"/>
              </a:buClr>
            </a:pPr>
            <a:r>
              <a:rPr lang="en-AU" altLang="en-US" sz="2400" b="1">
                <a:solidFill>
                  <a:srgbClr val="7BC716"/>
                </a:solidFill>
                <a:latin typeface="Century Gothic" panose="020B0502020202020204" pitchFamily="34" charset="0"/>
                <a:cs typeface="Open Sans" panose="020B0606030504020204" pitchFamily="34" charset="0"/>
              </a:rPr>
              <a:t>Division of labour</a:t>
            </a:r>
          </a:p>
        </p:txBody>
      </p:sp>
      <p:sp>
        <p:nvSpPr>
          <p:cNvPr id="8" name="Prostokąt zaokrąglony 7">
            <a:extLst>
              <a:ext uri="{FF2B5EF4-FFF2-40B4-BE49-F238E27FC236}">
                <a16:creationId xmlns:a16="http://schemas.microsoft.com/office/drawing/2014/main" id="{8748AEE7-02DC-626A-DE59-3B3CD46581BA}"/>
              </a:ext>
            </a:extLst>
          </p:cNvPr>
          <p:cNvSpPr/>
          <p:nvPr/>
        </p:nvSpPr>
        <p:spPr>
          <a:xfrm>
            <a:off x="6972300" y="4133850"/>
            <a:ext cx="3403600" cy="696913"/>
          </a:xfrm>
          <a:prstGeom prst="roundRect">
            <a:avLst/>
          </a:prstGeom>
          <a:solidFill>
            <a:schemeClr val="bg1"/>
          </a:solid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r>
              <a:rPr lang="en-AU" sz="2400">
                <a:solidFill>
                  <a:schemeClr val="bg1">
                    <a:lumMod val="50000"/>
                  </a:schemeClr>
                </a:solidFill>
                <a:latin typeface="Century Gothic" panose="020B0502020202020204" pitchFamily="34" charset="0"/>
              </a:rPr>
              <a:t>Challenge</a:t>
            </a:r>
          </a:p>
        </p:txBody>
      </p:sp>
      <p:sp>
        <p:nvSpPr>
          <p:cNvPr id="9" name="pole tekstowe 8">
            <a:extLst>
              <a:ext uri="{FF2B5EF4-FFF2-40B4-BE49-F238E27FC236}">
                <a16:creationId xmlns:a16="http://schemas.microsoft.com/office/drawing/2014/main" id="{F5AB15EB-6B8B-A952-C039-AC61C63528A6}"/>
              </a:ext>
            </a:extLst>
          </p:cNvPr>
          <p:cNvSpPr txBox="1">
            <a:spLocks noChangeArrowheads="1"/>
          </p:cNvSpPr>
          <p:nvPr/>
        </p:nvSpPr>
        <p:spPr bwMode="auto">
          <a:xfrm>
            <a:off x="6330950" y="4943475"/>
            <a:ext cx="46863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AU" altLang="en-US" sz="2400" b="1">
                <a:solidFill>
                  <a:srgbClr val="7BC716"/>
                </a:solidFill>
                <a:latin typeface="Century Gothic" panose="020B0502020202020204" pitchFamily="34" charset="0"/>
              </a:rPr>
              <a:t>Communication</a:t>
            </a:r>
          </a:p>
        </p:txBody>
      </p:sp>
      <p:pic>
        <p:nvPicPr>
          <p:cNvPr id="208903" name="Obraz 9">
            <a:extLst>
              <a:ext uri="{FF2B5EF4-FFF2-40B4-BE49-F238E27FC236}">
                <a16:creationId xmlns:a16="http://schemas.microsoft.com/office/drawing/2014/main" id="{EDEB6AA1-3A0A-7BB9-9A47-AA3EC24E6E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863" y="814388"/>
            <a:ext cx="4967287" cy="5100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Obraz 1">
            <a:extLst>
              <a:ext uri="{FF2B5EF4-FFF2-40B4-BE49-F238E27FC236}">
                <a16:creationId xmlns:a16="http://schemas.microsoft.com/office/drawing/2014/main" id="{02FB9258-14D9-6A25-152D-4153F7A0EA75}"/>
              </a:ext>
            </a:extLst>
          </p:cNvPr>
          <p:cNvPicPr>
            <a:picLocks noChangeAspect="1"/>
          </p:cNvPicPr>
          <p:nvPr/>
        </p:nvPicPr>
        <p:blipFill>
          <a:blip r:embed="rId4">
            <a:extLst>
              <a:ext uri="{28A0092B-C50C-407E-A947-70E740481C1C}">
                <a14:useLocalDpi xmlns:a14="http://schemas.microsoft.com/office/drawing/2010/main" val="0"/>
              </a:ext>
            </a:extLst>
          </a:blip>
          <a:srcRect l="6345" t="5559" r="5783" b="5467"/>
          <a:stretch>
            <a:fillRect/>
          </a:stretch>
        </p:blipFill>
        <p:spPr bwMode="auto">
          <a:xfrm>
            <a:off x="1047750" y="1114425"/>
            <a:ext cx="4486275" cy="4516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8905" name="Symbol zastępczy numeru slajdu 2">
            <a:extLst>
              <a:ext uri="{FF2B5EF4-FFF2-40B4-BE49-F238E27FC236}">
                <a16:creationId xmlns:a16="http://schemas.microsoft.com/office/drawing/2014/main" id="{8925D0E0-3BC1-AD30-0956-C411D4CD68EF}"/>
              </a:ext>
            </a:extLst>
          </p:cNvPr>
          <p:cNvSpPr>
            <a:spLocks noGrp="1" noChangeArrowheads="1"/>
          </p:cNvSpPr>
          <p:nvPr>
            <p:ph type="sldNum" sz="quarter" idx="4294967295"/>
          </p:nvPr>
        </p:nvSpPr>
        <p:spPr bwMode="auto">
          <a:xfrm>
            <a:off x="11034713" y="6262688"/>
            <a:ext cx="1155700" cy="36512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eaLnBrk="0" fontAlgn="base" hangingPunct="0">
              <a:spcBef>
                <a:spcPct val="0"/>
              </a:spcBef>
              <a:spcAft>
                <a:spcPct val="0"/>
              </a:spcAft>
            </a:pPr>
            <a:fld id="{856049BF-A40C-49F0-A2A0-B64D3CEFADB9}" type="slidenum">
              <a:rPr lang="pl-PL" altLang="en-US" sz="1800" smtClean="0">
                <a:solidFill>
                  <a:schemeClr val="tx2"/>
                </a:solidFill>
                <a:latin typeface="Century Gothic" panose="020B0502020202020204" pitchFamily="34" charset="0"/>
              </a:rPr>
              <a:pPr defTabSz="912813" eaLnBrk="0" fontAlgn="base" hangingPunct="0">
                <a:spcBef>
                  <a:spcPct val="0"/>
                </a:spcBef>
                <a:spcAft>
                  <a:spcPct val="0"/>
                </a:spcAft>
              </a:pPr>
              <a:t>77</a:t>
            </a:fld>
            <a:endParaRPr lang="pl-PL" altLang="en-US" sz="1800">
              <a:solidFill>
                <a:schemeClr val="tx2"/>
              </a:solidFill>
              <a:latin typeface="Century Gothic" panose="020B0502020202020204" pitchFamily="34" charset="0"/>
            </a:endParaRPr>
          </a:p>
        </p:txBody>
      </p:sp>
      <p:sp>
        <p:nvSpPr>
          <p:cNvPr id="208906" name="Tytuł 1">
            <a:extLst>
              <a:ext uri="{FF2B5EF4-FFF2-40B4-BE49-F238E27FC236}">
                <a16:creationId xmlns:a16="http://schemas.microsoft.com/office/drawing/2014/main" id="{77190D16-E173-3901-0436-28ECE8F539B7}"/>
              </a:ext>
            </a:extLst>
          </p:cNvPr>
          <p:cNvSpPr>
            <a:spLocks noGrp="1" noChangeArrowheads="1"/>
          </p:cNvSpPr>
          <p:nvPr>
            <p:ph type="title" idx="4294967295"/>
          </p:nvPr>
        </p:nvSpPr>
        <p:spPr bwMode="auto">
          <a:xfrm>
            <a:off x="322263" y="188913"/>
            <a:ext cx="11547475" cy="4064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l" eaLnBrk="1" hangingPunct="1"/>
            <a:r>
              <a:rPr lang="en-NZ" altLang="en-US" sz="1800">
                <a:latin typeface="Century Gothic" panose="020B0502020202020204" pitchFamily="34" charset="0"/>
              </a:rPr>
              <a:t>Teams: Team Types</a:t>
            </a:r>
            <a:endParaRPr lang="pl-PL" altLang="en-US" sz="1800">
              <a:latin typeface="Century Gothic" panose="020B0502020202020204" pitchFamily="34" charset="0"/>
            </a:endParaRPr>
          </a:p>
        </p:txBody>
      </p:sp>
      <p:grpSp>
        <p:nvGrpSpPr>
          <p:cNvPr id="208907" name="Group 11">
            <a:extLst>
              <a:ext uri="{FF2B5EF4-FFF2-40B4-BE49-F238E27FC236}">
                <a16:creationId xmlns:a16="http://schemas.microsoft.com/office/drawing/2014/main" id="{3A77865F-01C4-A3C6-B2AE-854B6074781C}"/>
              </a:ext>
            </a:extLst>
          </p:cNvPr>
          <p:cNvGrpSpPr>
            <a:grpSpLocks/>
          </p:cNvGrpSpPr>
          <p:nvPr/>
        </p:nvGrpSpPr>
        <p:grpSpPr bwMode="auto">
          <a:xfrm>
            <a:off x="9604375" y="204788"/>
            <a:ext cx="2849563" cy="376237"/>
            <a:chOff x="9604598" y="204437"/>
            <a:chExt cx="2848654" cy="377134"/>
          </a:xfrm>
        </p:grpSpPr>
        <p:sp>
          <p:nvSpPr>
            <p:cNvPr id="14" name="Prostokąt zaokrąglony 7">
              <a:extLst>
                <a:ext uri="{FF2B5EF4-FFF2-40B4-BE49-F238E27FC236}">
                  <a16:creationId xmlns:a16="http://schemas.microsoft.com/office/drawing/2014/main" id="{C5FCD935-658D-0218-A14F-35DD46EB4F46}"/>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9 of TB Section</a:t>
              </a:r>
              <a:endParaRPr lang="en-US" sz="1100" b="1">
                <a:solidFill>
                  <a:schemeClr val="bg1"/>
                </a:solidFill>
                <a:latin typeface="Century Gothic" panose="020B0502020202020204" pitchFamily="34" charset="0"/>
              </a:endParaRPr>
            </a:p>
          </p:txBody>
        </p:sp>
        <p:pic>
          <p:nvPicPr>
            <p:cNvPr id="208909" name="Graphic 14" descr="Closed book with solid fill">
              <a:extLst>
                <a:ext uri="{FF2B5EF4-FFF2-40B4-BE49-F238E27FC236}">
                  <a16:creationId xmlns:a16="http://schemas.microsoft.com/office/drawing/2014/main" id="{C8121D5A-D596-5A7B-8FC7-A75134BB954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1+#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000"/>
                            </p:stCondLst>
                            <p:childTnLst>
                              <p:par>
                                <p:cTn id="10" presetID="22" presetClass="entr" presetSubtype="4" fill="hold" nodeType="after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down)">
                                      <p:cBhvr>
                                        <p:cTn id="12" dur="1000"/>
                                        <p:tgtEl>
                                          <p:spTgt spid="11"/>
                                        </p:tgtEl>
                                      </p:cBhvr>
                                    </p:animEffect>
                                  </p:childTnLst>
                                </p:cTn>
                              </p:par>
                            </p:childTnLst>
                          </p:cTn>
                        </p:par>
                        <p:par>
                          <p:cTn id="13" fill="hold" nodeType="afterGroup">
                            <p:stCondLst>
                              <p:cond delay="2000"/>
                            </p:stCondLst>
                            <p:childTnLst>
                              <p:par>
                                <p:cTn id="14" presetID="2" presetClass="entr" presetSubtype="2" fill="hold" grpId="0" nodeType="afterEffect">
                                  <p:stCondLst>
                                    <p:cond delay="0"/>
                                  </p:stCondLst>
                                  <p:childTnLst>
                                    <p:set>
                                      <p:cBhvr>
                                        <p:cTn id="15" dur="1" fill="hold">
                                          <p:stCondLst>
                                            <p:cond delay="0"/>
                                          </p:stCondLst>
                                        </p:cTn>
                                        <p:tgtEl>
                                          <p:spTgt spid="6"/>
                                        </p:tgtEl>
                                        <p:attrNameLst>
                                          <p:attrName>style.visibility</p:attrName>
                                        </p:attrNameLst>
                                      </p:cBhvr>
                                      <p:to>
                                        <p:strVal val="visible"/>
                                      </p:to>
                                    </p:set>
                                    <p:anim calcmode="lin" valueType="num">
                                      <p:cBhvr additive="base">
                                        <p:cTn id="16" dur="1250" fill="hold"/>
                                        <p:tgtEl>
                                          <p:spTgt spid="6"/>
                                        </p:tgtEl>
                                        <p:attrNameLst>
                                          <p:attrName>ppt_x</p:attrName>
                                        </p:attrNameLst>
                                      </p:cBhvr>
                                      <p:tavLst>
                                        <p:tav tm="0">
                                          <p:val>
                                            <p:strVal val="1+#ppt_w/2"/>
                                          </p:val>
                                        </p:tav>
                                        <p:tav tm="100000">
                                          <p:val>
                                            <p:strVal val="#ppt_x"/>
                                          </p:val>
                                        </p:tav>
                                      </p:tavLst>
                                    </p:anim>
                                    <p:anim calcmode="lin" valueType="num">
                                      <p:cBhvr additive="base">
                                        <p:cTn id="17" dur="1250" fill="hold"/>
                                        <p:tgtEl>
                                          <p:spTgt spid="6"/>
                                        </p:tgtEl>
                                        <p:attrNameLst>
                                          <p:attrName>ppt_y</p:attrName>
                                        </p:attrNameLst>
                                      </p:cBhvr>
                                      <p:tavLst>
                                        <p:tav tm="0">
                                          <p:val>
                                            <p:strVal val="#ppt_y"/>
                                          </p:val>
                                        </p:tav>
                                        <p:tav tm="100000">
                                          <p:val>
                                            <p:strVal val="#ppt_y"/>
                                          </p:val>
                                        </p:tav>
                                      </p:tavLst>
                                    </p:anim>
                                  </p:childTnLst>
                                </p:cTn>
                              </p:par>
                            </p:childTnLst>
                          </p:cTn>
                        </p:par>
                        <p:par>
                          <p:cTn id="18" fill="hold" nodeType="afterGroup">
                            <p:stCondLst>
                              <p:cond delay="3250"/>
                            </p:stCondLst>
                            <p:childTnLst>
                              <p:par>
                                <p:cTn id="19" presetID="10" presetClass="entr" presetSubtype="0"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750"/>
                                        <p:tgtEl>
                                          <p:spTgt spid="7"/>
                                        </p:tgtEl>
                                      </p:cBhvr>
                                    </p:animEffect>
                                  </p:childTnLst>
                                </p:cTn>
                              </p:par>
                            </p:childTnLst>
                          </p:cTn>
                        </p:par>
                        <p:par>
                          <p:cTn id="22" fill="hold" nodeType="afterGroup">
                            <p:stCondLst>
                              <p:cond delay="4000"/>
                            </p:stCondLst>
                            <p:childTnLst>
                              <p:par>
                                <p:cTn id="23" presetID="2" presetClass="entr" presetSubtype="2"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additive="base">
                                        <p:cTn id="25" dur="1250" fill="hold"/>
                                        <p:tgtEl>
                                          <p:spTgt spid="8"/>
                                        </p:tgtEl>
                                        <p:attrNameLst>
                                          <p:attrName>ppt_x</p:attrName>
                                        </p:attrNameLst>
                                      </p:cBhvr>
                                      <p:tavLst>
                                        <p:tav tm="0">
                                          <p:val>
                                            <p:strVal val="1+#ppt_w/2"/>
                                          </p:val>
                                        </p:tav>
                                        <p:tav tm="100000">
                                          <p:val>
                                            <p:strVal val="#ppt_x"/>
                                          </p:val>
                                        </p:tav>
                                      </p:tavLst>
                                    </p:anim>
                                    <p:anim calcmode="lin" valueType="num">
                                      <p:cBhvr additive="base">
                                        <p:cTn id="26" dur="1250" fill="hold"/>
                                        <p:tgtEl>
                                          <p:spTgt spid="8"/>
                                        </p:tgtEl>
                                        <p:attrNameLst>
                                          <p:attrName>ppt_y</p:attrName>
                                        </p:attrNameLst>
                                      </p:cBhvr>
                                      <p:tavLst>
                                        <p:tav tm="0">
                                          <p:val>
                                            <p:strVal val="#ppt_y"/>
                                          </p:val>
                                        </p:tav>
                                        <p:tav tm="100000">
                                          <p:val>
                                            <p:strVal val="#ppt_y"/>
                                          </p:val>
                                        </p:tav>
                                      </p:tavLst>
                                    </p:anim>
                                  </p:childTnLst>
                                </p:cTn>
                              </p:par>
                            </p:childTnLst>
                          </p:cTn>
                        </p:par>
                        <p:par>
                          <p:cTn id="27" fill="hold" nodeType="afterGroup">
                            <p:stCondLst>
                              <p:cond delay="5250"/>
                            </p:stCondLst>
                            <p:childTnLst>
                              <p:par>
                                <p:cTn id="28" presetID="10" presetClass="entr" presetSubtype="0" fill="hold" grpId="0" nodeType="after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fade">
                                      <p:cBhvr>
                                        <p:cTn id="30" dur="75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p:bldP spid="8" grpId="0" animBg="1"/>
      <p:bldP spid="9"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Text Placeholder 2">
            <a:extLst>
              <a:ext uri="{FF2B5EF4-FFF2-40B4-BE49-F238E27FC236}">
                <a16:creationId xmlns:a16="http://schemas.microsoft.com/office/drawing/2014/main" id="{14462F68-7682-25DB-3114-5CEEA7DC1825}"/>
              </a:ext>
            </a:extLst>
          </p:cNvPr>
          <p:cNvSpPr>
            <a:spLocks noGrp="1" noChangeArrowheads="1"/>
          </p:cNvSpPr>
          <p:nvPr>
            <p:ph type="body" sz="quarter" idx="13"/>
          </p:nvPr>
        </p:nvSpPr>
        <p:spPr bwMode="auto">
          <a:xfrm>
            <a:off x="334963" y="107950"/>
            <a:ext cx="10721975" cy="750888"/>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numCol="1" anchor="t" anchorCtr="0" compatLnSpc="1">
            <a:prstTxWarp prst="textNoShape">
              <a:avLst/>
            </a:prstTxWarp>
          </a:bodyPr>
          <a:lstStyle/>
          <a:p>
            <a:pPr eaLnBrk="1" hangingPunct="1"/>
            <a:r>
              <a:rPr lang="en-NZ" altLang="en-US" sz="1800">
                <a:solidFill>
                  <a:schemeClr val="tx1"/>
                </a:solidFill>
                <a:effectLst/>
              </a:rPr>
              <a:t>Teams: </a:t>
            </a:r>
            <a:r>
              <a:rPr lang="en-NZ" altLang="en-US" sz="1800" b="0">
                <a:solidFill>
                  <a:schemeClr val="tx1"/>
                </a:solidFill>
                <a:effectLst/>
              </a:rPr>
              <a:t>Interaction in a Heterogeneous Team</a:t>
            </a:r>
          </a:p>
        </p:txBody>
      </p:sp>
      <p:grpSp>
        <p:nvGrpSpPr>
          <p:cNvPr id="210947" name="Group 7">
            <a:extLst>
              <a:ext uri="{FF2B5EF4-FFF2-40B4-BE49-F238E27FC236}">
                <a16:creationId xmlns:a16="http://schemas.microsoft.com/office/drawing/2014/main" id="{DAFC3291-D1DD-2E41-ECA8-BEA4D77A8D7E}"/>
              </a:ext>
            </a:extLst>
          </p:cNvPr>
          <p:cNvGrpSpPr>
            <a:grpSpLocks/>
          </p:cNvGrpSpPr>
          <p:nvPr/>
        </p:nvGrpSpPr>
        <p:grpSpPr bwMode="auto">
          <a:xfrm>
            <a:off x="882650" y="1011238"/>
            <a:ext cx="10440988" cy="4773612"/>
            <a:chOff x="882542" y="1011218"/>
            <a:chExt cx="10440432" cy="4772992"/>
          </a:xfrm>
        </p:grpSpPr>
        <p:grpSp>
          <p:nvGrpSpPr>
            <p:cNvPr id="210956" name="Group 8">
              <a:extLst>
                <a:ext uri="{FF2B5EF4-FFF2-40B4-BE49-F238E27FC236}">
                  <a16:creationId xmlns:a16="http://schemas.microsoft.com/office/drawing/2014/main" id="{F5AF8E1B-F00A-5E7F-3FCE-5548DBA1C26C}"/>
                </a:ext>
              </a:extLst>
            </p:cNvPr>
            <p:cNvGrpSpPr>
              <a:grpSpLocks/>
            </p:cNvGrpSpPr>
            <p:nvPr/>
          </p:nvGrpSpPr>
          <p:grpSpPr bwMode="auto">
            <a:xfrm>
              <a:off x="1447662" y="1011218"/>
              <a:ext cx="9283206" cy="4772992"/>
              <a:chOff x="1482439" y="1076716"/>
              <a:chExt cx="9283206" cy="4772992"/>
            </a:xfrm>
          </p:grpSpPr>
          <p:sp>
            <p:nvSpPr>
              <p:cNvPr id="30" name="Strzałka w cztery strony 2">
                <a:extLst>
                  <a:ext uri="{FF2B5EF4-FFF2-40B4-BE49-F238E27FC236}">
                    <a16:creationId xmlns:a16="http://schemas.microsoft.com/office/drawing/2014/main" id="{527AB6A2-6050-B045-91E6-F3922F77BB92}"/>
                  </a:ext>
                </a:extLst>
              </p:cNvPr>
              <p:cNvSpPr/>
              <p:nvPr/>
            </p:nvSpPr>
            <p:spPr>
              <a:xfrm>
                <a:off x="1482439" y="1076716"/>
                <a:ext cx="9283206" cy="4772992"/>
              </a:xfrm>
              <a:prstGeom prst="quadArrow">
                <a:avLst>
                  <a:gd name="adj1" fmla="val 577"/>
                  <a:gd name="adj2" fmla="val 1929"/>
                  <a:gd name="adj3" fmla="val 3814"/>
                </a:avLst>
              </a:prstGeom>
              <a:solidFill>
                <a:schemeClr val="bg1">
                  <a:lumMod val="50000"/>
                </a:schemeClr>
              </a:solidFill>
              <a:ln>
                <a:noFill/>
              </a:ln>
              <a:effectLst/>
            </p:spPr>
            <p:style>
              <a:lnRef idx="0">
                <a:scrgbClr r="0" g="0" b="0"/>
              </a:lnRef>
              <a:fillRef idx="1">
                <a:scrgbClr r="0" g="0" b="0"/>
              </a:fillRef>
              <a:effectRef idx="2">
                <a:scrgbClr r="0" g="0" b="0"/>
              </a:effectRef>
              <a:fontRef idx="minor">
                <a:schemeClr val="dk1">
                  <a:hueOff val="0"/>
                  <a:satOff val="0"/>
                  <a:lumOff val="0"/>
                  <a:alphaOff val="0"/>
                </a:schemeClr>
              </a:fontRef>
            </p:style>
            <p:txBody>
              <a:bodyPr/>
              <a:lstStyle/>
              <a:p>
                <a:endParaRPr lang="en-NZ"/>
              </a:p>
            </p:txBody>
          </p:sp>
          <p:sp>
            <p:nvSpPr>
              <p:cNvPr id="31" name="Prostokąt z rogami zaokrąglonymi z jednej strony 11">
                <a:extLst>
                  <a:ext uri="{FF2B5EF4-FFF2-40B4-BE49-F238E27FC236}">
                    <a16:creationId xmlns:a16="http://schemas.microsoft.com/office/drawing/2014/main" id="{ACC257A1-7DA9-8495-6FA8-F08F1E80FBBD}"/>
                  </a:ext>
                </a:extLst>
              </p:cNvPr>
              <p:cNvSpPr/>
              <p:nvPr/>
            </p:nvSpPr>
            <p:spPr>
              <a:xfrm>
                <a:off x="1691978" y="1870363"/>
                <a:ext cx="4247924" cy="1368247"/>
              </a:xfrm>
              <a:prstGeom prst="roundRect">
                <a:avLst/>
              </a:prstGeom>
              <a:solidFill>
                <a:srgbClr val="0078B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72000" bIns="72000" anchor="ctr"/>
              <a:lstStyle/>
              <a:p>
                <a:pPr algn="ctr" defTabSz="914342" eaLnBrk="1" hangingPunct="1">
                  <a:spcBef>
                    <a:spcPct val="60000"/>
                  </a:spcBef>
                  <a:buClr>
                    <a:srgbClr val="000000"/>
                  </a:buClr>
                  <a:defRPr/>
                </a:pPr>
                <a:endParaRPr lang="en-US" altLang="en-US" sz="2000" b="1">
                  <a:solidFill>
                    <a:schemeClr val="bg1"/>
                  </a:solidFill>
                  <a:latin typeface="Century Gothic" panose="020B0502020202020204" pitchFamily="34" charset="0"/>
                  <a:cs typeface="Arial" pitchFamily="34" charset="0"/>
                </a:endParaRPr>
              </a:p>
            </p:txBody>
          </p:sp>
          <p:sp>
            <p:nvSpPr>
              <p:cNvPr id="32" name="Prostokąt z rogami zaokrąglonymi z jednej strony 13">
                <a:extLst>
                  <a:ext uri="{FF2B5EF4-FFF2-40B4-BE49-F238E27FC236}">
                    <a16:creationId xmlns:a16="http://schemas.microsoft.com/office/drawing/2014/main" id="{7D650637-E106-76B7-87C6-FC0542F89983}"/>
                  </a:ext>
                </a:extLst>
              </p:cNvPr>
              <p:cNvSpPr/>
              <p:nvPr/>
            </p:nvSpPr>
            <p:spPr>
              <a:xfrm>
                <a:off x="6298658" y="1870363"/>
                <a:ext cx="4247924" cy="1368247"/>
              </a:xfrm>
              <a:prstGeom prst="roundRect">
                <a:avLst/>
              </a:prstGeom>
              <a:solidFill>
                <a:srgbClr val="EC1C2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72000" bIns="72000" anchor="ctr"/>
              <a:lstStyle/>
              <a:p>
                <a:pPr algn="ctr" defTabSz="914342" eaLnBrk="1" hangingPunct="1">
                  <a:spcBef>
                    <a:spcPct val="60000"/>
                  </a:spcBef>
                  <a:buClr>
                    <a:srgbClr val="000000"/>
                  </a:buClr>
                  <a:defRPr/>
                </a:pPr>
                <a:endParaRPr lang="en-US" altLang="en-US" sz="3200" b="1">
                  <a:solidFill>
                    <a:schemeClr val="bg1"/>
                  </a:solidFill>
                  <a:latin typeface="Century Gothic" panose="020B0502020202020204" pitchFamily="34" charset="0"/>
                  <a:cs typeface="Arial" pitchFamily="34" charset="0"/>
                </a:endParaRPr>
              </a:p>
            </p:txBody>
          </p:sp>
          <p:sp>
            <p:nvSpPr>
              <p:cNvPr id="33" name="Prostokąt z rogami zaokrąglonymi z jednej strony 15">
                <a:extLst>
                  <a:ext uri="{FF2B5EF4-FFF2-40B4-BE49-F238E27FC236}">
                    <a16:creationId xmlns:a16="http://schemas.microsoft.com/office/drawing/2014/main" id="{5AFAFED4-1B83-C61B-FA1F-5FE2A8B13077}"/>
                  </a:ext>
                </a:extLst>
              </p:cNvPr>
              <p:cNvSpPr/>
              <p:nvPr/>
            </p:nvSpPr>
            <p:spPr>
              <a:xfrm>
                <a:off x="1691978" y="3735433"/>
                <a:ext cx="4247924" cy="1368247"/>
              </a:xfrm>
              <a:prstGeom prst="roundRect">
                <a:avLst/>
              </a:prstGeom>
              <a:solidFill>
                <a:srgbClr val="00713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72000" bIns="72000" anchor="ctr"/>
              <a:lstStyle/>
              <a:p>
                <a:pPr marL="74250" algn="ctr" defTabSz="913203" eaLnBrk="1" fontAlgn="auto" hangingPunct="1">
                  <a:spcBef>
                    <a:spcPts val="0"/>
                  </a:spcBef>
                  <a:spcAft>
                    <a:spcPts val="0"/>
                  </a:spcAft>
                  <a:defRPr/>
                </a:pPr>
                <a:endParaRPr lang="en-NZ" sz="3200">
                  <a:solidFill>
                    <a:schemeClr val="bg1"/>
                  </a:solidFill>
                  <a:latin typeface="Century Gothic" panose="020B0502020202020204" pitchFamily="34" charset="0"/>
                </a:endParaRPr>
              </a:p>
            </p:txBody>
          </p:sp>
          <p:sp>
            <p:nvSpPr>
              <p:cNvPr id="34" name="Prostokąt z rogami zaokrąglonymi z jednej strony 16">
                <a:extLst>
                  <a:ext uri="{FF2B5EF4-FFF2-40B4-BE49-F238E27FC236}">
                    <a16:creationId xmlns:a16="http://schemas.microsoft.com/office/drawing/2014/main" id="{4897AF8A-1859-9EEB-923C-1C6A1151A5C7}"/>
                  </a:ext>
                </a:extLst>
              </p:cNvPr>
              <p:cNvSpPr/>
              <p:nvPr/>
            </p:nvSpPr>
            <p:spPr>
              <a:xfrm>
                <a:off x="6320882" y="3735433"/>
                <a:ext cx="4247924" cy="1368247"/>
              </a:xfrm>
              <a:prstGeom prst="roundRect">
                <a:avLst/>
              </a:prstGeom>
              <a:solidFill>
                <a:srgbClr val="FFD3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72000" bIns="72000" anchor="ctr"/>
              <a:lstStyle/>
              <a:p>
                <a:pPr algn="ctr" defTabSz="914342" eaLnBrk="1" hangingPunct="1">
                  <a:spcBef>
                    <a:spcPct val="60000"/>
                  </a:spcBef>
                  <a:buClr>
                    <a:srgbClr val="000000"/>
                  </a:buClr>
                  <a:defRPr/>
                </a:pPr>
                <a:endParaRPr lang="en-US" altLang="en-US" sz="2000" b="1">
                  <a:solidFill>
                    <a:schemeClr val="bg1"/>
                  </a:solidFill>
                  <a:latin typeface="Century Gothic" panose="020B0502020202020204" pitchFamily="34" charset="0"/>
                  <a:cs typeface="Arial" pitchFamily="34" charset="0"/>
                </a:endParaRPr>
              </a:p>
            </p:txBody>
          </p:sp>
        </p:grpSp>
        <p:grpSp>
          <p:nvGrpSpPr>
            <p:cNvPr id="210957" name="Grupa 47">
              <a:extLst>
                <a:ext uri="{FF2B5EF4-FFF2-40B4-BE49-F238E27FC236}">
                  <a16:creationId xmlns:a16="http://schemas.microsoft.com/office/drawing/2014/main" id="{83669C1D-6E05-50B4-E2EC-9D6C8DBD6DB5}"/>
                </a:ext>
              </a:extLst>
            </p:cNvPr>
            <p:cNvGrpSpPr>
              <a:grpSpLocks/>
            </p:cNvGrpSpPr>
            <p:nvPr/>
          </p:nvGrpSpPr>
          <p:grpSpPr bwMode="auto">
            <a:xfrm>
              <a:off x="10175273" y="1053530"/>
              <a:ext cx="1073093" cy="1107996"/>
              <a:chOff x="6948746" y="1378989"/>
              <a:chExt cx="1744084" cy="1800812"/>
            </a:xfrm>
          </p:grpSpPr>
          <p:grpSp>
            <p:nvGrpSpPr>
              <p:cNvPr id="210970" name="Grupa 48">
                <a:extLst>
                  <a:ext uri="{FF2B5EF4-FFF2-40B4-BE49-F238E27FC236}">
                    <a16:creationId xmlns:a16="http://schemas.microsoft.com/office/drawing/2014/main" id="{0A86C10A-6CBE-DF80-084D-794E3DF1069E}"/>
                  </a:ext>
                </a:extLst>
              </p:cNvPr>
              <p:cNvGrpSpPr>
                <a:grpSpLocks/>
              </p:cNvGrpSpPr>
              <p:nvPr/>
            </p:nvGrpSpPr>
            <p:grpSpPr bwMode="auto">
              <a:xfrm>
                <a:off x="6948746" y="1378989"/>
                <a:ext cx="1744084" cy="1800812"/>
                <a:chOff x="7423152" y="2545870"/>
                <a:chExt cx="1744084" cy="1800812"/>
              </a:xfrm>
            </p:grpSpPr>
            <p:sp>
              <p:nvSpPr>
                <p:cNvPr id="28" name="Elipsa 63">
                  <a:extLst>
                    <a:ext uri="{FF2B5EF4-FFF2-40B4-BE49-F238E27FC236}">
                      <a16:creationId xmlns:a16="http://schemas.microsoft.com/office/drawing/2014/main" id="{18B3A155-074A-AE3F-B6F8-CBC13EAEF06E}"/>
                    </a:ext>
                  </a:extLst>
                </p:cNvPr>
                <p:cNvSpPr/>
                <p:nvPr/>
              </p:nvSpPr>
              <p:spPr>
                <a:xfrm>
                  <a:off x="7423152" y="2590613"/>
                  <a:ext cx="1744084" cy="1743951"/>
                </a:xfrm>
                <a:prstGeom prst="ellipse">
                  <a:avLst/>
                </a:prstGeom>
                <a:solidFill>
                  <a:srgbClr val="EC1C2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sp>
              <p:nvSpPr>
                <p:cNvPr id="210973" name="pole tekstowe 64">
                  <a:extLst>
                    <a:ext uri="{FF2B5EF4-FFF2-40B4-BE49-F238E27FC236}">
                      <a16:creationId xmlns:a16="http://schemas.microsoft.com/office/drawing/2014/main" id="{447C19B6-7813-F415-AE66-5EED7955DBF3}"/>
                    </a:ext>
                  </a:extLst>
                </p:cNvPr>
                <p:cNvSpPr txBox="1">
                  <a:spLocks noChangeArrowheads="1"/>
                </p:cNvSpPr>
                <p:nvPr/>
              </p:nvSpPr>
              <p:spPr bwMode="auto">
                <a:xfrm>
                  <a:off x="7968688" y="2545870"/>
                  <a:ext cx="1197209" cy="1800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6600" b="1">
                      <a:solidFill>
                        <a:schemeClr val="bg1"/>
                      </a:solidFill>
                      <a:latin typeface="Century Gothic" panose="020B0502020202020204" pitchFamily="34" charset="0"/>
                    </a:rPr>
                    <a:t>D</a:t>
                  </a:r>
                </a:p>
              </p:txBody>
            </p:sp>
          </p:grpSp>
          <p:sp>
            <p:nvSpPr>
              <p:cNvPr id="210971" name="Freeform 6">
                <a:extLst>
                  <a:ext uri="{FF2B5EF4-FFF2-40B4-BE49-F238E27FC236}">
                    <a16:creationId xmlns:a16="http://schemas.microsoft.com/office/drawing/2014/main" id="{49063913-C500-39BD-9305-38504448A277}"/>
                  </a:ext>
                </a:extLst>
              </p:cNvPr>
              <p:cNvSpPr>
                <a:spLocks noEditPoints="1"/>
              </p:cNvSpPr>
              <p:nvPr/>
            </p:nvSpPr>
            <p:spPr bwMode="auto">
              <a:xfrm>
                <a:off x="7119845" y="1778837"/>
                <a:ext cx="823182" cy="1052520"/>
              </a:xfrm>
              <a:custGeom>
                <a:avLst/>
                <a:gdLst>
                  <a:gd name="T0" fmla="*/ 194864809 w 2344"/>
                  <a:gd name="T1" fmla="*/ 310355641 h 2995"/>
                  <a:gd name="T2" fmla="*/ 236797925 w 2344"/>
                  <a:gd name="T3" fmla="*/ 294053705 h 2995"/>
                  <a:gd name="T4" fmla="*/ 265534141 w 2344"/>
                  <a:gd name="T5" fmla="*/ 311220148 h 2995"/>
                  <a:gd name="T6" fmla="*/ 288720551 w 2344"/>
                  <a:gd name="T7" fmla="*/ 303316233 h 2995"/>
                  <a:gd name="T8" fmla="*/ 179325142 w 2344"/>
                  <a:gd name="T9" fmla="*/ 114608007 h 2995"/>
                  <a:gd name="T10" fmla="*/ 141585548 w 2344"/>
                  <a:gd name="T11" fmla="*/ 86326671 h 2995"/>
                  <a:gd name="T12" fmla="*/ 135418707 w 2344"/>
                  <a:gd name="T13" fmla="*/ 48041652 h 2995"/>
                  <a:gd name="T14" fmla="*/ 45386336 w 2344"/>
                  <a:gd name="T15" fmla="*/ 24699956 h 2995"/>
                  <a:gd name="T16" fmla="*/ 1356635 w 2344"/>
                  <a:gd name="T17" fmla="*/ 65578497 h 2995"/>
                  <a:gd name="T18" fmla="*/ 4686589 w 2344"/>
                  <a:gd name="T19" fmla="*/ 66690057 h 2995"/>
                  <a:gd name="T20" fmla="*/ 57966201 w 2344"/>
                  <a:gd name="T21" fmla="*/ 86079619 h 2995"/>
                  <a:gd name="T22" fmla="*/ 145285302 w 2344"/>
                  <a:gd name="T23" fmla="*/ 294547458 h 2995"/>
                  <a:gd name="T24" fmla="*/ 89415686 w 2344"/>
                  <a:gd name="T25" fmla="*/ 336414209 h 2995"/>
                  <a:gd name="T26" fmla="*/ 93115791 w 2344"/>
                  <a:gd name="T27" fmla="*/ 342465408 h 2995"/>
                  <a:gd name="T28" fmla="*/ 135418707 w 2344"/>
                  <a:gd name="T29" fmla="*/ 327769136 h 2995"/>
                  <a:gd name="T30" fmla="*/ 111985764 w 2344"/>
                  <a:gd name="T31" fmla="*/ 335426000 h 2995"/>
                  <a:gd name="T32" fmla="*/ 97555847 w 2344"/>
                  <a:gd name="T33" fmla="*/ 369759237 h 2995"/>
                  <a:gd name="T34" fmla="*/ 102365702 w 2344"/>
                  <a:gd name="T35" fmla="*/ 366548261 h 2995"/>
                  <a:gd name="T36" fmla="*/ 148615255 w 2344"/>
                  <a:gd name="T37" fmla="*/ 361237515 h 2995"/>
                  <a:gd name="T38" fmla="*/ 152685160 w 2344"/>
                  <a:gd name="T39" fmla="*/ 365807104 h 2995"/>
                  <a:gd name="T40" fmla="*/ 143065449 w 2344"/>
                  <a:gd name="T41" fmla="*/ 331720919 h 2995"/>
                  <a:gd name="T42" fmla="*/ 193878325 w 2344"/>
                  <a:gd name="T43" fmla="*/ 310231939 h 2995"/>
                  <a:gd name="T44" fmla="*/ 47606188 w 2344"/>
                  <a:gd name="T45" fmla="*/ 48041652 h 2995"/>
                  <a:gd name="T46" fmla="*/ 55252931 w 2344"/>
                  <a:gd name="T47" fmla="*/ 24699956 h 2995"/>
                  <a:gd name="T48" fmla="*/ 127032013 w 2344"/>
                  <a:gd name="T49" fmla="*/ 48041652 h 2995"/>
                  <a:gd name="T50" fmla="*/ 123085375 w 2344"/>
                  <a:gd name="T51" fmla="*/ 69283579 h 2995"/>
                  <a:gd name="T52" fmla="*/ 101502485 w 2344"/>
                  <a:gd name="T53" fmla="*/ 106827441 h 2995"/>
                  <a:gd name="T54" fmla="*/ 97062429 w 2344"/>
                  <a:gd name="T55" fmla="*/ 105098427 h 2995"/>
                  <a:gd name="T56" fmla="*/ 67956062 w 2344"/>
                  <a:gd name="T57" fmla="*/ 112508589 h 2995"/>
                  <a:gd name="T58" fmla="*/ 56239415 w 2344"/>
                  <a:gd name="T59" fmla="*/ 118313088 h 2995"/>
                  <a:gd name="T60" fmla="*/ 65366059 w 2344"/>
                  <a:gd name="T61" fmla="*/ 81139628 h 2995"/>
                  <a:gd name="T62" fmla="*/ 47853073 w 2344"/>
                  <a:gd name="T63" fmla="*/ 52364188 h 2995"/>
                  <a:gd name="T64" fmla="*/ 172171816 w 2344"/>
                  <a:gd name="T65" fmla="*/ 118683491 h 2995"/>
                  <a:gd name="T66" fmla="*/ 265534141 w 2344"/>
                  <a:gd name="T67" fmla="*/ 302945479 h 2995"/>
                  <a:gd name="T68" fmla="*/ 244691201 w 2344"/>
                  <a:gd name="T69" fmla="*/ 290966079 h 2995"/>
                  <a:gd name="T70" fmla="*/ 242101198 w 2344"/>
                  <a:gd name="T71" fmla="*/ 286149438 h 2995"/>
                  <a:gd name="T72" fmla="*/ 237414609 w 2344"/>
                  <a:gd name="T73" fmla="*/ 283555917 h 2995"/>
                  <a:gd name="T74" fmla="*/ 220517956 w 2344"/>
                  <a:gd name="T75" fmla="*/ 286766893 h 2995"/>
                  <a:gd name="T76" fmla="*/ 184011730 w 2344"/>
                  <a:gd name="T77" fmla="*/ 260461625 h 2995"/>
                  <a:gd name="T78" fmla="*/ 172171816 w 2344"/>
                  <a:gd name="T79" fmla="*/ 262808094 h 2995"/>
                  <a:gd name="T80" fmla="*/ 104955705 w 2344"/>
                  <a:gd name="T81" fmla="*/ 116089969 h 2995"/>
                  <a:gd name="T82" fmla="*/ 124442361 w 2344"/>
                  <a:gd name="T83" fmla="*/ 98553123 h 2995"/>
                  <a:gd name="T84" fmla="*/ 139488611 w 2344"/>
                  <a:gd name="T85" fmla="*/ 94477639 h 2995"/>
                  <a:gd name="T86" fmla="*/ 141585548 w 2344"/>
                  <a:gd name="T87" fmla="*/ 94600990 h 2995"/>
                  <a:gd name="T88" fmla="*/ 171924932 w 2344"/>
                  <a:gd name="T89" fmla="*/ 118436438 h 2995"/>
                  <a:gd name="T90" fmla="*/ 58829418 w 2344"/>
                  <a:gd name="T91" fmla="*/ 126834459 h 2995"/>
                  <a:gd name="T92" fmla="*/ 75972605 w 2344"/>
                  <a:gd name="T93" fmla="*/ 114608007 h 2995"/>
                  <a:gd name="T94" fmla="*/ 90772672 w 2344"/>
                  <a:gd name="T95" fmla="*/ 110409172 h 2995"/>
                  <a:gd name="T96" fmla="*/ 88552469 w 2344"/>
                  <a:gd name="T97" fmla="*/ 183521183 h 2995"/>
                  <a:gd name="T98" fmla="*/ 180681776 w 2344"/>
                  <a:gd name="T99" fmla="*/ 269847502 h 2995"/>
                  <a:gd name="T100" fmla="*/ 194618276 w 2344"/>
                  <a:gd name="T101" fmla="*/ 301833919 h 2995"/>
                  <a:gd name="T102" fmla="*/ 54389363 w 2344"/>
                  <a:gd name="T103" fmla="*/ 126464056 h 2995"/>
                  <a:gd name="T104" fmla="*/ 41562965 w 2344"/>
                  <a:gd name="T105" fmla="*/ 33345028 h 2995"/>
                  <a:gd name="T106" fmla="*/ 39589646 w 2344"/>
                  <a:gd name="T107" fmla="*/ 53846150 h 299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44" h="2995">
                    <a:moveTo>
                      <a:pt x="1572" y="2512"/>
                    </a:moveTo>
                    <a:cubicBezTo>
                      <a:pt x="1575" y="2512"/>
                      <a:pt x="1578" y="2513"/>
                      <a:pt x="1580" y="2513"/>
                    </a:cubicBezTo>
                    <a:cubicBezTo>
                      <a:pt x="1585" y="2513"/>
                      <a:pt x="1589" y="2512"/>
                      <a:pt x="1593" y="2510"/>
                    </a:cubicBezTo>
                    <a:cubicBezTo>
                      <a:pt x="1920" y="2381"/>
                      <a:pt x="1920" y="2381"/>
                      <a:pt x="1920" y="2381"/>
                    </a:cubicBezTo>
                    <a:cubicBezTo>
                      <a:pt x="1952" y="2435"/>
                      <a:pt x="2023" y="2520"/>
                      <a:pt x="2153" y="2520"/>
                    </a:cubicBezTo>
                    <a:cubicBezTo>
                      <a:pt x="2153" y="2520"/>
                      <a:pt x="2153" y="2520"/>
                      <a:pt x="2153" y="2520"/>
                    </a:cubicBezTo>
                    <a:cubicBezTo>
                      <a:pt x="2206" y="2520"/>
                      <a:pt x="2263" y="2506"/>
                      <a:pt x="2323" y="2477"/>
                    </a:cubicBezTo>
                    <a:cubicBezTo>
                      <a:pt x="2332" y="2472"/>
                      <a:pt x="2338" y="2465"/>
                      <a:pt x="2341" y="2456"/>
                    </a:cubicBezTo>
                    <a:cubicBezTo>
                      <a:pt x="2344" y="2447"/>
                      <a:pt x="2342" y="2437"/>
                      <a:pt x="2338" y="2429"/>
                    </a:cubicBezTo>
                    <a:cubicBezTo>
                      <a:pt x="1454" y="928"/>
                      <a:pt x="1454" y="928"/>
                      <a:pt x="1454" y="928"/>
                    </a:cubicBezTo>
                    <a:cubicBezTo>
                      <a:pt x="1445" y="909"/>
                      <a:pt x="1343" y="718"/>
                      <a:pt x="1155" y="699"/>
                    </a:cubicBezTo>
                    <a:cubicBezTo>
                      <a:pt x="1153" y="699"/>
                      <a:pt x="1150" y="699"/>
                      <a:pt x="1148" y="699"/>
                    </a:cubicBezTo>
                    <a:cubicBezTo>
                      <a:pt x="1065" y="544"/>
                      <a:pt x="1065" y="544"/>
                      <a:pt x="1065" y="544"/>
                    </a:cubicBezTo>
                    <a:cubicBezTo>
                      <a:pt x="1087" y="495"/>
                      <a:pt x="1098" y="443"/>
                      <a:pt x="1098" y="389"/>
                    </a:cubicBezTo>
                    <a:cubicBezTo>
                      <a:pt x="1098" y="174"/>
                      <a:pt x="923" y="0"/>
                      <a:pt x="708" y="0"/>
                    </a:cubicBezTo>
                    <a:cubicBezTo>
                      <a:pt x="562" y="0"/>
                      <a:pt x="434" y="81"/>
                      <a:pt x="368" y="200"/>
                    </a:cubicBezTo>
                    <a:cubicBezTo>
                      <a:pt x="140" y="212"/>
                      <a:pt x="10" y="319"/>
                      <a:pt x="0" y="505"/>
                    </a:cubicBezTo>
                    <a:cubicBezTo>
                      <a:pt x="0" y="515"/>
                      <a:pt x="4" y="525"/>
                      <a:pt x="11" y="531"/>
                    </a:cubicBezTo>
                    <a:cubicBezTo>
                      <a:pt x="18" y="537"/>
                      <a:pt x="26" y="540"/>
                      <a:pt x="34" y="540"/>
                    </a:cubicBezTo>
                    <a:cubicBezTo>
                      <a:pt x="36" y="540"/>
                      <a:pt x="37" y="540"/>
                      <a:pt x="38" y="540"/>
                    </a:cubicBezTo>
                    <a:cubicBezTo>
                      <a:pt x="336" y="502"/>
                      <a:pt x="336" y="502"/>
                      <a:pt x="336" y="502"/>
                    </a:cubicBezTo>
                    <a:cubicBezTo>
                      <a:pt x="359" y="579"/>
                      <a:pt x="405" y="647"/>
                      <a:pt x="470" y="697"/>
                    </a:cubicBezTo>
                    <a:cubicBezTo>
                      <a:pt x="372" y="938"/>
                      <a:pt x="253" y="1377"/>
                      <a:pt x="455" y="1779"/>
                    </a:cubicBezTo>
                    <a:cubicBezTo>
                      <a:pt x="585" y="2038"/>
                      <a:pt x="828" y="2241"/>
                      <a:pt x="1178" y="2385"/>
                    </a:cubicBezTo>
                    <a:cubicBezTo>
                      <a:pt x="1118" y="2589"/>
                      <a:pt x="1118" y="2589"/>
                      <a:pt x="1118" y="2589"/>
                    </a:cubicBezTo>
                    <a:cubicBezTo>
                      <a:pt x="1001" y="2557"/>
                      <a:pt x="807" y="2552"/>
                      <a:pt x="725" y="2724"/>
                    </a:cubicBezTo>
                    <a:cubicBezTo>
                      <a:pt x="717" y="2741"/>
                      <a:pt x="724" y="2761"/>
                      <a:pt x="741" y="2769"/>
                    </a:cubicBezTo>
                    <a:cubicBezTo>
                      <a:pt x="746" y="2772"/>
                      <a:pt x="751" y="2773"/>
                      <a:pt x="755" y="2773"/>
                    </a:cubicBezTo>
                    <a:cubicBezTo>
                      <a:pt x="768" y="2773"/>
                      <a:pt x="780" y="2766"/>
                      <a:pt x="786" y="2754"/>
                    </a:cubicBezTo>
                    <a:cubicBezTo>
                      <a:pt x="856" y="2607"/>
                      <a:pt x="1029" y="2636"/>
                      <a:pt x="1098" y="2654"/>
                    </a:cubicBezTo>
                    <a:cubicBezTo>
                      <a:pt x="1094" y="2669"/>
                      <a:pt x="1094" y="2669"/>
                      <a:pt x="1094" y="2669"/>
                    </a:cubicBezTo>
                    <a:cubicBezTo>
                      <a:pt x="1053" y="2667"/>
                      <a:pt x="978" y="2670"/>
                      <a:pt x="908" y="2716"/>
                    </a:cubicBezTo>
                    <a:cubicBezTo>
                      <a:pt x="835" y="2764"/>
                      <a:pt x="787" y="2844"/>
                      <a:pt x="764" y="2954"/>
                    </a:cubicBezTo>
                    <a:cubicBezTo>
                      <a:pt x="761" y="2972"/>
                      <a:pt x="772" y="2990"/>
                      <a:pt x="791" y="2994"/>
                    </a:cubicBezTo>
                    <a:cubicBezTo>
                      <a:pt x="793" y="2994"/>
                      <a:pt x="795" y="2995"/>
                      <a:pt x="797" y="2995"/>
                    </a:cubicBezTo>
                    <a:cubicBezTo>
                      <a:pt x="813" y="2995"/>
                      <a:pt x="827" y="2984"/>
                      <a:pt x="830" y="2968"/>
                    </a:cubicBezTo>
                    <a:cubicBezTo>
                      <a:pt x="885" y="2700"/>
                      <a:pt x="1098" y="2736"/>
                      <a:pt x="1111" y="2739"/>
                    </a:cubicBezTo>
                    <a:cubicBezTo>
                      <a:pt x="1117" y="2740"/>
                      <a:pt x="1217" y="2768"/>
                      <a:pt x="1205" y="2925"/>
                    </a:cubicBezTo>
                    <a:cubicBezTo>
                      <a:pt x="1203" y="2944"/>
                      <a:pt x="1217" y="2960"/>
                      <a:pt x="1236" y="2962"/>
                    </a:cubicBezTo>
                    <a:cubicBezTo>
                      <a:pt x="1237" y="2962"/>
                      <a:pt x="1238" y="2962"/>
                      <a:pt x="1238" y="2962"/>
                    </a:cubicBezTo>
                    <a:cubicBezTo>
                      <a:pt x="1256" y="2962"/>
                      <a:pt x="1271" y="2948"/>
                      <a:pt x="1272" y="2931"/>
                    </a:cubicBezTo>
                    <a:cubicBezTo>
                      <a:pt x="1283" y="2787"/>
                      <a:pt x="1216" y="2714"/>
                      <a:pt x="1160" y="2686"/>
                    </a:cubicBezTo>
                    <a:cubicBezTo>
                      <a:pt x="1241" y="2410"/>
                      <a:pt x="1241" y="2410"/>
                      <a:pt x="1241" y="2410"/>
                    </a:cubicBezTo>
                    <a:cubicBezTo>
                      <a:pt x="1343" y="2449"/>
                      <a:pt x="1453" y="2483"/>
                      <a:pt x="1572" y="2512"/>
                    </a:cubicBezTo>
                    <a:close/>
                    <a:moveTo>
                      <a:pt x="388" y="424"/>
                    </a:moveTo>
                    <a:cubicBezTo>
                      <a:pt x="387" y="412"/>
                      <a:pt x="386" y="401"/>
                      <a:pt x="386" y="389"/>
                    </a:cubicBezTo>
                    <a:cubicBezTo>
                      <a:pt x="386" y="345"/>
                      <a:pt x="395" y="304"/>
                      <a:pt x="410" y="266"/>
                    </a:cubicBezTo>
                    <a:cubicBezTo>
                      <a:pt x="420" y="242"/>
                      <a:pt x="433" y="220"/>
                      <a:pt x="448" y="200"/>
                    </a:cubicBezTo>
                    <a:cubicBezTo>
                      <a:pt x="507" y="119"/>
                      <a:pt x="601" y="67"/>
                      <a:pt x="708" y="67"/>
                    </a:cubicBezTo>
                    <a:cubicBezTo>
                      <a:pt x="886" y="67"/>
                      <a:pt x="1030" y="211"/>
                      <a:pt x="1030" y="389"/>
                    </a:cubicBezTo>
                    <a:cubicBezTo>
                      <a:pt x="1030" y="438"/>
                      <a:pt x="1019" y="486"/>
                      <a:pt x="998" y="530"/>
                    </a:cubicBezTo>
                    <a:cubicBezTo>
                      <a:pt x="993" y="540"/>
                      <a:pt x="993" y="551"/>
                      <a:pt x="998" y="561"/>
                    </a:cubicBezTo>
                    <a:cubicBezTo>
                      <a:pt x="1074" y="704"/>
                      <a:pt x="1074" y="704"/>
                      <a:pt x="1074" y="704"/>
                    </a:cubicBezTo>
                    <a:cubicBezTo>
                      <a:pt x="997" y="719"/>
                      <a:pt x="902" y="767"/>
                      <a:pt x="823" y="865"/>
                    </a:cubicBezTo>
                    <a:cubicBezTo>
                      <a:pt x="822" y="866"/>
                      <a:pt x="821" y="867"/>
                      <a:pt x="820" y="868"/>
                    </a:cubicBezTo>
                    <a:cubicBezTo>
                      <a:pt x="805" y="864"/>
                      <a:pt x="793" y="858"/>
                      <a:pt x="787" y="851"/>
                    </a:cubicBezTo>
                    <a:cubicBezTo>
                      <a:pt x="755" y="813"/>
                      <a:pt x="700" y="796"/>
                      <a:pt x="650" y="808"/>
                    </a:cubicBezTo>
                    <a:cubicBezTo>
                      <a:pt x="600" y="819"/>
                      <a:pt x="564" y="857"/>
                      <a:pt x="551" y="911"/>
                    </a:cubicBezTo>
                    <a:cubicBezTo>
                      <a:pt x="546" y="929"/>
                      <a:pt x="538" y="941"/>
                      <a:pt x="525" y="948"/>
                    </a:cubicBezTo>
                    <a:cubicBezTo>
                      <a:pt x="504" y="961"/>
                      <a:pt x="475" y="960"/>
                      <a:pt x="456" y="958"/>
                    </a:cubicBezTo>
                    <a:cubicBezTo>
                      <a:pt x="481" y="856"/>
                      <a:pt x="513" y="767"/>
                      <a:pt x="542" y="698"/>
                    </a:cubicBezTo>
                    <a:cubicBezTo>
                      <a:pt x="549" y="683"/>
                      <a:pt x="543" y="666"/>
                      <a:pt x="530" y="657"/>
                    </a:cubicBezTo>
                    <a:cubicBezTo>
                      <a:pt x="469" y="617"/>
                      <a:pt x="425" y="558"/>
                      <a:pt x="403" y="491"/>
                    </a:cubicBezTo>
                    <a:cubicBezTo>
                      <a:pt x="396" y="470"/>
                      <a:pt x="391" y="447"/>
                      <a:pt x="388" y="424"/>
                    </a:cubicBezTo>
                    <a:close/>
                    <a:moveTo>
                      <a:pt x="1394" y="959"/>
                    </a:moveTo>
                    <a:cubicBezTo>
                      <a:pt x="1395" y="960"/>
                      <a:pt x="1395" y="960"/>
                      <a:pt x="1396" y="961"/>
                    </a:cubicBezTo>
                    <a:cubicBezTo>
                      <a:pt x="2260" y="2431"/>
                      <a:pt x="2260" y="2431"/>
                      <a:pt x="2260" y="2431"/>
                    </a:cubicBezTo>
                    <a:cubicBezTo>
                      <a:pt x="2222" y="2445"/>
                      <a:pt x="2186" y="2453"/>
                      <a:pt x="2153" y="2453"/>
                    </a:cubicBezTo>
                    <a:cubicBezTo>
                      <a:pt x="2153" y="2453"/>
                      <a:pt x="2153" y="2453"/>
                      <a:pt x="2153" y="2453"/>
                    </a:cubicBezTo>
                    <a:cubicBezTo>
                      <a:pt x="2063" y="2453"/>
                      <a:pt x="2010" y="2396"/>
                      <a:pt x="1984" y="2356"/>
                    </a:cubicBezTo>
                    <a:cubicBezTo>
                      <a:pt x="1976" y="2344"/>
                      <a:pt x="1971" y="2334"/>
                      <a:pt x="1967" y="2327"/>
                    </a:cubicBezTo>
                    <a:cubicBezTo>
                      <a:pt x="1965" y="2322"/>
                      <a:pt x="1963" y="2318"/>
                      <a:pt x="1963" y="2317"/>
                    </a:cubicBezTo>
                    <a:cubicBezTo>
                      <a:pt x="1958" y="2304"/>
                      <a:pt x="1945" y="2295"/>
                      <a:pt x="1931" y="2295"/>
                    </a:cubicBezTo>
                    <a:cubicBezTo>
                      <a:pt x="1929" y="2295"/>
                      <a:pt x="1927" y="2296"/>
                      <a:pt x="1925" y="2296"/>
                    </a:cubicBezTo>
                    <a:cubicBezTo>
                      <a:pt x="1924" y="2296"/>
                      <a:pt x="1922" y="2297"/>
                      <a:pt x="1920" y="2297"/>
                    </a:cubicBezTo>
                    <a:cubicBezTo>
                      <a:pt x="1874" y="2314"/>
                      <a:pt x="1830" y="2322"/>
                      <a:pt x="1788" y="2322"/>
                    </a:cubicBezTo>
                    <a:cubicBezTo>
                      <a:pt x="1593" y="2322"/>
                      <a:pt x="1516" y="2137"/>
                      <a:pt x="1513" y="2129"/>
                    </a:cubicBezTo>
                    <a:cubicBezTo>
                      <a:pt x="1509" y="2120"/>
                      <a:pt x="1502" y="2113"/>
                      <a:pt x="1492" y="2109"/>
                    </a:cubicBezTo>
                    <a:cubicBezTo>
                      <a:pt x="1483" y="2106"/>
                      <a:pt x="1473" y="2107"/>
                      <a:pt x="1464" y="2112"/>
                    </a:cubicBezTo>
                    <a:cubicBezTo>
                      <a:pt x="1447" y="2122"/>
                      <a:pt x="1424" y="2128"/>
                      <a:pt x="1396" y="2128"/>
                    </a:cubicBezTo>
                    <a:cubicBezTo>
                      <a:pt x="1205" y="2128"/>
                      <a:pt x="876" y="1894"/>
                      <a:pt x="784" y="1471"/>
                    </a:cubicBezTo>
                    <a:cubicBezTo>
                      <a:pt x="726" y="1209"/>
                      <a:pt x="784" y="1041"/>
                      <a:pt x="851" y="940"/>
                    </a:cubicBezTo>
                    <a:cubicBezTo>
                      <a:pt x="859" y="928"/>
                      <a:pt x="867" y="918"/>
                      <a:pt x="875" y="908"/>
                    </a:cubicBezTo>
                    <a:cubicBezTo>
                      <a:pt x="917" y="856"/>
                      <a:pt x="964" y="820"/>
                      <a:pt x="1009" y="798"/>
                    </a:cubicBezTo>
                    <a:cubicBezTo>
                      <a:pt x="1045" y="780"/>
                      <a:pt x="1079" y="770"/>
                      <a:pt x="1108" y="767"/>
                    </a:cubicBezTo>
                    <a:cubicBezTo>
                      <a:pt x="1116" y="766"/>
                      <a:pt x="1124" y="765"/>
                      <a:pt x="1131" y="765"/>
                    </a:cubicBezTo>
                    <a:cubicBezTo>
                      <a:pt x="1136" y="765"/>
                      <a:pt x="1141" y="765"/>
                      <a:pt x="1146" y="766"/>
                    </a:cubicBezTo>
                    <a:cubicBezTo>
                      <a:pt x="1147" y="766"/>
                      <a:pt x="1147" y="766"/>
                      <a:pt x="1148" y="766"/>
                    </a:cubicBezTo>
                    <a:cubicBezTo>
                      <a:pt x="1162" y="767"/>
                      <a:pt x="1175" y="770"/>
                      <a:pt x="1188" y="774"/>
                    </a:cubicBezTo>
                    <a:cubicBezTo>
                      <a:pt x="1320" y="812"/>
                      <a:pt x="1394" y="957"/>
                      <a:pt x="1394" y="959"/>
                    </a:cubicBezTo>
                    <a:close/>
                    <a:moveTo>
                      <a:pt x="441" y="1024"/>
                    </a:moveTo>
                    <a:cubicBezTo>
                      <a:pt x="450" y="1025"/>
                      <a:pt x="463" y="1027"/>
                      <a:pt x="477" y="1027"/>
                    </a:cubicBezTo>
                    <a:cubicBezTo>
                      <a:pt x="502" y="1027"/>
                      <a:pt x="532" y="1022"/>
                      <a:pt x="559" y="1007"/>
                    </a:cubicBezTo>
                    <a:cubicBezTo>
                      <a:pt x="588" y="990"/>
                      <a:pt x="607" y="962"/>
                      <a:pt x="616" y="928"/>
                    </a:cubicBezTo>
                    <a:cubicBezTo>
                      <a:pt x="624" y="898"/>
                      <a:pt x="641" y="879"/>
                      <a:pt x="665" y="873"/>
                    </a:cubicBezTo>
                    <a:cubicBezTo>
                      <a:pt x="690" y="867"/>
                      <a:pt x="720" y="876"/>
                      <a:pt x="736" y="894"/>
                    </a:cubicBezTo>
                    <a:cubicBezTo>
                      <a:pt x="747" y="908"/>
                      <a:pt x="763" y="918"/>
                      <a:pt x="781" y="926"/>
                    </a:cubicBezTo>
                    <a:cubicBezTo>
                      <a:pt x="712" y="1040"/>
                      <a:pt x="660" y="1219"/>
                      <a:pt x="718" y="1486"/>
                    </a:cubicBezTo>
                    <a:cubicBezTo>
                      <a:pt x="819" y="1949"/>
                      <a:pt x="1177" y="2195"/>
                      <a:pt x="1396" y="2195"/>
                    </a:cubicBezTo>
                    <a:cubicBezTo>
                      <a:pt x="1422" y="2195"/>
                      <a:pt x="1445" y="2192"/>
                      <a:pt x="1465" y="2185"/>
                    </a:cubicBezTo>
                    <a:cubicBezTo>
                      <a:pt x="1496" y="2243"/>
                      <a:pt x="1577" y="2359"/>
                      <a:pt x="1729" y="2384"/>
                    </a:cubicBezTo>
                    <a:cubicBezTo>
                      <a:pt x="1578" y="2444"/>
                      <a:pt x="1578" y="2444"/>
                      <a:pt x="1578" y="2444"/>
                    </a:cubicBezTo>
                    <a:cubicBezTo>
                      <a:pt x="1037" y="2309"/>
                      <a:pt x="680" y="2075"/>
                      <a:pt x="515" y="1749"/>
                    </a:cubicBezTo>
                    <a:cubicBezTo>
                      <a:pt x="392" y="1503"/>
                      <a:pt x="397" y="1241"/>
                      <a:pt x="441" y="1024"/>
                    </a:cubicBezTo>
                    <a:close/>
                    <a:moveTo>
                      <a:pt x="73" y="468"/>
                    </a:moveTo>
                    <a:cubicBezTo>
                      <a:pt x="99" y="331"/>
                      <a:pt x="217" y="283"/>
                      <a:pt x="337" y="270"/>
                    </a:cubicBezTo>
                    <a:cubicBezTo>
                      <a:pt x="325" y="308"/>
                      <a:pt x="319" y="347"/>
                      <a:pt x="319" y="389"/>
                    </a:cubicBezTo>
                    <a:cubicBezTo>
                      <a:pt x="319" y="405"/>
                      <a:pt x="320" y="421"/>
                      <a:pt x="321" y="436"/>
                    </a:cubicBezTo>
                    <a:lnTo>
                      <a:pt x="73" y="46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NZ"/>
              </a:p>
            </p:txBody>
          </p:sp>
        </p:grpSp>
        <p:grpSp>
          <p:nvGrpSpPr>
            <p:cNvPr id="210958" name="Grupa 70">
              <a:extLst>
                <a:ext uri="{FF2B5EF4-FFF2-40B4-BE49-F238E27FC236}">
                  <a16:creationId xmlns:a16="http://schemas.microsoft.com/office/drawing/2014/main" id="{FE2EEE5C-E553-CB6D-E660-EC452936580D}"/>
                </a:ext>
              </a:extLst>
            </p:cNvPr>
            <p:cNvGrpSpPr>
              <a:grpSpLocks/>
            </p:cNvGrpSpPr>
            <p:nvPr/>
          </p:nvGrpSpPr>
          <p:grpSpPr bwMode="auto">
            <a:xfrm>
              <a:off x="10251468" y="4431836"/>
              <a:ext cx="1071506" cy="1119312"/>
              <a:chOff x="8081578" y="4472615"/>
              <a:chExt cx="1071506" cy="1119312"/>
            </a:xfrm>
          </p:grpSpPr>
          <p:sp>
            <p:nvSpPr>
              <p:cNvPr id="23" name="Elipsa 71">
                <a:extLst>
                  <a:ext uri="{FF2B5EF4-FFF2-40B4-BE49-F238E27FC236}">
                    <a16:creationId xmlns:a16="http://schemas.microsoft.com/office/drawing/2014/main" id="{6F85C235-0E4E-EDBC-A913-75EB8D2E651F}"/>
                  </a:ext>
                </a:extLst>
              </p:cNvPr>
              <p:cNvSpPr/>
              <p:nvPr/>
            </p:nvSpPr>
            <p:spPr>
              <a:xfrm>
                <a:off x="8081578" y="4472615"/>
                <a:ext cx="1071506" cy="1073011"/>
              </a:xfrm>
              <a:prstGeom prst="ellipse">
                <a:avLst/>
              </a:prstGeom>
              <a:solidFill>
                <a:srgbClr val="FFD3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sp>
            <p:nvSpPr>
              <p:cNvPr id="210968" name="pole tekstowe 72">
                <a:extLst>
                  <a:ext uri="{FF2B5EF4-FFF2-40B4-BE49-F238E27FC236}">
                    <a16:creationId xmlns:a16="http://schemas.microsoft.com/office/drawing/2014/main" id="{01C0AB7E-CF2D-A87E-7E06-17F71F971EC0}"/>
                  </a:ext>
                </a:extLst>
              </p:cNvPr>
              <p:cNvSpPr txBox="1">
                <a:spLocks noChangeArrowheads="1"/>
              </p:cNvSpPr>
              <p:nvPr/>
            </p:nvSpPr>
            <p:spPr bwMode="auto">
              <a:xfrm>
                <a:off x="8394795" y="4483931"/>
                <a:ext cx="736614" cy="1107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6600" b="1">
                    <a:solidFill>
                      <a:schemeClr val="bg1"/>
                    </a:solidFill>
                    <a:latin typeface="Century Gothic" panose="020B0502020202020204" pitchFamily="34" charset="0"/>
                  </a:rPr>
                  <a:t>I</a:t>
                </a:r>
              </a:p>
            </p:txBody>
          </p:sp>
          <p:sp>
            <p:nvSpPr>
              <p:cNvPr id="210969" name="Freeform 7">
                <a:extLst>
                  <a:ext uri="{FF2B5EF4-FFF2-40B4-BE49-F238E27FC236}">
                    <a16:creationId xmlns:a16="http://schemas.microsoft.com/office/drawing/2014/main" id="{380A5271-49DA-71E5-8589-59530F4DCF38}"/>
                  </a:ext>
                </a:extLst>
              </p:cNvPr>
              <p:cNvSpPr>
                <a:spLocks noEditPoints="1"/>
              </p:cNvSpPr>
              <p:nvPr/>
            </p:nvSpPr>
            <p:spPr bwMode="auto">
              <a:xfrm>
                <a:off x="8251833" y="4657611"/>
                <a:ext cx="553189" cy="642881"/>
              </a:xfrm>
              <a:custGeom>
                <a:avLst/>
                <a:gdLst>
                  <a:gd name="T0" fmla="*/ 48973059 w 2306"/>
                  <a:gd name="T1" fmla="*/ 151800006 h 2681"/>
                  <a:gd name="T2" fmla="*/ 52886404 w 2306"/>
                  <a:gd name="T3" fmla="*/ 147142296 h 2681"/>
                  <a:gd name="T4" fmla="*/ 57893172 w 2306"/>
                  <a:gd name="T5" fmla="*/ 143289806 h 2681"/>
                  <a:gd name="T6" fmla="*/ 59792150 w 2306"/>
                  <a:gd name="T7" fmla="*/ 130007515 h 2681"/>
                  <a:gd name="T8" fmla="*/ 101399112 w 2306"/>
                  <a:gd name="T9" fmla="*/ 152949807 h 2681"/>
                  <a:gd name="T10" fmla="*/ 132244796 w 2306"/>
                  <a:gd name="T11" fmla="*/ 145359926 h 2681"/>
                  <a:gd name="T12" fmla="*/ 99730189 w 2306"/>
                  <a:gd name="T13" fmla="*/ 121037395 h 2681"/>
                  <a:gd name="T14" fmla="*/ 132072075 w 2306"/>
                  <a:gd name="T15" fmla="*/ 109249965 h 2681"/>
                  <a:gd name="T16" fmla="*/ 55476029 w 2306"/>
                  <a:gd name="T17" fmla="*/ 28462531 h 2681"/>
                  <a:gd name="T18" fmla="*/ 69747873 w 2306"/>
                  <a:gd name="T19" fmla="*/ 57550 h 2681"/>
                  <a:gd name="T20" fmla="*/ 44311734 w 2306"/>
                  <a:gd name="T21" fmla="*/ 14317471 h 2681"/>
                  <a:gd name="T22" fmla="*/ 13351142 w 2306"/>
                  <a:gd name="T23" fmla="*/ 26852571 h 2681"/>
                  <a:gd name="T24" fmla="*/ 7078468 w 2306"/>
                  <a:gd name="T25" fmla="*/ 53590042 h 2681"/>
                  <a:gd name="T26" fmla="*/ 16631414 w 2306"/>
                  <a:gd name="T27" fmla="*/ 66469963 h 2681"/>
                  <a:gd name="T28" fmla="*/ 25608860 w 2306"/>
                  <a:gd name="T29" fmla="*/ 59340002 h 2681"/>
                  <a:gd name="T30" fmla="*/ 31421183 w 2306"/>
                  <a:gd name="T31" fmla="*/ 94644984 h 2681"/>
                  <a:gd name="T32" fmla="*/ 34873937 w 2306"/>
                  <a:gd name="T33" fmla="*/ 99647514 h 2681"/>
                  <a:gd name="T34" fmla="*/ 42067313 w 2306"/>
                  <a:gd name="T35" fmla="*/ 129720005 h 2681"/>
                  <a:gd name="T36" fmla="*/ 41376906 w 2306"/>
                  <a:gd name="T37" fmla="*/ 143289806 h 2681"/>
                  <a:gd name="T38" fmla="*/ 35449435 w 2306"/>
                  <a:gd name="T39" fmla="*/ 153754787 h 2681"/>
                  <a:gd name="T40" fmla="*/ 46556156 w 2306"/>
                  <a:gd name="T41" fmla="*/ 22022451 h 2681"/>
                  <a:gd name="T42" fmla="*/ 55418455 w 2306"/>
                  <a:gd name="T43" fmla="*/ 45137392 h 2681"/>
                  <a:gd name="T44" fmla="*/ 28773984 w 2306"/>
                  <a:gd name="T45" fmla="*/ 53992412 h 2681"/>
                  <a:gd name="T46" fmla="*/ 17149339 w 2306"/>
                  <a:gd name="T47" fmla="*/ 27657551 h 2681"/>
                  <a:gd name="T48" fmla="*/ 46556156 w 2306"/>
                  <a:gd name="T49" fmla="*/ 22022451 h 2681"/>
                  <a:gd name="T50" fmla="*/ 30097464 w 2306"/>
                  <a:gd name="T51" fmla="*/ 59454863 h 2681"/>
                  <a:gd name="T52" fmla="*/ 54152549 w 2306"/>
                  <a:gd name="T53" fmla="*/ 48817472 h 2681"/>
                  <a:gd name="T54" fmla="*/ 69690299 w 2306"/>
                  <a:gd name="T55" fmla="*/ 57844903 h 2681"/>
                  <a:gd name="T56" fmla="*/ 91788593 w 2306"/>
                  <a:gd name="T57" fmla="*/ 82742454 h 2681"/>
                  <a:gd name="T58" fmla="*/ 39650409 w 2306"/>
                  <a:gd name="T59" fmla="*/ 92862374 h 2681"/>
                  <a:gd name="T60" fmla="*/ 35794639 w 2306"/>
                  <a:gd name="T61" fmla="*/ 92287354 h 2681"/>
                  <a:gd name="T62" fmla="*/ 38959763 w 2306"/>
                  <a:gd name="T63" fmla="*/ 96714864 h 2681"/>
                  <a:gd name="T64" fmla="*/ 92076462 w 2306"/>
                  <a:gd name="T65" fmla="*/ 87169964 h 2681"/>
                  <a:gd name="T66" fmla="*/ 110434132 w 2306"/>
                  <a:gd name="T67" fmla="*/ 93207434 h 2681"/>
                  <a:gd name="T68" fmla="*/ 94838809 w 2306"/>
                  <a:gd name="T69" fmla="*/ 102120004 h 2681"/>
                  <a:gd name="T70" fmla="*/ 47476858 w 2306"/>
                  <a:gd name="T71" fmla="*/ 105684984 h 2681"/>
                  <a:gd name="T72" fmla="*/ 38844855 w 2306"/>
                  <a:gd name="T73" fmla="*/ 97980004 h 2681"/>
                  <a:gd name="T74" fmla="*/ 90867890 w 2306"/>
                  <a:gd name="T75" fmla="*/ 117932335 h 2681"/>
                  <a:gd name="T76" fmla="*/ 86148991 w 2306"/>
                  <a:gd name="T77" fmla="*/ 118047435 h 2681"/>
                  <a:gd name="T78" fmla="*/ 65546899 w 2306"/>
                  <a:gd name="T79" fmla="*/ 111434945 h 2681"/>
                  <a:gd name="T80" fmla="*/ 96277436 w 2306"/>
                  <a:gd name="T81" fmla="*/ 105799845 h 2681"/>
                  <a:gd name="T82" fmla="*/ 90867890 w 2306"/>
                  <a:gd name="T83" fmla="*/ 117932335 h 2681"/>
                  <a:gd name="T84" fmla="*/ 81487666 w 2306"/>
                  <a:gd name="T85" fmla="*/ 121842375 h 2681"/>
                  <a:gd name="T86" fmla="*/ 56684600 w 2306"/>
                  <a:gd name="T87" fmla="*/ 126039925 h 2681"/>
                  <a:gd name="T88" fmla="*/ 50929851 w 2306"/>
                  <a:gd name="T89" fmla="*/ 134722296 h 2681"/>
                  <a:gd name="T90" fmla="*/ 45980657 w 2306"/>
                  <a:gd name="T91" fmla="*/ 118967515 h 2681"/>
                  <a:gd name="T92" fmla="*/ 104046311 w 2306"/>
                  <a:gd name="T93" fmla="*/ 150017396 h 2681"/>
                  <a:gd name="T94" fmla="*/ 93687811 w 2306"/>
                  <a:gd name="T95" fmla="*/ 121669965 h 2681"/>
                  <a:gd name="T96" fmla="*/ 69632725 w 2306"/>
                  <a:gd name="T97" fmla="*/ 5002530 h 2681"/>
                  <a:gd name="T98" fmla="*/ 53116699 w 2306"/>
                  <a:gd name="T99" fmla="*/ 24840001 h 2681"/>
                  <a:gd name="T100" fmla="*/ 68481728 w 2306"/>
                  <a:gd name="T101" fmla="*/ 7475020 h 2681"/>
                  <a:gd name="T102" fmla="*/ 17034191 w 2306"/>
                  <a:gd name="T103" fmla="*/ 54337472 h 2681"/>
                  <a:gd name="T104" fmla="*/ 10473648 w 2306"/>
                  <a:gd name="T105" fmla="*/ 51635022 h 2681"/>
                  <a:gd name="T106" fmla="*/ 25090935 w 2306"/>
                  <a:gd name="T107" fmla="*/ 55429962 h 268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06" h="2681">
                    <a:moveTo>
                      <a:pt x="720" y="2559"/>
                    </a:moveTo>
                    <a:cubicBezTo>
                      <a:pt x="851" y="2559"/>
                      <a:pt x="851" y="2559"/>
                      <a:pt x="851" y="2559"/>
                    </a:cubicBezTo>
                    <a:cubicBezTo>
                      <a:pt x="851" y="2640"/>
                      <a:pt x="851" y="2640"/>
                      <a:pt x="851" y="2640"/>
                    </a:cubicBezTo>
                    <a:cubicBezTo>
                      <a:pt x="851" y="2659"/>
                      <a:pt x="866" y="2674"/>
                      <a:pt x="885" y="2674"/>
                    </a:cubicBezTo>
                    <a:cubicBezTo>
                      <a:pt x="904" y="2674"/>
                      <a:pt x="919" y="2659"/>
                      <a:pt x="919" y="2640"/>
                    </a:cubicBezTo>
                    <a:cubicBezTo>
                      <a:pt x="919" y="2559"/>
                      <a:pt x="919" y="2559"/>
                      <a:pt x="919" y="2559"/>
                    </a:cubicBezTo>
                    <a:cubicBezTo>
                      <a:pt x="1006" y="2559"/>
                      <a:pt x="1006" y="2559"/>
                      <a:pt x="1006" y="2559"/>
                    </a:cubicBezTo>
                    <a:cubicBezTo>
                      <a:pt x="1024" y="2559"/>
                      <a:pt x="1039" y="2544"/>
                      <a:pt x="1039" y="2526"/>
                    </a:cubicBezTo>
                    <a:cubicBezTo>
                      <a:pt x="1039" y="2507"/>
                      <a:pt x="1024" y="2492"/>
                      <a:pt x="1006" y="2492"/>
                    </a:cubicBezTo>
                    <a:cubicBezTo>
                      <a:pt x="919" y="2492"/>
                      <a:pt x="919" y="2492"/>
                      <a:pt x="919" y="2492"/>
                    </a:cubicBezTo>
                    <a:cubicBezTo>
                      <a:pt x="919" y="2406"/>
                      <a:pt x="919" y="2406"/>
                      <a:pt x="919" y="2406"/>
                    </a:cubicBezTo>
                    <a:cubicBezTo>
                      <a:pt x="986" y="2391"/>
                      <a:pt x="1037" y="2333"/>
                      <a:pt x="1039" y="2261"/>
                    </a:cubicBezTo>
                    <a:cubicBezTo>
                      <a:pt x="1074" y="2268"/>
                      <a:pt x="1109" y="2272"/>
                      <a:pt x="1145" y="2272"/>
                    </a:cubicBezTo>
                    <a:cubicBezTo>
                      <a:pt x="1245" y="2272"/>
                      <a:pt x="1339" y="2244"/>
                      <a:pt x="1420" y="2196"/>
                    </a:cubicBezTo>
                    <a:cubicBezTo>
                      <a:pt x="1762" y="2660"/>
                      <a:pt x="1762" y="2660"/>
                      <a:pt x="1762" y="2660"/>
                    </a:cubicBezTo>
                    <a:cubicBezTo>
                      <a:pt x="1768" y="2668"/>
                      <a:pt x="1776" y="2672"/>
                      <a:pt x="1784" y="2674"/>
                    </a:cubicBezTo>
                    <a:cubicBezTo>
                      <a:pt x="1790" y="2675"/>
                      <a:pt x="1836" y="2681"/>
                      <a:pt x="1899" y="2681"/>
                    </a:cubicBezTo>
                    <a:cubicBezTo>
                      <a:pt x="2020" y="2681"/>
                      <a:pt x="2205" y="2658"/>
                      <a:pt x="2298" y="2528"/>
                    </a:cubicBezTo>
                    <a:cubicBezTo>
                      <a:pt x="2304" y="2521"/>
                      <a:pt x="2306" y="2512"/>
                      <a:pt x="2304" y="2503"/>
                    </a:cubicBezTo>
                    <a:cubicBezTo>
                      <a:pt x="2303" y="2494"/>
                      <a:pt x="2298" y="2486"/>
                      <a:pt x="2290" y="2481"/>
                    </a:cubicBezTo>
                    <a:cubicBezTo>
                      <a:pt x="1733" y="2105"/>
                      <a:pt x="1733" y="2105"/>
                      <a:pt x="1733" y="2105"/>
                    </a:cubicBezTo>
                    <a:cubicBezTo>
                      <a:pt x="2040" y="2064"/>
                      <a:pt x="2273" y="1960"/>
                      <a:pt x="2285" y="1954"/>
                    </a:cubicBezTo>
                    <a:cubicBezTo>
                      <a:pt x="2295" y="1950"/>
                      <a:pt x="2302" y="1941"/>
                      <a:pt x="2304" y="1930"/>
                    </a:cubicBezTo>
                    <a:cubicBezTo>
                      <a:pt x="2306" y="1919"/>
                      <a:pt x="2303" y="1908"/>
                      <a:pt x="2295" y="1900"/>
                    </a:cubicBezTo>
                    <a:cubicBezTo>
                      <a:pt x="2264" y="1867"/>
                      <a:pt x="1644" y="1223"/>
                      <a:pt x="1208" y="921"/>
                    </a:cubicBezTo>
                    <a:cubicBezTo>
                      <a:pt x="1200" y="874"/>
                      <a:pt x="1183" y="828"/>
                      <a:pt x="1155" y="786"/>
                    </a:cubicBezTo>
                    <a:cubicBezTo>
                      <a:pt x="964" y="495"/>
                      <a:pt x="964" y="495"/>
                      <a:pt x="964" y="495"/>
                    </a:cubicBezTo>
                    <a:cubicBezTo>
                      <a:pt x="1140" y="465"/>
                      <a:pt x="1232" y="331"/>
                      <a:pt x="1237" y="324"/>
                    </a:cubicBezTo>
                    <a:cubicBezTo>
                      <a:pt x="1287" y="245"/>
                      <a:pt x="1294" y="83"/>
                      <a:pt x="1261" y="28"/>
                    </a:cubicBezTo>
                    <a:cubicBezTo>
                      <a:pt x="1244" y="1"/>
                      <a:pt x="1221" y="0"/>
                      <a:pt x="1212" y="1"/>
                    </a:cubicBezTo>
                    <a:cubicBezTo>
                      <a:pt x="1181" y="4"/>
                      <a:pt x="1155" y="35"/>
                      <a:pt x="1127" y="105"/>
                    </a:cubicBezTo>
                    <a:cubicBezTo>
                      <a:pt x="1047" y="304"/>
                      <a:pt x="783" y="251"/>
                      <a:pt x="772" y="249"/>
                    </a:cubicBezTo>
                    <a:cubicBezTo>
                      <a:pt x="771" y="249"/>
                      <a:pt x="770" y="249"/>
                      <a:pt x="770" y="249"/>
                    </a:cubicBezTo>
                    <a:cubicBezTo>
                      <a:pt x="713" y="210"/>
                      <a:pt x="645" y="188"/>
                      <a:pt x="573" y="188"/>
                    </a:cubicBezTo>
                    <a:cubicBezTo>
                      <a:pt x="505" y="188"/>
                      <a:pt x="439" y="208"/>
                      <a:pt x="382" y="246"/>
                    </a:cubicBezTo>
                    <a:cubicBezTo>
                      <a:pt x="304" y="297"/>
                      <a:pt x="250" y="376"/>
                      <a:pt x="232" y="467"/>
                    </a:cubicBezTo>
                    <a:cubicBezTo>
                      <a:pt x="229" y="481"/>
                      <a:pt x="227" y="495"/>
                      <a:pt x="226" y="509"/>
                    </a:cubicBezTo>
                    <a:cubicBezTo>
                      <a:pt x="185" y="536"/>
                      <a:pt x="0" y="678"/>
                      <a:pt x="122" y="929"/>
                    </a:cubicBezTo>
                    <a:cubicBezTo>
                      <a:pt x="122" y="930"/>
                      <a:pt x="123" y="931"/>
                      <a:pt x="123" y="932"/>
                    </a:cubicBezTo>
                    <a:cubicBezTo>
                      <a:pt x="250" y="1141"/>
                      <a:pt x="250" y="1141"/>
                      <a:pt x="250" y="1141"/>
                    </a:cubicBezTo>
                    <a:cubicBezTo>
                      <a:pt x="257" y="1151"/>
                      <a:pt x="268" y="1157"/>
                      <a:pt x="279" y="1157"/>
                    </a:cubicBezTo>
                    <a:cubicBezTo>
                      <a:pt x="283" y="1157"/>
                      <a:pt x="286" y="1157"/>
                      <a:pt x="289" y="1156"/>
                    </a:cubicBezTo>
                    <a:cubicBezTo>
                      <a:pt x="294" y="1154"/>
                      <a:pt x="340" y="1139"/>
                      <a:pt x="364" y="1088"/>
                    </a:cubicBezTo>
                    <a:cubicBezTo>
                      <a:pt x="375" y="1067"/>
                      <a:pt x="380" y="1044"/>
                      <a:pt x="380" y="1018"/>
                    </a:cubicBezTo>
                    <a:cubicBezTo>
                      <a:pt x="398" y="1026"/>
                      <a:pt x="420" y="1032"/>
                      <a:pt x="445" y="1032"/>
                    </a:cubicBezTo>
                    <a:cubicBezTo>
                      <a:pt x="445" y="1032"/>
                      <a:pt x="445" y="1032"/>
                      <a:pt x="445" y="1032"/>
                    </a:cubicBezTo>
                    <a:cubicBezTo>
                      <a:pt x="447" y="1032"/>
                      <a:pt x="448" y="1032"/>
                      <a:pt x="450" y="1032"/>
                    </a:cubicBezTo>
                    <a:cubicBezTo>
                      <a:pt x="373" y="1219"/>
                      <a:pt x="409" y="1440"/>
                      <a:pt x="546" y="1646"/>
                    </a:cubicBezTo>
                    <a:cubicBezTo>
                      <a:pt x="547" y="1648"/>
                      <a:pt x="548" y="1649"/>
                      <a:pt x="549" y="1651"/>
                    </a:cubicBezTo>
                    <a:cubicBezTo>
                      <a:pt x="567" y="1677"/>
                      <a:pt x="586" y="1702"/>
                      <a:pt x="606" y="1728"/>
                    </a:cubicBezTo>
                    <a:cubicBezTo>
                      <a:pt x="606" y="1730"/>
                      <a:pt x="606" y="1732"/>
                      <a:pt x="606" y="1733"/>
                    </a:cubicBezTo>
                    <a:cubicBezTo>
                      <a:pt x="606" y="1859"/>
                      <a:pt x="650" y="1981"/>
                      <a:pt x="731" y="2077"/>
                    </a:cubicBezTo>
                    <a:cubicBezTo>
                      <a:pt x="731" y="2078"/>
                      <a:pt x="731" y="2078"/>
                      <a:pt x="731" y="2079"/>
                    </a:cubicBezTo>
                    <a:cubicBezTo>
                      <a:pt x="731" y="2256"/>
                      <a:pt x="731" y="2256"/>
                      <a:pt x="731" y="2256"/>
                    </a:cubicBezTo>
                    <a:cubicBezTo>
                      <a:pt x="731" y="2329"/>
                      <a:pt x="782" y="2391"/>
                      <a:pt x="851" y="2406"/>
                    </a:cubicBezTo>
                    <a:cubicBezTo>
                      <a:pt x="851" y="2492"/>
                      <a:pt x="851" y="2492"/>
                      <a:pt x="851" y="2492"/>
                    </a:cubicBezTo>
                    <a:cubicBezTo>
                      <a:pt x="719" y="2492"/>
                      <a:pt x="719" y="2492"/>
                      <a:pt x="719" y="2492"/>
                    </a:cubicBezTo>
                    <a:cubicBezTo>
                      <a:pt x="718" y="2492"/>
                      <a:pt x="717" y="2492"/>
                      <a:pt x="716" y="2492"/>
                    </a:cubicBezTo>
                    <a:cubicBezTo>
                      <a:pt x="670" y="2496"/>
                      <a:pt x="582" y="2531"/>
                      <a:pt x="582" y="2640"/>
                    </a:cubicBezTo>
                    <a:cubicBezTo>
                      <a:pt x="582" y="2659"/>
                      <a:pt x="597" y="2674"/>
                      <a:pt x="616" y="2674"/>
                    </a:cubicBezTo>
                    <a:cubicBezTo>
                      <a:pt x="634" y="2674"/>
                      <a:pt x="649" y="2659"/>
                      <a:pt x="649" y="2640"/>
                    </a:cubicBezTo>
                    <a:cubicBezTo>
                      <a:pt x="649" y="2571"/>
                      <a:pt x="706" y="2561"/>
                      <a:pt x="720" y="2559"/>
                    </a:cubicBezTo>
                    <a:close/>
                    <a:moveTo>
                      <a:pt x="809" y="383"/>
                    </a:moveTo>
                    <a:cubicBezTo>
                      <a:pt x="1099" y="823"/>
                      <a:pt x="1099" y="823"/>
                      <a:pt x="1099" y="823"/>
                    </a:cubicBezTo>
                    <a:cubicBezTo>
                      <a:pt x="1108" y="836"/>
                      <a:pt x="1115" y="850"/>
                      <a:pt x="1121" y="865"/>
                    </a:cubicBezTo>
                    <a:cubicBezTo>
                      <a:pt x="1063" y="829"/>
                      <a:pt x="1010" y="801"/>
                      <a:pt x="963" y="785"/>
                    </a:cubicBezTo>
                    <a:cubicBezTo>
                      <a:pt x="919" y="769"/>
                      <a:pt x="874" y="761"/>
                      <a:pt x="829" y="761"/>
                    </a:cubicBezTo>
                    <a:cubicBezTo>
                      <a:pt x="705" y="761"/>
                      <a:pt x="592" y="820"/>
                      <a:pt x="514" y="920"/>
                    </a:cubicBezTo>
                    <a:cubicBezTo>
                      <a:pt x="509" y="926"/>
                      <a:pt x="505" y="933"/>
                      <a:pt x="500" y="939"/>
                    </a:cubicBezTo>
                    <a:cubicBezTo>
                      <a:pt x="338" y="693"/>
                      <a:pt x="338" y="693"/>
                      <a:pt x="338" y="693"/>
                    </a:cubicBezTo>
                    <a:cubicBezTo>
                      <a:pt x="307" y="646"/>
                      <a:pt x="292" y="592"/>
                      <a:pt x="292" y="538"/>
                    </a:cubicBezTo>
                    <a:cubicBezTo>
                      <a:pt x="292" y="519"/>
                      <a:pt x="294" y="500"/>
                      <a:pt x="298" y="481"/>
                    </a:cubicBezTo>
                    <a:cubicBezTo>
                      <a:pt x="313" y="407"/>
                      <a:pt x="356" y="343"/>
                      <a:pt x="419" y="302"/>
                    </a:cubicBezTo>
                    <a:cubicBezTo>
                      <a:pt x="465" y="272"/>
                      <a:pt x="518" y="256"/>
                      <a:pt x="573" y="256"/>
                    </a:cubicBezTo>
                    <a:cubicBezTo>
                      <a:pt x="669" y="256"/>
                      <a:pt x="757" y="303"/>
                      <a:pt x="809" y="383"/>
                    </a:cubicBezTo>
                    <a:close/>
                    <a:moveTo>
                      <a:pt x="507" y="1072"/>
                    </a:moveTo>
                    <a:cubicBezTo>
                      <a:pt x="510" y="1063"/>
                      <a:pt x="513" y="1055"/>
                      <a:pt x="517" y="1047"/>
                    </a:cubicBezTo>
                    <a:cubicBezTo>
                      <a:pt x="519" y="1042"/>
                      <a:pt x="521" y="1038"/>
                      <a:pt x="523" y="1034"/>
                    </a:cubicBezTo>
                    <a:cubicBezTo>
                      <a:pt x="528" y="1023"/>
                      <a:pt x="534" y="1011"/>
                      <a:pt x="541" y="1000"/>
                    </a:cubicBezTo>
                    <a:cubicBezTo>
                      <a:pt x="605" y="893"/>
                      <a:pt x="712" y="829"/>
                      <a:pt x="829" y="829"/>
                    </a:cubicBezTo>
                    <a:cubicBezTo>
                      <a:pt x="866" y="829"/>
                      <a:pt x="904" y="836"/>
                      <a:pt x="941" y="849"/>
                    </a:cubicBezTo>
                    <a:cubicBezTo>
                      <a:pt x="998" y="869"/>
                      <a:pt x="1068" y="908"/>
                      <a:pt x="1144" y="960"/>
                    </a:cubicBezTo>
                    <a:cubicBezTo>
                      <a:pt x="1156" y="967"/>
                      <a:pt x="1167" y="975"/>
                      <a:pt x="1179" y="983"/>
                    </a:cubicBezTo>
                    <a:cubicBezTo>
                      <a:pt x="1190" y="991"/>
                      <a:pt x="1200" y="998"/>
                      <a:pt x="1211" y="1006"/>
                    </a:cubicBezTo>
                    <a:cubicBezTo>
                      <a:pt x="1355" y="1110"/>
                      <a:pt x="1517" y="1248"/>
                      <a:pt x="1669" y="1387"/>
                    </a:cubicBezTo>
                    <a:cubicBezTo>
                      <a:pt x="1662" y="1393"/>
                      <a:pt x="1654" y="1399"/>
                      <a:pt x="1646" y="1405"/>
                    </a:cubicBezTo>
                    <a:cubicBezTo>
                      <a:pt x="1629" y="1417"/>
                      <a:pt x="1612" y="1428"/>
                      <a:pt x="1595" y="1439"/>
                    </a:cubicBezTo>
                    <a:cubicBezTo>
                      <a:pt x="1586" y="1445"/>
                      <a:pt x="1577" y="1451"/>
                      <a:pt x="1567" y="1457"/>
                    </a:cubicBezTo>
                    <a:cubicBezTo>
                      <a:pt x="1557" y="1463"/>
                      <a:pt x="1547" y="1468"/>
                      <a:pt x="1538" y="1473"/>
                    </a:cubicBezTo>
                    <a:cubicBezTo>
                      <a:pt x="1217" y="1651"/>
                      <a:pt x="861" y="1637"/>
                      <a:pt x="689" y="1615"/>
                    </a:cubicBezTo>
                    <a:cubicBezTo>
                      <a:pt x="680" y="1614"/>
                      <a:pt x="672" y="1613"/>
                      <a:pt x="664" y="1612"/>
                    </a:cubicBezTo>
                    <a:cubicBezTo>
                      <a:pt x="661" y="1611"/>
                      <a:pt x="658" y="1611"/>
                      <a:pt x="655" y="1610"/>
                    </a:cubicBezTo>
                    <a:cubicBezTo>
                      <a:pt x="643" y="1608"/>
                      <a:pt x="631" y="1607"/>
                      <a:pt x="622" y="1605"/>
                    </a:cubicBezTo>
                    <a:cubicBezTo>
                      <a:pt x="611" y="1603"/>
                      <a:pt x="603" y="1601"/>
                      <a:pt x="597" y="1600"/>
                    </a:cubicBezTo>
                    <a:cubicBezTo>
                      <a:pt x="480" y="1421"/>
                      <a:pt x="447" y="1232"/>
                      <a:pt x="507" y="1072"/>
                    </a:cubicBezTo>
                    <a:close/>
                    <a:moveTo>
                      <a:pt x="677" y="1682"/>
                    </a:moveTo>
                    <a:cubicBezTo>
                      <a:pt x="733" y="1690"/>
                      <a:pt x="809" y="1697"/>
                      <a:pt x="897" y="1697"/>
                    </a:cubicBezTo>
                    <a:cubicBezTo>
                      <a:pt x="1088" y="1697"/>
                      <a:pt x="1337" y="1664"/>
                      <a:pt x="1571" y="1533"/>
                    </a:cubicBezTo>
                    <a:cubicBezTo>
                      <a:pt x="1581" y="1527"/>
                      <a:pt x="1591" y="1522"/>
                      <a:pt x="1600" y="1516"/>
                    </a:cubicBezTo>
                    <a:cubicBezTo>
                      <a:pt x="1610" y="1510"/>
                      <a:pt x="1620" y="1504"/>
                      <a:pt x="1629" y="1498"/>
                    </a:cubicBezTo>
                    <a:cubicBezTo>
                      <a:pt x="1660" y="1478"/>
                      <a:pt x="1690" y="1457"/>
                      <a:pt x="1720" y="1433"/>
                    </a:cubicBezTo>
                    <a:cubicBezTo>
                      <a:pt x="1790" y="1498"/>
                      <a:pt x="1858" y="1561"/>
                      <a:pt x="1919" y="1621"/>
                    </a:cubicBezTo>
                    <a:cubicBezTo>
                      <a:pt x="1909" y="1629"/>
                      <a:pt x="1898" y="1638"/>
                      <a:pt x="1887" y="1645"/>
                    </a:cubicBezTo>
                    <a:cubicBezTo>
                      <a:pt x="1821" y="1693"/>
                      <a:pt x="1752" y="1731"/>
                      <a:pt x="1683" y="1762"/>
                    </a:cubicBezTo>
                    <a:cubicBezTo>
                      <a:pt x="1671" y="1767"/>
                      <a:pt x="1659" y="1771"/>
                      <a:pt x="1648" y="1776"/>
                    </a:cubicBezTo>
                    <a:cubicBezTo>
                      <a:pt x="1636" y="1781"/>
                      <a:pt x="1624" y="1785"/>
                      <a:pt x="1613" y="1790"/>
                    </a:cubicBezTo>
                    <a:cubicBezTo>
                      <a:pt x="1325" y="1893"/>
                      <a:pt x="1040" y="1872"/>
                      <a:pt x="905" y="1852"/>
                    </a:cubicBezTo>
                    <a:cubicBezTo>
                      <a:pt x="856" y="1845"/>
                      <a:pt x="827" y="1838"/>
                      <a:pt x="825" y="1838"/>
                    </a:cubicBezTo>
                    <a:cubicBezTo>
                      <a:pt x="821" y="1837"/>
                      <a:pt x="816" y="1837"/>
                      <a:pt x="812" y="1838"/>
                    </a:cubicBezTo>
                    <a:cubicBezTo>
                      <a:pt x="771" y="1805"/>
                      <a:pt x="732" y="1769"/>
                      <a:pt x="696" y="1729"/>
                    </a:cubicBezTo>
                    <a:cubicBezTo>
                      <a:pt x="689" y="1721"/>
                      <a:pt x="682" y="1712"/>
                      <a:pt x="675" y="1704"/>
                    </a:cubicBezTo>
                    <a:cubicBezTo>
                      <a:pt x="668" y="1696"/>
                      <a:pt x="661" y="1687"/>
                      <a:pt x="654" y="1679"/>
                    </a:cubicBezTo>
                    <a:cubicBezTo>
                      <a:pt x="661" y="1680"/>
                      <a:pt x="669" y="1681"/>
                      <a:pt x="677" y="1682"/>
                    </a:cubicBezTo>
                    <a:close/>
                    <a:moveTo>
                      <a:pt x="1579" y="2051"/>
                    </a:moveTo>
                    <a:cubicBezTo>
                      <a:pt x="1565" y="2052"/>
                      <a:pt x="1550" y="2053"/>
                      <a:pt x="1536" y="2053"/>
                    </a:cubicBezTo>
                    <a:cubicBezTo>
                      <a:pt x="1523" y="2053"/>
                      <a:pt x="1510" y="2053"/>
                      <a:pt x="1497" y="2053"/>
                    </a:cubicBezTo>
                    <a:cubicBezTo>
                      <a:pt x="1497" y="2053"/>
                      <a:pt x="1497" y="2053"/>
                      <a:pt x="1497" y="2053"/>
                    </a:cubicBezTo>
                    <a:cubicBezTo>
                      <a:pt x="1495" y="2053"/>
                      <a:pt x="1493" y="2053"/>
                      <a:pt x="1490" y="2053"/>
                    </a:cubicBezTo>
                    <a:cubicBezTo>
                      <a:pt x="1283" y="2052"/>
                      <a:pt x="1101" y="2010"/>
                      <a:pt x="947" y="1927"/>
                    </a:cubicBezTo>
                    <a:cubicBezTo>
                      <a:pt x="1000" y="1933"/>
                      <a:pt x="1065" y="1938"/>
                      <a:pt x="1139" y="1938"/>
                    </a:cubicBezTo>
                    <a:cubicBezTo>
                      <a:pt x="1272" y="1938"/>
                      <a:pt x="1432" y="1922"/>
                      <a:pt x="1596" y="1868"/>
                    </a:cubicBezTo>
                    <a:cubicBezTo>
                      <a:pt x="1609" y="1864"/>
                      <a:pt x="1622" y="1859"/>
                      <a:pt x="1635" y="1855"/>
                    </a:cubicBezTo>
                    <a:cubicBezTo>
                      <a:pt x="1648" y="1850"/>
                      <a:pt x="1660" y="1845"/>
                      <a:pt x="1673" y="1840"/>
                    </a:cubicBezTo>
                    <a:cubicBezTo>
                      <a:pt x="1773" y="1800"/>
                      <a:pt x="1874" y="1744"/>
                      <a:pt x="1969" y="1668"/>
                    </a:cubicBezTo>
                    <a:cubicBezTo>
                      <a:pt x="2079" y="1776"/>
                      <a:pt x="2167" y="1865"/>
                      <a:pt x="2212" y="1911"/>
                    </a:cubicBezTo>
                    <a:cubicBezTo>
                      <a:pt x="2114" y="1950"/>
                      <a:pt x="1864" y="2036"/>
                      <a:pt x="1579" y="2051"/>
                    </a:cubicBezTo>
                    <a:close/>
                    <a:moveTo>
                      <a:pt x="791" y="2044"/>
                    </a:moveTo>
                    <a:cubicBezTo>
                      <a:pt x="732" y="1977"/>
                      <a:pt x="694" y="1896"/>
                      <a:pt x="680" y="1810"/>
                    </a:cubicBezTo>
                    <a:cubicBezTo>
                      <a:pt x="868" y="1999"/>
                      <a:pt x="1115" y="2103"/>
                      <a:pt x="1416" y="2119"/>
                    </a:cubicBezTo>
                    <a:cubicBezTo>
                      <a:pt x="1339" y="2173"/>
                      <a:pt x="1246" y="2204"/>
                      <a:pt x="1145" y="2204"/>
                    </a:cubicBezTo>
                    <a:cubicBezTo>
                      <a:pt x="1101" y="2204"/>
                      <a:pt x="1057" y="2198"/>
                      <a:pt x="1015" y="2186"/>
                    </a:cubicBezTo>
                    <a:cubicBezTo>
                      <a:pt x="1005" y="2183"/>
                      <a:pt x="994" y="2185"/>
                      <a:pt x="985" y="2192"/>
                    </a:cubicBezTo>
                    <a:cubicBezTo>
                      <a:pt x="977" y="2198"/>
                      <a:pt x="972" y="2208"/>
                      <a:pt x="972" y="2219"/>
                    </a:cubicBezTo>
                    <a:cubicBezTo>
                      <a:pt x="972" y="2256"/>
                      <a:pt x="972" y="2256"/>
                      <a:pt x="972" y="2256"/>
                    </a:cubicBezTo>
                    <a:cubicBezTo>
                      <a:pt x="972" y="2304"/>
                      <a:pt x="933" y="2343"/>
                      <a:pt x="885" y="2343"/>
                    </a:cubicBezTo>
                    <a:cubicBezTo>
                      <a:pt x="837" y="2343"/>
                      <a:pt x="798" y="2304"/>
                      <a:pt x="798" y="2256"/>
                    </a:cubicBezTo>
                    <a:cubicBezTo>
                      <a:pt x="798" y="2079"/>
                      <a:pt x="798" y="2079"/>
                      <a:pt x="798" y="2079"/>
                    </a:cubicBezTo>
                    <a:cubicBezTo>
                      <a:pt x="798" y="2075"/>
                      <a:pt x="798" y="2072"/>
                      <a:pt x="799" y="2069"/>
                    </a:cubicBezTo>
                    <a:cubicBezTo>
                      <a:pt x="800" y="2060"/>
                      <a:pt x="797" y="2051"/>
                      <a:pt x="791" y="2044"/>
                    </a:cubicBezTo>
                    <a:close/>
                    <a:moveTo>
                      <a:pt x="2221" y="2515"/>
                    </a:moveTo>
                    <a:cubicBezTo>
                      <a:pt x="2105" y="2632"/>
                      <a:pt x="1867" y="2615"/>
                      <a:pt x="1808" y="2609"/>
                    </a:cubicBezTo>
                    <a:cubicBezTo>
                      <a:pt x="1476" y="2158"/>
                      <a:pt x="1476" y="2158"/>
                      <a:pt x="1476" y="2158"/>
                    </a:cubicBezTo>
                    <a:cubicBezTo>
                      <a:pt x="1491" y="2146"/>
                      <a:pt x="1505" y="2134"/>
                      <a:pt x="1519" y="2121"/>
                    </a:cubicBezTo>
                    <a:cubicBezTo>
                      <a:pt x="1556" y="2120"/>
                      <a:pt x="1592" y="2118"/>
                      <a:pt x="1628" y="2116"/>
                    </a:cubicBezTo>
                    <a:lnTo>
                      <a:pt x="2221" y="2515"/>
                    </a:lnTo>
                    <a:close/>
                    <a:moveTo>
                      <a:pt x="1190" y="130"/>
                    </a:moveTo>
                    <a:cubicBezTo>
                      <a:pt x="1198" y="110"/>
                      <a:pt x="1205" y="96"/>
                      <a:pt x="1210" y="87"/>
                    </a:cubicBezTo>
                    <a:cubicBezTo>
                      <a:pt x="1218" y="134"/>
                      <a:pt x="1213" y="236"/>
                      <a:pt x="1180" y="288"/>
                    </a:cubicBezTo>
                    <a:cubicBezTo>
                      <a:pt x="1180" y="289"/>
                      <a:pt x="1090" y="417"/>
                      <a:pt x="926" y="432"/>
                    </a:cubicBezTo>
                    <a:cubicBezTo>
                      <a:pt x="925" y="432"/>
                      <a:pt x="924" y="432"/>
                      <a:pt x="923" y="432"/>
                    </a:cubicBezTo>
                    <a:cubicBezTo>
                      <a:pt x="866" y="346"/>
                      <a:pt x="866" y="346"/>
                      <a:pt x="866" y="346"/>
                    </a:cubicBezTo>
                    <a:cubicBezTo>
                      <a:pt x="861" y="338"/>
                      <a:pt x="856" y="331"/>
                      <a:pt x="850" y="325"/>
                    </a:cubicBezTo>
                    <a:cubicBezTo>
                      <a:pt x="971" y="326"/>
                      <a:pt x="1127" y="286"/>
                      <a:pt x="1190" y="130"/>
                    </a:cubicBezTo>
                    <a:close/>
                    <a:moveTo>
                      <a:pt x="356" y="914"/>
                    </a:moveTo>
                    <a:cubicBezTo>
                      <a:pt x="346" y="900"/>
                      <a:pt x="328" y="895"/>
                      <a:pt x="312" y="903"/>
                    </a:cubicBezTo>
                    <a:cubicBezTo>
                      <a:pt x="297" y="911"/>
                      <a:pt x="290" y="929"/>
                      <a:pt x="296" y="945"/>
                    </a:cubicBezTo>
                    <a:cubicBezTo>
                      <a:pt x="314" y="992"/>
                      <a:pt x="317" y="1031"/>
                      <a:pt x="304" y="1058"/>
                    </a:cubicBezTo>
                    <a:cubicBezTo>
                      <a:pt x="300" y="1066"/>
                      <a:pt x="295" y="1072"/>
                      <a:pt x="290" y="1077"/>
                    </a:cubicBezTo>
                    <a:cubicBezTo>
                      <a:pt x="182" y="898"/>
                      <a:pt x="182" y="898"/>
                      <a:pt x="182" y="898"/>
                    </a:cubicBezTo>
                    <a:cubicBezTo>
                      <a:pt x="105" y="739"/>
                      <a:pt x="179" y="638"/>
                      <a:pt x="229" y="592"/>
                    </a:cubicBezTo>
                    <a:cubicBezTo>
                      <a:pt x="236" y="640"/>
                      <a:pt x="254" y="687"/>
                      <a:pt x="282" y="730"/>
                    </a:cubicBezTo>
                    <a:cubicBezTo>
                      <a:pt x="436" y="964"/>
                      <a:pt x="436" y="964"/>
                      <a:pt x="436" y="964"/>
                    </a:cubicBezTo>
                    <a:cubicBezTo>
                      <a:pt x="387" y="959"/>
                      <a:pt x="356" y="914"/>
                      <a:pt x="356" y="91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NZ"/>
              </a:p>
            </p:txBody>
          </p:sp>
        </p:grpSp>
        <p:grpSp>
          <p:nvGrpSpPr>
            <p:cNvPr id="210959" name="Grupa 65">
              <a:extLst>
                <a:ext uri="{FF2B5EF4-FFF2-40B4-BE49-F238E27FC236}">
                  <a16:creationId xmlns:a16="http://schemas.microsoft.com/office/drawing/2014/main" id="{60D23886-DC28-42BD-73DE-D0EF64089BDB}"/>
                </a:ext>
              </a:extLst>
            </p:cNvPr>
            <p:cNvGrpSpPr>
              <a:grpSpLocks/>
            </p:cNvGrpSpPr>
            <p:nvPr/>
          </p:nvGrpSpPr>
          <p:grpSpPr bwMode="auto">
            <a:xfrm>
              <a:off x="882542" y="4479455"/>
              <a:ext cx="1071506" cy="1110579"/>
              <a:chOff x="3306643" y="4121863"/>
              <a:chExt cx="1071506" cy="1110579"/>
            </a:xfrm>
          </p:grpSpPr>
          <p:sp>
            <p:nvSpPr>
              <p:cNvPr id="20" name="Elipsa 66">
                <a:extLst>
                  <a:ext uri="{FF2B5EF4-FFF2-40B4-BE49-F238E27FC236}">
                    <a16:creationId xmlns:a16="http://schemas.microsoft.com/office/drawing/2014/main" id="{27EEC0CC-01B3-3448-974F-DF74BB03786C}"/>
                  </a:ext>
                </a:extLst>
              </p:cNvPr>
              <p:cNvSpPr/>
              <p:nvPr/>
            </p:nvSpPr>
            <p:spPr>
              <a:xfrm>
                <a:off x="3306643" y="4121863"/>
                <a:ext cx="1071506" cy="1071424"/>
              </a:xfrm>
              <a:prstGeom prst="ellipse">
                <a:avLst/>
              </a:prstGeom>
              <a:solidFill>
                <a:srgbClr val="00713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sp>
            <p:nvSpPr>
              <p:cNvPr id="210965" name="pole tekstowe 67">
                <a:extLst>
                  <a:ext uri="{FF2B5EF4-FFF2-40B4-BE49-F238E27FC236}">
                    <a16:creationId xmlns:a16="http://schemas.microsoft.com/office/drawing/2014/main" id="{B654C977-D836-B78C-7EC3-B35342B4847C}"/>
                  </a:ext>
                </a:extLst>
              </p:cNvPr>
              <p:cNvSpPr txBox="1">
                <a:spLocks noChangeArrowheads="1"/>
              </p:cNvSpPr>
              <p:nvPr/>
            </p:nvSpPr>
            <p:spPr bwMode="auto">
              <a:xfrm>
                <a:off x="3622763" y="4124446"/>
                <a:ext cx="736614" cy="1107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6600" b="1">
                    <a:solidFill>
                      <a:schemeClr val="bg1"/>
                    </a:solidFill>
                    <a:latin typeface="Century Gothic" panose="020B0502020202020204" pitchFamily="34" charset="0"/>
                  </a:rPr>
                  <a:t>S</a:t>
                </a:r>
              </a:p>
            </p:txBody>
          </p:sp>
          <p:sp>
            <p:nvSpPr>
              <p:cNvPr id="210966" name="Freeform 5">
                <a:extLst>
                  <a:ext uri="{FF2B5EF4-FFF2-40B4-BE49-F238E27FC236}">
                    <a16:creationId xmlns:a16="http://schemas.microsoft.com/office/drawing/2014/main" id="{46DD6365-830F-1491-69A7-871912FD33C6}"/>
                  </a:ext>
                </a:extLst>
              </p:cNvPr>
              <p:cNvSpPr>
                <a:spLocks noEditPoints="1"/>
              </p:cNvSpPr>
              <p:nvPr/>
            </p:nvSpPr>
            <p:spPr bwMode="auto">
              <a:xfrm>
                <a:off x="3516416" y="4330904"/>
                <a:ext cx="525502" cy="632112"/>
              </a:xfrm>
              <a:custGeom>
                <a:avLst/>
                <a:gdLst>
                  <a:gd name="T0" fmla="*/ 29811445 w 2410"/>
                  <a:gd name="T1" fmla="*/ 122286488 h 2895"/>
                  <a:gd name="T2" fmla="*/ 37513865 w 2410"/>
                  <a:gd name="T3" fmla="*/ 129818992 h 2895"/>
                  <a:gd name="T4" fmla="*/ 29098201 w 2410"/>
                  <a:gd name="T5" fmla="*/ 138019199 h 2895"/>
                  <a:gd name="T6" fmla="*/ 55723927 w 2410"/>
                  <a:gd name="T7" fmla="*/ 135397080 h 2895"/>
                  <a:gd name="T8" fmla="*/ 43409518 w 2410"/>
                  <a:gd name="T9" fmla="*/ 128674859 h 2895"/>
                  <a:gd name="T10" fmla="*/ 46642773 w 2410"/>
                  <a:gd name="T11" fmla="*/ 123859672 h 2895"/>
                  <a:gd name="T12" fmla="*/ 114490968 w 2410"/>
                  <a:gd name="T13" fmla="*/ 93395367 h 2895"/>
                  <a:gd name="T14" fmla="*/ 111638212 w 2410"/>
                  <a:gd name="T15" fmla="*/ 82573042 h 2895"/>
                  <a:gd name="T16" fmla="*/ 91573630 w 2410"/>
                  <a:gd name="T17" fmla="*/ 69510267 h 2895"/>
                  <a:gd name="T18" fmla="*/ 35136459 w 2410"/>
                  <a:gd name="T19" fmla="*/ 5053621 h 2895"/>
                  <a:gd name="T20" fmla="*/ 47535 w 2410"/>
                  <a:gd name="T21" fmla="*/ 19832814 h 2895"/>
                  <a:gd name="T22" fmla="*/ 12552084 w 2410"/>
                  <a:gd name="T23" fmla="*/ 21644432 h 2895"/>
                  <a:gd name="T24" fmla="*/ 1711697 w 2410"/>
                  <a:gd name="T25" fmla="*/ 73276519 h 2895"/>
                  <a:gd name="T26" fmla="*/ 34946319 w 2410"/>
                  <a:gd name="T27" fmla="*/ 111941031 h 2895"/>
                  <a:gd name="T28" fmla="*/ 101273175 w 2410"/>
                  <a:gd name="T29" fmla="*/ 85910462 h 2895"/>
                  <a:gd name="T30" fmla="*/ 94141176 w 2410"/>
                  <a:gd name="T31" fmla="*/ 84813928 h 2895"/>
                  <a:gd name="T32" fmla="*/ 76073719 w 2410"/>
                  <a:gd name="T33" fmla="*/ 88198729 h 2895"/>
                  <a:gd name="T34" fmla="*/ 43599658 w 2410"/>
                  <a:gd name="T35" fmla="*/ 85195378 h 2895"/>
                  <a:gd name="T36" fmla="*/ 75598151 w 2410"/>
                  <a:gd name="T37" fmla="*/ 77471821 h 2895"/>
                  <a:gd name="T38" fmla="*/ 87056929 w 2410"/>
                  <a:gd name="T39" fmla="*/ 77281205 h 2895"/>
                  <a:gd name="T40" fmla="*/ 102699445 w 2410"/>
                  <a:gd name="T41" fmla="*/ 85815045 h 2895"/>
                  <a:gd name="T42" fmla="*/ 88768626 w 2410"/>
                  <a:gd name="T43" fmla="*/ 71655518 h 2895"/>
                  <a:gd name="T44" fmla="*/ 76311394 w 2410"/>
                  <a:gd name="T45" fmla="*/ 74325454 h 2895"/>
                  <a:gd name="T46" fmla="*/ 73458638 w 2410"/>
                  <a:gd name="T47" fmla="*/ 74754504 h 2895"/>
                  <a:gd name="T48" fmla="*/ 55343647 w 2410"/>
                  <a:gd name="T49" fmla="*/ 77567239 h 2895"/>
                  <a:gd name="T50" fmla="*/ 42791562 w 2410"/>
                  <a:gd name="T51" fmla="*/ 81953375 h 2895"/>
                  <a:gd name="T52" fmla="*/ 37371260 w 2410"/>
                  <a:gd name="T53" fmla="*/ 80666225 h 2895"/>
                  <a:gd name="T54" fmla="*/ 34946319 w 2410"/>
                  <a:gd name="T55" fmla="*/ 46626066 h 2895"/>
                  <a:gd name="T56" fmla="*/ 47118123 w 2410"/>
                  <a:gd name="T57" fmla="*/ 48104051 h 2895"/>
                  <a:gd name="T58" fmla="*/ 58291473 w 2410"/>
                  <a:gd name="T59" fmla="*/ 54397222 h 2895"/>
                  <a:gd name="T60" fmla="*/ 29288342 w 2410"/>
                  <a:gd name="T61" fmla="*/ 47579583 h 2895"/>
                  <a:gd name="T62" fmla="*/ 65185579 w 2410"/>
                  <a:gd name="T63" fmla="*/ 95588435 h 2895"/>
                  <a:gd name="T64" fmla="*/ 95520128 w 2410"/>
                  <a:gd name="T65" fmla="*/ 88198729 h 2895"/>
                  <a:gd name="T66" fmla="*/ 101986419 w 2410"/>
                  <a:gd name="T67" fmla="*/ 89104647 h 2895"/>
                  <a:gd name="T68" fmla="*/ 44836005 w 2410"/>
                  <a:gd name="T69" fmla="*/ 107364059 h 2895"/>
                  <a:gd name="T70" fmla="*/ 29288342 w 2410"/>
                  <a:gd name="T71" fmla="*/ 47579583 h 2895"/>
                  <a:gd name="T72" fmla="*/ 45739389 w 2410"/>
                  <a:gd name="T73" fmla="*/ 110463046 h 2895"/>
                  <a:gd name="T74" fmla="*/ 15024560 w 2410"/>
                  <a:gd name="T75" fmla="*/ 19499181 h 2895"/>
                  <a:gd name="T76" fmla="*/ 24391143 w 2410"/>
                  <a:gd name="T77" fmla="*/ 3242003 h 2895"/>
                  <a:gd name="T78" fmla="*/ 15024560 w 2410"/>
                  <a:gd name="T79" fmla="*/ 19499181 h 2895"/>
                  <a:gd name="T80" fmla="*/ 10365036 w 2410"/>
                  <a:gd name="T81" fmla="*/ 14064110 h 2895"/>
                  <a:gd name="T82" fmla="*/ 16593652 w 2410"/>
                  <a:gd name="T83" fmla="*/ 42478363 h 2895"/>
                  <a:gd name="T84" fmla="*/ 38369714 w 2410"/>
                  <a:gd name="T85" fmla="*/ 14922210 h 2895"/>
                  <a:gd name="T86" fmla="*/ 33567585 w 2410"/>
                  <a:gd name="T87" fmla="*/ 43717914 h 28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10" h="2895">
                    <a:moveTo>
                      <a:pt x="912" y="2581"/>
                    </a:moveTo>
                    <a:cubicBezTo>
                      <a:pt x="847" y="2677"/>
                      <a:pt x="847" y="2677"/>
                      <a:pt x="847" y="2677"/>
                    </a:cubicBezTo>
                    <a:cubicBezTo>
                      <a:pt x="627" y="2565"/>
                      <a:pt x="627" y="2565"/>
                      <a:pt x="627" y="2565"/>
                    </a:cubicBezTo>
                    <a:cubicBezTo>
                      <a:pt x="610" y="2556"/>
                      <a:pt x="590" y="2563"/>
                      <a:pt x="581" y="2579"/>
                    </a:cubicBezTo>
                    <a:cubicBezTo>
                      <a:pt x="573" y="2596"/>
                      <a:pt x="580" y="2616"/>
                      <a:pt x="596" y="2625"/>
                    </a:cubicBezTo>
                    <a:cubicBezTo>
                      <a:pt x="789" y="2723"/>
                      <a:pt x="789" y="2723"/>
                      <a:pt x="789" y="2723"/>
                    </a:cubicBezTo>
                    <a:cubicBezTo>
                      <a:pt x="595" y="2832"/>
                      <a:pt x="595" y="2832"/>
                      <a:pt x="595" y="2832"/>
                    </a:cubicBezTo>
                    <a:cubicBezTo>
                      <a:pt x="579" y="2841"/>
                      <a:pt x="573" y="2862"/>
                      <a:pt x="582" y="2878"/>
                    </a:cubicBezTo>
                    <a:cubicBezTo>
                      <a:pt x="588" y="2889"/>
                      <a:pt x="600" y="2895"/>
                      <a:pt x="612" y="2895"/>
                    </a:cubicBezTo>
                    <a:cubicBezTo>
                      <a:pt x="617" y="2895"/>
                      <a:pt x="623" y="2894"/>
                      <a:pt x="628" y="2891"/>
                    </a:cubicBezTo>
                    <a:cubicBezTo>
                      <a:pt x="868" y="2757"/>
                      <a:pt x="868" y="2757"/>
                      <a:pt x="868" y="2757"/>
                    </a:cubicBezTo>
                    <a:cubicBezTo>
                      <a:pt x="1172" y="2840"/>
                      <a:pt x="1172" y="2840"/>
                      <a:pt x="1172" y="2840"/>
                    </a:cubicBezTo>
                    <a:cubicBezTo>
                      <a:pt x="1190" y="2845"/>
                      <a:pt x="1208" y="2834"/>
                      <a:pt x="1213" y="2817"/>
                    </a:cubicBezTo>
                    <a:cubicBezTo>
                      <a:pt x="1218" y="2799"/>
                      <a:pt x="1208" y="2780"/>
                      <a:pt x="1190" y="2775"/>
                    </a:cubicBezTo>
                    <a:cubicBezTo>
                      <a:pt x="913" y="2699"/>
                      <a:pt x="913" y="2699"/>
                      <a:pt x="913" y="2699"/>
                    </a:cubicBezTo>
                    <a:cubicBezTo>
                      <a:pt x="981" y="2599"/>
                      <a:pt x="981" y="2599"/>
                      <a:pt x="981" y="2599"/>
                    </a:cubicBezTo>
                    <a:cubicBezTo>
                      <a:pt x="981" y="2599"/>
                      <a:pt x="981" y="2599"/>
                      <a:pt x="981" y="2598"/>
                    </a:cubicBezTo>
                    <a:cubicBezTo>
                      <a:pt x="981" y="2598"/>
                      <a:pt x="981" y="2598"/>
                      <a:pt x="981" y="2598"/>
                    </a:cubicBezTo>
                    <a:cubicBezTo>
                      <a:pt x="1206" y="2260"/>
                      <a:pt x="1206" y="2260"/>
                      <a:pt x="1206" y="2260"/>
                    </a:cubicBezTo>
                    <a:cubicBezTo>
                      <a:pt x="2382" y="1987"/>
                      <a:pt x="2382" y="1987"/>
                      <a:pt x="2382" y="1987"/>
                    </a:cubicBezTo>
                    <a:cubicBezTo>
                      <a:pt x="2396" y="1984"/>
                      <a:pt x="2406" y="1973"/>
                      <a:pt x="2408" y="1959"/>
                    </a:cubicBezTo>
                    <a:cubicBezTo>
                      <a:pt x="2410" y="1945"/>
                      <a:pt x="2403" y="1932"/>
                      <a:pt x="2391" y="1925"/>
                    </a:cubicBezTo>
                    <a:cubicBezTo>
                      <a:pt x="2243" y="1845"/>
                      <a:pt x="2243" y="1845"/>
                      <a:pt x="2243" y="1845"/>
                    </a:cubicBezTo>
                    <a:cubicBezTo>
                      <a:pt x="2290" y="1823"/>
                      <a:pt x="2326" y="1785"/>
                      <a:pt x="2348" y="1732"/>
                    </a:cubicBezTo>
                    <a:cubicBezTo>
                      <a:pt x="2355" y="1716"/>
                      <a:pt x="2349" y="1698"/>
                      <a:pt x="2334" y="1689"/>
                    </a:cubicBezTo>
                    <a:cubicBezTo>
                      <a:pt x="1934" y="1463"/>
                      <a:pt x="1934" y="1463"/>
                      <a:pt x="1934" y="1463"/>
                    </a:cubicBezTo>
                    <a:cubicBezTo>
                      <a:pt x="1931" y="1461"/>
                      <a:pt x="1929" y="1459"/>
                      <a:pt x="1926" y="1458"/>
                    </a:cubicBezTo>
                    <a:cubicBezTo>
                      <a:pt x="1925" y="1458"/>
                      <a:pt x="1924" y="1458"/>
                      <a:pt x="1924" y="1458"/>
                    </a:cubicBezTo>
                    <a:cubicBezTo>
                      <a:pt x="1049" y="964"/>
                      <a:pt x="1049" y="964"/>
                      <a:pt x="1049" y="964"/>
                    </a:cubicBezTo>
                    <a:cubicBezTo>
                      <a:pt x="1005" y="358"/>
                      <a:pt x="759" y="124"/>
                      <a:pt x="739" y="106"/>
                    </a:cubicBezTo>
                    <a:cubicBezTo>
                      <a:pt x="685" y="41"/>
                      <a:pt x="604" y="0"/>
                      <a:pt x="513" y="0"/>
                    </a:cubicBezTo>
                    <a:cubicBezTo>
                      <a:pt x="395" y="0"/>
                      <a:pt x="293" y="70"/>
                      <a:pt x="246" y="170"/>
                    </a:cubicBezTo>
                    <a:cubicBezTo>
                      <a:pt x="161" y="188"/>
                      <a:pt x="21" y="256"/>
                      <a:pt x="1" y="416"/>
                    </a:cubicBezTo>
                    <a:cubicBezTo>
                      <a:pt x="0" y="425"/>
                      <a:pt x="3" y="435"/>
                      <a:pt x="9" y="442"/>
                    </a:cubicBezTo>
                    <a:cubicBezTo>
                      <a:pt x="15" y="449"/>
                      <a:pt x="25" y="454"/>
                      <a:pt x="34" y="454"/>
                    </a:cubicBezTo>
                    <a:cubicBezTo>
                      <a:pt x="264" y="454"/>
                      <a:pt x="264" y="454"/>
                      <a:pt x="264" y="454"/>
                    </a:cubicBezTo>
                    <a:cubicBezTo>
                      <a:pt x="296" y="503"/>
                      <a:pt x="342" y="542"/>
                      <a:pt x="396" y="566"/>
                    </a:cubicBezTo>
                    <a:cubicBezTo>
                      <a:pt x="393" y="609"/>
                      <a:pt x="376" y="716"/>
                      <a:pt x="291" y="856"/>
                    </a:cubicBezTo>
                    <a:cubicBezTo>
                      <a:pt x="202" y="1002"/>
                      <a:pt x="36" y="1275"/>
                      <a:pt x="36" y="1537"/>
                    </a:cubicBezTo>
                    <a:cubicBezTo>
                      <a:pt x="36" y="1543"/>
                      <a:pt x="37" y="1549"/>
                      <a:pt x="40" y="1553"/>
                    </a:cubicBezTo>
                    <a:cubicBezTo>
                      <a:pt x="37" y="1579"/>
                      <a:pt x="36" y="1606"/>
                      <a:pt x="36" y="1632"/>
                    </a:cubicBezTo>
                    <a:cubicBezTo>
                      <a:pt x="36" y="2021"/>
                      <a:pt x="348" y="2339"/>
                      <a:pt x="735" y="2348"/>
                    </a:cubicBezTo>
                    <a:lnTo>
                      <a:pt x="912" y="2581"/>
                    </a:lnTo>
                    <a:close/>
                    <a:moveTo>
                      <a:pt x="2160" y="1800"/>
                    </a:moveTo>
                    <a:cubicBezTo>
                      <a:pt x="2150" y="1801"/>
                      <a:pt x="2140" y="1802"/>
                      <a:pt x="2130" y="1802"/>
                    </a:cubicBezTo>
                    <a:cubicBezTo>
                      <a:pt x="2115" y="1802"/>
                      <a:pt x="2100" y="1800"/>
                      <a:pt x="2086" y="1798"/>
                    </a:cubicBezTo>
                    <a:cubicBezTo>
                      <a:pt x="2041" y="1792"/>
                      <a:pt x="2007" y="1778"/>
                      <a:pt x="2007" y="1778"/>
                    </a:cubicBezTo>
                    <a:cubicBezTo>
                      <a:pt x="1998" y="1774"/>
                      <a:pt x="1988" y="1775"/>
                      <a:pt x="1980" y="1779"/>
                    </a:cubicBezTo>
                    <a:cubicBezTo>
                      <a:pt x="1973" y="1782"/>
                      <a:pt x="1968" y="1787"/>
                      <a:pt x="1964" y="1793"/>
                    </a:cubicBezTo>
                    <a:cubicBezTo>
                      <a:pt x="1930" y="1859"/>
                      <a:pt x="1872" y="1890"/>
                      <a:pt x="1786" y="1890"/>
                    </a:cubicBezTo>
                    <a:cubicBezTo>
                      <a:pt x="1692" y="1890"/>
                      <a:pt x="1601" y="1850"/>
                      <a:pt x="1600" y="1850"/>
                    </a:cubicBezTo>
                    <a:cubicBezTo>
                      <a:pt x="1583" y="1842"/>
                      <a:pt x="1564" y="1849"/>
                      <a:pt x="1556" y="1866"/>
                    </a:cubicBezTo>
                    <a:cubicBezTo>
                      <a:pt x="1534" y="1911"/>
                      <a:pt x="1465" y="1938"/>
                      <a:pt x="1371" y="1938"/>
                    </a:cubicBezTo>
                    <a:cubicBezTo>
                      <a:pt x="1232" y="1938"/>
                      <a:pt x="1070" y="1883"/>
                      <a:pt x="917" y="1787"/>
                    </a:cubicBezTo>
                    <a:cubicBezTo>
                      <a:pt x="920" y="1787"/>
                      <a:pt x="923" y="1787"/>
                      <a:pt x="927" y="1787"/>
                    </a:cubicBezTo>
                    <a:cubicBezTo>
                      <a:pt x="1035" y="1787"/>
                      <a:pt x="1120" y="1757"/>
                      <a:pt x="1163" y="1700"/>
                    </a:cubicBezTo>
                    <a:cubicBezTo>
                      <a:pt x="1283" y="1746"/>
                      <a:pt x="1489" y="1776"/>
                      <a:pt x="1590" y="1625"/>
                    </a:cubicBezTo>
                    <a:cubicBezTo>
                      <a:pt x="1630" y="1638"/>
                      <a:pt x="1681" y="1647"/>
                      <a:pt x="1732" y="1644"/>
                    </a:cubicBezTo>
                    <a:cubicBezTo>
                      <a:pt x="1751" y="1643"/>
                      <a:pt x="1769" y="1641"/>
                      <a:pt x="1788" y="1636"/>
                    </a:cubicBezTo>
                    <a:cubicBezTo>
                      <a:pt x="1803" y="1633"/>
                      <a:pt x="1817" y="1628"/>
                      <a:pt x="1831" y="1621"/>
                    </a:cubicBezTo>
                    <a:cubicBezTo>
                      <a:pt x="1868" y="1605"/>
                      <a:pt x="1901" y="1577"/>
                      <a:pt x="1926" y="1536"/>
                    </a:cubicBezTo>
                    <a:cubicBezTo>
                      <a:pt x="2272" y="1732"/>
                      <a:pt x="2272" y="1732"/>
                      <a:pt x="2272" y="1732"/>
                    </a:cubicBezTo>
                    <a:cubicBezTo>
                      <a:pt x="2247" y="1771"/>
                      <a:pt x="2210" y="1794"/>
                      <a:pt x="2160" y="1800"/>
                    </a:cubicBezTo>
                    <a:close/>
                    <a:moveTo>
                      <a:pt x="1863" y="1500"/>
                    </a:moveTo>
                    <a:cubicBezTo>
                      <a:pt x="1869" y="1499"/>
                      <a:pt x="1869" y="1499"/>
                      <a:pt x="1869" y="1499"/>
                    </a:cubicBezTo>
                    <a:cubicBezTo>
                      <a:pt x="1869" y="1500"/>
                      <a:pt x="1868" y="1502"/>
                      <a:pt x="1867" y="1503"/>
                    </a:cubicBezTo>
                    <a:cubicBezTo>
                      <a:pt x="1837" y="1550"/>
                      <a:pt x="1792" y="1570"/>
                      <a:pt x="1747" y="1576"/>
                    </a:cubicBezTo>
                    <a:cubicBezTo>
                      <a:pt x="1722" y="1579"/>
                      <a:pt x="1697" y="1578"/>
                      <a:pt x="1674" y="1575"/>
                    </a:cubicBezTo>
                    <a:cubicBezTo>
                      <a:pt x="1646" y="1571"/>
                      <a:pt x="1621" y="1564"/>
                      <a:pt x="1605" y="1559"/>
                    </a:cubicBezTo>
                    <a:cubicBezTo>
                      <a:pt x="1595" y="1556"/>
                      <a:pt x="1589" y="1553"/>
                      <a:pt x="1588" y="1553"/>
                    </a:cubicBezTo>
                    <a:cubicBezTo>
                      <a:pt x="1579" y="1549"/>
                      <a:pt x="1570" y="1549"/>
                      <a:pt x="1562" y="1552"/>
                    </a:cubicBezTo>
                    <a:cubicBezTo>
                      <a:pt x="1555" y="1555"/>
                      <a:pt x="1549" y="1561"/>
                      <a:pt x="1545" y="1568"/>
                    </a:cubicBezTo>
                    <a:cubicBezTo>
                      <a:pt x="1544" y="1570"/>
                      <a:pt x="1543" y="1571"/>
                      <a:pt x="1542" y="1573"/>
                    </a:cubicBezTo>
                    <a:cubicBezTo>
                      <a:pt x="1469" y="1705"/>
                      <a:pt x="1302" y="1674"/>
                      <a:pt x="1217" y="1647"/>
                    </a:cubicBezTo>
                    <a:cubicBezTo>
                      <a:pt x="1187" y="1637"/>
                      <a:pt x="1167" y="1629"/>
                      <a:pt x="1164" y="1627"/>
                    </a:cubicBezTo>
                    <a:cubicBezTo>
                      <a:pt x="1147" y="1620"/>
                      <a:pt x="1127" y="1627"/>
                      <a:pt x="1119" y="1643"/>
                    </a:cubicBezTo>
                    <a:cubicBezTo>
                      <a:pt x="1114" y="1655"/>
                      <a:pt x="1105" y="1665"/>
                      <a:pt x="1094" y="1675"/>
                    </a:cubicBezTo>
                    <a:cubicBezTo>
                      <a:pt x="1056" y="1707"/>
                      <a:pt x="986" y="1723"/>
                      <a:pt x="900" y="1719"/>
                    </a:cubicBezTo>
                    <a:cubicBezTo>
                      <a:pt x="871" y="1717"/>
                      <a:pt x="840" y="1714"/>
                      <a:pt x="808" y="1708"/>
                    </a:cubicBezTo>
                    <a:cubicBezTo>
                      <a:pt x="807" y="1708"/>
                      <a:pt x="806" y="1708"/>
                      <a:pt x="805" y="1707"/>
                    </a:cubicBezTo>
                    <a:cubicBezTo>
                      <a:pt x="798" y="1702"/>
                      <a:pt x="792" y="1698"/>
                      <a:pt x="786" y="1692"/>
                    </a:cubicBezTo>
                    <a:cubicBezTo>
                      <a:pt x="601" y="1540"/>
                      <a:pt x="576" y="1373"/>
                      <a:pt x="588" y="1258"/>
                    </a:cubicBezTo>
                    <a:cubicBezTo>
                      <a:pt x="601" y="1131"/>
                      <a:pt x="666" y="1022"/>
                      <a:pt x="725" y="984"/>
                    </a:cubicBezTo>
                    <a:cubicBezTo>
                      <a:pt x="728" y="982"/>
                      <a:pt x="731" y="980"/>
                      <a:pt x="735" y="978"/>
                    </a:cubicBezTo>
                    <a:cubicBezTo>
                      <a:pt x="761" y="964"/>
                      <a:pt x="792" y="957"/>
                      <a:pt x="824" y="957"/>
                    </a:cubicBezTo>
                    <a:cubicBezTo>
                      <a:pt x="897" y="957"/>
                      <a:pt x="962" y="992"/>
                      <a:pt x="984" y="1004"/>
                    </a:cubicBezTo>
                    <a:cubicBezTo>
                      <a:pt x="989" y="1007"/>
                      <a:pt x="991" y="1009"/>
                      <a:pt x="991" y="1009"/>
                    </a:cubicBezTo>
                    <a:cubicBezTo>
                      <a:pt x="992" y="1009"/>
                      <a:pt x="993" y="1010"/>
                      <a:pt x="994" y="1010"/>
                    </a:cubicBezTo>
                    <a:cubicBezTo>
                      <a:pt x="1034" y="1033"/>
                      <a:pt x="1034" y="1033"/>
                      <a:pt x="1034" y="1033"/>
                    </a:cubicBezTo>
                    <a:cubicBezTo>
                      <a:pt x="1226" y="1141"/>
                      <a:pt x="1226" y="1141"/>
                      <a:pt x="1226" y="1141"/>
                    </a:cubicBezTo>
                    <a:cubicBezTo>
                      <a:pt x="1319" y="1194"/>
                      <a:pt x="1319" y="1194"/>
                      <a:pt x="1319" y="1194"/>
                    </a:cubicBezTo>
                    <a:lnTo>
                      <a:pt x="1863" y="1500"/>
                    </a:lnTo>
                    <a:close/>
                    <a:moveTo>
                      <a:pt x="616" y="998"/>
                    </a:moveTo>
                    <a:cubicBezTo>
                      <a:pt x="570" y="1059"/>
                      <a:pt x="531" y="1148"/>
                      <a:pt x="520" y="1251"/>
                    </a:cubicBezTo>
                    <a:cubicBezTo>
                      <a:pt x="501" y="1436"/>
                      <a:pt x="580" y="1611"/>
                      <a:pt x="743" y="1745"/>
                    </a:cubicBezTo>
                    <a:cubicBezTo>
                      <a:pt x="942" y="1908"/>
                      <a:pt x="1176" y="2005"/>
                      <a:pt x="1371" y="2005"/>
                    </a:cubicBezTo>
                    <a:cubicBezTo>
                      <a:pt x="1476" y="2005"/>
                      <a:pt x="1558" y="1975"/>
                      <a:pt x="1600" y="1922"/>
                    </a:cubicBezTo>
                    <a:cubicBezTo>
                      <a:pt x="1637" y="1936"/>
                      <a:pt x="1709" y="1958"/>
                      <a:pt x="1786" y="1958"/>
                    </a:cubicBezTo>
                    <a:cubicBezTo>
                      <a:pt x="1885" y="1958"/>
                      <a:pt x="1961" y="1921"/>
                      <a:pt x="2009" y="1850"/>
                    </a:cubicBezTo>
                    <a:cubicBezTo>
                      <a:pt x="2036" y="1858"/>
                      <a:pt x="2081" y="1869"/>
                      <a:pt x="2130" y="1869"/>
                    </a:cubicBezTo>
                    <a:cubicBezTo>
                      <a:pt x="2130" y="1869"/>
                      <a:pt x="2130" y="1869"/>
                      <a:pt x="2130" y="1869"/>
                    </a:cubicBezTo>
                    <a:cubicBezTo>
                      <a:pt x="2135" y="1869"/>
                      <a:pt x="2140" y="1869"/>
                      <a:pt x="2145" y="1869"/>
                    </a:cubicBezTo>
                    <a:cubicBezTo>
                      <a:pt x="2280" y="1942"/>
                      <a:pt x="2280" y="1942"/>
                      <a:pt x="2280" y="1942"/>
                    </a:cubicBezTo>
                    <a:cubicBezTo>
                      <a:pt x="945" y="2252"/>
                      <a:pt x="945" y="2252"/>
                      <a:pt x="945" y="2252"/>
                    </a:cubicBezTo>
                    <a:cubicBezTo>
                      <a:pt x="945" y="2252"/>
                      <a:pt x="944" y="2252"/>
                      <a:pt x="943" y="2252"/>
                    </a:cubicBezTo>
                    <a:cubicBezTo>
                      <a:pt x="881" y="2271"/>
                      <a:pt x="817" y="2281"/>
                      <a:pt x="752" y="2281"/>
                    </a:cubicBezTo>
                    <a:cubicBezTo>
                      <a:pt x="394" y="2281"/>
                      <a:pt x="103" y="1990"/>
                      <a:pt x="103" y="1632"/>
                    </a:cubicBezTo>
                    <a:cubicBezTo>
                      <a:pt x="103" y="1321"/>
                      <a:pt x="323" y="1060"/>
                      <a:pt x="616" y="998"/>
                    </a:cubicBezTo>
                    <a:close/>
                    <a:moveTo>
                      <a:pt x="951" y="2522"/>
                    </a:moveTo>
                    <a:cubicBezTo>
                      <a:pt x="817" y="2345"/>
                      <a:pt x="817" y="2345"/>
                      <a:pt x="817" y="2345"/>
                    </a:cubicBezTo>
                    <a:cubicBezTo>
                      <a:pt x="866" y="2341"/>
                      <a:pt x="915" y="2331"/>
                      <a:pt x="962" y="2317"/>
                    </a:cubicBezTo>
                    <a:cubicBezTo>
                      <a:pt x="1110" y="2283"/>
                      <a:pt x="1110" y="2283"/>
                      <a:pt x="1110" y="2283"/>
                    </a:cubicBezTo>
                    <a:lnTo>
                      <a:pt x="951" y="2522"/>
                    </a:lnTo>
                    <a:close/>
                    <a:moveTo>
                      <a:pt x="316" y="409"/>
                    </a:moveTo>
                    <a:cubicBezTo>
                      <a:pt x="297" y="376"/>
                      <a:pt x="285" y="337"/>
                      <a:pt x="285" y="295"/>
                    </a:cubicBezTo>
                    <a:cubicBezTo>
                      <a:pt x="285" y="264"/>
                      <a:pt x="292" y="233"/>
                      <a:pt x="304" y="206"/>
                    </a:cubicBezTo>
                    <a:cubicBezTo>
                      <a:pt x="338" y="125"/>
                      <a:pt x="419" y="68"/>
                      <a:pt x="513" y="68"/>
                    </a:cubicBezTo>
                    <a:cubicBezTo>
                      <a:pt x="638" y="68"/>
                      <a:pt x="740" y="170"/>
                      <a:pt x="740" y="295"/>
                    </a:cubicBezTo>
                    <a:cubicBezTo>
                      <a:pt x="740" y="421"/>
                      <a:pt x="638" y="523"/>
                      <a:pt x="513" y="523"/>
                    </a:cubicBezTo>
                    <a:cubicBezTo>
                      <a:pt x="429" y="523"/>
                      <a:pt x="356" y="477"/>
                      <a:pt x="316" y="409"/>
                    </a:cubicBezTo>
                    <a:close/>
                    <a:moveTo>
                      <a:pt x="76" y="386"/>
                    </a:moveTo>
                    <a:cubicBezTo>
                      <a:pt x="102" y="303"/>
                      <a:pt x="173" y="265"/>
                      <a:pt x="222" y="247"/>
                    </a:cubicBezTo>
                    <a:cubicBezTo>
                      <a:pt x="220" y="263"/>
                      <a:pt x="218" y="279"/>
                      <a:pt x="218" y="295"/>
                    </a:cubicBezTo>
                    <a:cubicBezTo>
                      <a:pt x="218" y="327"/>
                      <a:pt x="223" y="357"/>
                      <a:pt x="232" y="386"/>
                    </a:cubicBezTo>
                    <a:lnTo>
                      <a:pt x="76" y="386"/>
                    </a:lnTo>
                    <a:close/>
                    <a:moveTo>
                      <a:pt x="349" y="891"/>
                    </a:moveTo>
                    <a:cubicBezTo>
                      <a:pt x="432" y="754"/>
                      <a:pt x="455" y="644"/>
                      <a:pt x="462" y="585"/>
                    </a:cubicBezTo>
                    <a:cubicBezTo>
                      <a:pt x="478" y="588"/>
                      <a:pt x="495" y="590"/>
                      <a:pt x="513" y="590"/>
                    </a:cubicBezTo>
                    <a:cubicBezTo>
                      <a:pt x="670" y="590"/>
                      <a:pt x="798" y="467"/>
                      <a:pt x="807" y="313"/>
                    </a:cubicBezTo>
                    <a:cubicBezTo>
                      <a:pt x="874" y="434"/>
                      <a:pt x="951" y="631"/>
                      <a:pt x="978" y="925"/>
                    </a:cubicBezTo>
                    <a:cubicBezTo>
                      <a:pt x="940" y="908"/>
                      <a:pt x="885" y="890"/>
                      <a:pt x="824" y="890"/>
                    </a:cubicBezTo>
                    <a:cubicBezTo>
                      <a:pt x="781" y="890"/>
                      <a:pt x="742" y="899"/>
                      <a:pt x="706" y="917"/>
                    </a:cubicBezTo>
                    <a:cubicBezTo>
                      <a:pt x="495" y="931"/>
                      <a:pt x="308" y="1036"/>
                      <a:pt x="186" y="1194"/>
                    </a:cubicBezTo>
                    <a:cubicBezTo>
                      <a:pt x="238" y="1073"/>
                      <a:pt x="304" y="965"/>
                      <a:pt x="349" y="89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NZ"/>
              </a:p>
            </p:txBody>
          </p:sp>
        </p:grpSp>
        <p:grpSp>
          <p:nvGrpSpPr>
            <p:cNvPr id="210960" name="Grupa 75">
              <a:extLst>
                <a:ext uri="{FF2B5EF4-FFF2-40B4-BE49-F238E27FC236}">
                  <a16:creationId xmlns:a16="http://schemas.microsoft.com/office/drawing/2014/main" id="{86D32041-83AF-2615-8930-5E5F0F50CBA2}"/>
                </a:ext>
              </a:extLst>
            </p:cNvPr>
            <p:cNvGrpSpPr>
              <a:grpSpLocks/>
            </p:cNvGrpSpPr>
            <p:nvPr/>
          </p:nvGrpSpPr>
          <p:grpSpPr bwMode="auto">
            <a:xfrm>
              <a:off x="882542" y="1062011"/>
              <a:ext cx="1071506" cy="1079190"/>
              <a:chOff x="2480170" y="1045092"/>
              <a:chExt cx="1071506" cy="1079190"/>
            </a:xfrm>
          </p:grpSpPr>
          <p:sp>
            <p:nvSpPr>
              <p:cNvPr id="17" name="Elipsa 76">
                <a:extLst>
                  <a:ext uri="{FF2B5EF4-FFF2-40B4-BE49-F238E27FC236}">
                    <a16:creationId xmlns:a16="http://schemas.microsoft.com/office/drawing/2014/main" id="{4685FD46-F451-9203-8032-C0BC032BE32F}"/>
                  </a:ext>
                </a:extLst>
              </p:cNvPr>
              <p:cNvSpPr/>
              <p:nvPr/>
            </p:nvSpPr>
            <p:spPr>
              <a:xfrm>
                <a:off x="2480170" y="1045092"/>
                <a:ext cx="1071506" cy="1071423"/>
              </a:xfrm>
              <a:prstGeom prst="ellipse">
                <a:avLst/>
              </a:prstGeom>
              <a:solidFill>
                <a:srgbClr val="0078B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sp>
            <p:nvSpPr>
              <p:cNvPr id="210962" name="pole tekstowe 78">
                <a:extLst>
                  <a:ext uri="{FF2B5EF4-FFF2-40B4-BE49-F238E27FC236}">
                    <a16:creationId xmlns:a16="http://schemas.microsoft.com/office/drawing/2014/main" id="{52B02F16-25B0-0070-2345-C0CF0B8684F4}"/>
                  </a:ext>
                </a:extLst>
              </p:cNvPr>
              <p:cNvSpPr txBox="1">
                <a:spLocks noChangeArrowheads="1"/>
              </p:cNvSpPr>
              <p:nvPr/>
            </p:nvSpPr>
            <p:spPr bwMode="auto">
              <a:xfrm>
                <a:off x="2724282" y="1108619"/>
                <a:ext cx="736614"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6000" b="1">
                    <a:solidFill>
                      <a:schemeClr val="bg1"/>
                    </a:solidFill>
                    <a:latin typeface="Century Gothic" panose="020B0502020202020204" pitchFamily="34" charset="0"/>
                  </a:rPr>
                  <a:t>C</a:t>
                </a:r>
              </a:p>
            </p:txBody>
          </p:sp>
          <p:sp>
            <p:nvSpPr>
              <p:cNvPr id="210963" name="Freeform 10">
                <a:extLst>
                  <a:ext uri="{FF2B5EF4-FFF2-40B4-BE49-F238E27FC236}">
                    <a16:creationId xmlns:a16="http://schemas.microsoft.com/office/drawing/2014/main" id="{B1B8CC58-D687-8A62-41D7-7345C4B8793E}"/>
                  </a:ext>
                </a:extLst>
              </p:cNvPr>
              <p:cNvSpPr>
                <a:spLocks noEditPoints="1"/>
              </p:cNvSpPr>
              <p:nvPr/>
            </p:nvSpPr>
            <p:spPr bwMode="auto">
              <a:xfrm>
                <a:off x="2584860" y="1204852"/>
                <a:ext cx="493106" cy="743011"/>
              </a:xfrm>
              <a:custGeom>
                <a:avLst/>
                <a:gdLst>
                  <a:gd name="T0" fmla="*/ 79152595 w 2226"/>
                  <a:gd name="T1" fmla="*/ 50879649 h 3356"/>
                  <a:gd name="T2" fmla="*/ 61977399 w 2226"/>
                  <a:gd name="T3" fmla="*/ 41664408 h 3356"/>
                  <a:gd name="T4" fmla="*/ 45783762 w 2226"/>
                  <a:gd name="T5" fmla="*/ 10489606 h 3356"/>
                  <a:gd name="T6" fmla="*/ 32779808 w 2226"/>
                  <a:gd name="T7" fmla="*/ 9068232 h 3356"/>
                  <a:gd name="T8" fmla="*/ 736115 w 2226"/>
                  <a:gd name="T9" fmla="*/ 46075981 h 3356"/>
                  <a:gd name="T10" fmla="*/ 15899235 w 2226"/>
                  <a:gd name="T11" fmla="*/ 66614169 h 3356"/>
                  <a:gd name="T12" fmla="*/ 53880581 w 2226"/>
                  <a:gd name="T13" fmla="*/ 137590759 h 3356"/>
                  <a:gd name="T14" fmla="*/ 47501216 w 2226"/>
                  <a:gd name="T15" fmla="*/ 155727002 h 3356"/>
                  <a:gd name="T16" fmla="*/ 24928436 w 2226"/>
                  <a:gd name="T17" fmla="*/ 161609099 h 3356"/>
                  <a:gd name="T18" fmla="*/ 48531732 w 2226"/>
                  <a:gd name="T19" fmla="*/ 159648400 h 3356"/>
                  <a:gd name="T20" fmla="*/ 72135250 w 2226"/>
                  <a:gd name="T21" fmla="*/ 160236433 h 3356"/>
                  <a:gd name="T22" fmla="*/ 79545131 w 2226"/>
                  <a:gd name="T23" fmla="*/ 159746258 h 3356"/>
                  <a:gd name="T24" fmla="*/ 57757200 w 2226"/>
                  <a:gd name="T25" fmla="*/ 138080934 h 3356"/>
                  <a:gd name="T26" fmla="*/ 78956106 w 2226"/>
                  <a:gd name="T27" fmla="*/ 133473203 h 3356"/>
                  <a:gd name="T28" fmla="*/ 98633827 w 2226"/>
                  <a:gd name="T29" fmla="*/ 150138922 h 3356"/>
                  <a:gd name="T30" fmla="*/ 105651173 w 2226"/>
                  <a:gd name="T31" fmla="*/ 96563534 h 3356"/>
                  <a:gd name="T32" fmla="*/ 103197605 w 2226"/>
                  <a:gd name="T33" fmla="*/ 130777242 h 3356"/>
                  <a:gd name="T34" fmla="*/ 102903203 w 2226"/>
                  <a:gd name="T35" fmla="*/ 131022329 h 3356"/>
                  <a:gd name="T36" fmla="*/ 88083441 w 2226"/>
                  <a:gd name="T37" fmla="*/ 126071653 h 3356"/>
                  <a:gd name="T38" fmla="*/ 84746668 w 2226"/>
                  <a:gd name="T39" fmla="*/ 124012875 h 3356"/>
                  <a:gd name="T40" fmla="*/ 67522515 w 2226"/>
                  <a:gd name="T41" fmla="*/ 110925387 h 3356"/>
                  <a:gd name="T42" fmla="*/ 43133927 w 2226"/>
                  <a:gd name="T43" fmla="*/ 60682922 h 3356"/>
                  <a:gd name="T44" fmla="*/ 60407036 w 2226"/>
                  <a:gd name="T45" fmla="*/ 46124910 h 3356"/>
                  <a:gd name="T46" fmla="*/ 77091563 w 2226"/>
                  <a:gd name="T47" fmla="*/ 54163864 h 3356"/>
                  <a:gd name="T48" fmla="*/ 98683004 w 2226"/>
                  <a:gd name="T49" fmla="*/ 85730761 h 3356"/>
                  <a:gd name="T50" fmla="*/ 101872687 w 2226"/>
                  <a:gd name="T51" fmla="*/ 97396654 h 3356"/>
                  <a:gd name="T52" fmla="*/ 41710875 w 2226"/>
                  <a:gd name="T53" fmla="*/ 56957682 h 3356"/>
                  <a:gd name="T54" fmla="*/ 42741391 w 2226"/>
                  <a:gd name="T55" fmla="*/ 56663666 h 3356"/>
                  <a:gd name="T56" fmla="*/ 42643258 w 2226"/>
                  <a:gd name="T57" fmla="*/ 56712595 h 3356"/>
                  <a:gd name="T58" fmla="*/ 39551709 w 2226"/>
                  <a:gd name="T59" fmla="*/ 5882097 h 3356"/>
                  <a:gd name="T60" fmla="*/ 39551709 w 2226"/>
                  <a:gd name="T61" fmla="*/ 5882097 h 3356"/>
                  <a:gd name="T62" fmla="*/ 9863449 w 2226"/>
                  <a:gd name="T63" fmla="*/ 42301591 h 3356"/>
                  <a:gd name="T64" fmla="*/ 58836894 w 2226"/>
                  <a:gd name="T65" fmla="*/ 35145129 h 3356"/>
                  <a:gd name="T66" fmla="*/ 58002645 w 2226"/>
                  <a:gd name="T67" fmla="*/ 41223384 h 3356"/>
                  <a:gd name="T68" fmla="*/ 57904512 w 2226"/>
                  <a:gd name="T69" fmla="*/ 41615479 h 3356"/>
                  <a:gd name="T70" fmla="*/ 57119441 w 2226"/>
                  <a:gd name="T71" fmla="*/ 43821266 h 3356"/>
                  <a:gd name="T72" fmla="*/ 56824818 w 2226"/>
                  <a:gd name="T73" fmla="*/ 44507377 h 3356"/>
                  <a:gd name="T74" fmla="*/ 56873995 w 2226"/>
                  <a:gd name="T75" fmla="*/ 44507377 h 3356"/>
                  <a:gd name="T76" fmla="*/ 56775862 w 2226"/>
                  <a:gd name="T77" fmla="*/ 44556528 h 3356"/>
                  <a:gd name="T78" fmla="*/ 56579594 w 2226"/>
                  <a:gd name="T79" fmla="*/ 44948623 h 3356"/>
                  <a:gd name="T80" fmla="*/ 42741391 w 2226"/>
                  <a:gd name="T81" fmla="*/ 56663666 h 3356"/>
                  <a:gd name="T82" fmla="*/ 42594080 w 2226"/>
                  <a:gd name="T83" fmla="*/ 56712595 h 3356"/>
                  <a:gd name="T84" fmla="*/ 42054454 w 2226"/>
                  <a:gd name="T85" fmla="*/ 56908753 h 3356"/>
                  <a:gd name="T86" fmla="*/ 41809009 w 2226"/>
                  <a:gd name="T87" fmla="*/ 56908753 h 3356"/>
                  <a:gd name="T88" fmla="*/ 41072894 w 2226"/>
                  <a:gd name="T89" fmla="*/ 57104690 h 3356"/>
                  <a:gd name="T90" fmla="*/ 38864772 w 2226"/>
                  <a:gd name="T91" fmla="*/ 57447857 h 3356"/>
                  <a:gd name="T92" fmla="*/ 23309116 w 2226"/>
                  <a:gd name="T93" fmla="*/ 53428601 h 3356"/>
                  <a:gd name="T94" fmla="*/ 20315701 w 2226"/>
                  <a:gd name="T95" fmla="*/ 102445409 h 3356"/>
                  <a:gd name="T96" fmla="*/ 24290455 w 2226"/>
                  <a:gd name="T97" fmla="*/ 58673294 h 3356"/>
                  <a:gd name="T98" fmla="*/ 39257307 w 2226"/>
                  <a:gd name="T99" fmla="*/ 61418184 h 3356"/>
                  <a:gd name="T100" fmla="*/ 49513292 w 2226"/>
                  <a:gd name="T101" fmla="*/ 97347725 h 3356"/>
                  <a:gd name="T102" fmla="*/ 72135250 w 2226"/>
                  <a:gd name="T103" fmla="*/ 132345846 h 3356"/>
                  <a:gd name="T104" fmla="*/ 101136572 w 2226"/>
                  <a:gd name="T105" fmla="*/ 134943727 h 33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226" h="3356">
                    <a:moveTo>
                      <a:pt x="2153" y="1970"/>
                    </a:moveTo>
                    <a:cubicBezTo>
                      <a:pt x="2108" y="1761"/>
                      <a:pt x="2039" y="1574"/>
                      <a:pt x="1949" y="1416"/>
                    </a:cubicBezTo>
                    <a:cubicBezTo>
                      <a:pt x="1857" y="1254"/>
                      <a:pt x="1745" y="1128"/>
                      <a:pt x="1615" y="1039"/>
                    </a:cubicBezTo>
                    <a:cubicBezTo>
                      <a:pt x="1615" y="1039"/>
                      <a:pt x="1614" y="1038"/>
                      <a:pt x="1613" y="1038"/>
                    </a:cubicBezTo>
                    <a:cubicBezTo>
                      <a:pt x="1602" y="1029"/>
                      <a:pt x="1591" y="1020"/>
                      <a:pt x="1580" y="1011"/>
                    </a:cubicBezTo>
                    <a:cubicBezTo>
                      <a:pt x="1483" y="936"/>
                      <a:pt x="1374" y="881"/>
                      <a:pt x="1263" y="850"/>
                    </a:cubicBezTo>
                    <a:cubicBezTo>
                      <a:pt x="1263" y="850"/>
                      <a:pt x="1263" y="850"/>
                      <a:pt x="1263" y="850"/>
                    </a:cubicBezTo>
                    <a:cubicBezTo>
                      <a:pt x="1263" y="850"/>
                      <a:pt x="1263" y="850"/>
                      <a:pt x="1263" y="850"/>
                    </a:cubicBezTo>
                    <a:cubicBezTo>
                      <a:pt x="1263" y="850"/>
                      <a:pt x="1263" y="850"/>
                      <a:pt x="1263" y="850"/>
                    </a:cubicBezTo>
                    <a:cubicBezTo>
                      <a:pt x="1275" y="807"/>
                      <a:pt x="1280" y="763"/>
                      <a:pt x="1280" y="717"/>
                    </a:cubicBezTo>
                    <a:cubicBezTo>
                      <a:pt x="1280" y="487"/>
                      <a:pt x="1135" y="291"/>
                      <a:pt x="933" y="214"/>
                    </a:cubicBezTo>
                    <a:cubicBezTo>
                      <a:pt x="933" y="214"/>
                      <a:pt x="933" y="214"/>
                      <a:pt x="933" y="214"/>
                    </a:cubicBezTo>
                    <a:cubicBezTo>
                      <a:pt x="852" y="27"/>
                      <a:pt x="852" y="27"/>
                      <a:pt x="852" y="27"/>
                    </a:cubicBezTo>
                    <a:cubicBezTo>
                      <a:pt x="846" y="13"/>
                      <a:pt x="833" y="4"/>
                      <a:pt x="818" y="2"/>
                    </a:cubicBezTo>
                    <a:cubicBezTo>
                      <a:pt x="794" y="0"/>
                      <a:pt x="778" y="19"/>
                      <a:pt x="767" y="36"/>
                    </a:cubicBezTo>
                    <a:cubicBezTo>
                      <a:pt x="668" y="185"/>
                      <a:pt x="668" y="185"/>
                      <a:pt x="668" y="185"/>
                    </a:cubicBezTo>
                    <a:cubicBezTo>
                      <a:pt x="668" y="185"/>
                      <a:pt x="668" y="185"/>
                      <a:pt x="668" y="185"/>
                    </a:cubicBezTo>
                    <a:cubicBezTo>
                      <a:pt x="424" y="217"/>
                      <a:pt x="231" y="415"/>
                      <a:pt x="205" y="662"/>
                    </a:cubicBezTo>
                    <a:cubicBezTo>
                      <a:pt x="171" y="670"/>
                      <a:pt x="89" y="696"/>
                      <a:pt x="42" y="765"/>
                    </a:cubicBezTo>
                    <a:cubicBezTo>
                      <a:pt x="9" y="813"/>
                      <a:pt x="0" y="872"/>
                      <a:pt x="15" y="940"/>
                    </a:cubicBezTo>
                    <a:cubicBezTo>
                      <a:pt x="23" y="977"/>
                      <a:pt x="23" y="977"/>
                      <a:pt x="23" y="977"/>
                    </a:cubicBezTo>
                    <a:cubicBezTo>
                      <a:pt x="249" y="936"/>
                      <a:pt x="249" y="936"/>
                      <a:pt x="249" y="936"/>
                    </a:cubicBezTo>
                    <a:cubicBezTo>
                      <a:pt x="288" y="1023"/>
                      <a:pt x="350" y="1099"/>
                      <a:pt x="427" y="1154"/>
                    </a:cubicBezTo>
                    <a:cubicBezTo>
                      <a:pt x="385" y="1216"/>
                      <a:pt x="350" y="1284"/>
                      <a:pt x="324" y="1359"/>
                    </a:cubicBezTo>
                    <a:cubicBezTo>
                      <a:pt x="240" y="1595"/>
                      <a:pt x="245" y="1864"/>
                      <a:pt x="339" y="2118"/>
                    </a:cubicBezTo>
                    <a:cubicBezTo>
                      <a:pt x="416" y="2325"/>
                      <a:pt x="544" y="2502"/>
                      <a:pt x="708" y="2629"/>
                    </a:cubicBezTo>
                    <a:cubicBezTo>
                      <a:pt x="827" y="2720"/>
                      <a:pt x="962" y="2782"/>
                      <a:pt x="1098" y="2807"/>
                    </a:cubicBezTo>
                    <a:cubicBezTo>
                      <a:pt x="1098" y="2807"/>
                      <a:pt x="1098" y="2807"/>
                      <a:pt x="1098" y="2807"/>
                    </a:cubicBezTo>
                    <a:cubicBezTo>
                      <a:pt x="1082" y="2889"/>
                      <a:pt x="1066" y="2971"/>
                      <a:pt x="1051" y="3053"/>
                    </a:cubicBezTo>
                    <a:cubicBezTo>
                      <a:pt x="1043" y="3094"/>
                      <a:pt x="1035" y="3136"/>
                      <a:pt x="1027" y="3177"/>
                    </a:cubicBezTo>
                    <a:cubicBezTo>
                      <a:pt x="1027" y="3177"/>
                      <a:pt x="1027" y="3177"/>
                      <a:pt x="1026" y="3177"/>
                    </a:cubicBezTo>
                    <a:cubicBezTo>
                      <a:pt x="1007" y="3177"/>
                      <a:pt x="987" y="3177"/>
                      <a:pt x="968" y="3177"/>
                    </a:cubicBezTo>
                    <a:cubicBezTo>
                      <a:pt x="879" y="3177"/>
                      <a:pt x="790" y="3177"/>
                      <a:pt x="701" y="3177"/>
                    </a:cubicBezTo>
                    <a:cubicBezTo>
                      <a:pt x="676" y="3177"/>
                      <a:pt x="651" y="3175"/>
                      <a:pt x="626" y="3179"/>
                    </a:cubicBezTo>
                    <a:cubicBezTo>
                      <a:pt x="587" y="3185"/>
                      <a:pt x="553" y="3220"/>
                      <a:pt x="523" y="3242"/>
                    </a:cubicBezTo>
                    <a:cubicBezTo>
                      <a:pt x="505" y="3255"/>
                      <a:pt x="496" y="3276"/>
                      <a:pt x="508" y="3297"/>
                    </a:cubicBezTo>
                    <a:cubicBezTo>
                      <a:pt x="519" y="3314"/>
                      <a:pt x="546" y="3325"/>
                      <a:pt x="563" y="3312"/>
                    </a:cubicBezTo>
                    <a:cubicBezTo>
                      <a:pt x="591" y="3291"/>
                      <a:pt x="622" y="3257"/>
                      <a:pt x="657" y="3257"/>
                    </a:cubicBezTo>
                    <a:cubicBezTo>
                      <a:pt x="707" y="3257"/>
                      <a:pt x="757" y="3257"/>
                      <a:pt x="806" y="3257"/>
                    </a:cubicBezTo>
                    <a:cubicBezTo>
                      <a:pt x="867" y="3257"/>
                      <a:pt x="928" y="3257"/>
                      <a:pt x="989" y="3257"/>
                    </a:cubicBezTo>
                    <a:cubicBezTo>
                      <a:pt x="1004" y="3257"/>
                      <a:pt x="1020" y="3257"/>
                      <a:pt x="1036" y="3256"/>
                    </a:cubicBezTo>
                    <a:cubicBezTo>
                      <a:pt x="1038" y="3256"/>
                      <a:pt x="1041" y="3256"/>
                      <a:pt x="1043" y="3256"/>
                    </a:cubicBezTo>
                    <a:cubicBezTo>
                      <a:pt x="1139" y="3259"/>
                      <a:pt x="1236" y="3262"/>
                      <a:pt x="1332" y="3265"/>
                    </a:cubicBezTo>
                    <a:cubicBezTo>
                      <a:pt x="1378" y="3266"/>
                      <a:pt x="1424" y="3267"/>
                      <a:pt x="1470" y="3269"/>
                    </a:cubicBezTo>
                    <a:cubicBezTo>
                      <a:pt x="1484" y="3269"/>
                      <a:pt x="1495" y="3272"/>
                      <a:pt x="1506" y="3280"/>
                    </a:cubicBezTo>
                    <a:cubicBezTo>
                      <a:pt x="1529" y="3294"/>
                      <a:pt x="1552" y="3309"/>
                      <a:pt x="1575" y="3324"/>
                    </a:cubicBezTo>
                    <a:cubicBezTo>
                      <a:pt x="1577" y="3325"/>
                      <a:pt x="1579" y="3327"/>
                      <a:pt x="1581" y="3328"/>
                    </a:cubicBezTo>
                    <a:cubicBezTo>
                      <a:pt x="1624" y="3356"/>
                      <a:pt x="1665" y="3287"/>
                      <a:pt x="1621" y="3259"/>
                    </a:cubicBezTo>
                    <a:cubicBezTo>
                      <a:pt x="1578" y="3231"/>
                      <a:pt x="1532" y="3191"/>
                      <a:pt x="1479" y="3189"/>
                    </a:cubicBezTo>
                    <a:cubicBezTo>
                      <a:pt x="1442" y="3188"/>
                      <a:pt x="1405" y="3187"/>
                      <a:pt x="1369" y="3186"/>
                    </a:cubicBezTo>
                    <a:cubicBezTo>
                      <a:pt x="1282" y="3183"/>
                      <a:pt x="1195" y="3180"/>
                      <a:pt x="1108" y="3178"/>
                    </a:cubicBezTo>
                    <a:cubicBezTo>
                      <a:pt x="1131" y="3058"/>
                      <a:pt x="1154" y="2937"/>
                      <a:pt x="1177" y="2817"/>
                    </a:cubicBezTo>
                    <a:cubicBezTo>
                      <a:pt x="1177" y="2817"/>
                      <a:pt x="1177" y="2817"/>
                      <a:pt x="1177" y="2817"/>
                    </a:cubicBezTo>
                    <a:cubicBezTo>
                      <a:pt x="1199" y="2821"/>
                      <a:pt x="1220" y="2820"/>
                      <a:pt x="1241" y="2820"/>
                    </a:cubicBezTo>
                    <a:cubicBezTo>
                      <a:pt x="1330" y="2820"/>
                      <a:pt x="1416" y="2805"/>
                      <a:pt x="1498" y="2775"/>
                    </a:cubicBezTo>
                    <a:cubicBezTo>
                      <a:pt x="1536" y="2760"/>
                      <a:pt x="1573" y="2743"/>
                      <a:pt x="1609" y="2723"/>
                    </a:cubicBezTo>
                    <a:cubicBezTo>
                      <a:pt x="1918" y="3077"/>
                      <a:pt x="1918" y="3077"/>
                      <a:pt x="1918" y="3077"/>
                    </a:cubicBezTo>
                    <a:cubicBezTo>
                      <a:pt x="1930" y="3090"/>
                      <a:pt x="1945" y="3097"/>
                      <a:pt x="1960" y="3097"/>
                    </a:cubicBezTo>
                    <a:cubicBezTo>
                      <a:pt x="1963" y="3097"/>
                      <a:pt x="1966" y="3096"/>
                      <a:pt x="1968" y="3096"/>
                    </a:cubicBezTo>
                    <a:cubicBezTo>
                      <a:pt x="1987" y="3093"/>
                      <a:pt x="2002" y="3081"/>
                      <a:pt x="2010" y="3063"/>
                    </a:cubicBezTo>
                    <a:cubicBezTo>
                      <a:pt x="2156" y="2736"/>
                      <a:pt x="2156" y="2736"/>
                      <a:pt x="2156" y="2736"/>
                    </a:cubicBezTo>
                    <a:cubicBezTo>
                      <a:pt x="2156" y="2736"/>
                      <a:pt x="2156" y="2736"/>
                      <a:pt x="2156" y="2736"/>
                    </a:cubicBezTo>
                    <a:cubicBezTo>
                      <a:pt x="2158" y="2733"/>
                      <a:pt x="2158" y="2733"/>
                      <a:pt x="2158" y="2733"/>
                    </a:cubicBezTo>
                    <a:cubicBezTo>
                      <a:pt x="2226" y="2643"/>
                      <a:pt x="2223" y="2294"/>
                      <a:pt x="2153" y="1970"/>
                    </a:cubicBezTo>
                    <a:close/>
                    <a:moveTo>
                      <a:pt x="2076" y="1987"/>
                    </a:moveTo>
                    <a:cubicBezTo>
                      <a:pt x="2148" y="2319"/>
                      <a:pt x="2133" y="2589"/>
                      <a:pt x="2103" y="2668"/>
                    </a:cubicBezTo>
                    <a:cubicBezTo>
                      <a:pt x="2103" y="2668"/>
                      <a:pt x="2103" y="2668"/>
                      <a:pt x="2103" y="2668"/>
                    </a:cubicBezTo>
                    <a:cubicBezTo>
                      <a:pt x="2103" y="2668"/>
                      <a:pt x="2103" y="2668"/>
                      <a:pt x="2103" y="2668"/>
                    </a:cubicBezTo>
                    <a:cubicBezTo>
                      <a:pt x="2103" y="2668"/>
                      <a:pt x="2103" y="2668"/>
                      <a:pt x="2103" y="2668"/>
                    </a:cubicBezTo>
                    <a:cubicBezTo>
                      <a:pt x="2100" y="2667"/>
                      <a:pt x="2100" y="2667"/>
                      <a:pt x="2100" y="2667"/>
                    </a:cubicBezTo>
                    <a:cubicBezTo>
                      <a:pt x="2097" y="2673"/>
                      <a:pt x="2097" y="2673"/>
                      <a:pt x="2097" y="2673"/>
                    </a:cubicBezTo>
                    <a:cubicBezTo>
                      <a:pt x="2097" y="2673"/>
                      <a:pt x="2097" y="2673"/>
                      <a:pt x="2097" y="2673"/>
                    </a:cubicBezTo>
                    <a:cubicBezTo>
                      <a:pt x="2093" y="2673"/>
                      <a:pt x="2090" y="2673"/>
                      <a:pt x="2086" y="2673"/>
                    </a:cubicBezTo>
                    <a:cubicBezTo>
                      <a:pt x="2082" y="2673"/>
                      <a:pt x="2078" y="2673"/>
                      <a:pt x="2074" y="2673"/>
                    </a:cubicBezTo>
                    <a:cubicBezTo>
                      <a:pt x="2002" y="2673"/>
                      <a:pt x="1909" y="2640"/>
                      <a:pt x="1795" y="2572"/>
                    </a:cubicBezTo>
                    <a:cubicBezTo>
                      <a:pt x="1795" y="2572"/>
                      <a:pt x="1795" y="2572"/>
                      <a:pt x="1795" y="2572"/>
                    </a:cubicBezTo>
                    <a:cubicBezTo>
                      <a:pt x="1795" y="2572"/>
                      <a:pt x="1795" y="2572"/>
                      <a:pt x="1795" y="2572"/>
                    </a:cubicBezTo>
                    <a:cubicBezTo>
                      <a:pt x="1794" y="2572"/>
                      <a:pt x="1794" y="2572"/>
                      <a:pt x="1794" y="2572"/>
                    </a:cubicBezTo>
                    <a:cubicBezTo>
                      <a:pt x="1773" y="2560"/>
                      <a:pt x="1750" y="2546"/>
                      <a:pt x="1727" y="2530"/>
                    </a:cubicBezTo>
                    <a:cubicBezTo>
                      <a:pt x="1727" y="2530"/>
                      <a:pt x="1727" y="2530"/>
                      <a:pt x="1727" y="2530"/>
                    </a:cubicBezTo>
                    <a:cubicBezTo>
                      <a:pt x="1726" y="2530"/>
                      <a:pt x="1726" y="2529"/>
                      <a:pt x="1725" y="2529"/>
                    </a:cubicBezTo>
                    <a:cubicBezTo>
                      <a:pt x="1725" y="2529"/>
                      <a:pt x="1725" y="2529"/>
                      <a:pt x="1725" y="2529"/>
                    </a:cubicBezTo>
                    <a:cubicBezTo>
                      <a:pt x="1625" y="2465"/>
                      <a:pt x="1510" y="2376"/>
                      <a:pt x="1379" y="2265"/>
                    </a:cubicBezTo>
                    <a:cubicBezTo>
                      <a:pt x="1376" y="2263"/>
                      <a:pt x="1376" y="2263"/>
                      <a:pt x="1376" y="2263"/>
                    </a:cubicBezTo>
                    <a:cubicBezTo>
                      <a:pt x="1372" y="2261"/>
                      <a:pt x="1372" y="2261"/>
                      <a:pt x="1372" y="2261"/>
                    </a:cubicBezTo>
                    <a:cubicBezTo>
                      <a:pt x="1108" y="2117"/>
                      <a:pt x="984" y="1779"/>
                      <a:pt x="926" y="1522"/>
                    </a:cubicBezTo>
                    <a:cubicBezTo>
                      <a:pt x="903" y="1420"/>
                      <a:pt x="887" y="1322"/>
                      <a:pt x="879" y="1238"/>
                    </a:cubicBezTo>
                    <a:cubicBezTo>
                      <a:pt x="879" y="1238"/>
                      <a:pt x="879" y="1238"/>
                      <a:pt x="879" y="1238"/>
                    </a:cubicBezTo>
                    <a:cubicBezTo>
                      <a:pt x="1036" y="1196"/>
                      <a:pt x="1164" y="1086"/>
                      <a:pt x="1230" y="941"/>
                    </a:cubicBezTo>
                    <a:cubicBezTo>
                      <a:pt x="1231" y="941"/>
                      <a:pt x="1231" y="941"/>
                      <a:pt x="1231" y="941"/>
                    </a:cubicBezTo>
                    <a:cubicBezTo>
                      <a:pt x="1231" y="941"/>
                      <a:pt x="1231" y="941"/>
                      <a:pt x="1231" y="941"/>
                    </a:cubicBezTo>
                    <a:cubicBezTo>
                      <a:pt x="1231" y="941"/>
                      <a:pt x="1231" y="941"/>
                      <a:pt x="1231" y="941"/>
                    </a:cubicBezTo>
                    <a:cubicBezTo>
                      <a:pt x="1231" y="941"/>
                      <a:pt x="1231" y="941"/>
                      <a:pt x="1231" y="941"/>
                    </a:cubicBezTo>
                    <a:cubicBezTo>
                      <a:pt x="1231" y="941"/>
                      <a:pt x="1231" y="941"/>
                      <a:pt x="1231" y="941"/>
                    </a:cubicBezTo>
                    <a:cubicBezTo>
                      <a:pt x="1312" y="968"/>
                      <a:pt x="1403" y="1010"/>
                      <a:pt x="1505" y="1066"/>
                    </a:cubicBezTo>
                    <a:cubicBezTo>
                      <a:pt x="1527" y="1078"/>
                      <a:pt x="1549" y="1091"/>
                      <a:pt x="1571" y="1105"/>
                    </a:cubicBezTo>
                    <a:cubicBezTo>
                      <a:pt x="1571" y="1105"/>
                      <a:pt x="1571" y="1105"/>
                      <a:pt x="1571" y="1105"/>
                    </a:cubicBezTo>
                    <a:cubicBezTo>
                      <a:pt x="1571" y="1105"/>
                      <a:pt x="1571" y="1105"/>
                      <a:pt x="1571" y="1105"/>
                    </a:cubicBezTo>
                    <a:cubicBezTo>
                      <a:pt x="1571" y="1105"/>
                      <a:pt x="1572" y="1106"/>
                      <a:pt x="1572" y="1106"/>
                    </a:cubicBezTo>
                    <a:cubicBezTo>
                      <a:pt x="1800" y="1262"/>
                      <a:pt x="1931" y="1524"/>
                      <a:pt x="2011" y="1749"/>
                    </a:cubicBezTo>
                    <a:cubicBezTo>
                      <a:pt x="2011" y="1749"/>
                      <a:pt x="2011" y="1749"/>
                      <a:pt x="2011" y="1749"/>
                    </a:cubicBezTo>
                    <a:cubicBezTo>
                      <a:pt x="2011" y="1749"/>
                      <a:pt x="2011" y="1749"/>
                      <a:pt x="2011" y="1749"/>
                    </a:cubicBezTo>
                    <a:cubicBezTo>
                      <a:pt x="2011" y="1749"/>
                      <a:pt x="2011" y="1749"/>
                      <a:pt x="2011" y="1749"/>
                    </a:cubicBezTo>
                    <a:cubicBezTo>
                      <a:pt x="2039" y="1837"/>
                      <a:pt x="2061" y="1919"/>
                      <a:pt x="2076" y="1987"/>
                    </a:cubicBezTo>
                    <a:close/>
                    <a:moveTo>
                      <a:pt x="837" y="1165"/>
                    </a:moveTo>
                    <a:cubicBezTo>
                      <a:pt x="842" y="1164"/>
                      <a:pt x="846" y="1163"/>
                      <a:pt x="850" y="1162"/>
                    </a:cubicBezTo>
                    <a:cubicBezTo>
                      <a:pt x="850" y="1162"/>
                      <a:pt x="850" y="1162"/>
                      <a:pt x="850" y="1162"/>
                    </a:cubicBezTo>
                    <a:cubicBezTo>
                      <a:pt x="850" y="1162"/>
                      <a:pt x="850" y="1162"/>
                      <a:pt x="850" y="1162"/>
                    </a:cubicBezTo>
                    <a:cubicBezTo>
                      <a:pt x="846" y="1164"/>
                      <a:pt x="842" y="1164"/>
                      <a:pt x="837" y="1165"/>
                    </a:cubicBezTo>
                    <a:close/>
                    <a:moveTo>
                      <a:pt x="871" y="1156"/>
                    </a:moveTo>
                    <a:cubicBezTo>
                      <a:pt x="871" y="1156"/>
                      <a:pt x="871" y="1156"/>
                      <a:pt x="871" y="1156"/>
                    </a:cubicBezTo>
                    <a:cubicBezTo>
                      <a:pt x="871" y="1156"/>
                      <a:pt x="871" y="1156"/>
                      <a:pt x="871" y="1156"/>
                    </a:cubicBezTo>
                    <a:cubicBezTo>
                      <a:pt x="871" y="1156"/>
                      <a:pt x="871" y="1156"/>
                      <a:pt x="871" y="1156"/>
                    </a:cubicBezTo>
                    <a:close/>
                    <a:moveTo>
                      <a:pt x="871" y="1156"/>
                    </a:moveTo>
                    <a:cubicBezTo>
                      <a:pt x="870" y="1157"/>
                      <a:pt x="870" y="1157"/>
                      <a:pt x="869" y="1157"/>
                    </a:cubicBezTo>
                    <a:cubicBezTo>
                      <a:pt x="869" y="1157"/>
                      <a:pt x="869" y="1157"/>
                      <a:pt x="869" y="1157"/>
                    </a:cubicBezTo>
                    <a:cubicBezTo>
                      <a:pt x="869" y="1157"/>
                      <a:pt x="869" y="1157"/>
                      <a:pt x="869" y="1157"/>
                    </a:cubicBezTo>
                    <a:cubicBezTo>
                      <a:pt x="869" y="1157"/>
                      <a:pt x="870" y="1157"/>
                      <a:pt x="871" y="1156"/>
                    </a:cubicBezTo>
                    <a:cubicBezTo>
                      <a:pt x="871" y="1156"/>
                      <a:pt x="871" y="1156"/>
                      <a:pt x="871" y="1156"/>
                    </a:cubicBezTo>
                    <a:close/>
                    <a:moveTo>
                      <a:pt x="806" y="120"/>
                    </a:moveTo>
                    <a:cubicBezTo>
                      <a:pt x="834" y="185"/>
                      <a:pt x="834" y="185"/>
                      <a:pt x="834" y="185"/>
                    </a:cubicBezTo>
                    <a:cubicBezTo>
                      <a:pt x="834" y="185"/>
                      <a:pt x="834" y="185"/>
                      <a:pt x="834" y="185"/>
                    </a:cubicBezTo>
                    <a:cubicBezTo>
                      <a:pt x="812" y="181"/>
                      <a:pt x="790" y="179"/>
                      <a:pt x="767" y="178"/>
                    </a:cubicBezTo>
                    <a:lnTo>
                      <a:pt x="806" y="120"/>
                    </a:lnTo>
                    <a:close/>
                    <a:moveTo>
                      <a:pt x="88" y="884"/>
                    </a:moveTo>
                    <a:cubicBezTo>
                      <a:pt x="87" y="855"/>
                      <a:pt x="94" y="831"/>
                      <a:pt x="108" y="810"/>
                    </a:cubicBezTo>
                    <a:cubicBezTo>
                      <a:pt x="129" y="778"/>
                      <a:pt x="164" y="760"/>
                      <a:pt x="192" y="749"/>
                    </a:cubicBezTo>
                    <a:cubicBezTo>
                      <a:pt x="201" y="863"/>
                      <a:pt x="201" y="863"/>
                      <a:pt x="201" y="863"/>
                    </a:cubicBezTo>
                    <a:lnTo>
                      <a:pt x="88" y="884"/>
                    </a:lnTo>
                    <a:close/>
                    <a:moveTo>
                      <a:pt x="283" y="717"/>
                    </a:moveTo>
                    <a:cubicBezTo>
                      <a:pt x="283" y="464"/>
                      <a:pt x="488" y="258"/>
                      <a:pt x="741" y="258"/>
                    </a:cubicBezTo>
                    <a:cubicBezTo>
                      <a:pt x="994" y="258"/>
                      <a:pt x="1199" y="464"/>
                      <a:pt x="1199" y="717"/>
                    </a:cubicBezTo>
                    <a:cubicBezTo>
                      <a:pt x="1199" y="757"/>
                      <a:pt x="1194" y="795"/>
                      <a:pt x="1185" y="832"/>
                    </a:cubicBezTo>
                    <a:cubicBezTo>
                      <a:pt x="1185" y="832"/>
                      <a:pt x="1184" y="833"/>
                      <a:pt x="1184" y="833"/>
                    </a:cubicBezTo>
                    <a:cubicBezTo>
                      <a:pt x="1184" y="834"/>
                      <a:pt x="1184" y="834"/>
                      <a:pt x="1184" y="835"/>
                    </a:cubicBezTo>
                    <a:cubicBezTo>
                      <a:pt x="1183" y="837"/>
                      <a:pt x="1183" y="839"/>
                      <a:pt x="1182" y="841"/>
                    </a:cubicBezTo>
                    <a:cubicBezTo>
                      <a:pt x="1182" y="841"/>
                      <a:pt x="1182" y="841"/>
                      <a:pt x="1182" y="841"/>
                    </a:cubicBezTo>
                    <a:cubicBezTo>
                      <a:pt x="1181" y="844"/>
                      <a:pt x="1181" y="846"/>
                      <a:pt x="1180" y="848"/>
                    </a:cubicBezTo>
                    <a:cubicBezTo>
                      <a:pt x="1180" y="848"/>
                      <a:pt x="1180" y="848"/>
                      <a:pt x="1180" y="848"/>
                    </a:cubicBezTo>
                    <a:cubicBezTo>
                      <a:pt x="1180" y="848"/>
                      <a:pt x="1180" y="848"/>
                      <a:pt x="1180" y="849"/>
                    </a:cubicBezTo>
                    <a:cubicBezTo>
                      <a:pt x="1179" y="850"/>
                      <a:pt x="1179" y="852"/>
                      <a:pt x="1179" y="853"/>
                    </a:cubicBezTo>
                    <a:cubicBezTo>
                      <a:pt x="1178" y="855"/>
                      <a:pt x="1178" y="856"/>
                      <a:pt x="1177" y="858"/>
                    </a:cubicBezTo>
                    <a:cubicBezTo>
                      <a:pt x="1173" y="869"/>
                      <a:pt x="1169" y="881"/>
                      <a:pt x="1165" y="892"/>
                    </a:cubicBezTo>
                    <a:cubicBezTo>
                      <a:pt x="1164" y="893"/>
                      <a:pt x="1164" y="893"/>
                      <a:pt x="1164" y="894"/>
                    </a:cubicBezTo>
                    <a:cubicBezTo>
                      <a:pt x="1163" y="895"/>
                      <a:pt x="1163" y="895"/>
                      <a:pt x="1163" y="896"/>
                    </a:cubicBezTo>
                    <a:cubicBezTo>
                      <a:pt x="1161" y="900"/>
                      <a:pt x="1160" y="904"/>
                      <a:pt x="1158" y="908"/>
                    </a:cubicBezTo>
                    <a:cubicBezTo>
                      <a:pt x="1158" y="908"/>
                      <a:pt x="1158" y="908"/>
                      <a:pt x="1158" y="908"/>
                    </a:cubicBezTo>
                    <a:cubicBezTo>
                      <a:pt x="1158" y="908"/>
                      <a:pt x="1158" y="908"/>
                      <a:pt x="1158" y="908"/>
                    </a:cubicBezTo>
                    <a:cubicBezTo>
                      <a:pt x="1158" y="908"/>
                      <a:pt x="1158" y="908"/>
                      <a:pt x="1158" y="908"/>
                    </a:cubicBezTo>
                    <a:cubicBezTo>
                      <a:pt x="1158" y="908"/>
                      <a:pt x="1159" y="908"/>
                      <a:pt x="1159" y="908"/>
                    </a:cubicBezTo>
                    <a:cubicBezTo>
                      <a:pt x="1159" y="908"/>
                      <a:pt x="1159" y="908"/>
                      <a:pt x="1159" y="908"/>
                    </a:cubicBezTo>
                    <a:cubicBezTo>
                      <a:pt x="1159" y="908"/>
                      <a:pt x="1159" y="908"/>
                      <a:pt x="1159" y="908"/>
                    </a:cubicBezTo>
                    <a:cubicBezTo>
                      <a:pt x="1159" y="908"/>
                      <a:pt x="1158" y="909"/>
                      <a:pt x="1158" y="909"/>
                    </a:cubicBezTo>
                    <a:cubicBezTo>
                      <a:pt x="1158" y="909"/>
                      <a:pt x="1158" y="909"/>
                      <a:pt x="1158" y="909"/>
                    </a:cubicBezTo>
                    <a:cubicBezTo>
                      <a:pt x="1158" y="909"/>
                      <a:pt x="1158" y="909"/>
                      <a:pt x="1158" y="909"/>
                    </a:cubicBezTo>
                    <a:cubicBezTo>
                      <a:pt x="1157" y="909"/>
                      <a:pt x="1157" y="909"/>
                      <a:pt x="1157" y="909"/>
                    </a:cubicBezTo>
                    <a:cubicBezTo>
                      <a:pt x="1157" y="909"/>
                      <a:pt x="1157" y="909"/>
                      <a:pt x="1157" y="909"/>
                    </a:cubicBezTo>
                    <a:cubicBezTo>
                      <a:pt x="1158" y="909"/>
                      <a:pt x="1158" y="909"/>
                      <a:pt x="1158" y="909"/>
                    </a:cubicBezTo>
                    <a:cubicBezTo>
                      <a:pt x="1157" y="911"/>
                      <a:pt x="1155" y="914"/>
                      <a:pt x="1154" y="916"/>
                    </a:cubicBezTo>
                    <a:cubicBezTo>
                      <a:pt x="1154" y="917"/>
                      <a:pt x="1153" y="917"/>
                      <a:pt x="1153" y="917"/>
                    </a:cubicBezTo>
                    <a:cubicBezTo>
                      <a:pt x="1098" y="1032"/>
                      <a:pt x="995" y="1119"/>
                      <a:pt x="871" y="1156"/>
                    </a:cubicBezTo>
                    <a:cubicBezTo>
                      <a:pt x="871" y="1156"/>
                      <a:pt x="871" y="1156"/>
                      <a:pt x="871" y="1156"/>
                    </a:cubicBezTo>
                    <a:cubicBezTo>
                      <a:pt x="871" y="1156"/>
                      <a:pt x="871" y="1156"/>
                      <a:pt x="871" y="1156"/>
                    </a:cubicBezTo>
                    <a:cubicBezTo>
                      <a:pt x="871" y="1156"/>
                      <a:pt x="871" y="1156"/>
                      <a:pt x="871" y="1156"/>
                    </a:cubicBezTo>
                    <a:cubicBezTo>
                      <a:pt x="871" y="1156"/>
                      <a:pt x="871" y="1156"/>
                      <a:pt x="871" y="1156"/>
                    </a:cubicBezTo>
                    <a:cubicBezTo>
                      <a:pt x="871" y="1156"/>
                      <a:pt x="871" y="1156"/>
                      <a:pt x="871" y="1156"/>
                    </a:cubicBezTo>
                    <a:cubicBezTo>
                      <a:pt x="870" y="1157"/>
                      <a:pt x="869" y="1157"/>
                      <a:pt x="869" y="1157"/>
                    </a:cubicBezTo>
                    <a:cubicBezTo>
                      <a:pt x="868" y="1157"/>
                      <a:pt x="868" y="1157"/>
                      <a:pt x="868" y="1157"/>
                    </a:cubicBezTo>
                    <a:cubicBezTo>
                      <a:pt x="866" y="1158"/>
                      <a:pt x="864" y="1158"/>
                      <a:pt x="862" y="1159"/>
                    </a:cubicBezTo>
                    <a:cubicBezTo>
                      <a:pt x="862" y="1159"/>
                      <a:pt x="862" y="1159"/>
                      <a:pt x="862" y="1159"/>
                    </a:cubicBezTo>
                    <a:cubicBezTo>
                      <a:pt x="862" y="1159"/>
                      <a:pt x="862" y="1159"/>
                      <a:pt x="862" y="1159"/>
                    </a:cubicBezTo>
                    <a:cubicBezTo>
                      <a:pt x="860" y="1160"/>
                      <a:pt x="859" y="1160"/>
                      <a:pt x="857" y="1161"/>
                    </a:cubicBezTo>
                    <a:cubicBezTo>
                      <a:pt x="856" y="1161"/>
                      <a:pt x="855" y="1161"/>
                      <a:pt x="855" y="1161"/>
                    </a:cubicBezTo>
                    <a:cubicBezTo>
                      <a:pt x="855" y="1161"/>
                      <a:pt x="855" y="1161"/>
                      <a:pt x="855" y="1161"/>
                    </a:cubicBezTo>
                    <a:cubicBezTo>
                      <a:pt x="854" y="1161"/>
                      <a:pt x="854" y="1161"/>
                      <a:pt x="854" y="1161"/>
                    </a:cubicBezTo>
                    <a:cubicBezTo>
                      <a:pt x="853" y="1161"/>
                      <a:pt x="853" y="1161"/>
                      <a:pt x="852" y="1161"/>
                    </a:cubicBezTo>
                    <a:cubicBezTo>
                      <a:pt x="852" y="1161"/>
                      <a:pt x="852" y="1161"/>
                      <a:pt x="852" y="1161"/>
                    </a:cubicBezTo>
                    <a:cubicBezTo>
                      <a:pt x="851" y="1161"/>
                      <a:pt x="851" y="1162"/>
                      <a:pt x="850" y="1162"/>
                    </a:cubicBezTo>
                    <a:cubicBezTo>
                      <a:pt x="846" y="1163"/>
                      <a:pt x="842" y="1164"/>
                      <a:pt x="837" y="1165"/>
                    </a:cubicBezTo>
                    <a:cubicBezTo>
                      <a:pt x="837" y="1165"/>
                      <a:pt x="837" y="1165"/>
                      <a:pt x="837" y="1165"/>
                    </a:cubicBezTo>
                    <a:cubicBezTo>
                      <a:pt x="837" y="1165"/>
                      <a:pt x="837" y="1165"/>
                      <a:pt x="836" y="1165"/>
                    </a:cubicBezTo>
                    <a:cubicBezTo>
                      <a:pt x="836" y="1165"/>
                      <a:pt x="836" y="1165"/>
                      <a:pt x="836" y="1165"/>
                    </a:cubicBezTo>
                    <a:cubicBezTo>
                      <a:pt x="835" y="1165"/>
                      <a:pt x="834" y="1165"/>
                      <a:pt x="832" y="1166"/>
                    </a:cubicBezTo>
                    <a:cubicBezTo>
                      <a:pt x="819" y="1168"/>
                      <a:pt x="806" y="1171"/>
                      <a:pt x="792" y="1172"/>
                    </a:cubicBezTo>
                    <a:cubicBezTo>
                      <a:pt x="775" y="1174"/>
                      <a:pt x="758" y="1175"/>
                      <a:pt x="741" y="1175"/>
                    </a:cubicBezTo>
                    <a:cubicBezTo>
                      <a:pt x="671" y="1175"/>
                      <a:pt x="604" y="1159"/>
                      <a:pt x="545" y="1131"/>
                    </a:cubicBezTo>
                    <a:cubicBezTo>
                      <a:pt x="533" y="1125"/>
                      <a:pt x="521" y="1119"/>
                      <a:pt x="509" y="1112"/>
                    </a:cubicBezTo>
                    <a:cubicBezTo>
                      <a:pt x="497" y="1105"/>
                      <a:pt x="486" y="1098"/>
                      <a:pt x="475" y="1090"/>
                    </a:cubicBezTo>
                    <a:cubicBezTo>
                      <a:pt x="359" y="1007"/>
                      <a:pt x="283" y="870"/>
                      <a:pt x="283" y="717"/>
                    </a:cubicBezTo>
                    <a:close/>
                    <a:moveTo>
                      <a:pt x="1470" y="2700"/>
                    </a:moveTo>
                    <a:cubicBezTo>
                      <a:pt x="1397" y="2727"/>
                      <a:pt x="1320" y="2741"/>
                      <a:pt x="1242" y="2741"/>
                    </a:cubicBezTo>
                    <a:cubicBezTo>
                      <a:pt x="891" y="2741"/>
                      <a:pt x="558" y="2479"/>
                      <a:pt x="414" y="2090"/>
                    </a:cubicBezTo>
                    <a:cubicBezTo>
                      <a:pt x="327" y="1854"/>
                      <a:pt x="322" y="1604"/>
                      <a:pt x="399" y="1386"/>
                    </a:cubicBezTo>
                    <a:cubicBezTo>
                      <a:pt x="424" y="1316"/>
                      <a:pt x="456" y="1253"/>
                      <a:pt x="495" y="1197"/>
                    </a:cubicBezTo>
                    <a:cubicBezTo>
                      <a:pt x="495" y="1197"/>
                      <a:pt x="495" y="1197"/>
                      <a:pt x="495" y="1197"/>
                    </a:cubicBezTo>
                    <a:cubicBezTo>
                      <a:pt x="495" y="1197"/>
                      <a:pt x="495" y="1197"/>
                      <a:pt x="495" y="1197"/>
                    </a:cubicBezTo>
                    <a:cubicBezTo>
                      <a:pt x="495" y="1197"/>
                      <a:pt x="495" y="1197"/>
                      <a:pt x="495" y="1197"/>
                    </a:cubicBezTo>
                    <a:cubicBezTo>
                      <a:pt x="569" y="1233"/>
                      <a:pt x="652" y="1256"/>
                      <a:pt x="741" y="1256"/>
                    </a:cubicBezTo>
                    <a:cubicBezTo>
                      <a:pt x="761" y="1256"/>
                      <a:pt x="781" y="1253"/>
                      <a:pt x="800" y="1253"/>
                    </a:cubicBezTo>
                    <a:cubicBezTo>
                      <a:pt x="800" y="1253"/>
                      <a:pt x="800" y="1253"/>
                      <a:pt x="800" y="1253"/>
                    </a:cubicBezTo>
                    <a:cubicBezTo>
                      <a:pt x="800" y="1253"/>
                      <a:pt x="800" y="1253"/>
                      <a:pt x="800" y="1253"/>
                    </a:cubicBezTo>
                    <a:cubicBezTo>
                      <a:pt x="800" y="1253"/>
                      <a:pt x="800" y="1253"/>
                      <a:pt x="800" y="1253"/>
                    </a:cubicBezTo>
                    <a:cubicBezTo>
                      <a:pt x="810" y="1337"/>
                      <a:pt x="825" y="1435"/>
                      <a:pt x="848" y="1537"/>
                    </a:cubicBezTo>
                    <a:cubicBezTo>
                      <a:pt x="886" y="1710"/>
                      <a:pt x="941" y="1861"/>
                      <a:pt x="1009" y="1986"/>
                    </a:cubicBezTo>
                    <a:cubicBezTo>
                      <a:pt x="1094" y="2143"/>
                      <a:pt x="1203" y="2258"/>
                      <a:pt x="1330" y="2329"/>
                    </a:cubicBezTo>
                    <a:cubicBezTo>
                      <a:pt x="1456" y="2435"/>
                      <a:pt x="1567" y="2521"/>
                      <a:pt x="1666" y="2586"/>
                    </a:cubicBezTo>
                    <a:cubicBezTo>
                      <a:pt x="1666" y="2586"/>
                      <a:pt x="1666" y="2586"/>
                      <a:pt x="1666" y="2586"/>
                    </a:cubicBezTo>
                    <a:cubicBezTo>
                      <a:pt x="1608" y="2635"/>
                      <a:pt x="1542" y="2674"/>
                      <a:pt x="1470" y="2700"/>
                    </a:cubicBezTo>
                    <a:close/>
                    <a:moveTo>
                      <a:pt x="1953" y="2995"/>
                    </a:moveTo>
                    <a:cubicBezTo>
                      <a:pt x="1677" y="2679"/>
                      <a:pt x="1677" y="2679"/>
                      <a:pt x="1677" y="2679"/>
                    </a:cubicBezTo>
                    <a:cubicBezTo>
                      <a:pt x="1697" y="2664"/>
                      <a:pt x="1717" y="2648"/>
                      <a:pt x="1736" y="2631"/>
                    </a:cubicBezTo>
                    <a:cubicBezTo>
                      <a:pt x="1867" y="2710"/>
                      <a:pt x="1974" y="2749"/>
                      <a:pt x="2061" y="2753"/>
                    </a:cubicBezTo>
                    <a:lnTo>
                      <a:pt x="1953" y="299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NZ"/>
              </a:p>
            </p:txBody>
          </p:sp>
        </p:grpSp>
      </p:grpSp>
      <p:pic>
        <p:nvPicPr>
          <p:cNvPr id="210948" name="Graphic 4" descr="Checkmark">
            <a:extLst>
              <a:ext uri="{FF2B5EF4-FFF2-40B4-BE49-F238E27FC236}">
                <a16:creationId xmlns:a16="http://schemas.microsoft.com/office/drawing/2014/main" id="{622313FF-F714-8514-08EE-0BD8142598D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79825" y="2024063"/>
            <a:ext cx="973138" cy="973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0949" name="Graphic 6" descr="Close">
            <a:extLst>
              <a:ext uri="{FF2B5EF4-FFF2-40B4-BE49-F238E27FC236}">
                <a16:creationId xmlns:a16="http://schemas.microsoft.com/office/drawing/2014/main" id="{C973F5A0-9683-0083-3565-B7E71E961B4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97175" y="2014538"/>
            <a:ext cx="982663" cy="982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0950" name="Graphic 35" descr="Checkmark">
            <a:extLst>
              <a:ext uri="{FF2B5EF4-FFF2-40B4-BE49-F238E27FC236}">
                <a16:creationId xmlns:a16="http://schemas.microsoft.com/office/drawing/2014/main" id="{D7525A72-717D-6C79-D1C4-1654C9E7A7C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79825" y="3921125"/>
            <a:ext cx="973138" cy="973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0951" name="Graphic 36" descr="Close">
            <a:extLst>
              <a:ext uri="{FF2B5EF4-FFF2-40B4-BE49-F238E27FC236}">
                <a16:creationId xmlns:a16="http://schemas.microsoft.com/office/drawing/2014/main" id="{7202AD3B-FD6F-CED3-1637-0A49C9AAB89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97175" y="3911600"/>
            <a:ext cx="982663" cy="982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0952" name="Graphic 37" descr="Checkmark">
            <a:extLst>
              <a:ext uri="{FF2B5EF4-FFF2-40B4-BE49-F238E27FC236}">
                <a16:creationId xmlns:a16="http://schemas.microsoft.com/office/drawing/2014/main" id="{17F637DF-6B86-2AEE-8182-92FBDA17CFC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448675" y="2024063"/>
            <a:ext cx="974725" cy="973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0953" name="Graphic 38" descr="Close">
            <a:extLst>
              <a:ext uri="{FF2B5EF4-FFF2-40B4-BE49-F238E27FC236}">
                <a16:creationId xmlns:a16="http://schemas.microsoft.com/office/drawing/2014/main" id="{39AEA587-D14F-2544-5E85-0F3D3B9933D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566025" y="2014538"/>
            <a:ext cx="984250" cy="982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0954" name="Graphic 39" descr="Checkmark">
            <a:extLst>
              <a:ext uri="{FF2B5EF4-FFF2-40B4-BE49-F238E27FC236}">
                <a16:creationId xmlns:a16="http://schemas.microsoft.com/office/drawing/2014/main" id="{70F5B2A0-2B5E-D501-7C3F-AF5ADE978F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448675" y="3921125"/>
            <a:ext cx="974725" cy="973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0955" name="Graphic 40" descr="Close">
            <a:extLst>
              <a:ext uri="{FF2B5EF4-FFF2-40B4-BE49-F238E27FC236}">
                <a16:creationId xmlns:a16="http://schemas.microsoft.com/office/drawing/2014/main" id="{2100DF08-0C8C-927A-883A-E07D6AD7734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566025" y="3911600"/>
            <a:ext cx="984250" cy="982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cut/>
  </p:transition>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4" name="Symbol zastępczy numeru slajdu 2">
            <a:extLst>
              <a:ext uri="{FF2B5EF4-FFF2-40B4-BE49-F238E27FC236}">
                <a16:creationId xmlns:a16="http://schemas.microsoft.com/office/drawing/2014/main" id="{E30F5E11-76AE-11CF-0B9F-11084695D74D}"/>
              </a:ext>
            </a:extLst>
          </p:cNvPr>
          <p:cNvSpPr>
            <a:spLocks noGrp="1" noChangeArrowheads="1"/>
          </p:cNvSpPr>
          <p:nvPr>
            <p:ph type="sldNum" sz="quarter" idx="4294967295"/>
          </p:nvPr>
        </p:nvSpPr>
        <p:spPr bwMode="auto">
          <a:xfrm>
            <a:off x="11034713" y="6262688"/>
            <a:ext cx="1155700" cy="36512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eaLnBrk="0" fontAlgn="base" hangingPunct="0">
              <a:spcBef>
                <a:spcPct val="0"/>
              </a:spcBef>
              <a:spcAft>
                <a:spcPct val="0"/>
              </a:spcAft>
            </a:pPr>
            <a:fld id="{EB70A365-05CE-4F6D-8A4F-76BB6B13BA87}" type="slidenum">
              <a:rPr lang="pl-PL" altLang="en-US" sz="1800" smtClean="0">
                <a:solidFill>
                  <a:schemeClr val="tx2"/>
                </a:solidFill>
                <a:latin typeface="Century Gothic" panose="020B0502020202020204" pitchFamily="34" charset="0"/>
              </a:rPr>
              <a:pPr defTabSz="912813" eaLnBrk="0" fontAlgn="base" hangingPunct="0">
                <a:spcBef>
                  <a:spcPct val="0"/>
                </a:spcBef>
                <a:spcAft>
                  <a:spcPct val="0"/>
                </a:spcAft>
              </a:pPr>
              <a:t>79</a:t>
            </a:fld>
            <a:endParaRPr lang="pl-PL" altLang="en-US" sz="1800">
              <a:solidFill>
                <a:schemeClr val="tx2"/>
              </a:solidFill>
              <a:latin typeface="Century Gothic" panose="020B0502020202020204" pitchFamily="34" charset="0"/>
            </a:endParaRPr>
          </a:p>
        </p:txBody>
      </p:sp>
      <p:sp>
        <p:nvSpPr>
          <p:cNvPr id="5" name="Prostokąt zaokrąglony 4">
            <a:extLst>
              <a:ext uri="{FF2B5EF4-FFF2-40B4-BE49-F238E27FC236}">
                <a16:creationId xmlns:a16="http://schemas.microsoft.com/office/drawing/2014/main" id="{ACAC65C6-F5AE-0A83-06BF-CC944BA3D56E}"/>
              </a:ext>
            </a:extLst>
          </p:cNvPr>
          <p:cNvSpPr/>
          <p:nvPr/>
        </p:nvSpPr>
        <p:spPr>
          <a:xfrm>
            <a:off x="6096000" y="1125538"/>
            <a:ext cx="4921250" cy="503237"/>
          </a:xfrm>
          <a:prstGeom prst="roundRect">
            <a:avLst/>
          </a:prstGeom>
          <a:solidFill>
            <a:srgbClr val="7BC716"/>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rIns="0" anchor="ctr"/>
          <a:lstStyle/>
          <a:p>
            <a:pPr algn="ctr" defTabSz="913203" eaLnBrk="1" fontAlgn="auto" hangingPunct="1">
              <a:spcBef>
                <a:spcPts val="0"/>
              </a:spcBef>
              <a:spcAft>
                <a:spcPts val="0"/>
              </a:spcAft>
              <a:defRPr/>
            </a:pPr>
            <a:r>
              <a:rPr lang="en-AU" sz="2400" b="1">
                <a:latin typeface="Century Gothic" panose="020B0502020202020204" pitchFamily="34" charset="0"/>
              </a:rPr>
              <a:t>Diverted Team</a:t>
            </a:r>
          </a:p>
        </p:txBody>
      </p:sp>
      <p:sp>
        <p:nvSpPr>
          <p:cNvPr id="6" name="Prostokąt zaokrąglony 5">
            <a:extLst>
              <a:ext uri="{FF2B5EF4-FFF2-40B4-BE49-F238E27FC236}">
                <a16:creationId xmlns:a16="http://schemas.microsoft.com/office/drawing/2014/main" id="{6E39A9E9-F678-1CB3-7900-22DC9C3E7418}"/>
              </a:ext>
            </a:extLst>
          </p:cNvPr>
          <p:cNvSpPr/>
          <p:nvPr/>
        </p:nvSpPr>
        <p:spPr>
          <a:xfrm>
            <a:off x="6972300" y="2222500"/>
            <a:ext cx="3403600" cy="696913"/>
          </a:xfrm>
          <a:prstGeom prst="roundRect">
            <a:avLst/>
          </a:prstGeom>
          <a:solidFill>
            <a:schemeClr val="bg1"/>
          </a:solid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r>
              <a:rPr lang="en-AU" altLang="en-US" sz="2400">
                <a:solidFill>
                  <a:schemeClr val="bg1">
                    <a:lumMod val="50000"/>
                  </a:schemeClr>
                </a:solidFill>
                <a:latin typeface="Century Gothic" panose="020B0502020202020204" pitchFamily="34" charset="0"/>
              </a:rPr>
              <a:t>Strength</a:t>
            </a:r>
            <a:endParaRPr lang="en-AU" sz="2400">
              <a:solidFill>
                <a:schemeClr val="bg1">
                  <a:lumMod val="50000"/>
                </a:schemeClr>
              </a:solidFill>
              <a:latin typeface="Century Gothic" panose="020B0502020202020204" pitchFamily="34" charset="0"/>
            </a:endParaRPr>
          </a:p>
        </p:txBody>
      </p:sp>
      <p:sp>
        <p:nvSpPr>
          <p:cNvPr id="7" name="pole tekstowe 6">
            <a:extLst>
              <a:ext uri="{FF2B5EF4-FFF2-40B4-BE49-F238E27FC236}">
                <a16:creationId xmlns:a16="http://schemas.microsoft.com/office/drawing/2014/main" id="{D62B581E-F4B9-4867-FC94-E09F955955CD}"/>
              </a:ext>
            </a:extLst>
          </p:cNvPr>
          <p:cNvSpPr txBox="1">
            <a:spLocks noChangeArrowheads="1"/>
          </p:cNvSpPr>
          <p:nvPr/>
        </p:nvSpPr>
        <p:spPr bwMode="auto">
          <a:xfrm>
            <a:off x="6330950" y="3032125"/>
            <a:ext cx="46863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buClr>
                <a:schemeClr val="accent2"/>
              </a:buClr>
            </a:pPr>
            <a:r>
              <a:rPr lang="en-AU" altLang="en-US" sz="2400" b="1">
                <a:solidFill>
                  <a:srgbClr val="7BC716"/>
                </a:solidFill>
                <a:latin typeface="Century Gothic" panose="020B0502020202020204" pitchFamily="34" charset="0"/>
                <a:cs typeface="Open Sans" panose="020B0606030504020204" pitchFamily="34" charset="0"/>
              </a:rPr>
              <a:t>Delegation</a:t>
            </a:r>
          </a:p>
        </p:txBody>
      </p:sp>
      <p:sp>
        <p:nvSpPr>
          <p:cNvPr id="8" name="Prostokąt zaokrąglony 7">
            <a:extLst>
              <a:ext uri="{FF2B5EF4-FFF2-40B4-BE49-F238E27FC236}">
                <a16:creationId xmlns:a16="http://schemas.microsoft.com/office/drawing/2014/main" id="{B5546B33-CBBF-3620-19E2-A502ED2A475A}"/>
              </a:ext>
            </a:extLst>
          </p:cNvPr>
          <p:cNvSpPr/>
          <p:nvPr/>
        </p:nvSpPr>
        <p:spPr>
          <a:xfrm>
            <a:off x="6972300" y="4133850"/>
            <a:ext cx="3403600" cy="696913"/>
          </a:xfrm>
          <a:prstGeom prst="roundRect">
            <a:avLst/>
          </a:prstGeom>
          <a:solidFill>
            <a:schemeClr val="bg1"/>
          </a:solid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r>
              <a:rPr lang="en-AU" sz="2400">
                <a:solidFill>
                  <a:schemeClr val="bg1">
                    <a:lumMod val="50000"/>
                  </a:schemeClr>
                </a:solidFill>
                <a:latin typeface="Century Gothic" panose="020B0502020202020204" pitchFamily="34" charset="0"/>
              </a:rPr>
              <a:t>Challenge</a:t>
            </a:r>
          </a:p>
        </p:txBody>
      </p:sp>
      <p:sp>
        <p:nvSpPr>
          <p:cNvPr id="9" name="pole tekstowe 8">
            <a:extLst>
              <a:ext uri="{FF2B5EF4-FFF2-40B4-BE49-F238E27FC236}">
                <a16:creationId xmlns:a16="http://schemas.microsoft.com/office/drawing/2014/main" id="{EAFEAF26-684F-25A5-A8A2-1FC90FDB089C}"/>
              </a:ext>
            </a:extLst>
          </p:cNvPr>
          <p:cNvSpPr txBox="1">
            <a:spLocks noChangeArrowheads="1"/>
          </p:cNvSpPr>
          <p:nvPr/>
        </p:nvSpPr>
        <p:spPr bwMode="auto">
          <a:xfrm>
            <a:off x="6330950" y="4943475"/>
            <a:ext cx="46863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AU" altLang="en-US" sz="2400" b="1">
                <a:solidFill>
                  <a:srgbClr val="7BC716"/>
                </a:solidFill>
                <a:latin typeface="Century Gothic" panose="020B0502020202020204" pitchFamily="34" charset="0"/>
              </a:rPr>
              <a:t>Sub-teaming</a:t>
            </a:r>
          </a:p>
        </p:txBody>
      </p:sp>
      <p:pic>
        <p:nvPicPr>
          <p:cNvPr id="213000" name="Obraz 9">
            <a:extLst>
              <a:ext uri="{FF2B5EF4-FFF2-40B4-BE49-F238E27FC236}">
                <a16:creationId xmlns:a16="http://schemas.microsoft.com/office/drawing/2014/main" id="{B8C6C7F4-F809-746F-0045-C306DFC2C69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863" y="814388"/>
            <a:ext cx="4967287" cy="5100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Obraz 1">
            <a:extLst>
              <a:ext uri="{FF2B5EF4-FFF2-40B4-BE49-F238E27FC236}">
                <a16:creationId xmlns:a16="http://schemas.microsoft.com/office/drawing/2014/main" id="{BA5019B3-C6A3-90F6-BF16-9A89EB665F80}"/>
              </a:ext>
            </a:extLst>
          </p:cNvPr>
          <p:cNvPicPr>
            <a:picLocks noChangeAspect="1"/>
          </p:cNvPicPr>
          <p:nvPr/>
        </p:nvPicPr>
        <p:blipFill>
          <a:blip r:embed="rId4">
            <a:extLst>
              <a:ext uri="{28A0092B-C50C-407E-A947-70E740481C1C}">
                <a14:useLocalDpi xmlns:a14="http://schemas.microsoft.com/office/drawing/2010/main" val="0"/>
              </a:ext>
            </a:extLst>
          </a:blip>
          <a:srcRect l="5521" t="4881" r="5196" b="6483"/>
          <a:stretch>
            <a:fillRect/>
          </a:stretch>
        </p:blipFill>
        <p:spPr bwMode="auto">
          <a:xfrm>
            <a:off x="1063625" y="1095375"/>
            <a:ext cx="4470400" cy="4522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3002" name="Tytuł 1">
            <a:extLst>
              <a:ext uri="{FF2B5EF4-FFF2-40B4-BE49-F238E27FC236}">
                <a16:creationId xmlns:a16="http://schemas.microsoft.com/office/drawing/2014/main" id="{1D7148AD-11FB-60F2-92DA-12F04BD132D0}"/>
              </a:ext>
            </a:extLst>
          </p:cNvPr>
          <p:cNvSpPr txBox="1">
            <a:spLocks noChangeArrowheads="1"/>
          </p:cNvSpPr>
          <p:nvPr/>
        </p:nvSpPr>
        <p:spPr bwMode="auto">
          <a:xfrm>
            <a:off x="322263" y="188913"/>
            <a:ext cx="11547475" cy="40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79488">
              <a:defRPr>
                <a:solidFill>
                  <a:schemeClr val="tx1"/>
                </a:solidFill>
                <a:latin typeface="Calibri" panose="020F0502020204030204" pitchFamily="34" charset="0"/>
              </a:defRPr>
            </a:lvl1pPr>
            <a:lvl2pPr marL="742950" indent="-285750" defTabSz="979488">
              <a:defRPr>
                <a:solidFill>
                  <a:schemeClr val="tx1"/>
                </a:solidFill>
                <a:latin typeface="Calibri" panose="020F0502020204030204" pitchFamily="34" charset="0"/>
              </a:defRPr>
            </a:lvl2pPr>
            <a:lvl3pPr marL="1143000" indent="-228600" defTabSz="979488">
              <a:defRPr>
                <a:solidFill>
                  <a:schemeClr val="tx1"/>
                </a:solidFill>
                <a:latin typeface="Calibri" panose="020F0502020204030204" pitchFamily="34" charset="0"/>
              </a:defRPr>
            </a:lvl3pPr>
            <a:lvl4pPr marL="1600200" indent="-228600" defTabSz="979488">
              <a:defRPr>
                <a:solidFill>
                  <a:schemeClr val="tx1"/>
                </a:solidFill>
                <a:latin typeface="Calibri" panose="020F0502020204030204" pitchFamily="34" charset="0"/>
              </a:defRPr>
            </a:lvl4pPr>
            <a:lvl5pPr marL="2057400" indent="-228600" defTabSz="979488">
              <a:defRPr>
                <a:solidFill>
                  <a:schemeClr val="tx1"/>
                </a:solidFill>
                <a:latin typeface="Calibri" panose="020F0502020204030204" pitchFamily="34" charset="0"/>
              </a:defRPr>
            </a:lvl5pPr>
            <a:lvl6pPr marL="2514600" indent="-228600" defTabSz="979488" eaLnBrk="0" fontAlgn="base" hangingPunct="0">
              <a:spcBef>
                <a:spcPct val="0"/>
              </a:spcBef>
              <a:spcAft>
                <a:spcPct val="0"/>
              </a:spcAft>
              <a:defRPr>
                <a:solidFill>
                  <a:schemeClr val="tx1"/>
                </a:solidFill>
                <a:latin typeface="Calibri" panose="020F0502020204030204" pitchFamily="34" charset="0"/>
              </a:defRPr>
            </a:lvl6pPr>
            <a:lvl7pPr marL="2971800" indent="-228600" defTabSz="979488" eaLnBrk="0" fontAlgn="base" hangingPunct="0">
              <a:spcBef>
                <a:spcPct val="0"/>
              </a:spcBef>
              <a:spcAft>
                <a:spcPct val="0"/>
              </a:spcAft>
              <a:defRPr>
                <a:solidFill>
                  <a:schemeClr val="tx1"/>
                </a:solidFill>
                <a:latin typeface="Calibri" panose="020F0502020204030204" pitchFamily="34" charset="0"/>
              </a:defRPr>
            </a:lvl7pPr>
            <a:lvl8pPr marL="3429000" indent="-228600" defTabSz="979488" eaLnBrk="0" fontAlgn="base" hangingPunct="0">
              <a:spcBef>
                <a:spcPct val="0"/>
              </a:spcBef>
              <a:spcAft>
                <a:spcPct val="0"/>
              </a:spcAft>
              <a:defRPr>
                <a:solidFill>
                  <a:schemeClr val="tx1"/>
                </a:solidFill>
                <a:latin typeface="Calibri" panose="020F0502020204030204" pitchFamily="34" charset="0"/>
              </a:defRPr>
            </a:lvl8pPr>
            <a:lvl9pPr marL="3886200" indent="-228600" defTabSz="979488"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a:latin typeface="Century Gothic" panose="020B0502020202020204" pitchFamily="34" charset="0"/>
              </a:rPr>
              <a:t>Teams: Team Types</a:t>
            </a:r>
            <a:endParaRPr lang="pl-PL" altLang="en-US">
              <a:latin typeface="Century Gothic" panose="020B0502020202020204" pitchFamily="34" charset="0"/>
            </a:endParaRPr>
          </a:p>
        </p:txBody>
      </p: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1+#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000"/>
                            </p:stCondLst>
                            <p:childTnLst>
                              <p:par>
                                <p:cTn id="10" presetID="22" presetClass="entr" presetSubtype="4" fill="hold" nodeType="after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down)">
                                      <p:cBhvr>
                                        <p:cTn id="12" dur="1000"/>
                                        <p:tgtEl>
                                          <p:spTgt spid="11"/>
                                        </p:tgtEl>
                                      </p:cBhvr>
                                    </p:animEffect>
                                  </p:childTnLst>
                                </p:cTn>
                              </p:par>
                            </p:childTnLst>
                          </p:cTn>
                        </p:par>
                        <p:par>
                          <p:cTn id="13" fill="hold" nodeType="afterGroup">
                            <p:stCondLst>
                              <p:cond delay="2000"/>
                            </p:stCondLst>
                            <p:childTnLst>
                              <p:par>
                                <p:cTn id="14" presetID="2" presetClass="entr" presetSubtype="2" fill="hold" grpId="0" nodeType="afterEffect">
                                  <p:stCondLst>
                                    <p:cond delay="0"/>
                                  </p:stCondLst>
                                  <p:childTnLst>
                                    <p:set>
                                      <p:cBhvr>
                                        <p:cTn id="15" dur="1" fill="hold">
                                          <p:stCondLst>
                                            <p:cond delay="0"/>
                                          </p:stCondLst>
                                        </p:cTn>
                                        <p:tgtEl>
                                          <p:spTgt spid="6"/>
                                        </p:tgtEl>
                                        <p:attrNameLst>
                                          <p:attrName>style.visibility</p:attrName>
                                        </p:attrNameLst>
                                      </p:cBhvr>
                                      <p:to>
                                        <p:strVal val="visible"/>
                                      </p:to>
                                    </p:set>
                                    <p:anim calcmode="lin" valueType="num">
                                      <p:cBhvr additive="base">
                                        <p:cTn id="16" dur="1250" fill="hold"/>
                                        <p:tgtEl>
                                          <p:spTgt spid="6"/>
                                        </p:tgtEl>
                                        <p:attrNameLst>
                                          <p:attrName>ppt_x</p:attrName>
                                        </p:attrNameLst>
                                      </p:cBhvr>
                                      <p:tavLst>
                                        <p:tav tm="0">
                                          <p:val>
                                            <p:strVal val="1+#ppt_w/2"/>
                                          </p:val>
                                        </p:tav>
                                        <p:tav tm="100000">
                                          <p:val>
                                            <p:strVal val="#ppt_x"/>
                                          </p:val>
                                        </p:tav>
                                      </p:tavLst>
                                    </p:anim>
                                    <p:anim calcmode="lin" valueType="num">
                                      <p:cBhvr additive="base">
                                        <p:cTn id="17" dur="1250" fill="hold"/>
                                        <p:tgtEl>
                                          <p:spTgt spid="6"/>
                                        </p:tgtEl>
                                        <p:attrNameLst>
                                          <p:attrName>ppt_y</p:attrName>
                                        </p:attrNameLst>
                                      </p:cBhvr>
                                      <p:tavLst>
                                        <p:tav tm="0">
                                          <p:val>
                                            <p:strVal val="#ppt_y"/>
                                          </p:val>
                                        </p:tav>
                                        <p:tav tm="100000">
                                          <p:val>
                                            <p:strVal val="#ppt_y"/>
                                          </p:val>
                                        </p:tav>
                                      </p:tavLst>
                                    </p:anim>
                                  </p:childTnLst>
                                </p:cTn>
                              </p:par>
                            </p:childTnLst>
                          </p:cTn>
                        </p:par>
                        <p:par>
                          <p:cTn id="18" fill="hold" nodeType="afterGroup">
                            <p:stCondLst>
                              <p:cond delay="3250"/>
                            </p:stCondLst>
                            <p:childTnLst>
                              <p:par>
                                <p:cTn id="19" presetID="10" presetClass="entr" presetSubtype="0"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750"/>
                                        <p:tgtEl>
                                          <p:spTgt spid="7"/>
                                        </p:tgtEl>
                                      </p:cBhvr>
                                    </p:animEffect>
                                  </p:childTnLst>
                                </p:cTn>
                              </p:par>
                            </p:childTnLst>
                          </p:cTn>
                        </p:par>
                        <p:par>
                          <p:cTn id="22" fill="hold" nodeType="afterGroup">
                            <p:stCondLst>
                              <p:cond delay="4000"/>
                            </p:stCondLst>
                            <p:childTnLst>
                              <p:par>
                                <p:cTn id="23" presetID="2" presetClass="entr" presetSubtype="2"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additive="base">
                                        <p:cTn id="25" dur="1250" fill="hold"/>
                                        <p:tgtEl>
                                          <p:spTgt spid="8"/>
                                        </p:tgtEl>
                                        <p:attrNameLst>
                                          <p:attrName>ppt_x</p:attrName>
                                        </p:attrNameLst>
                                      </p:cBhvr>
                                      <p:tavLst>
                                        <p:tav tm="0">
                                          <p:val>
                                            <p:strVal val="1+#ppt_w/2"/>
                                          </p:val>
                                        </p:tav>
                                        <p:tav tm="100000">
                                          <p:val>
                                            <p:strVal val="#ppt_x"/>
                                          </p:val>
                                        </p:tav>
                                      </p:tavLst>
                                    </p:anim>
                                    <p:anim calcmode="lin" valueType="num">
                                      <p:cBhvr additive="base">
                                        <p:cTn id="26" dur="1250" fill="hold"/>
                                        <p:tgtEl>
                                          <p:spTgt spid="8"/>
                                        </p:tgtEl>
                                        <p:attrNameLst>
                                          <p:attrName>ppt_y</p:attrName>
                                        </p:attrNameLst>
                                      </p:cBhvr>
                                      <p:tavLst>
                                        <p:tav tm="0">
                                          <p:val>
                                            <p:strVal val="#ppt_y"/>
                                          </p:val>
                                        </p:tav>
                                        <p:tav tm="100000">
                                          <p:val>
                                            <p:strVal val="#ppt_y"/>
                                          </p:val>
                                        </p:tav>
                                      </p:tavLst>
                                    </p:anim>
                                  </p:childTnLst>
                                </p:cTn>
                              </p:par>
                            </p:childTnLst>
                          </p:cTn>
                        </p:par>
                        <p:par>
                          <p:cTn id="27" fill="hold" nodeType="afterGroup">
                            <p:stCondLst>
                              <p:cond delay="5250"/>
                            </p:stCondLst>
                            <p:childTnLst>
                              <p:par>
                                <p:cTn id="28" presetID="10" presetClass="entr" presetSubtype="0" fill="hold" grpId="0" nodeType="after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fade">
                                      <p:cBhvr>
                                        <p:cTn id="30" dur="75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p:bldP spid="8" grpId="0" animBg="1"/>
      <p:bldP spid="9"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3831FD25-5E00-16A6-5989-1BB48F5D050E}"/>
              </a:ext>
            </a:extLst>
          </p:cNvPr>
          <p:cNvSpPr txBox="1">
            <a:spLocks noChangeArrowheads="1"/>
          </p:cNvSpPr>
          <p:nvPr/>
        </p:nvSpPr>
        <p:spPr bwMode="auto">
          <a:xfrm>
            <a:off x="4654550" y="3213100"/>
            <a:ext cx="8281988"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6463">
              <a:defRPr>
                <a:solidFill>
                  <a:schemeClr val="tx1"/>
                </a:solidFill>
                <a:latin typeface="Calibri" panose="020F0502020204030204" pitchFamily="34" charset="0"/>
              </a:defRPr>
            </a:lvl1pPr>
            <a:lvl2pPr marL="736600" indent="-282575" defTabSz="906463">
              <a:defRPr>
                <a:solidFill>
                  <a:schemeClr val="tx1"/>
                </a:solidFill>
                <a:latin typeface="Calibri" panose="020F0502020204030204" pitchFamily="34" charset="0"/>
              </a:defRPr>
            </a:lvl2pPr>
            <a:lvl3pPr marL="1133475" indent="-225425" defTabSz="906463">
              <a:defRPr>
                <a:solidFill>
                  <a:schemeClr val="tx1"/>
                </a:solidFill>
                <a:latin typeface="Calibri" panose="020F0502020204030204" pitchFamily="34" charset="0"/>
              </a:defRPr>
            </a:lvl3pPr>
            <a:lvl4pPr marL="1587500" indent="-225425" defTabSz="906463">
              <a:defRPr>
                <a:solidFill>
                  <a:schemeClr val="tx1"/>
                </a:solidFill>
                <a:latin typeface="Calibri" panose="020F0502020204030204" pitchFamily="34" charset="0"/>
              </a:defRPr>
            </a:lvl4pPr>
            <a:lvl5pPr marL="2041525" indent="-225425" defTabSz="906463">
              <a:defRPr>
                <a:solidFill>
                  <a:schemeClr val="tx1"/>
                </a:solidFill>
                <a:latin typeface="Calibri" panose="020F0502020204030204" pitchFamily="34" charset="0"/>
              </a:defRPr>
            </a:lvl5pPr>
            <a:lvl6pPr marL="2498725" indent="-225425" defTabSz="906463" eaLnBrk="0" fontAlgn="base" hangingPunct="0">
              <a:spcBef>
                <a:spcPct val="0"/>
              </a:spcBef>
              <a:spcAft>
                <a:spcPct val="0"/>
              </a:spcAft>
              <a:defRPr>
                <a:solidFill>
                  <a:schemeClr val="tx1"/>
                </a:solidFill>
                <a:latin typeface="Calibri" panose="020F0502020204030204" pitchFamily="34" charset="0"/>
              </a:defRPr>
            </a:lvl6pPr>
            <a:lvl7pPr marL="2955925" indent="-225425" defTabSz="906463" eaLnBrk="0" fontAlgn="base" hangingPunct="0">
              <a:spcBef>
                <a:spcPct val="0"/>
              </a:spcBef>
              <a:spcAft>
                <a:spcPct val="0"/>
              </a:spcAft>
              <a:defRPr>
                <a:solidFill>
                  <a:schemeClr val="tx1"/>
                </a:solidFill>
                <a:latin typeface="Calibri" panose="020F0502020204030204" pitchFamily="34" charset="0"/>
              </a:defRPr>
            </a:lvl7pPr>
            <a:lvl8pPr marL="3413125" indent="-225425" defTabSz="906463" eaLnBrk="0" fontAlgn="base" hangingPunct="0">
              <a:spcBef>
                <a:spcPct val="0"/>
              </a:spcBef>
              <a:spcAft>
                <a:spcPct val="0"/>
              </a:spcAft>
              <a:defRPr>
                <a:solidFill>
                  <a:schemeClr val="tx1"/>
                </a:solidFill>
                <a:latin typeface="Calibri" panose="020F0502020204030204" pitchFamily="34" charset="0"/>
              </a:defRPr>
            </a:lvl8pPr>
            <a:lvl9pPr marL="3870325" indent="-225425" defTabSz="906463"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NZ" altLang="en-US" sz="4000" b="1">
                <a:solidFill>
                  <a:srgbClr val="0000FF"/>
                </a:solidFill>
                <a:latin typeface="Century Gothic" panose="020B0502020202020204" pitchFamily="34" charset="0"/>
              </a:rPr>
              <a:t>Refreshing</a:t>
            </a:r>
            <a:endParaRPr lang="pl-PL" altLang="en-US" sz="4000" b="1">
              <a:solidFill>
                <a:srgbClr val="0000FF"/>
              </a:solidFill>
              <a:latin typeface="Century Gothic" panose="020B0502020202020204" pitchFamily="34" charset="0"/>
            </a:endParaRPr>
          </a:p>
        </p:txBody>
      </p:sp>
      <p:sp>
        <p:nvSpPr>
          <p:cNvPr id="3" name="Symbol zastępczy tekstu 2">
            <a:extLst>
              <a:ext uri="{FF2B5EF4-FFF2-40B4-BE49-F238E27FC236}">
                <a16:creationId xmlns:a16="http://schemas.microsoft.com/office/drawing/2014/main" id="{28D34BC1-06D1-3793-6E0D-B398046AB2FF}"/>
              </a:ext>
            </a:extLst>
          </p:cNvPr>
          <p:cNvSpPr txBox="1">
            <a:spLocks noChangeArrowheads="1"/>
          </p:cNvSpPr>
          <p:nvPr/>
        </p:nvSpPr>
        <p:spPr bwMode="auto">
          <a:xfrm>
            <a:off x="4654550" y="3916363"/>
            <a:ext cx="4217988"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6463">
              <a:defRPr>
                <a:solidFill>
                  <a:schemeClr val="tx1"/>
                </a:solidFill>
                <a:latin typeface="Calibri" panose="020F0502020204030204" pitchFamily="34" charset="0"/>
              </a:defRPr>
            </a:lvl1pPr>
            <a:lvl2pPr marL="736600" indent="-282575" defTabSz="906463">
              <a:defRPr>
                <a:solidFill>
                  <a:schemeClr val="tx1"/>
                </a:solidFill>
                <a:latin typeface="Calibri" panose="020F0502020204030204" pitchFamily="34" charset="0"/>
              </a:defRPr>
            </a:lvl2pPr>
            <a:lvl3pPr marL="1133475" indent="-225425" defTabSz="906463">
              <a:defRPr>
                <a:solidFill>
                  <a:schemeClr val="tx1"/>
                </a:solidFill>
                <a:latin typeface="Calibri" panose="020F0502020204030204" pitchFamily="34" charset="0"/>
              </a:defRPr>
            </a:lvl3pPr>
            <a:lvl4pPr marL="1587500" indent="-225425" defTabSz="906463">
              <a:defRPr>
                <a:solidFill>
                  <a:schemeClr val="tx1"/>
                </a:solidFill>
                <a:latin typeface="Calibri" panose="020F0502020204030204" pitchFamily="34" charset="0"/>
              </a:defRPr>
            </a:lvl4pPr>
            <a:lvl5pPr marL="2041525" indent="-225425" defTabSz="906463">
              <a:defRPr>
                <a:solidFill>
                  <a:schemeClr val="tx1"/>
                </a:solidFill>
                <a:latin typeface="Calibri" panose="020F0502020204030204" pitchFamily="34" charset="0"/>
              </a:defRPr>
            </a:lvl5pPr>
            <a:lvl6pPr marL="2498725" indent="-225425" defTabSz="906463" eaLnBrk="0" fontAlgn="base" hangingPunct="0">
              <a:spcBef>
                <a:spcPct val="0"/>
              </a:spcBef>
              <a:spcAft>
                <a:spcPct val="0"/>
              </a:spcAft>
              <a:defRPr>
                <a:solidFill>
                  <a:schemeClr val="tx1"/>
                </a:solidFill>
                <a:latin typeface="Calibri" panose="020F0502020204030204" pitchFamily="34" charset="0"/>
              </a:defRPr>
            </a:lvl6pPr>
            <a:lvl7pPr marL="2955925" indent="-225425" defTabSz="906463" eaLnBrk="0" fontAlgn="base" hangingPunct="0">
              <a:spcBef>
                <a:spcPct val="0"/>
              </a:spcBef>
              <a:spcAft>
                <a:spcPct val="0"/>
              </a:spcAft>
              <a:defRPr>
                <a:solidFill>
                  <a:schemeClr val="tx1"/>
                </a:solidFill>
                <a:latin typeface="Calibri" panose="020F0502020204030204" pitchFamily="34" charset="0"/>
              </a:defRPr>
            </a:lvl7pPr>
            <a:lvl8pPr marL="3413125" indent="-225425" defTabSz="906463" eaLnBrk="0" fontAlgn="base" hangingPunct="0">
              <a:spcBef>
                <a:spcPct val="0"/>
              </a:spcBef>
              <a:spcAft>
                <a:spcPct val="0"/>
              </a:spcAft>
              <a:defRPr>
                <a:solidFill>
                  <a:schemeClr val="tx1"/>
                </a:solidFill>
                <a:latin typeface="Calibri" panose="020F0502020204030204" pitchFamily="34" charset="0"/>
              </a:defRPr>
            </a:lvl8pPr>
            <a:lvl9pPr marL="3870325" indent="-225425" defTabSz="906463"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pl-PL" altLang="en-US" sz="4000" dirty="0">
                <a:latin typeface="Century Gothic" panose="020B0502020202020204" pitchFamily="34" charset="0"/>
              </a:rPr>
              <a:t>Extended DISC®</a:t>
            </a:r>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0-#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
                                            <p:txEl>
                                              <p:pRg st="0" end="0"/>
                                            </p:txEl>
                                          </p:spTgt>
                                        </p:tgtEl>
                                        <p:attrNameLst>
                                          <p:attrName>style.visibility</p:attrName>
                                        </p:attrNameLst>
                                      </p:cBhvr>
                                      <p:to>
                                        <p:strVal val="visible"/>
                                      </p:to>
                                    </p:set>
                                    <p:anim calcmode="lin" valueType="num">
                                      <p:cBhvr additive="base">
                                        <p:cTn id="11"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P spid="3" grpId="0" build="p"/>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5042" name="Group 19">
            <a:extLst>
              <a:ext uri="{FF2B5EF4-FFF2-40B4-BE49-F238E27FC236}">
                <a16:creationId xmlns:a16="http://schemas.microsoft.com/office/drawing/2014/main" id="{910CB01D-A403-E9F1-8187-0DCA905DB189}"/>
              </a:ext>
            </a:extLst>
          </p:cNvPr>
          <p:cNvGrpSpPr>
            <a:grpSpLocks/>
          </p:cNvGrpSpPr>
          <p:nvPr/>
        </p:nvGrpSpPr>
        <p:grpSpPr bwMode="auto">
          <a:xfrm>
            <a:off x="882650" y="1011238"/>
            <a:ext cx="10440988" cy="4773612"/>
            <a:chOff x="882542" y="1011218"/>
            <a:chExt cx="10440432" cy="4772992"/>
          </a:xfrm>
        </p:grpSpPr>
        <p:grpSp>
          <p:nvGrpSpPr>
            <p:cNvPr id="215044" name="Group 20">
              <a:extLst>
                <a:ext uri="{FF2B5EF4-FFF2-40B4-BE49-F238E27FC236}">
                  <a16:creationId xmlns:a16="http://schemas.microsoft.com/office/drawing/2014/main" id="{2D4E065C-BFA7-B2B3-EFF6-4C8BA70A28FD}"/>
                </a:ext>
              </a:extLst>
            </p:cNvPr>
            <p:cNvGrpSpPr>
              <a:grpSpLocks/>
            </p:cNvGrpSpPr>
            <p:nvPr/>
          </p:nvGrpSpPr>
          <p:grpSpPr bwMode="auto">
            <a:xfrm>
              <a:off x="1447662" y="1011218"/>
              <a:ext cx="9283206" cy="4772992"/>
              <a:chOff x="1482439" y="1076716"/>
              <a:chExt cx="9283206" cy="4772992"/>
            </a:xfrm>
          </p:grpSpPr>
          <p:sp>
            <p:nvSpPr>
              <p:cNvPr id="39" name="Strzałka w cztery strony 2">
                <a:extLst>
                  <a:ext uri="{FF2B5EF4-FFF2-40B4-BE49-F238E27FC236}">
                    <a16:creationId xmlns:a16="http://schemas.microsoft.com/office/drawing/2014/main" id="{A66F76AC-97EA-D85C-DE1D-85AC2CD15549}"/>
                  </a:ext>
                </a:extLst>
              </p:cNvPr>
              <p:cNvSpPr/>
              <p:nvPr/>
            </p:nvSpPr>
            <p:spPr>
              <a:xfrm>
                <a:off x="1482439" y="1076716"/>
                <a:ext cx="9283206" cy="4772992"/>
              </a:xfrm>
              <a:prstGeom prst="quadArrow">
                <a:avLst>
                  <a:gd name="adj1" fmla="val 577"/>
                  <a:gd name="adj2" fmla="val 1929"/>
                  <a:gd name="adj3" fmla="val 3814"/>
                </a:avLst>
              </a:prstGeom>
              <a:solidFill>
                <a:schemeClr val="bg1">
                  <a:lumMod val="50000"/>
                </a:schemeClr>
              </a:solidFill>
              <a:ln>
                <a:noFill/>
              </a:ln>
              <a:effectLst/>
            </p:spPr>
            <p:style>
              <a:lnRef idx="0">
                <a:scrgbClr r="0" g="0" b="0"/>
              </a:lnRef>
              <a:fillRef idx="1">
                <a:scrgbClr r="0" g="0" b="0"/>
              </a:fillRef>
              <a:effectRef idx="2">
                <a:scrgbClr r="0" g="0" b="0"/>
              </a:effectRef>
              <a:fontRef idx="minor">
                <a:schemeClr val="dk1">
                  <a:hueOff val="0"/>
                  <a:satOff val="0"/>
                  <a:lumOff val="0"/>
                  <a:alphaOff val="0"/>
                </a:schemeClr>
              </a:fontRef>
            </p:style>
            <p:txBody>
              <a:bodyPr/>
              <a:lstStyle/>
              <a:p>
                <a:endParaRPr lang="en-NZ"/>
              </a:p>
            </p:txBody>
          </p:sp>
          <p:sp>
            <p:nvSpPr>
              <p:cNvPr id="40" name="Prostokąt z rogami zaokrąglonymi z jednej strony 11">
                <a:extLst>
                  <a:ext uri="{FF2B5EF4-FFF2-40B4-BE49-F238E27FC236}">
                    <a16:creationId xmlns:a16="http://schemas.microsoft.com/office/drawing/2014/main" id="{E29FC800-B9B4-8F8C-1E66-8DC05D2BE8A1}"/>
                  </a:ext>
                </a:extLst>
              </p:cNvPr>
              <p:cNvSpPr/>
              <p:nvPr/>
            </p:nvSpPr>
            <p:spPr>
              <a:xfrm>
                <a:off x="1691978" y="1870363"/>
                <a:ext cx="4247924" cy="1368247"/>
              </a:xfrm>
              <a:prstGeom prst="roundRect">
                <a:avLst/>
              </a:prstGeom>
              <a:solidFill>
                <a:srgbClr val="0078B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72000" bIns="72000" anchor="ctr"/>
              <a:lstStyle/>
              <a:p>
                <a:pPr algn="ctr" defTabSz="914342" eaLnBrk="1" hangingPunct="1">
                  <a:spcBef>
                    <a:spcPct val="60000"/>
                  </a:spcBef>
                  <a:buClr>
                    <a:srgbClr val="000000"/>
                  </a:buClr>
                  <a:defRPr/>
                </a:pPr>
                <a:r>
                  <a:rPr lang="en-US" altLang="en-US" sz="3200" b="1">
                    <a:solidFill>
                      <a:schemeClr val="bg1"/>
                    </a:solidFill>
                    <a:latin typeface="Century Gothic" panose="020B0502020202020204" pitchFamily="34" charset="0"/>
                    <a:cs typeface="Arial" pitchFamily="34" charset="0"/>
                  </a:rPr>
                  <a:t>NO…</a:t>
                </a:r>
                <a:endParaRPr lang="en-US" altLang="en-US" sz="2000" b="1">
                  <a:solidFill>
                    <a:schemeClr val="bg1"/>
                  </a:solidFill>
                  <a:latin typeface="Century Gothic" panose="020B0502020202020204" pitchFamily="34" charset="0"/>
                  <a:cs typeface="Arial" pitchFamily="34" charset="0"/>
                </a:endParaRPr>
              </a:p>
            </p:txBody>
          </p:sp>
          <p:sp>
            <p:nvSpPr>
              <p:cNvPr id="41" name="Prostokąt z rogami zaokrąglonymi z jednej strony 13">
                <a:extLst>
                  <a:ext uri="{FF2B5EF4-FFF2-40B4-BE49-F238E27FC236}">
                    <a16:creationId xmlns:a16="http://schemas.microsoft.com/office/drawing/2014/main" id="{89B4BA32-F48E-9F0E-AA25-17C1083EA897}"/>
                  </a:ext>
                </a:extLst>
              </p:cNvPr>
              <p:cNvSpPr/>
              <p:nvPr/>
            </p:nvSpPr>
            <p:spPr>
              <a:xfrm>
                <a:off x="6298658" y="1870363"/>
                <a:ext cx="4247924" cy="1368247"/>
              </a:xfrm>
              <a:prstGeom prst="roundRect">
                <a:avLst/>
              </a:prstGeom>
              <a:solidFill>
                <a:srgbClr val="EC1C2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72000" bIns="72000" anchor="ctr"/>
              <a:lstStyle/>
              <a:p>
                <a:pPr algn="ctr" defTabSz="914342" eaLnBrk="1" hangingPunct="1">
                  <a:spcBef>
                    <a:spcPct val="60000"/>
                  </a:spcBef>
                  <a:buClr>
                    <a:srgbClr val="000000"/>
                  </a:buClr>
                  <a:defRPr/>
                </a:pPr>
                <a:r>
                  <a:rPr lang="en-US" altLang="en-US" sz="3200" b="1">
                    <a:solidFill>
                      <a:schemeClr val="bg1"/>
                    </a:solidFill>
                    <a:latin typeface="Century Gothic" panose="020B0502020202020204" pitchFamily="34" charset="0"/>
                    <a:cs typeface="Arial" pitchFamily="34" charset="0"/>
                  </a:rPr>
                  <a:t>YES</a:t>
                </a:r>
              </a:p>
            </p:txBody>
          </p:sp>
          <p:sp>
            <p:nvSpPr>
              <p:cNvPr id="42" name="Prostokąt z rogami zaokrąglonymi z jednej strony 15">
                <a:extLst>
                  <a:ext uri="{FF2B5EF4-FFF2-40B4-BE49-F238E27FC236}">
                    <a16:creationId xmlns:a16="http://schemas.microsoft.com/office/drawing/2014/main" id="{6D06DAE8-7D02-8F95-DEB8-F052A7120204}"/>
                  </a:ext>
                </a:extLst>
              </p:cNvPr>
              <p:cNvSpPr/>
              <p:nvPr/>
            </p:nvSpPr>
            <p:spPr>
              <a:xfrm>
                <a:off x="1691978" y="3735433"/>
                <a:ext cx="4247924" cy="1368247"/>
              </a:xfrm>
              <a:prstGeom prst="roundRect">
                <a:avLst/>
              </a:prstGeom>
              <a:solidFill>
                <a:srgbClr val="00713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72000" bIns="72000" anchor="ctr"/>
              <a:lstStyle/>
              <a:p>
                <a:pPr marL="74250" algn="ctr" defTabSz="913203" eaLnBrk="1" fontAlgn="auto" hangingPunct="1">
                  <a:spcBef>
                    <a:spcPts val="0"/>
                  </a:spcBef>
                  <a:spcAft>
                    <a:spcPts val="0"/>
                  </a:spcAft>
                  <a:defRPr/>
                </a:pPr>
                <a:r>
                  <a:rPr lang="en-US" altLang="en-US" sz="3200" b="1">
                    <a:solidFill>
                      <a:schemeClr val="bg1"/>
                    </a:solidFill>
                    <a:latin typeface="Century Gothic" panose="020B0502020202020204" pitchFamily="34" charset="0"/>
                    <a:cs typeface="Arial" pitchFamily="34" charset="0"/>
                  </a:rPr>
                  <a:t>YES</a:t>
                </a:r>
                <a:endParaRPr lang="en-NZ" sz="3200">
                  <a:solidFill>
                    <a:schemeClr val="bg1"/>
                  </a:solidFill>
                  <a:latin typeface="Century Gothic" panose="020B0502020202020204" pitchFamily="34" charset="0"/>
                </a:endParaRPr>
              </a:p>
            </p:txBody>
          </p:sp>
          <p:sp>
            <p:nvSpPr>
              <p:cNvPr id="43" name="Prostokąt z rogami zaokrąglonymi z jednej strony 16">
                <a:extLst>
                  <a:ext uri="{FF2B5EF4-FFF2-40B4-BE49-F238E27FC236}">
                    <a16:creationId xmlns:a16="http://schemas.microsoft.com/office/drawing/2014/main" id="{124F898C-E2D9-C6B8-E2A8-B8FAAEEBEC4A}"/>
                  </a:ext>
                </a:extLst>
              </p:cNvPr>
              <p:cNvSpPr/>
              <p:nvPr/>
            </p:nvSpPr>
            <p:spPr>
              <a:xfrm>
                <a:off x="6320882" y="3735433"/>
                <a:ext cx="4247924" cy="1368247"/>
              </a:xfrm>
              <a:prstGeom prst="roundRect">
                <a:avLst/>
              </a:prstGeom>
              <a:solidFill>
                <a:srgbClr val="FFD3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72000" bIns="72000" anchor="ctr"/>
              <a:lstStyle/>
              <a:p>
                <a:pPr algn="ctr" defTabSz="914342" eaLnBrk="1" hangingPunct="1">
                  <a:spcBef>
                    <a:spcPct val="60000"/>
                  </a:spcBef>
                  <a:buClr>
                    <a:srgbClr val="000000"/>
                  </a:buClr>
                  <a:defRPr/>
                </a:pPr>
                <a:r>
                  <a:rPr lang="en-US" altLang="en-US" sz="3200" b="1">
                    <a:solidFill>
                      <a:schemeClr val="bg1"/>
                    </a:solidFill>
                    <a:latin typeface="Century Gothic" panose="020B0502020202020204" pitchFamily="34" charset="0"/>
                    <a:cs typeface="Arial" pitchFamily="34" charset="0"/>
                  </a:rPr>
                  <a:t>NO</a:t>
                </a:r>
                <a:endParaRPr lang="en-US" altLang="en-US" sz="2000" b="1">
                  <a:solidFill>
                    <a:schemeClr val="bg1"/>
                  </a:solidFill>
                  <a:latin typeface="Century Gothic" panose="020B0502020202020204" pitchFamily="34" charset="0"/>
                  <a:cs typeface="Arial" pitchFamily="34" charset="0"/>
                </a:endParaRPr>
              </a:p>
            </p:txBody>
          </p:sp>
        </p:grpSp>
        <p:grpSp>
          <p:nvGrpSpPr>
            <p:cNvPr id="215045" name="Grupa 47">
              <a:extLst>
                <a:ext uri="{FF2B5EF4-FFF2-40B4-BE49-F238E27FC236}">
                  <a16:creationId xmlns:a16="http://schemas.microsoft.com/office/drawing/2014/main" id="{A4FF1D2F-1778-BB06-2D60-D31AC55EAB28}"/>
                </a:ext>
              </a:extLst>
            </p:cNvPr>
            <p:cNvGrpSpPr>
              <a:grpSpLocks/>
            </p:cNvGrpSpPr>
            <p:nvPr/>
          </p:nvGrpSpPr>
          <p:grpSpPr bwMode="auto">
            <a:xfrm>
              <a:off x="10175273" y="1053530"/>
              <a:ext cx="1073093" cy="1107996"/>
              <a:chOff x="6948746" y="1378989"/>
              <a:chExt cx="1744084" cy="1800812"/>
            </a:xfrm>
          </p:grpSpPr>
          <p:grpSp>
            <p:nvGrpSpPr>
              <p:cNvPr id="215058" name="Grupa 48">
                <a:extLst>
                  <a:ext uri="{FF2B5EF4-FFF2-40B4-BE49-F238E27FC236}">
                    <a16:creationId xmlns:a16="http://schemas.microsoft.com/office/drawing/2014/main" id="{337C7645-CD5A-F25D-9D66-416C5780C431}"/>
                  </a:ext>
                </a:extLst>
              </p:cNvPr>
              <p:cNvGrpSpPr>
                <a:grpSpLocks/>
              </p:cNvGrpSpPr>
              <p:nvPr/>
            </p:nvGrpSpPr>
            <p:grpSpPr bwMode="auto">
              <a:xfrm>
                <a:off x="6948746" y="1378989"/>
                <a:ext cx="1744084" cy="1800812"/>
                <a:chOff x="7423152" y="2545870"/>
                <a:chExt cx="1744084" cy="1800812"/>
              </a:xfrm>
            </p:grpSpPr>
            <p:sp>
              <p:nvSpPr>
                <p:cNvPr id="37" name="Elipsa 63">
                  <a:extLst>
                    <a:ext uri="{FF2B5EF4-FFF2-40B4-BE49-F238E27FC236}">
                      <a16:creationId xmlns:a16="http://schemas.microsoft.com/office/drawing/2014/main" id="{7A9052C0-F506-E6FD-5ACF-11C9DE6A46E9}"/>
                    </a:ext>
                  </a:extLst>
                </p:cNvPr>
                <p:cNvSpPr/>
                <p:nvPr/>
              </p:nvSpPr>
              <p:spPr>
                <a:xfrm>
                  <a:off x="7423152" y="2590613"/>
                  <a:ext cx="1744084" cy="1743951"/>
                </a:xfrm>
                <a:prstGeom prst="ellipse">
                  <a:avLst/>
                </a:prstGeom>
                <a:solidFill>
                  <a:srgbClr val="EC1C2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sp>
              <p:nvSpPr>
                <p:cNvPr id="215061" name="pole tekstowe 64">
                  <a:extLst>
                    <a:ext uri="{FF2B5EF4-FFF2-40B4-BE49-F238E27FC236}">
                      <a16:creationId xmlns:a16="http://schemas.microsoft.com/office/drawing/2014/main" id="{95E107E4-66FB-543F-90E2-FC94DC01E049}"/>
                    </a:ext>
                  </a:extLst>
                </p:cNvPr>
                <p:cNvSpPr txBox="1">
                  <a:spLocks noChangeArrowheads="1"/>
                </p:cNvSpPr>
                <p:nvPr/>
              </p:nvSpPr>
              <p:spPr bwMode="auto">
                <a:xfrm>
                  <a:off x="7968688" y="2545870"/>
                  <a:ext cx="1197209" cy="1800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6600" b="1">
                      <a:solidFill>
                        <a:schemeClr val="bg1"/>
                      </a:solidFill>
                      <a:latin typeface="Century Gothic" panose="020B0502020202020204" pitchFamily="34" charset="0"/>
                    </a:rPr>
                    <a:t>D</a:t>
                  </a:r>
                </a:p>
              </p:txBody>
            </p:sp>
          </p:grpSp>
          <p:sp>
            <p:nvSpPr>
              <p:cNvPr id="215059" name="Freeform 6">
                <a:extLst>
                  <a:ext uri="{FF2B5EF4-FFF2-40B4-BE49-F238E27FC236}">
                    <a16:creationId xmlns:a16="http://schemas.microsoft.com/office/drawing/2014/main" id="{11828788-7493-BCBE-BD35-429094964F3C}"/>
                  </a:ext>
                </a:extLst>
              </p:cNvPr>
              <p:cNvSpPr>
                <a:spLocks noEditPoints="1"/>
              </p:cNvSpPr>
              <p:nvPr/>
            </p:nvSpPr>
            <p:spPr bwMode="auto">
              <a:xfrm>
                <a:off x="7119845" y="1778837"/>
                <a:ext cx="823182" cy="1052520"/>
              </a:xfrm>
              <a:custGeom>
                <a:avLst/>
                <a:gdLst>
                  <a:gd name="T0" fmla="*/ 194864809 w 2344"/>
                  <a:gd name="T1" fmla="*/ 310355641 h 2995"/>
                  <a:gd name="T2" fmla="*/ 236797925 w 2344"/>
                  <a:gd name="T3" fmla="*/ 294053705 h 2995"/>
                  <a:gd name="T4" fmla="*/ 265534141 w 2344"/>
                  <a:gd name="T5" fmla="*/ 311220148 h 2995"/>
                  <a:gd name="T6" fmla="*/ 288720551 w 2344"/>
                  <a:gd name="T7" fmla="*/ 303316233 h 2995"/>
                  <a:gd name="T8" fmla="*/ 179325142 w 2344"/>
                  <a:gd name="T9" fmla="*/ 114608007 h 2995"/>
                  <a:gd name="T10" fmla="*/ 141585548 w 2344"/>
                  <a:gd name="T11" fmla="*/ 86326671 h 2995"/>
                  <a:gd name="T12" fmla="*/ 135418707 w 2344"/>
                  <a:gd name="T13" fmla="*/ 48041652 h 2995"/>
                  <a:gd name="T14" fmla="*/ 45386336 w 2344"/>
                  <a:gd name="T15" fmla="*/ 24699956 h 2995"/>
                  <a:gd name="T16" fmla="*/ 1356635 w 2344"/>
                  <a:gd name="T17" fmla="*/ 65578497 h 2995"/>
                  <a:gd name="T18" fmla="*/ 4686589 w 2344"/>
                  <a:gd name="T19" fmla="*/ 66690057 h 2995"/>
                  <a:gd name="T20" fmla="*/ 57966201 w 2344"/>
                  <a:gd name="T21" fmla="*/ 86079619 h 2995"/>
                  <a:gd name="T22" fmla="*/ 145285302 w 2344"/>
                  <a:gd name="T23" fmla="*/ 294547458 h 2995"/>
                  <a:gd name="T24" fmla="*/ 89415686 w 2344"/>
                  <a:gd name="T25" fmla="*/ 336414209 h 2995"/>
                  <a:gd name="T26" fmla="*/ 93115791 w 2344"/>
                  <a:gd name="T27" fmla="*/ 342465408 h 2995"/>
                  <a:gd name="T28" fmla="*/ 135418707 w 2344"/>
                  <a:gd name="T29" fmla="*/ 327769136 h 2995"/>
                  <a:gd name="T30" fmla="*/ 111985764 w 2344"/>
                  <a:gd name="T31" fmla="*/ 335426000 h 2995"/>
                  <a:gd name="T32" fmla="*/ 97555847 w 2344"/>
                  <a:gd name="T33" fmla="*/ 369759237 h 2995"/>
                  <a:gd name="T34" fmla="*/ 102365702 w 2344"/>
                  <a:gd name="T35" fmla="*/ 366548261 h 2995"/>
                  <a:gd name="T36" fmla="*/ 148615255 w 2344"/>
                  <a:gd name="T37" fmla="*/ 361237515 h 2995"/>
                  <a:gd name="T38" fmla="*/ 152685160 w 2344"/>
                  <a:gd name="T39" fmla="*/ 365807104 h 2995"/>
                  <a:gd name="T40" fmla="*/ 143065449 w 2344"/>
                  <a:gd name="T41" fmla="*/ 331720919 h 2995"/>
                  <a:gd name="T42" fmla="*/ 193878325 w 2344"/>
                  <a:gd name="T43" fmla="*/ 310231939 h 2995"/>
                  <a:gd name="T44" fmla="*/ 47606188 w 2344"/>
                  <a:gd name="T45" fmla="*/ 48041652 h 2995"/>
                  <a:gd name="T46" fmla="*/ 55252931 w 2344"/>
                  <a:gd name="T47" fmla="*/ 24699956 h 2995"/>
                  <a:gd name="T48" fmla="*/ 127032013 w 2344"/>
                  <a:gd name="T49" fmla="*/ 48041652 h 2995"/>
                  <a:gd name="T50" fmla="*/ 123085375 w 2344"/>
                  <a:gd name="T51" fmla="*/ 69283579 h 2995"/>
                  <a:gd name="T52" fmla="*/ 101502485 w 2344"/>
                  <a:gd name="T53" fmla="*/ 106827441 h 2995"/>
                  <a:gd name="T54" fmla="*/ 97062429 w 2344"/>
                  <a:gd name="T55" fmla="*/ 105098427 h 2995"/>
                  <a:gd name="T56" fmla="*/ 67956062 w 2344"/>
                  <a:gd name="T57" fmla="*/ 112508589 h 2995"/>
                  <a:gd name="T58" fmla="*/ 56239415 w 2344"/>
                  <a:gd name="T59" fmla="*/ 118313088 h 2995"/>
                  <a:gd name="T60" fmla="*/ 65366059 w 2344"/>
                  <a:gd name="T61" fmla="*/ 81139628 h 2995"/>
                  <a:gd name="T62" fmla="*/ 47853073 w 2344"/>
                  <a:gd name="T63" fmla="*/ 52364188 h 2995"/>
                  <a:gd name="T64" fmla="*/ 172171816 w 2344"/>
                  <a:gd name="T65" fmla="*/ 118683491 h 2995"/>
                  <a:gd name="T66" fmla="*/ 265534141 w 2344"/>
                  <a:gd name="T67" fmla="*/ 302945479 h 2995"/>
                  <a:gd name="T68" fmla="*/ 244691201 w 2344"/>
                  <a:gd name="T69" fmla="*/ 290966079 h 2995"/>
                  <a:gd name="T70" fmla="*/ 242101198 w 2344"/>
                  <a:gd name="T71" fmla="*/ 286149438 h 2995"/>
                  <a:gd name="T72" fmla="*/ 237414609 w 2344"/>
                  <a:gd name="T73" fmla="*/ 283555917 h 2995"/>
                  <a:gd name="T74" fmla="*/ 220517956 w 2344"/>
                  <a:gd name="T75" fmla="*/ 286766893 h 2995"/>
                  <a:gd name="T76" fmla="*/ 184011730 w 2344"/>
                  <a:gd name="T77" fmla="*/ 260461625 h 2995"/>
                  <a:gd name="T78" fmla="*/ 172171816 w 2344"/>
                  <a:gd name="T79" fmla="*/ 262808094 h 2995"/>
                  <a:gd name="T80" fmla="*/ 104955705 w 2344"/>
                  <a:gd name="T81" fmla="*/ 116089969 h 2995"/>
                  <a:gd name="T82" fmla="*/ 124442361 w 2344"/>
                  <a:gd name="T83" fmla="*/ 98553123 h 2995"/>
                  <a:gd name="T84" fmla="*/ 139488611 w 2344"/>
                  <a:gd name="T85" fmla="*/ 94477639 h 2995"/>
                  <a:gd name="T86" fmla="*/ 141585548 w 2344"/>
                  <a:gd name="T87" fmla="*/ 94600990 h 2995"/>
                  <a:gd name="T88" fmla="*/ 171924932 w 2344"/>
                  <a:gd name="T89" fmla="*/ 118436438 h 2995"/>
                  <a:gd name="T90" fmla="*/ 58829418 w 2344"/>
                  <a:gd name="T91" fmla="*/ 126834459 h 2995"/>
                  <a:gd name="T92" fmla="*/ 75972605 w 2344"/>
                  <a:gd name="T93" fmla="*/ 114608007 h 2995"/>
                  <a:gd name="T94" fmla="*/ 90772672 w 2344"/>
                  <a:gd name="T95" fmla="*/ 110409172 h 2995"/>
                  <a:gd name="T96" fmla="*/ 88552469 w 2344"/>
                  <a:gd name="T97" fmla="*/ 183521183 h 2995"/>
                  <a:gd name="T98" fmla="*/ 180681776 w 2344"/>
                  <a:gd name="T99" fmla="*/ 269847502 h 2995"/>
                  <a:gd name="T100" fmla="*/ 194618276 w 2344"/>
                  <a:gd name="T101" fmla="*/ 301833919 h 2995"/>
                  <a:gd name="T102" fmla="*/ 54389363 w 2344"/>
                  <a:gd name="T103" fmla="*/ 126464056 h 2995"/>
                  <a:gd name="T104" fmla="*/ 41562965 w 2344"/>
                  <a:gd name="T105" fmla="*/ 33345028 h 2995"/>
                  <a:gd name="T106" fmla="*/ 39589646 w 2344"/>
                  <a:gd name="T107" fmla="*/ 53846150 h 299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44" h="2995">
                    <a:moveTo>
                      <a:pt x="1572" y="2512"/>
                    </a:moveTo>
                    <a:cubicBezTo>
                      <a:pt x="1575" y="2512"/>
                      <a:pt x="1578" y="2513"/>
                      <a:pt x="1580" y="2513"/>
                    </a:cubicBezTo>
                    <a:cubicBezTo>
                      <a:pt x="1585" y="2513"/>
                      <a:pt x="1589" y="2512"/>
                      <a:pt x="1593" y="2510"/>
                    </a:cubicBezTo>
                    <a:cubicBezTo>
                      <a:pt x="1920" y="2381"/>
                      <a:pt x="1920" y="2381"/>
                      <a:pt x="1920" y="2381"/>
                    </a:cubicBezTo>
                    <a:cubicBezTo>
                      <a:pt x="1952" y="2435"/>
                      <a:pt x="2023" y="2520"/>
                      <a:pt x="2153" y="2520"/>
                    </a:cubicBezTo>
                    <a:cubicBezTo>
                      <a:pt x="2153" y="2520"/>
                      <a:pt x="2153" y="2520"/>
                      <a:pt x="2153" y="2520"/>
                    </a:cubicBezTo>
                    <a:cubicBezTo>
                      <a:pt x="2206" y="2520"/>
                      <a:pt x="2263" y="2506"/>
                      <a:pt x="2323" y="2477"/>
                    </a:cubicBezTo>
                    <a:cubicBezTo>
                      <a:pt x="2332" y="2472"/>
                      <a:pt x="2338" y="2465"/>
                      <a:pt x="2341" y="2456"/>
                    </a:cubicBezTo>
                    <a:cubicBezTo>
                      <a:pt x="2344" y="2447"/>
                      <a:pt x="2342" y="2437"/>
                      <a:pt x="2338" y="2429"/>
                    </a:cubicBezTo>
                    <a:cubicBezTo>
                      <a:pt x="1454" y="928"/>
                      <a:pt x="1454" y="928"/>
                      <a:pt x="1454" y="928"/>
                    </a:cubicBezTo>
                    <a:cubicBezTo>
                      <a:pt x="1445" y="909"/>
                      <a:pt x="1343" y="718"/>
                      <a:pt x="1155" y="699"/>
                    </a:cubicBezTo>
                    <a:cubicBezTo>
                      <a:pt x="1153" y="699"/>
                      <a:pt x="1150" y="699"/>
                      <a:pt x="1148" y="699"/>
                    </a:cubicBezTo>
                    <a:cubicBezTo>
                      <a:pt x="1065" y="544"/>
                      <a:pt x="1065" y="544"/>
                      <a:pt x="1065" y="544"/>
                    </a:cubicBezTo>
                    <a:cubicBezTo>
                      <a:pt x="1087" y="495"/>
                      <a:pt x="1098" y="443"/>
                      <a:pt x="1098" y="389"/>
                    </a:cubicBezTo>
                    <a:cubicBezTo>
                      <a:pt x="1098" y="174"/>
                      <a:pt x="923" y="0"/>
                      <a:pt x="708" y="0"/>
                    </a:cubicBezTo>
                    <a:cubicBezTo>
                      <a:pt x="562" y="0"/>
                      <a:pt x="434" y="81"/>
                      <a:pt x="368" y="200"/>
                    </a:cubicBezTo>
                    <a:cubicBezTo>
                      <a:pt x="140" y="212"/>
                      <a:pt x="10" y="319"/>
                      <a:pt x="0" y="505"/>
                    </a:cubicBezTo>
                    <a:cubicBezTo>
                      <a:pt x="0" y="515"/>
                      <a:pt x="4" y="525"/>
                      <a:pt x="11" y="531"/>
                    </a:cubicBezTo>
                    <a:cubicBezTo>
                      <a:pt x="18" y="537"/>
                      <a:pt x="26" y="540"/>
                      <a:pt x="34" y="540"/>
                    </a:cubicBezTo>
                    <a:cubicBezTo>
                      <a:pt x="36" y="540"/>
                      <a:pt x="37" y="540"/>
                      <a:pt x="38" y="540"/>
                    </a:cubicBezTo>
                    <a:cubicBezTo>
                      <a:pt x="336" y="502"/>
                      <a:pt x="336" y="502"/>
                      <a:pt x="336" y="502"/>
                    </a:cubicBezTo>
                    <a:cubicBezTo>
                      <a:pt x="359" y="579"/>
                      <a:pt x="405" y="647"/>
                      <a:pt x="470" y="697"/>
                    </a:cubicBezTo>
                    <a:cubicBezTo>
                      <a:pt x="372" y="938"/>
                      <a:pt x="253" y="1377"/>
                      <a:pt x="455" y="1779"/>
                    </a:cubicBezTo>
                    <a:cubicBezTo>
                      <a:pt x="585" y="2038"/>
                      <a:pt x="828" y="2241"/>
                      <a:pt x="1178" y="2385"/>
                    </a:cubicBezTo>
                    <a:cubicBezTo>
                      <a:pt x="1118" y="2589"/>
                      <a:pt x="1118" y="2589"/>
                      <a:pt x="1118" y="2589"/>
                    </a:cubicBezTo>
                    <a:cubicBezTo>
                      <a:pt x="1001" y="2557"/>
                      <a:pt x="807" y="2552"/>
                      <a:pt x="725" y="2724"/>
                    </a:cubicBezTo>
                    <a:cubicBezTo>
                      <a:pt x="717" y="2741"/>
                      <a:pt x="724" y="2761"/>
                      <a:pt x="741" y="2769"/>
                    </a:cubicBezTo>
                    <a:cubicBezTo>
                      <a:pt x="746" y="2772"/>
                      <a:pt x="751" y="2773"/>
                      <a:pt x="755" y="2773"/>
                    </a:cubicBezTo>
                    <a:cubicBezTo>
                      <a:pt x="768" y="2773"/>
                      <a:pt x="780" y="2766"/>
                      <a:pt x="786" y="2754"/>
                    </a:cubicBezTo>
                    <a:cubicBezTo>
                      <a:pt x="856" y="2607"/>
                      <a:pt x="1029" y="2636"/>
                      <a:pt x="1098" y="2654"/>
                    </a:cubicBezTo>
                    <a:cubicBezTo>
                      <a:pt x="1094" y="2669"/>
                      <a:pt x="1094" y="2669"/>
                      <a:pt x="1094" y="2669"/>
                    </a:cubicBezTo>
                    <a:cubicBezTo>
                      <a:pt x="1053" y="2667"/>
                      <a:pt x="978" y="2670"/>
                      <a:pt x="908" y="2716"/>
                    </a:cubicBezTo>
                    <a:cubicBezTo>
                      <a:pt x="835" y="2764"/>
                      <a:pt x="787" y="2844"/>
                      <a:pt x="764" y="2954"/>
                    </a:cubicBezTo>
                    <a:cubicBezTo>
                      <a:pt x="761" y="2972"/>
                      <a:pt x="772" y="2990"/>
                      <a:pt x="791" y="2994"/>
                    </a:cubicBezTo>
                    <a:cubicBezTo>
                      <a:pt x="793" y="2994"/>
                      <a:pt x="795" y="2995"/>
                      <a:pt x="797" y="2995"/>
                    </a:cubicBezTo>
                    <a:cubicBezTo>
                      <a:pt x="813" y="2995"/>
                      <a:pt x="827" y="2984"/>
                      <a:pt x="830" y="2968"/>
                    </a:cubicBezTo>
                    <a:cubicBezTo>
                      <a:pt x="885" y="2700"/>
                      <a:pt x="1098" y="2736"/>
                      <a:pt x="1111" y="2739"/>
                    </a:cubicBezTo>
                    <a:cubicBezTo>
                      <a:pt x="1117" y="2740"/>
                      <a:pt x="1217" y="2768"/>
                      <a:pt x="1205" y="2925"/>
                    </a:cubicBezTo>
                    <a:cubicBezTo>
                      <a:pt x="1203" y="2944"/>
                      <a:pt x="1217" y="2960"/>
                      <a:pt x="1236" y="2962"/>
                    </a:cubicBezTo>
                    <a:cubicBezTo>
                      <a:pt x="1237" y="2962"/>
                      <a:pt x="1238" y="2962"/>
                      <a:pt x="1238" y="2962"/>
                    </a:cubicBezTo>
                    <a:cubicBezTo>
                      <a:pt x="1256" y="2962"/>
                      <a:pt x="1271" y="2948"/>
                      <a:pt x="1272" y="2931"/>
                    </a:cubicBezTo>
                    <a:cubicBezTo>
                      <a:pt x="1283" y="2787"/>
                      <a:pt x="1216" y="2714"/>
                      <a:pt x="1160" y="2686"/>
                    </a:cubicBezTo>
                    <a:cubicBezTo>
                      <a:pt x="1241" y="2410"/>
                      <a:pt x="1241" y="2410"/>
                      <a:pt x="1241" y="2410"/>
                    </a:cubicBezTo>
                    <a:cubicBezTo>
                      <a:pt x="1343" y="2449"/>
                      <a:pt x="1453" y="2483"/>
                      <a:pt x="1572" y="2512"/>
                    </a:cubicBezTo>
                    <a:close/>
                    <a:moveTo>
                      <a:pt x="388" y="424"/>
                    </a:moveTo>
                    <a:cubicBezTo>
                      <a:pt x="387" y="412"/>
                      <a:pt x="386" y="401"/>
                      <a:pt x="386" y="389"/>
                    </a:cubicBezTo>
                    <a:cubicBezTo>
                      <a:pt x="386" y="345"/>
                      <a:pt x="395" y="304"/>
                      <a:pt x="410" y="266"/>
                    </a:cubicBezTo>
                    <a:cubicBezTo>
                      <a:pt x="420" y="242"/>
                      <a:pt x="433" y="220"/>
                      <a:pt x="448" y="200"/>
                    </a:cubicBezTo>
                    <a:cubicBezTo>
                      <a:pt x="507" y="119"/>
                      <a:pt x="601" y="67"/>
                      <a:pt x="708" y="67"/>
                    </a:cubicBezTo>
                    <a:cubicBezTo>
                      <a:pt x="886" y="67"/>
                      <a:pt x="1030" y="211"/>
                      <a:pt x="1030" y="389"/>
                    </a:cubicBezTo>
                    <a:cubicBezTo>
                      <a:pt x="1030" y="438"/>
                      <a:pt x="1019" y="486"/>
                      <a:pt x="998" y="530"/>
                    </a:cubicBezTo>
                    <a:cubicBezTo>
                      <a:pt x="993" y="540"/>
                      <a:pt x="993" y="551"/>
                      <a:pt x="998" y="561"/>
                    </a:cubicBezTo>
                    <a:cubicBezTo>
                      <a:pt x="1074" y="704"/>
                      <a:pt x="1074" y="704"/>
                      <a:pt x="1074" y="704"/>
                    </a:cubicBezTo>
                    <a:cubicBezTo>
                      <a:pt x="997" y="719"/>
                      <a:pt x="902" y="767"/>
                      <a:pt x="823" y="865"/>
                    </a:cubicBezTo>
                    <a:cubicBezTo>
                      <a:pt x="822" y="866"/>
                      <a:pt x="821" y="867"/>
                      <a:pt x="820" y="868"/>
                    </a:cubicBezTo>
                    <a:cubicBezTo>
                      <a:pt x="805" y="864"/>
                      <a:pt x="793" y="858"/>
                      <a:pt x="787" y="851"/>
                    </a:cubicBezTo>
                    <a:cubicBezTo>
                      <a:pt x="755" y="813"/>
                      <a:pt x="700" y="796"/>
                      <a:pt x="650" y="808"/>
                    </a:cubicBezTo>
                    <a:cubicBezTo>
                      <a:pt x="600" y="819"/>
                      <a:pt x="564" y="857"/>
                      <a:pt x="551" y="911"/>
                    </a:cubicBezTo>
                    <a:cubicBezTo>
                      <a:pt x="546" y="929"/>
                      <a:pt x="538" y="941"/>
                      <a:pt x="525" y="948"/>
                    </a:cubicBezTo>
                    <a:cubicBezTo>
                      <a:pt x="504" y="961"/>
                      <a:pt x="475" y="960"/>
                      <a:pt x="456" y="958"/>
                    </a:cubicBezTo>
                    <a:cubicBezTo>
                      <a:pt x="481" y="856"/>
                      <a:pt x="513" y="767"/>
                      <a:pt x="542" y="698"/>
                    </a:cubicBezTo>
                    <a:cubicBezTo>
                      <a:pt x="549" y="683"/>
                      <a:pt x="543" y="666"/>
                      <a:pt x="530" y="657"/>
                    </a:cubicBezTo>
                    <a:cubicBezTo>
                      <a:pt x="469" y="617"/>
                      <a:pt x="425" y="558"/>
                      <a:pt x="403" y="491"/>
                    </a:cubicBezTo>
                    <a:cubicBezTo>
                      <a:pt x="396" y="470"/>
                      <a:pt x="391" y="447"/>
                      <a:pt x="388" y="424"/>
                    </a:cubicBezTo>
                    <a:close/>
                    <a:moveTo>
                      <a:pt x="1394" y="959"/>
                    </a:moveTo>
                    <a:cubicBezTo>
                      <a:pt x="1395" y="960"/>
                      <a:pt x="1395" y="960"/>
                      <a:pt x="1396" y="961"/>
                    </a:cubicBezTo>
                    <a:cubicBezTo>
                      <a:pt x="2260" y="2431"/>
                      <a:pt x="2260" y="2431"/>
                      <a:pt x="2260" y="2431"/>
                    </a:cubicBezTo>
                    <a:cubicBezTo>
                      <a:pt x="2222" y="2445"/>
                      <a:pt x="2186" y="2453"/>
                      <a:pt x="2153" y="2453"/>
                    </a:cubicBezTo>
                    <a:cubicBezTo>
                      <a:pt x="2153" y="2453"/>
                      <a:pt x="2153" y="2453"/>
                      <a:pt x="2153" y="2453"/>
                    </a:cubicBezTo>
                    <a:cubicBezTo>
                      <a:pt x="2063" y="2453"/>
                      <a:pt x="2010" y="2396"/>
                      <a:pt x="1984" y="2356"/>
                    </a:cubicBezTo>
                    <a:cubicBezTo>
                      <a:pt x="1976" y="2344"/>
                      <a:pt x="1971" y="2334"/>
                      <a:pt x="1967" y="2327"/>
                    </a:cubicBezTo>
                    <a:cubicBezTo>
                      <a:pt x="1965" y="2322"/>
                      <a:pt x="1963" y="2318"/>
                      <a:pt x="1963" y="2317"/>
                    </a:cubicBezTo>
                    <a:cubicBezTo>
                      <a:pt x="1958" y="2304"/>
                      <a:pt x="1945" y="2295"/>
                      <a:pt x="1931" y="2295"/>
                    </a:cubicBezTo>
                    <a:cubicBezTo>
                      <a:pt x="1929" y="2295"/>
                      <a:pt x="1927" y="2296"/>
                      <a:pt x="1925" y="2296"/>
                    </a:cubicBezTo>
                    <a:cubicBezTo>
                      <a:pt x="1924" y="2296"/>
                      <a:pt x="1922" y="2297"/>
                      <a:pt x="1920" y="2297"/>
                    </a:cubicBezTo>
                    <a:cubicBezTo>
                      <a:pt x="1874" y="2314"/>
                      <a:pt x="1830" y="2322"/>
                      <a:pt x="1788" y="2322"/>
                    </a:cubicBezTo>
                    <a:cubicBezTo>
                      <a:pt x="1593" y="2322"/>
                      <a:pt x="1516" y="2137"/>
                      <a:pt x="1513" y="2129"/>
                    </a:cubicBezTo>
                    <a:cubicBezTo>
                      <a:pt x="1509" y="2120"/>
                      <a:pt x="1502" y="2113"/>
                      <a:pt x="1492" y="2109"/>
                    </a:cubicBezTo>
                    <a:cubicBezTo>
                      <a:pt x="1483" y="2106"/>
                      <a:pt x="1473" y="2107"/>
                      <a:pt x="1464" y="2112"/>
                    </a:cubicBezTo>
                    <a:cubicBezTo>
                      <a:pt x="1447" y="2122"/>
                      <a:pt x="1424" y="2128"/>
                      <a:pt x="1396" y="2128"/>
                    </a:cubicBezTo>
                    <a:cubicBezTo>
                      <a:pt x="1205" y="2128"/>
                      <a:pt x="876" y="1894"/>
                      <a:pt x="784" y="1471"/>
                    </a:cubicBezTo>
                    <a:cubicBezTo>
                      <a:pt x="726" y="1209"/>
                      <a:pt x="784" y="1041"/>
                      <a:pt x="851" y="940"/>
                    </a:cubicBezTo>
                    <a:cubicBezTo>
                      <a:pt x="859" y="928"/>
                      <a:pt x="867" y="918"/>
                      <a:pt x="875" y="908"/>
                    </a:cubicBezTo>
                    <a:cubicBezTo>
                      <a:pt x="917" y="856"/>
                      <a:pt x="964" y="820"/>
                      <a:pt x="1009" y="798"/>
                    </a:cubicBezTo>
                    <a:cubicBezTo>
                      <a:pt x="1045" y="780"/>
                      <a:pt x="1079" y="770"/>
                      <a:pt x="1108" y="767"/>
                    </a:cubicBezTo>
                    <a:cubicBezTo>
                      <a:pt x="1116" y="766"/>
                      <a:pt x="1124" y="765"/>
                      <a:pt x="1131" y="765"/>
                    </a:cubicBezTo>
                    <a:cubicBezTo>
                      <a:pt x="1136" y="765"/>
                      <a:pt x="1141" y="765"/>
                      <a:pt x="1146" y="766"/>
                    </a:cubicBezTo>
                    <a:cubicBezTo>
                      <a:pt x="1147" y="766"/>
                      <a:pt x="1147" y="766"/>
                      <a:pt x="1148" y="766"/>
                    </a:cubicBezTo>
                    <a:cubicBezTo>
                      <a:pt x="1162" y="767"/>
                      <a:pt x="1175" y="770"/>
                      <a:pt x="1188" y="774"/>
                    </a:cubicBezTo>
                    <a:cubicBezTo>
                      <a:pt x="1320" y="812"/>
                      <a:pt x="1394" y="957"/>
                      <a:pt x="1394" y="959"/>
                    </a:cubicBezTo>
                    <a:close/>
                    <a:moveTo>
                      <a:pt x="441" y="1024"/>
                    </a:moveTo>
                    <a:cubicBezTo>
                      <a:pt x="450" y="1025"/>
                      <a:pt x="463" y="1027"/>
                      <a:pt x="477" y="1027"/>
                    </a:cubicBezTo>
                    <a:cubicBezTo>
                      <a:pt x="502" y="1027"/>
                      <a:pt x="532" y="1022"/>
                      <a:pt x="559" y="1007"/>
                    </a:cubicBezTo>
                    <a:cubicBezTo>
                      <a:pt x="588" y="990"/>
                      <a:pt x="607" y="962"/>
                      <a:pt x="616" y="928"/>
                    </a:cubicBezTo>
                    <a:cubicBezTo>
                      <a:pt x="624" y="898"/>
                      <a:pt x="641" y="879"/>
                      <a:pt x="665" y="873"/>
                    </a:cubicBezTo>
                    <a:cubicBezTo>
                      <a:pt x="690" y="867"/>
                      <a:pt x="720" y="876"/>
                      <a:pt x="736" y="894"/>
                    </a:cubicBezTo>
                    <a:cubicBezTo>
                      <a:pt x="747" y="908"/>
                      <a:pt x="763" y="918"/>
                      <a:pt x="781" y="926"/>
                    </a:cubicBezTo>
                    <a:cubicBezTo>
                      <a:pt x="712" y="1040"/>
                      <a:pt x="660" y="1219"/>
                      <a:pt x="718" y="1486"/>
                    </a:cubicBezTo>
                    <a:cubicBezTo>
                      <a:pt x="819" y="1949"/>
                      <a:pt x="1177" y="2195"/>
                      <a:pt x="1396" y="2195"/>
                    </a:cubicBezTo>
                    <a:cubicBezTo>
                      <a:pt x="1422" y="2195"/>
                      <a:pt x="1445" y="2192"/>
                      <a:pt x="1465" y="2185"/>
                    </a:cubicBezTo>
                    <a:cubicBezTo>
                      <a:pt x="1496" y="2243"/>
                      <a:pt x="1577" y="2359"/>
                      <a:pt x="1729" y="2384"/>
                    </a:cubicBezTo>
                    <a:cubicBezTo>
                      <a:pt x="1578" y="2444"/>
                      <a:pt x="1578" y="2444"/>
                      <a:pt x="1578" y="2444"/>
                    </a:cubicBezTo>
                    <a:cubicBezTo>
                      <a:pt x="1037" y="2309"/>
                      <a:pt x="680" y="2075"/>
                      <a:pt x="515" y="1749"/>
                    </a:cubicBezTo>
                    <a:cubicBezTo>
                      <a:pt x="392" y="1503"/>
                      <a:pt x="397" y="1241"/>
                      <a:pt x="441" y="1024"/>
                    </a:cubicBezTo>
                    <a:close/>
                    <a:moveTo>
                      <a:pt x="73" y="468"/>
                    </a:moveTo>
                    <a:cubicBezTo>
                      <a:pt x="99" y="331"/>
                      <a:pt x="217" y="283"/>
                      <a:pt x="337" y="270"/>
                    </a:cubicBezTo>
                    <a:cubicBezTo>
                      <a:pt x="325" y="308"/>
                      <a:pt x="319" y="347"/>
                      <a:pt x="319" y="389"/>
                    </a:cubicBezTo>
                    <a:cubicBezTo>
                      <a:pt x="319" y="405"/>
                      <a:pt x="320" y="421"/>
                      <a:pt x="321" y="436"/>
                    </a:cubicBezTo>
                    <a:lnTo>
                      <a:pt x="73" y="46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NZ"/>
              </a:p>
            </p:txBody>
          </p:sp>
        </p:grpSp>
        <p:grpSp>
          <p:nvGrpSpPr>
            <p:cNvPr id="215046" name="Grupa 70">
              <a:extLst>
                <a:ext uri="{FF2B5EF4-FFF2-40B4-BE49-F238E27FC236}">
                  <a16:creationId xmlns:a16="http://schemas.microsoft.com/office/drawing/2014/main" id="{06CB0B56-C2E3-2E3B-CFEA-4DF574418332}"/>
                </a:ext>
              </a:extLst>
            </p:cNvPr>
            <p:cNvGrpSpPr>
              <a:grpSpLocks/>
            </p:cNvGrpSpPr>
            <p:nvPr/>
          </p:nvGrpSpPr>
          <p:grpSpPr bwMode="auto">
            <a:xfrm>
              <a:off x="10251468" y="4431836"/>
              <a:ext cx="1071506" cy="1119312"/>
              <a:chOff x="8081578" y="4472615"/>
              <a:chExt cx="1071506" cy="1119312"/>
            </a:xfrm>
          </p:grpSpPr>
          <p:sp>
            <p:nvSpPr>
              <p:cNvPr id="32" name="Elipsa 71">
                <a:extLst>
                  <a:ext uri="{FF2B5EF4-FFF2-40B4-BE49-F238E27FC236}">
                    <a16:creationId xmlns:a16="http://schemas.microsoft.com/office/drawing/2014/main" id="{7E8A8686-AA99-A41F-F683-B27F47BA4639}"/>
                  </a:ext>
                </a:extLst>
              </p:cNvPr>
              <p:cNvSpPr/>
              <p:nvPr/>
            </p:nvSpPr>
            <p:spPr>
              <a:xfrm>
                <a:off x="8081578" y="4472615"/>
                <a:ext cx="1071506" cy="1073011"/>
              </a:xfrm>
              <a:prstGeom prst="ellipse">
                <a:avLst/>
              </a:prstGeom>
              <a:solidFill>
                <a:srgbClr val="FFD3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sp>
            <p:nvSpPr>
              <p:cNvPr id="215056" name="pole tekstowe 72">
                <a:extLst>
                  <a:ext uri="{FF2B5EF4-FFF2-40B4-BE49-F238E27FC236}">
                    <a16:creationId xmlns:a16="http://schemas.microsoft.com/office/drawing/2014/main" id="{60CE8533-1D75-9361-09E5-4EF84CB5A16F}"/>
                  </a:ext>
                </a:extLst>
              </p:cNvPr>
              <p:cNvSpPr txBox="1">
                <a:spLocks noChangeArrowheads="1"/>
              </p:cNvSpPr>
              <p:nvPr/>
            </p:nvSpPr>
            <p:spPr bwMode="auto">
              <a:xfrm>
                <a:off x="8394795" y="4483931"/>
                <a:ext cx="736614" cy="1107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6600" b="1">
                    <a:solidFill>
                      <a:schemeClr val="bg1"/>
                    </a:solidFill>
                    <a:latin typeface="Century Gothic" panose="020B0502020202020204" pitchFamily="34" charset="0"/>
                  </a:rPr>
                  <a:t>I</a:t>
                </a:r>
              </a:p>
            </p:txBody>
          </p:sp>
          <p:sp>
            <p:nvSpPr>
              <p:cNvPr id="215057" name="Freeform 7">
                <a:extLst>
                  <a:ext uri="{FF2B5EF4-FFF2-40B4-BE49-F238E27FC236}">
                    <a16:creationId xmlns:a16="http://schemas.microsoft.com/office/drawing/2014/main" id="{7376C9B8-EA80-C335-A5DF-101E157F5C3C}"/>
                  </a:ext>
                </a:extLst>
              </p:cNvPr>
              <p:cNvSpPr>
                <a:spLocks noEditPoints="1"/>
              </p:cNvSpPr>
              <p:nvPr/>
            </p:nvSpPr>
            <p:spPr bwMode="auto">
              <a:xfrm>
                <a:off x="8251833" y="4657611"/>
                <a:ext cx="553189" cy="642881"/>
              </a:xfrm>
              <a:custGeom>
                <a:avLst/>
                <a:gdLst>
                  <a:gd name="T0" fmla="*/ 48973059 w 2306"/>
                  <a:gd name="T1" fmla="*/ 151800006 h 2681"/>
                  <a:gd name="T2" fmla="*/ 52886404 w 2306"/>
                  <a:gd name="T3" fmla="*/ 147142296 h 2681"/>
                  <a:gd name="T4" fmla="*/ 57893172 w 2306"/>
                  <a:gd name="T5" fmla="*/ 143289806 h 2681"/>
                  <a:gd name="T6" fmla="*/ 59792150 w 2306"/>
                  <a:gd name="T7" fmla="*/ 130007515 h 2681"/>
                  <a:gd name="T8" fmla="*/ 101399112 w 2306"/>
                  <a:gd name="T9" fmla="*/ 152949807 h 2681"/>
                  <a:gd name="T10" fmla="*/ 132244796 w 2306"/>
                  <a:gd name="T11" fmla="*/ 145359926 h 2681"/>
                  <a:gd name="T12" fmla="*/ 99730189 w 2306"/>
                  <a:gd name="T13" fmla="*/ 121037395 h 2681"/>
                  <a:gd name="T14" fmla="*/ 132072075 w 2306"/>
                  <a:gd name="T15" fmla="*/ 109249965 h 2681"/>
                  <a:gd name="T16" fmla="*/ 55476029 w 2306"/>
                  <a:gd name="T17" fmla="*/ 28462531 h 2681"/>
                  <a:gd name="T18" fmla="*/ 69747873 w 2306"/>
                  <a:gd name="T19" fmla="*/ 57550 h 2681"/>
                  <a:gd name="T20" fmla="*/ 44311734 w 2306"/>
                  <a:gd name="T21" fmla="*/ 14317471 h 2681"/>
                  <a:gd name="T22" fmla="*/ 13351142 w 2306"/>
                  <a:gd name="T23" fmla="*/ 26852571 h 2681"/>
                  <a:gd name="T24" fmla="*/ 7078468 w 2306"/>
                  <a:gd name="T25" fmla="*/ 53590042 h 2681"/>
                  <a:gd name="T26" fmla="*/ 16631414 w 2306"/>
                  <a:gd name="T27" fmla="*/ 66469963 h 2681"/>
                  <a:gd name="T28" fmla="*/ 25608860 w 2306"/>
                  <a:gd name="T29" fmla="*/ 59340002 h 2681"/>
                  <a:gd name="T30" fmla="*/ 31421183 w 2306"/>
                  <a:gd name="T31" fmla="*/ 94644984 h 2681"/>
                  <a:gd name="T32" fmla="*/ 34873937 w 2306"/>
                  <a:gd name="T33" fmla="*/ 99647514 h 2681"/>
                  <a:gd name="T34" fmla="*/ 42067313 w 2306"/>
                  <a:gd name="T35" fmla="*/ 129720005 h 2681"/>
                  <a:gd name="T36" fmla="*/ 41376906 w 2306"/>
                  <a:gd name="T37" fmla="*/ 143289806 h 2681"/>
                  <a:gd name="T38" fmla="*/ 35449435 w 2306"/>
                  <a:gd name="T39" fmla="*/ 153754787 h 2681"/>
                  <a:gd name="T40" fmla="*/ 46556156 w 2306"/>
                  <a:gd name="T41" fmla="*/ 22022451 h 2681"/>
                  <a:gd name="T42" fmla="*/ 55418455 w 2306"/>
                  <a:gd name="T43" fmla="*/ 45137392 h 2681"/>
                  <a:gd name="T44" fmla="*/ 28773984 w 2306"/>
                  <a:gd name="T45" fmla="*/ 53992412 h 2681"/>
                  <a:gd name="T46" fmla="*/ 17149339 w 2306"/>
                  <a:gd name="T47" fmla="*/ 27657551 h 2681"/>
                  <a:gd name="T48" fmla="*/ 46556156 w 2306"/>
                  <a:gd name="T49" fmla="*/ 22022451 h 2681"/>
                  <a:gd name="T50" fmla="*/ 30097464 w 2306"/>
                  <a:gd name="T51" fmla="*/ 59454863 h 2681"/>
                  <a:gd name="T52" fmla="*/ 54152549 w 2306"/>
                  <a:gd name="T53" fmla="*/ 48817472 h 2681"/>
                  <a:gd name="T54" fmla="*/ 69690299 w 2306"/>
                  <a:gd name="T55" fmla="*/ 57844903 h 2681"/>
                  <a:gd name="T56" fmla="*/ 91788593 w 2306"/>
                  <a:gd name="T57" fmla="*/ 82742454 h 2681"/>
                  <a:gd name="T58" fmla="*/ 39650409 w 2306"/>
                  <a:gd name="T59" fmla="*/ 92862374 h 2681"/>
                  <a:gd name="T60" fmla="*/ 35794639 w 2306"/>
                  <a:gd name="T61" fmla="*/ 92287354 h 2681"/>
                  <a:gd name="T62" fmla="*/ 38959763 w 2306"/>
                  <a:gd name="T63" fmla="*/ 96714864 h 2681"/>
                  <a:gd name="T64" fmla="*/ 92076462 w 2306"/>
                  <a:gd name="T65" fmla="*/ 87169964 h 2681"/>
                  <a:gd name="T66" fmla="*/ 110434132 w 2306"/>
                  <a:gd name="T67" fmla="*/ 93207434 h 2681"/>
                  <a:gd name="T68" fmla="*/ 94838809 w 2306"/>
                  <a:gd name="T69" fmla="*/ 102120004 h 2681"/>
                  <a:gd name="T70" fmla="*/ 47476858 w 2306"/>
                  <a:gd name="T71" fmla="*/ 105684984 h 2681"/>
                  <a:gd name="T72" fmla="*/ 38844855 w 2306"/>
                  <a:gd name="T73" fmla="*/ 97980004 h 2681"/>
                  <a:gd name="T74" fmla="*/ 90867890 w 2306"/>
                  <a:gd name="T75" fmla="*/ 117932335 h 2681"/>
                  <a:gd name="T76" fmla="*/ 86148991 w 2306"/>
                  <a:gd name="T77" fmla="*/ 118047435 h 2681"/>
                  <a:gd name="T78" fmla="*/ 65546899 w 2306"/>
                  <a:gd name="T79" fmla="*/ 111434945 h 2681"/>
                  <a:gd name="T80" fmla="*/ 96277436 w 2306"/>
                  <a:gd name="T81" fmla="*/ 105799845 h 2681"/>
                  <a:gd name="T82" fmla="*/ 90867890 w 2306"/>
                  <a:gd name="T83" fmla="*/ 117932335 h 2681"/>
                  <a:gd name="T84" fmla="*/ 81487666 w 2306"/>
                  <a:gd name="T85" fmla="*/ 121842375 h 2681"/>
                  <a:gd name="T86" fmla="*/ 56684600 w 2306"/>
                  <a:gd name="T87" fmla="*/ 126039925 h 2681"/>
                  <a:gd name="T88" fmla="*/ 50929851 w 2306"/>
                  <a:gd name="T89" fmla="*/ 134722296 h 2681"/>
                  <a:gd name="T90" fmla="*/ 45980657 w 2306"/>
                  <a:gd name="T91" fmla="*/ 118967515 h 2681"/>
                  <a:gd name="T92" fmla="*/ 104046311 w 2306"/>
                  <a:gd name="T93" fmla="*/ 150017396 h 2681"/>
                  <a:gd name="T94" fmla="*/ 93687811 w 2306"/>
                  <a:gd name="T95" fmla="*/ 121669965 h 2681"/>
                  <a:gd name="T96" fmla="*/ 69632725 w 2306"/>
                  <a:gd name="T97" fmla="*/ 5002530 h 2681"/>
                  <a:gd name="T98" fmla="*/ 53116699 w 2306"/>
                  <a:gd name="T99" fmla="*/ 24840001 h 2681"/>
                  <a:gd name="T100" fmla="*/ 68481728 w 2306"/>
                  <a:gd name="T101" fmla="*/ 7475020 h 2681"/>
                  <a:gd name="T102" fmla="*/ 17034191 w 2306"/>
                  <a:gd name="T103" fmla="*/ 54337472 h 2681"/>
                  <a:gd name="T104" fmla="*/ 10473648 w 2306"/>
                  <a:gd name="T105" fmla="*/ 51635022 h 2681"/>
                  <a:gd name="T106" fmla="*/ 25090935 w 2306"/>
                  <a:gd name="T107" fmla="*/ 55429962 h 268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06" h="2681">
                    <a:moveTo>
                      <a:pt x="720" y="2559"/>
                    </a:moveTo>
                    <a:cubicBezTo>
                      <a:pt x="851" y="2559"/>
                      <a:pt x="851" y="2559"/>
                      <a:pt x="851" y="2559"/>
                    </a:cubicBezTo>
                    <a:cubicBezTo>
                      <a:pt x="851" y="2640"/>
                      <a:pt x="851" y="2640"/>
                      <a:pt x="851" y="2640"/>
                    </a:cubicBezTo>
                    <a:cubicBezTo>
                      <a:pt x="851" y="2659"/>
                      <a:pt x="866" y="2674"/>
                      <a:pt x="885" y="2674"/>
                    </a:cubicBezTo>
                    <a:cubicBezTo>
                      <a:pt x="904" y="2674"/>
                      <a:pt x="919" y="2659"/>
                      <a:pt x="919" y="2640"/>
                    </a:cubicBezTo>
                    <a:cubicBezTo>
                      <a:pt x="919" y="2559"/>
                      <a:pt x="919" y="2559"/>
                      <a:pt x="919" y="2559"/>
                    </a:cubicBezTo>
                    <a:cubicBezTo>
                      <a:pt x="1006" y="2559"/>
                      <a:pt x="1006" y="2559"/>
                      <a:pt x="1006" y="2559"/>
                    </a:cubicBezTo>
                    <a:cubicBezTo>
                      <a:pt x="1024" y="2559"/>
                      <a:pt x="1039" y="2544"/>
                      <a:pt x="1039" y="2526"/>
                    </a:cubicBezTo>
                    <a:cubicBezTo>
                      <a:pt x="1039" y="2507"/>
                      <a:pt x="1024" y="2492"/>
                      <a:pt x="1006" y="2492"/>
                    </a:cubicBezTo>
                    <a:cubicBezTo>
                      <a:pt x="919" y="2492"/>
                      <a:pt x="919" y="2492"/>
                      <a:pt x="919" y="2492"/>
                    </a:cubicBezTo>
                    <a:cubicBezTo>
                      <a:pt x="919" y="2406"/>
                      <a:pt x="919" y="2406"/>
                      <a:pt x="919" y="2406"/>
                    </a:cubicBezTo>
                    <a:cubicBezTo>
                      <a:pt x="986" y="2391"/>
                      <a:pt x="1037" y="2333"/>
                      <a:pt x="1039" y="2261"/>
                    </a:cubicBezTo>
                    <a:cubicBezTo>
                      <a:pt x="1074" y="2268"/>
                      <a:pt x="1109" y="2272"/>
                      <a:pt x="1145" y="2272"/>
                    </a:cubicBezTo>
                    <a:cubicBezTo>
                      <a:pt x="1245" y="2272"/>
                      <a:pt x="1339" y="2244"/>
                      <a:pt x="1420" y="2196"/>
                    </a:cubicBezTo>
                    <a:cubicBezTo>
                      <a:pt x="1762" y="2660"/>
                      <a:pt x="1762" y="2660"/>
                      <a:pt x="1762" y="2660"/>
                    </a:cubicBezTo>
                    <a:cubicBezTo>
                      <a:pt x="1768" y="2668"/>
                      <a:pt x="1776" y="2672"/>
                      <a:pt x="1784" y="2674"/>
                    </a:cubicBezTo>
                    <a:cubicBezTo>
                      <a:pt x="1790" y="2675"/>
                      <a:pt x="1836" y="2681"/>
                      <a:pt x="1899" y="2681"/>
                    </a:cubicBezTo>
                    <a:cubicBezTo>
                      <a:pt x="2020" y="2681"/>
                      <a:pt x="2205" y="2658"/>
                      <a:pt x="2298" y="2528"/>
                    </a:cubicBezTo>
                    <a:cubicBezTo>
                      <a:pt x="2304" y="2521"/>
                      <a:pt x="2306" y="2512"/>
                      <a:pt x="2304" y="2503"/>
                    </a:cubicBezTo>
                    <a:cubicBezTo>
                      <a:pt x="2303" y="2494"/>
                      <a:pt x="2298" y="2486"/>
                      <a:pt x="2290" y="2481"/>
                    </a:cubicBezTo>
                    <a:cubicBezTo>
                      <a:pt x="1733" y="2105"/>
                      <a:pt x="1733" y="2105"/>
                      <a:pt x="1733" y="2105"/>
                    </a:cubicBezTo>
                    <a:cubicBezTo>
                      <a:pt x="2040" y="2064"/>
                      <a:pt x="2273" y="1960"/>
                      <a:pt x="2285" y="1954"/>
                    </a:cubicBezTo>
                    <a:cubicBezTo>
                      <a:pt x="2295" y="1950"/>
                      <a:pt x="2302" y="1941"/>
                      <a:pt x="2304" y="1930"/>
                    </a:cubicBezTo>
                    <a:cubicBezTo>
                      <a:pt x="2306" y="1919"/>
                      <a:pt x="2303" y="1908"/>
                      <a:pt x="2295" y="1900"/>
                    </a:cubicBezTo>
                    <a:cubicBezTo>
                      <a:pt x="2264" y="1867"/>
                      <a:pt x="1644" y="1223"/>
                      <a:pt x="1208" y="921"/>
                    </a:cubicBezTo>
                    <a:cubicBezTo>
                      <a:pt x="1200" y="874"/>
                      <a:pt x="1183" y="828"/>
                      <a:pt x="1155" y="786"/>
                    </a:cubicBezTo>
                    <a:cubicBezTo>
                      <a:pt x="964" y="495"/>
                      <a:pt x="964" y="495"/>
                      <a:pt x="964" y="495"/>
                    </a:cubicBezTo>
                    <a:cubicBezTo>
                      <a:pt x="1140" y="465"/>
                      <a:pt x="1232" y="331"/>
                      <a:pt x="1237" y="324"/>
                    </a:cubicBezTo>
                    <a:cubicBezTo>
                      <a:pt x="1287" y="245"/>
                      <a:pt x="1294" y="83"/>
                      <a:pt x="1261" y="28"/>
                    </a:cubicBezTo>
                    <a:cubicBezTo>
                      <a:pt x="1244" y="1"/>
                      <a:pt x="1221" y="0"/>
                      <a:pt x="1212" y="1"/>
                    </a:cubicBezTo>
                    <a:cubicBezTo>
                      <a:pt x="1181" y="4"/>
                      <a:pt x="1155" y="35"/>
                      <a:pt x="1127" y="105"/>
                    </a:cubicBezTo>
                    <a:cubicBezTo>
                      <a:pt x="1047" y="304"/>
                      <a:pt x="783" y="251"/>
                      <a:pt x="772" y="249"/>
                    </a:cubicBezTo>
                    <a:cubicBezTo>
                      <a:pt x="771" y="249"/>
                      <a:pt x="770" y="249"/>
                      <a:pt x="770" y="249"/>
                    </a:cubicBezTo>
                    <a:cubicBezTo>
                      <a:pt x="713" y="210"/>
                      <a:pt x="645" y="188"/>
                      <a:pt x="573" y="188"/>
                    </a:cubicBezTo>
                    <a:cubicBezTo>
                      <a:pt x="505" y="188"/>
                      <a:pt x="439" y="208"/>
                      <a:pt x="382" y="246"/>
                    </a:cubicBezTo>
                    <a:cubicBezTo>
                      <a:pt x="304" y="297"/>
                      <a:pt x="250" y="376"/>
                      <a:pt x="232" y="467"/>
                    </a:cubicBezTo>
                    <a:cubicBezTo>
                      <a:pt x="229" y="481"/>
                      <a:pt x="227" y="495"/>
                      <a:pt x="226" y="509"/>
                    </a:cubicBezTo>
                    <a:cubicBezTo>
                      <a:pt x="185" y="536"/>
                      <a:pt x="0" y="678"/>
                      <a:pt x="122" y="929"/>
                    </a:cubicBezTo>
                    <a:cubicBezTo>
                      <a:pt x="122" y="930"/>
                      <a:pt x="123" y="931"/>
                      <a:pt x="123" y="932"/>
                    </a:cubicBezTo>
                    <a:cubicBezTo>
                      <a:pt x="250" y="1141"/>
                      <a:pt x="250" y="1141"/>
                      <a:pt x="250" y="1141"/>
                    </a:cubicBezTo>
                    <a:cubicBezTo>
                      <a:pt x="257" y="1151"/>
                      <a:pt x="268" y="1157"/>
                      <a:pt x="279" y="1157"/>
                    </a:cubicBezTo>
                    <a:cubicBezTo>
                      <a:pt x="283" y="1157"/>
                      <a:pt x="286" y="1157"/>
                      <a:pt x="289" y="1156"/>
                    </a:cubicBezTo>
                    <a:cubicBezTo>
                      <a:pt x="294" y="1154"/>
                      <a:pt x="340" y="1139"/>
                      <a:pt x="364" y="1088"/>
                    </a:cubicBezTo>
                    <a:cubicBezTo>
                      <a:pt x="375" y="1067"/>
                      <a:pt x="380" y="1044"/>
                      <a:pt x="380" y="1018"/>
                    </a:cubicBezTo>
                    <a:cubicBezTo>
                      <a:pt x="398" y="1026"/>
                      <a:pt x="420" y="1032"/>
                      <a:pt x="445" y="1032"/>
                    </a:cubicBezTo>
                    <a:cubicBezTo>
                      <a:pt x="445" y="1032"/>
                      <a:pt x="445" y="1032"/>
                      <a:pt x="445" y="1032"/>
                    </a:cubicBezTo>
                    <a:cubicBezTo>
                      <a:pt x="447" y="1032"/>
                      <a:pt x="448" y="1032"/>
                      <a:pt x="450" y="1032"/>
                    </a:cubicBezTo>
                    <a:cubicBezTo>
                      <a:pt x="373" y="1219"/>
                      <a:pt x="409" y="1440"/>
                      <a:pt x="546" y="1646"/>
                    </a:cubicBezTo>
                    <a:cubicBezTo>
                      <a:pt x="547" y="1648"/>
                      <a:pt x="548" y="1649"/>
                      <a:pt x="549" y="1651"/>
                    </a:cubicBezTo>
                    <a:cubicBezTo>
                      <a:pt x="567" y="1677"/>
                      <a:pt x="586" y="1702"/>
                      <a:pt x="606" y="1728"/>
                    </a:cubicBezTo>
                    <a:cubicBezTo>
                      <a:pt x="606" y="1730"/>
                      <a:pt x="606" y="1732"/>
                      <a:pt x="606" y="1733"/>
                    </a:cubicBezTo>
                    <a:cubicBezTo>
                      <a:pt x="606" y="1859"/>
                      <a:pt x="650" y="1981"/>
                      <a:pt x="731" y="2077"/>
                    </a:cubicBezTo>
                    <a:cubicBezTo>
                      <a:pt x="731" y="2078"/>
                      <a:pt x="731" y="2078"/>
                      <a:pt x="731" y="2079"/>
                    </a:cubicBezTo>
                    <a:cubicBezTo>
                      <a:pt x="731" y="2256"/>
                      <a:pt x="731" y="2256"/>
                      <a:pt x="731" y="2256"/>
                    </a:cubicBezTo>
                    <a:cubicBezTo>
                      <a:pt x="731" y="2329"/>
                      <a:pt x="782" y="2391"/>
                      <a:pt x="851" y="2406"/>
                    </a:cubicBezTo>
                    <a:cubicBezTo>
                      <a:pt x="851" y="2492"/>
                      <a:pt x="851" y="2492"/>
                      <a:pt x="851" y="2492"/>
                    </a:cubicBezTo>
                    <a:cubicBezTo>
                      <a:pt x="719" y="2492"/>
                      <a:pt x="719" y="2492"/>
                      <a:pt x="719" y="2492"/>
                    </a:cubicBezTo>
                    <a:cubicBezTo>
                      <a:pt x="718" y="2492"/>
                      <a:pt x="717" y="2492"/>
                      <a:pt x="716" y="2492"/>
                    </a:cubicBezTo>
                    <a:cubicBezTo>
                      <a:pt x="670" y="2496"/>
                      <a:pt x="582" y="2531"/>
                      <a:pt x="582" y="2640"/>
                    </a:cubicBezTo>
                    <a:cubicBezTo>
                      <a:pt x="582" y="2659"/>
                      <a:pt x="597" y="2674"/>
                      <a:pt x="616" y="2674"/>
                    </a:cubicBezTo>
                    <a:cubicBezTo>
                      <a:pt x="634" y="2674"/>
                      <a:pt x="649" y="2659"/>
                      <a:pt x="649" y="2640"/>
                    </a:cubicBezTo>
                    <a:cubicBezTo>
                      <a:pt x="649" y="2571"/>
                      <a:pt x="706" y="2561"/>
                      <a:pt x="720" y="2559"/>
                    </a:cubicBezTo>
                    <a:close/>
                    <a:moveTo>
                      <a:pt x="809" y="383"/>
                    </a:moveTo>
                    <a:cubicBezTo>
                      <a:pt x="1099" y="823"/>
                      <a:pt x="1099" y="823"/>
                      <a:pt x="1099" y="823"/>
                    </a:cubicBezTo>
                    <a:cubicBezTo>
                      <a:pt x="1108" y="836"/>
                      <a:pt x="1115" y="850"/>
                      <a:pt x="1121" y="865"/>
                    </a:cubicBezTo>
                    <a:cubicBezTo>
                      <a:pt x="1063" y="829"/>
                      <a:pt x="1010" y="801"/>
                      <a:pt x="963" y="785"/>
                    </a:cubicBezTo>
                    <a:cubicBezTo>
                      <a:pt x="919" y="769"/>
                      <a:pt x="874" y="761"/>
                      <a:pt x="829" y="761"/>
                    </a:cubicBezTo>
                    <a:cubicBezTo>
                      <a:pt x="705" y="761"/>
                      <a:pt x="592" y="820"/>
                      <a:pt x="514" y="920"/>
                    </a:cubicBezTo>
                    <a:cubicBezTo>
                      <a:pt x="509" y="926"/>
                      <a:pt x="505" y="933"/>
                      <a:pt x="500" y="939"/>
                    </a:cubicBezTo>
                    <a:cubicBezTo>
                      <a:pt x="338" y="693"/>
                      <a:pt x="338" y="693"/>
                      <a:pt x="338" y="693"/>
                    </a:cubicBezTo>
                    <a:cubicBezTo>
                      <a:pt x="307" y="646"/>
                      <a:pt x="292" y="592"/>
                      <a:pt x="292" y="538"/>
                    </a:cubicBezTo>
                    <a:cubicBezTo>
                      <a:pt x="292" y="519"/>
                      <a:pt x="294" y="500"/>
                      <a:pt x="298" y="481"/>
                    </a:cubicBezTo>
                    <a:cubicBezTo>
                      <a:pt x="313" y="407"/>
                      <a:pt x="356" y="343"/>
                      <a:pt x="419" y="302"/>
                    </a:cubicBezTo>
                    <a:cubicBezTo>
                      <a:pt x="465" y="272"/>
                      <a:pt x="518" y="256"/>
                      <a:pt x="573" y="256"/>
                    </a:cubicBezTo>
                    <a:cubicBezTo>
                      <a:pt x="669" y="256"/>
                      <a:pt x="757" y="303"/>
                      <a:pt x="809" y="383"/>
                    </a:cubicBezTo>
                    <a:close/>
                    <a:moveTo>
                      <a:pt x="507" y="1072"/>
                    </a:moveTo>
                    <a:cubicBezTo>
                      <a:pt x="510" y="1063"/>
                      <a:pt x="513" y="1055"/>
                      <a:pt x="517" y="1047"/>
                    </a:cubicBezTo>
                    <a:cubicBezTo>
                      <a:pt x="519" y="1042"/>
                      <a:pt x="521" y="1038"/>
                      <a:pt x="523" y="1034"/>
                    </a:cubicBezTo>
                    <a:cubicBezTo>
                      <a:pt x="528" y="1023"/>
                      <a:pt x="534" y="1011"/>
                      <a:pt x="541" y="1000"/>
                    </a:cubicBezTo>
                    <a:cubicBezTo>
                      <a:pt x="605" y="893"/>
                      <a:pt x="712" y="829"/>
                      <a:pt x="829" y="829"/>
                    </a:cubicBezTo>
                    <a:cubicBezTo>
                      <a:pt x="866" y="829"/>
                      <a:pt x="904" y="836"/>
                      <a:pt x="941" y="849"/>
                    </a:cubicBezTo>
                    <a:cubicBezTo>
                      <a:pt x="998" y="869"/>
                      <a:pt x="1068" y="908"/>
                      <a:pt x="1144" y="960"/>
                    </a:cubicBezTo>
                    <a:cubicBezTo>
                      <a:pt x="1156" y="967"/>
                      <a:pt x="1167" y="975"/>
                      <a:pt x="1179" y="983"/>
                    </a:cubicBezTo>
                    <a:cubicBezTo>
                      <a:pt x="1190" y="991"/>
                      <a:pt x="1200" y="998"/>
                      <a:pt x="1211" y="1006"/>
                    </a:cubicBezTo>
                    <a:cubicBezTo>
                      <a:pt x="1355" y="1110"/>
                      <a:pt x="1517" y="1248"/>
                      <a:pt x="1669" y="1387"/>
                    </a:cubicBezTo>
                    <a:cubicBezTo>
                      <a:pt x="1662" y="1393"/>
                      <a:pt x="1654" y="1399"/>
                      <a:pt x="1646" y="1405"/>
                    </a:cubicBezTo>
                    <a:cubicBezTo>
                      <a:pt x="1629" y="1417"/>
                      <a:pt x="1612" y="1428"/>
                      <a:pt x="1595" y="1439"/>
                    </a:cubicBezTo>
                    <a:cubicBezTo>
                      <a:pt x="1586" y="1445"/>
                      <a:pt x="1577" y="1451"/>
                      <a:pt x="1567" y="1457"/>
                    </a:cubicBezTo>
                    <a:cubicBezTo>
                      <a:pt x="1557" y="1463"/>
                      <a:pt x="1547" y="1468"/>
                      <a:pt x="1538" y="1473"/>
                    </a:cubicBezTo>
                    <a:cubicBezTo>
                      <a:pt x="1217" y="1651"/>
                      <a:pt x="861" y="1637"/>
                      <a:pt x="689" y="1615"/>
                    </a:cubicBezTo>
                    <a:cubicBezTo>
                      <a:pt x="680" y="1614"/>
                      <a:pt x="672" y="1613"/>
                      <a:pt x="664" y="1612"/>
                    </a:cubicBezTo>
                    <a:cubicBezTo>
                      <a:pt x="661" y="1611"/>
                      <a:pt x="658" y="1611"/>
                      <a:pt x="655" y="1610"/>
                    </a:cubicBezTo>
                    <a:cubicBezTo>
                      <a:pt x="643" y="1608"/>
                      <a:pt x="631" y="1607"/>
                      <a:pt x="622" y="1605"/>
                    </a:cubicBezTo>
                    <a:cubicBezTo>
                      <a:pt x="611" y="1603"/>
                      <a:pt x="603" y="1601"/>
                      <a:pt x="597" y="1600"/>
                    </a:cubicBezTo>
                    <a:cubicBezTo>
                      <a:pt x="480" y="1421"/>
                      <a:pt x="447" y="1232"/>
                      <a:pt x="507" y="1072"/>
                    </a:cubicBezTo>
                    <a:close/>
                    <a:moveTo>
                      <a:pt x="677" y="1682"/>
                    </a:moveTo>
                    <a:cubicBezTo>
                      <a:pt x="733" y="1690"/>
                      <a:pt x="809" y="1697"/>
                      <a:pt x="897" y="1697"/>
                    </a:cubicBezTo>
                    <a:cubicBezTo>
                      <a:pt x="1088" y="1697"/>
                      <a:pt x="1337" y="1664"/>
                      <a:pt x="1571" y="1533"/>
                    </a:cubicBezTo>
                    <a:cubicBezTo>
                      <a:pt x="1581" y="1527"/>
                      <a:pt x="1591" y="1522"/>
                      <a:pt x="1600" y="1516"/>
                    </a:cubicBezTo>
                    <a:cubicBezTo>
                      <a:pt x="1610" y="1510"/>
                      <a:pt x="1620" y="1504"/>
                      <a:pt x="1629" y="1498"/>
                    </a:cubicBezTo>
                    <a:cubicBezTo>
                      <a:pt x="1660" y="1478"/>
                      <a:pt x="1690" y="1457"/>
                      <a:pt x="1720" y="1433"/>
                    </a:cubicBezTo>
                    <a:cubicBezTo>
                      <a:pt x="1790" y="1498"/>
                      <a:pt x="1858" y="1561"/>
                      <a:pt x="1919" y="1621"/>
                    </a:cubicBezTo>
                    <a:cubicBezTo>
                      <a:pt x="1909" y="1629"/>
                      <a:pt x="1898" y="1638"/>
                      <a:pt x="1887" y="1645"/>
                    </a:cubicBezTo>
                    <a:cubicBezTo>
                      <a:pt x="1821" y="1693"/>
                      <a:pt x="1752" y="1731"/>
                      <a:pt x="1683" y="1762"/>
                    </a:cubicBezTo>
                    <a:cubicBezTo>
                      <a:pt x="1671" y="1767"/>
                      <a:pt x="1659" y="1771"/>
                      <a:pt x="1648" y="1776"/>
                    </a:cubicBezTo>
                    <a:cubicBezTo>
                      <a:pt x="1636" y="1781"/>
                      <a:pt x="1624" y="1785"/>
                      <a:pt x="1613" y="1790"/>
                    </a:cubicBezTo>
                    <a:cubicBezTo>
                      <a:pt x="1325" y="1893"/>
                      <a:pt x="1040" y="1872"/>
                      <a:pt x="905" y="1852"/>
                    </a:cubicBezTo>
                    <a:cubicBezTo>
                      <a:pt x="856" y="1845"/>
                      <a:pt x="827" y="1838"/>
                      <a:pt x="825" y="1838"/>
                    </a:cubicBezTo>
                    <a:cubicBezTo>
                      <a:pt x="821" y="1837"/>
                      <a:pt x="816" y="1837"/>
                      <a:pt x="812" y="1838"/>
                    </a:cubicBezTo>
                    <a:cubicBezTo>
                      <a:pt x="771" y="1805"/>
                      <a:pt x="732" y="1769"/>
                      <a:pt x="696" y="1729"/>
                    </a:cubicBezTo>
                    <a:cubicBezTo>
                      <a:pt x="689" y="1721"/>
                      <a:pt x="682" y="1712"/>
                      <a:pt x="675" y="1704"/>
                    </a:cubicBezTo>
                    <a:cubicBezTo>
                      <a:pt x="668" y="1696"/>
                      <a:pt x="661" y="1687"/>
                      <a:pt x="654" y="1679"/>
                    </a:cubicBezTo>
                    <a:cubicBezTo>
                      <a:pt x="661" y="1680"/>
                      <a:pt x="669" y="1681"/>
                      <a:pt x="677" y="1682"/>
                    </a:cubicBezTo>
                    <a:close/>
                    <a:moveTo>
                      <a:pt x="1579" y="2051"/>
                    </a:moveTo>
                    <a:cubicBezTo>
                      <a:pt x="1565" y="2052"/>
                      <a:pt x="1550" y="2053"/>
                      <a:pt x="1536" y="2053"/>
                    </a:cubicBezTo>
                    <a:cubicBezTo>
                      <a:pt x="1523" y="2053"/>
                      <a:pt x="1510" y="2053"/>
                      <a:pt x="1497" y="2053"/>
                    </a:cubicBezTo>
                    <a:cubicBezTo>
                      <a:pt x="1497" y="2053"/>
                      <a:pt x="1497" y="2053"/>
                      <a:pt x="1497" y="2053"/>
                    </a:cubicBezTo>
                    <a:cubicBezTo>
                      <a:pt x="1495" y="2053"/>
                      <a:pt x="1493" y="2053"/>
                      <a:pt x="1490" y="2053"/>
                    </a:cubicBezTo>
                    <a:cubicBezTo>
                      <a:pt x="1283" y="2052"/>
                      <a:pt x="1101" y="2010"/>
                      <a:pt x="947" y="1927"/>
                    </a:cubicBezTo>
                    <a:cubicBezTo>
                      <a:pt x="1000" y="1933"/>
                      <a:pt x="1065" y="1938"/>
                      <a:pt x="1139" y="1938"/>
                    </a:cubicBezTo>
                    <a:cubicBezTo>
                      <a:pt x="1272" y="1938"/>
                      <a:pt x="1432" y="1922"/>
                      <a:pt x="1596" y="1868"/>
                    </a:cubicBezTo>
                    <a:cubicBezTo>
                      <a:pt x="1609" y="1864"/>
                      <a:pt x="1622" y="1859"/>
                      <a:pt x="1635" y="1855"/>
                    </a:cubicBezTo>
                    <a:cubicBezTo>
                      <a:pt x="1648" y="1850"/>
                      <a:pt x="1660" y="1845"/>
                      <a:pt x="1673" y="1840"/>
                    </a:cubicBezTo>
                    <a:cubicBezTo>
                      <a:pt x="1773" y="1800"/>
                      <a:pt x="1874" y="1744"/>
                      <a:pt x="1969" y="1668"/>
                    </a:cubicBezTo>
                    <a:cubicBezTo>
                      <a:pt x="2079" y="1776"/>
                      <a:pt x="2167" y="1865"/>
                      <a:pt x="2212" y="1911"/>
                    </a:cubicBezTo>
                    <a:cubicBezTo>
                      <a:pt x="2114" y="1950"/>
                      <a:pt x="1864" y="2036"/>
                      <a:pt x="1579" y="2051"/>
                    </a:cubicBezTo>
                    <a:close/>
                    <a:moveTo>
                      <a:pt x="791" y="2044"/>
                    </a:moveTo>
                    <a:cubicBezTo>
                      <a:pt x="732" y="1977"/>
                      <a:pt x="694" y="1896"/>
                      <a:pt x="680" y="1810"/>
                    </a:cubicBezTo>
                    <a:cubicBezTo>
                      <a:pt x="868" y="1999"/>
                      <a:pt x="1115" y="2103"/>
                      <a:pt x="1416" y="2119"/>
                    </a:cubicBezTo>
                    <a:cubicBezTo>
                      <a:pt x="1339" y="2173"/>
                      <a:pt x="1246" y="2204"/>
                      <a:pt x="1145" y="2204"/>
                    </a:cubicBezTo>
                    <a:cubicBezTo>
                      <a:pt x="1101" y="2204"/>
                      <a:pt x="1057" y="2198"/>
                      <a:pt x="1015" y="2186"/>
                    </a:cubicBezTo>
                    <a:cubicBezTo>
                      <a:pt x="1005" y="2183"/>
                      <a:pt x="994" y="2185"/>
                      <a:pt x="985" y="2192"/>
                    </a:cubicBezTo>
                    <a:cubicBezTo>
                      <a:pt x="977" y="2198"/>
                      <a:pt x="972" y="2208"/>
                      <a:pt x="972" y="2219"/>
                    </a:cubicBezTo>
                    <a:cubicBezTo>
                      <a:pt x="972" y="2256"/>
                      <a:pt x="972" y="2256"/>
                      <a:pt x="972" y="2256"/>
                    </a:cubicBezTo>
                    <a:cubicBezTo>
                      <a:pt x="972" y="2304"/>
                      <a:pt x="933" y="2343"/>
                      <a:pt x="885" y="2343"/>
                    </a:cubicBezTo>
                    <a:cubicBezTo>
                      <a:pt x="837" y="2343"/>
                      <a:pt x="798" y="2304"/>
                      <a:pt x="798" y="2256"/>
                    </a:cubicBezTo>
                    <a:cubicBezTo>
                      <a:pt x="798" y="2079"/>
                      <a:pt x="798" y="2079"/>
                      <a:pt x="798" y="2079"/>
                    </a:cubicBezTo>
                    <a:cubicBezTo>
                      <a:pt x="798" y="2075"/>
                      <a:pt x="798" y="2072"/>
                      <a:pt x="799" y="2069"/>
                    </a:cubicBezTo>
                    <a:cubicBezTo>
                      <a:pt x="800" y="2060"/>
                      <a:pt x="797" y="2051"/>
                      <a:pt x="791" y="2044"/>
                    </a:cubicBezTo>
                    <a:close/>
                    <a:moveTo>
                      <a:pt x="2221" y="2515"/>
                    </a:moveTo>
                    <a:cubicBezTo>
                      <a:pt x="2105" y="2632"/>
                      <a:pt x="1867" y="2615"/>
                      <a:pt x="1808" y="2609"/>
                    </a:cubicBezTo>
                    <a:cubicBezTo>
                      <a:pt x="1476" y="2158"/>
                      <a:pt x="1476" y="2158"/>
                      <a:pt x="1476" y="2158"/>
                    </a:cubicBezTo>
                    <a:cubicBezTo>
                      <a:pt x="1491" y="2146"/>
                      <a:pt x="1505" y="2134"/>
                      <a:pt x="1519" y="2121"/>
                    </a:cubicBezTo>
                    <a:cubicBezTo>
                      <a:pt x="1556" y="2120"/>
                      <a:pt x="1592" y="2118"/>
                      <a:pt x="1628" y="2116"/>
                    </a:cubicBezTo>
                    <a:lnTo>
                      <a:pt x="2221" y="2515"/>
                    </a:lnTo>
                    <a:close/>
                    <a:moveTo>
                      <a:pt x="1190" y="130"/>
                    </a:moveTo>
                    <a:cubicBezTo>
                      <a:pt x="1198" y="110"/>
                      <a:pt x="1205" y="96"/>
                      <a:pt x="1210" y="87"/>
                    </a:cubicBezTo>
                    <a:cubicBezTo>
                      <a:pt x="1218" y="134"/>
                      <a:pt x="1213" y="236"/>
                      <a:pt x="1180" y="288"/>
                    </a:cubicBezTo>
                    <a:cubicBezTo>
                      <a:pt x="1180" y="289"/>
                      <a:pt x="1090" y="417"/>
                      <a:pt x="926" y="432"/>
                    </a:cubicBezTo>
                    <a:cubicBezTo>
                      <a:pt x="925" y="432"/>
                      <a:pt x="924" y="432"/>
                      <a:pt x="923" y="432"/>
                    </a:cubicBezTo>
                    <a:cubicBezTo>
                      <a:pt x="866" y="346"/>
                      <a:pt x="866" y="346"/>
                      <a:pt x="866" y="346"/>
                    </a:cubicBezTo>
                    <a:cubicBezTo>
                      <a:pt x="861" y="338"/>
                      <a:pt x="856" y="331"/>
                      <a:pt x="850" y="325"/>
                    </a:cubicBezTo>
                    <a:cubicBezTo>
                      <a:pt x="971" y="326"/>
                      <a:pt x="1127" y="286"/>
                      <a:pt x="1190" y="130"/>
                    </a:cubicBezTo>
                    <a:close/>
                    <a:moveTo>
                      <a:pt x="356" y="914"/>
                    </a:moveTo>
                    <a:cubicBezTo>
                      <a:pt x="346" y="900"/>
                      <a:pt x="328" y="895"/>
                      <a:pt x="312" y="903"/>
                    </a:cubicBezTo>
                    <a:cubicBezTo>
                      <a:pt x="297" y="911"/>
                      <a:pt x="290" y="929"/>
                      <a:pt x="296" y="945"/>
                    </a:cubicBezTo>
                    <a:cubicBezTo>
                      <a:pt x="314" y="992"/>
                      <a:pt x="317" y="1031"/>
                      <a:pt x="304" y="1058"/>
                    </a:cubicBezTo>
                    <a:cubicBezTo>
                      <a:pt x="300" y="1066"/>
                      <a:pt x="295" y="1072"/>
                      <a:pt x="290" y="1077"/>
                    </a:cubicBezTo>
                    <a:cubicBezTo>
                      <a:pt x="182" y="898"/>
                      <a:pt x="182" y="898"/>
                      <a:pt x="182" y="898"/>
                    </a:cubicBezTo>
                    <a:cubicBezTo>
                      <a:pt x="105" y="739"/>
                      <a:pt x="179" y="638"/>
                      <a:pt x="229" y="592"/>
                    </a:cubicBezTo>
                    <a:cubicBezTo>
                      <a:pt x="236" y="640"/>
                      <a:pt x="254" y="687"/>
                      <a:pt x="282" y="730"/>
                    </a:cubicBezTo>
                    <a:cubicBezTo>
                      <a:pt x="436" y="964"/>
                      <a:pt x="436" y="964"/>
                      <a:pt x="436" y="964"/>
                    </a:cubicBezTo>
                    <a:cubicBezTo>
                      <a:pt x="387" y="959"/>
                      <a:pt x="356" y="914"/>
                      <a:pt x="356" y="91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NZ"/>
              </a:p>
            </p:txBody>
          </p:sp>
        </p:grpSp>
        <p:grpSp>
          <p:nvGrpSpPr>
            <p:cNvPr id="215047" name="Grupa 65">
              <a:extLst>
                <a:ext uri="{FF2B5EF4-FFF2-40B4-BE49-F238E27FC236}">
                  <a16:creationId xmlns:a16="http://schemas.microsoft.com/office/drawing/2014/main" id="{74404869-A474-CD92-BF05-5915E596AD9E}"/>
                </a:ext>
              </a:extLst>
            </p:cNvPr>
            <p:cNvGrpSpPr>
              <a:grpSpLocks/>
            </p:cNvGrpSpPr>
            <p:nvPr/>
          </p:nvGrpSpPr>
          <p:grpSpPr bwMode="auto">
            <a:xfrm>
              <a:off x="882542" y="4479455"/>
              <a:ext cx="1071506" cy="1110579"/>
              <a:chOff x="3306643" y="4121863"/>
              <a:chExt cx="1071506" cy="1110579"/>
            </a:xfrm>
          </p:grpSpPr>
          <p:sp>
            <p:nvSpPr>
              <p:cNvPr id="29" name="Elipsa 66">
                <a:extLst>
                  <a:ext uri="{FF2B5EF4-FFF2-40B4-BE49-F238E27FC236}">
                    <a16:creationId xmlns:a16="http://schemas.microsoft.com/office/drawing/2014/main" id="{66C12772-2FBB-1E2B-634A-BE07F04CA36F}"/>
                  </a:ext>
                </a:extLst>
              </p:cNvPr>
              <p:cNvSpPr/>
              <p:nvPr/>
            </p:nvSpPr>
            <p:spPr>
              <a:xfrm>
                <a:off x="3306643" y="4121863"/>
                <a:ext cx="1071506" cy="1071424"/>
              </a:xfrm>
              <a:prstGeom prst="ellipse">
                <a:avLst/>
              </a:prstGeom>
              <a:solidFill>
                <a:srgbClr val="00713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sp>
            <p:nvSpPr>
              <p:cNvPr id="215053" name="pole tekstowe 67">
                <a:extLst>
                  <a:ext uri="{FF2B5EF4-FFF2-40B4-BE49-F238E27FC236}">
                    <a16:creationId xmlns:a16="http://schemas.microsoft.com/office/drawing/2014/main" id="{1E8D3FC0-6AEC-F44D-60AF-2BEAA3BF0862}"/>
                  </a:ext>
                </a:extLst>
              </p:cNvPr>
              <p:cNvSpPr txBox="1">
                <a:spLocks noChangeArrowheads="1"/>
              </p:cNvSpPr>
              <p:nvPr/>
            </p:nvSpPr>
            <p:spPr bwMode="auto">
              <a:xfrm>
                <a:off x="3622763" y="4124446"/>
                <a:ext cx="736614" cy="1107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6600" b="1">
                    <a:solidFill>
                      <a:schemeClr val="bg1"/>
                    </a:solidFill>
                    <a:latin typeface="Century Gothic" panose="020B0502020202020204" pitchFamily="34" charset="0"/>
                  </a:rPr>
                  <a:t>S</a:t>
                </a:r>
              </a:p>
            </p:txBody>
          </p:sp>
          <p:sp>
            <p:nvSpPr>
              <p:cNvPr id="215054" name="Freeform 5">
                <a:extLst>
                  <a:ext uri="{FF2B5EF4-FFF2-40B4-BE49-F238E27FC236}">
                    <a16:creationId xmlns:a16="http://schemas.microsoft.com/office/drawing/2014/main" id="{06D79173-4779-51C7-C179-1BE5C9C2A6D1}"/>
                  </a:ext>
                </a:extLst>
              </p:cNvPr>
              <p:cNvSpPr>
                <a:spLocks noEditPoints="1"/>
              </p:cNvSpPr>
              <p:nvPr/>
            </p:nvSpPr>
            <p:spPr bwMode="auto">
              <a:xfrm>
                <a:off x="3516416" y="4330904"/>
                <a:ext cx="525502" cy="632112"/>
              </a:xfrm>
              <a:custGeom>
                <a:avLst/>
                <a:gdLst>
                  <a:gd name="T0" fmla="*/ 29811445 w 2410"/>
                  <a:gd name="T1" fmla="*/ 122286488 h 2895"/>
                  <a:gd name="T2" fmla="*/ 37513865 w 2410"/>
                  <a:gd name="T3" fmla="*/ 129818992 h 2895"/>
                  <a:gd name="T4" fmla="*/ 29098201 w 2410"/>
                  <a:gd name="T5" fmla="*/ 138019199 h 2895"/>
                  <a:gd name="T6" fmla="*/ 55723927 w 2410"/>
                  <a:gd name="T7" fmla="*/ 135397080 h 2895"/>
                  <a:gd name="T8" fmla="*/ 43409518 w 2410"/>
                  <a:gd name="T9" fmla="*/ 128674859 h 2895"/>
                  <a:gd name="T10" fmla="*/ 46642773 w 2410"/>
                  <a:gd name="T11" fmla="*/ 123859672 h 2895"/>
                  <a:gd name="T12" fmla="*/ 114490968 w 2410"/>
                  <a:gd name="T13" fmla="*/ 93395367 h 2895"/>
                  <a:gd name="T14" fmla="*/ 111638212 w 2410"/>
                  <a:gd name="T15" fmla="*/ 82573042 h 2895"/>
                  <a:gd name="T16" fmla="*/ 91573630 w 2410"/>
                  <a:gd name="T17" fmla="*/ 69510267 h 2895"/>
                  <a:gd name="T18" fmla="*/ 35136459 w 2410"/>
                  <a:gd name="T19" fmla="*/ 5053621 h 2895"/>
                  <a:gd name="T20" fmla="*/ 47535 w 2410"/>
                  <a:gd name="T21" fmla="*/ 19832814 h 2895"/>
                  <a:gd name="T22" fmla="*/ 12552084 w 2410"/>
                  <a:gd name="T23" fmla="*/ 21644432 h 2895"/>
                  <a:gd name="T24" fmla="*/ 1711697 w 2410"/>
                  <a:gd name="T25" fmla="*/ 73276519 h 2895"/>
                  <a:gd name="T26" fmla="*/ 34946319 w 2410"/>
                  <a:gd name="T27" fmla="*/ 111941031 h 2895"/>
                  <a:gd name="T28" fmla="*/ 101273175 w 2410"/>
                  <a:gd name="T29" fmla="*/ 85910462 h 2895"/>
                  <a:gd name="T30" fmla="*/ 94141176 w 2410"/>
                  <a:gd name="T31" fmla="*/ 84813928 h 2895"/>
                  <a:gd name="T32" fmla="*/ 76073719 w 2410"/>
                  <a:gd name="T33" fmla="*/ 88198729 h 2895"/>
                  <a:gd name="T34" fmla="*/ 43599658 w 2410"/>
                  <a:gd name="T35" fmla="*/ 85195378 h 2895"/>
                  <a:gd name="T36" fmla="*/ 75598151 w 2410"/>
                  <a:gd name="T37" fmla="*/ 77471821 h 2895"/>
                  <a:gd name="T38" fmla="*/ 87056929 w 2410"/>
                  <a:gd name="T39" fmla="*/ 77281205 h 2895"/>
                  <a:gd name="T40" fmla="*/ 102699445 w 2410"/>
                  <a:gd name="T41" fmla="*/ 85815045 h 2895"/>
                  <a:gd name="T42" fmla="*/ 88768626 w 2410"/>
                  <a:gd name="T43" fmla="*/ 71655518 h 2895"/>
                  <a:gd name="T44" fmla="*/ 76311394 w 2410"/>
                  <a:gd name="T45" fmla="*/ 74325454 h 2895"/>
                  <a:gd name="T46" fmla="*/ 73458638 w 2410"/>
                  <a:gd name="T47" fmla="*/ 74754504 h 2895"/>
                  <a:gd name="T48" fmla="*/ 55343647 w 2410"/>
                  <a:gd name="T49" fmla="*/ 77567239 h 2895"/>
                  <a:gd name="T50" fmla="*/ 42791562 w 2410"/>
                  <a:gd name="T51" fmla="*/ 81953375 h 2895"/>
                  <a:gd name="T52" fmla="*/ 37371260 w 2410"/>
                  <a:gd name="T53" fmla="*/ 80666225 h 2895"/>
                  <a:gd name="T54" fmla="*/ 34946319 w 2410"/>
                  <a:gd name="T55" fmla="*/ 46626066 h 2895"/>
                  <a:gd name="T56" fmla="*/ 47118123 w 2410"/>
                  <a:gd name="T57" fmla="*/ 48104051 h 2895"/>
                  <a:gd name="T58" fmla="*/ 58291473 w 2410"/>
                  <a:gd name="T59" fmla="*/ 54397222 h 2895"/>
                  <a:gd name="T60" fmla="*/ 29288342 w 2410"/>
                  <a:gd name="T61" fmla="*/ 47579583 h 2895"/>
                  <a:gd name="T62" fmla="*/ 65185579 w 2410"/>
                  <a:gd name="T63" fmla="*/ 95588435 h 2895"/>
                  <a:gd name="T64" fmla="*/ 95520128 w 2410"/>
                  <a:gd name="T65" fmla="*/ 88198729 h 2895"/>
                  <a:gd name="T66" fmla="*/ 101986419 w 2410"/>
                  <a:gd name="T67" fmla="*/ 89104647 h 2895"/>
                  <a:gd name="T68" fmla="*/ 44836005 w 2410"/>
                  <a:gd name="T69" fmla="*/ 107364059 h 2895"/>
                  <a:gd name="T70" fmla="*/ 29288342 w 2410"/>
                  <a:gd name="T71" fmla="*/ 47579583 h 2895"/>
                  <a:gd name="T72" fmla="*/ 45739389 w 2410"/>
                  <a:gd name="T73" fmla="*/ 110463046 h 2895"/>
                  <a:gd name="T74" fmla="*/ 15024560 w 2410"/>
                  <a:gd name="T75" fmla="*/ 19499181 h 2895"/>
                  <a:gd name="T76" fmla="*/ 24391143 w 2410"/>
                  <a:gd name="T77" fmla="*/ 3242003 h 2895"/>
                  <a:gd name="T78" fmla="*/ 15024560 w 2410"/>
                  <a:gd name="T79" fmla="*/ 19499181 h 2895"/>
                  <a:gd name="T80" fmla="*/ 10365036 w 2410"/>
                  <a:gd name="T81" fmla="*/ 14064110 h 2895"/>
                  <a:gd name="T82" fmla="*/ 16593652 w 2410"/>
                  <a:gd name="T83" fmla="*/ 42478363 h 2895"/>
                  <a:gd name="T84" fmla="*/ 38369714 w 2410"/>
                  <a:gd name="T85" fmla="*/ 14922210 h 2895"/>
                  <a:gd name="T86" fmla="*/ 33567585 w 2410"/>
                  <a:gd name="T87" fmla="*/ 43717914 h 28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10" h="2895">
                    <a:moveTo>
                      <a:pt x="912" y="2581"/>
                    </a:moveTo>
                    <a:cubicBezTo>
                      <a:pt x="847" y="2677"/>
                      <a:pt x="847" y="2677"/>
                      <a:pt x="847" y="2677"/>
                    </a:cubicBezTo>
                    <a:cubicBezTo>
                      <a:pt x="627" y="2565"/>
                      <a:pt x="627" y="2565"/>
                      <a:pt x="627" y="2565"/>
                    </a:cubicBezTo>
                    <a:cubicBezTo>
                      <a:pt x="610" y="2556"/>
                      <a:pt x="590" y="2563"/>
                      <a:pt x="581" y="2579"/>
                    </a:cubicBezTo>
                    <a:cubicBezTo>
                      <a:pt x="573" y="2596"/>
                      <a:pt x="580" y="2616"/>
                      <a:pt x="596" y="2625"/>
                    </a:cubicBezTo>
                    <a:cubicBezTo>
                      <a:pt x="789" y="2723"/>
                      <a:pt x="789" y="2723"/>
                      <a:pt x="789" y="2723"/>
                    </a:cubicBezTo>
                    <a:cubicBezTo>
                      <a:pt x="595" y="2832"/>
                      <a:pt x="595" y="2832"/>
                      <a:pt x="595" y="2832"/>
                    </a:cubicBezTo>
                    <a:cubicBezTo>
                      <a:pt x="579" y="2841"/>
                      <a:pt x="573" y="2862"/>
                      <a:pt x="582" y="2878"/>
                    </a:cubicBezTo>
                    <a:cubicBezTo>
                      <a:pt x="588" y="2889"/>
                      <a:pt x="600" y="2895"/>
                      <a:pt x="612" y="2895"/>
                    </a:cubicBezTo>
                    <a:cubicBezTo>
                      <a:pt x="617" y="2895"/>
                      <a:pt x="623" y="2894"/>
                      <a:pt x="628" y="2891"/>
                    </a:cubicBezTo>
                    <a:cubicBezTo>
                      <a:pt x="868" y="2757"/>
                      <a:pt x="868" y="2757"/>
                      <a:pt x="868" y="2757"/>
                    </a:cubicBezTo>
                    <a:cubicBezTo>
                      <a:pt x="1172" y="2840"/>
                      <a:pt x="1172" y="2840"/>
                      <a:pt x="1172" y="2840"/>
                    </a:cubicBezTo>
                    <a:cubicBezTo>
                      <a:pt x="1190" y="2845"/>
                      <a:pt x="1208" y="2834"/>
                      <a:pt x="1213" y="2817"/>
                    </a:cubicBezTo>
                    <a:cubicBezTo>
                      <a:pt x="1218" y="2799"/>
                      <a:pt x="1208" y="2780"/>
                      <a:pt x="1190" y="2775"/>
                    </a:cubicBezTo>
                    <a:cubicBezTo>
                      <a:pt x="913" y="2699"/>
                      <a:pt x="913" y="2699"/>
                      <a:pt x="913" y="2699"/>
                    </a:cubicBezTo>
                    <a:cubicBezTo>
                      <a:pt x="981" y="2599"/>
                      <a:pt x="981" y="2599"/>
                      <a:pt x="981" y="2599"/>
                    </a:cubicBezTo>
                    <a:cubicBezTo>
                      <a:pt x="981" y="2599"/>
                      <a:pt x="981" y="2599"/>
                      <a:pt x="981" y="2598"/>
                    </a:cubicBezTo>
                    <a:cubicBezTo>
                      <a:pt x="981" y="2598"/>
                      <a:pt x="981" y="2598"/>
                      <a:pt x="981" y="2598"/>
                    </a:cubicBezTo>
                    <a:cubicBezTo>
                      <a:pt x="1206" y="2260"/>
                      <a:pt x="1206" y="2260"/>
                      <a:pt x="1206" y="2260"/>
                    </a:cubicBezTo>
                    <a:cubicBezTo>
                      <a:pt x="2382" y="1987"/>
                      <a:pt x="2382" y="1987"/>
                      <a:pt x="2382" y="1987"/>
                    </a:cubicBezTo>
                    <a:cubicBezTo>
                      <a:pt x="2396" y="1984"/>
                      <a:pt x="2406" y="1973"/>
                      <a:pt x="2408" y="1959"/>
                    </a:cubicBezTo>
                    <a:cubicBezTo>
                      <a:pt x="2410" y="1945"/>
                      <a:pt x="2403" y="1932"/>
                      <a:pt x="2391" y="1925"/>
                    </a:cubicBezTo>
                    <a:cubicBezTo>
                      <a:pt x="2243" y="1845"/>
                      <a:pt x="2243" y="1845"/>
                      <a:pt x="2243" y="1845"/>
                    </a:cubicBezTo>
                    <a:cubicBezTo>
                      <a:pt x="2290" y="1823"/>
                      <a:pt x="2326" y="1785"/>
                      <a:pt x="2348" y="1732"/>
                    </a:cubicBezTo>
                    <a:cubicBezTo>
                      <a:pt x="2355" y="1716"/>
                      <a:pt x="2349" y="1698"/>
                      <a:pt x="2334" y="1689"/>
                    </a:cubicBezTo>
                    <a:cubicBezTo>
                      <a:pt x="1934" y="1463"/>
                      <a:pt x="1934" y="1463"/>
                      <a:pt x="1934" y="1463"/>
                    </a:cubicBezTo>
                    <a:cubicBezTo>
                      <a:pt x="1931" y="1461"/>
                      <a:pt x="1929" y="1459"/>
                      <a:pt x="1926" y="1458"/>
                    </a:cubicBezTo>
                    <a:cubicBezTo>
                      <a:pt x="1925" y="1458"/>
                      <a:pt x="1924" y="1458"/>
                      <a:pt x="1924" y="1458"/>
                    </a:cubicBezTo>
                    <a:cubicBezTo>
                      <a:pt x="1049" y="964"/>
                      <a:pt x="1049" y="964"/>
                      <a:pt x="1049" y="964"/>
                    </a:cubicBezTo>
                    <a:cubicBezTo>
                      <a:pt x="1005" y="358"/>
                      <a:pt x="759" y="124"/>
                      <a:pt x="739" y="106"/>
                    </a:cubicBezTo>
                    <a:cubicBezTo>
                      <a:pt x="685" y="41"/>
                      <a:pt x="604" y="0"/>
                      <a:pt x="513" y="0"/>
                    </a:cubicBezTo>
                    <a:cubicBezTo>
                      <a:pt x="395" y="0"/>
                      <a:pt x="293" y="70"/>
                      <a:pt x="246" y="170"/>
                    </a:cubicBezTo>
                    <a:cubicBezTo>
                      <a:pt x="161" y="188"/>
                      <a:pt x="21" y="256"/>
                      <a:pt x="1" y="416"/>
                    </a:cubicBezTo>
                    <a:cubicBezTo>
                      <a:pt x="0" y="425"/>
                      <a:pt x="3" y="435"/>
                      <a:pt x="9" y="442"/>
                    </a:cubicBezTo>
                    <a:cubicBezTo>
                      <a:pt x="15" y="449"/>
                      <a:pt x="25" y="454"/>
                      <a:pt x="34" y="454"/>
                    </a:cubicBezTo>
                    <a:cubicBezTo>
                      <a:pt x="264" y="454"/>
                      <a:pt x="264" y="454"/>
                      <a:pt x="264" y="454"/>
                    </a:cubicBezTo>
                    <a:cubicBezTo>
                      <a:pt x="296" y="503"/>
                      <a:pt x="342" y="542"/>
                      <a:pt x="396" y="566"/>
                    </a:cubicBezTo>
                    <a:cubicBezTo>
                      <a:pt x="393" y="609"/>
                      <a:pt x="376" y="716"/>
                      <a:pt x="291" y="856"/>
                    </a:cubicBezTo>
                    <a:cubicBezTo>
                      <a:pt x="202" y="1002"/>
                      <a:pt x="36" y="1275"/>
                      <a:pt x="36" y="1537"/>
                    </a:cubicBezTo>
                    <a:cubicBezTo>
                      <a:pt x="36" y="1543"/>
                      <a:pt x="37" y="1549"/>
                      <a:pt x="40" y="1553"/>
                    </a:cubicBezTo>
                    <a:cubicBezTo>
                      <a:pt x="37" y="1579"/>
                      <a:pt x="36" y="1606"/>
                      <a:pt x="36" y="1632"/>
                    </a:cubicBezTo>
                    <a:cubicBezTo>
                      <a:pt x="36" y="2021"/>
                      <a:pt x="348" y="2339"/>
                      <a:pt x="735" y="2348"/>
                    </a:cubicBezTo>
                    <a:lnTo>
                      <a:pt x="912" y="2581"/>
                    </a:lnTo>
                    <a:close/>
                    <a:moveTo>
                      <a:pt x="2160" y="1800"/>
                    </a:moveTo>
                    <a:cubicBezTo>
                      <a:pt x="2150" y="1801"/>
                      <a:pt x="2140" y="1802"/>
                      <a:pt x="2130" y="1802"/>
                    </a:cubicBezTo>
                    <a:cubicBezTo>
                      <a:pt x="2115" y="1802"/>
                      <a:pt x="2100" y="1800"/>
                      <a:pt x="2086" y="1798"/>
                    </a:cubicBezTo>
                    <a:cubicBezTo>
                      <a:pt x="2041" y="1792"/>
                      <a:pt x="2007" y="1778"/>
                      <a:pt x="2007" y="1778"/>
                    </a:cubicBezTo>
                    <a:cubicBezTo>
                      <a:pt x="1998" y="1774"/>
                      <a:pt x="1988" y="1775"/>
                      <a:pt x="1980" y="1779"/>
                    </a:cubicBezTo>
                    <a:cubicBezTo>
                      <a:pt x="1973" y="1782"/>
                      <a:pt x="1968" y="1787"/>
                      <a:pt x="1964" y="1793"/>
                    </a:cubicBezTo>
                    <a:cubicBezTo>
                      <a:pt x="1930" y="1859"/>
                      <a:pt x="1872" y="1890"/>
                      <a:pt x="1786" y="1890"/>
                    </a:cubicBezTo>
                    <a:cubicBezTo>
                      <a:pt x="1692" y="1890"/>
                      <a:pt x="1601" y="1850"/>
                      <a:pt x="1600" y="1850"/>
                    </a:cubicBezTo>
                    <a:cubicBezTo>
                      <a:pt x="1583" y="1842"/>
                      <a:pt x="1564" y="1849"/>
                      <a:pt x="1556" y="1866"/>
                    </a:cubicBezTo>
                    <a:cubicBezTo>
                      <a:pt x="1534" y="1911"/>
                      <a:pt x="1465" y="1938"/>
                      <a:pt x="1371" y="1938"/>
                    </a:cubicBezTo>
                    <a:cubicBezTo>
                      <a:pt x="1232" y="1938"/>
                      <a:pt x="1070" y="1883"/>
                      <a:pt x="917" y="1787"/>
                    </a:cubicBezTo>
                    <a:cubicBezTo>
                      <a:pt x="920" y="1787"/>
                      <a:pt x="923" y="1787"/>
                      <a:pt x="927" y="1787"/>
                    </a:cubicBezTo>
                    <a:cubicBezTo>
                      <a:pt x="1035" y="1787"/>
                      <a:pt x="1120" y="1757"/>
                      <a:pt x="1163" y="1700"/>
                    </a:cubicBezTo>
                    <a:cubicBezTo>
                      <a:pt x="1283" y="1746"/>
                      <a:pt x="1489" y="1776"/>
                      <a:pt x="1590" y="1625"/>
                    </a:cubicBezTo>
                    <a:cubicBezTo>
                      <a:pt x="1630" y="1638"/>
                      <a:pt x="1681" y="1647"/>
                      <a:pt x="1732" y="1644"/>
                    </a:cubicBezTo>
                    <a:cubicBezTo>
                      <a:pt x="1751" y="1643"/>
                      <a:pt x="1769" y="1641"/>
                      <a:pt x="1788" y="1636"/>
                    </a:cubicBezTo>
                    <a:cubicBezTo>
                      <a:pt x="1803" y="1633"/>
                      <a:pt x="1817" y="1628"/>
                      <a:pt x="1831" y="1621"/>
                    </a:cubicBezTo>
                    <a:cubicBezTo>
                      <a:pt x="1868" y="1605"/>
                      <a:pt x="1901" y="1577"/>
                      <a:pt x="1926" y="1536"/>
                    </a:cubicBezTo>
                    <a:cubicBezTo>
                      <a:pt x="2272" y="1732"/>
                      <a:pt x="2272" y="1732"/>
                      <a:pt x="2272" y="1732"/>
                    </a:cubicBezTo>
                    <a:cubicBezTo>
                      <a:pt x="2247" y="1771"/>
                      <a:pt x="2210" y="1794"/>
                      <a:pt x="2160" y="1800"/>
                    </a:cubicBezTo>
                    <a:close/>
                    <a:moveTo>
                      <a:pt x="1863" y="1500"/>
                    </a:moveTo>
                    <a:cubicBezTo>
                      <a:pt x="1869" y="1499"/>
                      <a:pt x="1869" y="1499"/>
                      <a:pt x="1869" y="1499"/>
                    </a:cubicBezTo>
                    <a:cubicBezTo>
                      <a:pt x="1869" y="1500"/>
                      <a:pt x="1868" y="1502"/>
                      <a:pt x="1867" y="1503"/>
                    </a:cubicBezTo>
                    <a:cubicBezTo>
                      <a:pt x="1837" y="1550"/>
                      <a:pt x="1792" y="1570"/>
                      <a:pt x="1747" y="1576"/>
                    </a:cubicBezTo>
                    <a:cubicBezTo>
                      <a:pt x="1722" y="1579"/>
                      <a:pt x="1697" y="1578"/>
                      <a:pt x="1674" y="1575"/>
                    </a:cubicBezTo>
                    <a:cubicBezTo>
                      <a:pt x="1646" y="1571"/>
                      <a:pt x="1621" y="1564"/>
                      <a:pt x="1605" y="1559"/>
                    </a:cubicBezTo>
                    <a:cubicBezTo>
                      <a:pt x="1595" y="1556"/>
                      <a:pt x="1589" y="1553"/>
                      <a:pt x="1588" y="1553"/>
                    </a:cubicBezTo>
                    <a:cubicBezTo>
                      <a:pt x="1579" y="1549"/>
                      <a:pt x="1570" y="1549"/>
                      <a:pt x="1562" y="1552"/>
                    </a:cubicBezTo>
                    <a:cubicBezTo>
                      <a:pt x="1555" y="1555"/>
                      <a:pt x="1549" y="1561"/>
                      <a:pt x="1545" y="1568"/>
                    </a:cubicBezTo>
                    <a:cubicBezTo>
                      <a:pt x="1544" y="1570"/>
                      <a:pt x="1543" y="1571"/>
                      <a:pt x="1542" y="1573"/>
                    </a:cubicBezTo>
                    <a:cubicBezTo>
                      <a:pt x="1469" y="1705"/>
                      <a:pt x="1302" y="1674"/>
                      <a:pt x="1217" y="1647"/>
                    </a:cubicBezTo>
                    <a:cubicBezTo>
                      <a:pt x="1187" y="1637"/>
                      <a:pt x="1167" y="1629"/>
                      <a:pt x="1164" y="1627"/>
                    </a:cubicBezTo>
                    <a:cubicBezTo>
                      <a:pt x="1147" y="1620"/>
                      <a:pt x="1127" y="1627"/>
                      <a:pt x="1119" y="1643"/>
                    </a:cubicBezTo>
                    <a:cubicBezTo>
                      <a:pt x="1114" y="1655"/>
                      <a:pt x="1105" y="1665"/>
                      <a:pt x="1094" y="1675"/>
                    </a:cubicBezTo>
                    <a:cubicBezTo>
                      <a:pt x="1056" y="1707"/>
                      <a:pt x="986" y="1723"/>
                      <a:pt x="900" y="1719"/>
                    </a:cubicBezTo>
                    <a:cubicBezTo>
                      <a:pt x="871" y="1717"/>
                      <a:pt x="840" y="1714"/>
                      <a:pt x="808" y="1708"/>
                    </a:cubicBezTo>
                    <a:cubicBezTo>
                      <a:pt x="807" y="1708"/>
                      <a:pt x="806" y="1708"/>
                      <a:pt x="805" y="1707"/>
                    </a:cubicBezTo>
                    <a:cubicBezTo>
                      <a:pt x="798" y="1702"/>
                      <a:pt x="792" y="1698"/>
                      <a:pt x="786" y="1692"/>
                    </a:cubicBezTo>
                    <a:cubicBezTo>
                      <a:pt x="601" y="1540"/>
                      <a:pt x="576" y="1373"/>
                      <a:pt x="588" y="1258"/>
                    </a:cubicBezTo>
                    <a:cubicBezTo>
                      <a:pt x="601" y="1131"/>
                      <a:pt x="666" y="1022"/>
                      <a:pt x="725" y="984"/>
                    </a:cubicBezTo>
                    <a:cubicBezTo>
                      <a:pt x="728" y="982"/>
                      <a:pt x="731" y="980"/>
                      <a:pt x="735" y="978"/>
                    </a:cubicBezTo>
                    <a:cubicBezTo>
                      <a:pt x="761" y="964"/>
                      <a:pt x="792" y="957"/>
                      <a:pt x="824" y="957"/>
                    </a:cubicBezTo>
                    <a:cubicBezTo>
                      <a:pt x="897" y="957"/>
                      <a:pt x="962" y="992"/>
                      <a:pt x="984" y="1004"/>
                    </a:cubicBezTo>
                    <a:cubicBezTo>
                      <a:pt x="989" y="1007"/>
                      <a:pt x="991" y="1009"/>
                      <a:pt x="991" y="1009"/>
                    </a:cubicBezTo>
                    <a:cubicBezTo>
                      <a:pt x="992" y="1009"/>
                      <a:pt x="993" y="1010"/>
                      <a:pt x="994" y="1010"/>
                    </a:cubicBezTo>
                    <a:cubicBezTo>
                      <a:pt x="1034" y="1033"/>
                      <a:pt x="1034" y="1033"/>
                      <a:pt x="1034" y="1033"/>
                    </a:cubicBezTo>
                    <a:cubicBezTo>
                      <a:pt x="1226" y="1141"/>
                      <a:pt x="1226" y="1141"/>
                      <a:pt x="1226" y="1141"/>
                    </a:cubicBezTo>
                    <a:cubicBezTo>
                      <a:pt x="1319" y="1194"/>
                      <a:pt x="1319" y="1194"/>
                      <a:pt x="1319" y="1194"/>
                    </a:cubicBezTo>
                    <a:lnTo>
                      <a:pt x="1863" y="1500"/>
                    </a:lnTo>
                    <a:close/>
                    <a:moveTo>
                      <a:pt x="616" y="998"/>
                    </a:moveTo>
                    <a:cubicBezTo>
                      <a:pt x="570" y="1059"/>
                      <a:pt x="531" y="1148"/>
                      <a:pt x="520" y="1251"/>
                    </a:cubicBezTo>
                    <a:cubicBezTo>
                      <a:pt x="501" y="1436"/>
                      <a:pt x="580" y="1611"/>
                      <a:pt x="743" y="1745"/>
                    </a:cubicBezTo>
                    <a:cubicBezTo>
                      <a:pt x="942" y="1908"/>
                      <a:pt x="1176" y="2005"/>
                      <a:pt x="1371" y="2005"/>
                    </a:cubicBezTo>
                    <a:cubicBezTo>
                      <a:pt x="1476" y="2005"/>
                      <a:pt x="1558" y="1975"/>
                      <a:pt x="1600" y="1922"/>
                    </a:cubicBezTo>
                    <a:cubicBezTo>
                      <a:pt x="1637" y="1936"/>
                      <a:pt x="1709" y="1958"/>
                      <a:pt x="1786" y="1958"/>
                    </a:cubicBezTo>
                    <a:cubicBezTo>
                      <a:pt x="1885" y="1958"/>
                      <a:pt x="1961" y="1921"/>
                      <a:pt x="2009" y="1850"/>
                    </a:cubicBezTo>
                    <a:cubicBezTo>
                      <a:pt x="2036" y="1858"/>
                      <a:pt x="2081" y="1869"/>
                      <a:pt x="2130" y="1869"/>
                    </a:cubicBezTo>
                    <a:cubicBezTo>
                      <a:pt x="2130" y="1869"/>
                      <a:pt x="2130" y="1869"/>
                      <a:pt x="2130" y="1869"/>
                    </a:cubicBezTo>
                    <a:cubicBezTo>
                      <a:pt x="2135" y="1869"/>
                      <a:pt x="2140" y="1869"/>
                      <a:pt x="2145" y="1869"/>
                    </a:cubicBezTo>
                    <a:cubicBezTo>
                      <a:pt x="2280" y="1942"/>
                      <a:pt x="2280" y="1942"/>
                      <a:pt x="2280" y="1942"/>
                    </a:cubicBezTo>
                    <a:cubicBezTo>
                      <a:pt x="945" y="2252"/>
                      <a:pt x="945" y="2252"/>
                      <a:pt x="945" y="2252"/>
                    </a:cubicBezTo>
                    <a:cubicBezTo>
                      <a:pt x="945" y="2252"/>
                      <a:pt x="944" y="2252"/>
                      <a:pt x="943" y="2252"/>
                    </a:cubicBezTo>
                    <a:cubicBezTo>
                      <a:pt x="881" y="2271"/>
                      <a:pt x="817" y="2281"/>
                      <a:pt x="752" y="2281"/>
                    </a:cubicBezTo>
                    <a:cubicBezTo>
                      <a:pt x="394" y="2281"/>
                      <a:pt x="103" y="1990"/>
                      <a:pt x="103" y="1632"/>
                    </a:cubicBezTo>
                    <a:cubicBezTo>
                      <a:pt x="103" y="1321"/>
                      <a:pt x="323" y="1060"/>
                      <a:pt x="616" y="998"/>
                    </a:cubicBezTo>
                    <a:close/>
                    <a:moveTo>
                      <a:pt x="951" y="2522"/>
                    </a:moveTo>
                    <a:cubicBezTo>
                      <a:pt x="817" y="2345"/>
                      <a:pt x="817" y="2345"/>
                      <a:pt x="817" y="2345"/>
                    </a:cubicBezTo>
                    <a:cubicBezTo>
                      <a:pt x="866" y="2341"/>
                      <a:pt x="915" y="2331"/>
                      <a:pt x="962" y="2317"/>
                    </a:cubicBezTo>
                    <a:cubicBezTo>
                      <a:pt x="1110" y="2283"/>
                      <a:pt x="1110" y="2283"/>
                      <a:pt x="1110" y="2283"/>
                    </a:cubicBezTo>
                    <a:lnTo>
                      <a:pt x="951" y="2522"/>
                    </a:lnTo>
                    <a:close/>
                    <a:moveTo>
                      <a:pt x="316" y="409"/>
                    </a:moveTo>
                    <a:cubicBezTo>
                      <a:pt x="297" y="376"/>
                      <a:pt x="285" y="337"/>
                      <a:pt x="285" y="295"/>
                    </a:cubicBezTo>
                    <a:cubicBezTo>
                      <a:pt x="285" y="264"/>
                      <a:pt x="292" y="233"/>
                      <a:pt x="304" y="206"/>
                    </a:cubicBezTo>
                    <a:cubicBezTo>
                      <a:pt x="338" y="125"/>
                      <a:pt x="419" y="68"/>
                      <a:pt x="513" y="68"/>
                    </a:cubicBezTo>
                    <a:cubicBezTo>
                      <a:pt x="638" y="68"/>
                      <a:pt x="740" y="170"/>
                      <a:pt x="740" y="295"/>
                    </a:cubicBezTo>
                    <a:cubicBezTo>
                      <a:pt x="740" y="421"/>
                      <a:pt x="638" y="523"/>
                      <a:pt x="513" y="523"/>
                    </a:cubicBezTo>
                    <a:cubicBezTo>
                      <a:pt x="429" y="523"/>
                      <a:pt x="356" y="477"/>
                      <a:pt x="316" y="409"/>
                    </a:cubicBezTo>
                    <a:close/>
                    <a:moveTo>
                      <a:pt x="76" y="386"/>
                    </a:moveTo>
                    <a:cubicBezTo>
                      <a:pt x="102" y="303"/>
                      <a:pt x="173" y="265"/>
                      <a:pt x="222" y="247"/>
                    </a:cubicBezTo>
                    <a:cubicBezTo>
                      <a:pt x="220" y="263"/>
                      <a:pt x="218" y="279"/>
                      <a:pt x="218" y="295"/>
                    </a:cubicBezTo>
                    <a:cubicBezTo>
                      <a:pt x="218" y="327"/>
                      <a:pt x="223" y="357"/>
                      <a:pt x="232" y="386"/>
                    </a:cubicBezTo>
                    <a:lnTo>
                      <a:pt x="76" y="386"/>
                    </a:lnTo>
                    <a:close/>
                    <a:moveTo>
                      <a:pt x="349" y="891"/>
                    </a:moveTo>
                    <a:cubicBezTo>
                      <a:pt x="432" y="754"/>
                      <a:pt x="455" y="644"/>
                      <a:pt x="462" y="585"/>
                    </a:cubicBezTo>
                    <a:cubicBezTo>
                      <a:pt x="478" y="588"/>
                      <a:pt x="495" y="590"/>
                      <a:pt x="513" y="590"/>
                    </a:cubicBezTo>
                    <a:cubicBezTo>
                      <a:pt x="670" y="590"/>
                      <a:pt x="798" y="467"/>
                      <a:pt x="807" y="313"/>
                    </a:cubicBezTo>
                    <a:cubicBezTo>
                      <a:pt x="874" y="434"/>
                      <a:pt x="951" y="631"/>
                      <a:pt x="978" y="925"/>
                    </a:cubicBezTo>
                    <a:cubicBezTo>
                      <a:pt x="940" y="908"/>
                      <a:pt x="885" y="890"/>
                      <a:pt x="824" y="890"/>
                    </a:cubicBezTo>
                    <a:cubicBezTo>
                      <a:pt x="781" y="890"/>
                      <a:pt x="742" y="899"/>
                      <a:pt x="706" y="917"/>
                    </a:cubicBezTo>
                    <a:cubicBezTo>
                      <a:pt x="495" y="931"/>
                      <a:pt x="308" y="1036"/>
                      <a:pt x="186" y="1194"/>
                    </a:cubicBezTo>
                    <a:cubicBezTo>
                      <a:pt x="238" y="1073"/>
                      <a:pt x="304" y="965"/>
                      <a:pt x="349" y="89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NZ"/>
              </a:p>
            </p:txBody>
          </p:sp>
        </p:grpSp>
        <p:grpSp>
          <p:nvGrpSpPr>
            <p:cNvPr id="215048" name="Grupa 75">
              <a:extLst>
                <a:ext uri="{FF2B5EF4-FFF2-40B4-BE49-F238E27FC236}">
                  <a16:creationId xmlns:a16="http://schemas.microsoft.com/office/drawing/2014/main" id="{4D9F23DC-C8CC-CEFF-F509-29BCA128FEAF}"/>
                </a:ext>
              </a:extLst>
            </p:cNvPr>
            <p:cNvGrpSpPr>
              <a:grpSpLocks/>
            </p:cNvGrpSpPr>
            <p:nvPr/>
          </p:nvGrpSpPr>
          <p:grpSpPr bwMode="auto">
            <a:xfrm>
              <a:off x="882542" y="1062011"/>
              <a:ext cx="1071506" cy="1079190"/>
              <a:chOff x="2480170" y="1045092"/>
              <a:chExt cx="1071506" cy="1079190"/>
            </a:xfrm>
          </p:grpSpPr>
          <p:sp>
            <p:nvSpPr>
              <p:cNvPr id="26" name="Elipsa 76">
                <a:extLst>
                  <a:ext uri="{FF2B5EF4-FFF2-40B4-BE49-F238E27FC236}">
                    <a16:creationId xmlns:a16="http://schemas.microsoft.com/office/drawing/2014/main" id="{5BD17B61-E140-A50A-A529-C2CBA09DF506}"/>
                  </a:ext>
                </a:extLst>
              </p:cNvPr>
              <p:cNvSpPr/>
              <p:nvPr/>
            </p:nvSpPr>
            <p:spPr>
              <a:xfrm>
                <a:off x="2480170" y="1045092"/>
                <a:ext cx="1071506" cy="1071423"/>
              </a:xfrm>
              <a:prstGeom prst="ellipse">
                <a:avLst/>
              </a:prstGeom>
              <a:solidFill>
                <a:srgbClr val="0078B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sp>
            <p:nvSpPr>
              <p:cNvPr id="215050" name="pole tekstowe 78">
                <a:extLst>
                  <a:ext uri="{FF2B5EF4-FFF2-40B4-BE49-F238E27FC236}">
                    <a16:creationId xmlns:a16="http://schemas.microsoft.com/office/drawing/2014/main" id="{9112C496-6432-954E-193E-2F40403A530A}"/>
                  </a:ext>
                </a:extLst>
              </p:cNvPr>
              <p:cNvSpPr txBox="1">
                <a:spLocks noChangeArrowheads="1"/>
              </p:cNvSpPr>
              <p:nvPr/>
            </p:nvSpPr>
            <p:spPr bwMode="auto">
              <a:xfrm>
                <a:off x="2724282" y="1108619"/>
                <a:ext cx="736614"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6000" b="1">
                    <a:solidFill>
                      <a:schemeClr val="bg1"/>
                    </a:solidFill>
                    <a:latin typeface="Century Gothic" panose="020B0502020202020204" pitchFamily="34" charset="0"/>
                  </a:rPr>
                  <a:t>C</a:t>
                </a:r>
              </a:p>
            </p:txBody>
          </p:sp>
          <p:sp>
            <p:nvSpPr>
              <p:cNvPr id="215051" name="Freeform 10">
                <a:extLst>
                  <a:ext uri="{FF2B5EF4-FFF2-40B4-BE49-F238E27FC236}">
                    <a16:creationId xmlns:a16="http://schemas.microsoft.com/office/drawing/2014/main" id="{3687ABAA-3A8E-D5F2-36BA-83F3DD3D0995}"/>
                  </a:ext>
                </a:extLst>
              </p:cNvPr>
              <p:cNvSpPr>
                <a:spLocks noEditPoints="1"/>
              </p:cNvSpPr>
              <p:nvPr/>
            </p:nvSpPr>
            <p:spPr bwMode="auto">
              <a:xfrm>
                <a:off x="2584860" y="1204852"/>
                <a:ext cx="493106" cy="743011"/>
              </a:xfrm>
              <a:custGeom>
                <a:avLst/>
                <a:gdLst>
                  <a:gd name="T0" fmla="*/ 79152595 w 2226"/>
                  <a:gd name="T1" fmla="*/ 50879649 h 3356"/>
                  <a:gd name="T2" fmla="*/ 61977399 w 2226"/>
                  <a:gd name="T3" fmla="*/ 41664408 h 3356"/>
                  <a:gd name="T4" fmla="*/ 45783762 w 2226"/>
                  <a:gd name="T5" fmla="*/ 10489606 h 3356"/>
                  <a:gd name="T6" fmla="*/ 32779808 w 2226"/>
                  <a:gd name="T7" fmla="*/ 9068232 h 3356"/>
                  <a:gd name="T8" fmla="*/ 736115 w 2226"/>
                  <a:gd name="T9" fmla="*/ 46075981 h 3356"/>
                  <a:gd name="T10" fmla="*/ 15899235 w 2226"/>
                  <a:gd name="T11" fmla="*/ 66614169 h 3356"/>
                  <a:gd name="T12" fmla="*/ 53880581 w 2226"/>
                  <a:gd name="T13" fmla="*/ 137590759 h 3356"/>
                  <a:gd name="T14" fmla="*/ 47501216 w 2226"/>
                  <a:gd name="T15" fmla="*/ 155727002 h 3356"/>
                  <a:gd name="T16" fmla="*/ 24928436 w 2226"/>
                  <a:gd name="T17" fmla="*/ 161609099 h 3356"/>
                  <a:gd name="T18" fmla="*/ 48531732 w 2226"/>
                  <a:gd name="T19" fmla="*/ 159648400 h 3356"/>
                  <a:gd name="T20" fmla="*/ 72135250 w 2226"/>
                  <a:gd name="T21" fmla="*/ 160236433 h 3356"/>
                  <a:gd name="T22" fmla="*/ 79545131 w 2226"/>
                  <a:gd name="T23" fmla="*/ 159746258 h 3356"/>
                  <a:gd name="T24" fmla="*/ 57757200 w 2226"/>
                  <a:gd name="T25" fmla="*/ 138080934 h 3356"/>
                  <a:gd name="T26" fmla="*/ 78956106 w 2226"/>
                  <a:gd name="T27" fmla="*/ 133473203 h 3356"/>
                  <a:gd name="T28" fmla="*/ 98633827 w 2226"/>
                  <a:gd name="T29" fmla="*/ 150138922 h 3356"/>
                  <a:gd name="T30" fmla="*/ 105651173 w 2226"/>
                  <a:gd name="T31" fmla="*/ 96563534 h 3356"/>
                  <a:gd name="T32" fmla="*/ 103197605 w 2226"/>
                  <a:gd name="T33" fmla="*/ 130777242 h 3356"/>
                  <a:gd name="T34" fmla="*/ 102903203 w 2226"/>
                  <a:gd name="T35" fmla="*/ 131022329 h 3356"/>
                  <a:gd name="T36" fmla="*/ 88083441 w 2226"/>
                  <a:gd name="T37" fmla="*/ 126071653 h 3356"/>
                  <a:gd name="T38" fmla="*/ 84746668 w 2226"/>
                  <a:gd name="T39" fmla="*/ 124012875 h 3356"/>
                  <a:gd name="T40" fmla="*/ 67522515 w 2226"/>
                  <a:gd name="T41" fmla="*/ 110925387 h 3356"/>
                  <a:gd name="T42" fmla="*/ 43133927 w 2226"/>
                  <a:gd name="T43" fmla="*/ 60682922 h 3356"/>
                  <a:gd name="T44" fmla="*/ 60407036 w 2226"/>
                  <a:gd name="T45" fmla="*/ 46124910 h 3356"/>
                  <a:gd name="T46" fmla="*/ 77091563 w 2226"/>
                  <a:gd name="T47" fmla="*/ 54163864 h 3356"/>
                  <a:gd name="T48" fmla="*/ 98683004 w 2226"/>
                  <a:gd name="T49" fmla="*/ 85730761 h 3356"/>
                  <a:gd name="T50" fmla="*/ 101872687 w 2226"/>
                  <a:gd name="T51" fmla="*/ 97396654 h 3356"/>
                  <a:gd name="T52" fmla="*/ 41710875 w 2226"/>
                  <a:gd name="T53" fmla="*/ 56957682 h 3356"/>
                  <a:gd name="T54" fmla="*/ 42741391 w 2226"/>
                  <a:gd name="T55" fmla="*/ 56663666 h 3356"/>
                  <a:gd name="T56" fmla="*/ 42643258 w 2226"/>
                  <a:gd name="T57" fmla="*/ 56712595 h 3356"/>
                  <a:gd name="T58" fmla="*/ 39551709 w 2226"/>
                  <a:gd name="T59" fmla="*/ 5882097 h 3356"/>
                  <a:gd name="T60" fmla="*/ 39551709 w 2226"/>
                  <a:gd name="T61" fmla="*/ 5882097 h 3356"/>
                  <a:gd name="T62" fmla="*/ 9863449 w 2226"/>
                  <a:gd name="T63" fmla="*/ 42301591 h 3356"/>
                  <a:gd name="T64" fmla="*/ 58836894 w 2226"/>
                  <a:gd name="T65" fmla="*/ 35145129 h 3356"/>
                  <a:gd name="T66" fmla="*/ 58002645 w 2226"/>
                  <a:gd name="T67" fmla="*/ 41223384 h 3356"/>
                  <a:gd name="T68" fmla="*/ 57904512 w 2226"/>
                  <a:gd name="T69" fmla="*/ 41615479 h 3356"/>
                  <a:gd name="T70" fmla="*/ 57119441 w 2226"/>
                  <a:gd name="T71" fmla="*/ 43821266 h 3356"/>
                  <a:gd name="T72" fmla="*/ 56824818 w 2226"/>
                  <a:gd name="T73" fmla="*/ 44507377 h 3356"/>
                  <a:gd name="T74" fmla="*/ 56873995 w 2226"/>
                  <a:gd name="T75" fmla="*/ 44507377 h 3356"/>
                  <a:gd name="T76" fmla="*/ 56775862 w 2226"/>
                  <a:gd name="T77" fmla="*/ 44556528 h 3356"/>
                  <a:gd name="T78" fmla="*/ 56579594 w 2226"/>
                  <a:gd name="T79" fmla="*/ 44948623 h 3356"/>
                  <a:gd name="T80" fmla="*/ 42741391 w 2226"/>
                  <a:gd name="T81" fmla="*/ 56663666 h 3356"/>
                  <a:gd name="T82" fmla="*/ 42594080 w 2226"/>
                  <a:gd name="T83" fmla="*/ 56712595 h 3356"/>
                  <a:gd name="T84" fmla="*/ 42054454 w 2226"/>
                  <a:gd name="T85" fmla="*/ 56908753 h 3356"/>
                  <a:gd name="T86" fmla="*/ 41809009 w 2226"/>
                  <a:gd name="T87" fmla="*/ 56908753 h 3356"/>
                  <a:gd name="T88" fmla="*/ 41072894 w 2226"/>
                  <a:gd name="T89" fmla="*/ 57104690 h 3356"/>
                  <a:gd name="T90" fmla="*/ 38864772 w 2226"/>
                  <a:gd name="T91" fmla="*/ 57447857 h 3356"/>
                  <a:gd name="T92" fmla="*/ 23309116 w 2226"/>
                  <a:gd name="T93" fmla="*/ 53428601 h 3356"/>
                  <a:gd name="T94" fmla="*/ 20315701 w 2226"/>
                  <a:gd name="T95" fmla="*/ 102445409 h 3356"/>
                  <a:gd name="T96" fmla="*/ 24290455 w 2226"/>
                  <a:gd name="T97" fmla="*/ 58673294 h 3356"/>
                  <a:gd name="T98" fmla="*/ 39257307 w 2226"/>
                  <a:gd name="T99" fmla="*/ 61418184 h 3356"/>
                  <a:gd name="T100" fmla="*/ 49513292 w 2226"/>
                  <a:gd name="T101" fmla="*/ 97347725 h 3356"/>
                  <a:gd name="T102" fmla="*/ 72135250 w 2226"/>
                  <a:gd name="T103" fmla="*/ 132345846 h 3356"/>
                  <a:gd name="T104" fmla="*/ 101136572 w 2226"/>
                  <a:gd name="T105" fmla="*/ 134943727 h 33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226" h="3356">
                    <a:moveTo>
                      <a:pt x="2153" y="1970"/>
                    </a:moveTo>
                    <a:cubicBezTo>
                      <a:pt x="2108" y="1761"/>
                      <a:pt x="2039" y="1574"/>
                      <a:pt x="1949" y="1416"/>
                    </a:cubicBezTo>
                    <a:cubicBezTo>
                      <a:pt x="1857" y="1254"/>
                      <a:pt x="1745" y="1128"/>
                      <a:pt x="1615" y="1039"/>
                    </a:cubicBezTo>
                    <a:cubicBezTo>
                      <a:pt x="1615" y="1039"/>
                      <a:pt x="1614" y="1038"/>
                      <a:pt x="1613" y="1038"/>
                    </a:cubicBezTo>
                    <a:cubicBezTo>
                      <a:pt x="1602" y="1029"/>
                      <a:pt x="1591" y="1020"/>
                      <a:pt x="1580" y="1011"/>
                    </a:cubicBezTo>
                    <a:cubicBezTo>
                      <a:pt x="1483" y="936"/>
                      <a:pt x="1374" y="881"/>
                      <a:pt x="1263" y="850"/>
                    </a:cubicBezTo>
                    <a:cubicBezTo>
                      <a:pt x="1263" y="850"/>
                      <a:pt x="1263" y="850"/>
                      <a:pt x="1263" y="850"/>
                    </a:cubicBezTo>
                    <a:cubicBezTo>
                      <a:pt x="1263" y="850"/>
                      <a:pt x="1263" y="850"/>
                      <a:pt x="1263" y="850"/>
                    </a:cubicBezTo>
                    <a:cubicBezTo>
                      <a:pt x="1263" y="850"/>
                      <a:pt x="1263" y="850"/>
                      <a:pt x="1263" y="850"/>
                    </a:cubicBezTo>
                    <a:cubicBezTo>
                      <a:pt x="1275" y="807"/>
                      <a:pt x="1280" y="763"/>
                      <a:pt x="1280" y="717"/>
                    </a:cubicBezTo>
                    <a:cubicBezTo>
                      <a:pt x="1280" y="487"/>
                      <a:pt x="1135" y="291"/>
                      <a:pt x="933" y="214"/>
                    </a:cubicBezTo>
                    <a:cubicBezTo>
                      <a:pt x="933" y="214"/>
                      <a:pt x="933" y="214"/>
                      <a:pt x="933" y="214"/>
                    </a:cubicBezTo>
                    <a:cubicBezTo>
                      <a:pt x="852" y="27"/>
                      <a:pt x="852" y="27"/>
                      <a:pt x="852" y="27"/>
                    </a:cubicBezTo>
                    <a:cubicBezTo>
                      <a:pt x="846" y="13"/>
                      <a:pt x="833" y="4"/>
                      <a:pt x="818" y="2"/>
                    </a:cubicBezTo>
                    <a:cubicBezTo>
                      <a:pt x="794" y="0"/>
                      <a:pt x="778" y="19"/>
                      <a:pt x="767" y="36"/>
                    </a:cubicBezTo>
                    <a:cubicBezTo>
                      <a:pt x="668" y="185"/>
                      <a:pt x="668" y="185"/>
                      <a:pt x="668" y="185"/>
                    </a:cubicBezTo>
                    <a:cubicBezTo>
                      <a:pt x="668" y="185"/>
                      <a:pt x="668" y="185"/>
                      <a:pt x="668" y="185"/>
                    </a:cubicBezTo>
                    <a:cubicBezTo>
                      <a:pt x="424" y="217"/>
                      <a:pt x="231" y="415"/>
                      <a:pt x="205" y="662"/>
                    </a:cubicBezTo>
                    <a:cubicBezTo>
                      <a:pt x="171" y="670"/>
                      <a:pt x="89" y="696"/>
                      <a:pt x="42" y="765"/>
                    </a:cubicBezTo>
                    <a:cubicBezTo>
                      <a:pt x="9" y="813"/>
                      <a:pt x="0" y="872"/>
                      <a:pt x="15" y="940"/>
                    </a:cubicBezTo>
                    <a:cubicBezTo>
                      <a:pt x="23" y="977"/>
                      <a:pt x="23" y="977"/>
                      <a:pt x="23" y="977"/>
                    </a:cubicBezTo>
                    <a:cubicBezTo>
                      <a:pt x="249" y="936"/>
                      <a:pt x="249" y="936"/>
                      <a:pt x="249" y="936"/>
                    </a:cubicBezTo>
                    <a:cubicBezTo>
                      <a:pt x="288" y="1023"/>
                      <a:pt x="350" y="1099"/>
                      <a:pt x="427" y="1154"/>
                    </a:cubicBezTo>
                    <a:cubicBezTo>
                      <a:pt x="385" y="1216"/>
                      <a:pt x="350" y="1284"/>
                      <a:pt x="324" y="1359"/>
                    </a:cubicBezTo>
                    <a:cubicBezTo>
                      <a:pt x="240" y="1595"/>
                      <a:pt x="245" y="1864"/>
                      <a:pt x="339" y="2118"/>
                    </a:cubicBezTo>
                    <a:cubicBezTo>
                      <a:pt x="416" y="2325"/>
                      <a:pt x="544" y="2502"/>
                      <a:pt x="708" y="2629"/>
                    </a:cubicBezTo>
                    <a:cubicBezTo>
                      <a:pt x="827" y="2720"/>
                      <a:pt x="962" y="2782"/>
                      <a:pt x="1098" y="2807"/>
                    </a:cubicBezTo>
                    <a:cubicBezTo>
                      <a:pt x="1098" y="2807"/>
                      <a:pt x="1098" y="2807"/>
                      <a:pt x="1098" y="2807"/>
                    </a:cubicBezTo>
                    <a:cubicBezTo>
                      <a:pt x="1082" y="2889"/>
                      <a:pt x="1066" y="2971"/>
                      <a:pt x="1051" y="3053"/>
                    </a:cubicBezTo>
                    <a:cubicBezTo>
                      <a:pt x="1043" y="3094"/>
                      <a:pt x="1035" y="3136"/>
                      <a:pt x="1027" y="3177"/>
                    </a:cubicBezTo>
                    <a:cubicBezTo>
                      <a:pt x="1027" y="3177"/>
                      <a:pt x="1027" y="3177"/>
                      <a:pt x="1026" y="3177"/>
                    </a:cubicBezTo>
                    <a:cubicBezTo>
                      <a:pt x="1007" y="3177"/>
                      <a:pt x="987" y="3177"/>
                      <a:pt x="968" y="3177"/>
                    </a:cubicBezTo>
                    <a:cubicBezTo>
                      <a:pt x="879" y="3177"/>
                      <a:pt x="790" y="3177"/>
                      <a:pt x="701" y="3177"/>
                    </a:cubicBezTo>
                    <a:cubicBezTo>
                      <a:pt x="676" y="3177"/>
                      <a:pt x="651" y="3175"/>
                      <a:pt x="626" y="3179"/>
                    </a:cubicBezTo>
                    <a:cubicBezTo>
                      <a:pt x="587" y="3185"/>
                      <a:pt x="553" y="3220"/>
                      <a:pt x="523" y="3242"/>
                    </a:cubicBezTo>
                    <a:cubicBezTo>
                      <a:pt x="505" y="3255"/>
                      <a:pt x="496" y="3276"/>
                      <a:pt x="508" y="3297"/>
                    </a:cubicBezTo>
                    <a:cubicBezTo>
                      <a:pt x="519" y="3314"/>
                      <a:pt x="546" y="3325"/>
                      <a:pt x="563" y="3312"/>
                    </a:cubicBezTo>
                    <a:cubicBezTo>
                      <a:pt x="591" y="3291"/>
                      <a:pt x="622" y="3257"/>
                      <a:pt x="657" y="3257"/>
                    </a:cubicBezTo>
                    <a:cubicBezTo>
                      <a:pt x="707" y="3257"/>
                      <a:pt x="757" y="3257"/>
                      <a:pt x="806" y="3257"/>
                    </a:cubicBezTo>
                    <a:cubicBezTo>
                      <a:pt x="867" y="3257"/>
                      <a:pt x="928" y="3257"/>
                      <a:pt x="989" y="3257"/>
                    </a:cubicBezTo>
                    <a:cubicBezTo>
                      <a:pt x="1004" y="3257"/>
                      <a:pt x="1020" y="3257"/>
                      <a:pt x="1036" y="3256"/>
                    </a:cubicBezTo>
                    <a:cubicBezTo>
                      <a:pt x="1038" y="3256"/>
                      <a:pt x="1041" y="3256"/>
                      <a:pt x="1043" y="3256"/>
                    </a:cubicBezTo>
                    <a:cubicBezTo>
                      <a:pt x="1139" y="3259"/>
                      <a:pt x="1236" y="3262"/>
                      <a:pt x="1332" y="3265"/>
                    </a:cubicBezTo>
                    <a:cubicBezTo>
                      <a:pt x="1378" y="3266"/>
                      <a:pt x="1424" y="3267"/>
                      <a:pt x="1470" y="3269"/>
                    </a:cubicBezTo>
                    <a:cubicBezTo>
                      <a:pt x="1484" y="3269"/>
                      <a:pt x="1495" y="3272"/>
                      <a:pt x="1506" y="3280"/>
                    </a:cubicBezTo>
                    <a:cubicBezTo>
                      <a:pt x="1529" y="3294"/>
                      <a:pt x="1552" y="3309"/>
                      <a:pt x="1575" y="3324"/>
                    </a:cubicBezTo>
                    <a:cubicBezTo>
                      <a:pt x="1577" y="3325"/>
                      <a:pt x="1579" y="3327"/>
                      <a:pt x="1581" y="3328"/>
                    </a:cubicBezTo>
                    <a:cubicBezTo>
                      <a:pt x="1624" y="3356"/>
                      <a:pt x="1665" y="3287"/>
                      <a:pt x="1621" y="3259"/>
                    </a:cubicBezTo>
                    <a:cubicBezTo>
                      <a:pt x="1578" y="3231"/>
                      <a:pt x="1532" y="3191"/>
                      <a:pt x="1479" y="3189"/>
                    </a:cubicBezTo>
                    <a:cubicBezTo>
                      <a:pt x="1442" y="3188"/>
                      <a:pt x="1405" y="3187"/>
                      <a:pt x="1369" y="3186"/>
                    </a:cubicBezTo>
                    <a:cubicBezTo>
                      <a:pt x="1282" y="3183"/>
                      <a:pt x="1195" y="3180"/>
                      <a:pt x="1108" y="3178"/>
                    </a:cubicBezTo>
                    <a:cubicBezTo>
                      <a:pt x="1131" y="3058"/>
                      <a:pt x="1154" y="2937"/>
                      <a:pt x="1177" y="2817"/>
                    </a:cubicBezTo>
                    <a:cubicBezTo>
                      <a:pt x="1177" y="2817"/>
                      <a:pt x="1177" y="2817"/>
                      <a:pt x="1177" y="2817"/>
                    </a:cubicBezTo>
                    <a:cubicBezTo>
                      <a:pt x="1199" y="2821"/>
                      <a:pt x="1220" y="2820"/>
                      <a:pt x="1241" y="2820"/>
                    </a:cubicBezTo>
                    <a:cubicBezTo>
                      <a:pt x="1330" y="2820"/>
                      <a:pt x="1416" y="2805"/>
                      <a:pt x="1498" y="2775"/>
                    </a:cubicBezTo>
                    <a:cubicBezTo>
                      <a:pt x="1536" y="2760"/>
                      <a:pt x="1573" y="2743"/>
                      <a:pt x="1609" y="2723"/>
                    </a:cubicBezTo>
                    <a:cubicBezTo>
                      <a:pt x="1918" y="3077"/>
                      <a:pt x="1918" y="3077"/>
                      <a:pt x="1918" y="3077"/>
                    </a:cubicBezTo>
                    <a:cubicBezTo>
                      <a:pt x="1930" y="3090"/>
                      <a:pt x="1945" y="3097"/>
                      <a:pt x="1960" y="3097"/>
                    </a:cubicBezTo>
                    <a:cubicBezTo>
                      <a:pt x="1963" y="3097"/>
                      <a:pt x="1966" y="3096"/>
                      <a:pt x="1968" y="3096"/>
                    </a:cubicBezTo>
                    <a:cubicBezTo>
                      <a:pt x="1987" y="3093"/>
                      <a:pt x="2002" y="3081"/>
                      <a:pt x="2010" y="3063"/>
                    </a:cubicBezTo>
                    <a:cubicBezTo>
                      <a:pt x="2156" y="2736"/>
                      <a:pt x="2156" y="2736"/>
                      <a:pt x="2156" y="2736"/>
                    </a:cubicBezTo>
                    <a:cubicBezTo>
                      <a:pt x="2156" y="2736"/>
                      <a:pt x="2156" y="2736"/>
                      <a:pt x="2156" y="2736"/>
                    </a:cubicBezTo>
                    <a:cubicBezTo>
                      <a:pt x="2158" y="2733"/>
                      <a:pt x="2158" y="2733"/>
                      <a:pt x="2158" y="2733"/>
                    </a:cubicBezTo>
                    <a:cubicBezTo>
                      <a:pt x="2226" y="2643"/>
                      <a:pt x="2223" y="2294"/>
                      <a:pt x="2153" y="1970"/>
                    </a:cubicBezTo>
                    <a:close/>
                    <a:moveTo>
                      <a:pt x="2076" y="1987"/>
                    </a:moveTo>
                    <a:cubicBezTo>
                      <a:pt x="2148" y="2319"/>
                      <a:pt x="2133" y="2589"/>
                      <a:pt x="2103" y="2668"/>
                    </a:cubicBezTo>
                    <a:cubicBezTo>
                      <a:pt x="2103" y="2668"/>
                      <a:pt x="2103" y="2668"/>
                      <a:pt x="2103" y="2668"/>
                    </a:cubicBezTo>
                    <a:cubicBezTo>
                      <a:pt x="2103" y="2668"/>
                      <a:pt x="2103" y="2668"/>
                      <a:pt x="2103" y="2668"/>
                    </a:cubicBezTo>
                    <a:cubicBezTo>
                      <a:pt x="2103" y="2668"/>
                      <a:pt x="2103" y="2668"/>
                      <a:pt x="2103" y="2668"/>
                    </a:cubicBezTo>
                    <a:cubicBezTo>
                      <a:pt x="2100" y="2667"/>
                      <a:pt x="2100" y="2667"/>
                      <a:pt x="2100" y="2667"/>
                    </a:cubicBezTo>
                    <a:cubicBezTo>
                      <a:pt x="2097" y="2673"/>
                      <a:pt x="2097" y="2673"/>
                      <a:pt x="2097" y="2673"/>
                    </a:cubicBezTo>
                    <a:cubicBezTo>
                      <a:pt x="2097" y="2673"/>
                      <a:pt x="2097" y="2673"/>
                      <a:pt x="2097" y="2673"/>
                    </a:cubicBezTo>
                    <a:cubicBezTo>
                      <a:pt x="2093" y="2673"/>
                      <a:pt x="2090" y="2673"/>
                      <a:pt x="2086" y="2673"/>
                    </a:cubicBezTo>
                    <a:cubicBezTo>
                      <a:pt x="2082" y="2673"/>
                      <a:pt x="2078" y="2673"/>
                      <a:pt x="2074" y="2673"/>
                    </a:cubicBezTo>
                    <a:cubicBezTo>
                      <a:pt x="2002" y="2673"/>
                      <a:pt x="1909" y="2640"/>
                      <a:pt x="1795" y="2572"/>
                    </a:cubicBezTo>
                    <a:cubicBezTo>
                      <a:pt x="1795" y="2572"/>
                      <a:pt x="1795" y="2572"/>
                      <a:pt x="1795" y="2572"/>
                    </a:cubicBezTo>
                    <a:cubicBezTo>
                      <a:pt x="1795" y="2572"/>
                      <a:pt x="1795" y="2572"/>
                      <a:pt x="1795" y="2572"/>
                    </a:cubicBezTo>
                    <a:cubicBezTo>
                      <a:pt x="1794" y="2572"/>
                      <a:pt x="1794" y="2572"/>
                      <a:pt x="1794" y="2572"/>
                    </a:cubicBezTo>
                    <a:cubicBezTo>
                      <a:pt x="1773" y="2560"/>
                      <a:pt x="1750" y="2546"/>
                      <a:pt x="1727" y="2530"/>
                    </a:cubicBezTo>
                    <a:cubicBezTo>
                      <a:pt x="1727" y="2530"/>
                      <a:pt x="1727" y="2530"/>
                      <a:pt x="1727" y="2530"/>
                    </a:cubicBezTo>
                    <a:cubicBezTo>
                      <a:pt x="1726" y="2530"/>
                      <a:pt x="1726" y="2529"/>
                      <a:pt x="1725" y="2529"/>
                    </a:cubicBezTo>
                    <a:cubicBezTo>
                      <a:pt x="1725" y="2529"/>
                      <a:pt x="1725" y="2529"/>
                      <a:pt x="1725" y="2529"/>
                    </a:cubicBezTo>
                    <a:cubicBezTo>
                      <a:pt x="1625" y="2465"/>
                      <a:pt x="1510" y="2376"/>
                      <a:pt x="1379" y="2265"/>
                    </a:cubicBezTo>
                    <a:cubicBezTo>
                      <a:pt x="1376" y="2263"/>
                      <a:pt x="1376" y="2263"/>
                      <a:pt x="1376" y="2263"/>
                    </a:cubicBezTo>
                    <a:cubicBezTo>
                      <a:pt x="1372" y="2261"/>
                      <a:pt x="1372" y="2261"/>
                      <a:pt x="1372" y="2261"/>
                    </a:cubicBezTo>
                    <a:cubicBezTo>
                      <a:pt x="1108" y="2117"/>
                      <a:pt x="984" y="1779"/>
                      <a:pt x="926" y="1522"/>
                    </a:cubicBezTo>
                    <a:cubicBezTo>
                      <a:pt x="903" y="1420"/>
                      <a:pt x="887" y="1322"/>
                      <a:pt x="879" y="1238"/>
                    </a:cubicBezTo>
                    <a:cubicBezTo>
                      <a:pt x="879" y="1238"/>
                      <a:pt x="879" y="1238"/>
                      <a:pt x="879" y="1238"/>
                    </a:cubicBezTo>
                    <a:cubicBezTo>
                      <a:pt x="1036" y="1196"/>
                      <a:pt x="1164" y="1086"/>
                      <a:pt x="1230" y="941"/>
                    </a:cubicBezTo>
                    <a:cubicBezTo>
                      <a:pt x="1231" y="941"/>
                      <a:pt x="1231" y="941"/>
                      <a:pt x="1231" y="941"/>
                    </a:cubicBezTo>
                    <a:cubicBezTo>
                      <a:pt x="1231" y="941"/>
                      <a:pt x="1231" y="941"/>
                      <a:pt x="1231" y="941"/>
                    </a:cubicBezTo>
                    <a:cubicBezTo>
                      <a:pt x="1231" y="941"/>
                      <a:pt x="1231" y="941"/>
                      <a:pt x="1231" y="941"/>
                    </a:cubicBezTo>
                    <a:cubicBezTo>
                      <a:pt x="1231" y="941"/>
                      <a:pt x="1231" y="941"/>
                      <a:pt x="1231" y="941"/>
                    </a:cubicBezTo>
                    <a:cubicBezTo>
                      <a:pt x="1231" y="941"/>
                      <a:pt x="1231" y="941"/>
                      <a:pt x="1231" y="941"/>
                    </a:cubicBezTo>
                    <a:cubicBezTo>
                      <a:pt x="1312" y="968"/>
                      <a:pt x="1403" y="1010"/>
                      <a:pt x="1505" y="1066"/>
                    </a:cubicBezTo>
                    <a:cubicBezTo>
                      <a:pt x="1527" y="1078"/>
                      <a:pt x="1549" y="1091"/>
                      <a:pt x="1571" y="1105"/>
                    </a:cubicBezTo>
                    <a:cubicBezTo>
                      <a:pt x="1571" y="1105"/>
                      <a:pt x="1571" y="1105"/>
                      <a:pt x="1571" y="1105"/>
                    </a:cubicBezTo>
                    <a:cubicBezTo>
                      <a:pt x="1571" y="1105"/>
                      <a:pt x="1571" y="1105"/>
                      <a:pt x="1571" y="1105"/>
                    </a:cubicBezTo>
                    <a:cubicBezTo>
                      <a:pt x="1571" y="1105"/>
                      <a:pt x="1572" y="1106"/>
                      <a:pt x="1572" y="1106"/>
                    </a:cubicBezTo>
                    <a:cubicBezTo>
                      <a:pt x="1800" y="1262"/>
                      <a:pt x="1931" y="1524"/>
                      <a:pt x="2011" y="1749"/>
                    </a:cubicBezTo>
                    <a:cubicBezTo>
                      <a:pt x="2011" y="1749"/>
                      <a:pt x="2011" y="1749"/>
                      <a:pt x="2011" y="1749"/>
                    </a:cubicBezTo>
                    <a:cubicBezTo>
                      <a:pt x="2011" y="1749"/>
                      <a:pt x="2011" y="1749"/>
                      <a:pt x="2011" y="1749"/>
                    </a:cubicBezTo>
                    <a:cubicBezTo>
                      <a:pt x="2011" y="1749"/>
                      <a:pt x="2011" y="1749"/>
                      <a:pt x="2011" y="1749"/>
                    </a:cubicBezTo>
                    <a:cubicBezTo>
                      <a:pt x="2039" y="1837"/>
                      <a:pt x="2061" y="1919"/>
                      <a:pt x="2076" y="1987"/>
                    </a:cubicBezTo>
                    <a:close/>
                    <a:moveTo>
                      <a:pt x="837" y="1165"/>
                    </a:moveTo>
                    <a:cubicBezTo>
                      <a:pt x="842" y="1164"/>
                      <a:pt x="846" y="1163"/>
                      <a:pt x="850" y="1162"/>
                    </a:cubicBezTo>
                    <a:cubicBezTo>
                      <a:pt x="850" y="1162"/>
                      <a:pt x="850" y="1162"/>
                      <a:pt x="850" y="1162"/>
                    </a:cubicBezTo>
                    <a:cubicBezTo>
                      <a:pt x="850" y="1162"/>
                      <a:pt x="850" y="1162"/>
                      <a:pt x="850" y="1162"/>
                    </a:cubicBezTo>
                    <a:cubicBezTo>
                      <a:pt x="846" y="1164"/>
                      <a:pt x="842" y="1164"/>
                      <a:pt x="837" y="1165"/>
                    </a:cubicBezTo>
                    <a:close/>
                    <a:moveTo>
                      <a:pt x="871" y="1156"/>
                    </a:moveTo>
                    <a:cubicBezTo>
                      <a:pt x="871" y="1156"/>
                      <a:pt x="871" y="1156"/>
                      <a:pt x="871" y="1156"/>
                    </a:cubicBezTo>
                    <a:cubicBezTo>
                      <a:pt x="871" y="1156"/>
                      <a:pt x="871" y="1156"/>
                      <a:pt x="871" y="1156"/>
                    </a:cubicBezTo>
                    <a:cubicBezTo>
                      <a:pt x="871" y="1156"/>
                      <a:pt x="871" y="1156"/>
                      <a:pt x="871" y="1156"/>
                    </a:cubicBezTo>
                    <a:close/>
                    <a:moveTo>
                      <a:pt x="871" y="1156"/>
                    </a:moveTo>
                    <a:cubicBezTo>
                      <a:pt x="870" y="1157"/>
                      <a:pt x="870" y="1157"/>
                      <a:pt x="869" y="1157"/>
                    </a:cubicBezTo>
                    <a:cubicBezTo>
                      <a:pt x="869" y="1157"/>
                      <a:pt x="869" y="1157"/>
                      <a:pt x="869" y="1157"/>
                    </a:cubicBezTo>
                    <a:cubicBezTo>
                      <a:pt x="869" y="1157"/>
                      <a:pt x="869" y="1157"/>
                      <a:pt x="869" y="1157"/>
                    </a:cubicBezTo>
                    <a:cubicBezTo>
                      <a:pt x="869" y="1157"/>
                      <a:pt x="870" y="1157"/>
                      <a:pt x="871" y="1156"/>
                    </a:cubicBezTo>
                    <a:cubicBezTo>
                      <a:pt x="871" y="1156"/>
                      <a:pt x="871" y="1156"/>
                      <a:pt x="871" y="1156"/>
                    </a:cubicBezTo>
                    <a:close/>
                    <a:moveTo>
                      <a:pt x="806" y="120"/>
                    </a:moveTo>
                    <a:cubicBezTo>
                      <a:pt x="834" y="185"/>
                      <a:pt x="834" y="185"/>
                      <a:pt x="834" y="185"/>
                    </a:cubicBezTo>
                    <a:cubicBezTo>
                      <a:pt x="834" y="185"/>
                      <a:pt x="834" y="185"/>
                      <a:pt x="834" y="185"/>
                    </a:cubicBezTo>
                    <a:cubicBezTo>
                      <a:pt x="812" y="181"/>
                      <a:pt x="790" y="179"/>
                      <a:pt x="767" y="178"/>
                    </a:cubicBezTo>
                    <a:lnTo>
                      <a:pt x="806" y="120"/>
                    </a:lnTo>
                    <a:close/>
                    <a:moveTo>
                      <a:pt x="88" y="884"/>
                    </a:moveTo>
                    <a:cubicBezTo>
                      <a:pt x="87" y="855"/>
                      <a:pt x="94" y="831"/>
                      <a:pt x="108" y="810"/>
                    </a:cubicBezTo>
                    <a:cubicBezTo>
                      <a:pt x="129" y="778"/>
                      <a:pt x="164" y="760"/>
                      <a:pt x="192" y="749"/>
                    </a:cubicBezTo>
                    <a:cubicBezTo>
                      <a:pt x="201" y="863"/>
                      <a:pt x="201" y="863"/>
                      <a:pt x="201" y="863"/>
                    </a:cubicBezTo>
                    <a:lnTo>
                      <a:pt x="88" y="884"/>
                    </a:lnTo>
                    <a:close/>
                    <a:moveTo>
                      <a:pt x="283" y="717"/>
                    </a:moveTo>
                    <a:cubicBezTo>
                      <a:pt x="283" y="464"/>
                      <a:pt x="488" y="258"/>
                      <a:pt x="741" y="258"/>
                    </a:cubicBezTo>
                    <a:cubicBezTo>
                      <a:pt x="994" y="258"/>
                      <a:pt x="1199" y="464"/>
                      <a:pt x="1199" y="717"/>
                    </a:cubicBezTo>
                    <a:cubicBezTo>
                      <a:pt x="1199" y="757"/>
                      <a:pt x="1194" y="795"/>
                      <a:pt x="1185" y="832"/>
                    </a:cubicBezTo>
                    <a:cubicBezTo>
                      <a:pt x="1185" y="832"/>
                      <a:pt x="1184" y="833"/>
                      <a:pt x="1184" y="833"/>
                    </a:cubicBezTo>
                    <a:cubicBezTo>
                      <a:pt x="1184" y="834"/>
                      <a:pt x="1184" y="834"/>
                      <a:pt x="1184" y="835"/>
                    </a:cubicBezTo>
                    <a:cubicBezTo>
                      <a:pt x="1183" y="837"/>
                      <a:pt x="1183" y="839"/>
                      <a:pt x="1182" y="841"/>
                    </a:cubicBezTo>
                    <a:cubicBezTo>
                      <a:pt x="1182" y="841"/>
                      <a:pt x="1182" y="841"/>
                      <a:pt x="1182" y="841"/>
                    </a:cubicBezTo>
                    <a:cubicBezTo>
                      <a:pt x="1181" y="844"/>
                      <a:pt x="1181" y="846"/>
                      <a:pt x="1180" y="848"/>
                    </a:cubicBezTo>
                    <a:cubicBezTo>
                      <a:pt x="1180" y="848"/>
                      <a:pt x="1180" y="848"/>
                      <a:pt x="1180" y="848"/>
                    </a:cubicBezTo>
                    <a:cubicBezTo>
                      <a:pt x="1180" y="848"/>
                      <a:pt x="1180" y="848"/>
                      <a:pt x="1180" y="849"/>
                    </a:cubicBezTo>
                    <a:cubicBezTo>
                      <a:pt x="1179" y="850"/>
                      <a:pt x="1179" y="852"/>
                      <a:pt x="1179" y="853"/>
                    </a:cubicBezTo>
                    <a:cubicBezTo>
                      <a:pt x="1178" y="855"/>
                      <a:pt x="1178" y="856"/>
                      <a:pt x="1177" y="858"/>
                    </a:cubicBezTo>
                    <a:cubicBezTo>
                      <a:pt x="1173" y="869"/>
                      <a:pt x="1169" y="881"/>
                      <a:pt x="1165" y="892"/>
                    </a:cubicBezTo>
                    <a:cubicBezTo>
                      <a:pt x="1164" y="893"/>
                      <a:pt x="1164" y="893"/>
                      <a:pt x="1164" y="894"/>
                    </a:cubicBezTo>
                    <a:cubicBezTo>
                      <a:pt x="1163" y="895"/>
                      <a:pt x="1163" y="895"/>
                      <a:pt x="1163" y="896"/>
                    </a:cubicBezTo>
                    <a:cubicBezTo>
                      <a:pt x="1161" y="900"/>
                      <a:pt x="1160" y="904"/>
                      <a:pt x="1158" y="908"/>
                    </a:cubicBezTo>
                    <a:cubicBezTo>
                      <a:pt x="1158" y="908"/>
                      <a:pt x="1158" y="908"/>
                      <a:pt x="1158" y="908"/>
                    </a:cubicBezTo>
                    <a:cubicBezTo>
                      <a:pt x="1158" y="908"/>
                      <a:pt x="1158" y="908"/>
                      <a:pt x="1158" y="908"/>
                    </a:cubicBezTo>
                    <a:cubicBezTo>
                      <a:pt x="1158" y="908"/>
                      <a:pt x="1158" y="908"/>
                      <a:pt x="1158" y="908"/>
                    </a:cubicBezTo>
                    <a:cubicBezTo>
                      <a:pt x="1158" y="908"/>
                      <a:pt x="1159" y="908"/>
                      <a:pt x="1159" y="908"/>
                    </a:cubicBezTo>
                    <a:cubicBezTo>
                      <a:pt x="1159" y="908"/>
                      <a:pt x="1159" y="908"/>
                      <a:pt x="1159" y="908"/>
                    </a:cubicBezTo>
                    <a:cubicBezTo>
                      <a:pt x="1159" y="908"/>
                      <a:pt x="1159" y="908"/>
                      <a:pt x="1159" y="908"/>
                    </a:cubicBezTo>
                    <a:cubicBezTo>
                      <a:pt x="1159" y="908"/>
                      <a:pt x="1158" y="909"/>
                      <a:pt x="1158" y="909"/>
                    </a:cubicBezTo>
                    <a:cubicBezTo>
                      <a:pt x="1158" y="909"/>
                      <a:pt x="1158" y="909"/>
                      <a:pt x="1158" y="909"/>
                    </a:cubicBezTo>
                    <a:cubicBezTo>
                      <a:pt x="1158" y="909"/>
                      <a:pt x="1158" y="909"/>
                      <a:pt x="1158" y="909"/>
                    </a:cubicBezTo>
                    <a:cubicBezTo>
                      <a:pt x="1157" y="909"/>
                      <a:pt x="1157" y="909"/>
                      <a:pt x="1157" y="909"/>
                    </a:cubicBezTo>
                    <a:cubicBezTo>
                      <a:pt x="1157" y="909"/>
                      <a:pt x="1157" y="909"/>
                      <a:pt x="1157" y="909"/>
                    </a:cubicBezTo>
                    <a:cubicBezTo>
                      <a:pt x="1158" y="909"/>
                      <a:pt x="1158" y="909"/>
                      <a:pt x="1158" y="909"/>
                    </a:cubicBezTo>
                    <a:cubicBezTo>
                      <a:pt x="1157" y="911"/>
                      <a:pt x="1155" y="914"/>
                      <a:pt x="1154" y="916"/>
                    </a:cubicBezTo>
                    <a:cubicBezTo>
                      <a:pt x="1154" y="917"/>
                      <a:pt x="1153" y="917"/>
                      <a:pt x="1153" y="917"/>
                    </a:cubicBezTo>
                    <a:cubicBezTo>
                      <a:pt x="1098" y="1032"/>
                      <a:pt x="995" y="1119"/>
                      <a:pt x="871" y="1156"/>
                    </a:cubicBezTo>
                    <a:cubicBezTo>
                      <a:pt x="871" y="1156"/>
                      <a:pt x="871" y="1156"/>
                      <a:pt x="871" y="1156"/>
                    </a:cubicBezTo>
                    <a:cubicBezTo>
                      <a:pt x="871" y="1156"/>
                      <a:pt x="871" y="1156"/>
                      <a:pt x="871" y="1156"/>
                    </a:cubicBezTo>
                    <a:cubicBezTo>
                      <a:pt x="871" y="1156"/>
                      <a:pt x="871" y="1156"/>
                      <a:pt x="871" y="1156"/>
                    </a:cubicBezTo>
                    <a:cubicBezTo>
                      <a:pt x="871" y="1156"/>
                      <a:pt x="871" y="1156"/>
                      <a:pt x="871" y="1156"/>
                    </a:cubicBezTo>
                    <a:cubicBezTo>
                      <a:pt x="871" y="1156"/>
                      <a:pt x="871" y="1156"/>
                      <a:pt x="871" y="1156"/>
                    </a:cubicBezTo>
                    <a:cubicBezTo>
                      <a:pt x="870" y="1157"/>
                      <a:pt x="869" y="1157"/>
                      <a:pt x="869" y="1157"/>
                    </a:cubicBezTo>
                    <a:cubicBezTo>
                      <a:pt x="868" y="1157"/>
                      <a:pt x="868" y="1157"/>
                      <a:pt x="868" y="1157"/>
                    </a:cubicBezTo>
                    <a:cubicBezTo>
                      <a:pt x="866" y="1158"/>
                      <a:pt x="864" y="1158"/>
                      <a:pt x="862" y="1159"/>
                    </a:cubicBezTo>
                    <a:cubicBezTo>
                      <a:pt x="862" y="1159"/>
                      <a:pt x="862" y="1159"/>
                      <a:pt x="862" y="1159"/>
                    </a:cubicBezTo>
                    <a:cubicBezTo>
                      <a:pt x="862" y="1159"/>
                      <a:pt x="862" y="1159"/>
                      <a:pt x="862" y="1159"/>
                    </a:cubicBezTo>
                    <a:cubicBezTo>
                      <a:pt x="860" y="1160"/>
                      <a:pt x="859" y="1160"/>
                      <a:pt x="857" y="1161"/>
                    </a:cubicBezTo>
                    <a:cubicBezTo>
                      <a:pt x="856" y="1161"/>
                      <a:pt x="855" y="1161"/>
                      <a:pt x="855" y="1161"/>
                    </a:cubicBezTo>
                    <a:cubicBezTo>
                      <a:pt x="855" y="1161"/>
                      <a:pt x="855" y="1161"/>
                      <a:pt x="855" y="1161"/>
                    </a:cubicBezTo>
                    <a:cubicBezTo>
                      <a:pt x="854" y="1161"/>
                      <a:pt x="854" y="1161"/>
                      <a:pt x="854" y="1161"/>
                    </a:cubicBezTo>
                    <a:cubicBezTo>
                      <a:pt x="853" y="1161"/>
                      <a:pt x="853" y="1161"/>
                      <a:pt x="852" y="1161"/>
                    </a:cubicBezTo>
                    <a:cubicBezTo>
                      <a:pt x="852" y="1161"/>
                      <a:pt x="852" y="1161"/>
                      <a:pt x="852" y="1161"/>
                    </a:cubicBezTo>
                    <a:cubicBezTo>
                      <a:pt x="851" y="1161"/>
                      <a:pt x="851" y="1162"/>
                      <a:pt x="850" y="1162"/>
                    </a:cubicBezTo>
                    <a:cubicBezTo>
                      <a:pt x="846" y="1163"/>
                      <a:pt x="842" y="1164"/>
                      <a:pt x="837" y="1165"/>
                    </a:cubicBezTo>
                    <a:cubicBezTo>
                      <a:pt x="837" y="1165"/>
                      <a:pt x="837" y="1165"/>
                      <a:pt x="837" y="1165"/>
                    </a:cubicBezTo>
                    <a:cubicBezTo>
                      <a:pt x="837" y="1165"/>
                      <a:pt x="837" y="1165"/>
                      <a:pt x="836" y="1165"/>
                    </a:cubicBezTo>
                    <a:cubicBezTo>
                      <a:pt x="836" y="1165"/>
                      <a:pt x="836" y="1165"/>
                      <a:pt x="836" y="1165"/>
                    </a:cubicBezTo>
                    <a:cubicBezTo>
                      <a:pt x="835" y="1165"/>
                      <a:pt x="834" y="1165"/>
                      <a:pt x="832" y="1166"/>
                    </a:cubicBezTo>
                    <a:cubicBezTo>
                      <a:pt x="819" y="1168"/>
                      <a:pt x="806" y="1171"/>
                      <a:pt x="792" y="1172"/>
                    </a:cubicBezTo>
                    <a:cubicBezTo>
                      <a:pt x="775" y="1174"/>
                      <a:pt x="758" y="1175"/>
                      <a:pt x="741" y="1175"/>
                    </a:cubicBezTo>
                    <a:cubicBezTo>
                      <a:pt x="671" y="1175"/>
                      <a:pt x="604" y="1159"/>
                      <a:pt x="545" y="1131"/>
                    </a:cubicBezTo>
                    <a:cubicBezTo>
                      <a:pt x="533" y="1125"/>
                      <a:pt x="521" y="1119"/>
                      <a:pt x="509" y="1112"/>
                    </a:cubicBezTo>
                    <a:cubicBezTo>
                      <a:pt x="497" y="1105"/>
                      <a:pt x="486" y="1098"/>
                      <a:pt x="475" y="1090"/>
                    </a:cubicBezTo>
                    <a:cubicBezTo>
                      <a:pt x="359" y="1007"/>
                      <a:pt x="283" y="870"/>
                      <a:pt x="283" y="717"/>
                    </a:cubicBezTo>
                    <a:close/>
                    <a:moveTo>
                      <a:pt x="1470" y="2700"/>
                    </a:moveTo>
                    <a:cubicBezTo>
                      <a:pt x="1397" y="2727"/>
                      <a:pt x="1320" y="2741"/>
                      <a:pt x="1242" y="2741"/>
                    </a:cubicBezTo>
                    <a:cubicBezTo>
                      <a:pt x="891" y="2741"/>
                      <a:pt x="558" y="2479"/>
                      <a:pt x="414" y="2090"/>
                    </a:cubicBezTo>
                    <a:cubicBezTo>
                      <a:pt x="327" y="1854"/>
                      <a:pt x="322" y="1604"/>
                      <a:pt x="399" y="1386"/>
                    </a:cubicBezTo>
                    <a:cubicBezTo>
                      <a:pt x="424" y="1316"/>
                      <a:pt x="456" y="1253"/>
                      <a:pt x="495" y="1197"/>
                    </a:cubicBezTo>
                    <a:cubicBezTo>
                      <a:pt x="495" y="1197"/>
                      <a:pt x="495" y="1197"/>
                      <a:pt x="495" y="1197"/>
                    </a:cubicBezTo>
                    <a:cubicBezTo>
                      <a:pt x="495" y="1197"/>
                      <a:pt x="495" y="1197"/>
                      <a:pt x="495" y="1197"/>
                    </a:cubicBezTo>
                    <a:cubicBezTo>
                      <a:pt x="495" y="1197"/>
                      <a:pt x="495" y="1197"/>
                      <a:pt x="495" y="1197"/>
                    </a:cubicBezTo>
                    <a:cubicBezTo>
                      <a:pt x="569" y="1233"/>
                      <a:pt x="652" y="1256"/>
                      <a:pt x="741" y="1256"/>
                    </a:cubicBezTo>
                    <a:cubicBezTo>
                      <a:pt x="761" y="1256"/>
                      <a:pt x="781" y="1253"/>
                      <a:pt x="800" y="1253"/>
                    </a:cubicBezTo>
                    <a:cubicBezTo>
                      <a:pt x="800" y="1253"/>
                      <a:pt x="800" y="1253"/>
                      <a:pt x="800" y="1253"/>
                    </a:cubicBezTo>
                    <a:cubicBezTo>
                      <a:pt x="800" y="1253"/>
                      <a:pt x="800" y="1253"/>
                      <a:pt x="800" y="1253"/>
                    </a:cubicBezTo>
                    <a:cubicBezTo>
                      <a:pt x="800" y="1253"/>
                      <a:pt x="800" y="1253"/>
                      <a:pt x="800" y="1253"/>
                    </a:cubicBezTo>
                    <a:cubicBezTo>
                      <a:pt x="810" y="1337"/>
                      <a:pt x="825" y="1435"/>
                      <a:pt x="848" y="1537"/>
                    </a:cubicBezTo>
                    <a:cubicBezTo>
                      <a:pt x="886" y="1710"/>
                      <a:pt x="941" y="1861"/>
                      <a:pt x="1009" y="1986"/>
                    </a:cubicBezTo>
                    <a:cubicBezTo>
                      <a:pt x="1094" y="2143"/>
                      <a:pt x="1203" y="2258"/>
                      <a:pt x="1330" y="2329"/>
                    </a:cubicBezTo>
                    <a:cubicBezTo>
                      <a:pt x="1456" y="2435"/>
                      <a:pt x="1567" y="2521"/>
                      <a:pt x="1666" y="2586"/>
                    </a:cubicBezTo>
                    <a:cubicBezTo>
                      <a:pt x="1666" y="2586"/>
                      <a:pt x="1666" y="2586"/>
                      <a:pt x="1666" y="2586"/>
                    </a:cubicBezTo>
                    <a:cubicBezTo>
                      <a:pt x="1608" y="2635"/>
                      <a:pt x="1542" y="2674"/>
                      <a:pt x="1470" y="2700"/>
                    </a:cubicBezTo>
                    <a:close/>
                    <a:moveTo>
                      <a:pt x="1953" y="2995"/>
                    </a:moveTo>
                    <a:cubicBezTo>
                      <a:pt x="1677" y="2679"/>
                      <a:pt x="1677" y="2679"/>
                      <a:pt x="1677" y="2679"/>
                    </a:cubicBezTo>
                    <a:cubicBezTo>
                      <a:pt x="1697" y="2664"/>
                      <a:pt x="1717" y="2648"/>
                      <a:pt x="1736" y="2631"/>
                    </a:cubicBezTo>
                    <a:cubicBezTo>
                      <a:pt x="1867" y="2710"/>
                      <a:pt x="1974" y="2749"/>
                      <a:pt x="2061" y="2753"/>
                    </a:cubicBezTo>
                    <a:lnTo>
                      <a:pt x="1953" y="299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NZ"/>
              </a:p>
            </p:txBody>
          </p:sp>
        </p:grpSp>
      </p:grpSp>
      <p:sp>
        <p:nvSpPr>
          <p:cNvPr id="215043" name="Tytuł 1">
            <a:extLst>
              <a:ext uri="{FF2B5EF4-FFF2-40B4-BE49-F238E27FC236}">
                <a16:creationId xmlns:a16="http://schemas.microsoft.com/office/drawing/2014/main" id="{EE132D54-5546-CF28-5CF0-2BACCAFE39A3}"/>
              </a:ext>
            </a:extLst>
          </p:cNvPr>
          <p:cNvSpPr txBox="1">
            <a:spLocks noChangeArrowheads="1"/>
          </p:cNvSpPr>
          <p:nvPr/>
        </p:nvSpPr>
        <p:spPr bwMode="auto">
          <a:xfrm>
            <a:off x="322263" y="188913"/>
            <a:ext cx="11547475" cy="40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79488">
              <a:defRPr>
                <a:solidFill>
                  <a:schemeClr val="tx1"/>
                </a:solidFill>
                <a:latin typeface="Calibri" panose="020F0502020204030204" pitchFamily="34" charset="0"/>
              </a:defRPr>
            </a:lvl1pPr>
            <a:lvl2pPr marL="742950" indent="-285750" defTabSz="979488">
              <a:defRPr>
                <a:solidFill>
                  <a:schemeClr val="tx1"/>
                </a:solidFill>
                <a:latin typeface="Calibri" panose="020F0502020204030204" pitchFamily="34" charset="0"/>
              </a:defRPr>
            </a:lvl2pPr>
            <a:lvl3pPr marL="1143000" indent="-228600" defTabSz="979488">
              <a:defRPr>
                <a:solidFill>
                  <a:schemeClr val="tx1"/>
                </a:solidFill>
                <a:latin typeface="Calibri" panose="020F0502020204030204" pitchFamily="34" charset="0"/>
              </a:defRPr>
            </a:lvl3pPr>
            <a:lvl4pPr marL="1600200" indent="-228600" defTabSz="979488">
              <a:defRPr>
                <a:solidFill>
                  <a:schemeClr val="tx1"/>
                </a:solidFill>
                <a:latin typeface="Calibri" panose="020F0502020204030204" pitchFamily="34" charset="0"/>
              </a:defRPr>
            </a:lvl4pPr>
            <a:lvl5pPr marL="2057400" indent="-228600" defTabSz="979488">
              <a:defRPr>
                <a:solidFill>
                  <a:schemeClr val="tx1"/>
                </a:solidFill>
                <a:latin typeface="Calibri" panose="020F0502020204030204" pitchFamily="34" charset="0"/>
              </a:defRPr>
            </a:lvl5pPr>
            <a:lvl6pPr marL="2514600" indent="-228600" defTabSz="979488" eaLnBrk="0" fontAlgn="base" hangingPunct="0">
              <a:spcBef>
                <a:spcPct val="0"/>
              </a:spcBef>
              <a:spcAft>
                <a:spcPct val="0"/>
              </a:spcAft>
              <a:defRPr>
                <a:solidFill>
                  <a:schemeClr val="tx1"/>
                </a:solidFill>
                <a:latin typeface="Calibri" panose="020F0502020204030204" pitchFamily="34" charset="0"/>
              </a:defRPr>
            </a:lvl6pPr>
            <a:lvl7pPr marL="2971800" indent="-228600" defTabSz="979488" eaLnBrk="0" fontAlgn="base" hangingPunct="0">
              <a:spcBef>
                <a:spcPct val="0"/>
              </a:spcBef>
              <a:spcAft>
                <a:spcPct val="0"/>
              </a:spcAft>
              <a:defRPr>
                <a:solidFill>
                  <a:schemeClr val="tx1"/>
                </a:solidFill>
                <a:latin typeface="Calibri" panose="020F0502020204030204" pitchFamily="34" charset="0"/>
              </a:defRPr>
            </a:lvl7pPr>
            <a:lvl8pPr marL="3429000" indent="-228600" defTabSz="979488" eaLnBrk="0" fontAlgn="base" hangingPunct="0">
              <a:spcBef>
                <a:spcPct val="0"/>
              </a:spcBef>
              <a:spcAft>
                <a:spcPct val="0"/>
              </a:spcAft>
              <a:defRPr>
                <a:solidFill>
                  <a:schemeClr val="tx1"/>
                </a:solidFill>
                <a:latin typeface="Calibri" panose="020F0502020204030204" pitchFamily="34" charset="0"/>
              </a:defRPr>
            </a:lvl8pPr>
            <a:lvl9pPr marL="3886200" indent="-228600" defTabSz="979488"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a:latin typeface="Century Gothic" panose="020B0502020202020204" pitchFamily="34" charset="0"/>
              </a:rPr>
              <a:t>Teams: Interaction in a DIVERTED team</a:t>
            </a:r>
            <a:endParaRPr lang="pl-PL" altLang="en-US">
              <a:latin typeface="Century Gothic" panose="020B0502020202020204" pitchFamily="34" charset="0"/>
            </a:endParaRPr>
          </a:p>
        </p:txBody>
      </p:sp>
    </p:spTree>
  </p:cSld>
  <p:clrMapOvr>
    <a:masterClrMapping/>
  </p:clrMapOvr>
  <p:transition>
    <p:cut/>
  </p:transition>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rostokąt zaokrąglony 4">
            <a:extLst>
              <a:ext uri="{FF2B5EF4-FFF2-40B4-BE49-F238E27FC236}">
                <a16:creationId xmlns:a16="http://schemas.microsoft.com/office/drawing/2014/main" id="{4A28D186-8896-C6CA-BE74-A4FF2AE02395}"/>
              </a:ext>
            </a:extLst>
          </p:cNvPr>
          <p:cNvSpPr/>
          <p:nvPr/>
        </p:nvSpPr>
        <p:spPr>
          <a:xfrm>
            <a:off x="6096000" y="1125538"/>
            <a:ext cx="3200400" cy="503237"/>
          </a:xfrm>
          <a:prstGeom prst="round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rIns="0" anchor="ctr"/>
          <a:lstStyle/>
          <a:p>
            <a:pPr defTabSz="913203" eaLnBrk="1" fontAlgn="auto" hangingPunct="1">
              <a:spcBef>
                <a:spcPts val="0"/>
              </a:spcBef>
              <a:spcAft>
                <a:spcPts val="0"/>
              </a:spcAft>
              <a:defRPr/>
            </a:pPr>
            <a:r>
              <a:rPr lang="pl-PL" sz="2400" b="1">
                <a:latin typeface="Century Gothic" panose="020B0502020202020204" pitchFamily="34" charset="0"/>
              </a:rPr>
              <a:t>Team Analysis</a:t>
            </a:r>
          </a:p>
        </p:txBody>
      </p:sp>
      <p:grpSp>
        <p:nvGrpSpPr>
          <p:cNvPr id="14" name="Grupa 13">
            <a:extLst>
              <a:ext uri="{FF2B5EF4-FFF2-40B4-BE49-F238E27FC236}">
                <a16:creationId xmlns:a16="http://schemas.microsoft.com/office/drawing/2014/main" id="{12305622-E248-F8F8-FBC3-CAD5CED28C63}"/>
              </a:ext>
            </a:extLst>
          </p:cNvPr>
          <p:cNvGrpSpPr>
            <a:grpSpLocks/>
          </p:cNvGrpSpPr>
          <p:nvPr/>
        </p:nvGrpSpPr>
        <p:grpSpPr bwMode="auto">
          <a:xfrm>
            <a:off x="6202363" y="1939925"/>
            <a:ext cx="796925" cy="3946525"/>
            <a:chOff x="357069" y="1242721"/>
            <a:chExt cx="925821" cy="4586230"/>
          </a:xfrm>
        </p:grpSpPr>
        <p:grpSp>
          <p:nvGrpSpPr>
            <p:cNvPr id="217126" name="Grupa 14">
              <a:extLst>
                <a:ext uri="{FF2B5EF4-FFF2-40B4-BE49-F238E27FC236}">
                  <a16:creationId xmlns:a16="http://schemas.microsoft.com/office/drawing/2014/main" id="{7D228881-CE58-6464-1B75-8CC485F3D76C}"/>
                </a:ext>
              </a:extLst>
            </p:cNvPr>
            <p:cNvGrpSpPr>
              <a:grpSpLocks/>
            </p:cNvGrpSpPr>
            <p:nvPr/>
          </p:nvGrpSpPr>
          <p:grpSpPr bwMode="auto">
            <a:xfrm>
              <a:off x="379299" y="1242721"/>
              <a:ext cx="903591" cy="903592"/>
              <a:chOff x="6949929" y="1423660"/>
              <a:chExt cx="1742129" cy="1742129"/>
            </a:xfrm>
          </p:grpSpPr>
          <p:grpSp>
            <p:nvGrpSpPr>
              <p:cNvPr id="217139" name="Grupa 27">
                <a:extLst>
                  <a:ext uri="{FF2B5EF4-FFF2-40B4-BE49-F238E27FC236}">
                    <a16:creationId xmlns:a16="http://schemas.microsoft.com/office/drawing/2014/main" id="{95B23695-3C68-0E11-5785-B06B6294AD2F}"/>
                  </a:ext>
                </a:extLst>
              </p:cNvPr>
              <p:cNvGrpSpPr>
                <a:grpSpLocks/>
              </p:cNvGrpSpPr>
              <p:nvPr/>
            </p:nvGrpSpPr>
            <p:grpSpPr bwMode="auto">
              <a:xfrm>
                <a:off x="6949929" y="1423660"/>
                <a:ext cx="1742129" cy="1742129"/>
                <a:chOff x="7424335" y="2590541"/>
                <a:chExt cx="1742129" cy="1742129"/>
              </a:xfrm>
            </p:grpSpPr>
            <p:sp>
              <p:nvSpPr>
                <p:cNvPr id="30" name="Elipsa 29">
                  <a:extLst>
                    <a:ext uri="{FF2B5EF4-FFF2-40B4-BE49-F238E27FC236}">
                      <a16:creationId xmlns:a16="http://schemas.microsoft.com/office/drawing/2014/main" id="{49565D23-1385-FA2A-A93B-11A0DF3CBC2F}"/>
                    </a:ext>
                  </a:extLst>
                </p:cNvPr>
                <p:cNvSpPr/>
                <p:nvPr/>
              </p:nvSpPr>
              <p:spPr>
                <a:xfrm>
                  <a:off x="7424145" y="2590541"/>
                  <a:ext cx="1742319" cy="1742844"/>
                </a:xfrm>
                <a:prstGeom prst="ellipse">
                  <a:avLst/>
                </a:prstGeom>
                <a:solidFill>
                  <a:srgbClr val="EC1C2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sz="1100"/>
                </a:p>
              </p:txBody>
            </p:sp>
            <p:sp>
              <p:nvSpPr>
                <p:cNvPr id="217142" name="pole tekstowe 30">
                  <a:extLst>
                    <a:ext uri="{FF2B5EF4-FFF2-40B4-BE49-F238E27FC236}">
                      <a16:creationId xmlns:a16="http://schemas.microsoft.com/office/drawing/2014/main" id="{8E12BE18-48D1-AE3A-0A12-20C6D4998F39}"/>
                    </a:ext>
                  </a:extLst>
                </p:cNvPr>
                <p:cNvSpPr txBox="1">
                  <a:spLocks noChangeArrowheads="1"/>
                </p:cNvSpPr>
                <p:nvPr/>
              </p:nvSpPr>
              <p:spPr bwMode="auto">
                <a:xfrm>
                  <a:off x="7968689" y="2607935"/>
                  <a:ext cx="1197210" cy="1724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4400" b="1">
                      <a:solidFill>
                        <a:schemeClr val="bg1"/>
                      </a:solidFill>
                      <a:latin typeface="Century Gothic" panose="020B0502020202020204" pitchFamily="34" charset="0"/>
                    </a:rPr>
                    <a:t>D</a:t>
                  </a:r>
                </a:p>
              </p:txBody>
            </p:sp>
          </p:grpSp>
          <p:sp>
            <p:nvSpPr>
              <p:cNvPr id="217140" name="Freeform 6">
                <a:extLst>
                  <a:ext uri="{FF2B5EF4-FFF2-40B4-BE49-F238E27FC236}">
                    <a16:creationId xmlns:a16="http://schemas.microsoft.com/office/drawing/2014/main" id="{87CA6056-F649-9A3E-3E2D-C57AB7F953A1}"/>
                  </a:ext>
                </a:extLst>
              </p:cNvPr>
              <p:cNvSpPr>
                <a:spLocks noEditPoints="1"/>
              </p:cNvSpPr>
              <p:nvPr/>
            </p:nvSpPr>
            <p:spPr bwMode="auto">
              <a:xfrm>
                <a:off x="7119845" y="1778837"/>
                <a:ext cx="823182" cy="1052520"/>
              </a:xfrm>
              <a:custGeom>
                <a:avLst/>
                <a:gdLst>
                  <a:gd name="T0" fmla="*/ 194864809 w 2344"/>
                  <a:gd name="T1" fmla="*/ 310355641 h 2995"/>
                  <a:gd name="T2" fmla="*/ 236797925 w 2344"/>
                  <a:gd name="T3" fmla="*/ 294053705 h 2995"/>
                  <a:gd name="T4" fmla="*/ 265534141 w 2344"/>
                  <a:gd name="T5" fmla="*/ 311220148 h 2995"/>
                  <a:gd name="T6" fmla="*/ 288720551 w 2344"/>
                  <a:gd name="T7" fmla="*/ 303316233 h 2995"/>
                  <a:gd name="T8" fmla="*/ 179325142 w 2344"/>
                  <a:gd name="T9" fmla="*/ 114608007 h 2995"/>
                  <a:gd name="T10" fmla="*/ 141585548 w 2344"/>
                  <a:gd name="T11" fmla="*/ 86326671 h 2995"/>
                  <a:gd name="T12" fmla="*/ 135418707 w 2344"/>
                  <a:gd name="T13" fmla="*/ 48041652 h 2995"/>
                  <a:gd name="T14" fmla="*/ 45386336 w 2344"/>
                  <a:gd name="T15" fmla="*/ 24699956 h 2995"/>
                  <a:gd name="T16" fmla="*/ 1356635 w 2344"/>
                  <a:gd name="T17" fmla="*/ 65578497 h 2995"/>
                  <a:gd name="T18" fmla="*/ 4686589 w 2344"/>
                  <a:gd name="T19" fmla="*/ 66690057 h 2995"/>
                  <a:gd name="T20" fmla="*/ 57966201 w 2344"/>
                  <a:gd name="T21" fmla="*/ 86079619 h 2995"/>
                  <a:gd name="T22" fmla="*/ 145285302 w 2344"/>
                  <a:gd name="T23" fmla="*/ 294547458 h 2995"/>
                  <a:gd name="T24" fmla="*/ 89415686 w 2344"/>
                  <a:gd name="T25" fmla="*/ 336414209 h 2995"/>
                  <a:gd name="T26" fmla="*/ 93115791 w 2344"/>
                  <a:gd name="T27" fmla="*/ 342465408 h 2995"/>
                  <a:gd name="T28" fmla="*/ 135418707 w 2344"/>
                  <a:gd name="T29" fmla="*/ 327769136 h 2995"/>
                  <a:gd name="T30" fmla="*/ 111985764 w 2344"/>
                  <a:gd name="T31" fmla="*/ 335426000 h 2995"/>
                  <a:gd name="T32" fmla="*/ 97555847 w 2344"/>
                  <a:gd name="T33" fmla="*/ 369759237 h 2995"/>
                  <a:gd name="T34" fmla="*/ 102365702 w 2344"/>
                  <a:gd name="T35" fmla="*/ 366548261 h 2995"/>
                  <a:gd name="T36" fmla="*/ 148615255 w 2344"/>
                  <a:gd name="T37" fmla="*/ 361237515 h 2995"/>
                  <a:gd name="T38" fmla="*/ 152685160 w 2344"/>
                  <a:gd name="T39" fmla="*/ 365807104 h 2995"/>
                  <a:gd name="T40" fmla="*/ 143065449 w 2344"/>
                  <a:gd name="T41" fmla="*/ 331720919 h 2995"/>
                  <a:gd name="T42" fmla="*/ 193878325 w 2344"/>
                  <a:gd name="T43" fmla="*/ 310231939 h 2995"/>
                  <a:gd name="T44" fmla="*/ 47606188 w 2344"/>
                  <a:gd name="T45" fmla="*/ 48041652 h 2995"/>
                  <a:gd name="T46" fmla="*/ 55252931 w 2344"/>
                  <a:gd name="T47" fmla="*/ 24699956 h 2995"/>
                  <a:gd name="T48" fmla="*/ 127032013 w 2344"/>
                  <a:gd name="T49" fmla="*/ 48041652 h 2995"/>
                  <a:gd name="T50" fmla="*/ 123085375 w 2344"/>
                  <a:gd name="T51" fmla="*/ 69283579 h 2995"/>
                  <a:gd name="T52" fmla="*/ 101502485 w 2344"/>
                  <a:gd name="T53" fmla="*/ 106827441 h 2995"/>
                  <a:gd name="T54" fmla="*/ 97062429 w 2344"/>
                  <a:gd name="T55" fmla="*/ 105098427 h 2995"/>
                  <a:gd name="T56" fmla="*/ 67956062 w 2344"/>
                  <a:gd name="T57" fmla="*/ 112508589 h 2995"/>
                  <a:gd name="T58" fmla="*/ 56239415 w 2344"/>
                  <a:gd name="T59" fmla="*/ 118313088 h 2995"/>
                  <a:gd name="T60" fmla="*/ 65366059 w 2344"/>
                  <a:gd name="T61" fmla="*/ 81139628 h 2995"/>
                  <a:gd name="T62" fmla="*/ 47853073 w 2344"/>
                  <a:gd name="T63" fmla="*/ 52364188 h 2995"/>
                  <a:gd name="T64" fmla="*/ 172171816 w 2344"/>
                  <a:gd name="T65" fmla="*/ 118683491 h 2995"/>
                  <a:gd name="T66" fmla="*/ 265534141 w 2344"/>
                  <a:gd name="T67" fmla="*/ 302945479 h 2995"/>
                  <a:gd name="T68" fmla="*/ 244691201 w 2344"/>
                  <a:gd name="T69" fmla="*/ 290966079 h 2995"/>
                  <a:gd name="T70" fmla="*/ 242101198 w 2344"/>
                  <a:gd name="T71" fmla="*/ 286149438 h 2995"/>
                  <a:gd name="T72" fmla="*/ 237414609 w 2344"/>
                  <a:gd name="T73" fmla="*/ 283555917 h 2995"/>
                  <a:gd name="T74" fmla="*/ 220517956 w 2344"/>
                  <a:gd name="T75" fmla="*/ 286766893 h 2995"/>
                  <a:gd name="T76" fmla="*/ 184011730 w 2344"/>
                  <a:gd name="T77" fmla="*/ 260461625 h 2995"/>
                  <a:gd name="T78" fmla="*/ 172171816 w 2344"/>
                  <a:gd name="T79" fmla="*/ 262808094 h 2995"/>
                  <a:gd name="T80" fmla="*/ 104955705 w 2344"/>
                  <a:gd name="T81" fmla="*/ 116089969 h 2995"/>
                  <a:gd name="T82" fmla="*/ 124442361 w 2344"/>
                  <a:gd name="T83" fmla="*/ 98553123 h 2995"/>
                  <a:gd name="T84" fmla="*/ 139488611 w 2344"/>
                  <a:gd name="T85" fmla="*/ 94477639 h 2995"/>
                  <a:gd name="T86" fmla="*/ 141585548 w 2344"/>
                  <a:gd name="T87" fmla="*/ 94600990 h 2995"/>
                  <a:gd name="T88" fmla="*/ 171924932 w 2344"/>
                  <a:gd name="T89" fmla="*/ 118436438 h 2995"/>
                  <a:gd name="T90" fmla="*/ 58829418 w 2344"/>
                  <a:gd name="T91" fmla="*/ 126834459 h 2995"/>
                  <a:gd name="T92" fmla="*/ 75972605 w 2344"/>
                  <a:gd name="T93" fmla="*/ 114608007 h 2995"/>
                  <a:gd name="T94" fmla="*/ 90772672 w 2344"/>
                  <a:gd name="T95" fmla="*/ 110409172 h 2995"/>
                  <a:gd name="T96" fmla="*/ 88552469 w 2344"/>
                  <a:gd name="T97" fmla="*/ 183521183 h 2995"/>
                  <a:gd name="T98" fmla="*/ 180681776 w 2344"/>
                  <a:gd name="T99" fmla="*/ 269847502 h 2995"/>
                  <a:gd name="T100" fmla="*/ 194618276 w 2344"/>
                  <a:gd name="T101" fmla="*/ 301833919 h 2995"/>
                  <a:gd name="T102" fmla="*/ 54389363 w 2344"/>
                  <a:gd name="T103" fmla="*/ 126464056 h 2995"/>
                  <a:gd name="T104" fmla="*/ 41562965 w 2344"/>
                  <a:gd name="T105" fmla="*/ 33345028 h 2995"/>
                  <a:gd name="T106" fmla="*/ 39589646 w 2344"/>
                  <a:gd name="T107" fmla="*/ 53846150 h 299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44" h="2995">
                    <a:moveTo>
                      <a:pt x="1572" y="2512"/>
                    </a:moveTo>
                    <a:cubicBezTo>
                      <a:pt x="1575" y="2512"/>
                      <a:pt x="1578" y="2513"/>
                      <a:pt x="1580" y="2513"/>
                    </a:cubicBezTo>
                    <a:cubicBezTo>
                      <a:pt x="1585" y="2513"/>
                      <a:pt x="1589" y="2512"/>
                      <a:pt x="1593" y="2510"/>
                    </a:cubicBezTo>
                    <a:cubicBezTo>
                      <a:pt x="1920" y="2381"/>
                      <a:pt x="1920" y="2381"/>
                      <a:pt x="1920" y="2381"/>
                    </a:cubicBezTo>
                    <a:cubicBezTo>
                      <a:pt x="1952" y="2435"/>
                      <a:pt x="2023" y="2520"/>
                      <a:pt x="2153" y="2520"/>
                    </a:cubicBezTo>
                    <a:cubicBezTo>
                      <a:pt x="2153" y="2520"/>
                      <a:pt x="2153" y="2520"/>
                      <a:pt x="2153" y="2520"/>
                    </a:cubicBezTo>
                    <a:cubicBezTo>
                      <a:pt x="2206" y="2520"/>
                      <a:pt x="2263" y="2506"/>
                      <a:pt x="2323" y="2477"/>
                    </a:cubicBezTo>
                    <a:cubicBezTo>
                      <a:pt x="2332" y="2472"/>
                      <a:pt x="2338" y="2465"/>
                      <a:pt x="2341" y="2456"/>
                    </a:cubicBezTo>
                    <a:cubicBezTo>
                      <a:pt x="2344" y="2447"/>
                      <a:pt x="2342" y="2437"/>
                      <a:pt x="2338" y="2429"/>
                    </a:cubicBezTo>
                    <a:cubicBezTo>
                      <a:pt x="1454" y="928"/>
                      <a:pt x="1454" y="928"/>
                      <a:pt x="1454" y="928"/>
                    </a:cubicBezTo>
                    <a:cubicBezTo>
                      <a:pt x="1445" y="909"/>
                      <a:pt x="1343" y="718"/>
                      <a:pt x="1155" y="699"/>
                    </a:cubicBezTo>
                    <a:cubicBezTo>
                      <a:pt x="1153" y="699"/>
                      <a:pt x="1150" y="699"/>
                      <a:pt x="1148" y="699"/>
                    </a:cubicBezTo>
                    <a:cubicBezTo>
                      <a:pt x="1065" y="544"/>
                      <a:pt x="1065" y="544"/>
                      <a:pt x="1065" y="544"/>
                    </a:cubicBezTo>
                    <a:cubicBezTo>
                      <a:pt x="1087" y="495"/>
                      <a:pt x="1098" y="443"/>
                      <a:pt x="1098" y="389"/>
                    </a:cubicBezTo>
                    <a:cubicBezTo>
                      <a:pt x="1098" y="174"/>
                      <a:pt x="923" y="0"/>
                      <a:pt x="708" y="0"/>
                    </a:cubicBezTo>
                    <a:cubicBezTo>
                      <a:pt x="562" y="0"/>
                      <a:pt x="434" y="81"/>
                      <a:pt x="368" y="200"/>
                    </a:cubicBezTo>
                    <a:cubicBezTo>
                      <a:pt x="140" y="212"/>
                      <a:pt x="10" y="319"/>
                      <a:pt x="0" y="505"/>
                    </a:cubicBezTo>
                    <a:cubicBezTo>
                      <a:pt x="0" y="515"/>
                      <a:pt x="4" y="525"/>
                      <a:pt x="11" y="531"/>
                    </a:cubicBezTo>
                    <a:cubicBezTo>
                      <a:pt x="18" y="537"/>
                      <a:pt x="26" y="540"/>
                      <a:pt x="34" y="540"/>
                    </a:cubicBezTo>
                    <a:cubicBezTo>
                      <a:pt x="36" y="540"/>
                      <a:pt x="37" y="540"/>
                      <a:pt x="38" y="540"/>
                    </a:cubicBezTo>
                    <a:cubicBezTo>
                      <a:pt x="336" y="502"/>
                      <a:pt x="336" y="502"/>
                      <a:pt x="336" y="502"/>
                    </a:cubicBezTo>
                    <a:cubicBezTo>
                      <a:pt x="359" y="579"/>
                      <a:pt x="405" y="647"/>
                      <a:pt x="470" y="697"/>
                    </a:cubicBezTo>
                    <a:cubicBezTo>
                      <a:pt x="372" y="938"/>
                      <a:pt x="253" y="1377"/>
                      <a:pt x="455" y="1779"/>
                    </a:cubicBezTo>
                    <a:cubicBezTo>
                      <a:pt x="585" y="2038"/>
                      <a:pt x="828" y="2241"/>
                      <a:pt x="1178" y="2385"/>
                    </a:cubicBezTo>
                    <a:cubicBezTo>
                      <a:pt x="1118" y="2589"/>
                      <a:pt x="1118" y="2589"/>
                      <a:pt x="1118" y="2589"/>
                    </a:cubicBezTo>
                    <a:cubicBezTo>
                      <a:pt x="1001" y="2557"/>
                      <a:pt x="807" y="2552"/>
                      <a:pt x="725" y="2724"/>
                    </a:cubicBezTo>
                    <a:cubicBezTo>
                      <a:pt x="717" y="2741"/>
                      <a:pt x="724" y="2761"/>
                      <a:pt x="741" y="2769"/>
                    </a:cubicBezTo>
                    <a:cubicBezTo>
                      <a:pt x="746" y="2772"/>
                      <a:pt x="751" y="2773"/>
                      <a:pt x="755" y="2773"/>
                    </a:cubicBezTo>
                    <a:cubicBezTo>
                      <a:pt x="768" y="2773"/>
                      <a:pt x="780" y="2766"/>
                      <a:pt x="786" y="2754"/>
                    </a:cubicBezTo>
                    <a:cubicBezTo>
                      <a:pt x="856" y="2607"/>
                      <a:pt x="1029" y="2636"/>
                      <a:pt x="1098" y="2654"/>
                    </a:cubicBezTo>
                    <a:cubicBezTo>
                      <a:pt x="1094" y="2669"/>
                      <a:pt x="1094" y="2669"/>
                      <a:pt x="1094" y="2669"/>
                    </a:cubicBezTo>
                    <a:cubicBezTo>
                      <a:pt x="1053" y="2667"/>
                      <a:pt x="978" y="2670"/>
                      <a:pt x="908" y="2716"/>
                    </a:cubicBezTo>
                    <a:cubicBezTo>
                      <a:pt x="835" y="2764"/>
                      <a:pt x="787" y="2844"/>
                      <a:pt x="764" y="2954"/>
                    </a:cubicBezTo>
                    <a:cubicBezTo>
                      <a:pt x="761" y="2972"/>
                      <a:pt x="772" y="2990"/>
                      <a:pt x="791" y="2994"/>
                    </a:cubicBezTo>
                    <a:cubicBezTo>
                      <a:pt x="793" y="2994"/>
                      <a:pt x="795" y="2995"/>
                      <a:pt x="797" y="2995"/>
                    </a:cubicBezTo>
                    <a:cubicBezTo>
                      <a:pt x="813" y="2995"/>
                      <a:pt x="827" y="2984"/>
                      <a:pt x="830" y="2968"/>
                    </a:cubicBezTo>
                    <a:cubicBezTo>
                      <a:pt x="885" y="2700"/>
                      <a:pt x="1098" y="2736"/>
                      <a:pt x="1111" y="2739"/>
                    </a:cubicBezTo>
                    <a:cubicBezTo>
                      <a:pt x="1117" y="2740"/>
                      <a:pt x="1217" y="2768"/>
                      <a:pt x="1205" y="2925"/>
                    </a:cubicBezTo>
                    <a:cubicBezTo>
                      <a:pt x="1203" y="2944"/>
                      <a:pt x="1217" y="2960"/>
                      <a:pt x="1236" y="2962"/>
                    </a:cubicBezTo>
                    <a:cubicBezTo>
                      <a:pt x="1237" y="2962"/>
                      <a:pt x="1238" y="2962"/>
                      <a:pt x="1238" y="2962"/>
                    </a:cubicBezTo>
                    <a:cubicBezTo>
                      <a:pt x="1256" y="2962"/>
                      <a:pt x="1271" y="2948"/>
                      <a:pt x="1272" y="2931"/>
                    </a:cubicBezTo>
                    <a:cubicBezTo>
                      <a:pt x="1283" y="2787"/>
                      <a:pt x="1216" y="2714"/>
                      <a:pt x="1160" y="2686"/>
                    </a:cubicBezTo>
                    <a:cubicBezTo>
                      <a:pt x="1241" y="2410"/>
                      <a:pt x="1241" y="2410"/>
                      <a:pt x="1241" y="2410"/>
                    </a:cubicBezTo>
                    <a:cubicBezTo>
                      <a:pt x="1343" y="2449"/>
                      <a:pt x="1453" y="2483"/>
                      <a:pt x="1572" y="2512"/>
                    </a:cubicBezTo>
                    <a:close/>
                    <a:moveTo>
                      <a:pt x="388" y="424"/>
                    </a:moveTo>
                    <a:cubicBezTo>
                      <a:pt x="387" y="412"/>
                      <a:pt x="386" y="401"/>
                      <a:pt x="386" y="389"/>
                    </a:cubicBezTo>
                    <a:cubicBezTo>
                      <a:pt x="386" y="345"/>
                      <a:pt x="395" y="304"/>
                      <a:pt x="410" y="266"/>
                    </a:cubicBezTo>
                    <a:cubicBezTo>
                      <a:pt x="420" y="242"/>
                      <a:pt x="433" y="220"/>
                      <a:pt x="448" y="200"/>
                    </a:cubicBezTo>
                    <a:cubicBezTo>
                      <a:pt x="507" y="119"/>
                      <a:pt x="601" y="67"/>
                      <a:pt x="708" y="67"/>
                    </a:cubicBezTo>
                    <a:cubicBezTo>
                      <a:pt x="886" y="67"/>
                      <a:pt x="1030" y="211"/>
                      <a:pt x="1030" y="389"/>
                    </a:cubicBezTo>
                    <a:cubicBezTo>
                      <a:pt x="1030" y="438"/>
                      <a:pt x="1019" y="486"/>
                      <a:pt x="998" y="530"/>
                    </a:cubicBezTo>
                    <a:cubicBezTo>
                      <a:pt x="993" y="540"/>
                      <a:pt x="993" y="551"/>
                      <a:pt x="998" y="561"/>
                    </a:cubicBezTo>
                    <a:cubicBezTo>
                      <a:pt x="1074" y="704"/>
                      <a:pt x="1074" y="704"/>
                      <a:pt x="1074" y="704"/>
                    </a:cubicBezTo>
                    <a:cubicBezTo>
                      <a:pt x="997" y="719"/>
                      <a:pt x="902" y="767"/>
                      <a:pt x="823" y="865"/>
                    </a:cubicBezTo>
                    <a:cubicBezTo>
                      <a:pt x="822" y="866"/>
                      <a:pt x="821" y="867"/>
                      <a:pt x="820" y="868"/>
                    </a:cubicBezTo>
                    <a:cubicBezTo>
                      <a:pt x="805" y="864"/>
                      <a:pt x="793" y="858"/>
                      <a:pt x="787" y="851"/>
                    </a:cubicBezTo>
                    <a:cubicBezTo>
                      <a:pt x="755" y="813"/>
                      <a:pt x="700" y="796"/>
                      <a:pt x="650" y="808"/>
                    </a:cubicBezTo>
                    <a:cubicBezTo>
                      <a:pt x="600" y="819"/>
                      <a:pt x="564" y="857"/>
                      <a:pt x="551" y="911"/>
                    </a:cubicBezTo>
                    <a:cubicBezTo>
                      <a:pt x="546" y="929"/>
                      <a:pt x="538" y="941"/>
                      <a:pt x="525" y="948"/>
                    </a:cubicBezTo>
                    <a:cubicBezTo>
                      <a:pt x="504" y="961"/>
                      <a:pt x="475" y="960"/>
                      <a:pt x="456" y="958"/>
                    </a:cubicBezTo>
                    <a:cubicBezTo>
                      <a:pt x="481" y="856"/>
                      <a:pt x="513" y="767"/>
                      <a:pt x="542" y="698"/>
                    </a:cubicBezTo>
                    <a:cubicBezTo>
                      <a:pt x="549" y="683"/>
                      <a:pt x="543" y="666"/>
                      <a:pt x="530" y="657"/>
                    </a:cubicBezTo>
                    <a:cubicBezTo>
                      <a:pt x="469" y="617"/>
                      <a:pt x="425" y="558"/>
                      <a:pt x="403" y="491"/>
                    </a:cubicBezTo>
                    <a:cubicBezTo>
                      <a:pt x="396" y="470"/>
                      <a:pt x="391" y="447"/>
                      <a:pt x="388" y="424"/>
                    </a:cubicBezTo>
                    <a:close/>
                    <a:moveTo>
                      <a:pt x="1394" y="959"/>
                    </a:moveTo>
                    <a:cubicBezTo>
                      <a:pt x="1395" y="960"/>
                      <a:pt x="1395" y="960"/>
                      <a:pt x="1396" y="961"/>
                    </a:cubicBezTo>
                    <a:cubicBezTo>
                      <a:pt x="2260" y="2431"/>
                      <a:pt x="2260" y="2431"/>
                      <a:pt x="2260" y="2431"/>
                    </a:cubicBezTo>
                    <a:cubicBezTo>
                      <a:pt x="2222" y="2445"/>
                      <a:pt x="2186" y="2453"/>
                      <a:pt x="2153" y="2453"/>
                    </a:cubicBezTo>
                    <a:cubicBezTo>
                      <a:pt x="2153" y="2453"/>
                      <a:pt x="2153" y="2453"/>
                      <a:pt x="2153" y="2453"/>
                    </a:cubicBezTo>
                    <a:cubicBezTo>
                      <a:pt x="2063" y="2453"/>
                      <a:pt x="2010" y="2396"/>
                      <a:pt x="1984" y="2356"/>
                    </a:cubicBezTo>
                    <a:cubicBezTo>
                      <a:pt x="1976" y="2344"/>
                      <a:pt x="1971" y="2334"/>
                      <a:pt x="1967" y="2327"/>
                    </a:cubicBezTo>
                    <a:cubicBezTo>
                      <a:pt x="1965" y="2322"/>
                      <a:pt x="1963" y="2318"/>
                      <a:pt x="1963" y="2317"/>
                    </a:cubicBezTo>
                    <a:cubicBezTo>
                      <a:pt x="1958" y="2304"/>
                      <a:pt x="1945" y="2295"/>
                      <a:pt x="1931" y="2295"/>
                    </a:cubicBezTo>
                    <a:cubicBezTo>
                      <a:pt x="1929" y="2295"/>
                      <a:pt x="1927" y="2296"/>
                      <a:pt x="1925" y="2296"/>
                    </a:cubicBezTo>
                    <a:cubicBezTo>
                      <a:pt x="1924" y="2296"/>
                      <a:pt x="1922" y="2297"/>
                      <a:pt x="1920" y="2297"/>
                    </a:cubicBezTo>
                    <a:cubicBezTo>
                      <a:pt x="1874" y="2314"/>
                      <a:pt x="1830" y="2322"/>
                      <a:pt x="1788" y="2322"/>
                    </a:cubicBezTo>
                    <a:cubicBezTo>
                      <a:pt x="1593" y="2322"/>
                      <a:pt x="1516" y="2137"/>
                      <a:pt x="1513" y="2129"/>
                    </a:cubicBezTo>
                    <a:cubicBezTo>
                      <a:pt x="1509" y="2120"/>
                      <a:pt x="1502" y="2113"/>
                      <a:pt x="1492" y="2109"/>
                    </a:cubicBezTo>
                    <a:cubicBezTo>
                      <a:pt x="1483" y="2106"/>
                      <a:pt x="1473" y="2107"/>
                      <a:pt x="1464" y="2112"/>
                    </a:cubicBezTo>
                    <a:cubicBezTo>
                      <a:pt x="1447" y="2122"/>
                      <a:pt x="1424" y="2128"/>
                      <a:pt x="1396" y="2128"/>
                    </a:cubicBezTo>
                    <a:cubicBezTo>
                      <a:pt x="1205" y="2128"/>
                      <a:pt x="876" y="1894"/>
                      <a:pt x="784" y="1471"/>
                    </a:cubicBezTo>
                    <a:cubicBezTo>
                      <a:pt x="726" y="1209"/>
                      <a:pt x="784" y="1041"/>
                      <a:pt x="851" y="940"/>
                    </a:cubicBezTo>
                    <a:cubicBezTo>
                      <a:pt x="859" y="928"/>
                      <a:pt x="867" y="918"/>
                      <a:pt x="875" y="908"/>
                    </a:cubicBezTo>
                    <a:cubicBezTo>
                      <a:pt x="917" y="856"/>
                      <a:pt x="964" y="820"/>
                      <a:pt x="1009" y="798"/>
                    </a:cubicBezTo>
                    <a:cubicBezTo>
                      <a:pt x="1045" y="780"/>
                      <a:pt x="1079" y="770"/>
                      <a:pt x="1108" y="767"/>
                    </a:cubicBezTo>
                    <a:cubicBezTo>
                      <a:pt x="1116" y="766"/>
                      <a:pt x="1124" y="765"/>
                      <a:pt x="1131" y="765"/>
                    </a:cubicBezTo>
                    <a:cubicBezTo>
                      <a:pt x="1136" y="765"/>
                      <a:pt x="1141" y="765"/>
                      <a:pt x="1146" y="766"/>
                    </a:cubicBezTo>
                    <a:cubicBezTo>
                      <a:pt x="1147" y="766"/>
                      <a:pt x="1147" y="766"/>
                      <a:pt x="1148" y="766"/>
                    </a:cubicBezTo>
                    <a:cubicBezTo>
                      <a:pt x="1162" y="767"/>
                      <a:pt x="1175" y="770"/>
                      <a:pt x="1188" y="774"/>
                    </a:cubicBezTo>
                    <a:cubicBezTo>
                      <a:pt x="1320" y="812"/>
                      <a:pt x="1394" y="957"/>
                      <a:pt x="1394" y="959"/>
                    </a:cubicBezTo>
                    <a:close/>
                    <a:moveTo>
                      <a:pt x="441" y="1024"/>
                    </a:moveTo>
                    <a:cubicBezTo>
                      <a:pt x="450" y="1025"/>
                      <a:pt x="463" y="1027"/>
                      <a:pt x="477" y="1027"/>
                    </a:cubicBezTo>
                    <a:cubicBezTo>
                      <a:pt x="502" y="1027"/>
                      <a:pt x="532" y="1022"/>
                      <a:pt x="559" y="1007"/>
                    </a:cubicBezTo>
                    <a:cubicBezTo>
                      <a:pt x="588" y="990"/>
                      <a:pt x="607" y="962"/>
                      <a:pt x="616" y="928"/>
                    </a:cubicBezTo>
                    <a:cubicBezTo>
                      <a:pt x="624" y="898"/>
                      <a:pt x="641" y="879"/>
                      <a:pt x="665" y="873"/>
                    </a:cubicBezTo>
                    <a:cubicBezTo>
                      <a:pt x="690" y="867"/>
                      <a:pt x="720" y="876"/>
                      <a:pt x="736" y="894"/>
                    </a:cubicBezTo>
                    <a:cubicBezTo>
                      <a:pt x="747" y="908"/>
                      <a:pt x="763" y="918"/>
                      <a:pt x="781" y="926"/>
                    </a:cubicBezTo>
                    <a:cubicBezTo>
                      <a:pt x="712" y="1040"/>
                      <a:pt x="660" y="1219"/>
                      <a:pt x="718" y="1486"/>
                    </a:cubicBezTo>
                    <a:cubicBezTo>
                      <a:pt x="819" y="1949"/>
                      <a:pt x="1177" y="2195"/>
                      <a:pt x="1396" y="2195"/>
                    </a:cubicBezTo>
                    <a:cubicBezTo>
                      <a:pt x="1422" y="2195"/>
                      <a:pt x="1445" y="2192"/>
                      <a:pt x="1465" y="2185"/>
                    </a:cubicBezTo>
                    <a:cubicBezTo>
                      <a:pt x="1496" y="2243"/>
                      <a:pt x="1577" y="2359"/>
                      <a:pt x="1729" y="2384"/>
                    </a:cubicBezTo>
                    <a:cubicBezTo>
                      <a:pt x="1578" y="2444"/>
                      <a:pt x="1578" y="2444"/>
                      <a:pt x="1578" y="2444"/>
                    </a:cubicBezTo>
                    <a:cubicBezTo>
                      <a:pt x="1037" y="2309"/>
                      <a:pt x="680" y="2075"/>
                      <a:pt x="515" y="1749"/>
                    </a:cubicBezTo>
                    <a:cubicBezTo>
                      <a:pt x="392" y="1503"/>
                      <a:pt x="397" y="1241"/>
                      <a:pt x="441" y="1024"/>
                    </a:cubicBezTo>
                    <a:close/>
                    <a:moveTo>
                      <a:pt x="73" y="468"/>
                    </a:moveTo>
                    <a:cubicBezTo>
                      <a:pt x="99" y="331"/>
                      <a:pt x="217" y="283"/>
                      <a:pt x="337" y="270"/>
                    </a:cubicBezTo>
                    <a:cubicBezTo>
                      <a:pt x="325" y="308"/>
                      <a:pt x="319" y="347"/>
                      <a:pt x="319" y="389"/>
                    </a:cubicBezTo>
                    <a:cubicBezTo>
                      <a:pt x="319" y="405"/>
                      <a:pt x="320" y="421"/>
                      <a:pt x="321" y="436"/>
                    </a:cubicBezTo>
                    <a:lnTo>
                      <a:pt x="73" y="46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NZ"/>
              </a:p>
            </p:txBody>
          </p:sp>
        </p:grpSp>
        <p:grpSp>
          <p:nvGrpSpPr>
            <p:cNvPr id="217127" name="Grupa 15">
              <a:extLst>
                <a:ext uri="{FF2B5EF4-FFF2-40B4-BE49-F238E27FC236}">
                  <a16:creationId xmlns:a16="http://schemas.microsoft.com/office/drawing/2014/main" id="{143E5FCC-72EB-0597-824E-C1BD55737D7B}"/>
                </a:ext>
              </a:extLst>
            </p:cNvPr>
            <p:cNvGrpSpPr>
              <a:grpSpLocks/>
            </p:cNvGrpSpPr>
            <p:nvPr/>
          </p:nvGrpSpPr>
          <p:grpSpPr bwMode="auto">
            <a:xfrm>
              <a:off x="371475" y="3695348"/>
              <a:ext cx="903591" cy="903592"/>
              <a:chOff x="3306643" y="4121666"/>
              <a:chExt cx="1071890" cy="1071890"/>
            </a:xfrm>
          </p:grpSpPr>
          <p:sp>
            <p:nvSpPr>
              <p:cNvPr id="25" name="Elipsa 24">
                <a:extLst>
                  <a:ext uri="{FF2B5EF4-FFF2-40B4-BE49-F238E27FC236}">
                    <a16:creationId xmlns:a16="http://schemas.microsoft.com/office/drawing/2014/main" id="{6D0D3518-45A4-2D6D-223B-63245C8D3E2F}"/>
                  </a:ext>
                </a:extLst>
              </p:cNvPr>
              <p:cNvSpPr/>
              <p:nvPr/>
            </p:nvSpPr>
            <p:spPr>
              <a:xfrm>
                <a:off x="3307056" y="4120650"/>
                <a:ext cx="1072007" cy="1072330"/>
              </a:xfrm>
              <a:prstGeom prst="ellipse">
                <a:avLst/>
              </a:prstGeom>
              <a:solidFill>
                <a:srgbClr val="00713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sz="1100"/>
              </a:p>
            </p:txBody>
          </p:sp>
          <p:sp>
            <p:nvSpPr>
              <p:cNvPr id="217137" name="pole tekstowe 25">
                <a:extLst>
                  <a:ext uri="{FF2B5EF4-FFF2-40B4-BE49-F238E27FC236}">
                    <a16:creationId xmlns:a16="http://schemas.microsoft.com/office/drawing/2014/main" id="{D1EC9570-47C9-AB03-F668-BAF1EA1D1385}"/>
                  </a:ext>
                </a:extLst>
              </p:cNvPr>
              <p:cNvSpPr txBox="1">
                <a:spLocks noChangeArrowheads="1"/>
              </p:cNvSpPr>
              <p:nvPr/>
            </p:nvSpPr>
            <p:spPr bwMode="auto">
              <a:xfrm>
                <a:off x="3605031" y="4132368"/>
                <a:ext cx="736615" cy="10609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4400" b="1">
                    <a:solidFill>
                      <a:schemeClr val="bg1"/>
                    </a:solidFill>
                    <a:latin typeface="Century Gothic" panose="020B0502020202020204" pitchFamily="34" charset="0"/>
                  </a:rPr>
                  <a:t>S</a:t>
                </a:r>
              </a:p>
            </p:txBody>
          </p:sp>
          <p:sp>
            <p:nvSpPr>
              <p:cNvPr id="217138" name="Freeform 5">
                <a:extLst>
                  <a:ext uri="{FF2B5EF4-FFF2-40B4-BE49-F238E27FC236}">
                    <a16:creationId xmlns:a16="http://schemas.microsoft.com/office/drawing/2014/main" id="{65F3EAED-8D5C-4E2B-476C-2BDF3AD83917}"/>
                  </a:ext>
                </a:extLst>
              </p:cNvPr>
              <p:cNvSpPr>
                <a:spLocks noEditPoints="1"/>
              </p:cNvSpPr>
              <p:nvPr/>
            </p:nvSpPr>
            <p:spPr bwMode="auto">
              <a:xfrm>
                <a:off x="3516416" y="4330904"/>
                <a:ext cx="525502" cy="632112"/>
              </a:xfrm>
              <a:custGeom>
                <a:avLst/>
                <a:gdLst>
                  <a:gd name="T0" fmla="*/ 29811445 w 2410"/>
                  <a:gd name="T1" fmla="*/ 122286488 h 2895"/>
                  <a:gd name="T2" fmla="*/ 37513865 w 2410"/>
                  <a:gd name="T3" fmla="*/ 129818992 h 2895"/>
                  <a:gd name="T4" fmla="*/ 29098201 w 2410"/>
                  <a:gd name="T5" fmla="*/ 138019199 h 2895"/>
                  <a:gd name="T6" fmla="*/ 55723927 w 2410"/>
                  <a:gd name="T7" fmla="*/ 135397080 h 2895"/>
                  <a:gd name="T8" fmla="*/ 43409518 w 2410"/>
                  <a:gd name="T9" fmla="*/ 128674859 h 2895"/>
                  <a:gd name="T10" fmla="*/ 46642773 w 2410"/>
                  <a:gd name="T11" fmla="*/ 123859672 h 2895"/>
                  <a:gd name="T12" fmla="*/ 114490968 w 2410"/>
                  <a:gd name="T13" fmla="*/ 93395367 h 2895"/>
                  <a:gd name="T14" fmla="*/ 111638212 w 2410"/>
                  <a:gd name="T15" fmla="*/ 82573042 h 2895"/>
                  <a:gd name="T16" fmla="*/ 91573630 w 2410"/>
                  <a:gd name="T17" fmla="*/ 69510267 h 2895"/>
                  <a:gd name="T18" fmla="*/ 35136459 w 2410"/>
                  <a:gd name="T19" fmla="*/ 5053621 h 2895"/>
                  <a:gd name="T20" fmla="*/ 47535 w 2410"/>
                  <a:gd name="T21" fmla="*/ 19832814 h 2895"/>
                  <a:gd name="T22" fmla="*/ 12552084 w 2410"/>
                  <a:gd name="T23" fmla="*/ 21644432 h 2895"/>
                  <a:gd name="T24" fmla="*/ 1711697 w 2410"/>
                  <a:gd name="T25" fmla="*/ 73276519 h 2895"/>
                  <a:gd name="T26" fmla="*/ 34946319 w 2410"/>
                  <a:gd name="T27" fmla="*/ 111941031 h 2895"/>
                  <a:gd name="T28" fmla="*/ 101273175 w 2410"/>
                  <a:gd name="T29" fmla="*/ 85910462 h 2895"/>
                  <a:gd name="T30" fmla="*/ 94141176 w 2410"/>
                  <a:gd name="T31" fmla="*/ 84813928 h 2895"/>
                  <a:gd name="T32" fmla="*/ 76073719 w 2410"/>
                  <a:gd name="T33" fmla="*/ 88198729 h 2895"/>
                  <a:gd name="T34" fmla="*/ 43599658 w 2410"/>
                  <a:gd name="T35" fmla="*/ 85195378 h 2895"/>
                  <a:gd name="T36" fmla="*/ 75598151 w 2410"/>
                  <a:gd name="T37" fmla="*/ 77471821 h 2895"/>
                  <a:gd name="T38" fmla="*/ 87056929 w 2410"/>
                  <a:gd name="T39" fmla="*/ 77281205 h 2895"/>
                  <a:gd name="T40" fmla="*/ 102699445 w 2410"/>
                  <a:gd name="T41" fmla="*/ 85815045 h 2895"/>
                  <a:gd name="T42" fmla="*/ 88768626 w 2410"/>
                  <a:gd name="T43" fmla="*/ 71655518 h 2895"/>
                  <a:gd name="T44" fmla="*/ 76311394 w 2410"/>
                  <a:gd name="T45" fmla="*/ 74325454 h 2895"/>
                  <a:gd name="T46" fmla="*/ 73458638 w 2410"/>
                  <a:gd name="T47" fmla="*/ 74754504 h 2895"/>
                  <a:gd name="T48" fmla="*/ 55343647 w 2410"/>
                  <a:gd name="T49" fmla="*/ 77567239 h 2895"/>
                  <a:gd name="T50" fmla="*/ 42791562 w 2410"/>
                  <a:gd name="T51" fmla="*/ 81953375 h 2895"/>
                  <a:gd name="T52" fmla="*/ 37371260 w 2410"/>
                  <a:gd name="T53" fmla="*/ 80666225 h 2895"/>
                  <a:gd name="T54" fmla="*/ 34946319 w 2410"/>
                  <a:gd name="T55" fmla="*/ 46626066 h 2895"/>
                  <a:gd name="T56" fmla="*/ 47118123 w 2410"/>
                  <a:gd name="T57" fmla="*/ 48104051 h 2895"/>
                  <a:gd name="T58" fmla="*/ 58291473 w 2410"/>
                  <a:gd name="T59" fmla="*/ 54397222 h 2895"/>
                  <a:gd name="T60" fmla="*/ 29288342 w 2410"/>
                  <a:gd name="T61" fmla="*/ 47579583 h 2895"/>
                  <a:gd name="T62" fmla="*/ 65185579 w 2410"/>
                  <a:gd name="T63" fmla="*/ 95588435 h 2895"/>
                  <a:gd name="T64" fmla="*/ 95520128 w 2410"/>
                  <a:gd name="T65" fmla="*/ 88198729 h 2895"/>
                  <a:gd name="T66" fmla="*/ 101986419 w 2410"/>
                  <a:gd name="T67" fmla="*/ 89104647 h 2895"/>
                  <a:gd name="T68" fmla="*/ 44836005 w 2410"/>
                  <a:gd name="T69" fmla="*/ 107364059 h 2895"/>
                  <a:gd name="T70" fmla="*/ 29288342 w 2410"/>
                  <a:gd name="T71" fmla="*/ 47579583 h 2895"/>
                  <a:gd name="T72" fmla="*/ 45739389 w 2410"/>
                  <a:gd name="T73" fmla="*/ 110463046 h 2895"/>
                  <a:gd name="T74" fmla="*/ 15024560 w 2410"/>
                  <a:gd name="T75" fmla="*/ 19499181 h 2895"/>
                  <a:gd name="T76" fmla="*/ 24391143 w 2410"/>
                  <a:gd name="T77" fmla="*/ 3242003 h 2895"/>
                  <a:gd name="T78" fmla="*/ 15024560 w 2410"/>
                  <a:gd name="T79" fmla="*/ 19499181 h 2895"/>
                  <a:gd name="T80" fmla="*/ 10365036 w 2410"/>
                  <a:gd name="T81" fmla="*/ 14064110 h 2895"/>
                  <a:gd name="T82" fmla="*/ 16593652 w 2410"/>
                  <a:gd name="T83" fmla="*/ 42478363 h 2895"/>
                  <a:gd name="T84" fmla="*/ 38369714 w 2410"/>
                  <a:gd name="T85" fmla="*/ 14922210 h 2895"/>
                  <a:gd name="T86" fmla="*/ 33567585 w 2410"/>
                  <a:gd name="T87" fmla="*/ 43717914 h 28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10" h="2895">
                    <a:moveTo>
                      <a:pt x="912" y="2581"/>
                    </a:moveTo>
                    <a:cubicBezTo>
                      <a:pt x="847" y="2677"/>
                      <a:pt x="847" y="2677"/>
                      <a:pt x="847" y="2677"/>
                    </a:cubicBezTo>
                    <a:cubicBezTo>
                      <a:pt x="627" y="2565"/>
                      <a:pt x="627" y="2565"/>
                      <a:pt x="627" y="2565"/>
                    </a:cubicBezTo>
                    <a:cubicBezTo>
                      <a:pt x="610" y="2556"/>
                      <a:pt x="590" y="2563"/>
                      <a:pt x="581" y="2579"/>
                    </a:cubicBezTo>
                    <a:cubicBezTo>
                      <a:pt x="573" y="2596"/>
                      <a:pt x="580" y="2616"/>
                      <a:pt x="596" y="2625"/>
                    </a:cubicBezTo>
                    <a:cubicBezTo>
                      <a:pt x="789" y="2723"/>
                      <a:pt x="789" y="2723"/>
                      <a:pt x="789" y="2723"/>
                    </a:cubicBezTo>
                    <a:cubicBezTo>
                      <a:pt x="595" y="2832"/>
                      <a:pt x="595" y="2832"/>
                      <a:pt x="595" y="2832"/>
                    </a:cubicBezTo>
                    <a:cubicBezTo>
                      <a:pt x="579" y="2841"/>
                      <a:pt x="573" y="2862"/>
                      <a:pt x="582" y="2878"/>
                    </a:cubicBezTo>
                    <a:cubicBezTo>
                      <a:pt x="588" y="2889"/>
                      <a:pt x="600" y="2895"/>
                      <a:pt x="612" y="2895"/>
                    </a:cubicBezTo>
                    <a:cubicBezTo>
                      <a:pt x="617" y="2895"/>
                      <a:pt x="623" y="2894"/>
                      <a:pt x="628" y="2891"/>
                    </a:cubicBezTo>
                    <a:cubicBezTo>
                      <a:pt x="868" y="2757"/>
                      <a:pt x="868" y="2757"/>
                      <a:pt x="868" y="2757"/>
                    </a:cubicBezTo>
                    <a:cubicBezTo>
                      <a:pt x="1172" y="2840"/>
                      <a:pt x="1172" y="2840"/>
                      <a:pt x="1172" y="2840"/>
                    </a:cubicBezTo>
                    <a:cubicBezTo>
                      <a:pt x="1190" y="2845"/>
                      <a:pt x="1208" y="2834"/>
                      <a:pt x="1213" y="2817"/>
                    </a:cubicBezTo>
                    <a:cubicBezTo>
                      <a:pt x="1218" y="2799"/>
                      <a:pt x="1208" y="2780"/>
                      <a:pt x="1190" y="2775"/>
                    </a:cubicBezTo>
                    <a:cubicBezTo>
                      <a:pt x="913" y="2699"/>
                      <a:pt x="913" y="2699"/>
                      <a:pt x="913" y="2699"/>
                    </a:cubicBezTo>
                    <a:cubicBezTo>
                      <a:pt x="981" y="2599"/>
                      <a:pt x="981" y="2599"/>
                      <a:pt x="981" y="2599"/>
                    </a:cubicBezTo>
                    <a:cubicBezTo>
                      <a:pt x="981" y="2599"/>
                      <a:pt x="981" y="2599"/>
                      <a:pt x="981" y="2598"/>
                    </a:cubicBezTo>
                    <a:cubicBezTo>
                      <a:pt x="981" y="2598"/>
                      <a:pt x="981" y="2598"/>
                      <a:pt x="981" y="2598"/>
                    </a:cubicBezTo>
                    <a:cubicBezTo>
                      <a:pt x="1206" y="2260"/>
                      <a:pt x="1206" y="2260"/>
                      <a:pt x="1206" y="2260"/>
                    </a:cubicBezTo>
                    <a:cubicBezTo>
                      <a:pt x="2382" y="1987"/>
                      <a:pt x="2382" y="1987"/>
                      <a:pt x="2382" y="1987"/>
                    </a:cubicBezTo>
                    <a:cubicBezTo>
                      <a:pt x="2396" y="1984"/>
                      <a:pt x="2406" y="1973"/>
                      <a:pt x="2408" y="1959"/>
                    </a:cubicBezTo>
                    <a:cubicBezTo>
                      <a:pt x="2410" y="1945"/>
                      <a:pt x="2403" y="1932"/>
                      <a:pt x="2391" y="1925"/>
                    </a:cubicBezTo>
                    <a:cubicBezTo>
                      <a:pt x="2243" y="1845"/>
                      <a:pt x="2243" y="1845"/>
                      <a:pt x="2243" y="1845"/>
                    </a:cubicBezTo>
                    <a:cubicBezTo>
                      <a:pt x="2290" y="1823"/>
                      <a:pt x="2326" y="1785"/>
                      <a:pt x="2348" y="1732"/>
                    </a:cubicBezTo>
                    <a:cubicBezTo>
                      <a:pt x="2355" y="1716"/>
                      <a:pt x="2349" y="1698"/>
                      <a:pt x="2334" y="1689"/>
                    </a:cubicBezTo>
                    <a:cubicBezTo>
                      <a:pt x="1934" y="1463"/>
                      <a:pt x="1934" y="1463"/>
                      <a:pt x="1934" y="1463"/>
                    </a:cubicBezTo>
                    <a:cubicBezTo>
                      <a:pt x="1931" y="1461"/>
                      <a:pt x="1929" y="1459"/>
                      <a:pt x="1926" y="1458"/>
                    </a:cubicBezTo>
                    <a:cubicBezTo>
                      <a:pt x="1925" y="1458"/>
                      <a:pt x="1924" y="1458"/>
                      <a:pt x="1924" y="1458"/>
                    </a:cubicBezTo>
                    <a:cubicBezTo>
                      <a:pt x="1049" y="964"/>
                      <a:pt x="1049" y="964"/>
                      <a:pt x="1049" y="964"/>
                    </a:cubicBezTo>
                    <a:cubicBezTo>
                      <a:pt x="1005" y="358"/>
                      <a:pt x="759" y="124"/>
                      <a:pt x="739" y="106"/>
                    </a:cubicBezTo>
                    <a:cubicBezTo>
                      <a:pt x="685" y="41"/>
                      <a:pt x="604" y="0"/>
                      <a:pt x="513" y="0"/>
                    </a:cubicBezTo>
                    <a:cubicBezTo>
                      <a:pt x="395" y="0"/>
                      <a:pt x="293" y="70"/>
                      <a:pt x="246" y="170"/>
                    </a:cubicBezTo>
                    <a:cubicBezTo>
                      <a:pt x="161" y="188"/>
                      <a:pt x="21" y="256"/>
                      <a:pt x="1" y="416"/>
                    </a:cubicBezTo>
                    <a:cubicBezTo>
                      <a:pt x="0" y="425"/>
                      <a:pt x="3" y="435"/>
                      <a:pt x="9" y="442"/>
                    </a:cubicBezTo>
                    <a:cubicBezTo>
                      <a:pt x="15" y="449"/>
                      <a:pt x="25" y="454"/>
                      <a:pt x="34" y="454"/>
                    </a:cubicBezTo>
                    <a:cubicBezTo>
                      <a:pt x="264" y="454"/>
                      <a:pt x="264" y="454"/>
                      <a:pt x="264" y="454"/>
                    </a:cubicBezTo>
                    <a:cubicBezTo>
                      <a:pt x="296" y="503"/>
                      <a:pt x="342" y="542"/>
                      <a:pt x="396" y="566"/>
                    </a:cubicBezTo>
                    <a:cubicBezTo>
                      <a:pt x="393" y="609"/>
                      <a:pt x="376" y="716"/>
                      <a:pt x="291" y="856"/>
                    </a:cubicBezTo>
                    <a:cubicBezTo>
                      <a:pt x="202" y="1002"/>
                      <a:pt x="36" y="1275"/>
                      <a:pt x="36" y="1537"/>
                    </a:cubicBezTo>
                    <a:cubicBezTo>
                      <a:pt x="36" y="1543"/>
                      <a:pt x="37" y="1549"/>
                      <a:pt x="40" y="1553"/>
                    </a:cubicBezTo>
                    <a:cubicBezTo>
                      <a:pt x="37" y="1579"/>
                      <a:pt x="36" y="1606"/>
                      <a:pt x="36" y="1632"/>
                    </a:cubicBezTo>
                    <a:cubicBezTo>
                      <a:pt x="36" y="2021"/>
                      <a:pt x="348" y="2339"/>
                      <a:pt x="735" y="2348"/>
                    </a:cubicBezTo>
                    <a:lnTo>
                      <a:pt x="912" y="2581"/>
                    </a:lnTo>
                    <a:close/>
                    <a:moveTo>
                      <a:pt x="2160" y="1800"/>
                    </a:moveTo>
                    <a:cubicBezTo>
                      <a:pt x="2150" y="1801"/>
                      <a:pt x="2140" y="1802"/>
                      <a:pt x="2130" y="1802"/>
                    </a:cubicBezTo>
                    <a:cubicBezTo>
                      <a:pt x="2115" y="1802"/>
                      <a:pt x="2100" y="1800"/>
                      <a:pt x="2086" y="1798"/>
                    </a:cubicBezTo>
                    <a:cubicBezTo>
                      <a:pt x="2041" y="1792"/>
                      <a:pt x="2007" y="1778"/>
                      <a:pt x="2007" y="1778"/>
                    </a:cubicBezTo>
                    <a:cubicBezTo>
                      <a:pt x="1998" y="1774"/>
                      <a:pt x="1988" y="1775"/>
                      <a:pt x="1980" y="1779"/>
                    </a:cubicBezTo>
                    <a:cubicBezTo>
                      <a:pt x="1973" y="1782"/>
                      <a:pt x="1968" y="1787"/>
                      <a:pt x="1964" y="1793"/>
                    </a:cubicBezTo>
                    <a:cubicBezTo>
                      <a:pt x="1930" y="1859"/>
                      <a:pt x="1872" y="1890"/>
                      <a:pt x="1786" y="1890"/>
                    </a:cubicBezTo>
                    <a:cubicBezTo>
                      <a:pt x="1692" y="1890"/>
                      <a:pt x="1601" y="1850"/>
                      <a:pt x="1600" y="1850"/>
                    </a:cubicBezTo>
                    <a:cubicBezTo>
                      <a:pt x="1583" y="1842"/>
                      <a:pt x="1564" y="1849"/>
                      <a:pt x="1556" y="1866"/>
                    </a:cubicBezTo>
                    <a:cubicBezTo>
                      <a:pt x="1534" y="1911"/>
                      <a:pt x="1465" y="1938"/>
                      <a:pt x="1371" y="1938"/>
                    </a:cubicBezTo>
                    <a:cubicBezTo>
                      <a:pt x="1232" y="1938"/>
                      <a:pt x="1070" y="1883"/>
                      <a:pt x="917" y="1787"/>
                    </a:cubicBezTo>
                    <a:cubicBezTo>
                      <a:pt x="920" y="1787"/>
                      <a:pt x="923" y="1787"/>
                      <a:pt x="927" y="1787"/>
                    </a:cubicBezTo>
                    <a:cubicBezTo>
                      <a:pt x="1035" y="1787"/>
                      <a:pt x="1120" y="1757"/>
                      <a:pt x="1163" y="1700"/>
                    </a:cubicBezTo>
                    <a:cubicBezTo>
                      <a:pt x="1283" y="1746"/>
                      <a:pt x="1489" y="1776"/>
                      <a:pt x="1590" y="1625"/>
                    </a:cubicBezTo>
                    <a:cubicBezTo>
                      <a:pt x="1630" y="1638"/>
                      <a:pt x="1681" y="1647"/>
                      <a:pt x="1732" y="1644"/>
                    </a:cubicBezTo>
                    <a:cubicBezTo>
                      <a:pt x="1751" y="1643"/>
                      <a:pt x="1769" y="1641"/>
                      <a:pt x="1788" y="1636"/>
                    </a:cubicBezTo>
                    <a:cubicBezTo>
                      <a:pt x="1803" y="1633"/>
                      <a:pt x="1817" y="1628"/>
                      <a:pt x="1831" y="1621"/>
                    </a:cubicBezTo>
                    <a:cubicBezTo>
                      <a:pt x="1868" y="1605"/>
                      <a:pt x="1901" y="1577"/>
                      <a:pt x="1926" y="1536"/>
                    </a:cubicBezTo>
                    <a:cubicBezTo>
                      <a:pt x="2272" y="1732"/>
                      <a:pt x="2272" y="1732"/>
                      <a:pt x="2272" y="1732"/>
                    </a:cubicBezTo>
                    <a:cubicBezTo>
                      <a:pt x="2247" y="1771"/>
                      <a:pt x="2210" y="1794"/>
                      <a:pt x="2160" y="1800"/>
                    </a:cubicBezTo>
                    <a:close/>
                    <a:moveTo>
                      <a:pt x="1863" y="1500"/>
                    </a:moveTo>
                    <a:cubicBezTo>
                      <a:pt x="1869" y="1499"/>
                      <a:pt x="1869" y="1499"/>
                      <a:pt x="1869" y="1499"/>
                    </a:cubicBezTo>
                    <a:cubicBezTo>
                      <a:pt x="1869" y="1500"/>
                      <a:pt x="1868" y="1502"/>
                      <a:pt x="1867" y="1503"/>
                    </a:cubicBezTo>
                    <a:cubicBezTo>
                      <a:pt x="1837" y="1550"/>
                      <a:pt x="1792" y="1570"/>
                      <a:pt x="1747" y="1576"/>
                    </a:cubicBezTo>
                    <a:cubicBezTo>
                      <a:pt x="1722" y="1579"/>
                      <a:pt x="1697" y="1578"/>
                      <a:pt x="1674" y="1575"/>
                    </a:cubicBezTo>
                    <a:cubicBezTo>
                      <a:pt x="1646" y="1571"/>
                      <a:pt x="1621" y="1564"/>
                      <a:pt x="1605" y="1559"/>
                    </a:cubicBezTo>
                    <a:cubicBezTo>
                      <a:pt x="1595" y="1556"/>
                      <a:pt x="1589" y="1553"/>
                      <a:pt x="1588" y="1553"/>
                    </a:cubicBezTo>
                    <a:cubicBezTo>
                      <a:pt x="1579" y="1549"/>
                      <a:pt x="1570" y="1549"/>
                      <a:pt x="1562" y="1552"/>
                    </a:cubicBezTo>
                    <a:cubicBezTo>
                      <a:pt x="1555" y="1555"/>
                      <a:pt x="1549" y="1561"/>
                      <a:pt x="1545" y="1568"/>
                    </a:cubicBezTo>
                    <a:cubicBezTo>
                      <a:pt x="1544" y="1570"/>
                      <a:pt x="1543" y="1571"/>
                      <a:pt x="1542" y="1573"/>
                    </a:cubicBezTo>
                    <a:cubicBezTo>
                      <a:pt x="1469" y="1705"/>
                      <a:pt x="1302" y="1674"/>
                      <a:pt x="1217" y="1647"/>
                    </a:cubicBezTo>
                    <a:cubicBezTo>
                      <a:pt x="1187" y="1637"/>
                      <a:pt x="1167" y="1629"/>
                      <a:pt x="1164" y="1627"/>
                    </a:cubicBezTo>
                    <a:cubicBezTo>
                      <a:pt x="1147" y="1620"/>
                      <a:pt x="1127" y="1627"/>
                      <a:pt x="1119" y="1643"/>
                    </a:cubicBezTo>
                    <a:cubicBezTo>
                      <a:pt x="1114" y="1655"/>
                      <a:pt x="1105" y="1665"/>
                      <a:pt x="1094" y="1675"/>
                    </a:cubicBezTo>
                    <a:cubicBezTo>
                      <a:pt x="1056" y="1707"/>
                      <a:pt x="986" y="1723"/>
                      <a:pt x="900" y="1719"/>
                    </a:cubicBezTo>
                    <a:cubicBezTo>
                      <a:pt x="871" y="1717"/>
                      <a:pt x="840" y="1714"/>
                      <a:pt x="808" y="1708"/>
                    </a:cubicBezTo>
                    <a:cubicBezTo>
                      <a:pt x="807" y="1708"/>
                      <a:pt x="806" y="1708"/>
                      <a:pt x="805" y="1707"/>
                    </a:cubicBezTo>
                    <a:cubicBezTo>
                      <a:pt x="798" y="1702"/>
                      <a:pt x="792" y="1698"/>
                      <a:pt x="786" y="1692"/>
                    </a:cubicBezTo>
                    <a:cubicBezTo>
                      <a:pt x="601" y="1540"/>
                      <a:pt x="576" y="1373"/>
                      <a:pt x="588" y="1258"/>
                    </a:cubicBezTo>
                    <a:cubicBezTo>
                      <a:pt x="601" y="1131"/>
                      <a:pt x="666" y="1022"/>
                      <a:pt x="725" y="984"/>
                    </a:cubicBezTo>
                    <a:cubicBezTo>
                      <a:pt x="728" y="982"/>
                      <a:pt x="731" y="980"/>
                      <a:pt x="735" y="978"/>
                    </a:cubicBezTo>
                    <a:cubicBezTo>
                      <a:pt x="761" y="964"/>
                      <a:pt x="792" y="957"/>
                      <a:pt x="824" y="957"/>
                    </a:cubicBezTo>
                    <a:cubicBezTo>
                      <a:pt x="897" y="957"/>
                      <a:pt x="962" y="992"/>
                      <a:pt x="984" y="1004"/>
                    </a:cubicBezTo>
                    <a:cubicBezTo>
                      <a:pt x="989" y="1007"/>
                      <a:pt x="991" y="1009"/>
                      <a:pt x="991" y="1009"/>
                    </a:cubicBezTo>
                    <a:cubicBezTo>
                      <a:pt x="992" y="1009"/>
                      <a:pt x="993" y="1010"/>
                      <a:pt x="994" y="1010"/>
                    </a:cubicBezTo>
                    <a:cubicBezTo>
                      <a:pt x="1034" y="1033"/>
                      <a:pt x="1034" y="1033"/>
                      <a:pt x="1034" y="1033"/>
                    </a:cubicBezTo>
                    <a:cubicBezTo>
                      <a:pt x="1226" y="1141"/>
                      <a:pt x="1226" y="1141"/>
                      <a:pt x="1226" y="1141"/>
                    </a:cubicBezTo>
                    <a:cubicBezTo>
                      <a:pt x="1319" y="1194"/>
                      <a:pt x="1319" y="1194"/>
                      <a:pt x="1319" y="1194"/>
                    </a:cubicBezTo>
                    <a:lnTo>
                      <a:pt x="1863" y="1500"/>
                    </a:lnTo>
                    <a:close/>
                    <a:moveTo>
                      <a:pt x="616" y="998"/>
                    </a:moveTo>
                    <a:cubicBezTo>
                      <a:pt x="570" y="1059"/>
                      <a:pt x="531" y="1148"/>
                      <a:pt x="520" y="1251"/>
                    </a:cubicBezTo>
                    <a:cubicBezTo>
                      <a:pt x="501" y="1436"/>
                      <a:pt x="580" y="1611"/>
                      <a:pt x="743" y="1745"/>
                    </a:cubicBezTo>
                    <a:cubicBezTo>
                      <a:pt x="942" y="1908"/>
                      <a:pt x="1176" y="2005"/>
                      <a:pt x="1371" y="2005"/>
                    </a:cubicBezTo>
                    <a:cubicBezTo>
                      <a:pt x="1476" y="2005"/>
                      <a:pt x="1558" y="1975"/>
                      <a:pt x="1600" y="1922"/>
                    </a:cubicBezTo>
                    <a:cubicBezTo>
                      <a:pt x="1637" y="1936"/>
                      <a:pt x="1709" y="1958"/>
                      <a:pt x="1786" y="1958"/>
                    </a:cubicBezTo>
                    <a:cubicBezTo>
                      <a:pt x="1885" y="1958"/>
                      <a:pt x="1961" y="1921"/>
                      <a:pt x="2009" y="1850"/>
                    </a:cubicBezTo>
                    <a:cubicBezTo>
                      <a:pt x="2036" y="1858"/>
                      <a:pt x="2081" y="1869"/>
                      <a:pt x="2130" y="1869"/>
                    </a:cubicBezTo>
                    <a:cubicBezTo>
                      <a:pt x="2130" y="1869"/>
                      <a:pt x="2130" y="1869"/>
                      <a:pt x="2130" y="1869"/>
                    </a:cubicBezTo>
                    <a:cubicBezTo>
                      <a:pt x="2135" y="1869"/>
                      <a:pt x="2140" y="1869"/>
                      <a:pt x="2145" y="1869"/>
                    </a:cubicBezTo>
                    <a:cubicBezTo>
                      <a:pt x="2280" y="1942"/>
                      <a:pt x="2280" y="1942"/>
                      <a:pt x="2280" y="1942"/>
                    </a:cubicBezTo>
                    <a:cubicBezTo>
                      <a:pt x="945" y="2252"/>
                      <a:pt x="945" y="2252"/>
                      <a:pt x="945" y="2252"/>
                    </a:cubicBezTo>
                    <a:cubicBezTo>
                      <a:pt x="945" y="2252"/>
                      <a:pt x="944" y="2252"/>
                      <a:pt x="943" y="2252"/>
                    </a:cubicBezTo>
                    <a:cubicBezTo>
                      <a:pt x="881" y="2271"/>
                      <a:pt x="817" y="2281"/>
                      <a:pt x="752" y="2281"/>
                    </a:cubicBezTo>
                    <a:cubicBezTo>
                      <a:pt x="394" y="2281"/>
                      <a:pt x="103" y="1990"/>
                      <a:pt x="103" y="1632"/>
                    </a:cubicBezTo>
                    <a:cubicBezTo>
                      <a:pt x="103" y="1321"/>
                      <a:pt x="323" y="1060"/>
                      <a:pt x="616" y="998"/>
                    </a:cubicBezTo>
                    <a:close/>
                    <a:moveTo>
                      <a:pt x="951" y="2522"/>
                    </a:moveTo>
                    <a:cubicBezTo>
                      <a:pt x="817" y="2345"/>
                      <a:pt x="817" y="2345"/>
                      <a:pt x="817" y="2345"/>
                    </a:cubicBezTo>
                    <a:cubicBezTo>
                      <a:pt x="866" y="2341"/>
                      <a:pt x="915" y="2331"/>
                      <a:pt x="962" y="2317"/>
                    </a:cubicBezTo>
                    <a:cubicBezTo>
                      <a:pt x="1110" y="2283"/>
                      <a:pt x="1110" y="2283"/>
                      <a:pt x="1110" y="2283"/>
                    </a:cubicBezTo>
                    <a:lnTo>
                      <a:pt x="951" y="2522"/>
                    </a:lnTo>
                    <a:close/>
                    <a:moveTo>
                      <a:pt x="316" y="409"/>
                    </a:moveTo>
                    <a:cubicBezTo>
                      <a:pt x="297" y="376"/>
                      <a:pt x="285" y="337"/>
                      <a:pt x="285" y="295"/>
                    </a:cubicBezTo>
                    <a:cubicBezTo>
                      <a:pt x="285" y="264"/>
                      <a:pt x="292" y="233"/>
                      <a:pt x="304" y="206"/>
                    </a:cubicBezTo>
                    <a:cubicBezTo>
                      <a:pt x="338" y="125"/>
                      <a:pt x="419" y="68"/>
                      <a:pt x="513" y="68"/>
                    </a:cubicBezTo>
                    <a:cubicBezTo>
                      <a:pt x="638" y="68"/>
                      <a:pt x="740" y="170"/>
                      <a:pt x="740" y="295"/>
                    </a:cubicBezTo>
                    <a:cubicBezTo>
                      <a:pt x="740" y="421"/>
                      <a:pt x="638" y="523"/>
                      <a:pt x="513" y="523"/>
                    </a:cubicBezTo>
                    <a:cubicBezTo>
                      <a:pt x="429" y="523"/>
                      <a:pt x="356" y="477"/>
                      <a:pt x="316" y="409"/>
                    </a:cubicBezTo>
                    <a:close/>
                    <a:moveTo>
                      <a:pt x="76" y="386"/>
                    </a:moveTo>
                    <a:cubicBezTo>
                      <a:pt x="102" y="303"/>
                      <a:pt x="173" y="265"/>
                      <a:pt x="222" y="247"/>
                    </a:cubicBezTo>
                    <a:cubicBezTo>
                      <a:pt x="220" y="263"/>
                      <a:pt x="218" y="279"/>
                      <a:pt x="218" y="295"/>
                    </a:cubicBezTo>
                    <a:cubicBezTo>
                      <a:pt x="218" y="327"/>
                      <a:pt x="223" y="357"/>
                      <a:pt x="232" y="386"/>
                    </a:cubicBezTo>
                    <a:lnTo>
                      <a:pt x="76" y="386"/>
                    </a:lnTo>
                    <a:close/>
                    <a:moveTo>
                      <a:pt x="349" y="891"/>
                    </a:moveTo>
                    <a:cubicBezTo>
                      <a:pt x="432" y="754"/>
                      <a:pt x="455" y="644"/>
                      <a:pt x="462" y="585"/>
                    </a:cubicBezTo>
                    <a:cubicBezTo>
                      <a:pt x="478" y="588"/>
                      <a:pt x="495" y="590"/>
                      <a:pt x="513" y="590"/>
                    </a:cubicBezTo>
                    <a:cubicBezTo>
                      <a:pt x="670" y="590"/>
                      <a:pt x="798" y="467"/>
                      <a:pt x="807" y="313"/>
                    </a:cubicBezTo>
                    <a:cubicBezTo>
                      <a:pt x="874" y="434"/>
                      <a:pt x="951" y="631"/>
                      <a:pt x="978" y="925"/>
                    </a:cubicBezTo>
                    <a:cubicBezTo>
                      <a:pt x="940" y="908"/>
                      <a:pt x="885" y="890"/>
                      <a:pt x="824" y="890"/>
                    </a:cubicBezTo>
                    <a:cubicBezTo>
                      <a:pt x="781" y="890"/>
                      <a:pt x="742" y="899"/>
                      <a:pt x="706" y="917"/>
                    </a:cubicBezTo>
                    <a:cubicBezTo>
                      <a:pt x="495" y="931"/>
                      <a:pt x="308" y="1036"/>
                      <a:pt x="186" y="1194"/>
                    </a:cubicBezTo>
                    <a:cubicBezTo>
                      <a:pt x="238" y="1073"/>
                      <a:pt x="304" y="965"/>
                      <a:pt x="349" y="89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NZ"/>
              </a:p>
            </p:txBody>
          </p:sp>
        </p:grpSp>
        <p:grpSp>
          <p:nvGrpSpPr>
            <p:cNvPr id="217128" name="Grupa 16">
              <a:extLst>
                <a:ext uri="{FF2B5EF4-FFF2-40B4-BE49-F238E27FC236}">
                  <a16:creationId xmlns:a16="http://schemas.microsoft.com/office/drawing/2014/main" id="{EBBA17DB-513E-269B-441D-9383DF63000B}"/>
                </a:ext>
              </a:extLst>
            </p:cNvPr>
            <p:cNvGrpSpPr>
              <a:grpSpLocks/>
            </p:cNvGrpSpPr>
            <p:nvPr/>
          </p:nvGrpSpPr>
          <p:grpSpPr bwMode="auto">
            <a:xfrm>
              <a:off x="357069" y="2469035"/>
              <a:ext cx="903591" cy="903592"/>
              <a:chOff x="8081194" y="4473229"/>
              <a:chExt cx="1071890" cy="1071890"/>
            </a:xfrm>
          </p:grpSpPr>
          <p:sp>
            <p:nvSpPr>
              <p:cNvPr id="22" name="Elipsa 21">
                <a:extLst>
                  <a:ext uri="{FF2B5EF4-FFF2-40B4-BE49-F238E27FC236}">
                    <a16:creationId xmlns:a16="http://schemas.microsoft.com/office/drawing/2014/main" id="{D69E4589-CDEE-0CD4-3552-27920AE6B2D8}"/>
                  </a:ext>
                </a:extLst>
              </p:cNvPr>
              <p:cNvSpPr/>
              <p:nvPr/>
            </p:nvSpPr>
            <p:spPr>
              <a:xfrm>
                <a:off x="8081194" y="4473815"/>
                <a:ext cx="1072007" cy="1072330"/>
              </a:xfrm>
              <a:prstGeom prst="ellipse">
                <a:avLst/>
              </a:prstGeom>
              <a:solidFill>
                <a:srgbClr val="FFD3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sz="1100"/>
              </a:p>
            </p:txBody>
          </p:sp>
          <p:sp>
            <p:nvSpPr>
              <p:cNvPr id="217134" name="pole tekstowe 22">
                <a:extLst>
                  <a:ext uri="{FF2B5EF4-FFF2-40B4-BE49-F238E27FC236}">
                    <a16:creationId xmlns:a16="http://schemas.microsoft.com/office/drawing/2014/main" id="{491D3E08-A3BE-BC97-5E20-1031B9ABF492}"/>
                  </a:ext>
                </a:extLst>
              </p:cNvPr>
              <p:cNvSpPr txBox="1">
                <a:spLocks noChangeArrowheads="1"/>
              </p:cNvSpPr>
              <p:nvPr/>
            </p:nvSpPr>
            <p:spPr bwMode="auto">
              <a:xfrm>
                <a:off x="8394795" y="4483931"/>
                <a:ext cx="736615" cy="10609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4400" b="1">
                    <a:solidFill>
                      <a:schemeClr val="bg1"/>
                    </a:solidFill>
                    <a:latin typeface="Century Gothic" panose="020B0502020202020204" pitchFamily="34" charset="0"/>
                  </a:rPr>
                  <a:t>I</a:t>
                </a:r>
              </a:p>
            </p:txBody>
          </p:sp>
          <p:sp>
            <p:nvSpPr>
              <p:cNvPr id="217135" name="Freeform 7">
                <a:extLst>
                  <a:ext uri="{FF2B5EF4-FFF2-40B4-BE49-F238E27FC236}">
                    <a16:creationId xmlns:a16="http://schemas.microsoft.com/office/drawing/2014/main" id="{AD089EAD-1B10-1A35-A601-A7A5783AAC96}"/>
                  </a:ext>
                </a:extLst>
              </p:cNvPr>
              <p:cNvSpPr>
                <a:spLocks noEditPoints="1"/>
              </p:cNvSpPr>
              <p:nvPr/>
            </p:nvSpPr>
            <p:spPr bwMode="auto">
              <a:xfrm>
                <a:off x="8251833" y="4657611"/>
                <a:ext cx="553189" cy="642881"/>
              </a:xfrm>
              <a:custGeom>
                <a:avLst/>
                <a:gdLst>
                  <a:gd name="T0" fmla="*/ 48973059 w 2306"/>
                  <a:gd name="T1" fmla="*/ 151800006 h 2681"/>
                  <a:gd name="T2" fmla="*/ 52886404 w 2306"/>
                  <a:gd name="T3" fmla="*/ 147142296 h 2681"/>
                  <a:gd name="T4" fmla="*/ 57893172 w 2306"/>
                  <a:gd name="T5" fmla="*/ 143289806 h 2681"/>
                  <a:gd name="T6" fmla="*/ 59792150 w 2306"/>
                  <a:gd name="T7" fmla="*/ 130007515 h 2681"/>
                  <a:gd name="T8" fmla="*/ 101399112 w 2306"/>
                  <a:gd name="T9" fmla="*/ 152949807 h 2681"/>
                  <a:gd name="T10" fmla="*/ 132244796 w 2306"/>
                  <a:gd name="T11" fmla="*/ 145359926 h 2681"/>
                  <a:gd name="T12" fmla="*/ 99730189 w 2306"/>
                  <a:gd name="T13" fmla="*/ 121037395 h 2681"/>
                  <a:gd name="T14" fmla="*/ 132072075 w 2306"/>
                  <a:gd name="T15" fmla="*/ 109249965 h 2681"/>
                  <a:gd name="T16" fmla="*/ 55476029 w 2306"/>
                  <a:gd name="T17" fmla="*/ 28462531 h 2681"/>
                  <a:gd name="T18" fmla="*/ 69747873 w 2306"/>
                  <a:gd name="T19" fmla="*/ 57550 h 2681"/>
                  <a:gd name="T20" fmla="*/ 44311734 w 2306"/>
                  <a:gd name="T21" fmla="*/ 14317471 h 2681"/>
                  <a:gd name="T22" fmla="*/ 13351142 w 2306"/>
                  <a:gd name="T23" fmla="*/ 26852571 h 2681"/>
                  <a:gd name="T24" fmla="*/ 7078468 w 2306"/>
                  <a:gd name="T25" fmla="*/ 53590042 h 2681"/>
                  <a:gd name="T26" fmla="*/ 16631414 w 2306"/>
                  <a:gd name="T27" fmla="*/ 66469963 h 2681"/>
                  <a:gd name="T28" fmla="*/ 25608860 w 2306"/>
                  <a:gd name="T29" fmla="*/ 59340002 h 2681"/>
                  <a:gd name="T30" fmla="*/ 31421183 w 2306"/>
                  <a:gd name="T31" fmla="*/ 94644984 h 2681"/>
                  <a:gd name="T32" fmla="*/ 34873937 w 2306"/>
                  <a:gd name="T33" fmla="*/ 99647514 h 2681"/>
                  <a:gd name="T34" fmla="*/ 42067313 w 2306"/>
                  <a:gd name="T35" fmla="*/ 129720005 h 2681"/>
                  <a:gd name="T36" fmla="*/ 41376906 w 2306"/>
                  <a:gd name="T37" fmla="*/ 143289806 h 2681"/>
                  <a:gd name="T38" fmla="*/ 35449435 w 2306"/>
                  <a:gd name="T39" fmla="*/ 153754787 h 2681"/>
                  <a:gd name="T40" fmla="*/ 46556156 w 2306"/>
                  <a:gd name="T41" fmla="*/ 22022451 h 2681"/>
                  <a:gd name="T42" fmla="*/ 55418455 w 2306"/>
                  <a:gd name="T43" fmla="*/ 45137392 h 2681"/>
                  <a:gd name="T44" fmla="*/ 28773984 w 2306"/>
                  <a:gd name="T45" fmla="*/ 53992412 h 2681"/>
                  <a:gd name="T46" fmla="*/ 17149339 w 2306"/>
                  <a:gd name="T47" fmla="*/ 27657551 h 2681"/>
                  <a:gd name="T48" fmla="*/ 46556156 w 2306"/>
                  <a:gd name="T49" fmla="*/ 22022451 h 2681"/>
                  <a:gd name="T50" fmla="*/ 30097464 w 2306"/>
                  <a:gd name="T51" fmla="*/ 59454863 h 2681"/>
                  <a:gd name="T52" fmla="*/ 54152549 w 2306"/>
                  <a:gd name="T53" fmla="*/ 48817472 h 2681"/>
                  <a:gd name="T54" fmla="*/ 69690299 w 2306"/>
                  <a:gd name="T55" fmla="*/ 57844903 h 2681"/>
                  <a:gd name="T56" fmla="*/ 91788593 w 2306"/>
                  <a:gd name="T57" fmla="*/ 82742454 h 2681"/>
                  <a:gd name="T58" fmla="*/ 39650409 w 2306"/>
                  <a:gd name="T59" fmla="*/ 92862374 h 2681"/>
                  <a:gd name="T60" fmla="*/ 35794639 w 2306"/>
                  <a:gd name="T61" fmla="*/ 92287354 h 2681"/>
                  <a:gd name="T62" fmla="*/ 38959763 w 2306"/>
                  <a:gd name="T63" fmla="*/ 96714864 h 2681"/>
                  <a:gd name="T64" fmla="*/ 92076462 w 2306"/>
                  <a:gd name="T65" fmla="*/ 87169964 h 2681"/>
                  <a:gd name="T66" fmla="*/ 110434132 w 2306"/>
                  <a:gd name="T67" fmla="*/ 93207434 h 2681"/>
                  <a:gd name="T68" fmla="*/ 94838809 w 2306"/>
                  <a:gd name="T69" fmla="*/ 102120004 h 2681"/>
                  <a:gd name="T70" fmla="*/ 47476858 w 2306"/>
                  <a:gd name="T71" fmla="*/ 105684984 h 2681"/>
                  <a:gd name="T72" fmla="*/ 38844855 w 2306"/>
                  <a:gd name="T73" fmla="*/ 97980004 h 2681"/>
                  <a:gd name="T74" fmla="*/ 90867890 w 2306"/>
                  <a:gd name="T75" fmla="*/ 117932335 h 2681"/>
                  <a:gd name="T76" fmla="*/ 86148991 w 2306"/>
                  <a:gd name="T77" fmla="*/ 118047435 h 2681"/>
                  <a:gd name="T78" fmla="*/ 65546899 w 2306"/>
                  <a:gd name="T79" fmla="*/ 111434945 h 2681"/>
                  <a:gd name="T80" fmla="*/ 96277436 w 2306"/>
                  <a:gd name="T81" fmla="*/ 105799845 h 2681"/>
                  <a:gd name="T82" fmla="*/ 90867890 w 2306"/>
                  <a:gd name="T83" fmla="*/ 117932335 h 2681"/>
                  <a:gd name="T84" fmla="*/ 81487666 w 2306"/>
                  <a:gd name="T85" fmla="*/ 121842375 h 2681"/>
                  <a:gd name="T86" fmla="*/ 56684600 w 2306"/>
                  <a:gd name="T87" fmla="*/ 126039925 h 2681"/>
                  <a:gd name="T88" fmla="*/ 50929851 w 2306"/>
                  <a:gd name="T89" fmla="*/ 134722296 h 2681"/>
                  <a:gd name="T90" fmla="*/ 45980657 w 2306"/>
                  <a:gd name="T91" fmla="*/ 118967515 h 2681"/>
                  <a:gd name="T92" fmla="*/ 104046311 w 2306"/>
                  <a:gd name="T93" fmla="*/ 150017396 h 2681"/>
                  <a:gd name="T94" fmla="*/ 93687811 w 2306"/>
                  <a:gd name="T95" fmla="*/ 121669965 h 2681"/>
                  <a:gd name="T96" fmla="*/ 69632725 w 2306"/>
                  <a:gd name="T97" fmla="*/ 5002530 h 2681"/>
                  <a:gd name="T98" fmla="*/ 53116699 w 2306"/>
                  <a:gd name="T99" fmla="*/ 24840001 h 2681"/>
                  <a:gd name="T100" fmla="*/ 68481728 w 2306"/>
                  <a:gd name="T101" fmla="*/ 7475020 h 2681"/>
                  <a:gd name="T102" fmla="*/ 17034191 w 2306"/>
                  <a:gd name="T103" fmla="*/ 54337472 h 2681"/>
                  <a:gd name="T104" fmla="*/ 10473648 w 2306"/>
                  <a:gd name="T105" fmla="*/ 51635022 h 2681"/>
                  <a:gd name="T106" fmla="*/ 25090935 w 2306"/>
                  <a:gd name="T107" fmla="*/ 55429962 h 268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06" h="2681">
                    <a:moveTo>
                      <a:pt x="720" y="2559"/>
                    </a:moveTo>
                    <a:cubicBezTo>
                      <a:pt x="851" y="2559"/>
                      <a:pt x="851" y="2559"/>
                      <a:pt x="851" y="2559"/>
                    </a:cubicBezTo>
                    <a:cubicBezTo>
                      <a:pt x="851" y="2640"/>
                      <a:pt x="851" y="2640"/>
                      <a:pt x="851" y="2640"/>
                    </a:cubicBezTo>
                    <a:cubicBezTo>
                      <a:pt x="851" y="2659"/>
                      <a:pt x="866" y="2674"/>
                      <a:pt x="885" y="2674"/>
                    </a:cubicBezTo>
                    <a:cubicBezTo>
                      <a:pt x="904" y="2674"/>
                      <a:pt x="919" y="2659"/>
                      <a:pt x="919" y="2640"/>
                    </a:cubicBezTo>
                    <a:cubicBezTo>
                      <a:pt x="919" y="2559"/>
                      <a:pt x="919" y="2559"/>
                      <a:pt x="919" y="2559"/>
                    </a:cubicBezTo>
                    <a:cubicBezTo>
                      <a:pt x="1006" y="2559"/>
                      <a:pt x="1006" y="2559"/>
                      <a:pt x="1006" y="2559"/>
                    </a:cubicBezTo>
                    <a:cubicBezTo>
                      <a:pt x="1024" y="2559"/>
                      <a:pt x="1039" y="2544"/>
                      <a:pt x="1039" y="2526"/>
                    </a:cubicBezTo>
                    <a:cubicBezTo>
                      <a:pt x="1039" y="2507"/>
                      <a:pt x="1024" y="2492"/>
                      <a:pt x="1006" y="2492"/>
                    </a:cubicBezTo>
                    <a:cubicBezTo>
                      <a:pt x="919" y="2492"/>
                      <a:pt x="919" y="2492"/>
                      <a:pt x="919" y="2492"/>
                    </a:cubicBezTo>
                    <a:cubicBezTo>
                      <a:pt x="919" y="2406"/>
                      <a:pt x="919" y="2406"/>
                      <a:pt x="919" y="2406"/>
                    </a:cubicBezTo>
                    <a:cubicBezTo>
                      <a:pt x="986" y="2391"/>
                      <a:pt x="1037" y="2333"/>
                      <a:pt x="1039" y="2261"/>
                    </a:cubicBezTo>
                    <a:cubicBezTo>
                      <a:pt x="1074" y="2268"/>
                      <a:pt x="1109" y="2272"/>
                      <a:pt x="1145" y="2272"/>
                    </a:cubicBezTo>
                    <a:cubicBezTo>
                      <a:pt x="1245" y="2272"/>
                      <a:pt x="1339" y="2244"/>
                      <a:pt x="1420" y="2196"/>
                    </a:cubicBezTo>
                    <a:cubicBezTo>
                      <a:pt x="1762" y="2660"/>
                      <a:pt x="1762" y="2660"/>
                      <a:pt x="1762" y="2660"/>
                    </a:cubicBezTo>
                    <a:cubicBezTo>
                      <a:pt x="1768" y="2668"/>
                      <a:pt x="1776" y="2672"/>
                      <a:pt x="1784" y="2674"/>
                    </a:cubicBezTo>
                    <a:cubicBezTo>
                      <a:pt x="1790" y="2675"/>
                      <a:pt x="1836" y="2681"/>
                      <a:pt x="1899" y="2681"/>
                    </a:cubicBezTo>
                    <a:cubicBezTo>
                      <a:pt x="2020" y="2681"/>
                      <a:pt x="2205" y="2658"/>
                      <a:pt x="2298" y="2528"/>
                    </a:cubicBezTo>
                    <a:cubicBezTo>
                      <a:pt x="2304" y="2521"/>
                      <a:pt x="2306" y="2512"/>
                      <a:pt x="2304" y="2503"/>
                    </a:cubicBezTo>
                    <a:cubicBezTo>
                      <a:pt x="2303" y="2494"/>
                      <a:pt x="2298" y="2486"/>
                      <a:pt x="2290" y="2481"/>
                    </a:cubicBezTo>
                    <a:cubicBezTo>
                      <a:pt x="1733" y="2105"/>
                      <a:pt x="1733" y="2105"/>
                      <a:pt x="1733" y="2105"/>
                    </a:cubicBezTo>
                    <a:cubicBezTo>
                      <a:pt x="2040" y="2064"/>
                      <a:pt x="2273" y="1960"/>
                      <a:pt x="2285" y="1954"/>
                    </a:cubicBezTo>
                    <a:cubicBezTo>
                      <a:pt x="2295" y="1950"/>
                      <a:pt x="2302" y="1941"/>
                      <a:pt x="2304" y="1930"/>
                    </a:cubicBezTo>
                    <a:cubicBezTo>
                      <a:pt x="2306" y="1919"/>
                      <a:pt x="2303" y="1908"/>
                      <a:pt x="2295" y="1900"/>
                    </a:cubicBezTo>
                    <a:cubicBezTo>
                      <a:pt x="2264" y="1867"/>
                      <a:pt x="1644" y="1223"/>
                      <a:pt x="1208" y="921"/>
                    </a:cubicBezTo>
                    <a:cubicBezTo>
                      <a:pt x="1200" y="874"/>
                      <a:pt x="1183" y="828"/>
                      <a:pt x="1155" y="786"/>
                    </a:cubicBezTo>
                    <a:cubicBezTo>
                      <a:pt x="964" y="495"/>
                      <a:pt x="964" y="495"/>
                      <a:pt x="964" y="495"/>
                    </a:cubicBezTo>
                    <a:cubicBezTo>
                      <a:pt x="1140" y="465"/>
                      <a:pt x="1232" y="331"/>
                      <a:pt x="1237" y="324"/>
                    </a:cubicBezTo>
                    <a:cubicBezTo>
                      <a:pt x="1287" y="245"/>
                      <a:pt x="1294" y="83"/>
                      <a:pt x="1261" y="28"/>
                    </a:cubicBezTo>
                    <a:cubicBezTo>
                      <a:pt x="1244" y="1"/>
                      <a:pt x="1221" y="0"/>
                      <a:pt x="1212" y="1"/>
                    </a:cubicBezTo>
                    <a:cubicBezTo>
                      <a:pt x="1181" y="4"/>
                      <a:pt x="1155" y="35"/>
                      <a:pt x="1127" y="105"/>
                    </a:cubicBezTo>
                    <a:cubicBezTo>
                      <a:pt x="1047" y="304"/>
                      <a:pt x="783" y="251"/>
                      <a:pt x="772" y="249"/>
                    </a:cubicBezTo>
                    <a:cubicBezTo>
                      <a:pt x="771" y="249"/>
                      <a:pt x="770" y="249"/>
                      <a:pt x="770" y="249"/>
                    </a:cubicBezTo>
                    <a:cubicBezTo>
                      <a:pt x="713" y="210"/>
                      <a:pt x="645" y="188"/>
                      <a:pt x="573" y="188"/>
                    </a:cubicBezTo>
                    <a:cubicBezTo>
                      <a:pt x="505" y="188"/>
                      <a:pt x="439" y="208"/>
                      <a:pt x="382" y="246"/>
                    </a:cubicBezTo>
                    <a:cubicBezTo>
                      <a:pt x="304" y="297"/>
                      <a:pt x="250" y="376"/>
                      <a:pt x="232" y="467"/>
                    </a:cubicBezTo>
                    <a:cubicBezTo>
                      <a:pt x="229" y="481"/>
                      <a:pt x="227" y="495"/>
                      <a:pt x="226" y="509"/>
                    </a:cubicBezTo>
                    <a:cubicBezTo>
                      <a:pt x="185" y="536"/>
                      <a:pt x="0" y="678"/>
                      <a:pt x="122" y="929"/>
                    </a:cubicBezTo>
                    <a:cubicBezTo>
                      <a:pt x="122" y="930"/>
                      <a:pt x="123" y="931"/>
                      <a:pt x="123" y="932"/>
                    </a:cubicBezTo>
                    <a:cubicBezTo>
                      <a:pt x="250" y="1141"/>
                      <a:pt x="250" y="1141"/>
                      <a:pt x="250" y="1141"/>
                    </a:cubicBezTo>
                    <a:cubicBezTo>
                      <a:pt x="257" y="1151"/>
                      <a:pt x="268" y="1157"/>
                      <a:pt x="279" y="1157"/>
                    </a:cubicBezTo>
                    <a:cubicBezTo>
                      <a:pt x="283" y="1157"/>
                      <a:pt x="286" y="1157"/>
                      <a:pt x="289" y="1156"/>
                    </a:cubicBezTo>
                    <a:cubicBezTo>
                      <a:pt x="294" y="1154"/>
                      <a:pt x="340" y="1139"/>
                      <a:pt x="364" y="1088"/>
                    </a:cubicBezTo>
                    <a:cubicBezTo>
                      <a:pt x="375" y="1067"/>
                      <a:pt x="380" y="1044"/>
                      <a:pt x="380" y="1018"/>
                    </a:cubicBezTo>
                    <a:cubicBezTo>
                      <a:pt x="398" y="1026"/>
                      <a:pt x="420" y="1032"/>
                      <a:pt x="445" y="1032"/>
                    </a:cubicBezTo>
                    <a:cubicBezTo>
                      <a:pt x="445" y="1032"/>
                      <a:pt x="445" y="1032"/>
                      <a:pt x="445" y="1032"/>
                    </a:cubicBezTo>
                    <a:cubicBezTo>
                      <a:pt x="447" y="1032"/>
                      <a:pt x="448" y="1032"/>
                      <a:pt x="450" y="1032"/>
                    </a:cubicBezTo>
                    <a:cubicBezTo>
                      <a:pt x="373" y="1219"/>
                      <a:pt x="409" y="1440"/>
                      <a:pt x="546" y="1646"/>
                    </a:cubicBezTo>
                    <a:cubicBezTo>
                      <a:pt x="547" y="1648"/>
                      <a:pt x="548" y="1649"/>
                      <a:pt x="549" y="1651"/>
                    </a:cubicBezTo>
                    <a:cubicBezTo>
                      <a:pt x="567" y="1677"/>
                      <a:pt x="586" y="1702"/>
                      <a:pt x="606" y="1728"/>
                    </a:cubicBezTo>
                    <a:cubicBezTo>
                      <a:pt x="606" y="1730"/>
                      <a:pt x="606" y="1732"/>
                      <a:pt x="606" y="1733"/>
                    </a:cubicBezTo>
                    <a:cubicBezTo>
                      <a:pt x="606" y="1859"/>
                      <a:pt x="650" y="1981"/>
                      <a:pt x="731" y="2077"/>
                    </a:cubicBezTo>
                    <a:cubicBezTo>
                      <a:pt x="731" y="2078"/>
                      <a:pt x="731" y="2078"/>
                      <a:pt x="731" y="2079"/>
                    </a:cubicBezTo>
                    <a:cubicBezTo>
                      <a:pt x="731" y="2256"/>
                      <a:pt x="731" y="2256"/>
                      <a:pt x="731" y="2256"/>
                    </a:cubicBezTo>
                    <a:cubicBezTo>
                      <a:pt x="731" y="2329"/>
                      <a:pt x="782" y="2391"/>
                      <a:pt x="851" y="2406"/>
                    </a:cubicBezTo>
                    <a:cubicBezTo>
                      <a:pt x="851" y="2492"/>
                      <a:pt x="851" y="2492"/>
                      <a:pt x="851" y="2492"/>
                    </a:cubicBezTo>
                    <a:cubicBezTo>
                      <a:pt x="719" y="2492"/>
                      <a:pt x="719" y="2492"/>
                      <a:pt x="719" y="2492"/>
                    </a:cubicBezTo>
                    <a:cubicBezTo>
                      <a:pt x="718" y="2492"/>
                      <a:pt x="717" y="2492"/>
                      <a:pt x="716" y="2492"/>
                    </a:cubicBezTo>
                    <a:cubicBezTo>
                      <a:pt x="670" y="2496"/>
                      <a:pt x="582" y="2531"/>
                      <a:pt x="582" y="2640"/>
                    </a:cubicBezTo>
                    <a:cubicBezTo>
                      <a:pt x="582" y="2659"/>
                      <a:pt x="597" y="2674"/>
                      <a:pt x="616" y="2674"/>
                    </a:cubicBezTo>
                    <a:cubicBezTo>
                      <a:pt x="634" y="2674"/>
                      <a:pt x="649" y="2659"/>
                      <a:pt x="649" y="2640"/>
                    </a:cubicBezTo>
                    <a:cubicBezTo>
                      <a:pt x="649" y="2571"/>
                      <a:pt x="706" y="2561"/>
                      <a:pt x="720" y="2559"/>
                    </a:cubicBezTo>
                    <a:close/>
                    <a:moveTo>
                      <a:pt x="809" y="383"/>
                    </a:moveTo>
                    <a:cubicBezTo>
                      <a:pt x="1099" y="823"/>
                      <a:pt x="1099" y="823"/>
                      <a:pt x="1099" y="823"/>
                    </a:cubicBezTo>
                    <a:cubicBezTo>
                      <a:pt x="1108" y="836"/>
                      <a:pt x="1115" y="850"/>
                      <a:pt x="1121" y="865"/>
                    </a:cubicBezTo>
                    <a:cubicBezTo>
                      <a:pt x="1063" y="829"/>
                      <a:pt x="1010" y="801"/>
                      <a:pt x="963" y="785"/>
                    </a:cubicBezTo>
                    <a:cubicBezTo>
                      <a:pt x="919" y="769"/>
                      <a:pt x="874" y="761"/>
                      <a:pt x="829" y="761"/>
                    </a:cubicBezTo>
                    <a:cubicBezTo>
                      <a:pt x="705" y="761"/>
                      <a:pt x="592" y="820"/>
                      <a:pt x="514" y="920"/>
                    </a:cubicBezTo>
                    <a:cubicBezTo>
                      <a:pt x="509" y="926"/>
                      <a:pt x="505" y="933"/>
                      <a:pt x="500" y="939"/>
                    </a:cubicBezTo>
                    <a:cubicBezTo>
                      <a:pt x="338" y="693"/>
                      <a:pt x="338" y="693"/>
                      <a:pt x="338" y="693"/>
                    </a:cubicBezTo>
                    <a:cubicBezTo>
                      <a:pt x="307" y="646"/>
                      <a:pt x="292" y="592"/>
                      <a:pt x="292" y="538"/>
                    </a:cubicBezTo>
                    <a:cubicBezTo>
                      <a:pt x="292" y="519"/>
                      <a:pt x="294" y="500"/>
                      <a:pt x="298" y="481"/>
                    </a:cubicBezTo>
                    <a:cubicBezTo>
                      <a:pt x="313" y="407"/>
                      <a:pt x="356" y="343"/>
                      <a:pt x="419" y="302"/>
                    </a:cubicBezTo>
                    <a:cubicBezTo>
                      <a:pt x="465" y="272"/>
                      <a:pt x="518" y="256"/>
                      <a:pt x="573" y="256"/>
                    </a:cubicBezTo>
                    <a:cubicBezTo>
                      <a:pt x="669" y="256"/>
                      <a:pt x="757" y="303"/>
                      <a:pt x="809" y="383"/>
                    </a:cubicBezTo>
                    <a:close/>
                    <a:moveTo>
                      <a:pt x="507" y="1072"/>
                    </a:moveTo>
                    <a:cubicBezTo>
                      <a:pt x="510" y="1063"/>
                      <a:pt x="513" y="1055"/>
                      <a:pt x="517" y="1047"/>
                    </a:cubicBezTo>
                    <a:cubicBezTo>
                      <a:pt x="519" y="1042"/>
                      <a:pt x="521" y="1038"/>
                      <a:pt x="523" y="1034"/>
                    </a:cubicBezTo>
                    <a:cubicBezTo>
                      <a:pt x="528" y="1023"/>
                      <a:pt x="534" y="1011"/>
                      <a:pt x="541" y="1000"/>
                    </a:cubicBezTo>
                    <a:cubicBezTo>
                      <a:pt x="605" y="893"/>
                      <a:pt x="712" y="829"/>
                      <a:pt x="829" y="829"/>
                    </a:cubicBezTo>
                    <a:cubicBezTo>
                      <a:pt x="866" y="829"/>
                      <a:pt x="904" y="836"/>
                      <a:pt x="941" y="849"/>
                    </a:cubicBezTo>
                    <a:cubicBezTo>
                      <a:pt x="998" y="869"/>
                      <a:pt x="1068" y="908"/>
                      <a:pt x="1144" y="960"/>
                    </a:cubicBezTo>
                    <a:cubicBezTo>
                      <a:pt x="1156" y="967"/>
                      <a:pt x="1167" y="975"/>
                      <a:pt x="1179" y="983"/>
                    </a:cubicBezTo>
                    <a:cubicBezTo>
                      <a:pt x="1190" y="991"/>
                      <a:pt x="1200" y="998"/>
                      <a:pt x="1211" y="1006"/>
                    </a:cubicBezTo>
                    <a:cubicBezTo>
                      <a:pt x="1355" y="1110"/>
                      <a:pt x="1517" y="1248"/>
                      <a:pt x="1669" y="1387"/>
                    </a:cubicBezTo>
                    <a:cubicBezTo>
                      <a:pt x="1662" y="1393"/>
                      <a:pt x="1654" y="1399"/>
                      <a:pt x="1646" y="1405"/>
                    </a:cubicBezTo>
                    <a:cubicBezTo>
                      <a:pt x="1629" y="1417"/>
                      <a:pt x="1612" y="1428"/>
                      <a:pt x="1595" y="1439"/>
                    </a:cubicBezTo>
                    <a:cubicBezTo>
                      <a:pt x="1586" y="1445"/>
                      <a:pt x="1577" y="1451"/>
                      <a:pt x="1567" y="1457"/>
                    </a:cubicBezTo>
                    <a:cubicBezTo>
                      <a:pt x="1557" y="1463"/>
                      <a:pt x="1547" y="1468"/>
                      <a:pt x="1538" y="1473"/>
                    </a:cubicBezTo>
                    <a:cubicBezTo>
                      <a:pt x="1217" y="1651"/>
                      <a:pt x="861" y="1637"/>
                      <a:pt x="689" y="1615"/>
                    </a:cubicBezTo>
                    <a:cubicBezTo>
                      <a:pt x="680" y="1614"/>
                      <a:pt x="672" y="1613"/>
                      <a:pt x="664" y="1612"/>
                    </a:cubicBezTo>
                    <a:cubicBezTo>
                      <a:pt x="661" y="1611"/>
                      <a:pt x="658" y="1611"/>
                      <a:pt x="655" y="1610"/>
                    </a:cubicBezTo>
                    <a:cubicBezTo>
                      <a:pt x="643" y="1608"/>
                      <a:pt x="631" y="1607"/>
                      <a:pt x="622" y="1605"/>
                    </a:cubicBezTo>
                    <a:cubicBezTo>
                      <a:pt x="611" y="1603"/>
                      <a:pt x="603" y="1601"/>
                      <a:pt x="597" y="1600"/>
                    </a:cubicBezTo>
                    <a:cubicBezTo>
                      <a:pt x="480" y="1421"/>
                      <a:pt x="447" y="1232"/>
                      <a:pt x="507" y="1072"/>
                    </a:cubicBezTo>
                    <a:close/>
                    <a:moveTo>
                      <a:pt x="677" y="1682"/>
                    </a:moveTo>
                    <a:cubicBezTo>
                      <a:pt x="733" y="1690"/>
                      <a:pt x="809" y="1697"/>
                      <a:pt x="897" y="1697"/>
                    </a:cubicBezTo>
                    <a:cubicBezTo>
                      <a:pt x="1088" y="1697"/>
                      <a:pt x="1337" y="1664"/>
                      <a:pt x="1571" y="1533"/>
                    </a:cubicBezTo>
                    <a:cubicBezTo>
                      <a:pt x="1581" y="1527"/>
                      <a:pt x="1591" y="1522"/>
                      <a:pt x="1600" y="1516"/>
                    </a:cubicBezTo>
                    <a:cubicBezTo>
                      <a:pt x="1610" y="1510"/>
                      <a:pt x="1620" y="1504"/>
                      <a:pt x="1629" y="1498"/>
                    </a:cubicBezTo>
                    <a:cubicBezTo>
                      <a:pt x="1660" y="1478"/>
                      <a:pt x="1690" y="1457"/>
                      <a:pt x="1720" y="1433"/>
                    </a:cubicBezTo>
                    <a:cubicBezTo>
                      <a:pt x="1790" y="1498"/>
                      <a:pt x="1858" y="1561"/>
                      <a:pt x="1919" y="1621"/>
                    </a:cubicBezTo>
                    <a:cubicBezTo>
                      <a:pt x="1909" y="1629"/>
                      <a:pt x="1898" y="1638"/>
                      <a:pt x="1887" y="1645"/>
                    </a:cubicBezTo>
                    <a:cubicBezTo>
                      <a:pt x="1821" y="1693"/>
                      <a:pt x="1752" y="1731"/>
                      <a:pt x="1683" y="1762"/>
                    </a:cubicBezTo>
                    <a:cubicBezTo>
                      <a:pt x="1671" y="1767"/>
                      <a:pt x="1659" y="1771"/>
                      <a:pt x="1648" y="1776"/>
                    </a:cubicBezTo>
                    <a:cubicBezTo>
                      <a:pt x="1636" y="1781"/>
                      <a:pt x="1624" y="1785"/>
                      <a:pt x="1613" y="1790"/>
                    </a:cubicBezTo>
                    <a:cubicBezTo>
                      <a:pt x="1325" y="1893"/>
                      <a:pt x="1040" y="1872"/>
                      <a:pt x="905" y="1852"/>
                    </a:cubicBezTo>
                    <a:cubicBezTo>
                      <a:pt x="856" y="1845"/>
                      <a:pt x="827" y="1838"/>
                      <a:pt x="825" y="1838"/>
                    </a:cubicBezTo>
                    <a:cubicBezTo>
                      <a:pt x="821" y="1837"/>
                      <a:pt x="816" y="1837"/>
                      <a:pt x="812" y="1838"/>
                    </a:cubicBezTo>
                    <a:cubicBezTo>
                      <a:pt x="771" y="1805"/>
                      <a:pt x="732" y="1769"/>
                      <a:pt x="696" y="1729"/>
                    </a:cubicBezTo>
                    <a:cubicBezTo>
                      <a:pt x="689" y="1721"/>
                      <a:pt x="682" y="1712"/>
                      <a:pt x="675" y="1704"/>
                    </a:cubicBezTo>
                    <a:cubicBezTo>
                      <a:pt x="668" y="1696"/>
                      <a:pt x="661" y="1687"/>
                      <a:pt x="654" y="1679"/>
                    </a:cubicBezTo>
                    <a:cubicBezTo>
                      <a:pt x="661" y="1680"/>
                      <a:pt x="669" y="1681"/>
                      <a:pt x="677" y="1682"/>
                    </a:cubicBezTo>
                    <a:close/>
                    <a:moveTo>
                      <a:pt x="1579" y="2051"/>
                    </a:moveTo>
                    <a:cubicBezTo>
                      <a:pt x="1565" y="2052"/>
                      <a:pt x="1550" y="2053"/>
                      <a:pt x="1536" y="2053"/>
                    </a:cubicBezTo>
                    <a:cubicBezTo>
                      <a:pt x="1523" y="2053"/>
                      <a:pt x="1510" y="2053"/>
                      <a:pt x="1497" y="2053"/>
                    </a:cubicBezTo>
                    <a:cubicBezTo>
                      <a:pt x="1497" y="2053"/>
                      <a:pt x="1497" y="2053"/>
                      <a:pt x="1497" y="2053"/>
                    </a:cubicBezTo>
                    <a:cubicBezTo>
                      <a:pt x="1495" y="2053"/>
                      <a:pt x="1493" y="2053"/>
                      <a:pt x="1490" y="2053"/>
                    </a:cubicBezTo>
                    <a:cubicBezTo>
                      <a:pt x="1283" y="2052"/>
                      <a:pt x="1101" y="2010"/>
                      <a:pt x="947" y="1927"/>
                    </a:cubicBezTo>
                    <a:cubicBezTo>
                      <a:pt x="1000" y="1933"/>
                      <a:pt x="1065" y="1938"/>
                      <a:pt x="1139" y="1938"/>
                    </a:cubicBezTo>
                    <a:cubicBezTo>
                      <a:pt x="1272" y="1938"/>
                      <a:pt x="1432" y="1922"/>
                      <a:pt x="1596" y="1868"/>
                    </a:cubicBezTo>
                    <a:cubicBezTo>
                      <a:pt x="1609" y="1864"/>
                      <a:pt x="1622" y="1859"/>
                      <a:pt x="1635" y="1855"/>
                    </a:cubicBezTo>
                    <a:cubicBezTo>
                      <a:pt x="1648" y="1850"/>
                      <a:pt x="1660" y="1845"/>
                      <a:pt x="1673" y="1840"/>
                    </a:cubicBezTo>
                    <a:cubicBezTo>
                      <a:pt x="1773" y="1800"/>
                      <a:pt x="1874" y="1744"/>
                      <a:pt x="1969" y="1668"/>
                    </a:cubicBezTo>
                    <a:cubicBezTo>
                      <a:pt x="2079" y="1776"/>
                      <a:pt x="2167" y="1865"/>
                      <a:pt x="2212" y="1911"/>
                    </a:cubicBezTo>
                    <a:cubicBezTo>
                      <a:pt x="2114" y="1950"/>
                      <a:pt x="1864" y="2036"/>
                      <a:pt x="1579" y="2051"/>
                    </a:cubicBezTo>
                    <a:close/>
                    <a:moveTo>
                      <a:pt x="791" y="2044"/>
                    </a:moveTo>
                    <a:cubicBezTo>
                      <a:pt x="732" y="1977"/>
                      <a:pt x="694" y="1896"/>
                      <a:pt x="680" y="1810"/>
                    </a:cubicBezTo>
                    <a:cubicBezTo>
                      <a:pt x="868" y="1999"/>
                      <a:pt x="1115" y="2103"/>
                      <a:pt x="1416" y="2119"/>
                    </a:cubicBezTo>
                    <a:cubicBezTo>
                      <a:pt x="1339" y="2173"/>
                      <a:pt x="1246" y="2204"/>
                      <a:pt x="1145" y="2204"/>
                    </a:cubicBezTo>
                    <a:cubicBezTo>
                      <a:pt x="1101" y="2204"/>
                      <a:pt x="1057" y="2198"/>
                      <a:pt x="1015" y="2186"/>
                    </a:cubicBezTo>
                    <a:cubicBezTo>
                      <a:pt x="1005" y="2183"/>
                      <a:pt x="994" y="2185"/>
                      <a:pt x="985" y="2192"/>
                    </a:cubicBezTo>
                    <a:cubicBezTo>
                      <a:pt x="977" y="2198"/>
                      <a:pt x="972" y="2208"/>
                      <a:pt x="972" y="2219"/>
                    </a:cubicBezTo>
                    <a:cubicBezTo>
                      <a:pt x="972" y="2256"/>
                      <a:pt x="972" y="2256"/>
                      <a:pt x="972" y="2256"/>
                    </a:cubicBezTo>
                    <a:cubicBezTo>
                      <a:pt x="972" y="2304"/>
                      <a:pt x="933" y="2343"/>
                      <a:pt x="885" y="2343"/>
                    </a:cubicBezTo>
                    <a:cubicBezTo>
                      <a:pt x="837" y="2343"/>
                      <a:pt x="798" y="2304"/>
                      <a:pt x="798" y="2256"/>
                    </a:cubicBezTo>
                    <a:cubicBezTo>
                      <a:pt x="798" y="2079"/>
                      <a:pt x="798" y="2079"/>
                      <a:pt x="798" y="2079"/>
                    </a:cubicBezTo>
                    <a:cubicBezTo>
                      <a:pt x="798" y="2075"/>
                      <a:pt x="798" y="2072"/>
                      <a:pt x="799" y="2069"/>
                    </a:cubicBezTo>
                    <a:cubicBezTo>
                      <a:pt x="800" y="2060"/>
                      <a:pt x="797" y="2051"/>
                      <a:pt x="791" y="2044"/>
                    </a:cubicBezTo>
                    <a:close/>
                    <a:moveTo>
                      <a:pt x="2221" y="2515"/>
                    </a:moveTo>
                    <a:cubicBezTo>
                      <a:pt x="2105" y="2632"/>
                      <a:pt x="1867" y="2615"/>
                      <a:pt x="1808" y="2609"/>
                    </a:cubicBezTo>
                    <a:cubicBezTo>
                      <a:pt x="1476" y="2158"/>
                      <a:pt x="1476" y="2158"/>
                      <a:pt x="1476" y="2158"/>
                    </a:cubicBezTo>
                    <a:cubicBezTo>
                      <a:pt x="1491" y="2146"/>
                      <a:pt x="1505" y="2134"/>
                      <a:pt x="1519" y="2121"/>
                    </a:cubicBezTo>
                    <a:cubicBezTo>
                      <a:pt x="1556" y="2120"/>
                      <a:pt x="1592" y="2118"/>
                      <a:pt x="1628" y="2116"/>
                    </a:cubicBezTo>
                    <a:lnTo>
                      <a:pt x="2221" y="2515"/>
                    </a:lnTo>
                    <a:close/>
                    <a:moveTo>
                      <a:pt x="1190" y="130"/>
                    </a:moveTo>
                    <a:cubicBezTo>
                      <a:pt x="1198" y="110"/>
                      <a:pt x="1205" y="96"/>
                      <a:pt x="1210" y="87"/>
                    </a:cubicBezTo>
                    <a:cubicBezTo>
                      <a:pt x="1218" y="134"/>
                      <a:pt x="1213" y="236"/>
                      <a:pt x="1180" y="288"/>
                    </a:cubicBezTo>
                    <a:cubicBezTo>
                      <a:pt x="1180" y="289"/>
                      <a:pt x="1090" y="417"/>
                      <a:pt x="926" y="432"/>
                    </a:cubicBezTo>
                    <a:cubicBezTo>
                      <a:pt x="925" y="432"/>
                      <a:pt x="924" y="432"/>
                      <a:pt x="923" y="432"/>
                    </a:cubicBezTo>
                    <a:cubicBezTo>
                      <a:pt x="866" y="346"/>
                      <a:pt x="866" y="346"/>
                      <a:pt x="866" y="346"/>
                    </a:cubicBezTo>
                    <a:cubicBezTo>
                      <a:pt x="861" y="338"/>
                      <a:pt x="856" y="331"/>
                      <a:pt x="850" y="325"/>
                    </a:cubicBezTo>
                    <a:cubicBezTo>
                      <a:pt x="971" y="326"/>
                      <a:pt x="1127" y="286"/>
                      <a:pt x="1190" y="130"/>
                    </a:cubicBezTo>
                    <a:close/>
                    <a:moveTo>
                      <a:pt x="356" y="914"/>
                    </a:moveTo>
                    <a:cubicBezTo>
                      <a:pt x="346" y="900"/>
                      <a:pt x="328" y="895"/>
                      <a:pt x="312" y="903"/>
                    </a:cubicBezTo>
                    <a:cubicBezTo>
                      <a:pt x="297" y="911"/>
                      <a:pt x="290" y="929"/>
                      <a:pt x="296" y="945"/>
                    </a:cubicBezTo>
                    <a:cubicBezTo>
                      <a:pt x="314" y="992"/>
                      <a:pt x="317" y="1031"/>
                      <a:pt x="304" y="1058"/>
                    </a:cubicBezTo>
                    <a:cubicBezTo>
                      <a:pt x="300" y="1066"/>
                      <a:pt x="295" y="1072"/>
                      <a:pt x="290" y="1077"/>
                    </a:cubicBezTo>
                    <a:cubicBezTo>
                      <a:pt x="182" y="898"/>
                      <a:pt x="182" y="898"/>
                      <a:pt x="182" y="898"/>
                    </a:cubicBezTo>
                    <a:cubicBezTo>
                      <a:pt x="105" y="739"/>
                      <a:pt x="179" y="638"/>
                      <a:pt x="229" y="592"/>
                    </a:cubicBezTo>
                    <a:cubicBezTo>
                      <a:pt x="236" y="640"/>
                      <a:pt x="254" y="687"/>
                      <a:pt x="282" y="730"/>
                    </a:cubicBezTo>
                    <a:cubicBezTo>
                      <a:pt x="436" y="964"/>
                      <a:pt x="436" y="964"/>
                      <a:pt x="436" y="964"/>
                    </a:cubicBezTo>
                    <a:cubicBezTo>
                      <a:pt x="387" y="959"/>
                      <a:pt x="356" y="914"/>
                      <a:pt x="356" y="91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NZ"/>
              </a:p>
            </p:txBody>
          </p:sp>
        </p:grpSp>
        <p:grpSp>
          <p:nvGrpSpPr>
            <p:cNvPr id="217129" name="Grupa 17">
              <a:extLst>
                <a:ext uri="{FF2B5EF4-FFF2-40B4-BE49-F238E27FC236}">
                  <a16:creationId xmlns:a16="http://schemas.microsoft.com/office/drawing/2014/main" id="{D8815F51-5A8A-8FEB-89A5-9780A564F754}"/>
                </a:ext>
              </a:extLst>
            </p:cNvPr>
            <p:cNvGrpSpPr>
              <a:grpSpLocks/>
            </p:cNvGrpSpPr>
            <p:nvPr/>
          </p:nvGrpSpPr>
          <p:grpSpPr bwMode="auto">
            <a:xfrm>
              <a:off x="371475" y="4921661"/>
              <a:ext cx="903591" cy="907290"/>
              <a:chOff x="2480170" y="1044739"/>
              <a:chExt cx="1071890" cy="1076278"/>
            </a:xfrm>
          </p:grpSpPr>
          <p:sp>
            <p:nvSpPr>
              <p:cNvPr id="19" name="Elipsa 18">
                <a:extLst>
                  <a:ext uri="{FF2B5EF4-FFF2-40B4-BE49-F238E27FC236}">
                    <a16:creationId xmlns:a16="http://schemas.microsoft.com/office/drawing/2014/main" id="{5E7584E1-E988-D13A-17BC-207C77753690}"/>
                  </a:ext>
                </a:extLst>
              </p:cNvPr>
              <p:cNvSpPr/>
              <p:nvPr/>
            </p:nvSpPr>
            <p:spPr>
              <a:xfrm>
                <a:off x="2480583" y="1044309"/>
                <a:ext cx="1072007" cy="1072331"/>
              </a:xfrm>
              <a:prstGeom prst="ellipse">
                <a:avLst/>
              </a:prstGeom>
              <a:solidFill>
                <a:srgbClr val="0078B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sz="1100"/>
              </a:p>
            </p:txBody>
          </p:sp>
          <p:sp>
            <p:nvSpPr>
              <p:cNvPr id="217131" name="pole tekstowe 19">
                <a:extLst>
                  <a:ext uri="{FF2B5EF4-FFF2-40B4-BE49-F238E27FC236}">
                    <a16:creationId xmlns:a16="http://schemas.microsoft.com/office/drawing/2014/main" id="{75CDE608-F036-F492-BD16-BEB45FF8FC3F}"/>
                  </a:ext>
                </a:extLst>
              </p:cNvPr>
              <p:cNvSpPr txBox="1">
                <a:spLocks noChangeArrowheads="1"/>
              </p:cNvSpPr>
              <p:nvPr/>
            </p:nvSpPr>
            <p:spPr bwMode="auto">
              <a:xfrm>
                <a:off x="2789451" y="1060111"/>
                <a:ext cx="736615" cy="10609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4400" b="1">
                    <a:solidFill>
                      <a:schemeClr val="bg1"/>
                    </a:solidFill>
                    <a:latin typeface="Century Gothic" panose="020B0502020202020204" pitchFamily="34" charset="0"/>
                  </a:rPr>
                  <a:t>C</a:t>
                </a:r>
              </a:p>
            </p:txBody>
          </p:sp>
          <p:sp>
            <p:nvSpPr>
              <p:cNvPr id="217132" name="Freeform 10">
                <a:extLst>
                  <a:ext uri="{FF2B5EF4-FFF2-40B4-BE49-F238E27FC236}">
                    <a16:creationId xmlns:a16="http://schemas.microsoft.com/office/drawing/2014/main" id="{A18FBEE0-0D78-B9B8-179D-3674BE1763A5}"/>
                  </a:ext>
                </a:extLst>
              </p:cNvPr>
              <p:cNvSpPr>
                <a:spLocks noEditPoints="1"/>
              </p:cNvSpPr>
              <p:nvPr/>
            </p:nvSpPr>
            <p:spPr bwMode="auto">
              <a:xfrm>
                <a:off x="2584860" y="1204852"/>
                <a:ext cx="493106" cy="743011"/>
              </a:xfrm>
              <a:custGeom>
                <a:avLst/>
                <a:gdLst>
                  <a:gd name="T0" fmla="*/ 79152595 w 2226"/>
                  <a:gd name="T1" fmla="*/ 50879649 h 3356"/>
                  <a:gd name="T2" fmla="*/ 61977399 w 2226"/>
                  <a:gd name="T3" fmla="*/ 41664408 h 3356"/>
                  <a:gd name="T4" fmla="*/ 45783762 w 2226"/>
                  <a:gd name="T5" fmla="*/ 10489606 h 3356"/>
                  <a:gd name="T6" fmla="*/ 32779808 w 2226"/>
                  <a:gd name="T7" fmla="*/ 9068232 h 3356"/>
                  <a:gd name="T8" fmla="*/ 736115 w 2226"/>
                  <a:gd name="T9" fmla="*/ 46075981 h 3356"/>
                  <a:gd name="T10" fmla="*/ 15899235 w 2226"/>
                  <a:gd name="T11" fmla="*/ 66614169 h 3356"/>
                  <a:gd name="T12" fmla="*/ 53880581 w 2226"/>
                  <a:gd name="T13" fmla="*/ 137590759 h 3356"/>
                  <a:gd name="T14" fmla="*/ 47501216 w 2226"/>
                  <a:gd name="T15" fmla="*/ 155727002 h 3356"/>
                  <a:gd name="T16" fmla="*/ 24928436 w 2226"/>
                  <a:gd name="T17" fmla="*/ 161609099 h 3356"/>
                  <a:gd name="T18" fmla="*/ 48531732 w 2226"/>
                  <a:gd name="T19" fmla="*/ 159648400 h 3356"/>
                  <a:gd name="T20" fmla="*/ 72135250 w 2226"/>
                  <a:gd name="T21" fmla="*/ 160236433 h 3356"/>
                  <a:gd name="T22" fmla="*/ 79545131 w 2226"/>
                  <a:gd name="T23" fmla="*/ 159746258 h 3356"/>
                  <a:gd name="T24" fmla="*/ 57757200 w 2226"/>
                  <a:gd name="T25" fmla="*/ 138080934 h 3356"/>
                  <a:gd name="T26" fmla="*/ 78956106 w 2226"/>
                  <a:gd name="T27" fmla="*/ 133473203 h 3356"/>
                  <a:gd name="T28" fmla="*/ 98633827 w 2226"/>
                  <a:gd name="T29" fmla="*/ 150138922 h 3356"/>
                  <a:gd name="T30" fmla="*/ 105651173 w 2226"/>
                  <a:gd name="T31" fmla="*/ 96563534 h 3356"/>
                  <a:gd name="T32" fmla="*/ 103197605 w 2226"/>
                  <a:gd name="T33" fmla="*/ 130777242 h 3356"/>
                  <a:gd name="T34" fmla="*/ 102903203 w 2226"/>
                  <a:gd name="T35" fmla="*/ 131022329 h 3356"/>
                  <a:gd name="T36" fmla="*/ 88083441 w 2226"/>
                  <a:gd name="T37" fmla="*/ 126071653 h 3356"/>
                  <a:gd name="T38" fmla="*/ 84746668 w 2226"/>
                  <a:gd name="T39" fmla="*/ 124012875 h 3356"/>
                  <a:gd name="T40" fmla="*/ 67522515 w 2226"/>
                  <a:gd name="T41" fmla="*/ 110925387 h 3356"/>
                  <a:gd name="T42" fmla="*/ 43133927 w 2226"/>
                  <a:gd name="T43" fmla="*/ 60682922 h 3356"/>
                  <a:gd name="T44" fmla="*/ 60407036 w 2226"/>
                  <a:gd name="T45" fmla="*/ 46124910 h 3356"/>
                  <a:gd name="T46" fmla="*/ 77091563 w 2226"/>
                  <a:gd name="T47" fmla="*/ 54163864 h 3356"/>
                  <a:gd name="T48" fmla="*/ 98683004 w 2226"/>
                  <a:gd name="T49" fmla="*/ 85730761 h 3356"/>
                  <a:gd name="T50" fmla="*/ 101872687 w 2226"/>
                  <a:gd name="T51" fmla="*/ 97396654 h 3356"/>
                  <a:gd name="T52" fmla="*/ 41710875 w 2226"/>
                  <a:gd name="T53" fmla="*/ 56957682 h 3356"/>
                  <a:gd name="T54" fmla="*/ 42741391 w 2226"/>
                  <a:gd name="T55" fmla="*/ 56663666 h 3356"/>
                  <a:gd name="T56" fmla="*/ 42643258 w 2226"/>
                  <a:gd name="T57" fmla="*/ 56712595 h 3356"/>
                  <a:gd name="T58" fmla="*/ 39551709 w 2226"/>
                  <a:gd name="T59" fmla="*/ 5882097 h 3356"/>
                  <a:gd name="T60" fmla="*/ 39551709 w 2226"/>
                  <a:gd name="T61" fmla="*/ 5882097 h 3356"/>
                  <a:gd name="T62" fmla="*/ 9863449 w 2226"/>
                  <a:gd name="T63" fmla="*/ 42301591 h 3356"/>
                  <a:gd name="T64" fmla="*/ 58836894 w 2226"/>
                  <a:gd name="T65" fmla="*/ 35145129 h 3356"/>
                  <a:gd name="T66" fmla="*/ 58002645 w 2226"/>
                  <a:gd name="T67" fmla="*/ 41223384 h 3356"/>
                  <a:gd name="T68" fmla="*/ 57904512 w 2226"/>
                  <a:gd name="T69" fmla="*/ 41615479 h 3356"/>
                  <a:gd name="T70" fmla="*/ 57119441 w 2226"/>
                  <a:gd name="T71" fmla="*/ 43821266 h 3356"/>
                  <a:gd name="T72" fmla="*/ 56824818 w 2226"/>
                  <a:gd name="T73" fmla="*/ 44507377 h 3356"/>
                  <a:gd name="T74" fmla="*/ 56873995 w 2226"/>
                  <a:gd name="T75" fmla="*/ 44507377 h 3356"/>
                  <a:gd name="T76" fmla="*/ 56775862 w 2226"/>
                  <a:gd name="T77" fmla="*/ 44556528 h 3356"/>
                  <a:gd name="T78" fmla="*/ 56579594 w 2226"/>
                  <a:gd name="T79" fmla="*/ 44948623 h 3356"/>
                  <a:gd name="T80" fmla="*/ 42741391 w 2226"/>
                  <a:gd name="T81" fmla="*/ 56663666 h 3356"/>
                  <a:gd name="T82" fmla="*/ 42594080 w 2226"/>
                  <a:gd name="T83" fmla="*/ 56712595 h 3356"/>
                  <a:gd name="T84" fmla="*/ 42054454 w 2226"/>
                  <a:gd name="T85" fmla="*/ 56908753 h 3356"/>
                  <a:gd name="T86" fmla="*/ 41809009 w 2226"/>
                  <a:gd name="T87" fmla="*/ 56908753 h 3356"/>
                  <a:gd name="T88" fmla="*/ 41072894 w 2226"/>
                  <a:gd name="T89" fmla="*/ 57104690 h 3356"/>
                  <a:gd name="T90" fmla="*/ 38864772 w 2226"/>
                  <a:gd name="T91" fmla="*/ 57447857 h 3356"/>
                  <a:gd name="T92" fmla="*/ 23309116 w 2226"/>
                  <a:gd name="T93" fmla="*/ 53428601 h 3356"/>
                  <a:gd name="T94" fmla="*/ 20315701 w 2226"/>
                  <a:gd name="T95" fmla="*/ 102445409 h 3356"/>
                  <a:gd name="T96" fmla="*/ 24290455 w 2226"/>
                  <a:gd name="T97" fmla="*/ 58673294 h 3356"/>
                  <a:gd name="T98" fmla="*/ 39257307 w 2226"/>
                  <a:gd name="T99" fmla="*/ 61418184 h 3356"/>
                  <a:gd name="T100" fmla="*/ 49513292 w 2226"/>
                  <a:gd name="T101" fmla="*/ 97347725 h 3356"/>
                  <a:gd name="T102" fmla="*/ 72135250 w 2226"/>
                  <a:gd name="T103" fmla="*/ 132345846 h 3356"/>
                  <a:gd name="T104" fmla="*/ 101136572 w 2226"/>
                  <a:gd name="T105" fmla="*/ 134943727 h 33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226" h="3356">
                    <a:moveTo>
                      <a:pt x="2153" y="1970"/>
                    </a:moveTo>
                    <a:cubicBezTo>
                      <a:pt x="2108" y="1761"/>
                      <a:pt x="2039" y="1574"/>
                      <a:pt x="1949" y="1416"/>
                    </a:cubicBezTo>
                    <a:cubicBezTo>
                      <a:pt x="1857" y="1254"/>
                      <a:pt x="1745" y="1128"/>
                      <a:pt x="1615" y="1039"/>
                    </a:cubicBezTo>
                    <a:cubicBezTo>
                      <a:pt x="1615" y="1039"/>
                      <a:pt x="1614" y="1038"/>
                      <a:pt x="1613" y="1038"/>
                    </a:cubicBezTo>
                    <a:cubicBezTo>
                      <a:pt x="1602" y="1029"/>
                      <a:pt x="1591" y="1020"/>
                      <a:pt x="1580" y="1011"/>
                    </a:cubicBezTo>
                    <a:cubicBezTo>
                      <a:pt x="1483" y="936"/>
                      <a:pt x="1374" y="881"/>
                      <a:pt x="1263" y="850"/>
                    </a:cubicBezTo>
                    <a:cubicBezTo>
                      <a:pt x="1263" y="850"/>
                      <a:pt x="1263" y="850"/>
                      <a:pt x="1263" y="850"/>
                    </a:cubicBezTo>
                    <a:cubicBezTo>
                      <a:pt x="1263" y="850"/>
                      <a:pt x="1263" y="850"/>
                      <a:pt x="1263" y="850"/>
                    </a:cubicBezTo>
                    <a:cubicBezTo>
                      <a:pt x="1263" y="850"/>
                      <a:pt x="1263" y="850"/>
                      <a:pt x="1263" y="850"/>
                    </a:cubicBezTo>
                    <a:cubicBezTo>
                      <a:pt x="1275" y="807"/>
                      <a:pt x="1280" y="763"/>
                      <a:pt x="1280" y="717"/>
                    </a:cubicBezTo>
                    <a:cubicBezTo>
                      <a:pt x="1280" y="487"/>
                      <a:pt x="1135" y="291"/>
                      <a:pt x="933" y="214"/>
                    </a:cubicBezTo>
                    <a:cubicBezTo>
                      <a:pt x="933" y="214"/>
                      <a:pt x="933" y="214"/>
                      <a:pt x="933" y="214"/>
                    </a:cubicBezTo>
                    <a:cubicBezTo>
                      <a:pt x="852" y="27"/>
                      <a:pt x="852" y="27"/>
                      <a:pt x="852" y="27"/>
                    </a:cubicBezTo>
                    <a:cubicBezTo>
                      <a:pt x="846" y="13"/>
                      <a:pt x="833" y="4"/>
                      <a:pt x="818" y="2"/>
                    </a:cubicBezTo>
                    <a:cubicBezTo>
                      <a:pt x="794" y="0"/>
                      <a:pt x="778" y="19"/>
                      <a:pt x="767" y="36"/>
                    </a:cubicBezTo>
                    <a:cubicBezTo>
                      <a:pt x="668" y="185"/>
                      <a:pt x="668" y="185"/>
                      <a:pt x="668" y="185"/>
                    </a:cubicBezTo>
                    <a:cubicBezTo>
                      <a:pt x="668" y="185"/>
                      <a:pt x="668" y="185"/>
                      <a:pt x="668" y="185"/>
                    </a:cubicBezTo>
                    <a:cubicBezTo>
                      <a:pt x="424" y="217"/>
                      <a:pt x="231" y="415"/>
                      <a:pt x="205" y="662"/>
                    </a:cubicBezTo>
                    <a:cubicBezTo>
                      <a:pt x="171" y="670"/>
                      <a:pt x="89" y="696"/>
                      <a:pt x="42" y="765"/>
                    </a:cubicBezTo>
                    <a:cubicBezTo>
                      <a:pt x="9" y="813"/>
                      <a:pt x="0" y="872"/>
                      <a:pt x="15" y="940"/>
                    </a:cubicBezTo>
                    <a:cubicBezTo>
                      <a:pt x="23" y="977"/>
                      <a:pt x="23" y="977"/>
                      <a:pt x="23" y="977"/>
                    </a:cubicBezTo>
                    <a:cubicBezTo>
                      <a:pt x="249" y="936"/>
                      <a:pt x="249" y="936"/>
                      <a:pt x="249" y="936"/>
                    </a:cubicBezTo>
                    <a:cubicBezTo>
                      <a:pt x="288" y="1023"/>
                      <a:pt x="350" y="1099"/>
                      <a:pt x="427" y="1154"/>
                    </a:cubicBezTo>
                    <a:cubicBezTo>
                      <a:pt x="385" y="1216"/>
                      <a:pt x="350" y="1284"/>
                      <a:pt x="324" y="1359"/>
                    </a:cubicBezTo>
                    <a:cubicBezTo>
                      <a:pt x="240" y="1595"/>
                      <a:pt x="245" y="1864"/>
                      <a:pt x="339" y="2118"/>
                    </a:cubicBezTo>
                    <a:cubicBezTo>
                      <a:pt x="416" y="2325"/>
                      <a:pt x="544" y="2502"/>
                      <a:pt x="708" y="2629"/>
                    </a:cubicBezTo>
                    <a:cubicBezTo>
                      <a:pt x="827" y="2720"/>
                      <a:pt x="962" y="2782"/>
                      <a:pt x="1098" y="2807"/>
                    </a:cubicBezTo>
                    <a:cubicBezTo>
                      <a:pt x="1098" y="2807"/>
                      <a:pt x="1098" y="2807"/>
                      <a:pt x="1098" y="2807"/>
                    </a:cubicBezTo>
                    <a:cubicBezTo>
                      <a:pt x="1082" y="2889"/>
                      <a:pt x="1066" y="2971"/>
                      <a:pt x="1051" y="3053"/>
                    </a:cubicBezTo>
                    <a:cubicBezTo>
                      <a:pt x="1043" y="3094"/>
                      <a:pt x="1035" y="3136"/>
                      <a:pt x="1027" y="3177"/>
                    </a:cubicBezTo>
                    <a:cubicBezTo>
                      <a:pt x="1027" y="3177"/>
                      <a:pt x="1027" y="3177"/>
                      <a:pt x="1026" y="3177"/>
                    </a:cubicBezTo>
                    <a:cubicBezTo>
                      <a:pt x="1007" y="3177"/>
                      <a:pt x="987" y="3177"/>
                      <a:pt x="968" y="3177"/>
                    </a:cubicBezTo>
                    <a:cubicBezTo>
                      <a:pt x="879" y="3177"/>
                      <a:pt x="790" y="3177"/>
                      <a:pt x="701" y="3177"/>
                    </a:cubicBezTo>
                    <a:cubicBezTo>
                      <a:pt x="676" y="3177"/>
                      <a:pt x="651" y="3175"/>
                      <a:pt x="626" y="3179"/>
                    </a:cubicBezTo>
                    <a:cubicBezTo>
                      <a:pt x="587" y="3185"/>
                      <a:pt x="553" y="3220"/>
                      <a:pt x="523" y="3242"/>
                    </a:cubicBezTo>
                    <a:cubicBezTo>
                      <a:pt x="505" y="3255"/>
                      <a:pt x="496" y="3276"/>
                      <a:pt x="508" y="3297"/>
                    </a:cubicBezTo>
                    <a:cubicBezTo>
                      <a:pt x="519" y="3314"/>
                      <a:pt x="546" y="3325"/>
                      <a:pt x="563" y="3312"/>
                    </a:cubicBezTo>
                    <a:cubicBezTo>
                      <a:pt x="591" y="3291"/>
                      <a:pt x="622" y="3257"/>
                      <a:pt x="657" y="3257"/>
                    </a:cubicBezTo>
                    <a:cubicBezTo>
                      <a:pt x="707" y="3257"/>
                      <a:pt x="757" y="3257"/>
                      <a:pt x="806" y="3257"/>
                    </a:cubicBezTo>
                    <a:cubicBezTo>
                      <a:pt x="867" y="3257"/>
                      <a:pt x="928" y="3257"/>
                      <a:pt x="989" y="3257"/>
                    </a:cubicBezTo>
                    <a:cubicBezTo>
                      <a:pt x="1004" y="3257"/>
                      <a:pt x="1020" y="3257"/>
                      <a:pt x="1036" y="3256"/>
                    </a:cubicBezTo>
                    <a:cubicBezTo>
                      <a:pt x="1038" y="3256"/>
                      <a:pt x="1041" y="3256"/>
                      <a:pt x="1043" y="3256"/>
                    </a:cubicBezTo>
                    <a:cubicBezTo>
                      <a:pt x="1139" y="3259"/>
                      <a:pt x="1236" y="3262"/>
                      <a:pt x="1332" y="3265"/>
                    </a:cubicBezTo>
                    <a:cubicBezTo>
                      <a:pt x="1378" y="3266"/>
                      <a:pt x="1424" y="3267"/>
                      <a:pt x="1470" y="3269"/>
                    </a:cubicBezTo>
                    <a:cubicBezTo>
                      <a:pt x="1484" y="3269"/>
                      <a:pt x="1495" y="3272"/>
                      <a:pt x="1506" y="3280"/>
                    </a:cubicBezTo>
                    <a:cubicBezTo>
                      <a:pt x="1529" y="3294"/>
                      <a:pt x="1552" y="3309"/>
                      <a:pt x="1575" y="3324"/>
                    </a:cubicBezTo>
                    <a:cubicBezTo>
                      <a:pt x="1577" y="3325"/>
                      <a:pt x="1579" y="3327"/>
                      <a:pt x="1581" y="3328"/>
                    </a:cubicBezTo>
                    <a:cubicBezTo>
                      <a:pt x="1624" y="3356"/>
                      <a:pt x="1665" y="3287"/>
                      <a:pt x="1621" y="3259"/>
                    </a:cubicBezTo>
                    <a:cubicBezTo>
                      <a:pt x="1578" y="3231"/>
                      <a:pt x="1532" y="3191"/>
                      <a:pt x="1479" y="3189"/>
                    </a:cubicBezTo>
                    <a:cubicBezTo>
                      <a:pt x="1442" y="3188"/>
                      <a:pt x="1405" y="3187"/>
                      <a:pt x="1369" y="3186"/>
                    </a:cubicBezTo>
                    <a:cubicBezTo>
                      <a:pt x="1282" y="3183"/>
                      <a:pt x="1195" y="3180"/>
                      <a:pt x="1108" y="3178"/>
                    </a:cubicBezTo>
                    <a:cubicBezTo>
                      <a:pt x="1131" y="3058"/>
                      <a:pt x="1154" y="2937"/>
                      <a:pt x="1177" y="2817"/>
                    </a:cubicBezTo>
                    <a:cubicBezTo>
                      <a:pt x="1177" y="2817"/>
                      <a:pt x="1177" y="2817"/>
                      <a:pt x="1177" y="2817"/>
                    </a:cubicBezTo>
                    <a:cubicBezTo>
                      <a:pt x="1199" y="2821"/>
                      <a:pt x="1220" y="2820"/>
                      <a:pt x="1241" y="2820"/>
                    </a:cubicBezTo>
                    <a:cubicBezTo>
                      <a:pt x="1330" y="2820"/>
                      <a:pt x="1416" y="2805"/>
                      <a:pt x="1498" y="2775"/>
                    </a:cubicBezTo>
                    <a:cubicBezTo>
                      <a:pt x="1536" y="2760"/>
                      <a:pt x="1573" y="2743"/>
                      <a:pt x="1609" y="2723"/>
                    </a:cubicBezTo>
                    <a:cubicBezTo>
                      <a:pt x="1918" y="3077"/>
                      <a:pt x="1918" y="3077"/>
                      <a:pt x="1918" y="3077"/>
                    </a:cubicBezTo>
                    <a:cubicBezTo>
                      <a:pt x="1930" y="3090"/>
                      <a:pt x="1945" y="3097"/>
                      <a:pt x="1960" y="3097"/>
                    </a:cubicBezTo>
                    <a:cubicBezTo>
                      <a:pt x="1963" y="3097"/>
                      <a:pt x="1966" y="3096"/>
                      <a:pt x="1968" y="3096"/>
                    </a:cubicBezTo>
                    <a:cubicBezTo>
                      <a:pt x="1987" y="3093"/>
                      <a:pt x="2002" y="3081"/>
                      <a:pt x="2010" y="3063"/>
                    </a:cubicBezTo>
                    <a:cubicBezTo>
                      <a:pt x="2156" y="2736"/>
                      <a:pt x="2156" y="2736"/>
                      <a:pt x="2156" y="2736"/>
                    </a:cubicBezTo>
                    <a:cubicBezTo>
                      <a:pt x="2156" y="2736"/>
                      <a:pt x="2156" y="2736"/>
                      <a:pt x="2156" y="2736"/>
                    </a:cubicBezTo>
                    <a:cubicBezTo>
                      <a:pt x="2158" y="2733"/>
                      <a:pt x="2158" y="2733"/>
                      <a:pt x="2158" y="2733"/>
                    </a:cubicBezTo>
                    <a:cubicBezTo>
                      <a:pt x="2226" y="2643"/>
                      <a:pt x="2223" y="2294"/>
                      <a:pt x="2153" y="1970"/>
                    </a:cubicBezTo>
                    <a:close/>
                    <a:moveTo>
                      <a:pt x="2076" y="1987"/>
                    </a:moveTo>
                    <a:cubicBezTo>
                      <a:pt x="2148" y="2319"/>
                      <a:pt x="2133" y="2589"/>
                      <a:pt x="2103" y="2668"/>
                    </a:cubicBezTo>
                    <a:cubicBezTo>
                      <a:pt x="2103" y="2668"/>
                      <a:pt x="2103" y="2668"/>
                      <a:pt x="2103" y="2668"/>
                    </a:cubicBezTo>
                    <a:cubicBezTo>
                      <a:pt x="2103" y="2668"/>
                      <a:pt x="2103" y="2668"/>
                      <a:pt x="2103" y="2668"/>
                    </a:cubicBezTo>
                    <a:cubicBezTo>
                      <a:pt x="2103" y="2668"/>
                      <a:pt x="2103" y="2668"/>
                      <a:pt x="2103" y="2668"/>
                    </a:cubicBezTo>
                    <a:cubicBezTo>
                      <a:pt x="2100" y="2667"/>
                      <a:pt x="2100" y="2667"/>
                      <a:pt x="2100" y="2667"/>
                    </a:cubicBezTo>
                    <a:cubicBezTo>
                      <a:pt x="2097" y="2673"/>
                      <a:pt x="2097" y="2673"/>
                      <a:pt x="2097" y="2673"/>
                    </a:cubicBezTo>
                    <a:cubicBezTo>
                      <a:pt x="2097" y="2673"/>
                      <a:pt x="2097" y="2673"/>
                      <a:pt x="2097" y="2673"/>
                    </a:cubicBezTo>
                    <a:cubicBezTo>
                      <a:pt x="2093" y="2673"/>
                      <a:pt x="2090" y="2673"/>
                      <a:pt x="2086" y="2673"/>
                    </a:cubicBezTo>
                    <a:cubicBezTo>
                      <a:pt x="2082" y="2673"/>
                      <a:pt x="2078" y="2673"/>
                      <a:pt x="2074" y="2673"/>
                    </a:cubicBezTo>
                    <a:cubicBezTo>
                      <a:pt x="2002" y="2673"/>
                      <a:pt x="1909" y="2640"/>
                      <a:pt x="1795" y="2572"/>
                    </a:cubicBezTo>
                    <a:cubicBezTo>
                      <a:pt x="1795" y="2572"/>
                      <a:pt x="1795" y="2572"/>
                      <a:pt x="1795" y="2572"/>
                    </a:cubicBezTo>
                    <a:cubicBezTo>
                      <a:pt x="1795" y="2572"/>
                      <a:pt x="1795" y="2572"/>
                      <a:pt x="1795" y="2572"/>
                    </a:cubicBezTo>
                    <a:cubicBezTo>
                      <a:pt x="1794" y="2572"/>
                      <a:pt x="1794" y="2572"/>
                      <a:pt x="1794" y="2572"/>
                    </a:cubicBezTo>
                    <a:cubicBezTo>
                      <a:pt x="1773" y="2560"/>
                      <a:pt x="1750" y="2546"/>
                      <a:pt x="1727" y="2530"/>
                    </a:cubicBezTo>
                    <a:cubicBezTo>
                      <a:pt x="1727" y="2530"/>
                      <a:pt x="1727" y="2530"/>
                      <a:pt x="1727" y="2530"/>
                    </a:cubicBezTo>
                    <a:cubicBezTo>
                      <a:pt x="1726" y="2530"/>
                      <a:pt x="1726" y="2529"/>
                      <a:pt x="1725" y="2529"/>
                    </a:cubicBezTo>
                    <a:cubicBezTo>
                      <a:pt x="1725" y="2529"/>
                      <a:pt x="1725" y="2529"/>
                      <a:pt x="1725" y="2529"/>
                    </a:cubicBezTo>
                    <a:cubicBezTo>
                      <a:pt x="1625" y="2465"/>
                      <a:pt x="1510" y="2376"/>
                      <a:pt x="1379" y="2265"/>
                    </a:cubicBezTo>
                    <a:cubicBezTo>
                      <a:pt x="1376" y="2263"/>
                      <a:pt x="1376" y="2263"/>
                      <a:pt x="1376" y="2263"/>
                    </a:cubicBezTo>
                    <a:cubicBezTo>
                      <a:pt x="1372" y="2261"/>
                      <a:pt x="1372" y="2261"/>
                      <a:pt x="1372" y="2261"/>
                    </a:cubicBezTo>
                    <a:cubicBezTo>
                      <a:pt x="1108" y="2117"/>
                      <a:pt x="984" y="1779"/>
                      <a:pt x="926" y="1522"/>
                    </a:cubicBezTo>
                    <a:cubicBezTo>
                      <a:pt x="903" y="1420"/>
                      <a:pt x="887" y="1322"/>
                      <a:pt x="879" y="1238"/>
                    </a:cubicBezTo>
                    <a:cubicBezTo>
                      <a:pt x="879" y="1238"/>
                      <a:pt x="879" y="1238"/>
                      <a:pt x="879" y="1238"/>
                    </a:cubicBezTo>
                    <a:cubicBezTo>
                      <a:pt x="1036" y="1196"/>
                      <a:pt x="1164" y="1086"/>
                      <a:pt x="1230" y="941"/>
                    </a:cubicBezTo>
                    <a:cubicBezTo>
                      <a:pt x="1231" y="941"/>
                      <a:pt x="1231" y="941"/>
                      <a:pt x="1231" y="941"/>
                    </a:cubicBezTo>
                    <a:cubicBezTo>
                      <a:pt x="1231" y="941"/>
                      <a:pt x="1231" y="941"/>
                      <a:pt x="1231" y="941"/>
                    </a:cubicBezTo>
                    <a:cubicBezTo>
                      <a:pt x="1231" y="941"/>
                      <a:pt x="1231" y="941"/>
                      <a:pt x="1231" y="941"/>
                    </a:cubicBezTo>
                    <a:cubicBezTo>
                      <a:pt x="1231" y="941"/>
                      <a:pt x="1231" y="941"/>
                      <a:pt x="1231" y="941"/>
                    </a:cubicBezTo>
                    <a:cubicBezTo>
                      <a:pt x="1231" y="941"/>
                      <a:pt x="1231" y="941"/>
                      <a:pt x="1231" y="941"/>
                    </a:cubicBezTo>
                    <a:cubicBezTo>
                      <a:pt x="1312" y="968"/>
                      <a:pt x="1403" y="1010"/>
                      <a:pt x="1505" y="1066"/>
                    </a:cubicBezTo>
                    <a:cubicBezTo>
                      <a:pt x="1527" y="1078"/>
                      <a:pt x="1549" y="1091"/>
                      <a:pt x="1571" y="1105"/>
                    </a:cubicBezTo>
                    <a:cubicBezTo>
                      <a:pt x="1571" y="1105"/>
                      <a:pt x="1571" y="1105"/>
                      <a:pt x="1571" y="1105"/>
                    </a:cubicBezTo>
                    <a:cubicBezTo>
                      <a:pt x="1571" y="1105"/>
                      <a:pt x="1571" y="1105"/>
                      <a:pt x="1571" y="1105"/>
                    </a:cubicBezTo>
                    <a:cubicBezTo>
                      <a:pt x="1571" y="1105"/>
                      <a:pt x="1572" y="1106"/>
                      <a:pt x="1572" y="1106"/>
                    </a:cubicBezTo>
                    <a:cubicBezTo>
                      <a:pt x="1800" y="1262"/>
                      <a:pt x="1931" y="1524"/>
                      <a:pt x="2011" y="1749"/>
                    </a:cubicBezTo>
                    <a:cubicBezTo>
                      <a:pt x="2011" y="1749"/>
                      <a:pt x="2011" y="1749"/>
                      <a:pt x="2011" y="1749"/>
                    </a:cubicBezTo>
                    <a:cubicBezTo>
                      <a:pt x="2011" y="1749"/>
                      <a:pt x="2011" y="1749"/>
                      <a:pt x="2011" y="1749"/>
                    </a:cubicBezTo>
                    <a:cubicBezTo>
                      <a:pt x="2011" y="1749"/>
                      <a:pt x="2011" y="1749"/>
                      <a:pt x="2011" y="1749"/>
                    </a:cubicBezTo>
                    <a:cubicBezTo>
                      <a:pt x="2039" y="1837"/>
                      <a:pt x="2061" y="1919"/>
                      <a:pt x="2076" y="1987"/>
                    </a:cubicBezTo>
                    <a:close/>
                    <a:moveTo>
                      <a:pt x="837" y="1165"/>
                    </a:moveTo>
                    <a:cubicBezTo>
                      <a:pt x="842" y="1164"/>
                      <a:pt x="846" y="1163"/>
                      <a:pt x="850" y="1162"/>
                    </a:cubicBezTo>
                    <a:cubicBezTo>
                      <a:pt x="850" y="1162"/>
                      <a:pt x="850" y="1162"/>
                      <a:pt x="850" y="1162"/>
                    </a:cubicBezTo>
                    <a:cubicBezTo>
                      <a:pt x="850" y="1162"/>
                      <a:pt x="850" y="1162"/>
                      <a:pt x="850" y="1162"/>
                    </a:cubicBezTo>
                    <a:cubicBezTo>
                      <a:pt x="846" y="1164"/>
                      <a:pt x="842" y="1164"/>
                      <a:pt x="837" y="1165"/>
                    </a:cubicBezTo>
                    <a:close/>
                    <a:moveTo>
                      <a:pt x="871" y="1156"/>
                    </a:moveTo>
                    <a:cubicBezTo>
                      <a:pt x="871" y="1156"/>
                      <a:pt x="871" y="1156"/>
                      <a:pt x="871" y="1156"/>
                    </a:cubicBezTo>
                    <a:cubicBezTo>
                      <a:pt x="871" y="1156"/>
                      <a:pt x="871" y="1156"/>
                      <a:pt x="871" y="1156"/>
                    </a:cubicBezTo>
                    <a:cubicBezTo>
                      <a:pt x="871" y="1156"/>
                      <a:pt x="871" y="1156"/>
                      <a:pt x="871" y="1156"/>
                    </a:cubicBezTo>
                    <a:close/>
                    <a:moveTo>
                      <a:pt x="871" y="1156"/>
                    </a:moveTo>
                    <a:cubicBezTo>
                      <a:pt x="870" y="1157"/>
                      <a:pt x="870" y="1157"/>
                      <a:pt x="869" y="1157"/>
                    </a:cubicBezTo>
                    <a:cubicBezTo>
                      <a:pt x="869" y="1157"/>
                      <a:pt x="869" y="1157"/>
                      <a:pt x="869" y="1157"/>
                    </a:cubicBezTo>
                    <a:cubicBezTo>
                      <a:pt x="869" y="1157"/>
                      <a:pt x="869" y="1157"/>
                      <a:pt x="869" y="1157"/>
                    </a:cubicBezTo>
                    <a:cubicBezTo>
                      <a:pt x="869" y="1157"/>
                      <a:pt x="870" y="1157"/>
                      <a:pt x="871" y="1156"/>
                    </a:cubicBezTo>
                    <a:cubicBezTo>
                      <a:pt x="871" y="1156"/>
                      <a:pt x="871" y="1156"/>
                      <a:pt x="871" y="1156"/>
                    </a:cubicBezTo>
                    <a:close/>
                    <a:moveTo>
                      <a:pt x="806" y="120"/>
                    </a:moveTo>
                    <a:cubicBezTo>
                      <a:pt x="834" y="185"/>
                      <a:pt x="834" y="185"/>
                      <a:pt x="834" y="185"/>
                    </a:cubicBezTo>
                    <a:cubicBezTo>
                      <a:pt x="834" y="185"/>
                      <a:pt x="834" y="185"/>
                      <a:pt x="834" y="185"/>
                    </a:cubicBezTo>
                    <a:cubicBezTo>
                      <a:pt x="812" y="181"/>
                      <a:pt x="790" y="179"/>
                      <a:pt x="767" y="178"/>
                    </a:cubicBezTo>
                    <a:lnTo>
                      <a:pt x="806" y="120"/>
                    </a:lnTo>
                    <a:close/>
                    <a:moveTo>
                      <a:pt x="88" y="884"/>
                    </a:moveTo>
                    <a:cubicBezTo>
                      <a:pt x="87" y="855"/>
                      <a:pt x="94" y="831"/>
                      <a:pt x="108" y="810"/>
                    </a:cubicBezTo>
                    <a:cubicBezTo>
                      <a:pt x="129" y="778"/>
                      <a:pt x="164" y="760"/>
                      <a:pt x="192" y="749"/>
                    </a:cubicBezTo>
                    <a:cubicBezTo>
                      <a:pt x="201" y="863"/>
                      <a:pt x="201" y="863"/>
                      <a:pt x="201" y="863"/>
                    </a:cubicBezTo>
                    <a:lnTo>
                      <a:pt x="88" y="884"/>
                    </a:lnTo>
                    <a:close/>
                    <a:moveTo>
                      <a:pt x="283" y="717"/>
                    </a:moveTo>
                    <a:cubicBezTo>
                      <a:pt x="283" y="464"/>
                      <a:pt x="488" y="258"/>
                      <a:pt x="741" y="258"/>
                    </a:cubicBezTo>
                    <a:cubicBezTo>
                      <a:pt x="994" y="258"/>
                      <a:pt x="1199" y="464"/>
                      <a:pt x="1199" y="717"/>
                    </a:cubicBezTo>
                    <a:cubicBezTo>
                      <a:pt x="1199" y="757"/>
                      <a:pt x="1194" y="795"/>
                      <a:pt x="1185" y="832"/>
                    </a:cubicBezTo>
                    <a:cubicBezTo>
                      <a:pt x="1185" y="832"/>
                      <a:pt x="1184" y="833"/>
                      <a:pt x="1184" y="833"/>
                    </a:cubicBezTo>
                    <a:cubicBezTo>
                      <a:pt x="1184" y="834"/>
                      <a:pt x="1184" y="834"/>
                      <a:pt x="1184" y="835"/>
                    </a:cubicBezTo>
                    <a:cubicBezTo>
                      <a:pt x="1183" y="837"/>
                      <a:pt x="1183" y="839"/>
                      <a:pt x="1182" y="841"/>
                    </a:cubicBezTo>
                    <a:cubicBezTo>
                      <a:pt x="1182" y="841"/>
                      <a:pt x="1182" y="841"/>
                      <a:pt x="1182" y="841"/>
                    </a:cubicBezTo>
                    <a:cubicBezTo>
                      <a:pt x="1181" y="844"/>
                      <a:pt x="1181" y="846"/>
                      <a:pt x="1180" y="848"/>
                    </a:cubicBezTo>
                    <a:cubicBezTo>
                      <a:pt x="1180" y="848"/>
                      <a:pt x="1180" y="848"/>
                      <a:pt x="1180" y="848"/>
                    </a:cubicBezTo>
                    <a:cubicBezTo>
                      <a:pt x="1180" y="848"/>
                      <a:pt x="1180" y="848"/>
                      <a:pt x="1180" y="849"/>
                    </a:cubicBezTo>
                    <a:cubicBezTo>
                      <a:pt x="1179" y="850"/>
                      <a:pt x="1179" y="852"/>
                      <a:pt x="1179" y="853"/>
                    </a:cubicBezTo>
                    <a:cubicBezTo>
                      <a:pt x="1178" y="855"/>
                      <a:pt x="1178" y="856"/>
                      <a:pt x="1177" y="858"/>
                    </a:cubicBezTo>
                    <a:cubicBezTo>
                      <a:pt x="1173" y="869"/>
                      <a:pt x="1169" y="881"/>
                      <a:pt x="1165" y="892"/>
                    </a:cubicBezTo>
                    <a:cubicBezTo>
                      <a:pt x="1164" y="893"/>
                      <a:pt x="1164" y="893"/>
                      <a:pt x="1164" y="894"/>
                    </a:cubicBezTo>
                    <a:cubicBezTo>
                      <a:pt x="1163" y="895"/>
                      <a:pt x="1163" y="895"/>
                      <a:pt x="1163" y="896"/>
                    </a:cubicBezTo>
                    <a:cubicBezTo>
                      <a:pt x="1161" y="900"/>
                      <a:pt x="1160" y="904"/>
                      <a:pt x="1158" y="908"/>
                    </a:cubicBezTo>
                    <a:cubicBezTo>
                      <a:pt x="1158" y="908"/>
                      <a:pt x="1158" y="908"/>
                      <a:pt x="1158" y="908"/>
                    </a:cubicBezTo>
                    <a:cubicBezTo>
                      <a:pt x="1158" y="908"/>
                      <a:pt x="1158" y="908"/>
                      <a:pt x="1158" y="908"/>
                    </a:cubicBezTo>
                    <a:cubicBezTo>
                      <a:pt x="1158" y="908"/>
                      <a:pt x="1158" y="908"/>
                      <a:pt x="1158" y="908"/>
                    </a:cubicBezTo>
                    <a:cubicBezTo>
                      <a:pt x="1158" y="908"/>
                      <a:pt x="1159" y="908"/>
                      <a:pt x="1159" y="908"/>
                    </a:cubicBezTo>
                    <a:cubicBezTo>
                      <a:pt x="1159" y="908"/>
                      <a:pt x="1159" y="908"/>
                      <a:pt x="1159" y="908"/>
                    </a:cubicBezTo>
                    <a:cubicBezTo>
                      <a:pt x="1159" y="908"/>
                      <a:pt x="1159" y="908"/>
                      <a:pt x="1159" y="908"/>
                    </a:cubicBezTo>
                    <a:cubicBezTo>
                      <a:pt x="1159" y="908"/>
                      <a:pt x="1158" y="909"/>
                      <a:pt x="1158" y="909"/>
                    </a:cubicBezTo>
                    <a:cubicBezTo>
                      <a:pt x="1158" y="909"/>
                      <a:pt x="1158" y="909"/>
                      <a:pt x="1158" y="909"/>
                    </a:cubicBezTo>
                    <a:cubicBezTo>
                      <a:pt x="1158" y="909"/>
                      <a:pt x="1158" y="909"/>
                      <a:pt x="1158" y="909"/>
                    </a:cubicBezTo>
                    <a:cubicBezTo>
                      <a:pt x="1157" y="909"/>
                      <a:pt x="1157" y="909"/>
                      <a:pt x="1157" y="909"/>
                    </a:cubicBezTo>
                    <a:cubicBezTo>
                      <a:pt x="1157" y="909"/>
                      <a:pt x="1157" y="909"/>
                      <a:pt x="1157" y="909"/>
                    </a:cubicBezTo>
                    <a:cubicBezTo>
                      <a:pt x="1158" y="909"/>
                      <a:pt x="1158" y="909"/>
                      <a:pt x="1158" y="909"/>
                    </a:cubicBezTo>
                    <a:cubicBezTo>
                      <a:pt x="1157" y="911"/>
                      <a:pt x="1155" y="914"/>
                      <a:pt x="1154" y="916"/>
                    </a:cubicBezTo>
                    <a:cubicBezTo>
                      <a:pt x="1154" y="917"/>
                      <a:pt x="1153" y="917"/>
                      <a:pt x="1153" y="917"/>
                    </a:cubicBezTo>
                    <a:cubicBezTo>
                      <a:pt x="1098" y="1032"/>
                      <a:pt x="995" y="1119"/>
                      <a:pt x="871" y="1156"/>
                    </a:cubicBezTo>
                    <a:cubicBezTo>
                      <a:pt x="871" y="1156"/>
                      <a:pt x="871" y="1156"/>
                      <a:pt x="871" y="1156"/>
                    </a:cubicBezTo>
                    <a:cubicBezTo>
                      <a:pt x="871" y="1156"/>
                      <a:pt x="871" y="1156"/>
                      <a:pt x="871" y="1156"/>
                    </a:cubicBezTo>
                    <a:cubicBezTo>
                      <a:pt x="871" y="1156"/>
                      <a:pt x="871" y="1156"/>
                      <a:pt x="871" y="1156"/>
                    </a:cubicBezTo>
                    <a:cubicBezTo>
                      <a:pt x="871" y="1156"/>
                      <a:pt x="871" y="1156"/>
                      <a:pt x="871" y="1156"/>
                    </a:cubicBezTo>
                    <a:cubicBezTo>
                      <a:pt x="871" y="1156"/>
                      <a:pt x="871" y="1156"/>
                      <a:pt x="871" y="1156"/>
                    </a:cubicBezTo>
                    <a:cubicBezTo>
                      <a:pt x="870" y="1157"/>
                      <a:pt x="869" y="1157"/>
                      <a:pt x="869" y="1157"/>
                    </a:cubicBezTo>
                    <a:cubicBezTo>
                      <a:pt x="868" y="1157"/>
                      <a:pt x="868" y="1157"/>
                      <a:pt x="868" y="1157"/>
                    </a:cubicBezTo>
                    <a:cubicBezTo>
                      <a:pt x="866" y="1158"/>
                      <a:pt x="864" y="1158"/>
                      <a:pt x="862" y="1159"/>
                    </a:cubicBezTo>
                    <a:cubicBezTo>
                      <a:pt x="862" y="1159"/>
                      <a:pt x="862" y="1159"/>
                      <a:pt x="862" y="1159"/>
                    </a:cubicBezTo>
                    <a:cubicBezTo>
                      <a:pt x="862" y="1159"/>
                      <a:pt x="862" y="1159"/>
                      <a:pt x="862" y="1159"/>
                    </a:cubicBezTo>
                    <a:cubicBezTo>
                      <a:pt x="860" y="1160"/>
                      <a:pt x="859" y="1160"/>
                      <a:pt x="857" y="1161"/>
                    </a:cubicBezTo>
                    <a:cubicBezTo>
                      <a:pt x="856" y="1161"/>
                      <a:pt x="855" y="1161"/>
                      <a:pt x="855" y="1161"/>
                    </a:cubicBezTo>
                    <a:cubicBezTo>
                      <a:pt x="855" y="1161"/>
                      <a:pt x="855" y="1161"/>
                      <a:pt x="855" y="1161"/>
                    </a:cubicBezTo>
                    <a:cubicBezTo>
                      <a:pt x="854" y="1161"/>
                      <a:pt x="854" y="1161"/>
                      <a:pt x="854" y="1161"/>
                    </a:cubicBezTo>
                    <a:cubicBezTo>
                      <a:pt x="853" y="1161"/>
                      <a:pt x="853" y="1161"/>
                      <a:pt x="852" y="1161"/>
                    </a:cubicBezTo>
                    <a:cubicBezTo>
                      <a:pt x="852" y="1161"/>
                      <a:pt x="852" y="1161"/>
                      <a:pt x="852" y="1161"/>
                    </a:cubicBezTo>
                    <a:cubicBezTo>
                      <a:pt x="851" y="1161"/>
                      <a:pt x="851" y="1162"/>
                      <a:pt x="850" y="1162"/>
                    </a:cubicBezTo>
                    <a:cubicBezTo>
                      <a:pt x="846" y="1163"/>
                      <a:pt x="842" y="1164"/>
                      <a:pt x="837" y="1165"/>
                    </a:cubicBezTo>
                    <a:cubicBezTo>
                      <a:pt x="837" y="1165"/>
                      <a:pt x="837" y="1165"/>
                      <a:pt x="837" y="1165"/>
                    </a:cubicBezTo>
                    <a:cubicBezTo>
                      <a:pt x="837" y="1165"/>
                      <a:pt x="837" y="1165"/>
                      <a:pt x="836" y="1165"/>
                    </a:cubicBezTo>
                    <a:cubicBezTo>
                      <a:pt x="836" y="1165"/>
                      <a:pt x="836" y="1165"/>
                      <a:pt x="836" y="1165"/>
                    </a:cubicBezTo>
                    <a:cubicBezTo>
                      <a:pt x="835" y="1165"/>
                      <a:pt x="834" y="1165"/>
                      <a:pt x="832" y="1166"/>
                    </a:cubicBezTo>
                    <a:cubicBezTo>
                      <a:pt x="819" y="1168"/>
                      <a:pt x="806" y="1171"/>
                      <a:pt x="792" y="1172"/>
                    </a:cubicBezTo>
                    <a:cubicBezTo>
                      <a:pt x="775" y="1174"/>
                      <a:pt x="758" y="1175"/>
                      <a:pt x="741" y="1175"/>
                    </a:cubicBezTo>
                    <a:cubicBezTo>
                      <a:pt x="671" y="1175"/>
                      <a:pt x="604" y="1159"/>
                      <a:pt x="545" y="1131"/>
                    </a:cubicBezTo>
                    <a:cubicBezTo>
                      <a:pt x="533" y="1125"/>
                      <a:pt x="521" y="1119"/>
                      <a:pt x="509" y="1112"/>
                    </a:cubicBezTo>
                    <a:cubicBezTo>
                      <a:pt x="497" y="1105"/>
                      <a:pt x="486" y="1098"/>
                      <a:pt x="475" y="1090"/>
                    </a:cubicBezTo>
                    <a:cubicBezTo>
                      <a:pt x="359" y="1007"/>
                      <a:pt x="283" y="870"/>
                      <a:pt x="283" y="717"/>
                    </a:cubicBezTo>
                    <a:close/>
                    <a:moveTo>
                      <a:pt x="1470" y="2700"/>
                    </a:moveTo>
                    <a:cubicBezTo>
                      <a:pt x="1397" y="2727"/>
                      <a:pt x="1320" y="2741"/>
                      <a:pt x="1242" y="2741"/>
                    </a:cubicBezTo>
                    <a:cubicBezTo>
                      <a:pt x="891" y="2741"/>
                      <a:pt x="558" y="2479"/>
                      <a:pt x="414" y="2090"/>
                    </a:cubicBezTo>
                    <a:cubicBezTo>
                      <a:pt x="327" y="1854"/>
                      <a:pt x="322" y="1604"/>
                      <a:pt x="399" y="1386"/>
                    </a:cubicBezTo>
                    <a:cubicBezTo>
                      <a:pt x="424" y="1316"/>
                      <a:pt x="456" y="1253"/>
                      <a:pt x="495" y="1197"/>
                    </a:cubicBezTo>
                    <a:cubicBezTo>
                      <a:pt x="495" y="1197"/>
                      <a:pt x="495" y="1197"/>
                      <a:pt x="495" y="1197"/>
                    </a:cubicBezTo>
                    <a:cubicBezTo>
                      <a:pt x="495" y="1197"/>
                      <a:pt x="495" y="1197"/>
                      <a:pt x="495" y="1197"/>
                    </a:cubicBezTo>
                    <a:cubicBezTo>
                      <a:pt x="495" y="1197"/>
                      <a:pt x="495" y="1197"/>
                      <a:pt x="495" y="1197"/>
                    </a:cubicBezTo>
                    <a:cubicBezTo>
                      <a:pt x="569" y="1233"/>
                      <a:pt x="652" y="1256"/>
                      <a:pt x="741" y="1256"/>
                    </a:cubicBezTo>
                    <a:cubicBezTo>
                      <a:pt x="761" y="1256"/>
                      <a:pt x="781" y="1253"/>
                      <a:pt x="800" y="1253"/>
                    </a:cubicBezTo>
                    <a:cubicBezTo>
                      <a:pt x="800" y="1253"/>
                      <a:pt x="800" y="1253"/>
                      <a:pt x="800" y="1253"/>
                    </a:cubicBezTo>
                    <a:cubicBezTo>
                      <a:pt x="800" y="1253"/>
                      <a:pt x="800" y="1253"/>
                      <a:pt x="800" y="1253"/>
                    </a:cubicBezTo>
                    <a:cubicBezTo>
                      <a:pt x="800" y="1253"/>
                      <a:pt x="800" y="1253"/>
                      <a:pt x="800" y="1253"/>
                    </a:cubicBezTo>
                    <a:cubicBezTo>
                      <a:pt x="810" y="1337"/>
                      <a:pt x="825" y="1435"/>
                      <a:pt x="848" y="1537"/>
                    </a:cubicBezTo>
                    <a:cubicBezTo>
                      <a:pt x="886" y="1710"/>
                      <a:pt x="941" y="1861"/>
                      <a:pt x="1009" y="1986"/>
                    </a:cubicBezTo>
                    <a:cubicBezTo>
                      <a:pt x="1094" y="2143"/>
                      <a:pt x="1203" y="2258"/>
                      <a:pt x="1330" y="2329"/>
                    </a:cubicBezTo>
                    <a:cubicBezTo>
                      <a:pt x="1456" y="2435"/>
                      <a:pt x="1567" y="2521"/>
                      <a:pt x="1666" y="2586"/>
                    </a:cubicBezTo>
                    <a:cubicBezTo>
                      <a:pt x="1666" y="2586"/>
                      <a:pt x="1666" y="2586"/>
                      <a:pt x="1666" y="2586"/>
                    </a:cubicBezTo>
                    <a:cubicBezTo>
                      <a:pt x="1608" y="2635"/>
                      <a:pt x="1542" y="2674"/>
                      <a:pt x="1470" y="2700"/>
                    </a:cubicBezTo>
                    <a:close/>
                    <a:moveTo>
                      <a:pt x="1953" y="2995"/>
                    </a:moveTo>
                    <a:cubicBezTo>
                      <a:pt x="1677" y="2679"/>
                      <a:pt x="1677" y="2679"/>
                      <a:pt x="1677" y="2679"/>
                    </a:cubicBezTo>
                    <a:cubicBezTo>
                      <a:pt x="1697" y="2664"/>
                      <a:pt x="1717" y="2648"/>
                      <a:pt x="1736" y="2631"/>
                    </a:cubicBezTo>
                    <a:cubicBezTo>
                      <a:pt x="1867" y="2710"/>
                      <a:pt x="1974" y="2749"/>
                      <a:pt x="2061" y="2753"/>
                    </a:cubicBezTo>
                    <a:lnTo>
                      <a:pt x="1953" y="299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NZ"/>
              </a:p>
            </p:txBody>
          </p:sp>
        </p:grpSp>
      </p:grpSp>
      <p:sp>
        <p:nvSpPr>
          <p:cNvPr id="3" name="Prostokąt 2">
            <a:extLst>
              <a:ext uri="{FF2B5EF4-FFF2-40B4-BE49-F238E27FC236}">
                <a16:creationId xmlns:a16="http://schemas.microsoft.com/office/drawing/2014/main" id="{269F85C8-ED1A-7498-66B4-CB33B39FA212}"/>
              </a:ext>
            </a:extLst>
          </p:cNvPr>
          <p:cNvSpPr>
            <a:spLocks noChangeArrowheads="1"/>
          </p:cNvSpPr>
          <p:nvPr/>
        </p:nvSpPr>
        <p:spPr bwMode="auto">
          <a:xfrm>
            <a:off x="7435850" y="2060575"/>
            <a:ext cx="10668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ts val="2400"/>
              </a:spcBef>
            </a:pPr>
            <a:r>
              <a:rPr kumimoji="1" lang="pl-PL" altLang="en-US" sz="2400" b="1">
                <a:latin typeface="Century Gothic" panose="020B0502020202020204" pitchFamily="34" charset="0"/>
                <a:ea typeface="ＭＳ Ｐゴシック" panose="020B0600070205080204" pitchFamily="34" charset="-128"/>
              </a:rPr>
              <a:t>= 10%</a:t>
            </a:r>
          </a:p>
        </p:txBody>
      </p:sp>
      <p:sp>
        <p:nvSpPr>
          <p:cNvPr id="32" name="Prostokąt 31">
            <a:extLst>
              <a:ext uri="{FF2B5EF4-FFF2-40B4-BE49-F238E27FC236}">
                <a16:creationId xmlns:a16="http://schemas.microsoft.com/office/drawing/2014/main" id="{4427731A-4533-1D31-5306-1E57DAF60F11}"/>
              </a:ext>
            </a:extLst>
          </p:cNvPr>
          <p:cNvSpPr>
            <a:spLocks noChangeArrowheads="1"/>
          </p:cNvSpPr>
          <p:nvPr/>
        </p:nvSpPr>
        <p:spPr bwMode="auto">
          <a:xfrm>
            <a:off x="7435850" y="3128963"/>
            <a:ext cx="10668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ts val="2400"/>
              </a:spcBef>
            </a:pPr>
            <a:r>
              <a:rPr kumimoji="1" lang="pl-PL" altLang="en-US" sz="2400" b="1">
                <a:latin typeface="Century Gothic" panose="020B0502020202020204" pitchFamily="34" charset="0"/>
                <a:ea typeface="ＭＳ Ｐゴシック" panose="020B0600070205080204" pitchFamily="34" charset="-128"/>
              </a:rPr>
              <a:t>= 15%</a:t>
            </a:r>
          </a:p>
        </p:txBody>
      </p:sp>
      <p:sp>
        <p:nvSpPr>
          <p:cNvPr id="33" name="Prostokąt 32">
            <a:extLst>
              <a:ext uri="{FF2B5EF4-FFF2-40B4-BE49-F238E27FC236}">
                <a16:creationId xmlns:a16="http://schemas.microsoft.com/office/drawing/2014/main" id="{E93F54C6-4D7C-482B-B678-83751BC6859D}"/>
              </a:ext>
            </a:extLst>
          </p:cNvPr>
          <p:cNvSpPr>
            <a:spLocks noChangeArrowheads="1"/>
          </p:cNvSpPr>
          <p:nvPr/>
        </p:nvSpPr>
        <p:spPr bwMode="auto">
          <a:xfrm>
            <a:off x="7435850" y="4173538"/>
            <a:ext cx="10668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ts val="2400"/>
              </a:spcBef>
            </a:pPr>
            <a:r>
              <a:rPr kumimoji="1" lang="pl-PL" altLang="en-US" sz="2400" b="1">
                <a:latin typeface="Century Gothic" panose="020B0502020202020204" pitchFamily="34" charset="0"/>
                <a:ea typeface="ＭＳ Ｐゴシック" panose="020B0600070205080204" pitchFamily="34" charset="-128"/>
              </a:rPr>
              <a:t>= 40%</a:t>
            </a:r>
          </a:p>
        </p:txBody>
      </p:sp>
      <p:sp>
        <p:nvSpPr>
          <p:cNvPr id="34" name="Prostokąt 33">
            <a:extLst>
              <a:ext uri="{FF2B5EF4-FFF2-40B4-BE49-F238E27FC236}">
                <a16:creationId xmlns:a16="http://schemas.microsoft.com/office/drawing/2014/main" id="{287CC3A8-021C-28BD-8AFC-03CC5AB156C1}"/>
              </a:ext>
            </a:extLst>
          </p:cNvPr>
          <p:cNvSpPr>
            <a:spLocks noChangeArrowheads="1"/>
          </p:cNvSpPr>
          <p:nvPr/>
        </p:nvSpPr>
        <p:spPr bwMode="auto">
          <a:xfrm>
            <a:off x="7435850" y="5299075"/>
            <a:ext cx="10668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ts val="2400"/>
              </a:spcBef>
            </a:pPr>
            <a:r>
              <a:rPr kumimoji="1" lang="pl-PL" altLang="en-US" sz="2400" b="1">
                <a:latin typeface="Century Gothic" panose="020B0502020202020204" pitchFamily="34" charset="0"/>
                <a:ea typeface="ＭＳ Ｐゴシック" panose="020B0600070205080204" pitchFamily="34" charset="-128"/>
              </a:rPr>
              <a:t>= 35%</a:t>
            </a:r>
          </a:p>
        </p:txBody>
      </p:sp>
      <p:sp>
        <p:nvSpPr>
          <p:cNvPr id="217098" name="Symbol zastępczy numeru slajdu 3">
            <a:extLst>
              <a:ext uri="{FF2B5EF4-FFF2-40B4-BE49-F238E27FC236}">
                <a16:creationId xmlns:a16="http://schemas.microsoft.com/office/drawing/2014/main" id="{BC7204CD-D35E-1E91-0D7C-CEA7547018A9}"/>
              </a:ext>
            </a:extLst>
          </p:cNvPr>
          <p:cNvSpPr>
            <a:spLocks noGrp="1" noChangeArrowheads="1"/>
          </p:cNvSpPr>
          <p:nvPr>
            <p:ph type="sldNum" sz="quarter" idx="4294967295"/>
          </p:nvPr>
        </p:nvSpPr>
        <p:spPr bwMode="auto">
          <a:xfrm>
            <a:off x="11034713" y="6262688"/>
            <a:ext cx="1155700" cy="36512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eaLnBrk="0" fontAlgn="base" hangingPunct="0">
              <a:spcBef>
                <a:spcPct val="0"/>
              </a:spcBef>
              <a:spcAft>
                <a:spcPct val="0"/>
              </a:spcAft>
            </a:pPr>
            <a:fld id="{51D964E9-39F7-49CF-AC7D-D1D5F0CA2ACF}" type="slidenum">
              <a:rPr lang="pl-PL" altLang="en-US" sz="1800" smtClean="0">
                <a:solidFill>
                  <a:schemeClr val="tx2"/>
                </a:solidFill>
                <a:latin typeface="Century Gothic" panose="020B0502020202020204" pitchFamily="34" charset="0"/>
              </a:rPr>
              <a:pPr defTabSz="912813" eaLnBrk="0" fontAlgn="base" hangingPunct="0">
                <a:spcBef>
                  <a:spcPct val="0"/>
                </a:spcBef>
                <a:spcAft>
                  <a:spcPct val="0"/>
                </a:spcAft>
              </a:pPr>
              <a:t>81</a:t>
            </a:fld>
            <a:endParaRPr lang="pl-PL" altLang="en-US" sz="1800">
              <a:solidFill>
                <a:schemeClr val="tx2"/>
              </a:solidFill>
              <a:latin typeface="Century Gothic" panose="020B0502020202020204" pitchFamily="34" charset="0"/>
            </a:endParaRPr>
          </a:p>
        </p:txBody>
      </p:sp>
      <p:sp>
        <p:nvSpPr>
          <p:cNvPr id="217099" name="Tytuł 1">
            <a:extLst>
              <a:ext uri="{FF2B5EF4-FFF2-40B4-BE49-F238E27FC236}">
                <a16:creationId xmlns:a16="http://schemas.microsoft.com/office/drawing/2014/main" id="{2108EA00-DE2A-D2F9-8D59-8104B121B49A}"/>
              </a:ext>
            </a:extLst>
          </p:cNvPr>
          <p:cNvSpPr txBox="1">
            <a:spLocks noChangeArrowheads="1"/>
          </p:cNvSpPr>
          <p:nvPr/>
        </p:nvSpPr>
        <p:spPr bwMode="auto">
          <a:xfrm>
            <a:off x="322263" y="188913"/>
            <a:ext cx="11547475" cy="40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79488">
              <a:defRPr>
                <a:solidFill>
                  <a:schemeClr val="tx1"/>
                </a:solidFill>
                <a:latin typeface="Calibri" panose="020F0502020204030204" pitchFamily="34" charset="0"/>
              </a:defRPr>
            </a:lvl1pPr>
            <a:lvl2pPr marL="742950" indent="-285750" defTabSz="979488">
              <a:defRPr>
                <a:solidFill>
                  <a:schemeClr val="tx1"/>
                </a:solidFill>
                <a:latin typeface="Calibri" panose="020F0502020204030204" pitchFamily="34" charset="0"/>
              </a:defRPr>
            </a:lvl2pPr>
            <a:lvl3pPr marL="1143000" indent="-228600" defTabSz="979488">
              <a:defRPr>
                <a:solidFill>
                  <a:schemeClr val="tx1"/>
                </a:solidFill>
                <a:latin typeface="Calibri" panose="020F0502020204030204" pitchFamily="34" charset="0"/>
              </a:defRPr>
            </a:lvl3pPr>
            <a:lvl4pPr marL="1600200" indent="-228600" defTabSz="979488">
              <a:defRPr>
                <a:solidFill>
                  <a:schemeClr val="tx1"/>
                </a:solidFill>
                <a:latin typeface="Calibri" panose="020F0502020204030204" pitchFamily="34" charset="0"/>
              </a:defRPr>
            </a:lvl4pPr>
            <a:lvl5pPr marL="2057400" indent="-228600" defTabSz="979488">
              <a:defRPr>
                <a:solidFill>
                  <a:schemeClr val="tx1"/>
                </a:solidFill>
                <a:latin typeface="Calibri" panose="020F0502020204030204" pitchFamily="34" charset="0"/>
              </a:defRPr>
            </a:lvl5pPr>
            <a:lvl6pPr marL="2514600" indent="-228600" defTabSz="979488" eaLnBrk="0" fontAlgn="base" hangingPunct="0">
              <a:spcBef>
                <a:spcPct val="0"/>
              </a:spcBef>
              <a:spcAft>
                <a:spcPct val="0"/>
              </a:spcAft>
              <a:defRPr>
                <a:solidFill>
                  <a:schemeClr val="tx1"/>
                </a:solidFill>
                <a:latin typeface="Calibri" panose="020F0502020204030204" pitchFamily="34" charset="0"/>
              </a:defRPr>
            </a:lvl6pPr>
            <a:lvl7pPr marL="2971800" indent="-228600" defTabSz="979488" eaLnBrk="0" fontAlgn="base" hangingPunct="0">
              <a:spcBef>
                <a:spcPct val="0"/>
              </a:spcBef>
              <a:spcAft>
                <a:spcPct val="0"/>
              </a:spcAft>
              <a:defRPr>
                <a:solidFill>
                  <a:schemeClr val="tx1"/>
                </a:solidFill>
                <a:latin typeface="Calibri" panose="020F0502020204030204" pitchFamily="34" charset="0"/>
              </a:defRPr>
            </a:lvl7pPr>
            <a:lvl8pPr marL="3429000" indent="-228600" defTabSz="979488" eaLnBrk="0" fontAlgn="base" hangingPunct="0">
              <a:spcBef>
                <a:spcPct val="0"/>
              </a:spcBef>
              <a:spcAft>
                <a:spcPct val="0"/>
              </a:spcAft>
              <a:defRPr>
                <a:solidFill>
                  <a:schemeClr val="tx1"/>
                </a:solidFill>
                <a:latin typeface="Calibri" panose="020F0502020204030204" pitchFamily="34" charset="0"/>
              </a:defRPr>
            </a:lvl8pPr>
            <a:lvl9pPr marL="3886200" indent="-228600" defTabSz="979488"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a:latin typeface="Century Gothic" panose="020B0502020202020204" pitchFamily="34" charset="0"/>
              </a:rPr>
              <a:t>Teams: Team Types</a:t>
            </a:r>
            <a:endParaRPr lang="pl-PL" altLang="en-US">
              <a:latin typeface="Century Gothic" panose="020B0502020202020204" pitchFamily="34" charset="0"/>
            </a:endParaRPr>
          </a:p>
        </p:txBody>
      </p:sp>
      <p:graphicFrame>
        <p:nvGraphicFramePr>
          <p:cNvPr id="2" name="Table 5">
            <a:extLst>
              <a:ext uri="{FF2B5EF4-FFF2-40B4-BE49-F238E27FC236}">
                <a16:creationId xmlns:a16="http://schemas.microsoft.com/office/drawing/2014/main" id="{D1A75EAC-6093-EBD5-4987-7C02B8F3EBE4}"/>
              </a:ext>
            </a:extLst>
          </p:cNvPr>
          <p:cNvGraphicFramePr>
            <a:graphicFrameLocks noGrp="1"/>
          </p:cNvGraphicFramePr>
          <p:nvPr/>
        </p:nvGraphicFramePr>
        <p:xfrm>
          <a:off x="1906588" y="4513263"/>
          <a:ext cx="2505075" cy="1524000"/>
        </p:xfrm>
        <a:graphic>
          <a:graphicData uri="http://schemas.openxmlformats.org/drawingml/2006/table">
            <a:tbl>
              <a:tblPr firstRow="1" bandRow="1">
                <a:tableStyleId>{5C22544A-7EE6-4342-B048-85BDC9FD1C3A}</a:tableStyleId>
              </a:tblPr>
              <a:tblGrid>
                <a:gridCol w="835025">
                  <a:extLst>
                    <a:ext uri="{9D8B030D-6E8A-4147-A177-3AD203B41FA5}">
                      <a16:colId xmlns:a16="http://schemas.microsoft.com/office/drawing/2014/main" val="20000"/>
                    </a:ext>
                  </a:extLst>
                </a:gridCol>
                <a:gridCol w="835025">
                  <a:extLst>
                    <a:ext uri="{9D8B030D-6E8A-4147-A177-3AD203B41FA5}">
                      <a16:colId xmlns:a16="http://schemas.microsoft.com/office/drawing/2014/main" val="20001"/>
                    </a:ext>
                  </a:extLst>
                </a:gridCol>
                <a:gridCol w="835025">
                  <a:extLst>
                    <a:ext uri="{9D8B030D-6E8A-4147-A177-3AD203B41FA5}">
                      <a16:colId xmlns:a16="http://schemas.microsoft.com/office/drawing/2014/main" val="20002"/>
                    </a:ext>
                  </a:extLst>
                </a:gridCol>
              </a:tblGrid>
              <a:tr h="293495">
                <a:tc>
                  <a:txBody>
                    <a:bodyPr/>
                    <a:lstStyle/>
                    <a:p>
                      <a:r>
                        <a:rPr lang="en-US" sz="1400" b="0">
                          <a:solidFill>
                            <a:schemeClr val="tx1"/>
                          </a:solidFill>
                          <a:latin typeface="Arial" panose="020B0604020202020204" pitchFamily="34" charset="0"/>
                          <a:cs typeface="Arial" panose="020B0604020202020204" pitchFamily="34" charset="0"/>
                        </a:rPr>
                        <a:t>D</a:t>
                      </a:r>
                    </a:p>
                  </a:txBody>
                  <a:tcPr marL="91412" marR="914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lumMod val="20000"/>
                        <a:lumOff val="80000"/>
                      </a:schemeClr>
                    </a:solidFill>
                  </a:tcPr>
                </a:tc>
                <a:tc>
                  <a:txBody>
                    <a:bodyPr/>
                    <a:lstStyle/>
                    <a:p>
                      <a:r>
                        <a:rPr lang="en-US" sz="1400" b="0">
                          <a:solidFill>
                            <a:schemeClr val="tx1"/>
                          </a:solidFill>
                          <a:latin typeface="Arial" panose="020B0604020202020204" pitchFamily="34" charset="0"/>
                          <a:cs typeface="Arial" panose="020B0604020202020204" pitchFamily="34" charset="0"/>
                        </a:rPr>
                        <a:t>10%</a:t>
                      </a:r>
                    </a:p>
                  </a:txBody>
                  <a:tcPr marL="91412" marR="914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sz="1400" b="0">
                          <a:solidFill>
                            <a:schemeClr val="tx1"/>
                          </a:solidFill>
                          <a:latin typeface="Arial" panose="020B0604020202020204" pitchFamily="34" charset="0"/>
                          <a:cs typeface="Arial" panose="020B0604020202020204" pitchFamily="34" charset="0"/>
                        </a:rPr>
                        <a:t>6</a:t>
                      </a:r>
                    </a:p>
                  </a:txBody>
                  <a:tcPr marL="91412" marR="914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293495">
                <a:tc>
                  <a:txBody>
                    <a:bodyPr/>
                    <a:lstStyle/>
                    <a:p>
                      <a:r>
                        <a:rPr lang="en-US" sz="1400">
                          <a:solidFill>
                            <a:schemeClr val="tx1"/>
                          </a:solidFill>
                          <a:latin typeface="Arial" panose="020B0604020202020204" pitchFamily="34" charset="0"/>
                          <a:cs typeface="Arial" panose="020B0604020202020204" pitchFamily="34" charset="0"/>
                        </a:rPr>
                        <a:t>I</a:t>
                      </a:r>
                    </a:p>
                  </a:txBody>
                  <a:tcPr marL="91412" marR="914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lumMod val="20000"/>
                        <a:lumOff val="80000"/>
                      </a:schemeClr>
                    </a:solidFill>
                  </a:tcPr>
                </a:tc>
                <a:tc>
                  <a:txBody>
                    <a:bodyPr/>
                    <a:lstStyle/>
                    <a:p>
                      <a:r>
                        <a:rPr lang="en-US" sz="1400" b="0">
                          <a:solidFill>
                            <a:schemeClr val="tx1"/>
                          </a:solidFill>
                          <a:latin typeface="Arial" panose="020B0604020202020204" pitchFamily="34" charset="0"/>
                          <a:cs typeface="Arial" panose="020B0604020202020204" pitchFamily="34" charset="0"/>
                        </a:rPr>
                        <a:t>15%</a:t>
                      </a:r>
                    </a:p>
                  </a:txBody>
                  <a:tcPr marL="91412" marR="914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sz="1400" b="0">
                          <a:solidFill>
                            <a:schemeClr val="tx1"/>
                          </a:solidFill>
                          <a:latin typeface="Arial" panose="020B0604020202020204" pitchFamily="34" charset="0"/>
                          <a:cs typeface="Arial" panose="020B0604020202020204" pitchFamily="34" charset="0"/>
                        </a:rPr>
                        <a:t>9</a:t>
                      </a:r>
                    </a:p>
                  </a:txBody>
                  <a:tcPr marL="91412" marR="914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293495">
                <a:tc>
                  <a:txBody>
                    <a:bodyPr/>
                    <a:lstStyle/>
                    <a:p>
                      <a:r>
                        <a:rPr lang="en-US" sz="1400">
                          <a:solidFill>
                            <a:schemeClr val="tx1"/>
                          </a:solidFill>
                          <a:latin typeface="Arial" panose="020B0604020202020204" pitchFamily="34" charset="0"/>
                          <a:cs typeface="Arial" panose="020B0604020202020204" pitchFamily="34" charset="0"/>
                        </a:rPr>
                        <a:t>S</a:t>
                      </a:r>
                    </a:p>
                  </a:txBody>
                  <a:tcPr marL="91412" marR="914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lumMod val="20000"/>
                        <a:lumOff val="80000"/>
                      </a:schemeClr>
                    </a:solidFill>
                  </a:tcPr>
                </a:tc>
                <a:tc>
                  <a:txBody>
                    <a:bodyPr/>
                    <a:lstStyle/>
                    <a:p>
                      <a:r>
                        <a:rPr lang="en-US" sz="1400" b="0">
                          <a:solidFill>
                            <a:schemeClr val="tx1"/>
                          </a:solidFill>
                          <a:latin typeface="Arial" panose="020B0604020202020204" pitchFamily="34" charset="0"/>
                          <a:cs typeface="Arial" panose="020B0604020202020204" pitchFamily="34" charset="0"/>
                        </a:rPr>
                        <a:t>40%</a:t>
                      </a:r>
                    </a:p>
                  </a:txBody>
                  <a:tcPr marL="91412" marR="914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sz="1400" b="0">
                          <a:solidFill>
                            <a:schemeClr val="tx1"/>
                          </a:solidFill>
                          <a:latin typeface="Arial" panose="020B0604020202020204" pitchFamily="34" charset="0"/>
                          <a:cs typeface="Arial" panose="020B0604020202020204" pitchFamily="34" charset="0"/>
                        </a:rPr>
                        <a:t>24</a:t>
                      </a:r>
                    </a:p>
                  </a:txBody>
                  <a:tcPr marL="91412" marR="914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293495">
                <a:tc>
                  <a:txBody>
                    <a:bodyPr/>
                    <a:lstStyle/>
                    <a:p>
                      <a:r>
                        <a:rPr lang="en-US" sz="1400">
                          <a:solidFill>
                            <a:schemeClr val="tx1"/>
                          </a:solidFill>
                          <a:latin typeface="Arial" panose="020B0604020202020204" pitchFamily="34" charset="0"/>
                          <a:cs typeface="Arial" panose="020B0604020202020204" pitchFamily="34" charset="0"/>
                        </a:rPr>
                        <a:t>C</a:t>
                      </a:r>
                    </a:p>
                  </a:txBody>
                  <a:tcPr marL="91412" marR="914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lumMod val="20000"/>
                        <a:lumOff val="80000"/>
                      </a:schemeClr>
                    </a:solidFill>
                  </a:tcPr>
                </a:tc>
                <a:tc>
                  <a:txBody>
                    <a:bodyPr/>
                    <a:lstStyle/>
                    <a:p>
                      <a:r>
                        <a:rPr lang="en-US" sz="1400" b="0">
                          <a:solidFill>
                            <a:schemeClr val="tx1"/>
                          </a:solidFill>
                          <a:latin typeface="Arial" panose="020B0604020202020204" pitchFamily="34" charset="0"/>
                          <a:cs typeface="Arial" panose="020B0604020202020204" pitchFamily="34" charset="0"/>
                        </a:rPr>
                        <a:t>35%</a:t>
                      </a:r>
                    </a:p>
                  </a:txBody>
                  <a:tcPr marL="91412" marR="914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sz="1400" b="0">
                          <a:solidFill>
                            <a:schemeClr val="tx1"/>
                          </a:solidFill>
                          <a:latin typeface="Arial" panose="020B0604020202020204" pitchFamily="34" charset="0"/>
                          <a:cs typeface="Arial" panose="020B0604020202020204" pitchFamily="34" charset="0"/>
                        </a:rPr>
                        <a:t>21</a:t>
                      </a:r>
                    </a:p>
                  </a:txBody>
                  <a:tcPr marL="91412" marR="914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301536">
                <a:tc>
                  <a:txBody>
                    <a:bodyPr/>
                    <a:lstStyle/>
                    <a:p>
                      <a:r>
                        <a:rPr lang="en-US" sz="1400" b="1">
                          <a:solidFill>
                            <a:srgbClr val="1B75BC"/>
                          </a:solidFill>
                          <a:latin typeface="Arial" panose="020B0604020202020204" pitchFamily="34" charset="0"/>
                          <a:cs typeface="Arial" panose="020B0604020202020204" pitchFamily="34" charset="0"/>
                        </a:rPr>
                        <a:t>Total</a:t>
                      </a:r>
                    </a:p>
                  </a:txBody>
                  <a:tcPr marL="91412" marR="914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lumMod val="20000"/>
                        <a:lumOff val="80000"/>
                      </a:schemeClr>
                    </a:solidFill>
                  </a:tcPr>
                </a:tc>
                <a:tc>
                  <a:txBody>
                    <a:bodyPr/>
                    <a:lstStyle/>
                    <a:p>
                      <a:r>
                        <a:rPr lang="en-US" sz="1400" b="1">
                          <a:solidFill>
                            <a:srgbClr val="1B75BC"/>
                          </a:solidFill>
                          <a:latin typeface="Arial" panose="020B0604020202020204" pitchFamily="34" charset="0"/>
                          <a:cs typeface="Arial" panose="020B0604020202020204" pitchFamily="34" charset="0"/>
                        </a:rPr>
                        <a:t>100%</a:t>
                      </a:r>
                    </a:p>
                  </a:txBody>
                  <a:tcPr marL="91412" marR="914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sz="1400" b="1">
                          <a:solidFill>
                            <a:srgbClr val="1B75BC"/>
                          </a:solidFill>
                          <a:latin typeface="Arial" panose="020B0604020202020204" pitchFamily="34" charset="0"/>
                          <a:cs typeface="Arial" panose="020B0604020202020204" pitchFamily="34" charset="0"/>
                        </a:rPr>
                        <a:t>60</a:t>
                      </a:r>
                    </a:p>
                  </a:txBody>
                  <a:tcPr marL="91412" marR="9141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p:grpSp>
        <p:nvGrpSpPr>
          <p:cNvPr id="217123" name="Group 217122">
            <a:extLst>
              <a:ext uri="{FF2B5EF4-FFF2-40B4-BE49-F238E27FC236}">
                <a16:creationId xmlns:a16="http://schemas.microsoft.com/office/drawing/2014/main" id="{B7C28E1E-C3FB-6FCA-5F59-043DCC1CEE68}"/>
              </a:ext>
            </a:extLst>
          </p:cNvPr>
          <p:cNvGrpSpPr/>
          <p:nvPr/>
        </p:nvGrpSpPr>
        <p:grpSpPr>
          <a:xfrm>
            <a:off x="1724025" y="933450"/>
            <a:ext cx="3298825" cy="3387725"/>
            <a:chOff x="1724025" y="933450"/>
            <a:chExt cx="3298825" cy="3387725"/>
          </a:xfrm>
        </p:grpSpPr>
        <p:pic>
          <p:nvPicPr>
            <p:cNvPr id="217091" name="Obraz 9">
              <a:extLst>
                <a:ext uri="{FF2B5EF4-FFF2-40B4-BE49-F238E27FC236}">
                  <a16:creationId xmlns:a16="http://schemas.microsoft.com/office/drawing/2014/main" id="{1A6E456D-0BEF-E447-DD4B-99617AB9BD6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24025" y="933450"/>
              <a:ext cx="3298825" cy="3387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Flowchart: Connector 3">
              <a:extLst>
                <a:ext uri="{FF2B5EF4-FFF2-40B4-BE49-F238E27FC236}">
                  <a16:creationId xmlns:a16="http://schemas.microsoft.com/office/drawing/2014/main" id="{E6DFE59A-5A00-031A-1D98-7041F5B7581A}"/>
                </a:ext>
              </a:extLst>
            </p:cNvPr>
            <p:cNvSpPr/>
            <p:nvPr/>
          </p:nvSpPr>
          <p:spPr>
            <a:xfrm>
              <a:off x="3527425" y="1402557"/>
              <a:ext cx="76200" cy="66675"/>
            </a:xfrm>
            <a:prstGeom prst="flowChartConnector">
              <a:avLst/>
            </a:prstGeom>
            <a:ln w="3175">
              <a:solidFill>
                <a:srgbClr val="C0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NZ"/>
            </a:p>
          </p:txBody>
        </p:sp>
        <p:sp>
          <p:nvSpPr>
            <p:cNvPr id="6" name="Flowchart: Connector 5">
              <a:extLst>
                <a:ext uri="{FF2B5EF4-FFF2-40B4-BE49-F238E27FC236}">
                  <a16:creationId xmlns:a16="http://schemas.microsoft.com/office/drawing/2014/main" id="{0EFFC38F-97CE-15A1-0FA9-A7AE35507BE2}"/>
                </a:ext>
              </a:extLst>
            </p:cNvPr>
            <p:cNvSpPr/>
            <p:nvPr/>
          </p:nvSpPr>
          <p:spPr>
            <a:xfrm>
              <a:off x="3886200" y="1847849"/>
              <a:ext cx="76200" cy="66675"/>
            </a:xfrm>
            <a:prstGeom prst="flowChartConnector">
              <a:avLst/>
            </a:prstGeom>
            <a:ln w="3175">
              <a:solidFill>
                <a:srgbClr val="C0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NZ"/>
            </a:p>
          </p:txBody>
        </p:sp>
        <p:sp>
          <p:nvSpPr>
            <p:cNvPr id="7" name="Flowchart: Connector 6">
              <a:extLst>
                <a:ext uri="{FF2B5EF4-FFF2-40B4-BE49-F238E27FC236}">
                  <a16:creationId xmlns:a16="http://schemas.microsoft.com/office/drawing/2014/main" id="{8F4960B5-37B9-7DB7-308F-4DE4648939E7}"/>
                </a:ext>
              </a:extLst>
            </p:cNvPr>
            <p:cNvSpPr/>
            <p:nvPr/>
          </p:nvSpPr>
          <p:spPr>
            <a:xfrm>
              <a:off x="3451225" y="1938338"/>
              <a:ext cx="76200" cy="66675"/>
            </a:xfrm>
            <a:prstGeom prst="flowChartConnector">
              <a:avLst/>
            </a:prstGeom>
            <a:ln w="3175">
              <a:solidFill>
                <a:srgbClr val="C0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NZ"/>
            </a:p>
          </p:txBody>
        </p:sp>
        <p:sp>
          <p:nvSpPr>
            <p:cNvPr id="8" name="Flowchart: Connector 7">
              <a:extLst>
                <a:ext uri="{FF2B5EF4-FFF2-40B4-BE49-F238E27FC236}">
                  <a16:creationId xmlns:a16="http://schemas.microsoft.com/office/drawing/2014/main" id="{27BCDFFA-B9B6-DBA5-52D3-988D2A93B223}"/>
                </a:ext>
              </a:extLst>
            </p:cNvPr>
            <p:cNvSpPr/>
            <p:nvPr/>
          </p:nvSpPr>
          <p:spPr>
            <a:xfrm>
              <a:off x="4019550" y="2121694"/>
              <a:ext cx="76200" cy="66675"/>
            </a:xfrm>
            <a:prstGeom prst="flowChartConnector">
              <a:avLst/>
            </a:prstGeom>
            <a:ln w="3175">
              <a:solidFill>
                <a:srgbClr val="C0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NZ"/>
            </a:p>
          </p:txBody>
        </p:sp>
        <p:sp>
          <p:nvSpPr>
            <p:cNvPr id="9" name="Flowchart: Connector 8">
              <a:extLst>
                <a:ext uri="{FF2B5EF4-FFF2-40B4-BE49-F238E27FC236}">
                  <a16:creationId xmlns:a16="http://schemas.microsoft.com/office/drawing/2014/main" id="{3D72FB52-28E8-F020-FF23-37CC4FE352CA}"/>
                </a:ext>
              </a:extLst>
            </p:cNvPr>
            <p:cNvSpPr/>
            <p:nvPr/>
          </p:nvSpPr>
          <p:spPr>
            <a:xfrm>
              <a:off x="4514850" y="1881013"/>
              <a:ext cx="76200" cy="66675"/>
            </a:xfrm>
            <a:prstGeom prst="flowChartConnector">
              <a:avLst/>
            </a:prstGeom>
            <a:ln w="3175">
              <a:solidFill>
                <a:srgbClr val="C0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NZ"/>
            </a:p>
          </p:txBody>
        </p:sp>
        <p:sp>
          <p:nvSpPr>
            <p:cNvPr id="10" name="Flowchart: Connector 9">
              <a:extLst>
                <a:ext uri="{FF2B5EF4-FFF2-40B4-BE49-F238E27FC236}">
                  <a16:creationId xmlns:a16="http://schemas.microsoft.com/office/drawing/2014/main" id="{D4D1E874-FD29-0F36-FB20-AA4D1F5BB37A}"/>
                </a:ext>
              </a:extLst>
            </p:cNvPr>
            <p:cNvSpPr/>
            <p:nvPr/>
          </p:nvSpPr>
          <p:spPr>
            <a:xfrm>
              <a:off x="3667125" y="2295524"/>
              <a:ext cx="76200" cy="66675"/>
            </a:xfrm>
            <a:prstGeom prst="flowChartConnector">
              <a:avLst/>
            </a:prstGeom>
            <a:ln w="3175">
              <a:solidFill>
                <a:srgbClr val="C0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NZ"/>
            </a:p>
          </p:txBody>
        </p:sp>
        <p:sp>
          <p:nvSpPr>
            <p:cNvPr id="11" name="Flowchart: Connector 10">
              <a:extLst>
                <a:ext uri="{FF2B5EF4-FFF2-40B4-BE49-F238E27FC236}">
                  <a16:creationId xmlns:a16="http://schemas.microsoft.com/office/drawing/2014/main" id="{05B99C5B-7D0C-14BC-559A-48E264444D5E}"/>
                </a:ext>
              </a:extLst>
            </p:cNvPr>
            <p:cNvSpPr/>
            <p:nvPr/>
          </p:nvSpPr>
          <p:spPr>
            <a:xfrm>
              <a:off x="4495800" y="3715387"/>
              <a:ext cx="72000" cy="72000"/>
            </a:xfrm>
            <a:prstGeom prst="flowChartConnector">
              <a:avLst/>
            </a:prstGeom>
            <a:ln w="3175">
              <a:solidFill>
                <a:srgbClr val="C0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NZ"/>
            </a:p>
          </p:txBody>
        </p:sp>
        <p:sp>
          <p:nvSpPr>
            <p:cNvPr id="12" name="Flowchart: Connector 11">
              <a:extLst>
                <a:ext uri="{FF2B5EF4-FFF2-40B4-BE49-F238E27FC236}">
                  <a16:creationId xmlns:a16="http://schemas.microsoft.com/office/drawing/2014/main" id="{7855115C-7A31-0DC7-7131-1939A5E1ABFE}"/>
                </a:ext>
              </a:extLst>
            </p:cNvPr>
            <p:cNvSpPr/>
            <p:nvPr/>
          </p:nvSpPr>
          <p:spPr>
            <a:xfrm>
              <a:off x="3517900" y="3566798"/>
              <a:ext cx="76200" cy="66675"/>
            </a:xfrm>
            <a:prstGeom prst="flowChartConnector">
              <a:avLst/>
            </a:prstGeom>
            <a:ln w="3175">
              <a:solidFill>
                <a:srgbClr val="C0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NZ"/>
            </a:p>
          </p:txBody>
        </p:sp>
        <p:sp>
          <p:nvSpPr>
            <p:cNvPr id="13" name="Flowchart: Connector 12">
              <a:extLst>
                <a:ext uri="{FF2B5EF4-FFF2-40B4-BE49-F238E27FC236}">
                  <a16:creationId xmlns:a16="http://schemas.microsoft.com/office/drawing/2014/main" id="{F55964E7-2BC1-BE8B-2362-A8F77279E4C7}"/>
                </a:ext>
              </a:extLst>
            </p:cNvPr>
            <p:cNvSpPr/>
            <p:nvPr/>
          </p:nvSpPr>
          <p:spPr>
            <a:xfrm>
              <a:off x="4095750" y="3532823"/>
              <a:ext cx="72000" cy="72000"/>
            </a:xfrm>
            <a:prstGeom prst="flowChartConnector">
              <a:avLst/>
            </a:prstGeom>
            <a:ln w="3175">
              <a:solidFill>
                <a:srgbClr val="C0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NZ"/>
            </a:p>
          </p:txBody>
        </p:sp>
        <p:sp>
          <p:nvSpPr>
            <p:cNvPr id="15" name="Flowchart: Connector 14">
              <a:extLst>
                <a:ext uri="{FF2B5EF4-FFF2-40B4-BE49-F238E27FC236}">
                  <a16:creationId xmlns:a16="http://schemas.microsoft.com/office/drawing/2014/main" id="{FCBA364F-C3C0-F23B-1520-5B8472260C80}"/>
                </a:ext>
              </a:extLst>
            </p:cNvPr>
            <p:cNvSpPr/>
            <p:nvPr/>
          </p:nvSpPr>
          <p:spPr>
            <a:xfrm>
              <a:off x="3810000" y="3390900"/>
              <a:ext cx="76200" cy="66675"/>
            </a:xfrm>
            <a:prstGeom prst="flowChartConnector">
              <a:avLst/>
            </a:prstGeom>
            <a:ln w="3175">
              <a:solidFill>
                <a:srgbClr val="C0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NZ"/>
            </a:p>
          </p:txBody>
        </p:sp>
        <p:sp>
          <p:nvSpPr>
            <p:cNvPr id="16" name="Flowchart: Connector 15">
              <a:extLst>
                <a:ext uri="{FF2B5EF4-FFF2-40B4-BE49-F238E27FC236}">
                  <a16:creationId xmlns:a16="http://schemas.microsoft.com/office/drawing/2014/main" id="{07CA4F8E-69DC-94DB-B6B0-3FB455599D95}"/>
                </a:ext>
              </a:extLst>
            </p:cNvPr>
            <p:cNvSpPr/>
            <p:nvPr/>
          </p:nvSpPr>
          <p:spPr>
            <a:xfrm>
              <a:off x="3629025" y="2941037"/>
              <a:ext cx="72000" cy="72000"/>
            </a:xfrm>
            <a:prstGeom prst="flowChartConnector">
              <a:avLst/>
            </a:prstGeom>
            <a:ln w="3175">
              <a:solidFill>
                <a:srgbClr val="C0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NZ"/>
            </a:p>
          </p:txBody>
        </p:sp>
        <p:sp>
          <p:nvSpPr>
            <p:cNvPr id="17" name="Flowchart: Connector 16">
              <a:extLst>
                <a:ext uri="{FF2B5EF4-FFF2-40B4-BE49-F238E27FC236}">
                  <a16:creationId xmlns:a16="http://schemas.microsoft.com/office/drawing/2014/main" id="{2384A5FD-213D-00BB-B301-C7F95C26EFC2}"/>
                </a:ext>
              </a:extLst>
            </p:cNvPr>
            <p:cNvSpPr/>
            <p:nvPr/>
          </p:nvSpPr>
          <p:spPr>
            <a:xfrm>
              <a:off x="3981450" y="3086099"/>
              <a:ext cx="72000" cy="72000"/>
            </a:xfrm>
            <a:prstGeom prst="flowChartConnector">
              <a:avLst/>
            </a:prstGeom>
            <a:ln w="3175">
              <a:solidFill>
                <a:srgbClr val="C0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NZ"/>
            </a:p>
          </p:txBody>
        </p:sp>
        <p:sp>
          <p:nvSpPr>
            <p:cNvPr id="18" name="Flowchart: Connector 17">
              <a:extLst>
                <a:ext uri="{FF2B5EF4-FFF2-40B4-BE49-F238E27FC236}">
                  <a16:creationId xmlns:a16="http://schemas.microsoft.com/office/drawing/2014/main" id="{40BE4F00-1E98-45F5-F74E-9BF2EEC6F051}"/>
                </a:ext>
              </a:extLst>
            </p:cNvPr>
            <p:cNvSpPr/>
            <p:nvPr/>
          </p:nvSpPr>
          <p:spPr>
            <a:xfrm>
              <a:off x="4171950" y="3086100"/>
              <a:ext cx="76200" cy="66675"/>
            </a:xfrm>
            <a:prstGeom prst="flowChartConnector">
              <a:avLst/>
            </a:prstGeom>
            <a:ln w="3175">
              <a:solidFill>
                <a:srgbClr val="C0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NZ"/>
            </a:p>
          </p:txBody>
        </p:sp>
        <p:sp>
          <p:nvSpPr>
            <p:cNvPr id="20" name="Flowchart: Connector 19">
              <a:extLst>
                <a:ext uri="{FF2B5EF4-FFF2-40B4-BE49-F238E27FC236}">
                  <a16:creationId xmlns:a16="http://schemas.microsoft.com/office/drawing/2014/main" id="{92D14F26-E05D-1578-BD35-57BE90298D09}"/>
                </a:ext>
              </a:extLst>
            </p:cNvPr>
            <p:cNvSpPr/>
            <p:nvPr/>
          </p:nvSpPr>
          <p:spPr>
            <a:xfrm>
              <a:off x="4256881" y="2860674"/>
              <a:ext cx="76200" cy="66675"/>
            </a:xfrm>
            <a:prstGeom prst="flowChartConnector">
              <a:avLst/>
            </a:prstGeom>
            <a:ln w="3175">
              <a:solidFill>
                <a:srgbClr val="C0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NZ"/>
            </a:p>
          </p:txBody>
        </p:sp>
        <p:sp>
          <p:nvSpPr>
            <p:cNvPr id="21" name="Flowchart: Connector 20">
              <a:extLst>
                <a:ext uri="{FF2B5EF4-FFF2-40B4-BE49-F238E27FC236}">
                  <a16:creationId xmlns:a16="http://schemas.microsoft.com/office/drawing/2014/main" id="{9C57C1CB-244D-608A-2122-A0DAE7D27F9F}"/>
                </a:ext>
              </a:extLst>
            </p:cNvPr>
            <p:cNvSpPr/>
            <p:nvPr/>
          </p:nvSpPr>
          <p:spPr>
            <a:xfrm>
              <a:off x="4266406" y="2731293"/>
              <a:ext cx="76200" cy="66675"/>
            </a:xfrm>
            <a:prstGeom prst="flowChartConnector">
              <a:avLst/>
            </a:prstGeom>
            <a:ln w="3175">
              <a:solidFill>
                <a:srgbClr val="C0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NZ"/>
            </a:p>
          </p:txBody>
        </p:sp>
        <p:sp>
          <p:nvSpPr>
            <p:cNvPr id="23" name="Flowchart: Connector 22">
              <a:extLst>
                <a:ext uri="{FF2B5EF4-FFF2-40B4-BE49-F238E27FC236}">
                  <a16:creationId xmlns:a16="http://schemas.microsoft.com/office/drawing/2014/main" id="{CD507FEC-D9E6-F798-B867-B781B5921DEC}"/>
                </a:ext>
              </a:extLst>
            </p:cNvPr>
            <p:cNvSpPr/>
            <p:nvPr/>
          </p:nvSpPr>
          <p:spPr>
            <a:xfrm>
              <a:off x="2672722" y="3742858"/>
              <a:ext cx="76200" cy="66675"/>
            </a:xfrm>
            <a:prstGeom prst="flowChartConnector">
              <a:avLst/>
            </a:prstGeom>
            <a:ln w="3175">
              <a:solidFill>
                <a:srgbClr val="C0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NZ"/>
            </a:p>
          </p:txBody>
        </p:sp>
        <p:sp>
          <p:nvSpPr>
            <p:cNvPr id="24" name="Flowchart: Connector 23">
              <a:extLst>
                <a:ext uri="{FF2B5EF4-FFF2-40B4-BE49-F238E27FC236}">
                  <a16:creationId xmlns:a16="http://schemas.microsoft.com/office/drawing/2014/main" id="{1AAF947F-F9C6-EE02-347B-3735E27F4466}"/>
                </a:ext>
              </a:extLst>
            </p:cNvPr>
            <p:cNvSpPr/>
            <p:nvPr/>
          </p:nvSpPr>
          <p:spPr>
            <a:xfrm>
              <a:off x="2672722" y="3607439"/>
              <a:ext cx="76200" cy="66675"/>
            </a:xfrm>
            <a:prstGeom prst="flowChartConnector">
              <a:avLst/>
            </a:prstGeom>
            <a:ln w="3175">
              <a:solidFill>
                <a:srgbClr val="C0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NZ"/>
            </a:p>
          </p:txBody>
        </p:sp>
        <p:sp>
          <p:nvSpPr>
            <p:cNvPr id="26" name="Flowchart: Connector 25">
              <a:extLst>
                <a:ext uri="{FF2B5EF4-FFF2-40B4-BE49-F238E27FC236}">
                  <a16:creationId xmlns:a16="http://schemas.microsoft.com/office/drawing/2014/main" id="{2B7D9024-C32A-7777-D57F-8DDF3718110A}"/>
                </a:ext>
              </a:extLst>
            </p:cNvPr>
            <p:cNvSpPr/>
            <p:nvPr/>
          </p:nvSpPr>
          <p:spPr>
            <a:xfrm>
              <a:off x="2163879" y="3793177"/>
              <a:ext cx="76200" cy="66675"/>
            </a:xfrm>
            <a:prstGeom prst="flowChartConnector">
              <a:avLst/>
            </a:prstGeom>
            <a:ln w="3175">
              <a:solidFill>
                <a:srgbClr val="C0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NZ"/>
            </a:p>
          </p:txBody>
        </p:sp>
        <p:sp>
          <p:nvSpPr>
            <p:cNvPr id="27" name="Flowchart: Connector 26">
              <a:extLst>
                <a:ext uri="{FF2B5EF4-FFF2-40B4-BE49-F238E27FC236}">
                  <a16:creationId xmlns:a16="http://schemas.microsoft.com/office/drawing/2014/main" id="{A62E2DF4-07AA-2B14-3A70-43A5C1EBD467}"/>
                </a:ext>
              </a:extLst>
            </p:cNvPr>
            <p:cNvSpPr/>
            <p:nvPr/>
          </p:nvSpPr>
          <p:spPr>
            <a:xfrm>
              <a:off x="1997871" y="2827336"/>
              <a:ext cx="76200" cy="66675"/>
            </a:xfrm>
            <a:prstGeom prst="flowChartConnector">
              <a:avLst/>
            </a:prstGeom>
            <a:ln w="3175">
              <a:solidFill>
                <a:srgbClr val="C0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NZ"/>
            </a:p>
          </p:txBody>
        </p:sp>
        <p:sp>
          <p:nvSpPr>
            <p:cNvPr id="28" name="Flowchart: Connector 27">
              <a:extLst>
                <a:ext uri="{FF2B5EF4-FFF2-40B4-BE49-F238E27FC236}">
                  <a16:creationId xmlns:a16="http://schemas.microsoft.com/office/drawing/2014/main" id="{16114D9D-C2A6-AB6F-8A8E-E85F76D87CC5}"/>
                </a:ext>
              </a:extLst>
            </p:cNvPr>
            <p:cNvSpPr/>
            <p:nvPr/>
          </p:nvSpPr>
          <p:spPr>
            <a:xfrm>
              <a:off x="2136777" y="2815275"/>
              <a:ext cx="76200" cy="66675"/>
            </a:xfrm>
            <a:prstGeom prst="flowChartConnector">
              <a:avLst/>
            </a:prstGeom>
            <a:ln w="3175">
              <a:solidFill>
                <a:srgbClr val="C0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NZ"/>
            </a:p>
          </p:txBody>
        </p:sp>
        <p:sp>
          <p:nvSpPr>
            <p:cNvPr id="29" name="Flowchart: Connector 28">
              <a:extLst>
                <a:ext uri="{FF2B5EF4-FFF2-40B4-BE49-F238E27FC236}">
                  <a16:creationId xmlns:a16="http://schemas.microsoft.com/office/drawing/2014/main" id="{740BB731-7536-B5F2-739C-14C1BF628DB8}"/>
                </a:ext>
              </a:extLst>
            </p:cNvPr>
            <p:cNvSpPr/>
            <p:nvPr/>
          </p:nvSpPr>
          <p:spPr>
            <a:xfrm>
              <a:off x="2125779" y="2962275"/>
              <a:ext cx="76200" cy="66675"/>
            </a:xfrm>
            <a:prstGeom prst="flowChartConnector">
              <a:avLst/>
            </a:prstGeom>
            <a:ln w="3175">
              <a:solidFill>
                <a:srgbClr val="C0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NZ"/>
            </a:p>
          </p:txBody>
        </p:sp>
        <p:sp>
          <p:nvSpPr>
            <p:cNvPr id="31" name="Flowchart: Connector 30">
              <a:extLst>
                <a:ext uri="{FF2B5EF4-FFF2-40B4-BE49-F238E27FC236}">
                  <a16:creationId xmlns:a16="http://schemas.microsoft.com/office/drawing/2014/main" id="{B543C5BC-49A7-B834-32A3-B8AA54126D2F}"/>
                </a:ext>
              </a:extLst>
            </p:cNvPr>
            <p:cNvSpPr/>
            <p:nvPr/>
          </p:nvSpPr>
          <p:spPr>
            <a:xfrm>
              <a:off x="2469556" y="3079592"/>
              <a:ext cx="76200" cy="66675"/>
            </a:xfrm>
            <a:prstGeom prst="flowChartConnector">
              <a:avLst/>
            </a:prstGeom>
            <a:ln w="3175">
              <a:solidFill>
                <a:srgbClr val="C0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NZ"/>
            </a:p>
          </p:txBody>
        </p:sp>
        <p:sp>
          <p:nvSpPr>
            <p:cNvPr id="36" name="Flowchart: Connector 35">
              <a:extLst>
                <a:ext uri="{FF2B5EF4-FFF2-40B4-BE49-F238E27FC236}">
                  <a16:creationId xmlns:a16="http://schemas.microsoft.com/office/drawing/2014/main" id="{558F9339-BB7D-2281-03F2-2FBB5AEFCA51}"/>
                </a:ext>
              </a:extLst>
            </p:cNvPr>
            <p:cNvSpPr/>
            <p:nvPr/>
          </p:nvSpPr>
          <p:spPr>
            <a:xfrm>
              <a:off x="2346326" y="2735262"/>
              <a:ext cx="76200" cy="66675"/>
            </a:xfrm>
            <a:prstGeom prst="flowChartConnector">
              <a:avLst/>
            </a:prstGeom>
            <a:ln w="3175">
              <a:solidFill>
                <a:srgbClr val="C0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NZ"/>
            </a:p>
          </p:txBody>
        </p:sp>
        <p:sp>
          <p:nvSpPr>
            <p:cNvPr id="37" name="Flowchart: Connector 36">
              <a:extLst>
                <a:ext uri="{FF2B5EF4-FFF2-40B4-BE49-F238E27FC236}">
                  <a16:creationId xmlns:a16="http://schemas.microsoft.com/office/drawing/2014/main" id="{CB54A144-00FC-FA73-01FF-B5576B07622A}"/>
                </a:ext>
              </a:extLst>
            </p:cNvPr>
            <p:cNvSpPr/>
            <p:nvPr/>
          </p:nvSpPr>
          <p:spPr>
            <a:xfrm>
              <a:off x="2487811" y="2733943"/>
              <a:ext cx="76200" cy="66675"/>
            </a:xfrm>
            <a:prstGeom prst="flowChartConnector">
              <a:avLst/>
            </a:prstGeom>
            <a:ln w="3175">
              <a:solidFill>
                <a:srgbClr val="C0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NZ"/>
            </a:p>
          </p:txBody>
        </p:sp>
        <p:sp>
          <p:nvSpPr>
            <p:cNvPr id="38" name="Flowchart: Connector 37">
              <a:extLst>
                <a:ext uri="{FF2B5EF4-FFF2-40B4-BE49-F238E27FC236}">
                  <a16:creationId xmlns:a16="http://schemas.microsoft.com/office/drawing/2014/main" id="{A637644E-0007-A23E-B054-F609652F0DD1}"/>
                </a:ext>
              </a:extLst>
            </p:cNvPr>
            <p:cNvSpPr/>
            <p:nvPr/>
          </p:nvSpPr>
          <p:spPr>
            <a:xfrm>
              <a:off x="2596522" y="3079591"/>
              <a:ext cx="76200" cy="66675"/>
            </a:xfrm>
            <a:prstGeom prst="flowChartConnector">
              <a:avLst/>
            </a:prstGeom>
            <a:ln w="3175">
              <a:solidFill>
                <a:srgbClr val="C0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NZ"/>
            </a:p>
          </p:txBody>
        </p:sp>
        <p:sp>
          <p:nvSpPr>
            <p:cNvPr id="39" name="Flowchart: Connector 38">
              <a:extLst>
                <a:ext uri="{FF2B5EF4-FFF2-40B4-BE49-F238E27FC236}">
                  <a16:creationId xmlns:a16="http://schemas.microsoft.com/office/drawing/2014/main" id="{505D2288-B471-5A40-A243-0B8B0EE930EC}"/>
                </a:ext>
              </a:extLst>
            </p:cNvPr>
            <p:cNvSpPr/>
            <p:nvPr/>
          </p:nvSpPr>
          <p:spPr>
            <a:xfrm>
              <a:off x="2767015" y="3269302"/>
              <a:ext cx="76200" cy="66675"/>
            </a:xfrm>
            <a:prstGeom prst="flowChartConnector">
              <a:avLst/>
            </a:prstGeom>
            <a:ln w="3175">
              <a:solidFill>
                <a:srgbClr val="C0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NZ"/>
            </a:p>
          </p:txBody>
        </p:sp>
        <p:sp>
          <p:nvSpPr>
            <p:cNvPr id="40" name="Flowchart: Connector 39">
              <a:extLst>
                <a:ext uri="{FF2B5EF4-FFF2-40B4-BE49-F238E27FC236}">
                  <a16:creationId xmlns:a16="http://schemas.microsoft.com/office/drawing/2014/main" id="{51CD6426-B1E2-EFD7-3A34-B0E141BB97DB}"/>
                </a:ext>
              </a:extLst>
            </p:cNvPr>
            <p:cNvSpPr/>
            <p:nvPr/>
          </p:nvSpPr>
          <p:spPr>
            <a:xfrm>
              <a:off x="2889254" y="3384550"/>
              <a:ext cx="76200" cy="66675"/>
            </a:xfrm>
            <a:prstGeom prst="flowChartConnector">
              <a:avLst/>
            </a:prstGeom>
            <a:ln w="3175">
              <a:solidFill>
                <a:srgbClr val="C0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NZ"/>
            </a:p>
          </p:txBody>
        </p:sp>
        <p:sp>
          <p:nvSpPr>
            <p:cNvPr id="41" name="Flowchart: Connector 40">
              <a:extLst>
                <a:ext uri="{FF2B5EF4-FFF2-40B4-BE49-F238E27FC236}">
                  <a16:creationId xmlns:a16="http://schemas.microsoft.com/office/drawing/2014/main" id="{099EB8A1-037E-5374-AB92-8870FD314AF6}"/>
                </a:ext>
              </a:extLst>
            </p:cNvPr>
            <p:cNvSpPr/>
            <p:nvPr/>
          </p:nvSpPr>
          <p:spPr>
            <a:xfrm>
              <a:off x="2342755" y="2848611"/>
              <a:ext cx="76200" cy="66675"/>
            </a:xfrm>
            <a:prstGeom prst="flowChartConnector">
              <a:avLst/>
            </a:prstGeom>
            <a:ln w="3175">
              <a:solidFill>
                <a:srgbClr val="C0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NZ"/>
            </a:p>
          </p:txBody>
        </p:sp>
        <p:sp>
          <p:nvSpPr>
            <p:cNvPr id="42" name="Flowchart: Connector 41">
              <a:extLst>
                <a:ext uri="{FF2B5EF4-FFF2-40B4-BE49-F238E27FC236}">
                  <a16:creationId xmlns:a16="http://schemas.microsoft.com/office/drawing/2014/main" id="{82F7E69E-7080-0D5A-10D4-738A5049EBCC}"/>
                </a:ext>
              </a:extLst>
            </p:cNvPr>
            <p:cNvSpPr/>
            <p:nvPr/>
          </p:nvSpPr>
          <p:spPr>
            <a:xfrm>
              <a:off x="2041526" y="3782062"/>
              <a:ext cx="72000" cy="72000"/>
            </a:xfrm>
            <a:prstGeom prst="flowChartConnector">
              <a:avLst/>
            </a:prstGeom>
            <a:ln w="3175">
              <a:solidFill>
                <a:srgbClr val="C0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NZ"/>
            </a:p>
          </p:txBody>
        </p:sp>
        <p:sp>
          <p:nvSpPr>
            <p:cNvPr id="43" name="Flowchart: Connector 42">
              <a:extLst>
                <a:ext uri="{FF2B5EF4-FFF2-40B4-BE49-F238E27FC236}">
                  <a16:creationId xmlns:a16="http://schemas.microsoft.com/office/drawing/2014/main" id="{092F7FDF-FFB6-31D5-B682-695D27523627}"/>
                </a:ext>
              </a:extLst>
            </p:cNvPr>
            <p:cNvSpPr/>
            <p:nvPr/>
          </p:nvSpPr>
          <p:spPr>
            <a:xfrm>
              <a:off x="1997871" y="2964502"/>
              <a:ext cx="76200" cy="66675"/>
            </a:xfrm>
            <a:prstGeom prst="flowChartConnector">
              <a:avLst/>
            </a:prstGeom>
            <a:ln w="3175">
              <a:solidFill>
                <a:srgbClr val="C0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NZ"/>
            </a:p>
          </p:txBody>
        </p:sp>
        <p:sp>
          <p:nvSpPr>
            <p:cNvPr id="44" name="Flowchart: Connector 43">
              <a:extLst>
                <a:ext uri="{FF2B5EF4-FFF2-40B4-BE49-F238E27FC236}">
                  <a16:creationId xmlns:a16="http://schemas.microsoft.com/office/drawing/2014/main" id="{B7DA24C4-59E2-131F-7899-7E44EA0B2AFA}"/>
                </a:ext>
              </a:extLst>
            </p:cNvPr>
            <p:cNvSpPr/>
            <p:nvPr/>
          </p:nvSpPr>
          <p:spPr>
            <a:xfrm>
              <a:off x="2012953" y="3095602"/>
              <a:ext cx="76200" cy="66675"/>
            </a:xfrm>
            <a:prstGeom prst="flowChartConnector">
              <a:avLst/>
            </a:prstGeom>
            <a:ln w="3175">
              <a:solidFill>
                <a:srgbClr val="C0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NZ"/>
            </a:p>
          </p:txBody>
        </p:sp>
        <p:sp>
          <p:nvSpPr>
            <p:cNvPr id="45" name="Flowchart: Connector 44">
              <a:extLst>
                <a:ext uri="{FF2B5EF4-FFF2-40B4-BE49-F238E27FC236}">
                  <a16:creationId xmlns:a16="http://schemas.microsoft.com/office/drawing/2014/main" id="{3EB62E5E-6960-5773-D55E-AEC602B8D34D}"/>
                </a:ext>
              </a:extLst>
            </p:cNvPr>
            <p:cNvSpPr/>
            <p:nvPr/>
          </p:nvSpPr>
          <p:spPr>
            <a:xfrm>
              <a:off x="2596522" y="3185473"/>
              <a:ext cx="76200" cy="66675"/>
            </a:xfrm>
            <a:prstGeom prst="flowChartConnector">
              <a:avLst/>
            </a:prstGeom>
            <a:ln w="3175">
              <a:solidFill>
                <a:srgbClr val="C0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NZ"/>
            </a:p>
          </p:txBody>
        </p:sp>
        <p:sp>
          <p:nvSpPr>
            <p:cNvPr id="46" name="Flowchart: Connector 45">
              <a:extLst>
                <a:ext uri="{FF2B5EF4-FFF2-40B4-BE49-F238E27FC236}">
                  <a16:creationId xmlns:a16="http://schemas.microsoft.com/office/drawing/2014/main" id="{930598DB-CD5A-04CC-CE02-5C4AB6456276}"/>
                </a:ext>
              </a:extLst>
            </p:cNvPr>
            <p:cNvSpPr/>
            <p:nvPr/>
          </p:nvSpPr>
          <p:spPr>
            <a:xfrm>
              <a:off x="2908502" y="3269302"/>
              <a:ext cx="76200" cy="66675"/>
            </a:xfrm>
            <a:prstGeom prst="flowChartConnector">
              <a:avLst/>
            </a:prstGeom>
            <a:ln w="3175">
              <a:solidFill>
                <a:srgbClr val="C0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NZ"/>
            </a:p>
          </p:txBody>
        </p:sp>
        <p:sp>
          <p:nvSpPr>
            <p:cNvPr id="47" name="Flowchart: Connector 46">
              <a:extLst>
                <a:ext uri="{FF2B5EF4-FFF2-40B4-BE49-F238E27FC236}">
                  <a16:creationId xmlns:a16="http://schemas.microsoft.com/office/drawing/2014/main" id="{B888566B-3733-3373-6542-A489FFCE1436}"/>
                </a:ext>
              </a:extLst>
            </p:cNvPr>
            <p:cNvSpPr/>
            <p:nvPr/>
          </p:nvSpPr>
          <p:spPr>
            <a:xfrm>
              <a:off x="2507656" y="3599499"/>
              <a:ext cx="76200" cy="66675"/>
            </a:xfrm>
            <a:prstGeom prst="flowChartConnector">
              <a:avLst/>
            </a:prstGeom>
            <a:ln w="3175">
              <a:solidFill>
                <a:srgbClr val="C0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NZ"/>
            </a:p>
          </p:txBody>
        </p:sp>
        <p:sp>
          <p:nvSpPr>
            <p:cNvPr id="48" name="Flowchart: Connector 47">
              <a:extLst>
                <a:ext uri="{FF2B5EF4-FFF2-40B4-BE49-F238E27FC236}">
                  <a16:creationId xmlns:a16="http://schemas.microsoft.com/office/drawing/2014/main" id="{7FB12EB4-ECDC-8361-8645-4B79E5C52B92}"/>
                </a:ext>
              </a:extLst>
            </p:cNvPr>
            <p:cNvSpPr/>
            <p:nvPr/>
          </p:nvSpPr>
          <p:spPr>
            <a:xfrm>
              <a:off x="2019301" y="3499486"/>
              <a:ext cx="76200" cy="66675"/>
            </a:xfrm>
            <a:prstGeom prst="flowChartConnector">
              <a:avLst/>
            </a:prstGeom>
            <a:ln w="3175">
              <a:solidFill>
                <a:srgbClr val="C0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NZ"/>
            </a:p>
          </p:txBody>
        </p:sp>
        <p:sp>
          <p:nvSpPr>
            <p:cNvPr id="49" name="Flowchart: Connector 48">
              <a:extLst>
                <a:ext uri="{FF2B5EF4-FFF2-40B4-BE49-F238E27FC236}">
                  <a16:creationId xmlns:a16="http://schemas.microsoft.com/office/drawing/2014/main" id="{D6E4E4A1-2273-A872-D0E4-C603938E23E2}"/>
                </a:ext>
              </a:extLst>
            </p:cNvPr>
            <p:cNvSpPr/>
            <p:nvPr/>
          </p:nvSpPr>
          <p:spPr>
            <a:xfrm>
              <a:off x="2712530" y="2727339"/>
              <a:ext cx="76200" cy="66675"/>
            </a:xfrm>
            <a:prstGeom prst="flowChartConnector">
              <a:avLst/>
            </a:prstGeom>
            <a:ln w="3175">
              <a:solidFill>
                <a:srgbClr val="C0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NZ"/>
            </a:p>
          </p:txBody>
        </p:sp>
        <p:sp>
          <p:nvSpPr>
            <p:cNvPr id="50" name="Flowchart: Connector 49">
              <a:extLst>
                <a:ext uri="{FF2B5EF4-FFF2-40B4-BE49-F238E27FC236}">
                  <a16:creationId xmlns:a16="http://schemas.microsoft.com/office/drawing/2014/main" id="{CA8DFAF8-6C34-7EB9-E7DD-9AC88DF00949}"/>
                </a:ext>
              </a:extLst>
            </p:cNvPr>
            <p:cNvSpPr/>
            <p:nvPr/>
          </p:nvSpPr>
          <p:spPr>
            <a:xfrm>
              <a:off x="2892433" y="2707750"/>
              <a:ext cx="76200" cy="66675"/>
            </a:xfrm>
            <a:prstGeom prst="flowChartConnector">
              <a:avLst/>
            </a:prstGeom>
            <a:ln w="3175">
              <a:solidFill>
                <a:srgbClr val="C0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NZ"/>
            </a:p>
          </p:txBody>
        </p:sp>
        <p:sp>
          <p:nvSpPr>
            <p:cNvPr id="51" name="Flowchart: Connector 50">
              <a:extLst>
                <a:ext uri="{FF2B5EF4-FFF2-40B4-BE49-F238E27FC236}">
                  <a16:creationId xmlns:a16="http://schemas.microsoft.com/office/drawing/2014/main" id="{197590D5-E9D8-A56C-DCCC-71BBE7CEED5D}"/>
                </a:ext>
              </a:extLst>
            </p:cNvPr>
            <p:cNvSpPr/>
            <p:nvPr/>
          </p:nvSpPr>
          <p:spPr>
            <a:xfrm>
              <a:off x="3044827" y="3066411"/>
              <a:ext cx="76200" cy="66675"/>
            </a:xfrm>
            <a:prstGeom prst="flowChartConnector">
              <a:avLst/>
            </a:prstGeom>
            <a:ln w="3175">
              <a:solidFill>
                <a:srgbClr val="C0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NZ"/>
            </a:p>
          </p:txBody>
        </p:sp>
        <p:sp>
          <p:nvSpPr>
            <p:cNvPr id="52" name="Flowchart: Connector 51">
              <a:extLst>
                <a:ext uri="{FF2B5EF4-FFF2-40B4-BE49-F238E27FC236}">
                  <a16:creationId xmlns:a16="http://schemas.microsoft.com/office/drawing/2014/main" id="{6D273F27-9875-C7E2-5526-FC169BA94D48}"/>
                </a:ext>
              </a:extLst>
            </p:cNvPr>
            <p:cNvSpPr/>
            <p:nvPr/>
          </p:nvSpPr>
          <p:spPr>
            <a:xfrm>
              <a:off x="2469556" y="2848612"/>
              <a:ext cx="76200" cy="66675"/>
            </a:xfrm>
            <a:prstGeom prst="flowChartConnector">
              <a:avLst/>
            </a:prstGeom>
            <a:ln w="3175">
              <a:solidFill>
                <a:srgbClr val="C0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NZ"/>
            </a:p>
          </p:txBody>
        </p:sp>
        <p:sp>
          <p:nvSpPr>
            <p:cNvPr id="217102" name="Flowchart: Connector 217101">
              <a:extLst>
                <a:ext uri="{FF2B5EF4-FFF2-40B4-BE49-F238E27FC236}">
                  <a16:creationId xmlns:a16="http://schemas.microsoft.com/office/drawing/2014/main" id="{3B1EE70B-8000-48DA-7865-BF30F4900B20}"/>
                </a:ext>
              </a:extLst>
            </p:cNvPr>
            <p:cNvSpPr/>
            <p:nvPr/>
          </p:nvSpPr>
          <p:spPr>
            <a:xfrm>
              <a:off x="2946602" y="1432678"/>
              <a:ext cx="76200" cy="66675"/>
            </a:xfrm>
            <a:prstGeom prst="flowChartConnector">
              <a:avLst/>
            </a:prstGeom>
            <a:ln w="3175">
              <a:solidFill>
                <a:srgbClr val="C0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NZ"/>
            </a:p>
          </p:txBody>
        </p:sp>
        <p:sp>
          <p:nvSpPr>
            <p:cNvPr id="217103" name="Flowchart: Connector 217102">
              <a:extLst>
                <a:ext uri="{FF2B5EF4-FFF2-40B4-BE49-F238E27FC236}">
                  <a16:creationId xmlns:a16="http://schemas.microsoft.com/office/drawing/2014/main" id="{D071110D-2FC2-39EC-E37C-A0A2AD17C3BE}"/>
                </a:ext>
              </a:extLst>
            </p:cNvPr>
            <p:cNvSpPr/>
            <p:nvPr/>
          </p:nvSpPr>
          <p:spPr>
            <a:xfrm>
              <a:off x="2778125" y="1987776"/>
              <a:ext cx="76200" cy="66675"/>
            </a:xfrm>
            <a:prstGeom prst="flowChartConnector">
              <a:avLst/>
            </a:prstGeom>
            <a:ln w="3175">
              <a:solidFill>
                <a:srgbClr val="C0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NZ"/>
            </a:p>
          </p:txBody>
        </p:sp>
        <p:sp>
          <p:nvSpPr>
            <p:cNvPr id="217104" name="Flowchart: Connector 217103">
              <a:extLst>
                <a:ext uri="{FF2B5EF4-FFF2-40B4-BE49-F238E27FC236}">
                  <a16:creationId xmlns:a16="http://schemas.microsoft.com/office/drawing/2014/main" id="{60CED72E-7450-BEEE-FD03-98AB1544A8A7}"/>
                </a:ext>
              </a:extLst>
            </p:cNvPr>
            <p:cNvSpPr/>
            <p:nvPr/>
          </p:nvSpPr>
          <p:spPr>
            <a:xfrm>
              <a:off x="2778125" y="1857918"/>
              <a:ext cx="76200" cy="66675"/>
            </a:xfrm>
            <a:prstGeom prst="flowChartConnector">
              <a:avLst/>
            </a:prstGeom>
            <a:ln w="3175">
              <a:solidFill>
                <a:srgbClr val="C0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NZ"/>
            </a:p>
          </p:txBody>
        </p:sp>
        <p:sp>
          <p:nvSpPr>
            <p:cNvPr id="217105" name="Flowchart: Connector 217104">
              <a:extLst>
                <a:ext uri="{FF2B5EF4-FFF2-40B4-BE49-F238E27FC236}">
                  <a16:creationId xmlns:a16="http://schemas.microsoft.com/office/drawing/2014/main" id="{DD2270C2-C07C-E98D-0133-A99CFF22BD0D}"/>
                </a:ext>
              </a:extLst>
            </p:cNvPr>
            <p:cNvSpPr/>
            <p:nvPr/>
          </p:nvSpPr>
          <p:spPr>
            <a:xfrm>
              <a:off x="3051971" y="2184748"/>
              <a:ext cx="76200" cy="66675"/>
            </a:xfrm>
            <a:prstGeom prst="flowChartConnector">
              <a:avLst/>
            </a:prstGeom>
            <a:ln w="3175">
              <a:solidFill>
                <a:srgbClr val="C0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NZ"/>
            </a:p>
          </p:txBody>
        </p:sp>
        <p:sp>
          <p:nvSpPr>
            <p:cNvPr id="217106" name="Flowchart: Connector 217105">
              <a:extLst>
                <a:ext uri="{FF2B5EF4-FFF2-40B4-BE49-F238E27FC236}">
                  <a16:creationId xmlns:a16="http://schemas.microsoft.com/office/drawing/2014/main" id="{98029787-35AF-4845-21B5-927C50FA2AD9}"/>
                </a:ext>
              </a:extLst>
            </p:cNvPr>
            <p:cNvSpPr/>
            <p:nvPr/>
          </p:nvSpPr>
          <p:spPr>
            <a:xfrm>
              <a:off x="2908502" y="1749227"/>
              <a:ext cx="76200" cy="66675"/>
            </a:xfrm>
            <a:prstGeom prst="flowChartConnector">
              <a:avLst/>
            </a:prstGeom>
            <a:ln w="3175">
              <a:solidFill>
                <a:srgbClr val="C0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NZ"/>
            </a:p>
          </p:txBody>
        </p:sp>
        <p:sp>
          <p:nvSpPr>
            <p:cNvPr id="217107" name="Flowchart: Connector 217106">
              <a:extLst>
                <a:ext uri="{FF2B5EF4-FFF2-40B4-BE49-F238E27FC236}">
                  <a16:creationId xmlns:a16="http://schemas.microsoft.com/office/drawing/2014/main" id="{D7BB0AAF-55E0-1BF7-1196-721E694B32F8}"/>
                </a:ext>
              </a:extLst>
            </p:cNvPr>
            <p:cNvSpPr/>
            <p:nvPr/>
          </p:nvSpPr>
          <p:spPr>
            <a:xfrm>
              <a:off x="2572546" y="2218628"/>
              <a:ext cx="76200" cy="66675"/>
            </a:xfrm>
            <a:prstGeom prst="flowChartConnector">
              <a:avLst/>
            </a:prstGeom>
            <a:ln w="3175">
              <a:solidFill>
                <a:srgbClr val="C0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NZ"/>
            </a:p>
          </p:txBody>
        </p:sp>
        <p:sp>
          <p:nvSpPr>
            <p:cNvPr id="217108" name="Flowchart: Connector 217107">
              <a:extLst>
                <a:ext uri="{FF2B5EF4-FFF2-40B4-BE49-F238E27FC236}">
                  <a16:creationId xmlns:a16="http://schemas.microsoft.com/office/drawing/2014/main" id="{F68336CF-297B-C271-4F37-86EC15EF8CF5}"/>
                </a:ext>
              </a:extLst>
            </p:cNvPr>
            <p:cNvSpPr/>
            <p:nvPr/>
          </p:nvSpPr>
          <p:spPr>
            <a:xfrm>
              <a:off x="3228975" y="2059259"/>
              <a:ext cx="76200" cy="66675"/>
            </a:xfrm>
            <a:prstGeom prst="flowChartConnector">
              <a:avLst/>
            </a:prstGeom>
            <a:ln w="3175">
              <a:solidFill>
                <a:srgbClr val="C0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NZ"/>
            </a:p>
          </p:txBody>
        </p:sp>
        <p:sp>
          <p:nvSpPr>
            <p:cNvPr id="217109" name="Flowchart: Connector 217108">
              <a:extLst>
                <a:ext uri="{FF2B5EF4-FFF2-40B4-BE49-F238E27FC236}">
                  <a16:creationId xmlns:a16="http://schemas.microsoft.com/office/drawing/2014/main" id="{6CF87E32-56D3-102C-DBCC-A1165DB0B05E}"/>
                </a:ext>
              </a:extLst>
            </p:cNvPr>
            <p:cNvSpPr/>
            <p:nvPr/>
          </p:nvSpPr>
          <p:spPr>
            <a:xfrm>
              <a:off x="2009775" y="2021114"/>
              <a:ext cx="76200" cy="66675"/>
            </a:xfrm>
            <a:prstGeom prst="flowChartConnector">
              <a:avLst/>
            </a:prstGeom>
            <a:ln w="3175">
              <a:solidFill>
                <a:srgbClr val="C0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NZ"/>
            </a:p>
          </p:txBody>
        </p:sp>
        <p:sp>
          <p:nvSpPr>
            <p:cNvPr id="217110" name="Flowchart: Connector 217109">
              <a:extLst>
                <a:ext uri="{FF2B5EF4-FFF2-40B4-BE49-F238E27FC236}">
                  <a16:creationId xmlns:a16="http://schemas.microsoft.com/office/drawing/2014/main" id="{9A7A7319-3ABB-007C-6047-601540B2D4E3}"/>
                </a:ext>
              </a:extLst>
            </p:cNvPr>
            <p:cNvSpPr/>
            <p:nvPr/>
          </p:nvSpPr>
          <p:spPr>
            <a:xfrm>
              <a:off x="2133999" y="2023817"/>
              <a:ext cx="76200" cy="66675"/>
            </a:xfrm>
            <a:prstGeom prst="flowChartConnector">
              <a:avLst/>
            </a:prstGeom>
            <a:ln w="3175">
              <a:solidFill>
                <a:srgbClr val="C0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NZ"/>
            </a:p>
          </p:txBody>
        </p:sp>
        <p:sp>
          <p:nvSpPr>
            <p:cNvPr id="217111" name="Flowchart: Connector 217110">
              <a:extLst>
                <a:ext uri="{FF2B5EF4-FFF2-40B4-BE49-F238E27FC236}">
                  <a16:creationId xmlns:a16="http://schemas.microsoft.com/office/drawing/2014/main" id="{05B6D0F6-C6FA-F625-6A72-22809535814F}"/>
                </a:ext>
              </a:extLst>
            </p:cNvPr>
            <p:cNvSpPr/>
            <p:nvPr/>
          </p:nvSpPr>
          <p:spPr>
            <a:xfrm>
              <a:off x="2838055" y="2507163"/>
              <a:ext cx="76200" cy="66675"/>
            </a:xfrm>
            <a:prstGeom prst="flowChartConnector">
              <a:avLst/>
            </a:prstGeom>
            <a:ln w="3175">
              <a:solidFill>
                <a:srgbClr val="C0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NZ"/>
            </a:p>
          </p:txBody>
        </p:sp>
        <p:sp>
          <p:nvSpPr>
            <p:cNvPr id="217112" name="Flowchart: Connector 217111">
              <a:extLst>
                <a:ext uri="{FF2B5EF4-FFF2-40B4-BE49-F238E27FC236}">
                  <a16:creationId xmlns:a16="http://schemas.microsoft.com/office/drawing/2014/main" id="{4D0A27DC-8C1F-8293-972A-77120D176D4E}"/>
                </a:ext>
              </a:extLst>
            </p:cNvPr>
            <p:cNvSpPr/>
            <p:nvPr/>
          </p:nvSpPr>
          <p:spPr>
            <a:xfrm>
              <a:off x="2114155" y="2318862"/>
              <a:ext cx="76200" cy="66675"/>
            </a:xfrm>
            <a:prstGeom prst="flowChartConnector">
              <a:avLst/>
            </a:prstGeom>
            <a:ln w="3175">
              <a:solidFill>
                <a:srgbClr val="C0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NZ"/>
            </a:p>
          </p:txBody>
        </p:sp>
        <p:sp>
          <p:nvSpPr>
            <p:cNvPr id="217113" name="Flowchart: Connector 217112">
              <a:extLst>
                <a:ext uri="{FF2B5EF4-FFF2-40B4-BE49-F238E27FC236}">
                  <a16:creationId xmlns:a16="http://schemas.microsoft.com/office/drawing/2014/main" id="{87F0F887-58DE-757E-F0B1-758353906303}"/>
                </a:ext>
              </a:extLst>
            </p:cNvPr>
            <p:cNvSpPr/>
            <p:nvPr/>
          </p:nvSpPr>
          <p:spPr>
            <a:xfrm>
              <a:off x="2125779" y="2151411"/>
              <a:ext cx="76200" cy="66675"/>
            </a:xfrm>
            <a:prstGeom prst="flowChartConnector">
              <a:avLst/>
            </a:prstGeom>
            <a:ln w="3175">
              <a:solidFill>
                <a:srgbClr val="C0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NZ"/>
            </a:p>
          </p:txBody>
        </p:sp>
        <p:sp>
          <p:nvSpPr>
            <p:cNvPr id="217114" name="Flowchart: Connector 217113">
              <a:extLst>
                <a:ext uri="{FF2B5EF4-FFF2-40B4-BE49-F238E27FC236}">
                  <a16:creationId xmlns:a16="http://schemas.microsoft.com/office/drawing/2014/main" id="{515D893E-B0D1-4044-1BF4-41881AEC9459}"/>
                </a:ext>
              </a:extLst>
            </p:cNvPr>
            <p:cNvSpPr/>
            <p:nvPr/>
          </p:nvSpPr>
          <p:spPr>
            <a:xfrm>
              <a:off x="1997871" y="2155626"/>
              <a:ext cx="76200" cy="66675"/>
            </a:xfrm>
            <a:prstGeom prst="flowChartConnector">
              <a:avLst/>
            </a:prstGeom>
            <a:ln w="3175">
              <a:solidFill>
                <a:srgbClr val="C0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NZ"/>
            </a:p>
          </p:txBody>
        </p:sp>
        <p:sp>
          <p:nvSpPr>
            <p:cNvPr id="217115" name="Flowchart: Connector 217114">
              <a:extLst>
                <a:ext uri="{FF2B5EF4-FFF2-40B4-BE49-F238E27FC236}">
                  <a16:creationId xmlns:a16="http://schemas.microsoft.com/office/drawing/2014/main" id="{D30CAF02-EA4A-5955-AF93-562BBB86F0F3}"/>
                </a:ext>
              </a:extLst>
            </p:cNvPr>
            <p:cNvSpPr/>
            <p:nvPr/>
          </p:nvSpPr>
          <p:spPr>
            <a:xfrm>
              <a:off x="2946602" y="1267555"/>
              <a:ext cx="76200" cy="66675"/>
            </a:xfrm>
            <a:prstGeom prst="flowChartConnector">
              <a:avLst/>
            </a:prstGeom>
            <a:ln w="3175">
              <a:solidFill>
                <a:srgbClr val="C0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NZ"/>
            </a:p>
          </p:txBody>
        </p:sp>
        <p:sp>
          <p:nvSpPr>
            <p:cNvPr id="217116" name="Flowchart: Connector 217115">
              <a:extLst>
                <a:ext uri="{FF2B5EF4-FFF2-40B4-BE49-F238E27FC236}">
                  <a16:creationId xmlns:a16="http://schemas.microsoft.com/office/drawing/2014/main" id="{E1DBA0C3-3F4F-A855-F25D-4BA7E85A852B}"/>
                </a:ext>
              </a:extLst>
            </p:cNvPr>
            <p:cNvSpPr/>
            <p:nvPr/>
          </p:nvSpPr>
          <p:spPr>
            <a:xfrm>
              <a:off x="2210199" y="1458234"/>
              <a:ext cx="76200" cy="66675"/>
            </a:xfrm>
            <a:prstGeom prst="flowChartConnector">
              <a:avLst/>
            </a:prstGeom>
            <a:ln w="3175">
              <a:solidFill>
                <a:srgbClr val="C0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NZ"/>
            </a:p>
          </p:txBody>
        </p:sp>
        <p:sp>
          <p:nvSpPr>
            <p:cNvPr id="217117" name="Flowchart: Connector 217116">
              <a:extLst>
                <a:ext uri="{FF2B5EF4-FFF2-40B4-BE49-F238E27FC236}">
                  <a16:creationId xmlns:a16="http://schemas.microsoft.com/office/drawing/2014/main" id="{B0152834-C2B8-EC46-F199-D5756E2ECF7B}"/>
                </a:ext>
              </a:extLst>
            </p:cNvPr>
            <p:cNvSpPr/>
            <p:nvPr/>
          </p:nvSpPr>
          <p:spPr>
            <a:xfrm>
              <a:off x="2133999" y="1887092"/>
              <a:ext cx="76200" cy="66675"/>
            </a:xfrm>
            <a:prstGeom prst="flowChartConnector">
              <a:avLst/>
            </a:prstGeom>
            <a:ln w="3175">
              <a:solidFill>
                <a:srgbClr val="C0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NZ"/>
            </a:p>
          </p:txBody>
        </p:sp>
        <p:sp>
          <p:nvSpPr>
            <p:cNvPr id="217118" name="Flowchart: Connector 217117">
              <a:extLst>
                <a:ext uri="{FF2B5EF4-FFF2-40B4-BE49-F238E27FC236}">
                  <a16:creationId xmlns:a16="http://schemas.microsoft.com/office/drawing/2014/main" id="{DB4083CC-B0C1-E4A6-CCBA-A4D7DA48F2E4}"/>
                </a:ext>
              </a:extLst>
            </p:cNvPr>
            <p:cNvSpPr/>
            <p:nvPr/>
          </p:nvSpPr>
          <p:spPr>
            <a:xfrm>
              <a:off x="2701925" y="2229586"/>
              <a:ext cx="76200" cy="66675"/>
            </a:xfrm>
            <a:prstGeom prst="flowChartConnector">
              <a:avLst/>
            </a:prstGeom>
            <a:ln w="3175">
              <a:solidFill>
                <a:srgbClr val="C0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NZ"/>
            </a:p>
          </p:txBody>
        </p:sp>
        <p:sp>
          <p:nvSpPr>
            <p:cNvPr id="217119" name="Flowchart: Connector 217118">
              <a:extLst>
                <a:ext uri="{FF2B5EF4-FFF2-40B4-BE49-F238E27FC236}">
                  <a16:creationId xmlns:a16="http://schemas.microsoft.com/office/drawing/2014/main" id="{4098947C-461F-C294-9D9C-05321006F194}"/>
                </a:ext>
              </a:extLst>
            </p:cNvPr>
            <p:cNvSpPr/>
            <p:nvPr/>
          </p:nvSpPr>
          <p:spPr>
            <a:xfrm>
              <a:off x="2781124" y="1752018"/>
              <a:ext cx="76200" cy="66675"/>
            </a:xfrm>
            <a:prstGeom prst="flowChartConnector">
              <a:avLst/>
            </a:prstGeom>
            <a:ln w="3175">
              <a:solidFill>
                <a:srgbClr val="C0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NZ"/>
            </a:p>
          </p:txBody>
        </p:sp>
        <p:sp>
          <p:nvSpPr>
            <p:cNvPr id="217120" name="Flowchart: Connector 217119">
              <a:extLst>
                <a:ext uri="{FF2B5EF4-FFF2-40B4-BE49-F238E27FC236}">
                  <a16:creationId xmlns:a16="http://schemas.microsoft.com/office/drawing/2014/main" id="{8688424F-D3E9-B75A-541C-B314C06F5BE7}"/>
                </a:ext>
              </a:extLst>
            </p:cNvPr>
            <p:cNvSpPr/>
            <p:nvPr/>
          </p:nvSpPr>
          <p:spPr>
            <a:xfrm>
              <a:off x="2909397" y="1867652"/>
              <a:ext cx="76200" cy="66675"/>
            </a:xfrm>
            <a:prstGeom prst="flowChartConnector">
              <a:avLst/>
            </a:prstGeom>
            <a:ln w="3175">
              <a:solidFill>
                <a:srgbClr val="C0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NZ"/>
            </a:p>
          </p:txBody>
        </p:sp>
        <p:sp>
          <p:nvSpPr>
            <p:cNvPr id="217121" name="Flowchart: Connector 217120">
              <a:extLst>
                <a:ext uri="{FF2B5EF4-FFF2-40B4-BE49-F238E27FC236}">
                  <a16:creationId xmlns:a16="http://schemas.microsoft.com/office/drawing/2014/main" id="{525179D7-0A5F-97AD-976E-84AD6140419D}"/>
                </a:ext>
              </a:extLst>
            </p:cNvPr>
            <p:cNvSpPr/>
            <p:nvPr/>
          </p:nvSpPr>
          <p:spPr>
            <a:xfrm>
              <a:off x="2914255" y="2172607"/>
              <a:ext cx="76200" cy="66675"/>
            </a:xfrm>
            <a:prstGeom prst="flowChartConnector">
              <a:avLst/>
            </a:prstGeom>
            <a:ln w="3175">
              <a:solidFill>
                <a:srgbClr val="C0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NZ"/>
            </a:p>
          </p:txBody>
        </p:sp>
        <p:sp>
          <p:nvSpPr>
            <p:cNvPr id="217122" name="Flowchart: Connector 217121">
              <a:extLst>
                <a:ext uri="{FF2B5EF4-FFF2-40B4-BE49-F238E27FC236}">
                  <a16:creationId xmlns:a16="http://schemas.microsoft.com/office/drawing/2014/main" id="{484DEA77-F6EA-B393-6144-3603B4A41CA2}"/>
                </a:ext>
              </a:extLst>
            </p:cNvPr>
            <p:cNvSpPr/>
            <p:nvPr/>
          </p:nvSpPr>
          <p:spPr>
            <a:xfrm>
              <a:off x="2701925" y="2496401"/>
              <a:ext cx="76200" cy="66675"/>
            </a:xfrm>
            <a:prstGeom prst="flowChartConnector">
              <a:avLst/>
            </a:prstGeom>
            <a:ln w="3175">
              <a:solidFill>
                <a:srgbClr val="C00000"/>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NZ"/>
            </a:p>
          </p:txBody>
        </p:sp>
      </p:grp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 presetClass="entr" presetSubtype="2"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1+#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000"/>
                            </p:stCondLst>
                            <p:childTnLst>
                              <p:par>
                                <p:cTn id="10" presetID="10" presetClass="entr" presetSubtype="0" fill="hold" nodeType="after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fade">
                                      <p:cBhvr>
                                        <p:cTn id="12" dur="750"/>
                                        <p:tgtEl>
                                          <p:spTgt spid="14"/>
                                        </p:tgtEl>
                                      </p:cBhvr>
                                    </p:animEffect>
                                  </p:childTnLst>
                                </p:cTn>
                              </p:par>
                            </p:childTnLst>
                          </p:cTn>
                        </p:par>
                        <p:par>
                          <p:cTn id="13" fill="hold" nodeType="afterGroup">
                            <p:stCondLst>
                              <p:cond delay="1750"/>
                            </p:stCondLst>
                            <p:childTnLst>
                              <p:par>
                                <p:cTn id="14" presetID="12" presetClass="entr" presetSubtype="8"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500"/>
                                        <p:tgtEl>
                                          <p:spTgt spid="3"/>
                                        </p:tgtEl>
                                        <p:attrNameLst>
                                          <p:attrName>ppt_x</p:attrName>
                                        </p:attrNameLst>
                                      </p:cBhvr>
                                      <p:tavLst>
                                        <p:tav tm="0">
                                          <p:val>
                                            <p:strVal val="#ppt_x-#ppt_w*1.125000"/>
                                          </p:val>
                                        </p:tav>
                                        <p:tav tm="100000">
                                          <p:val>
                                            <p:strVal val="#ppt_x"/>
                                          </p:val>
                                        </p:tav>
                                      </p:tavLst>
                                    </p:anim>
                                    <p:animEffect transition="in" filter="wipe(right)">
                                      <p:cBhvr>
                                        <p:cTn id="17" dur="500"/>
                                        <p:tgtEl>
                                          <p:spTgt spid="3"/>
                                        </p:tgtEl>
                                      </p:cBhvr>
                                    </p:animEffect>
                                  </p:childTnLst>
                                </p:cTn>
                              </p:par>
                            </p:childTnLst>
                          </p:cTn>
                        </p:par>
                        <p:par>
                          <p:cTn id="18" fill="hold" nodeType="afterGroup">
                            <p:stCondLst>
                              <p:cond delay="2250"/>
                            </p:stCondLst>
                            <p:childTnLst>
                              <p:par>
                                <p:cTn id="19" presetID="12" presetClass="entr" presetSubtype="8" fill="hold" grpId="0" nodeType="afterEffect">
                                  <p:stCondLst>
                                    <p:cond delay="0"/>
                                  </p:stCondLst>
                                  <p:childTnLst>
                                    <p:set>
                                      <p:cBhvr>
                                        <p:cTn id="20" dur="1" fill="hold">
                                          <p:stCondLst>
                                            <p:cond delay="0"/>
                                          </p:stCondLst>
                                        </p:cTn>
                                        <p:tgtEl>
                                          <p:spTgt spid="32"/>
                                        </p:tgtEl>
                                        <p:attrNameLst>
                                          <p:attrName>style.visibility</p:attrName>
                                        </p:attrNameLst>
                                      </p:cBhvr>
                                      <p:to>
                                        <p:strVal val="visible"/>
                                      </p:to>
                                    </p:set>
                                    <p:anim calcmode="lin" valueType="num">
                                      <p:cBhvr additive="base">
                                        <p:cTn id="21" dur="500"/>
                                        <p:tgtEl>
                                          <p:spTgt spid="32"/>
                                        </p:tgtEl>
                                        <p:attrNameLst>
                                          <p:attrName>ppt_x</p:attrName>
                                        </p:attrNameLst>
                                      </p:cBhvr>
                                      <p:tavLst>
                                        <p:tav tm="0">
                                          <p:val>
                                            <p:strVal val="#ppt_x-#ppt_w*1.125000"/>
                                          </p:val>
                                        </p:tav>
                                        <p:tav tm="100000">
                                          <p:val>
                                            <p:strVal val="#ppt_x"/>
                                          </p:val>
                                        </p:tav>
                                      </p:tavLst>
                                    </p:anim>
                                    <p:animEffect transition="in" filter="wipe(right)">
                                      <p:cBhvr>
                                        <p:cTn id="22" dur="500"/>
                                        <p:tgtEl>
                                          <p:spTgt spid="32"/>
                                        </p:tgtEl>
                                      </p:cBhvr>
                                    </p:animEffect>
                                  </p:childTnLst>
                                </p:cTn>
                              </p:par>
                            </p:childTnLst>
                          </p:cTn>
                        </p:par>
                        <p:par>
                          <p:cTn id="23" fill="hold" nodeType="afterGroup">
                            <p:stCondLst>
                              <p:cond delay="2750"/>
                            </p:stCondLst>
                            <p:childTnLst>
                              <p:par>
                                <p:cTn id="24" presetID="12" presetClass="entr" presetSubtype="8" fill="hold" grpId="0" nodeType="afterEffect">
                                  <p:stCondLst>
                                    <p:cond delay="0"/>
                                  </p:stCondLst>
                                  <p:childTnLst>
                                    <p:set>
                                      <p:cBhvr>
                                        <p:cTn id="25" dur="1" fill="hold">
                                          <p:stCondLst>
                                            <p:cond delay="0"/>
                                          </p:stCondLst>
                                        </p:cTn>
                                        <p:tgtEl>
                                          <p:spTgt spid="33"/>
                                        </p:tgtEl>
                                        <p:attrNameLst>
                                          <p:attrName>style.visibility</p:attrName>
                                        </p:attrNameLst>
                                      </p:cBhvr>
                                      <p:to>
                                        <p:strVal val="visible"/>
                                      </p:to>
                                    </p:set>
                                    <p:anim calcmode="lin" valueType="num">
                                      <p:cBhvr additive="base">
                                        <p:cTn id="26" dur="500"/>
                                        <p:tgtEl>
                                          <p:spTgt spid="33"/>
                                        </p:tgtEl>
                                        <p:attrNameLst>
                                          <p:attrName>ppt_x</p:attrName>
                                        </p:attrNameLst>
                                      </p:cBhvr>
                                      <p:tavLst>
                                        <p:tav tm="0">
                                          <p:val>
                                            <p:strVal val="#ppt_x-#ppt_w*1.125000"/>
                                          </p:val>
                                        </p:tav>
                                        <p:tav tm="100000">
                                          <p:val>
                                            <p:strVal val="#ppt_x"/>
                                          </p:val>
                                        </p:tav>
                                      </p:tavLst>
                                    </p:anim>
                                    <p:animEffect transition="in" filter="wipe(right)">
                                      <p:cBhvr>
                                        <p:cTn id="27" dur="500"/>
                                        <p:tgtEl>
                                          <p:spTgt spid="33"/>
                                        </p:tgtEl>
                                      </p:cBhvr>
                                    </p:animEffect>
                                  </p:childTnLst>
                                </p:cTn>
                              </p:par>
                            </p:childTnLst>
                          </p:cTn>
                        </p:par>
                        <p:par>
                          <p:cTn id="28" fill="hold" nodeType="afterGroup">
                            <p:stCondLst>
                              <p:cond delay="3250"/>
                            </p:stCondLst>
                            <p:childTnLst>
                              <p:par>
                                <p:cTn id="29" presetID="12" presetClass="entr" presetSubtype="8" fill="hold" grpId="0" nodeType="afterEffect">
                                  <p:stCondLst>
                                    <p:cond delay="0"/>
                                  </p:stCondLst>
                                  <p:childTnLst>
                                    <p:set>
                                      <p:cBhvr>
                                        <p:cTn id="30" dur="1" fill="hold">
                                          <p:stCondLst>
                                            <p:cond delay="0"/>
                                          </p:stCondLst>
                                        </p:cTn>
                                        <p:tgtEl>
                                          <p:spTgt spid="34"/>
                                        </p:tgtEl>
                                        <p:attrNameLst>
                                          <p:attrName>style.visibility</p:attrName>
                                        </p:attrNameLst>
                                      </p:cBhvr>
                                      <p:to>
                                        <p:strVal val="visible"/>
                                      </p:to>
                                    </p:set>
                                    <p:anim calcmode="lin" valueType="num">
                                      <p:cBhvr additive="base">
                                        <p:cTn id="31" dur="500"/>
                                        <p:tgtEl>
                                          <p:spTgt spid="34"/>
                                        </p:tgtEl>
                                        <p:attrNameLst>
                                          <p:attrName>ppt_x</p:attrName>
                                        </p:attrNameLst>
                                      </p:cBhvr>
                                      <p:tavLst>
                                        <p:tav tm="0">
                                          <p:val>
                                            <p:strVal val="#ppt_x-#ppt_w*1.125000"/>
                                          </p:val>
                                        </p:tav>
                                        <p:tav tm="100000">
                                          <p:val>
                                            <p:strVal val="#ppt_x"/>
                                          </p:val>
                                        </p:tav>
                                      </p:tavLst>
                                    </p:anim>
                                    <p:animEffect transition="in" filter="wipe(right)">
                                      <p:cBhvr>
                                        <p:cTn id="32"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3" grpId="0"/>
      <p:bldP spid="32" grpId="0"/>
      <p:bldP spid="33" grpId="0"/>
      <p:bldP spid="34"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ęciokąt 5">
            <a:extLst>
              <a:ext uri="{FF2B5EF4-FFF2-40B4-BE49-F238E27FC236}">
                <a16:creationId xmlns:a16="http://schemas.microsoft.com/office/drawing/2014/main" id="{BB3449E3-4554-BC1B-9ABF-02DF726FE819}"/>
              </a:ext>
            </a:extLst>
          </p:cNvPr>
          <p:cNvSpPr/>
          <p:nvPr/>
        </p:nvSpPr>
        <p:spPr>
          <a:xfrm>
            <a:off x="0" y="5580063"/>
            <a:ext cx="458788" cy="652462"/>
          </a:xfrm>
          <a:prstGeom prst="homePlate">
            <a:avLst>
              <a:gd name="adj" fmla="val 17306"/>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sp>
        <p:nvSpPr>
          <p:cNvPr id="9" name="Prostokąt zaokrąglony 46">
            <a:extLst>
              <a:ext uri="{FF2B5EF4-FFF2-40B4-BE49-F238E27FC236}">
                <a16:creationId xmlns:a16="http://schemas.microsoft.com/office/drawing/2014/main" id="{D4F71BA7-FE02-5041-9F2F-042DFD43FFA4}"/>
              </a:ext>
            </a:extLst>
          </p:cNvPr>
          <p:cNvSpPr/>
          <p:nvPr/>
        </p:nvSpPr>
        <p:spPr>
          <a:xfrm>
            <a:off x="-1609725" y="828675"/>
            <a:ext cx="4910138" cy="403225"/>
          </a:xfrm>
          <a:prstGeom prst="roundRect">
            <a:avLst/>
          </a:prstGeom>
          <a:solidFill>
            <a:srgbClr val="7BC716"/>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algn="r" defTabSz="913203" eaLnBrk="1" fontAlgn="auto" hangingPunct="1">
              <a:spcBef>
                <a:spcPts val="0"/>
              </a:spcBef>
              <a:spcAft>
                <a:spcPts val="0"/>
              </a:spcAft>
              <a:defRPr/>
            </a:pPr>
            <a:r>
              <a:rPr lang="en-NZ" sz="2000" b="1">
                <a:latin typeface="Century Gothic" panose="020B0502020202020204" pitchFamily="34" charset="0"/>
              </a:rPr>
              <a:t>Overall Distribution</a:t>
            </a:r>
            <a:endParaRPr lang="pl-PL" sz="2000" b="1">
              <a:latin typeface="Century Gothic" panose="020B0502020202020204" pitchFamily="34" charset="0"/>
            </a:endParaRPr>
          </a:p>
        </p:txBody>
      </p:sp>
      <p:sp>
        <p:nvSpPr>
          <p:cNvPr id="10" name="Prostokąt zaokrąglony 49">
            <a:extLst>
              <a:ext uri="{FF2B5EF4-FFF2-40B4-BE49-F238E27FC236}">
                <a16:creationId xmlns:a16="http://schemas.microsoft.com/office/drawing/2014/main" id="{E4B4BE3E-D8D9-941F-05EB-89A9F50D4CF9}"/>
              </a:ext>
            </a:extLst>
          </p:cNvPr>
          <p:cNvSpPr/>
          <p:nvPr/>
        </p:nvSpPr>
        <p:spPr>
          <a:xfrm>
            <a:off x="1092200" y="1997075"/>
            <a:ext cx="3359150" cy="2628900"/>
          </a:xfrm>
          <a:prstGeom prst="roundRect">
            <a:avLst/>
          </a:prstGeom>
          <a:solidFill>
            <a:schemeClr val="bg1"/>
          </a:solid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defTabSz="913203" eaLnBrk="1" fontAlgn="auto" hangingPunct="1">
              <a:spcBef>
                <a:spcPts val="0"/>
              </a:spcBef>
              <a:spcAft>
                <a:spcPts val="0"/>
              </a:spcAft>
              <a:defRPr/>
            </a:pPr>
            <a:r>
              <a:rPr lang="en-US" altLang="en-US" sz="2000">
                <a:solidFill>
                  <a:schemeClr val="tx1"/>
                </a:solidFill>
                <a:latin typeface="Century Gothic" panose="020B0502020202020204" pitchFamily="34" charset="0"/>
              </a:rPr>
              <a:t>How does the team’s make-up relate to their </a:t>
            </a:r>
            <a:r>
              <a:rPr lang="en-US" altLang="en-US" sz="2000" b="1">
                <a:solidFill>
                  <a:srgbClr val="7BC716"/>
                </a:solidFill>
                <a:latin typeface="Century Gothic" panose="020B0502020202020204" pitchFamily="34" charset="0"/>
              </a:rPr>
              <a:t>overall objectives</a:t>
            </a:r>
            <a:r>
              <a:rPr lang="en-US" altLang="en-US" sz="2000">
                <a:solidFill>
                  <a:schemeClr val="tx1"/>
                </a:solidFill>
                <a:latin typeface="Century Gothic" panose="020B0502020202020204" pitchFamily="34" charset="0"/>
              </a:rPr>
              <a:t>?</a:t>
            </a:r>
          </a:p>
        </p:txBody>
      </p:sp>
      <p:sp>
        <p:nvSpPr>
          <p:cNvPr id="11" name="Prostokąt zaokrąglony 20">
            <a:extLst>
              <a:ext uri="{FF2B5EF4-FFF2-40B4-BE49-F238E27FC236}">
                <a16:creationId xmlns:a16="http://schemas.microsoft.com/office/drawing/2014/main" id="{9F6FE935-0EA6-6A9B-3EB7-CB1F10F08D7F}"/>
              </a:ext>
            </a:extLst>
          </p:cNvPr>
          <p:cNvSpPr/>
          <p:nvPr/>
        </p:nvSpPr>
        <p:spPr>
          <a:xfrm>
            <a:off x="4857750" y="1997075"/>
            <a:ext cx="3359150" cy="2628900"/>
          </a:xfrm>
          <a:prstGeom prst="roundRect">
            <a:avLst/>
          </a:prstGeom>
          <a:solidFill>
            <a:schemeClr val="bg1"/>
          </a:solid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defTabSz="913203" eaLnBrk="1" fontAlgn="auto" hangingPunct="1">
              <a:spcBef>
                <a:spcPts val="0"/>
              </a:spcBef>
              <a:spcAft>
                <a:spcPts val="0"/>
              </a:spcAft>
              <a:defRPr/>
            </a:pPr>
            <a:r>
              <a:rPr lang="en-US" altLang="en-US" sz="2000">
                <a:solidFill>
                  <a:schemeClr val="tx1"/>
                </a:solidFill>
                <a:latin typeface="Century Gothic" panose="020B0502020202020204" pitchFamily="34" charset="0"/>
              </a:rPr>
              <a:t>What are the </a:t>
            </a:r>
            <a:r>
              <a:rPr lang="en-US" altLang="en-US" sz="2000" b="1">
                <a:solidFill>
                  <a:srgbClr val="7BC716"/>
                </a:solidFill>
                <a:latin typeface="Century Gothic" panose="020B0502020202020204" pitchFamily="34" charset="0"/>
              </a:rPr>
              <a:t>communication and cooperation needs </a:t>
            </a:r>
            <a:r>
              <a:rPr lang="en-US" altLang="en-US" sz="2000">
                <a:solidFill>
                  <a:schemeClr val="tx1"/>
                </a:solidFill>
                <a:latin typeface="Century Gothic" panose="020B0502020202020204" pitchFamily="34" charset="0"/>
              </a:rPr>
              <a:t>of people who are far apart on the map?</a:t>
            </a:r>
          </a:p>
        </p:txBody>
      </p:sp>
      <p:sp>
        <p:nvSpPr>
          <p:cNvPr id="219142" name="Symbol zastępczy numeru slajdu 2">
            <a:extLst>
              <a:ext uri="{FF2B5EF4-FFF2-40B4-BE49-F238E27FC236}">
                <a16:creationId xmlns:a16="http://schemas.microsoft.com/office/drawing/2014/main" id="{A628DE41-03CB-3B5D-0F0F-DEFCE520919E}"/>
              </a:ext>
            </a:extLst>
          </p:cNvPr>
          <p:cNvSpPr>
            <a:spLocks noGrp="1" noChangeArrowheads="1"/>
          </p:cNvSpPr>
          <p:nvPr>
            <p:ph type="sldNum" sz="quarter" idx="4294967295"/>
          </p:nvPr>
        </p:nvSpPr>
        <p:spPr bwMode="auto">
          <a:xfrm>
            <a:off x="11034713" y="6262688"/>
            <a:ext cx="1155700" cy="36512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eaLnBrk="0" fontAlgn="base" hangingPunct="0">
              <a:spcBef>
                <a:spcPct val="0"/>
              </a:spcBef>
              <a:spcAft>
                <a:spcPct val="0"/>
              </a:spcAft>
            </a:pPr>
            <a:fld id="{711CA703-CFD1-4071-AFF7-E6CE4EA03E1F}" type="slidenum">
              <a:rPr lang="pl-PL" altLang="en-US" sz="1800" smtClean="0">
                <a:solidFill>
                  <a:schemeClr val="tx2"/>
                </a:solidFill>
                <a:latin typeface="Century Gothic" panose="020B0502020202020204" pitchFamily="34" charset="0"/>
              </a:rPr>
              <a:pPr defTabSz="912813" eaLnBrk="0" fontAlgn="base" hangingPunct="0">
                <a:spcBef>
                  <a:spcPct val="0"/>
                </a:spcBef>
                <a:spcAft>
                  <a:spcPct val="0"/>
                </a:spcAft>
              </a:pPr>
              <a:t>82</a:t>
            </a:fld>
            <a:endParaRPr lang="pl-PL" altLang="en-US" sz="1800">
              <a:solidFill>
                <a:schemeClr val="tx2"/>
              </a:solidFill>
              <a:latin typeface="Century Gothic" panose="020B0502020202020204" pitchFamily="34" charset="0"/>
            </a:endParaRPr>
          </a:p>
        </p:txBody>
      </p:sp>
      <p:sp>
        <p:nvSpPr>
          <p:cNvPr id="219143" name="Tytuł 1">
            <a:extLst>
              <a:ext uri="{FF2B5EF4-FFF2-40B4-BE49-F238E27FC236}">
                <a16:creationId xmlns:a16="http://schemas.microsoft.com/office/drawing/2014/main" id="{6EEF7E2A-D6DB-C722-1F53-476BF18C75CF}"/>
              </a:ext>
            </a:extLst>
          </p:cNvPr>
          <p:cNvSpPr>
            <a:spLocks noGrp="1" noChangeArrowheads="1"/>
          </p:cNvSpPr>
          <p:nvPr>
            <p:ph type="title" idx="4294967295"/>
          </p:nvPr>
        </p:nvSpPr>
        <p:spPr bwMode="auto">
          <a:xfrm>
            <a:off x="271463" y="188913"/>
            <a:ext cx="11547475" cy="4064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l" eaLnBrk="1" hangingPunct="1"/>
            <a:r>
              <a:rPr lang="pl-PL" altLang="pl-PL" sz="1800">
                <a:latin typeface="Century Gothic" panose="020B0502020202020204" pitchFamily="34" charset="0"/>
              </a:rPr>
              <a:t>Tea</a:t>
            </a:r>
            <a:r>
              <a:rPr lang="en-NZ" altLang="pl-PL" sz="1800">
                <a:latin typeface="Century Gothic" panose="020B0502020202020204" pitchFamily="34" charset="0"/>
              </a:rPr>
              <a:t>ms: Questions for Analysing a Team</a:t>
            </a:r>
            <a:endParaRPr lang="pl-PL" altLang="en-US" sz="1800" b="1">
              <a:solidFill>
                <a:srgbClr val="7BC716"/>
              </a:solidFill>
              <a:latin typeface="Century Gothic" panose="020B0502020202020204" pitchFamily="34" charset="0"/>
            </a:endParaRPr>
          </a:p>
        </p:txBody>
      </p:sp>
      <p:pic>
        <p:nvPicPr>
          <p:cNvPr id="219144" name="Picture 2">
            <a:extLst>
              <a:ext uri="{FF2B5EF4-FFF2-40B4-BE49-F238E27FC236}">
                <a16:creationId xmlns:a16="http://schemas.microsoft.com/office/drawing/2014/main" id="{E2B65DB7-A182-8426-C615-DCAC12B55F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16896" t="31816" r="67374" b="11481"/>
          <a:stretch>
            <a:fillRect/>
          </a:stretch>
        </p:blipFill>
        <p:spPr bwMode="auto">
          <a:xfrm>
            <a:off x="9047163" y="3340100"/>
            <a:ext cx="2808287" cy="28463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6" name="Pięciokąt 42">
            <a:extLst>
              <a:ext uri="{FF2B5EF4-FFF2-40B4-BE49-F238E27FC236}">
                <a16:creationId xmlns:a16="http://schemas.microsoft.com/office/drawing/2014/main" id="{182C44A3-EA9B-5F9D-46DA-1B24E7447882}"/>
              </a:ext>
            </a:extLst>
          </p:cNvPr>
          <p:cNvSpPr/>
          <p:nvPr/>
        </p:nvSpPr>
        <p:spPr>
          <a:xfrm>
            <a:off x="3105150" y="5684838"/>
            <a:ext cx="2940050" cy="431800"/>
          </a:xfrm>
          <a:prstGeom prst="homePlate">
            <a:avLst>
              <a:gd name="adj" fmla="val 19629"/>
            </a:avLst>
          </a:prstGeom>
          <a:solidFill>
            <a:srgbClr val="7BC716"/>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r>
              <a:rPr lang="pl-PL">
                <a:latin typeface="Century Gothic" panose="020B0502020202020204" pitchFamily="34" charset="0"/>
              </a:rPr>
              <a:t>Name </a:t>
            </a:r>
            <a:r>
              <a:rPr lang="en-NZ">
                <a:latin typeface="Century Gothic" panose="020B0502020202020204" pitchFamily="34" charset="0"/>
              </a:rPr>
              <a:t>M</a:t>
            </a:r>
            <a:r>
              <a:rPr lang="pl-PL">
                <a:latin typeface="Century Gothic" panose="020B0502020202020204" pitchFamily="34" charset="0"/>
              </a:rPr>
              <a:t>ap</a:t>
            </a:r>
          </a:p>
        </p:txBody>
      </p:sp>
      <p:sp>
        <p:nvSpPr>
          <p:cNvPr id="17" name="Pięciokąt 4">
            <a:extLst>
              <a:ext uri="{FF2B5EF4-FFF2-40B4-BE49-F238E27FC236}">
                <a16:creationId xmlns:a16="http://schemas.microsoft.com/office/drawing/2014/main" id="{DCE8787C-96F1-9A53-5A6F-EF0D66E28098}"/>
              </a:ext>
            </a:extLst>
          </p:cNvPr>
          <p:cNvSpPr/>
          <p:nvPr/>
        </p:nvSpPr>
        <p:spPr>
          <a:xfrm>
            <a:off x="271463" y="5684838"/>
            <a:ext cx="2940050" cy="431800"/>
          </a:xfrm>
          <a:prstGeom prst="homePlate">
            <a:avLst>
              <a:gd name="adj" fmla="val 19629"/>
            </a:avLst>
          </a:prstGeom>
          <a:solidFill>
            <a:schemeClr val="accent3">
              <a:lumMod val="7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r>
              <a:rPr lang="pl-PL">
                <a:latin typeface="Century Gothic" panose="020B0502020202020204" pitchFamily="34" charset="0"/>
              </a:rPr>
              <a:t>Shotgun </a:t>
            </a:r>
            <a:r>
              <a:rPr lang="en-NZ">
                <a:latin typeface="Century Gothic" panose="020B0502020202020204" pitchFamily="34" charset="0"/>
              </a:rPr>
              <a:t>M</a:t>
            </a:r>
            <a:r>
              <a:rPr lang="pl-PL">
                <a:latin typeface="Century Gothic" panose="020B0502020202020204" pitchFamily="34" charset="0"/>
              </a:rPr>
              <a:t>ap</a:t>
            </a:r>
          </a:p>
        </p:txBody>
      </p:sp>
      <p:grpSp>
        <p:nvGrpSpPr>
          <p:cNvPr id="219147" name="Group 13">
            <a:extLst>
              <a:ext uri="{FF2B5EF4-FFF2-40B4-BE49-F238E27FC236}">
                <a16:creationId xmlns:a16="http://schemas.microsoft.com/office/drawing/2014/main" id="{3A7634B9-60E1-0AD2-12E2-556AD0573F83}"/>
              </a:ext>
            </a:extLst>
          </p:cNvPr>
          <p:cNvGrpSpPr>
            <a:grpSpLocks/>
          </p:cNvGrpSpPr>
          <p:nvPr/>
        </p:nvGrpSpPr>
        <p:grpSpPr bwMode="auto">
          <a:xfrm>
            <a:off x="9604375" y="204788"/>
            <a:ext cx="2849563" cy="376237"/>
            <a:chOff x="9604598" y="204437"/>
            <a:chExt cx="2848654" cy="377134"/>
          </a:xfrm>
        </p:grpSpPr>
        <p:sp>
          <p:nvSpPr>
            <p:cNvPr id="15" name="Prostokąt zaokrąglony 7">
              <a:extLst>
                <a:ext uri="{FF2B5EF4-FFF2-40B4-BE49-F238E27FC236}">
                  <a16:creationId xmlns:a16="http://schemas.microsoft.com/office/drawing/2014/main" id="{4887D9BF-030F-AC6D-8D1E-9844E3DC98FB}"/>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10 of TB Section</a:t>
              </a:r>
              <a:endParaRPr lang="en-US" sz="1100" b="1">
                <a:solidFill>
                  <a:schemeClr val="bg1"/>
                </a:solidFill>
                <a:latin typeface="Century Gothic" panose="020B0502020202020204" pitchFamily="34" charset="0"/>
              </a:endParaRPr>
            </a:p>
          </p:txBody>
        </p:sp>
        <p:pic>
          <p:nvPicPr>
            <p:cNvPr id="219149" name="Graphic 17" descr="Closed book with solid fill">
              <a:extLst>
                <a:ext uri="{FF2B5EF4-FFF2-40B4-BE49-F238E27FC236}">
                  <a16:creationId xmlns:a16="http://schemas.microsoft.com/office/drawing/2014/main" id="{28D14E8A-58CA-E7CE-0B58-E7F0922EABA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1" nodeType="withEffect">
                                  <p:stCondLst>
                                    <p:cond delay="0"/>
                                  </p:stCondLst>
                                  <p:childTnLst>
                                    <p:set>
                                      <p:cBhvr>
                                        <p:cTn id="6" dur="1" fill="hold">
                                          <p:stCondLst>
                                            <p:cond delay="0"/>
                                          </p:stCondLst>
                                        </p:cTn>
                                        <p:tgtEl>
                                          <p:spTgt spid="16"/>
                                        </p:tgtEl>
                                        <p:attrNameLst>
                                          <p:attrName>style.visibility</p:attrName>
                                        </p:attrNameLst>
                                      </p:cBhvr>
                                      <p:to>
                                        <p:strVal val="visible"/>
                                      </p:to>
                                    </p:set>
                                  </p:childTnLst>
                                </p:cTn>
                              </p:par>
                              <p:par>
                                <p:cTn id="7" presetID="63" presetClass="path" presetSubtype="0" accel="50000" decel="50000" fill="hold" grpId="0" nodeType="withEffect">
                                  <p:stCondLst>
                                    <p:cond delay="0"/>
                                  </p:stCondLst>
                                  <p:childTnLst>
                                    <p:animMotion origin="layout" path="M -0.53015 2.45776E-6 L -0.00182 2.45776E-6 " pathEditMode="relative" rAng="0" ptsTypes="AA">
                                      <p:cBhvr>
                                        <p:cTn id="8" dur="2000" fill="hold"/>
                                        <p:tgtEl>
                                          <p:spTgt spid="16"/>
                                        </p:tgtEl>
                                        <p:attrNameLst>
                                          <p:attrName>ppt_x</p:attrName>
                                          <p:attrName>ppt_y</p:attrName>
                                        </p:attrNameLst>
                                      </p:cBhvr>
                                      <p:rCtr x="26410" y="0"/>
                                    </p:animMotion>
                                  </p:childTnLst>
                                </p:cTn>
                              </p:par>
                            </p:childTnLst>
                          </p:cTn>
                        </p:par>
                        <p:par>
                          <p:cTn id="9" fill="hold" nodeType="afterGroup">
                            <p:stCondLst>
                              <p:cond delay="2000"/>
                            </p:stCondLst>
                            <p:childTnLst>
                              <p:par>
                                <p:cTn id="10" presetID="2" presetClass="entr" presetSubtype="8" fill="hold" grpId="0"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0-#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3000"/>
                            </p:stCondLst>
                            <p:childTnLst>
                              <p:par>
                                <p:cTn id="15" presetID="12" presetClass="entr" presetSubtype="1"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additive="base">
                                        <p:cTn id="17" dur="750"/>
                                        <p:tgtEl>
                                          <p:spTgt spid="10"/>
                                        </p:tgtEl>
                                        <p:attrNameLst>
                                          <p:attrName>ppt_y</p:attrName>
                                        </p:attrNameLst>
                                      </p:cBhvr>
                                      <p:tavLst>
                                        <p:tav tm="0">
                                          <p:val>
                                            <p:strVal val="#ppt_y-#ppt_h*1.125000"/>
                                          </p:val>
                                        </p:tav>
                                        <p:tav tm="100000">
                                          <p:val>
                                            <p:strVal val="#ppt_y"/>
                                          </p:val>
                                        </p:tav>
                                      </p:tavLst>
                                    </p:anim>
                                    <p:animEffect transition="in" filter="wipe(down)">
                                      <p:cBhvr>
                                        <p:cTn id="18" dur="750"/>
                                        <p:tgtEl>
                                          <p:spTgt spid="10"/>
                                        </p:tgtEl>
                                      </p:cBhvr>
                                    </p:animEffect>
                                  </p:childTnLst>
                                </p:cTn>
                              </p:par>
                            </p:childTnLst>
                          </p:cTn>
                        </p:par>
                        <p:par>
                          <p:cTn id="19" fill="hold" nodeType="afterGroup">
                            <p:stCondLst>
                              <p:cond delay="3750"/>
                            </p:stCondLst>
                            <p:childTnLst>
                              <p:par>
                                <p:cTn id="20" presetID="12" presetClass="entr" presetSubtype="1"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additive="base">
                                        <p:cTn id="22" dur="750"/>
                                        <p:tgtEl>
                                          <p:spTgt spid="11"/>
                                        </p:tgtEl>
                                        <p:attrNameLst>
                                          <p:attrName>ppt_y</p:attrName>
                                        </p:attrNameLst>
                                      </p:cBhvr>
                                      <p:tavLst>
                                        <p:tav tm="0">
                                          <p:val>
                                            <p:strVal val="#ppt_y-#ppt_h*1.125000"/>
                                          </p:val>
                                        </p:tav>
                                        <p:tav tm="100000">
                                          <p:val>
                                            <p:strVal val="#ppt_y"/>
                                          </p:val>
                                        </p:tav>
                                      </p:tavLst>
                                    </p:anim>
                                    <p:animEffect transition="in" filter="wipe(down)">
                                      <p:cBhvr>
                                        <p:cTn id="23" dur="75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6" grpId="0" animBg="1"/>
      <p:bldP spid="16" grpId="1"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ęciokąt 5">
            <a:extLst>
              <a:ext uri="{FF2B5EF4-FFF2-40B4-BE49-F238E27FC236}">
                <a16:creationId xmlns:a16="http://schemas.microsoft.com/office/drawing/2014/main" id="{687D7686-CBC4-7D07-4300-F9F3999D4585}"/>
              </a:ext>
            </a:extLst>
          </p:cNvPr>
          <p:cNvSpPr/>
          <p:nvPr/>
        </p:nvSpPr>
        <p:spPr>
          <a:xfrm>
            <a:off x="0" y="5580063"/>
            <a:ext cx="458788" cy="652462"/>
          </a:xfrm>
          <a:prstGeom prst="homePlate">
            <a:avLst>
              <a:gd name="adj" fmla="val 17306"/>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sp>
        <p:nvSpPr>
          <p:cNvPr id="47" name="Prostokąt zaokrąglony 46">
            <a:extLst>
              <a:ext uri="{FF2B5EF4-FFF2-40B4-BE49-F238E27FC236}">
                <a16:creationId xmlns:a16="http://schemas.microsoft.com/office/drawing/2014/main" id="{9ECE545D-FD75-97AC-A58E-9432911BFAAC}"/>
              </a:ext>
            </a:extLst>
          </p:cNvPr>
          <p:cNvSpPr/>
          <p:nvPr/>
        </p:nvSpPr>
        <p:spPr>
          <a:xfrm>
            <a:off x="-1905000" y="828675"/>
            <a:ext cx="4268788" cy="403225"/>
          </a:xfrm>
          <a:prstGeom prst="roundRect">
            <a:avLst/>
          </a:prstGeom>
          <a:solidFill>
            <a:srgbClr val="7BC716"/>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algn="r" defTabSz="913203" eaLnBrk="1" fontAlgn="auto" hangingPunct="1">
              <a:spcBef>
                <a:spcPts val="0"/>
              </a:spcBef>
              <a:spcAft>
                <a:spcPts val="0"/>
              </a:spcAft>
              <a:defRPr/>
            </a:pPr>
            <a:r>
              <a:rPr lang="pl-PL" sz="2000" b="1">
                <a:latin typeface="Century Gothic" panose="020B0502020202020204" pitchFamily="34" charset="0"/>
              </a:rPr>
              <a:t>Team </a:t>
            </a:r>
            <a:r>
              <a:rPr lang="en-NZ" sz="2000" b="1">
                <a:latin typeface="Century Gothic" panose="020B0502020202020204" pitchFamily="34" charset="0"/>
              </a:rPr>
              <a:t>Strengths</a:t>
            </a:r>
            <a:endParaRPr lang="pl-PL" sz="2000" b="1">
              <a:latin typeface="Century Gothic" panose="020B0502020202020204" pitchFamily="34" charset="0"/>
            </a:endParaRPr>
          </a:p>
        </p:txBody>
      </p:sp>
      <p:sp>
        <p:nvSpPr>
          <p:cNvPr id="50" name="Prostokąt zaokrąglony 49">
            <a:extLst>
              <a:ext uri="{FF2B5EF4-FFF2-40B4-BE49-F238E27FC236}">
                <a16:creationId xmlns:a16="http://schemas.microsoft.com/office/drawing/2014/main" id="{8480D637-CF05-6E84-0CE7-7E77FE8B4A16}"/>
              </a:ext>
            </a:extLst>
          </p:cNvPr>
          <p:cNvSpPr/>
          <p:nvPr/>
        </p:nvSpPr>
        <p:spPr>
          <a:xfrm>
            <a:off x="271463" y="1997075"/>
            <a:ext cx="2700337" cy="2700338"/>
          </a:xfrm>
          <a:prstGeom prst="roundRect">
            <a:avLst/>
          </a:prstGeom>
          <a:solidFill>
            <a:schemeClr val="bg1"/>
          </a:solid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defTabSz="913203" eaLnBrk="1" fontAlgn="auto" hangingPunct="1">
              <a:spcBef>
                <a:spcPts val="0"/>
              </a:spcBef>
              <a:spcAft>
                <a:spcPts val="0"/>
              </a:spcAft>
              <a:defRPr/>
            </a:pPr>
            <a:r>
              <a:rPr lang="en-US" altLang="en-US" sz="2000">
                <a:solidFill>
                  <a:schemeClr val="tx1"/>
                </a:solidFill>
                <a:latin typeface="Century Gothic" panose="020B0502020202020204" pitchFamily="34" charset="0"/>
              </a:rPr>
              <a:t>What </a:t>
            </a:r>
            <a:r>
              <a:rPr lang="en-US" altLang="en-US" sz="2000" b="1">
                <a:solidFill>
                  <a:srgbClr val="7BC716"/>
                </a:solidFill>
                <a:latin typeface="Century Gothic" panose="020B0502020202020204" pitchFamily="34" charset="0"/>
              </a:rPr>
              <a:t>specific strengths</a:t>
            </a:r>
            <a:r>
              <a:rPr lang="en-US" altLang="en-US" sz="2000">
                <a:solidFill>
                  <a:schemeClr val="tx1"/>
                </a:solidFill>
                <a:latin typeface="Century Gothic" panose="020B0502020202020204" pitchFamily="34" charset="0"/>
              </a:rPr>
              <a:t> can each team member contribute to the team?</a:t>
            </a:r>
          </a:p>
        </p:txBody>
      </p:sp>
      <p:sp>
        <p:nvSpPr>
          <p:cNvPr id="21" name="Prostokąt zaokrąglony 20">
            <a:extLst>
              <a:ext uri="{FF2B5EF4-FFF2-40B4-BE49-F238E27FC236}">
                <a16:creationId xmlns:a16="http://schemas.microsoft.com/office/drawing/2014/main" id="{0F49F688-AEDA-44EA-1EF6-11C26F22DC20}"/>
              </a:ext>
            </a:extLst>
          </p:cNvPr>
          <p:cNvSpPr/>
          <p:nvPr/>
        </p:nvSpPr>
        <p:spPr>
          <a:xfrm>
            <a:off x="3243263" y="1997075"/>
            <a:ext cx="2700337" cy="2700338"/>
          </a:xfrm>
          <a:prstGeom prst="roundRect">
            <a:avLst/>
          </a:prstGeom>
          <a:solidFill>
            <a:schemeClr val="bg1"/>
          </a:solid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defTabSz="913203" eaLnBrk="1" fontAlgn="auto" hangingPunct="1">
              <a:spcBef>
                <a:spcPts val="0"/>
              </a:spcBef>
              <a:spcAft>
                <a:spcPts val="0"/>
              </a:spcAft>
              <a:defRPr/>
            </a:pPr>
            <a:r>
              <a:rPr lang="en-NZ" sz="2000">
                <a:solidFill>
                  <a:prstClr val="black"/>
                </a:solidFill>
                <a:latin typeface="Century Gothic" panose="020B0502020202020204" pitchFamily="34" charset="0"/>
              </a:rPr>
              <a:t>Are there </a:t>
            </a:r>
            <a:r>
              <a:rPr lang="en-NZ" sz="2000" b="1">
                <a:solidFill>
                  <a:srgbClr val="7BC716"/>
                </a:solidFill>
                <a:latin typeface="Century Gothic" panose="020B0502020202020204" pitchFamily="34" charset="0"/>
              </a:rPr>
              <a:t>several individuals</a:t>
            </a:r>
            <a:r>
              <a:rPr lang="en-NZ" sz="2000">
                <a:solidFill>
                  <a:prstClr val="black"/>
                </a:solidFill>
                <a:latin typeface="Century Gothic" panose="020B0502020202020204" pitchFamily="34" charset="0"/>
              </a:rPr>
              <a:t> in any one area?</a:t>
            </a:r>
          </a:p>
        </p:txBody>
      </p:sp>
      <p:sp>
        <p:nvSpPr>
          <p:cNvPr id="22" name="Prostokąt zaokrąglony 21">
            <a:extLst>
              <a:ext uri="{FF2B5EF4-FFF2-40B4-BE49-F238E27FC236}">
                <a16:creationId xmlns:a16="http://schemas.microsoft.com/office/drawing/2014/main" id="{A2BDF0FA-8C1E-5D1F-6715-63B6CF120981}"/>
              </a:ext>
            </a:extLst>
          </p:cNvPr>
          <p:cNvSpPr/>
          <p:nvPr/>
        </p:nvSpPr>
        <p:spPr>
          <a:xfrm>
            <a:off x="6281738" y="1997075"/>
            <a:ext cx="2700337" cy="2700338"/>
          </a:xfrm>
          <a:prstGeom prst="roundRect">
            <a:avLst/>
          </a:prstGeom>
          <a:solidFill>
            <a:schemeClr val="bg1"/>
          </a:solid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defTabSz="898468" eaLnBrk="1" fontAlgn="auto" hangingPunct="1">
              <a:spcBef>
                <a:spcPts val="0"/>
              </a:spcBef>
              <a:spcAft>
                <a:spcPts val="0"/>
              </a:spcAft>
              <a:defRPr/>
            </a:pPr>
            <a:r>
              <a:rPr lang="en-NZ" sz="2000">
                <a:solidFill>
                  <a:prstClr val="black"/>
                </a:solidFill>
                <a:latin typeface="Century Gothic" panose="020B0502020202020204" pitchFamily="34" charset="0"/>
              </a:rPr>
              <a:t>What does it mean for our team that there are </a:t>
            </a:r>
            <a:r>
              <a:rPr lang="en-NZ" sz="2000" b="1">
                <a:solidFill>
                  <a:srgbClr val="7BC716"/>
                </a:solidFill>
                <a:latin typeface="Century Gothic" panose="020B0502020202020204" pitchFamily="34" charset="0"/>
              </a:rPr>
              <a:t>more people in this area</a:t>
            </a:r>
            <a:r>
              <a:rPr lang="en-NZ" sz="2000">
                <a:solidFill>
                  <a:prstClr val="black"/>
                </a:solidFill>
                <a:latin typeface="Century Gothic" panose="020B0502020202020204" pitchFamily="34" charset="0"/>
              </a:rPr>
              <a:t>, especially in  relation to our </a:t>
            </a:r>
            <a:r>
              <a:rPr lang="en-NZ" sz="2000" b="1">
                <a:solidFill>
                  <a:srgbClr val="7BC716"/>
                </a:solidFill>
                <a:latin typeface="Century Gothic" panose="020B0502020202020204" pitchFamily="34" charset="0"/>
              </a:rPr>
              <a:t>team goals</a:t>
            </a:r>
            <a:r>
              <a:rPr lang="en-NZ" sz="2000">
                <a:solidFill>
                  <a:prstClr val="black"/>
                </a:solidFill>
                <a:latin typeface="Century Gothic" panose="020B0502020202020204" pitchFamily="34" charset="0"/>
              </a:rPr>
              <a:t>?</a:t>
            </a:r>
          </a:p>
        </p:txBody>
      </p:sp>
      <p:sp>
        <p:nvSpPr>
          <p:cNvPr id="221191" name="Symbol zastępczy numeru slajdu 2">
            <a:extLst>
              <a:ext uri="{FF2B5EF4-FFF2-40B4-BE49-F238E27FC236}">
                <a16:creationId xmlns:a16="http://schemas.microsoft.com/office/drawing/2014/main" id="{2A69CDAB-038F-75AE-C0AB-4EF8D40AA5AB}"/>
              </a:ext>
            </a:extLst>
          </p:cNvPr>
          <p:cNvSpPr>
            <a:spLocks noGrp="1" noChangeArrowheads="1"/>
          </p:cNvSpPr>
          <p:nvPr>
            <p:ph type="sldNum" sz="quarter" idx="4294967295"/>
          </p:nvPr>
        </p:nvSpPr>
        <p:spPr bwMode="auto">
          <a:xfrm>
            <a:off x="11034713" y="6262688"/>
            <a:ext cx="1155700" cy="36512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eaLnBrk="0" fontAlgn="base" hangingPunct="0">
              <a:spcBef>
                <a:spcPct val="0"/>
              </a:spcBef>
              <a:spcAft>
                <a:spcPct val="0"/>
              </a:spcAft>
            </a:pPr>
            <a:fld id="{F0E42F44-46DD-442D-A0BD-124409EB7C9E}" type="slidenum">
              <a:rPr lang="pl-PL" altLang="en-US" sz="1800" smtClean="0">
                <a:solidFill>
                  <a:schemeClr val="tx2"/>
                </a:solidFill>
                <a:latin typeface="Century Gothic" panose="020B0502020202020204" pitchFamily="34" charset="0"/>
              </a:rPr>
              <a:pPr defTabSz="912813" eaLnBrk="0" fontAlgn="base" hangingPunct="0">
                <a:spcBef>
                  <a:spcPct val="0"/>
                </a:spcBef>
                <a:spcAft>
                  <a:spcPct val="0"/>
                </a:spcAft>
              </a:pPr>
              <a:t>83</a:t>
            </a:fld>
            <a:endParaRPr lang="pl-PL" altLang="en-US" sz="1800">
              <a:solidFill>
                <a:schemeClr val="tx2"/>
              </a:solidFill>
              <a:latin typeface="Century Gothic" panose="020B0502020202020204" pitchFamily="34" charset="0"/>
            </a:endParaRPr>
          </a:p>
        </p:txBody>
      </p:sp>
      <p:sp>
        <p:nvSpPr>
          <p:cNvPr id="13" name="Prostokąt zaokrąglony 21">
            <a:extLst>
              <a:ext uri="{FF2B5EF4-FFF2-40B4-BE49-F238E27FC236}">
                <a16:creationId xmlns:a16="http://schemas.microsoft.com/office/drawing/2014/main" id="{1931933F-55F8-1D3D-A55C-DA916F44A235}"/>
              </a:ext>
            </a:extLst>
          </p:cNvPr>
          <p:cNvSpPr/>
          <p:nvPr/>
        </p:nvSpPr>
        <p:spPr>
          <a:xfrm>
            <a:off x="9263063" y="1997075"/>
            <a:ext cx="2700337" cy="2700338"/>
          </a:xfrm>
          <a:prstGeom prst="roundRect">
            <a:avLst/>
          </a:prstGeom>
          <a:solidFill>
            <a:schemeClr val="bg1"/>
          </a:solid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defTabSz="913203" eaLnBrk="1" fontAlgn="auto" hangingPunct="1">
              <a:spcBef>
                <a:spcPts val="0"/>
              </a:spcBef>
              <a:spcAft>
                <a:spcPts val="0"/>
              </a:spcAft>
              <a:defRPr/>
            </a:pPr>
            <a:r>
              <a:rPr lang="en-NZ" sz="2000">
                <a:solidFill>
                  <a:prstClr val="black"/>
                </a:solidFill>
                <a:latin typeface="Century Gothic" panose="020B0502020202020204" pitchFamily="34" charset="0"/>
              </a:rPr>
              <a:t>Is it possible that the team may </a:t>
            </a:r>
            <a:r>
              <a:rPr lang="en-NZ" sz="2000" b="1">
                <a:solidFill>
                  <a:srgbClr val="7BC716"/>
                </a:solidFill>
                <a:latin typeface="Century Gothic" panose="020B0502020202020204" pitchFamily="34" charset="0"/>
              </a:rPr>
              <a:t>over-emphasise the strengths </a:t>
            </a:r>
            <a:br>
              <a:rPr lang="en-NZ" sz="2000">
                <a:solidFill>
                  <a:prstClr val="black"/>
                </a:solidFill>
                <a:latin typeface="Century Gothic" panose="020B0502020202020204" pitchFamily="34" charset="0"/>
              </a:rPr>
            </a:br>
            <a:r>
              <a:rPr lang="en-NZ" sz="2000">
                <a:solidFill>
                  <a:prstClr val="black"/>
                </a:solidFill>
                <a:latin typeface="Century Gothic" panose="020B0502020202020204" pitchFamily="34" charset="0"/>
              </a:rPr>
              <a:t>of this particular behavioural  style?</a:t>
            </a:r>
          </a:p>
        </p:txBody>
      </p:sp>
      <p:sp>
        <p:nvSpPr>
          <p:cNvPr id="221193" name="Tytuł 1">
            <a:extLst>
              <a:ext uri="{FF2B5EF4-FFF2-40B4-BE49-F238E27FC236}">
                <a16:creationId xmlns:a16="http://schemas.microsoft.com/office/drawing/2014/main" id="{F486E45E-B301-86AD-5D10-1BA357A1871D}"/>
              </a:ext>
            </a:extLst>
          </p:cNvPr>
          <p:cNvSpPr txBox="1">
            <a:spLocks noChangeArrowheads="1"/>
          </p:cNvSpPr>
          <p:nvPr/>
        </p:nvSpPr>
        <p:spPr bwMode="auto">
          <a:xfrm>
            <a:off x="392113" y="209550"/>
            <a:ext cx="11549062" cy="40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79488">
              <a:defRPr>
                <a:solidFill>
                  <a:schemeClr val="tx1"/>
                </a:solidFill>
                <a:latin typeface="Calibri" panose="020F0502020204030204" pitchFamily="34" charset="0"/>
              </a:defRPr>
            </a:lvl1pPr>
            <a:lvl2pPr marL="742950" indent="-285750" defTabSz="979488">
              <a:defRPr>
                <a:solidFill>
                  <a:schemeClr val="tx1"/>
                </a:solidFill>
                <a:latin typeface="Calibri" panose="020F0502020204030204" pitchFamily="34" charset="0"/>
              </a:defRPr>
            </a:lvl2pPr>
            <a:lvl3pPr marL="1143000" indent="-228600" defTabSz="979488">
              <a:defRPr>
                <a:solidFill>
                  <a:schemeClr val="tx1"/>
                </a:solidFill>
                <a:latin typeface="Calibri" panose="020F0502020204030204" pitchFamily="34" charset="0"/>
              </a:defRPr>
            </a:lvl3pPr>
            <a:lvl4pPr marL="1600200" indent="-228600" defTabSz="979488">
              <a:defRPr>
                <a:solidFill>
                  <a:schemeClr val="tx1"/>
                </a:solidFill>
                <a:latin typeface="Calibri" panose="020F0502020204030204" pitchFamily="34" charset="0"/>
              </a:defRPr>
            </a:lvl4pPr>
            <a:lvl5pPr marL="2057400" indent="-228600" defTabSz="979488">
              <a:defRPr>
                <a:solidFill>
                  <a:schemeClr val="tx1"/>
                </a:solidFill>
                <a:latin typeface="Calibri" panose="020F0502020204030204" pitchFamily="34" charset="0"/>
              </a:defRPr>
            </a:lvl5pPr>
            <a:lvl6pPr marL="2514600" indent="-228600" defTabSz="979488" eaLnBrk="0" fontAlgn="base" hangingPunct="0">
              <a:spcBef>
                <a:spcPct val="0"/>
              </a:spcBef>
              <a:spcAft>
                <a:spcPct val="0"/>
              </a:spcAft>
              <a:defRPr>
                <a:solidFill>
                  <a:schemeClr val="tx1"/>
                </a:solidFill>
                <a:latin typeface="Calibri" panose="020F0502020204030204" pitchFamily="34" charset="0"/>
              </a:defRPr>
            </a:lvl6pPr>
            <a:lvl7pPr marL="2971800" indent="-228600" defTabSz="979488" eaLnBrk="0" fontAlgn="base" hangingPunct="0">
              <a:spcBef>
                <a:spcPct val="0"/>
              </a:spcBef>
              <a:spcAft>
                <a:spcPct val="0"/>
              </a:spcAft>
              <a:defRPr>
                <a:solidFill>
                  <a:schemeClr val="tx1"/>
                </a:solidFill>
                <a:latin typeface="Calibri" panose="020F0502020204030204" pitchFamily="34" charset="0"/>
              </a:defRPr>
            </a:lvl7pPr>
            <a:lvl8pPr marL="3429000" indent="-228600" defTabSz="979488" eaLnBrk="0" fontAlgn="base" hangingPunct="0">
              <a:spcBef>
                <a:spcPct val="0"/>
              </a:spcBef>
              <a:spcAft>
                <a:spcPct val="0"/>
              </a:spcAft>
              <a:defRPr>
                <a:solidFill>
                  <a:schemeClr val="tx1"/>
                </a:solidFill>
                <a:latin typeface="Calibri" panose="020F0502020204030204" pitchFamily="34" charset="0"/>
              </a:defRPr>
            </a:lvl8pPr>
            <a:lvl9pPr marL="3886200" indent="-228600" defTabSz="979488"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pl-PL" altLang="pl-PL">
                <a:latin typeface="Century Gothic" panose="020B0502020202020204" pitchFamily="34" charset="0"/>
              </a:rPr>
              <a:t>Tea</a:t>
            </a:r>
            <a:r>
              <a:rPr lang="en-NZ" altLang="pl-PL">
                <a:latin typeface="Century Gothic" panose="020B0502020202020204" pitchFamily="34" charset="0"/>
              </a:rPr>
              <a:t>ms: Questions for Analysing a Team</a:t>
            </a:r>
            <a:endParaRPr lang="pl-PL" altLang="en-US" b="1">
              <a:solidFill>
                <a:srgbClr val="7BC716"/>
              </a:solidFill>
              <a:latin typeface="Century Gothic" panose="020B0502020202020204" pitchFamily="34" charset="0"/>
            </a:endParaRPr>
          </a:p>
        </p:txBody>
      </p:sp>
      <p:sp>
        <p:nvSpPr>
          <p:cNvPr id="17" name="Pięciokąt 42">
            <a:extLst>
              <a:ext uri="{FF2B5EF4-FFF2-40B4-BE49-F238E27FC236}">
                <a16:creationId xmlns:a16="http://schemas.microsoft.com/office/drawing/2014/main" id="{CB545A79-7CA1-38F9-49EE-17492078FEEE}"/>
              </a:ext>
            </a:extLst>
          </p:cNvPr>
          <p:cNvSpPr/>
          <p:nvPr/>
        </p:nvSpPr>
        <p:spPr>
          <a:xfrm>
            <a:off x="3105150" y="5684838"/>
            <a:ext cx="2940050" cy="431800"/>
          </a:xfrm>
          <a:prstGeom prst="homePlate">
            <a:avLst>
              <a:gd name="adj" fmla="val 19629"/>
            </a:avLst>
          </a:prstGeom>
          <a:solidFill>
            <a:srgbClr val="7BC716"/>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r>
              <a:rPr lang="pl-PL" err="1">
                <a:latin typeface="Century Gothic" panose="020B0502020202020204" pitchFamily="34" charset="0"/>
              </a:rPr>
              <a:t>Name</a:t>
            </a:r>
            <a:r>
              <a:rPr lang="pl-PL">
                <a:latin typeface="Century Gothic" panose="020B0502020202020204" pitchFamily="34" charset="0"/>
              </a:rPr>
              <a:t> map</a:t>
            </a:r>
          </a:p>
        </p:txBody>
      </p:sp>
      <p:sp>
        <p:nvSpPr>
          <p:cNvPr id="18" name="Pięciokąt 4">
            <a:extLst>
              <a:ext uri="{FF2B5EF4-FFF2-40B4-BE49-F238E27FC236}">
                <a16:creationId xmlns:a16="http://schemas.microsoft.com/office/drawing/2014/main" id="{3AEFD5A6-345B-6E99-BDA2-D442F2A73BCB}"/>
              </a:ext>
            </a:extLst>
          </p:cNvPr>
          <p:cNvSpPr/>
          <p:nvPr/>
        </p:nvSpPr>
        <p:spPr>
          <a:xfrm>
            <a:off x="271463" y="5684838"/>
            <a:ext cx="2940050" cy="431800"/>
          </a:xfrm>
          <a:prstGeom prst="homePlate">
            <a:avLst>
              <a:gd name="adj" fmla="val 19629"/>
            </a:avLst>
          </a:prstGeom>
          <a:solidFill>
            <a:schemeClr val="accent3">
              <a:lumMod val="7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r>
              <a:rPr lang="pl-PL" err="1">
                <a:latin typeface="Century Gothic" panose="020B0502020202020204" pitchFamily="34" charset="0"/>
              </a:rPr>
              <a:t>Shotgun</a:t>
            </a:r>
            <a:r>
              <a:rPr lang="pl-PL">
                <a:latin typeface="Century Gothic" panose="020B0502020202020204" pitchFamily="34" charset="0"/>
              </a:rPr>
              <a:t> map</a:t>
            </a:r>
          </a:p>
        </p:txBody>
      </p: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47"/>
                                        </p:tgtEl>
                                        <p:attrNameLst>
                                          <p:attrName>style.visibility</p:attrName>
                                        </p:attrNameLst>
                                      </p:cBhvr>
                                      <p:to>
                                        <p:strVal val="visible"/>
                                      </p:to>
                                    </p:set>
                                    <p:anim calcmode="lin" valueType="num">
                                      <p:cBhvr additive="base">
                                        <p:cTn id="7" dur="1000" fill="hold"/>
                                        <p:tgtEl>
                                          <p:spTgt spid="47"/>
                                        </p:tgtEl>
                                        <p:attrNameLst>
                                          <p:attrName>ppt_x</p:attrName>
                                        </p:attrNameLst>
                                      </p:cBhvr>
                                      <p:tavLst>
                                        <p:tav tm="0">
                                          <p:val>
                                            <p:strVal val="0-#ppt_w/2"/>
                                          </p:val>
                                        </p:tav>
                                        <p:tav tm="100000">
                                          <p:val>
                                            <p:strVal val="#ppt_x"/>
                                          </p:val>
                                        </p:tav>
                                      </p:tavLst>
                                    </p:anim>
                                    <p:anim calcmode="lin" valueType="num">
                                      <p:cBhvr additive="base">
                                        <p:cTn id="8" dur="1000" fill="hold"/>
                                        <p:tgtEl>
                                          <p:spTgt spid="47"/>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000"/>
                            </p:stCondLst>
                            <p:childTnLst>
                              <p:par>
                                <p:cTn id="10" presetID="12" presetClass="entr" presetSubtype="1" fill="hold" grpId="0" nodeType="afterEffect">
                                  <p:stCondLst>
                                    <p:cond delay="0"/>
                                  </p:stCondLst>
                                  <p:childTnLst>
                                    <p:set>
                                      <p:cBhvr>
                                        <p:cTn id="11" dur="1" fill="hold">
                                          <p:stCondLst>
                                            <p:cond delay="0"/>
                                          </p:stCondLst>
                                        </p:cTn>
                                        <p:tgtEl>
                                          <p:spTgt spid="50"/>
                                        </p:tgtEl>
                                        <p:attrNameLst>
                                          <p:attrName>style.visibility</p:attrName>
                                        </p:attrNameLst>
                                      </p:cBhvr>
                                      <p:to>
                                        <p:strVal val="visible"/>
                                      </p:to>
                                    </p:set>
                                    <p:anim calcmode="lin" valueType="num">
                                      <p:cBhvr additive="base">
                                        <p:cTn id="12" dur="750"/>
                                        <p:tgtEl>
                                          <p:spTgt spid="50"/>
                                        </p:tgtEl>
                                        <p:attrNameLst>
                                          <p:attrName>ppt_y</p:attrName>
                                        </p:attrNameLst>
                                      </p:cBhvr>
                                      <p:tavLst>
                                        <p:tav tm="0">
                                          <p:val>
                                            <p:strVal val="#ppt_y-#ppt_h*1.125000"/>
                                          </p:val>
                                        </p:tav>
                                        <p:tav tm="100000">
                                          <p:val>
                                            <p:strVal val="#ppt_y"/>
                                          </p:val>
                                        </p:tav>
                                      </p:tavLst>
                                    </p:anim>
                                    <p:animEffect transition="in" filter="wipe(down)">
                                      <p:cBhvr>
                                        <p:cTn id="13" dur="750"/>
                                        <p:tgtEl>
                                          <p:spTgt spid="50"/>
                                        </p:tgtEl>
                                      </p:cBhvr>
                                    </p:animEffect>
                                  </p:childTnLst>
                                </p:cTn>
                              </p:par>
                            </p:childTnLst>
                          </p:cTn>
                        </p:par>
                        <p:par>
                          <p:cTn id="14" fill="hold" nodeType="afterGroup">
                            <p:stCondLst>
                              <p:cond delay="1750"/>
                            </p:stCondLst>
                            <p:childTnLst>
                              <p:par>
                                <p:cTn id="15" presetID="12" presetClass="entr" presetSubtype="1" fill="hold" grpId="0" nodeType="afterEffect">
                                  <p:stCondLst>
                                    <p:cond delay="0"/>
                                  </p:stCondLst>
                                  <p:childTnLst>
                                    <p:set>
                                      <p:cBhvr>
                                        <p:cTn id="16" dur="1" fill="hold">
                                          <p:stCondLst>
                                            <p:cond delay="0"/>
                                          </p:stCondLst>
                                        </p:cTn>
                                        <p:tgtEl>
                                          <p:spTgt spid="21"/>
                                        </p:tgtEl>
                                        <p:attrNameLst>
                                          <p:attrName>style.visibility</p:attrName>
                                        </p:attrNameLst>
                                      </p:cBhvr>
                                      <p:to>
                                        <p:strVal val="visible"/>
                                      </p:to>
                                    </p:set>
                                    <p:anim calcmode="lin" valueType="num">
                                      <p:cBhvr additive="base">
                                        <p:cTn id="17" dur="750"/>
                                        <p:tgtEl>
                                          <p:spTgt spid="21"/>
                                        </p:tgtEl>
                                        <p:attrNameLst>
                                          <p:attrName>ppt_y</p:attrName>
                                        </p:attrNameLst>
                                      </p:cBhvr>
                                      <p:tavLst>
                                        <p:tav tm="0">
                                          <p:val>
                                            <p:strVal val="#ppt_y-#ppt_h*1.125000"/>
                                          </p:val>
                                        </p:tav>
                                        <p:tav tm="100000">
                                          <p:val>
                                            <p:strVal val="#ppt_y"/>
                                          </p:val>
                                        </p:tav>
                                      </p:tavLst>
                                    </p:anim>
                                    <p:animEffect transition="in" filter="wipe(down)">
                                      <p:cBhvr>
                                        <p:cTn id="18" dur="750"/>
                                        <p:tgtEl>
                                          <p:spTgt spid="21"/>
                                        </p:tgtEl>
                                      </p:cBhvr>
                                    </p:animEffect>
                                  </p:childTnLst>
                                </p:cTn>
                              </p:par>
                            </p:childTnLst>
                          </p:cTn>
                        </p:par>
                        <p:par>
                          <p:cTn id="19" fill="hold" nodeType="afterGroup">
                            <p:stCondLst>
                              <p:cond delay="2500"/>
                            </p:stCondLst>
                            <p:childTnLst>
                              <p:par>
                                <p:cTn id="20" presetID="12" presetClass="entr" presetSubtype="1" fill="hold" grpId="0" nodeType="afterEffect">
                                  <p:stCondLst>
                                    <p:cond delay="0"/>
                                  </p:stCondLst>
                                  <p:childTnLst>
                                    <p:set>
                                      <p:cBhvr>
                                        <p:cTn id="21" dur="1" fill="hold">
                                          <p:stCondLst>
                                            <p:cond delay="0"/>
                                          </p:stCondLst>
                                        </p:cTn>
                                        <p:tgtEl>
                                          <p:spTgt spid="22"/>
                                        </p:tgtEl>
                                        <p:attrNameLst>
                                          <p:attrName>style.visibility</p:attrName>
                                        </p:attrNameLst>
                                      </p:cBhvr>
                                      <p:to>
                                        <p:strVal val="visible"/>
                                      </p:to>
                                    </p:set>
                                    <p:anim calcmode="lin" valueType="num">
                                      <p:cBhvr additive="base">
                                        <p:cTn id="22" dur="750"/>
                                        <p:tgtEl>
                                          <p:spTgt spid="22"/>
                                        </p:tgtEl>
                                        <p:attrNameLst>
                                          <p:attrName>ppt_y</p:attrName>
                                        </p:attrNameLst>
                                      </p:cBhvr>
                                      <p:tavLst>
                                        <p:tav tm="0">
                                          <p:val>
                                            <p:strVal val="#ppt_y-#ppt_h*1.125000"/>
                                          </p:val>
                                        </p:tav>
                                        <p:tav tm="100000">
                                          <p:val>
                                            <p:strVal val="#ppt_y"/>
                                          </p:val>
                                        </p:tav>
                                      </p:tavLst>
                                    </p:anim>
                                    <p:animEffect transition="in" filter="wipe(down)">
                                      <p:cBhvr>
                                        <p:cTn id="23" dur="750"/>
                                        <p:tgtEl>
                                          <p:spTgt spid="22"/>
                                        </p:tgtEl>
                                      </p:cBhvr>
                                    </p:animEffect>
                                  </p:childTnLst>
                                </p:cTn>
                              </p:par>
                            </p:childTnLst>
                          </p:cTn>
                        </p:par>
                        <p:par>
                          <p:cTn id="24" fill="hold" nodeType="afterGroup">
                            <p:stCondLst>
                              <p:cond delay="3250"/>
                            </p:stCondLst>
                            <p:childTnLst>
                              <p:par>
                                <p:cTn id="25" presetID="12" presetClass="entr" presetSubtype="1" fill="hold" grpId="0" nodeType="after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additive="base">
                                        <p:cTn id="27" dur="750"/>
                                        <p:tgtEl>
                                          <p:spTgt spid="13"/>
                                        </p:tgtEl>
                                        <p:attrNameLst>
                                          <p:attrName>ppt_y</p:attrName>
                                        </p:attrNameLst>
                                      </p:cBhvr>
                                      <p:tavLst>
                                        <p:tav tm="0">
                                          <p:val>
                                            <p:strVal val="#ppt_y-#ppt_h*1.125000"/>
                                          </p:val>
                                        </p:tav>
                                        <p:tav tm="100000">
                                          <p:val>
                                            <p:strVal val="#ppt_y"/>
                                          </p:val>
                                        </p:tav>
                                      </p:tavLst>
                                    </p:anim>
                                    <p:animEffect transition="in" filter="wipe(down)">
                                      <p:cBhvr>
                                        <p:cTn id="28" dur="75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50" grpId="0" animBg="1"/>
      <p:bldP spid="21" grpId="0" animBg="1"/>
      <p:bldP spid="22" grpId="0" animBg="1"/>
      <p:bldP spid="13"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ęciokąt 5">
            <a:extLst>
              <a:ext uri="{FF2B5EF4-FFF2-40B4-BE49-F238E27FC236}">
                <a16:creationId xmlns:a16="http://schemas.microsoft.com/office/drawing/2014/main" id="{36595C62-3B4A-AEFD-6EB4-70A712558A2E}"/>
              </a:ext>
            </a:extLst>
          </p:cNvPr>
          <p:cNvSpPr/>
          <p:nvPr/>
        </p:nvSpPr>
        <p:spPr>
          <a:xfrm>
            <a:off x="0" y="5580063"/>
            <a:ext cx="458788" cy="652462"/>
          </a:xfrm>
          <a:prstGeom prst="homePlate">
            <a:avLst>
              <a:gd name="adj" fmla="val 17306"/>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sp>
        <p:nvSpPr>
          <p:cNvPr id="47" name="Prostokąt zaokrąglony 46">
            <a:extLst>
              <a:ext uri="{FF2B5EF4-FFF2-40B4-BE49-F238E27FC236}">
                <a16:creationId xmlns:a16="http://schemas.microsoft.com/office/drawing/2014/main" id="{6D1DC035-BB4D-FC00-CA68-07A89CD0E2F4}"/>
              </a:ext>
            </a:extLst>
          </p:cNvPr>
          <p:cNvSpPr/>
          <p:nvPr/>
        </p:nvSpPr>
        <p:spPr>
          <a:xfrm>
            <a:off x="-1538288" y="836613"/>
            <a:ext cx="4268788" cy="403225"/>
          </a:xfrm>
          <a:prstGeom prst="roundRect">
            <a:avLst/>
          </a:prstGeom>
          <a:solidFill>
            <a:srgbClr val="7BC716"/>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algn="r" defTabSz="913203" eaLnBrk="1" fontAlgn="auto" hangingPunct="1">
              <a:spcBef>
                <a:spcPts val="0"/>
              </a:spcBef>
              <a:spcAft>
                <a:spcPts val="0"/>
              </a:spcAft>
              <a:defRPr/>
            </a:pPr>
            <a:r>
              <a:rPr lang="pl-PL" sz="2000" b="1">
                <a:latin typeface="Century Gothic" panose="020B0502020202020204" pitchFamily="34" charset="0"/>
              </a:rPr>
              <a:t>Team </a:t>
            </a:r>
            <a:r>
              <a:rPr lang="en-NZ" sz="2000" b="1">
                <a:latin typeface="Century Gothic" panose="020B0502020202020204" pitchFamily="34" charset="0"/>
              </a:rPr>
              <a:t>Weaknesses</a:t>
            </a:r>
            <a:endParaRPr lang="pl-PL" sz="2000" b="1">
              <a:latin typeface="Century Gothic" panose="020B0502020202020204" pitchFamily="34" charset="0"/>
            </a:endParaRPr>
          </a:p>
        </p:txBody>
      </p:sp>
      <p:sp>
        <p:nvSpPr>
          <p:cNvPr id="223236" name="Symbol zastępczy numeru slajdu 2">
            <a:extLst>
              <a:ext uri="{FF2B5EF4-FFF2-40B4-BE49-F238E27FC236}">
                <a16:creationId xmlns:a16="http://schemas.microsoft.com/office/drawing/2014/main" id="{1F75D138-1102-D5B1-A46D-4D9D7482FE5B}"/>
              </a:ext>
            </a:extLst>
          </p:cNvPr>
          <p:cNvSpPr>
            <a:spLocks noGrp="1" noChangeArrowheads="1"/>
          </p:cNvSpPr>
          <p:nvPr>
            <p:ph type="sldNum" sz="quarter" idx="4294967295"/>
          </p:nvPr>
        </p:nvSpPr>
        <p:spPr bwMode="auto">
          <a:xfrm>
            <a:off x="11034713" y="6262688"/>
            <a:ext cx="1155700" cy="36512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eaLnBrk="0" fontAlgn="base" hangingPunct="0">
              <a:spcBef>
                <a:spcPct val="0"/>
              </a:spcBef>
              <a:spcAft>
                <a:spcPct val="0"/>
              </a:spcAft>
            </a:pPr>
            <a:fld id="{4419DD6C-3DAF-4288-8979-6781093F336B}" type="slidenum">
              <a:rPr lang="pl-PL" altLang="en-US" sz="1800" smtClean="0">
                <a:solidFill>
                  <a:schemeClr val="tx2"/>
                </a:solidFill>
                <a:latin typeface="Century Gothic" panose="020B0502020202020204" pitchFamily="34" charset="0"/>
              </a:rPr>
              <a:pPr defTabSz="912813" eaLnBrk="0" fontAlgn="base" hangingPunct="0">
                <a:spcBef>
                  <a:spcPct val="0"/>
                </a:spcBef>
                <a:spcAft>
                  <a:spcPct val="0"/>
                </a:spcAft>
              </a:pPr>
              <a:t>84</a:t>
            </a:fld>
            <a:endParaRPr lang="pl-PL" altLang="en-US" sz="1800">
              <a:solidFill>
                <a:schemeClr val="tx2"/>
              </a:solidFill>
              <a:latin typeface="Century Gothic" panose="020B0502020202020204" pitchFamily="34" charset="0"/>
            </a:endParaRPr>
          </a:p>
        </p:txBody>
      </p:sp>
      <p:sp>
        <p:nvSpPr>
          <p:cNvPr id="223237" name="Tytuł 1">
            <a:extLst>
              <a:ext uri="{FF2B5EF4-FFF2-40B4-BE49-F238E27FC236}">
                <a16:creationId xmlns:a16="http://schemas.microsoft.com/office/drawing/2014/main" id="{C9E36705-C65E-8AD7-5A7F-C9A1F1A4FC87}"/>
              </a:ext>
            </a:extLst>
          </p:cNvPr>
          <p:cNvSpPr>
            <a:spLocks noGrp="1" noChangeArrowheads="1"/>
          </p:cNvSpPr>
          <p:nvPr>
            <p:ph type="title" idx="4294967295"/>
          </p:nvPr>
        </p:nvSpPr>
        <p:spPr bwMode="auto">
          <a:xfrm>
            <a:off x="230188" y="188913"/>
            <a:ext cx="11547475" cy="4064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l" eaLnBrk="1" hangingPunct="1"/>
            <a:r>
              <a:rPr lang="pl-PL" altLang="pl-PL" sz="1800">
                <a:latin typeface="Century Gothic" panose="020B0502020202020204" pitchFamily="34" charset="0"/>
              </a:rPr>
              <a:t>Tea</a:t>
            </a:r>
            <a:r>
              <a:rPr lang="en-NZ" altLang="pl-PL" sz="1800">
                <a:latin typeface="Century Gothic" panose="020B0502020202020204" pitchFamily="34" charset="0"/>
              </a:rPr>
              <a:t>ms: Questions for Analysing a Team</a:t>
            </a:r>
            <a:endParaRPr lang="pl-PL" altLang="en-US" sz="1800" b="1">
              <a:solidFill>
                <a:srgbClr val="7BC716"/>
              </a:solidFill>
              <a:latin typeface="Century Gothic" panose="020B0502020202020204" pitchFamily="34" charset="0"/>
            </a:endParaRPr>
          </a:p>
        </p:txBody>
      </p:sp>
      <p:sp>
        <p:nvSpPr>
          <p:cNvPr id="14" name="Prostokąt zaokrąglony 49">
            <a:extLst>
              <a:ext uri="{FF2B5EF4-FFF2-40B4-BE49-F238E27FC236}">
                <a16:creationId xmlns:a16="http://schemas.microsoft.com/office/drawing/2014/main" id="{9FAA0BF8-DE29-3DE8-6523-47602DA7946F}"/>
              </a:ext>
            </a:extLst>
          </p:cNvPr>
          <p:cNvSpPr/>
          <p:nvPr/>
        </p:nvSpPr>
        <p:spPr>
          <a:xfrm>
            <a:off x="838200" y="1997075"/>
            <a:ext cx="3359150" cy="2628900"/>
          </a:xfrm>
          <a:prstGeom prst="roundRect">
            <a:avLst/>
          </a:prstGeom>
          <a:solidFill>
            <a:schemeClr val="bg1"/>
          </a:solid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defTabSz="913203" eaLnBrk="1" fontAlgn="auto" hangingPunct="1">
              <a:spcBef>
                <a:spcPts val="0"/>
              </a:spcBef>
              <a:spcAft>
                <a:spcPts val="0"/>
              </a:spcAft>
              <a:defRPr/>
            </a:pPr>
            <a:r>
              <a:rPr lang="en-NZ" sz="2000">
                <a:solidFill>
                  <a:prstClr val="black"/>
                </a:solidFill>
                <a:latin typeface="Century Gothic" panose="020B0502020202020204" pitchFamily="34" charset="0"/>
              </a:rPr>
              <a:t>Is there an area on the Diamond, where there </a:t>
            </a:r>
            <a:r>
              <a:rPr lang="en-NZ" sz="2000" b="1">
                <a:solidFill>
                  <a:srgbClr val="7BC716"/>
                </a:solidFill>
                <a:latin typeface="Century Gothic" panose="020B0502020202020204" pitchFamily="34" charset="0"/>
              </a:rPr>
              <a:t>are no (or few) individuals </a:t>
            </a:r>
            <a:r>
              <a:rPr lang="en-NZ" sz="2000">
                <a:solidFill>
                  <a:prstClr val="black"/>
                </a:solidFill>
                <a:latin typeface="Century Gothic" panose="020B0502020202020204" pitchFamily="34" charset="0"/>
              </a:rPr>
              <a:t>in the team?</a:t>
            </a:r>
          </a:p>
        </p:txBody>
      </p:sp>
      <p:sp>
        <p:nvSpPr>
          <p:cNvPr id="15" name="Prostokąt zaokrąglony 49">
            <a:extLst>
              <a:ext uri="{FF2B5EF4-FFF2-40B4-BE49-F238E27FC236}">
                <a16:creationId xmlns:a16="http://schemas.microsoft.com/office/drawing/2014/main" id="{9424D1C5-D44F-AFCC-43AC-CC252850C847}"/>
              </a:ext>
            </a:extLst>
          </p:cNvPr>
          <p:cNvSpPr/>
          <p:nvPr/>
        </p:nvSpPr>
        <p:spPr>
          <a:xfrm>
            <a:off x="4603750" y="1997075"/>
            <a:ext cx="3357563" cy="2628900"/>
          </a:xfrm>
          <a:prstGeom prst="roundRect">
            <a:avLst/>
          </a:prstGeom>
          <a:solidFill>
            <a:schemeClr val="bg1"/>
          </a:solid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defTabSz="913203" eaLnBrk="1" fontAlgn="auto" hangingPunct="1">
              <a:spcBef>
                <a:spcPts val="0"/>
              </a:spcBef>
              <a:spcAft>
                <a:spcPts val="0"/>
              </a:spcAft>
              <a:defRPr/>
            </a:pPr>
            <a:r>
              <a:rPr lang="en-NZ" sz="2000">
                <a:solidFill>
                  <a:prstClr val="black"/>
                </a:solidFill>
                <a:latin typeface="Century Gothic" panose="020B0502020202020204" pitchFamily="34" charset="0"/>
              </a:rPr>
              <a:t>How is the team going to compensate for this, especially in terms of the </a:t>
            </a:r>
            <a:r>
              <a:rPr lang="en-NZ" sz="2000" b="1">
                <a:solidFill>
                  <a:srgbClr val="7BC716"/>
                </a:solidFill>
                <a:latin typeface="Century Gothic" panose="020B0502020202020204" pitchFamily="34" charset="0"/>
              </a:rPr>
              <a:t>team’s objectives</a:t>
            </a:r>
            <a:r>
              <a:rPr lang="en-NZ" sz="2000">
                <a:solidFill>
                  <a:prstClr val="black"/>
                </a:solidFill>
                <a:latin typeface="Century Gothic" panose="020B0502020202020204" pitchFamily="34" charset="0"/>
              </a:rPr>
              <a:t>?</a:t>
            </a:r>
          </a:p>
        </p:txBody>
      </p:sp>
      <p:sp>
        <p:nvSpPr>
          <p:cNvPr id="11" name="Pięciokąt 42">
            <a:extLst>
              <a:ext uri="{FF2B5EF4-FFF2-40B4-BE49-F238E27FC236}">
                <a16:creationId xmlns:a16="http://schemas.microsoft.com/office/drawing/2014/main" id="{F8D82C0C-52A1-D0DC-8B28-876043768D02}"/>
              </a:ext>
            </a:extLst>
          </p:cNvPr>
          <p:cNvSpPr/>
          <p:nvPr/>
        </p:nvSpPr>
        <p:spPr>
          <a:xfrm>
            <a:off x="3105150" y="5684838"/>
            <a:ext cx="2940050" cy="431800"/>
          </a:xfrm>
          <a:prstGeom prst="homePlate">
            <a:avLst>
              <a:gd name="adj" fmla="val 19629"/>
            </a:avLst>
          </a:prstGeom>
          <a:solidFill>
            <a:srgbClr val="7BC716"/>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r>
              <a:rPr lang="pl-PL">
                <a:latin typeface="Century Gothic" panose="020B0502020202020204" pitchFamily="34" charset="0"/>
              </a:rPr>
              <a:t>Name </a:t>
            </a:r>
            <a:r>
              <a:rPr lang="en-NZ">
                <a:latin typeface="Century Gothic" panose="020B0502020202020204" pitchFamily="34" charset="0"/>
              </a:rPr>
              <a:t>M</a:t>
            </a:r>
            <a:r>
              <a:rPr lang="pl-PL">
                <a:latin typeface="Century Gothic" panose="020B0502020202020204" pitchFamily="34" charset="0"/>
              </a:rPr>
              <a:t>ap</a:t>
            </a:r>
          </a:p>
        </p:txBody>
      </p:sp>
      <p:sp>
        <p:nvSpPr>
          <p:cNvPr id="12" name="Pięciokąt 4">
            <a:extLst>
              <a:ext uri="{FF2B5EF4-FFF2-40B4-BE49-F238E27FC236}">
                <a16:creationId xmlns:a16="http://schemas.microsoft.com/office/drawing/2014/main" id="{9A8D2A9E-9CE4-1D99-FF7E-259F8F35C9E8}"/>
              </a:ext>
            </a:extLst>
          </p:cNvPr>
          <p:cNvSpPr/>
          <p:nvPr/>
        </p:nvSpPr>
        <p:spPr>
          <a:xfrm>
            <a:off x="271463" y="5684838"/>
            <a:ext cx="2940050" cy="431800"/>
          </a:xfrm>
          <a:prstGeom prst="homePlate">
            <a:avLst>
              <a:gd name="adj" fmla="val 19629"/>
            </a:avLst>
          </a:prstGeom>
          <a:solidFill>
            <a:schemeClr val="accent3">
              <a:lumMod val="7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r>
              <a:rPr lang="pl-PL">
                <a:latin typeface="Century Gothic" panose="020B0502020202020204" pitchFamily="34" charset="0"/>
              </a:rPr>
              <a:t>Shotgun </a:t>
            </a:r>
            <a:r>
              <a:rPr lang="en-NZ">
                <a:latin typeface="Century Gothic" panose="020B0502020202020204" pitchFamily="34" charset="0"/>
              </a:rPr>
              <a:t>M</a:t>
            </a:r>
            <a:r>
              <a:rPr lang="pl-PL">
                <a:latin typeface="Century Gothic" panose="020B0502020202020204" pitchFamily="34" charset="0"/>
              </a:rPr>
              <a:t>ap</a:t>
            </a:r>
          </a:p>
        </p:txBody>
      </p: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47"/>
                                        </p:tgtEl>
                                        <p:attrNameLst>
                                          <p:attrName>style.visibility</p:attrName>
                                        </p:attrNameLst>
                                      </p:cBhvr>
                                      <p:to>
                                        <p:strVal val="visible"/>
                                      </p:to>
                                    </p:set>
                                    <p:anim calcmode="lin" valueType="num">
                                      <p:cBhvr additive="base">
                                        <p:cTn id="7" dur="1000" fill="hold"/>
                                        <p:tgtEl>
                                          <p:spTgt spid="47"/>
                                        </p:tgtEl>
                                        <p:attrNameLst>
                                          <p:attrName>ppt_x</p:attrName>
                                        </p:attrNameLst>
                                      </p:cBhvr>
                                      <p:tavLst>
                                        <p:tav tm="0">
                                          <p:val>
                                            <p:strVal val="0-#ppt_w/2"/>
                                          </p:val>
                                        </p:tav>
                                        <p:tav tm="100000">
                                          <p:val>
                                            <p:strVal val="#ppt_x"/>
                                          </p:val>
                                        </p:tav>
                                      </p:tavLst>
                                    </p:anim>
                                    <p:anim calcmode="lin" valueType="num">
                                      <p:cBhvr additive="base">
                                        <p:cTn id="8" dur="1000" fill="hold"/>
                                        <p:tgtEl>
                                          <p:spTgt spid="47"/>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000"/>
                            </p:stCondLst>
                            <p:childTnLst>
                              <p:par>
                                <p:cTn id="10" presetID="12" presetClass="entr" presetSubtype="1" fill="hold" grpId="0" nodeType="afterEffect">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cBhvr additive="base">
                                        <p:cTn id="12" dur="750"/>
                                        <p:tgtEl>
                                          <p:spTgt spid="14"/>
                                        </p:tgtEl>
                                        <p:attrNameLst>
                                          <p:attrName>ppt_y</p:attrName>
                                        </p:attrNameLst>
                                      </p:cBhvr>
                                      <p:tavLst>
                                        <p:tav tm="0">
                                          <p:val>
                                            <p:strVal val="#ppt_y-#ppt_h*1.125000"/>
                                          </p:val>
                                        </p:tav>
                                        <p:tav tm="100000">
                                          <p:val>
                                            <p:strVal val="#ppt_y"/>
                                          </p:val>
                                        </p:tav>
                                      </p:tavLst>
                                    </p:anim>
                                    <p:animEffect transition="in" filter="wipe(down)">
                                      <p:cBhvr>
                                        <p:cTn id="13" dur="750"/>
                                        <p:tgtEl>
                                          <p:spTgt spid="14"/>
                                        </p:tgtEl>
                                      </p:cBhvr>
                                    </p:animEffect>
                                  </p:childTnLst>
                                </p:cTn>
                              </p:par>
                            </p:childTnLst>
                          </p:cTn>
                        </p:par>
                        <p:par>
                          <p:cTn id="14" fill="hold" nodeType="afterGroup">
                            <p:stCondLst>
                              <p:cond delay="1750"/>
                            </p:stCondLst>
                            <p:childTnLst>
                              <p:par>
                                <p:cTn id="15" presetID="12" presetClass="entr" presetSubtype="1"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additive="base">
                                        <p:cTn id="17" dur="750"/>
                                        <p:tgtEl>
                                          <p:spTgt spid="15"/>
                                        </p:tgtEl>
                                        <p:attrNameLst>
                                          <p:attrName>ppt_y</p:attrName>
                                        </p:attrNameLst>
                                      </p:cBhvr>
                                      <p:tavLst>
                                        <p:tav tm="0">
                                          <p:val>
                                            <p:strVal val="#ppt_y-#ppt_h*1.125000"/>
                                          </p:val>
                                        </p:tav>
                                        <p:tav tm="100000">
                                          <p:val>
                                            <p:strVal val="#ppt_y"/>
                                          </p:val>
                                        </p:tav>
                                      </p:tavLst>
                                    </p:anim>
                                    <p:animEffect transition="in" filter="wipe(down)">
                                      <p:cBhvr>
                                        <p:cTn id="18" dur="75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14" grpId="0" animBg="1"/>
      <p:bldP spid="15"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ęciokąt 5">
            <a:extLst>
              <a:ext uri="{FF2B5EF4-FFF2-40B4-BE49-F238E27FC236}">
                <a16:creationId xmlns:a16="http://schemas.microsoft.com/office/drawing/2014/main" id="{D784A38F-DC35-4B51-DECC-9B3A61BFFFE9}"/>
              </a:ext>
            </a:extLst>
          </p:cNvPr>
          <p:cNvSpPr/>
          <p:nvPr/>
        </p:nvSpPr>
        <p:spPr>
          <a:xfrm>
            <a:off x="0" y="5580063"/>
            <a:ext cx="458788" cy="652462"/>
          </a:xfrm>
          <a:prstGeom prst="homePlate">
            <a:avLst>
              <a:gd name="adj" fmla="val 17306"/>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sp>
        <p:nvSpPr>
          <p:cNvPr id="47" name="Prostokąt zaokrąglony 46">
            <a:extLst>
              <a:ext uri="{FF2B5EF4-FFF2-40B4-BE49-F238E27FC236}">
                <a16:creationId xmlns:a16="http://schemas.microsoft.com/office/drawing/2014/main" id="{95E3D795-9647-5DD8-2DB8-CF285607BB40}"/>
              </a:ext>
            </a:extLst>
          </p:cNvPr>
          <p:cNvSpPr/>
          <p:nvPr/>
        </p:nvSpPr>
        <p:spPr>
          <a:xfrm>
            <a:off x="-1609725" y="828675"/>
            <a:ext cx="4910138" cy="403225"/>
          </a:xfrm>
          <a:prstGeom prst="roundRect">
            <a:avLst/>
          </a:prstGeom>
          <a:solidFill>
            <a:srgbClr val="7BC716"/>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algn="r" defTabSz="913203" eaLnBrk="1" fontAlgn="auto" hangingPunct="1">
              <a:spcBef>
                <a:spcPts val="0"/>
              </a:spcBef>
              <a:spcAft>
                <a:spcPts val="0"/>
              </a:spcAft>
              <a:defRPr/>
            </a:pPr>
            <a:r>
              <a:rPr lang="en-NZ" sz="2000" b="1">
                <a:latin typeface="Century Gothic" panose="020B0502020202020204" pitchFamily="34" charset="0"/>
              </a:rPr>
              <a:t>Subgroups</a:t>
            </a:r>
            <a:endParaRPr lang="pl-PL" sz="2000" b="1">
              <a:latin typeface="Century Gothic" panose="020B0502020202020204" pitchFamily="34" charset="0"/>
            </a:endParaRPr>
          </a:p>
        </p:txBody>
      </p:sp>
      <p:sp>
        <p:nvSpPr>
          <p:cNvPr id="225284" name="Symbol zastępczy numeru slajdu 2">
            <a:extLst>
              <a:ext uri="{FF2B5EF4-FFF2-40B4-BE49-F238E27FC236}">
                <a16:creationId xmlns:a16="http://schemas.microsoft.com/office/drawing/2014/main" id="{026882E8-7257-6243-4DC3-40502A5BE67E}"/>
              </a:ext>
            </a:extLst>
          </p:cNvPr>
          <p:cNvSpPr>
            <a:spLocks noGrp="1" noChangeArrowheads="1"/>
          </p:cNvSpPr>
          <p:nvPr>
            <p:ph type="sldNum" sz="quarter" idx="4294967295"/>
          </p:nvPr>
        </p:nvSpPr>
        <p:spPr bwMode="auto">
          <a:xfrm>
            <a:off x="11034713" y="6262688"/>
            <a:ext cx="1155700" cy="36512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eaLnBrk="0" fontAlgn="base" hangingPunct="0">
              <a:spcBef>
                <a:spcPct val="0"/>
              </a:spcBef>
              <a:spcAft>
                <a:spcPct val="0"/>
              </a:spcAft>
            </a:pPr>
            <a:fld id="{82000122-4C8C-4C1C-BC24-D4ACBE4D7D11}" type="slidenum">
              <a:rPr lang="pl-PL" altLang="en-US" sz="1800" smtClean="0">
                <a:solidFill>
                  <a:schemeClr val="tx2"/>
                </a:solidFill>
                <a:latin typeface="Century Gothic" panose="020B0502020202020204" pitchFamily="34" charset="0"/>
              </a:rPr>
              <a:pPr defTabSz="912813" eaLnBrk="0" fontAlgn="base" hangingPunct="0">
                <a:spcBef>
                  <a:spcPct val="0"/>
                </a:spcBef>
                <a:spcAft>
                  <a:spcPct val="0"/>
                </a:spcAft>
              </a:pPr>
              <a:t>85</a:t>
            </a:fld>
            <a:endParaRPr lang="pl-PL" altLang="en-US" sz="1800">
              <a:solidFill>
                <a:schemeClr val="tx2"/>
              </a:solidFill>
              <a:latin typeface="Century Gothic" panose="020B0502020202020204" pitchFamily="34" charset="0"/>
            </a:endParaRPr>
          </a:p>
        </p:txBody>
      </p:sp>
      <p:sp>
        <p:nvSpPr>
          <p:cNvPr id="12" name="Prostokąt zaokrąglony 49">
            <a:extLst>
              <a:ext uri="{FF2B5EF4-FFF2-40B4-BE49-F238E27FC236}">
                <a16:creationId xmlns:a16="http://schemas.microsoft.com/office/drawing/2014/main" id="{E3E0FFF7-F1FB-6467-702A-566200C79157}"/>
              </a:ext>
            </a:extLst>
          </p:cNvPr>
          <p:cNvSpPr/>
          <p:nvPr/>
        </p:nvSpPr>
        <p:spPr>
          <a:xfrm>
            <a:off x="228600" y="1997075"/>
            <a:ext cx="2232025" cy="2700338"/>
          </a:xfrm>
          <a:prstGeom prst="roundRect">
            <a:avLst/>
          </a:prstGeom>
          <a:solidFill>
            <a:schemeClr val="bg1"/>
          </a:solid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defTabSz="913203" eaLnBrk="1" fontAlgn="auto" hangingPunct="1">
              <a:spcBef>
                <a:spcPts val="0"/>
              </a:spcBef>
              <a:spcAft>
                <a:spcPts val="0"/>
              </a:spcAft>
              <a:defRPr/>
            </a:pPr>
            <a:r>
              <a:rPr lang="en-US" altLang="en-US" sz="2000">
                <a:solidFill>
                  <a:schemeClr val="tx1"/>
                </a:solidFill>
                <a:latin typeface="Century Gothic" panose="020B0502020202020204" pitchFamily="34" charset="0"/>
              </a:rPr>
              <a:t>Do the</a:t>
            </a:r>
          </a:p>
          <a:p>
            <a:pPr algn="ctr" defTabSz="913203" eaLnBrk="1" fontAlgn="auto" hangingPunct="1">
              <a:spcBef>
                <a:spcPts val="0"/>
              </a:spcBef>
              <a:spcAft>
                <a:spcPts val="0"/>
              </a:spcAft>
              <a:defRPr/>
            </a:pPr>
            <a:r>
              <a:rPr lang="en-US" altLang="en-US" sz="2000" b="1">
                <a:solidFill>
                  <a:srgbClr val="7BC716"/>
                </a:solidFill>
                <a:latin typeface="Century Gothic" panose="020B0502020202020204" pitchFamily="34" charset="0"/>
              </a:rPr>
              <a:t>individuals with similar styles</a:t>
            </a:r>
            <a:r>
              <a:rPr lang="en-US" altLang="en-US" sz="2000">
                <a:solidFill>
                  <a:srgbClr val="7BC716"/>
                </a:solidFill>
                <a:latin typeface="Century Gothic" panose="020B0502020202020204" pitchFamily="34" charset="0"/>
              </a:rPr>
              <a:t> </a:t>
            </a:r>
            <a:r>
              <a:rPr lang="en-US" altLang="en-US" sz="2000">
                <a:solidFill>
                  <a:schemeClr val="tx1"/>
                </a:solidFill>
                <a:latin typeface="Century Gothic" panose="020B0502020202020204" pitchFamily="34" charset="0"/>
              </a:rPr>
              <a:t>seek each other's company too frequently?</a:t>
            </a:r>
          </a:p>
        </p:txBody>
      </p:sp>
      <p:sp>
        <p:nvSpPr>
          <p:cNvPr id="13" name="Prostokąt zaokrąglony 49">
            <a:extLst>
              <a:ext uri="{FF2B5EF4-FFF2-40B4-BE49-F238E27FC236}">
                <a16:creationId xmlns:a16="http://schemas.microsoft.com/office/drawing/2014/main" id="{FE08FEEB-2D95-2D02-CAB8-58813FC0679E}"/>
              </a:ext>
            </a:extLst>
          </p:cNvPr>
          <p:cNvSpPr/>
          <p:nvPr/>
        </p:nvSpPr>
        <p:spPr>
          <a:xfrm>
            <a:off x="2557463" y="1997075"/>
            <a:ext cx="2232025" cy="2700338"/>
          </a:xfrm>
          <a:prstGeom prst="roundRect">
            <a:avLst/>
          </a:prstGeom>
          <a:solidFill>
            <a:schemeClr val="bg1"/>
          </a:solid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defTabSz="913203" eaLnBrk="1" fontAlgn="auto" hangingPunct="1">
              <a:spcBef>
                <a:spcPts val="0"/>
              </a:spcBef>
              <a:spcAft>
                <a:spcPts val="0"/>
              </a:spcAft>
              <a:defRPr/>
            </a:pPr>
            <a:r>
              <a:rPr lang="en-US" altLang="en-US" sz="2000">
                <a:solidFill>
                  <a:schemeClr val="tx1"/>
                </a:solidFill>
                <a:latin typeface="Century Gothic" panose="020B0502020202020204" pitchFamily="34" charset="0"/>
              </a:rPr>
              <a:t>What are the </a:t>
            </a:r>
            <a:r>
              <a:rPr lang="en-US" altLang="en-US" sz="2000" b="1">
                <a:solidFill>
                  <a:srgbClr val="7BC716"/>
                </a:solidFill>
                <a:latin typeface="Century Gothic" panose="020B0502020202020204" pitchFamily="34" charset="0"/>
              </a:rPr>
              <a:t>communication and cooperation needs </a:t>
            </a:r>
            <a:r>
              <a:rPr lang="en-US" altLang="en-US" sz="2000">
                <a:solidFill>
                  <a:schemeClr val="tx1"/>
                </a:solidFill>
                <a:latin typeface="Century Gothic" panose="020B0502020202020204" pitchFamily="34" charset="0"/>
              </a:rPr>
              <a:t>of the people who are far apart on the map?</a:t>
            </a:r>
          </a:p>
        </p:txBody>
      </p:sp>
      <p:sp>
        <p:nvSpPr>
          <p:cNvPr id="14" name="Prostokąt zaokrąglony 49">
            <a:extLst>
              <a:ext uri="{FF2B5EF4-FFF2-40B4-BE49-F238E27FC236}">
                <a16:creationId xmlns:a16="http://schemas.microsoft.com/office/drawing/2014/main" id="{3920A77E-9463-7A4D-C314-591D7F7B27AA}"/>
              </a:ext>
            </a:extLst>
          </p:cNvPr>
          <p:cNvSpPr/>
          <p:nvPr/>
        </p:nvSpPr>
        <p:spPr>
          <a:xfrm>
            <a:off x="4892675" y="1997075"/>
            <a:ext cx="2232025" cy="2700338"/>
          </a:xfrm>
          <a:prstGeom prst="roundRect">
            <a:avLst/>
          </a:prstGeom>
          <a:solidFill>
            <a:schemeClr val="bg1"/>
          </a:solid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defTabSz="913203" eaLnBrk="1" fontAlgn="auto" hangingPunct="1">
              <a:spcBef>
                <a:spcPts val="0"/>
              </a:spcBef>
              <a:spcAft>
                <a:spcPts val="0"/>
              </a:spcAft>
              <a:defRPr/>
            </a:pPr>
            <a:r>
              <a:rPr lang="en-NZ" sz="2000">
                <a:solidFill>
                  <a:prstClr val="black"/>
                </a:solidFill>
                <a:latin typeface="Century Gothic" panose="020B0502020202020204" pitchFamily="34" charset="0"/>
              </a:rPr>
              <a:t>Is there any </a:t>
            </a:r>
            <a:r>
              <a:rPr lang="en-NZ" sz="2000" b="1">
                <a:solidFill>
                  <a:srgbClr val="7BC716"/>
                </a:solidFill>
                <a:latin typeface="Century Gothic" panose="020B0502020202020204" pitchFamily="34" charset="0"/>
              </a:rPr>
              <a:t>conflict</a:t>
            </a:r>
            <a:r>
              <a:rPr lang="en-NZ" sz="2000">
                <a:solidFill>
                  <a:prstClr val="black"/>
                </a:solidFill>
                <a:latin typeface="Century Gothic" panose="020B0502020202020204" pitchFamily="34" charset="0"/>
              </a:rPr>
              <a:t> between the different groups?</a:t>
            </a:r>
          </a:p>
        </p:txBody>
      </p:sp>
      <p:sp>
        <p:nvSpPr>
          <p:cNvPr id="15" name="Prostokąt zaokrąglony 49">
            <a:extLst>
              <a:ext uri="{FF2B5EF4-FFF2-40B4-BE49-F238E27FC236}">
                <a16:creationId xmlns:a16="http://schemas.microsoft.com/office/drawing/2014/main" id="{88316527-A161-0D47-9F53-7BB7439E437A}"/>
              </a:ext>
            </a:extLst>
          </p:cNvPr>
          <p:cNvSpPr/>
          <p:nvPr/>
        </p:nvSpPr>
        <p:spPr>
          <a:xfrm>
            <a:off x="7246938" y="2000250"/>
            <a:ext cx="2232025" cy="2700338"/>
          </a:xfrm>
          <a:prstGeom prst="roundRect">
            <a:avLst/>
          </a:prstGeom>
          <a:solidFill>
            <a:schemeClr val="bg1"/>
          </a:solid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defTabSz="913203" eaLnBrk="1" fontAlgn="auto" hangingPunct="1">
              <a:spcBef>
                <a:spcPts val="0"/>
              </a:spcBef>
              <a:spcAft>
                <a:spcPts val="0"/>
              </a:spcAft>
              <a:defRPr/>
            </a:pPr>
            <a:r>
              <a:rPr lang="en-NZ" sz="2000">
                <a:solidFill>
                  <a:prstClr val="black"/>
                </a:solidFill>
                <a:latin typeface="Century Gothic" panose="020B0502020202020204" pitchFamily="34" charset="0"/>
              </a:rPr>
              <a:t>Are different types of </a:t>
            </a:r>
            <a:r>
              <a:rPr lang="en-NZ" sz="2000" b="1">
                <a:solidFill>
                  <a:srgbClr val="7BC716"/>
                </a:solidFill>
                <a:latin typeface="Century Gothic" panose="020B0502020202020204" pitchFamily="34" charset="0"/>
              </a:rPr>
              <a:t>activities required </a:t>
            </a:r>
            <a:r>
              <a:rPr lang="en-NZ" sz="2000">
                <a:solidFill>
                  <a:prstClr val="black"/>
                </a:solidFill>
                <a:latin typeface="Century Gothic" panose="020B0502020202020204" pitchFamily="34" charset="0"/>
              </a:rPr>
              <a:t>from the team?</a:t>
            </a:r>
          </a:p>
        </p:txBody>
      </p:sp>
      <p:sp>
        <p:nvSpPr>
          <p:cNvPr id="17" name="Prostokąt zaokrąglony 49">
            <a:extLst>
              <a:ext uri="{FF2B5EF4-FFF2-40B4-BE49-F238E27FC236}">
                <a16:creationId xmlns:a16="http://schemas.microsoft.com/office/drawing/2014/main" id="{518274D5-26C5-949A-A2B9-547B69DE8AD0}"/>
              </a:ext>
            </a:extLst>
          </p:cNvPr>
          <p:cNvSpPr/>
          <p:nvPr/>
        </p:nvSpPr>
        <p:spPr>
          <a:xfrm>
            <a:off x="9623425" y="1997075"/>
            <a:ext cx="2232025" cy="2700338"/>
          </a:xfrm>
          <a:prstGeom prst="roundRect">
            <a:avLst/>
          </a:prstGeom>
          <a:solidFill>
            <a:schemeClr val="bg1"/>
          </a:solid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defTabSz="913203" eaLnBrk="1" fontAlgn="auto" hangingPunct="1">
              <a:spcBef>
                <a:spcPts val="0"/>
              </a:spcBef>
              <a:spcAft>
                <a:spcPts val="0"/>
              </a:spcAft>
              <a:defRPr/>
            </a:pPr>
            <a:r>
              <a:rPr lang="en-NZ" sz="2000">
                <a:solidFill>
                  <a:prstClr val="black"/>
                </a:solidFill>
                <a:latin typeface="Century Gothic" panose="020B0502020202020204" pitchFamily="34" charset="0"/>
              </a:rPr>
              <a:t>Is there an opportunity for a better </a:t>
            </a:r>
            <a:r>
              <a:rPr lang="en-NZ" sz="2000" b="1">
                <a:solidFill>
                  <a:srgbClr val="7BC716"/>
                </a:solidFill>
                <a:latin typeface="Century Gothic" panose="020B0502020202020204" pitchFamily="34" charset="0"/>
              </a:rPr>
              <a:t>delegation</a:t>
            </a:r>
            <a:r>
              <a:rPr lang="en-NZ" sz="2000">
                <a:solidFill>
                  <a:prstClr val="black"/>
                </a:solidFill>
                <a:latin typeface="Century Gothic" panose="020B0502020202020204" pitchFamily="34" charset="0"/>
              </a:rPr>
              <a:t> of the team’s responsibilities?</a:t>
            </a:r>
          </a:p>
        </p:txBody>
      </p:sp>
      <p:sp>
        <p:nvSpPr>
          <p:cNvPr id="225290" name="Tytuł 1">
            <a:extLst>
              <a:ext uri="{FF2B5EF4-FFF2-40B4-BE49-F238E27FC236}">
                <a16:creationId xmlns:a16="http://schemas.microsoft.com/office/drawing/2014/main" id="{D4D51C90-BF1C-24E2-C502-0F00286526AB}"/>
              </a:ext>
            </a:extLst>
          </p:cNvPr>
          <p:cNvSpPr txBox="1">
            <a:spLocks noChangeArrowheads="1"/>
          </p:cNvSpPr>
          <p:nvPr/>
        </p:nvSpPr>
        <p:spPr bwMode="auto">
          <a:xfrm>
            <a:off x="423863" y="195263"/>
            <a:ext cx="11547475" cy="407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79488">
              <a:defRPr>
                <a:solidFill>
                  <a:schemeClr val="tx1"/>
                </a:solidFill>
                <a:latin typeface="Calibri" panose="020F0502020204030204" pitchFamily="34" charset="0"/>
              </a:defRPr>
            </a:lvl1pPr>
            <a:lvl2pPr marL="742950" indent="-285750" defTabSz="979488">
              <a:defRPr>
                <a:solidFill>
                  <a:schemeClr val="tx1"/>
                </a:solidFill>
                <a:latin typeface="Calibri" panose="020F0502020204030204" pitchFamily="34" charset="0"/>
              </a:defRPr>
            </a:lvl2pPr>
            <a:lvl3pPr marL="1143000" indent="-228600" defTabSz="979488">
              <a:defRPr>
                <a:solidFill>
                  <a:schemeClr val="tx1"/>
                </a:solidFill>
                <a:latin typeface="Calibri" panose="020F0502020204030204" pitchFamily="34" charset="0"/>
              </a:defRPr>
            </a:lvl3pPr>
            <a:lvl4pPr marL="1600200" indent="-228600" defTabSz="979488">
              <a:defRPr>
                <a:solidFill>
                  <a:schemeClr val="tx1"/>
                </a:solidFill>
                <a:latin typeface="Calibri" panose="020F0502020204030204" pitchFamily="34" charset="0"/>
              </a:defRPr>
            </a:lvl4pPr>
            <a:lvl5pPr marL="2057400" indent="-228600" defTabSz="979488">
              <a:defRPr>
                <a:solidFill>
                  <a:schemeClr val="tx1"/>
                </a:solidFill>
                <a:latin typeface="Calibri" panose="020F0502020204030204" pitchFamily="34" charset="0"/>
              </a:defRPr>
            </a:lvl5pPr>
            <a:lvl6pPr marL="2514600" indent="-228600" defTabSz="979488" eaLnBrk="0" fontAlgn="base" hangingPunct="0">
              <a:spcBef>
                <a:spcPct val="0"/>
              </a:spcBef>
              <a:spcAft>
                <a:spcPct val="0"/>
              </a:spcAft>
              <a:defRPr>
                <a:solidFill>
                  <a:schemeClr val="tx1"/>
                </a:solidFill>
                <a:latin typeface="Calibri" panose="020F0502020204030204" pitchFamily="34" charset="0"/>
              </a:defRPr>
            </a:lvl6pPr>
            <a:lvl7pPr marL="2971800" indent="-228600" defTabSz="979488" eaLnBrk="0" fontAlgn="base" hangingPunct="0">
              <a:spcBef>
                <a:spcPct val="0"/>
              </a:spcBef>
              <a:spcAft>
                <a:spcPct val="0"/>
              </a:spcAft>
              <a:defRPr>
                <a:solidFill>
                  <a:schemeClr val="tx1"/>
                </a:solidFill>
                <a:latin typeface="Calibri" panose="020F0502020204030204" pitchFamily="34" charset="0"/>
              </a:defRPr>
            </a:lvl7pPr>
            <a:lvl8pPr marL="3429000" indent="-228600" defTabSz="979488" eaLnBrk="0" fontAlgn="base" hangingPunct="0">
              <a:spcBef>
                <a:spcPct val="0"/>
              </a:spcBef>
              <a:spcAft>
                <a:spcPct val="0"/>
              </a:spcAft>
              <a:defRPr>
                <a:solidFill>
                  <a:schemeClr val="tx1"/>
                </a:solidFill>
                <a:latin typeface="Calibri" panose="020F0502020204030204" pitchFamily="34" charset="0"/>
              </a:defRPr>
            </a:lvl8pPr>
            <a:lvl9pPr marL="3886200" indent="-228600" defTabSz="979488"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pl-PL" altLang="pl-PL">
                <a:latin typeface="Century Gothic" panose="020B0502020202020204" pitchFamily="34" charset="0"/>
              </a:rPr>
              <a:t>Tea</a:t>
            </a:r>
            <a:r>
              <a:rPr lang="en-NZ" altLang="pl-PL">
                <a:latin typeface="Century Gothic" panose="020B0502020202020204" pitchFamily="34" charset="0"/>
              </a:rPr>
              <a:t>ms: Questions for Analysing a Team</a:t>
            </a:r>
            <a:endParaRPr lang="pl-PL" altLang="en-US" b="1">
              <a:solidFill>
                <a:srgbClr val="7BC716"/>
              </a:solidFill>
              <a:latin typeface="Century Gothic" panose="020B0502020202020204" pitchFamily="34" charset="0"/>
            </a:endParaRPr>
          </a:p>
        </p:txBody>
      </p:sp>
      <p:sp>
        <p:nvSpPr>
          <p:cNvPr id="20" name="Pięciokąt 42">
            <a:extLst>
              <a:ext uri="{FF2B5EF4-FFF2-40B4-BE49-F238E27FC236}">
                <a16:creationId xmlns:a16="http://schemas.microsoft.com/office/drawing/2014/main" id="{9DA4229F-7BEE-C0C1-0FEB-4E685DD7772F}"/>
              </a:ext>
            </a:extLst>
          </p:cNvPr>
          <p:cNvSpPr/>
          <p:nvPr/>
        </p:nvSpPr>
        <p:spPr>
          <a:xfrm>
            <a:off x="3105150" y="5684838"/>
            <a:ext cx="2940050" cy="431800"/>
          </a:xfrm>
          <a:prstGeom prst="homePlate">
            <a:avLst>
              <a:gd name="adj" fmla="val 19629"/>
            </a:avLst>
          </a:prstGeom>
          <a:solidFill>
            <a:srgbClr val="7BC716"/>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r>
              <a:rPr lang="pl-PL">
                <a:latin typeface="Century Gothic" panose="020B0502020202020204" pitchFamily="34" charset="0"/>
              </a:rPr>
              <a:t>Name </a:t>
            </a:r>
            <a:r>
              <a:rPr lang="en-NZ">
                <a:latin typeface="Century Gothic" panose="020B0502020202020204" pitchFamily="34" charset="0"/>
              </a:rPr>
              <a:t>M</a:t>
            </a:r>
            <a:r>
              <a:rPr lang="pl-PL">
                <a:latin typeface="Century Gothic" panose="020B0502020202020204" pitchFamily="34" charset="0"/>
              </a:rPr>
              <a:t>ap</a:t>
            </a:r>
          </a:p>
        </p:txBody>
      </p:sp>
      <p:sp>
        <p:nvSpPr>
          <p:cNvPr id="21" name="Pięciokąt 4">
            <a:extLst>
              <a:ext uri="{FF2B5EF4-FFF2-40B4-BE49-F238E27FC236}">
                <a16:creationId xmlns:a16="http://schemas.microsoft.com/office/drawing/2014/main" id="{C07F2FDA-D712-89FB-3E45-DB8C002D396B}"/>
              </a:ext>
            </a:extLst>
          </p:cNvPr>
          <p:cNvSpPr/>
          <p:nvPr/>
        </p:nvSpPr>
        <p:spPr>
          <a:xfrm>
            <a:off x="271463" y="5684838"/>
            <a:ext cx="2940050" cy="431800"/>
          </a:xfrm>
          <a:prstGeom prst="homePlate">
            <a:avLst>
              <a:gd name="adj" fmla="val 19629"/>
            </a:avLst>
          </a:prstGeom>
          <a:solidFill>
            <a:schemeClr val="accent3">
              <a:lumMod val="7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r>
              <a:rPr lang="pl-PL">
                <a:latin typeface="Century Gothic" panose="020B0502020202020204" pitchFamily="34" charset="0"/>
              </a:rPr>
              <a:t>Shotgun </a:t>
            </a:r>
            <a:r>
              <a:rPr lang="en-NZ">
                <a:latin typeface="Century Gothic" panose="020B0502020202020204" pitchFamily="34" charset="0"/>
              </a:rPr>
              <a:t>M</a:t>
            </a:r>
            <a:r>
              <a:rPr lang="pl-PL">
                <a:latin typeface="Century Gothic" panose="020B0502020202020204" pitchFamily="34" charset="0"/>
              </a:rPr>
              <a:t>ap</a:t>
            </a:r>
          </a:p>
        </p:txBody>
      </p: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47"/>
                                        </p:tgtEl>
                                        <p:attrNameLst>
                                          <p:attrName>style.visibility</p:attrName>
                                        </p:attrNameLst>
                                      </p:cBhvr>
                                      <p:to>
                                        <p:strVal val="visible"/>
                                      </p:to>
                                    </p:set>
                                    <p:anim calcmode="lin" valueType="num">
                                      <p:cBhvr additive="base">
                                        <p:cTn id="7" dur="1000" fill="hold"/>
                                        <p:tgtEl>
                                          <p:spTgt spid="47"/>
                                        </p:tgtEl>
                                        <p:attrNameLst>
                                          <p:attrName>ppt_x</p:attrName>
                                        </p:attrNameLst>
                                      </p:cBhvr>
                                      <p:tavLst>
                                        <p:tav tm="0">
                                          <p:val>
                                            <p:strVal val="0-#ppt_w/2"/>
                                          </p:val>
                                        </p:tav>
                                        <p:tav tm="100000">
                                          <p:val>
                                            <p:strVal val="#ppt_x"/>
                                          </p:val>
                                        </p:tav>
                                      </p:tavLst>
                                    </p:anim>
                                    <p:anim calcmode="lin" valueType="num">
                                      <p:cBhvr additive="base">
                                        <p:cTn id="8" dur="1000" fill="hold"/>
                                        <p:tgtEl>
                                          <p:spTgt spid="47"/>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000"/>
                            </p:stCondLst>
                            <p:childTnLst>
                              <p:par>
                                <p:cTn id="10" presetID="12" presetClass="entr" presetSubtype="1" fill="hold" grpId="0" nodeType="after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additive="base">
                                        <p:cTn id="12" dur="750"/>
                                        <p:tgtEl>
                                          <p:spTgt spid="12"/>
                                        </p:tgtEl>
                                        <p:attrNameLst>
                                          <p:attrName>ppt_y</p:attrName>
                                        </p:attrNameLst>
                                      </p:cBhvr>
                                      <p:tavLst>
                                        <p:tav tm="0">
                                          <p:val>
                                            <p:strVal val="#ppt_y-#ppt_h*1.125000"/>
                                          </p:val>
                                        </p:tav>
                                        <p:tav tm="100000">
                                          <p:val>
                                            <p:strVal val="#ppt_y"/>
                                          </p:val>
                                        </p:tav>
                                      </p:tavLst>
                                    </p:anim>
                                    <p:animEffect transition="in" filter="wipe(down)">
                                      <p:cBhvr>
                                        <p:cTn id="13" dur="750"/>
                                        <p:tgtEl>
                                          <p:spTgt spid="12"/>
                                        </p:tgtEl>
                                      </p:cBhvr>
                                    </p:animEffect>
                                  </p:childTnLst>
                                </p:cTn>
                              </p:par>
                            </p:childTnLst>
                          </p:cTn>
                        </p:par>
                        <p:par>
                          <p:cTn id="14" fill="hold" nodeType="afterGroup">
                            <p:stCondLst>
                              <p:cond delay="1750"/>
                            </p:stCondLst>
                            <p:childTnLst>
                              <p:par>
                                <p:cTn id="15" presetID="12" presetClass="entr" presetSubtype="1"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additive="base">
                                        <p:cTn id="17" dur="750"/>
                                        <p:tgtEl>
                                          <p:spTgt spid="13"/>
                                        </p:tgtEl>
                                        <p:attrNameLst>
                                          <p:attrName>ppt_y</p:attrName>
                                        </p:attrNameLst>
                                      </p:cBhvr>
                                      <p:tavLst>
                                        <p:tav tm="0">
                                          <p:val>
                                            <p:strVal val="#ppt_y-#ppt_h*1.125000"/>
                                          </p:val>
                                        </p:tav>
                                        <p:tav tm="100000">
                                          <p:val>
                                            <p:strVal val="#ppt_y"/>
                                          </p:val>
                                        </p:tav>
                                      </p:tavLst>
                                    </p:anim>
                                    <p:animEffect transition="in" filter="wipe(down)">
                                      <p:cBhvr>
                                        <p:cTn id="18" dur="750"/>
                                        <p:tgtEl>
                                          <p:spTgt spid="13"/>
                                        </p:tgtEl>
                                      </p:cBhvr>
                                    </p:animEffect>
                                  </p:childTnLst>
                                </p:cTn>
                              </p:par>
                            </p:childTnLst>
                          </p:cTn>
                        </p:par>
                        <p:par>
                          <p:cTn id="19" fill="hold" nodeType="afterGroup">
                            <p:stCondLst>
                              <p:cond delay="2500"/>
                            </p:stCondLst>
                            <p:childTnLst>
                              <p:par>
                                <p:cTn id="20" presetID="12" presetClass="entr" presetSubtype="1" fill="hold" grpId="0" nodeType="afterEffect">
                                  <p:stCondLst>
                                    <p:cond delay="0"/>
                                  </p:stCondLst>
                                  <p:childTnLst>
                                    <p:set>
                                      <p:cBhvr>
                                        <p:cTn id="21" dur="1" fill="hold">
                                          <p:stCondLst>
                                            <p:cond delay="0"/>
                                          </p:stCondLst>
                                        </p:cTn>
                                        <p:tgtEl>
                                          <p:spTgt spid="14"/>
                                        </p:tgtEl>
                                        <p:attrNameLst>
                                          <p:attrName>style.visibility</p:attrName>
                                        </p:attrNameLst>
                                      </p:cBhvr>
                                      <p:to>
                                        <p:strVal val="visible"/>
                                      </p:to>
                                    </p:set>
                                    <p:anim calcmode="lin" valueType="num">
                                      <p:cBhvr additive="base">
                                        <p:cTn id="22" dur="750"/>
                                        <p:tgtEl>
                                          <p:spTgt spid="14"/>
                                        </p:tgtEl>
                                        <p:attrNameLst>
                                          <p:attrName>ppt_y</p:attrName>
                                        </p:attrNameLst>
                                      </p:cBhvr>
                                      <p:tavLst>
                                        <p:tav tm="0">
                                          <p:val>
                                            <p:strVal val="#ppt_y-#ppt_h*1.125000"/>
                                          </p:val>
                                        </p:tav>
                                        <p:tav tm="100000">
                                          <p:val>
                                            <p:strVal val="#ppt_y"/>
                                          </p:val>
                                        </p:tav>
                                      </p:tavLst>
                                    </p:anim>
                                    <p:animEffect transition="in" filter="wipe(down)">
                                      <p:cBhvr>
                                        <p:cTn id="23" dur="750"/>
                                        <p:tgtEl>
                                          <p:spTgt spid="14"/>
                                        </p:tgtEl>
                                      </p:cBhvr>
                                    </p:animEffect>
                                  </p:childTnLst>
                                </p:cTn>
                              </p:par>
                            </p:childTnLst>
                          </p:cTn>
                        </p:par>
                        <p:par>
                          <p:cTn id="24" fill="hold" nodeType="afterGroup">
                            <p:stCondLst>
                              <p:cond delay="3250"/>
                            </p:stCondLst>
                            <p:childTnLst>
                              <p:par>
                                <p:cTn id="25" presetID="12" presetClass="entr" presetSubtype="1" fill="hold" grpId="0" nodeType="afterEffect">
                                  <p:stCondLst>
                                    <p:cond delay="0"/>
                                  </p:stCondLst>
                                  <p:childTnLst>
                                    <p:set>
                                      <p:cBhvr>
                                        <p:cTn id="26" dur="1" fill="hold">
                                          <p:stCondLst>
                                            <p:cond delay="0"/>
                                          </p:stCondLst>
                                        </p:cTn>
                                        <p:tgtEl>
                                          <p:spTgt spid="15"/>
                                        </p:tgtEl>
                                        <p:attrNameLst>
                                          <p:attrName>style.visibility</p:attrName>
                                        </p:attrNameLst>
                                      </p:cBhvr>
                                      <p:to>
                                        <p:strVal val="visible"/>
                                      </p:to>
                                    </p:set>
                                    <p:anim calcmode="lin" valueType="num">
                                      <p:cBhvr additive="base">
                                        <p:cTn id="27" dur="750"/>
                                        <p:tgtEl>
                                          <p:spTgt spid="15"/>
                                        </p:tgtEl>
                                        <p:attrNameLst>
                                          <p:attrName>ppt_y</p:attrName>
                                        </p:attrNameLst>
                                      </p:cBhvr>
                                      <p:tavLst>
                                        <p:tav tm="0">
                                          <p:val>
                                            <p:strVal val="#ppt_y-#ppt_h*1.125000"/>
                                          </p:val>
                                        </p:tav>
                                        <p:tav tm="100000">
                                          <p:val>
                                            <p:strVal val="#ppt_y"/>
                                          </p:val>
                                        </p:tav>
                                      </p:tavLst>
                                    </p:anim>
                                    <p:animEffect transition="in" filter="wipe(down)">
                                      <p:cBhvr>
                                        <p:cTn id="28" dur="750"/>
                                        <p:tgtEl>
                                          <p:spTgt spid="15"/>
                                        </p:tgtEl>
                                      </p:cBhvr>
                                    </p:animEffect>
                                  </p:childTnLst>
                                </p:cTn>
                              </p:par>
                            </p:childTnLst>
                          </p:cTn>
                        </p:par>
                        <p:par>
                          <p:cTn id="29" fill="hold" nodeType="afterGroup">
                            <p:stCondLst>
                              <p:cond delay="4000"/>
                            </p:stCondLst>
                            <p:childTnLst>
                              <p:par>
                                <p:cTn id="30" presetID="12" presetClass="entr" presetSubtype="1"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 calcmode="lin" valueType="num">
                                      <p:cBhvr additive="base">
                                        <p:cTn id="32" dur="750"/>
                                        <p:tgtEl>
                                          <p:spTgt spid="17"/>
                                        </p:tgtEl>
                                        <p:attrNameLst>
                                          <p:attrName>ppt_y</p:attrName>
                                        </p:attrNameLst>
                                      </p:cBhvr>
                                      <p:tavLst>
                                        <p:tav tm="0">
                                          <p:val>
                                            <p:strVal val="#ppt_y-#ppt_h*1.125000"/>
                                          </p:val>
                                        </p:tav>
                                        <p:tav tm="100000">
                                          <p:val>
                                            <p:strVal val="#ppt_y"/>
                                          </p:val>
                                        </p:tav>
                                      </p:tavLst>
                                    </p:anim>
                                    <p:animEffect transition="in" filter="wipe(down)">
                                      <p:cBhvr>
                                        <p:cTn id="33" dur="75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12" grpId="0" animBg="1"/>
      <p:bldP spid="13" grpId="0" animBg="1"/>
      <p:bldP spid="14" grpId="0" animBg="1"/>
      <p:bldP spid="15" grpId="0" animBg="1"/>
      <p:bldP spid="17"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30" name="Tytuł 1">
            <a:extLst>
              <a:ext uri="{FF2B5EF4-FFF2-40B4-BE49-F238E27FC236}">
                <a16:creationId xmlns:a16="http://schemas.microsoft.com/office/drawing/2014/main" id="{615E59A0-1B3D-1D94-7D33-09176F58F8C5}"/>
              </a:ext>
            </a:extLst>
          </p:cNvPr>
          <p:cNvSpPr>
            <a:spLocks noGrp="1" noChangeArrowheads="1"/>
          </p:cNvSpPr>
          <p:nvPr>
            <p:ph type="title" idx="4294967295"/>
          </p:nvPr>
        </p:nvSpPr>
        <p:spPr bwMode="auto">
          <a:xfrm>
            <a:off x="293688" y="188913"/>
            <a:ext cx="11547475" cy="4064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l" eaLnBrk="1" hangingPunct="1"/>
            <a:r>
              <a:rPr lang="pl-PL" altLang="pl-PL" sz="1800">
                <a:latin typeface="Century Gothic" panose="020B0502020202020204" pitchFamily="34" charset="0"/>
              </a:rPr>
              <a:t>Tea</a:t>
            </a:r>
            <a:r>
              <a:rPr lang="en-NZ" altLang="pl-PL" sz="1800">
                <a:latin typeface="Century Gothic" panose="020B0502020202020204" pitchFamily="34" charset="0"/>
              </a:rPr>
              <a:t>ms: Questions for Analysing a Team</a:t>
            </a:r>
            <a:endParaRPr lang="pl-PL" altLang="en-US" sz="1800" b="1">
              <a:solidFill>
                <a:srgbClr val="7BC716"/>
              </a:solidFill>
              <a:latin typeface="Century Gothic" panose="020B0502020202020204" pitchFamily="34" charset="0"/>
            </a:endParaRPr>
          </a:p>
        </p:txBody>
      </p:sp>
      <p:sp>
        <p:nvSpPr>
          <p:cNvPr id="227331" name="Symbol zastępczy numeru slajdu 2">
            <a:extLst>
              <a:ext uri="{FF2B5EF4-FFF2-40B4-BE49-F238E27FC236}">
                <a16:creationId xmlns:a16="http://schemas.microsoft.com/office/drawing/2014/main" id="{C7C29508-4349-6400-4E2D-87BB3FFD780D}"/>
              </a:ext>
            </a:extLst>
          </p:cNvPr>
          <p:cNvSpPr>
            <a:spLocks noGrp="1" noChangeArrowheads="1"/>
          </p:cNvSpPr>
          <p:nvPr>
            <p:ph type="sldNum" sz="quarter" idx="4294967295"/>
          </p:nvPr>
        </p:nvSpPr>
        <p:spPr bwMode="auto">
          <a:xfrm>
            <a:off x="11034713" y="6262688"/>
            <a:ext cx="1155700" cy="36512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eaLnBrk="0" fontAlgn="base" hangingPunct="0">
              <a:spcBef>
                <a:spcPct val="0"/>
              </a:spcBef>
              <a:spcAft>
                <a:spcPct val="0"/>
              </a:spcAft>
            </a:pPr>
            <a:fld id="{4F4EF2E6-2312-48E6-A150-01A15BB6F1F8}" type="slidenum">
              <a:rPr lang="pl-PL" altLang="en-US" sz="1800" smtClean="0">
                <a:solidFill>
                  <a:schemeClr val="tx2"/>
                </a:solidFill>
                <a:latin typeface="Century Gothic" panose="020B0502020202020204" pitchFamily="34" charset="0"/>
              </a:rPr>
              <a:pPr defTabSz="912813" eaLnBrk="0" fontAlgn="base" hangingPunct="0">
                <a:spcBef>
                  <a:spcPct val="0"/>
                </a:spcBef>
                <a:spcAft>
                  <a:spcPct val="0"/>
                </a:spcAft>
              </a:pPr>
              <a:t>86</a:t>
            </a:fld>
            <a:endParaRPr lang="pl-PL" altLang="en-US" sz="1800">
              <a:solidFill>
                <a:schemeClr val="tx2"/>
              </a:solidFill>
              <a:latin typeface="Century Gothic" panose="020B0502020202020204" pitchFamily="34" charset="0"/>
            </a:endParaRPr>
          </a:p>
        </p:txBody>
      </p:sp>
      <p:sp>
        <p:nvSpPr>
          <p:cNvPr id="6" name="Pięciokąt 5">
            <a:extLst>
              <a:ext uri="{FF2B5EF4-FFF2-40B4-BE49-F238E27FC236}">
                <a16:creationId xmlns:a16="http://schemas.microsoft.com/office/drawing/2014/main" id="{3F2025D2-D281-72A1-CC49-12E2750FDFA6}"/>
              </a:ext>
            </a:extLst>
          </p:cNvPr>
          <p:cNvSpPr/>
          <p:nvPr/>
        </p:nvSpPr>
        <p:spPr>
          <a:xfrm>
            <a:off x="0" y="5580063"/>
            <a:ext cx="458788" cy="652462"/>
          </a:xfrm>
          <a:prstGeom prst="homePlate">
            <a:avLst>
              <a:gd name="adj" fmla="val 17306"/>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sp>
        <p:nvSpPr>
          <p:cNvPr id="47" name="Prostokąt zaokrąglony 46">
            <a:extLst>
              <a:ext uri="{FF2B5EF4-FFF2-40B4-BE49-F238E27FC236}">
                <a16:creationId xmlns:a16="http://schemas.microsoft.com/office/drawing/2014/main" id="{789722BF-7C3B-B42F-B146-05780414A8A9}"/>
              </a:ext>
            </a:extLst>
          </p:cNvPr>
          <p:cNvSpPr/>
          <p:nvPr/>
        </p:nvSpPr>
        <p:spPr>
          <a:xfrm>
            <a:off x="-673100" y="850900"/>
            <a:ext cx="4267200" cy="403225"/>
          </a:xfrm>
          <a:prstGeom prst="roundRect">
            <a:avLst/>
          </a:prstGeom>
          <a:solidFill>
            <a:srgbClr val="7BC716"/>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algn="r" defTabSz="913203" eaLnBrk="1" fontAlgn="auto" hangingPunct="1">
              <a:spcBef>
                <a:spcPts val="0"/>
              </a:spcBef>
              <a:spcAft>
                <a:spcPts val="0"/>
              </a:spcAft>
              <a:defRPr/>
            </a:pPr>
            <a:r>
              <a:rPr lang="en-NZ" sz="2000" b="1">
                <a:latin typeface="Century Gothic" panose="020B0502020202020204" pitchFamily="34" charset="0"/>
              </a:rPr>
              <a:t>Individuals Alone in Areas</a:t>
            </a:r>
            <a:endParaRPr lang="pl-PL" sz="2000" b="1">
              <a:latin typeface="Century Gothic" panose="020B0502020202020204" pitchFamily="34" charset="0"/>
            </a:endParaRPr>
          </a:p>
        </p:txBody>
      </p:sp>
      <p:sp>
        <p:nvSpPr>
          <p:cNvPr id="14" name="Prostokąt zaokrąglony 49">
            <a:extLst>
              <a:ext uri="{FF2B5EF4-FFF2-40B4-BE49-F238E27FC236}">
                <a16:creationId xmlns:a16="http://schemas.microsoft.com/office/drawing/2014/main" id="{F0362ABD-F11F-63D2-2973-6383029F3F3F}"/>
              </a:ext>
            </a:extLst>
          </p:cNvPr>
          <p:cNvSpPr/>
          <p:nvPr/>
        </p:nvSpPr>
        <p:spPr>
          <a:xfrm>
            <a:off x="838200" y="1997075"/>
            <a:ext cx="3359150" cy="2628900"/>
          </a:xfrm>
          <a:prstGeom prst="roundRect">
            <a:avLst/>
          </a:prstGeom>
          <a:solidFill>
            <a:schemeClr val="bg1"/>
          </a:solid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defTabSz="913203" eaLnBrk="1" fontAlgn="auto" hangingPunct="1">
              <a:spcBef>
                <a:spcPts val="0"/>
              </a:spcBef>
              <a:spcAft>
                <a:spcPts val="0"/>
              </a:spcAft>
              <a:defRPr/>
            </a:pPr>
            <a:r>
              <a:rPr lang="en-NZ" sz="2000">
                <a:solidFill>
                  <a:prstClr val="black"/>
                </a:solidFill>
                <a:latin typeface="Century Gothic" panose="020B0502020202020204" pitchFamily="34" charset="0"/>
              </a:rPr>
              <a:t>Is the team taking advantage of their special strengths?</a:t>
            </a:r>
          </a:p>
        </p:txBody>
      </p:sp>
      <p:sp>
        <p:nvSpPr>
          <p:cNvPr id="12" name="Pięciokąt 42">
            <a:extLst>
              <a:ext uri="{FF2B5EF4-FFF2-40B4-BE49-F238E27FC236}">
                <a16:creationId xmlns:a16="http://schemas.microsoft.com/office/drawing/2014/main" id="{49283A8A-389E-FCF3-3F5C-695191772302}"/>
              </a:ext>
            </a:extLst>
          </p:cNvPr>
          <p:cNvSpPr/>
          <p:nvPr/>
        </p:nvSpPr>
        <p:spPr>
          <a:xfrm>
            <a:off x="3105150" y="5684838"/>
            <a:ext cx="2940050" cy="431800"/>
          </a:xfrm>
          <a:prstGeom prst="homePlate">
            <a:avLst>
              <a:gd name="adj" fmla="val 19629"/>
            </a:avLst>
          </a:prstGeom>
          <a:solidFill>
            <a:srgbClr val="7BC716"/>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r>
              <a:rPr lang="pl-PL">
                <a:latin typeface="Century Gothic" panose="020B0502020202020204" pitchFamily="34" charset="0"/>
              </a:rPr>
              <a:t>Name </a:t>
            </a:r>
            <a:r>
              <a:rPr lang="en-NZ">
                <a:latin typeface="Century Gothic" panose="020B0502020202020204" pitchFamily="34" charset="0"/>
              </a:rPr>
              <a:t>M</a:t>
            </a:r>
            <a:r>
              <a:rPr lang="pl-PL">
                <a:latin typeface="Century Gothic" panose="020B0502020202020204" pitchFamily="34" charset="0"/>
              </a:rPr>
              <a:t>ap</a:t>
            </a:r>
          </a:p>
        </p:txBody>
      </p:sp>
      <p:sp>
        <p:nvSpPr>
          <p:cNvPr id="13" name="Pięciokąt 4">
            <a:extLst>
              <a:ext uri="{FF2B5EF4-FFF2-40B4-BE49-F238E27FC236}">
                <a16:creationId xmlns:a16="http://schemas.microsoft.com/office/drawing/2014/main" id="{76965B6F-A949-49D5-E2C5-F00B26264F4B}"/>
              </a:ext>
            </a:extLst>
          </p:cNvPr>
          <p:cNvSpPr/>
          <p:nvPr/>
        </p:nvSpPr>
        <p:spPr>
          <a:xfrm>
            <a:off x="271463" y="5684838"/>
            <a:ext cx="2940050" cy="431800"/>
          </a:xfrm>
          <a:prstGeom prst="homePlate">
            <a:avLst>
              <a:gd name="adj" fmla="val 19629"/>
            </a:avLst>
          </a:prstGeom>
          <a:solidFill>
            <a:schemeClr val="accent3">
              <a:lumMod val="7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r>
              <a:rPr lang="pl-PL">
                <a:latin typeface="Century Gothic" panose="020B0502020202020204" pitchFamily="34" charset="0"/>
              </a:rPr>
              <a:t>Shotgun </a:t>
            </a:r>
            <a:r>
              <a:rPr lang="en-NZ">
                <a:latin typeface="Century Gothic" panose="020B0502020202020204" pitchFamily="34" charset="0"/>
              </a:rPr>
              <a:t>M</a:t>
            </a:r>
            <a:r>
              <a:rPr lang="pl-PL">
                <a:latin typeface="Century Gothic" panose="020B0502020202020204" pitchFamily="34" charset="0"/>
              </a:rPr>
              <a:t>ap</a:t>
            </a:r>
          </a:p>
        </p:txBody>
      </p: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47"/>
                                        </p:tgtEl>
                                        <p:attrNameLst>
                                          <p:attrName>style.visibility</p:attrName>
                                        </p:attrNameLst>
                                      </p:cBhvr>
                                      <p:to>
                                        <p:strVal val="visible"/>
                                      </p:to>
                                    </p:set>
                                    <p:anim calcmode="lin" valueType="num">
                                      <p:cBhvr additive="base">
                                        <p:cTn id="7" dur="1000" fill="hold"/>
                                        <p:tgtEl>
                                          <p:spTgt spid="47"/>
                                        </p:tgtEl>
                                        <p:attrNameLst>
                                          <p:attrName>ppt_x</p:attrName>
                                        </p:attrNameLst>
                                      </p:cBhvr>
                                      <p:tavLst>
                                        <p:tav tm="0">
                                          <p:val>
                                            <p:strVal val="0-#ppt_w/2"/>
                                          </p:val>
                                        </p:tav>
                                        <p:tav tm="100000">
                                          <p:val>
                                            <p:strVal val="#ppt_x"/>
                                          </p:val>
                                        </p:tav>
                                      </p:tavLst>
                                    </p:anim>
                                    <p:anim calcmode="lin" valueType="num">
                                      <p:cBhvr additive="base">
                                        <p:cTn id="8" dur="1000" fill="hold"/>
                                        <p:tgtEl>
                                          <p:spTgt spid="47"/>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000"/>
                            </p:stCondLst>
                            <p:childTnLst>
                              <p:par>
                                <p:cTn id="10" presetID="12" presetClass="entr" presetSubtype="1" fill="hold" grpId="0" nodeType="afterEffect">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cBhvr additive="base">
                                        <p:cTn id="12" dur="750"/>
                                        <p:tgtEl>
                                          <p:spTgt spid="14"/>
                                        </p:tgtEl>
                                        <p:attrNameLst>
                                          <p:attrName>ppt_y</p:attrName>
                                        </p:attrNameLst>
                                      </p:cBhvr>
                                      <p:tavLst>
                                        <p:tav tm="0">
                                          <p:val>
                                            <p:strVal val="#ppt_y-#ppt_h*1.125000"/>
                                          </p:val>
                                        </p:tav>
                                        <p:tav tm="100000">
                                          <p:val>
                                            <p:strVal val="#ppt_y"/>
                                          </p:val>
                                        </p:tav>
                                      </p:tavLst>
                                    </p:anim>
                                    <p:animEffect transition="in" filter="wipe(down)">
                                      <p:cBhvr>
                                        <p:cTn id="13"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14"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8" name="Text Placeholder 2">
            <a:extLst>
              <a:ext uri="{FF2B5EF4-FFF2-40B4-BE49-F238E27FC236}">
                <a16:creationId xmlns:a16="http://schemas.microsoft.com/office/drawing/2014/main" id="{4738CEF4-3714-0877-176C-A33CDDC599CC}"/>
              </a:ext>
            </a:extLst>
          </p:cNvPr>
          <p:cNvSpPr>
            <a:spLocks noGrp="1" noChangeArrowheads="1"/>
          </p:cNvSpPr>
          <p:nvPr>
            <p:ph type="body" sz="quarter" idx="4294967295"/>
          </p:nvPr>
        </p:nvSpPr>
        <p:spPr bwMode="auto">
          <a:xfrm>
            <a:off x="249238" y="188913"/>
            <a:ext cx="9658350" cy="4318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b="1">
                <a:latin typeface="Century Gothic" panose="020B0502020202020204" pitchFamily="34" charset="0"/>
              </a:rPr>
              <a:t>Teams: </a:t>
            </a:r>
            <a:r>
              <a:rPr lang="en-NZ" altLang="en-US" sz="1800">
                <a:latin typeface="Century Gothic" panose="020B0502020202020204" pitchFamily="34" charset="0"/>
              </a:rPr>
              <a:t>Discussion - Analysing a Team</a:t>
            </a:r>
          </a:p>
        </p:txBody>
      </p:sp>
      <p:sp>
        <p:nvSpPr>
          <p:cNvPr id="2" name="TextBox 1">
            <a:extLst>
              <a:ext uri="{FF2B5EF4-FFF2-40B4-BE49-F238E27FC236}">
                <a16:creationId xmlns:a16="http://schemas.microsoft.com/office/drawing/2014/main" id="{AA3725FC-409D-3E3E-EB10-BBE83F99AEB5}"/>
              </a:ext>
            </a:extLst>
          </p:cNvPr>
          <p:cNvSpPr txBox="1">
            <a:spLocks noChangeArrowheads="1"/>
          </p:cNvSpPr>
          <p:nvPr/>
        </p:nvSpPr>
        <p:spPr bwMode="auto">
          <a:xfrm>
            <a:off x="327025" y="2170113"/>
            <a:ext cx="4976813" cy="30162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4" tIns="45718" rIns="91434" bIns="45718">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b="1">
                <a:solidFill>
                  <a:srgbClr val="7BC716"/>
                </a:solidFill>
                <a:latin typeface="Century Gothic" panose="020B0502020202020204" pitchFamily="34" charset="0"/>
              </a:rPr>
              <a:t>This is a Customer Service / Sales Team </a:t>
            </a:r>
            <a:br>
              <a:rPr lang="en-NZ" altLang="en-US" b="1">
                <a:solidFill>
                  <a:srgbClr val="7BC716"/>
                </a:solidFill>
                <a:latin typeface="Century Gothic" panose="020B0502020202020204" pitchFamily="34" charset="0"/>
              </a:rPr>
            </a:br>
            <a:r>
              <a:rPr lang="en-NZ" altLang="en-US" b="1">
                <a:solidFill>
                  <a:srgbClr val="7BC716"/>
                </a:solidFill>
                <a:latin typeface="Century Gothic" panose="020B0502020202020204" pitchFamily="34" charset="0"/>
              </a:rPr>
              <a:t>working in the printing equipment industry. </a:t>
            </a:r>
            <a:br>
              <a:rPr lang="en-NZ" altLang="en-US" sz="2000">
                <a:solidFill>
                  <a:schemeClr val="tx2"/>
                </a:solidFill>
                <a:latin typeface="Century Gothic" panose="020B0502020202020204" pitchFamily="34" charset="0"/>
              </a:rPr>
            </a:br>
            <a:br>
              <a:rPr lang="en-NZ" altLang="en-US" sz="2000">
                <a:solidFill>
                  <a:schemeClr val="tx2"/>
                </a:solidFill>
                <a:latin typeface="Century Gothic" panose="020B0502020202020204" pitchFamily="34" charset="0"/>
              </a:rPr>
            </a:br>
            <a:r>
              <a:rPr lang="en-NZ" altLang="en-US" sz="2000">
                <a:solidFill>
                  <a:schemeClr val="tx2"/>
                </a:solidFill>
                <a:latin typeface="Century Gothic" panose="020B0502020202020204" pitchFamily="34" charset="0"/>
              </a:rPr>
              <a:t>Discuss the Shotgun Map and draw some obvious conclusions.</a:t>
            </a:r>
            <a:br>
              <a:rPr lang="en-NZ" altLang="en-US" sz="2400">
                <a:solidFill>
                  <a:schemeClr val="tx2"/>
                </a:solidFill>
                <a:latin typeface="Century Gothic" panose="020B0502020202020204" pitchFamily="34" charset="0"/>
              </a:rPr>
            </a:br>
            <a:endParaRPr lang="en-NZ" altLang="en-US" sz="2000">
              <a:solidFill>
                <a:schemeClr val="tx2"/>
              </a:solidFill>
              <a:latin typeface="Century Gothic" panose="020B0502020202020204" pitchFamily="34" charset="0"/>
            </a:endParaRPr>
          </a:p>
          <a:p>
            <a:pPr eaLnBrk="1" hangingPunct="1"/>
            <a:r>
              <a:rPr lang="en-NZ" altLang="en-US">
                <a:solidFill>
                  <a:schemeClr val="tx2"/>
                </a:solidFill>
                <a:latin typeface="Century Gothic" panose="020B0502020202020204" pitchFamily="34" charset="0"/>
              </a:rPr>
              <a:t>Look at their strengths as a team, their potential development areas, and where there could be pitfalls.</a:t>
            </a:r>
            <a:br>
              <a:rPr lang="en-NZ" altLang="en-US">
                <a:solidFill>
                  <a:schemeClr val="tx2"/>
                </a:solidFill>
                <a:latin typeface="Century Gothic" panose="020B0502020202020204" pitchFamily="34" charset="0"/>
              </a:rPr>
            </a:br>
            <a:endParaRPr lang="en-NZ" altLang="en-US">
              <a:solidFill>
                <a:schemeClr val="tx2"/>
              </a:solidFill>
              <a:latin typeface="Century Gothic" panose="020B0502020202020204" pitchFamily="34" charset="0"/>
            </a:endParaRPr>
          </a:p>
        </p:txBody>
      </p:sp>
      <p:sp>
        <p:nvSpPr>
          <p:cNvPr id="6" name="Freeform 34">
            <a:extLst>
              <a:ext uri="{FF2B5EF4-FFF2-40B4-BE49-F238E27FC236}">
                <a16:creationId xmlns:a16="http://schemas.microsoft.com/office/drawing/2014/main" id="{FCE90548-C587-FD17-EA08-B24D4FFF5F07}"/>
              </a:ext>
            </a:extLst>
          </p:cNvPr>
          <p:cNvSpPr>
            <a:spLocks noEditPoints="1"/>
          </p:cNvSpPr>
          <p:nvPr/>
        </p:nvSpPr>
        <p:spPr bwMode="auto">
          <a:xfrm>
            <a:off x="4625975" y="147638"/>
            <a:ext cx="825500" cy="617537"/>
          </a:xfrm>
          <a:custGeom>
            <a:avLst/>
            <a:gdLst>
              <a:gd name="T0" fmla="*/ 1208380828 w 486"/>
              <a:gd name="T1" fmla="*/ 804311405 h 364"/>
              <a:gd name="T2" fmla="*/ 1124747147 w 486"/>
              <a:gd name="T3" fmla="*/ 492964179 h 364"/>
              <a:gd name="T4" fmla="*/ 1046880076 w 486"/>
              <a:gd name="T5" fmla="*/ 804311405 h 364"/>
              <a:gd name="T6" fmla="*/ 850769472 w 486"/>
              <a:gd name="T7" fmla="*/ 1034937723 h 364"/>
              <a:gd name="T8" fmla="*/ 1387188205 w 486"/>
              <a:gd name="T9" fmla="*/ 1049351444 h 364"/>
              <a:gd name="T10" fmla="*/ 1251641444 w 486"/>
              <a:gd name="T11" fmla="*/ 899444337 h 364"/>
              <a:gd name="T12" fmla="*/ 1124747147 w 486"/>
              <a:gd name="T13" fmla="*/ 521793317 h 364"/>
              <a:gd name="T14" fmla="*/ 1124747147 w 486"/>
              <a:gd name="T15" fmla="*/ 815842721 h 364"/>
              <a:gd name="T16" fmla="*/ 879609317 w 486"/>
              <a:gd name="T17" fmla="*/ 1023406407 h 364"/>
              <a:gd name="T18" fmla="*/ 1012271923 w 486"/>
              <a:gd name="T19" fmla="*/ 922506969 h 364"/>
              <a:gd name="T20" fmla="*/ 1124747147 w 486"/>
              <a:gd name="T21" fmla="*/ 841787758 h 364"/>
              <a:gd name="T22" fmla="*/ 1242988981 w 486"/>
              <a:gd name="T23" fmla="*/ 925389374 h 364"/>
              <a:gd name="T24" fmla="*/ 1372767433 w 486"/>
              <a:gd name="T25" fmla="*/ 1023406407 h 364"/>
              <a:gd name="T26" fmla="*/ 928636543 w 486"/>
              <a:gd name="T27" fmla="*/ 622692755 h 364"/>
              <a:gd name="T28" fmla="*/ 943057315 w 486"/>
              <a:gd name="T29" fmla="*/ 619808654 h 364"/>
              <a:gd name="T30" fmla="*/ 925752389 w 486"/>
              <a:gd name="T31" fmla="*/ 510262001 h 364"/>
              <a:gd name="T32" fmla="*/ 856537781 w 486"/>
              <a:gd name="T33" fmla="*/ 106664248 h 364"/>
              <a:gd name="T34" fmla="*/ 588328415 w 486"/>
              <a:gd name="T35" fmla="*/ 0 h 364"/>
              <a:gd name="T36" fmla="*/ 493158116 w 486"/>
              <a:gd name="T37" fmla="*/ 394948842 h 364"/>
              <a:gd name="T38" fmla="*/ 444130890 w 486"/>
              <a:gd name="T39" fmla="*/ 544855949 h 364"/>
              <a:gd name="T40" fmla="*/ 599865032 w 486"/>
              <a:gd name="T41" fmla="*/ 412244968 h 364"/>
              <a:gd name="T42" fmla="*/ 833466245 w 486"/>
              <a:gd name="T43" fmla="*/ 516026811 h 364"/>
              <a:gd name="T44" fmla="*/ 845001164 w 486"/>
              <a:gd name="T45" fmla="*/ 490081774 h 364"/>
              <a:gd name="T46" fmla="*/ 654660567 w 486"/>
              <a:gd name="T47" fmla="*/ 374768615 h 364"/>
              <a:gd name="T48" fmla="*/ 591212569 w 486"/>
              <a:gd name="T49" fmla="*/ 383417526 h 364"/>
              <a:gd name="T50" fmla="*/ 576793496 w 486"/>
              <a:gd name="T51" fmla="*/ 400713652 h 364"/>
              <a:gd name="T52" fmla="*/ 521997961 w 486"/>
              <a:gd name="T53" fmla="*/ 386299931 h 364"/>
              <a:gd name="T54" fmla="*/ 513345498 w 486"/>
              <a:gd name="T55" fmla="*/ 371886210 h 364"/>
              <a:gd name="T56" fmla="*/ 588328415 w 486"/>
              <a:gd name="T57" fmla="*/ 25945037 h 364"/>
              <a:gd name="T58" fmla="*/ 795973937 w 486"/>
              <a:gd name="T59" fmla="*/ 141258196 h 364"/>
              <a:gd name="T60" fmla="*/ 1064183303 w 486"/>
              <a:gd name="T61" fmla="*/ 311345529 h 364"/>
              <a:gd name="T62" fmla="*/ 896912544 w 486"/>
              <a:gd name="T63" fmla="*/ 498730685 h 364"/>
              <a:gd name="T64" fmla="*/ 856537781 w 486"/>
              <a:gd name="T65" fmla="*/ 498730685 h 364"/>
              <a:gd name="T66" fmla="*/ 400871972 w 486"/>
              <a:gd name="T67" fmla="*/ 899444337 h 364"/>
              <a:gd name="T68" fmla="*/ 409522737 w 486"/>
              <a:gd name="T69" fmla="*/ 668818019 h 364"/>
              <a:gd name="T70" fmla="*/ 141315069 w 486"/>
              <a:gd name="T71" fmla="*/ 668818019 h 364"/>
              <a:gd name="T72" fmla="*/ 155734142 w 486"/>
              <a:gd name="T73" fmla="*/ 896561932 h 364"/>
              <a:gd name="T74" fmla="*/ 14419073 w 486"/>
              <a:gd name="T75" fmla="*/ 1049351444 h 364"/>
              <a:gd name="T76" fmla="*/ 550837806 w 486"/>
              <a:gd name="T77" fmla="*/ 1034937723 h 364"/>
              <a:gd name="T78" fmla="*/ 170153215 w 486"/>
              <a:gd name="T79" fmla="*/ 668818019 h 364"/>
              <a:gd name="T80" fmla="*/ 380682892 w 486"/>
              <a:gd name="T81" fmla="*/ 668818019 h 364"/>
              <a:gd name="T82" fmla="*/ 170153215 w 486"/>
              <a:gd name="T83" fmla="*/ 668818019 h 364"/>
              <a:gd name="T84" fmla="*/ 161502451 w 486"/>
              <a:gd name="T85" fmla="*/ 922506969 h 364"/>
              <a:gd name="T86" fmla="*/ 222064596 w 486"/>
              <a:gd name="T87" fmla="*/ 824489935 h 364"/>
              <a:gd name="T88" fmla="*/ 331655666 w 486"/>
              <a:gd name="T89" fmla="*/ 824489935 h 364"/>
              <a:gd name="T90" fmla="*/ 395103664 w 486"/>
              <a:gd name="T91" fmla="*/ 925389374 h 364"/>
              <a:gd name="T92" fmla="*/ 28839845 w 486"/>
              <a:gd name="T93" fmla="*/ 1023406407 h 36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86" h="364">
                <a:moveTo>
                  <a:pt x="434" y="312"/>
                </a:moveTo>
                <a:cubicBezTo>
                  <a:pt x="423" y="309"/>
                  <a:pt x="419" y="290"/>
                  <a:pt x="419" y="279"/>
                </a:cubicBezTo>
                <a:cubicBezTo>
                  <a:pt x="429" y="267"/>
                  <a:pt x="437" y="250"/>
                  <a:pt x="437" y="232"/>
                </a:cubicBezTo>
                <a:cubicBezTo>
                  <a:pt x="437" y="195"/>
                  <a:pt x="419" y="171"/>
                  <a:pt x="390" y="171"/>
                </a:cubicBezTo>
                <a:cubicBezTo>
                  <a:pt x="362" y="171"/>
                  <a:pt x="344" y="195"/>
                  <a:pt x="344" y="232"/>
                </a:cubicBezTo>
                <a:cubicBezTo>
                  <a:pt x="344" y="251"/>
                  <a:pt x="352" y="268"/>
                  <a:pt x="363" y="279"/>
                </a:cubicBezTo>
                <a:cubicBezTo>
                  <a:pt x="362" y="293"/>
                  <a:pt x="358" y="308"/>
                  <a:pt x="348" y="311"/>
                </a:cubicBezTo>
                <a:cubicBezTo>
                  <a:pt x="304" y="320"/>
                  <a:pt x="295" y="342"/>
                  <a:pt x="295" y="359"/>
                </a:cubicBezTo>
                <a:cubicBezTo>
                  <a:pt x="295" y="362"/>
                  <a:pt x="297" y="364"/>
                  <a:pt x="300" y="364"/>
                </a:cubicBezTo>
                <a:cubicBezTo>
                  <a:pt x="481" y="364"/>
                  <a:pt x="481" y="364"/>
                  <a:pt x="481" y="364"/>
                </a:cubicBezTo>
                <a:cubicBezTo>
                  <a:pt x="483" y="364"/>
                  <a:pt x="486" y="362"/>
                  <a:pt x="486" y="359"/>
                </a:cubicBezTo>
                <a:cubicBezTo>
                  <a:pt x="486" y="343"/>
                  <a:pt x="477" y="321"/>
                  <a:pt x="434" y="312"/>
                </a:cubicBezTo>
                <a:close/>
                <a:moveTo>
                  <a:pt x="354" y="232"/>
                </a:moveTo>
                <a:cubicBezTo>
                  <a:pt x="354" y="185"/>
                  <a:pt x="382" y="181"/>
                  <a:pt x="390" y="181"/>
                </a:cubicBezTo>
                <a:cubicBezTo>
                  <a:pt x="399" y="181"/>
                  <a:pt x="427" y="185"/>
                  <a:pt x="427" y="232"/>
                </a:cubicBezTo>
                <a:cubicBezTo>
                  <a:pt x="427" y="261"/>
                  <a:pt x="408" y="283"/>
                  <a:pt x="390" y="283"/>
                </a:cubicBezTo>
                <a:cubicBezTo>
                  <a:pt x="373" y="283"/>
                  <a:pt x="354" y="261"/>
                  <a:pt x="354" y="232"/>
                </a:cubicBezTo>
                <a:close/>
                <a:moveTo>
                  <a:pt x="305" y="355"/>
                </a:moveTo>
                <a:cubicBezTo>
                  <a:pt x="307" y="338"/>
                  <a:pt x="323" y="326"/>
                  <a:pt x="351" y="320"/>
                </a:cubicBezTo>
                <a:cubicBezTo>
                  <a:pt x="351" y="320"/>
                  <a:pt x="351" y="320"/>
                  <a:pt x="351" y="320"/>
                </a:cubicBezTo>
                <a:cubicBezTo>
                  <a:pt x="364" y="316"/>
                  <a:pt x="370" y="301"/>
                  <a:pt x="372" y="286"/>
                </a:cubicBezTo>
                <a:cubicBezTo>
                  <a:pt x="377" y="290"/>
                  <a:pt x="384" y="292"/>
                  <a:pt x="390" y="292"/>
                </a:cubicBezTo>
                <a:cubicBezTo>
                  <a:pt x="397" y="292"/>
                  <a:pt x="404" y="290"/>
                  <a:pt x="410" y="286"/>
                </a:cubicBezTo>
                <a:cubicBezTo>
                  <a:pt x="412" y="302"/>
                  <a:pt x="418" y="317"/>
                  <a:pt x="431" y="321"/>
                </a:cubicBezTo>
                <a:cubicBezTo>
                  <a:pt x="431" y="321"/>
                  <a:pt x="431" y="321"/>
                  <a:pt x="432" y="321"/>
                </a:cubicBezTo>
                <a:cubicBezTo>
                  <a:pt x="459" y="326"/>
                  <a:pt x="474" y="338"/>
                  <a:pt x="476" y="355"/>
                </a:cubicBezTo>
                <a:lnTo>
                  <a:pt x="305" y="355"/>
                </a:lnTo>
                <a:close/>
                <a:moveTo>
                  <a:pt x="322" y="216"/>
                </a:moveTo>
                <a:cubicBezTo>
                  <a:pt x="323" y="216"/>
                  <a:pt x="323" y="216"/>
                  <a:pt x="324" y="216"/>
                </a:cubicBezTo>
                <a:cubicBezTo>
                  <a:pt x="325" y="216"/>
                  <a:pt x="327" y="216"/>
                  <a:pt x="327" y="215"/>
                </a:cubicBezTo>
                <a:cubicBezTo>
                  <a:pt x="329" y="214"/>
                  <a:pt x="330" y="212"/>
                  <a:pt x="329" y="210"/>
                </a:cubicBezTo>
                <a:cubicBezTo>
                  <a:pt x="329" y="210"/>
                  <a:pt x="322" y="195"/>
                  <a:pt x="321" y="177"/>
                </a:cubicBezTo>
                <a:cubicBezTo>
                  <a:pt x="355" y="168"/>
                  <a:pt x="378" y="140"/>
                  <a:pt x="378" y="108"/>
                </a:cubicBezTo>
                <a:cubicBezTo>
                  <a:pt x="378" y="69"/>
                  <a:pt x="342" y="37"/>
                  <a:pt x="297" y="37"/>
                </a:cubicBezTo>
                <a:cubicBezTo>
                  <a:pt x="290" y="37"/>
                  <a:pt x="283" y="37"/>
                  <a:pt x="277" y="39"/>
                </a:cubicBezTo>
                <a:cubicBezTo>
                  <a:pt x="263" y="15"/>
                  <a:pt x="235" y="0"/>
                  <a:pt x="204" y="0"/>
                </a:cubicBezTo>
                <a:cubicBezTo>
                  <a:pt x="159" y="0"/>
                  <a:pt x="123" y="32"/>
                  <a:pt x="123" y="71"/>
                </a:cubicBezTo>
                <a:cubicBezTo>
                  <a:pt x="123" y="100"/>
                  <a:pt x="142" y="125"/>
                  <a:pt x="171" y="137"/>
                </a:cubicBezTo>
                <a:cubicBezTo>
                  <a:pt x="170" y="163"/>
                  <a:pt x="154" y="183"/>
                  <a:pt x="154" y="183"/>
                </a:cubicBezTo>
                <a:cubicBezTo>
                  <a:pt x="153" y="185"/>
                  <a:pt x="153" y="188"/>
                  <a:pt x="154" y="189"/>
                </a:cubicBezTo>
                <a:cubicBezTo>
                  <a:pt x="156" y="191"/>
                  <a:pt x="158" y="191"/>
                  <a:pt x="160" y="191"/>
                </a:cubicBezTo>
                <a:cubicBezTo>
                  <a:pt x="185" y="179"/>
                  <a:pt x="201" y="164"/>
                  <a:pt x="208" y="143"/>
                </a:cubicBezTo>
                <a:cubicBezTo>
                  <a:pt x="214" y="142"/>
                  <a:pt x="219" y="142"/>
                  <a:pt x="224" y="141"/>
                </a:cubicBezTo>
                <a:cubicBezTo>
                  <a:pt x="237" y="163"/>
                  <a:pt x="261" y="177"/>
                  <a:pt x="289" y="179"/>
                </a:cubicBezTo>
                <a:cubicBezTo>
                  <a:pt x="296" y="193"/>
                  <a:pt x="306" y="205"/>
                  <a:pt x="322" y="216"/>
                </a:cubicBezTo>
                <a:close/>
                <a:moveTo>
                  <a:pt x="293" y="170"/>
                </a:moveTo>
                <a:cubicBezTo>
                  <a:pt x="266" y="169"/>
                  <a:pt x="242" y="155"/>
                  <a:pt x="231" y="133"/>
                </a:cubicBezTo>
                <a:cubicBezTo>
                  <a:pt x="230" y="131"/>
                  <a:pt x="228" y="130"/>
                  <a:pt x="227" y="130"/>
                </a:cubicBezTo>
                <a:cubicBezTo>
                  <a:pt x="226" y="130"/>
                  <a:pt x="226" y="130"/>
                  <a:pt x="225" y="131"/>
                </a:cubicBezTo>
                <a:cubicBezTo>
                  <a:pt x="219" y="132"/>
                  <a:pt x="212" y="133"/>
                  <a:pt x="205" y="133"/>
                </a:cubicBezTo>
                <a:cubicBezTo>
                  <a:pt x="202" y="133"/>
                  <a:pt x="201" y="135"/>
                  <a:pt x="200" y="137"/>
                </a:cubicBezTo>
                <a:cubicBezTo>
                  <a:pt x="200" y="138"/>
                  <a:pt x="200" y="138"/>
                  <a:pt x="200" y="139"/>
                </a:cubicBezTo>
                <a:cubicBezTo>
                  <a:pt x="195" y="154"/>
                  <a:pt x="185" y="165"/>
                  <a:pt x="170" y="175"/>
                </a:cubicBezTo>
                <a:cubicBezTo>
                  <a:pt x="175" y="165"/>
                  <a:pt x="180" y="150"/>
                  <a:pt x="181" y="134"/>
                </a:cubicBezTo>
                <a:cubicBezTo>
                  <a:pt x="181" y="134"/>
                  <a:pt x="181" y="134"/>
                  <a:pt x="181" y="134"/>
                </a:cubicBezTo>
                <a:cubicBezTo>
                  <a:pt x="181" y="132"/>
                  <a:pt x="180" y="130"/>
                  <a:pt x="178" y="129"/>
                </a:cubicBezTo>
                <a:cubicBezTo>
                  <a:pt x="150" y="120"/>
                  <a:pt x="132" y="97"/>
                  <a:pt x="132" y="71"/>
                </a:cubicBezTo>
                <a:cubicBezTo>
                  <a:pt x="132" y="37"/>
                  <a:pt x="164" y="9"/>
                  <a:pt x="204" y="9"/>
                </a:cubicBezTo>
                <a:cubicBezTo>
                  <a:pt x="233" y="9"/>
                  <a:pt x="259" y="24"/>
                  <a:pt x="270" y="47"/>
                </a:cubicBezTo>
                <a:cubicBezTo>
                  <a:pt x="271" y="48"/>
                  <a:pt x="273" y="49"/>
                  <a:pt x="276" y="49"/>
                </a:cubicBezTo>
                <a:cubicBezTo>
                  <a:pt x="282" y="47"/>
                  <a:pt x="290" y="46"/>
                  <a:pt x="297" y="46"/>
                </a:cubicBezTo>
                <a:cubicBezTo>
                  <a:pt x="337" y="46"/>
                  <a:pt x="369" y="74"/>
                  <a:pt x="369" y="108"/>
                </a:cubicBezTo>
                <a:cubicBezTo>
                  <a:pt x="369" y="137"/>
                  <a:pt x="347" y="162"/>
                  <a:pt x="315" y="169"/>
                </a:cubicBezTo>
                <a:cubicBezTo>
                  <a:pt x="313" y="169"/>
                  <a:pt x="311" y="171"/>
                  <a:pt x="311" y="173"/>
                </a:cubicBezTo>
                <a:cubicBezTo>
                  <a:pt x="311" y="183"/>
                  <a:pt x="313" y="191"/>
                  <a:pt x="315" y="198"/>
                </a:cubicBezTo>
                <a:cubicBezTo>
                  <a:pt x="306" y="190"/>
                  <a:pt x="301" y="182"/>
                  <a:pt x="297" y="173"/>
                </a:cubicBezTo>
                <a:cubicBezTo>
                  <a:pt x="296" y="171"/>
                  <a:pt x="295" y="170"/>
                  <a:pt x="293" y="170"/>
                </a:cubicBezTo>
                <a:close/>
                <a:moveTo>
                  <a:pt x="139" y="312"/>
                </a:moveTo>
                <a:cubicBezTo>
                  <a:pt x="128" y="309"/>
                  <a:pt x="124" y="290"/>
                  <a:pt x="124" y="279"/>
                </a:cubicBezTo>
                <a:cubicBezTo>
                  <a:pt x="135" y="267"/>
                  <a:pt x="142" y="250"/>
                  <a:pt x="142" y="232"/>
                </a:cubicBezTo>
                <a:cubicBezTo>
                  <a:pt x="142" y="195"/>
                  <a:pt x="124" y="171"/>
                  <a:pt x="96" y="171"/>
                </a:cubicBezTo>
                <a:cubicBezTo>
                  <a:pt x="67" y="171"/>
                  <a:pt x="49" y="195"/>
                  <a:pt x="49" y="232"/>
                </a:cubicBezTo>
                <a:cubicBezTo>
                  <a:pt x="49" y="251"/>
                  <a:pt x="57" y="268"/>
                  <a:pt x="68" y="279"/>
                </a:cubicBezTo>
                <a:cubicBezTo>
                  <a:pt x="67" y="293"/>
                  <a:pt x="63" y="308"/>
                  <a:pt x="54" y="311"/>
                </a:cubicBezTo>
                <a:cubicBezTo>
                  <a:pt x="10" y="320"/>
                  <a:pt x="0" y="342"/>
                  <a:pt x="0" y="359"/>
                </a:cubicBezTo>
                <a:cubicBezTo>
                  <a:pt x="0" y="362"/>
                  <a:pt x="3" y="364"/>
                  <a:pt x="5" y="364"/>
                </a:cubicBezTo>
                <a:cubicBezTo>
                  <a:pt x="186" y="364"/>
                  <a:pt x="186" y="364"/>
                  <a:pt x="186" y="364"/>
                </a:cubicBezTo>
                <a:cubicBezTo>
                  <a:pt x="189" y="364"/>
                  <a:pt x="191" y="362"/>
                  <a:pt x="191" y="359"/>
                </a:cubicBezTo>
                <a:cubicBezTo>
                  <a:pt x="191" y="343"/>
                  <a:pt x="182" y="321"/>
                  <a:pt x="139" y="312"/>
                </a:cubicBezTo>
                <a:close/>
                <a:moveTo>
                  <a:pt x="59" y="232"/>
                </a:moveTo>
                <a:cubicBezTo>
                  <a:pt x="59" y="185"/>
                  <a:pt x="87" y="181"/>
                  <a:pt x="96" y="181"/>
                </a:cubicBezTo>
                <a:cubicBezTo>
                  <a:pt x="104" y="181"/>
                  <a:pt x="132" y="185"/>
                  <a:pt x="132" y="232"/>
                </a:cubicBezTo>
                <a:cubicBezTo>
                  <a:pt x="132" y="261"/>
                  <a:pt x="113" y="283"/>
                  <a:pt x="96" y="283"/>
                </a:cubicBezTo>
                <a:cubicBezTo>
                  <a:pt x="78" y="283"/>
                  <a:pt x="59" y="261"/>
                  <a:pt x="59" y="232"/>
                </a:cubicBezTo>
                <a:close/>
                <a:moveTo>
                  <a:pt x="10" y="355"/>
                </a:moveTo>
                <a:cubicBezTo>
                  <a:pt x="12" y="338"/>
                  <a:pt x="28" y="326"/>
                  <a:pt x="56" y="320"/>
                </a:cubicBezTo>
                <a:cubicBezTo>
                  <a:pt x="56" y="320"/>
                  <a:pt x="56" y="320"/>
                  <a:pt x="56" y="320"/>
                </a:cubicBezTo>
                <a:cubicBezTo>
                  <a:pt x="69" y="316"/>
                  <a:pt x="75" y="301"/>
                  <a:pt x="77" y="286"/>
                </a:cubicBezTo>
                <a:cubicBezTo>
                  <a:pt x="83" y="290"/>
                  <a:pt x="89" y="292"/>
                  <a:pt x="96" y="292"/>
                </a:cubicBezTo>
                <a:cubicBezTo>
                  <a:pt x="102" y="292"/>
                  <a:pt x="109" y="290"/>
                  <a:pt x="115" y="286"/>
                </a:cubicBezTo>
                <a:cubicBezTo>
                  <a:pt x="117" y="302"/>
                  <a:pt x="123" y="317"/>
                  <a:pt x="136" y="321"/>
                </a:cubicBezTo>
                <a:cubicBezTo>
                  <a:pt x="137" y="321"/>
                  <a:pt x="137" y="321"/>
                  <a:pt x="137" y="321"/>
                </a:cubicBezTo>
                <a:cubicBezTo>
                  <a:pt x="164" y="326"/>
                  <a:pt x="179" y="338"/>
                  <a:pt x="181" y="355"/>
                </a:cubicBezTo>
                <a:lnTo>
                  <a:pt x="10" y="355"/>
                </a:lnTo>
                <a:close/>
              </a:path>
            </a:pathLst>
          </a:custGeom>
          <a:solidFill>
            <a:srgbClr val="7BC716"/>
          </a:solidFill>
          <a:ln w="9525">
            <a:solidFill>
              <a:srgbClr val="7BC716"/>
            </a:solidFill>
            <a:round/>
            <a:headEnd/>
            <a:tailEnd/>
          </a:ln>
        </p:spPr>
        <p:txBody>
          <a:bodyPr lIns="68580" tIns="34290" rIns="68580" bIns="34290"/>
          <a:lstStyle/>
          <a:p>
            <a:endParaRPr lang="en-NZ"/>
          </a:p>
        </p:txBody>
      </p:sp>
      <p:sp>
        <p:nvSpPr>
          <p:cNvPr id="7" name="Prostokąt zaokrąglony 4">
            <a:extLst>
              <a:ext uri="{FF2B5EF4-FFF2-40B4-BE49-F238E27FC236}">
                <a16:creationId xmlns:a16="http://schemas.microsoft.com/office/drawing/2014/main" id="{199B0CBF-87BE-8428-4F8F-F953F6B745CE}"/>
              </a:ext>
            </a:extLst>
          </p:cNvPr>
          <p:cNvSpPr/>
          <p:nvPr/>
        </p:nvSpPr>
        <p:spPr>
          <a:xfrm>
            <a:off x="-889000" y="874713"/>
            <a:ext cx="4473575" cy="898525"/>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algn="r" defTabSz="913203" eaLnBrk="1" fontAlgn="auto" hangingPunct="1">
              <a:spcBef>
                <a:spcPts val="0"/>
              </a:spcBef>
              <a:spcAft>
                <a:spcPts val="0"/>
              </a:spcAft>
              <a:defRPr/>
            </a:pPr>
            <a:r>
              <a:rPr lang="en-NZ" sz="2400" b="1">
                <a:latin typeface="Century Gothic" panose="020B0502020202020204" pitchFamily="34" charset="0"/>
              </a:rPr>
              <a:t>Group Discussion</a:t>
            </a:r>
          </a:p>
          <a:p>
            <a:pPr algn="r" defTabSz="913203" eaLnBrk="1" fontAlgn="auto" hangingPunct="1">
              <a:spcBef>
                <a:spcPts val="0"/>
              </a:spcBef>
              <a:spcAft>
                <a:spcPts val="0"/>
              </a:spcAft>
              <a:defRPr/>
            </a:pPr>
            <a:r>
              <a:rPr lang="en-NZ" sz="2000" b="1">
                <a:latin typeface="Century Gothic" panose="020B0502020202020204" pitchFamily="34" charset="0"/>
              </a:rPr>
              <a:t>Analysing a Sales Team</a:t>
            </a:r>
            <a:endParaRPr lang="pl-PL" sz="2000" b="1">
              <a:latin typeface="Century Gothic" panose="020B0502020202020204" pitchFamily="34" charset="0"/>
            </a:endParaRPr>
          </a:p>
        </p:txBody>
      </p:sp>
      <p:grpSp>
        <p:nvGrpSpPr>
          <p:cNvPr id="9" name="Group 8">
            <a:extLst>
              <a:ext uri="{FF2B5EF4-FFF2-40B4-BE49-F238E27FC236}">
                <a16:creationId xmlns:a16="http://schemas.microsoft.com/office/drawing/2014/main" id="{ECE9363E-9FBF-241B-220A-4CC4795390DA}"/>
              </a:ext>
            </a:extLst>
          </p:cNvPr>
          <p:cNvGrpSpPr>
            <a:grpSpLocks/>
          </p:cNvGrpSpPr>
          <p:nvPr/>
        </p:nvGrpSpPr>
        <p:grpSpPr bwMode="auto">
          <a:xfrm>
            <a:off x="6446838" y="952500"/>
            <a:ext cx="4967287" cy="5099050"/>
            <a:chOff x="6447066" y="952277"/>
            <a:chExt cx="4967583" cy="5099050"/>
          </a:xfrm>
        </p:grpSpPr>
        <p:pic>
          <p:nvPicPr>
            <p:cNvPr id="229383" name="Obraz 9">
              <a:extLst>
                <a:ext uri="{FF2B5EF4-FFF2-40B4-BE49-F238E27FC236}">
                  <a16:creationId xmlns:a16="http://schemas.microsoft.com/office/drawing/2014/main" id="{4E031189-25DF-7706-88BE-DB96AA0468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47066" y="952277"/>
              <a:ext cx="4967583" cy="509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Oval 3">
              <a:extLst>
                <a:ext uri="{FF2B5EF4-FFF2-40B4-BE49-F238E27FC236}">
                  <a16:creationId xmlns:a16="http://schemas.microsoft.com/office/drawing/2014/main" id="{1B7ADDAC-F949-A42D-4761-210E13F450F1}"/>
                </a:ext>
              </a:extLst>
            </p:cNvPr>
            <p:cNvSpPr/>
            <p:nvPr/>
          </p:nvSpPr>
          <p:spPr>
            <a:xfrm>
              <a:off x="7590134" y="1833340"/>
              <a:ext cx="144471" cy="14446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10" name="Oval 9">
              <a:extLst>
                <a:ext uri="{FF2B5EF4-FFF2-40B4-BE49-F238E27FC236}">
                  <a16:creationId xmlns:a16="http://schemas.microsoft.com/office/drawing/2014/main" id="{DB8B42D3-2F0E-8243-A7E2-6CA31346DA1E}"/>
                </a:ext>
              </a:extLst>
            </p:cNvPr>
            <p:cNvSpPr/>
            <p:nvPr/>
          </p:nvSpPr>
          <p:spPr>
            <a:xfrm>
              <a:off x="6942396" y="3130327"/>
              <a:ext cx="142884" cy="14446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11" name="Oval 10">
              <a:extLst>
                <a:ext uri="{FF2B5EF4-FFF2-40B4-BE49-F238E27FC236}">
                  <a16:creationId xmlns:a16="http://schemas.microsoft.com/office/drawing/2014/main" id="{35773574-75D9-C85E-B359-82B0346A4A68}"/>
                </a:ext>
              </a:extLst>
            </p:cNvPr>
            <p:cNvSpPr/>
            <p:nvPr/>
          </p:nvSpPr>
          <p:spPr>
            <a:xfrm>
              <a:off x="7518692" y="3204940"/>
              <a:ext cx="142884" cy="14446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12" name="Oval 11">
              <a:extLst>
                <a:ext uri="{FF2B5EF4-FFF2-40B4-BE49-F238E27FC236}">
                  <a16:creationId xmlns:a16="http://schemas.microsoft.com/office/drawing/2014/main" id="{C44E5CFA-5720-E4E1-8842-C5DA462FF595}"/>
                </a:ext>
              </a:extLst>
            </p:cNvPr>
            <p:cNvSpPr/>
            <p:nvPr/>
          </p:nvSpPr>
          <p:spPr>
            <a:xfrm>
              <a:off x="6942396" y="3778027"/>
              <a:ext cx="142884" cy="14446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13" name="Oval 12">
              <a:extLst>
                <a:ext uri="{FF2B5EF4-FFF2-40B4-BE49-F238E27FC236}">
                  <a16:creationId xmlns:a16="http://schemas.microsoft.com/office/drawing/2014/main" id="{AE7F96BF-B545-CE12-15A6-F7AD920F9F03}"/>
                </a:ext>
              </a:extLst>
            </p:cNvPr>
            <p:cNvSpPr/>
            <p:nvPr/>
          </p:nvSpPr>
          <p:spPr>
            <a:xfrm>
              <a:off x="7671101" y="4066952"/>
              <a:ext cx="142884" cy="14287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14" name="Oval 13">
              <a:extLst>
                <a:ext uri="{FF2B5EF4-FFF2-40B4-BE49-F238E27FC236}">
                  <a16:creationId xmlns:a16="http://schemas.microsoft.com/office/drawing/2014/main" id="{F18E10C2-071F-03B9-3C43-6337B4C76AB9}"/>
                </a:ext>
              </a:extLst>
            </p:cNvPr>
            <p:cNvSpPr/>
            <p:nvPr/>
          </p:nvSpPr>
          <p:spPr>
            <a:xfrm>
              <a:off x="7526630" y="4570190"/>
              <a:ext cx="144471" cy="14446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15" name="Oval 14">
              <a:extLst>
                <a:ext uri="{FF2B5EF4-FFF2-40B4-BE49-F238E27FC236}">
                  <a16:creationId xmlns:a16="http://schemas.microsoft.com/office/drawing/2014/main" id="{371F40C7-8C3E-83AC-5473-E272A81024CE}"/>
                </a:ext>
              </a:extLst>
            </p:cNvPr>
            <p:cNvSpPr/>
            <p:nvPr/>
          </p:nvSpPr>
          <p:spPr>
            <a:xfrm>
              <a:off x="8093401" y="4714652"/>
              <a:ext cx="144472" cy="14446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16" name="Oval 15">
              <a:extLst>
                <a:ext uri="{FF2B5EF4-FFF2-40B4-BE49-F238E27FC236}">
                  <a16:creationId xmlns:a16="http://schemas.microsoft.com/office/drawing/2014/main" id="{A60DA490-1C8D-FD30-AE89-81AC5F5F4B62}"/>
                </a:ext>
              </a:extLst>
            </p:cNvPr>
            <p:cNvSpPr/>
            <p:nvPr/>
          </p:nvSpPr>
          <p:spPr>
            <a:xfrm>
              <a:off x="7085279" y="5317902"/>
              <a:ext cx="144471" cy="14287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17" name="Oval 16">
              <a:extLst>
                <a:ext uri="{FF2B5EF4-FFF2-40B4-BE49-F238E27FC236}">
                  <a16:creationId xmlns:a16="http://schemas.microsoft.com/office/drawing/2014/main" id="{30AC3760-C408-142D-0DB6-368D9F44B9D1}"/>
                </a:ext>
              </a:extLst>
            </p:cNvPr>
            <p:cNvSpPr/>
            <p:nvPr/>
          </p:nvSpPr>
          <p:spPr>
            <a:xfrm>
              <a:off x="7958456" y="5173440"/>
              <a:ext cx="144471" cy="14446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18" name="Oval 17">
              <a:extLst>
                <a:ext uri="{FF2B5EF4-FFF2-40B4-BE49-F238E27FC236}">
                  <a16:creationId xmlns:a16="http://schemas.microsoft.com/office/drawing/2014/main" id="{FB4DB703-CE16-B5CE-30DF-FDD739223D95}"/>
                </a:ext>
              </a:extLst>
            </p:cNvPr>
            <p:cNvSpPr/>
            <p:nvPr/>
          </p:nvSpPr>
          <p:spPr>
            <a:xfrm>
              <a:off x="8453786" y="5186140"/>
              <a:ext cx="144471" cy="14446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19" name="Oval 18">
              <a:extLst>
                <a:ext uri="{FF2B5EF4-FFF2-40B4-BE49-F238E27FC236}">
                  <a16:creationId xmlns:a16="http://schemas.microsoft.com/office/drawing/2014/main" id="{4E272E28-D895-B66C-1B9D-C06DB0B30E4F}"/>
                </a:ext>
              </a:extLst>
            </p:cNvPr>
            <p:cNvSpPr/>
            <p:nvPr/>
          </p:nvSpPr>
          <p:spPr>
            <a:xfrm>
              <a:off x="8607782" y="4425727"/>
              <a:ext cx="142884" cy="14446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20" name="Oval 19">
              <a:extLst>
                <a:ext uri="{FF2B5EF4-FFF2-40B4-BE49-F238E27FC236}">
                  <a16:creationId xmlns:a16="http://schemas.microsoft.com/office/drawing/2014/main" id="{5D8C3BA2-6F5F-3201-E3AD-959A25C0AD22}"/>
                </a:ext>
              </a:extLst>
            </p:cNvPr>
            <p:cNvSpPr/>
            <p:nvPr/>
          </p:nvSpPr>
          <p:spPr>
            <a:xfrm>
              <a:off x="9101524" y="5389340"/>
              <a:ext cx="144471" cy="14446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21" name="Oval 20">
              <a:extLst>
                <a:ext uri="{FF2B5EF4-FFF2-40B4-BE49-F238E27FC236}">
                  <a16:creationId xmlns:a16="http://schemas.microsoft.com/office/drawing/2014/main" id="{7F2D795A-571F-1582-DE0B-FE077938D7F7}"/>
                </a:ext>
              </a:extLst>
            </p:cNvPr>
            <p:cNvSpPr/>
            <p:nvPr/>
          </p:nvSpPr>
          <p:spPr>
            <a:xfrm>
              <a:off x="9966763" y="5028977"/>
              <a:ext cx="142884" cy="144463"/>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22" name="Oval 21">
              <a:extLst>
                <a:ext uri="{FF2B5EF4-FFF2-40B4-BE49-F238E27FC236}">
                  <a16:creationId xmlns:a16="http://schemas.microsoft.com/office/drawing/2014/main" id="{2FE3B4F1-AB4B-9F79-E20A-46E9CFC578FA}"/>
                </a:ext>
              </a:extLst>
            </p:cNvPr>
            <p:cNvSpPr/>
            <p:nvPr/>
          </p:nvSpPr>
          <p:spPr>
            <a:xfrm>
              <a:off x="10614501" y="3201765"/>
              <a:ext cx="144472" cy="14446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gr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heel(1)">
                                      <p:cBhvr>
                                        <p:cTn id="7" dur="2000"/>
                                        <p:tgtEl>
                                          <p:spTgt spid="6"/>
                                        </p:tgtEl>
                                      </p:cBhvr>
                                    </p:animEffect>
                                  </p:childTnLst>
                                </p:cTn>
                              </p:par>
                            </p:childTnLst>
                          </p:cTn>
                        </p:par>
                        <p:par>
                          <p:cTn id="8" fill="hold" nodeType="afterGroup">
                            <p:stCondLst>
                              <p:cond delay="20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1000" fill="hold"/>
                                        <p:tgtEl>
                                          <p:spTgt spid="7"/>
                                        </p:tgtEl>
                                        <p:attrNameLst>
                                          <p:attrName>ppt_x</p:attrName>
                                        </p:attrNameLst>
                                      </p:cBhvr>
                                      <p:tavLst>
                                        <p:tav tm="0">
                                          <p:val>
                                            <p:strVal val="0-#ppt_w/2"/>
                                          </p:val>
                                        </p:tav>
                                        <p:tav tm="100000">
                                          <p:val>
                                            <p:strVal val="#ppt_x"/>
                                          </p:val>
                                        </p:tav>
                                      </p:tavLst>
                                    </p:anim>
                                    <p:anim calcmode="lin" valueType="num">
                                      <p:cBhvr additive="base">
                                        <p:cTn id="12" dur="1000" fill="hold"/>
                                        <p:tgtEl>
                                          <p:spTgt spid="7"/>
                                        </p:tgtEl>
                                        <p:attrNameLst>
                                          <p:attrName>ppt_y</p:attrName>
                                        </p:attrNameLst>
                                      </p:cBhvr>
                                      <p:tavLst>
                                        <p:tav tm="0">
                                          <p:val>
                                            <p:strVal val="#ppt_y"/>
                                          </p:val>
                                        </p:tav>
                                        <p:tav tm="100000">
                                          <p:val>
                                            <p:strVal val="#ppt_y"/>
                                          </p:val>
                                        </p:tav>
                                      </p:tavLst>
                                    </p:anim>
                                  </p:childTnLst>
                                </p:cTn>
                              </p:par>
                            </p:childTnLst>
                          </p:cTn>
                        </p:par>
                        <p:par>
                          <p:cTn id="13" fill="hold" nodeType="afterGroup">
                            <p:stCondLst>
                              <p:cond delay="3000"/>
                            </p:stCondLst>
                            <p:childTnLst>
                              <p:par>
                                <p:cTn id="14" presetID="42" presetClass="entr" presetSubtype="0" fill="hold" grpId="0"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1000"/>
                                        <p:tgtEl>
                                          <p:spTgt spid="2"/>
                                        </p:tgtEl>
                                      </p:cBhvr>
                                    </p:animEffect>
                                    <p:anim calcmode="lin" valueType="num">
                                      <p:cBhvr>
                                        <p:cTn id="17" dur="1000" fill="hold"/>
                                        <p:tgtEl>
                                          <p:spTgt spid="2"/>
                                        </p:tgtEl>
                                        <p:attrNameLst>
                                          <p:attrName>ppt_x</p:attrName>
                                        </p:attrNameLst>
                                      </p:cBhvr>
                                      <p:tavLst>
                                        <p:tav tm="0">
                                          <p:val>
                                            <p:strVal val="#ppt_x"/>
                                          </p:val>
                                        </p:tav>
                                        <p:tav tm="100000">
                                          <p:val>
                                            <p:strVal val="#ppt_x"/>
                                          </p:val>
                                        </p:tav>
                                      </p:tavLst>
                                    </p:anim>
                                    <p:anim calcmode="lin" valueType="num">
                                      <p:cBhvr>
                                        <p:cTn id="18" dur="1000" fill="hold"/>
                                        <p:tgtEl>
                                          <p:spTgt spid="2"/>
                                        </p:tgtEl>
                                        <p:attrNameLst>
                                          <p:attrName>ppt_y</p:attrName>
                                        </p:attrNameLst>
                                      </p:cBhvr>
                                      <p:tavLst>
                                        <p:tav tm="0">
                                          <p:val>
                                            <p:strVal val="#ppt_y+.1"/>
                                          </p:val>
                                        </p:tav>
                                        <p:tav tm="100000">
                                          <p:val>
                                            <p:strVal val="#ppt_y"/>
                                          </p:val>
                                        </p:tav>
                                      </p:tavLst>
                                    </p:anim>
                                  </p:childTnLst>
                                </p:cTn>
                              </p:par>
                            </p:childTnLst>
                          </p:cTn>
                        </p:par>
                        <p:par>
                          <p:cTn id="19" fill="hold" nodeType="afterGroup">
                            <p:stCondLst>
                              <p:cond delay="4000"/>
                            </p:stCondLst>
                            <p:childTnLst>
                              <p:par>
                                <p:cTn id="20" presetID="21" presetClass="entr" presetSubtype="1" fill="hold" nodeType="after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heel(1)">
                                      <p:cBhvr>
                                        <p:cTn id="22" dur="2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6" name="Text Placeholder 2">
            <a:extLst>
              <a:ext uri="{FF2B5EF4-FFF2-40B4-BE49-F238E27FC236}">
                <a16:creationId xmlns:a16="http://schemas.microsoft.com/office/drawing/2014/main" id="{7BF5E5C1-AD71-DC49-8EFF-33AA41CA40FF}"/>
              </a:ext>
            </a:extLst>
          </p:cNvPr>
          <p:cNvSpPr>
            <a:spLocks noGrp="1" noChangeArrowheads="1"/>
          </p:cNvSpPr>
          <p:nvPr>
            <p:ph type="body" sz="quarter" idx="4294967295"/>
          </p:nvPr>
        </p:nvSpPr>
        <p:spPr bwMode="auto">
          <a:xfrm>
            <a:off x="249238" y="188913"/>
            <a:ext cx="9658350" cy="4318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b="1">
                <a:latin typeface="Century Gothic" panose="020B0502020202020204" pitchFamily="34" charset="0"/>
              </a:rPr>
              <a:t>Teams: </a:t>
            </a:r>
            <a:r>
              <a:rPr lang="en-NZ" altLang="en-US" sz="1800">
                <a:latin typeface="Century Gothic" panose="020B0502020202020204" pitchFamily="34" charset="0"/>
              </a:rPr>
              <a:t>Discussion - Analysing a Team</a:t>
            </a:r>
          </a:p>
        </p:txBody>
      </p:sp>
      <p:sp>
        <p:nvSpPr>
          <p:cNvPr id="6" name="Freeform 34">
            <a:extLst>
              <a:ext uri="{FF2B5EF4-FFF2-40B4-BE49-F238E27FC236}">
                <a16:creationId xmlns:a16="http://schemas.microsoft.com/office/drawing/2014/main" id="{3E065C8F-7F81-597F-55E9-240553FC92E0}"/>
              </a:ext>
            </a:extLst>
          </p:cNvPr>
          <p:cNvSpPr>
            <a:spLocks noEditPoints="1"/>
          </p:cNvSpPr>
          <p:nvPr/>
        </p:nvSpPr>
        <p:spPr bwMode="auto">
          <a:xfrm>
            <a:off x="4625975" y="147638"/>
            <a:ext cx="825500" cy="617537"/>
          </a:xfrm>
          <a:custGeom>
            <a:avLst/>
            <a:gdLst>
              <a:gd name="T0" fmla="*/ 1208380828 w 486"/>
              <a:gd name="T1" fmla="*/ 804311405 h 364"/>
              <a:gd name="T2" fmla="*/ 1124747147 w 486"/>
              <a:gd name="T3" fmla="*/ 492964179 h 364"/>
              <a:gd name="T4" fmla="*/ 1046880076 w 486"/>
              <a:gd name="T5" fmla="*/ 804311405 h 364"/>
              <a:gd name="T6" fmla="*/ 850769472 w 486"/>
              <a:gd name="T7" fmla="*/ 1034937723 h 364"/>
              <a:gd name="T8" fmla="*/ 1387188205 w 486"/>
              <a:gd name="T9" fmla="*/ 1049351444 h 364"/>
              <a:gd name="T10" fmla="*/ 1251641444 w 486"/>
              <a:gd name="T11" fmla="*/ 899444337 h 364"/>
              <a:gd name="T12" fmla="*/ 1124747147 w 486"/>
              <a:gd name="T13" fmla="*/ 521793317 h 364"/>
              <a:gd name="T14" fmla="*/ 1124747147 w 486"/>
              <a:gd name="T15" fmla="*/ 815842721 h 364"/>
              <a:gd name="T16" fmla="*/ 879609317 w 486"/>
              <a:gd name="T17" fmla="*/ 1023406407 h 364"/>
              <a:gd name="T18" fmla="*/ 1012271923 w 486"/>
              <a:gd name="T19" fmla="*/ 922506969 h 364"/>
              <a:gd name="T20" fmla="*/ 1124747147 w 486"/>
              <a:gd name="T21" fmla="*/ 841787758 h 364"/>
              <a:gd name="T22" fmla="*/ 1242988981 w 486"/>
              <a:gd name="T23" fmla="*/ 925389374 h 364"/>
              <a:gd name="T24" fmla="*/ 1372767433 w 486"/>
              <a:gd name="T25" fmla="*/ 1023406407 h 364"/>
              <a:gd name="T26" fmla="*/ 928636543 w 486"/>
              <a:gd name="T27" fmla="*/ 622692755 h 364"/>
              <a:gd name="T28" fmla="*/ 943057315 w 486"/>
              <a:gd name="T29" fmla="*/ 619808654 h 364"/>
              <a:gd name="T30" fmla="*/ 925752389 w 486"/>
              <a:gd name="T31" fmla="*/ 510262001 h 364"/>
              <a:gd name="T32" fmla="*/ 856537781 w 486"/>
              <a:gd name="T33" fmla="*/ 106664248 h 364"/>
              <a:gd name="T34" fmla="*/ 588328415 w 486"/>
              <a:gd name="T35" fmla="*/ 0 h 364"/>
              <a:gd name="T36" fmla="*/ 493158116 w 486"/>
              <a:gd name="T37" fmla="*/ 394948842 h 364"/>
              <a:gd name="T38" fmla="*/ 444130890 w 486"/>
              <a:gd name="T39" fmla="*/ 544855949 h 364"/>
              <a:gd name="T40" fmla="*/ 599865032 w 486"/>
              <a:gd name="T41" fmla="*/ 412244968 h 364"/>
              <a:gd name="T42" fmla="*/ 833466245 w 486"/>
              <a:gd name="T43" fmla="*/ 516026811 h 364"/>
              <a:gd name="T44" fmla="*/ 845001164 w 486"/>
              <a:gd name="T45" fmla="*/ 490081774 h 364"/>
              <a:gd name="T46" fmla="*/ 654660567 w 486"/>
              <a:gd name="T47" fmla="*/ 374768615 h 364"/>
              <a:gd name="T48" fmla="*/ 591212569 w 486"/>
              <a:gd name="T49" fmla="*/ 383417526 h 364"/>
              <a:gd name="T50" fmla="*/ 576793496 w 486"/>
              <a:gd name="T51" fmla="*/ 400713652 h 364"/>
              <a:gd name="T52" fmla="*/ 521997961 w 486"/>
              <a:gd name="T53" fmla="*/ 386299931 h 364"/>
              <a:gd name="T54" fmla="*/ 513345498 w 486"/>
              <a:gd name="T55" fmla="*/ 371886210 h 364"/>
              <a:gd name="T56" fmla="*/ 588328415 w 486"/>
              <a:gd name="T57" fmla="*/ 25945037 h 364"/>
              <a:gd name="T58" fmla="*/ 795973937 w 486"/>
              <a:gd name="T59" fmla="*/ 141258196 h 364"/>
              <a:gd name="T60" fmla="*/ 1064183303 w 486"/>
              <a:gd name="T61" fmla="*/ 311345529 h 364"/>
              <a:gd name="T62" fmla="*/ 896912544 w 486"/>
              <a:gd name="T63" fmla="*/ 498730685 h 364"/>
              <a:gd name="T64" fmla="*/ 856537781 w 486"/>
              <a:gd name="T65" fmla="*/ 498730685 h 364"/>
              <a:gd name="T66" fmla="*/ 400871972 w 486"/>
              <a:gd name="T67" fmla="*/ 899444337 h 364"/>
              <a:gd name="T68" fmla="*/ 409522737 w 486"/>
              <a:gd name="T69" fmla="*/ 668818019 h 364"/>
              <a:gd name="T70" fmla="*/ 141315069 w 486"/>
              <a:gd name="T71" fmla="*/ 668818019 h 364"/>
              <a:gd name="T72" fmla="*/ 155734142 w 486"/>
              <a:gd name="T73" fmla="*/ 896561932 h 364"/>
              <a:gd name="T74" fmla="*/ 14419073 w 486"/>
              <a:gd name="T75" fmla="*/ 1049351444 h 364"/>
              <a:gd name="T76" fmla="*/ 550837806 w 486"/>
              <a:gd name="T77" fmla="*/ 1034937723 h 364"/>
              <a:gd name="T78" fmla="*/ 170153215 w 486"/>
              <a:gd name="T79" fmla="*/ 668818019 h 364"/>
              <a:gd name="T80" fmla="*/ 380682892 w 486"/>
              <a:gd name="T81" fmla="*/ 668818019 h 364"/>
              <a:gd name="T82" fmla="*/ 170153215 w 486"/>
              <a:gd name="T83" fmla="*/ 668818019 h 364"/>
              <a:gd name="T84" fmla="*/ 161502451 w 486"/>
              <a:gd name="T85" fmla="*/ 922506969 h 364"/>
              <a:gd name="T86" fmla="*/ 222064596 w 486"/>
              <a:gd name="T87" fmla="*/ 824489935 h 364"/>
              <a:gd name="T88" fmla="*/ 331655666 w 486"/>
              <a:gd name="T89" fmla="*/ 824489935 h 364"/>
              <a:gd name="T90" fmla="*/ 395103664 w 486"/>
              <a:gd name="T91" fmla="*/ 925389374 h 364"/>
              <a:gd name="T92" fmla="*/ 28839845 w 486"/>
              <a:gd name="T93" fmla="*/ 1023406407 h 36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86" h="364">
                <a:moveTo>
                  <a:pt x="434" y="312"/>
                </a:moveTo>
                <a:cubicBezTo>
                  <a:pt x="423" y="309"/>
                  <a:pt x="419" y="290"/>
                  <a:pt x="419" y="279"/>
                </a:cubicBezTo>
                <a:cubicBezTo>
                  <a:pt x="429" y="267"/>
                  <a:pt x="437" y="250"/>
                  <a:pt x="437" y="232"/>
                </a:cubicBezTo>
                <a:cubicBezTo>
                  <a:pt x="437" y="195"/>
                  <a:pt x="419" y="171"/>
                  <a:pt x="390" y="171"/>
                </a:cubicBezTo>
                <a:cubicBezTo>
                  <a:pt x="362" y="171"/>
                  <a:pt x="344" y="195"/>
                  <a:pt x="344" y="232"/>
                </a:cubicBezTo>
                <a:cubicBezTo>
                  <a:pt x="344" y="251"/>
                  <a:pt x="352" y="268"/>
                  <a:pt x="363" y="279"/>
                </a:cubicBezTo>
                <a:cubicBezTo>
                  <a:pt x="362" y="293"/>
                  <a:pt x="358" y="308"/>
                  <a:pt x="348" y="311"/>
                </a:cubicBezTo>
                <a:cubicBezTo>
                  <a:pt x="304" y="320"/>
                  <a:pt x="295" y="342"/>
                  <a:pt x="295" y="359"/>
                </a:cubicBezTo>
                <a:cubicBezTo>
                  <a:pt x="295" y="362"/>
                  <a:pt x="297" y="364"/>
                  <a:pt x="300" y="364"/>
                </a:cubicBezTo>
                <a:cubicBezTo>
                  <a:pt x="481" y="364"/>
                  <a:pt x="481" y="364"/>
                  <a:pt x="481" y="364"/>
                </a:cubicBezTo>
                <a:cubicBezTo>
                  <a:pt x="483" y="364"/>
                  <a:pt x="486" y="362"/>
                  <a:pt x="486" y="359"/>
                </a:cubicBezTo>
                <a:cubicBezTo>
                  <a:pt x="486" y="343"/>
                  <a:pt x="477" y="321"/>
                  <a:pt x="434" y="312"/>
                </a:cubicBezTo>
                <a:close/>
                <a:moveTo>
                  <a:pt x="354" y="232"/>
                </a:moveTo>
                <a:cubicBezTo>
                  <a:pt x="354" y="185"/>
                  <a:pt x="382" y="181"/>
                  <a:pt x="390" y="181"/>
                </a:cubicBezTo>
                <a:cubicBezTo>
                  <a:pt x="399" y="181"/>
                  <a:pt x="427" y="185"/>
                  <a:pt x="427" y="232"/>
                </a:cubicBezTo>
                <a:cubicBezTo>
                  <a:pt x="427" y="261"/>
                  <a:pt x="408" y="283"/>
                  <a:pt x="390" y="283"/>
                </a:cubicBezTo>
                <a:cubicBezTo>
                  <a:pt x="373" y="283"/>
                  <a:pt x="354" y="261"/>
                  <a:pt x="354" y="232"/>
                </a:cubicBezTo>
                <a:close/>
                <a:moveTo>
                  <a:pt x="305" y="355"/>
                </a:moveTo>
                <a:cubicBezTo>
                  <a:pt x="307" y="338"/>
                  <a:pt x="323" y="326"/>
                  <a:pt x="351" y="320"/>
                </a:cubicBezTo>
                <a:cubicBezTo>
                  <a:pt x="351" y="320"/>
                  <a:pt x="351" y="320"/>
                  <a:pt x="351" y="320"/>
                </a:cubicBezTo>
                <a:cubicBezTo>
                  <a:pt x="364" y="316"/>
                  <a:pt x="370" y="301"/>
                  <a:pt x="372" y="286"/>
                </a:cubicBezTo>
                <a:cubicBezTo>
                  <a:pt x="377" y="290"/>
                  <a:pt x="384" y="292"/>
                  <a:pt x="390" y="292"/>
                </a:cubicBezTo>
                <a:cubicBezTo>
                  <a:pt x="397" y="292"/>
                  <a:pt x="404" y="290"/>
                  <a:pt x="410" y="286"/>
                </a:cubicBezTo>
                <a:cubicBezTo>
                  <a:pt x="412" y="302"/>
                  <a:pt x="418" y="317"/>
                  <a:pt x="431" y="321"/>
                </a:cubicBezTo>
                <a:cubicBezTo>
                  <a:pt x="431" y="321"/>
                  <a:pt x="431" y="321"/>
                  <a:pt x="432" y="321"/>
                </a:cubicBezTo>
                <a:cubicBezTo>
                  <a:pt x="459" y="326"/>
                  <a:pt x="474" y="338"/>
                  <a:pt x="476" y="355"/>
                </a:cubicBezTo>
                <a:lnTo>
                  <a:pt x="305" y="355"/>
                </a:lnTo>
                <a:close/>
                <a:moveTo>
                  <a:pt x="322" y="216"/>
                </a:moveTo>
                <a:cubicBezTo>
                  <a:pt x="323" y="216"/>
                  <a:pt x="323" y="216"/>
                  <a:pt x="324" y="216"/>
                </a:cubicBezTo>
                <a:cubicBezTo>
                  <a:pt x="325" y="216"/>
                  <a:pt x="327" y="216"/>
                  <a:pt x="327" y="215"/>
                </a:cubicBezTo>
                <a:cubicBezTo>
                  <a:pt x="329" y="214"/>
                  <a:pt x="330" y="212"/>
                  <a:pt x="329" y="210"/>
                </a:cubicBezTo>
                <a:cubicBezTo>
                  <a:pt x="329" y="210"/>
                  <a:pt x="322" y="195"/>
                  <a:pt x="321" y="177"/>
                </a:cubicBezTo>
                <a:cubicBezTo>
                  <a:pt x="355" y="168"/>
                  <a:pt x="378" y="140"/>
                  <a:pt x="378" y="108"/>
                </a:cubicBezTo>
                <a:cubicBezTo>
                  <a:pt x="378" y="69"/>
                  <a:pt x="342" y="37"/>
                  <a:pt x="297" y="37"/>
                </a:cubicBezTo>
                <a:cubicBezTo>
                  <a:pt x="290" y="37"/>
                  <a:pt x="283" y="37"/>
                  <a:pt x="277" y="39"/>
                </a:cubicBezTo>
                <a:cubicBezTo>
                  <a:pt x="263" y="15"/>
                  <a:pt x="235" y="0"/>
                  <a:pt x="204" y="0"/>
                </a:cubicBezTo>
                <a:cubicBezTo>
                  <a:pt x="159" y="0"/>
                  <a:pt x="123" y="32"/>
                  <a:pt x="123" y="71"/>
                </a:cubicBezTo>
                <a:cubicBezTo>
                  <a:pt x="123" y="100"/>
                  <a:pt x="142" y="125"/>
                  <a:pt x="171" y="137"/>
                </a:cubicBezTo>
                <a:cubicBezTo>
                  <a:pt x="170" y="163"/>
                  <a:pt x="154" y="183"/>
                  <a:pt x="154" y="183"/>
                </a:cubicBezTo>
                <a:cubicBezTo>
                  <a:pt x="153" y="185"/>
                  <a:pt x="153" y="188"/>
                  <a:pt x="154" y="189"/>
                </a:cubicBezTo>
                <a:cubicBezTo>
                  <a:pt x="156" y="191"/>
                  <a:pt x="158" y="191"/>
                  <a:pt x="160" y="191"/>
                </a:cubicBezTo>
                <a:cubicBezTo>
                  <a:pt x="185" y="179"/>
                  <a:pt x="201" y="164"/>
                  <a:pt x="208" y="143"/>
                </a:cubicBezTo>
                <a:cubicBezTo>
                  <a:pt x="214" y="142"/>
                  <a:pt x="219" y="142"/>
                  <a:pt x="224" y="141"/>
                </a:cubicBezTo>
                <a:cubicBezTo>
                  <a:pt x="237" y="163"/>
                  <a:pt x="261" y="177"/>
                  <a:pt x="289" y="179"/>
                </a:cubicBezTo>
                <a:cubicBezTo>
                  <a:pt x="296" y="193"/>
                  <a:pt x="306" y="205"/>
                  <a:pt x="322" y="216"/>
                </a:cubicBezTo>
                <a:close/>
                <a:moveTo>
                  <a:pt x="293" y="170"/>
                </a:moveTo>
                <a:cubicBezTo>
                  <a:pt x="266" y="169"/>
                  <a:pt x="242" y="155"/>
                  <a:pt x="231" y="133"/>
                </a:cubicBezTo>
                <a:cubicBezTo>
                  <a:pt x="230" y="131"/>
                  <a:pt x="228" y="130"/>
                  <a:pt x="227" y="130"/>
                </a:cubicBezTo>
                <a:cubicBezTo>
                  <a:pt x="226" y="130"/>
                  <a:pt x="226" y="130"/>
                  <a:pt x="225" y="131"/>
                </a:cubicBezTo>
                <a:cubicBezTo>
                  <a:pt x="219" y="132"/>
                  <a:pt x="212" y="133"/>
                  <a:pt x="205" y="133"/>
                </a:cubicBezTo>
                <a:cubicBezTo>
                  <a:pt x="202" y="133"/>
                  <a:pt x="201" y="135"/>
                  <a:pt x="200" y="137"/>
                </a:cubicBezTo>
                <a:cubicBezTo>
                  <a:pt x="200" y="138"/>
                  <a:pt x="200" y="138"/>
                  <a:pt x="200" y="139"/>
                </a:cubicBezTo>
                <a:cubicBezTo>
                  <a:pt x="195" y="154"/>
                  <a:pt x="185" y="165"/>
                  <a:pt x="170" y="175"/>
                </a:cubicBezTo>
                <a:cubicBezTo>
                  <a:pt x="175" y="165"/>
                  <a:pt x="180" y="150"/>
                  <a:pt x="181" y="134"/>
                </a:cubicBezTo>
                <a:cubicBezTo>
                  <a:pt x="181" y="134"/>
                  <a:pt x="181" y="134"/>
                  <a:pt x="181" y="134"/>
                </a:cubicBezTo>
                <a:cubicBezTo>
                  <a:pt x="181" y="132"/>
                  <a:pt x="180" y="130"/>
                  <a:pt x="178" y="129"/>
                </a:cubicBezTo>
                <a:cubicBezTo>
                  <a:pt x="150" y="120"/>
                  <a:pt x="132" y="97"/>
                  <a:pt x="132" y="71"/>
                </a:cubicBezTo>
                <a:cubicBezTo>
                  <a:pt x="132" y="37"/>
                  <a:pt x="164" y="9"/>
                  <a:pt x="204" y="9"/>
                </a:cubicBezTo>
                <a:cubicBezTo>
                  <a:pt x="233" y="9"/>
                  <a:pt x="259" y="24"/>
                  <a:pt x="270" y="47"/>
                </a:cubicBezTo>
                <a:cubicBezTo>
                  <a:pt x="271" y="48"/>
                  <a:pt x="273" y="49"/>
                  <a:pt x="276" y="49"/>
                </a:cubicBezTo>
                <a:cubicBezTo>
                  <a:pt x="282" y="47"/>
                  <a:pt x="290" y="46"/>
                  <a:pt x="297" y="46"/>
                </a:cubicBezTo>
                <a:cubicBezTo>
                  <a:pt x="337" y="46"/>
                  <a:pt x="369" y="74"/>
                  <a:pt x="369" y="108"/>
                </a:cubicBezTo>
                <a:cubicBezTo>
                  <a:pt x="369" y="137"/>
                  <a:pt x="347" y="162"/>
                  <a:pt x="315" y="169"/>
                </a:cubicBezTo>
                <a:cubicBezTo>
                  <a:pt x="313" y="169"/>
                  <a:pt x="311" y="171"/>
                  <a:pt x="311" y="173"/>
                </a:cubicBezTo>
                <a:cubicBezTo>
                  <a:pt x="311" y="183"/>
                  <a:pt x="313" y="191"/>
                  <a:pt x="315" y="198"/>
                </a:cubicBezTo>
                <a:cubicBezTo>
                  <a:pt x="306" y="190"/>
                  <a:pt x="301" y="182"/>
                  <a:pt x="297" y="173"/>
                </a:cubicBezTo>
                <a:cubicBezTo>
                  <a:pt x="296" y="171"/>
                  <a:pt x="295" y="170"/>
                  <a:pt x="293" y="170"/>
                </a:cubicBezTo>
                <a:close/>
                <a:moveTo>
                  <a:pt x="139" y="312"/>
                </a:moveTo>
                <a:cubicBezTo>
                  <a:pt x="128" y="309"/>
                  <a:pt x="124" y="290"/>
                  <a:pt x="124" y="279"/>
                </a:cubicBezTo>
                <a:cubicBezTo>
                  <a:pt x="135" y="267"/>
                  <a:pt x="142" y="250"/>
                  <a:pt x="142" y="232"/>
                </a:cubicBezTo>
                <a:cubicBezTo>
                  <a:pt x="142" y="195"/>
                  <a:pt x="124" y="171"/>
                  <a:pt x="96" y="171"/>
                </a:cubicBezTo>
                <a:cubicBezTo>
                  <a:pt x="67" y="171"/>
                  <a:pt x="49" y="195"/>
                  <a:pt x="49" y="232"/>
                </a:cubicBezTo>
                <a:cubicBezTo>
                  <a:pt x="49" y="251"/>
                  <a:pt x="57" y="268"/>
                  <a:pt x="68" y="279"/>
                </a:cubicBezTo>
                <a:cubicBezTo>
                  <a:pt x="67" y="293"/>
                  <a:pt x="63" y="308"/>
                  <a:pt x="54" y="311"/>
                </a:cubicBezTo>
                <a:cubicBezTo>
                  <a:pt x="10" y="320"/>
                  <a:pt x="0" y="342"/>
                  <a:pt x="0" y="359"/>
                </a:cubicBezTo>
                <a:cubicBezTo>
                  <a:pt x="0" y="362"/>
                  <a:pt x="3" y="364"/>
                  <a:pt x="5" y="364"/>
                </a:cubicBezTo>
                <a:cubicBezTo>
                  <a:pt x="186" y="364"/>
                  <a:pt x="186" y="364"/>
                  <a:pt x="186" y="364"/>
                </a:cubicBezTo>
                <a:cubicBezTo>
                  <a:pt x="189" y="364"/>
                  <a:pt x="191" y="362"/>
                  <a:pt x="191" y="359"/>
                </a:cubicBezTo>
                <a:cubicBezTo>
                  <a:pt x="191" y="343"/>
                  <a:pt x="182" y="321"/>
                  <a:pt x="139" y="312"/>
                </a:cubicBezTo>
                <a:close/>
                <a:moveTo>
                  <a:pt x="59" y="232"/>
                </a:moveTo>
                <a:cubicBezTo>
                  <a:pt x="59" y="185"/>
                  <a:pt x="87" y="181"/>
                  <a:pt x="96" y="181"/>
                </a:cubicBezTo>
                <a:cubicBezTo>
                  <a:pt x="104" y="181"/>
                  <a:pt x="132" y="185"/>
                  <a:pt x="132" y="232"/>
                </a:cubicBezTo>
                <a:cubicBezTo>
                  <a:pt x="132" y="261"/>
                  <a:pt x="113" y="283"/>
                  <a:pt x="96" y="283"/>
                </a:cubicBezTo>
                <a:cubicBezTo>
                  <a:pt x="78" y="283"/>
                  <a:pt x="59" y="261"/>
                  <a:pt x="59" y="232"/>
                </a:cubicBezTo>
                <a:close/>
                <a:moveTo>
                  <a:pt x="10" y="355"/>
                </a:moveTo>
                <a:cubicBezTo>
                  <a:pt x="12" y="338"/>
                  <a:pt x="28" y="326"/>
                  <a:pt x="56" y="320"/>
                </a:cubicBezTo>
                <a:cubicBezTo>
                  <a:pt x="56" y="320"/>
                  <a:pt x="56" y="320"/>
                  <a:pt x="56" y="320"/>
                </a:cubicBezTo>
                <a:cubicBezTo>
                  <a:pt x="69" y="316"/>
                  <a:pt x="75" y="301"/>
                  <a:pt x="77" y="286"/>
                </a:cubicBezTo>
                <a:cubicBezTo>
                  <a:pt x="83" y="290"/>
                  <a:pt x="89" y="292"/>
                  <a:pt x="96" y="292"/>
                </a:cubicBezTo>
                <a:cubicBezTo>
                  <a:pt x="102" y="292"/>
                  <a:pt x="109" y="290"/>
                  <a:pt x="115" y="286"/>
                </a:cubicBezTo>
                <a:cubicBezTo>
                  <a:pt x="117" y="302"/>
                  <a:pt x="123" y="317"/>
                  <a:pt x="136" y="321"/>
                </a:cubicBezTo>
                <a:cubicBezTo>
                  <a:pt x="137" y="321"/>
                  <a:pt x="137" y="321"/>
                  <a:pt x="137" y="321"/>
                </a:cubicBezTo>
                <a:cubicBezTo>
                  <a:pt x="164" y="326"/>
                  <a:pt x="179" y="338"/>
                  <a:pt x="181" y="355"/>
                </a:cubicBezTo>
                <a:lnTo>
                  <a:pt x="10" y="355"/>
                </a:lnTo>
                <a:close/>
              </a:path>
            </a:pathLst>
          </a:custGeom>
          <a:solidFill>
            <a:srgbClr val="7BC716"/>
          </a:solidFill>
          <a:ln w="9525">
            <a:solidFill>
              <a:srgbClr val="7BC716"/>
            </a:solidFill>
            <a:round/>
            <a:headEnd/>
            <a:tailEnd/>
          </a:ln>
        </p:spPr>
        <p:txBody>
          <a:bodyPr lIns="68580" tIns="34290" rIns="68580" bIns="34290"/>
          <a:lstStyle/>
          <a:p>
            <a:endParaRPr lang="en-NZ"/>
          </a:p>
        </p:txBody>
      </p:sp>
      <p:sp>
        <p:nvSpPr>
          <p:cNvPr id="7" name="Prostokąt zaokrąglony 4">
            <a:extLst>
              <a:ext uri="{FF2B5EF4-FFF2-40B4-BE49-F238E27FC236}">
                <a16:creationId xmlns:a16="http://schemas.microsoft.com/office/drawing/2014/main" id="{8A1C95B5-F1C7-E44E-0E00-569CC3F4F550}"/>
              </a:ext>
            </a:extLst>
          </p:cNvPr>
          <p:cNvSpPr/>
          <p:nvPr/>
        </p:nvSpPr>
        <p:spPr>
          <a:xfrm>
            <a:off x="-889000" y="874713"/>
            <a:ext cx="4473575" cy="898525"/>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algn="r" defTabSz="913203" eaLnBrk="1" fontAlgn="auto" hangingPunct="1">
              <a:spcBef>
                <a:spcPts val="0"/>
              </a:spcBef>
              <a:spcAft>
                <a:spcPts val="0"/>
              </a:spcAft>
              <a:defRPr/>
            </a:pPr>
            <a:r>
              <a:rPr lang="en-NZ" sz="2400" b="1">
                <a:latin typeface="Century Gothic" panose="020B0502020202020204" pitchFamily="34" charset="0"/>
              </a:rPr>
              <a:t>Group Discussion</a:t>
            </a:r>
          </a:p>
          <a:p>
            <a:pPr algn="r" defTabSz="913203" eaLnBrk="1" fontAlgn="auto" hangingPunct="1">
              <a:spcBef>
                <a:spcPts val="0"/>
              </a:spcBef>
              <a:spcAft>
                <a:spcPts val="0"/>
              </a:spcAft>
              <a:defRPr/>
            </a:pPr>
            <a:r>
              <a:rPr lang="en-NZ" sz="2000" b="1">
                <a:latin typeface="Century Gothic" panose="020B0502020202020204" pitchFamily="34" charset="0"/>
              </a:rPr>
              <a:t>Analysing a Sales Team</a:t>
            </a:r>
            <a:endParaRPr lang="pl-PL" sz="2000" b="1">
              <a:latin typeface="Century Gothic" panose="020B0502020202020204" pitchFamily="34" charset="0"/>
            </a:endParaRPr>
          </a:p>
        </p:txBody>
      </p:sp>
      <p:grpSp>
        <p:nvGrpSpPr>
          <p:cNvPr id="9" name="Group 8">
            <a:extLst>
              <a:ext uri="{FF2B5EF4-FFF2-40B4-BE49-F238E27FC236}">
                <a16:creationId xmlns:a16="http://schemas.microsoft.com/office/drawing/2014/main" id="{ABFB77F7-639D-592B-F508-F6B037BAFF1F}"/>
              </a:ext>
            </a:extLst>
          </p:cNvPr>
          <p:cNvGrpSpPr>
            <a:grpSpLocks/>
          </p:cNvGrpSpPr>
          <p:nvPr/>
        </p:nvGrpSpPr>
        <p:grpSpPr bwMode="auto">
          <a:xfrm>
            <a:off x="406400" y="2062163"/>
            <a:ext cx="3732213" cy="3829050"/>
            <a:chOff x="6447066" y="952277"/>
            <a:chExt cx="4967583" cy="5099050"/>
          </a:xfrm>
        </p:grpSpPr>
        <p:pic>
          <p:nvPicPr>
            <p:cNvPr id="231431" name="Obraz 9">
              <a:extLst>
                <a:ext uri="{FF2B5EF4-FFF2-40B4-BE49-F238E27FC236}">
                  <a16:creationId xmlns:a16="http://schemas.microsoft.com/office/drawing/2014/main" id="{6CB5C6CE-E994-5169-8E05-AB604046410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47066" y="952277"/>
              <a:ext cx="4967583" cy="509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Oval 3">
              <a:extLst>
                <a:ext uri="{FF2B5EF4-FFF2-40B4-BE49-F238E27FC236}">
                  <a16:creationId xmlns:a16="http://schemas.microsoft.com/office/drawing/2014/main" id="{7701668F-7AF2-236F-64E2-85B46EC31175}"/>
                </a:ext>
              </a:extLst>
            </p:cNvPr>
            <p:cNvSpPr/>
            <p:nvPr/>
          </p:nvSpPr>
          <p:spPr>
            <a:xfrm>
              <a:off x="7590181" y="1833829"/>
              <a:ext cx="143682" cy="14375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10" name="Oval 9">
              <a:extLst>
                <a:ext uri="{FF2B5EF4-FFF2-40B4-BE49-F238E27FC236}">
                  <a16:creationId xmlns:a16="http://schemas.microsoft.com/office/drawing/2014/main" id="{99CF9AA9-3B8B-3833-8BB9-932CE8EBF912}"/>
                </a:ext>
              </a:extLst>
            </p:cNvPr>
            <p:cNvSpPr/>
            <p:nvPr/>
          </p:nvSpPr>
          <p:spPr>
            <a:xfrm>
              <a:off x="6941500" y="3129732"/>
              <a:ext cx="143682" cy="14375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11" name="Oval 10">
              <a:extLst>
                <a:ext uri="{FF2B5EF4-FFF2-40B4-BE49-F238E27FC236}">
                  <a16:creationId xmlns:a16="http://schemas.microsoft.com/office/drawing/2014/main" id="{D91B681B-49E2-B552-1F72-C027F994C308}"/>
                </a:ext>
              </a:extLst>
            </p:cNvPr>
            <p:cNvSpPr/>
            <p:nvPr/>
          </p:nvSpPr>
          <p:spPr>
            <a:xfrm>
              <a:off x="7518340" y="3205837"/>
              <a:ext cx="143682" cy="14375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12" name="Oval 11">
              <a:extLst>
                <a:ext uri="{FF2B5EF4-FFF2-40B4-BE49-F238E27FC236}">
                  <a16:creationId xmlns:a16="http://schemas.microsoft.com/office/drawing/2014/main" id="{59AC61AF-4826-48EB-4420-8A8478381E97}"/>
                </a:ext>
              </a:extLst>
            </p:cNvPr>
            <p:cNvSpPr/>
            <p:nvPr/>
          </p:nvSpPr>
          <p:spPr>
            <a:xfrm>
              <a:off x="6941500" y="3778740"/>
              <a:ext cx="143682" cy="14375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13" name="Oval 12">
              <a:extLst>
                <a:ext uri="{FF2B5EF4-FFF2-40B4-BE49-F238E27FC236}">
                  <a16:creationId xmlns:a16="http://schemas.microsoft.com/office/drawing/2014/main" id="{70EE439D-EA11-4DE0-1A9C-AC627607CE6B}"/>
                </a:ext>
              </a:extLst>
            </p:cNvPr>
            <p:cNvSpPr/>
            <p:nvPr/>
          </p:nvSpPr>
          <p:spPr>
            <a:xfrm>
              <a:off x="7670474" y="4066248"/>
              <a:ext cx="143682" cy="14375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14" name="Oval 13">
              <a:extLst>
                <a:ext uri="{FF2B5EF4-FFF2-40B4-BE49-F238E27FC236}">
                  <a16:creationId xmlns:a16="http://schemas.microsoft.com/office/drawing/2014/main" id="{6EDE01F2-1A8A-9389-DE78-D25E0E213391}"/>
                </a:ext>
              </a:extLst>
            </p:cNvPr>
            <p:cNvSpPr/>
            <p:nvPr/>
          </p:nvSpPr>
          <p:spPr>
            <a:xfrm>
              <a:off x="7526792" y="4569389"/>
              <a:ext cx="143682" cy="145869"/>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15" name="Oval 14">
              <a:extLst>
                <a:ext uri="{FF2B5EF4-FFF2-40B4-BE49-F238E27FC236}">
                  <a16:creationId xmlns:a16="http://schemas.microsoft.com/office/drawing/2014/main" id="{02339DA1-72A0-641E-0674-F4FA1DF55C28}"/>
                </a:ext>
              </a:extLst>
            </p:cNvPr>
            <p:cNvSpPr/>
            <p:nvPr/>
          </p:nvSpPr>
          <p:spPr>
            <a:xfrm>
              <a:off x="8093067" y="4715258"/>
              <a:ext cx="145794" cy="14375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16" name="Oval 15">
              <a:extLst>
                <a:ext uri="{FF2B5EF4-FFF2-40B4-BE49-F238E27FC236}">
                  <a16:creationId xmlns:a16="http://schemas.microsoft.com/office/drawing/2014/main" id="{4A7248AC-2541-01B6-4810-502204CE7CE3}"/>
                </a:ext>
              </a:extLst>
            </p:cNvPr>
            <p:cNvSpPr/>
            <p:nvPr/>
          </p:nvSpPr>
          <p:spPr>
            <a:xfrm>
              <a:off x="7085182" y="5317757"/>
              <a:ext cx="145795" cy="14375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17" name="Oval 16">
              <a:extLst>
                <a:ext uri="{FF2B5EF4-FFF2-40B4-BE49-F238E27FC236}">
                  <a16:creationId xmlns:a16="http://schemas.microsoft.com/office/drawing/2014/main" id="{07DF2BB8-AFB2-18F2-77E8-3EA13167BE70}"/>
                </a:ext>
              </a:extLst>
            </p:cNvPr>
            <p:cNvSpPr/>
            <p:nvPr/>
          </p:nvSpPr>
          <p:spPr>
            <a:xfrm>
              <a:off x="7959949" y="5174002"/>
              <a:ext cx="143682" cy="14375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18" name="Oval 17">
              <a:extLst>
                <a:ext uri="{FF2B5EF4-FFF2-40B4-BE49-F238E27FC236}">
                  <a16:creationId xmlns:a16="http://schemas.microsoft.com/office/drawing/2014/main" id="{81705CFF-A072-3528-BA0B-53201BAA2CF4}"/>
                </a:ext>
              </a:extLst>
            </p:cNvPr>
            <p:cNvSpPr/>
            <p:nvPr/>
          </p:nvSpPr>
          <p:spPr>
            <a:xfrm>
              <a:off x="8454383" y="5186686"/>
              <a:ext cx="143682" cy="14375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19" name="Oval 18">
              <a:extLst>
                <a:ext uri="{FF2B5EF4-FFF2-40B4-BE49-F238E27FC236}">
                  <a16:creationId xmlns:a16="http://schemas.microsoft.com/office/drawing/2014/main" id="{38AB3A11-F44B-DB37-D497-1A255A9E9D4F}"/>
                </a:ext>
              </a:extLst>
            </p:cNvPr>
            <p:cNvSpPr/>
            <p:nvPr/>
          </p:nvSpPr>
          <p:spPr>
            <a:xfrm>
              <a:off x="8606517" y="4425634"/>
              <a:ext cx="143682" cy="14375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20" name="Oval 19">
              <a:extLst>
                <a:ext uri="{FF2B5EF4-FFF2-40B4-BE49-F238E27FC236}">
                  <a16:creationId xmlns:a16="http://schemas.microsoft.com/office/drawing/2014/main" id="{3E34B415-64D1-51D0-0008-381A1DAB61CE}"/>
                </a:ext>
              </a:extLst>
            </p:cNvPr>
            <p:cNvSpPr/>
            <p:nvPr/>
          </p:nvSpPr>
          <p:spPr>
            <a:xfrm>
              <a:off x="9103065" y="5389634"/>
              <a:ext cx="143682" cy="14375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21" name="Oval 20">
              <a:extLst>
                <a:ext uri="{FF2B5EF4-FFF2-40B4-BE49-F238E27FC236}">
                  <a16:creationId xmlns:a16="http://schemas.microsoft.com/office/drawing/2014/main" id="{D0D8D89E-2B73-AF64-98B6-4729C4A84666}"/>
                </a:ext>
              </a:extLst>
            </p:cNvPr>
            <p:cNvSpPr/>
            <p:nvPr/>
          </p:nvSpPr>
          <p:spPr>
            <a:xfrm>
              <a:off x="9967267" y="5028135"/>
              <a:ext cx="143682" cy="14586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22" name="Oval 21">
              <a:extLst>
                <a:ext uri="{FF2B5EF4-FFF2-40B4-BE49-F238E27FC236}">
                  <a16:creationId xmlns:a16="http://schemas.microsoft.com/office/drawing/2014/main" id="{53725557-1626-A06C-8635-3B207B7C18FF}"/>
                </a:ext>
              </a:extLst>
            </p:cNvPr>
            <p:cNvSpPr/>
            <p:nvPr/>
          </p:nvSpPr>
          <p:spPr>
            <a:xfrm>
              <a:off x="10613834" y="3201609"/>
              <a:ext cx="143682" cy="14375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grpSp>
      <p:sp>
        <p:nvSpPr>
          <p:cNvPr id="23" name="TextBox 22">
            <a:extLst>
              <a:ext uri="{FF2B5EF4-FFF2-40B4-BE49-F238E27FC236}">
                <a16:creationId xmlns:a16="http://schemas.microsoft.com/office/drawing/2014/main" id="{589236BE-52E9-9F1E-3B66-F111CC6E8270}"/>
              </a:ext>
            </a:extLst>
          </p:cNvPr>
          <p:cNvSpPr txBox="1"/>
          <p:nvPr/>
        </p:nvSpPr>
        <p:spPr>
          <a:xfrm>
            <a:off x="5564188" y="1246188"/>
            <a:ext cx="6113462" cy="4524375"/>
          </a:xfrm>
          <a:prstGeom prst="rect">
            <a:avLst/>
          </a:prstGeom>
          <a:noFill/>
        </p:spPr>
        <p:txBody>
          <a:bodyPr lIns="91434" tIns="45718" rIns="91434" bIns="45718">
            <a:spAutoFit/>
          </a:bodyPr>
          <a:lstStyle/>
          <a:p>
            <a:pPr defTabSz="913203" eaLnBrk="1" fontAlgn="auto" hangingPunct="1">
              <a:spcBef>
                <a:spcPts val="0"/>
              </a:spcBef>
              <a:spcAft>
                <a:spcPts val="0"/>
              </a:spcAft>
              <a:defRPr/>
            </a:pPr>
            <a:r>
              <a:rPr lang="en-NZ" b="1">
                <a:solidFill>
                  <a:srgbClr val="7BC716"/>
                </a:solidFill>
                <a:latin typeface="Century Gothic" panose="020B0502020202020204" pitchFamily="34" charset="0"/>
              </a:rPr>
              <a:t>Overall Distribution</a:t>
            </a:r>
          </a:p>
          <a:p>
            <a:pPr marL="285732" indent="-285732" defTabSz="913203" eaLnBrk="1" fontAlgn="auto" hangingPunct="1">
              <a:spcBef>
                <a:spcPts val="0"/>
              </a:spcBef>
              <a:spcAft>
                <a:spcPts val="0"/>
              </a:spcAft>
              <a:buFont typeface="Arial" panose="020B0604020202020204" pitchFamily="34" charset="0"/>
              <a:buChar char="•"/>
              <a:defRPr/>
            </a:pPr>
            <a:r>
              <a:rPr lang="en-NZ">
                <a:solidFill>
                  <a:srgbClr val="D2D2D2">
                    <a:lumMod val="25000"/>
                  </a:srgbClr>
                </a:solidFill>
                <a:latin typeface="Century Gothic" panose="020B0502020202020204" pitchFamily="34" charset="0"/>
              </a:rPr>
              <a:t>Concentrated in the IS, S, SC areas</a:t>
            </a:r>
          </a:p>
          <a:p>
            <a:pPr defTabSz="913203" eaLnBrk="1" fontAlgn="auto" hangingPunct="1">
              <a:spcBef>
                <a:spcPts val="0"/>
              </a:spcBef>
              <a:spcAft>
                <a:spcPts val="0"/>
              </a:spcAft>
              <a:defRPr/>
            </a:pPr>
            <a:endParaRPr lang="en-NZ" b="1">
              <a:solidFill>
                <a:srgbClr val="D2D2D2">
                  <a:lumMod val="25000"/>
                </a:srgbClr>
              </a:solidFill>
              <a:latin typeface="Century Gothic" panose="020B0502020202020204" pitchFamily="34" charset="0"/>
            </a:endParaRPr>
          </a:p>
          <a:p>
            <a:pPr defTabSz="913203" eaLnBrk="1" fontAlgn="auto" hangingPunct="1">
              <a:spcBef>
                <a:spcPts val="0"/>
              </a:spcBef>
              <a:spcAft>
                <a:spcPts val="0"/>
              </a:spcAft>
              <a:defRPr/>
            </a:pPr>
            <a:r>
              <a:rPr lang="en-NZ" b="1">
                <a:solidFill>
                  <a:srgbClr val="7BC716"/>
                </a:solidFill>
                <a:latin typeface="Century Gothic" panose="020B0502020202020204" pitchFamily="34" charset="0"/>
              </a:rPr>
              <a:t>Strengths</a:t>
            </a:r>
            <a:endParaRPr lang="en-NZ">
              <a:solidFill>
                <a:srgbClr val="7BC716"/>
              </a:solidFill>
              <a:latin typeface="Century Gothic" panose="020B0502020202020204" pitchFamily="34" charset="0"/>
            </a:endParaRPr>
          </a:p>
          <a:p>
            <a:pPr marL="285732" indent="-285732" defTabSz="913203" eaLnBrk="1" fontAlgn="auto" hangingPunct="1">
              <a:spcBef>
                <a:spcPts val="0"/>
              </a:spcBef>
              <a:spcAft>
                <a:spcPts val="0"/>
              </a:spcAft>
              <a:buFont typeface="Arial" panose="020B0604020202020204" pitchFamily="34" charset="0"/>
              <a:buChar char="•"/>
              <a:defRPr/>
            </a:pPr>
            <a:r>
              <a:rPr lang="en-NZ">
                <a:solidFill>
                  <a:srgbClr val="D2D2D2">
                    <a:lumMod val="25000"/>
                  </a:srgbClr>
                </a:solidFill>
                <a:latin typeface="Century Gothic" panose="020B0502020202020204" pitchFamily="34" charset="0"/>
              </a:rPr>
              <a:t>Supportive</a:t>
            </a:r>
          </a:p>
          <a:p>
            <a:pPr marL="285732" indent="-285732" defTabSz="913203" eaLnBrk="1" fontAlgn="auto" hangingPunct="1">
              <a:spcBef>
                <a:spcPts val="0"/>
              </a:spcBef>
              <a:spcAft>
                <a:spcPts val="0"/>
              </a:spcAft>
              <a:buFont typeface="Arial" panose="020B0604020202020204" pitchFamily="34" charset="0"/>
              <a:buChar char="•"/>
              <a:defRPr/>
            </a:pPr>
            <a:r>
              <a:rPr lang="en-NZ">
                <a:solidFill>
                  <a:srgbClr val="D2D2D2">
                    <a:lumMod val="25000"/>
                  </a:srgbClr>
                </a:solidFill>
                <a:latin typeface="Century Gothic" panose="020B0502020202020204" pitchFamily="34" charset="0"/>
              </a:rPr>
              <a:t>Good people skills</a:t>
            </a:r>
          </a:p>
          <a:p>
            <a:pPr marL="285732" indent="-285732" defTabSz="913203" eaLnBrk="1" fontAlgn="auto" hangingPunct="1">
              <a:spcBef>
                <a:spcPts val="0"/>
              </a:spcBef>
              <a:spcAft>
                <a:spcPts val="0"/>
              </a:spcAft>
              <a:buFont typeface="Arial" panose="020B0604020202020204" pitchFamily="34" charset="0"/>
              <a:buChar char="•"/>
              <a:defRPr/>
            </a:pPr>
            <a:r>
              <a:rPr lang="en-NZ">
                <a:solidFill>
                  <a:srgbClr val="D2D2D2">
                    <a:lumMod val="25000"/>
                  </a:srgbClr>
                </a:solidFill>
                <a:latin typeface="Century Gothic" panose="020B0502020202020204" pitchFamily="34" charset="0"/>
              </a:rPr>
              <a:t>Good listeners</a:t>
            </a:r>
          </a:p>
          <a:p>
            <a:pPr marL="285732" indent="-285732" defTabSz="913203" eaLnBrk="1" fontAlgn="auto" hangingPunct="1">
              <a:spcBef>
                <a:spcPts val="0"/>
              </a:spcBef>
              <a:spcAft>
                <a:spcPts val="0"/>
              </a:spcAft>
              <a:buFont typeface="Arial" panose="020B0604020202020204" pitchFamily="34" charset="0"/>
              <a:buChar char="•"/>
              <a:defRPr/>
            </a:pPr>
            <a:r>
              <a:rPr lang="en-NZ">
                <a:solidFill>
                  <a:srgbClr val="D2D2D2">
                    <a:lumMod val="25000"/>
                  </a:srgbClr>
                </a:solidFill>
                <a:latin typeface="Century Gothic" panose="020B0502020202020204" pitchFamily="34" charset="0"/>
              </a:rPr>
              <a:t>Attention to detail</a:t>
            </a:r>
          </a:p>
          <a:p>
            <a:pPr marL="285732" indent="-285732" defTabSz="913203" eaLnBrk="1" fontAlgn="auto" hangingPunct="1">
              <a:spcBef>
                <a:spcPts val="0"/>
              </a:spcBef>
              <a:spcAft>
                <a:spcPts val="0"/>
              </a:spcAft>
              <a:buFont typeface="Arial" panose="020B0604020202020204" pitchFamily="34" charset="0"/>
              <a:buChar char="•"/>
              <a:defRPr/>
            </a:pPr>
            <a:r>
              <a:rPr lang="en-NZ">
                <a:solidFill>
                  <a:srgbClr val="D2D2D2">
                    <a:lumMod val="25000"/>
                  </a:srgbClr>
                </a:solidFill>
                <a:latin typeface="Century Gothic" panose="020B0502020202020204" pitchFamily="34" charset="0"/>
              </a:rPr>
              <a:t>Great follow up</a:t>
            </a:r>
          </a:p>
          <a:p>
            <a:pPr defTabSz="913203" eaLnBrk="1" fontAlgn="auto" hangingPunct="1">
              <a:spcBef>
                <a:spcPts val="0"/>
              </a:spcBef>
              <a:spcAft>
                <a:spcPts val="0"/>
              </a:spcAft>
              <a:defRPr/>
            </a:pPr>
            <a:endParaRPr lang="en-NZ">
              <a:solidFill>
                <a:srgbClr val="D2D2D2">
                  <a:lumMod val="25000"/>
                </a:srgbClr>
              </a:solidFill>
              <a:latin typeface="Century Gothic" panose="020B0502020202020204" pitchFamily="34" charset="0"/>
            </a:endParaRPr>
          </a:p>
          <a:p>
            <a:pPr defTabSz="913203" eaLnBrk="1" fontAlgn="auto" hangingPunct="1">
              <a:spcBef>
                <a:spcPts val="0"/>
              </a:spcBef>
              <a:spcAft>
                <a:spcPts val="0"/>
              </a:spcAft>
              <a:defRPr/>
            </a:pPr>
            <a:r>
              <a:rPr lang="en-NZ" b="1">
                <a:solidFill>
                  <a:srgbClr val="7BC716"/>
                </a:solidFill>
                <a:latin typeface="Century Gothic" panose="020B0502020202020204" pitchFamily="34" charset="0"/>
              </a:rPr>
              <a:t>Development Areas (potential weaknesses)</a:t>
            </a:r>
            <a:endParaRPr lang="en-NZ">
              <a:solidFill>
                <a:srgbClr val="7BC716"/>
              </a:solidFill>
              <a:latin typeface="Century Gothic" panose="020B0502020202020204" pitchFamily="34" charset="0"/>
            </a:endParaRPr>
          </a:p>
          <a:p>
            <a:pPr marL="285732" indent="-285732" defTabSz="913203" eaLnBrk="1" fontAlgn="auto" hangingPunct="1">
              <a:spcBef>
                <a:spcPts val="0"/>
              </a:spcBef>
              <a:spcAft>
                <a:spcPts val="0"/>
              </a:spcAft>
              <a:buFont typeface="Arial" panose="020B0604020202020204" pitchFamily="34" charset="0"/>
              <a:buChar char="•"/>
              <a:defRPr/>
            </a:pPr>
            <a:r>
              <a:rPr lang="en-NZ">
                <a:solidFill>
                  <a:srgbClr val="D2D2D2">
                    <a:lumMod val="25000"/>
                  </a:srgbClr>
                </a:solidFill>
                <a:latin typeface="Century Gothic" panose="020B0502020202020204" pitchFamily="34" charset="0"/>
              </a:rPr>
              <a:t>Lacking in clear goals &amp; direction</a:t>
            </a:r>
          </a:p>
          <a:p>
            <a:pPr marL="285732" indent="-285732" defTabSz="913203" eaLnBrk="1" fontAlgn="auto" hangingPunct="1">
              <a:spcBef>
                <a:spcPts val="0"/>
              </a:spcBef>
              <a:spcAft>
                <a:spcPts val="0"/>
              </a:spcAft>
              <a:buFont typeface="Arial" panose="020B0604020202020204" pitchFamily="34" charset="0"/>
              <a:buChar char="•"/>
              <a:defRPr/>
            </a:pPr>
            <a:r>
              <a:rPr lang="en-NZ">
                <a:solidFill>
                  <a:srgbClr val="D2D2D2">
                    <a:lumMod val="25000"/>
                  </a:srgbClr>
                </a:solidFill>
                <a:latin typeface="Century Gothic" panose="020B0502020202020204" pitchFamily="34" charset="0"/>
              </a:rPr>
              <a:t>Slow to change &amp; make decisions</a:t>
            </a:r>
          </a:p>
          <a:p>
            <a:pPr marL="285732" indent="-285732" defTabSz="913203" eaLnBrk="1" fontAlgn="auto" hangingPunct="1">
              <a:spcBef>
                <a:spcPts val="0"/>
              </a:spcBef>
              <a:spcAft>
                <a:spcPts val="0"/>
              </a:spcAft>
              <a:buFont typeface="Arial" panose="020B0604020202020204" pitchFamily="34" charset="0"/>
              <a:buChar char="•"/>
              <a:defRPr/>
            </a:pPr>
            <a:r>
              <a:rPr lang="en-NZ">
                <a:solidFill>
                  <a:srgbClr val="D2D2D2">
                    <a:lumMod val="25000"/>
                  </a:srgbClr>
                </a:solidFill>
                <a:latin typeface="Century Gothic" panose="020B0502020202020204" pitchFamily="34" charset="0"/>
              </a:rPr>
              <a:t>Slower pace of work</a:t>
            </a:r>
          </a:p>
          <a:p>
            <a:pPr marL="285732" indent="-285732" defTabSz="913203" eaLnBrk="1" fontAlgn="auto" hangingPunct="1">
              <a:spcBef>
                <a:spcPts val="0"/>
              </a:spcBef>
              <a:spcAft>
                <a:spcPts val="0"/>
              </a:spcAft>
              <a:buFont typeface="Arial" panose="020B0604020202020204" pitchFamily="34" charset="0"/>
              <a:buChar char="•"/>
              <a:defRPr/>
            </a:pPr>
            <a:r>
              <a:rPr lang="en-NZ">
                <a:solidFill>
                  <a:srgbClr val="D2D2D2">
                    <a:lumMod val="25000"/>
                  </a:srgbClr>
                </a:solidFill>
                <a:latin typeface="Century Gothic" panose="020B0502020202020204" pitchFamily="34" charset="0"/>
              </a:rPr>
              <a:t>Outbound cold calling would be challenging</a:t>
            </a:r>
          </a:p>
          <a:p>
            <a:pPr marL="285732" indent="-285732" defTabSz="913203" eaLnBrk="1" fontAlgn="auto" hangingPunct="1">
              <a:spcBef>
                <a:spcPts val="0"/>
              </a:spcBef>
              <a:spcAft>
                <a:spcPts val="0"/>
              </a:spcAft>
              <a:buFont typeface="Arial" panose="020B0604020202020204" pitchFamily="34" charset="0"/>
              <a:buChar char="•"/>
              <a:defRPr/>
            </a:pPr>
            <a:r>
              <a:rPr lang="en-NZ">
                <a:solidFill>
                  <a:srgbClr val="D2D2D2">
                    <a:lumMod val="25000"/>
                  </a:srgbClr>
                </a:solidFill>
                <a:latin typeface="Century Gothic" panose="020B0502020202020204" pitchFamily="34" charset="0"/>
              </a:rPr>
              <a:t>Would need to know a lot of details</a:t>
            </a:r>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heel(1)">
                                      <p:cBhvr>
                                        <p:cTn id="7" dur="2000"/>
                                        <p:tgtEl>
                                          <p:spTgt spid="6"/>
                                        </p:tgtEl>
                                      </p:cBhvr>
                                    </p:animEffect>
                                  </p:childTnLst>
                                </p:cTn>
                              </p:par>
                            </p:childTnLst>
                          </p:cTn>
                        </p:par>
                        <p:par>
                          <p:cTn id="8" fill="hold" nodeType="afterGroup">
                            <p:stCondLst>
                              <p:cond delay="20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1000" fill="hold"/>
                                        <p:tgtEl>
                                          <p:spTgt spid="7"/>
                                        </p:tgtEl>
                                        <p:attrNameLst>
                                          <p:attrName>ppt_x</p:attrName>
                                        </p:attrNameLst>
                                      </p:cBhvr>
                                      <p:tavLst>
                                        <p:tav tm="0">
                                          <p:val>
                                            <p:strVal val="0-#ppt_w/2"/>
                                          </p:val>
                                        </p:tav>
                                        <p:tav tm="100000">
                                          <p:val>
                                            <p:strVal val="#ppt_x"/>
                                          </p:val>
                                        </p:tav>
                                      </p:tavLst>
                                    </p:anim>
                                    <p:anim calcmode="lin" valueType="num">
                                      <p:cBhvr additive="base">
                                        <p:cTn id="12" dur="1000" fill="hold"/>
                                        <p:tgtEl>
                                          <p:spTgt spid="7"/>
                                        </p:tgtEl>
                                        <p:attrNameLst>
                                          <p:attrName>ppt_y</p:attrName>
                                        </p:attrNameLst>
                                      </p:cBhvr>
                                      <p:tavLst>
                                        <p:tav tm="0">
                                          <p:val>
                                            <p:strVal val="#ppt_y"/>
                                          </p:val>
                                        </p:tav>
                                        <p:tav tm="100000">
                                          <p:val>
                                            <p:strVal val="#ppt_y"/>
                                          </p:val>
                                        </p:tav>
                                      </p:tavLst>
                                    </p:anim>
                                  </p:childTnLst>
                                </p:cTn>
                              </p:par>
                            </p:childTnLst>
                          </p:cTn>
                        </p:par>
                        <p:par>
                          <p:cTn id="13" fill="hold" nodeType="afterGroup">
                            <p:stCondLst>
                              <p:cond delay="3000"/>
                            </p:stCondLst>
                            <p:childTnLst>
                              <p:par>
                                <p:cTn id="14" presetID="21" presetClass="entr" presetSubtype="1" fill="hold" nodeType="after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wheel(1)">
                                      <p:cBhvr>
                                        <p:cTn id="16" dur="2000"/>
                                        <p:tgtEl>
                                          <p:spTgt spid="9"/>
                                        </p:tgtEl>
                                      </p:cBhvr>
                                    </p:animEffect>
                                  </p:childTnLst>
                                </p:cTn>
                              </p:par>
                              <p:par>
                                <p:cTn id="17" presetID="1" presetClass="entr" presetSubtype="0" fill="hold" nodeType="withEffect">
                                  <p:stCondLst>
                                    <p:cond delay="0"/>
                                  </p:stCondLst>
                                  <p:childTnLst>
                                    <p:set>
                                      <p:cBhvr>
                                        <p:cTn id="18" dur="1" fill="hold">
                                          <p:stCondLst>
                                            <p:cond delay="0"/>
                                          </p:stCondLst>
                                        </p:cTn>
                                        <p:tgtEl>
                                          <p:spTgt spid="23">
                                            <p:txEl>
                                              <p:pRg st="0" end="0"/>
                                            </p:txEl>
                                          </p:spTgt>
                                        </p:tgtEl>
                                        <p:attrNameLst>
                                          <p:attrName>style.visibility</p:attrName>
                                        </p:attrNameLst>
                                      </p:cBhvr>
                                      <p:to>
                                        <p:strVal val="visible"/>
                                      </p:to>
                                    </p:set>
                                  </p:childTnLst>
                                </p:cTn>
                              </p:par>
                              <p:par>
                                <p:cTn id="19" presetID="22" presetClass="entr" presetSubtype="1" fill="hold" nodeType="withEffect">
                                  <p:stCondLst>
                                    <p:cond delay="0"/>
                                  </p:stCondLst>
                                  <p:childTnLst>
                                    <p:set>
                                      <p:cBhvr>
                                        <p:cTn id="20" dur="1" fill="hold">
                                          <p:stCondLst>
                                            <p:cond delay="0"/>
                                          </p:stCondLst>
                                        </p:cTn>
                                        <p:tgtEl>
                                          <p:spTgt spid="23">
                                            <p:txEl>
                                              <p:pRg st="1" end="1"/>
                                            </p:txEl>
                                          </p:spTgt>
                                        </p:tgtEl>
                                        <p:attrNameLst>
                                          <p:attrName>style.visibility</p:attrName>
                                        </p:attrNameLst>
                                      </p:cBhvr>
                                      <p:to>
                                        <p:strVal val="visible"/>
                                      </p:to>
                                    </p:set>
                                    <p:animEffect transition="in" filter="wipe(up)">
                                      <p:cBhvr>
                                        <p:cTn id="21" dur="500"/>
                                        <p:tgtEl>
                                          <p:spTgt spid="23">
                                            <p:txEl>
                                              <p:pRg st="1" end="1"/>
                                            </p:txEl>
                                          </p:spTgt>
                                        </p:tgtEl>
                                      </p:cBhvr>
                                    </p:animEffect>
                                  </p:childTnLst>
                                </p:cTn>
                              </p:par>
                              <p:par>
                                <p:cTn id="22" presetID="1" presetClass="entr" presetSubtype="0" fill="hold" nodeType="withEffect">
                                  <p:stCondLst>
                                    <p:cond delay="0"/>
                                  </p:stCondLst>
                                  <p:childTnLst>
                                    <p:set>
                                      <p:cBhvr>
                                        <p:cTn id="23" dur="1" fill="hold">
                                          <p:stCondLst>
                                            <p:cond delay="0"/>
                                          </p:stCondLst>
                                        </p:cTn>
                                        <p:tgtEl>
                                          <p:spTgt spid="23">
                                            <p:txEl>
                                              <p:pRg st="3" end="3"/>
                                            </p:txEl>
                                          </p:spTgt>
                                        </p:tgtEl>
                                        <p:attrNameLst>
                                          <p:attrName>style.visibility</p:attrName>
                                        </p:attrNameLst>
                                      </p:cBhvr>
                                      <p:to>
                                        <p:strVal val="visible"/>
                                      </p:to>
                                    </p:set>
                                  </p:childTnLst>
                                </p:cTn>
                              </p:par>
                              <p:par>
                                <p:cTn id="24" presetID="22" presetClass="entr" presetSubtype="1" fill="hold" nodeType="withEffect">
                                  <p:stCondLst>
                                    <p:cond delay="0"/>
                                  </p:stCondLst>
                                  <p:childTnLst>
                                    <p:set>
                                      <p:cBhvr>
                                        <p:cTn id="25" dur="1" fill="hold">
                                          <p:stCondLst>
                                            <p:cond delay="0"/>
                                          </p:stCondLst>
                                        </p:cTn>
                                        <p:tgtEl>
                                          <p:spTgt spid="23">
                                            <p:txEl>
                                              <p:pRg st="4" end="4"/>
                                            </p:txEl>
                                          </p:spTgt>
                                        </p:tgtEl>
                                        <p:attrNameLst>
                                          <p:attrName>style.visibility</p:attrName>
                                        </p:attrNameLst>
                                      </p:cBhvr>
                                      <p:to>
                                        <p:strVal val="visible"/>
                                      </p:to>
                                    </p:set>
                                    <p:animEffect transition="in" filter="wipe(up)">
                                      <p:cBhvr>
                                        <p:cTn id="26" dur="500"/>
                                        <p:tgtEl>
                                          <p:spTgt spid="23">
                                            <p:txEl>
                                              <p:pRg st="4" end="4"/>
                                            </p:txEl>
                                          </p:spTgt>
                                        </p:tgtEl>
                                      </p:cBhvr>
                                    </p:animEffect>
                                  </p:childTnLst>
                                </p:cTn>
                              </p:par>
                              <p:par>
                                <p:cTn id="27" presetID="22" presetClass="entr" presetSubtype="1" fill="hold" nodeType="withEffect">
                                  <p:stCondLst>
                                    <p:cond delay="0"/>
                                  </p:stCondLst>
                                  <p:childTnLst>
                                    <p:set>
                                      <p:cBhvr>
                                        <p:cTn id="28" dur="1" fill="hold">
                                          <p:stCondLst>
                                            <p:cond delay="0"/>
                                          </p:stCondLst>
                                        </p:cTn>
                                        <p:tgtEl>
                                          <p:spTgt spid="23">
                                            <p:txEl>
                                              <p:pRg st="5" end="5"/>
                                            </p:txEl>
                                          </p:spTgt>
                                        </p:tgtEl>
                                        <p:attrNameLst>
                                          <p:attrName>style.visibility</p:attrName>
                                        </p:attrNameLst>
                                      </p:cBhvr>
                                      <p:to>
                                        <p:strVal val="visible"/>
                                      </p:to>
                                    </p:set>
                                    <p:animEffect transition="in" filter="wipe(up)">
                                      <p:cBhvr>
                                        <p:cTn id="29" dur="500"/>
                                        <p:tgtEl>
                                          <p:spTgt spid="23">
                                            <p:txEl>
                                              <p:pRg st="5" end="5"/>
                                            </p:txEl>
                                          </p:spTgt>
                                        </p:tgtEl>
                                      </p:cBhvr>
                                    </p:animEffect>
                                  </p:childTnLst>
                                </p:cTn>
                              </p:par>
                              <p:par>
                                <p:cTn id="30" presetID="22" presetClass="entr" presetSubtype="1" fill="hold" nodeType="withEffect">
                                  <p:stCondLst>
                                    <p:cond delay="0"/>
                                  </p:stCondLst>
                                  <p:childTnLst>
                                    <p:set>
                                      <p:cBhvr>
                                        <p:cTn id="31" dur="1" fill="hold">
                                          <p:stCondLst>
                                            <p:cond delay="0"/>
                                          </p:stCondLst>
                                        </p:cTn>
                                        <p:tgtEl>
                                          <p:spTgt spid="23">
                                            <p:txEl>
                                              <p:pRg st="6" end="6"/>
                                            </p:txEl>
                                          </p:spTgt>
                                        </p:tgtEl>
                                        <p:attrNameLst>
                                          <p:attrName>style.visibility</p:attrName>
                                        </p:attrNameLst>
                                      </p:cBhvr>
                                      <p:to>
                                        <p:strVal val="visible"/>
                                      </p:to>
                                    </p:set>
                                    <p:animEffect transition="in" filter="wipe(up)">
                                      <p:cBhvr>
                                        <p:cTn id="32" dur="500"/>
                                        <p:tgtEl>
                                          <p:spTgt spid="23">
                                            <p:txEl>
                                              <p:pRg st="6" end="6"/>
                                            </p:txEl>
                                          </p:spTgt>
                                        </p:tgtEl>
                                      </p:cBhvr>
                                    </p:animEffect>
                                  </p:childTnLst>
                                </p:cTn>
                              </p:par>
                              <p:par>
                                <p:cTn id="33" presetID="22" presetClass="entr" presetSubtype="1" fill="hold" nodeType="withEffect">
                                  <p:stCondLst>
                                    <p:cond delay="0"/>
                                  </p:stCondLst>
                                  <p:childTnLst>
                                    <p:set>
                                      <p:cBhvr>
                                        <p:cTn id="34" dur="1" fill="hold">
                                          <p:stCondLst>
                                            <p:cond delay="0"/>
                                          </p:stCondLst>
                                        </p:cTn>
                                        <p:tgtEl>
                                          <p:spTgt spid="23">
                                            <p:txEl>
                                              <p:pRg st="7" end="7"/>
                                            </p:txEl>
                                          </p:spTgt>
                                        </p:tgtEl>
                                        <p:attrNameLst>
                                          <p:attrName>style.visibility</p:attrName>
                                        </p:attrNameLst>
                                      </p:cBhvr>
                                      <p:to>
                                        <p:strVal val="visible"/>
                                      </p:to>
                                    </p:set>
                                    <p:animEffect transition="in" filter="wipe(up)">
                                      <p:cBhvr>
                                        <p:cTn id="35" dur="500"/>
                                        <p:tgtEl>
                                          <p:spTgt spid="23">
                                            <p:txEl>
                                              <p:pRg st="7" end="7"/>
                                            </p:txEl>
                                          </p:spTgt>
                                        </p:tgtEl>
                                      </p:cBhvr>
                                    </p:animEffect>
                                  </p:childTnLst>
                                </p:cTn>
                              </p:par>
                              <p:par>
                                <p:cTn id="36" presetID="22" presetClass="entr" presetSubtype="1" fill="hold" nodeType="withEffect">
                                  <p:stCondLst>
                                    <p:cond delay="0"/>
                                  </p:stCondLst>
                                  <p:childTnLst>
                                    <p:set>
                                      <p:cBhvr>
                                        <p:cTn id="37" dur="1" fill="hold">
                                          <p:stCondLst>
                                            <p:cond delay="0"/>
                                          </p:stCondLst>
                                        </p:cTn>
                                        <p:tgtEl>
                                          <p:spTgt spid="23">
                                            <p:txEl>
                                              <p:pRg st="8" end="8"/>
                                            </p:txEl>
                                          </p:spTgt>
                                        </p:tgtEl>
                                        <p:attrNameLst>
                                          <p:attrName>style.visibility</p:attrName>
                                        </p:attrNameLst>
                                      </p:cBhvr>
                                      <p:to>
                                        <p:strVal val="visible"/>
                                      </p:to>
                                    </p:set>
                                    <p:animEffect transition="in" filter="wipe(up)">
                                      <p:cBhvr>
                                        <p:cTn id="38" dur="500"/>
                                        <p:tgtEl>
                                          <p:spTgt spid="23">
                                            <p:txEl>
                                              <p:pRg st="8" end="8"/>
                                            </p:txEl>
                                          </p:spTgt>
                                        </p:tgtEl>
                                      </p:cBhvr>
                                    </p:animEffect>
                                  </p:childTnLst>
                                </p:cTn>
                              </p:par>
                              <p:par>
                                <p:cTn id="39" presetID="1" presetClass="entr" presetSubtype="0" fill="hold" nodeType="withEffect">
                                  <p:stCondLst>
                                    <p:cond delay="0"/>
                                  </p:stCondLst>
                                  <p:childTnLst>
                                    <p:set>
                                      <p:cBhvr>
                                        <p:cTn id="40" dur="1" fill="hold">
                                          <p:stCondLst>
                                            <p:cond delay="0"/>
                                          </p:stCondLst>
                                        </p:cTn>
                                        <p:tgtEl>
                                          <p:spTgt spid="23">
                                            <p:txEl>
                                              <p:pRg st="10" end="10"/>
                                            </p:txEl>
                                          </p:spTgt>
                                        </p:tgtEl>
                                        <p:attrNameLst>
                                          <p:attrName>style.visibility</p:attrName>
                                        </p:attrNameLst>
                                      </p:cBhvr>
                                      <p:to>
                                        <p:strVal val="visible"/>
                                      </p:to>
                                    </p:set>
                                  </p:childTnLst>
                                </p:cTn>
                              </p:par>
                              <p:par>
                                <p:cTn id="41" presetID="22" presetClass="entr" presetSubtype="1" fill="hold" nodeType="withEffect">
                                  <p:stCondLst>
                                    <p:cond delay="0"/>
                                  </p:stCondLst>
                                  <p:childTnLst>
                                    <p:set>
                                      <p:cBhvr>
                                        <p:cTn id="42" dur="1" fill="hold">
                                          <p:stCondLst>
                                            <p:cond delay="0"/>
                                          </p:stCondLst>
                                        </p:cTn>
                                        <p:tgtEl>
                                          <p:spTgt spid="23">
                                            <p:txEl>
                                              <p:pRg st="11" end="11"/>
                                            </p:txEl>
                                          </p:spTgt>
                                        </p:tgtEl>
                                        <p:attrNameLst>
                                          <p:attrName>style.visibility</p:attrName>
                                        </p:attrNameLst>
                                      </p:cBhvr>
                                      <p:to>
                                        <p:strVal val="visible"/>
                                      </p:to>
                                    </p:set>
                                    <p:animEffect transition="in" filter="wipe(up)">
                                      <p:cBhvr>
                                        <p:cTn id="43" dur="500"/>
                                        <p:tgtEl>
                                          <p:spTgt spid="23">
                                            <p:txEl>
                                              <p:pRg st="11" end="11"/>
                                            </p:txEl>
                                          </p:spTgt>
                                        </p:tgtEl>
                                      </p:cBhvr>
                                    </p:animEffect>
                                  </p:childTnLst>
                                </p:cTn>
                              </p:par>
                              <p:par>
                                <p:cTn id="44" presetID="22" presetClass="entr" presetSubtype="1" fill="hold" nodeType="withEffect">
                                  <p:stCondLst>
                                    <p:cond delay="0"/>
                                  </p:stCondLst>
                                  <p:childTnLst>
                                    <p:set>
                                      <p:cBhvr>
                                        <p:cTn id="45" dur="1" fill="hold">
                                          <p:stCondLst>
                                            <p:cond delay="0"/>
                                          </p:stCondLst>
                                        </p:cTn>
                                        <p:tgtEl>
                                          <p:spTgt spid="23">
                                            <p:txEl>
                                              <p:pRg st="12" end="12"/>
                                            </p:txEl>
                                          </p:spTgt>
                                        </p:tgtEl>
                                        <p:attrNameLst>
                                          <p:attrName>style.visibility</p:attrName>
                                        </p:attrNameLst>
                                      </p:cBhvr>
                                      <p:to>
                                        <p:strVal val="visible"/>
                                      </p:to>
                                    </p:set>
                                    <p:animEffect transition="in" filter="wipe(up)">
                                      <p:cBhvr>
                                        <p:cTn id="46" dur="500"/>
                                        <p:tgtEl>
                                          <p:spTgt spid="23">
                                            <p:txEl>
                                              <p:pRg st="12" end="12"/>
                                            </p:txEl>
                                          </p:spTgt>
                                        </p:tgtEl>
                                      </p:cBhvr>
                                    </p:animEffect>
                                  </p:childTnLst>
                                </p:cTn>
                              </p:par>
                              <p:par>
                                <p:cTn id="47" presetID="22" presetClass="entr" presetSubtype="1" fill="hold" nodeType="withEffect">
                                  <p:stCondLst>
                                    <p:cond delay="0"/>
                                  </p:stCondLst>
                                  <p:childTnLst>
                                    <p:set>
                                      <p:cBhvr>
                                        <p:cTn id="48" dur="1" fill="hold">
                                          <p:stCondLst>
                                            <p:cond delay="0"/>
                                          </p:stCondLst>
                                        </p:cTn>
                                        <p:tgtEl>
                                          <p:spTgt spid="23">
                                            <p:txEl>
                                              <p:pRg st="13" end="13"/>
                                            </p:txEl>
                                          </p:spTgt>
                                        </p:tgtEl>
                                        <p:attrNameLst>
                                          <p:attrName>style.visibility</p:attrName>
                                        </p:attrNameLst>
                                      </p:cBhvr>
                                      <p:to>
                                        <p:strVal val="visible"/>
                                      </p:to>
                                    </p:set>
                                    <p:animEffect transition="in" filter="wipe(up)">
                                      <p:cBhvr>
                                        <p:cTn id="49" dur="500"/>
                                        <p:tgtEl>
                                          <p:spTgt spid="23">
                                            <p:txEl>
                                              <p:pRg st="13" end="13"/>
                                            </p:txEl>
                                          </p:spTgt>
                                        </p:tgtEl>
                                      </p:cBhvr>
                                    </p:animEffect>
                                  </p:childTnLst>
                                </p:cTn>
                              </p:par>
                              <p:par>
                                <p:cTn id="50" presetID="22" presetClass="entr" presetSubtype="1" fill="hold" nodeType="withEffect">
                                  <p:stCondLst>
                                    <p:cond delay="0"/>
                                  </p:stCondLst>
                                  <p:childTnLst>
                                    <p:set>
                                      <p:cBhvr>
                                        <p:cTn id="51" dur="1" fill="hold">
                                          <p:stCondLst>
                                            <p:cond delay="0"/>
                                          </p:stCondLst>
                                        </p:cTn>
                                        <p:tgtEl>
                                          <p:spTgt spid="23">
                                            <p:txEl>
                                              <p:pRg st="14" end="14"/>
                                            </p:txEl>
                                          </p:spTgt>
                                        </p:tgtEl>
                                        <p:attrNameLst>
                                          <p:attrName>style.visibility</p:attrName>
                                        </p:attrNameLst>
                                      </p:cBhvr>
                                      <p:to>
                                        <p:strVal val="visible"/>
                                      </p:to>
                                    </p:set>
                                    <p:animEffect transition="in" filter="wipe(up)">
                                      <p:cBhvr>
                                        <p:cTn id="52" dur="500"/>
                                        <p:tgtEl>
                                          <p:spTgt spid="23">
                                            <p:txEl>
                                              <p:pRg st="14" end="14"/>
                                            </p:txEl>
                                          </p:spTgt>
                                        </p:tgtEl>
                                      </p:cBhvr>
                                    </p:animEffect>
                                  </p:childTnLst>
                                </p:cTn>
                              </p:par>
                              <p:par>
                                <p:cTn id="53" presetID="22" presetClass="entr" presetSubtype="1" fill="hold" nodeType="withEffect">
                                  <p:stCondLst>
                                    <p:cond delay="0"/>
                                  </p:stCondLst>
                                  <p:childTnLst>
                                    <p:set>
                                      <p:cBhvr>
                                        <p:cTn id="54" dur="1" fill="hold">
                                          <p:stCondLst>
                                            <p:cond delay="0"/>
                                          </p:stCondLst>
                                        </p:cTn>
                                        <p:tgtEl>
                                          <p:spTgt spid="23">
                                            <p:txEl>
                                              <p:pRg st="15" end="15"/>
                                            </p:txEl>
                                          </p:spTgt>
                                        </p:tgtEl>
                                        <p:attrNameLst>
                                          <p:attrName>style.visibility</p:attrName>
                                        </p:attrNameLst>
                                      </p:cBhvr>
                                      <p:to>
                                        <p:strVal val="visible"/>
                                      </p:to>
                                    </p:set>
                                    <p:animEffect transition="in" filter="wipe(up)">
                                      <p:cBhvr>
                                        <p:cTn id="55" dur="500"/>
                                        <p:tgtEl>
                                          <p:spTgt spid="23">
                                            <p:txEl>
                                              <p:pRg st="15" end="1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4" name="Text Placeholder 2">
            <a:extLst>
              <a:ext uri="{FF2B5EF4-FFF2-40B4-BE49-F238E27FC236}">
                <a16:creationId xmlns:a16="http://schemas.microsoft.com/office/drawing/2014/main" id="{F0619AD9-A125-95BA-40F9-92B66A19009D}"/>
              </a:ext>
            </a:extLst>
          </p:cNvPr>
          <p:cNvSpPr>
            <a:spLocks noGrp="1" noChangeArrowheads="1"/>
          </p:cNvSpPr>
          <p:nvPr>
            <p:ph type="body" sz="quarter" idx="4294967295"/>
          </p:nvPr>
        </p:nvSpPr>
        <p:spPr bwMode="auto">
          <a:xfrm>
            <a:off x="249238" y="188913"/>
            <a:ext cx="9658350" cy="4318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b="1">
                <a:latin typeface="Century Gothic" panose="020B0502020202020204" pitchFamily="34" charset="0"/>
              </a:rPr>
              <a:t>Teams: </a:t>
            </a:r>
            <a:r>
              <a:rPr lang="en-NZ" altLang="en-US" sz="1800">
                <a:latin typeface="Century Gothic" panose="020B0502020202020204" pitchFamily="34" charset="0"/>
              </a:rPr>
              <a:t>Discussion - Analysing a Team</a:t>
            </a:r>
          </a:p>
        </p:txBody>
      </p:sp>
      <p:sp>
        <p:nvSpPr>
          <p:cNvPr id="6" name="Freeform 34">
            <a:extLst>
              <a:ext uri="{FF2B5EF4-FFF2-40B4-BE49-F238E27FC236}">
                <a16:creationId xmlns:a16="http://schemas.microsoft.com/office/drawing/2014/main" id="{703E6F60-9E34-E5DC-A946-8601B50BFB96}"/>
              </a:ext>
            </a:extLst>
          </p:cNvPr>
          <p:cNvSpPr>
            <a:spLocks noEditPoints="1"/>
          </p:cNvSpPr>
          <p:nvPr/>
        </p:nvSpPr>
        <p:spPr bwMode="auto">
          <a:xfrm>
            <a:off x="4625975" y="147638"/>
            <a:ext cx="825500" cy="617537"/>
          </a:xfrm>
          <a:custGeom>
            <a:avLst/>
            <a:gdLst>
              <a:gd name="T0" fmla="*/ 1208380828 w 486"/>
              <a:gd name="T1" fmla="*/ 804311405 h 364"/>
              <a:gd name="T2" fmla="*/ 1124747147 w 486"/>
              <a:gd name="T3" fmla="*/ 492964179 h 364"/>
              <a:gd name="T4" fmla="*/ 1046880076 w 486"/>
              <a:gd name="T5" fmla="*/ 804311405 h 364"/>
              <a:gd name="T6" fmla="*/ 850769472 w 486"/>
              <a:gd name="T7" fmla="*/ 1034937723 h 364"/>
              <a:gd name="T8" fmla="*/ 1387188205 w 486"/>
              <a:gd name="T9" fmla="*/ 1049351444 h 364"/>
              <a:gd name="T10" fmla="*/ 1251641444 w 486"/>
              <a:gd name="T11" fmla="*/ 899444337 h 364"/>
              <a:gd name="T12" fmla="*/ 1124747147 w 486"/>
              <a:gd name="T13" fmla="*/ 521793317 h 364"/>
              <a:gd name="T14" fmla="*/ 1124747147 w 486"/>
              <a:gd name="T15" fmla="*/ 815842721 h 364"/>
              <a:gd name="T16" fmla="*/ 879609317 w 486"/>
              <a:gd name="T17" fmla="*/ 1023406407 h 364"/>
              <a:gd name="T18" fmla="*/ 1012271923 w 486"/>
              <a:gd name="T19" fmla="*/ 922506969 h 364"/>
              <a:gd name="T20" fmla="*/ 1124747147 w 486"/>
              <a:gd name="T21" fmla="*/ 841787758 h 364"/>
              <a:gd name="T22" fmla="*/ 1242988981 w 486"/>
              <a:gd name="T23" fmla="*/ 925389374 h 364"/>
              <a:gd name="T24" fmla="*/ 1372767433 w 486"/>
              <a:gd name="T25" fmla="*/ 1023406407 h 364"/>
              <a:gd name="T26" fmla="*/ 928636543 w 486"/>
              <a:gd name="T27" fmla="*/ 622692755 h 364"/>
              <a:gd name="T28" fmla="*/ 943057315 w 486"/>
              <a:gd name="T29" fmla="*/ 619808654 h 364"/>
              <a:gd name="T30" fmla="*/ 925752389 w 486"/>
              <a:gd name="T31" fmla="*/ 510262001 h 364"/>
              <a:gd name="T32" fmla="*/ 856537781 w 486"/>
              <a:gd name="T33" fmla="*/ 106664248 h 364"/>
              <a:gd name="T34" fmla="*/ 588328415 w 486"/>
              <a:gd name="T35" fmla="*/ 0 h 364"/>
              <a:gd name="T36" fmla="*/ 493158116 w 486"/>
              <a:gd name="T37" fmla="*/ 394948842 h 364"/>
              <a:gd name="T38" fmla="*/ 444130890 w 486"/>
              <a:gd name="T39" fmla="*/ 544855949 h 364"/>
              <a:gd name="T40" fmla="*/ 599865032 w 486"/>
              <a:gd name="T41" fmla="*/ 412244968 h 364"/>
              <a:gd name="T42" fmla="*/ 833466245 w 486"/>
              <a:gd name="T43" fmla="*/ 516026811 h 364"/>
              <a:gd name="T44" fmla="*/ 845001164 w 486"/>
              <a:gd name="T45" fmla="*/ 490081774 h 364"/>
              <a:gd name="T46" fmla="*/ 654660567 w 486"/>
              <a:gd name="T47" fmla="*/ 374768615 h 364"/>
              <a:gd name="T48" fmla="*/ 591212569 w 486"/>
              <a:gd name="T49" fmla="*/ 383417526 h 364"/>
              <a:gd name="T50" fmla="*/ 576793496 w 486"/>
              <a:gd name="T51" fmla="*/ 400713652 h 364"/>
              <a:gd name="T52" fmla="*/ 521997961 w 486"/>
              <a:gd name="T53" fmla="*/ 386299931 h 364"/>
              <a:gd name="T54" fmla="*/ 513345498 w 486"/>
              <a:gd name="T55" fmla="*/ 371886210 h 364"/>
              <a:gd name="T56" fmla="*/ 588328415 w 486"/>
              <a:gd name="T57" fmla="*/ 25945037 h 364"/>
              <a:gd name="T58" fmla="*/ 795973937 w 486"/>
              <a:gd name="T59" fmla="*/ 141258196 h 364"/>
              <a:gd name="T60" fmla="*/ 1064183303 w 486"/>
              <a:gd name="T61" fmla="*/ 311345529 h 364"/>
              <a:gd name="T62" fmla="*/ 896912544 w 486"/>
              <a:gd name="T63" fmla="*/ 498730685 h 364"/>
              <a:gd name="T64" fmla="*/ 856537781 w 486"/>
              <a:gd name="T65" fmla="*/ 498730685 h 364"/>
              <a:gd name="T66" fmla="*/ 400871972 w 486"/>
              <a:gd name="T67" fmla="*/ 899444337 h 364"/>
              <a:gd name="T68" fmla="*/ 409522737 w 486"/>
              <a:gd name="T69" fmla="*/ 668818019 h 364"/>
              <a:gd name="T70" fmla="*/ 141315069 w 486"/>
              <a:gd name="T71" fmla="*/ 668818019 h 364"/>
              <a:gd name="T72" fmla="*/ 155734142 w 486"/>
              <a:gd name="T73" fmla="*/ 896561932 h 364"/>
              <a:gd name="T74" fmla="*/ 14419073 w 486"/>
              <a:gd name="T75" fmla="*/ 1049351444 h 364"/>
              <a:gd name="T76" fmla="*/ 550837806 w 486"/>
              <a:gd name="T77" fmla="*/ 1034937723 h 364"/>
              <a:gd name="T78" fmla="*/ 170153215 w 486"/>
              <a:gd name="T79" fmla="*/ 668818019 h 364"/>
              <a:gd name="T80" fmla="*/ 380682892 w 486"/>
              <a:gd name="T81" fmla="*/ 668818019 h 364"/>
              <a:gd name="T82" fmla="*/ 170153215 w 486"/>
              <a:gd name="T83" fmla="*/ 668818019 h 364"/>
              <a:gd name="T84" fmla="*/ 161502451 w 486"/>
              <a:gd name="T85" fmla="*/ 922506969 h 364"/>
              <a:gd name="T86" fmla="*/ 222064596 w 486"/>
              <a:gd name="T87" fmla="*/ 824489935 h 364"/>
              <a:gd name="T88" fmla="*/ 331655666 w 486"/>
              <a:gd name="T89" fmla="*/ 824489935 h 364"/>
              <a:gd name="T90" fmla="*/ 395103664 w 486"/>
              <a:gd name="T91" fmla="*/ 925389374 h 364"/>
              <a:gd name="T92" fmla="*/ 28839845 w 486"/>
              <a:gd name="T93" fmla="*/ 1023406407 h 36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86" h="364">
                <a:moveTo>
                  <a:pt x="434" y="312"/>
                </a:moveTo>
                <a:cubicBezTo>
                  <a:pt x="423" y="309"/>
                  <a:pt x="419" y="290"/>
                  <a:pt x="419" y="279"/>
                </a:cubicBezTo>
                <a:cubicBezTo>
                  <a:pt x="429" y="267"/>
                  <a:pt x="437" y="250"/>
                  <a:pt x="437" y="232"/>
                </a:cubicBezTo>
                <a:cubicBezTo>
                  <a:pt x="437" y="195"/>
                  <a:pt x="419" y="171"/>
                  <a:pt x="390" y="171"/>
                </a:cubicBezTo>
                <a:cubicBezTo>
                  <a:pt x="362" y="171"/>
                  <a:pt x="344" y="195"/>
                  <a:pt x="344" y="232"/>
                </a:cubicBezTo>
                <a:cubicBezTo>
                  <a:pt x="344" y="251"/>
                  <a:pt x="352" y="268"/>
                  <a:pt x="363" y="279"/>
                </a:cubicBezTo>
                <a:cubicBezTo>
                  <a:pt x="362" y="293"/>
                  <a:pt x="358" y="308"/>
                  <a:pt x="348" y="311"/>
                </a:cubicBezTo>
                <a:cubicBezTo>
                  <a:pt x="304" y="320"/>
                  <a:pt x="295" y="342"/>
                  <a:pt x="295" y="359"/>
                </a:cubicBezTo>
                <a:cubicBezTo>
                  <a:pt x="295" y="362"/>
                  <a:pt x="297" y="364"/>
                  <a:pt x="300" y="364"/>
                </a:cubicBezTo>
                <a:cubicBezTo>
                  <a:pt x="481" y="364"/>
                  <a:pt x="481" y="364"/>
                  <a:pt x="481" y="364"/>
                </a:cubicBezTo>
                <a:cubicBezTo>
                  <a:pt x="483" y="364"/>
                  <a:pt x="486" y="362"/>
                  <a:pt x="486" y="359"/>
                </a:cubicBezTo>
                <a:cubicBezTo>
                  <a:pt x="486" y="343"/>
                  <a:pt x="477" y="321"/>
                  <a:pt x="434" y="312"/>
                </a:cubicBezTo>
                <a:close/>
                <a:moveTo>
                  <a:pt x="354" y="232"/>
                </a:moveTo>
                <a:cubicBezTo>
                  <a:pt x="354" y="185"/>
                  <a:pt x="382" y="181"/>
                  <a:pt x="390" y="181"/>
                </a:cubicBezTo>
                <a:cubicBezTo>
                  <a:pt x="399" y="181"/>
                  <a:pt x="427" y="185"/>
                  <a:pt x="427" y="232"/>
                </a:cubicBezTo>
                <a:cubicBezTo>
                  <a:pt x="427" y="261"/>
                  <a:pt x="408" y="283"/>
                  <a:pt x="390" y="283"/>
                </a:cubicBezTo>
                <a:cubicBezTo>
                  <a:pt x="373" y="283"/>
                  <a:pt x="354" y="261"/>
                  <a:pt x="354" y="232"/>
                </a:cubicBezTo>
                <a:close/>
                <a:moveTo>
                  <a:pt x="305" y="355"/>
                </a:moveTo>
                <a:cubicBezTo>
                  <a:pt x="307" y="338"/>
                  <a:pt x="323" y="326"/>
                  <a:pt x="351" y="320"/>
                </a:cubicBezTo>
                <a:cubicBezTo>
                  <a:pt x="351" y="320"/>
                  <a:pt x="351" y="320"/>
                  <a:pt x="351" y="320"/>
                </a:cubicBezTo>
                <a:cubicBezTo>
                  <a:pt x="364" y="316"/>
                  <a:pt x="370" y="301"/>
                  <a:pt x="372" y="286"/>
                </a:cubicBezTo>
                <a:cubicBezTo>
                  <a:pt x="377" y="290"/>
                  <a:pt x="384" y="292"/>
                  <a:pt x="390" y="292"/>
                </a:cubicBezTo>
                <a:cubicBezTo>
                  <a:pt x="397" y="292"/>
                  <a:pt x="404" y="290"/>
                  <a:pt x="410" y="286"/>
                </a:cubicBezTo>
                <a:cubicBezTo>
                  <a:pt x="412" y="302"/>
                  <a:pt x="418" y="317"/>
                  <a:pt x="431" y="321"/>
                </a:cubicBezTo>
                <a:cubicBezTo>
                  <a:pt x="431" y="321"/>
                  <a:pt x="431" y="321"/>
                  <a:pt x="432" y="321"/>
                </a:cubicBezTo>
                <a:cubicBezTo>
                  <a:pt x="459" y="326"/>
                  <a:pt x="474" y="338"/>
                  <a:pt x="476" y="355"/>
                </a:cubicBezTo>
                <a:lnTo>
                  <a:pt x="305" y="355"/>
                </a:lnTo>
                <a:close/>
                <a:moveTo>
                  <a:pt x="322" y="216"/>
                </a:moveTo>
                <a:cubicBezTo>
                  <a:pt x="323" y="216"/>
                  <a:pt x="323" y="216"/>
                  <a:pt x="324" y="216"/>
                </a:cubicBezTo>
                <a:cubicBezTo>
                  <a:pt x="325" y="216"/>
                  <a:pt x="327" y="216"/>
                  <a:pt x="327" y="215"/>
                </a:cubicBezTo>
                <a:cubicBezTo>
                  <a:pt x="329" y="214"/>
                  <a:pt x="330" y="212"/>
                  <a:pt x="329" y="210"/>
                </a:cubicBezTo>
                <a:cubicBezTo>
                  <a:pt x="329" y="210"/>
                  <a:pt x="322" y="195"/>
                  <a:pt x="321" y="177"/>
                </a:cubicBezTo>
                <a:cubicBezTo>
                  <a:pt x="355" y="168"/>
                  <a:pt x="378" y="140"/>
                  <a:pt x="378" y="108"/>
                </a:cubicBezTo>
                <a:cubicBezTo>
                  <a:pt x="378" y="69"/>
                  <a:pt x="342" y="37"/>
                  <a:pt x="297" y="37"/>
                </a:cubicBezTo>
                <a:cubicBezTo>
                  <a:pt x="290" y="37"/>
                  <a:pt x="283" y="37"/>
                  <a:pt x="277" y="39"/>
                </a:cubicBezTo>
                <a:cubicBezTo>
                  <a:pt x="263" y="15"/>
                  <a:pt x="235" y="0"/>
                  <a:pt x="204" y="0"/>
                </a:cubicBezTo>
                <a:cubicBezTo>
                  <a:pt x="159" y="0"/>
                  <a:pt x="123" y="32"/>
                  <a:pt x="123" y="71"/>
                </a:cubicBezTo>
                <a:cubicBezTo>
                  <a:pt x="123" y="100"/>
                  <a:pt x="142" y="125"/>
                  <a:pt x="171" y="137"/>
                </a:cubicBezTo>
                <a:cubicBezTo>
                  <a:pt x="170" y="163"/>
                  <a:pt x="154" y="183"/>
                  <a:pt x="154" y="183"/>
                </a:cubicBezTo>
                <a:cubicBezTo>
                  <a:pt x="153" y="185"/>
                  <a:pt x="153" y="188"/>
                  <a:pt x="154" y="189"/>
                </a:cubicBezTo>
                <a:cubicBezTo>
                  <a:pt x="156" y="191"/>
                  <a:pt x="158" y="191"/>
                  <a:pt x="160" y="191"/>
                </a:cubicBezTo>
                <a:cubicBezTo>
                  <a:pt x="185" y="179"/>
                  <a:pt x="201" y="164"/>
                  <a:pt x="208" y="143"/>
                </a:cubicBezTo>
                <a:cubicBezTo>
                  <a:pt x="214" y="142"/>
                  <a:pt x="219" y="142"/>
                  <a:pt x="224" y="141"/>
                </a:cubicBezTo>
                <a:cubicBezTo>
                  <a:pt x="237" y="163"/>
                  <a:pt x="261" y="177"/>
                  <a:pt x="289" y="179"/>
                </a:cubicBezTo>
                <a:cubicBezTo>
                  <a:pt x="296" y="193"/>
                  <a:pt x="306" y="205"/>
                  <a:pt x="322" y="216"/>
                </a:cubicBezTo>
                <a:close/>
                <a:moveTo>
                  <a:pt x="293" y="170"/>
                </a:moveTo>
                <a:cubicBezTo>
                  <a:pt x="266" y="169"/>
                  <a:pt x="242" y="155"/>
                  <a:pt x="231" y="133"/>
                </a:cubicBezTo>
                <a:cubicBezTo>
                  <a:pt x="230" y="131"/>
                  <a:pt x="228" y="130"/>
                  <a:pt x="227" y="130"/>
                </a:cubicBezTo>
                <a:cubicBezTo>
                  <a:pt x="226" y="130"/>
                  <a:pt x="226" y="130"/>
                  <a:pt x="225" y="131"/>
                </a:cubicBezTo>
                <a:cubicBezTo>
                  <a:pt x="219" y="132"/>
                  <a:pt x="212" y="133"/>
                  <a:pt x="205" y="133"/>
                </a:cubicBezTo>
                <a:cubicBezTo>
                  <a:pt x="202" y="133"/>
                  <a:pt x="201" y="135"/>
                  <a:pt x="200" y="137"/>
                </a:cubicBezTo>
                <a:cubicBezTo>
                  <a:pt x="200" y="138"/>
                  <a:pt x="200" y="138"/>
                  <a:pt x="200" y="139"/>
                </a:cubicBezTo>
                <a:cubicBezTo>
                  <a:pt x="195" y="154"/>
                  <a:pt x="185" y="165"/>
                  <a:pt x="170" y="175"/>
                </a:cubicBezTo>
                <a:cubicBezTo>
                  <a:pt x="175" y="165"/>
                  <a:pt x="180" y="150"/>
                  <a:pt x="181" y="134"/>
                </a:cubicBezTo>
                <a:cubicBezTo>
                  <a:pt x="181" y="134"/>
                  <a:pt x="181" y="134"/>
                  <a:pt x="181" y="134"/>
                </a:cubicBezTo>
                <a:cubicBezTo>
                  <a:pt x="181" y="132"/>
                  <a:pt x="180" y="130"/>
                  <a:pt x="178" y="129"/>
                </a:cubicBezTo>
                <a:cubicBezTo>
                  <a:pt x="150" y="120"/>
                  <a:pt x="132" y="97"/>
                  <a:pt x="132" y="71"/>
                </a:cubicBezTo>
                <a:cubicBezTo>
                  <a:pt x="132" y="37"/>
                  <a:pt x="164" y="9"/>
                  <a:pt x="204" y="9"/>
                </a:cubicBezTo>
                <a:cubicBezTo>
                  <a:pt x="233" y="9"/>
                  <a:pt x="259" y="24"/>
                  <a:pt x="270" y="47"/>
                </a:cubicBezTo>
                <a:cubicBezTo>
                  <a:pt x="271" y="48"/>
                  <a:pt x="273" y="49"/>
                  <a:pt x="276" y="49"/>
                </a:cubicBezTo>
                <a:cubicBezTo>
                  <a:pt x="282" y="47"/>
                  <a:pt x="290" y="46"/>
                  <a:pt x="297" y="46"/>
                </a:cubicBezTo>
                <a:cubicBezTo>
                  <a:pt x="337" y="46"/>
                  <a:pt x="369" y="74"/>
                  <a:pt x="369" y="108"/>
                </a:cubicBezTo>
                <a:cubicBezTo>
                  <a:pt x="369" y="137"/>
                  <a:pt x="347" y="162"/>
                  <a:pt x="315" y="169"/>
                </a:cubicBezTo>
                <a:cubicBezTo>
                  <a:pt x="313" y="169"/>
                  <a:pt x="311" y="171"/>
                  <a:pt x="311" y="173"/>
                </a:cubicBezTo>
                <a:cubicBezTo>
                  <a:pt x="311" y="183"/>
                  <a:pt x="313" y="191"/>
                  <a:pt x="315" y="198"/>
                </a:cubicBezTo>
                <a:cubicBezTo>
                  <a:pt x="306" y="190"/>
                  <a:pt x="301" y="182"/>
                  <a:pt x="297" y="173"/>
                </a:cubicBezTo>
                <a:cubicBezTo>
                  <a:pt x="296" y="171"/>
                  <a:pt x="295" y="170"/>
                  <a:pt x="293" y="170"/>
                </a:cubicBezTo>
                <a:close/>
                <a:moveTo>
                  <a:pt x="139" y="312"/>
                </a:moveTo>
                <a:cubicBezTo>
                  <a:pt x="128" y="309"/>
                  <a:pt x="124" y="290"/>
                  <a:pt x="124" y="279"/>
                </a:cubicBezTo>
                <a:cubicBezTo>
                  <a:pt x="135" y="267"/>
                  <a:pt x="142" y="250"/>
                  <a:pt x="142" y="232"/>
                </a:cubicBezTo>
                <a:cubicBezTo>
                  <a:pt x="142" y="195"/>
                  <a:pt x="124" y="171"/>
                  <a:pt x="96" y="171"/>
                </a:cubicBezTo>
                <a:cubicBezTo>
                  <a:pt x="67" y="171"/>
                  <a:pt x="49" y="195"/>
                  <a:pt x="49" y="232"/>
                </a:cubicBezTo>
                <a:cubicBezTo>
                  <a:pt x="49" y="251"/>
                  <a:pt x="57" y="268"/>
                  <a:pt x="68" y="279"/>
                </a:cubicBezTo>
                <a:cubicBezTo>
                  <a:pt x="67" y="293"/>
                  <a:pt x="63" y="308"/>
                  <a:pt x="54" y="311"/>
                </a:cubicBezTo>
                <a:cubicBezTo>
                  <a:pt x="10" y="320"/>
                  <a:pt x="0" y="342"/>
                  <a:pt x="0" y="359"/>
                </a:cubicBezTo>
                <a:cubicBezTo>
                  <a:pt x="0" y="362"/>
                  <a:pt x="3" y="364"/>
                  <a:pt x="5" y="364"/>
                </a:cubicBezTo>
                <a:cubicBezTo>
                  <a:pt x="186" y="364"/>
                  <a:pt x="186" y="364"/>
                  <a:pt x="186" y="364"/>
                </a:cubicBezTo>
                <a:cubicBezTo>
                  <a:pt x="189" y="364"/>
                  <a:pt x="191" y="362"/>
                  <a:pt x="191" y="359"/>
                </a:cubicBezTo>
                <a:cubicBezTo>
                  <a:pt x="191" y="343"/>
                  <a:pt x="182" y="321"/>
                  <a:pt x="139" y="312"/>
                </a:cubicBezTo>
                <a:close/>
                <a:moveTo>
                  <a:pt x="59" y="232"/>
                </a:moveTo>
                <a:cubicBezTo>
                  <a:pt x="59" y="185"/>
                  <a:pt x="87" y="181"/>
                  <a:pt x="96" y="181"/>
                </a:cubicBezTo>
                <a:cubicBezTo>
                  <a:pt x="104" y="181"/>
                  <a:pt x="132" y="185"/>
                  <a:pt x="132" y="232"/>
                </a:cubicBezTo>
                <a:cubicBezTo>
                  <a:pt x="132" y="261"/>
                  <a:pt x="113" y="283"/>
                  <a:pt x="96" y="283"/>
                </a:cubicBezTo>
                <a:cubicBezTo>
                  <a:pt x="78" y="283"/>
                  <a:pt x="59" y="261"/>
                  <a:pt x="59" y="232"/>
                </a:cubicBezTo>
                <a:close/>
                <a:moveTo>
                  <a:pt x="10" y="355"/>
                </a:moveTo>
                <a:cubicBezTo>
                  <a:pt x="12" y="338"/>
                  <a:pt x="28" y="326"/>
                  <a:pt x="56" y="320"/>
                </a:cubicBezTo>
                <a:cubicBezTo>
                  <a:pt x="56" y="320"/>
                  <a:pt x="56" y="320"/>
                  <a:pt x="56" y="320"/>
                </a:cubicBezTo>
                <a:cubicBezTo>
                  <a:pt x="69" y="316"/>
                  <a:pt x="75" y="301"/>
                  <a:pt x="77" y="286"/>
                </a:cubicBezTo>
                <a:cubicBezTo>
                  <a:pt x="83" y="290"/>
                  <a:pt x="89" y="292"/>
                  <a:pt x="96" y="292"/>
                </a:cubicBezTo>
                <a:cubicBezTo>
                  <a:pt x="102" y="292"/>
                  <a:pt x="109" y="290"/>
                  <a:pt x="115" y="286"/>
                </a:cubicBezTo>
                <a:cubicBezTo>
                  <a:pt x="117" y="302"/>
                  <a:pt x="123" y="317"/>
                  <a:pt x="136" y="321"/>
                </a:cubicBezTo>
                <a:cubicBezTo>
                  <a:pt x="137" y="321"/>
                  <a:pt x="137" y="321"/>
                  <a:pt x="137" y="321"/>
                </a:cubicBezTo>
                <a:cubicBezTo>
                  <a:pt x="164" y="326"/>
                  <a:pt x="179" y="338"/>
                  <a:pt x="181" y="355"/>
                </a:cubicBezTo>
                <a:lnTo>
                  <a:pt x="10" y="355"/>
                </a:lnTo>
                <a:close/>
              </a:path>
            </a:pathLst>
          </a:custGeom>
          <a:solidFill>
            <a:srgbClr val="7BC716"/>
          </a:solidFill>
          <a:ln w="9525">
            <a:solidFill>
              <a:srgbClr val="7BC716"/>
            </a:solidFill>
            <a:round/>
            <a:headEnd/>
            <a:tailEnd/>
          </a:ln>
        </p:spPr>
        <p:txBody>
          <a:bodyPr lIns="68580" tIns="34290" rIns="68580" bIns="34290"/>
          <a:lstStyle/>
          <a:p>
            <a:endParaRPr lang="en-NZ"/>
          </a:p>
        </p:txBody>
      </p:sp>
      <p:sp>
        <p:nvSpPr>
          <p:cNvPr id="7" name="Prostokąt zaokrąglony 4">
            <a:extLst>
              <a:ext uri="{FF2B5EF4-FFF2-40B4-BE49-F238E27FC236}">
                <a16:creationId xmlns:a16="http://schemas.microsoft.com/office/drawing/2014/main" id="{97E4BD1F-03A7-C733-83CF-1652F5C4D18B}"/>
              </a:ext>
            </a:extLst>
          </p:cNvPr>
          <p:cNvSpPr/>
          <p:nvPr/>
        </p:nvSpPr>
        <p:spPr>
          <a:xfrm>
            <a:off x="-889000" y="874713"/>
            <a:ext cx="4473575" cy="898525"/>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algn="r" defTabSz="913203" eaLnBrk="1" fontAlgn="auto" hangingPunct="1">
              <a:spcBef>
                <a:spcPts val="0"/>
              </a:spcBef>
              <a:spcAft>
                <a:spcPts val="0"/>
              </a:spcAft>
              <a:defRPr/>
            </a:pPr>
            <a:r>
              <a:rPr lang="en-NZ" sz="2400" b="1">
                <a:latin typeface="Century Gothic" panose="020B0502020202020204" pitchFamily="34" charset="0"/>
              </a:rPr>
              <a:t>Group Discussion</a:t>
            </a:r>
          </a:p>
          <a:p>
            <a:pPr algn="r" defTabSz="913203" eaLnBrk="1" fontAlgn="auto" hangingPunct="1">
              <a:spcBef>
                <a:spcPts val="0"/>
              </a:spcBef>
              <a:spcAft>
                <a:spcPts val="0"/>
              </a:spcAft>
              <a:defRPr/>
            </a:pPr>
            <a:r>
              <a:rPr lang="en-NZ" sz="2000" b="1">
                <a:latin typeface="Century Gothic" panose="020B0502020202020204" pitchFamily="34" charset="0"/>
              </a:rPr>
              <a:t>Analysing a Sales Team</a:t>
            </a:r>
            <a:endParaRPr lang="pl-PL" sz="2000" b="1">
              <a:latin typeface="Century Gothic" panose="020B0502020202020204" pitchFamily="34" charset="0"/>
            </a:endParaRPr>
          </a:p>
        </p:txBody>
      </p:sp>
      <p:grpSp>
        <p:nvGrpSpPr>
          <p:cNvPr id="9" name="Group 8">
            <a:extLst>
              <a:ext uri="{FF2B5EF4-FFF2-40B4-BE49-F238E27FC236}">
                <a16:creationId xmlns:a16="http://schemas.microsoft.com/office/drawing/2014/main" id="{A8186B58-39D2-E2B7-2F5D-D8A65BBEF91E}"/>
              </a:ext>
            </a:extLst>
          </p:cNvPr>
          <p:cNvGrpSpPr>
            <a:grpSpLocks/>
          </p:cNvGrpSpPr>
          <p:nvPr/>
        </p:nvGrpSpPr>
        <p:grpSpPr bwMode="auto">
          <a:xfrm>
            <a:off x="406400" y="2062163"/>
            <a:ext cx="3732213" cy="3829050"/>
            <a:chOff x="6447066" y="952277"/>
            <a:chExt cx="4967583" cy="5099050"/>
          </a:xfrm>
        </p:grpSpPr>
        <p:pic>
          <p:nvPicPr>
            <p:cNvPr id="233479" name="Obraz 9">
              <a:extLst>
                <a:ext uri="{FF2B5EF4-FFF2-40B4-BE49-F238E27FC236}">
                  <a16:creationId xmlns:a16="http://schemas.microsoft.com/office/drawing/2014/main" id="{6AA2B105-29CB-3AA1-6CF6-FDB3257FC12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47066" y="952277"/>
              <a:ext cx="4967583" cy="509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Oval 3">
              <a:extLst>
                <a:ext uri="{FF2B5EF4-FFF2-40B4-BE49-F238E27FC236}">
                  <a16:creationId xmlns:a16="http://schemas.microsoft.com/office/drawing/2014/main" id="{EB77925D-071A-69D6-76BB-19EEF1969FBE}"/>
                </a:ext>
              </a:extLst>
            </p:cNvPr>
            <p:cNvSpPr/>
            <p:nvPr/>
          </p:nvSpPr>
          <p:spPr>
            <a:xfrm>
              <a:off x="7590181" y="1833829"/>
              <a:ext cx="143682" cy="14375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10" name="Oval 9">
              <a:extLst>
                <a:ext uri="{FF2B5EF4-FFF2-40B4-BE49-F238E27FC236}">
                  <a16:creationId xmlns:a16="http://schemas.microsoft.com/office/drawing/2014/main" id="{2CA77C92-7C5D-F97B-8539-75ACB52B7DFA}"/>
                </a:ext>
              </a:extLst>
            </p:cNvPr>
            <p:cNvSpPr/>
            <p:nvPr/>
          </p:nvSpPr>
          <p:spPr>
            <a:xfrm>
              <a:off x="6941500" y="3129732"/>
              <a:ext cx="143682" cy="14375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11" name="Oval 10">
              <a:extLst>
                <a:ext uri="{FF2B5EF4-FFF2-40B4-BE49-F238E27FC236}">
                  <a16:creationId xmlns:a16="http://schemas.microsoft.com/office/drawing/2014/main" id="{301C3795-1635-C8D3-7028-4994B37F19BA}"/>
                </a:ext>
              </a:extLst>
            </p:cNvPr>
            <p:cNvSpPr/>
            <p:nvPr/>
          </p:nvSpPr>
          <p:spPr>
            <a:xfrm>
              <a:off x="7518340" y="3205837"/>
              <a:ext cx="143682" cy="14375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12" name="Oval 11">
              <a:extLst>
                <a:ext uri="{FF2B5EF4-FFF2-40B4-BE49-F238E27FC236}">
                  <a16:creationId xmlns:a16="http://schemas.microsoft.com/office/drawing/2014/main" id="{BD2F62AD-ACB0-017E-F1A2-6A7FAB939DE6}"/>
                </a:ext>
              </a:extLst>
            </p:cNvPr>
            <p:cNvSpPr/>
            <p:nvPr/>
          </p:nvSpPr>
          <p:spPr>
            <a:xfrm>
              <a:off x="6941500" y="3778740"/>
              <a:ext cx="143682" cy="14375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13" name="Oval 12">
              <a:extLst>
                <a:ext uri="{FF2B5EF4-FFF2-40B4-BE49-F238E27FC236}">
                  <a16:creationId xmlns:a16="http://schemas.microsoft.com/office/drawing/2014/main" id="{F2A05F0C-3949-C785-3389-9F9460493FD6}"/>
                </a:ext>
              </a:extLst>
            </p:cNvPr>
            <p:cNvSpPr/>
            <p:nvPr/>
          </p:nvSpPr>
          <p:spPr>
            <a:xfrm>
              <a:off x="7670474" y="4066248"/>
              <a:ext cx="143682" cy="14375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14" name="Oval 13">
              <a:extLst>
                <a:ext uri="{FF2B5EF4-FFF2-40B4-BE49-F238E27FC236}">
                  <a16:creationId xmlns:a16="http://schemas.microsoft.com/office/drawing/2014/main" id="{F16AA4BB-6B6F-079F-F6EF-CE6906D50E2A}"/>
                </a:ext>
              </a:extLst>
            </p:cNvPr>
            <p:cNvSpPr/>
            <p:nvPr/>
          </p:nvSpPr>
          <p:spPr>
            <a:xfrm>
              <a:off x="7526792" y="4569389"/>
              <a:ext cx="143682" cy="145869"/>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15" name="Oval 14">
              <a:extLst>
                <a:ext uri="{FF2B5EF4-FFF2-40B4-BE49-F238E27FC236}">
                  <a16:creationId xmlns:a16="http://schemas.microsoft.com/office/drawing/2014/main" id="{48CEC7DA-157A-06DB-878B-76721B0B2277}"/>
                </a:ext>
              </a:extLst>
            </p:cNvPr>
            <p:cNvSpPr/>
            <p:nvPr/>
          </p:nvSpPr>
          <p:spPr>
            <a:xfrm>
              <a:off x="8093067" y="4715258"/>
              <a:ext cx="145794" cy="14375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16" name="Oval 15">
              <a:extLst>
                <a:ext uri="{FF2B5EF4-FFF2-40B4-BE49-F238E27FC236}">
                  <a16:creationId xmlns:a16="http://schemas.microsoft.com/office/drawing/2014/main" id="{302D39D0-2EAF-F54A-826C-FEE97BEEC8EE}"/>
                </a:ext>
              </a:extLst>
            </p:cNvPr>
            <p:cNvSpPr/>
            <p:nvPr/>
          </p:nvSpPr>
          <p:spPr>
            <a:xfrm>
              <a:off x="7085182" y="5317757"/>
              <a:ext cx="145795" cy="14375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17" name="Oval 16">
              <a:extLst>
                <a:ext uri="{FF2B5EF4-FFF2-40B4-BE49-F238E27FC236}">
                  <a16:creationId xmlns:a16="http://schemas.microsoft.com/office/drawing/2014/main" id="{DA29F2A5-2AE6-17F6-2C17-0E5844EBF0CC}"/>
                </a:ext>
              </a:extLst>
            </p:cNvPr>
            <p:cNvSpPr/>
            <p:nvPr/>
          </p:nvSpPr>
          <p:spPr>
            <a:xfrm>
              <a:off x="7959949" y="5174002"/>
              <a:ext cx="143682" cy="14375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18" name="Oval 17">
              <a:extLst>
                <a:ext uri="{FF2B5EF4-FFF2-40B4-BE49-F238E27FC236}">
                  <a16:creationId xmlns:a16="http://schemas.microsoft.com/office/drawing/2014/main" id="{B3920D3B-6FDE-19AD-8454-EDBA445646A7}"/>
                </a:ext>
              </a:extLst>
            </p:cNvPr>
            <p:cNvSpPr/>
            <p:nvPr/>
          </p:nvSpPr>
          <p:spPr>
            <a:xfrm>
              <a:off x="8454383" y="5186686"/>
              <a:ext cx="143682" cy="14375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19" name="Oval 18">
              <a:extLst>
                <a:ext uri="{FF2B5EF4-FFF2-40B4-BE49-F238E27FC236}">
                  <a16:creationId xmlns:a16="http://schemas.microsoft.com/office/drawing/2014/main" id="{02C0DDF0-7334-C75C-A40B-91D271C636E0}"/>
                </a:ext>
              </a:extLst>
            </p:cNvPr>
            <p:cNvSpPr/>
            <p:nvPr/>
          </p:nvSpPr>
          <p:spPr>
            <a:xfrm>
              <a:off x="8606517" y="4425634"/>
              <a:ext cx="143682" cy="14375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20" name="Oval 19">
              <a:extLst>
                <a:ext uri="{FF2B5EF4-FFF2-40B4-BE49-F238E27FC236}">
                  <a16:creationId xmlns:a16="http://schemas.microsoft.com/office/drawing/2014/main" id="{B0E5488D-28A1-D69B-F67D-D3C2486423D1}"/>
                </a:ext>
              </a:extLst>
            </p:cNvPr>
            <p:cNvSpPr/>
            <p:nvPr/>
          </p:nvSpPr>
          <p:spPr>
            <a:xfrm>
              <a:off x="9103065" y="5389634"/>
              <a:ext cx="143682" cy="14375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21" name="Oval 20">
              <a:extLst>
                <a:ext uri="{FF2B5EF4-FFF2-40B4-BE49-F238E27FC236}">
                  <a16:creationId xmlns:a16="http://schemas.microsoft.com/office/drawing/2014/main" id="{90E73550-E465-4831-270E-EC61F5499508}"/>
                </a:ext>
              </a:extLst>
            </p:cNvPr>
            <p:cNvSpPr/>
            <p:nvPr/>
          </p:nvSpPr>
          <p:spPr>
            <a:xfrm>
              <a:off x="9967267" y="5028135"/>
              <a:ext cx="143682" cy="14586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22" name="Oval 21">
              <a:extLst>
                <a:ext uri="{FF2B5EF4-FFF2-40B4-BE49-F238E27FC236}">
                  <a16:creationId xmlns:a16="http://schemas.microsoft.com/office/drawing/2014/main" id="{B1EBFA0F-0F82-FFBB-24E8-5F8FC21342CB}"/>
                </a:ext>
              </a:extLst>
            </p:cNvPr>
            <p:cNvSpPr/>
            <p:nvPr/>
          </p:nvSpPr>
          <p:spPr>
            <a:xfrm>
              <a:off x="10613834" y="3201609"/>
              <a:ext cx="143682" cy="14375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grpSp>
      <p:sp>
        <p:nvSpPr>
          <p:cNvPr id="24" name="TextBox 23">
            <a:extLst>
              <a:ext uri="{FF2B5EF4-FFF2-40B4-BE49-F238E27FC236}">
                <a16:creationId xmlns:a16="http://schemas.microsoft.com/office/drawing/2014/main" id="{9D4AFBE7-C981-74B1-C47B-AB53C59B541E}"/>
              </a:ext>
            </a:extLst>
          </p:cNvPr>
          <p:cNvSpPr txBox="1">
            <a:spLocks noChangeArrowheads="1"/>
          </p:cNvSpPr>
          <p:nvPr/>
        </p:nvSpPr>
        <p:spPr bwMode="auto">
          <a:xfrm>
            <a:off x="5519738" y="1543050"/>
            <a:ext cx="6432550"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4" tIns="45718" rIns="91434" bIns="45718">
            <a:spAutoFit/>
          </a:bodyPr>
          <a:lstStyle>
            <a:lvl1pPr marL="173038" indent="-173038">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b="1">
                <a:solidFill>
                  <a:srgbClr val="7BC716"/>
                </a:solidFill>
                <a:latin typeface="Century Gothic" panose="020B0502020202020204" pitchFamily="34" charset="0"/>
              </a:rPr>
              <a:t>Potential pitfalls</a:t>
            </a:r>
            <a:endParaRPr lang="en-NZ" altLang="en-US">
              <a:solidFill>
                <a:srgbClr val="7BC716"/>
              </a:solidFill>
              <a:latin typeface="Century Gothic" panose="020B0502020202020204" pitchFamily="34" charset="0"/>
            </a:endParaRPr>
          </a:p>
          <a:p>
            <a:pPr eaLnBrk="1" hangingPunct="1">
              <a:buFont typeface="Arial" panose="020B0604020202020204" pitchFamily="34" charset="0"/>
              <a:buChar char="•"/>
            </a:pPr>
            <a:r>
              <a:rPr lang="en-NZ" altLang="en-US">
                <a:solidFill>
                  <a:srgbClr val="000000"/>
                </a:solidFill>
                <a:latin typeface="Century Gothic" panose="020B0502020202020204" pitchFamily="34" charset="0"/>
              </a:rPr>
              <a:t>Losing sight of the bigger picture as the team is caught up in the detail.</a:t>
            </a:r>
          </a:p>
          <a:p>
            <a:pPr eaLnBrk="1" hangingPunct="1">
              <a:buFont typeface="Arial" panose="020B0604020202020204" pitchFamily="34" charset="0"/>
              <a:buChar char="•"/>
            </a:pPr>
            <a:r>
              <a:rPr lang="en-NZ" altLang="en-US">
                <a:solidFill>
                  <a:srgbClr val="000000"/>
                </a:solidFill>
                <a:latin typeface="Century Gothic" panose="020B0502020202020204" pitchFamily="34" charset="0"/>
              </a:rPr>
              <a:t>Needing to know the purpose.</a:t>
            </a:r>
          </a:p>
          <a:p>
            <a:pPr eaLnBrk="1" hangingPunct="1">
              <a:buFont typeface="Arial" panose="020B0604020202020204" pitchFamily="34" charset="0"/>
              <a:buChar char="•"/>
            </a:pPr>
            <a:r>
              <a:rPr lang="en-NZ" altLang="en-US">
                <a:solidFill>
                  <a:srgbClr val="000000"/>
                </a:solidFill>
                <a:latin typeface="Century Gothic" panose="020B0502020202020204" pitchFamily="34" charset="0"/>
              </a:rPr>
              <a:t>Communication between C and I might be difficult. (Perfectionism vs ‘Let’s get it done!’)</a:t>
            </a:r>
          </a:p>
          <a:p>
            <a:pPr eaLnBrk="1" hangingPunct="1">
              <a:buFont typeface="Arial" panose="020B0604020202020204" pitchFamily="34" charset="0"/>
              <a:buChar char="•"/>
            </a:pPr>
            <a:r>
              <a:rPr lang="en-NZ" altLang="en-US">
                <a:solidFill>
                  <a:srgbClr val="000000"/>
                </a:solidFill>
                <a:latin typeface="Century Gothic" panose="020B0502020202020204" pitchFamily="34" charset="0"/>
              </a:rPr>
              <a:t>Conflict may be passive.</a:t>
            </a:r>
          </a:p>
          <a:p>
            <a:pPr eaLnBrk="1" hangingPunct="1"/>
            <a:endParaRPr lang="en-NZ" altLang="en-US" b="1">
              <a:solidFill>
                <a:srgbClr val="000000"/>
              </a:solidFill>
              <a:latin typeface="Century Gothic" panose="020B0502020202020204" pitchFamily="34" charset="0"/>
            </a:endParaRPr>
          </a:p>
          <a:p>
            <a:pPr eaLnBrk="1" hangingPunct="1"/>
            <a:r>
              <a:rPr lang="en-NZ" altLang="en-US" b="1">
                <a:solidFill>
                  <a:srgbClr val="7BC716"/>
                </a:solidFill>
                <a:latin typeface="Century Gothic" panose="020B0502020202020204" pitchFamily="34" charset="0"/>
              </a:rPr>
              <a:t>Avoiding pitfalls</a:t>
            </a:r>
            <a:endParaRPr lang="en-NZ" altLang="en-US">
              <a:solidFill>
                <a:srgbClr val="7BC716"/>
              </a:solidFill>
              <a:latin typeface="Century Gothic" panose="020B0502020202020204" pitchFamily="34" charset="0"/>
            </a:endParaRPr>
          </a:p>
          <a:p>
            <a:pPr eaLnBrk="1" hangingPunct="1">
              <a:buFont typeface="Arial" panose="020B0604020202020204" pitchFamily="34" charset="0"/>
              <a:buChar char="•"/>
            </a:pPr>
            <a:r>
              <a:rPr lang="en-NZ" altLang="en-US">
                <a:solidFill>
                  <a:srgbClr val="000000"/>
                </a:solidFill>
                <a:latin typeface="Century Gothic" panose="020B0502020202020204" pitchFamily="34" charset="0"/>
              </a:rPr>
              <a:t>Get clarity on the required targets &amp; outcomes, values + goals, i.e. What’s in and what’s not.</a:t>
            </a:r>
          </a:p>
          <a:p>
            <a:pPr eaLnBrk="1" hangingPunct="1">
              <a:buFont typeface="Arial" panose="020B0604020202020204" pitchFamily="34" charset="0"/>
              <a:buChar char="•"/>
            </a:pPr>
            <a:r>
              <a:rPr lang="en-NZ" altLang="en-US">
                <a:solidFill>
                  <a:srgbClr val="000000"/>
                </a:solidFill>
                <a:latin typeface="Century Gothic" panose="020B0502020202020204" pitchFamily="34" charset="0"/>
              </a:rPr>
              <a:t>Don’t allow the team to become distracted trying to please everybody.</a:t>
            </a:r>
          </a:p>
          <a:p>
            <a:pPr eaLnBrk="1" hangingPunct="1">
              <a:buFont typeface="Arial" panose="020B0604020202020204" pitchFamily="34" charset="0"/>
              <a:buChar char="•"/>
            </a:pPr>
            <a:r>
              <a:rPr lang="en-NZ" altLang="en-US">
                <a:solidFill>
                  <a:srgbClr val="000000"/>
                </a:solidFill>
                <a:latin typeface="Century Gothic" panose="020B0502020202020204" pitchFamily="34" charset="0"/>
              </a:rPr>
              <a:t>Have regular team meetings to track performance.</a:t>
            </a:r>
          </a:p>
          <a:p>
            <a:pPr eaLnBrk="1" hangingPunct="1">
              <a:buFont typeface="Arial" panose="020B0604020202020204" pitchFamily="34" charset="0"/>
              <a:buChar char="•"/>
            </a:pPr>
            <a:r>
              <a:rPr lang="en-NZ" altLang="en-US">
                <a:solidFill>
                  <a:srgbClr val="000000"/>
                </a:solidFill>
                <a:latin typeface="Century Gothic" panose="020B0502020202020204" pitchFamily="34" charset="0"/>
              </a:rPr>
              <a:t>Highlight the strengths of the D-Style and utilise them within the team.</a:t>
            </a:r>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heel(1)">
                                      <p:cBhvr>
                                        <p:cTn id="7" dur="2000"/>
                                        <p:tgtEl>
                                          <p:spTgt spid="6"/>
                                        </p:tgtEl>
                                      </p:cBhvr>
                                    </p:animEffect>
                                  </p:childTnLst>
                                </p:cTn>
                              </p:par>
                            </p:childTnLst>
                          </p:cTn>
                        </p:par>
                        <p:par>
                          <p:cTn id="8" fill="hold" nodeType="afterGroup">
                            <p:stCondLst>
                              <p:cond delay="20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1000" fill="hold"/>
                                        <p:tgtEl>
                                          <p:spTgt spid="7"/>
                                        </p:tgtEl>
                                        <p:attrNameLst>
                                          <p:attrName>ppt_x</p:attrName>
                                        </p:attrNameLst>
                                      </p:cBhvr>
                                      <p:tavLst>
                                        <p:tav tm="0">
                                          <p:val>
                                            <p:strVal val="0-#ppt_w/2"/>
                                          </p:val>
                                        </p:tav>
                                        <p:tav tm="100000">
                                          <p:val>
                                            <p:strVal val="#ppt_x"/>
                                          </p:val>
                                        </p:tav>
                                      </p:tavLst>
                                    </p:anim>
                                    <p:anim calcmode="lin" valueType="num">
                                      <p:cBhvr additive="base">
                                        <p:cTn id="12" dur="1000" fill="hold"/>
                                        <p:tgtEl>
                                          <p:spTgt spid="7"/>
                                        </p:tgtEl>
                                        <p:attrNameLst>
                                          <p:attrName>ppt_y</p:attrName>
                                        </p:attrNameLst>
                                      </p:cBhvr>
                                      <p:tavLst>
                                        <p:tav tm="0">
                                          <p:val>
                                            <p:strVal val="#ppt_y"/>
                                          </p:val>
                                        </p:tav>
                                        <p:tav tm="100000">
                                          <p:val>
                                            <p:strVal val="#ppt_y"/>
                                          </p:val>
                                        </p:tav>
                                      </p:tavLst>
                                    </p:anim>
                                  </p:childTnLst>
                                </p:cTn>
                              </p:par>
                            </p:childTnLst>
                          </p:cTn>
                        </p:par>
                        <p:par>
                          <p:cTn id="13" fill="hold" nodeType="afterGroup">
                            <p:stCondLst>
                              <p:cond delay="3000"/>
                            </p:stCondLst>
                            <p:childTnLst>
                              <p:par>
                                <p:cTn id="14" presetID="21" presetClass="entr" presetSubtype="1" fill="hold" nodeType="after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wheel(1)">
                                      <p:cBhvr>
                                        <p:cTn id="16" dur="2000"/>
                                        <p:tgtEl>
                                          <p:spTgt spid="9"/>
                                        </p:tgtEl>
                                      </p:cBhvr>
                                    </p:animEffect>
                                  </p:childTnLst>
                                </p:cTn>
                              </p:par>
                            </p:childTnLst>
                          </p:cTn>
                        </p:par>
                        <p:par>
                          <p:cTn id="17" fill="hold" nodeType="afterGroup">
                            <p:stCondLst>
                              <p:cond delay="5000"/>
                            </p:stCondLst>
                            <p:childTnLst>
                              <p:par>
                                <p:cTn id="18" presetID="1" presetClass="entr" presetSubtype="0" fill="hold" nodeType="afterEffect">
                                  <p:stCondLst>
                                    <p:cond delay="0"/>
                                  </p:stCondLst>
                                  <p:childTnLst>
                                    <p:set>
                                      <p:cBhvr>
                                        <p:cTn id="19" dur="1" fill="hold">
                                          <p:stCondLst>
                                            <p:cond delay="0"/>
                                          </p:stCondLst>
                                        </p:cTn>
                                        <p:tgtEl>
                                          <p:spTgt spid="24">
                                            <p:txEl>
                                              <p:pRg st="0" end="0"/>
                                            </p:txEl>
                                          </p:spTgt>
                                        </p:tgtEl>
                                        <p:attrNameLst>
                                          <p:attrName>style.visibility</p:attrName>
                                        </p:attrNameLst>
                                      </p:cBhvr>
                                      <p:to>
                                        <p:strVal val="visible"/>
                                      </p:to>
                                    </p:set>
                                  </p:childTnLst>
                                </p:cTn>
                              </p:par>
                            </p:childTnLst>
                          </p:cTn>
                        </p:par>
                        <p:par>
                          <p:cTn id="20" fill="hold" nodeType="afterGroup">
                            <p:stCondLst>
                              <p:cond delay="5000"/>
                            </p:stCondLst>
                            <p:childTnLst>
                              <p:par>
                                <p:cTn id="21" presetID="22" presetClass="entr" presetSubtype="1" fill="hold" nodeType="afterEffect">
                                  <p:stCondLst>
                                    <p:cond delay="0"/>
                                  </p:stCondLst>
                                  <p:childTnLst>
                                    <p:set>
                                      <p:cBhvr>
                                        <p:cTn id="22" dur="1" fill="hold">
                                          <p:stCondLst>
                                            <p:cond delay="0"/>
                                          </p:stCondLst>
                                        </p:cTn>
                                        <p:tgtEl>
                                          <p:spTgt spid="24">
                                            <p:txEl>
                                              <p:pRg st="1" end="1"/>
                                            </p:txEl>
                                          </p:spTgt>
                                        </p:tgtEl>
                                        <p:attrNameLst>
                                          <p:attrName>style.visibility</p:attrName>
                                        </p:attrNameLst>
                                      </p:cBhvr>
                                      <p:to>
                                        <p:strVal val="visible"/>
                                      </p:to>
                                    </p:set>
                                    <p:animEffect transition="in" filter="wipe(up)">
                                      <p:cBhvr>
                                        <p:cTn id="23" dur="500"/>
                                        <p:tgtEl>
                                          <p:spTgt spid="24">
                                            <p:txEl>
                                              <p:pRg st="1" end="1"/>
                                            </p:txEl>
                                          </p:spTgt>
                                        </p:tgtEl>
                                      </p:cBhvr>
                                    </p:animEffect>
                                  </p:childTnLst>
                                </p:cTn>
                              </p:par>
                            </p:childTnLst>
                          </p:cTn>
                        </p:par>
                        <p:par>
                          <p:cTn id="24" fill="hold" nodeType="afterGroup">
                            <p:stCondLst>
                              <p:cond delay="5500"/>
                            </p:stCondLst>
                            <p:childTnLst>
                              <p:par>
                                <p:cTn id="25" presetID="22" presetClass="entr" presetSubtype="1" fill="hold" nodeType="afterEffect">
                                  <p:stCondLst>
                                    <p:cond delay="0"/>
                                  </p:stCondLst>
                                  <p:childTnLst>
                                    <p:set>
                                      <p:cBhvr>
                                        <p:cTn id="26" dur="1" fill="hold">
                                          <p:stCondLst>
                                            <p:cond delay="0"/>
                                          </p:stCondLst>
                                        </p:cTn>
                                        <p:tgtEl>
                                          <p:spTgt spid="24">
                                            <p:txEl>
                                              <p:pRg st="2" end="2"/>
                                            </p:txEl>
                                          </p:spTgt>
                                        </p:tgtEl>
                                        <p:attrNameLst>
                                          <p:attrName>style.visibility</p:attrName>
                                        </p:attrNameLst>
                                      </p:cBhvr>
                                      <p:to>
                                        <p:strVal val="visible"/>
                                      </p:to>
                                    </p:set>
                                    <p:animEffect transition="in" filter="wipe(up)">
                                      <p:cBhvr>
                                        <p:cTn id="27" dur="500"/>
                                        <p:tgtEl>
                                          <p:spTgt spid="24">
                                            <p:txEl>
                                              <p:pRg st="2" end="2"/>
                                            </p:txEl>
                                          </p:spTgt>
                                        </p:tgtEl>
                                      </p:cBhvr>
                                    </p:animEffect>
                                  </p:childTnLst>
                                </p:cTn>
                              </p:par>
                            </p:childTnLst>
                          </p:cTn>
                        </p:par>
                        <p:par>
                          <p:cTn id="28" fill="hold" nodeType="afterGroup">
                            <p:stCondLst>
                              <p:cond delay="6000"/>
                            </p:stCondLst>
                            <p:childTnLst>
                              <p:par>
                                <p:cTn id="29" presetID="22" presetClass="entr" presetSubtype="1" fill="hold" nodeType="afterEffect">
                                  <p:stCondLst>
                                    <p:cond delay="0"/>
                                  </p:stCondLst>
                                  <p:childTnLst>
                                    <p:set>
                                      <p:cBhvr>
                                        <p:cTn id="30" dur="1" fill="hold">
                                          <p:stCondLst>
                                            <p:cond delay="0"/>
                                          </p:stCondLst>
                                        </p:cTn>
                                        <p:tgtEl>
                                          <p:spTgt spid="24">
                                            <p:txEl>
                                              <p:pRg st="3" end="3"/>
                                            </p:txEl>
                                          </p:spTgt>
                                        </p:tgtEl>
                                        <p:attrNameLst>
                                          <p:attrName>style.visibility</p:attrName>
                                        </p:attrNameLst>
                                      </p:cBhvr>
                                      <p:to>
                                        <p:strVal val="visible"/>
                                      </p:to>
                                    </p:set>
                                    <p:animEffect transition="in" filter="wipe(up)">
                                      <p:cBhvr>
                                        <p:cTn id="31" dur="500"/>
                                        <p:tgtEl>
                                          <p:spTgt spid="24">
                                            <p:txEl>
                                              <p:pRg st="3" end="3"/>
                                            </p:txEl>
                                          </p:spTgt>
                                        </p:tgtEl>
                                      </p:cBhvr>
                                    </p:animEffect>
                                  </p:childTnLst>
                                </p:cTn>
                              </p:par>
                            </p:childTnLst>
                          </p:cTn>
                        </p:par>
                        <p:par>
                          <p:cTn id="32" fill="hold" nodeType="afterGroup">
                            <p:stCondLst>
                              <p:cond delay="6500"/>
                            </p:stCondLst>
                            <p:childTnLst>
                              <p:par>
                                <p:cTn id="33" presetID="22" presetClass="entr" presetSubtype="1" fill="hold" nodeType="afterEffect">
                                  <p:stCondLst>
                                    <p:cond delay="0"/>
                                  </p:stCondLst>
                                  <p:childTnLst>
                                    <p:set>
                                      <p:cBhvr>
                                        <p:cTn id="34" dur="1" fill="hold">
                                          <p:stCondLst>
                                            <p:cond delay="0"/>
                                          </p:stCondLst>
                                        </p:cTn>
                                        <p:tgtEl>
                                          <p:spTgt spid="24">
                                            <p:txEl>
                                              <p:pRg st="4" end="4"/>
                                            </p:txEl>
                                          </p:spTgt>
                                        </p:tgtEl>
                                        <p:attrNameLst>
                                          <p:attrName>style.visibility</p:attrName>
                                        </p:attrNameLst>
                                      </p:cBhvr>
                                      <p:to>
                                        <p:strVal val="visible"/>
                                      </p:to>
                                    </p:set>
                                    <p:animEffect transition="in" filter="wipe(up)">
                                      <p:cBhvr>
                                        <p:cTn id="35" dur="500"/>
                                        <p:tgtEl>
                                          <p:spTgt spid="24">
                                            <p:txEl>
                                              <p:pRg st="4" end="4"/>
                                            </p:txEl>
                                          </p:spTgt>
                                        </p:tgtEl>
                                      </p:cBhvr>
                                    </p:animEffect>
                                  </p:childTnLst>
                                </p:cTn>
                              </p:par>
                            </p:childTnLst>
                          </p:cTn>
                        </p:par>
                        <p:par>
                          <p:cTn id="36" fill="hold" nodeType="afterGroup">
                            <p:stCondLst>
                              <p:cond delay="7000"/>
                            </p:stCondLst>
                            <p:childTnLst>
                              <p:par>
                                <p:cTn id="37" presetID="1" presetClass="entr" presetSubtype="0" fill="hold" nodeType="afterEffect">
                                  <p:stCondLst>
                                    <p:cond delay="0"/>
                                  </p:stCondLst>
                                  <p:childTnLst>
                                    <p:set>
                                      <p:cBhvr>
                                        <p:cTn id="38" dur="1" fill="hold">
                                          <p:stCondLst>
                                            <p:cond delay="0"/>
                                          </p:stCondLst>
                                        </p:cTn>
                                        <p:tgtEl>
                                          <p:spTgt spid="24">
                                            <p:txEl>
                                              <p:pRg st="6" end="6"/>
                                            </p:txEl>
                                          </p:spTgt>
                                        </p:tgtEl>
                                        <p:attrNameLst>
                                          <p:attrName>style.visibility</p:attrName>
                                        </p:attrNameLst>
                                      </p:cBhvr>
                                      <p:to>
                                        <p:strVal val="visible"/>
                                      </p:to>
                                    </p:set>
                                  </p:childTnLst>
                                </p:cTn>
                              </p:par>
                            </p:childTnLst>
                          </p:cTn>
                        </p:par>
                        <p:par>
                          <p:cTn id="39" fill="hold" nodeType="afterGroup">
                            <p:stCondLst>
                              <p:cond delay="7000"/>
                            </p:stCondLst>
                            <p:childTnLst>
                              <p:par>
                                <p:cTn id="40" presetID="2" presetClass="entr" presetSubtype="4" fill="hold" nodeType="afterEffect">
                                  <p:stCondLst>
                                    <p:cond delay="0"/>
                                  </p:stCondLst>
                                  <p:childTnLst>
                                    <p:set>
                                      <p:cBhvr>
                                        <p:cTn id="41" dur="1" fill="hold">
                                          <p:stCondLst>
                                            <p:cond delay="0"/>
                                          </p:stCondLst>
                                        </p:cTn>
                                        <p:tgtEl>
                                          <p:spTgt spid="24">
                                            <p:txEl>
                                              <p:pRg st="7" end="7"/>
                                            </p:txEl>
                                          </p:spTgt>
                                        </p:tgtEl>
                                        <p:attrNameLst>
                                          <p:attrName>style.visibility</p:attrName>
                                        </p:attrNameLst>
                                      </p:cBhvr>
                                      <p:to>
                                        <p:strVal val="visible"/>
                                      </p:to>
                                    </p:set>
                                    <p:anim calcmode="lin" valueType="num">
                                      <p:cBhvr additive="base">
                                        <p:cTn id="42" dur="500" fill="hold"/>
                                        <p:tgtEl>
                                          <p:spTgt spid="24">
                                            <p:txEl>
                                              <p:pRg st="7" end="7"/>
                                            </p:txEl>
                                          </p:spTgt>
                                        </p:tgtEl>
                                        <p:attrNameLst>
                                          <p:attrName>ppt_x</p:attrName>
                                        </p:attrNameLst>
                                      </p:cBhvr>
                                      <p:tavLst>
                                        <p:tav tm="0">
                                          <p:val>
                                            <p:strVal val="#ppt_x"/>
                                          </p:val>
                                        </p:tav>
                                        <p:tav tm="100000">
                                          <p:val>
                                            <p:strVal val="#ppt_x"/>
                                          </p:val>
                                        </p:tav>
                                      </p:tavLst>
                                    </p:anim>
                                    <p:anim calcmode="lin" valueType="num">
                                      <p:cBhvr additive="base">
                                        <p:cTn id="43" dur="500" fill="hold"/>
                                        <p:tgtEl>
                                          <p:spTgt spid="24">
                                            <p:txEl>
                                              <p:pRg st="7" end="7"/>
                                            </p:txEl>
                                          </p:spTgt>
                                        </p:tgtEl>
                                        <p:attrNameLst>
                                          <p:attrName>ppt_y</p:attrName>
                                        </p:attrNameLst>
                                      </p:cBhvr>
                                      <p:tavLst>
                                        <p:tav tm="0">
                                          <p:val>
                                            <p:strVal val="1+#ppt_h/2"/>
                                          </p:val>
                                        </p:tav>
                                        <p:tav tm="100000">
                                          <p:val>
                                            <p:strVal val="#ppt_y"/>
                                          </p:val>
                                        </p:tav>
                                      </p:tavLst>
                                    </p:anim>
                                  </p:childTnLst>
                                </p:cTn>
                              </p:par>
                            </p:childTnLst>
                          </p:cTn>
                        </p:par>
                        <p:par>
                          <p:cTn id="44" fill="hold" nodeType="afterGroup">
                            <p:stCondLst>
                              <p:cond delay="7500"/>
                            </p:stCondLst>
                            <p:childTnLst>
                              <p:par>
                                <p:cTn id="45" presetID="2" presetClass="entr" presetSubtype="4" fill="hold" nodeType="afterEffect">
                                  <p:stCondLst>
                                    <p:cond delay="0"/>
                                  </p:stCondLst>
                                  <p:childTnLst>
                                    <p:set>
                                      <p:cBhvr>
                                        <p:cTn id="46" dur="1" fill="hold">
                                          <p:stCondLst>
                                            <p:cond delay="0"/>
                                          </p:stCondLst>
                                        </p:cTn>
                                        <p:tgtEl>
                                          <p:spTgt spid="24">
                                            <p:txEl>
                                              <p:pRg st="8" end="8"/>
                                            </p:txEl>
                                          </p:spTgt>
                                        </p:tgtEl>
                                        <p:attrNameLst>
                                          <p:attrName>style.visibility</p:attrName>
                                        </p:attrNameLst>
                                      </p:cBhvr>
                                      <p:to>
                                        <p:strVal val="visible"/>
                                      </p:to>
                                    </p:set>
                                    <p:anim calcmode="lin" valueType="num">
                                      <p:cBhvr additive="base">
                                        <p:cTn id="47" dur="500" fill="hold"/>
                                        <p:tgtEl>
                                          <p:spTgt spid="24">
                                            <p:txEl>
                                              <p:pRg st="8" end="8"/>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24">
                                            <p:txEl>
                                              <p:pRg st="8" end="8"/>
                                            </p:txEl>
                                          </p:spTgt>
                                        </p:tgtEl>
                                        <p:attrNameLst>
                                          <p:attrName>ppt_y</p:attrName>
                                        </p:attrNameLst>
                                      </p:cBhvr>
                                      <p:tavLst>
                                        <p:tav tm="0">
                                          <p:val>
                                            <p:strVal val="1+#ppt_h/2"/>
                                          </p:val>
                                        </p:tav>
                                        <p:tav tm="100000">
                                          <p:val>
                                            <p:strVal val="#ppt_y"/>
                                          </p:val>
                                        </p:tav>
                                      </p:tavLst>
                                    </p:anim>
                                  </p:childTnLst>
                                </p:cTn>
                              </p:par>
                            </p:childTnLst>
                          </p:cTn>
                        </p:par>
                        <p:par>
                          <p:cTn id="49" fill="hold" nodeType="afterGroup">
                            <p:stCondLst>
                              <p:cond delay="8000"/>
                            </p:stCondLst>
                            <p:childTnLst>
                              <p:par>
                                <p:cTn id="50" presetID="2" presetClass="entr" presetSubtype="4" fill="hold" nodeType="afterEffect">
                                  <p:stCondLst>
                                    <p:cond delay="0"/>
                                  </p:stCondLst>
                                  <p:childTnLst>
                                    <p:set>
                                      <p:cBhvr>
                                        <p:cTn id="51" dur="1" fill="hold">
                                          <p:stCondLst>
                                            <p:cond delay="0"/>
                                          </p:stCondLst>
                                        </p:cTn>
                                        <p:tgtEl>
                                          <p:spTgt spid="24">
                                            <p:txEl>
                                              <p:pRg st="9" end="9"/>
                                            </p:txEl>
                                          </p:spTgt>
                                        </p:tgtEl>
                                        <p:attrNameLst>
                                          <p:attrName>style.visibility</p:attrName>
                                        </p:attrNameLst>
                                      </p:cBhvr>
                                      <p:to>
                                        <p:strVal val="visible"/>
                                      </p:to>
                                    </p:set>
                                    <p:anim calcmode="lin" valueType="num">
                                      <p:cBhvr additive="base">
                                        <p:cTn id="52" dur="500" fill="hold"/>
                                        <p:tgtEl>
                                          <p:spTgt spid="24">
                                            <p:txEl>
                                              <p:pRg st="9" end="9"/>
                                            </p:txEl>
                                          </p:spTgt>
                                        </p:tgtEl>
                                        <p:attrNameLst>
                                          <p:attrName>ppt_x</p:attrName>
                                        </p:attrNameLst>
                                      </p:cBhvr>
                                      <p:tavLst>
                                        <p:tav tm="0">
                                          <p:val>
                                            <p:strVal val="#ppt_x"/>
                                          </p:val>
                                        </p:tav>
                                        <p:tav tm="100000">
                                          <p:val>
                                            <p:strVal val="#ppt_x"/>
                                          </p:val>
                                        </p:tav>
                                      </p:tavLst>
                                    </p:anim>
                                    <p:anim calcmode="lin" valueType="num">
                                      <p:cBhvr additive="base">
                                        <p:cTn id="53" dur="500" fill="hold"/>
                                        <p:tgtEl>
                                          <p:spTgt spid="24">
                                            <p:txEl>
                                              <p:pRg st="9" end="9"/>
                                            </p:txEl>
                                          </p:spTgt>
                                        </p:tgtEl>
                                        <p:attrNameLst>
                                          <p:attrName>ppt_y</p:attrName>
                                        </p:attrNameLst>
                                      </p:cBhvr>
                                      <p:tavLst>
                                        <p:tav tm="0">
                                          <p:val>
                                            <p:strVal val="1+#ppt_h/2"/>
                                          </p:val>
                                        </p:tav>
                                        <p:tav tm="100000">
                                          <p:val>
                                            <p:strVal val="#ppt_y"/>
                                          </p:val>
                                        </p:tav>
                                      </p:tavLst>
                                    </p:anim>
                                  </p:childTnLst>
                                </p:cTn>
                              </p:par>
                            </p:childTnLst>
                          </p:cTn>
                        </p:par>
                        <p:par>
                          <p:cTn id="54" fill="hold" nodeType="afterGroup">
                            <p:stCondLst>
                              <p:cond delay="8500"/>
                            </p:stCondLst>
                            <p:childTnLst>
                              <p:par>
                                <p:cTn id="55" presetID="2" presetClass="entr" presetSubtype="4" fill="hold" nodeType="afterEffect">
                                  <p:stCondLst>
                                    <p:cond delay="0"/>
                                  </p:stCondLst>
                                  <p:childTnLst>
                                    <p:set>
                                      <p:cBhvr>
                                        <p:cTn id="56" dur="1" fill="hold">
                                          <p:stCondLst>
                                            <p:cond delay="0"/>
                                          </p:stCondLst>
                                        </p:cTn>
                                        <p:tgtEl>
                                          <p:spTgt spid="24">
                                            <p:txEl>
                                              <p:pRg st="10" end="10"/>
                                            </p:txEl>
                                          </p:spTgt>
                                        </p:tgtEl>
                                        <p:attrNameLst>
                                          <p:attrName>style.visibility</p:attrName>
                                        </p:attrNameLst>
                                      </p:cBhvr>
                                      <p:to>
                                        <p:strVal val="visible"/>
                                      </p:to>
                                    </p:set>
                                    <p:anim calcmode="lin" valueType="num">
                                      <p:cBhvr additive="base">
                                        <p:cTn id="57" dur="500" fill="hold"/>
                                        <p:tgtEl>
                                          <p:spTgt spid="24">
                                            <p:txEl>
                                              <p:pRg st="10" end="10"/>
                                            </p:txEl>
                                          </p:spTgt>
                                        </p:tgtEl>
                                        <p:attrNameLst>
                                          <p:attrName>ppt_x</p:attrName>
                                        </p:attrNameLst>
                                      </p:cBhvr>
                                      <p:tavLst>
                                        <p:tav tm="0">
                                          <p:val>
                                            <p:strVal val="#ppt_x"/>
                                          </p:val>
                                        </p:tav>
                                        <p:tav tm="100000">
                                          <p:val>
                                            <p:strVal val="#ppt_x"/>
                                          </p:val>
                                        </p:tav>
                                      </p:tavLst>
                                    </p:anim>
                                    <p:anim calcmode="lin" valueType="num">
                                      <p:cBhvr additive="base">
                                        <p:cTn id="58" dur="500" fill="hold"/>
                                        <p:tgtEl>
                                          <p:spTgt spid="24">
                                            <p:txEl>
                                              <p:pRg st="10" end="1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Tytuł 1">
            <a:extLst>
              <a:ext uri="{FF2B5EF4-FFF2-40B4-BE49-F238E27FC236}">
                <a16:creationId xmlns:a16="http://schemas.microsoft.com/office/drawing/2014/main" id="{ABAA3EC6-6DF2-3F7B-09CE-B781B0C909D2}"/>
              </a:ext>
            </a:extLst>
          </p:cNvPr>
          <p:cNvSpPr txBox="1">
            <a:spLocks noChangeArrowheads="1"/>
          </p:cNvSpPr>
          <p:nvPr/>
        </p:nvSpPr>
        <p:spPr bwMode="auto">
          <a:xfrm>
            <a:off x="271463" y="188913"/>
            <a:ext cx="11549062"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79488">
              <a:defRPr>
                <a:solidFill>
                  <a:schemeClr val="tx1"/>
                </a:solidFill>
                <a:latin typeface="Calibri" panose="020F0502020204030204" pitchFamily="34" charset="0"/>
              </a:defRPr>
            </a:lvl1pPr>
            <a:lvl2pPr marL="742950" indent="-285750" defTabSz="979488">
              <a:defRPr>
                <a:solidFill>
                  <a:schemeClr val="tx1"/>
                </a:solidFill>
                <a:latin typeface="Calibri" panose="020F0502020204030204" pitchFamily="34" charset="0"/>
              </a:defRPr>
            </a:lvl2pPr>
            <a:lvl3pPr marL="1143000" indent="-228600" defTabSz="979488">
              <a:defRPr>
                <a:solidFill>
                  <a:schemeClr val="tx1"/>
                </a:solidFill>
                <a:latin typeface="Calibri" panose="020F0502020204030204" pitchFamily="34" charset="0"/>
              </a:defRPr>
            </a:lvl3pPr>
            <a:lvl4pPr marL="1600200" indent="-228600" defTabSz="979488">
              <a:defRPr>
                <a:solidFill>
                  <a:schemeClr val="tx1"/>
                </a:solidFill>
                <a:latin typeface="Calibri" panose="020F0502020204030204" pitchFamily="34" charset="0"/>
              </a:defRPr>
            </a:lvl4pPr>
            <a:lvl5pPr marL="2057400" indent="-228600" defTabSz="979488">
              <a:defRPr>
                <a:solidFill>
                  <a:schemeClr val="tx1"/>
                </a:solidFill>
                <a:latin typeface="Calibri" panose="020F0502020204030204" pitchFamily="34" charset="0"/>
              </a:defRPr>
            </a:lvl5pPr>
            <a:lvl6pPr marL="2514600" indent="-228600" defTabSz="979488" eaLnBrk="0" fontAlgn="base" hangingPunct="0">
              <a:spcBef>
                <a:spcPct val="0"/>
              </a:spcBef>
              <a:spcAft>
                <a:spcPct val="0"/>
              </a:spcAft>
              <a:defRPr>
                <a:solidFill>
                  <a:schemeClr val="tx1"/>
                </a:solidFill>
                <a:latin typeface="Calibri" panose="020F0502020204030204" pitchFamily="34" charset="0"/>
              </a:defRPr>
            </a:lvl6pPr>
            <a:lvl7pPr marL="2971800" indent="-228600" defTabSz="979488" eaLnBrk="0" fontAlgn="base" hangingPunct="0">
              <a:spcBef>
                <a:spcPct val="0"/>
              </a:spcBef>
              <a:spcAft>
                <a:spcPct val="0"/>
              </a:spcAft>
              <a:defRPr>
                <a:solidFill>
                  <a:schemeClr val="tx1"/>
                </a:solidFill>
                <a:latin typeface="Calibri" panose="020F0502020204030204" pitchFamily="34" charset="0"/>
              </a:defRPr>
            </a:lvl7pPr>
            <a:lvl8pPr marL="3429000" indent="-228600" defTabSz="979488" eaLnBrk="0" fontAlgn="base" hangingPunct="0">
              <a:spcBef>
                <a:spcPct val="0"/>
              </a:spcBef>
              <a:spcAft>
                <a:spcPct val="0"/>
              </a:spcAft>
              <a:defRPr>
                <a:solidFill>
                  <a:schemeClr val="tx1"/>
                </a:solidFill>
                <a:latin typeface="Calibri" panose="020F0502020204030204" pitchFamily="34" charset="0"/>
              </a:defRPr>
            </a:lvl8pPr>
            <a:lvl9pPr marL="3886200" indent="-228600" defTabSz="979488"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NZ" altLang="en-US" b="1">
                <a:solidFill>
                  <a:srgbClr val="0000FF"/>
                </a:solidFill>
                <a:latin typeface="Century Gothic" panose="020B0502020202020204" pitchFamily="34" charset="0"/>
              </a:rPr>
              <a:t>Refresh: </a:t>
            </a:r>
            <a:r>
              <a:rPr lang="pl-PL" altLang="en-US">
                <a:latin typeface="Century Gothic" panose="020B0502020202020204" pitchFamily="34" charset="0"/>
              </a:rPr>
              <a:t>What </a:t>
            </a:r>
            <a:r>
              <a:rPr lang="en-NZ" altLang="en-US">
                <a:latin typeface="Century Gothic" panose="020B0502020202020204" pitchFamily="34" charset="0"/>
              </a:rPr>
              <a:t>our reports </a:t>
            </a:r>
            <a:r>
              <a:rPr lang="pl-PL" altLang="en-US">
                <a:latin typeface="Century Gothic" panose="020B0502020202020204" pitchFamily="34" charset="0"/>
              </a:rPr>
              <a:t>measure?</a:t>
            </a:r>
          </a:p>
        </p:txBody>
      </p:sp>
      <p:sp>
        <p:nvSpPr>
          <p:cNvPr id="3" name="Prostokąt zaokrąglony 35">
            <a:extLst>
              <a:ext uri="{FF2B5EF4-FFF2-40B4-BE49-F238E27FC236}">
                <a16:creationId xmlns:a16="http://schemas.microsoft.com/office/drawing/2014/main" id="{070A7759-4167-054C-CB87-CEE6E10280DD}"/>
              </a:ext>
            </a:extLst>
          </p:cNvPr>
          <p:cNvSpPr/>
          <p:nvPr/>
        </p:nvSpPr>
        <p:spPr>
          <a:xfrm>
            <a:off x="2546350" y="2854325"/>
            <a:ext cx="1768475" cy="958850"/>
          </a:xfrm>
          <a:prstGeom prst="roundRect">
            <a:avLst/>
          </a:prstGeom>
          <a:noFill/>
          <a:ln w="19050">
            <a:solidFill>
              <a:schemeClr val="bg1">
                <a:lumMod val="6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0" tIns="0" rIns="0" bIns="0" spcCol="1270" anchor="ctr"/>
          <a:lstStyle/>
          <a:p>
            <a:pPr algn="ctr" defTabSz="800100" eaLnBrk="1" fontAlgn="auto" hangingPunct="1">
              <a:lnSpc>
                <a:spcPct val="90000"/>
              </a:lnSpc>
              <a:spcAft>
                <a:spcPct val="35000"/>
              </a:spcAft>
              <a:defRPr/>
            </a:pPr>
            <a:r>
              <a:rPr lang="pl-PL" sz="2000" b="1">
                <a:solidFill>
                  <a:schemeClr val="bg1">
                    <a:lumMod val="50000"/>
                  </a:schemeClr>
                </a:solidFill>
                <a:latin typeface="Century Gothic" panose="020B0502020202020204" pitchFamily="34" charset="0"/>
              </a:rPr>
              <a:t>Role (work) behavio</a:t>
            </a:r>
            <a:r>
              <a:rPr lang="en-NZ" sz="2000" b="1">
                <a:solidFill>
                  <a:schemeClr val="bg1">
                    <a:lumMod val="50000"/>
                  </a:schemeClr>
                </a:solidFill>
                <a:latin typeface="Century Gothic" panose="020B0502020202020204" pitchFamily="34" charset="0"/>
              </a:rPr>
              <a:t>u</a:t>
            </a:r>
            <a:r>
              <a:rPr lang="pl-PL" sz="2000" b="1">
                <a:solidFill>
                  <a:schemeClr val="bg1">
                    <a:lumMod val="50000"/>
                  </a:schemeClr>
                </a:solidFill>
                <a:latin typeface="Century Gothic" panose="020B0502020202020204" pitchFamily="34" charset="0"/>
              </a:rPr>
              <a:t>r</a:t>
            </a:r>
          </a:p>
        </p:txBody>
      </p:sp>
      <p:sp>
        <p:nvSpPr>
          <p:cNvPr id="4" name="Prostokąt zaokrąglony 36">
            <a:extLst>
              <a:ext uri="{FF2B5EF4-FFF2-40B4-BE49-F238E27FC236}">
                <a16:creationId xmlns:a16="http://schemas.microsoft.com/office/drawing/2014/main" id="{66316148-4FAD-DCAC-67BA-0A11FB6902A4}"/>
              </a:ext>
            </a:extLst>
          </p:cNvPr>
          <p:cNvSpPr/>
          <p:nvPr/>
        </p:nvSpPr>
        <p:spPr>
          <a:xfrm>
            <a:off x="2546350" y="3973513"/>
            <a:ext cx="1768475" cy="957262"/>
          </a:xfrm>
          <a:prstGeom prst="roundRect">
            <a:avLst/>
          </a:prstGeom>
          <a:noFill/>
          <a:ln w="19050">
            <a:solidFill>
              <a:schemeClr val="bg1">
                <a:lumMod val="6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0" tIns="0" rIns="0" bIns="0" spcCol="1270" anchor="ctr"/>
          <a:lstStyle/>
          <a:p>
            <a:pPr algn="ctr" defTabSz="800100" eaLnBrk="1" fontAlgn="auto" hangingPunct="1">
              <a:lnSpc>
                <a:spcPct val="90000"/>
              </a:lnSpc>
              <a:spcAft>
                <a:spcPct val="35000"/>
              </a:spcAft>
              <a:defRPr/>
            </a:pPr>
            <a:r>
              <a:rPr lang="pl-PL" sz="2000" b="1">
                <a:solidFill>
                  <a:schemeClr val="bg1">
                    <a:lumMod val="50000"/>
                  </a:schemeClr>
                </a:solidFill>
                <a:latin typeface="Century Gothic" panose="020B0502020202020204" pitchFamily="34" charset="0"/>
              </a:rPr>
              <a:t>Desired </a:t>
            </a:r>
            <a:r>
              <a:rPr lang="pl-PL" sz="2000">
                <a:solidFill>
                  <a:schemeClr val="bg1">
                    <a:lumMod val="50000"/>
                  </a:schemeClr>
                </a:solidFill>
                <a:latin typeface="Century Gothic" panose="020B0502020202020204" pitchFamily="34" charset="0"/>
              </a:rPr>
              <a:t>behavio</a:t>
            </a:r>
            <a:r>
              <a:rPr lang="en-NZ" sz="2000">
                <a:solidFill>
                  <a:schemeClr val="bg1">
                    <a:lumMod val="50000"/>
                  </a:schemeClr>
                </a:solidFill>
                <a:latin typeface="Century Gothic" panose="020B0502020202020204" pitchFamily="34" charset="0"/>
              </a:rPr>
              <a:t>u</a:t>
            </a:r>
            <a:r>
              <a:rPr lang="pl-PL" sz="2000">
                <a:solidFill>
                  <a:schemeClr val="bg1">
                    <a:lumMod val="50000"/>
                  </a:schemeClr>
                </a:solidFill>
                <a:latin typeface="Century Gothic" panose="020B0502020202020204" pitchFamily="34" charset="0"/>
              </a:rPr>
              <a:t>r</a:t>
            </a:r>
          </a:p>
        </p:txBody>
      </p:sp>
      <p:sp>
        <p:nvSpPr>
          <p:cNvPr id="5" name="Prostokąt zaokrąglony 37">
            <a:extLst>
              <a:ext uri="{FF2B5EF4-FFF2-40B4-BE49-F238E27FC236}">
                <a16:creationId xmlns:a16="http://schemas.microsoft.com/office/drawing/2014/main" id="{BA3294E0-DED2-C813-0E2D-AC607AAF10C1}"/>
              </a:ext>
            </a:extLst>
          </p:cNvPr>
          <p:cNvSpPr/>
          <p:nvPr/>
        </p:nvSpPr>
        <p:spPr>
          <a:xfrm>
            <a:off x="2546350" y="5084763"/>
            <a:ext cx="1768475" cy="957262"/>
          </a:xfrm>
          <a:prstGeom prst="roundRect">
            <a:avLst/>
          </a:prstGeom>
          <a:noFill/>
          <a:ln w="19050">
            <a:solidFill>
              <a:schemeClr val="bg1">
                <a:lumMod val="6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0" tIns="0" rIns="0" bIns="0" spcCol="1270" anchor="ctr"/>
          <a:lstStyle/>
          <a:p>
            <a:pPr algn="ctr" defTabSz="800100" eaLnBrk="1" fontAlgn="auto" hangingPunct="1">
              <a:lnSpc>
                <a:spcPct val="90000"/>
              </a:lnSpc>
              <a:spcAft>
                <a:spcPct val="35000"/>
              </a:spcAft>
              <a:defRPr/>
            </a:pPr>
            <a:r>
              <a:rPr lang="en-NZ" sz="2000" b="1">
                <a:solidFill>
                  <a:schemeClr val="bg1">
                    <a:lumMod val="50000"/>
                  </a:schemeClr>
                </a:solidFill>
                <a:latin typeface="Century Gothic" panose="020B0502020202020204" pitchFamily="34" charset="0"/>
              </a:rPr>
              <a:t>Learned</a:t>
            </a:r>
            <a:br>
              <a:rPr lang="en-NZ" sz="2000">
                <a:solidFill>
                  <a:schemeClr val="bg1">
                    <a:lumMod val="50000"/>
                  </a:schemeClr>
                </a:solidFill>
                <a:latin typeface="Century Gothic" panose="020B0502020202020204" pitchFamily="34" charset="0"/>
              </a:rPr>
            </a:br>
            <a:r>
              <a:rPr lang="en-NZ" sz="2000">
                <a:solidFill>
                  <a:schemeClr val="bg1">
                    <a:lumMod val="50000"/>
                  </a:schemeClr>
                </a:solidFill>
                <a:latin typeface="Century Gothic" panose="020B0502020202020204" pitchFamily="34" charset="0"/>
              </a:rPr>
              <a:t>Behaviour</a:t>
            </a:r>
            <a:endParaRPr lang="pl-PL" sz="2000" b="1">
              <a:solidFill>
                <a:schemeClr val="bg1">
                  <a:lumMod val="50000"/>
                </a:schemeClr>
              </a:solidFill>
              <a:latin typeface="Century Gothic" panose="020B0502020202020204" pitchFamily="34" charset="0"/>
            </a:endParaRPr>
          </a:p>
        </p:txBody>
      </p:sp>
      <p:sp>
        <p:nvSpPr>
          <p:cNvPr id="6" name="Prostokąt zaokrąglony 38">
            <a:extLst>
              <a:ext uri="{FF2B5EF4-FFF2-40B4-BE49-F238E27FC236}">
                <a16:creationId xmlns:a16="http://schemas.microsoft.com/office/drawing/2014/main" id="{0E609F98-C75F-4269-A04E-B510FED9B883}"/>
              </a:ext>
            </a:extLst>
          </p:cNvPr>
          <p:cNvSpPr/>
          <p:nvPr/>
        </p:nvSpPr>
        <p:spPr>
          <a:xfrm>
            <a:off x="528638" y="3446463"/>
            <a:ext cx="1766887" cy="957262"/>
          </a:xfrm>
          <a:prstGeom prst="roundRect">
            <a:avLst/>
          </a:prstGeom>
          <a:noFill/>
          <a:ln w="19050">
            <a:solidFill>
              <a:schemeClr val="bg1">
                <a:lumMod val="6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0" tIns="0" rIns="0" bIns="0" spcCol="1270" anchor="ctr"/>
          <a:lstStyle/>
          <a:p>
            <a:pPr algn="ctr" defTabSz="800100" eaLnBrk="1" fontAlgn="auto" hangingPunct="1">
              <a:lnSpc>
                <a:spcPct val="90000"/>
              </a:lnSpc>
              <a:spcAft>
                <a:spcPct val="35000"/>
              </a:spcAft>
              <a:defRPr/>
            </a:pPr>
            <a:r>
              <a:rPr lang="pl-PL" sz="2000" b="1">
                <a:solidFill>
                  <a:schemeClr val="bg1">
                    <a:lumMod val="50000"/>
                  </a:schemeClr>
                </a:solidFill>
                <a:latin typeface="Century Gothic" panose="020B0502020202020204" pitchFamily="34" charset="0"/>
              </a:rPr>
              <a:t>Adjusted </a:t>
            </a:r>
            <a:r>
              <a:rPr lang="pl-PL" sz="2000">
                <a:solidFill>
                  <a:schemeClr val="bg1">
                    <a:lumMod val="50000"/>
                  </a:schemeClr>
                </a:solidFill>
                <a:latin typeface="Century Gothic" panose="020B0502020202020204" pitchFamily="34" charset="0"/>
              </a:rPr>
              <a:t>behavio</a:t>
            </a:r>
            <a:r>
              <a:rPr lang="en-NZ" sz="2000">
                <a:solidFill>
                  <a:schemeClr val="bg1">
                    <a:lumMod val="50000"/>
                  </a:schemeClr>
                </a:solidFill>
                <a:latin typeface="Century Gothic" panose="020B0502020202020204" pitchFamily="34" charset="0"/>
              </a:rPr>
              <a:t>u</a:t>
            </a:r>
            <a:r>
              <a:rPr lang="pl-PL" sz="2000">
                <a:solidFill>
                  <a:schemeClr val="bg1">
                    <a:lumMod val="50000"/>
                  </a:schemeClr>
                </a:solidFill>
                <a:latin typeface="Century Gothic" panose="020B0502020202020204" pitchFamily="34" charset="0"/>
              </a:rPr>
              <a:t>r</a:t>
            </a:r>
            <a:endParaRPr lang="pl-PL" sz="2000" b="1">
              <a:solidFill>
                <a:schemeClr val="bg1">
                  <a:lumMod val="50000"/>
                </a:schemeClr>
              </a:solidFill>
              <a:latin typeface="Century Gothic" panose="020B0502020202020204" pitchFamily="34" charset="0"/>
            </a:endParaRPr>
          </a:p>
        </p:txBody>
      </p:sp>
      <p:sp>
        <p:nvSpPr>
          <p:cNvPr id="7" name="Prostokąt zaokrąglony 39">
            <a:extLst>
              <a:ext uri="{FF2B5EF4-FFF2-40B4-BE49-F238E27FC236}">
                <a16:creationId xmlns:a16="http://schemas.microsoft.com/office/drawing/2014/main" id="{DAE4E0AD-915F-0C9C-E56C-B791C18ABA91}"/>
              </a:ext>
            </a:extLst>
          </p:cNvPr>
          <p:cNvSpPr/>
          <p:nvPr/>
        </p:nvSpPr>
        <p:spPr>
          <a:xfrm>
            <a:off x="528638" y="4565650"/>
            <a:ext cx="1766887" cy="957263"/>
          </a:xfrm>
          <a:prstGeom prst="roundRect">
            <a:avLst/>
          </a:prstGeom>
          <a:noFill/>
          <a:ln w="19050">
            <a:solidFill>
              <a:schemeClr val="bg1">
                <a:lumMod val="6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0" tIns="0" rIns="0" bIns="0" spcCol="1270" anchor="ctr"/>
          <a:lstStyle/>
          <a:p>
            <a:pPr algn="ctr" defTabSz="800100" eaLnBrk="1" fontAlgn="auto" hangingPunct="1">
              <a:lnSpc>
                <a:spcPct val="90000"/>
              </a:lnSpc>
              <a:spcAft>
                <a:spcPct val="35000"/>
              </a:spcAft>
              <a:defRPr/>
            </a:pPr>
            <a:r>
              <a:rPr lang="en-NZ" sz="2000" b="1">
                <a:solidFill>
                  <a:schemeClr val="bg1">
                    <a:lumMod val="50000"/>
                  </a:schemeClr>
                </a:solidFill>
                <a:latin typeface="Century Gothic" panose="020B0502020202020204" pitchFamily="34" charset="0"/>
              </a:rPr>
              <a:t>Requires m</a:t>
            </a:r>
            <a:r>
              <a:rPr lang="pl-PL" sz="2000" b="1">
                <a:solidFill>
                  <a:schemeClr val="bg1">
                    <a:lumMod val="50000"/>
                  </a:schemeClr>
                </a:solidFill>
                <a:latin typeface="Century Gothic" panose="020B0502020202020204" pitchFamily="34" charset="0"/>
              </a:rPr>
              <a:t>ore energy</a:t>
            </a:r>
          </a:p>
        </p:txBody>
      </p:sp>
      <p:grpSp>
        <p:nvGrpSpPr>
          <p:cNvPr id="8" name="Grupa 7">
            <a:extLst>
              <a:ext uri="{FF2B5EF4-FFF2-40B4-BE49-F238E27FC236}">
                <a16:creationId xmlns:a16="http://schemas.microsoft.com/office/drawing/2014/main" id="{DA3F2EA8-0781-E11B-1CB9-E259C2DB57BF}"/>
              </a:ext>
            </a:extLst>
          </p:cNvPr>
          <p:cNvGrpSpPr/>
          <p:nvPr/>
        </p:nvGrpSpPr>
        <p:grpSpPr>
          <a:xfrm>
            <a:off x="-193744" y="1094383"/>
            <a:ext cx="5976000" cy="838247"/>
            <a:chOff x="5911730" y="589410"/>
            <a:chExt cx="6612712" cy="433857"/>
          </a:xfrm>
          <a:solidFill>
            <a:schemeClr val="bg1">
              <a:lumMod val="65000"/>
            </a:schemeClr>
          </a:solidFill>
        </p:grpSpPr>
        <p:sp>
          <p:nvSpPr>
            <p:cNvPr id="9" name="Prostokąt zaokrąglony 8">
              <a:extLst>
                <a:ext uri="{FF2B5EF4-FFF2-40B4-BE49-F238E27FC236}">
                  <a16:creationId xmlns:a16="http://schemas.microsoft.com/office/drawing/2014/main" id="{74DAA411-478A-3F7C-D016-8869B4EEC8FC}"/>
                </a:ext>
              </a:extLst>
            </p:cNvPr>
            <p:cNvSpPr/>
            <p:nvPr/>
          </p:nvSpPr>
          <p:spPr>
            <a:xfrm>
              <a:off x="5911730" y="589410"/>
              <a:ext cx="6612712" cy="433857"/>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latin typeface="Century Gothic" panose="020B0502020202020204" pitchFamily="34" charset="0"/>
              </a:endParaRPr>
            </a:p>
          </p:txBody>
        </p:sp>
        <p:sp>
          <p:nvSpPr>
            <p:cNvPr id="10" name="TextBox 91">
              <a:extLst>
                <a:ext uri="{FF2B5EF4-FFF2-40B4-BE49-F238E27FC236}">
                  <a16:creationId xmlns:a16="http://schemas.microsoft.com/office/drawing/2014/main" id="{9EBEFB51-DD94-E889-67B7-25429506ABDD}"/>
                </a:ext>
              </a:extLst>
            </p:cNvPr>
            <p:cNvSpPr txBox="1"/>
            <p:nvPr/>
          </p:nvSpPr>
          <p:spPr>
            <a:xfrm>
              <a:off x="6223036" y="604006"/>
              <a:ext cx="5702773" cy="382315"/>
            </a:xfrm>
            <a:prstGeom prst="rect">
              <a:avLst/>
            </a:prstGeom>
            <a:noFill/>
          </p:spPr>
          <p:txBody>
            <a:bodyPr anchor="ctr">
              <a:spAutoFit/>
            </a:bodyPr>
            <a:lstStyle/>
            <a:p>
              <a:pPr algn="r" defTabSz="913203" eaLnBrk="1" fontAlgn="auto" hangingPunct="1">
                <a:spcBef>
                  <a:spcPts val="0"/>
                </a:spcBef>
                <a:spcAft>
                  <a:spcPts val="0"/>
                </a:spcAft>
                <a:defRPr/>
              </a:pPr>
              <a:r>
                <a:rPr lang="en-NZ" sz="2200" b="1">
                  <a:solidFill>
                    <a:schemeClr val="bg1"/>
                  </a:solidFill>
                  <a:latin typeface="Century Gothic" panose="020B0502020202020204" pitchFamily="34" charset="0"/>
                </a:rPr>
                <a:t>C</a:t>
              </a:r>
              <a:r>
                <a:rPr lang="pl-PL" sz="2200" b="1">
                  <a:solidFill>
                    <a:schemeClr val="bg1"/>
                  </a:solidFill>
                  <a:latin typeface="Century Gothic" panose="020B0502020202020204" pitchFamily="34" charset="0"/>
                </a:rPr>
                <a:t>onscious behavio</a:t>
              </a:r>
              <a:r>
                <a:rPr lang="en-NZ" sz="2200" b="1">
                  <a:solidFill>
                    <a:schemeClr val="bg1"/>
                  </a:solidFill>
                  <a:latin typeface="Century Gothic" panose="020B0502020202020204" pitchFamily="34" charset="0"/>
                </a:rPr>
                <a:t>u</a:t>
              </a:r>
              <a:r>
                <a:rPr lang="pl-PL" sz="2200" b="1">
                  <a:solidFill>
                    <a:schemeClr val="bg1"/>
                  </a:solidFill>
                  <a:latin typeface="Century Gothic" panose="020B0502020202020204" pitchFamily="34" charset="0"/>
                </a:rPr>
                <a:t>r</a:t>
              </a:r>
              <a:endParaRPr lang="en-NZ" sz="2200" b="1">
                <a:solidFill>
                  <a:schemeClr val="bg1"/>
                </a:solidFill>
                <a:latin typeface="Century Gothic" panose="020B0502020202020204" pitchFamily="34" charset="0"/>
              </a:endParaRPr>
            </a:p>
            <a:p>
              <a:pPr algn="r" defTabSz="913203" eaLnBrk="1" fontAlgn="auto" hangingPunct="1">
                <a:spcBef>
                  <a:spcPts val="0"/>
                </a:spcBef>
                <a:spcAft>
                  <a:spcPts val="0"/>
                </a:spcAft>
                <a:defRPr/>
              </a:pPr>
              <a:r>
                <a:rPr lang="en-NZ" sz="2000" b="1">
                  <a:solidFill>
                    <a:schemeClr val="bg1"/>
                  </a:solidFill>
                  <a:latin typeface="Century Gothic" panose="020B0502020202020204" pitchFamily="34" charset="0"/>
                </a:rPr>
                <a:t>Profile I – Perceived Need to Adjust</a:t>
              </a:r>
              <a:endParaRPr lang="pl-PL" sz="2000" b="1">
                <a:solidFill>
                  <a:schemeClr val="bg1"/>
                </a:solidFill>
                <a:latin typeface="Century Gothic" panose="020B0502020202020204" pitchFamily="34" charset="0"/>
              </a:endParaRPr>
            </a:p>
          </p:txBody>
        </p:sp>
      </p:grpSp>
      <p:grpSp>
        <p:nvGrpSpPr>
          <p:cNvPr id="11" name="Grupa 10">
            <a:extLst>
              <a:ext uri="{FF2B5EF4-FFF2-40B4-BE49-F238E27FC236}">
                <a16:creationId xmlns:a16="http://schemas.microsoft.com/office/drawing/2014/main" id="{E7CC2655-28A8-3ACB-28FB-7627FEA5E74C}"/>
              </a:ext>
            </a:extLst>
          </p:cNvPr>
          <p:cNvGrpSpPr/>
          <p:nvPr/>
        </p:nvGrpSpPr>
        <p:grpSpPr>
          <a:xfrm>
            <a:off x="6476688" y="784030"/>
            <a:ext cx="5974716" cy="1415771"/>
            <a:chOff x="5823891" y="4495409"/>
            <a:chExt cx="6953852" cy="732770"/>
          </a:xfrm>
          <a:solidFill>
            <a:schemeClr val="bg1">
              <a:lumMod val="65000"/>
            </a:schemeClr>
          </a:solidFill>
        </p:grpSpPr>
        <p:sp>
          <p:nvSpPr>
            <p:cNvPr id="12" name="Prostokąt zaokrąglony 11">
              <a:extLst>
                <a:ext uri="{FF2B5EF4-FFF2-40B4-BE49-F238E27FC236}">
                  <a16:creationId xmlns:a16="http://schemas.microsoft.com/office/drawing/2014/main" id="{858BA30D-212A-0F48-3DCB-5B91FE0D91DA}"/>
                </a:ext>
              </a:extLst>
            </p:cNvPr>
            <p:cNvSpPr/>
            <p:nvPr/>
          </p:nvSpPr>
          <p:spPr>
            <a:xfrm>
              <a:off x="5823891" y="4628233"/>
              <a:ext cx="6953852" cy="461665"/>
            </a:xfrm>
            <a:prstGeom prst="roundRect">
              <a:avLst/>
            </a:prstGeom>
            <a:solidFill>
              <a:srgbClr val="0000E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defTabSz="913203" eaLnBrk="1" fontAlgn="auto" hangingPunct="1">
                <a:spcBef>
                  <a:spcPts val="0"/>
                </a:spcBef>
                <a:spcAft>
                  <a:spcPts val="0"/>
                </a:spcAft>
                <a:defRPr/>
              </a:pPr>
              <a:endParaRPr lang="pl-PL">
                <a:latin typeface="Century Gothic" panose="020B0502020202020204" pitchFamily="34" charset="0"/>
              </a:endParaRPr>
            </a:p>
          </p:txBody>
        </p:sp>
        <p:sp>
          <p:nvSpPr>
            <p:cNvPr id="13" name="TextBox 91">
              <a:extLst>
                <a:ext uri="{FF2B5EF4-FFF2-40B4-BE49-F238E27FC236}">
                  <a16:creationId xmlns:a16="http://schemas.microsoft.com/office/drawing/2014/main" id="{98F6002A-0B3E-78F7-B38B-7D53DE92AC91}"/>
                </a:ext>
              </a:extLst>
            </p:cNvPr>
            <p:cNvSpPr txBox="1"/>
            <p:nvPr/>
          </p:nvSpPr>
          <p:spPr>
            <a:xfrm>
              <a:off x="6560696" y="4495409"/>
              <a:ext cx="5782446" cy="732770"/>
            </a:xfrm>
            <a:prstGeom prst="rect">
              <a:avLst/>
            </a:prstGeom>
            <a:noFill/>
          </p:spPr>
          <p:txBody>
            <a:bodyPr anchor="ctr">
              <a:spAutoFit/>
            </a:bodyPr>
            <a:lstStyle/>
            <a:p>
              <a:pPr defTabSz="913203" eaLnBrk="1" fontAlgn="auto" hangingPunct="1">
                <a:spcBef>
                  <a:spcPts val="0"/>
                </a:spcBef>
                <a:spcAft>
                  <a:spcPts val="0"/>
                </a:spcAft>
                <a:defRPr/>
              </a:pPr>
              <a:br>
                <a:rPr lang="en-NZ" sz="2200" b="1">
                  <a:solidFill>
                    <a:schemeClr val="bg1"/>
                  </a:solidFill>
                  <a:latin typeface="Century Gothic" panose="020B0502020202020204" pitchFamily="34" charset="0"/>
                </a:rPr>
              </a:br>
              <a:r>
                <a:rPr lang="pl-PL" sz="2200" b="1">
                  <a:solidFill>
                    <a:schemeClr val="bg1"/>
                  </a:solidFill>
                  <a:latin typeface="Century Gothic" panose="020B0502020202020204" pitchFamily="34" charset="0"/>
                </a:rPr>
                <a:t>Unconscious behavio</a:t>
              </a:r>
              <a:r>
                <a:rPr lang="en-NZ" sz="2200" b="1">
                  <a:solidFill>
                    <a:schemeClr val="bg1"/>
                  </a:solidFill>
                  <a:latin typeface="Century Gothic" panose="020B0502020202020204" pitchFamily="34" charset="0"/>
                </a:rPr>
                <a:t>u</a:t>
              </a:r>
              <a:r>
                <a:rPr lang="pl-PL" sz="2200" b="1">
                  <a:solidFill>
                    <a:schemeClr val="bg1"/>
                  </a:solidFill>
                  <a:latin typeface="Century Gothic" panose="020B0502020202020204" pitchFamily="34" charset="0"/>
                </a:rPr>
                <a:t>r</a:t>
              </a:r>
              <a:endParaRPr lang="en-NZ" sz="2200" b="1">
                <a:solidFill>
                  <a:schemeClr val="bg1"/>
                </a:solidFill>
                <a:latin typeface="Century Gothic" panose="020B0502020202020204" pitchFamily="34" charset="0"/>
              </a:endParaRPr>
            </a:p>
            <a:p>
              <a:pPr defTabSz="913203" eaLnBrk="1" fontAlgn="auto" hangingPunct="1">
                <a:spcBef>
                  <a:spcPts val="0"/>
                </a:spcBef>
                <a:spcAft>
                  <a:spcPts val="0"/>
                </a:spcAft>
                <a:defRPr/>
              </a:pPr>
              <a:r>
                <a:rPr lang="en-NZ" sz="2000" b="1">
                  <a:solidFill>
                    <a:schemeClr val="bg1"/>
                  </a:solidFill>
                  <a:latin typeface="Century Gothic" panose="020B0502020202020204" pitchFamily="34" charset="0"/>
                </a:rPr>
                <a:t>Profile II – Who We Are</a:t>
              </a:r>
              <a:endParaRPr lang="pl-PL" sz="2000" b="1">
                <a:solidFill>
                  <a:schemeClr val="bg1"/>
                </a:solidFill>
                <a:latin typeface="Century Gothic" panose="020B0502020202020204" pitchFamily="34" charset="0"/>
              </a:endParaRPr>
            </a:p>
            <a:p>
              <a:pPr defTabSz="913203" eaLnBrk="1" fontAlgn="auto" hangingPunct="1">
                <a:spcBef>
                  <a:spcPts val="0"/>
                </a:spcBef>
                <a:spcAft>
                  <a:spcPts val="0"/>
                </a:spcAft>
                <a:defRPr/>
              </a:pPr>
              <a:endParaRPr lang="en-US" sz="2200" b="1">
                <a:solidFill>
                  <a:schemeClr val="bg1"/>
                </a:solidFill>
                <a:latin typeface="Century Gothic" panose="020B0502020202020204" pitchFamily="34" charset="0"/>
              </a:endParaRPr>
            </a:p>
          </p:txBody>
        </p:sp>
      </p:grpSp>
      <p:sp>
        <p:nvSpPr>
          <p:cNvPr id="14" name="Prostokąt zaokrąglony 28">
            <a:extLst>
              <a:ext uri="{FF2B5EF4-FFF2-40B4-BE49-F238E27FC236}">
                <a16:creationId xmlns:a16="http://schemas.microsoft.com/office/drawing/2014/main" id="{4E4CF372-C09C-701A-F09A-783FB11FEF47}"/>
              </a:ext>
            </a:extLst>
          </p:cNvPr>
          <p:cNvSpPr/>
          <p:nvPr/>
        </p:nvSpPr>
        <p:spPr>
          <a:xfrm>
            <a:off x="7820025" y="2835275"/>
            <a:ext cx="1765300" cy="958850"/>
          </a:xfrm>
          <a:prstGeom prst="roundRect">
            <a:avLst/>
          </a:prstGeom>
          <a:noFill/>
          <a:ln w="19050">
            <a:solidFill>
              <a:srgbClr val="0000E1"/>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0" tIns="0" rIns="0" bIns="0" spcCol="1270" anchor="ctr"/>
          <a:lstStyle/>
          <a:p>
            <a:pPr algn="ctr" defTabSz="800100" eaLnBrk="1" fontAlgn="auto" hangingPunct="1">
              <a:lnSpc>
                <a:spcPct val="90000"/>
              </a:lnSpc>
              <a:spcAft>
                <a:spcPct val="35000"/>
              </a:spcAft>
              <a:defRPr/>
            </a:pPr>
            <a:r>
              <a:rPr lang="pl-PL" sz="2000" b="1">
                <a:solidFill>
                  <a:srgbClr val="0000E1"/>
                </a:solidFill>
                <a:latin typeface="Century Gothic" panose="020B0502020202020204" pitchFamily="34" charset="0"/>
              </a:rPr>
              <a:t>Spontaneous</a:t>
            </a:r>
            <a:r>
              <a:rPr lang="pl-PL" sz="2000" b="1">
                <a:solidFill>
                  <a:schemeClr val="accent1"/>
                </a:solidFill>
                <a:latin typeface="Century Gothic" panose="020B0502020202020204" pitchFamily="34" charset="0"/>
              </a:rPr>
              <a:t> </a:t>
            </a:r>
            <a:r>
              <a:rPr lang="pl-PL" sz="2000">
                <a:solidFill>
                  <a:schemeClr val="tx1"/>
                </a:solidFill>
                <a:latin typeface="Century Gothic" panose="020B0502020202020204" pitchFamily="34" charset="0"/>
              </a:rPr>
              <a:t>behavio</a:t>
            </a:r>
            <a:r>
              <a:rPr lang="en-NZ" sz="2000">
                <a:solidFill>
                  <a:schemeClr val="tx1"/>
                </a:solidFill>
                <a:latin typeface="Century Gothic" panose="020B0502020202020204" pitchFamily="34" charset="0"/>
              </a:rPr>
              <a:t>u</a:t>
            </a:r>
            <a:r>
              <a:rPr lang="pl-PL" sz="2000">
                <a:solidFill>
                  <a:schemeClr val="tx1"/>
                </a:solidFill>
                <a:latin typeface="Century Gothic" panose="020B0502020202020204" pitchFamily="34" charset="0"/>
              </a:rPr>
              <a:t>r</a:t>
            </a:r>
            <a:endParaRPr lang="pl-PL" sz="2000" b="1">
              <a:solidFill>
                <a:schemeClr val="accent1"/>
              </a:solidFill>
              <a:latin typeface="Century Gothic" panose="020B0502020202020204" pitchFamily="34" charset="0"/>
            </a:endParaRPr>
          </a:p>
        </p:txBody>
      </p:sp>
      <p:sp>
        <p:nvSpPr>
          <p:cNvPr id="15" name="Prostokąt zaokrąglony 29">
            <a:extLst>
              <a:ext uri="{FF2B5EF4-FFF2-40B4-BE49-F238E27FC236}">
                <a16:creationId xmlns:a16="http://schemas.microsoft.com/office/drawing/2014/main" id="{EFBD6F10-E7E4-BE44-6744-70C06AB0EA2E}"/>
              </a:ext>
            </a:extLst>
          </p:cNvPr>
          <p:cNvSpPr/>
          <p:nvPr/>
        </p:nvSpPr>
        <p:spPr>
          <a:xfrm>
            <a:off x="9885363" y="3427413"/>
            <a:ext cx="1765300" cy="958850"/>
          </a:xfrm>
          <a:prstGeom prst="roundRect">
            <a:avLst/>
          </a:prstGeom>
          <a:noFill/>
          <a:ln w="19050">
            <a:solidFill>
              <a:srgbClr val="0000E1"/>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0" tIns="0" rIns="0" bIns="0" spcCol="1270" anchor="ctr"/>
          <a:lstStyle/>
          <a:p>
            <a:pPr algn="ctr" defTabSz="800100" eaLnBrk="1" fontAlgn="auto" hangingPunct="1">
              <a:lnSpc>
                <a:spcPct val="90000"/>
              </a:lnSpc>
              <a:spcAft>
                <a:spcPct val="35000"/>
              </a:spcAft>
              <a:defRPr/>
            </a:pPr>
            <a:r>
              <a:rPr lang="pl-PL" sz="2000" b="1">
                <a:solidFill>
                  <a:srgbClr val="0000E1"/>
                </a:solidFill>
                <a:latin typeface="Century Gothic" panose="020B0502020202020204" pitchFamily="34" charset="0"/>
              </a:rPr>
              <a:t>Pressure </a:t>
            </a:r>
            <a:r>
              <a:rPr lang="pl-PL" sz="2000">
                <a:solidFill>
                  <a:schemeClr val="tx1"/>
                </a:solidFill>
                <a:latin typeface="Century Gothic" panose="020B0502020202020204" pitchFamily="34" charset="0"/>
              </a:rPr>
              <a:t>behavio</a:t>
            </a:r>
            <a:r>
              <a:rPr lang="en-NZ" sz="2000">
                <a:solidFill>
                  <a:schemeClr val="tx1"/>
                </a:solidFill>
                <a:latin typeface="Century Gothic" panose="020B0502020202020204" pitchFamily="34" charset="0"/>
              </a:rPr>
              <a:t>u</a:t>
            </a:r>
            <a:r>
              <a:rPr lang="pl-PL" sz="2000">
                <a:solidFill>
                  <a:schemeClr val="tx1"/>
                </a:solidFill>
                <a:latin typeface="Century Gothic" panose="020B0502020202020204" pitchFamily="34" charset="0"/>
              </a:rPr>
              <a:t>r </a:t>
            </a:r>
            <a:endParaRPr lang="pl-PL" sz="2000" b="1">
              <a:solidFill>
                <a:schemeClr val="accent1"/>
              </a:solidFill>
              <a:latin typeface="Century Gothic" panose="020B0502020202020204" pitchFamily="34" charset="0"/>
            </a:endParaRPr>
          </a:p>
        </p:txBody>
      </p:sp>
      <p:sp>
        <p:nvSpPr>
          <p:cNvPr id="16" name="Prostokąt zaokrąglony 30">
            <a:extLst>
              <a:ext uri="{FF2B5EF4-FFF2-40B4-BE49-F238E27FC236}">
                <a16:creationId xmlns:a16="http://schemas.microsoft.com/office/drawing/2014/main" id="{7191C553-C853-0622-7BCC-071804823FE7}"/>
              </a:ext>
            </a:extLst>
          </p:cNvPr>
          <p:cNvSpPr/>
          <p:nvPr/>
        </p:nvSpPr>
        <p:spPr>
          <a:xfrm>
            <a:off x="7820025" y="5065713"/>
            <a:ext cx="1765300" cy="958850"/>
          </a:xfrm>
          <a:prstGeom prst="roundRect">
            <a:avLst/>
          </a:prstGeom>
          <a:noFill/>
          <a:ln w="19050">
            <a:solidFill>
              <a:srgbClr val="0000E1"/>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0" tIns="0" rIns="0" bIns="0" spcCol="1270" anchor="ctr"/>
          <a:lstStyle/>
          <a:p>
            <a:pPr algn="ctr" defTabSz="800100" eaLnBrk="1" fontAlgn="auto" hangingPunct="1">
              <a:lnSpc>
                <a:spcPct val="90000"/>
              </a:lnSpc>
              <a:spcAft>
                <a:spcPct val="35000"/>
              </a:spcAft>
              <a:defRPr/>
            </a:pPr>
            <a:r>
              <a:rPr lang="pl-PL" sz="2000" b="1">
                <a:solidFill>
                  <a:srgbClr val="0000E1"/>
                </a:solidFill>
                <a:latin typeface="Century Gothic" panose="020B0502020202020204" pitchFamily="34" charset="0"/>
              </a:rPr>
              <a:t>Natural</a:t>
            </a:r>
            <a:r>
              <a:rPr lang="pl-PL" sz="2000" b="1">
                <a:solidFill>
                  <a:schemeClr val="accent1"/>
                </a:solidFill>
                <a:latin typeface="Century Gothic" panose="020B0502020202020204" pitchFamily="34" charset="0"/>
              </a:rPr>
              <a:t> </a:t>
            </a:r>
            <a:r>
              <a:rPr lang="pl-PL" sz="2000">
                <a:solidFill>
                  <a:schemeClr val="tx1"/>
                </a:solidFill>
                <a:latin typeface="Century Gothic" panose="020B0502020202020204" pitchFamily="34" charset="0"/>
              </a:rPr>
              <a:t>behavio</a:t>
            </a:r>
            <a:r>
              <a:rPr lang="en-NZ" sz="2000">
                <a:solidFill>
                  <a:schemeClr val="tx1"/>
                </a:solidFill>
                <a:latin typeface="Century Gothic" panose="020B0502020202020204" pitchFamily="34" charset="0"/>
              </a:rPr>
              <a:t>u</a:t>
            </a:r>
            <a:r>
              <a:rPr lang="pl-PL" sz="2000">
                <a:solidFill>
                  <a:schemeClr val="tx1"/>
                </a:solidFill>
                <a:latin typeface="Century Gothic" panose="020B0502020202020204" pitchFamily="34" charset="0"/>
              </a:rPr>
              <a:t>r</a:t>
            </a:r>
            <a:endParaRPr lang="pl-PL" sz="2000" b="1">
              <a:solidFill>
                <a:schemeClr val="accent1"/>
              </a:solidFill>
              <a:latin typeface="Century Gothic" panose="020B0502020202020204" pitchFamily="34" charset="0"/>
            </a:endParaRPr>
          </a:p>
        </p:txBody>
      </p:sp>
      <p:sp>
        <p:nvSpPr>
          <p:cNvPr id="17" name="Prostokąt zaokrąglony 31">
            <a:extLst>
              <a:ext uri="{FF2B5EF4-FFF2-40B4-BE49-F238E27FC236}">
                <a16:creationId xmlns:a16="http://schemas.microsoft.com/office/drawing/2014/main" id="{A089DAB7-4F4E-0FA7-E0B8-3CFB9D6BEF98}"/>
              </a:ext>
            </a:extLst>
          </p:cNvPr>
          <p:cNvSpPr/>
          <p:nvPr/>
        </p:nvSpPr>
        <p:spPr>
          <a:xfrm>
            <a:off x="7820025" y="3954463"/>
            <a:ext cx="1765300" cy="958850"/>
          </a:xfrm>
          <a:prstGeom prst="roundRect">
            <a:avLst/>
          </a:prstGeom>
          <a:noFill/>
          <a:ln w="19050">
            <a:solidFill>
              <a:srgbClr val="0000E1"/>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0" tIns="0" rIns="0" bIns="0" spcCol="1270" anchor="ctr"/>
          <a:lstStyle/>
          <a:p>
            <a:pPr algn="ctr" defTabSz="800100" eaLnBrk="1" fontAlgn="auto" hangingPunct="1">
              <a:lnSpc>
                <a:spcPct val="90000"/>
              </a:lnSpc>
              <a:spcAft>
                <a:spcPct val="35000"/>
              </a:spcAft>
              <a:defRPr/>
            </a:pPr>
            <a:r>
              <a:rPr lang="pl-PL" sz="2000" b="1">
                <a:solidFill>
                  <a:srgbClr val="0000E1"/>
                </a:solidFill>
                <a:latin typeface="Century Gothic" panose="020B0502020202020204" pitchFamily="34" charset="0"/>
              </a:rPr>
              <a:t>Less stressful </a:t>
            </a:r>
            <a:r>
              <a:rPr lang="pl-PL" sz="2000">
                <a:solidFill>
                  <a:schemeClr val="tx1"/>
                </a:solidFill>
                <a:latin typeface="Century Gothic" panose="020B0502020202020204" pitchFamily="34" charset="0"/>
              </a:rPr>
              <a:t>behavio</a:t>
            </a:r>
            <a:r>
              <a:rPr lang="en-NZ" sz="2000">
                <a:solidFill>
                  <a:schemeClr val="tx1"/>
                </a:solidFill>
                <a:latin typeface="Century Gothic" panose="020B0502020202020204" pitchFamily="34" charset="0"/>
              </a:rPr>
              <a:t>u</a:t>
            </a:r>
            <a:r>
              <a:rPr lang="pl-PL" sz="2000">
                <a:solidFill>
                  <a:schemeClr val="tx1"/>
                </a:solidFill>
                <a:latin typeface="Century Gothic" panose="020B0502020202020204" pitchFamily="34" charset="0"/>
              </a:rPr>
              <a:t>r</a:t>
            </a:r>
          </a:p>
        </p:txBody>
      </p:sp>
      <p:sp>
        <p:nvSpPr>
          <p:cNvPr id="18" name="Prostokąt zaokrąglony 32">
            <a:extLst>
              <a:ext uri="{FF2B5EF4-FFF2-40B4-BE49-F238E27FC236}">
                <a16:creationId xmlns:a16="http://schemas.microsoft.com/office/drawing/2014/main" id="{3E316A1E-5D8A-AA2A-58DD-6CA8ACC93DE1}"/>
              </a:ext>
            </a:extLst>
          </p:cNvPr>
          <p:cNvSpPr/>
          <p:nvPr/>
        </p:nvSpPr>
        <p:spPr>
          <a:xfrm>
            <a:off x="9885363" y="4545013"/>
            <a:ext cx="1765300" cy="958850"/>
          </a:xfrm>
          <a:prstGeom prst="roundRect">
            <a:avLst/>
          </a:prstGeom>
          <a:noFill/>
          <a:ln w="19050">
            <a:solidFill>
              <a:srgbClr val="0000E1"/>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0" tIns="0" rIns="0" bIns="0" spcCol="1270" anchor="ctr"/>
          <a:lstStyle/>
          <a:p>
            <a:pPr algn="ctr" defTabSz="800100" eaLnBrk="1" fontAlgn="auto" hangingPunct="1">
              <a:lnSpc>
                <a:spcPct val="90000"/>
              </a:lnSpc>
              <a:spcAft>
                <a:spcPct val="35000"/>
              </a:spcAft>
              <a:defRPr/>
            </a:pPr>
            <a:r>
              <a:rPr lang="pl-PL" sz="2000" b="1">
                <a:solidFill>
                  <a:srgbClr val="0000E1"/>
                </a:solidFill>
                <a:latin typeface="Century Gothic" panose="020B0502020202020204" pitchFamily="34" charset="0"/>
              </a:rPr>
              <a:t>Less </a:t>
            </a:r>
            <a:r>
              <a:rPr lang="en-AU" sz="2000" b="1">
                <a:solidFill>
                  <a:srgbClr val="0000E1"/>
                </a:solidFill>
                <a:latin typeface="Century Gothic" panose="020B0502020202020204" pitchFamily="34" charset="0"/>
              </a:rPr>
              <a:t>energy</a:t>
            </a:r>
          </a:p>
        </p:txBody>
      </p:sp>
      <p:grpSp>
        <p:nvGrpSpPr>
          <p:cNvPr id="69647" name="Group 20">
            <a:extLst>
              <a:ext uri="{FF2B5EF4-FFF2-40B4-BE49-F238E27FC236}">
                <a16:creationId xmlns:a16="http://schemas.microsoft.com/office/drawing/2014/main" id="{07D630A7-6B30-EC19-FA8E-F3D4EFC167B7}"/>
              </a:ext>
            </a:extLst>
          </p:cNvPr>
          <p:cNvGrpSpPr>
            <a:grpSpLocks/>
          </p:cNvGrpSpPr>
          <p:nvPr/>
        </p:nvGrpSpPr>
        <p:grpSpPr bwMode="auto">
          <a:xfrm>
            <a:off x="9604375" y="204788"/>
            <a:ext cx="2849563" cy="376237"/>
            <a:chOff x="9604598" y="204437"/>
            <a:chExt cx="2848654" cy="377134"/>
          </a:xfrm>
        </p:grpSpPr>
        <p:sp>
          <p:nvSpPr>
            <p:cNvPr id="19" name="Prostokąt zaokrąglony 7">
              <a:extLst>
                <a:ext uri="{FF2B5EF4-FFF2-40B4-BE49-F238E27FC236}">
                  <a16:creationId xmlns:a16="http://schemas.microsoft.com/office/drawing/2014/main" id="{0F5782FF-3E2E-7531-A219-B29FC715E1BF}"/>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3 of GD Section</a:t>
              </a:r>
              <a:endParaRPr lang="en-US" sz="1100" b="1">
                <a:solidFill>
                  <a:schemeClr val="bg1"/>
                </a:solidFill>
                <a:latin typeface="Century Gothic" panose="020B0502020202020204" pitchFamily="34" charset="0"/>
              </a:endParaRPr>
            </a:p>
          </p:txBody>
        </p:sp>
        <p:pic>
          <p:nvPicPr>
            <p:cNvPr id="69649" name="Graphic 19" descr="Closed book with solid fill">
              <a:extLst>
                <a:ext uri="{FF2B5EF4-FFF2-40B4-BE49-F238E27FC236}">
                  <a16:creationId xmlns:a16="http://schemas.microsoft.com/office/drawing/2014/main" id="{FC59AD60-E7B5-30D0-7CB2-9DD927F9572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750" fill="hold"/>
                                        <p:tgtEl>
                                          <p:spTgt spid="11"/>
                                        </p:tgtEl>
                                        <p:attrNameLst>
                                          <p:attrName>ppt_x</p:attrName>
                                        </p:attrNameLst>
                                      </p:cBhvr>
                                      <p:tavLst>
                                        <p:tav tm="0">
                                          <p:val>
                                            <p:strVal val="1+#ppt_w/2"/>
                                          </p:val>
                                        </p:tav>
                                        <p:tav tm="100000">
                                          <p:val>
                                            <p:strVal val="#ppt_x"/>
                                          </p:val>
                                        </p:tav>
                                      </p:tavLst>
                                    </p:anim>
                                    <p:anim calcmode="lin" valueType="num">
                                      <p:cBhvr additive="base">
                                        <p:cTn id="8" dur="750" fill="hold"/>
                                        <p:tgtEl>
                                          <p:spTgt spid="11"/>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750"/>
                            </p:stCondLst>
                            <p:childTnLst>
                              <p:par>
                                <p:cTn id="10" presetID="2" presetClass="entr" presetSubtype="2" fill="hold" grpId="0" nodeType="afterEffect">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cBhvr additive="base">
                                        <p:cTn id="12" dur="500" fill="hold"/>
                                        <p:tgtEl>
                                          <p:spTgt spid="14"/>
                                        </p:tgtEl>
                                        <p:attrNameLst>
                                          <p:attrName>ppt_x</p:attrName>
                                        </p:attrNameLst>
                                      </p:cBhvr>
                                      <p:tavLst>
                                        <p:tav tm="0">
                                          <p:val>
                                            <p:strVal val="1+#ppt_w/2"/>
                                          </p:val>
                                        </p:tav>
                                        <p:tav tm="100000">
                                          <p:val>
                                            <p:strVal val="#ppt_x"/>
                                          </p:val>
                                        </p:tav>
                                      </p:tavLst>
                                    </p:anim>
                                    <p:anim calcmode="lin" valueType="num">
                                      <p:cBhvr additive="base">
                                        <p:cTn id="13" dur="500" fill="hold"/>
                                        <p:tgtEl>
                                          <p:spTgt spid="14"/>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250"/>
                            </p:stCondLst>
                            <p:childTnLst>
                              <p:par>
                                <p:cTn id="15" presetID="2" presetClass="entr" presetSubtype="2" fill="hold" grpId="0" nodeType="after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additive="base">
                                        <p:cTn id="17" dur="500" fill="hold"/>
                                        <p:tgtEl>
                                          <p:spTgt spid="17"/>
                                        </p:tgtEl>
                                        <p:attrNameLst>
                                          <p:attrName>ppt_x</p:attrName>
                                        </p:attrNameLst>
                                      </p:cBhvr>
                                      <p:tavLst>
                                        <p:tav tm="0">
                                          <p:val>
                                            <p:strVal val="1+#ppt_w/2"/>
                                          </p:val>
                                        </p:tav>
                                        <p:tav tm="100000">
                                          <p:val>
                                            <p:strVal val="#ppt_x"/>
                                          </p:val>
                                        </p:tav>
                                      </p:tavLst>
                                    </p:anim>
                                    <p:anim calcmode="lin" valueType="num">
                                      <p:cBhvr additive="base">
                                        <p:cTn id="18" dur="500" fill="hold"/>
                                        <p:tgtEl>
                                          <p:spTgt spid="17"/>
                                        </p:tgtEl>
                                        <p:attrNameLst>
                                          <p:attrName>ppt_y</p:attrName>
                                        </p:attrNameLst>
                                      </p:cBhvr>
                                      <p:tavLst>
                                        <p:tav tm="0">
                                          <p:val>
                                            <p:strVal val="#ppt_y"/>
                                          </p:val>
                                        </p:tav>
                                        <p:tav tm="100000">
                                          <p:val>
                                            <p:strVal val="#ppt_y"/>
                                          </p:val>
                                        </p:tav>
                                      </p:tavLst>
                                    </p:anim>
                                  </p:childTnLst>
                                </p:cTn>
                              </p:par>
                            </p:childTnLst>
                          </p:cTn>
                        </p:par>
                        <p:par>
                          <p:cTn id="19" fill="hold" nodeType="afterGroup">
                            <p:stCondLst>
                              <p:cond delay="1750"/>
                            </p:stCondLst>
                            <p:childTnLst>
                              <p:par>
                                <p:cTn id="20" presetID="2" presetClass="entr" presetSubtype="2"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additive="base">
                                        <p:cTn id="22" dur="500" fill="hold"/>
                                        <p:tgtEl>
                                          <p:spTgt spid="16"/>
                                        </p:tgtEl>
                                        <p:attrNameLst>
                                          <p:attrName>ppt_x</p:attrName>
                                        </p:attrNameLst>
                                      </p:cBhvr>
                                      <p:tavLst>
                                        <p:tav tm="0">
                                          <p:val>
                                            <p:strVal val="1+#ppt_w/2"/>
                                          </p:val>
                                        </p:tav>
                                        <p:tav tm="100000">
                                          <p:val>
                                            <p:strVal val="#ppt_x"/>
                                          </p:val>
                                        </p:tav>
                                      </p:tavLst>
                                    </p:anim>
                                    <p:anim calcmode="lin" valueType="num">
                                      <p:cBhvr additive="base">
                                        <p:cTn id="23" dur="500" fill="hold"/>
                                        <p:tgtEl>
                                          <p:spTgt spid="16"/>
                                        </p:tgtEl>
                                        <p:attrNameLst>
                                          <p:attrName>ppt_y</p:attrName>
                                        </p:attrNameLst>
                                      </p:cBhvr>
                                      <p:tavLst>
                                        <p:tav tm="0">
                                          <p:val>
                                            <p:strVal val="#ppt_y"/>
                                          </p:val>
                                        </p:tav>
                                        <p:tav tm="100000">
                                          <p:val>
                                            <p:strVal val="#ppt_y"/>
                                          </p:val>
                                        </p:tav>
                                      </p:tavLst>
                                    </p:anim>
                                  </p:childTnLst>
                                </p:cTn>
                              </p:par>
                            </p:childTnLst>
                          </p:cTn>
                        </p:par>
                        <p:par>
                          <p:cTn id="24" fill="hold" nodeType="afterGroup">
                            <p:stCondLst>
                              <p:cond delay="2250"/>
                            </p:stCondLst>
                            <p:childTnLst>
                              <p:par>
                                <p:cTn id="25" presetID="2" presetClass="entr" presetSubtype="2" fill="hold" grpId="0" nodeType="afterEffect">
                                  <p:stCondLst>
                                    <p:cond delay="0"/>
                                  </p:stCondLst>
                                  <p:childTnLst>
                                    <p:set>
                                      <p:cBhvr>
                                        <p:cTn id="26" dur="1" fill="hold">
                                          <p:stCondLst>
                                            <p:cond delay="0"/>
                                          </p:stCondLst>
                                        </p:cTn>
                                        <p:tgtEl>
                                          <p:spTgt spid="15"/>
                                        </p:tgtEl>
                                        <p:attrNameLst>
                                          <p:attrName>style.visibility</p:attrName>
                                        </p:attrNameLst>
                                      </p:cBhvr>
                                      <p:to>
                                        <p:strVal val="visible"/>
                                      </p:to>
                                    </p:set>
                                    <p:anim calcmode="lin" valueType="num">
                                      <p:cBhvr additive="base">
                                        <p:cTn id="27" dur="500" fill="hold"/>
                                        <p:tgtEl>
                                          <p:spTgt spid="15"/>
                                        </p:tgtEl>
                                        <p:attrNameLst>
                                          <p:attrName>ppt_x</p:attrName>
                                        </p:attrNameLst>
                                      </p:cBhvr>
                                      <p:tavLst>
                                        <p:tav tm="0">
                                          <p:val>
                                            <p:strVal val="1+#ppt_w/2"/>
                                          </p:val>
                                        </p:tav>
                                        <p:tav tm="100000">
                                          <p:val>
                                            <p:strVal val="#ppt_x"/>
                                          </p:val>
                                        </p:tav>
                                      </p:tavLst>
                                    </p:anim>
                                    <p:anim calcmode="lin" valueType="num">
                                      <p:cBhvr additive="base">
                                        <p:cTn id="28" dur="500" fill="hold"/>
                                        <p:tgtEl>
                                          <p:spTgt spid="15"/>
                                        </p:tgtEl>
                                        <p:attrNameLst>
                                          <p:attrName>ppt_y</p:attrName>
                                        </p:attrNameLst>
                                      </p:cBhvr>
                                      <p:tavLst>
                                        <p:tav tm="0">
                                          <p:val>
                                            <p:strVal val="#ppt_y"/>
                                          </p:val>
                                        </p:tav>
                                        <p:tav tm="100000">
                                          <p:val>
                                            <p:strVal val="#ppt_y"/>
                                          </p:val>
                                        </p:tav>
                                      </p:tavLst>
                                    </p:anim>
                                  </p:childTnLst>
                                </p:cTn>
                              </p:par>
                            </p:childTnLst>
                          </p:cTn>
                        </p:par>
                        <p:par>
                          <p:cTn id="29" fill="hold" nodeType="afterGroup">
                            <p:stCondLst>
                              <p:cond delay="2750"/>
                            </p:stCondLst>
                            <p:childTnLst>
                              <p:par>
                                <p:cTn id="30" presetID="2" presetClass="entr" presetSubtype="2" fill="hold" grpId="0" nodeType="afterEffect">
                                  <p:stCondLst>
                                    <p:cond delay="0"/>
                                  </p:stCondLst>
                                  <p:childTnLst>
                                    <p:set>
                                      <p:cBhvr>
                                        <p:cTn id="31" dur="1" fill="hold">
                                          <p:stCondLst>
                                            <p:cond delay="0"/>
                                          </p:stCondLst>
                                        </p:cTn>
                                        <p:tgtEl>
                                          <p:spTgt spid="18"/>
                                        </p:tgtEl>
                                        <p:attrNameLst>
                                          <p:attrName>style.visibility</p:attrName>
                                        </p:attrNameLst>
                                      </p:cBhvr>
                                      <p:to>
                                        <p:strVal val="visible"/>
                                      </p:to>
                                    </p:set>
                                    <p:anim calcmode="lin" valueType="num">
                                      <p:cBhvr additive="base">
                                        <p:cTn id="32" dur="500" fill="hold"/>
                                        <p:tgtEl>
                                          <p:spTgt spid="18"/>
                                        </p:tgtEl>
                                        <p:attrNameLst>
                                          <p:attrName>ppt_x</p:attrName>
                                        </p:attrNameLst>
                                      </p:cBhvr>
                                      <p:tavLst>
                                        <p:tav tm="0">
                                          <p:val>
                                            <p:strVal val="1+#ppt_w/2"/>
                                          </p:val>
                                        </p:tav>
                                        <p:tav tm="100000">
                                          <p:val>
                                            <p:strVal val="#ppt_x"/>
                                          </p:val>
                                        </p:tav>
                                      </p:tavLst>
                                    </p:anim>
                                    <p:anim calcmode="lin" valueType="num">
                                      <p:cBhvr additive="base">
                                        <p:cTn id="33" dur="500" fill="hold"/>
                                        <p:tgtEl>
                                          <p:spTgt spid="18"/>
                                        </p:tgtEl>
                                        <p:attrNameLst>
                                          <p:attrName>ppt_y</p:attrName>
                                        </p:attrNameLst>
                                      </p:cBhvr>
                                      <p:tavLst>
                                        <p:tav tm="0">
                                          <p:val>
                                            <p:strVal val="#ppt_y"/>
                                          </p:val>
                                        </p:tav>
                                        <p:tav tm="100000">
                                          <p:val>
                                            <p:strVal val="#ppt_y"/>
                                          </p:val>
                                        </p:tav>
                                      </p:tavLst>
                                    </p:anim>
                                  </p:childTnLst>
                                </p:cTn>
                              </p:par>
                            </p:childTnLst>
                          </p:cTn>
                        </p:par>
                      </p:childTnLst>
                    </p:cTn>
                  </p:par>
                  <p:par>
                    <p:cTn id="34" fill="hold" nodeType="clickPar">
                      <p:stCondLst>
                        <p:cond delay="indefinite"/>
                      </p:stCondLst>
                      <p:childTnLst>
                        <p:par>
                          <p:cTn id="35" fill="hold" nodeType="withGroup">
                            <p:stCondLst>
                              <p:cond delay="0"/>
                            </p:stCondLst>
                            <p:childTnLst>
                              <p:par>
                                <p:cTn id="36" presetID="2" presetClass="entr" presetSubtype="8" fill="hold" nodeType="clickEffect">
                                  <p:stCondLst>
                                    <p:cond delay="0"/>
                                  </p:stCondLst>
                                  <p:childTnLst>
                                    <p:set>
                                      <p:cBhvr>
                                        <p:cTn id="37" dur="1" fill="hold">
                                          <p:stCondLst>
                                            <p:cond delay="0"/>
                                          </p:stCondLst>
                                        </p:cTn>
                                        <p:tgtEl>
                                          <p:spTgt spid="8"/>
                                        </p:tgtEl>
                                        <p:attrNameLst>
                                          <p:attrName>style.visibility</p:attrName>
                                        </p:attrNameLst>
                                      </p:cBhvr>
                                      <p:to>
                                        <p:strVal val="visible"/>
                                      </p:to>
                                    </p:set>
                                    <p:anim calcmode="lin" valueType="num">
                                      <p:cBhvr additive="base">
                                        <p:cTn id="38" dur="500" fill="hold"/>
                                        <p:tgtEl>
                                          <p:spTgt spid="8"/>
                                        </p:tgtEl>
                                        <p:attrNameLst>
                                          <p:attrName>ppt_x</p:attrName>
                                        </p:attrNameLst>
                                      </p:cBhvr>
                                      <p:tavLst>
                                        <p:tav tm="0">
                                          <p:val>
                                            <p:strVal val="0-#ppt_w/2"/>
                                          </p:val>
                                        </p:tav>
                                        <p:tav tm="100000">
                                          <p:val>
                                            <p:strVal val="#ppt_x"/>
                                          </p:val>
                                        </p:tav>
                                      </p:tavLst>
                                    </p:anim>
                                    <p:anim calcmode="lin" valueType="num">
                                      <p:cBhvr additive="base">
                                        <p:cTn id="39" dur="500" fill="hold"/>
                                        <p:tgtEl>
                                          <p:spTgt spid="8"/>
                                        </p:tgtEl>
                                        <p:attrNameLst>
                                          <p:attrName>ppt_y</p:attrName>
                                        </p:attrNameLst>
                                      </p:cBhvr>
                                      <p:tavLst>
                                        <p:tav tm="0">
                                          <p:val>
                                            <p:strVal val="#ppt_y"/>
                                          </p:val>
                                        </p:tav>
                                        <p:tav tm="100000">
                                          <p:val>
                                            <p:strVal val="#ppt_y"/>
                                          </p:val>
                                        </p:tav>
                                      </p:tavLst>
                                    </p:anim>
                                  </p:childTnLst>
                                </p:cTn>
                              </p:par>
                            </p:childTnLst>
                          </p:cTn>
                        </p:par>
                        <p:par>
                          <p:cTn id="40" fill="hold" nodeType="afterGroup">
                            <p:stCondLst>
                              <p:cond delay="500"/>
                            </p:stCondLst>
                            <p:childTnLst>
                              <p:par>
                                <p:cTn id="41" presetID="2" presetClass="entr" presetSubtype="4" fill="hold" grpId="0" nodeType="afterEffect">
                                  <p:stCondLst>
                                    <p:cond delay="0"/>
                                  </p:stCondLst>
                                  <p:childTnLst>
                                    <p:set>
                                      <p:cBhvr>
                                        <p:cTn id="42" dur="1" fill="hold">
                                          <p:stCondLst>
                                            <p:cond delay="0"/>
                                          </p:stCondLst>
                                        </p:cTn>
                                        <p:tgtEl>
                                          <p:spTgt spid="3"/>
                                        </p:tgtEl>
                                        <p:attrNameLst>
                                          <p:attrName>style.visibility</p:attrName>
                                        </p:attrNameLst>
                                      </p:cBhvr>
                                      <p:to>
                                        <p:strVal val="visible"/>
                                      </p:to>
                                    </p:set>
                                    <p:anim calcmode="lin" valueType="num">
                                      <p:cBhvr additive="base">
                                        <p:cTn id="43" dur="500" fill="hold"/>
                                        <p:tgtEl>
                                          <p:spTgt spid="3"/>
                                        </p:tgtEl>
                                        <p:attrNameLst>
                                          <p:attrName>ppt_x</p:attrName>
                                        </p:attrNameLst>
                                      </p:cBhvr>
                                      <p:tavLst>
                                        <p:tav tm="0">
                                          <p:val>
                                            <p:strVal val="#ppt_x"/>
                                          </p:val>
                                        </p:tav>
                                        <p:tav tm="100000">
                                          <p:val>
                                            <p:strVal val="#ppt_x"/>
                                          </p:val>
                                        </p:tav>
                                      </p:tavLst>
                                    </p:anim>
                                    <p:anim calcmode="lin" valueType="num">
                                      <p:cBhvr additive="base">
                                        <p:cTn id="44" dur="500" fill="hold"/>
                                        <p:tgtEl>
                                          <p:spTgt spid="3"/>
                                        </p:tgtEl>
                                        <p:attrNameLst>
                                          <p:attrName>ppt_y</p:attrName>
                                        </p:attrNameLst>
                                      </p:cBhvr>
                                      <p:tavLst>
                                        <p:tav tm="0">
                                          <p:val>
                                            <p:strVal val="1+#ppt_h/2"/>
                                          </p:val>
                                        </p:tav>
                                        <p:tav tm="100000">
                                          <p:val>
                                            <p:strVal val="#ppt_y"/>
                                          </p:val>
                                        </p:tav>
                                      </p:tavLst>
                                    </p:anim>
                                  </p:childTnLst>
                                </p:cTn>
                              </p:par>
                            </p:childTnLst>
                          </p:cTn>
                        </p:par>
                        <p:par>
                          <p:cTn id="45" fill="hold" nodeType="afterGroup">
                            <p:stCondLst>
                              <p:cond delay="1000"/>
                            </p:stCondLst>
                            <p:childTnLst>
                              <p:par>
                                <p:cTn id="46" presetID="2" presetClass="entr" presetSubtype="8" fill="hold" grpId="0" nodeType="afterEffect">
                                  <p:stCondLst>
                                    <p:cond delay="0"/>
                                  </p:stCondLst>
                                  <p:childTnLst>
                                    <p:set>
                                      <p:cBhvr>
                                        <p:cTn id="47" dur="1" fill="hold">
                                          <p:stCondLst>
                                            <p:cond delay="0"/>
                                          </p:stCondLst>
                                        </p:cTn>
                                        <p:tgtEl>
                                          <p:spTgt spid="4"/>
                                        </p:tgtEl>
                                        <p:attrNameLst>
                                          <p:attrName>style.visibility</p:attrName>
                                        </p:attrNameLst>
                                      </p:cBhvr>
                                      <p:to>
                                        <p:strVal val="visible"/>
                                      </p:to>
                                    </p:set>
                                    <p:anim calcmode="lin" valueType="num">
                                      <p:cBhvr additive="base">
                                        <p:cTn id="48" dur="500" fill="hold"/>
                                        <p:tgtEl>
                                          <p:spTgt spid="4"/>
                                        </p:tgtEl>
                                        <p:attrNameLst>
                                          <p:attrName>ppt_x</p:attrName>
                                        </p:attrNameLst>
                                      </p:cBhvr>
                                      <p:tavLst>
                                        <p:tav tm="0">
                                          <p:val>
                                            <p:strVal val="0-#ppt_w/2"/>
                                          </p:val>
                                        </p:tav>
                                        <p:tav tm="100000">
                                          <p:val>
                                            <p:strVal val="#ppt_x"/>
                                          </p:val>
                                        </p:tav>
                                      </p:tavLst>
                                    </p:anim>
                                    <p:anim calcmode="lin" valueType="num">
                                      <p:cBhvr additive="base">
                                        <p:cTn id="49" dur="500" fill="hold"/>
                                        <p:tgtEl>
                                          <p:spTgt spid="4"/>
                                        </p:tgtEl>
                                        <p:attrNameLst>
                                          <p:attrName>ppt_y</p:attrName>
                                        </p:attrNameLst>
                                      </p:cBhvr>
                                      <p:tavLst>
                                        <p:tav tm="0">
                                          <p:val>
                                            <p:strVal val="#ppt_y"/>
                                          </p:val>
                                        </p:tav>
                                        <p:tav tm="100000">
                                          <p:val>
                                            <p:strVal val="#ppt_y"/>
                                          </p:val>
                                        </p:tav>
                                      </p:tavLst>
                                    </p:anim>
                                  </p:childTnLst>
                                </p:cTn>
                              </p:par>
                            </p:childTnLst>
                          </p:cTn>
                        </p:par>
                        <p:par>
                          <p:cTn id="50" fill="hold" nodeType="afterGroup">
                            <p:stCondLst>
                              <p:cond delay="1500"/>
                            </p:stCondLst>
                            <p:childTnLst>
                              <p:par>
                                <p:cTn id="51" presetID="2" presetClass="entr" presetSubtype="8" fill="hold" grpId="0" nodeType="afterEffect">
                                  <p:stCondLst>
                                    <p:cond delay="0"/>
                                  </p:stCondLst>
                                  <p:childTnLst>
                                    <p:set>
                                      <p:cBhvr>
                                        <p:cTn id="52" dur="1" fill="hold">
                                          <p:stCondLst>
                                            <p:cond delay="0"/>
                                          </p:stCondLst>
                                        </p:cTn>
                                        <p:tgtEl>
                                          <p:spTgt spid="5"/>
                                        </p:tgtEl>
                                        <p:attrNameLst>
                                          <p:attrName>style.visibility</p:attrName>
                                        </p:attrNameLst>
                                      </p:cBhvr>
                                      <p:to>
                                        <p:strVal val="visible"/>
                                      </p:to>
                                    </p:set>
                                    <p:anim calcmode="lin" valueType="num">
                                      <p:cBhvr additive="base">
                                        <p:cTn id="53" dur="500" fill="hold"/>
                                        <p:tgtEl>
                                          <p:spTgt spid="5"/>
                                        </p:tgtEl>
                                        <p:attrNameLst>
                                          <p:attrName>ppt_x</p:attrName>
                                        </p:attrNameLst>
                                      </p:cBhvr>
                                      <p:tavLst>
                                        <p:tav tm="0">
                                          <p:val>
                                            <p:strVal val="0-#ppt_w/2"/>
                                          </p:val>
                                        </p:tav>
                                        <p:tav tm="100000">
                                          <p:val>
                                            <p:strVal val="#ppt_x"/>
                                          </p:val>
                                        </p:tav>
                                      </p:tavLst>
                                    </p:anim>
                                    <p:anim calcmode="lin" valueType="num">
                                      <p:cBhvr additive="base">
                                        <p:cTn id="54" dur="500" fill="hold"/>
                                        <p:tgtEl>
                                          <p:spTgt spid="5"/>
                                        </p:tgtEl>
                                        <p:attrNameLst>
                                          <p:attrName>ppt_y</p:attrName>
                                        </p:attrNameLst>
                                      </p:cBhvr>
                                      <p:tavLst>
                                        <p:tav tm="0">
                                          <p:val>
                                            <p:strVal val="#ppt_y"/>
                                          </p:val>
                                        </p:tav>
                                        <p:tav tm="100000">
                                          <p:val>
                                            <p:strVal val="#ppt_y"/>
                                          </p:val>
                                        </p:tav>
                                      </p:tavLst>
                                    </p:anim>
                                  </p:childTnLst>
                                </p:cTn>
                              </p:par>
                            </p:childTnLst>
                          </p:cTn>
                        </p:par>
                        <p:par>
                          <p:cTn id="55" fill="hold" nodeType="afterGroup">
                            <p:stCondLst>
                              <p:cond delay="2000"/>
                            </p:stCondLst>
                            <p:childTnLst>
                              <p:par>
                                <p:cTn id="56" presetID="2" presetClass="entr" presetSubtype="8" fill="hold" grpId="0" nodeType="afterEffect">
                                  <p:stCondLst>
                                    <p:cond delay="0"/>
                                  </p:stCondLst>
                                  <p:childTnLst>
                                    <p:set>
                                      <p:cBhvr>
                                        <p:cTn id="57" dur="1" fill="hold">
                                          <p:stCondLst>
                                            <p:cond delay="0"/>
                                          </p:stCondLst>
                                        </p:cTn>
                                        <p:tgtEl>
                                          <p:spTgt spid="6"/>
                                        </p:tgtEl>
                                        <p:attrNameLst>
                                          <p:attrName>style.visibility</p:attrName>
                                        </p:attrNameLst>
                                      </p:cBhvr>
                                      <p:to>
                                        <p:strVal val="visible"/>
                                      </p:to>
                                    </p:set>
                                    <p:anim calcmode="lin" valueType="num">
                                      <p:cBhvr additive="base">
                                        <p:cTn id="58" dur="500" fill="hold"/>
                                        <p:tgtEl>
                                          <p:spTgt spid="6"/>
                                        </p:tgtEl>
                                        <p:attrNameLst>
                                          <p:attrName>ppt_x</p:attrName>
                                        </p:attrNameLst>
                                      </p:cBhvr>
                                      <p:tavLst>
                                        <p:tav tm="0">
                                          <p:val>
                                            <p:strVal val="0-#ppt_w/2"/>
                                          </p:val>
                                        </p:tav>
                                        <p:tav tm="100000">
                                          <p:val>
                                            <p:strVal val="#ppt_x"/>
                                          </p:val>
                                        </p:tav>
                                      </p:tavLst>
                                    </p:anim>
                                    <p:anim calcmode="lin" valueType="num">
                                      <p:cBhvr additive="base">
                                        <p:cTn id="59" dur="500" fill="hold"/>
                                        <p:tgtEl>
                                          <p:spTgt spid="6"/>
                                        </p:tgtEl>
                                        <p:attrNameLst>
                                          <p:attrName>ppt_y</p:attrName>
                                        </p:attrNameLst>
                                      </p:cBhvr>
                                      <p:tavLst>
                                        <p:tav tm="0">
                                          <p:val>
                                            <p:strVal val="#ppt_y"/>
                                          </p:val>
                                        </p:tav>
                                        <p:tav tm="100000">
                                          <p:val>
                                            <p:strVal val="#ppt_y"/>
                                          </p:val>
                                        </p:tav>
                                      </p:tavLst>
                                    </p:anim>
                                  </p:childTnLst>
                                </p:cTn>
                              </p:par>
                            </p:childTnLst>
                          </p:cTn>
                        </p:par>
                        <p:par>
                          <p:cTn id="60" fill="hold" nodeType="afterGroup">
                            <p:stCondLst>
                              <p:cond delay="2500"/>
                            </p:stCondLst>
                            <p:childTnLst>
                              <p:par>
                                <p:cTn id="61" presetID="2" presetClass="entr" presetSubtype="8" fill="hold" grpId="0" nodeType="afterEffect">
                                  <p:stCondLst>
                                    <p:cond delay="0"/>
                                  </p:stCondLst>
                                  <p:childTnLst>
                                    <p:set>
                                      <p:cBhvr>
                                        <p:cTn id="62" dur="1" fill="hold">
                                          <p:stCondLst>
                                            <p:cond delay="0"/>
                                          </p:stCondLst>
                                        </p:cTn>
                                        <p:tgtEl>
                                          <p:spTgt spid="7"/>
                                        </p:tgtEl>
                                        <p:attrNameLst>
                                          <p:attrName>style.visibility</p:attrName>
                                        </p:attrNameLst>
                                      </p:cBhvr>
                                      <p:to>
                                        <p:strVal val="visible"/>
                                      </p:to>
                                    </p:set>
                                    <p:anim calcmode="lin" valueType="num">
                                      <p:cBhvr additive="base">
                                        <p:cTn id="63" dur="500" fill="hold"/>
                                        <p:tgtEl>
                                          <p:spTgt spid="7"/>
                                        </p:tgtEl>
                                        <p:attrNameLst>
                                          <p:attrName>ppt_x</p:attrName>
                                        </p:attrNameLst>
                                      </p:cBhvr>
                                      <p:tavLst>
                                        <p:tav tm="0">
                                          <p:val>
                                            <p:strVal val="0-#ppt_w/2"/>
                                          </p:val>
                                        </p:tav>
                                        <p:tav tm="100000">
                                          <p:val>
                                            <p:strVal val="#ppt_x"/>
                                          </p:val>
                                        </p:tav>
                                      </p:tavLst>
                                    </p:anim>
                                    <p:anim calcmode="lin" valueType="num">
                                      <p:cBhvr additive="base">
                                        <p:cTn id="64"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14" grpId="0" animBg="1"/>
      <p:bldP spid="15" grpId="0" animBg="1"/>
      <p:bldP spid="16" grpId="0" animBg="1"/>
      <p:bldP spid="17" grpId="0" animBg="1"/>
      <p:bldP spid="18"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2" name="Text Placeholder 2">
            <a:extLst>
              <a:ext uri="{FF2B5EF4-FFF2-40B4-BE49-F238E27FC236}">
                <a16:creationId xmlns:a16="http://schemas.microsoft.com/office/drawing/2014/main" id="{D207425A-CA40-9665-37F6-56DF843E6950}"/>
              </a:ext>
            </a:extLst>
          </p:cNvPr>
          <p:cNvSpPr>
            <a:spLocks noGrp="1" noChangeArrowheads="1"/>
          </p:cNvSpPr>
          <p:nvPr>
            <p:ph type="body" sz="quarter" idx="4294967295"/>
          </p:nvPr>
        </p:nvSpPr>
        <p:spPr bwMode="auto">
          <a:xfrm>
            <a:off x="249238" y="188913"/>
            <a:ext cx="9658350" cy="4318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b="1">
                <a:latin typeface="Century Gothic" panose="020B0502020202020204" pitchFamily="34" charset="0"/>
              </a:rPr>
              <a:t>Teams: </a:t>
            </a:r>
            <a:r>
              <a:rPr lang="en-NZ" altLang="en-US" sz="1800">
                <a:latin typeface="Century Gothic" panose="020B0502020202020204" pitchFamily="34" charset="0"/>
              </a:rPr>
              <a:t>Discussion - Analysing a Team</a:t>
            </a:r>
          </a:p>
        </p:txBody>
      </p:sp>
      <p:sp>
        <p:nvSpPr>
          <p:cNvPr id="6" name="Freeform 34">
            <a:extLst>
              <a:ext uri="{FF2B5EF4-FFF2-40B4-BE49-F238E27FC236}">
                <a16:creationId xmlns:a16="http://schemas.microsoft.com/office/drawing/2014/main" id="{3AAF95A9-3788-5EC9-7BEE-0FC82A27872B}"/>
              </a:ext>
            </a:extLst>
          </p:cNvPr>
          <p:cNvSpPr>
            <a:spLocks noEditPoints="1"/>
          </p:cNvSpPr>
          <p:nvPr/>
        </p:nvSpPr>
        <p:spPr bwMode="auto">
          <a:xfrm>
            <a:off x="4625975" y="147638"/>
            <a:ext cx="825500" cy="617537"/>
          </a:xfrm>
          <a:custGeom>
            <a:avLst/>
            <a:gdLst>
              <a:gd name="T0" fmla="*/ 1208380828 w 486"/>
              <a:gd name="T1" fmla="*/ 804311405 h 364"/>
              <a:gd name="T2" fmla="*/ 1124747147 w 486"/>
              <a:gd name="T3" fmla="*/ 492964179 h 364"/>
              <a:gd name="T4" fmla="*/ 1046880076 w 486"/>
              <a:gd name="T5" fmla="*/ 804311405 h 364"/>
              <a:gd name="T6" fmla="*/ 850769472 w 486"/>
              <a:gd name="T7" fmla="*/ 1034937723 h 364"/>
              <a:gd name="T8" fmla="*/ 1387188205 w 486"/>
              <a:gd name="T9" fmla="*/ 1049351444 h 364"/>
              <a:gd name="T10" fmla="*/ 1251641444 w 486"/>
              <a:gd name="T11" fmla="*/ 899444337 h 364"/>
              <a:gd name="T12" fmla="*/ 1124747147 w 486"/>
              <a:gd name="T13" fmla="*/ 521793317 h 364"/>
              <a:gd name="T14" fmla="*/ 1124747147 w 486"/>
              <a:gd name="T15" fmla="*/ 815842721 h 364"/>
              <a:gd name="T16" fmla="*/ 879609317 w 486"/>
              <a:gd name="T17" fmla="*/ 1023406407 h 364"/>
              <a:gd name="T18" fmla="*/ 1012271923 w 486"/>
              <a:gd name="T19" fmla="*/ 922506969 h 364"/>
              <a:gd name="T20" fmla="*/ 1124747147 w 486"/>
              <a:gd name="T21" fmla="*/ 841787758 h 364"/>
              <a:gd name="T22" fmla="*/ 1242988981 w 486"/>
              <a:gd name="T23" fmla="*/ 925389374 h 364"/>
              <a:gd name="T24" fmla="*/ 1372767433 w 486"/>
              <a:gd name="T25" fmla="*/ 1023406407 h 364"/>
              <a:gd name="T26" fmla="*/ 928636543 w 486"/>
              <a:gd name="T27" fmla="*/ 622692755 h 364"/>
              <a:gd name="T28" fmla="*/ 943057315 w 486"/>
              <a:gd name="T29" fmla="*/ 619808654 h 364"/>
              <a:gd name="T30" fmla="*/ 925752389 w 486"/>
              <a:gd name="T31" fmla="*/ 510262001 h 364"/>
              <a:gd name="T32" fmla="*/ 856537781 w 486"/>
              <a:gd name="T33" fmla="*/ 106664248 h 364"/>
              <a:gd name="T34" fmla="*/ 588328415 w 486"/>
              <a:gd name="T35" fmla="*/ 0 h 364"/>
              <a:gd name="T36" fmla="*/ 493158116 w 486"/>
              <a:gd name="T37" fmla="*/ 394948842 h 364"/>
              <a:gd name="T38" fmla="*/ 444130890 w 486"/>
              <a:gd name="T39" fmla="*/ 544855949 h 364"/>
              <a:gd name="T40" fmla="*/ 599865032 w 486"/>
              <a:gd name="T41" fmla="*/ 412244968 h 364"/>
              <a:gd name="T42" fmla="*/ 833466245 w 486"/>
              <a:gd name="T43" fmla="*/ 516026811 h 364"/>
              <a:gd name="T44" fmla="*/ 845001164 w 486"/>
              <a:gd name="T45" fmla="*/ 490081774 h 364"/>
              <a:gd name="T46" fmla="*/ 654660567 w 486"/>
              <a:gd name="T47" fmla="*/ 374768615 h 364"/>
              <a:gd name="T48" fmla="*/ 591212569 w 486"/>
              <a:gd name="T49" fmla="*/ 383417526 h 364"/>
              <a:gd name="T50" fmla="*/ 576793496 w 486"/>
              <a:gd name="T51" fmla="*/ 400713652 h 364"/>
              <a:gd name="T52" fmla="*/ 521997961 w 486"/>
              <a:gd name="T53" fmla="*/ 386299931 h 364"/>
              <a:gd name="T54" fmla="*/ 513345498 w 486"/>
              <a:gd name="T55" fmla="*/ 371886210 h 364"/>
              <a:gd name="T56" fmla="*/ 588328415 w 486"/>
              <a:gd name="T57" fmla="*/ 25945037 h 364"/>
              <a:gd name="T58" fmla="*/ 795973937 w 486"/>
              <a:gd name="T59" fmla="*/ 141258196 h 364"/>
              <a:gd name="T60" fmla="*/ 1064183303 w 486"/>
              <a:gd name="T61" fmla="*/ 311345529 h 364"/>
              <a:gd name="T62" fmla="*/ 896912544 w 486"/>
              <a:gd name="T63" fmla="*/ 498730685 h 364"/>
              <a:gd name="T64" fmla="*/ 856537781 w 486"/>
              <a:gd name="T65" fmla="*/ 498730685 h 364"/>
              <a:gd name="T66" fmla="*/ 400871972 w 486"/>
              <a:gd name="T67" fmla="*/ 899444337 h 364"/>
              <a:gd name="T68" fmla="*/ 409522737 w 486"/>
              <a:gd name="T69" fmla="*/ 668818019 h 364"/>
              <a:gd name="T70" fmla="*/ 141315069 w 486"/>
              <a:gd name="T71" fmla="*/ 668818019 h 364"/>
              <a:gd name="T72" fmla="*/ 155734142 w 486"/>
              <a:gd name="T73" fmla="*/ 896561932 h 364"/>
              <a:gd name="T74" fmla="*/ 14419073 w 486"/>
              <a:gd name="T75" fmla="*/ 1049351444 h 364"/>
              <a:gd name="T76" fmla="*/ 550837806 w 486"/>
              <a:gd name="T77" fmla="*/ 1034937723 h 364"/>
              <a:gd name="T78" fmla="*/ 170153215 w 486"/>
              <a:gd name="T79" fmla="*/ 668818019 h 364"/>
              <a:gd name="T80" fmla="*/ 380682892 w 486"/>
              <a:gd name="T81" fmla="*/ 668818019 h 364"/>
              <a:gd name="T82" fmla="*/ 170153215 w 486"/>
              <a:gd name="T83" fmla="*/ 668818019 h 364"/>
              <a:gd name="T84" fmla="*/ 161502451 w 486"/>
              <a:gd name="T85" fmla="*/ 922506969 h 364"/>
              <a:gd name="T86" fmla="*/ 222064596 w 486"/>
              <a:gd name="T87" fmla="*/ 824489935 h 364"/>
              <a:gd name="T88" fmla="*/ 331655666 w 486"/>
              <a:gd name="T89" fmla="*/ 824489935 h 364"/>
              <a:gd name="T90" fmla="*/ 395103664 w 486"/>
              <a:gd name="T91" fmla="*/ 925389374 h 364"/>
              <a:gd name="T92" fmla="*/ 28839845 w 486"/>
              <a:gd name="T93" fmla="*/ 1023406407 h 36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86" h="364">
                <a:moveTo>
                  <a:pt x="434" y="312"/>
                </a:moveTo>
                <a:cubicBezTo>
                  <a:pt x="423" y="309"/>
                  <a:pt x="419" y="290"/>
                  <a:pt x="419" y="279"/>
                </a:cubicBezTo>
                <a:cubicBezTo>
                  <a:pt x="429" y="267"/>
                  <a:pt x="437" y="250"/>
                  <a:pt x="437" y="232"/>
                </a:cubicBezTo>
                <a:cubicBezTo>
                  <a:pt x="437" y="195"/>
                  <a:pt x="419" y="171"/>
                  <a:pt x="390" y="171"/>
                </a:cubicBezTo>
                <a:cubicBezTo>
                  <a:pt x="362" y="171"/>
                  <a:pt x="344" y="195"/>
                  <a:pt x="344" y="232"/>
                </a:cubicBezTo>
                <a:cubicBezTo>
                  <a:pt x="344" y="251"/>
                  <a:pt x="352" y="268"/>
                  <a:pt x="363" y="279"/>
                </a:cubicBezTo>
                <a:cubicBezTo>
                  <a:pt x="362" y="293"/>
                  <a:pt x="358" y="308"/>
                  <a:pt x="348" y="311"/>
                </a:cubicBezTo>
                <a:cubicBezTo>
                  <a:pt x="304" y="320"/>
                  <a:pt x="295" y="342"/>
                  <a:pt x="295" y="359"/>
                </a:cubicBezTo>
                <a:cubicBezTo>
                  <a:pt x="295" y="362"/>
                  <a:pt x="297" y="364"/>
                  <a:pt x="300" y="364"/>
                </a:cubicBezTo>
                <a:cubicBezTo>
                  <a:pt x="481" y="364"/>
                  <a:pt x="481" y="364"/>
                  <a:pt x="481" y="364"/>
                </a:cubicBezTo>
                <a:cubicBezTo>
                  <a:pt x="483" y="364"/>
                  <a:pt x="486" y="362"/>
                  <a:pt x="486" y="359"/>
                </a:cubicBezTo>
                <a:cubicBezTo>
                  <a:pt x="486" y="343"/>
                  <a:pt x="477" y="321"/>
                  <a:pt x="434" y="312"/>
                </a:cubicBezTo>
                <a:close/>
                <a:moveTo>
                  <a:pt x="354" y="232"/>
                </a:moveTo>
                <a:cubicBezTo>
                  <a:pt x="354" y="185"/>
                  <a:pt x="382" y="181"/>
                  <a:pt x="390" y="181"/>
                </a:cubicBezTo>
                <a:cubicBezTo>
                  <a:pt x="399" y="181"/>
                  <a:pt x="427" y="185"/>
                  <a:pt x="427" y="232"/>
                </a:cubicBezTo>
                <a:cubicBezTo>
                  <a:pt x="427" y="261"/>
                  <a:pt x="408" y="283"/>
                  <a:pt x="390" y="283"/>
                </a:cubicBezTo>
                <a:cubicBezTo>
                  <a:pt x="373" y="283"/>
                  <a:pt x="354" y="261"/>
                  <a:pt x="354" y="232"/>
                </a:cubicBezTo>
                <a:close/>
                <a:moveTo>
                  <a:pt x="305" y="355"/>
                </a:moveTo>
                <a:cubicBezTo>
                  <a:pt x="307" y="338"/>
                  <a:pt x="323" y="326"/>
                  <a:pt x="351" y="320"/>
                </a:cubicBezTo>
                <a:cubicBezTo>
                  <a:pt x="351" y="320"/>
                  <a:pt x="351" y="320"/>
                  <a:pt x="351" y="320"/>
                </a:cubicBezTo>
                <a:cubicBezTo>
                  <a:pt x="364" y="316"/>
                  <a:pt x="370" y="301"/>
                  <a:pt x="372" y="286"/>
                </a:cubicBezTo>
                <a:cubicBezTo>
                  <a:pt x="377" y="290"/>
                  <a:pt x="384" y="292"/>
                  <a:pt x="390" y="292"/>
                </a:cubicBezTo>
                <a:cubicBezTo>
                  <a:pt x="397" y="292"/>
                  <a:pt x="404" y="290"/>
                  <a:pt x="410" y="286"/>
                </a:cubicBezTo>
                <a:cubicBezTo>
                  <a:pt x="412" y="302"/>
                  <a:pt x="418" y="317"/>
                  <a:pt x="431" y="321"/>
                </a:cubicBezTo>
                <a:cubicBezTo>
                  <a:pt x="431" y="321"/>
                  <a:pt x="431" y="321"/>
                  <a:pt x="432" y="321"/>
                </a:cubicBezTo>
                <a:cubicBezTo>
                  <a:pt x="459" y="326"/>
                  <a:pt x="474" y="338"/>
                  <a:pt x="476" y="355"/>
                </a:cubicBezTo>
                <a:lnTo>
                  <a:pt x="305" y="355"/>
                </a:lnTo>
                <a:close/>
                <a:moveTo>
                  <a:pt x="322" y="216"/>
                </a:moveTo>
                <a:cubicBezTo>
                  <a:pt x="323" y="216"/>
                  <a:pt x="323" y="216"/>
                  <a:pt x="324" y="216"/>
                </a:cubicBezTo>
                <a:cubicBezTo>
                  <a:pt x="325" y="216"/>
                  <a:pt x="327" y="216"/>
                  <a:pt x="327" y="215"/>
                </a:cubicBezTo>
                <a:cubicBezTo>
                  <a:pt x="329" y="214"/>
                  <a:pt x="330" y="212"/>
                  <a:pt x="329" y="210"/>
                </a:cubicBezTo>
                <a:cubicBezTo>
                  <a:pt x="329" y="210"/>
                  <a:pt x="322" y="195"/>
                  <a:pt x="321" y="177"/>
                </a:cubicBezTo>
                <a:cubicBezTo>
                  <a:pt x="355" y="168"/>
                  <a:pt x="378" y="140"/>
                  <a:pt x="378" y="108"/>
                </a:cubicBezTo>
                <a:cubicBezTo>
                  <a:pt x="378" y="69"/>
                  <a:pt x="342" y="37"/>
                  <a:pt x="297" y="37"/>
                </a:cubicBezTo>
                <a:cubicBezTo>
                  <a:pt x="290" y="37"/>
                  <a:pt x="283" y="37"/>
                  <a:pt x="277" y="39"/>
                </a:cubicBezTo>
                <a:cubicBezTo>
                  <a:pt x="263" y="15"/>
                  <a:pt x="235" y="0"/>
                  <a:pt x="204" y="0"/>
                </a:cubicBezTo>
                <a:cubicBezTo>
                  <a:pt x="159" y="0"/>
                  <a:pt x="123" y="32"/>
                  <a:pt x="123" y="71"/>
                </a:cubicBezTo>
                <a:cubicBezTo>
                  <a:pt x="123" y="100"/>
                  <a:pt x="142" y="125"/>
                  <a:pt x="171" y="137"/>
                </a:cubicBezTo>
                <a:cubicBezTo>
                  <a:pt x="170" y="163"/>
                  <a:pt x="154" y="183"/>
                  <a:pt x="154" y="183"/>
                </a:cubicBezTo>
                <a:cubicBezTo>
                  <a:pt x="153" y="185"/>
                  <a:pt x="153" y="188"/>
                  <a:pt x="154" y="189"/>
                </a:cubicBezTo>
                <a:cubicBezTo>
                  <a:pt x="156" y="191"/>
                  <a:pt x="158" y="191"/>
                  <a:pt x="160" y="191"/>
                </a:cubicBezTo>
                <a:cubicBezTo>
                  <a:pt x="185" y="179"/>
                  <a:pt x="201" y="164"/>
                  <a:pt x="208" y="143"/>
                </a:cubicBezTo>
                <a:cubicBezTo>
                  <a:pt x="214" y="142"/>
                  <a:pt x="219" y="142"/>
                  <a:pt x="224" y="141"/>
                </a:cubicBezTo>
                <a:cubicBezTo>
                  <a:pt x="237" y="163"/>
                  <a:pt x="261" y="177"/>
                  <a:pt x="289" y="179"/>
                </a:cubicBezTo>
                <a:cubicBezTo>
                  <a:pt x="296" y="193"/>
                  <a:pt x="306" y="205"/>
                  <a:pt x="322" y="216"/>
                </a:cubicBezTo>
                <a:close/>
                <a:moveTo>
                  <a:pt x="293" y="170"/>
                </a:moveTo>
                <a:cubicBezTo>
                  <a:pt x="266" y="169"/>
                  <a:pt x="242" y="155"/>
                  <a:pt x="231" y="133"/>
                </a:cubicBezTo>
                <a:cubicBezTo>
                  <a:pt x="230" y="131"/>
                  <a:pt x="228" y="130"/>
                  <a:pt x="227" y="130"/>
                </a:cubicBezTo>
                <a:cubicBezTo>
                  <a:pt x="226" y="130"/>
                  <a:pt x="226" y="130"/>
                  <a:pt x="225" y="131"/>
                </a:cubicBezTo>
                <a:cubicBezTo>
                  <a:pt x="219" y="132"/>
                  <a:pt x="212" y="133"/>
                  <a:pt x="205" y="133"/>
                </a:cubicBezTo>
                <a:cubicBezTo>
                  <a:pt x="202" y="133"/>
                  <a:pt x="201" y="135"/>
                  <a:pt x="200" y="137"/>
                </a:cubicBezTo>
                <a:cubicBezTo>
                  <a:pt x="200" y="138"/>
                  <a:pt x="200" y="138"/>
                  <a:pt x="200" y="139"/>
                </a:cubicBezTo>
                <a:cubicBezTo>
                  <a:pt x="195" y="154"/>
                  <a:pt x="185" y="165"/>
                  <a:pt x="170" y="175"/>
                </a:cubicBezTo>
                <a:cubicBezTo>
                  <a:pt x="175" y="165"/>
                  <a:pt x="180" y="150"/>
                  <a:pt x="181" y="134"/>
                </a:cubicBezTo>
                <a:cubicBezTo>
                  <a:pt x="181" y="134"/>
                  <a:pt x="181" y="134"/>
                  <a:pt x="181" y="134"/>
                </a:cubicBezTo>
                <a:cubicBezTo>
                  <a:pt x="181" y="132"/>
                  <a:pt x="180" y="130"/>
                  <a:pt x="178" y="129"/>
                </a:cubicBezTo>
                <a:cubicBezTo>
                  <a:pt x="150" y="120"/>
                  <a:pt x="132" y="97"/>
                  <a:pt x="132" y="71"/>
                </a:cubicBezTo>
                <a:cubicBezTo>
                  <a:pt x="132" y="37"/>
                  <a:pt x="164" y="9"/>
                  <a:pt x="204" y="9"/>
                </a:cubicBezTo>
                <a:cubicBezTo>
                  <a:pt x="233" y="9"/>
                  <a:pt x="259" y="24"/>
                  <a:pt x="270" y="47"/>
                </a:cubicBezTo>
                <a:cubicBezTo>
                  <a:pt x="271" y="48"/>
                  <a:pt x="273" y="49"/>
                  <a:pt x="276" y="49"/>
                </a:cubicBezTo>
                <a:cubicBezTo>
                  <a:pt x="282" y="47"/>
                  <a:pt x="290" y="46"/>
                  <a:pt x="297" y="46"/>
                </a:cubicBezTo>
                <a:cubicBezTo>
                  <a:pt x="337" y="46"/>
                  <a:pt x="369" y="74"/>
                  <a:pt x="369" y="108"/>
                </a:cubicBezTo>
                <a:cubicBezTo>
                  <a:pt x="369" y="137"/>
                  <a:pt x="347" y="162"/>
                  <a:pt x="315" y="169"/>
                </a:cubicBezTo>
                <a:cubicBezTo>
                  <a:pt x="313" y="169"/>
                  <a:pt x="311" y="171"/>
                  <a:pt x="311" y="173"/>
                </a:cubicBezTo>
                <a:cubicBezTo>
                  <a:pt x="311" y="183"/>
                  <a:pt x="313" y="191"/>
                  <a:pt x="315" y="198"/>
                </a:cubicBezTo>
                <a:cubicBezTo>
                  <a:pt x="306" y="190"/>
                  <a:pt x="301" y="182"/>
                  <a:pt x="297" y="173"/>
                </a:cubicBezTo>
                <a:cubicBezTo>
                  <a:pt x="296" y="171"/>
                  <a:pt x="295" y="170"/>
                  <a:pt x="293" y="170"/>
                </a:cubicBezTo>
                <a:close/>
                <a:moveTo>
                  <a:pt x="139" y="312"/>
                </a:moveTo>
                <a:cubicBezTo>
                  <a:pt x="128" y="309"/>
                  <a:pt x="124" y="290"/>
                  <a:pt x="124" y="279"/>
                </a:cubicBezTo>
                <a:cubicBezTo>
                  <a:pt x="135" y="267"/>
                  <a:pt x="142" y="250"/>
                  <a:pt x="142" y="232"/>
                </a:cubicBezTo>
                <a:cubicBezTo>
                  <a:pt x="142" y="195"/>
                  <a:pt x="124" y="171"/>
                  <a:pt x="96" y="171"/>
                </a:cubicBezTo>
                <a:cubicBezTo>
                  <a:pt x="67" y="171"/>
                  <a:pt x="49" y="195"/>
                  <a:pt x="49" y="232"/>
                </a:cubicBezTo>
                <a:cubicBezTo>
                  <a:pt x="49" y="251"/>
                  <a:pt x="57" y="268"/>
                  <a:pt x="68" y="279"/>
                </a:cubicBezTo>
                <a:cubicBezTo>
                  <a:pt x="67" y="293"/>
                  <a:pt x="63" y="308"/>
                  <a:pt x="54" y="311"/>
                </a:cubicBezTo>
                <a:cubicBezTo>
                  <a:pt x="10" y="320"/>
                  <a:pt x="0" y="342"/>
                  <a:pt x="0" y="359"/>
                </a:cubicBezTo>
                <a:cubicBezTo>
                  <a:pt x="0" y="362"/>
                  <a:pt x="3" y="364"/>
                  <a:pt x="5" y="364"/>
                </a:cubicBezTo>
                <a:cubicBezTo>
                  <a:pt x="186" y="364"/>
                  <a:pt x="186" y="364"/>
                  <a:pt x="186" y="364"/>
                </a:cubicBezTo>
                <a:cubicBezTo>
                  <a:pt x="189" y="364"/>
                  <a:pt x="191" y="362"/>
                  <a:pt x="191" y="359"/>
                </a:cubicBezTo>
                <a:cubicBezTo>
                  <a:pt x="191" y="343"/>
                  <a:pt x="182" y="321"/>
                  <a:pt x="139" y="312"/>
                </a:cubicBezTo>
                <a:close/>
                <a:moveTo>
                  <a:pt x="59" y="232"/>
                </a:moveTo>
                <a:cubicBezTo>
                  <a:pt x="59" y="185"/>
                  <a:pt x="87" y="181"/>
                  <a:pt x="96" y="181"/>
                </a:cubicBezTo>
                <a:cubicBezTo>
                  <a:pt x="104" y="181"/>
                  <a:pt x="132" y="185"/>
                  <a:pt x="132" y="232"/>
                </a:cubicBezTo>
                <a:cubicBezTo>
                  <a:pt x="132" y="261"/>
                  <a:pt x="113" y="283"/>
                  <a:pt x="96" y="283"/>
                </a:cubicBezTo>
                <a:cubicBezTo>
                  <a:pt x="78" y="283"/>
                  <a:pt x="59" y="261"/>
                  <a:pt x="59" y="232"/>
                </a:cubicBezTo>
                <a:close/>
                <a:moveTo>
                  <a:pt x="10" y="355"/>
                </a:moveTo>
                <a:cubicBezTo>
                  <a:pt x="12" y="338"/>
                  <a:pt x="28" y="326"/>
                  <a:pt x="56" y="320"/>
                </a:cubicBezTo>
                <a:cubicBezTo>
                  <a:pt x="56" y="320"/>
                  <a:pt x="56" y="320"/>
                  <a:pt x="56" y="320"/>
                </a:cubicBezTo>
                <a:cubicBezTo>
                  <a:pt x="69" y="316"/>
                  <a:pt x="75" y="301"/>
                  <a:pt x="77" y="286"/>
                </a:cubicBezTo>
                <a:cubicBezTo>
                  <a:pt x="83" y="290"/>
                  <a:pt x="89" y="292"/>
                  <a:pt x="96" y="292"/>
                </a:cubicBezTo>
                <a:cubicBezTo>
                  <a:pt x="102" y="292"/>
                  <a:pt x="109" y="290"/>
                  <a:pt x="115" y="286"/>
                </a:cubicBezTo>
                <a:cubicBezTo>
                  <a:pt x="117" y="302"/>
                  <a:pt x="123" y="317"/>
                  <a:pt x="136" y="321"/>
                </a:cubicBezTo>
                <a:cubicBezTo>
                  <a:pt x="137" y="321"/>
                  <a:pt x="137" y="321"/>
                  <a:pt x="137" y="321"/>
                </a:cubicBezTo>
                <a:cubicBezTo>
                  <a:pt x="164" y="326"/>
                  <a:pt x="179" y="338"/>
                  <a:pt x="181" y="355"/>
                </a:cubicBezTo>
                <a:lnTo>
                  <a:pt x="10" y="355"/>
                </a:lnTo>
                <a:close/>
              </a:path>
            </a:pathLst>
          </a:custGeom>
          <a:solidFill>
            <a:srgbClr val="7BC716"/>
          </a:solidFill>
          <a:ln w="9525">
            <a:solidFill>
              <a:srgbClr val="7BC716"/>
            </a:solidFill>
            <a:round/>
            <a:headEnd/>
            <a:tailEnd/>
          </a:ln>
        </p:spPr>
        <p:txBody>
          <a:bodyPr lIns="68580" tIns="34290" rIns="68580" bIns="34290"/>
          <a:lstStyle/>
          <a:p>
            <a:endParaRPr lang="en-NZ"/>
          </a:p>
        </p:txBody>
      </p:sp>
      <p:sp>
        <p:nvSpPr>
          <p:cNvPr id="7" name="Prostokąt zaokrąglony 4">
            <a:extLst>
              <a:ext uri="{FF2B5EF4-FFF2-40B4-BE49-F238E27FC236}">
                <a16:creationId xmlns:a16="http://schemas.microsoft.com/office/drawing/2014/main" id="{79453258-87F6-BCDE-C115-F59B2035A2AD}"/>
              </a:ext>
            </a:extLst>
          </p:cNvPr>
          <p:cNvSpPr/>
          <p:nvPr/>
        </p:nvSpPr>
        <p:spPr>
          <a:xfrm>
            <a:off x="-889000" y="874713"/>
            <a:ext cx="4473575" cy="898525"/>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algn="r" defTabSz="913203" eaLnBrk="1" fontAlgn="auto" hangingPunct="1">
              <a:spcBef>
                <a:spcPts val="0"/>
              </a:spcBef>
              <a:spcAft>
                <a:spcPts val="0"/>
              </a:spcAft>
              <a:defRPr/>
            </a:pPr>
            <a:r>
              <a:rPr lang="en-NZ" sz="2400" b="1">
                <a:latin typeface="Century Gothic" panose="020B0502020202020204" pitchFamily="34" charset="0"/>
              </a:rPr>
              <a:t>Group Discussion</a:t>
            </a:r>
          </a:p>
          <a:p>
            <a:pPr algn="r" defTabSz="913203" eaLnBrk="1" fontAlgn="auto" hangingPunct="1">
              <a:spcBef>
                <a:spcPts val="0"/>
              </a:spcBef>
              <a:spcAft>
                <a:spcPts val="0"/>
              </a:spcAft>
              <a:defRPr/>
            </a:pPr>
            <a:r>
              <a:rPr lang="en-NZ" sz="2000" b="1">
                <a:latin typeface="Century Gothic" panose="020B0502020202020204" pitchFamily="34" charset="0"/>
              </a:rPr>
              <a:t>Analysing a Sales Team</a:t>
            </a:r>
            <a:endParaRPr lang="pl-PL" sz="2000" b="1">
              <a:latin typeface="Century Gothic" panose="020B0502020202020204" pitchFamily="34" charset="0"/>
            </a:endParaRPr>
          </a:p>
        </p:txBody>
      </p:sp>
      <p:grpSp>
        <p:nvGrpSpPr>
          <p:cNvPr id="9" name="Group 8">
            <a:extLst>
              <a:ext uri="{FF2B5EF4-FFF2-40B4-BE49-F238E27FC236}">
                <a16:creationId xmlns:a16="http://schemas.microsoft.com/office/drawing/2014/main" id="{1D5C7C7B-E5EE-F4ED-7676-B8C3373BCAB3}"/>
              </a:ext>
            </a:extLst>
          </p:cNvPr>
          <p:cNvGrpSpPr>
            <a:grpSpLocks/>
          </p:cNvGrpSpPr>
          <p:nvPr/>
        </p:nvGrpSpPr>
        <p:grpSpPr bwMode="auto">
          <a:xfrm>
            <a:off x="406400" y="2062163"/>
            <a:ext cx="3732213" cy="3829050"/>
            <a:chOff x="6447066" y="952277"/>
            <a:chExt cx="4967583" cy="5099050"/>
          </a:xfrm>
        </p:grpSpPr>
        <p:pic>
          <p:nvPicPr>
            <p:cNvPr id="235527" name="Obraz 9">
              <a:extLst>
                <a:ext uri="{FF2B5EF4-FFF2-40B4-BE49-F238E27FC236}">
                  <a16:creationId xmlns:a16="http://schemas.microsoft.com/office/drawing/2014/main" id="{2AF38B92-B231-7DB6-F28E-115A88CD607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47066" y="952277"/>
              <a:ext cx="4967583" cy="509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Oval 3">
              <a:extLst>
                <a:ext uri="{FF2B5EF4-FFF2-40B4-BE49-F238E27FC236}">
                  <a16:creationId xmlns:a16="http://schemas.microsoft.com/office/drawing/2014/main" id="{2F38691A-3FE5-0CF6-E104-720117E1A488}"/>
                </a:ext>
              </a:extLst>
            </p:cNvPr>
            <p:cNvSpPr/>
            <p:nvPr/>
          </p:nvSpPr>
          <p:spPr>
            <a:xfrm>
              <a:off x="7590181" y="1833829"/>
              <a:ext cx="143682" cy="14375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10" name="Oval 9">
              <a:extLst>
                <a:ext uri="{FF2B5EF4-FFF2-40B4-BE49-F238E27FC236}">
                  <a16:creationId xmlns:a16="http://schemas.microsoft.com/office/drawing/2014/main" id="{33B9E07E-8408-7002-4347-562ED27B69FB}"/>
                </a:ext>
              </a:extLst>
            </p:cNvPr>
            <p:cNvSpPr/>
            <p:nvPr/>
          </p:nvSpPr>
          <p:spPr>
            <a:xfrm>
              <a:off x="6941500" y="3129732"/>
              <a:ext cx="143682" cy="14375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11" name="Oval 10">
              <a:extLst>
                <a:ext uri="{FF2B5EF4-FFF2-40B4-BE49-F238E27FC236}">
                  <a16:creationId xmlns:a16="http://schemas.microsoft.com/office/drawing/2014/main" id="{DC0D88C8-1D41-CC4D-55BD-C89288F98900}"/>
                </a:ext>
              </a:extLst>
            </p:cNvPr>
            <p:cNvSpPr/>
            <p:nvPr/>
          </p:nvSpPr>
          <p:spPr>
            <a:xfrm>
              <a:off x="7518340" y="3205837"/>
              <a:ext cx="143682" cy="14375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12" name="Oval 11">
              <a:extLst>
                <a:ext uri="{FF2B5EF4-FFF2-40B4-BE49-F238E27FC236}">
                  <a16:creationId xmlns:a16="http://schemas.microsoft.com/office/drawing/2014/main" id="{600A222A-E961-2A51-927E-13E5DD9D10A5}"/>
                </a:ext>
              </a:extLst>
            </p:cNvPr>
            <p:cNvSpPr/>
            <p:nvPr/>
          </p:nvSpPr>
          <p:spPr>
            <a:xfrm>
              <a:off x="6941500" y="3778740"/>
              <a:ext cx="143682" cy="14375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13" name="Oval 12">
              <a:extLst>
                <a:ext uri="{FF2B5EF4-FFF2-40B4-BE49-F238E27FC236}">
                  <a16:creationId xmlns:a16="http://schemas.microsoft.com/office/drawing/2014/main" id="{C1FD1C1F-ED93-4B2D-1243-D38814774579}"/>
                </a:ext>
              </a:extLst>
            </p:cNvPr>
            <p:cNvSpPr/>
            <p:nvPr/>
          </p:nvSpPr>
          <p:spPr>
            <a:xfrm>
              <a:off x="7670474" y="4066248"/>
              <a:ext cx="143682" cy="14375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14" name="Oval 13">
              <a:extLst>
                <a:ext uri="{FF2B5EF4-FFF2-40B4-BE49-F238E27FC236}">
                  <a16:creationId xmlns:a16="http://schemas.microsoft.com/office/drawing/2014/main" id="{7FAAD425-C3FC-7A6C-DA52-BEA6DDBA1398}"/>
                </a:ext>
              </a:extLst>
            </p:cNvPr>
            <p:cNvSpPr/>
            <p:nvPr/>
          </p:nvSpPr>
          <p:spPr>
            <a:xfrm>
              <a:off x="7526792" y="4569389"/>
              <a:ext cx="143682" cy="145869"/>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15" name="Oval 14">
              <a:extLst>
                <a:ext uri="{FF2B5EF4-FFF2-40B4-BE49-F238E27FC236}">
                  <a16:creationId xmlns:a16="http://schemas.microsoft.com/office/drawing/2014/main" id="{0FDC3ED7-6808-ACD2-1386-43C425AEFC5E}"/>
                </a:ext>
              </a:extLst>
            </p:cNvPr>
            <p:cNvSpPr/>
            <p:nvPr/>
          </p:nvSpPr>
          <p:spPr>
            <a:xfrm>
              <a:off x="8093067" y="4715258"/>
              <a:ext cx="145794" cy="14375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16" name="Oval 15">
              <a:extLst>
                <a:ext uri="{FF2B5EF4-FFF2-40B4-BE49-F238E27FC236}">
                  <a16:creationId xmlns:a16="http://schemas.microsoft.com/office/drawing/2014/main" id="{65443A69-AA41-43D2-AB70-8FC2AC119DC0}"/>
                </a:ext>
              </a:extLst>
            </p:cNvPr>
            <p:cNvSpPr/>
            <p:nvPr/>
          </p:nvSpPr>
          <p:spPr>
            <a:xfrm>
              <a:off x="7085182" y="5317757"/>
              <a:ext cx="145795" cy="14375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17" name="Oval 16">
              <a:extLst>
                <a:ext uri="{FF2B5EF4-FFF2-40B4-BE49-F238E27FC236}">
                  <a16:creationId xmlns:a16="http://schemas.microsoft.com/office/drawing/2014/main" id="{89D5D6E5-11A6-37E4-6314-2F6E3838D6DD}"/>
                </a:ext>
              </a:extLst>
            </p:cNvPr>
            <p:cNvSpPr/>
            <p:nvPr/>
          </p:nvSpPr>
          <p:spPr>
            <a:xfrm>
              <a:off x="7959949" y="5174002"/>
              <a:ext cx="143682" cy="14375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18" name="Oval 17">
              <a:extLst>
                <a:ext uri="{FF2B5EF4-FFF2-40B4-BE49-F238E27FC236}">
                  <a16:creationId xmlns:a16="http://schemas.microsoft.com/office/drawing/2014/main" id="{EBE605FA-FD64-91D8-C202-194ACA8C8F1C}"/>
                </a:ext>
              </a:extLst>
            </p:cNvPr>
            <p:cNvSpPr/>
            <p:nvPr/>
          </p:nvSpPr>
          <p:spPr>
            <a:xfrm>
              <a:off x="8454383" y="5186686"/>
              <a:ext cx="143682" cy="14375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19" name="Oval 18">
              <a:extLst>
                <a:ext uri="{FF2B5EF4-FFF2-40B4-BE49-F238E27FC236}">
                  <a16:creationId xmlns:a16="http://schemas.microsoft.com/office/drawing/2014/main" id="{668088DD-08C0-B839-23E2-DB5825D01A68}"/>
                </a:ext>
              </a:extLst>
            </p:cNvPr>
            <p:cNvSpPr/>
            <p:nvPr/>
          </p:nvSpPr>
          <p:spPr>
            <a:xfrm>
              <a:off x="8606517" y="4425634"/>
              <a:ext cx="143682" cy="14375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20" name="Oval 19">
              <a:extLst>
                <a:ext uri="{FF2B5EF4-FFF2-40B4-BE49-F238E27FC236}">
                  <a16:creationId xmlns:a16="http://schemas.microsoft.com/office/drawing/2014/main" id="{C8718875-70F3-3511-96B1-2593AB0F40F7}"/>
                </a:ext>
              </a:extLst>
            </p:cNvPr>
            <p:cNvSpPr/>
            <p:nvPr/>
          </p:nvSpPr>
          <p:spPr>
            <a:xfrm>
              <a:off x="9103065" y="5389634"/>
              <a:ext cx="143682" cy="14375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21" name="Oval 20">
              <a:extLst>
                <a:ext uri="{FF2B5EF4-FFF2-40B4-BE49-F238E27FC236}">
                  <a16:creationId xmlns:a16="http://schemas.microsoft.com/office/drawing/2014/main" id="{CF7BCB06-7096-D921-7827-FD3749EF7276}"/>
                </a:ext>
              </a:extLst>
            </p:cNvPr>
            <p:cNvSpPr/>
            <p:nvPr/>
          </p:nvSpPr>
          <p:spPr>
            <a:xfrm>
              <a:off x="9967267" y="5028135"/>
              <a:ext cx="143682" cy="14586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22" name="Oval 21">
              <a:extLst>
                <a:ext uri="{FF2B5EF4-FFF2-40B4-BE49-F238E27FC236}">
                  <a16:creationId xmlns:a16="http://schemas.microsoft.com/office/drawing/2014/main" id="{F59C3A28-DA09-48F3-A52E-36E968D21282}"/>
                </a:ext>
              </a:extLst>
            </p:cNvPr>
            <p:cNvSpPr/>
            <p:nvPr/>
          </p:nvSpPr>
          <p:spPr>
            <a:xfrm>
              <a:off x="10613834" y="3201609"/>
              <a:ext cx="143682" cy="14375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grpSp>
      <p:sp>
        <p:nvSpPr>
          <p:cNvPr id="23" name="Rectangle 22">
            <a:extLst>
              <a:ext uri="{FF2B5EF4-FFF2-40B4-BE49-F238E27FC236}">
                <a16:creationId xmlns:a16="http://schemas.microsoft.com/office/drawing/2014/main" id="{E34D6214-46DC-F9E0-4F13-82532EEB8CAF}"/>
              </a:ext>
            </a:extLst>
          </p:cNvPr>
          <p:cNvSpPr/>
          <p:nvPr/>
        </p:nvSpPr>
        <p:spPr>
          <a:xfrm>
            <a:off x="5451475" y="1204913"/>
            <a:ext cx="6286500" cy="4800600"/>
          </a:xfrm>
          <a:prstGeom prst="rect">
            <a:avLst/>
          </a:prstGeom>
        </p:spPr>
        <p:txBody>
          <a:bodyPr lIns="91434" tIns="45718" rIns="91434" bIns="45718">
            <a:spAutoFit/>
          </a:bodyPr>
          <a:lstStyle/>
          <a:p>
            <a:pPr defTabSz="913203" eaLnBrk="1" fontAlgn="auto" hangingPunct="1">
              <a:spcBef>
                <a:spcPts val="0"/>
              </a:spcBef>
              <a:spcAft>
                <a:spcPts val="0"/>
              </a:spcAft>
              <a:defRPr/>
            </a:pPr>
            <a:r>
              <a:rPr lang="en-NZ" b="1">
                <a:solidFill>
                  <a:srgbClr val="7BC716"/>
                </a:solidFill>
                <a:latin typeface="Century Gothic" panose="020B0502020202020204" pitchFamily="34" charset="0"/>
              </a:rPr>
              <a:t>Subgroups</a:t>
            </a:r>
            <a:endParaRPr lang="en-NZ">
              <a:solidFill>
                <a:srgbClr val="7BC716"/>
              </a:solidFill>
              <a:latin typeface="Century Gothic" panose="020B0502020202020204" pitchFamily="34" charset="0"/>
            </a:endParaRPr>
          </a:p>
          <a:p>
            <a:pPr marL="285732" indent="-285732" defTabSz="913203" eaLnBrk="1" fontAlgn="auto" hangingPunct="1">
              <a:spcBef>
                <a:spcPts val="0"/>
              </a:spcBef>
              <a:spcAft>
                <a:spcPts val="0"/>
              </a:spcAft>
              <a:buFont typeface="Arial" panose="020B0604020202020204" pitchFamily="34" charset="0"/>
              <a:buChar char="•"/>
              <a:defRPr/>
            </a:pPr>
            <a:r>
              <a:rPr lang="en-NZ">
                <a:solidFill>
                  <a:prstClr val="black"/>
                </a:solidFill>
                <a:latin typeface="Century Gothic" panose="020B0502020202020204" pitchFamily="34" charset="0"/>
              </a:rPr>
              <a:t>Lots of communication &amp; collaboration may be required before decisions are made.</a:t>
            </a:r>
          </a:p>
          <a:p>
            <a:pPr marL="285732" indent="-285732" defTabSz="913203" eaLnBrk="1" fontAlgn="auto" hangingPunct="1">
              <a:spcBef>
                <a:spcPts val="0"/>
              </a:spcBef>
              <a:spcAft>
                <a:spcPts val="0"/>
              </a:spcAft>
              <a:buFont typeface="Arial" panose="020B0604020202020204" pitchFamily="34" charset="0"/>
              <a:buChar char="•"/>
              <a:defRPr/>
            </a:pPr>
            <a:r>
              <a:rPr lang="en-NZ">
                <a:solidFill>
                  <a:prstClr val="black"/>
                </a:solidFill>
                <a:latin typeface="Century Gothic" panose="020B0502020202020204" pitchFamily="34" charset="0"/>
              </a:rPr>
              <a:t>The concentration of S, C and I styles might mean they ‘care too much’ – selling only through established relationships.</a:t>
            </a:r>
          </a:p>
          <a:p>
            <a:pPr marL="285732" indent="-285732" defTabSz="913203" eaLnBrk="1" fontAlgn="auto" hangingPunct="1">
              <a:spcBef>
                <a:spcPts val="0"/>
              </a:spcBef>
              <a:spcAft>
                <a:spcPts val="0"/>
              </a:spcAft>
              <a:buFont typeface="Arial" panose="020B0604020202020204" pitchFamily="34" charset="0"/>
              <a:buChar char="•"/>
              <a:defRPr/>
            </a:pPr>
            <a:r>
              <a:rPr lang="en-NZ">
                <a:solidFill>
                  <a:prstClr val="black"/>
                </a:solidFill>
                <a:latin typeface="Century Gothic" panose="020B0502020202020204" pitchFamily="34" charset="0"/>
              </a:rPr>
              <a:t>Decisions may be emotion-, rather than fact-, based and may be taken personally.</a:t>
            </a:r>
          </a:p>
          <a:p>
            <a:pPr marL="285732" indent="-285732" defTabSz="913203" eaLnBrk="1" fontAlgn="auto" hangingPunct="1">
              <a:spcBef>
                <a:spcPts val="0"/>
              </a:spcBef>
              <a:spcAft>
                <a:spcPts val="0"/>
              </a:spcAft>
              <a:buFont typeface="Arial" panose="020B0604020202020204" pitchFamily="34" charset="0"/>
              <a:buChar char="•"/>
              <a:defRPr/>
            </a:pPr>
            <a:endParaRPr lang="en-NZ">
              <a:solidFill>
                <a:srgbClr val="7BC716"/>
              </a:solidFill>
              <a:latin typeface="Century Gothic" panose="020B0502020202020204" pitchFamily="34" charset="0"/>
            </a:endParaRPr>
          </a:p>
          <a:p>
            <a:pPr defTabSz="913203" eaLnBrk="1" fontAlgn="auto" hangingPunct="1">
              <a:spcBef>
                <a:spcPts val="0"/>
              </a:spcBef>
              <a:spcAft>
                <a:spcPts val="0"/>
              </a:spcAft>
              <a:defRPr/>
            </a:pPr>
            <a:r>
              <a:rPr lang="en-NZ" b="1">
                <a:solidFill>
                  <a:srgbClr val="7BC716"/>
                </a:solidFill>
                <a:latin typeface="Century Gothic" panose="020B0502020202020204" pitchFamily="34" charset="0"/>
              </a:rPr>
              <a:t>Lone areas?</a:t>
            </a:r>
          </a:p>
          <a:p>
            <a:pPr marL="285732" indent="-285732" defTabSz="913203" eaLnBrk="1" fontAlgn="auto" hangingPunct="1">
              <a:spcBef>
                <a:spcPts val="0"/>
              </a:spcBef>
              <a:spcAft>
                <a:spcPts val="0"/>
              </a:spcAft>
              <a:buFont typeface="Arial" panose="020B0604020202020204" pitchFamily="34" charset="0"/>
              <a:buChar char="•"/>
              <a:defRPr/>
            </a:pPr>
            <a:r>
              <a:rPr lang="en-NZ">
                <a:solidFill>
                  <a:prstClr val="black"/>
                </a:solidFill>
                <a:latin typeface="Century Gothic" panose="020B0502020202020204" pitchFamily="34" charset="0"/>
              </a:rPr>
              <a:t>The lone D-style may not have enough sway to ensure the team stays focused and directed toward the team objectives.</a:t>
            </a:r>
          </a:p>
          <a:p>
            <a:pPr marL="285732" indent="-285732" defTabSz="913203" eaLnBrk="1" fontAlgn="auto" hangingPunct="1">
              <a:spcBef>
                <a:spcPts val="0"/>
              </a:spcBef>
              <a:spcAft>
                <a:spcPts val="0"/>
              </a:spcAft>
              <a:buFont typeface="Arial" panose="020B0604020202020204" pitchFamily="34" charset="0"/>
              <a:buChar char="•"/>
              <a:defRPr/>
            </a:pPr>
            <a:r>
              <a:rPr lang="en-NZ">
                <a:solidFill>
                  <a:prstClr val="black"/>
                </a:solidFill>
                <a:latin typeface="Century Gothic" panose="020B0502020202020204" pitchFamily="34" charset="0"/>
              </a:rPr>
              <a:t>A ‘them/us’ situation may arise, especially if the D has a team-leader role.</a:t>
            </a:r>
          </a:p>
          <a:p>
            <a:pPr marL="285732" indent="-285732" defTabSz="913203" eaLnBrk="1" fontAlgn="auto" hangingPunct="1">
              <a:spcBef>
                <a:spcPts val="0"/>
              </a:spcBef>
              <a:spcAft>
                <a:spcPts val="0"/>
              </a:spcAft>
              <a:buFont typeface="Arial" panose="020B0604020202020204" pitchFamily="34" charset="0"/>
              <a:buChar char="•"/>
              <a:defRPr/>
            </a:pPr>
            <a:r>
              <a:rPr lang="en-NZ">
                <a:solidFill>
                  <a:prstClr val="black"/>
                </a:solidFill>
                <a:latin typeface="Century Gothic" panose="020B0502020202020204" pitchFamily="34" charset="0"/>
              </a:rPr>
              <a:t>The qualities of the D may go unrecognised or under-utilised.</a:t>
            </a:r>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heel(1)">
                                      <p:cBhvr>
                                        <p:cTn id="7" dur="2000"/>
                                        <p:tgtEl>
                                          <p:spTgt spid="6"/>
                                        </p:tgtEl>
                                      </p:cBhvr>
                                    </p:animEffect>
                                  </p:childTnLst>
                                </p:cTn>
                              </p:par>
                            </p:childTnLst>
                          </p:cTn>
                        </p:par>
                        <p:par>
                          <p:cTn id="8" fill="hold" nodeType="afterGroup">
                            <p:stCondLst>
                              <p:cond delay="20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1000" fill="hold"/>
                                        <p:tgtEl>
                                          <p:spTgt spid="7"/>
                                        </p:tgtEl>
                                        <p:attrNameLst>
                                          <p:attrName>ppt_x</p:attrName>
                                        </p:attrNameLst>
                                      </p:cBhvr>
                                      <p:tavLst>
                                        <p:tav tm="0">
                                          <p:val>
                                            <p:strVal val="0-#ppt_w/2"/>
                                          </p:val>
                                        </p:tav>
                                        <p:tav tm="100000">
                                          <p:val>
                                            <p:strVal val="#ppt_x"/>
                                          </p:val>
                                        </p:tav>
                                      </p:tavLst>
                                    </p:anim>
                                    <p:anim calcmode="lin" valueType="num">
                                      <p:cBhvr additive="base">
                                        <p:cTn id="12" dur="1000" fill="hold"/>
                                        <p:tgtEl>
                                          <p:spTgt spid="7"/>
                                        </p:tgtEl>
                                        <p:attrNameLst>
                                          <p:attrName>ppt_y</p:attrName>
                                        </p:attrNameLst>
                                      </p:cBhvr>
                                      <p:tavLst>
                                        <p:tav tm="0">
                                          <p:val>
                                            <p:strVal val="#ppt_y"/>
                                          </p:val>
                                        </p:tav>
                                        <p:tav tm="100000">
                                          <p:val>
                                            <p:strVal val="#ppt_y"/>
                                          </p:val>
                                        </p:tav>
                                      </p:tavLst>
                                    </p:anim>
                                  </p:childTnLst>
                                </p:cTn>
                              </p:par>
                            </p:childTnLst>
                          </p:cTn>
                        </p:par>
                        <p:par>
                          <p:cTn id="13" fill="hold" nodeType="afterGroup">
                            <p:stCondLst>
                              <p:cond delay="3000"/>
                            </p:stCondLst>
                            <p:childTnLst>
                              <p:par>
                                <p:cTn id="14" presetID="21" presetClass="entr" presetSubtype="1" fill="hold" nodeType="after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wheel(1)">
                                      <p:cBhvr>
                                        <p:cTn id="16" dur="2000"/>
                                        <p:tgtEl>
                                          <p:spTgt spid="9"/>
                                        </p:tgtEl>
                                      </p:cBhvr>
                                    </p:animEffect>
                                  </p:childTnLst>
                                </p:cTn>
                              </p:par>
                            </p:childTnLst>
                          </p:cTn>
                        </p:par>
                        <p:par>
                          <p:cTn id="17" fill="hold" nodeType="afterGroup">
                            <p:stCondLst>
                              <p:cond delay="5000"/>
                            </p:stCondLst>
                            <p:childTnLst>
                              <p:par>
                                <p:cTn id="18" presetID="1" presetClass="entr" presetSubtype="0" fill="hold" nodeType="afterEffect">
                                  <p:stCondLst>
                                    <p:cond delay="0"/>
                                  </p:stCondLst>
                                  <p:childTnLst>
                                    <p:set>
                                      <p:cBhvr>
                                        <p:cTn id="19" dur="1" fill="hold">
                                          <p:stCondLst>
                                            <p:cond delay="0"/>
                                          </p:stCondLst>
                                        </p:cTn>
                                        <p:tgtEl>
                                          <p:spTgt spid="23">
                                            <p:txEl>
                                              <p:pRg st="0" end="0"/>
                                            </p:txEl>
                                          </p:spTgt>
                                        </p:tgtEl>
                                        <p:attrNameLst>
                                          <p:attrName>style.visibility</p:attrName>
                                        </p:attrNameLst>
                                      </p:cBhvr>
                                      <p:to>
                                        <p:strVal val="visible"/>
                                      </p:to>
                                    </p:set>
                                  </p:childTnLst>
                                </p:cTn>
                              </p:par>
                            </p:childTnLst>
                          </p:cTn>
                        </p:par>
                        <p:par>
                          <p:cTn id="20" fill="hold" nodeType="afterGroup">
                            <p:stCondLst>
                              <p:cond delay="5000"/>
                            </p:stCondLst>
                            <p:childTnLst>
                              <p:par>
                                <p:cTn id="21" presetID="22" presetClass="entr" presetSubtype="1" fill="hold" nodeType="afterEffect">
                                  <p:stCondLst>
                                    <p:cond delay="0"/>
                                  </p:stCondLst>
                                  <p:childTnLst>
                                    <p:set>
                                      <p:cBhvr>
                                        <p:cTn id="22" dur="1" fill="hold">
                                          <p:stCondLst>
                                            <p:cond delay="0"/>
                                          </p:stCondLst>
                                        </p:cTn>
                                        <p:tgtEl>
                                          <p:spTgt spid="23">
                                            <p:txEl>
                                              <p:pRg st="1" end="1"/>
                                            </p:txEl>
                                          </p:spTgt>
                                        </p:tgtEl>
                                        <p:attrNameLst>
                                          <p:attrName>style.visibility</p:attrName>
                                        </p:attrNameLst>
                                      </p:cBhvr>
                                      <p:to>
                                        <p:strVal val="visible"/>
                                      </p:to>
                                    </p:set>
                                    <p:animEffect transition="in" filter="wipe(up)">
                                      <p:cBhvr>
                                        <p:cTn id="23" dur="500"/>
                                        <p:tgtEl>
                                          <p:spTgt spid="23">
                                            <p:txEl>
                                              <p:pRg st="1" end="1"/>
                                            </p:txEl>
                                          </p:spTgt>
                                        </p:tgtEl>
                                      </p:cBhvr>
                                    </p:animEffect>
                                  </p:childTnLst>
                                </p:cTn>
                              </p:par>
                            </p:childTnLst>
                          </p:cTn>
                        </p:par>
                        <p:par>
                          <p:cTn id="24" fill="hold" nodeType="afterGroup">
                            <p:stCondLst>
                              <p:cond delay="5500"/>
                            </p:stCondLst>
                            <p:childTnLst>
                              <p:par>
                                <p:cTn id="25" presetID="22" presetClass="entr" presetSubtype="1" fill="hold" nodeType="afterEffect">
                                  <p:stCondLst>
                                    <p:cond delay="0"/>
                                  </p:stCondLst>
                                  <p:childTnLst>
                                    <p:set>
                                      <p:cBhvr>
                                        <p:cTn id="26" dur="1" fill="hold">
                                          <p:stCondLst>
                                            <p:cond delay="0"/>
                                          </p:stCondLst>
                                        </p:cTn>
                                        <p:tgtEl>
                                          <p:spTgt spid="23">
                                            <p:txEl>
                                              <p:pRg st="2" end="2"/>
                                            </p:txEl>
                                          </p:spTgt>
                                        </p:tgtEl>
                                        <p:attrNameLst>
                                          <p:attrName>style.visibility</p:attrName>
                                        </p:attrNameLst>
                                      </p:cBhvr>
                                      <p:to>
                                        <p:strVal val="visible"/>
                                      </p:to>
                                    </p:set>
                                    <p:animEffect transition="in" filter="wipe(up)">
                                      <p:cBhvr>
                                        <p:cTn id="27" dur="500"/>
                                        <p:tgtEl>
                                          <p:spTgt spid="23">
                                            <p:txEl>
                                              <p:pRg st="2" end="2"/>
                                            </p:txEl>
                                          </p:spTgt>
                                        </p:tgtEl>
                                      </p:cBhvr>
                                    </p:animEffect>
                                  </p:childTnLst>
                                </p:cTn>
                              </p:par>
                            </p:childTnLst>
                          </p:cTn>
                        </p:par>
                        <p:par>
                          <p:cTn id="28" fill="hold" nodeType="afterGroup">
                            <p:stCondLst>
                              <p:cond delay="6000"/>
                            </p:stCondLst>
                            <p:childTnLst>
                              <p:par>
                                <p:cTn id="29" presetID="22" presetClass="entr" presetSubtype="1" fill="hold" nodeType="afterEffect">
                                  <p:stCondLst>
                                    <p:cond delay="0"/>
                                  </p:stCondLst>
                                  <p:childTnLst>
                                    <p:set>
                                      <p:cBhvr>
                                        <p:cTn id="30" dur="1" fill="hold">
                                          <p:stCondLst>
                                            <p:cond delay="0"/>
                                          </p:stCondLst>
                                        </p:cTn>
                                        <p:tgtEl>
                                          <p:spTgt spid="23">
                                            <p:txEl>
                                              <p:pRg st="3" end="3"/>
                                            </p:txEl>
                                          </p:spTgt>
                                        </p:tgtEl>
                                        <p:attrNameLst>
                                          <p:attrName>style.visibility</p:attrName>
                                        </p:attrNameLst>
                                      </p:cBhvr>
                                      <p:to>
                                        <p:strVal val="visible"/>
                                      </p:to>
                                    </p:set>
                                    <p:animEffect transition="in" filter="wipe(up)">
                                      <p:cBhvr>
                                        <p:cTn id="31" dur="500"/>
                                        <p:tgtEl>
                                          <p:spTgt spid="23">
                                            <p:txEl>
                                              <p:pRg st="3" end="3"/>
                                            </p:txEl>
                                          </p:spTgt>
                                        </p:tgtEl>
                                      </p:cBhvr>
                                    </p:animEffect>
                                  </p:childTnLst>
                                </p:cTn>
                              </p:par>
                            </p:childTnLst>
                          </p:cTn>
                        </p:par>
                        <p:par>
                          <p:cTn id="32" fill="hold" nodeType="afterGroup">
                            <p:stCondLst>
                              <p:cond delay="6500"/>
                            </p:stCondLst>
                            <p:childTnLst>
                              <p:par>
                                <p:cTn id="33" presetID="1" presetClass="entr" presetSubtype="0" fill="hold" nodeType="afterEffect">
                                  <p:stCondLst>
                                    <p:cond delay="0"/>
                                  </p:stCondLst>
                                  <p:childTnLst>
                                    <p:set>
                                      <p:cBhvr>
                                        <p:cTn id="34" dur="1" fill="hold">
                                          <p:stCondLst>
                                            <p:cond delay="0"/>
                                          </p:stCondLst>
                                        </p:cTn>
                                        <p:tgtEl>
                                          <p:spTgt spid="23">
                                            <p:txEl>
                                              <p:pRg st="5" end="5"/>
                                            </p:txEl>
                                          </p:spTgt>
                                        </p:tgtEl>
                                        <p:attrNameLst>
                                          <p:attrName>style.visibility</p:attrName>
                                        </p:attrNameLst>
                                      </p:cBhvr>
                                      <p:to>
                                        <p:strVal val="visible"/>
                                      </p:to>
                                    </p:set>
                                  </p:childTnLst>
                                </p:cTn>
                              </p:par>
                            </p:childTnLst>
                          </p:cTn>
                        </p:par>
                        <p:par>
                          <p:cTn id="35" fill="hold" nodeType="afterGroup">
                            <p:stCondLst>
                              <p:cond delay="6500"/>
                            </p:stCondLst>
                            <p:childTnLst>
                              <p:par>
                                <p:cTn id="36" presetID="22" presetClass="entr" presetSubtype="1" fill="hold" nodeType="afterEffect">
                                  <p:stCondLst>
                                    <p:cond delay="0"/>
                                  </p:stCondLst>
                                  <p:childTnLst>
                                    <p:set>
                                      <p:cBhvr>
                                        <p:cTn id="37" dur="1" fill="hold">
                                          <p:stCondLst>
                                            <p:cond delay="0"/>
                                          </p:stCondLst>
                                        </p:cTn>
                                        <p:tgtEl>
                                          <p:spTgt spid="23">
                                            <p:txEl>
                                              <p:pRg st="6" end="6"/>
                                            </p:txEl>
                                          </p:spTgt>
                                        </p:tgtEl>
                                        <p:attrNameLst>
                                          <p:attrName>style.visibility</p:attrName>
                                        </p:attrNameLst>
                                      </p:cBhvr>
                                      <p:to>
                                        <p:strVal val="visible"/>
                                      </p:to>
                                    </p:set>
                                    <p:animEffect transition="in" filter="wipe(up)">
                                      <p:cBhvr>
                                        <p:cTn id="38" dur="500"/>
                                        <p:tgtEl>
                                          <p:spTgt spid="23">
                                            <p:txEl>
                                              <p:pRg st="6" end="6"/>
                                            </p:txEl>
                                          </p:spTgt>
                                        </p:tgtEl>
                                      </p:cBhvr>
                                    </p:animEffect>
                                  </p:childTnLst>
                                </p:cTn>
                              </p:par>
                            </p:childTnLst>
                          </p:cTn>
                        </p:par>
                        <p:par>
                          <p:cTn id="39" fill="hold" nodeType="afterGroup">
                            <p:stCondLst>
                              <p:cond delay="7000"/>
                            </p:stCondLst>
                            <p:childTnLst>
                              <p:par>
                                <p:cTn id="40" presetID="22" presetClass="entr" presetSubtype="1" fill="hold" nodeType="afterEffect">
                                  <p:stCondLst>
                                    <p:cond delay="0"/>
                                  </p:stCondLst>
                                  <p:childTnLst>
                                    <p:set>
                                      <p:cBhvr>
                                        <p:cTn id="41" dur="1" fill="hold">
                                          <p:stCondLst>
                                            <p:cond delay="0"/>
                                          </p:stCondLst>
                                        </p:cTn>
                                        <p:tgtEl>
                                          <p:spTgt spid="23">
                                            <p:txEl>
                                              <p:pRg st="7" end="7"/>
                                            </p:txEl>
                                          </p:spTgt>
                                        </p:tgtEl>
                                        <p:attrNameLst>
                                          <p:attrName>style.visibility</p:attrName>
                                        </p:attrNameLst>
                                      </p:cBhvr>
                                      <p:to>
                                        <p:strVal val="visible"/>
                                      </p:to>
                                    </p:set>
                                    <p:animEffect transition="in" filter="wipe(up)">
                                      <p:cBhvr>
                                        <p:cTn id="42" dur="500"/>
                                        <p:tgtEl>
                                          <p:spTgt spid="23">
                                            <p:txEl>
                                              <p:pRg st="7" end="7"/>
                                            </p:txEl>
                                          </p:spTgt>
                                        </p:tgtEl>
                                      </p:cBhvr>
                                    </p:animEffect>
                                  </p:childTnLst>
                                </p:cTn>
                              </p:par>
                            </p:childTnLst>
                          </p:cTn>
                        </p:par>
                        <p:par>
                          <p:cTn id="43" fill="hold" nodeType="afterGroup">
                            <p:stCondLst>
                              <p:cond delay="7500"/>
                            </p:stCondLst>
                            <p:childTnLst>
                              <p:par>
                                <p:cTn id="44" presetID="22" presetClass="entr" presetSubtype="1" fill="hold" nodeType="afterEffect">
                                  <p:stCondLst>
                                    <p:cond delay="0"/>
                                  </p:stCondLst>
                                  <p:childTnLst>
                                    <p:set>
                                      <p:cBhvr>
                                        <p:cTn id="45" dur="1" fill="hold">
                                          <p:stCondLst>
                                            <p:cond delay="0"/>
                                          </p:stCondLst>
                                        </p:cTn>
                                        <p:tgtEl>
                                          <p:spTgt spid="23">
                                            <p:txEl>
                                              <p:pRg st="8" end="8"/>
                                            </p:txEl>
                                          </p:spTgt>
                                        </p:tgtEl>
                                        <p:attrNameLst>
                                          <p:attrName>style.visibility</p:attrName>
                                        </p:attrNameLst>
                                      </p:cBhvr>
                                      <p:to>
                                        <p:strVal val="visible"/>
                                      </p:to>
                                    </p:set>
                                    <p:animEffect transition="in" filter="wipe(up)">
                                      <p:cBhvr>
                                        <p:cTn id="46" dur="500"/>
                                        <p:tgtEl>
                                          <p:spTgt spid="23">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9C98242-C943-9F18-0EEB-ACC2DB46485E}"/>
              </a:ext>
            </a:extLst>
          </p:cNvPr>
          <p:cNvSpPr>
            <a:spLocks noChangeArrowheads="1"/>
          </p:cNvSpPr>
          <p:nvPr/>
        </p:nvSpPr>
        <p:spPr bwMode="auto">
          <a:xfrm>
            <a:off x="423863" y="2217738"/>
            <a:ext cx="5715000" cy="923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4" tIns="45718" rIns="91434" bIns="45718">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US" altLang="en-US">
                <a:latin typeface="Century Gothic" panose="020B0502020202020204" pitchFamily="34" charset="0"/>
              </a:rPr>
              <a:t>On the right is the Shotgun Map of your team – it’s a software development team. Keep in mind the context that your team operates in. </a:t>
            </a:r>
            <a:endParaRPr lang="en-US" altLang="en-US" sz="1200">
              <a:latin typeface="Century Gothic" panose="020B0502020202020204" pitchFamily="34" charset="0"/>
            </a:endParaRPr>
          </a:p>
        </p:txBody>
      </p:sp>
      <p:sp>
        <p:nvSpPr>
          <p:cNvPr id="237571" name="Text Placeholder 2">
            <a:extLst>
              <a:ext uri="{FF2B5EF4-FFF2-40B4-BE49-F238E27FC236}">
                <a16:creationId xmlns:a16="http://schemas.microsoft.com/office/drawing/2014/main" id="{AEE761B1-2600-2CE2-0A67-528B6E740121}"/>
              </a:ext>
            </a:extLst>
          </p:cNvPr>
          <p:cNvSpPr>
            <a:spLocks noGrp="1" noChangeArrowheads="1"/>
          </p:cNvSpPr>
          <p:nvPr>
            <p:ph type="body" sz="quarter" idx="4294967295"/>
          </p:nvPr>
        </p:nvSpPr>
        <p:spPr bwMode="auto">
          <a:xfrm>
            <a:off x="330200" y="146050"/>
            <a:ext cx="9658350" cy="398463"/>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b="1">
                <a:latin typeface="Century Gothic" panose="020B0502020202020204" pitchFamily="34" charset="0"/>
              </a:rPr>
              <a:t>Exercise 2: </a:t>
            </a:r>
            <a:r>
              <a:rPr lang="en-NZ" altLang="en-US" sz="1800">
                <a:latin typeface="Century Gothic" panose="020B0502020202020204" pitchFamily="34" charset="0"/>
              </a:rPr>
              <a:t>A Software Team</a:t>
            </a:r>
            <a:endParaRPr lang="en-NZ" altLang="en-US" sz="1200">
              <a:latin typeface="Century Gothic" panose="020B0502020202020204" pitchFamily="34" charset="0"/>
            </a:endParaRPr>
          </a:p>
        </p:txBody>
      </p:sp>
      <p:sp>
        <p:nvSpPr>
          <p:cNvPr id="2" name="Rectangle 1">
            <a:extLst>
              <a:ext uri="{FF2B5EF4-FFF2-40B4-BE49-F238E27FC236}">
                <a16:creationId xmlns:a16="http://schemas.microsoft.com/office/drawing/2014/main" id="{7820B218-031F-08DF-6F73-1FFE19CCD067}"/>
              </a:ext>
            </a:extLst>
          </p:cNvPr>
          <p:cNvSpPr>
            <a:spLocks noChangeArrowheads="1"/>
          </p:cNvSpPr>
          <p:nvPr/>
        </p:nvSpPr>
        <p:spPr bwMode="auto">
          <a:xfrm>
            <a:off x="423863" y="3429000"/>
            <a:ext cx="11431587" cy="2570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9213">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US" altLang="en-US" sz="2000" b="1">
                <a:solidFill>
                  <a:srgbClr val="7BC716"/>
                </a:solidFill>
                <a:latin typeface="Century Gothic" panose="020B0502020202020204" pitchFamily="34" charset="0"/>
              </a:rPr>
              <a:t>Tasks:</a:t>
            </a:r>
            <a:endParaRPr lang="en-US" altLang="en-US" sz="1600">
              <a:solidFill>
                <a:srgbClr val="7BC716"/>
              </a:solidFill>
              <a:latin typeface="Century Gothic" panose="020B0502020202020204" pitchFamily="34" charset="0"/>
            </a:endParaRPr>
          </a:p>
          <a:p>
            <a:pPr eaLnBrk="1" hangingPunct="1">
              <a:spcBef>
                <a:spcPts val="600"/>
              </a:spcBef>
              <a:spcAft>
                <a:spcPts val="600"/>
              </a:spcAft>
              <a:buFont typeface="Calibri" panose="020F0502020204030204" pitchFamily="34" charset="0"/>
              <a:buAutoNum type="arabicPeriod"/>
            </a:pPr>
            <a:r>
              <a:rPr lang="en-US" altLang="en-US" sz="1600">
                <a:solidFill>
                  <a:srgbClr val="000000"/>
                </a:solidFill>
                <a:latin typeface="Century Gothic" panose="020B0502020202020204" pitchFamily="34" charset="0"/>
              </a:rPr>
              <a:t> List the main strengths of your team.</a:t>
            </a:r>
          </a:p>
          <a:p>
            <a:pPr eaLnBrk="1" hangingPunct="1">
              <a:spcBef>
                <a:spcPts val="600"/>
              </a:spcBef>
              <a:spcAft>
                <a:spcPts val="600"/>
              </a:spcAft>
              <a:buFont typeface="Calibri" panose="020F0502020204030204" pitchFamily="34" charset="0"/>
              <a:buAutoNum type="arabicPeriod"/>
            </a:pPr>
            <a:r>
              <a:rPr lang="en-US" altLang="en-US" sz="1600">
                <a:solidFill>
                  <a:srgbClr val="000000"/>
                </a:solidFill>
                <a:latin typeface="Century Gothic" panose="020B0502020202020204" pitchFamily="34" charset="0"/>
              </a:rPr>
              <a:t> List your team’s main development areas and the challenges they create.</a:t>
            </a:r>
          </a:p>
          <a:p>
            <a:pPr eaLnBrk="1" hangingPunct="1">
              <a:spcBef>
                <a:spcPts val="600"/>
              </a:spcBef>
              <a:spcAft>
                <a:spcPts val="600"/>
              </a:spcAft>
              <a:buFont typeface="Calibri" panose="020F0502020204030204" pitchFamily="34" charset="0"/>
              <a:buAutoNum type="arabicPeriod"/>
            </a:pPr>
            <a:r>
              <a:rPr lang="en-US" altLang="en-US" sz="1600">
                <a:solidFill>
                  <a:srgbClr val="000000"/>
                </a:solidFill>
                <a:latin typeface="Century Gothic" panose="020B0502020202020204" pitchFamily="34" charset="0"/>
              </a:rPr>
              <a:t> Identify the key issues that your team members should bear in mind. Consider concentrations of styles, lack of styles, too much emphasis on the strengths of certain style(s).</a:t>
            </a:r>
          </a:p>
          <a:p>
            <a:pPr eaLnBrk="1" hangingPunct="1">
              <a:spcBef>
                <a:spcPts val="600"/>
              </a:spcBef>
              <a:spcAft>
                <a:spcPts val="600"/>
              </a:spcAft>
              <a:buFont typeface="Calibri" panose="020F0502020204030204" pitchFamily="34" charset="0"/>
              <a:buAutoNum type="arabicPeriod"/>
            </a:pPr>
            <a:r>
              <a:rPr lang="en-US" altLang="en-US" sz="1600">
                <a:solidFill>
                  <a:srgbClr val="000000"/>
                </a:solidFill>
                <a:latin typeface="Century Gothic" panose="020B0502020202020204" pitchFamily="34" charset="0"/>
              </a:rPr>
              <a:t> Identify some of the potential pitfalls your team should be wary of.</a:t>
            </a:r>
          </a:p>
          <a:p>
            <a:pPr eaLnBrk="1" hangingPunct="1">
              <a:spcBef>
                <a:spcPts val="600"/>
              </a:spcBef>
              <a:spcAft>
                <a:spcPts val="600"/>
              </a:spcAft>
              <a:buFont typeface="Calibri" panose="020F0502020204030204" pitchFamily="34" charset="0"/>
              <a:buAutoNum type="arabicPeriod"/>
            </a:pPr>
            <a:r>
              <a:rPr lang="en-US" altLang="en-US" sz="1600">
                <a:solidFill>
                  <a:srgbClr val="000000"/>
                </a:solidFill>
                <a:latin typeface="Century Gothic" panose="020B0502020202020204" pitchFamily="34" charset="0"/>
              </a:rPr>
              <a:t> Suggest how your team could avoid these pitfalls. </a:t>
            </a:r>
            <a:endParaRPr lang="en-GB" altLang="en-US" sz="1600">
              <a:solidFill>
                <a:srgbClr val="000000"/>
              </a:solidFill>
              <a:latin typeface="Century Gothic" panose="020B0502020202020204" pitchFamily="34" charset="0"/>
            </a:endParaRPr>
          </a:p>
        </p:txBody>
      </p:sp>
      <p:grpSp>
        <p:nvGrpSpPr>
          <p:cNvPr id="7" name="Group 6">
            <a:extLst>
              <a:ext uri="{FF2B5EF4-FFF2-40B4-BE49-F238E27FC236}">
                <a16:creationId xmlns:a16="http://schemas.microsoft.com/office/drawing/2014/main" id="{DEEF7442-C54B-FAF8-766B-05A15A0DC2E7}"/>
              </a:ext>
            </a:extLst>
          </p:cNvPr>
          <p:cNvGrpSpPr>
            <a:grpSpLocks/>
          </p:cNvGrpSpPr>
          <p:nvPr/>
        </p:nvGrpSpPr>
        <p:grpSpPr bwMode="auto">
          <a:xfrm>
            <a:off x="8343900" y="1022350"/>
            <a:ext cx="2970213" cy="3049588"/>
            <a:chOff x="6447066" y="952277"/>
            <a:chExt cx="4967583" cy="5099050"/>
          </a:xfrm>
        </p:grpSpPr>
        <p:pic>
          <p:nvPicPr>
            <p:cNvPr id="237581" name="Obraz 9">
              <a:extLst>
                <a:ext uri="{FF2B5EF4-FFF2-40B4-BE49-F238E27FC236}">
                  <a16:creationId xmlns:a16="http://schemas.microsoft.com/office/drawing/2014/main" id="{723BD3E9-0400-69B3-85B6-A84AE1A75EE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47066" y="952277"/>
              <a:ext cx="4967583" cy="509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Oval 9">
              <a:extLst>
                <a:ext uri="{FF2B5EF4-FFF2-40B4-BE49-F238E27FC236}">
                  <a16:creationId xmlns:a16="http://schemas.microsoft.com/office/drawing/2014/main" id="{7DCC3B48-887F-87F6-CBF4-BE03E776B51C}"/>
                </a:ext>
              </a:extLst>
            </p:cNvPr>
            <p:cNvSpPr/>
            <p:nvPr/>
          </p:nvSpPr>
          <p:spPr>
            <a:xfrm>
              <a:off x="7957785" y="2470578"/>
              <a:ext cx="143372" cy="14333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12" name="Oval 11">
              <a:extLst>
                <a:ext uri="{FF2B5EF4-FFF2-40B4-BE49-F238E27FC236}">
                  <a16:creationId xmlns:a16="http://schemas.microsoft.com/office/drawing/2014/main" id="{72DF082B-489F-AF15-917D-E569B8DEF050}"/>
                </a:ext>
              </a:extLst>
            </p:cNvPr>
            <p:cNvSpPr/>
            <p:nvPr/>
          </p:nvSpPr>
          <p:spPr>
            <a:xfrm>
              <a:off x="7517048" y="3712824"/>
              <a:ext cx="146026" cy="14333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18" name="Oval 17">
              <a:extLst>
                <a:ext uri="{FF2B5EF4-FFF2-40B4-BE49-F238E27FC236}">
                  <a16:creationId xmlns:a16="http://schemas.microsoft.com/office/drawing/2014/main" id="{36B9D2A2-3A36-FFA8-75A8-14F7F5C47DE7}"/>
                </a:ext>
              </a:extLst>
            </p:cNvPr>
            <p:cNvSpPr/>
            <p:nvPr/>
          </p:nvSpPr>
          <p:spPr>
            <a:xfrm>
              <a:off x="7814413" y="5042666"/>
              <a:ext cx="143372" cy="14333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20" name="Oval 19">
              <a:extLst>
                <a:ext uri="{FF2B5EF4-FFF2-40B4-BE49-F238E27FC236}">
                  <a16:creationId xmlns:a16="http://schemas.microsoft.com/office/drawing/2014/main" id="{351EAF24-F3B7-FB58-8A37-B1BF13198531}"/>
                </a:ext>
              </a:extLst>
            </p:cNvPr>
            <p:cNvSpPr/>
            <p:nvPr/>
          </p:nvSpPr>
          <p:spPr>
            <a:xfrm>
              <a:off x="9173794" y="4710868"/>
              <a:ext cx="143372" cy="14333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23" name="Oval 22">
              <a:extLst>
                <a:ext uri="{FF2B5EF4-FFF2-40B4-BE49-F238E27FC236}">
                  <a16:creationId xmlns:a16="http://schemas.microsoft.com/office/drawing/2014/main" id="{718563B7-1B98-772E-5B8B-C30A571E300E}"/>
                </a:ext>
              </a:extLst>
            </p:cNvPr>
            <p:cNvSpPr/>
            <p:nvPr/>
          </p:nvSpPr>
          <p:spPr>
            <a:xfrm>
              <a:off x="9787108" y="2542247"/>
              <a:ext cx="143372" cy="143336"/>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grpSp>
      <p:sp>
        <p:nvSpPr>
          <p:cNvPr id="27" name="Prostokąt zaokrąglony 4">
            <a:extLst>
              <a:ext uri="{FF2B5EF4-FFF2-40B4-BE49-F238E27FC236}">
                <a16:creationId xmlns:a16="http://schemas.microsoft.com/office/drawing/2014/main" id="{47AECF5A-CF28-2BD2-2BF8-B68DE507B4FA}"/>
              </a:ext>
            </a:extLst>
          </p:cNvPr>
          <p:cNvSpPr/>
          <p:nvPr/>
        </p:nvSpPr>
        <p:spPr>
          <a:xfrm>
            <a:off x="-746125" y="1022350"/>
            <a:ext cx="5832475" cy="925513"/>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algn="r" defTabSz="913203" eaLnBrk="1" fontAlgn="auto" hangingPunct="1">
              <a:spcBef>
                <a:spcPts val="0"/>
              </a:spcBef>
              <a:spcAft>
                <a:spcPts val="0"/>
              </a:spcAft>
              <a:defRPr/>
            </a:pPr>
            <a:r>
              <a:rPr lang="en-US" sz="2400" b="1" dirty="0">
                <a:solidFill>
                  <a:schemeClr val="bg1"/>
                </a:solidFill>
                <a:latin typeface="Century Gothic" panose="020B0502020202020204" pitchFamily="34" charset="0"/>
              </a:rPr>
              <a:t>Software Development Team</a:t>
            </a:r>
            <a:br>
              <a:rPr lang="en-US" sz="2400" b="1" dirty="0">
                <a:solidFill>
                  <a:schemeClr val="bg1"/>
                </a:solidFill>
                <a:latin typeface="Century Gothic" panose="020B0502020202020204" pitchFamily="34" charset="0"/>
              </a:rPr>
            </a:br>
            <a:r>
              <a:rPr lang="en-US" sz="2000" b="1" dirty="0">
                <a:solidFill>
                  <a:schemeClr val="bg1"/>
                </a:solidFill>
                <a:latin typeface="Century Gothic" panose="020B0502020202020204" pitchFamily="34" charset="0"/>
              </a:rPr>
              <a:t>FinxS®® Team Analysis – Shotgun Map</a:t>
            </a:r>
            <a:endParaRPr lang="en-GB" sz="2400" b="1" dirty="0">
              <a:solidFill>
                <a:schemeClr val="bg1"/>
              </a:solidFill>
              <a:latin typeface="Century Gothic" panose="020B0502020202020204" pitchFamily="34" charset="0"/>
            </a:endParaRPr>
          </a:p>
        </p:txBody>
      </p:sp>
      <p:grpSp>
        <p:nvGrpSpPr>
          <p:cNvPr id="16" name="Group 15">
            <a:extLst>
              <a:ext uri="{FF2B5EF4-FFF2-40B4-BE49-F238E27FC236}">
                <a16:creationId xmlns:a16="http://schemas.microsoft.com/office/drawing/2014/main" id="{CFDC1ECF-612C-18B6-4CA9-F74A942CC003}"/>
              </a:ext>
            </a:extLst>
          </p:cNvPr>
          <p:cNvGrpSpPr>
            <a:grpSpLocks/>
          </p:cNvGrpSpPr>
          <p:nvPr/>
        </p:nvGrpSpPr>
        <p:grpSpPr bwMode="auto">
          <a:xfrm>
            <a:off x="3503613" y="96838"/>
            <a:ext cx="1008062" cy="771525"/>
            <a:chOff x="939800" y="783673"/>
            <a:chExt cx="1308101" cy="1002532"/>
          </a:xfrm>
        </p:grpSpPr>
        <p:pic>
          <p:nvPicPr>
            <p:cNvPr id="17" name="Picture 16">
              <a:extLst>
                <a:ext uri="{FF2B5EF4-FFF2-40B4-BE49-F238E27FC236}">
                  <a16:creationId xmlns:a16="http://schemas.microsoft.com/office/drawing/2014/main" id="{517EC3D9-E630-E8E7-9EC1-A1D7C0EE2350}"/>
                </a:ext>
              </a:extLst>
            </p:cNvPr>
            <p:cNvPicPr>
              <a:picLocks noChangeAspect="1"/>
            </p:cNvPicPr>
            <p:nvPr/>
          </p:nvPicPr>
          <p:blipFill>
            <a:blip r:embed="rId4" cstate="print">
              <a:duotone>
                <a:schemeClr val="accent3">
                  <a:shade val="45000"/>
                  <a:satMod val="135000"/>
                </a:schemeClr>
                <a:prstClr val="white"/>
              </a:duotone>
            </a:blip>
            <a:stretch>
              <a:fillRect/>
            </a:stretch>
          </p:blipFill>
          <p:spPr>
            <a:xfrm flipH="1">
              <a:off x="1257605" y="783673"/>
              <a:ext cx="990296" cy="990296"/>
            </a:xfrm>
            <a:prstGeom prst="rect">
              <a:avLst/>
            </a:prstGeom>
            <a:ln>
              <a:noFill/>
            </a:ln>
          </p:spPr>
        </p:pic>
        <p:sp>
          <p:nvSpPr>
            <p:cNvPr id="19" name="Oval 18">
              <a:extLst>
                <a:ext uri="{FF2B5EF4-FFF2-40B4-BE49-F238E27FC236}">
                  <a16:creationId xmlns:a16="http://schemas.microsoft.com/office/drawing/2014/main" id="{5190EE46-B91E-7B65-662D-BE3084C4428B}"/>
                </a:ext>
              </a:extLst>
            </p:cNvPr>
            <p:cNvSpPr/>
            <p:nvPr/>
          </p:nvSpPr>
          <p:spPr>
            <a:xfrm>
              <a:off x="939800" y="1740823"/>
              <a:ext cx="1308101" cy="45382"/>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grpSp>
      <p:grpSp>
        <p:nvGrpSpPr>
          <p:cNvPr id="237576" name="Group 20">
            <a:extLst>
              <a:ext uri="{FF2B5EF4-FFF2-40B4-BE49-F238E27FC236}">
                <a16:creationId xmlns:a16="http://schemas.microsoft.com/office/drawing/2014/main" id="{D0244F01-D371-60D7-BA1D-C483685E0906}"/>
              </a:ext>
            </a:extLst>
          </p:cNvPr>
          <p:cNvGrpSpPr>
            <a:grpSpLocks/>
          </p:cNvGrpSpPr>
          <p:nvPr/>
        </p:nvGrpSpPr>
        <p:grpSpPr bwMode="auto">
          <a:xfrm>
            <a:off x="9604375" y="204788"/>
            <a:ext cx="2849563" cy="376237"/>
            <a:chOff x="9604598" y="204437"/>
            <a:chExt cx="2848654" cy="377134"/>
          </a:xfrm>
        </p:grpSpPr>
        <p:sp>
          <p:nvSpPr>
            <p:cNvPr id="22" name="Prostokąt zaokrąglony 7">
              <a:extLst>
                <a:ext uri="{FF2B5EF4-FFF2-40B4-BE49-F238E27FC236}">
                  <a16:creationId xmlns:a16="http://schemas.microsoft.com/office/drawing/2014/main" id="{600B7198-C40F-48E5-DC5B-891582105EDA}"/>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12 of TB Section</a:t>
              </a:r>
              <a:endParaRPr lang="en-US" sz="1100" b="1">
                <a:solidFill>
                  <a:schemeClr val="bg1"/>
                </a:solidFill>
                <a:latin typeface="Century Gothic" panose="020B0502020202020204" pitchFamily="34" charset="0"/>
              </a:endParaRPr>
            </a:p>
          </p:txBody>
        </p:sp>
        <p:pic>
          <p:nvPicPr>
            <p:cNvPr id="237578" name="Graphic 23" descr="Closed book with solid fill">
              <a:extLst>
                <a:ext uri="{FF2B5EF4-FFF2-40B4-BE49-F238E27FC236}">
                  <a16:creationId xmlns:a16="http://schemas.microsoft.com/office/drawing/2014/main" id="{DA048016-4065-EF41-9FC1-DAFFBD8912A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1+#ppt_w/2"/>
                                          </p:val>
                                        </p:tav>
                                        <p:tav tm="100000">
                                          <p:val>
                                            <p:strVal val="#ppt_x"/>
                                          </p:val>
                                        </p:tav>
                                      </p:tavLst>
                                    </p:anim>
                                    <p:anim calcmode="lin" valueType="num">
                                      <p:cBhvr additive="base">
                                        <p:cTn id="8" dur="500" fill="hold"/>
                                        <p:tgtEl>
                                          <p:spTgt spid="16"/>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1" presetClass="entr" presetSubtype="1" fill="hold" nodeType="after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heel(1)">
                                      <p:cBhvr>
                                        <p:cTn id="12" dur="2000"/>
                                        <p:tgtEl>
                                          <p:spTgt spid="7"/>
                                        </p:tgtEl>
                                      </p:cBhvr>
                                    </p:animEffect>
                                  </p:childTnLst>
                                </p:cTn>
                              </p:par>
                            </p:childTnLst>
                          </p:cTn>
                        </p:par>
                        <p:par>
                          <p:cTn id="13" fill="hold" nodeType="afterGroup">
                            <p:stCondLst>
                              <p:cond delay="2500"/>
                            </p:stCondLst>
                            <p:childTnLst>
                              <p:par>
                                <p:cTn id="14" presetID="2" presetClass="entr" presetSubtype="8" fill="hold" grpId="0" nodeType="afterEffect">
                                  <p:stCondLst>
                                    <p:cond delay="0"/>
                                  </p:stCondLst>
                                  <p:childTnLst>
                                    <p:set>
                                      <p:cBhvr>
                                        <p:cTn id="15" dur="1" fill="hold">
                                          <p:stCondLst>
                                            <p:cond delay="0"/>
                                          </p:stCondLst>
                                        </p:cTn>
                                        <p:tgtEl>
                                          <p:spTgt spid="27"/>
                                        </p:tgtEl>
                                        <p:attrNameLst>
                                          <p:attrName>style.visibility</p:attrName>
                                        </p:attrNameLst>
                                      </p:cBhvr>
                                      <p:to>
                                        <p:strVal val="visible"/>
                                      </p:to>
                                    </p:set>
                                    <p:anim calcmode="lin" valueType="num">
                                      <p:cBhvr additive="base">
                                        <p:cTn id="16" dur="1000" fill="hold"/>
                                        <p:tgtEl>
                                          <p:spTgt spid="27"/>
                                        </p:tgtEl>
                                        <p:attrNameLst>
                                          <p:attrName>ppt_x</p:attrName>
                                        </p:attrNameLst>
                                      </p:cBhvr>
                                      <p:tavLst>
                                        <p:tav tm="0">
                                          <p:val>
                                            <p:strVal val="0-#ppt_w/2"/>
                                          </p:val>
                                        </p:tav>
                                        <p:tav tm="100000">
                                          <p:val>
                                            <p:strVal val="#ppt_x"/>
                                          </p:val>
                                        </p:tav>
                                      </p:tavLst>
                                    </p:anim>
                                    <p:anim calcmode="lin" valueType="num">
                                      <p:cBhvr additive="base">
                                        <p:cTn id="17" dur="1000" fill="hold"/>
                                        <p:tgtEl>
                                          <p:spTgt spid="27"/>
                                        </p:tgtEl>
                                        <p:attrNameLst>
                                          <p:attrName>ppt_y</p:attrName>
                                        </p:attrNameLst>
                                      </p:cBhvr>
                                      <p:tavLst>
                                        <p:tav tm="0">
                                          <p:val>
                                            <p:strVal val="#ppt_y"/>
                                          </p:val>
                                        </p:tav>
                                        <p:tav tm="100000">
                                          <p:val>
                                            <p:strVal val="#ppt_y"/>
                                          </p:val>
                                        </p:tav>
                                      </p:tavLst>
                                    </p:anim>
                                  </p:childTnLst>
                                </p:cTn>
                              </p:par>
                            </p:childTnLst>
                          </p:cTn>
                        </p:par>
                        <p:par>
                          <p:cTn id="18" fill="hold" nodeType="afterGroup">
                            <p:stCondLst>
                              <p:cond delay="3500"/>
                            </p:stCondLst>
                            <p:childTnLst>
                              <p:par>
                                <p:cTn id="19" presetID="42" presetClass="entr" presetSubtype="0" fill="hold" grpId="0"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1000"/>
                                        <p:tgtEl>
                                          <p:spTgt spid="5"/>
                                        </p:tgtEl>
                                      </p:cBhvr>
                                    </p:animEffect>
                                    <p:anim calcmode="lin" valueType="num">
                                      <p:cBhvr>
                                        <p:cTn id="22" dur="1000" fill="hold"/>
                                        <p:tgtEl>
                                          <p:spTgt spid="5"/>
                                        </p:tgtEl>
                                        <p:attrNameLst>
                                          <p:attrName>ppt_x</p:attrName>
                                        </p:attrNameLst>
                                      </p:cBhvr>
                                      <p:tavLst>
                                        <p:tav tm="0">
                                          <p:val>
                                            <p:strVal val="#ppt_x"/>
                                          </p:val>
                                        </p:tav>
                                        <p:tav tm="100000">
                                          <p:val>
                                            <p:strVal val="#ppt_x"/>
                                          </p:val>
                                        </p:tav>
                                      </p:tavLst>
                                    </p:anim>
                                    <p:anim calcmode="lin" valueType="num">
                                      <p:cBhvr>
                                        <p:cTn id="23" dur="1000" fill="hold"/>
                                        <p:tgtEl>
                                          <p:spTgt spid="5"/>
                                        </p:tgtEl>
                                        <p:attrNameLst>
                                          <p:attrName>ppt_y</p:attrName>
                                        </p:attrNameLst>
                                      </p:cBhvr>
                                      <p:tavLst>
                                        <p:tav tm="0">
                                          <p:val>
                                            <p:strVal val="#ppt_y+.1"/>
                                          </p:val>
                                        </p:tav>
                                        <p:tav tm="100000">
                                          <p:val>
                                            <p:strVal val="#ppt_y"/>
                                          </p:val>
                                        </p:tav>
                                      </p:tavLst>
                                    </p:anim>
                                  </p:childTnLst>
                                </p:cTn>
                              </p:par>
                            </p:childTnLst>
                          </p:cTn>
                        </p:par>
                        <p:par>
                          <p:cTn id="24" fill="hold" nodeType="afterGroup">
                            <p:stCondLst>
                              <p:cond delay="4500"/>
                            </p:stCondLst>
                            <p:childTnLst>
                              <p:par>
                                <p:cTn id="25" presetID="9" presetClass="entr" presetSubtype="0" fill="hold" grpId="0" nodeType="afterEffect">
                                  <p:stCondLst>
                                    <p:cond delay="0"/>
                                  </p:stCondLst>
                                  <p:childTnLst>
                                    <p:set>
                                      <p:cBhvr>
                                        <p:cTn id="26" dur="1" fill="hold">
                                          <p:stCondLst>
                                            <p:cond delay="0"/>
                                          </p:stCondLst>
                                        </p:cTn>
                                        <p:tgtEl>
                                          <p:spTgt spid="2">
                                            <p:txEl>
                                              <p:pRg st="0" end="0"/>
                                            </p:txEl>
                                          </p:spTgt>
                                        </p:tgtEl>
                                        <p:attrNameLst>
                                          <p:attrName>style.visibility</p:attrName>
                                        </p:attrNameLst>
                                      </p:cBhvr>
                                      <p:to>
                                        <p:strVal val="visible"/>
                                      </p:to>
                                    </p:set>
                                    <p:animEffect transition="in" filter="dissolve">
                                      <p:cBhvr>
                                        <p:cTn id="27" dur="750"/>
                                        <p:tgtEl>
                                          <p:spTgt spid="2">
                                            <p:txEl>
                                              <p:pRg st="0" end="0"/>
                                            </p:txEl>
                                          </p:spTgt>
                                        </p:tgtEl>
                                      </p:cBhvr>
                                    </p:animEffect>
                                  </p:childTnLst>
                                </p:cTn>
                              </p:par>
                            </p:childTnLst>
                          </p:cTn>
                        </p:par>
                        <p:par>
                          <p:cTn id="28" fill="hold" nodeType="afterGroup">
                            <p:stCondLst>
                              <p:cond delay="5250"/>
                            </p:stCondLst>
                            <p:childTnLst>
                              <p:par>
                                <p:cTn id="29" presetID="22" presetClass="entr" presetSubtype="1" fill="hold" grpId="0" nodeType="afterEffect">
                                  <p:stCondLst>
                                    <p:cond delay="0"/>
                                  </p:stCondLst>
                                  <p:childTnLst>
                                    <p:set>
                                      <p:cBhvr>
                                        <p:cTn id="30" dur="1" fill="hold">
                                          <p:stCondLst>
                                            <p:cond delay="0"/>
                                          </p:stCondLst>
                                        </p:cTn>
                                        <p:tgtEl>
                                          <p:spTgt spid="2">
                                            <p:txEl>
                                              <p:pRg st="1" end="1"/>
                                            </p:txEl>
                                          </p:spTgt>
                                        </p:tgtEl>
                                        <p:attrNameLst>
                                          <p:attrName>style.visibility</p:attrName>
                                        </p:attrNameLst>
                                      </p:cBhvr>
                                      <p:to>
                                        <p:strVal val="visible"/>
                                      </p:to>
                                    </p:set>
                                    <p:animEffect transition="in" filter="wipe(up)">
                                      <p:cBhvr>
                                        <p:cTn id="31" dur="500"/>
                                        <p:tgtEl>
                                          <p:spTgt spid="2">
                                            <p:txEl>
                                              <p:pRg st="1" end="1"/>
                                            </p:txEl>
                                          </p:spTgt>
                                        </p:tgtEl>
                                      </p:cBhvr>
                                    </p:animEffect>
                                  </p:childTnLst>
                                </p:cTn>
                              </p:par>
                            </p:childTnLst>
                          </p:cTn>
                        </p:par>
                        <p:par>
                          <p:cTn id="32" fill="hold" nodeType="afterGroup">
                            <p:stCondLst>
                              <p:cond delay="5750"/>
                            </p:stCondLst>
                            <p:childTnLst>
                              <p:par>
                                <p:cTn id="33" presetID="22" presetClass="entr" presetSubtype="1" fill="hold" grpId="0" nodeType="afterEffect">
                                  <p:stCondLst>
                                    <p:cond delay="0"/>
                                  </p:stCondLst>
                                  <p:childTnLst>
                                    <p:set>
                                      <p:cBhvr>
                                        <p:cTn id="34" dur="1" fill="hold">
                                          <p:stCondLst>
                                            <p:cond delay="0"/>
                                          </p:stCondLst>
                                        </p:cTn>
                                        <p:tgtEl>
                                          <p:spTgt spid="2">
                                            <p:txEl>
                                              <p:pRg st="2" end="2"/>
                                            </p:txEl>
                                          </p:spTgt>
                                        </p:tgtEl>
                                        <p:attrNameLst>
                                          <p:attrName>style.visibility</p:attrName>
                                        </p:attrNameLst>
                                      </p:cBhvr>
                                      <p:to>
                                        <p:strVal val="visible"/>
                                      </p:to>
                                    </p:set>
                                    <p:animEffect transition="in" filter="wipe(up)">
                                      <p:cBhvr>
                                        <p:cTn id="35" dur="500"/>
                                        <p:tgtEl>
                                          <p:spTgt spid="2">
                                            <p:txEl>
                                              <p:pRg st="2" end="2"/>
                                            </p:txEl>
                                          </p:spTgt>
                                        </p:tgtEl>
                                      </p:cBhvr>
                                    </p:animEffect>
                                  </p:childTnLst>
                                </p:cTn>
                              </p:par>
                            </p:childTnLst>
                          </p:cTn>
                        </p:par>
                        <p:par>
                          <p:cTn id="36" fill="hold" nodeType="afterGroup">
                            <p:stCondLst>
                              <p:cond delay="6250"/>
                            </p:stCondLst>
                            <p:childTnLst>
                              <p:par>
                                <p:cTn id="37" presetID="22" presetClass="entr" presetSubtype="1" fill="hold" grpId="0" nodeType="afterEffect">
                                  <p:stCondLst>
                                    <p:cond delay="0"/>
                                  </p:stCondLst>
                                  <p:childTnLst>
                                    <p:set>
                                      <p:cBhvr>
                                        <p:cTn id="38" dur="1" fill="hold">
                                          <p:stCondLst>
                                            <p:cond delay="0"/>
                                          </p:stCondLst>
                                        </p:cTn>
                                        <p:tgtEl>
                                          <p:spTgt spid="2">
                                            <p:txEl>
                                              <p:pRg st="3" end="3"/>
                                            </p:txEl>
                                          </p:spTgt>
                                        </p:tgtEl>
                                        <p:attrNameLst>
                                          <p:attrName>style.visibility</p:attrName>
                                        </p:attrNameLst>
                                      </p:cBhvr>
                                      <p:to>
                                        <p:strVal val="visible"/>
                                      </p:to>
                                    </p:set>
                                    <p:animEffect transition="in" filter="wipe(up)">
                                      <p:cBhvr>
                                        <p:cTn id="39" dur="500"/>
                                        <p:tgtEl>
                                          <p:spTgt spid="2">
                                            <p:txEl>
                                              <p:pRg st="3" end="3"/>
                                            </p:txEl>
                                          </p:spTgt>
                                        </p:tgtEl>
                                      </p:cBhvr>
                                    </p:animEffect>
                                  </p:childTnLst>
                                </p:cTn>
                              </p:par>
                            </p:childTnLst>
                          </p:cTn>
                        </p:par>
                        <p:par>
                          <p:cTn id="40" fill="hold" nodeType="afterGroup">
                            <p:stCondLst>
                              <p:cond delay="6750"/>
                            </p:stCondLst>
                            <p:childTnLst>
                              <p:par>
                                <p:cTn id="41" presetID="22" presetClass="entr" presetSubtype="1" fill="hold" grpId="0" nodeType="afterEffect">
                                  <p:stCondLst>
                                    <p:cond delay="0"/>
                                  </p:stCondLst>
                                  <p:childTnLst>
                                    <p:set>
                                      <p:cBhvr>
                                        <p:cTn id="42" dur="1" fill="hold">
                                          <p:stCondLst>
                                            <p:cond delay="0"/>
                                          </p:stCondLst>
                                        </p:cTn>
                                        <p:tgtEl>
                                          <p:spTgt spid="2">
                                            <p:txEl>
                                              <p:pRg st="4" end="4"/>
                                            </p:txEl>
                                          </p:spTgt>
                                        </p:tgtEl>
                                        <p:attrNameLst>
                                          <p:attrName>style.visibility</p:attrName>
                                        </p:attrNameLst>
                                      </p:cBhvr>
                                      <p:to>
                                        <p:strVal val="visible"/>
                                      </p:to>
                                    </p:set>
                                    <p:animEffect transition="in" filter="wipe(up)">
                                      <p:cBhvr>
                                        <p:cTn id="43" dur="500"/>
                                        <p:tgtEl>
                                          <p:spTgt spid="2">
                                            <p:txEl>
                                              <p:pRg st="4" end="4"/>
                                            </p:txEl>
                                          </p:spTgt>
                                        </p:tgtEl>
                                      </p:cBhvr>
                                    </p:animEffect>
                                  </p:childTnLst>
                                </p:cTn>
                              </p:par>
                            </p:childTnLst>
                          </p:cTn>
                        </p:par>
                        <p:par>
                          <p:cTn id="44" fill="hold" nodeType="afterGroup">
                            <p:stCondLst>
                              <p:cond delay="7250"/>
                            </p:stCondLst>
                            <p:childTnLst>
                              <p:par>
                                <p:cTn id="45" presetID="22" presetClass="entr" presetSubtype="1" fill="hold" grpId="0" nodeType="afterEffect">
                                  <p:stCondLst>
                                    <p:cond delay="0"/>
                                  </p:stCondLst>
                                  <p:childTnLst>
                                    <p:set>
                                      <p:cBhvr>
                                        <p:cTn id="46" dur="1" fill="hold">
                                          <p:stCondLst>
                                            <p:cond delay="0"/>
                                          </p:stCondLst>
                                        </p:cTn>
                                        <p:tgtEl>
                                          <p:spTgt spid="2">
                                            <p:txEl>
                                              <p:pRg st="5" end="5"/>
                                            </p:txEl>
                                          </p:spTgt>
                                        </p:tgtEl>
                                        <p:attrNameLst>
                                          <p:attrName>style.visibility</p:attrName>
                                        </p:attrNameLst>
                                      </p:cBhvr>
                                      <p:to>
                                        <p:strVal val="visible"/>
                                      </p:to>
                                    </p:set>
                                    <p:animEffect transition="in" filter="wipe(up)">
                                      <p:cBhvr>
                                        <p:cTn id="47" dur="500"/>
                                        <p:tgtEl>
                                          <p:spTgt spid="2">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2" grpId="0" uiExpand="1" build="p"/>
      <p:bldP spid="27"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8" name="Text Placeholder 2">
            <a:extLst>
              <a:ext uri="{FF2B5EF4-FFF2-40B4-BE49-F238E27FC236}">
                <a16:creationId xmlns:a16="http://schemas.microsoft.com/office/drawing/2014/main" id="{50407199-A78C-6E0D-955A-C1A133E5F76D}"/>
              </a:ext>
            </a:extLst>
          </p:cNvPr>
          <p:cNvSpPr>
            <a:spLocks noGrp="1" noChangeArrowheads="1"/>
          </p:cNvSpPr>
          <p:nvPr>
            <p:ph type="body" sz="quarter" idx="4294967295"/>
          </p:nvPr>
        </p:nvSpPr>
        <p:spPr bwMode="auto">
          <a:xfrm>
            <a:off x="334963" y="261938"/>
            <a:ext cx="9659937" cy="32702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b="1">
                <a:latin typeface="Century Gothic" panose="020B0502020202020204" pitchFamily="34" charset="0"/>
              </a:rPr>
              <a:t>Exercise 2:</a:t>
            </a:r>
            <a:r>
              <a:rPr lang="en-NZ" altLang="en-US" sz="1800">
                <a:latin typeface="Century Gothic" panose="020B0502020202020204" pitchFamily="34" charset="0"/>
              </a:rPr>
              <a:t> A Software Team - Answers</a:t>
            </a:r>
            <a:endParaRPr lang="en-NZ" altLang="en-US" sz="1200">
              <a:latin typeface="Century Gothic" panose="020B0502020202020204" pitchFamily="34" charset="0"/>
            </a:endParaRPr>
          </a:p>
        </p:txBody>
      </p:sp>
      <p:graphicFrame>
        <p:nvGraphicFramePr>
          <p:cNvPr id="3" name="Table 2">
            <a:extLst>
              <a:ext uri="{FF2B5EF4-FFF2-40B4-BE49-F238E27FC236}">
                <a16:creationId xmlns:a16="http://schemas.microsoft.com/office/drawing/2014/main" id="{C9C2CBDC-4A16-7E71-8A89-1D9336923D96}"/>
              </a:ext>
            </a:extLst>
          </p:cNvPr>
          <p:cNvGraphicFramePr>
            <a:graphicFrameLocks noGrp="1"/>
          </p:cNvGraphicFramePr>
          <p:nvPr>
            <p:extLst>
              <p:ext uri="{D42A27DB-BD31-4B8C-83A1-F6EECF244321}">
                <p14:modId xmlns:p14="http://schemas.microsoft.com/office/powerpoint/2010/main" val="712061462"/>
              </p:ext>
            </p:extLst>
          </p:nvPr>
        </p:nvGraphicFramePr>
        <p:xfrm>
          <a:off x="550863" y="1196975"/>
          <a:ext cx="7200900" cy="4846637"/>
        </p:xfrm>
        <a:graphic>
          <a:graphicData uri="http://schemas.openxmlformats.org/drawingml/2006/table">
            <a:tbl>
              <a:tblPr bandRow="1">
                <a:tableStyleId>{7DF18680-E054-41AD-8BC1-D1AEF772440D}</a:tableStyleId>
              </a:tblPr>
              <a:tblGrid>
                <a:gridCol w="7200900">
                  <a:extLst>
                    <a:ext uri="{9D8B030D-6E8A-4147-A177-3AD203B41FA5}">
                      <a16:colId xmlns:a16="http://schemas.microsoft.com/office/drawing/2014/main" val="20000"/>
                    </a:ext>
                  </a:extLst>
                </a:gridCol>
              </a:tblGrid>
              <a:tr h="316745">
                <a:tc>
                  <a:txBody>
                    <a:bodyPr/>
                    <a:lstStyle/>
                    <a:p>
                      <a:r>
                        <a:rPr lang="en-NZ" sz="1200">
                          <a:latin typeface="Century Gothic" panose="020B0502020202020204" pitchFamily="34" charset="0"/>
                        </a:rPr>
                        <a:t>Answers</a:t>
                      </a:r>
                      <a:endParaRPr lang="en-GB" sz="1200">
                        <a:latin typeface="Century Gothic" panose="020B0502020202020204" pitchFamily="34" charset="0"/>
                      </a:endParaRPr>
                    </a:p>
                  </a:txBody>
                  <a:tcPr marL="112529" marR="112529" marT="45739" marB="457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826349">
                <a:tc>
                  <a:txBody>
                    <a:bodyPr/>
                    <a:lstStyle/>
                    <a:p>
                      <a:pPr marL="0" marR="0" indent="0" algn="l" defTabSz="979688" rtl="0" eaLnBrk="1" fontAlgn="auto" latinLnBrk="0" hangingPunct="1">
                        <a:lnSpc>
                          <a:spcPct val="100000"/>
                        </a:lnSpc>
                        <a:spcBef>
                          <a:spcPts val="0"/>
                        </a:spcBef>
                        <a:spcAft>
                          <a:spcPts val="0"/>
                        </a:spcAft>
                        <a:buClrTx/>
                        <a:buSzTx/>
                        <a:buFontTx/>
                        <a:buNone/>
                        <a:tabLst/>
                        <a:defRPr/>
                      </a:pPr>
                      <a:r>
                        <a:rPr lang="en-US" sz="1400">
                          <a:latin typeface="Century Gothic" panose="020B0502020202020204" pitchFamily="34" charset="0"/>
                        </a:rPr>
                        <a:t>List the main strengths of your team:</a:t>
                      </a:r>
                    </a:p>
                    <a:p>
                      <a:endParaRPr lang="en-GB" sz="1400">
                        <a:latin typeface="Century Gothic" panose="020B0502020202020204" pitchFamily="34" charset="0"/>
                      </a:endParaRPr>
                    </a:p>
                  </a:txBody>
                  <a:tcPr marL="112529" marR="112529" marT="45739" marB="457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826349">
                <a:tc>
                  <a:txBody>
                    <a:bodyPr/>
                    <a:lstStyle/>
                    <a:p>
                      <a:pPr marL="0" marR="0" indent="0" algn="l" defTabSz="979688" rtl="0" eaLnBrk="1" fontAlgn="auto" latinLnBrk="0" hangingPunct="1">
                        <a:lnSpc>
                          <a:spcPct val="100000"/>
                        </a:lnSpc>
                        <a:spcBef>
                          <a:spcPts val="0"/>
                        </a:spcBef>
                        <a:spcAft>
                          <a:spcPts val="0"/>
                        </a:spcAft>
                        <a:buClrTx/>
                        <a:buSzTx/>
                        <a:buFontTx/>
                        <a:buNone/>
                        <a:tabLst/>
                        <a:defRPr/>
                      </a:pPr>
                      <a:r>
                        <a:rPr lang="en-US" sz="1400">
                          <a:latin typeface="Century Gothic" panose="020B0502020202020204" pitchFamily="34" charset="0"/>
                        </a:rPr>
                        <a:t>List your team’s main development areas and the challenges they create:</a:t>
                      </a:r>
                    </a:p>
                    <a:p>
                      <a:endParaRPr lang="en-GB" sz="1400">
                        <a:latin typeface="Century Gothic" panose="020B0502020202020204" pitchFamily="34" charset="0"/>
                      </a:endParaRPr>
                    </a:p>
                  </a:txBody>
                  <a:tcPr marL="112529" marR="112529" marT="45739" marB="457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1224496">
                <a:tc>
                  <a:txBody>
                    <a:bodyPr/>
                    <a:lstStyle/>
                    <a:p>
                      <a:pPr marL="0" marR="0" indent="0" algn="l" defTabSz="979688" rtl="0" eaLnBrk="1" fontAlgn="auto" latinLnBrk="0" hangingPunct="1">
                        <a:lnSpc>
                          <a:spcPct val="100000"/>
                        </a:lnSpc>
                        <a:spcBef>
                          <a:spcPts val="0"/>
                        </a:spcBef>
                        <a:spcAft>
                          <a:spcPts val="0"/>
                        </a:spcAft>
                        <a:buClrTx/>
                        <a:buSzTx/>
                        <a:buFontTx/>
                        <a:buNone/>
                        <a:tabLst/>
                        <a:defRPr/>
                      </a:pPr>
                      <a:r>
                        <a:rPr lang="en-US" sz="1400">
                          <a:latin typeface="Century Gothic" panose="020B0502020202020204" pitchFamily="34" charset="0"/>
                        </a:rPr>
                        <a:t>Identify the key issues that your team members should bear in mind. </a:t>
                      </a:r>
                      <a:r>
                        <a:rPr lang="en-US" sz="1200">
                          <a:latin typeface="Century Gothic" panose="020B0502020202020204" pitchFamily="34" charset="0"/>
                        </a:rPr>
                        <a:t>(</a:t>
                      </a:r>
                      <a:r>
                        <a:rPr lang="en-US" sz="1200" kern="1200">
                          <a:solidFill>
                            <a:schemeClr val="dk1"/>
                          </a:solidFill>
                          <a:effectLst/>
                          <a:latin typeface="Century Gothic" panose="020B0502020202020204" pitchFamily="34" charset="0"/>
                          <a:ea typeface="+mn-ea"/>
                          <a:cs typeface="+mn-cs"/>
                        </a:rPr>
                        <a:t>Consider, for example, whether there might be a concentration of styles, a lack of styles, or too much emphasis on the strengths of a particular style or styles, i.e., where a strength may become a weakness, and so on).</a:t>
                      </a:r>
                      <a:endParaRPr lang="en-GB" sz="1200">
                        <a:latin typeface="Century Gothic" panose="020B0502020202020204" pitchFamily="34" charset="0"/>
                      </a:endParaRPr>
                    </a:p>
                  </a:txBody>
                  <a:tcPr marL="112529" marR="112529" marT="45739" marB="457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826349">
                <a:tc>
                  <a:txBody>
                    <a:bodyPr/>
                    <a:lstStyle/>
                    <a:p>
                      <a:pPr marL="0" marR="0" indent="0" algn="l" defTabSz="979688" rtl="0" eaLnBrk="1" fontAlgn="auto" latinLnBrk="0" hangingPunct="1">
                        <a:lnSpc>
                          <a:spcPct val="100000"/>
                        </a:lnSpc>
                        <a:spcBef>
                          <a:spcPts val="0"/>
                        </a:spcBef>
                        <a:spcAft>
                          <a:spcPts val="0"/>
                        </a:spcAft>
                        <a:buClrTx/>
                        <a:buSzTx/>
                        <a:buFontTx/>
                        <a:buNone/>
                        <a:tabLst/>
                        <a:defRPr/>
                      </a:pPr>
                      <a:r>
                        <a:rPr lang="en-US" sz="1400">
                          <a:latin typeface="Century Gothic" panose="020B0502020202020204" pitchFamily="34" charset="0"/>
                        </a:rPr>
                        <a:t>Identify some of the potential pitfalls your team should be wary of.</a:t>
                      </a:r>
                    </a:p>
                    <a:p>
                      <a:endParaRPr lang="en-GB" sz="1400">
                        <a:latin typeface="Century Gothic" panose="020B0502020202020204" pitchFamily="34" charset="0"/>
                      </a:endParaRPr>
                    </a:p>
                  </a:txBody>
                  <a:tcPr marL="112529" marR="112529" marT="45739" marB="457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826349">
                <a:tc>
                  <a:txBody>
                    <a:bodyPr/>
                    <a:lstStyle/>
                    <a:p>
                      <a:pPr marL="0" marR="0" indent="0" algn="l" defTabSz="979688" rtl="0" eaLnBrk="1" fontAlgn="auto" latinLnBrk="0" hangingPunct="1">
                        <a:lnSpc>
                          <a:spcPct val="100000"/>
                        </a:lnSpc>
                        <a:spcBef>
                          <a:spcPts val="0"/>
                        </a:spcBef>
                        <a:spcAft>
                          <a:spcPts val="0"/>
                        </a:spcAft>
                        <a:buClrTx/>
                        <a:buSzTx/>
                        <a:buFontTx/>
                        <a:buNone/>
                        <a:tabLst/>
                        <a:defRPr/>
                      </a:pPr>
                      <a:r>
                        <a:rPr lang="en-US" sz="1400">
                          <a:latin typeface="Century Gothic" panose="020B0502020202020204" pitchFamily="34" charset="0"/>
                        </a:rPr>
                        <a:t>Suggest how your team could avoid these pitfalls. </a:t>
                      </a:r>
                      <a:endParaRPr lang="en-GB" sz="1400">
                        <a:latin typeface="Century Gothic" panose="020B0502020202020204" pitchFamily="34" charset="0"/>
                      </a:endParaRPr>
                    </a:p>
                    <a:p>
                      <a:endParaRPr lang="en-GB" sz="1400">
                        <a:latin typeface="Century Gothic" panose="020B0502020202020204" pitchFamily="34" charset="0"/>
                      </a:endParaRPr>
                    </a:p>
                  </a:txBody>
                  <a:tcPr marL="112529" marR="112529" marT="45739" marB="45739">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bl>
          </a:graphicData>
        </a:graphic>
      </p:graphicFrame>
      <p:grpSp>
        <p:nvGrpSpPr>
          <p:cNvPr id="6" name="Group 5">
            <a:extLst>
              <a:ext uri="{FF2B5EF4-FFF2-40B4-BE49-F238E27FC236}">
                <a16:creationId xmlns:a16="http://schemas.microsoft.com/office/drawing/2014/main" id="{F765A97F-6016-1B86-6FA9-9F1B6F00B84A}"/>
              </a:ext>
            </a:extLst>
          </p:cNvPr>
          <p:cNvGrpSpPr>
            <a:grpSpLocks/>
          </p:cNvGrpSpPr>
          <p:nvPr/>
        </p:nvGrpSpPr>
        <p:grpSpPr bwMode="auto">
          <a:xfrm>
            <a:off x="8458200" y="2644775"/>
            <a:ext cx="3355975" cy="3443288"/>
            <a:chOff x="6447066" y="952277"/>
            <a:chExt cx="4967583" cy="5099050"/>
          </a:xfrm>
        </p:grpSpPr>
        <p:pic>
          <p:nvPicPr>
            <p:cNvPr id="239639" name="Obraz 9">
              <a:extLst>
                <a:ext uri="{FF2B5EF4-FFF2-40B4-BE49-F238E27FC236}">
                  <a16:creationId xmlns:a16="http://schemas.microsoft.com/office/drawing/2014/main" id="{2F84252B-4745-E4BD-7E3F-00CEE324D61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47066" y="952277"/>
              <a:ext cx="4967583" cy="509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Oval 8">
              <a:extLst>
                <a:ext uri="{FF2B5EF4-FFF2-40B4-BE49-F238E27FC236}">
                  <a16:creationId xmlns:a16="http://schemas.microsoft.com/office/drawing/2014/main" id="{45886166-7F05-2619-D5D5-2CC4A73BFB69}"/>
                </a:ext>
              </a:extLst>
            </p:cNvPr>
            <p:cNvSpPr/>
            <p:nvPr/>
          </p:nvSpPr>
          <p:spPr>
            <a:xfrm>
              <a:off x="7958020" y="2468593"/>
              <a:ext cx="143340" cy="14575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10" name="Oval 9">
              <a:extLst>
                <a:ext uri="{FF2B5EF4-FFF2-40B4-BE49-F238E27FC236}">
                  <a16:creationId xmlns:a16="http://schemas.microsoft.com/office/drawing/2014/main" id="{007FFAAF-5657-3E98-8DDA-EFB28BC9C898}"/>
                </a:ext>
              </a:extLst>
            </p:cNvPr>
            <p:cNvSpPr/>
            <p:nvPr/>
          </p:nvSpPr>
          <p:spPr>
            <a:xfrm>
              <a:off x="7518598" y="3714557"/>
              <a:ext cx="143342" cy="143403"/>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11" name="Oval 10">
              <a:extLst>
                <a:ext uri="{FF2B5EF4-FFF2-40B4-BE49-F238E27FC236}">
                  <a16:creationId xmlns:a16="http://schemas.microsoft.com/office/drawing/2014/main" id="{83F5013B-29C7-B618-E220-32AB39B8AC81}"/>
                </a:ext>
              </a:extLst>
            </p:cNvPr>
            <p:cNvSpPr/>
            <p:nvPr/>
          </p:nvSpPr>
          <p:spPr>
            <a:xfrm>
              <a:off x="7812330" y="5042801"/>
              <a:ext cx="145691" cy="14340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12" name="Oval 11">
              <a:extLst>
                <a:ext uri="{FF2B5EF4-FFF2-40B4-BE49-F238E27FC236}">
                  <a16:creationId xmlns:a16="http://schemas.microsoft.com/office/drawing/2014/main" id="{A7ACD5CC-5239-27A6-E6B4-848ABDD9CD58}"/>
                </a:ext>
              </a:extLst>
            </p:cNvPr>
            <p:cNvSpPr/>
            <p:nvPr/>
          </p:nvSpPr>
          <p:spPr>
            <a:xfrm>
              <a:off x="9175243" y="4711328"/>
              <a:ext cx="143340" cy="143403"/>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sp>
          <p:nvSpPr>
            <p:cNvPr id="13" name="Oval 12">
              <a:extLst>
                <a:ext uri="{FF2B5EF4-FFF2-40B4-BE49-F238E27FC236}">
                  <a16:creationId xmlns:a16="http://schemas.microsoft.com/office/drawing/2014/main" id="{0C0A488F-1788-012B-D89F-DE1E819978A2}"/>
                </a:ext>
              </a:extLst>
            </p:cNvPr>
            <p:cNvSpPr/>
            <p:nvPr/>
          </p:nvSpPr>
          <p:spPr>
            <a:xfrm>
              <a:off x="9786204" y="2541469"/>
              <a:ext cx="143340" cy="14340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grpSp>
      <p:grpSp>
        <p:nvGrpSpPr>
          <p:cNvPr id="14" name="Group 13">
            <a:extLst>
              <a:ext uri="{FF2B5EF4-FFF2-40B4-BE49-F238E27FC236}">
                <a16:creationId xmlns:a16="http://schemas.microsoft.com/office/drawing/2014/main" id="{BB2C2913-64E9-E66D-F5B6-1ACF8FEE0469}"/>
              </a:ext>
            </a:extLst>
          </p:cNvPr>
          <p:cNvGrpSpPr>
            <a:grpSpLocks/>
          </p:cNvGrpSpPr>
          <p:nvPr/>
        </p:nvGrpSpPr>
        <p:grpSpPr bwMode="auto">
          <a:xfrm>
            <a:off x="4684713" y="107950"/>
            <a:ext cx="1008062" cy="773113"/>
            <a:chOff x="939800" y="783673"/>
            <a:chExt cx="1308101" cy="1002532"/>
          </a:xfrm>
        </p:grpSpPr>
        <p:pic>
          <p:nvPicPr>
            <p:cNvPr id="15" name="Picture 14">
              <a:extLst>
                <a:ext uri="{FF2B5EF4-FFF2-40B4-BE49-F238E27FC236}">
                  <a16:creationId xmlns:a16="http://schemas.microsoft.com/office/drawing/2014/main" id="{39586724-51B7-0E74-13EE-37D66C901530}"/>
                </a:ext>
              </a:extLst>
            </p:cNvPr>
            <p:cNvPicPr>
              <a:picLocks noChangeAspect="1"/>
            </p:cNvPicPr>
            <p:nvPr/>
          </p:nvPicPr>
          <p:blipFill>
            <a:blip r:embed="rId4" cstate="print">
              <a:duotone>
                <a:schemeClr val="accent3">
                  <a:shade val="45000"/>
                  <a:satMod val="135000"/>
                </a:schemeClr>
                <a:prstClr val="white"/>
              </a:duotone>
            </a:blip>
            <a:stretch>
              <a:fillRect/>
            </a:stretch>
          </p:blipFill>
          <p:spPr>
            <a:xfrm flipH="1">
              <a:off x="1257605" y="783673"/>
              <a:ext cx="990296" cy="990296"/>
            </a:xfrm>
            <a:prstGeom prst="rect">
              <a:avLst/>
            </a:prstGeom>
            <a:ln>
              <a:noFill/>
            </a:ln>
          </p:spPr>
        </p:pic>
        <p:sp>
          <p:nvSpPr>
            <p:cNvPr id="16" name="Oval 15">
              <a:extLst>
                <a:ext uri="{FF2B5EF4-FFF2-40B4-BE49-F238E27FC236}">
                  <a16:creationId xmlns:a16="http://schemas.microsoft.com/office/drawing/2014/main" id="{32808746-C735-DF16-349B-DD1857A32686}"/>
                </a:ext>
              </a:extLst>
            </p:cNvPr>
            <p:cNvSpPr/>
            <p:nvPr/>
          </p:nvSpPr>
          <p:spPr>
            <a:xfrm>
              <a:off x="939800" y="1740916"/>
              <a:ext cx="1308101" cy="45289"/>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en-GB"/>
            </a:p>
          </p:txBody>
        </p:sp>
      </p:gr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1+#ppt_w/2"/>
                                          </p:val>
                                        </p:tav>
                                        <p:tav tm="100000">
                                          <p:val>
                                            <p:strVal val="#ppt_x"/>
                                          </p:val>
                                        </p:tav>
                                      </p:tavLst>
                                    </p:anim>
                                    <p:anim calcmode="lin" valueType="num">
                                      <p:cBhvr additive="base">
                                        <p:cTn id="8" dur="500" fill="hold"/>
                                        <p:tgtEl>
                                          <p:spTgt spid="14"/>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1" presetClass="entr" presetSubtype="1" fill="hold" nodeType="after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heel(1)">
                                      <p:cBhvr>
                                        <p:cTn id="12" dur="2000"/>
                                        <p:tgtEl>
                                          <p:spTgt spid="6"/>
                                        </p:tgtEl>
                                      </p:cBhvr>
                                    </p:animEffect>
                                  </p:childTnLst>
                                </p:cTn>
                              </p:par>
                            </p:childTnLst>
                          </p:cTn>
                        </p:par>
                        <p:par>
                          <p:cTn id="13" fill="hold" nodeType="afterGroup">
                            <p:stCondLst>
                              <p:cond delay="2500"/>
                            </p:stCondLst>
                            <p:childTnLst>
                              <p:par>
                                <p:cTn id="14" presetID="10" presetClass="entr" presetSubtype="0" fill="hold"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fade">
                                      <p:cBhvr>
                                        <p:cTn id="16"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BB59877B-B0F7-88EE-EA77-35087A9EC894}"/>
              </a:ext>
            </a:extLst>
          </p:cNvPr>
          <p:cNvSpPr>
            <a:spLocks noGrp="1" noChangeArrowheads="1"/>
          </p:cNvSpPr>
          <p:nvPr>
            <p:ph type="ctrTitle" idx="4294967295"/>
          </p:nvPr>
        </p:nvSpPr>
        <p:spPr bwMode="auto">
          <a:xfrm>
            <a:off x="4727575" y="3357563"/>
            <a:ext cx="3240088" cy="6477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l" eaLnBrk="1" hangingPunct="1"/>
            <a:r>
              <a:rPr lang="en-NZ" altLang="en-US" sz="3600" b="1">
                <a:solidFill>
                  <a:srgbClr val="7BC716"/>
                </a:solidFill>
                <a:latin typeface="Century Gothic" panose="020B0502020202020204" pitchFamily="34" charset="0"/>
              </a:rPr>
              <a:t>Team Tasking</a:t>
            </a:r>
            <a:endParaRPr lang="en-GB" altLang="en-US" sz="3600" b="1">
              <a:solidFill>
                <a:srgbClr val="7BC716"/>
              </a:solidFill>
              <a:latin typeface="Century Gothic" panose="020B0502020202020204" pitchFamily="34" charset="0"/>
            </a:endParaRPr>
          </a:p>
        </p:txBody>
      </p:sp>
      <p:sp>
        <p:nvSpPr>
          <p:cNvPr id="5" name="Symbol zastępczy tekstu 2">
            <a:extLst>
              <a:ext uri="{FF2B5EF4-FFF2-40B4-BE49-F238E27FC236}">
                <a16:creationId xmlns:a16="http://schemas.microsoft.com/office/drawing/2014/main" id="{FB53769F-AA83-6712-0EFF-5B9C820BB075}"/>
              </a:ext>
            </a:extLst>
          </p:cNvPr>
          <p:cNvSpPr txBox="1">
            <a:spLocks/>
          </p:cNvSpPr>
          <p:nvPr/>
        </p:nvSpPr>
        <p:spPr>
          <a:xfrm>
            <a:off x="4727575" y="4017963"/>
            <a:ext cx="4217988" cy="708025"/>
          </a:xfrm>
          <a:prstGeom prst="rect">
            <a:avLst/>
          </a:prstGeom>
        </p:spPr>
        <p:txBody>
          <a:bodyPr/>
          <a:lstStyle>
            <a:lvl1pPr marL="340463" indent="-340463" algn="l" defTabSz="907864"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37599" indent="-283701" algn="l" defTabSz="907864"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34797" indent="-226975" algn="l" defTabSz="907864"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588672"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42570"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496473"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50374"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04275"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58177" indent="-226975" algn="l" defTabSz="907864"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spcAft>
                <a:spcPts val="0"/>
              </a:spcAft>
              <a:buFont typeface="Arial" panose="020B0604020202020204" pitchFamily="34" charset="0"/>
              <a:buNone/>
              <a:defRPr/>
            </a:pPr>
            <a:r>
              <a:rPr lang="en-NZ" dirty="0">
                <a:solidFill>
                  <a:schemeClr val="accent6">
                    <a:lumMod val="50000"/>
                  </a:schemeClr>
                </a:solidFill>
                <a:latin typeface="Century Gothic" panose="020B0502020202020204" pitchFamily="34" charset="0"/>
              </a:rPr>
              <a:t>Extended DISC®</a:t>
            </a:r>
            <a:endParaRPr lang="pl-PL" dirty="0">
              <a:solidFill>
                <a:schemeClr val="accent6">
                  <a:lumMod val="50000"/>
                </a:schemeClr>
              </a:solidFill>
              <a:latin typeface="Century Gothic" panose="020B0502020202020204" pitchFamily="34" charset="0"/>
            </a:endParaRPr>
          </a:p>
        </p:txBody>
      </p:sp>
    </p:spTree>
  </p:cSld>
  <p:clrMapOvr>
    <a:masterClrMapping/>
  </p:clrMapOvr>
  <p:transition advClick="0">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with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0-#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ppt_x"/>
                                          </p:val>
                                        </p:tav>
                                        <p:tav tm="100000">
                                          <p:val>
                                            <p:strVal val="#ppt_x"/>
                                          </p:val>
                                        </p:tav>
                                      </p:tavLst>
                                    </p:anim>
                                    <p:anim calcmode="lin" valueType="num">
                                      <p:cBhvr additive="base">
                                        <p:cTn id="1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build="p"/>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4" name="Text Placeholder 1">
            <a:extLst>
              <a:ext uri="{FF2B5EF4-FFF2-40B4-BE49-F238E27FC236}">
                <a16:creationId xmlns:a16="http://schemas.microsoft.com/office/drawing/2014/main" id="{47E3A7C4-4A74-F321-AEFF-2EC63AD28A73}"/>
              </a:ext>
            </a:extLst>
          </p:cNvPr>
          <p:cNvSpPr>
            <a:spLocks noGrp="1" noChangeArrowheads="1"/>
          </p:cNvSpPr>
          <p:nvPr>
            <p:ph type="body" sz="quarter" idx="4294967295"/>
          </p:nvPr>
        </p:nvSpPr>
        <p:spPr bwMode="auto">
          <a:xfrm>
            <a:off x="334963" y="188913"/>
            <a:ext cx="9658350" cy="4000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a:latin typeface="Century Gothic" panose="020B0502020202020204" pitchFamily="34" charset="0"/>
              </a:rPr>
              <a:t>Teams: What is Team Tasking?</a:t>
            </a:r>
            <a:endParaRPr lang="en-GB" altLang="en-US" sz="1800">
              <a:latin typeface="Century Gothic" panose="020B0502020202020204" pitchFamily="34" charset="0"/>
            </a:endParaRPr>
          </a:p>
        </p:txBody>
      </p:sp>
      <p:sp>
        <p:nvSpPr>
          <p:cNvPr id="5" name="Rounded Rectangle 4">
            <a:extLst>
              <a:ext uri="{FF2B5EF4-FFF2-40B4-BE49-F238E27FC236}">
                <a16:creationId xmlns:a16="http://schemas.microsoft.com/office/drawing/2014/main" id="{388061B9-D580-D0CC-3F91-7FD5C9C6A369}"/>
              </a:ext>
            </a:extLst>
          </p:cNvPr>
          <p:cNvSpPr>
            <a:spLocks noChangeArrowheads="1"/>
          </p:cNvSpPr>
          <p:nvPr/>
        </p:nvSpPr>
        <p:spPr bwMode="auto">
          <a:xfrm>
            <a:off x="7175500" y="2357438"/>
            <a:ext cx="4176713" cy="2962509"/>
          </a:xfrm>
          <a:prstGeom prst="roundRect">
            <a:avLst>
              <a:gd name="adj" fmla="val 16667"/>
            </a:avLst>
          </a:prstGeom>
          <a:noFill/>
          <a:ln w="9525">
            <a:solidFill>
              <a:srgbClr val="7BC716"/>
            </a:solidFill>
            <a:round/>
            <a:headEnd/>
            <a:tailEnd/>
          </a:ln>
          <a:extLst>
            <a:ext uri="{909E8E84-426E-40DD-AFC4-6F175D3DCCD1}">
              <a14:hiddenFill xmlns:a14="http://schemas.microsoft.com/office/drawing/2010/main">
                <a:solidFill>
                  <a:srgbClr val="FFFFFF"/>
                </a:solidFill>
              </a14:hiddenFill>
            </a:ext>
          </a:extLst>
        </p:spPr>
        <p:txBody>
          <a:bodyPr lIns="91434" tIns="45718" rIns="91434" bIns="45718">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spcAft>
                <a:spcPts val="1800"/>
              </a:spcAft>
            </a:pPr>
            <a:r>
              <a:rPr lang="en-US" altLang="en-US" sz="2400" dirty="0">
                <a:latin typeface="Century Gothic" panose="020B0502020202020204" pitchFamily="34" charset="0"/>
                <a:cs typeface="Arial" panose="020B0604020202020204" pitchFamily="34" charset="0"/>
              </a:rPr>
              <a:t>Team Tasking involves assessing what needs to be done to achieve team goals and </a:t>
            </a:r>
            <a:br>
              <a:rPr lang="en-US" altLang="en-US" sz="2400" dirty="0">
                <a:latin typeface="Century Gothic" panose="020B0502020202020204" pitchFamily="34" charset="0"/>
                <a:cs typeface="Arial" panose="020B0604020202020204" pitchFamily="34" charset="0"/>
              </a:rPr>
            </a:br>
            <a:r>
              <a:rPr lang="en-US" altLang="en-US" sz="2400" dirty="0">
                <a:latin typeface="Century Gothic" panose="020B0502020202020204" pitchFamily="34" charset="0"/>
                <a:cs typeface="Arial" panose="020B0604020202020204" pitchFamily="34" charset="0"/>
              </a:rPr>
              <a:t>then using the Extended DISC</a:t>
            </a:r>
            <a:r>
              <a:rPr lang="en-US" altLang="en-US" sz="2400" baseline="30000" dirty="0">
                <a:latin typeface="Century Gothic" panose="020B0502020202020204" pitchFamily="34" charset="0"/>
                <a:cs typeface="Arial" panose="020B0604020202020204" pitchFamily="34" charset="0"/>
              </a:rPr>
              <a:t>® </a:t>
            </a:r>
            <a:r>
              <a:rPr lang="en-US" altLang="en-US" sz="2400" dirty="0">
                <a:latin typeface="Century Gothic" panose="020B0502020202020204" pitchFamily="34" charset="0"/>
                <a:cs typeface="Arial" panose="020B0604020202020204" pitchFamily="34" charset="0"/>
              </a:rPr>
              <a:t>Diamond to find the best fit for each task.</a:t>
            </a:r>
            <a:endParaRPr lang="en-NZ" altLang="en-US" sz="2400" dirty="0">
              <a:latin typeface="Century Gothic" panose="020B0502020202020204" pitchFamily="34" charset="0"/>
              <a:cs typeface="Arial" panose="020B0604020202020204" pitchFamily="34" charset="0"/>
            </a:endParaRPr>
          </a:p>
        </p:txBody>
      </p:sp>
      <p:grpSp>
        <p:nvGrpSpPr>
          <p:cNvPr id="6" name="Grupa 2">
            <a:extLst>
              <a:ext uri="{FF2B5EF4-FFF2-40B4-BE49-F238E27FC236}">
                <a16:creationId xmlns:a16="http://schemas.microsoft.com/office/drawing/2014/main" id="{5DA4E2C6-4934-C094-54B5-86CE0ADAFD1F}"/>
              </a:ext>
            </a:extLst>
          </p:cNvPr>
          <p:cNvGrpSpPr/>
          <p:nvPr/>
        </p:nvGrpSpPr>
        <p:grpSpPr>
          <a:xfrm>
            <a:off x="-647700" y="981523"/>
            <a:ext cx="6598890" cy="648072"/>
            <a:chOff x="6096000" y="4628233"/>
            <a:chExt cx="8519685" cy="830997"/>
          </a:xfrm>
          <a:solidFill>
            <a:srgbClr val="7BC716"/>
          </a:solidFill>
        </p:grpSpPr>
        <p:sp>
          <p:nvSpPr>
            <p:cNvPr id="7" name="Prostokąt zaokrąglony 3">
              <a:extLst>
                <a:ext uri="{FF2B5EF4-FFF2-40B4-BE49-F238E27FC236}">
                  <a16:creationId xmlns:a16="http://schemas.microsoft.com/office/drawing/2014/main" id="{BF35C604-2CD0-9B88-3292-AE94198BFBD4}"/>
                </a:ext>
              </a:extLst>
            </p:cNvPr>
            <p:cNvSpPr/>
            <p:nvPr/>
          </p:nvSpPr>
          <p:spPr>
            <a:xfrm>
              <a:off x="6096000" y="4628233"/>
              <a:ext cx="8519685" cy="830997"/>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defTabSz="913203" eaLnBrk="1" fontAlgn="auto" hangingPunct="1">
                <a:spcBef>
                  <a:spcPts val="0"/>
                </a:spcBef>
                <a:spcAft>
                  <a:spcPts val="0"/>
                </a:spcAft>
                <a:defRPr/>
              </a:pPr>
              <a:endParaRPr lang="pl-PL" sz="1600">
                <a:latin typeface="Century Gothic" panose="020B0502020202020204" pitchFamily="34" charset="0"/>
              </a:endParaRPr>
            </a:p>
          </p:txBody>
        </p:sp>
        <p:sp>
          <p:nvSpPr>
            <p:cNvPr id="8" name="TextBox 91">
              <a:extLst>
                <a:ext uri="{FF2B5EF4-FFF2-40B4-BE49-F238E27FC236}">
                  <a16:creationId xmlns:a16="http://schemas.microsoft.com/office/drawing/2014/main" id="{C5270967-FA8D-AB1C-5881-82BCD0FCAD81}"/>
                </a:ext>
              </a:extLst>
            </p:cNvPr>
            <p:cNvSpPr txBox="1"/>
            <p:nvPr/>
          </p:nvSpPr>
          <p:spPr>
            <a:xfrm>
              <a:off x="6482461" y="4741041"/>
              <a:ext cx="7854320" cy="513045"/>
            </a:xfrm>
            <a:prstGeom prst="rect">
              <a:avLst/>
            </a:prstGeom>
            <a:noFill/>
          </p:spPr>
          <p:txBody>
            <a:bodyPr>
              <a:spAutoFit/>
            </a:bodyPr>
            <a:lstStyle/>
            <a:p>
              <a:pPr algn="r" defTabSz="913203" eaLnBrk="1" fontAlgn="auto" hangingPunct="1">
                <a:spcBef>
                  <a:spcPts val="0"/>
                </a:spcBef>
                <a:spcAft>
                  <a:spcPts val="0"/>
                </a:spcAft>
                <a:defRPr/>
              </a:pPr>
              <a:r>
                <a:rPr lang="en-NZ" sz="2000" b="1">
                  <a:solidFill>
                    <a:schemeClr val="bg1"/>
                  </a:solidFill>
                  <a:latin typeface="Century Gothic" panose="020B0502020202020204" pitchFamily="34" charset="0"/>
                </a:rPr>
                <a:t>Team Tasking can answer Questions like…</a:t>
              </a:r>
              <a:endParaRPr lang="en-US" sz="2000" b="1">
                <a:solidFill>
                  <a:schemeClr val="bg1"/>
                </a:solidFill>
                <a:latin typeface="Century Gothic" panose="020B0502020202020204" pitchFamily="34" charset="0"/>
              </a:endParaRPr>
            </a:p>
          </p:txBody>
        </p:sp>
      </p:grpSp>
      <p:grpSp>
        <p:nvGrpSpPr>
          <p:cNvPr id="9" name="Grupa 9">
            <a:extLst>
              <a:ext uri="{FF2B5EF4-FFF2-40B4-BE49-F238E27FC236}">
                <a16:creationId xmlns:a16="http://schemas.microsoft.com/office/drawing/2014/main" id="{5F708BFE-EDA4-F741-096F-8DB68FCD2729}"/>
              </a:ext>
            </a:extLst>
          </p:cNvPr>
          <p:cNvGrpSpPr>
            <a:grpSpLocks/>
          </p:cNvGrpSpPr>
          <p:nvPr/>
        </p:nvGrpSpPr>
        <p:grpSpPr bwMode="auto">
          <a:xfrm>
            <a:off x="617538" y="2011363"/>
            <a:ext cx="5334000" cy="1073150"/>
            <a:chOff x="616783" y="2277747"/>
            <a:chExt cx="5334407" cy="1073125"/>
          </a:xfrm>
        </p:grpSpPr>
        <p:sp>
          <p:nvSpPr>
            <p:cNvPr id="243726" name="Rectangle 33">
              <a:extLst>
                <a:ext uri="{FF2B5EF4-FFF2-40B4-BE49-F238E27FC236}">
                  <a16:creationId xmlns:a16="http://schemas.microsoft.com/office/drawing/2014/main" id="{B5CA337F-FEF5-02E2-800E-B6E6A30C822E}"/>
                </a:ext>
              </a:extLst>
            </p:cNvPr>
            <p:cNvSpPr>
              <a:spLocks noChangeArrowheads="1"/>
            </p:cNvSpPr>
            <p:nvPr/>
          </p:nvSpPr>
          <p:spPr bwMode="auto">
            <a:xfrm>
              <a:off x="1069717" y="2307673"/>
              <a:ext cx="4743278" cy="1013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9067" tIns="44537" rIns="89067" bIns="44537">
              <a:spAutoFit/>
            </a:bodyPr>
            <a:lstStyle>
              <a:lvl1pPr defTabSz="1470025">
                <a:defRPr>
                  <a:solidFill>
                    <a:schemeClr val="tx1"/>
                  </a:solidFill>
                  <a:latin typeface="Calibri" panose="020F0502020204030204" pitchFamily="34" charset="0"/>
                </a:defRPr>
              </a:lvl1pPr>
              <a:lvl2pPr marL="742950" indent="-285750" defTabSz="1470025">
                <a:defRPr>
                  <a:solidFill>
                    <a:schemeClr val="tx1"/>
                  </a:solidFill>
                  <a:latin typeface="Calibri" panose="020F0502020204030204" pitchFamily="34" charset="0"/>
                </a:defRPr>
              </a:lvl2pPr>
              <a:lvl3pPr marL="1143000" indent="-228600" defTabSz="1470025">
                <a:defRPr>
                  <a:solidFill>
                    <a:schemeClr val="tx1"/>
                  </a:solidFill>
                  <a:latin typeface="Calibri" panose="020F0502020204030204" pitchFamily="34" charset="0"/>
                </a:defRPr>
              </a:lvl3pPr>
              <a:lvl4pPr marL="1600200" indent="-228600" defTabSz="1470025">
                <a:defRPr>
                  <a:solidFill>
                    <a:schemeClr val="tx1"/>
                  </a:solidFill>
                  <a:latin typeface="Calibri" panose="020F0502020204030204" pitchFamily="34" charset="0"/>
                </a:defRPr>
              </a:lvl4pPr>
              <a:lvl5pPr marL="2057400" indent="-228600" defTabSz="1470025">
                <a:defRPr>
                  <a:solidFill>
                    <a:schemeClr val="tx1"/>
                  </a:solidFill>
                  <a:latin typeface="Calibri" panose="020F0502020204030204" pitchFamily="34" charset="0"/>
                </a:defRPr>
              </a:lvl5pPr>
              <a:lvl6pPr marL="2514600" indent="-228600" defTabSz="1470025" eaLnBrk="0" fontAlgn="base" hangingPunct="0">
                <a:spcBef>
                  <a:spcPct val="0"/>
                </a:spcBef>
                <a:spcAft>
                  <a:spcPct val="0"/>
                </a:spcAft>
                <a:defRPr>
                  <a:solidFill>
                    <a:schemeClr val="tx1"/>
                  </a:solidFill>
                  <a:latin typeface="Calibri" panose="020F0502020204030204" pitchFamily="34" charset="0"/>
                </a:defRPr>
              </a:lvl6pPr>
              <a:lvl7pPr marL="2971800" indent="-228600" defTabSz="1470025" eaLnBrk="0" fontAlgn="base" hangingPunct="0">
                <a:spcBef>
                  <a:spcPct val="0"/>
                </a:spcBef>
                <a:spcAft>
                  <a:spcPct val="0"/>
                </a:spcAft>
                <a:defRPr>
                  <a:solidFill>
                    <a:schemeClr val="tx1"/>
                  </a:solidFill>
                  <a:latin typeface="Calibri" panose="020F0502020204030204" pitchFamily="34" charset="0"/>
                </a:defRPr>
              </a:lvl7pPr>
              <a:lvl8pPr marL="3429000" indent="-228600" defTabSz="1470025" eaLnBrk="0" fontAlgn="base" hangingPunct="0">
                <a:spcBef>
                  <a:spcPct val="0"/>
                </a:spcBef>
                <a:spcAft>
                  <a:spcPct val="0"/>
                </a:spcAft>
                <a:defRPr>
                  <a:solidFill>
                    <a:schemeClr val="tx1"/>
                  </a:solidFill>
                  <a:latin typeface="Calibri" panose="020F0502020204030204" pitchFamily="34" charset="0"/>
                </a:defRPr>
              </a:lvl8pPr>
              <a:lvl9pPr marL="3886200" indent="-228600" defTabSz="1470025" eaLnBrk="0" fontAlgn="base" hangingPunct="0">
                <a:spcBef>
                  <a:spcPct val="0"/>
                </a:spcBef>
                <a:spcAft>
                  <a:spcPct val="0"/>
                </a:spcAft>
                <a:defRPr>
                  <a:solidFill>
                    <a:schemeClr val="tx1"/>
                  </a:solidFill>
                  <a:latin typeface="Calibri" panose="020F0502020204030204" pitchFamily="34" charset="0"/>
                </a:defRPr>
              </a:lvl9pPr>
            </a:lstStyle>
            <a:p>
              <a:pPr eaLnBrk="1" hangingPunct="1">
                <a:spcAft>
                  <a:spcPts val="1200"/>
                </a:spcAft>
              </a:pPr>
              <a:r>
                <a:rPr lang="en-US" altLang="en-US" sz="2000">
                  <a:solidFill>
                    <a:srgbClr val="000000"/>
                  </a:solidFill>
                  <a:latin typeface="Century Gothic" panose="020B0502020202020204" pitchFamily="34" charset="0"/>
                  <a:cs typeface="Arial" panose="020B0604020202020204" pitchFamily="34" charset="0"/>
                </a:rPr>
                <a:t>Are our team members the right people to perform the specific tasks expected of them? </a:t>
              </a:r>
            </a:p>
          </p:txBody>
        </p:sp>
        <p:grpSp>
          <p:nvGrpSpPr>
            <p:cNvPr id="243727" name="Grupa 5">
              <a:extLst>
                <a:ext uri="{FF2B5EF4-FFF2-40B4-BE49-F238E27FC236}">
                  <a16:creationId xmlns:a16="http://schemas.microsoft.com/office/drawing/2014/main" id="{BF6C05F8-77A1-286B-A8C7-0C2211E89AE9}"/>
                </a:ext>
              </a:extLst>
            </p:cNvPr>
            <p:cNvGrpSpPr>
              <a:grpSpLocks/>
            </p:cNvGrpSpPr>
            <p:nvPr/>
          </p:nvGrpSpPr>
          <p:grpSpPr bwMode="auto">
            <a:xfrm>
              <a:off x="616783" y="2277747"/>
              <a:ext cx="5334407" cy="1073125"/>
              <a:chOff x="616783" y="2277747"/>
              <a:chExt cx="5334407" cy="1073125"/>
            </a:xfrm>
          </p:grpSpPr>
          <p:sp>
            <p:nvSpPr>
              <p:cNvPr id="12" name="Prostokąt zaokrąglony 22">
                <a:extLst>
                  <a:ext uri="{FF2B5EF4-FFF2-40B4-BE49-F238E27FC236}">
                    <a16:creationId xmlns:a16="http://schemas.microsoft.com/office/drawing/2014/main" id="{95ACAF91-9AE0-7B0B-F42E-5BFE6920A68C}"/>
                  </a:ext>
                </a:extLst>
              </p:cNvPr>
              <p:cNvSpPr/>
              <p:nvPr/>
            </p:nvSpPr>
            <p:spPr>
              <a:xfrm>
                <a:off x="616783" y="2277747"/>
                <a:ext cx="5334407" cy="1073125"/>
              </a:xfrm>
              <a:prstGeom prst="roundRect">
                <a:avLst/>
              </a:prstGeom>
              <a:noFill/>
              <a:ln w="19050">
                <a:solidFill>
                  <a:schemeClr val="bg1">
                    <a:lumMod val="6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0" tIns="0" rIns="0" bIns="0" spcCol="1270" anchor="ctr"/>
              <a:lstStyle/>
              <a:p>
                <a:pPr algn="ctr" defTabSz="800100" eaLnBrk="1" fontAlgn="auto" hangingPunct="1">
                  <a:lnSpc>
                    <a:spcPct val="90000"/>
                  </a:lnSpc>
                  <a:spcAft>
                    <a:spcPct val="35000"/>
                  </a:spcAft>
                  <a:defRPr/>
                </a:pPr>
                <a:endParaRPr lang="pl-PL">
                  <a:solidFill>
                    <a:schemeClr val="tx1"/>
                  </a:solidFill>
                </a:endParaRPr>
              </a:p>
            </p:txBody>
          </p:sp>
          <p:sp>
            <p:nvSpPr>
              <p:cNvPr id="13" name="Prostokąt z rogami zaokrąglonymi z jednej strony 25">
                <a:extLst>
                  <a:ext uri="{FF2B5EF4-FFF2-40B4-BE49-F238E27FC236}">
                    <a16:creationId xmlns:a16="http://schemas.microsoft.com/office/drawing/2014/main" id="{089452D8-73C1-CB66-AF35-310DAD3BD656}"/>
                  </a:ext>
                </a:extLst>
              </p:cNvPr>
              <p:cNvSpPr/>
              <p:nvPr/>
            </p:nvSpPr>
            <p:spPr>
              <a:xfrm rot="16200000">
                <a:off x="306457" y="2588073"/>
                <a:ext cx="1073125" cy="452472"/>
              </a:xfrm>
              <a:prstGeom prst="round2SameRect">
                <a:avLst>
                  <a:gd name="adj1" fmla="val 38223"/>
                  <a:gd name="adj2" fmla="val 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anchor="ctr"/>
              <a:lstStyle/>
              <a:p>
                <a:pPr algn="ctr" defTabSz="913203" eaLnBrk="1" fontAlgn="auto" hangingPunct="1">
                  <a:spcBef>
                    <a:spcPts val="0"/>
                  </a:spcBef>
                  <a:spcAft>
                    <a:spcPts val="0"/>
                  </a:spcAft>
                  <a:defRPr/>
                </a:pPr>
                <a:r>
                  <a:rPr lang="pl-PL" sz="2000" b="1"/>
                  <a:t>1</a:t>
                </a:r>
              </a:p>
            </p:txBody>
          </p:sp>
        </p:grpSp>
      </p:grpSp>
      <p:grpSp>
        <p:nvGrpSpPr>
          <p:cNvPr id="14" name="Grupa 9">
            <a:extLst>
              <a:ext uri="{FF2B5EF4-FFF2-40B4-BE49-F238E27FC236}">
                <a16:creationId xmlns:a16="http://schemas.microsoft.com/office/drawing/2014/main" id="{3046E99D-5102-5466-C42B-A6594FEA9E86}"/>
              </a:ext>
            </a:extLst>
          </p:cNvPr>
          <p:cNvGrpSpPr>
            <a:grpSpLocks/>
          </p:cNvGrpSpPr>
          <p:nvPr/>
        </p:nvGrpSpPr>
        <p:grpSpPr bwMode="auto">
          <a:xfrm>
            <a:off x="617538" y="3357563"/>
            <a:ext cx="5334000" cy="1800225"/>
            <a:chOff x="616783" y="2277747"/>
            <a:chExt cx="5334407" cy="1800202"/>
          </a:xfrm>
        </p:grpSpPr>
        <p:sp>
          <p:nvSpPr>
            <p:cNvPr id="243722" name="Rectangle 33">
              <a:extLst>
                <a:ext uri="{FF2B5EF4-FFF2-40B4-BE49-F238E27FC236}">
                  <a16:creationId xmlns:a16="http://schemas.microsoft.com/office/drawing/2014/main" id="{4D855470-25C9-8148-D778-3544401AF306}"/>
                </a:ext>
              </a:extLst>
            </p:cNvPr>
            <p:cNvSpPr>
              <a:spLocks noChangeArrowheads="1"/>
            </p:cNvSpPr>
            <p:nvPr/>
          </p:nvSpPr>
          <p:spPr bwMode="auto">
            <a:xfrm>
              <a:off x="1096033" y="2338936"/>
              <a:ext cx="4743278" cy="1628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9067" tIns="44537" rIns="89067" bIns="44537">
              <a:spAutoFit/>
            </a:bodyPr>
            <a:lstStyle>
              <a:lvl1pPr defTabSz="1470025">
                <a:defRPr>
                  <a:solidFill>
                    <a:schemeClr val="tx1"/>
                  </a:solidFill>
                  <a:latin typeface="Calibri" panose="020F0502020204030204" pitchFamily="34" charset="0"/>
                </a:defRPr>
              </a:lvl1pPr>
              <a:lvl2pPr marL="742950" indent="-285750" defTabSz="1470025">
                <a:defRPr>
                  <a:solidFill>
                    <a:schemeClr val="tx1"/>
                  </a:solidFill>
                  <a:latin typeface="Calibri" panose="020F0502020204030204" pitchFamily="34" charset="0"/>
                </a:defRPr>
              </a:lvl2pPr>
              <a:lvl3pPr marL="1143000" indent="-228600" defTabSz="1470025">
                <a:defRPr>
                  <a:solidFill>
                    <a:schemeClr val="tx1"/>
                  </a:solidFill>
                  <a:latin typeface="Calibri" panose="020F0502020204030204" pitchFamily="34" charset="0"/>
                </a:defRPr>
              </a:lvl3pPr>
              <a:lvl4pPr marL="1600200" indent="-228600" defTabSz="1470025">
                <a:defRPr>
                  <a:solidFill>
                    <a:schemeClr val="tx1"/>
                  </a:solidFill>
                  <a:latin typeface="Calibri" panose="020F0502020204030204" pitchFamily="34" charset="0"/>
                </a:defRPr>
              </a:lvl4pPr>
              <a:lvl5pPr marL="2057400" indent="-228600" defTabSz="1470025">
                <a:defRPr>
                  <a:solidFill>
                    <a:schemeClr val="tx1"/>
                  </a:solidFill>
                  <a:latin typeface="Calibri" panose="020F0502020204030204" pitchFamily="34" charset="0"/>
                </a:defRPr>
              </a:lvl5pPr>
              <a:lvl6pPr marL="2514600" indent="-228600" defTabSz="1470025" eaLnBrk="0" fontAlgn="base" hangingPunct="0">
                <a:spcBef>
                  <a:spcPct val="0"/>
                </a:spcBef>
                <a:spcAft>
                  <a:spcPct val="0"/>
                </a:spcAft>
                <a:defRPr>
                  <a:solidFill>
                    <a:schemeClr val="tx1"/>
                  </a:solidFill>
                  <a:latin typeface="Calibri" panose="020F0502020204030204" pitchFamily="34" charset="0"/>
                </a:defRPr>
              </a:lvl6pPr>
              <a:lvl7pPr marL="2971800" indent="-228600" defTabSz="1470025" eaLnBrk="0" fontAlgn="base" hangingPunct="0">
                <a:spcBef>
                  <a:spcPct val="0"/>
                </a:spcBef>
                <a:spcAft>
                  <a:spcPct val="0"/>
                </a:spcAft>
                <a:defRPr>
                  <a:solidFill>
                    <a:schemeClr val="tx1"/>
                  </a:solidFill>
                  <a:latin typeface="Calibri" panose="020F0502020204030204" pitchFamily="34" charset="0"/>
                </a:defRPr>
              </a:lvl7pPr>
              <a:lvl8pPr marL="3429000" indent="-228600" defTabSz="1470025" eaLnBrk="0" fontAlgn="base" hangingPunct="0">
                <a:spcBef>
                  <a:spcPct val="0"/>
                </a:spcBef>
                <a:spcAft>
                  <a:spcPct val="0"/>
                </a:spcAft>
                <a:defRPr>
                  <a:solidFill>
                    <a:schemeClr val="tx1"/>
                  </a:solidFill>
                  <a:latin typeface="Calibri" panose="020F0502020204030204" pitchFamily="34" charset="0"/>
                </a:defRPr>
              </a:lvl8pPr>
              <a:lvl9pPr marL="3886200" indent="-228600" defTabSz="1470025" eaLnBrk="0" fontAlgn="base" hangingPunct="0">
                <a:spcBef>
                  <a:spcPct val="0"/>
                </a:spcBef>
                <a:spcAft>
                  <a:spcPct val="0"/>
                </a:spcAft>
                <a:defRPr>
                  <a:solidFill>
                    <a:schemeClr val="tx1"/>
                  </a:solidFill>
                  <a:latin typeface="Calibri" panose="020F0502020204030204" pitchFamily="34" charset="0"/>
                </a:defRPr>
              </a:lvl9pPr>
            </a:lstStyle>
            <a:p>
              <a:pPr eaLnBrk="1" hangingPunct="1">
                <a:spcAft>
                  <a:spcPts val="1200"/>
                </a:spcAft>
              </a:pPr>
              <a:r>
                <a:rPr lang="en-US" altLang="en-US" sz="2000">
                  <a:solidFill>
                    <a:srgbClr val="000000"/>
                  </a:solidFill>
                  <a:latin typeface="Century Gothic" panose="020B0502020202020204" pitchFamily="34" charset="0"/>
                  <a:cs typeface="Arial" panose="020B0604020202020204" pitchFamily="34" charset="0"/>
                </a:rPr>
                <a:t>Have we matched the right tasks with the right people, so that they are working within their </a:t>
              </a:r>
              <a:r>
                <a:rPr lang="en-US" altLang="en-US" sz="2000" b="1" u="sng">
                  <a:solidFill>
                    <a:srgbClr val="000000"/>
                  </a:solidFill>
                  <a:latin typeface="Century Gothic" panose="020B0502020202020204" pitchFamily="34" charset="0"/>
                  <a:cs typeface="Arial" panose="020B0604020202020204" pitchFamily="34" charset="0"/>
                </a:rPr>
                <a:t>comfort zone </a:t>
              </a:r>
              <a:r>
                <a:rPr lang="en-US" altLang="en-US" sz="2000">
                  <a:solidFill>
                    <a:srgbClr val="000000"/>
                  </a:solidFill>
                  <a:latin typeface="Century Gothic" panose="020B0502020202020204" pitchFamily="34" charset="0"/>
                  <a:cs typeface="Arial" panose="020B0604020202020204" pitchFamily="34" charset="0"/>
                </a:rPr>
                <a:t>and therefore receiving the </a:t>
              </a:r>
              <a:r>
                <a:rPr lang="en-US" altLang="en-US" sz="2000" b="1" u="sng">
                  <a:solidFill>
                    <a:srgbClr val="000000"/>
                  </a:solidFill>
                  <a:latin typeface="Century Gothic" panose="020B0502020202020204" pitchFamily="34" charset="0"/>
                  <a:cs typeface="Arial" panose="020B0604020202020204" pitchFamily="34" charset="0"/>
                </a:rPr>
                <a:t>motivation</a:t>
              </a:r>
              <a:r>
                <a:rPr lang="en-US" altLang="en-US" sz="2000">
                  <a:solidFill>
                    <a:srgbClr val="000000"/>
                  </a:solidFill>
                  <a:latin typeface="Century Gothic" panose="020B0502020202020204" pitchFamily="34" charset="0"/>
                  <a:cs typeface="Arial" panose="020B0604020202020204" pitchFamily="34" charset="0"/>
                </a:rPr>
                <a:t> they need to succeed?</a:t>
              </a:r>
            </a:p>
          </p:txBody>
        </p:sp>
        <p:grpSp>
          <p:nvGrpSpPr>
            <p:cNvPr id="243723" name="Grupa 5">
              <a:extLst>
                <a:ext uri="{FF2B5EF4-FFF2-40B4-BE49-F238E27FC236}">
                  <a16:creationId xmlns:a16="http://schemas.microsoft.com/office/drawing/2014/main" id="{497DB45D-3E13-495A-A00E-3B2633EFD589}"/>
                </a:ext>
              </a:extLst>
            </p:cNvPr>
            <p:cNvGrpSpPr>
              <a:grpSpLocks/>
            </p:cNvGrpSpPr>
            <p:nvPr/>
          </p:nvGrpSpPr>
          <p:grpSpPr bwMode="auto">
            <a:xfrm>
              <a:off x="616783" y="2277747"/>
              <a:ext cx="5334407" cy="1800202"/>
              <a:chOff x="616783" y="2277747"/>
              <a:chExt cx="5334407" cy="1800202"/>
            </a:xfrm>
          </p:grpSpPr>
          <p:sp>
            <p:nvSpPr>
              <p:cNvPr id="17" name="Prostokąt zaokrąglony 22">
                <a:extLst>
                  <a:ext uri="{FF2B5EF4-FFF2-40B4-BE49-F238E27FC236}">
                    <a16:creationId xmlns:a16="http://schemas.microsoft.com/office/drawing/2014/main" id="{333DCB67-A2F2-867A-8F34-6BE9FFD0E467}"/>
                  </a:ext>
                </a:extLst>
              </p:cNvPr>
              <p:cNvSpPr/>
              <p:nvPr/>
            </p:nvSpPr>
            <p:spPr>
              <a:xfrm>
                <a:off x="616783" y="2277747"/>
                <a:ext cx="5334407" cy="1800202"/>
              </a:xfrm>
              <a:prstGeom prst="roundRect">
                <a:avLst/>
              </a:prstGeom>
              <a:noFill/>
              <a:ln w="19050">
                <a:solidFill>
                  <a:schemeClr val="bg1">
                    <a:lumMod val="6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0" tIns="0" rIns="0" bIns="0" spcCol="1270" anchor="ctr"/>
              <a:lstStyle/>
              <a:p>
                <a:pPr algn="ctr" defTabSz="800100" eaLnBrk="1" fontAlgn="auto" hangingPunct="1">
                  <a:lnSpc>
                    <a:spcPct val="90000"/>
                  </a:lnSpc>
                  <a:spcAft>
                    <a:spcPct val="35000"/>
                  </a:spcAft>
                  <a:defRPr/>
                </a:pPr>
                <a:endParaRPr lang="pl-PL">
                  <a:solidFill>
                    <a:schemeClr val="tx1"/>
                  </a:solidFill>
                </a:endParaRPr>
              </a:p>
            </p:txBody>
          </p:sp>
          <p:sp>
            <p:nvSpPr>
              <p:cNvPr id="18" name="Prostokąt z rogami zaokrąglonymi z jednej strony 25">
                <a:extLst>
                  <a:ext uri="{FF2B5EF4-FFF2-40B4-BE49-F238E27FC236}">
                    <a16:creationId xmlns:a16="http://schemas.microsoft.com/office/drawing/2014/main" id="{81D84DBB-506E-6D2C-DAC0-86BA15578618}"/>
                  </a:ext>
                </a:extLst>
              </p:cNvPr>
              <p:cNvSpPr/>
              <p:nvPr/>
            </p:nvSpPr>
            <p:spPr>
              <a:xfrm rot="16200000">
                <a:off x="-57082" y="2951612"/>
                <a:ext cx="1800202" cy="452472"/>
              </a:xfrm>
              <a:prstGeom prst="round2SameRect">
                <a:avLst>
                  <a:gd name="adj1" fmla="val 50000"/>
                  <a:gd name="adj2" fmla="val 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anchor="ctr"/>
              <a:lstStyle/>
              <a:p>
                <a:pPr algn="ctr" defTabSz="913203" eaLnBrk="1" fontAlgn="auto" hangingPunct="1">
                  <a:spcBef>
                    <a:spcPts val="0"/>
                  </a:spcBef>
                  <a:spcAft>
                    <a:spcPts val="0"/>
                  </a:spcAft>
                  <a:defRPr/>
                </a:pPr>
                <a:r>
                  <a:rPr lang="en-NZ" sz="2000" b="1"/>
                  <a:t>2</a:t>
                </a:r>
                <a:endParaRPr lang="pl-PL" sz="2000" b="1"/>
              </a:p>
            </p:txBody>
          </p:sp>
        </p:grpSp>
      </p:grpSp>
      <p:grpSp>
        <p:nvGrpSpPr>
          <p:cNvPr id="243719" name="Group 18">
            <a:extLst>
              <a:ext uri="{FF2B5EF4-FFF2-40B4-BE49-F238E27FC236}">
                <a16:creationId xmlns:a16="http://schemas.microsoft.com/office/drawing/2014/main" id="{73E3CA85-50B5-BF70-E071-C68C34BA3C3F}"/>
              </a:ext>
            </a:extLst>
          </p:cNvPr>
          <p:cNvGrpSpPr>
            <a:grpSpLocks/>
          </p:cNvGrpSpPr>
          <p:nvPr/>
        </p:nvGrpSpPr>
        <p:grpSpPr bwMode="auto">
          <a:xfrm>
            <a:off x="9604375" y="204788"/>
            <a:ext cx="2849563" cy="376237"/>
            <a:chOff x="9604598" y="204437"/>
            <a:chExt cx="2848654" cy="377134"/>
          </a:xfrm>
        </p:grpSpPr>
        <p:sp>
          <p:nvSpPr>
            <p:cNvPr id="20" name="Prostokąt zaokrąglony 7">
              <a:extLst>
                <a:ext uri="{FF2B5EF4-FFF2-40B4-BE49-F238E27FC236}">
                  <a16:creationId xmlns:a16="http://schemas.microsoft.com/office/drawing/2014/main" id="{EF9AF934-425E-D43A-4E18-D1651F59B248}"/>
                </a:ext>
              </a:extLst>
            </p:cNvPr>
            <p:cNvSpPr/>
            <p:nvPr/>
          </p:nvSpPr>
          <p:spPr>
            <a:xfrm>
              <a:off x="9604598" y="204437"/>
              <a:ext cx="2848654" cy="377134"/>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defTabSz="913203" eaLnBrk="1" fontAlgn="auto" hangingPunct="1">
                <a:spcBef>
                  <a:spcPts val="0"/>
                </a:spcBef>
                <a:spcAft>
                  <a:spcPts val="0"/>
                </a:spcAft>
                <a:defRPr/>
              </a:pPr>
              <a:r>
                <a:rPr lang="en-NZ" sz="1100" b="1">
                  <a:solidFill>
                    <a:schemeClr val="bg1"/>
                  </a:solidFill>
                  <a:latin typeface="Century Gothic" panose="020B0502020202020204" pitchFamily="34" charset="0"/>
                </a:rPr>
                <a:t>       Turn to Page 13 of TB Section</a:t>
              </a:r>
              <a:endParaRPr lang="en-US" sz="1100" b="1">
                <a:solidFill>
                  <a:schemeClr val="bg1"/>
                </a:solidFill>
                <a:latin typeface="Century Gothic" panose="020B0502020202020204" pitchFamily="34" charset="0"/>
              </a:endParaRPr>
            </a:p>
          </p:txBody>
        </p:sp>
        <p:pic>
          <p:nvPicPr>
            <p:cNvPr id="243721" name="Graphic 20" descr="Closed book with solid fill">
              <a:extLst>
                <a:ext uri="{FF2B5EF4-FFF2-40B4-BE49-F238E27FC236}">
                  <a16:creationId xmlns:a16="http://schemas.microsoft.com/office/drawing/2014/main" id="{723BE5BF-1CDE-B4BD-3C0A-029AF6580B0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15688" y="276044"/>
              <a:ext cx="226941" cy="22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ransition advClick="0">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750" fill="hold"/>
                                        <p:tgtEl>
                                          <p:spTgt spid="5"/>
                                        </p:tgtEl>
                                        <p:attrNameLst>
                                          <p:attrName>ppt_x</p:attrName>
                                        </p:attrNameLst>
                                      </p:cBhvr>
                                      <p:tavLst>
                                        <p:tav tm="0">
                                          <p:val>
                                            <p:strVal val="1+#ppt_w/2"/>
                                          </p:val>
                                        </p:tav>
                                        <p:tav tm="100000">
                                          <p:val>
                                            <p:strVal val="#ppt_x"/>
                                          </p:val>
                                        </p:tav>
                                      </p:tavLst>
                                    </p:anim>
                                    <p:anim calcmode="lin" valueType="num">
                                      <p:cBhvr additive="base">
                                        <p:cTn id="8" dur="750" fill="hold"/>
                                        <p:tgtEl>
                                          <p:spTgt spid="5"/>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750"/>
                            </p:stCondLst>
                            <p:childTnLst>
                              <p:par>
                                <p:cTn id="10" presetID="2" presetClass="entr" presetSubtype="8" fill="hold" nodeType="afterEffect">
                                  <p:stCondLst>
                                    <p:cond delay="25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1250" fill="hold"/>
                                        <p:tgtEl>
                                          <p:spTgt spid="6"/>
                                        </p:tgtEl>
                                        <p:attrNameLst>
                                          <p:attrName>ppt_x</p:attrName>
                                        </p:attrNameLst>
                                      </p:cBhvr>
                                      <p:tavLst>
                                        <p:tav tm="0">
                                          <p:val>
                                            <p:strVal val="0-#ppt_w/2"/>
                                          </p:val>
                                        </p:tav>
                                        <p:tav tm="100000">
                                          <p:val>
                                            <p:strVal val="#ppt_x"/>
                                          </p:val>
                                        </p:tav>
                                      </p:tavLst>
                                    </p:anim>
                                    <p:anim calcmode="lin" valueType="num">
                                      <p:cBhvr additive="base">
                                        <p:cTn id="13" dur="1250" fill="hold"/>
                                        <p:tgtEl>
                                          <p:spTgt spid="6"/>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2250"/>
                            </p:stCondLst>
                            <p:childTnLst>
                              <p:par>
                                <p:cTn id="15" presetID="2" presetClass="entr" presetSubtype="8"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1250" fill="hold"/>
                                        <p:tgtEl>
                                          <p:spTgt spid="9"/>
                                        </p:tgtEl>
                                        <p:attrNameLst>
                                          <p:attrName>ppt_x</p:attrName>
                                        </p:attrNameLst>
                                      </p:cBhvr>
                                      <p:tavLst>
                                        <p:tav tm="0">
                                          <p:val>
                                            <p:strVal val="0-#ppt_w/2"/>
                                          </p:val>
                                        </p:tav>
                                        <p:tav tm="100000">
                                          <p:val>
                                            <p:strVal val="#ppt_x"/>
                                          </p:val>
                                        </p:tav>
                                      </p:tavLst>
                                    </p:anim>
                                    <p:anim calcmode="lin" valueType="num">
                                      <p:cBhvr additive="base">
                                        <p:cTn id="18" dur="1250" fill="hold"/>
                                        <p:tgtEl>
                                          <p:spTgt spid="9"/>
                                        </p:tgtEl>
                                        <p:attrNameLst>
                                          <p:attrName>ppt_y</p:attrName>
                                        </p:attrNameLst>
                                      </p:cBhvr>
                                      <p:tavLst>
                                        <p:tav tm="0">
                                          <p:val>
                                            <p:strVal val="#ppt_y"/>
                                          </p:val>
                                        </p:tav>
                                        <p:tav tm="100000">
                                          <p:val>
                                            <p:strVal val="#ppt_y"/>
                                          </p:val>
                                        </p:tav>
                                      </p:tavLst>
                                    </p:anim>
                                  </p:childTnLst>
                                </p:cTn>
                              </p:par>
                            </p:childTnLst>
                          </p:cTn>
                        </p:par>
                        <p:par>
                          <p:cTn id="19" fill="hold" nodeType="afterGroup">
                            <p:stCondLst>
                              <p:cond delay="3500"/>
                            </p:stCondLst>
                            <p:childTnLst>
                              <p:par>
                                <p:cTn id="20" presetID="2" presetClass="entr" presetSubtype="8" fill="hold" nodeType="afterEffect">
                                  <p:stCondLst>
                                    <p:cond delay="0"/>
                                  </p:stCondLst>
                                  <p:childTnLst>
                                    <p:set>
                                      <p:cBhvr>
                                        <p:cTn id="21" dur="1" fill="hold">
                                          <p:stCondLst>
                                            <p:cond delay="0"/>
                                          </p:stCondLst>
                                        </p:cTn>
                                        <p:tgtEl>
                                          <p:spTgt spid="14"/>
                                        </p:tgtEl>
                                        <p:attrNameLst>
                                          <p:attrName>style.visibility</p:attrName>
                                        </p:attrNameLst>
                                      </p:cBhvr>
                                      <p:to>
                                        <p:strVal val="visible"/>
                                      </p:to>
                                    </p:set>
                                    <p:anim calcmode="lin" valueType="num">
                                      <p:cBhvr additive="base">
                                        <p:cTn id="22" dur="1250" fill="hold"/>
                                        <p:tgtEl>
                                          <p:spTgt spid="14"/>
                                        </p:tgtEl>
                                        <p:attrNameLst>
                                          <p:attrName>ppt_x</p:attrName>
                                        </p:attrNameLst>
                                      </p:cBhvr>
                                      <p:tavLst>
                                        <p:tav tm="0">
                                          <p:val>
                                            <p:strVal val="0-#ppt_w/2"/>
                                          </p:val>
                                        </p:tav>
                                        <p:tav tm="100000">
                                          <p:val>
                                            <p:strVal val="#ppt_x"/>
                                          </p:val>
                                        </p:tav>
                                      </p:tavLst>
                                    </p:anim>
                                    <p:anim calcmode="lin" valueType="num">
                                      <p:cBhvr additive="base">
                                        <p:cTn id="23" dur="1250" fill="hold"/>
                                        <p:tgtEl>
                                          <p:spTgt spid="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2" name="Symbol zastępczy numeru slajdu 6">
            <a:extLst>
              <a:ext uri="{FF2B5EF4-FFF2-40B4-BE49-F238E27FC236}">
                <a16:creationId xmlns:a16="http://schemas.microsoft.com/office/drawing/2014/main" id="{052ADE50-905A-47F0-91BE-02D037728065}"/>
              </a:ext>
            </a:extLst>
          </p:cNvPr>
          <p:cNvSpPr>
            <a:spLocks noGrp="1" noChangeArrowheads="1"/>
          </p:cNvSpPr>
          <p:nvPr>
            <p:ph type="sldNum" sz="quarter" idx="4294967295"/>
          </p:nvPr>
        </p:nvSpPr>
        <p:spPr bwMode="auto">
          <a:xfrm>
            <a:off x="11034713" y="6262688"/>
            <a:ext cx="1155700" cy="36512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eaLnBrk="0" fontAlgn="base" hangingPunct="0">
              <a:spcBef>
                <a:spcPct val="0"/>
              </a:spcBef>
              <a:spcAft>
                <a:spcPct val="0"/>
              </a:spcAft>
            </a:pPr>
            <a:fld id="{C186AED5-DC46-4A00-922E-770161738F27}" type="slidenum">
              <a:rPr lang="pl-PL" altLang="en-US" sz="1800" smtClean="0">
                <a:solidFill>
                  <a:schemeClr val="tx2"/>
                </a:solidFill>
                <a:latin typeface="Century Gothic" panose="020B0502020202020204" pitchFamily="34" charset="0"/>
              </a:rPr>
              <a:pPr defTabSz="912813" eaLnBrk="0" fontAlgn="base" hangingPunct="0">
                <a:spcBef>
                  <a:spcPct val="0"/>
                </a:spcBef>
                <a:spcAft>
                  <a:spcPct val="0"/>
                </a:spcAft>
              </a:pPr>
              <a:t>95</a:t>
            </a:fld>
            <a:endParaRPr lang="pl-PL" altLang="en-US" sz="1800">
              <a:solidFill>
                <a:schemeClr val="tx2"/>
              </a:solidFill>
              <a:latin typeface="Century Gothic" panose="020B0502020202020204" pitchFamily="34" charset="0"/>
            </a:endParaRPr>
          </a:p>
        </p:txBody>
      </p:sp>
      <p:sp>
        <p:nvSpPr>
          <p:cNvPr id="6" name="Pięciokąt 5">
            <a:extLst>
              <a:ext uri="{FF2B5EF4-FFF2-40B4-BE49-F238E27FC236}">
                <a16:creationId xmlns:a16="http://schemas.microsoft.com/office/drawing/2014/main" id="{75655C7F-DA8E-D9DF-C198-7D00B4CDA916}"/>
              </a:ext>
            </a:extLst>
          </p:cNvPr>
          <p:cNvSpPr/>
          <p:nvPr/>
        </p:nvSpPr>
        <p:spPr>
          <a:xfrm>
            <a:off x="0" y="5580063"/>
            <a:ext cx="458788" cy="652462"/>
          </a:xfrm>
          <a:prstGeom prst="homePlate">
            <a:avLst>
              <a:gd name="adj" fmla="val 17306"/>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pic>
        <p:nvPicPr>
          <p:cNvPr id="44" name="Obraz 13">
            <a:extLst>
              <a:ext uri="{FF2B5EF4-FFF2-40B4-BE49-F238E27FC236}">
                <a16:creationId xmlns:a16="http://schemas.microsoft.com/office/drawing/2014/main" id="{8BBA9644-1487-94A4-3D3D-3E111724BFDD}"/>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978901" y="3263901"/>
            <a:ext cx="2963862" cy="2998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 name="Prostokąt zaokrąglony 46">
            <a:extLst>
              <a:ext uri="{FF2B5EF4-FFF2-40B4-BE49-F238E27FC236}">
                <a16:creationId xmlns:a16="http://schemas.microsoft.com/office/drawing/2014/main" id="{6B79DD8A-8353-351E-931C-DC3A46AE3DEC}"/>
              </a:ext>
            </a:extLst>
          </p:cNvPr>
          <p:cNvSpPr/>
          <p:nvPr/>
        </p:nvSpPr>
        <p:spPr>
          <a:xfrm>
            <a:off x="-1177925" y="868363"/>
            <a:ext cx="3633788" cy="403225"/>
          </a:xfrm>
          <a:prstGeom prst="roundRect">
            <a:avLst/>
          </a:prstGeom>
          <a:solidFill>
            <a:srgbClr val="7BC716"/>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algn="r" defTabSz="913203" eaLnBrk="1" fontAlgn="auto" hangingPunct="1">
              <a:spcBef>
                <a:spcPts val="0"/>
              </a:spcBef>
              <a:spcAft>
                <a:spcPts val="0"/>
              </a:spcAft>
              <a:defRPr/>
            </a:pPr>
            <a:r>
              <a:rPr lang="en-NZ" sz="2000" b="1">
                <a:latin typeface="Century Gothic" panose="020B0502020202020204" pitchFamily="34" charset="0"/>
              </a:rPr>
              <a:t>Job Role Match</a:t>
            </a:r>
            <a:endParaRPr lang="pl-PL" sz="2000" b="1">
              <a:latin typeface="Century Gothic" panose="020B0502020202020204" pitchFamily="34" charset="0"/>
            </a:endParaRPr>
          </a:p>
        </p:txBody>
      </p:sp>
      <p:grpSp>
        <p:nvGrpSpPr>
          <p:cNvPr id="10" name="Grupa 9">
            <a:extLst>
              <a:ext uri="{FF2B5EF4-FFF2-40B4-BE49-F238E27FC236}">
                <a16:creationId xmlns:a16="http://schemas.microsoft.com/office/drawing/2014/main" id="{C17F5199-5FB8-5025-C0F6-854E2802DB61}"/>
              </a:ext>
            </a:extLst>
          </p:cNvPr>
          <p:cNvGrpSpPr>
            <a:grpSpLocks/>
          </p:cNvGrpSpPr>
          <p:nvPr/>
        </p:nvGrpSpPr>
        <p:grpSpPr bwMode="auto">
          <a:xfrm>
            <a:off x="371475" y="1839913"/>
            <a:ext cx="2516188" cy="3154362"/>
            <a:chOff x="371475" y="1330334"/>
            <a:chExt cx="3415665" cy="1857517"/>
          </a:xfrm>
        </p:grpSpPr>
        <p:sp>
          <p:nvSpPr>
            <p:cNvPr id="50" name="Prostokąt zaokrąglony 49">
              <a:extLst>
                <a:ext uri="{FF2B5EF4-FFF2-40B4-BE49-F238E27FC236}">
                  <a16:creationId xmlns:a16="http://schemas.microsoft.com/office/drawing/2014/main" id="{213BAE9A-6C9A-8840-EEA0-052DEC16C62B}"/>
                </a:ext>
              </a:extLst>
            </p:cNvPr>
            <p:cNvSpPr/>
            <p:nvPr/>
          </p:nvSpPr>
          <p:spPr>
            <a:xfrm>
              <a:off x="371475" y="1330334"/>
              <a:ext cx="3402735" cy="1857517"/>
            </a:xfrm>
            <a:prstGeom prst="roundRect">
              <a:avLst/>
            </a:prstGeom>
            <a:solidFill>
              <a:schemeClr val="bg1"/>
            </a:solid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ltLang="en-US" sz="2000">
                <a:solidFill>
                  <a:schemeClr val="bg1">
                    <a:lumMod val="50000"/>
                  </a:schemeClr>
                </a:solidFill>
                <a:latin typeface="Century Gothic" panose="020B0502020202020204" pitchFamily="34" charset="0"/>
              </a:endParaRPr>
            </a:p>
          </p:txBody>
        </p:sp>
        <p:sp>
          <p:nvSpPr>
            <p:cNvPr id="245779" name="pole tekstowe 2">
              <a:extLst>
                <a:ext uri="{FF2B5EF4-FFF2-40B4-BE49-F238E27FC236}">
                  <a16:creationId xmlns:a16="http://schemas.microsoft.com/office/drawing/2014/main" id="{D53ED03D-D8E6-F66F-E51D-05FD5E0F678D}"/>
                </a:ext>
              </a:extLst>
            </p:cNvPr>
            <p:cNvSpPr txBox="1">
              <a:spLocks noChangeArrowheads="1"/>
            </p:cNvSpPr>
            <p:nvPr/>
          </p:nvSpPr>
          <p:spPr bwMode="auto">
            <a:xfrm>
              <a:off x="371475" y="1937030"/>
              <a:ext cx="3325404" cy="9605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pl-PL" altLang="en-US" sz="2000">
                  <a:latin typeface="Century Gothic" panose="020B0502020202020204" pitchFamily="34" charset="0"/>
                </a:rPr>
                <a:t>How </a:t>
              </a:r>
              <a:r>
                <a:rPr lang="en-NZ" altLang="en-US" sz="2000">
                  <a:latin typeface="Century Gothic" panose="020B0502020202020204" pitchFamily="34" charset="0"/>
                </a:rPr>
                <a:t>good is</a:t>
              </a:r>
              <a:r>
                <a:rPr lang="pl-PL" altLang="en-US" sz="2000">
                  <a:latin typeface="Century Gothic" panose="020B0502020202020204" pitchFamily="34" charset="0"/>
                </a:rPr>
                <a:t> the</a:t>
              </a:r>
              <a:r>
                <a:rPr lang="en-NZ" altLang="en-US" sz="2000">
                  <a:latin typeface="Century Gothic" panose="020B0502020202020204" pitchFamily="34" charset="0"/>
                </a:rPr>
                <a:t> match between</a:t>
              </a:r>
              <a:r>
                <a:rPr lang="pl-PL" altLang="en-US" sz="2000">
                  <a:latin typeface="Century Gothic" panose="020B0502020202020204" pitchFamily="34" charset="0"/>
                </a:rPr>
                <a:t> individuals and their </a:t>
              </a:r>
              <a:r>
                <a:rPr lang="pl-PL" altLang="en-US" sz="2000" b="1">
                  <a:solidFill>
                    <a:srgbClr val="7BC716"/>
                  </a:solidFill>
                  <a:latin typeface="Century Gothic" panose="020B0502020202020204" pitchFamily="34" charset="0"/>
                </a:rPr>
                <a:t>job requirements?</a:t>
              </a:r>
            </a:p>
          </p:txBody>
        </p:sp>
        <p:sp>
          <p:nvSpPr>
            <p:cNvPr id="9" name="Prostokąt z rogami zaokrąglonymi z jednej strony 8">
              <a:extLst>
                <a:ext uri="{FF2B5EF4-FFF2-40B4-BE49-F238E27FC236}">
                  <a16:creationId xmlns:a16="http://schemas.microsoft.com/office/drawing/2014/main" id="{E4311A75-8056-C505-0281-018F9E4C2EC8}"/>
                </a:ext>
              </a:extLst>
            </p:cNvPr>
            <p:cNvSpPr/>
            <p:nvPr/>
          </p:nvSpPr>
          <p:spPr>
            <a:xfrm>
              <a:off x="380095" y="1333138"/>
              <a:ext cx="3407045" cy="533791"/>
            </a:xfrm>
            <a:prstGeom prst="round2SameRect">
              <a:avLst>
                <a:gd name="adj1" fmla="val 42789"/>
                <a:gd name="adj2" fmla="val 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r>
                <a:rPr lang="pl-PL">
                  <a:latin typeface="Century Gothic" panose="020B0502020202020204" pitchFamily="34" charset="0"/>
                </a:rPr>
                <a:t>Task </a:t>
              </a:r>
              <a:r>
                <a:rPr lang="en-NZ">
                  <a:latin typeface="Century Gothic" panose="020B0502020202020204" pitchFamily="34" charset="0"/>
                </a:rPr>
                <a:t>M</a:t>
              </a:r>
              <a:r>
                <a:rPr lang="pl-PL">
                  <a:latin typeface="Century Gothic" panose="020B0502020202020204" pitchFamily="34" charset="0"/>
                </a:rPr>
                <a:t>atch</a:t>
              </a:r>
            </a:p>
          </p:txBody>
        </p:sp>
      </p:grpSp>
      <p:grpSp>
        <p:nvGrpSpPr>
          <p:cNvPr id="11" name="Grupa 10">
            <a:extLst>
              <a:ext uri="{FF2B5EF4-FFF2-40B4-BE49-F238E27FC236}">
                <a16:creationId xmlns:a16="http://schemas.microsoft.com/office/drawing/2014/main" id="{EE9730AA-98C0-0A8C-22BB-578E8A19AED6}"/>
              </a:ext>
            </a:extLst>
          </p:cNvPr>
          <p:cNvGrpSpPr>
            <a:grpSpLocks/>
          </p:cNvGrpSpPr>
          <p:nvPr/>
        </p:nvGrpSpPr>
        <p:grpSpPr bwMode="auto">
          <a:xfrm>
            <a:off x="3322638" y="1839913"/>
            <a:ext cx="2516187" cy="3141662"/>
            <a:chOff x="365761" y="3606297"/>
            <a:chExt cx="3416300" cy="1807677"/>
          </a:xfrm>
        </p:grpSpPr>
        <p:sp>
          <p:nvSpPr>
            <p:cNvPr id="51" name="Prostokąt zaokrąglony 50">
              <a:extLst>
                <a:ext uri="{FF2B5EF4-FFF2-40B4-BE49-F238E27FC236}">
                  <a16:creationId xmlns:a16="http://schemas.microsoft.com/office/drawing/2014/main" id="{13182B09-AFEF-0098-59F8-EDD1D966D7F3}"/>
                </a:ext>
              </a:extLst>
            </p:cNvPr>
            <p:cNvSpPr/>
            <p:nvPr/>
          </p:nvSpPr>
          <p:spPr>
            <a:xfrm>
              <a:off x="372227" y="3613604"/>
              <a:ext cx="3403369" cy="1800370"/>
            </a:xfrm>
            <a:prstGeom prst="roundRect">
              <a:avLst/>
            </a:prstGeom>
            <a:solidFill>
              <a:schemeClr val="bg1"/>
            </a:solid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ltLang="en-US" sz="2000">
                <a:solidFill>
                  <a:schemeClr val="bg1">
                    <a:lumMod val="50000"/>
                  </a:schemeClr>
                </a:solidFill>
                <a:latin typeface="Century Gothic" panose="020B0502020202020204" pitchFamily="34" charset="0"/>
              </a:endParaRPr>
            </a:p>
          </p:txBody>
        </p:sp>
        <p:sp>
          <p:nvSpPr>
            <p:cNvPr id="245776" name="pole tekstowe 51">
              <a:extLst>
                <a:ext uri="{FF2B5EF4-FFF2-40B4-BE49-F238E27FC236}">
                  <a16:creationId xmlns:a16="http://schemas.microsoft.com/office/drawing/2014/main" id="{E1BCBE4B-7FA7-E9C8-4B1D-DF8E6A6978E9}"/>
                </a:ext>
              </a:extLst>
            </p:cNvPr>
            <p:cNvSpPr txBox="1">
              <a:spLocks noChangeArrowheads="1"/>
            </p:cNvSpPr>
            <p:nvPr/>
          </p:nvSpPr>
          <p:spPr bwMode="auto">
            <a:xfrm>
              <a:off x="453992" y="4209360"/>
              <a:ext cx="3325404" cy="938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US" altLang="en-US" sz="2000">
                  <a:latin typeface="Century Gothic" panose="020B0502020202020204" pitchFamily="34" charset="0"/>
                </a:rPr>
                <a:t>How successfully do team members </a:t>
              </a:r>
              <a:r>
                <a:rPr lang="en-US" altLang="en-US" sz="2000" b="1">
                  <a:solidFill>
                    <a:srgbClr val="7BC716"/>
                  </a:solidFill>
                  <a:latin typeface="Century Gothic" panose="020B0502020202020204" pitchFamily="34" charset="0"/>
                </a:rPr>
                <a:t>complement each other?</a:t>
              </a:r>
            </a:p>
          </p:txBody>
        </p:sp>
        <p:sp>
          <p:nvSpPr>
            <p:cNvPr id="53" name="Prostokąt z rogami zaokrąglonymi z jednej strony 52">
              <a:extLst>
                <a:ext uri="{FF2B5EF4-FFF2-40B4-BE49-F238E27FC236}">
                  <a16:creationId xmlns:a16="http://schemas.microsoft.com/office/drawing/2014/main" id="{2A568FE0-DE74-17C7-AF5B-B0977DB747BE}"/>
                </a:ext>
              </a:extLst>
            </p:cNvPr>
            <p:cNvSpPr/>
            <p:nvPr/>
          </p:nvSpPr>
          <p:spPr>
            <a:xfrm>
              <a:off x="365761" y="3606297"/>
              <a:ext cx="3416300" cy="533443"/>
            </a:xfrm>
            <a:prstGeom prst="round2SameRect">
              <a:avLst>
                <a:gd name="adj1" fmla="val 42951"/>
                <a:gd name="adj2" fmla="val 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r>
                <a:rPr lang="pl-PL">
                  <a:latin typeface="Century Gothic" panose="020B0502020202020204" pitchFamily="34" charset="0"/>
                </a:rPr>
                <a:t>Team </a:t>
              </a:r>
              <a:r>
                <a:rPr lang="en-NZ">
                  <a:latin typeface="Century Gothic" panose="020B0502020202020204" pitchFamily="34" charset="0"/>
                </a:rPr>
                <a:t>M</a:t>
              </a:r>
              <a:r>
                <a:rPr lang="pl-PL">
                  <a:latin typeface="Century Gothic" panose="020B0502020202020204" pitchFamily="34" charset="0"/>
                </a:rPr>
                <a:t>atch</a:t>
              </a:r>
            </a:p>
          </p:txBody>
        </p:sp>
      </p:grpSp>
      <p:grpSp>
        <p:nvGrpSpPr>
          <p:cNvPr id="13" name="Grupa 12">
            <a:extLst>
              <a:ext uri="{FF2B5EF4-FFF2-40B4-BE49-F238E27FC236}">
                <a16:creationId xmlns:a16="http://schemas.microsoft.com/office/drawing/2014/main" id="{C085D670-2102-9C04-BEC9-6797F0AA0D33}"/>
              </a:ext>
            </a:extLst>
          </p:cNvPr>
          <p:cNvGrpSpPr>
            <a:grpSpLocks/>
          </p:cNvGrpSpPr>
          <p:nvPr/>
        </p:nvGrpSpPr>
        <p:grpSpPr bwMode="auto">
          <a:xfrm>
            <a:off x="6280150" y="1839913"/>
            <a:ext cx="2509838" cy="3154362"/>
            <a:chOff x="4297582" y="1428236"/>
            <a:chExt cx="3408046" cy="2360006"/>
          </a:xfrm>
        </p:grpSpPr>
        <p:sp>
          <p:nvSpPr>
            <p:cNvPr id="55" name="Prostokąt zaokrąglony 54">
              <a:extLst>
                <a:ext uri="{FF2B5EF4-FFF2-40B4-BE49-F238E27FC236}">
                  <a16:creationId xmlns:a16="http://schemas.microsoft.com/office/drawing/2014/main" id="{B6F8BFC7-16F3-5FB0-CAC6-32E910A326C8}"/>
                </a:ext>
              </a:extLst>
            </p:cNvPr>
            <p:cNvSpPr/>
            <p:nvPr/>
          </p:nvSpPr>
          <p:spPr>
            <a:xfrm>
              <a:off x="4301893" y="1428236"/>
              <a:ext cx="3403735" cy="2360006"/>
            </a:xfrm>
            <a:prstGeom prst="roundRect">
              <a:avLst>
                <a:gd name="adj" fmla="val 15104"/>
              </a:avLst>
            </a:prstGeom>
            <a:solidFill>
              <a:schemeClr val="bg1"/>
            </a:solid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ltLang="en-US" sz="2000">
                <a:solidFill>
                  <a:schemeClr val="bg1">
                    <a:lumMod val="50000"/>
                  </a:schemeClr>
                </a:solidFill>
                <a:latin typeface="Century Gothic" panose="020B0502020202020204" pitchFamily="34" charset="0"/>
              </a:endParaRPr>
            </a:p>
          </p:txBody>
        </p:sp>
        <p:sp>
          <p:nvSpPr>
            <p:cNvPr id="245773" name="pole tekstowe 55">
              <a:extLst>
                <a:ext uri="{FF2B5EF4-FFF2-40B4-BE49-F238E27FC236}">
                  <a16:creationId xmlns:a16="http://schemas.microsoft.com/office/drawing/2014/main" id="{26B07AD9-2F40-A45F-13D7-F3A06582FAA4}"/>
                </a:ext>
              </a:extLst>
            </p:cNvPr>
            <p:cNvSpPr txBox="1">
              <a:spLocks noChangeArrowheads="1"/>
            </p:cNvSpPr>
            <p:nvPr/>
          </p:nvSpPr>
          <p:spPr bwMode="auto">
            <a:xfrm>
              <a:off x="4302029" y="2206281"/>
              <a:ext cx="3325405" cy="12202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US" altLang="en-US" sz="2000">
                  <a:latin typeface="Century Gothic" panose="020B0502020202020204" pitchFamily="34" charset="0"/>
                </a:rPr>
                <a:t>How effectively does each member </a:t>
              </a:r>
              <a:r>
                <a:rPr lang="en-US" altLang="en-US" sz="2000" b="1">
                  <a:solidFill>
                    <a:srgbClr val="7BC716"/>
                  </a:solidFill>
                  <a:latin typeface="Century Gothic" panose="020B0502020202020204" pitchFamily="34" charset="0"/>
                </a:rPr>
                <a:t>work</a:t>
              </a:r>
              <a:br>
                <a:rPr lang="en-US" altLang="en-US" sz="2000" b="1">
                  <a:solidFill>
                    <a:srgbClr val="7BC716"/>
                  </a:solidFill>
                  <a:latin typeface="Century Gothic" panose="020B0502020202020204" pitchFamily="34" charset="0"/>
                </a:rPr>
              </a:br>
              <a:r>
                <a:rPr lang="en-US" altLang="en-US" sz="2000" b="1">
                  <a:solidFill>
                    <a:srgbClr val="7BC716"/>
                  </a:solidFill>
                  <a:latin typeface="Century Gothic" panose="020B0502020202020204" pitchFamily="34" charset="0"/>
                </a:rPr>
                <a:t>with other</a:t>
              </a:r>
              <a:r>
                <a:rPr lang="en-US" altLang="en-US" sz="2000">
                  <a:latin typeface="Century Gothic" panose="020B0502020202020204" pitchFamily="34" charset="0"/>
                </a:rPr>
                <a:t> team members?</a:t>
              </a:r>
            </a:p>
          </p:txBody>
        </p:sp>
        <p:sp>
          <p:nvSpPr>
            <p:cNvPr id="57" name="Prostokąt z rogami zaokrąglonymi z jednej strony 56">
              <a:extLst>
                <a:ext uri="{FF2B5EF4-FFF2-40B4-BE49-F238E27FC236}">
                  <a16:creationId xmlns:a16="http://schemas.microsoft.com/office/drawing/2014/main" id="{56C2C305-065B-6F95-39CF-27935B72201E}"/>
                </a:ext>
              </a:extLst>
            </p:cNvPr>
            <p:cNvSpPr/>
            <p:nvPr/>
          </p:nvSpPr>
          <p:spPr>
            <a:xfrm>
              <a:off x="4297582" y="1428236"/>
              <a:ext cx="3408046" cy="690067"/>
            </a:xfrm>
            <a:prstGeom prst="round2SameRect">
              <a:avLst>
                <a:gd name="adj1" fmla="val 40453"/>
                <a:gd name="adj2" fmla="val 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r>
                <a:rPr lang="pl-PL">
                  <a:latin typeface="Century Gothic" panose="020B0502020202020204" pitchFamily="34" charset="0"/>
                </a:rPr>
                <a:t>Employee </a:t>
              </a:r>
              <a:r>
                <a:rPr lang="en-NZ">
                  <a:latin typeface="Century Gothic" panose="020B0502020202020204" pitchFamily="34" charset="0"/>
                </a:rPr>
                <a:t>M</a:t>
              </a:r>
              <a:r>
                <a:rPr lang="pl-PL">
                  <a:latin typeface="Century Gothic" panose="020B0502020202020204" pitchFamily="34" charset="0"/>
                </a:rPr>
                <a:t>atch</a:t>
              </a:r>
            </a:p>
          </p:txBody>
        </p:sp>
      </p:grpSp>
      <p:sp>
        <p:nvSpPr>
          <p:cNvPr id="245769" name="Tytuł 1">
            <a:extLst>
              <a:ext uri="{FF2B5EF4-FFF2-40B4-BE49-F238E27FC236}">
                <a16:creationId xmlns:a16="http://schemas.microsoft.com/office/drawing/2014/main" id="{1DDCE078-B7DE-8186-891D-91CAE5D411FE}"/>
              </a:ext>
            </a:extLst>
          </p:cNvPr>
          <p:cNvSpPr txBox="1">
            <a:spLocks noChangeArrowheads="1"/>
          </p:cNvSpPr>
          <p:nvPr/>
        </p:nvSpPr>
        <p:spPr bwMode="auto">
          <a:xfrm>
            <a:off x="271463" y="231775"/>
            <a:ext cx="11547475" cy="40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79488">
              <a:defRPr>
                <a:solidFill>
                  <a:schemeClr val="tx1"/>
                </a:solidFill>
                <a:latin typeface="Calibri" panose="020F0502020204030204" pitchFamily="34" charset="0"/>
              </a:defRPr>
            </a:lvl1pPr>
            <a:lvl2pPr marL="742950" indent="-285750" defTabSz="979488">
              <a:defRPr>
                <a:solidFill>
                  <a:schemeClr val="tx1"/>
                </a:solidFill>
                <a:latin typeface="Calibri" panose="020F0502020204030204" pitchFamily="34" charset="0"/>
              </a:defRPr>
            </a:lvl2pPr>
            <a:lvl3pPr marL="1143000" indent="-228600" defTabSz="979488">
              <a:defRPr>
                <a:solidFill>
                  <a:schemeClr val="tx1"/>
                </a:solidFill>
                <a:latin typeface="Calibri" panose="020F0502020204030204" pitchFamily="34" charset="0"/>
              </a:defRPr>
            </a:lvl3pPr>
            <a:lvl4pPr marL="1600200" indent="-228600" defTabSz="979488">
              <a:defRPr>
                <a:solidFill>
                  <a:schemeClr val="tx1"/>
                </a:solidFill>
                <a:latin typeface="Calibri" panose="020F0502020204030204" pitchFamily="34" charset="0"/>
              </a:defRPr>
            </a:lvl4pPr>
            <a:lvl5pPr marL="2057400" indent="-228600" defTabSz="979488">
              <a:defRPr>
                <a:solidFill>
                  <a:schemeClr val="tx1"/>
                </a:solidFill>
                <a:latin typeface="Calibri" panose="020F0502020204030204" pitchFamily="34" charset="0"/>
              </a:defRPr>
            </a:lvl5pPr>
            <a:lvl6pPr marL="2514600" indent="-228600" defTabSz="979488" eaLnBrk="0" fontAlgn="base" hangingPunct="0">
              <a:spcBef>
                <a:spcPct val="0"/>
              </a:spcBef>
              <a:spcAft>
                <a:spcPct val="0"/>
              </a:spcAft>
              <a:defRPr>
                <a:solidFill>
                  <a:schemeClr val="tx1"/>
                </a:solidFill>
                <a:latin typeface="Calibri" panose="020F0502020204030204" pitchFamily="34" charset="0"/>
              </a:defRPr>
            </a:lvl6pPr>
            <a:lvl7pPr marL="2971800" indent="-228600" defTabSz="979488" eaLnBrk="0" fontAlgn="base" hangingPunct="0">
              <a:spcBef>
                <a:spcPct val="0"/>
              </a:spcBef>
              <a:spcAft>
                <a:spcPct val="0"/>
              </a:spcAft>
              <a:defRPr>
                <a:solidFill>
                  <a:schemeClr val="tx1"/>
                </a:solidFill>
                <a:latin typeface="Calibri" panose="020F0502020204030204" pitchFamily="34" charset="0"/>
              </a:defRPr>
            </a:lvl7pPr>
            <a:lvl8pPr marL="3429000" indent="-228600" defTabSz="979488" eaLnBrk="0" fontAlgn="base" hangingPunct="0">
              <a:spcBef>
                <a:spcPct val="0"/>
              </a:spcBef>
              <a:spcAft>
                <a:spcPct val="0"/>
              </a:spcAft>
              <a:defRPr>
                <a:solidFill>
                  <a:schemeClr val="tx1"/>
                </a:solidFill>
                <a:latin typeface="Calibri" panose="020F0502020204030204" pitchFamily="34" charset="0"/>
              </a:defRPr>
            </a:lvl8pPr>
            <a:lvl9pPr marL="3886200" indent="-228600" defTabSz="979488"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pl-PL" altLang="pl-PL">
                <a:latin typeface="Century Gothic" panose="020B0502020202020204" pitchFamily="34" charset="0"/>
              </a:rPr>
              <a:t>Tea</a:t>
            </a:r>
            <a:r>
              <a:rPr lang="en-NZ" altLang="pl-PL">
                <a:latin typeface="Century Gothic" panose="020B0502020202020204" pitchFamily="34" charset="0"/>
              </a:rPr>
              <a:t>ms: Questions for Team Tasking</a:t>
            </a:r>
            <a:endParaRPr lang="pl-PL" altLang="en-US" b="1">
              <a:solidFill>
                <a:srgbClr val="7BC716"/>
              </a:solidFill>
              <a:latin typeface="Century Gothic" panose="020B0502020202020204" pitchFamily="34" charset="0"/>
            </a:endParaRPr>
          </a:p>
        </p:txBody>
      </p:sp>
      <p:sp>
        <p:nvSpPr>
          <p:cNvPr id="23" name="Pięciokąt 42">
            <a:extLst>
              <a:ext uri="{FF2B5EF4-FFF2-40B4-BE49-F238E27FC236}">
                <a16:creationId xmlns:a16="http://schemas.microsoft.com/office/drawing/2014/main" id="{005B15EE-0765-2025-4384-3D563DBFE041}"/>
              </a:ext>
            </a:extLst>
          </p:cNvPr>
          <p:cNvSpPr/>
          <p:nvPr/>
        </p:nvSpPr>
        <p:spPr>
          <a:xfrm>
            <a:off x="3105150" y="5684838"/>
            <a:ext cx="2940050" cy="431800"/>
          </a:xfrm>
          <a:prstGeom prst="homePlate">
            <a:avLst>
              <a:gd name="adj" fmla="val 19629"/>
            </a:avLst>
          </a:prstGeom>
          <a:solidFill>
            <a:srgbClr val="7BC716"/>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r>
              <a:rPr lang="pl-PL">
                <a:latin typeface="Century Gothic" panose="020B0502020202020204" pitchFamily="34" charset="0"/>
              </a:rPr>
              <a:t>Name </a:t>
            </a:r>
            <a:r>
              <a:rPr lang="en-NZ">
                <a:latin typeface="Century Gothic" panose="020B0502020202020204" pitchFamily="34" charset="0"/>
              </a:rPr>
              <a:t>M</a:t>
            </a:r>
            <a:r>
              <a:rPr lang="pl-PL">
                <a:latin typeface="Century Gothic" panose="020B0502020202020204" pitchFamily="34" charset="0"/>
              </a:rPr>
              <a:t>ap</a:t>
            </a:r>
          </a:p>
        </p:txBody>
      </p:sp>
      <p:sp>
        <p:nvSpPr>
          <p:cNvPr id="24" name="Pięciokąt 4">
            <a:extLst>
              <a:ext uri="{FF2B5EF4-FFF2-40B4-BE49-F238E27FC236}">
                <a16:creationId xmlns:a16="http://schemas.microsoft.com/office/drawing/2014/main" id="{DAC69F6B-EE56-3B76-2B50-FD253DF1C643}"/>
              </a:ext>
            </a:extLst>
          </p:cNvPr>
          <p:cNvSpPr/>
          <p:nvPr/>
        </p:nvSpPr>
        <p:spPr>
          <a:xfrm>
            <a:off x="271463" y="5684838"/>
            <a:ext cx="2940050" cy="431800"/>
          </a:xfrm>
          <a:prstGeom prst="homePlate">
            <a:avLst>
              <a:gd name="adj" fmla="val 19629"/>
            </a:avLst>
          </a:prstGeom>
          <a:solidFill>
            <a:schemeClr val="accent3">
              <a:lumMod val="7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r>
              <a:rPr lang="pl-PL">
                <a:latin typeface="Century Gothic" panose="020B0502020202020204" pitchFamily="34" charset="0"/>
              </a:rPr>
              <a:t>Shotgun </a:t>
            </a:r>
            <a:r>
              <a:rPr lang="en-NZ">
                <a:latin typeface="Century Gothic" panose="020B0502020202020204" pitchFamily="34" charset="0"/>
              </a:rPr>
              <a:t>M</a:t>
            </a:r>
            <a:r>
              <a:rPr lang="pl-PL">
                <a:latin typeface="Century Gothic" panose="020B0502020202020204" pitchFamily="34" charset="0"/>
              </a:rPr>
              <a:t>ap</a:t>
            </a:r>
          </a:p>
        </p:txBody>
      </p: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fade">
                                      <p:cBhvr>
                                        <p:cTn id="7" dur="500"/>
                                        <p:tgtEl>
                                          <p:spTgt spid="44"/>
                                        </p:tgtEl>
                                      </p:cBhvr>
                                    </p:animEffect>
                                  </p:childTnLst>
                                </p:cTn>
                              </p:par>
                            </p:childTnLst>
                          </p:cTn>
                        </p:par>
                        <p:par>
                          <p:cTn id="8" fill="hold" nodeType="afterGroup">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47"/>
                                        </p:tgtEl>
                                        <p:attrNameLst>
                                          <p:attrName>style.visibility</p:attrName>
                                        </p:attrNameLst>
                                      </p:cBhvr>
                                      <p:to>
                                        <p:strVal val="visible"/>
                                      </p:to>
                                    </p:set>
                                    <p:anim calcmode="lin" valueType="num">
                                      <p:cBhvr additive="base">
                                        <p:cTn id="11" dur="1000" fill="hold"/>
                                        <p:tgtEl>
                                          <p:spTgt spid="47"/>
                                        </p:tgtEl>
                                        <p:attrNameLst>
                                          <p:attrName>ppt_x</p:attrName>
                                        </p:attrNameLst>
                                      </p:cBhvr>
                                      <p:tavLst>
                                        <p:tav tm="0">
                                          <p:val>
                                            <p:strVal val="0-#ppt_w/2"/>
                                          </p:val>
                                        </p:tav>
                                        <p:tav tm="100000">
                                          <p:val>
                                            <p:strVal val="#ppt_x"/>
                                          </p:val>
                                        </p:tav>
                                      </p:tavLst>
                                    </p:anim>
                                    <p:anim calcmode="lin" valueType="num">
                                      <p:cBhvr additive="base">
                                        <p:cTn id="12" dur="1000" fill="hold"/>
                                        <p:tgtEl>
                                          <p:spTgt spid="47"/>
                                        </p:tgtEl>
                                        <p:attrNameLst>
                                          <p:attrName>ppt_y</p:attrName>
                                        </p:attrNameLst>
                                      </p:cBhvr>
                                      <p:tavLst>
                                        <p:tav tm="0">
                                          <p:val>
                                            <p:strVal val="#ppt_y"/>
                                          </p:val>
                                        </p:tav>
                                        <p:tav tm="100000">
                                          <p:val>
                                            <p:strVal val="#ppt_y"/>
                                          </p:val>
                                        </p:tav>
                                      </p:tavLst>
                                    </p:anim>
                                  </p:childTnLst>
                                </p:cTn>
                              </p:par>
                            </p:childTnLst>
                          </p:cTn>
                        </p:par>
                        <p:par>
                          <p:cTn id="13" fill="hold" nodeType="afterGroup">
                            <p:stCondLst>
                              <p:cond delay="1500"/>
                            </p:stCondLst>
                            <p:childTnLst>
                              <p:par>
                                <p:cTn id="14" presetID="12" presetClass="entr" presetSubtype="1"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750"/>
                                        <p:tgtEl>
                                          <p:spTgt spid="10"/>
                                        </p:tgtEl>
                                        <p:attrNameLst>
                                          <p:attrName>ppt_y</p:attrName>
                                        </p:attrNameLst>
                                      </p:cBhvr>
                                      <p:tavLst>
                                        <p:tav tm="0">
                                          <p:val>
                                            <p:strVal val="#ppt_y-#ppt_h*1.125000"/>
                                          </p:val>
                                        </p:tav>
                                        <p:tav tm="100000">
                                          <p:val>
                                            <p:strVal val="#ppt_y"/>
                                          </p:val>
                                        </p:tav>
                                      </p:tavLst>
                                    </p:anim>
                                    <p:animEffect transition="in" filter="wipe(down)">
                                      <p:cBhvr>
                                        <p:cTn id="17" dur="750"/>
                                        <p:tgtEl>
                                          <p:spTgt spid="10"/>
                                        </p:tgtEl>
                                      </p:cBhvr>
                                    </p:animEffect>
                                  </p:childTnLst>
                                </p:cTn>
                              </p:par>
                            </p:childTnLst>
                          </p:cTn>
                        </p:par>
                        <p:par>
                          <p:cTn id="18" fill="hold" nodeType="afterGroup">
                            <p:stCondLst>
                              <p:cond delay="2250"/>
                            </p:stCondLst>
                            <p:childTnLst>
                              <p:par>
                                <p:cTn id="19" presetID="12" presetClass="entr" presetSubtype="1" fill="hold" nodeType="after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750"/>
                                        <p:tgtEl>
                                          <p:spTgt spid="11"/>
                                        </p:tgtEl>
                                        <p:attrNameLst>
                                          <p:attrName>ppt_y</p:attrName>
                                        </p:attrNameLst>
                                      </p:cBhvr>
                                      <p:tavLst>
                                        <p:tav tm="0">
                                          <p:val>
                                            <p:strVal val="#ppt_y-#ppt_h*1.125000"/>
                                          </p:val>
                                        </p:tav>
                                        <p:tav tm="100000">
                                          <p:val>
                                            <p:strVal val="#ppt_y"/>
                                          </p:val>
                                        </p:tav>
                                      </p:tavLst>
                                    </p:anim>
                                    <p:animEffect transition="in" filter="wipe(down)">
                                      <p:cBhvr>
                                        <p:cTn id="22" dur="750"/>
                                        <p:tgtEl>
                                          <p:spTgt spid="11"/>
                                        </p:tgtEl>
                                      </p:cBhvr>
                                    </p:animEffect>
                                  </p:childTnLst>
                                </p:cTn>
                              </p:par>
                            </p:childTnLst>
                          </p:cTn>
                        </p:par>
                        <p:par>
                          <p:cTn id="23" fill="hold" nodeType="afterGroup">
                            <p:stCondLst>
                              <p:cond delay="3000"/>
                            </p:stCondLst>
                            <p:childTnLst>
                              <p:par>
                                <p:cTn id="24" presetID="12" presetClass="entr" presetSubtype="1" fill="hold" nodeType="afterEffect">
                                  <p:stCondLst>
                                    <p:cond delay="0"/>
                                  </p:stCondLst>
                                  <p:childTnLst>
                                    <p:set>
                                      <p:cBhvr>
                                        <p:cTn id="25" dur="1" fill="hold">
                                          <p:stCondLst>
                                            <p:cond delay="0"/>
                                          </p:stCondLst>
                                        </p:cTn>
                                        <p:tgtEl>
                                          <p:spTgt spid="13"/>
                                        </p:tgtEl>
                                        <p:attrNameLst>
                                          <p:attrName>style.visibility</p:attrName>
                                        </p:attrNameLst>
                                      </p:cBhvr>
                                      <p:to>
                                        <p:strVal val="visible"/>
                                      </p:to>
                                    </p:set>
                                    <p:anim calcmode="lin" valueType="num">
                                      <p:cBhvr additive="base">
                                        <p:cTn id="26" dur="750"/>
                                        <p:tgtEl>
                                          <p:spTgt spid="13"/>
                                        </p:tgtEl>
                                        <p:attrNameLst>
                                          <p:attrName>ppt_y</p:attrName>
                                        </p:attrNameLst>
                                      </p:cBhvr>
                                      <p:tavLst>
                                        <p:tav tm="0">
                                          <p:val>
                                            <p:strVal val="#ppt_y-#ppt_h*1.125000"/>
                                          </p:val>
                                        </p:tav>
                                        <p:tav tm="100000">
                                          <p:val>
                                            <p:strVal val="#ppt_y"/>
                                          </p:val>
                                        </p:tav>
                                      </p:tavLst>
                                    </p:anim>
                                    <p:animEffect transition="in" filter="wipe(down)">
                                      <p:cBhvr>
                                        <p:cTn id="27" dur="75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10" name="Symbol zastępczy numeru slajdu 2">
            <a:extLst>
              <a:ext uri="{FF2B5EF4-FFF2-40B4-BE49-F238E27FC236}">
                <a16:creationId xmlns:a16="http://schemas.microsoft.com/office/drawing/2014/main" id="{586EA6E4-4C96-A8F7-02D5-8716022FE390}"/>
              </a:ext>
            </a:extLst>
          </p:cNvPr>
          <p:cNvSpPr>
            <a:spLocks noGrp="1" noChangeArrowheads="1"/>
          </p:cNvSpPr>
          <p:nvPr>
            <p:ph type="sldNum" sz="quarter" idx="4294967295"/>
          </p:nvPr>
        </p:nvSpPr>
        <p:spPr bwMode="auto">
          <a:xfrm>
            <a:off x="11034713" y="6262688"/>
            <a:ext cx="1155700" cy="36512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912813" eaLnBrk="0" fontAlgn="base" hangingPunct="0">
              <a:spcBef>
                <a:spcPct val="0"/>
              </a:spcBef>
              <a:spcAft>
                <a:spcPct val="0"/>
              </a:spcAft>
              <a:defRPr>
                <a:solidFill>
                  <a:schemeClr val="tx1"/>
                </a:solidFill>
                <a:latin typeface="Calibri" panose="020F0502020204030204" pitchFamily="34" charset="0"/>
              </a:defRPr>
            </a:lvl6pPr>
            <a:lvl7pPr marL="2971800" indent="-228600" defTabSz="912813" eaLnBrk="0" fontAlgn="base" hangingPunct="0">
              <a:spcBef>
                <a:spcPct val="0"/>
              </a:spcBef>
              <a:spcAft>
                <a:spcPct val="0"/>
              </a:spcAft>
              <a:defRPr>
                <a:solidFill>
                  <a:schemeClr val="tx1"/>
                </a:solidFill>
                <a:latin typeface="Calibri" panose="020F0502020204030204" pitchFamily="34" charset="0"/>
              </a:defRPr>
            </a:lvl7pPr>
            <a:lvl8pPr marL="3429000" indent="-228600" defTabSz="912813" eaLnBrk="0" fontAlgn="base" hangingPunct="0">
              <a:spcBef>
                <a:spcPct val="0"/>
              </a:spcBef>
              <a:spcAft>
                <a:spcPct val="0"/>
              </a:spcAft>
              <a:defRPr>
                <a:solidFill>
                  <a:schemeClr val="tx1"/>
                </a:solidFill>
                <a:latin typeface="Calibri" panose="020F0502020204030204" pitchFamily="34" charset="0"/>
              </a:defRPr>
            </a:lvl8pPr>
            <a:lvl9pPr marL="3886200" indent="-228600" defTabSz="912813" eaLnBrk="0" fontAlgn="base" hangingPunct="0">
              <a:spcBef>
                <a:spcPct val="0"/>
              </a:spcBef>
              <a:spcAft>
                <a:spcPct val="0"/>
              </a:spcAft>
              <a:defRPr>
                <a:solidFill>
                  <a:schemeClr val="tx1"/>
                </a:solidFill>
                <a:latin typeface="Calibri" panose="020F0502020204030204" pitchFamily="34" charset="0"/>
              </a:defRPr>
            </a:lvl9pPr>
          </a:lstStyle>
          <a:p>
            <a:pPr defTabSz="912813" eaLnBrk="0" fontAlgn="base" hangingPunct="0">
              <a:spcBef>
                <a:spcPct val="0"/>
              </a:spcBef>
              <a:spcAft>
                <a:spcPct val="0"/>
              </a:spcAft>
            </a:pPr>
            <a:fld id="{770FD1FE-AB3D-4C25-A521-D8D524D6FB9F}" type="slidenum">
              <a:rPr lang="pl-PL" altLang="en-US" sz="1800" smtClean="0">
                <a:solidFill>
                  <a:schemeClr val="tx2"/>
                </a:solidFill>
                <a:latin typeface="Century Gothic" panose="020B0502020202020204" pitchFamily="34" charset="0"/>
              </a:rPr>
              <a:pPr defTabSz="912813" eaLnBrk="0" fontAlgn="base" hangingPunct="0">
                <a:spcBef>
                  <a:spcPct val="0"/>
                </a:spcBef>
                <a:spcAft>
                  <a:spcPct val="0"/>
                </a:spcAft>
              </a:pPr>
              <a:t>96</a:t>
            </a:fld>
            <a:endParaRPr lang="pl-PL" altLang="en-US" sz="1800">
              <a:solidFill>
                <a:schemeClr val="tx2"/>
              </a:solidFill>
              <a:latin typeface="Century Gothic" panose="020B0502020202020204" pitchFamily="34" charset="0"/>
            </a:endParaRPr>
          </a:p>
        </p:txBody>
      </p:sp>
      <p:sp>
        <p:nvSpPr>
          <p:cNvPr id="6" name="Pięciokąt 5">
            <a:extLst>
              <a:ext uri="{FF2B5EF4-FFF2-40B4-BE49-F238E27FC236}">
                <a16:creationId xmlns:a16="http://schemas.microsoft.com/office/drawing/2014/main" id="{5FDCE242-DAD9-9D18-0F42-C1534B6034D4}"/>
              </a:ext>
            </a:extLst>
          </p:cNvPr>
          <p:cNvSpPr/>
          <p:nvPr/>
        </p:nvSpPr>
        <p:spPr>
          <a:xfrm>
            <a:off x="0" y="5580063"/>
            <a:ext cx="458788" cy="652462"/>
          </a:xfrm>
          <a:prstGeom prst="homePlate">
            <a:avLst>
              <a:gd name="adj" fmla="val 17306"/>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endParaRPr lang="pl-PL"/>
          </a:p>
        </p:txBody>
      </p:sp>
      <p:pic>
        <p:nvPicPr>
          <p:cNvPr id="247812" name="Obraz 13">
            <a:extLst>
              <a:ext uri="{FF2B5EF4-FFF2-40B4-BE49-F238E27FC236}">
                <a16:creationId xmlns:a16="http://schemas.microsoft.com/office/drawing/2014/main" id="{84076F71-4A12-5E19-3DCD-6CEA07C8E53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978901" y="3233738"/>
            <a:ext cx="2963862" cy="2998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 name="Prostokąt zaokrąglony 46">
            <a:extLst>
              <a:ext uri="{FF2B5EF4-FFF2-40B4-BE49-F238E27FC236}">
                <a16:creationId xmlns:a16="http://schemas.microsoft.com/office/drawing/2014/main" id="{9708E9B6-CCD3-F1F9-7649-84835A94B867}"/>
              </a:ext>
            </a:extLst>
          </p:cNvPr>
          <p:cNvSpPr/>
          <p:nvPr/>
        </p:nvSpPr>
        <p:spPr>
          <a:xfrm>
            <a:off x="-1412875" y="1030288"/>
            <a:ext cx="3735388" cy="403225"/>
          </a:xfrm>
          <a:prstGeom prst="roundRect">
            <a:avLst/>
          </a:prstGeom>
          <a:solidFill>
            <a:srgbClr val="7BC716"/>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algn="r" defTabSz="913203" eaLnBrk="1" fontAlgn="auto" hangingPunct="1">
              <a:spcBef>
                <a:spcPts val="0"/>
              </a:spcBef>
              <a:spcAft>
                <a:spcPts val="0"/>
              </a:spcAft>
              <a:defRPr/>
            </a:pPr>
            <a:r>
              <a:rPr lang="pl-PL" sz="2000" b="1" err="1">
                <a:latin typeface="Century Gothic" panose="020B0502020202020204" pitchFamily="34" charset="0"/>
              </a:rPr>
              <a:t>Task</a:t>
            </a:r>
            <a:r>
              <a:rPr lang="pl-PL" sz="2000" b="1">
                <a:latin typeface="Century Gothic" panose="020B0502020202020204" pitchFamily="34" charset="0"/>
              </a:rPr>
              <a:t> </a:t>
            </a:r>
            <a:r>
              <a:rPr lang="pl-PL" sz="2000" b="1" err="1">
                <a:latin typeface="Century Gothic" panose="020B0502020202020204" pitchFamily="34" charset="0"/>
              </a:rPr>
              <a:t>match</a:t>
            </a:r>
            <a:endParaRPr lang="pl-PL" sz="2000" b="1">
              <a:latin typeface="Century Gothic" panose="020B0502020202020204" pitchFamily="34" charset="0"/>
            </a:endParaRPr>
          </a:p>
        </p:txBody>
      </p:sp>
      <p:sp>
        <p:nvSpPr>
          <p:cNvPr id="50" name="Prostokąt zaokrąglony 49">
            <a:extLst>
              <a:ext uri="{FF2B5EF4-FFF2-40B4-BE49-F238E27FC236}">
                <a16:creationId xmlns:a16="http://schemas.microsoft.com/office/drawing/2014/main" id="{A72E0911-E5B6-4620-2313-8F27C8EB35E0}"/>
              </a:ext>
            </a:extLst>
          </p:cNvPr>
          <p:cNvSpPr/>
          <p:nvPr/>
        </p:nvSpPr>
        <p:spPr>
          <a:xfrm>
            <a:off x="371475" y="1997075"/>
            <a:ext cx="2506663" cy="2628900"/>
          </a:xfrm>
          <a:prstGeom prst="roundRect">
            <a:avLst/>
          </a:prstGeom>
          <a:solidFill>
            <a:schemeClr val="bg1"/>
          </a:solid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defTabSz="913203" eaLnBrk="1" fontAlgn="auto" hangingPunct="1">
              <a:spcBef>
                <a:spcPts val="0"/>
              </a:spcBef>
              <a:spcAft>
                <a:spcPts val="0"/>
              </a:spcAft>
              <a:defRPr/>
            </a:pPr>
            <a:r>
              <a:rPr lang="en-US" altLang="en-US" sz="2000">
                <a:solidFill>
                  <a:schemeClr val="tx1"/>
                </a:solidFill>
                <a:latin typeface="Century Gothic" panose="020B0502020202020204" pitchFamily="34" charset="0"/>
              </a:rPr>
              <a:t>How strongly do the individuals and their </a:t>
            </a:r>
            <a:r>
              <a:rPr lang="en-US" altLang="en-US" sz="2000" b="1">
                <a:solidFill>
                  <a:srgbClr val="7BC716"/>
                </a:solidFill>
                <a:latin typeface="Century Gothic" panose="020B0502020202020204" pitchFamily="34" charset="0"/>
              </a:rPr>
              <a:t>job requirements match?</a:t>
            </a:r>
          </a:p>
        </p:txBody>
      </p:sp>
      <p:sp>
        <p:nvSpPr>
          <p:cNvPr id="21" name="Prostokąt zaokrąglony 20">
            <a:extLst>
              <a:ext uri="{FF2B5EF4-FFF2-40B4-BE49-F238E27FC236}">
                <a16:creationId xmlns:a16="http://schemas.microsoft.com/office/drawing/2014/main" id="{0A3740B2-532C-7E69-DEC5-9D9F519AC3EA}"/>
              </a:ext>
            </a:extLst>
          </p:cNvPr>
          <p:cNvSpPr/>
          <p:nvPr/>
        </p:nvSpPr>
        <p:spPr>
          <a:xfrm>
            <a:off x="3327400" y="1997075"/>
            <a:ext cx="2506663" cy="2628900"/>
          </a:xfrm>
          <a:prstGeom prst="roundRect">
            <a:avLst/>
          </a:prstGeom>
          <a:solidFill>
            <a:schemeClr val="bg1"/>
          </a:solid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defTabSz="913203" eaLnBrk="1" fontAlgn="auto" hangingPunct="1">
              <a:spcBef>
                <a:spcPts val="0"/>
              </a:spcBef>
              <a:spcAft>
                <a:spcPts val="0"/>
              </a:spcAft>
              <a:defRPr/>
            </a:pPr>
            <a:r>
              <a:rPr lang="pl-PL" altLang="en-US" sz="2000" err="1">
                <a:solidFill>
                  <a:schemeClr val="tx1"/>
                </a:solidFill>
                <a:latin typeface="Century Gothic" panose="020B0502020202020204" pitchFamily="34" charset="0"/>
              </a:rPr>
              <a:t>Should</a:t>
            </a:r>
            <a:r>
              <a:rPr lang="pl-PL" altLang="en-US" sz="2000">
                <a:solidFill>
                  <a:schemeClr val="tx1"/>
                </a:solidFill>
                <a:latin typeface="Century Gothic" panose="020B0502020202020204" pitchFamily="34" charset="0"/>
              </a:rPr>
              <a:t> </a:t>
            </a:r>
            <a:r>
              <a:rPr lang="pl-PL" altLang="en-US" sz="2000" err="1">
                <a:solidFill>
                  <a:schemeClr val="tx1"/>
                </a:solidFill>
                <a:latin typeface="Century Gothic" panose="020B0502020202020204" pitchFamily="34" charset="0"/>
              </a:rPr>
              <a:t>responsibilities</a:t>
            </a:r>
            <a:r>
              <a:rPr lang="pl-PL" altLang="en-US" sz="2000">
                <a:solidFill>
                  <a:schemeClr val="tx1"/>
                </a:solidFill>
                <a:latin typeface="Century Gothic" panose="020B0502020202020204" pitchFamily="34" charset="0"/>
              </a:rPr>
              <a:t> </a:t>
            </a:r>
            <a:r>
              <a:rPr lang="pl-PL" altLang="en-US" sz="2000" b="1">
                <a:solidFill>
                  <a:srgbClr val="7BC716"/>
                </a:solidFill>
                <a:latin typeface="Century Gothic" panose="020B0502020202020204" pitchFamily="34" charset="0"/>
              </a:rPr>
              <a:t>be </a:t>
            </a:r>
            <a:r>
              <a:rPr lang="pl-PL" altLang="en-US" sz="2000" b="1" err="1">
                <a:solidFill>
                  <a:srgbClr val="7BC716"/>
                </a:solidFill>
                <a:latin typeface="Century Gothic" panose="020B0502020202020204" pitchFamily="34" charset="0"/>
              </a:rPr>
              <a:t>reassigned</a:t>
            </a:r>
            <a:r>
              <a:rPr lang="pl-PL" altLang="en-US" sz="2000" b="1">
                <a:solidFill>
                  <a:srgbClr val="7BC716"/>
                </a:solidFill>
                <a:latin typeface="Century Gothic" panose="020B0502020202020204" pitchFamily="34" charset="0"/>
              </a:rPr>
              <a:t>?</a:t>
            </a:r>
          </a:p>
        </p:txBody>
      </p:sp>
      <p:sp>
        <p:nvSpPr>
          <p:cNvPr id="22" name="Prostokąt zaokrąglony 21">
            <a:extLst>
              <a:ext uri="{FF2B5EF4-FFF2-40B4-BE49-F238E27FC236}">
                <a16:creationId xmlns:a16="http://schemas.microsoft.com/office/drawing/2014/main" id="{376474E1-0ED7-C719-8E72-5E7BBF03BBED}"/>
              </a:ext>
            </a:extLst>
          </p:cNvPr>
          <p:cNvSpPr/>
          <p:nvPr/>
        </p:nvSpPr>
        <p:spPr>
          <a:xfrm>
            <a:off x="6283325" y="1997075"/>
            <a:ext cx="2506663" cy="2628900"/>
          </a:xfrm>
          <a:prstGeom prst="roundRect">
            <a:avLst/>
          </a:prstGeom>
          <a:solidFill>
            <a:schemeClr val="bg1"/>
          </a:solidFill>
          <a:ln w="190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defTabSz="913203" eaLnBrk="1" fontAlgn="auto" hangingPunct="1">
              <a:spcBef>
                <a:spcPts val="0"/>
              </a:spcBef>
              <a:spcAft>
                <a:spcPts val="0"/>
              </a:spcAft>
              <a:defRPr/>
            </a:pPr>
            <a:r>
              <a:rPr lang="en-US" altLang="en-US" sz="2000">
                <a:solidFill>
                  <a:schemeClr val="tx1"/>
                </a:solidFill>
                <a:latin typeface="Century Gothic" panose="020B0502020202020204" pitchFamily="34" charset="0"/>
              </a:rPr>
              <a:t>Is there a </a:t>
            </a:r>
            <a:r>
              <a:rPr lang="en-US" altLang="en-US" sz="2000" b="1">
                <a:solidFill>
                  <a:srgbClr val="7BC716"/>
                </a:solidFill>
                <a:latin typeface="Century Gothic" panose="020B0502020202020204" pitchFamily="34" charset="0"/>
              </a:rPr>
              <a:t>possibility of delegation?</a:t>
            </a:r>
          </a:p>
        </p:txBody>
      </p:sp>
      <p:sp>
        <p:nvSpPr>
          <p:cNvPr id="247817" name="Tytuł 1">
            <a:extLst>
              <a:ext uri="{FF2B5EF4-FFF2-40B4-BE49-F238E27FC236}">
                <a16:creationId xmlns:a16="http://schemas.microsoft.com/office/drawing/2014/main" id="{50E78A74-CC2E-FF98-6717-C3C8BC35F3B1}"/>
              </a:ext>
            </a:extLst>
          </p:cNvPr>
          <p:cNvSpPr txBox="1">
            <a:spLocks noChangeArrowheads="1"/>
          </p:cNvSpPr>
          <p:nvPr/>
        </p:nvSpPr>
        <p:spPr bwMode="auto">
          <a:xfrm>
            <a:off x="271463" y="231775"/>
            <a:ext cx="11547475" cy="40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79488">
              <a:defRPr>
                <a:solidFill>
                  <a:schemeClr val="tx1"/>
                </a:solidFill>
                <a:latin typeface="Calibri" panose="020F0502020204030204" pitchFamily="34" charset="0"/>
              </a:defRPr>
            </a:lvl1pPr>
            <a:lvl2pPr marL="742950" indent="-285750" defTabSz="979488">
              <a:defRPr>
                <a:solidFill>
                  <a:schemeClr val="tx1"/>
                </a:solidFill>
                <a:latin typeface="Calibri" panose="020F0502020204030204" pitchFamily="34" charset="0"/>
              </a:defRPr>
            </a:lvl2pPr>
            <a:lvl3pPr marL="1143000" indent="-228600" defTabSz="979488">
              <a:defRPr>
                <a:solidFill>
                  <a:schemeClr val="tx1"/>
                </a:solidFill>
                <a:latin typeface="Calibri" panose="020F0502020204030204" pitchFamily="34" charset="0"/>
              </a:defRPr>
            </a:lvl3pPr>
            <a:lvl4pPr marL="1600200" indent="-228600" defTabSz="979488">
              <a:defRPr>
                <a:solidFill>
                  <a:schemeClr val="tx1"/>
                </a:solidFill>
                <a:latin typeface="Calibri" panose="020F0502020204030204" pitchFamily="34" charset="0"/>
              </a:defRPr>
            </a:lvl4pPr>
            <a:lvl5pPr marL="2057400" indent="-228600" defTabSz="979488">
              <a:defRPr>
                <a:solidFill>
                  <a:schemeClr val="tx1"/>
                </a:solidFill>
                <a:latin typeface="Calibri" panose="020F0502020204030204" pitchFamily="34" charset="0"/>
              </a:defRPr>
            </a:lvl5pPr>
            <a:lvl6pPr marL="2514600" indent="-228600" defTabSz="979488" eaLnBrk="0" fontAlgn="base" hangingPunct="0">
              <a:spcBef>
                <a:spcPct val="0"/>
              </a:spcBef>
              <a:spcAft>
                <a:spcPct val="0"/>
              </a:spcAft>
              <a:defRPr>
                <a:solidFill>
                  <a:schemeClr val="tx1"/>
                </a:solidFill>
                <a:latin typeface="Calibri" panose="020F0502020204030204" pitchFamily="34" charset="0"/>
              </a:defRPr>
            </a:lvl6pPr>
            <a:lvl7pPr marL="2971800" indent="-228600" defTabSz="979488" eaLnBrk="0" fontAlgn="base" hangingPunct="0">
              <a:spcBef>
                <a:spcPct val="0"/>
              </a:spcBef>
              <a:spcAft>
                <a:spcPct val="0"/>
              </a:spcAft>
              <a:defRPr>
                <a:solidFill>
                  <a:schemeClr val="tx1"/>
                </a:solidFill>
                <a:latin typeface="Calibri" panose="020F0502020204030204" pitchFamily="34" charset="0"/>
              </a:defRPr>
            </a:lvl7pPr>
            <a:lvl8pPr marL="3429000" indent="-228600" defTabSz="979488" eaLnBrk="0" fontAlgn="base" hangingPunct="0">
              <a:spcBef>
                <a:spcPct val="0"/>
              </a:spcBef>
              <a:spcAft>
                <a:spcPct val="0"/>
              </a:spcAft>
              <a:defRPr>
                <a:solidFill>
                  <a:schemeClr val="tx1"/>
                </a:solidFill>
                <a:latin typeface="Calibri" panose="020F0502020204030204" pitchFamily="34" charset="0"/>
              </a:defRPr>
            </a:lvl8pPr>
            <a:lvl9pPr marL="3886200" indent="-228600" defTabSz="979488"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pl-PL" altLang="pl-PL">
                <a:latin typeface="Century Gothic" panose="020B0502020202020204" pitchFamily="34" charset="0"/>
              </a:rPr>
              <a:t>Tea</a:t>
            </a:r>
            <a:r>
              <a:rPr lang="en-NZ" altLang="pl-PL">
                <a:latin typeface="Century Gothic" panose="020B0502020202020204" pitchFamily="34" charset="0"/>
              </a:rPr>
              <a:t>ms: Questions for Team Tasking</a:t>
            </a:r>
            <a:endParaRPr lang="pl-PL" altLang="en-US" b="1">
              <a:solidFill>
                <a:srgbClr val="7BC716"/>
              </a:solidFill>
              <a:latin typeface="Century Gothic" panose="020B0502020202020204" pitchFamily="34" charset="0"/>
            </a:endParaRPr>
          </a:p>
        </p:txBody>
      </p:sp>
      <p:sp>
        <p:nvSpPr>
          <p:cNvPr id="14" name="Pięciokąt 42">
            <a:extLst>
              <a:ext uri="{FF2B5EF4-FFF2-40B4-BE49-F238E27FC236}">
                <a16:creationId xmlns:a16="http://schemas.microsoft.com/office/drawing/2014/main" id="{3C0C819E-7FD7-F524-EED3-808238FAF2D0}"/>
              </a:ext>
            </a:extLst>
          </p:cNvPr>
          <p:cNvSpPr/>
          <p:nvPr/>
        </p:nvSpPr>
        <p:spPr>
          <a:xfrm>
            <a:off x="3105150" y="5684838"/>
            <a:ext cx="2940050" cy="431800"/>
          </a:xfrm>
          <a:prstGeom prst="homePlate">
            <a:avLst>
              <a:gd name="adj" fmla="val 19629"/>
            </a:avLst>
          </a:prstGeom>
          <a:solidFill>
            <a:srgbClr val="7BC716"/>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r>
              <a:rPr lang="pl-PL">
                <a:latin typeface="Century Gothic" panose="020B0502020202020204" pitchFamily="34" charset="0"/>
              </a:rPr>
              <a:t>Name </a:t>
            </a:r>
            <a:r>
              <a:rPr lang="en-NZ">
                <a:latin typeface="Century Gothic" panose="020B0502020202020204" pitchFamily="34" charset="0"/>
              </a:rPr>
              <a:t>M</a:t>
            </a:r>
            <a:r>
              <a:rPr lang="pl-PL">
                <a:latin typeface="Century Gothic" panose="020B0502020202020204" pitchFamily="34" charset="0"/>
              </a:rPr>
              <a:t>ap</a:t>
            </a:r>
          </a:p>
        </p:txBody>
      </p:sp>
      <p:sp>
        <p:nvSpPr>
          <p:cNvPr id="15" name="Pięciokąt 4">
            <a:extLst>
              <a:ext uri="{FF2B5EF4-FFF2-40B4-BE49-F238E27FC236}">
                <a16:creationId xmlns:a16="http://schemas.microsoft.com/office/drawing/2014/main" id="{3B9F20CF-AD79-BC67-FF70-D9F163F62CD7}"/>
              </a:ext>
            </a:extLst>
          </p:cNvPr>
          <p:cNvSpPr/>
          <p:nvPr/>
        </p:nvSpPr>
        <p:spPr>
          <a:xfrm>
            <a:off x="271463" y="5684838"/>
            <a:ext cx="2940050" cy="431800"/>
          </a:xfrm>
          <a:prstGeom prst="homePlate">
            <a:avLst>
              <a:gd name="adj" fmla="val 19629"/>
            </a:avLst>
          </a:prstGeom>
          <a:solidFill>
            <a:schemeClr val="accent3">
              <a:lumMod val="7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203" eaLnBrk="1" fontAlgn="auto" hangingPunct="1">
              <a:spcBef>
                <a:spcPts val="0"/>
              </a:spcBef>
              <a:spcAft>
                <a:spcPts val="0"/>
              </a:spcAft>
              <a:defRPr/>
            </a:pPr>
            <a:r>
              <a:rPr lang="pl-PL">
                <a:latin typeface="Century Gothic" panose="020B0502020202020204" pitchFamily="34" charset="0"/>
              </a:rPr>
              <a:t>Shotgun </a:t>
            </a:r>
            <a:r>
              <a:rPr lang="en-NZ">
                <a:latin typeface="Century Gothic" panose="020B0502020202020204" pitchFamily="34" charset="0"/>
              </a:rPr>
              <a:t>M</a:t>
            </a:r>
            <a:r>
              <a:rPr lang="pl-PL">
                <a:latin typeface="Century Gothic" panose="020B0502020202020204" pitchFamily="34" charset="0"/>
              </a:rPr>
              <a:t>ap</a:t>
            </a:r>
          </a:p>
        </p:txBody>
      </p: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47"/>
                                        </p:tgtEl>
                                        <p:attrNameLst>
                                          <p:attrName>style.visibility</p:attrName>
                                        </p:attrNameLst>
                                      </p:cBhvr>
                                      <p:to>
                                        <p:strVal val="visible"/>
                                      </p:to>
                                    </p:set>
                                    <p:anim calcmode="lin" valueType="num">
                                      <p:cBhvr additive="base">
                                        <p:cTn id="7" dur="1000" fill="hold"/>
                                        <p:tgtEl>
                                          <p:spTgt spid="47"/>
                                        </p:tgtEl>
                                        <p:attrNameLst>
                                          <p:attrName>ppt_x</p:attrName>
                                        </p:attrNameLst>
                                      </p:cBhvr>
                                      <p:tavLst>
                                        <p:tav tm="0">
                                          <p:val>
                                            <p:strVal val="0-#ppt_w/2"/>
                                          </p:val>
                                        </p:tav>
                                        <p:tav tm="100000">
                                          <p:val>
                                            <p:strVal val="#ppt_x"/>
                                          </p:val>
                                        </p:tav>
                                      </p:tavLst>
                                    </p:anim>
                                    <p:anim calcmode="lin" valueType="num">
                                      <p:cBhvr additive="base">
                                        <p:cTn id="8" dur="1000" fill="hold"/>
                                        <p:tgtEl>
                                          <p:spTgt spid="47"/>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000"/>
                            </p:stCondLst>
                            <p:childTnLst>
                              <p:par>
                                <p:cTn id="10" presetID="12" presetClass="entr" presetSubtype="1" fill="hold" grpId="0" nodeType="afterEffect">
                                  <p:stCondLst>
                                    <p:cond delay="0"/>
                                  </p:stCondLst>
                                  <p:childTnLst>
                                    <p:set>
                                      <p:cBhvr>
                                        <p:cTn id="11" dur="1" fill="hold">
                                          <p:stCondLst>
                                            <p:cond delay="0"/>
                                          </p:stCondLst>
                                        </p:cTn>
                                        <p:tgtEl>
                                          <p:spTgt spid="50"/>
                                        </p:tgtEl>
                                        <p:attrNameLst>
                                          <p:attrName>style.visibility</p:attrName>
                                        </p:attrNameLst>
                                      </p:cBhvr>
                                      <p:to>
                                        <p:strVal val="visible"/>
                                      </p:to>
                                    </p:set>
                                    <p:anim calcmode="lin" valueType="num">
                                      <p:cBhvr additive="base">
                                        <p:cTn id="12" dur="750"/>
                                        <p:tgtEl>
                                          <p:spTgt spid="50"/>
                                        </p:tgtEl>
                                        <p:attrNameLst>
                                          <p:attrName>ppt_y</p:attrName>
                                        </p:attrNameLst>
                                      </p:cBhvr>
                                      <p:tavLst>
                                        <p:tav tm="0">
                                          <p:val>
                                            <p:strVal val="#ppt_y-#ppt_h*1.125000"/>
                                          </p:val>
                                        </p:tav>
                                        <p:tav tm="100000">
                                          <p:val>
                                            <p:strVal val="#ppt_y"/>
                                          </p:val>
                                        </p:tav>
                                      </p:tavLst>
                                    </p:anim>
                                    <p:animEffect transition="in" filter="wipe(down)">
                                      <p:cBhvr>
                                        <p:cTn id="13" dur="750"/>
                                        <p:tgtEl>
                                          <p:spTgt spid="50"/>
                                        </p:tgtEl>
                                      </p:cBhvr>
                                    </p:animEffect>
                                  </p:childTnLst>
                                </p:cTn>
                              </p:par>
                            </p:childTnLst>
                          </p:cTn>
                        </p:par>
                        <p:par>
                          <p:cTn id="14" fill="hold" nodeType="afterGroup">
                            <p:stCondLst>
                              <p:cond delay="1750"/>
                            </p:stCondLst>
                            <p:childTnLst>
                              <p:par>
                                <p:cTn id="15" presetID="12" presetClass="entr" presetSubtype="1" fill="hold" grpId="0" nodeType="afterEffect">
                                  <p:stCondLst>
                                    <p:cond delay="0"/>
                                  </p:stCondLst>
                                  <p:childTnLst>
                                    <p:set>
                                      <p:cBhvr>
                                        <p:cTn id="16" dur="1" fill="hold">
                                          <p:stCondLst>
                                            <p:cond delay="0"/>
                                          </p:stCondLst>
                                        </p:cTn>
                                        <p:tgtEl>
                                          <p:spTgt spid="21"/>
                                        </p:tgtEl>
                                        <p:attrNameLst>
                                          <p:attrName>style.visibility</p:attrName>
                                        </p:attrNameLst>
                                      </p:cBhvr>
                                      <p:to>
                                        <p:strVal val="visible"/>
                                      </p:to>
                                    </p:set>
                                    <p:anim calcmode="lin" valueType="num">
                                      <p:cBhvr additive="base">
                                        <p:cTn id="17" dur="750"/>
                                        <p:tgtEl>
                                          <p:spTgt spid="21"/>
                                        </p:tgtEl>
                                        <p:attrNameLst>
                                          <p:attrName>ppt_y</p:attrName>
                                        </p:attrNameLst>
                                      </p:cBhvr>
                                      <p:tavLst>
                                        <p:tav tm="0">
                                          <p:val>
                                            <p:strVal val="#ppt_y-#ppt_h*1.125000"/>
                                          </p:val>
                                        </p:tav>
                                        <p:tav tm="100000">
                                          <p:val>
                                            <p:strVal val="#ppt_y"/>
                                          </p:val>
                                        </p:tav>
                                      </p:tavLst>
                                    </p:anim>
                                    <p:animEffect transition="in" filter="wipe(down)">
                                      <p:cBhvr>
                                        <p:cTn id="18" dur="750"/>
                                        <p:tgtEl>
                                          <p:spTgt spid="21"/>
                                        </p:tgtEl>
                                      </p:cBhvr>
                                    </p:animEffect>
                                  </p:childTnLst>
                                </p:cTn>
                              </p:par>
                            </p:childTnLst>
                          </p:cTn>
                        </p:par>
                        <p:par>
                          <p:cTn id="19" fill="hold" nodeType="afterGroup">
                            <p:stCondLst>
                              <p:cond delay="2500"/>
                            </p:stCondLst>
                            <p:childTnLst>
                              <p:par>
                                <p:cTn id="20" presetID="12" presetClass="entr" presetSubtype="1" fill="hold" grpId="0" nodeType="afterEffect">
                                  <p:stCondLst>
                                    <p:cond delay="0"/>
                                  </p:stCondLst>
                                  <p:childTnLst>
                                    <p:set>
                                      <p:cBhvr>
                                        <p:cTn id="21" dur="1" fill="hold">
                                          <p:stCondLst>
                                            <p:cond delay="0"/>
                                          </p:stCondLst>
                                        </p:cTn>
                                        <p:tgtEl>
                                          <p:spTgt spid="22"/>
                                        </p:tgtEl>
                                        <p:attrNameLst>
                                          <p:attrName>style.visibility</p:attrName>
                                        </p:attrNameLst>
                                      </p:cBhvr>
                                      <p:to>
                                        <p:strVal val="visible"/>
                                      </p:to>
                                    </p:set>
                                    <p:anim calcmode="lin" valueType="num">
                                      <p:cBhvr additive="base">
                                        <p:cTn id="22" dur="750"/>
                                        <p:tgtEl>
                                          <p:spTgt spid="22"/>
                                        </p:tgtEl>
                                        <p:attrNameLst>
                                          <p:attrName>ppt_y</p:attrName>
                                        </p:attrNameLst>
                                      </p:cBhvr>
                                      <p:tavLst>
                                        <p:tav tm="0">
                                          <p:val>
                                            <p:strVal val="#ppt_y-#ppt_h*1.125000"/>
                                          </p:val>
                                        </p:tav>
                                        <p:tav tm="100000">
                                          <p:val>
                                            <p:strVal val="#ppt_y"/>
                                          </p:val>
                                        </p:tav>
                                      </p:tavLst>
                                    </p:anim>
                                    <p:animEffect transition="in" filter="wipe(down)">
                                      <p:cBhvr>
                                        <p:cTn id="23" dur="75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50" grpId="0" animBg="1"/>
      <p:bldP spid="21" grpId="0" animBg="1"/>
      <p:bldP spid="22"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51186BDE-2BEC-BEE2-96E3-EC46C29FEFB3}"/>
              </a:ext>
            </a:extLst>
          </p:cNvPr>
          <p:cNvSpPr txBox="1"/>
          <p:nvPr/>
        </p:nvSpPr>
        <p:spPr>
          <a:xfrm>
            <a:off x="512763" y="2216150"/>
            <a:ext cx="7886700" cy="3554413"/>
          </a:xfrm>
          <a:prstGeom prst="rect">
            <a:avLst/>
          </a:prstGeom>
          <a:noFill/>
        </p:spPr>
        <p:txBody>
          <a:bodyPr lIns="91115" tIns="45557" rIns="91115" bIns="45557">
            <a:spAutoFit/>
          </a:bodyPr>
          <a:lstStyle/>
          <a:p>
            <a:pPr defTabSz="909992" eaLnBrk="1" fontAlgn="auto" hangingPunct="1">
              <a:spcBef>
                <a:spcPts val="0"/>
              </a:spcBef>
              <a:spcAft>
                <a:spcPts val="0"/>
              </a:spcAft>
              <a:defRPr/>
            </a:pPr>
            <a:r>
              <a:rPr lang="en-US" b="1" u="sng">
                <a:solidFill>
                  <a:srgbClr val="D2D2D2">
                    <a:lumMod val="50000"/>
                  </a:srgbClr>
                </a:solidFill>
                <a:latin typeface="Century Gothic" panose="020B0502020202020204" pitchFamily="34" charset="0"/>
              </a:rPr>
              <a:t>Sales Example: </a:t>
            </a:r>
            <a:br>
              <a:rPr lang="en-US" b="1" u="sng">
                <a:solidFill>
                  <a:srgbClr val="D2D2D2">
                    <a:lumMod val="50000"/>
                  </a:srgbClr>
                </a:solidFill>
                <a:latin typeface="Century Gothic" panose="020B0502020202020204" pitchFamily="34" charset="0"/>
              </a:rPr>
            </a:br>
            <a:br>
              <a:rPr lang="en-US" b="1" u="sng">
                <a:solidFill>
                  <a:srgbClr val="D2D2D2">
                    <a:lumMod val="50000"/>
                  </a:srgbClr>
                </a:solidFill>
                <a:latin typeface="Century Gothic" panose="020B0502020202020204" pitchFamily="34" charset="0"/>
              </a:rPr>
            </a:br>
            <a:r>
              <a:rPr lang="en-US" b="1">
                <a:solidFill>
                  <a:srgbClr val="D2D2D2">
                    <a:lumMod val="50000"/>
                  </a:srgbClr>
                </a:solidFill>
                <a:latin typeface="Century Gothic" panose="020B0502020202020204" pitchFamily="34" charset="0"/>
              </a:rPr>
              <a:t>Let’s consider team responsibilities such as: </a:t>
            </a:r>
            <a:br>
              <a:rPr lang="en-US" b="1">
                <a:solidFill>
                  <a:srgbClr val="D2D2D2">
                    <a:lumMod val="50000"/>
                  </a:srgbClr>
                </a:solidFill>
                <a:latin typeface="Century Gothic" panose="020B0502020202020204" pitchFamily="34" charset="0"/>
              </a:rPr>
            </a:br>
            <a:endParaRPr lang="en-US" b="1">
              <a:solidFill>
                <a:srgbClr val="D2D2D2">
                  <a:lumMod val="50000"/>
                </a:srgbClr>
              </a:solidFill>
              <a:latin typeface="Century Gothic" panose="020B0502020202020204" pitchFamily="34" charset="0"/>
            </a:endParaRPr>
          </a:p>
          <a:p>
            <a:pPr marL="913780" lvl="1" indent="-457171" defTabSz="909992" eaLnBrk="1" fontAlgn="auto" hangingPunct="1">
              <a:lnSpc>
                <a:spcPct val="150000"/>
              </a:lnSpc>
              <a:spcBef>
                <a:spcPts val="0"/>
              </a:spcBef>
              <a:spcAft>
                <a:spcPts val="0"/>
              </a:spcAft>
              <a:buFont typeface="+mj-lt"/>
              <a:buAutoNum type="arabicPeriod"/>
              <a:defRPr/>
            </a:pPr>
            <a:r>
              <a:rPr lang="en-US">
                <a:solidFill>
                  <a:srgbClr val="D2D2D2">
                    <a:lumMod val="50000"/>
                  </a:srgbClr>
                </a:solidFill>
                <a:latin typeface="Century Gothic" panose="020B0502020202020204" pitchFamily="34" charset="0"/>
              </a:rPr>
              <a:t>Cold calling/Finding Leads</a:t>
            </a:r>
          </a:p>
          <a:p>
            <a:pPr marL="913780" lvl="1" indent="-457171" defTabSz="909992" eaLnBrk="1" fontAlgn="auto" hangingPunct="1">
              <a:lnSpc>
                <a:spcPct val="150000"/>
              </a:lnSpc>
              <a:spcBef>
                <a:spcPts val="0"/>
              </a:spcBef>
              <a:spcAft>
                <a:spcPts val="0"/>
              </a:spcAft>
              <a:buFont typeface="+mj-lt"/>
              <a:buAutoNum type="arabicPeriod"/>
              <a:defRPr/>
            </a:pPr>
            <a:r>
              <a:rPr lang="en-US">
                <a:solidFill>
                  <a:srgbClr val="D2D2D2">
                    <a:lumMod val="50000"/>
                  </a:srgbClr>
                </a:solidFill>
                <a:latin typeface="Century Gothic" panose="020B0502020202020204" pitchFamily="34" charset="0"/>
              </a:rPr>
              <a:t>Product presentations/Sales pitches</a:t>
            </a:r>
          </a:p>
          <a:p>
            <a:pPr marL="913780" lvl="1" indent="-457171" defTabSz="909992" eaLnBrk="1" fontAlgn="auto" hangingPunct="1">
              <a:lnSpc>
                <a:spcPct val="150000"/>
              </a:lnSpc>
              <a:spcBef>
                <a:spcPts val="0"/>
              </a:spcBef>
              <a:spcAft>
                <a:spcPts val="0"/>
              </a:spcAft>
              <a:buFont typeface="+mj-lt"/>
              <a:buAutoNum type="arabicPeriod"/>
              <a:defRPr/>
            </a:pPr>
            <a:r>
              <a:rPr lang="en-US">
                <a:solidFill>
                  <a:srgbClr val="D2D2D2">
                    <a:lumMod val="50000"/>
                  </a:srgbClr>
                </a:solidFill>
                <a:latin typeface="Century Gothic" panose="020B0502020202020204" pitchFamily="34" charset="0"/>
              </a:rPr>
              <a:t>Relationship selling/Telephone sales</a:t>
            </a:r>
          </a:p>
          <a:p>
            <a:pPr marL="913780" lvl="1" indent="-457171" defTabSz="909992" eaLnBrk="1" fontAlgn="auto" hangingPunct="1">
              <a:lnSpc>
                <a:spcPct val="150000"/>
              </a:lnSpc>
              <a:spcBef>
                <a:spcPts val="0"/>
              </a:spcBef>
              <a:spcAft>
                <a:spcPts val="0"/>
              </a:spcAft>
              <a:buFont typeface="+mj-lt"/>
              <a:buAutoNum type="arabicPeriod"/>
              <a:defRPr/>
            </a:pPr>
            <a:r>
              <a:rPr lang="en-US">
                <a:solidFill>
                  <a:srgbClr val="D2D2D2">
                    <a:lumMod val="50000"/>
                  </a:srgbClr>
                </a:solidFill>
                <a:latin typeface="Century Gothic" panose="020B0502020202020204" pitchFamily="34" charset="0"/>
              </a:rPr>
              <a:t>Listening and following up/Customer service</a:t>
            </a:r>
          </a:p>
          <a:p>
            <a:pPr marL="913780" lvl="1" indent="-457171" defTabSz="909992" eaLnBrk="1" fontAlgn="auto" hangingPunct="1">
              <a:lnSpc>
                <a:spcPct val="150000"/>
              </a:lnSpc>
              <a:spcBef>
                <a:spcPts val="0"/>
              </a:spcBef>
              <a:spcAft>
                <a:spcPts val="0"/>
              </a:spcAft>
              <a:buFont typeface="+mj-lt"/>
              <a:buAutoNum type="arabicPeriod"/>
              <a:defRPr/>
            </a:pPr>
            <a:r>
              <a:rPr lang="en-US">
                <a:solidFill>
                  <a:srgbClr val="D2D2D2">
                    <a:lumMod val="50000"/>
                  </a:srgbClr>
                </a:solidFill>
                <a:latin typeface="Century Gothic" panose="020B0502020202020204" pitchFamily="34" charset="0"/>
              </a:rPr>
              <a:t>Explaining in-depth information/Technical sales</a:t>
            </a:r>
            <a:endParaRPr lang="en-US" sz="1600">
              <a:solidFill>
                <a:srgbClr val="D2D2D2">
                  <a:lumMod val="50000"/>
                </a:srgbClr>
              </a:solidFill>
              <a:latin typeface="Century Gothic" panose="020B0502020202020204" pitchFamily="34" charset="0"/>
            </a:endParaRPr>
          </a:p>
          <a:p>
            <a:pPr marL="285732" indent="-285732" defTabSz="909992" eaLnBrk="1" fontAlgn="auto" hangingPunct="1">
              <a:spcBef>
                <a:spcPts val="0"/>
              </a:spcBef>
              <a:spcAft>
                <a:spcPts val="0"/>
              </a:spcAft>
              <a:buFont typeface="Arial" panose="020B0604020202020204" pitchFamily="34" charset="0"/>
              <a:buChar char="•"/>
              <a:defRPr/>
            </a:pPr>
            <a:endParaRPr lang="en-US" b="1">
              <a:solidFill>
                <a:srgbClr val="00B0F0"/>
              </a:solidFill>
              <a:latin typeface="Century Gothic" panose="020B0502020202020204" pitchFamily="34" charset="0"/>
            </a:endParaRPr>
          </a:p>
        </p:txBody>
      </p:sp>
      <p:sp>
        <p:nvSpPr>
          <p:cNvPr id="249859" name="Text Placeholder 1">
            <a:extLst>
              <a:ext uri="{FF2B5EF4-FFF2-40B4-BE49-F238E27FC236}">
                <a16:creationId xmlns:a16="http://schemas.microsoft.com/office/drawing/2014/main" id="{2CFCE869-68E9-8A10-0394-B1234452A232}"/>
              </a:ext>
            </a:extLst>
          </p:cNvPr>
          <p:cNvSpPr>
            <a:spLocks noGrp="1" noChangeArrowheads="1"/>
          </p:cNvSpPr>
          <p:nvPr>
            <p:ph type="body" sz="quarter" idx="4294967295"/>
          </p:nvPr>
        </p:nvSpPr>
        <p:spPr bwMode="auto">
          <a:xfrm>
            <a:off x="254000" y="188913"/>
            <a:ext cx="9658350" cy="4000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a:latin typeface="Century Gothic" panose="020B0502020202020204" pitchFamily="34" charset="0"/>
              </a:rPr>
              <a:t>Teams: Discussion Using Team Tasking</a:t>
            </a:r>
            <a:endParaRPr lang="en-GB" altLang="en-US" sz="1800">
              <a:latin typeface="Century Gothic" panose="020B0502020202020204" pitchFamily="34" charset="0"/>
            </a:endParaRPr>
          </a:p>
        </p:txBody>
      </p:sp>
      <p:sp>
        <p:nvSpPr>
          <p:cNvPr id="13" name="Freeform 34">
            <a:extLst>
              <a:ext uri="{FF2B5EF4-FFF2-40B4-BE49-F238E27FC236}">
                <a16:creationId xmlns:a16="http://schemas.microsoft.com/office/drawing/2014/main" id="{3F9810C6-978B-7C38-CC8A-35D793846625}"/>
              </a:ext>
            </a:extLst>
          </p:cNvPr>
          <p:cNvSpPr>
            <a:spLocks noEditPoints="1"/>
          </p:cNvSpPr>
          <p:nvPr/>
        </p:nvSpPr>
        <p:spPr bwMode="auto">
          <a:xfrm>
            <a:off x="4625975" y="147638"/>
            <a:ext cx="825500" cy="617537"/>
          </a:xfrm>
          <a:custGeom>
            <a:avLst/>
            <a:gdLst>
              <a:gd name="T0" fmla="*/ 1208380828 w 486"/>
              <a:gd name="T1" fmla="*/ 804311405 h 364"/>
              <a:gd name="T2" fmla="*/ 1124747147 w 486"/>
              <a:gd name="T3" fmla="*/ 492964179 h 364"/>
              <a:gd name="T4" fmla="*/ 1046880076 w 486"/>
              <a:gd name="T5" fmla="*/ 804311405 h 364"/>
              <a:gd name="T6" fmla="*/ 850769472 w 486"/>
              <a:gd name="T7" fmla="*/ 1034937723 h 364"/>
              <a:gd name="T8" fmla="*/ 1387188205 w 486"/>
              <a:gd name="T9" fmla="*/ 1049351444 h 364"/>
              <a:gd name="T10" fmla="*/ 1251641444 w 486"/>
              <a:gd name="T11" fmla="*/ 899444337 h 364"/>
              <a:gd name="T12" fmla="*/ 1124747147 w 486"/>
              <a:gd name="T13" fmla="*/ 521793317 h 364"/>
              <a:gd name="T14" fmla="*/ 1124747147 w 486"/>
              <a:gd name="T15" fmla="*/ 815842721 h 364"/>
              <a:gd name="T16" fmla="*/ 879609317 w 486"/>
              <a:gd name="T17" fmla="*/ 1023406407 h 364"/>
              <a:gd name="T18" fmla="*/ 1012271923 w 486"/>
              <a:gd name="T19" fmla="*/ 922506969 h 364"/>
              <a:gd name="T20" fmla="*/ 1124747147 w 486"/>
              <a:gd name="T21" fmla="*/ 841787758 h 364"/>
              <a:gd name="T22" fmla="*/ 1242988981 w 486"/>
              <a:gd name="T23" fmla="*/ 925389374 h 364"/>
              <a:gd name="T24" fmla="*/ 1372767433 w 486"/>
              <a:gd name="T25" fmla="*/ 1023406407 h 364"/>
              <a:gd name="T26" fmla="*/ 928636543 w 486"/>
              <a:gd name="T27" fmla="*/ 622692755 h 364"/>
              <a:gd name="T28" fmla="*/ 943057315 w 486"/>
              <a:gd name="T29" fmla="*/ 619808654 h 364"/>
              <a:gd name="T30" fmla="*/ 925752389 w 486"/>
              <a:gd name="T31" fmla="*/ 510262001 h 364"/>
              <a:gd name="T32" fmla="*/ 856537781 w 486"/>
              <a:gd name="T33" fmla="*/ 106664248 h 364"/>
              <a:gd name="T34" fmla="*/ 588328415 w 486"/>
              <a:gd name="T35" fmla="*/ 0 h 364"/>
              <a:gd name="T36" fmla="*/ 493158116 w 486"/>
              <a:gd name="T37" fmla="*/ 394948842 h 364"/>
              <a:gd name="T38" fmla="*/ 444130890 w 486"/>
              <a:gd name="T39" fmla="*/ 544855949 h 364"/>
              <a:gd name="T40" fmla="*/ 599865032 w 486"/>
              <a:gd name="T41" fmla="*/ 412244968 h 364"/>
              <a:gd name="T42" fmla="*/ 833466245 w 486"/>
              <a:gd name="T43" fmla="*/ 516026811 h 364"/>
              <a:gd name="T44" fmla="*/ 845001164 w 486"/>
              <a:gd name="T45" fmla="*/ 490081774 h 364"/>
              <a:gd name="T46" fmla="*/ 654660567 w 486"/>
              <a:gd name="T47" fmla="*/ 374768615 h 364"/>
              <a:gd name="T48" fmla="*/ 591212569 w 486"/>
              <a:gd name="T49" fmla="*/ 383417526 h 364"/>
              <a:gd name="T50" fmla="*/ 576793496 w 486"/>
              <a:gd name="T51" fmla="*/ 400713652 h 364"/>
              <a:gd name="T52" fmla="*/ 521997961 w 486"/>
              <a:gd name="T53" fmla="*/ 386299931 h 364"/>
              <a:gd name="T54" fmla="*/ 513345498 w 486"/>
              <a:gd name="T55" fmla="*/ 371886210 h 364"/>
              <a:gd name="T56" fmla="*/ 588328415 w 486"/>
              <a:gd name="T57" fmla="*/ 25945037 h 364"/>
              <a:gd name="T58" fmla="*/ 795973937 w 486"/>
              <a:gd name="T59" fmla="*/ 141258196 h 364"/>
              <a:gd name="T60" fmla="*/ 1064183303 w 486"/>
              <a:gd name="T61" fmla="*/ 311345529 h 364"/>
              <a:gd name="T62" fmla="*/ 896912544 w 486"/>
              <a:gd name="T63" fmla="*/ 498730685 h 364"/>
              <a:gd name="T64" fmla="*/ 856537781 w 486"/>
              <a:gd name="T65" fmla="*/ 498730685 h 364"/>
              <a:gd name="T66" fmla="*/ 400871972 w 486"/>
              <a:gd name="T67" fmla="*/ 899444337 h 364"/>
              <a:gd name="T68" fmla="*/ 409522737 w 486"/>
              <a:gd name="T69" fmla="*/ 668818019 h 364"/>
              <a:gd name="T70" fmla="*/ 141315069 w 486"/>
              <a:gd name="T71" fmla="*/ 668818019 h 364"/>
              <a:gd name="T72" fmla="*/ 155734142 w 486"/>
              <a:gd name="T73" fmla="*/ 896561932 h 364"/>
              <a:gd name="T74" fmla="*/ 14419073 w 486"/>
              <a:gd name="T75" fmla="*/ 1049351444 h 364"/>
              <a:gd name="T76" fmla="*/ 550837806 w 486"/>
              <a:gd name="T77" fmla="*/ 1034937723 h 364"/>
              <a:gd name="T78" fmla="*/ 170153215 w 486"/>
              <a:gd name="T79" fmla="*/ 668818019 h 364"/>
              <a:gd name="T80" fmla="*/ 380682892 w 486"/>
              <a:gd name="T81" fmla="*/ 668818019 h 364"/>
              <a:gd name="T82" fmla="*/ 170153215 w 486"/>
              <a:gd name="T83" fmla="*/ 668818019 h 364"/>
              <a:gd name="T84" fmla="*/ 161502451 w 486"/>
              <a:gd name="T85" fmla="*/ 922506969 h 364"/>
              <a:gd name="T86" fmla="*/ 222064596 w 486"/>
              <a:gd name="T87" fmla="*/ 824489935 h 364"/>
              <a:gd name="T88" fmla="*/ 331655666 w 486"/>
              <a:gd name="T89" fmla="*/ 824489935 h 364"/>
              <a:gd name="T90" fmla="*/ 395103664 w 486"/>
              <a:gd name="T91" fmla="*/ 925389374 h 364"/>
              <a:gd name="T92" fmla="*/ 28839845 w 486"/>
              <a:gd name="T93" fmla="*/ 1023406407 h 36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86" h="364">
                <a:moveTo>
                  <a:pt x="434" y="312"/>
                </a:moveTo>
                <a:cubicBezTo>
                  <a:pt x="423" y="309"/>
                  <a:pt x="419" y="290"/>
                  <a:pt x="419" y="279"/>
                </a:cubicBezTo>
                <a:cubicBezTo>
                  <a:pt x="429" y="267"/>
                  <a:pt x="437" y="250"/>
                  <a:pt x="437" y="232"/>
                </a:cubicBezTo>
                <a:cubicBezTo>
                  <a:pt x="437" y="195"/>
                  <a:pt x="419" y="171"/>
                  <a:pt x="390" y="171"/>
                </a:cubicBezTo>
                <a:cubicBezTo>
                  <a:pt x="362" y="171"/>
                  <a:pt x="344" y="195"/>
                  <a:pt x="344" y="232"/>
                </a:cubicBezTo>
                <a:cubicBezTo>
                  <a:pt x="344" y="251"/>
                  <a:pt x="352" y="268"/>
                  <a:pt x="363" y="279"/>
                </a:cubicBezTo>
                <a:cubicBezTo>
                  <a:pt x="362" y="293"/>
                  <a:pt x="358" y="308"/>
                  <a:pt x="348" y="311"/>
                </a:cubicBezTo>
                <a:cubicBezTo>
                  <a:pt x="304" y="320"/>
                  <a:pt x="295" y="342"/>
                  <a:pt x="295" y="359"/>
                </a:cubicBezTo>
                <a:cubicBezTo>
                  <a:pt x="295" y="362"/>
                  <a:pt x="297" y="364"/>
                  <a:pt x="300" y="364"/>
                </a:cubicBezTo>
                <a:cubicBezTo>
                  <a:pt x="481" y="364"/>
                  <a:pt x="481" y="364"/>
                  <a:pt x="481" y="364"/>
                </a:cubicBezTo>
                <a:cubicBezTo>
                  <a:pt x="483" y="364"/>
                  <a:pt x="486" y="362"/>
                  <a:pt x="486" y="359"/>
                </a:cubicBezTo>
                <a:cubicBezTo>
                  <a:pt x="486" y="343"/>
                  <a:pt x="477" y="321"/>
                  <a:pt x="434" y="312"/>
                </a:cubicBezTo>
                <a:close/>
                <a:moveTo>
                  <a:pt x="354" y="232"/>
                </a:moveTo>
                <a:cubicBezTo>
                  <a:pt x="354" y="185"/>
                  <a:pt x="382" y="181"/>
                  <a:pt x="390" y="181"/>
                </a:cubicBezTo>
                <a:cubicBezTo>
                  <a:pt x="399" y="181"/>
                  <a:pt x="427" y="185"/>
                  <a:pt x="427" y="232"/>
                </a:cubicBezTo>
                <a:cubicBezTo>
                  <a:pt x="427" y="261"/>
                  <a:pt x="408" y="283"/>
                  <a:pt x="390" y="283"/>
                </a:cubicBezTo>
                <a:cubicBezTo>
                  <a:pt x="373" y="283"/>
                  <a:pt x="354" y="261"/>
                  <a:pt x="354" y="232"/>
                </a:cubicBezTo>
                <a:close/>
                <a:moveTo>
                  <a:pt x="305" y="355"/>
                </a:moveTo>
                <a:cubicBezTo>
                  <a:pt x="307" y="338"/>
                  <a:pt x="323" y="326"/>
                  <a:pt x="351" y="320"/>
                </a:cubicBezTo>
                <a:cubicBezTo>
                  <a:pt x="351" y="320"/>
                  <a:pt x="351" y="320"/>
                  <a:pt x="351" y="320"/>
                </a:cubicBezTo>
                <a:cubicBezTo>
                  <a:pt x="364" y="316"/>
                  <a:pt x="370" y="301"/>
                  <a:pt x="372" y="286"/>
                </a:cubicBezTo>
                <a:cubicBezTo>
                  <a:pt x="377" y="290"/>
                  <a:pt x="384" y="292"/>
                  <a:pt x="390" y="292"/>
                </a:cubicBezTo>
                <a:cubicBezTo>
                  <a:pt x="397" y="292"/>
                  <a:pt x="404" y="290"/>
                  <a:pt x="410" y="286"/>
                </a:cubicBezTo>
                <a:cubicBezTo>
                  <a:pt x="412" y="302"/>
                  <a:pt x="418" y="317"/>
                  <a:pt x="431" y="321"/>
                </a:cubicBezTo>
                <a:cubicBezTo>
                  <a:pt x="431" y="321"/>
                  <a:pt x="431" y="321"/>
                  <a:pt x="432" y="321"/>
                </a:cubicBezTo>
                <a:cubicBezTo>
                  <a:pt x="459" y="326"/>
                  <a:pt x="474" y="338"/>
                  <a:pt x="476" y="355"/>
                </a:cubicBezTo>
                <a:lnTo>
                  <a:pt x="305" y="355"/>
                </a:lnTo>
                <a:close/>
                <a:moveTo>
                  <a:pt x="322" y="216"/>
                </a:moveTo>
                <a:cubicBezTo>
                  <a:pt x="323" y="216"/>
                  <a:pt x="323" y="216"/>
                  <a:pt x="324" y="216"/>
                </a:cubicBezTo>
                <a:cubicBezTo>
                  <a:pt x="325" y="216"/>
                  <a:pt x="327" y="216"/>
                  <a:pt x="327" y="215"/>
                </a:cubicBezTo>
                <a:cubicBezTo>
                  <a:pt x="329" y="214"/>
                  <a:pt x="330" y="212"/>
                  <a:pt x="329" y="210"/>
                </a:cubicBezTo>
                <a:cubicBezTo>
                  <a:pt x="329" y="210"/>
                  <a:pt x="322" y="195"/>
                  <a:pt x="321" y="177"/>
                </a:cubicBezTo>
                <a:cubicBezTo>
                  <a:pt x="355" y="168"/>
                  <a:pt x="378" y="140"/>
                  <a:pt x="378" y="108"/>
                </a:cubicBezTo>
                <a:cubicBezTo>
                  <a:pt x="378" y="69"/>
                  <a:pt x="342" y="37"/>
                  <a:pt x="297" y="37"/>
                </a:cubicBezTo>
                <a:cubicBezTo>
                  <a:pt x="290" y="37"/>
                  <a:pt x="283" y="37"/>
                  <a:pt x="277" y="39"/>
                </a:cubicBezTo>
                <a:cubicBezTo>
                  <a:pt x="263" y="15"/>
                  <a:pt x="235" y="0"/>
                  <a:pt x="204" y="0"/>
                </a:cubicBezTo>
                <a:cubicBezTo>
                  <a:pt x="159" y="0"/>
                  <a:pt x="123" y="32"/>
                  <a:pt x="123" y="71"/>
                </a:cubicBezTo>
                <a:cubicBezTo>
                  <a:pt x="123" y="100"/>
                  <a:pt x="142" y="125"/>
                  <a:pt x="171" y="137"/>
                </a:cubicBezTo>
                <a:cubicBezTo>
                  <a:pt x="170" y="163"/>
                  <a:pt x="154" y="183"/>
                  <a:pt x="154" y="183"/>
                </a:cubicBezTo>
                <a:cubicBezTo>
                  <a:pt x="153" y="185"/>
                  <a:pt x="153" y="188"/>
                  <a:pt x="154" y="189"/>
                </a:cubicBezTo>
                <a:cubicBezTo>
                  <a:pt x="156" y="191"/>
                  <a:pt x="158" y="191"/>
                  <a:pt x="160" y="191"/>
                </a:cubicBezTo>
                <a:cubicBezTo>
                  <a:pt x="185" y="179"/>
                  <a:pt x="201" y="164"/>
                  <a:pt x="208" y="143"/>
                </a:cubicBezTo>
                <a:cubicBezTo>
                  <a:pt x="214" y="142"/>
                  <a:pt x="219" y="142"/>
                  <a:pt x="224" y="141"/>
                </a:cubicBezTo>
                <a:cubicBezTo>
                  <a:pt x="237" y="163"/>
                  <a:pt x="261" y="177"/>
                  <a:pt x="289" y="179"/>
                </a:cubicBezTo>
                <a:cubicBezTo>
                  <a:pt x="296" y="193"/>
                  <a:pt x="306" y="205"/>
                  <a:pt x="322" y="216"/>
                </a:cubicBezTo>
                <a:close/>
                <a:moveTo>
                  <a:pt x="293" y="170"/>
                </a:moveTo>
                <a:cubicBezTo>
                  <a:pt x="266" y="169"/>
                  <a:pt x="242" y="155"/>
                  <a:pt x="231" y="133"/>
                </a:cubicBezTo>
                <a:cubicBezTo>
                  <a:pt x="230" y="131"/>
                  <a:pt x="228" y="130"/>
                  <a:pt x="227" y="130"/>
                </a:cubicBezTo>
                <a:cubicBezTo>
                  <a:pt x="226" y="130"/>
                  <a:pt x="226" y="130"/>
                  <a:pt x="225" y="131"/>
                </a:cubicBezTo>
                <a:cubicBezTo>
                  <a:pt x="219" y="132"/>
                  <a:pt x="212" y="133"/>
                  <a:pt x="205" y="133"/>
                </a:cubicBezTo>
                <a:cubicBezTo>
                  <a:pt x="202" y="133"/>
                  <a:pt x="201" y="135"/>
                  <a:pt x="200" y="137"/>
                </a:cubicBezTo>
                <a:cubicBezTo>
                  <a:pt x="200" y="138"/>
                  <a:pt x="200" y="138"/>
                  <a:pt x="200" y="139"/>
                </a:cubicBezTo>
                <a:cubicBezTo>
                  <a:pt x="195" y="154"/>
                  <a:pt x="185" y="165"/>
                  <a:pt x="170" y="175"/>
                </a:cubicBezTo>
                <a:cubicBezTo>
                  <a:pt x="175" y="165"/>
                  <a:pt x="180" y="150"/>
                  <a:pt x="181" y="134"/>
                </a:cubicBezTo>
                <a:cubicBezTo>
                  <a:pt x="181" y="134"/>
                  <a:pt x="181" y="134"/>
                  <a:pt x="181" y="134"/>
                </a:cubicBezTo>
                <a:cubicBezTo>
                  <a:pt x="181" y="132"/>
                  <a:pt x="180" y="130"/>
                  <a:pt x="178" y="129"/>
                </a:cubicBezTo>
                <a:cubicBezTo>
                  <a:pt x="150" y="120"/>
                  <a:pt x="132" y="97"/>
                  <a:pt x="132" y="71"/>
                </a:cubicBezTo>
                <a:cubicBezTo>
                  <a:pt x="132" y="37"/>
                  <a:pt x="164" y="9"/>
                  <a:pt x="204" y="9"/>
                </a:cubicBezTo>
                <a:cubicBezTo>
                  <a:pt x="233" y="9"/>
                  <a:pt x="259" y="24"/>
                  <a:pt x="270" y="47"/>
                </a:cubicBezTo>
                <a:cubicBezTo>
                  <a:pt x="271" y="48"/>
                  <a:pt x="273" y="49"/>
                  <a:pt x="276" y="49"/>
                </a:cubicBezTo>
                <a:cubicBezTo>
                  <a:pt x="282" y="47"/>
                  <a:pt x="290" y="46"/>
                  <a:pt x="297" y="46"/>
                </a:cubicBezTo>
                <a:cubicBezTo>
                  <a:pt x="337" y="46"/>
                  <a:pt x="369" y="74"/>
                  <a:pt x="369" y="108"/>
                </a:cubicBezTo>
                <a:cubicBezTo>
                  <a:pt x="369" y="137"/>
                  <a:pt x="347" y="162"/>
                  <a:pt x="315" y="169"/>
                </a:cubicBezTo>
                <a:cubicBezTo>
                  <a:pt x="313" y="169"/>
                  <a:pt x="311" y="171"/>
                  <a:pt x="311" y="173"/>
                </a:cubicBezTo>
                <a:cubicBezTo>
                  <a:pt x="311" y="183"/>
                  <a:pt x="313" y="191"/>
                  <a:pt x="315" y="198"/>
                </a:cubicBezTo>
                <a:cubicBezTo>
                  <a:pt x="306" y="190"/>
                  <a:pt x="301" y="182"/>
                  <a:pt x="297" y="173"/>
                </a:cubicBezTo>
                <a:cubicBezTo>
                  <a:pt x="296" y="171"/>
                  <a:pt x="295" y="170"/>
                  <a:pt x="293" y="170"/>
                </a:cubicBezTo>
                <a:close/>
                <a:moveTo>
                  <a:pt x="139" y="312"/>
                </a:moveTo>
                <a:cubicBezTo>
                  <a:pt x="128" y="309"/>
                  <a:pt x="124" y="290"/>
                  <a:pt x="124" y="279"/>
                </a:cubicBezTo>
                <a:cubicBezTo>
                  <a:pt x="135" y="267"/>
                  <a:pt x="142" y="250"/>
                  <a:pt x="142" y="232"/>
                </a:cubicBezTo>
                <a:cubicBezTo>
                  <a:pt x="142" y="195"/>
                  <a:pt x="124" y="171"/>
                  <a:pt x="96" y="171"/>
                </a:cubicBezTo>
                <a:cubicBezTo>
                  <a:pt x="67" y="171"/>
                  <a:pt x="49" y="195"/>
                  <a:pt x="49" y="232"/>
                </a:cubicBezTo>
                <a:cubicBezTo>
                  <a:pt x="49" y="251"/>
                  <a:pt x="57" y="268"/>
                  <a:pt x="68" y="279"/>
                </a:cubicBezTo>
                <a:cubicBezTo>
                  <a:pt x="67" y="293"/>
                  <a:pt x="63" y="308"/>
                  <a:pt x="54" y="311"/>
                </a:cubicBezTo>
                <a:cubicBezTo>
                  <a:pt x="10" y="320"/>
                  <a:pt x="0" y="342"/>
                  <a:pt x="0" y="359"/>
                </a:cubicBezTo>
                <a:cubicBezTo>
                  <a:pt x="0" y="362"/>
                  <a:pt x="3" y="364"/>
                  <a:pt x="5" y="364"/>
                </a:cubicBezTo>
                <a:cubicBezTo>
                  <a:pt x="186" y="364"/>
                  <a:pt x="186" y="364"/>
                  <a:pt x="186" y="364"/>
                </a:cubicBezTo>
                <a:cubicBezTo>
                  <a:pt x="189" y="364"/>
                  <a:pt x="191" y="362"/>
                  <a:pt x="191" y="359"/>
                </a:cubicBezTo>
                <a:cubicBezTo>
                  <a:pt x="191" y="343"/>
                  <a:pt x="182" y="321"/>
                  <a:pt x="139" y="312"/>
                </a:cubicBezTo>
                <a:close/>
                <a:moveTo>
                  <a:pt x="59" y="232"/>
                </a:moveTo>
                <a:cubicBezTo>
                  <a:pt x="59" y="185"/>
                  <a:pt x="87" y="181"/>
                  <a:pt x="96" y="181"/>
                </a:cubicBezTo>
                <a:cubicBezTo>
                  <a:pt x="104" y="181"/>
                  <a:pt x="132" y="185"/>
                  <a:pt x="132" y="232"/>
                </a:cubicBezTo>
                <a:cubicBezTo>
                  <a:pt x="132" y="261"/>
                  <a:pt x="113" y="283"/>
                  <a:pt x="96" y="283"/>
                </a:cubicBezTo>
                <a:cubicBezTo>
                  <a:pt x="78" y="283"/>
                  <a:pt x="59" y="261"/>
                  <a:pt x="59" y="232"/>
                </a:cubicBezTo>
                <a:close/>
                <a:moveTo>
                  <a:pt x="10" y="355"/>
                </a:moveTo>
                <a:cubicBezTo>
                  <a:pt x="12" y="338"/>
                  <a:pt x="28" y="326"/>
                  <a:pt x="56" y="320"/>
                </a:cubicBezTo>
                <a:cubicBezTo>
                  <a:pt x="56" y="320"/>
                  <a:pt x="56" y="320"/>
                  <a:pt x="56" y="320"/>
                </a:cubicBezTo>
                <a:cubicBezTo>
                  <a:pt x="69" y="316"/>
                  <a:pt x="75" y="301"/>
                  <a:pt x="77" y="286"/>
                </a:cubicBezTo>
                <a:cubicBezTo>
                  <a:pt x="83" y="290"/>
                  <a:pt x="89" y="292"/>
                  <a:pt x="96" y="292"/>
                </a:cubicBezTo>
                <a:cubicBezTo>
                  <a:pt x="102" y="292"/>
                  <a:pt x="109" y="290"/>
                  <a:pt x="115" y="286"/>
                </a:cubicBezTo>
                <a:cubicBezTo>
                  <a:pt x="117" y="302"/>
                  <a:pt x="123" y="317"/>
                  <a:pt x="136" y="321"/>
                </a:cubicBezTo>
                <a:cubicBezTo>
                  <a:pt x="137" y="321"/>
                  <a:pt x="137" y="321"/>
                  <a:pt x="137" y="321"/>
                </a:cubicBezTo>
                <a:cubicBezTo>
                  <a:pt x="164" y="326"/>
                  <a:pt x="179" y="338"/>
                  <a:pt x="181" y="355"/>
                </a:cubicBezTo>
                <a:lnTo>
                  <a:pt x="10" y="355"/>
                </a:lnTo>
                <a:close/>
              </a:path>
            </a:pathLst>
          </a:custGeom>
          <a:solidFill>
            <a:srgbClr val="7BC716"/>
          </a:solidFill>
          <a:ln w="9525">
            <a:solidFill>
              <a:srgbClr val="7BC716"/>
            </a:solidFill>
            <a:round/>
            <a:headEnd/>
            <a:tailEnd/>
          </a:ln>
        </p:spPr>
        <p:txBody>
          <a:bodyPr lIns="68580" tIns="34290" rIns="68580" bIns="34290"/>
          <a:lstStyle/>
          <a:p>
            <a:endParaRPr lang="en-NZ"/>
          </a:p>
        </p:txBody>
      </p:sp>
      <p:sp>
        <p:nvSpPr>
          <p:cNvPr id="14" name="Prostokąt zaokrąglony 46">
            <a:extLst>
              <a:ext uri="{FF2B5EF4-FFF2-40B4-BE49-F238E27FC236}">
                <a16:creationId xmlns:a16="http://schemas.microsoft.com/office/drawing/2014/main" id="{AFAB693D-64CB-8B37-1BD8-3CC6574C1E70}"/>
              </a:ext>
            </a:extLst>
          </p:cNvPr>
          <p:cNvSpPr/>
          <p:nvPr/>
        </p:nvSpPr>
        <p:spPr>
          <a:xfrm>
            <a:off x="-1322388" y="1030288"/>
            <a:ext cx="5565776" cy="527050"/>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algn="r" defTabSz="913203" eaLnBrk="1" fontAlgn="auto" hangingPunct="1">
              <a:spcBef>
                <a:spcPts val="0"/>
              </a:spcBef>
              <a:spcAft>
                <a:spcPts val="0"/>
              </a:spcAft>
              <a:defRPr/>
            </a:pPr>
            <a:r>
              <a:rPr lang="en-NZ" sz="2000" b="1">
                <a:latin typeface="Century Gothic" panose="020B0502020202020204" pitchFamily="34" charset="0"/>
              </a:rPr>
              <a:t>1. Define the Team’s Main Tasks</a:t>
            </a:r>
            <a:endParaRPr lang="pl-PL" sz="2000" b="1">
              <a:latin typeface="Century Gothic" panose="020B0502020202020204" pitchFamily="34" charset="0"/>
            </a:endParaRPr>
          </a:p>
        </p:txBody>
      </p:sp>
      <p:pic>
        <p:nvPicPr>
          <p:cNvPr id="15" name="Obraz 15">
            <a:extLst>
              <a:ext uri="{FF2B5EF4-FFF2-40B4-BE49-F238E27FC236}">
                <a16:creationId xmlns:a16="http://schemas.microsoft.com/office/drawing/2014/main" id="{0BDB193C-D9C1-E0C7-E17C-7C092052E9C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319963" y="1989138"/>
            <a:ext cx="4332287" cy="3673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advClick="0">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heel(1)">
                                      <p:cBhvr>
                                        <p:cTn id="7" dur="1000"/>
                                        <p:tgtEl>
                                          <p:spTgt spid="13"/>
                                        </p:tgtEl>
                                      </p:cBhvr>
                                    </p:animEffect>
                                  </p:childTnLst>
                                </p:cTn>
                              </p:par>
                            </p:childTnLst>
                          </p:cTn>
                        </p:par>
                        <p:par>
                          <p:cTn id="8" fill="hold" nodeType="afterGroup">
                            <p:stCondLst>
                              <p:cond delay="1000"/>
                            </p:stCondLst>
                            <p:childTnLst>
                              <p:par>
                                <p:cTn id="9" presetID="2" presetClass="entr" presetSubtype="8"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000" fill="hold"/>
                                        <p:tgtEl>
                                          <p:spTgt spid="14"/>
                                        </p:tgtEl>
                                        <p:attrNameLst>
                                          <p:attrName>ppt_x</p:attrName>
                                        </p:attrNameLst>
                                      </p:cBhvr>
                                      <p:tavLst>
                                        <p:tav tm="0">
                                          <p:val>
                                            <p:strVal val="0-#ppt_w/2"/>
                                          </p:val>
                                        </p:tav>
                                        <p:tav tm="100000">
                                          <p:val>
                                            <p:strVal val="#ppt_x"/>
                                          </p:val>
                                        </p:tav>
                                      </p:tavLst>
                                    </p:anim>
                                    <p:anim calcmode="lin" valueType="num">
                                      <p:cBhvr additive="base">
                                        <p:cTn id="12" dur="1000" fill="hold"/>
                                        <p:tgtEl>
                                          <p:spTgt spid="14"/>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000" fill="hold"/>
                                        <p:tgtEl>
                                          <p:spTgt spid="15"/>
                                        </p:tgtEl>
                                        <p:attrNameLst>
                                          <p:attrName>ppt_x</p:attrName>
                                        </p:attrNameLst>
                                      </p:cBhvr>
                                      <p:tavLst>
                                        <p:tav tm="0">
                                          <p:val>
                                            <p:strVal val="1+#ppt_w/2"/>
                                          </p:val>
                                        </p:tav>
                                        <p:tav tm="100000">
                                          <p:val>
                                            <p:strVal val="#ppt_x"/>
                                          </p:val>
                                        </p:tav>
                                      </p:tavLst>
                                    </p:anim>
                                    <p:anim calcmode="lin" valueType="num">
                                      <p:cBhvr additive="base">
                                        <p:cTn id="16" dur="1000" fill="hold"/>
                                        <p:tgtEl>
                                          <p:spTgt spid="15"/>
                                        </p:tgtEl>
                                        <p:attrNameLst>
                                          <p:attrName>ppt_y</p:attrName>
                                        </p:attrNameLst>
                                      </p:cBhvr>
                                      <p:tavLst>
                                        <p:tav tm="0">
                                          <p:val>
                                            <p:strVal val="#ppt_y"/>
                                          </p:val>
                                        </p:tav>
                                        <p:tav tm="100000">
                                          <p:val>
                                            <p:strVal val="#ppt_y"/>
                                          </p:val>
                                        </p:tav>
                                      </p:tavLst>
                                    </p:anim>
                                  </p:childTnLst>
                                </p:cTn>
                              </p:par>
                            </p:childTnLst>
                          </p:cTn>
                        </p:par>
                        <p:par>
                          <p:cTn id="17" fill="hold" nodeType="afterGroup">
                            <p:stCondLst>
                              <p:cond delay="2000"/>
                            </p:stCondLst>
                            <p:childTnLst>
                              <p:par>
                                <p:cTn id="18" presetID="42" presetClass="entr" presetSubtype="0"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fade">
                                      <p:cBhvr>
                                        <p:cTn id="20" dur="1000"/>
                                        <p:tgtEl>
                                          <p:spTgt spid="8"/>
                                        </p:tgtEl>
                                      </p:cBhvr>
                                    </p:animEffect>
                                    <p:anim calcmode="lin" valueType="num">
                                      <p:cBhvr>
                                        <p:cTn id="21" dur="1000" fill="hold"/>
                                        <p:tgtEl>
                                          <p:spTgt spid="8"/>
                                        </p:tgtEl>
                                        <p:attrNameLst>
                                          <p:attrName>ppt_x</p:attrName>
                                        </p:attrNameLst>
                                      </p:cBhvr>
                                      <p:tavLst>
                                        <p:tav tm="0">
                                          <p:val>
                                            <p:strVal val="#ppt_x"/>
                                          </p:val>
                                        </p:tav>
                                        <p:tav tm="100000">
                                          <p:val>
                                            <p:strVal val="#ppt_x"/>
                                          </p:val>
                                        </p:tav>
                                      </p:tavLst>
                                    </p:anim>
                                    <p:anim calcmode="lin" valueType="num">
                                      <p:cBhvr>
                                        <p:cTn id="22" dur="1000" fill="hold"/>
                                        <p:tgtEl>
                                          <p:spTgt spid="8"/>
                                        </p:tgtEl>
                                        <p:attrNameLst>
                                          <p:attrName>ppt_y</p:attrName>
                                        </p:attrNameLst>
                                      </p:cBhvr>
                                      <p:tavLst>
                                        <p:tav tm="0">
                                          <p:val>
                                            <p:strVal val="#ppt_y+.1"/>
                                          </p:val>
                                        </p:tav>
                                        <p:tav tm="100000">
                                          <p:val>
                                            <p:strVal val="#ppt_y"/>
                                          </p:val>
                                        </p:tav>
                                      </p:tavLst>
                                    </p:anim>
                                  </p:childTnLst>
                                </p:cTn>
                              </p:par>
                            </p:childTnLst>
                          </p:cTn>
                        </p:par>
                        <p:par>
                          <p:cTn id="23" fill="hold" nodeType="afterGroup">
                            <p:stCondLst>
                              <p:cond delay="3000"/>
                            </p:stCondLst>
                            <p:childTnLst>
                              <p:par>
                                <p:cTn id="24" presetID="2" presetClass="entr" presetSubtype="8" fill="hold" nodeType="afterEffect">
                                  <p:stCondLst>
                                    <p:cond delay="0"/>
                                  </p:stCondLst>
                                  <p:childTnLst>
                                    <p:set>
                                      <p:cBhvr>
                                        <p:cTn id="25" dur="1" fill="hold">
                                          <p:stCondLst>
                                            <p:cond delay="0"/>
                                          </p:stCondLst>
                                        </p:cTn>
                                        <p:tgtEl>
                                          <p:spTgt spid="8">
                                            <p:txEl>
                                              <p:pRg st="0" end="0"/>
                                            </p:txEl>
                                          </p:spTgt>
                                        </p:tgtEl>
                                        <p:attrNameLst>
                                          <p:attrName>style.visibility</p:attrName>
                                        </p:attrNameLst>
                                      </p:cBhvr>
                                      <p:to>
                                        <p:strVal val="visible"/>
                                      </p:to>
                                    </p:set>
                                    <p:anim calcmode="lin" valueType="num">
                                      <p:cBhvr additive="base">
                                        <p:cTn id="26" dur="500" fill="hold"/>
                                        <p:tgtEl>
                                          <p:spTgt spid="8">
                                            <p:txEl>
                                              <p:pRg st="0" end="0"/>
                                            </p:txEl>
                                          </p:spTgt>
                                        </p:tgtEl>
                                        <p:attrNameLst>
                                          <p:attrName>ppt_x</p:attrName>
                                        </p:attrNameLst>
                                      </p:cBhvr>
                                      <p:tavLst>
                                        <p:tav tm="0">
                                          <p:val>
                                            <p:strVal val="0-#ppt_w/2"/>
                                          </p:val>
                                        </p:tav>
                                        <p:tav tm="100000">
                                          <p:val>
                                            <p:strVal val="#ppt_x"/>
                                          </p:val>
                                        </p:tav>
                                      </p:tavLst>
                                    </p:anim>
                                    <p:anim calcmode="lin" valueType="num">
                                      <p:cBhvr additive="base">
                                        <p:cTn id="27" dur="500" fill="hold"/>
                                        <p:tgtEl>
                                          <p:spTgt spid="8">
                                            <p:txEl>
                                              <p:pRg st="0" end="0"/>
                                            </p:txEl>
                                          </p:spTgt>
                                        </p:tgtEl>
                                        <p:attrNameLst>
                                          <p:attrName>ppt_y</p:attrName>
                                        </p:attrNameLst>
                                      </p:cBhvr>
                                      <p:tavLst>
                                        <p:tav tm="0">
                                          <p:val>
                                            <p:strVal val="#ppt_y"/>
                                          </p:val>
                                        </p:tav>
                                        <p:tav tm="100000">
                                          <p:val>
                                            <p:strVal val="#ppt_y"/>
                                          </p:val>
                                        </p:tav>
                                      </p:tavLst>
                                    </p:anim>
                                  </p:childTnLst>
                                </p:cTn>
                              </p:par>
                            </p:childTnLst>
                          </p:cTn>
                        </p:par>
                        <p:par>
                          <p:cTn id="28" fill="hold" nodeType="afterGroup">
                            <p:stCondLst>
                              <p:cond delay="3500"/>
                            </p:stCondLst>
                            <p:childTnLst>
                              <p:par>
                                <p:cTn id="29" presetID="22" presetClass="entr" presetSubtype="1" fill="hold" nodeType="afterEffect">
                                  <p:stCondLst>
                                    <p:cond delay="0"/>
                                  </p:stCondLst>
                                  <p:childTnLst>
                                    <p:set>
                                      <p:cBhvr>
                                        <p:cTn id="30" dur="1" fill="hold">
                                          <p:stCondLst>
                                            <p:cond delay="0"/>
                                          </p:stCondLst>
                                        </p:cTn>
                                        <p:tgtEl>
                                          <p:spTgt spid="8">
                                            <p:txEl>
                                              <p:pRg st="1" end="1"/>
                                            </p:txEl>
                                          </p:spTgt>
                                        </p:tgtEl>
                                        <p:attrNameLst>
                                          <p:attrName>style.visibility</p:attrName>
                                        </p:attrNameLst>
                                      </p:cBhvr>
                                      <p:to>
                                        <p:strVal val="visible"/>
                                      </p:to>
                                    </p:set>
                                    <p:animEffect transition="in" filter="wipe(up)">
                                      <p:cBhvr>
                                        <p:cTn id="31" dur="500"/>
                                        <p:tgtEl>
                                          <p:spTgt spid="8">
                                            <p:txEl>
                                              <p:pRg st="1" end="1"/>
                                            </p:txEl>
                                          </p:spTgt>
                                        </p:tgtEl>
                                      </p:cBhvr>
                                    </p:animEffect>
                                  </p:childTnLst>
                                </p:cTn>
                              </p:par>
                            </p:childTnLst>
                          </p:cTn>
                        </p:par>
                        <p:par>
                          <p:cTn id="32" fill="hold" nodeType="afterGroup">
                            <p:stCondLst>
                              <p:cond delay="4000"/>
                            </p:stCondLst>
                            <p:childTnLst>
                              <p:par>
                                <p:cTn id="33" presetID="22" presetClass="entr" presetSubtype="1" fill="hold" nodeType="afterEffect">
                                  <p:stCondLst>
                                    <p:cond delay="0"/>
                                  </p:stCondLst>
                                  <p:childTnLst>
                                    <p:set>
                                      <p:cBhvr>
                                        <p:cTn id="34" dur="1" fill="hold">
                                          <p:stCondLst>
                                            <p:cond delay="0"/>
                                          </p:stCondLst>
                                        </p:cTn>
                                        <p:tgtEl>
                                          <p:spTgt spid="8">
                                            <p:txEl>
                                              <p:pRg st="2" end="2"/>
                                            </p:txEl>
                                          </p:spTgt>
                                        </p:tgtEl>
                                        <p:attrNameLst>
                                          <p:attrName>style.visibility</p:attrName>
                                        </p:attrNameLst>
                                      </p:cBhvr>
                                      <p:to>
                                        <p:strVal val="visible"/>
                                      </p:to>
                                    </p:set>
                                    <p:animEffect transition="in" filter="wipe(up)">
                                      <p:cBhvr>
                                        <p:cTn id="35" dur="500"/>
                                        <p:tgtEl>
                                          <p:spTgt spid="8">
                                            <p:txEl>
                                              <p:pRg st="2" end="2"/>
                                            </p:txEl>
                                          </p:spTgt>
                                        </p:tgtEl>
                                      </p:cBhvr>
                                    </p:animEffect>
                                  </p:childTnLst>
                                </p:cTn>
                              </p:par>
                            </p:childTnLst>
                          </p:cTn>
                        </p:par>
                        <p:par>
                          <p:cTn id="36" fill="hold" nodeType="afterGroup">
                            <p:stCondLst>
                              <p:cond delay="4500"/>
                            </p:stCondLst>
                            <p:childTnLst>
                              <p:par>
                                <p:cTn id="37" presetID="22" presetClass="entr" presetSubtype="1" fill="hold" nodeType="afterEffect">
                                  <p:stCondLst>
                                    <p:cond delay="0"/>
                                  </p:stCondLst>
                                  <p:childTnLst>
                                    <p:set>
                                      <p:cBhvr>
                                        <p:cTn id="38" dur="1" fill="hold">
                                          <p:stCondLst>
                                            <p:cond delay="0"/>
                                          </p:stCondLst>
                                        </p:cTn>
                                        <p:tgtEl>
                                          <p:spTgt spid="8">
                                            <p:txEl>
                                              <p:pRg st="3" end="3"/>
                                            </p:txEl>
                                          </p:spTgt>
                                        </p:tgtEl>
                                        <p:attrNameLst>
                                          <p:attrName>style.visibility</p:attrName>
                                        </p:attrNameLst>
                                      </p:cBhvr>
                                      <p:to>
                                        <p:strVal val="visible"/>
                                      </p:to>
                                    </p:set>
                                    <p:animEffect transition="in" filter="wipe(up)">
                                      <p:cBhvr>
                                        <p:cTn id="39" dur="500"/>
                                        <p:tgtEl>
                                          <p:spTgt spid="8">
                                            <p:txEl>
                                              <p:pRg st="3" end="3"/>
                                            </p:txEl>
                                          </p:spTgt>
                                        </p:tgtEl>
                                      </p:cBhvr>
                                    </p:animEffect>
                                  </p:childTnLst>
                                </p:cTn>
                              </p:par>
                            </p:childTnLst>
                          </p:cTn>
                        </p:par>
                        <p:par>
                          <p:cTn id="40" fill="hold" nodeType="afterGroup">
                            <p:stCondLst>
                              <p:cond delay="5000"/>
                            </p:stCondLst>
                            <p:childTnLst>
                              <p:par>
                                <p:cTn id="41" presetID="22" presetClass="entr" presetSubtype="1" fill="hold" nodeType="afterEffect">
                                  <p:stCondLst>
                                    <p:cond delay="0"/>
                                  </p:stCondLst>
                                  <p:childTnLst>
                                    <p:set>
                                      <p:cBhvr>
                                        <p:cTn id="42" dur="1" fill="hold">
                                          <p:stCondLst>
                                            <p:cond delay="0"/>
                                          </p:stCondLst>
                                        </p:cTn>
                                        <p:tgtEl>
                                          <p:spTgt spid="8">
                                            <p:txEl>
                                              <p:pRg st="4" end="4"/>
                                            </p:txEl>
                                          </p:spTgt>
                                        </p:tgtEl>
                                        <p:attrNameLst>
                                          <p:attrName>style.visibility</p:attrName>
                                        </p:attrNameLst>
                                      </p:cBhvr>
                                      <p:to>
                                        <p:strVal val="visible"/>
                                      </p:to>
                                    </p:set>
                                    <p:animEffect transition="in" filter="wipe(up)">
                                      <p:cBhvr>
                                        <p:cTn id="43" dur="500"/>
                                        <p:tgtEl>
                                          <p:spTgt spid="8">
                                            <p:txEl>
                                              <p:pRg st="4" end="4"/>
                                            </p:txEl>
                                          </p:spTgt>
                                        </p:tgtEl>
                                      </p:cBhvr>
                                    </p:animEffect>
                                  </p:childTnLst>
                                </p:cTn>
                              </p:par>
                            </p:childTnLst>
                          </p:cTn>
                        </p:par>
                        <p:par>
                          <p:cTn id="44" fill="hold" nodeType="afterGroup">
                            <p:stCondLst>
                              <p:cond delay="5500"/>
                            </p:stCondLst>
                            <p:childTnLst>
                              <p:par>
                                <p:cTn id="45" presetID="22" presetClass="entr" presetSubtype="1" fill="hold" nodeType="afterEffect">
                                  <p:stCondLst>
                                    <p:cond delay="0"/>
                                  </p:stCondLst>
                                  <p:childTnLst>
                                    <p:set>
                                      <p:cBhvr>
                                        <p:cTn id="46" dur="1" fill="hold">
                                          <p:stCondLst>
                                            <p:cond delay="0"/>
                                          </p:stCondLst>
                                        </p:cTn>
                                        <p:tgtEl>
                                          <p:spTgt spid="8">
                                            <p:txEl>
                                              <p:pRg st="5" end="5"/>
                                            </p:txEl>
                                          </p:spTgt>
                                        </p:tgtEl>
                                        <p:attrNameLst>
                                          <p:attrName>style.visibility</p:attrName>
                                        </p:attrNameLst>
                                      </p:cBhvr>
                                      <p:to>
                                        <p:strVal val="visible"/>
                                      </p:to>
                                    </p:set>
                                    <p:animEffect transition="in" filter="wipe(up)">
                                      <p:cBhvr>
                                        <p:cTn id="47" dur="500"/>
                                        <p:tgtEl>
                                          <p:spTgt spid="8">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4" grpId="0" animBg="1"/>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B80B2E83-230A-9633-ADA8-3C8C6F5EDF3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59225" y="1406525"/>
            <a:ext cx="4271963" cy="427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0744" name="TextBox 1">
            <a:extLst>
              <a:ext uri="{FF2B5EF4-FFF2-40B4-BE49-F238E27FC236}">
                <a16:creationId xmlns:a16="http://schemas.microsoft.com/office/drawing/2014/main" id="{9D43A0E4-4146-2C38-D74C-0693026075AE}"/>
              </a:ext>
            </a:extLst>
          </p:cNvPr>
          <p:cNvSpPr txBox="1">
            <a:spLocks noChangeArrowheads="1"/>
          </p:cNvSpPr>
          <p:nvPr/>
        </p:nvSpPr>
        <p:spPr bwMode="auto">
          <a:xfrm>
            <a:off x="7543800" y="3089275"/>
            <a:ext cx="4487863" cy="850900"/>
          </a:xfrm>
          <a:prstGeom prst="roundRect">
            <a:avLst/>
          </a:prstGeom>
          <a:solidFill>
            <a:srgbClr val="7BC716"/>
          </a:solidFill>
          <a:ln>
            <a:noFill/>
          </a:ln>
          <a:effectLst>
            <a:outerShdw blurRad="44450" dist="27940" dir="5400000" algn="ctr">
              <a:srgbClr val="000000">
                <a:alpha val="32000"/>
              </a:srgbClr>
            </a:outerShdw>
          </a:effectLst>
        </p:spPr>
        <p:txBody>
          <a:bodyPr lIns="91434" tIns="45718" rIns="91434" bIns="45718">
            <a:spAutoFit/>
          </a:bodyPr>
          <a:lstStyle>
            <a:lvl1pPr eaLnBrk="0" hangingPunct="0">
              <a:spcBef>
                <a:spcPct val="20000"/>
              </a:spcBef>
              <a:buClr>
                <a:srgbClr val="D0005F"/>
              </a:buClr>
              <a:buSzPct val="75000"/>
              <a:buChar char="•"/>
              <a:defRPr sz="2800">
                <a:solidFill>
                  <a:schemeClr val="tx1"/>
                </a:solidFill>
                <a:latin typeface="Arial" pitchFamily="34" charset="0"/>
              </a:defRPr>
            </a:lvl1pPr>
            <a:lvl2pPr marL="742950" indent="-285750" eaLnBrk="0" hangingPunct="0">
              <a:spcBef>
                <a:spcPct val="20000"/>
              </a:spcBef>
              <a:buClr>
                <a:srgbClr val="D0005F"/>
              </a:buClr>
              <a:buSzPct val="75000"/>
              <a:buChar char="•"/>
              <a:defRPr sz="2400">
                <a:solidFill>
                  <a:schemeClr val="tx1"/>
                </a:solidFill>
                <a:latin typeface="Arial" pitchFamily="34" charset="0"/>
              </a:defRPr>
            </a:lvl2pPr>
            <a:lvl3pPr marL="1143000" indent="-228600" eaLnBrk="0" hangingPunct="0">
              <a:spcBef>
                <a:spcPct val="20000"/>
              </a:spcBef>
              <a:buClr>
                <a:srgbClr val="D0005F"/>
              </a:buClr>
              <a:buSzPct val="75000"/>
              <a:buChar char="•"/>
              <a:defRPr sz="2400">
                <a:solidFill>
                  <a:schemeClr val="tx1"/>
                </a:solidFill>
                <a:latin typeface="Arial" pitchFamily="34" charset="0"/>
              </a:defRPr>
            </a:lvl3pPr>
            <a:lvl4pPr marL="1600200" indent="-228600" eaLnBrk="0" hangingPunct="0">
              <a:spcBef>
                <a:spcPct val="20000"/>
              </a:spcBef>
              <a:buClr>
                <a:srgbClr val="D0005F"/>
              </a:buClr>
              <a:buSzPct val="75000"/>
              <a:buChar char="•"/>
              <a:defRPr sz="2400">
                <a:solidFill>
                  <a:schemeClr val="tx1"/>
                </a:solidFill>
                <a:latin typeface="Arial" pitchFamily="34" charset="0"/>
              </a:defRPr>
            </a:lvl4pPr>
            <a:lvl5pPr marL="2057400" indent="-228600" eaLnBrk="0" hangingPunct="0">
              <a:spcBef>
                <a:spcPct val="20000"/>
              </a:spcBef>
              <a:buClr>
                <a:srgbClr val="D0005F"/>
              </a:buClr>
              <a:buSzPct val="75000"/>
              <a:buChar char="•"/>
              <a:defRPr sz="2400">
                <a:solidFill>
                  <a:schemeClr val="tx1"/>
                </a:solidFill>
                <a:latin typeface="Arial" pitchFamily="34" charset="0"/>
              </a:defRPr>
            </a:lvl5pPr>
            <a:lvl6pPr marL="2514600" indent="-228600" eaLnBrk="0" fontAlgn="base" hangingPunct="0">
              <a:spcBef>
                <a:spcPct val="20000"/>
              </a:spcBef>
              <a:spcAft>
                <a:spcPct val="0"/>
              </a:spcAft>
              <a:buClr>
                <a:srgbClr val="D0005F"/>
              </a:buClr>
              <a:buSzPct val="75000"/>
              <a:buChar char="•"/>
              <a:defRPr sz="2400">
                <a:solidFill>
                  <a:schemeClr val="tx1"/>
                </a:solidFill>
                <a:latin typeface="Arial" pitchFamily="34" charset="0"/>
              </a:defRPr>
            </a:lvl6pPr>
            <a:lvl7pPr marL="2971800" indent="-228600" eaLnBrk="0" fontAlgn="base" hangingPunct="0">
              <a:spcBef>
                <a:spcPct val="20000"/>
              </a:spcBef>
              <a:spcAft>
                <a:spcPct val="0"/>
              </a:spcAft>
              <a:buClr>
                <a:srgbClr val="D0005F"/>
              </a:buClr>
              <a:buSzPct val="75000"/>
              <a:buChar char="•"/>
              <a:defRPr sz="2400">
                <a:solidFill>
                  <a:schemeClr val="tx1"/>
                </a:solidFill>
                <a:latin typeface="Arial" pitchFamily="34" charset="0"/>
              </a:defRPr>
            </a:lvl7pPr>
            <a:lvl8pPr marL="3429000" indent="-228600" eaLnBrk="0" fontAlgn="base" hangingPunct="0">
              <a:spcBef>
                <a:spcPct val="20000"/>
              </a:spcBef>
              <a:spcAft>
                <a:spcPct val="0"/>
              </a:spcAft>
              <a:buClr>
                <a:srgbClr val="D0005F"/>
              </a:buClr>
              <a:buSzPct val="75000"/>
              <a:buChar char="•"/>
              <a:defRPr sz="2400">
                <a:solidFill>
                  <a:schemeClr val="tx1"/>
                </a:solidFill>
                <a:latin typeface="Arial" pitchFamily="34" charset="0"/>
              </a:defRPr>
            </a:lvl8pPr>
            <a:lvl9pPr marL="3886200" indent="-228600" eaLnBrk="0" fontAlgn="base" hangingPunct="0">
              <a:spcBef>
                <a:spcPct val="20000"/>
              </a:spcBef>
              <a:spcAft>
                <a:spcPct val="0"/>
              </a:spcAft>
              <a:buClr>
                <a:srgbClr val="D0005F"/>
              </a:buClr>
              <a:buSzPct val="75000"/>
              <a:buChar char="•"/>
              <a:defRPr sz="2400">
                <a:solidFill>
                  <a:schemeClr val="tx1"/>
                </a:solidFill>
                <a:latin typeface="Arial" pitchFamily="34" charset="0"/>
              </a:defRPr>
            </a:lvl9pPr>
          </a:lstStyle>
          <a:p>
            <a:pPr defTabSz="913203" eaLnBrk="1" hangingPunct="1">
              <a:spcBef>
                <a:spcPct val="0"/>
              </a:spcBef>
              <a:buClrTx/>
              <a:buSzTx/>
              <a:buFontTx/>
              <a:buNone/>
              <a:defRPr/>
            </a:pPr>
            <a:r>
              <a:rPr lang="en-NZ" altLang="en-US" sz="1600" b="1">
                <a:solidFill>
                  <a:schemeClr val="bg1"/>
                </a:solidFill>
                <a:latin typeface="Century Gothic" panose="020B0502020202020204" pitchFamily="34" charset="0"/>
                <a:cs typeface="Arial" pitchFamily="34" charset="0"/>
              </a:rPr>
              <a:t>COLD CALLING AND FINDING LEADS </a:t>
            </a:r>
          </a:p>
          <a:p>
            <a:pPr defTabSz="913203" eaLnBrk="1" hangingPunct="1">
              <a:spcBef>
                <a:spcPct val="0"/>
              </a:spcBef>
              <a:buClrTx/>
              <a:buSzTx/>
              <a:buFontTx/>
              <a:buNone/>
              <a:defRPr/>
            </a:pPr>
            <a:r>
              <a:rPr lang="en-NZ" altLang="en-US" sz="1400" b="1">
                <a:solidFill>
                  <a:schemeClr val="bg1"/>
                </a:solidFill>
                <a:latin typeface="Century Gothic" panose="020B0502020202020204" pitchFamily="34" charset="0"/>
                <a:cs typeface="Arial" pitchFamily="34" charset="0"/>
              </a:rPr>
              <a:t>HUNTERS: new business development, direct one-off sales, commission sales</a:t>
            </a:r>
          </a:p>
        </p:txBody>
      </p:sp>
      <p:sp>
        <p:nvSpPr>
          <p:cNvPr id="500745" name="TextBox 49">
            <a:extLst>
              <a:ext uri="{FF2B5EF4-FFF2-40B4-BE49-F238E27FC236}">
                <a16:creationId xmlns:a16="http://schemas.microsoft.com/office/drawing/2014/main" id="{3CA1F6DC-904A-3801-E73E-D39A9E67CB54}"/>
              </a:ext>
            </a:extLst>
          </p:cNvPr>
          <p:cNvSpPr txBox="1">
            <a:spLocks noChangeArrowheads="1"/>
          </p:cNvSpPr>
          <p:nvPr/>
        </p:nvSpPr>
        <p:spPr bwMode="auto">
          <a:xfrm>
            <a:off x="7543800" y="4248150"/>
            <a:ext cx="4487863" cy="852488"/>
          </a:xfrm>
          <a:prstGeom prst="roundRect">
            <a:avLst/>
          </a:prstGeom>
          <a:solidFill>
            <a:srgbClr val="7BC716"/>
          </a:solidFill>
          <a:ln>
            <a:noFill/>
          </a:ln>
          <a:effectLst>
            <a:outerShdw blurRad="44450" dist="27940" dir="5400000" algn="ctr">
              <a:srgbClr val="000000">
                <a:alpha val="32000"/>
              </a:srgbClr>
            </a:outerShdw>
          </a:effectLst>
        </p:spPr>
        <p:txBody>
          <a:bodyPr lIns="91434" tIns="45718" rIns="91434" bIns="45718">
            <a:spAutoFit/>
          </a:bodyPr>
          <a:lstStyle>
            <a:lvl1pPr eaLnBrk="0" hangingPunct="0">
              <a:spcBef>
                <a:spcPct val="20000"/>
              </a:spcBef>
              <a:buClr>
                <a:srgbClr val="D0005F"/>
              </a:buClr>
              <a:buSzPct val="75000"/>
              <a:buChar char="•"/>
              <a:defRPr sz="2800">
                <a:solidFill>
                  <a:schemeClr val="tx1"/>
                </a:solidFill>
                <a:latin typeface="Arial" pitchFamily="34" charset="0"/>
              </a:defRPr>
            </a:lvl1pPr>
            <a:lvl2pPr marL="742950" indent="-285750" eaLnBrk="0" hangingPunct="0">
              <a:spcBef>
                <a:spcPct val="20000"/>
              </a:spcBef>
              <a:buClr>
                <a:srgbClr val="D0005F"/>
              </a:buClr>
              <a:buSzPct val="75000"/>
              <a:buChar char="•"/>
              <a:defRPr sz="2400">
                <a:solidFill>
                  <a:schemeClr val="tx1"/>
                </a:solidFill>
                <a:latin typeface="Arial" pitchFamily="34" charset="0"/>
              </a:defRPr>
            </a:lvl2pPr>
            <a:lvl3pPr marL="1143000" indent="-228600" eaLnBrk="0" hangingPunct="0">
              <a:spcBef>
                <a:spcPct val="20000"/>
              </a:spcBef>
              <a:buClr>
                <a:srgbClr val="D0005F"/>
              </a:buClr>
              <a:buSzPct val="75000"/>
              <a:buChar char="•"/>
              <a:defRPr sz="2400">
                <a:solidFill>
                  <a:schemeClr val="tx1"/>
                </a:solidFill>
                <a:latin typeface="Arial" pitchFamily="34" charset="0"/>
              </a:defRPr>
            </a:lvl3pPr>
            <a:lvl4pPr marL="1600200" indent="-228600" eaLnBrk="0" hangingPunct="0">
              <a:spcBef>
                <a:spcPct val="20000"/>
              </a:spcBef>
              <a:buClr>
                <a:srgbClr val="D0005F"/>
              </a:buClr>
              <a:buSzPct val="75000"/>
              <a:buChar char="•"/>
              <a:defRPr sz="2400">
                <a:solidFill>
                  <a:schemeClr val="tx1"/>
                </a:solidFill>
                <a:latin typeface="Arial" pitchFamily="34" charset="0"/>
              </a:defRPr>
            </a:lvl4pPr>
            <a:lvl5pPr marL="2057400" indent="-228600" eaLnBrk="0" hangingPunct="0">
              <a:spcBef>
                <a:spcPct val="20000"/>
              </a:spcBef>
              <a:buClr>
                <a:srgbClr val="D0005F"/>
              </a:buClr>
              <a:buSzPct val="75000"/>
              <a:buChar char="•"/>
              <a:defRPr sz="2400">
                <a:solidFill>
                  <a:schemeClr val="tx1"/>
                </a:solidFill>
                <a:latin typeface="Arial" pitchFamily="34" charset="0"/>
              </a:defRPr>
            </a:lvl5pPr>
            <a:lvl6pPr marL="2514600" indent="-228600" eaLnBrk="0" fontAlgn="base" hangingPunct="0">
              <a:spcBef>
                <a:spcPct val="20000"/>
              </a:spcBef>
              <a:spcAft>
                <a:spcPct val="0"/>
              </a:spcAft>
              <a:buClr>
                <a:srgbClr val="D0005F"/>
              </a:buClr>
              <a:buSzPct val="75000"/>
              <a:buChar char="•"/>
              <a:defRPr sz="2400">
                <a:solidFill>
                  <a:schemeClr val="tx1"/>
                </a:solidFill>
                <a:latin typeface="Arial" pitchFamily="34" charset="0"/>
              </a:defRPr>
            </a:lvl6pPr>
            <a:lvl7pPr marL="2971800" indent="-228600" eaLnBrk="0" fontAlgn="base" hangingPunct="0">
              <a:spcBef>
                <a:spcPct val="20000"/>
              </a:spcBef>
              <a:spcAft>
                <a:spcPct val="0"/>
              </a:spcAft>
              <a:buClr>
                <a:srgbClr val="D0005F"/>
              </a:buClr>
              <a:buSzPct val="75000"/>
              <a:buChar char="•"/>
              <a:defRPr sz="2400">
                <a:solidFill>
                  <a:schemeClr val="tx1"/>
                </a:solidFill>
                <a:latin typeface="Arial" pitchFamily="34" charset="0"/>
              </a:defRPr>
            </a:lvl7pPr>
            <a:lvl8pPr marL="3429000" indent="-228600" eaLnBrk="0" fontAlgn="base" hangingPunct="0">
              <a:spcBef>
                <a:spcPct val="20000"/>
              </a:spcBef>
              <a:spcAft>
                <a:spcPct val="0"/>
              </a:spcAft>
              <a:buClr>
                <a:srgbClr val="D0005F"/>
              </a:buClr>
              <a:buSzPct val="75000"/>
              <a:buChar char="•"/>
              <a:defRPr sz="2400">
                <a:solidFill>
                  <a:schemeClr val="tx1"/>
                </a:solidFill>
                <a:latin typeface="Arial" pitchFamily="34" charset="0"/>
              </a:defRPr>
            </a:lvl8pPr>
            <a:lvl9pPr marL="3886200" indent="-228600" eaLnBrk="0" fontAlgn="base" hangingPunct="0">
              <a:spcBef>
                <a:spcPct val="20000"/>
              </a:spcBef>
              <a:spcAft>
                <a:spcPct val="0"/>
              </a:spcAft>
              <a:buClr>
                <a:srgbClr val="D0005F"/>
              </a:buClr>
              <a:buSzPct val="75000"/>
              <a:buChar char="•"/>
              <a:defRPr sz="2400">
                <a:solidFill>
                  <a:schemeClr val="tx1"/>
                </a:solidFill>
                <a:latin typeface="Arial" pitchFamily="34" charset="0"/>
              </a:defRPr>
            </a:lvl9pPr>
          </a:lstStyle>
          <a:p>
            <a:pPr defTabSz="913203" eaLnBrk="1" hangingPunct="1">
              <a:spcBef>
                <a:spcPct val="0"/>
              </a:spcBef>
              <a:buClrTx/>
              <a:buSzTx/>
              <a:buFontTx/>
              <a:buNone/>
              <a:defRPr/>
            </a:pPr>
            <a:r>
              <a:rPr lang="en-NZ" altLang="en-US" sz="1600" b="1">
                <a:solidFill>
                  <a:schemeClr val="bg1"/>
                </a:solidFill>
                <a:latin typeface="Century Gothic" panose="020B0502020202020204" pitchFamily="34" charset="0"/>
                <a:cs typeface="Arial" pitchFamily="34" charset="0"/>
              </a:rPr>
              <a:t>PITCHING / PRESENTATIONS </a:t>
            </a:r>
            <a:br>
              <a:rPr lang="en-NZ" altLang="en-US" sz="1200" b="1">
                <a:solidFill>
                  <a:schemeClr val="bg1"/>
                </a:solidFill>
                <a:latin typeface="Century Gothic" panose="020B0502020202020204" pitchFamily="34" charset="0"/>
                <a:cs typeface="Arial" pitchFamily="34" charset="0"/>
              </a:rPr>
            </a:br>
            <a:r>
              <a:rPr lang="en-NZ" altLang="en-US" sz="1400" b="1">
                <a:solidFill>
                  <a:schemeClr val="bg1"/>
                </a:solidFill>
                <a:latin typeface="Century Gothic" panose="020B0502020202020204" pitchFamily="34" charset="0"/>
                <a:cs typeface="Arial" pitchFamily="34" charset="0"/>
              </a:rPr>
              <a:t>HUNTERS: opening new accounts, motivational selling, networking</a:t>
            </a:r>
          </a:p>
        </p:txBody>
      </p:sp>
      <p:sp>
        <p:nvSpPr>
          <p:cNvPr id="500746" name="TextBox 50">
            <a:extLst>
              <a:ext uri="{FF2B5EF4-FFF2-40B4-BE49-F238E27FC236}">
                <a16:creationId xmlns:a16="http://schemas.microsoft.com/office/drawing/2014/main" id="{DB82FA4B-7354-83AD-6EE1-CB1622F344BE}"/>
              </a:ext>
            </a:extLst>
          </p:cNvPr>
          <p:cNvSpPr txBox="1">
            <a:spLocks noChangeArrowheads="1"/>
          </p:cNvSpPr>
          <p:nvPr/>
        </p:nvSpPr>
        <p:spPr bwMode="auto">
          <a:xfrm>
            <a:off x="2728913" y="5427663"/>
            <a:ext cx="6732587" cy="612775"/>
          </a:xfrm>
          <a:prstGeom prst="roundRect">
            <a:avLst/>
          </a:prstGeom>
          <a:solidFill>
            <a:srgbClr val="7BC716"/>
          </a:solidFill>
          <a:ln>
            <a:noFill/>
          </a:ln>
          <a:effectLst>
            <a:outerShdw blurRad="44450" dist="27940" dir="5400000" algn="ctr">
              <a:srgbClr val="000000">
                <a:alpha val="32000"/>
              </a:srgbClr>
            </a:outerShdw>
          </a:effectLst>
        </p:spPr>
        <p:txBody>
          <a:bodyPr lIns="91434" tIns="45718" rIns="91434" bIns="45718">
            <a:spAutoFit/>
          </a:bodyPr>
          <a:lstStyle>
            <a:lvl1pPr eaLnBrk="0" hangingPunct="0">
              <a:spcBef>
                <a:spcPct val="20000"/>
              </a:spcBef>
              <a:buClr>
                <a:srgbClr val="D0005F"/>
              </a:buClr>
              <a:buSzPct val="75000"/>
              <a:buChar char="•"/>
              <a:defRPr sz="2800">
                <a:solidFill>
                  <a:schemeClr val="tx1"/>
                </a:solidFill>
                <a:latin typeface="Arial" pitchFamily="34" charset="0"/>
              </a:defRPr>
            </a:lvl1pPr>
            <a:lvl2pPr marL="742950" indent="-285750" eaLnBrk="0" hangingPunct="0">
              <a:spcBef>
                <a:spcPct val="20000"/>
              </a:spcBef>
              <a:buClr>
                <a:srgbClr val="D0005F"/>
              </a:buClr>
              <a:buSzPct val="75000"/>
              <a:buChar char="•"/>
              <a:defRPr sz="2400">
                <a:solidFill>
                  <a:schemeClr val="tx1"/>
                </a:solidFill>
                <a:latin typeface="Arial" pitchFamily="34" charset="0"/>
              </a:defRPr>
            </a:lvl2pPr>
            <a:lvl3pPr marL="1143000" indent="-228600" eaLnBrk="0" hangingPunct="0">
              <a:spcBef>
                <a:spcPct val="20000"/>
              </a:spcBef>
              <a:buClr>
                <a:srgbClr val="D0005F"/>
              </a:buClr>
              <a:buSzPct val="75000"/>
              <a:buChar char="•"/>
              <a:defRPr sz="2400">
                <a:solidFill>
                  <a:schemeClr val="tx1"/>
                </a:solidFill>
                <a:latin typeface="Arial" pitchFamily="34" charset="0"/>
              </a:defRPr>
            </a:lvl3pPr>
            <a:lvl4pPr marL="1600200" indent="-228600" eaLnBrk="0" hangingPunct="0">
              <a:spcBef>
                <a:spcPct val="20000"/>
              </a:spcBef>
              <a:buClr>
                <a:srgbClr val="D0005F"/>
              </a:buClr>
              <a:buSzPct val="75000"/>
              <a:buChar char="•"/>
              <a:defRPr sz="2400">
                <a:solidFill>
                  <a:schemeClr val="tx1"/>
                </a:solidFill>
                <a:latin typeface="Arial" pitchFamily="34" charset="0"/>
              </a:defRPr>
            </a:lvl4pPr>
            <a:lvl5pPr marL="2057400" indent="-228600" eaLnBrk="0" hangingPunct="0">
              <a:spcBef>
                <a:spcPct val="20000"/>
              </a:spcBef>
              <a:buClr>
                <a:srgbClr val="D0005F"/>
              </a:buClr>
              <a:buSzPct val="75000"/>
              <a:buChar char="•"/>
              <a:defRPr sz="2400">
                <a:solidFill>
                  <a:schemeClr val="tx1"/>
                </a:solidFill>
                <a:latin typeface="Arial" pitchFamily="34" charset="0"/>
              </a:defRPr>
            </a:lvl5pPr>
            <a:lvl6pPr marL="2514600" indent="-228600" eaLnBrk="0" fontAlgn="base" hangingPunct="0">
              <a:spcBef>
                <a:spcPct val="20000"/>
              </a:spcBef>
              <a:spcAft>
                <a:spcPct val="0"/>
              </a:spcAft>
              <a:buClr>
                <a:srgbClr val="D0005F"/>
              </a:buClr>
              <a:buSzPct val="75000"/>
              <a:buChar char="•"/>
              <a:defRPr sz="2400">
                <a:solidFill>
                  <a:schemeClr val="tx1"/>
                </a:solidFill>
                <a:latin typeface="Arial" pitchFamily="34" charset="0"/>
              </a:defRPr>
            </a:lvl6pPr>
            <a:lvl7pPr marL="2971800" indent="-228600" eaLnBrk="0" fontAlgn="base" hangingPunct="0">
              <a:spcBef>
                <a:spcPct val="20000"/>
              </a:spcBef>
              <a:spcAft>
                <a:spcPct val="0"/>
              </a:spcAft>
              <a:buClr>
                <a:srgbClr val="D0005F"/>
              </a:buClr>
              <a:buSzPct val="75000"/>
              <a:buChar char="•"/>
              <a:defRPr sz="2400">
                <a:solidFill>
                  <a:schemeClr val="tx1"/>
                </a:solidFill>
                <a:latin typeface="Arial" pitchFamily="34" charset="0"/>
              </a:defRPr>
            </a:lvl7pPr>
            <a:lvl8pPr marL="3429000" indent="-228600" eaLnBrk="0" fontAlgn="base" hangingPunct="0">
              <a:spcBef>
                <a:spcPct val="20000"/>
              </a:spcBef>
              <a:spcAft>
                <a:spcPct val="0"/>
              </a:spcAft>
              <a:buClr>
                <a:srgbClr val="D0005F"/>
              </a:buClr>
              <a:buSzPct val="75000"/>
              <a:buChar char="•"/>
              <a:defRPr sz="2400">
                <a:solidFill>
                  <a:schemeClr val="tx1"/>
                </a:solidFill>
                <a:latin typeface="Arial" pitchFamily="34" charset="0"/>
              </a:defRPr>
            </a:lvl8pPr>
            <a:lvl9pPr marL="3886200" indent="-228600" eaLnBrk="0" fontAlgn="base" hangingPunct="0">
              <a:spcBef>
                <a:spcPct val="20000"/>
              </a:spcBef>
              <a:spcAft>
                <a:spcPct val="0"/>
              </a:spcAft>
              <a:buClr>
                <a:srgbClr val="D0005F"/>
              </a:buClr>
              <a:buSzPct val="75000"/>
              <a:buChar char="•"/>
              <a:defRPr sz="2400">
                <a:solidFill>
                  <a:schemeClr val="tx1"/>
                </a:solidFill>
                <a:latin typeface="Arial" pitchFamily="34" charset="0"/>
              </a:defRPr>
            </a:lvl9pPr>
          </a:lstStyle>
          <a:p>
            <a:pPr algn="ctr" defTabSz="913203" eaLnBrk="1" hangingPunct="1">
              <a:spcBef>
                <a:spcPct val="0"/>
              </a:spcBef>
              <a:buClrTx/>
              <a:buSzTx/>
              <a:buFontTx/>
              <a:buNone/>
              <a:defRPr/>
            </a:pPr>
            <a:r>
              <a:rPr lang="en-NZ" altLang="en-US" sz="1600" b="1">
                <a:solidFill>
                  <a:schemeClr val="bg1"/>
                </a:solidFill>
                <a:latin typeface="Century Gothic" panose="020B0502020202020204" pitchFamily="34" charset="0"/>
                <a:cs typeface="Arial" pitchFamily="34" charset="0"/>
              </a:rPr>
              <a:t>RELATIONSHIP SELLING / TELEPHONE SALES</a:t>
            </a:r>
            <a:br>
              <a:rPr lang="en-NZ" altLang="en-US" sz="1200" b="1">
                <a:solidFill>
                  <a:schemeClr val="bg1"/>
                </a:solidFill>
                <a:latin typeface="Century Gothic" panose="020B0502020202020204" pitchFamily="34" charset="0"/>
                <a:cs typeface="Arial" pitchFamily="34" charset="0"/>
              </a:rPr>
            </a:br>
            <a:r>
              <a:rPr lang="en-NZ" altLang="en-US" sz="1400" b="1">
                <a:solidFill>
                  <a:schemeClr val="bg1"/>
                </a:solidFill>
                <a:latin typeface="Century Gothic" panose="020B0502020202020204" pitchFamily="34" charset="0"/>
                <a:cs typeface="Arial" pitchFamily="34" charset="0"/>
              </a:rPr>
              <a:t>FARMERS: abstract products, emotive selling, upselling, solution selling</a:t>
            </a:r>
          </a:p>
        </p:txBody>
      </p:sp>
      <p:sp>
        <p:nvSpPr>
          <p:cNvPr id="500747" name="TextBox 51">
            <a:extLst>
              <a:ext uri="{FF2B5EF4-FFF2-40B4-BE49-F238E27FC236}">
                <a16:creationId xmlns:a16="http://schemas.microsoft.com/office/drawing/2014/main" id="{68E575D3-8D31-F73F-071D-037D35E82E51}"/>
              </a:ext>
            </a:extLst>
          </p:cNvPr>
          <p:cNvSpPr txBox="1">
            <a:spLocks noChangeArrowheads="1"/>
          </p:cNvSpPr>
          <p:nvPr/>
        </p:nvSpPr>
        <p:spPr bwMode="auto">
          <a:xfrm>
            <a:off x="246063" y="4275138"/>
            <a:ext cx="4767262" cy="850900"/>
          </a:xfrm>
          <a:prstGeom prst="roundRect">
            <a:avLst/>
          </a:prstGeom>
          <a:solidFill>
            <a:srgbClr val="7BC716"/>
          </a:solidFill>
          <a:ln>
            <a:noFill/>
          </a:ln>
          <a:effectLst>
            <a:outerShdw blurRad="44450" dist="27940" dir="5400000" algn="ctr">
              <a:srgbClr val="000000">
                <a:alpha val="32000"/>
              </a:srgbClr>
            </a:outerShdw>
          </a:effectLst>
        </p:spPr>
        <p:txBody>
          <a:bodyPr lIns="91434" tIns="45718" rIns="91434" bIns="45718">
            <a:spAutoFit/>
          </a:bodyPr>
          <a:lstStyle>
            <a:lvl1pPr eaLnBrk="0" hangingPunct="0">
              <a:spcBef>
                <a:spcPct val="20000"/>
              </a:spcBef>
              <a:buClr>
                <a:srgbClr val="D0005F"/>
              </a:buClr>
              <a:buSzPct val="75000"/>
              <a:buChar char="•"/>
              <a:defRPr sz="2800">
                <a:solidFill>
                  <a:schemeClr val="tx1"/>
                </a:solidFill>
                <a:latin typeface="Arial" pitchFamily="34" charset="0"/>
              </a:defRPr>
            </a:lvl1pPr>
            <a:lvl2pPr marL="742950" indent="-285750" eaLnBrk="0" hangingPunct="0">
              <a:spcBef>
                <a:spcPct val="20000"/>
              </a:spcBef>
              <a:buClr>
                <a:srgbClr val="D0005F"/>
              </a:buClr>
              <a:buSzPct val="75000"/>
              <a:buChar char="•"/>
              <a:defRPr sz="2400">
                <a:solidFill>
                  <a:schemeClr val="tx1"/>
                </a:solidFill>
                <a:latin typeface="Arial" pitchFamily="34" charset="0"/>
              </a:defRPr>
            </a:lvl2pPr>
            <a:lvl3pPr marL="1143000" indent="-228600" eaLnBrk="0" hangingPunct="0">
              <a:spcBef>
                <a:spcPct val="20000"/>
              </a:spcBef>
              <a:buClr>
                <a:srgbClr val="D0005F"/>
              </a:buClr>
              <a:buSzPct val="75000"/>
              <a:buChar char="•"/>
              <a:defRPr sz="2400">
                <a:solidFill>
                  <a:schemeClr val="tx1"/>
                </a:solidFill>
                <a:latin typeface="Arial" pitchFamily="34" charset="0"/>
              </a:defRPr>
            </a:lvl3pPr>
            <a:lvl4pPr marL="1600200" indent="-228600" eaLnBrk="0" hangingPunct="0">
              <a:spcBef>
                <a:spcPct val="20000"/>
              </a:spcBef>
              <a:buClr>
                <a:srgbClr val="D0005F"/>
              </a:buClr>
              <a:buSzPct val="75000"/>
              <a:buChar char="•"/>
              <a:defRPr sz="2400">
                <a:solidFill>
                  <a:schemeClr val="tx1"/>
                </a:solidFill>
                <a:latin typeface="Arial" pitchFamily="34" charset="0"/>
              </a:defRPr>
            </a:lvl4pPr>
            <a:lvl5pPr marL="2057400" indent="-228600" eaLnBrk="0" hangingPunct="0">
              <a:spcBef>
                <a:spcPct val="20000"/>
              </a:spcBef>
              <a:buClr>
                <a:srgbClr val="D0005F"/>
              </a:buClr>
              <a:buSzPct val="75000"/>
              <a:buChar char="•"/>
              <a:defRPr sz="2400">
                <a:solidFill>
                  <a:schemeClr val="tx1"/>
                </a:solidFill>
                <a:latin typeface="Arial" pitchFamily="34" charset="0"/>
              </a:defRPr>
            </a:lvl5pPr>
            <a:lvl6pPr marL="2514600" indent="-228600" eaLnBrk="0" fontAlgn="base" hangingPunct="0">
              <a:spcBef>
                <a:spcPct val="20000"/>
              </a:spcBef>
              <a:spcAft>
                <a:spcPct val="0"/>
              </a:spcAft>
              <a:buClr>
                <a:srgbClr val="D0005F"/>
              </a:buClr>
              <a:buSzPct val="75000"/>
              <a:buChar char="•"/>
              <a:defRPr sz="2400">
                <a:solidFill>
                  <a:schemeClr val="tx1"/>
                </a:solidFill>
                <a:latin typeface="Arial" pitchFamily="34" charset="0"/>
              </a:defRPr>
            </a:lvl6pPr>
            <a:lvl7pPr marL="2971800" indent="-228600" eaLnBrk="0" fontAlgn="base" hangingPunct="0">
              <a:spcBef>
                <a:spcPct val="20000"/>
              </a:spcBef>
              <a:spcAft>
                <a:spcPct val="0"/>
              </a:spcAft>
              <a:buClr>
                <a:srgbClr val="D0005F"/>
              </a:buClr>
              <a:buSzPct val="75000"/>
              <a:buChar char="•"/>
              <a:defRPr sz="2400">
                <a:solidFill>
                  <a:schemeClr val="tx1"/>
                </a:solidFill>
                <a:latin typeface="Arial" pitchFamily="34" charset="0"/>
              </a:defRPr>
            </a:lvl7pPr>
            <a:lvl8pPr marL="3429000" indent="-228600" eaLnBrk="0" fontAlgn="base" hangingPunct="0">
              <a:spcBef>
                <a:spcPct val="20000"/>
              </a:spcBef>
              <a:spcAft>
                <a:spcPct val="0"/>
              </a:spcAft>
              <a:buClr>
                <a:srgbClr val="D0005F"/>
              </a:buClr>
              <a:buSzPct val="75000"/>
              <a:buChar char="•"/>
              <a:defRPr sz="2400">
                <a:solidFill>
                  <a:schemeClr val="tx1"/>
                </a:solidFill>
                <a:latin typeface="Arial" pitchFamily="34" charset="0"/>
              </a:defRPr>
            </a:lvl8pPr>
            <a:lvl9pPr marL="3886200" indent="-228600" eaLnBrk="0" fontAlgn="base" hangingPunct="0">
              <a:spcBef>
                <a:spcPct val="20000"/>
              </a:spcBef>
              <a:spcAft>
                <a:spcPct val="0"/>
              </a:spcAft>
              <a:buClr>
                <a:srgbClr val="D0005F"/>
              </a:buClr>
              <a:buSzPct val="75000"/>
              <a:buChar char="•"/>
              <a:defRPr sz="2400">
                <a:solidFill>
                  <a:schemeClr val="tx1"/>
                </a:solidFill>
                <a:latin typeface="Arial" pitchFamily="34" charset="0"/>
              </a:defRPr>
            </a:lvl9pPr>
          </a:lstStyle>
          <a:p>
            <a:pPr defTabSz="913203" eaLnBrk="1" hangingPunct="1">
              <a:spcBef>
                <a:spcPct val="0"/>
              </a:spcBef>
              <a:buClrTx/>
              <a:buSzTx/>
              <a:buFontTx/>
              <a:buNone/>
              <a:defRPr/>
            </a:pPr>
            <a:r>
              <a:rPr lang="en-NZ" altLang="en-US" sz="1600" b="1">
                <a:solidFill>
                  <a:schemeClr val="bg1"/>
                </a:solidFill>
                <a:latin typeface="Century Gothic" panose="020B0502020202020204" pitchFamily="34" charset="0"/>
                <a:cs typeface="Arial" pitchFamily="34" charset="0"/>
              </a:rPr>
              <a:t>LISTENING, FOLLOWING UP ROUTINELY  </a:t>
            </a:r>
          </a:p>
          <a:p>
            <a:pPr defTabSz="913203" eaLnBrk="1" hangingPunct="1">
              <a:spcBef>
                <a:spcPct val="0"/>
              </a:spcBef>
              <a:buClrTx/>
              <a:buSzTx/>
              <a:buFontTx/>
              <a:buNone/>
              <a:defRPr/>
            </a:pPr>
            <a:r>
              <a:rPr lang="en-NZ" altLang="en-US" sz="1400" b="1">
                <a:solidFill>
                  <a:schemeClr val="bg1"/>
                </a:solidFill>
                <a:latin typeface="Century Gothic" panose="020B0502020202020204" pitchFamily="34" charset="0"/>
                <a:cs typeface="Arial" pitchFamily="34" charset="0"/>
              </a:rPr>
              <a:t>FARMERS: after-sales customer care, existing customer database, long-term sales</a:t>
            </a:r>
          </a:p>
        </p:txBody>
      </p:sp>
      <p:sp>
        <p:nvSpPr>
          <p:cNvPr id="500748" name="TextBox 52">
            <a:extLst>
              <a:ext uri="{FF2B5EF4-FFF2-40B4-BE49-F238E27FC236}">
                <a16:creationId xmlns:a16="http://schemas.microsoft.com/office/drawing/2014/main" id="{62BECEE0-F265-DDAF-E7E1-31E8A3A7D394}"/>
              </a:ext>
            </a:extLst>
          </p:cNvPr>
          <p:cNvSpPr txBox="1">
            <a:spLocks noChangeArrowheads="1"/>
          </p:cNvSpPr>
          <p:nvPr/>
        </p:nvSpPr>
        <p:spPr bwMode="auto">
          <a:xfrm>
            <a:off x="230188" y="2978150"/>
            <a:ext cx="4600575" cy="885825"/>
          </a:xfrm>
          <a:prstGeom prst="roundRect">
            <a:avLst/>
          </a:prstGeom>
          <a:solidFill>
            <a:srgbClr val="7BC716"/>
          </a:solidFill>
          <a:ln>
            <a:noFill/>
          </a:ln>
          <a:effectLst>
            <a:outerShdw blurRad="44450" dist="27940" dir="5400000" algn="ctr">
              <a:srgbClr val="000000">
                <a:alpha val="32000"/>
              </a:srgbClr>
            </a:outerShdw>
          </a:effectLst>
        </p:spPr>
        <p:txBody>
          <a:bodyPr lIns="91434" tIns="45718" rIns="91434" bIns="45718">
            <a:spAutoFit/>
          </a:bodyPr>
          <a:lstStyle>
            <a:lvl1pPr eaLnBrk="0" hangingPunct="0">
              <a:spcBef>
                <a:spcPct val="20000"/>
              </a:spcBef>
              <a:buClr>
                <a:srgbClr val="D0005F"/>
              </a:buClr>
              <a:buSzPct val="75000"/>
              <a:buChar char="•"/>
              <a:defRPr sz="2800">
                <a:solidFill>
                  <a:schemeClr val="tx1"/>
                </a:solidFill>
                <a:latin typeface="Arial" pitchFamily="34" charset="0"/>
              </a:defRPr>
            </a:lvl1pPr>
            <a:lvl2pPr marL="742950" indent="-285750" eaLnBrk="0" hangingPunct="0">
              <a:spcBef>
                <a:spcPct val="20000"/>
              </a:spcBef>
              <a:buClr>
                <a:srgbClr val="D0005F"/>
              </a:buClr>
              <a:buSzPct val="75000"/>
              <a:buChar char="•"/>
              <a:defRPr sz="2400">
                <a:solidFill>
                  <a:schemeClr val="tx1"/>
                </a:solidFill>
                <a:latin typeface="Arial" pitchFamily="34" charset="0"/>
              </a:defRPr>
            </a:lvl2pPr>
            <a:lvl3pPr marL="1143000" indent="-228600" eaLnBrk="0" hangingPunct="0">
              <a:spcBef>
                <a:spcPct val="20000"/>
              </a:spcBef>
              <a:buClr>
                <a:srgbClr val="D0005F"/>
              </a:buClr>
              <a:buSzPct val="75000"/>
              <a:buChar char="•"/>
              <a:defRPr sz="2400">
                <a:solidFill>
                  <a:schemeClr val="tx1"/>
                </a:solidFill>
                <a:latin typeface="Arial" pitchFamily="34" charset="0"/>
              </a:defRPr>
            </a:lvl3pPr>
            <a:lvl4pPr marL="1600200" indent="-228600" eaLnBrk="0" hangingPunct="0">
              <a:spcBef>
                <a:spcPct val="20000"/>
              </a:spcBef>
              <a:buClr>
                <a:srgbClr val="D0005F"/>
              </a:buClr>
              <a:buSzPct val="75000"/>
              <a:buChar char="•"/>
              <a:defRPr sz="2400">
                <a:solidFill>
                  <a:schemeClr val="tx1"/>
                </a:solidFill>
                <a:latin typeface="Arial" pitchFamily="34" charset="0"/>
              </a:defRPr>
            </a:lvl4pPr>
            <a:lvl5pPr marL="2057400" indent="-228600" eaLnBrk="0" hangingPunct="0">
              <a:spcBef>
                <a:spcPct val="20000"/>
              </a:spcBef>
              <a:buClr>
                <a:srgbClr val="D0005F"/>
              </a:buClr>
              <a:buSzPct val="75000"/>
              <a:buChar char="•"/>
              <a:defRPr sz="2400">
                <a:solidFill>
                  <a:schemeClr val="tx1"/>
                </a:solidFill>
                <a:latin typeface="Arial" pitchFamily="34" charset="0"/>
              </a:defRPr>
            </a:lvl5pPr>
            <a:lvl6pPr marL="2514600" indent="-228600" eaLnBrk="0" fontAlgn="base" hangingPunct="0">
              <a:spcBef>
                <a:spcPct val="20000"/>
              </a:spcBef>
              <a:spcAft>
                <a:spcPct val="0"/>
              </a:spcAft>
              <a:buClr>
                <a:srgbClr val="D0005F"/>
              </a:buClr>
              <a:buSzPct val="75000"/>
              <a:buChar char="•"/>
              <a:defRPr sz="2400">
                <a:solidFill>
                  <a:schemeClr val="tx1"/>
                </a:solidFill>
                <a:latin typeface="Arial" pitchFamily="34" charset="0"/>
              </a:defRPr>
            </a:lvl6pPr>
            <a:lvl7pPr marL="2971800" indent="-228600" eaLnBrk="0" fontAlgn="base" hangingPunct="0">
              <a:spcBef>
                <a:spcPct val="20000"/>
              </a:spcBef>
              <a:spcAft>
                <a:spcPct val="0"/>
              </a:spcAft>
              <a:buClr>
                <a:srgbClr val="D0005F"/>
              </a:buClr>
              <a:buSzPct val="75000"/>
              <a:buChar char="•"/>
              <a:defRPr sz="2400">
                <a:solidFill>
                  <a:schemeClr val="tx1"/>
                </a:solidFill>
                <a:latin typeface="Arial" pitchFamily="34" charset="0"/>
              </a:defRPr>
            </a:lvl7pPr>
            <a:lvl8pPr marL="3429000" indent="-228600" eaLnBrk="0" fontAlgn="base" hangingPunct="0">
              <a:spcBef>
                <a:spcPct val="20000"/>
              </a:spcBef>
              <a:spcAft>
                <a:spcPct val="0"/>
              </a:spcAft>
              <a:buClr>
                <a:srgbClr val="D0005F"/>
              </a:buClr>
              <a:buSzPct val="75000"/>
              <a:buChar char="•"/>
              <a:defRPr sz="2400">
                <a:solidFill>
                  <a:schemeClr val="tx1"/>
                </a:solidFill>
                <a:latin typeface="Arial" pitchFamily="34" charset="0"/>
              </a:defRPr>
            </a:lvl8pPr>
            <a:lvl9pPr marL="3886200" indent="-228600" eaLnBrk="0" fontAlgn="base" hangingPunct="0">
              <a:spcBef>
                <a:spcPct val="20000"/>
              </a:spcBef>
              <a:spcAft>
                <a:spcPct val="0"/>
              </a:spcAft>
              <a:buClr>
                <a:srgbClr val="D0005F"/>
              </a:buClr>
              <a:buSzPct val="75000"/>
              <a:buChar char="•"/>
              <a:defRPr sz="2400">
                <a:solidFill>
                  <a:schemeClr val="tx1"/>
                </a:solidFill>
                <a:latin typeface="Arial" pitchFamily="34" charset="0"/>
              </a:defRPr>
            </a:lvl9pPr>
          </a:lstStyle>
          <a:p>
            <a:pPr defTabSz="913203" eaLnBrk="1" hangingPunct="1">
              <a:spcBef>
                <a:spcPct val="0"/>
              </a:spcBef>
              <a:buClrTx/>
              <a:buSzTx/>
              <a:buFontTx/>
              <a:buNone/>
              <a:defRPr/>
            </a:pPr>
            <a:r>
              <a:rPr lang="en-NZ" altLang="en-US" sz="1600" b="1">
                <a:solidFill>
                  <a:schemeClr val="bg1"/>
                </a:solidFill>
                <a:latin typeface="Century Gothic" panose="020B0502020202020204" pitchFamily="34" charset="0"/>
                <a:cs typeface="Arial" pitchFamily="34" charset="0"/>
              </a:rPr>
              <a:t>EXPLAINING, IN-DEPTH INFORMATION, TECHNICAL SALES  </a:t>
            </a:r>
          </a:p>
          <a:p>
            <a:pPr defTabSz="913203" eaLnBrk="1" hangingPunct="1">
              <a:spcBef>
                <a:spcPct val="0"/>
              </a:spcBef>
              <a:buClrTx/>
              <a:buSzTx/>
              <a:buFontTx/>
              <a:buNone/>
              <a:defRPr/>
            </a:pPr>
            <a:r>
              <a:rPr lang="en-NZ" altLang="en-US" sz="1400" b="1">
                <a:solidFill>
                  <a:schemeClr val="bg1"/>
                </a:solidFill>
                <a:latin typeface="Century Gothic" panose="020B0502020202020204" pitchFamily="34" charset="0"/>
                <a:cs typeface="Arial" pitchFamily="34" charset="0"/>
              </a:rPr>
              <a:t>EXPERT: specialist sales, providing information</a:t>
            </a:r>
          </a:p>
        </p:txBody>
      </p:sp>
      <p:cxnSp>
        <p:nvCxnSpPr>
          <p:cNvPr id="3" name="Straight Arrow Connector 2">
            <a:extLst>
              <a:ext uri="{FF2B5EF4-FFF2-40B4-BE49-F238E27FC236}">
                <a16:creationId xmlns:a16="http://schemas.microsoft.com/office/drawing/2014/main" id="{59CB05E5-3D0B-A039-F074-C7E25970A05A}"/>
              </a:ext>
            </a:extLst>
          </p:cNvPr>
          <p:cNvCxnSpPr>
            <a:cxnSpLocks noChangeShapeType="1"/>
          </p:cNvCxnSpPr>
          <p:nvPr/>
        </p:nvCxnSpPr>
        <p:spPr bwMode="auto">
          <a:xfrm flipV="1">
            <a:off x="4598988" y="3186113"/>
            <a:ext cx="942975" cy="165100"/>
          </a:xfrm>
          <a:prstGeom prst="straightConnector1">
            <a:avLst/>
          </a:prstGeom>
          <a:noFill/>
          <a:ln w="38100" algn="ctr">
            <a:solidFill>
              <a:srgbClr val="FF0000"/>
            </a:solidFill>
            <a:round/>
            <a:headEnd/>
            <a:tailEnd type="arrow" w="med" len="med"/>
          </a:ln>
          <a:extLst>
            <a:ext uri="{909E8E84-426E-40DD-AFC4-6F175D3DCCD1}">
              <a14:hiddenFill xmlns:a14="http://schemas.microsoft.com/office/drawing/2010/main">
                <a:noFill/>
              </a14:hiddenFill>
            </a:ext>
          </a:extLst>
        </p:spPr>
      </p:cxnSp>
      <p:cxnSp>
        <p:nvCxnSpPr>
          <p:cNvPr id="68" name="Straight Arrow Connector 67">
            <a:extLst>
              <a:ext uri="{FF2B5EF4-FFF2-40B4-BE49-F238E27FC236}">
                <a16:creationId xmlns:a16="http://schemas.microsoft.com/office/drawing/2014/main" id="{A122A45D-1F01-C893-14B3-9EE0D4411970}"/>
              </a:ext>
            </a:extLst>
          </p:cNvPr>
          <p:cNvCxnSpPr>
            <a:cxnSpLocks noChangeShapeType="1"/>
          </p:cNvCxnSpPr>
          <p:nvPr/>
        </p:nvCxnSpPr>
        <p:spPr bwMode="auto">
          <a:xfrm>
            <a:off x="4598988" y="3351213"/>
            <a:ext cx="2297112" cy="760412"/>
          </a:xfrm>
          <a:prstGeom prst="straightConnector1">
            <a:avLst/>
          </a:prstGeom>
          <a:noFill/>
          <a:ln w="38100" algn="ctr">
            <a:solidFill>
              <a:srgbClr val="FF0000"/>
            </a:solidFill>
            <a:round/>
            <a:headEnd/>
            <a:tailEnd type="arrow" w="med" len="med"/>
          </a:ln>
          <a:extLst>
            <a:ext uri="{909E8E84-426E-40DD-AFC4-6F175D3DCCD1}">
              <a14:hiddenFill xmlns:a14="http://schemas.microsoft.com/office/drawing/2010/main">
                <a:noFill/>
              </a14:hiddenFill>
            </a:ext>
          </a:extLst>
        </p:spPr>
      </p:cxnSp>
      <p:sp>
        <p:nvSpPr>
          <p:cNvPr id="251914" name="Text Placeholder 1">
            <a:extLst>
              <a:ext uri="{FF2B5EF4-FFF2-40B4-BE49-F238E27FC236}">
                <a16:creationId xmlns:a16="http://schemas.microsoft.com/office/drawing/2014/main" id="{5706A212-4892-019A-E235-9F158286E8D0}"/>
              </a:ext>
            </a:extLst>
          </p:cNvPr>
          <p:cNvSpPr>
            <a:spLocks noGrp="1" noChangeArrowheads="1"/>
          </p:cNvSpPr>
          <p:nvPr>
            <p:ph type="body" sz="quarter" idx="4294967295"/>
          </p:nvPr>
        </p:nvSpPr>
        <p:spPr bwMode="auto">
          <a:xfrm>
            <a:off x="246063" y="222250"/>
            <a:ext cx="9659937" cy="47783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a:latin typeface="Century Gothic" panose="020B0502020202020204" pitchFamily="34" charset="0"/>
              </a:rPr>
              <a:t>Teams: Discussion Using Team Tasking</a:t>
            </a:r>
            <a:endParaRPr lang="en-GB" altLang="en-US" sz="1800">
              <a:latin typeface="Century Gothic" panose="020B0502020202020204" pitchFamily="34" charset="0"/>
            </a:endParaRPr>
          </a:p>
        </p:txBody>
      </p:sp>
      <p:sp>
        <p:nvSpPr>
          <p:cNvPr id="69" name="Freeform 34">
            <a:extLst>
              <a:ext uri="{FF2B5EF4-FFF2-40B4-BE49-F238E27FC236}">
                <a16:creationId xmlns:a16="http://schemas.microsoft.com/office/drawing/2014/main" id="{1573F974-C49D-B526-1FF3-6620B064E2D5}"/>
              </a:ext>
            </a:extLst>
          </p:cNvPr>
          <p:cNvSpPr>
            <a:spLocks noEditPoints="1"/>
          </p:cNvSpPr>
          <p:nvPr/>
        </p:nvSpPr>
        <p:spPr bwMode="auto">
          <a:xfrm>
            <a:off x="4718050" y="80963"/>
            <a:ext cx="823913" cy="619125"/>
          </a:xfrm>
          <a:custGeom>
            <a:avLst/>
            <a:gdLst>
              <a:gd name="T0" fmla="*/ 1206057751 w 486"/>
              <a:gd name="T1" fmla="*/ 806379696 h 364"/>
              <a:gd name="T2" fmla="*/ 1122584853 w 486"/>
              <a:gd name="T3" fmla="*/ 494231839 h 364"/>
              <a:gd name="T4" fmla="*/ 1044867479 w 486"/>
              <a:gd name="T5" fmla="*/ 806379696 h 364"/>
              <a:gd name="T6" fmla="*/ 849133892 w 486"/>
              <a:gd name="T7" fmla="*/ 1037599071 h 364"/>
              <a:gd name="T8" fmla="*/ 1384521375 w 486"/>
              <a:gd name="T9" fmla="*/ 1052049857 h 364"/>
              <a:gd name="T10" fmla="*/ 1249235200 w 486"/>
              <a:gd name="T11" fmla="*/ 901757263 h 364"/>
              <a:gd name="T12" fmla="*/ 1122584853 w 486"/>
              <a:gd name="T13" fmla="*/ 523135112 h 364"/>
              <a:gd name="T14" fmla="*/ 1122584853 w 486"/>
              <a:gd name="T15" fmla="*/ 817940665 h 364"/>
              <a:gd name="T16" fmla="*/ 877918293 w 486"/>
              <a:gd name="T17" fmla="*/ 1026038103 h 364"/>
              <a:gd name="T18" fmla="*/ 1010325859 w 486"/>
              <a:gd name="T19" fmla="*/ 924879201 h 364"/>
              <a:gd name="T20" fmla="*/ 1122584853 w 486"/>
              <a:gd name="T21" fmla="*/ 843952420 h 364"/>
              <a:gd name="T22" fmla="*/ 1240599371 w 486"/>
              <a:gd name="T23" fmla="*/ 927769018 h 364"/>
              <a:gd name="T24" fmla="*/ 1370128327 w 486"/>
              <a:gd name="T25" fmla="*/ 1026038103 h 364"/>
              <a:gd name="T26" fmla="*/ 926851266 w 486"/>
              <a:gd name="T27" fmla="*/ 624294013 h 364"/>
              <a:gd name="T28" fmla="*/ 941244314 w 486"/>
              <a:gd name="T29" fmla="*/ 621402496 h 364"/>
              <a:gd name="T30" fmla="*/ 923972657 w 486"/>
              <a:gd name="T31" fmla="*/ 511574143 h 364"/>
              <a:gd name="T32" fmla="*/ 854891112 w 486"/>
              <a:gd name="T33" fmla="*/ 106938536 h 364"/>
              <a:gd name="T34" fmla="*/ 587197370 w 486"/>
              <a:gd name="T35" fmla="*/ 0 h 364"/>
              <a:gd name="T36" fmla="*/ 492210034 w 486"/>
              <a:gd name="T37" fmla="*/ 395964455 h 364"/>
              <a:gd name="T38" fmla="*/ 443277061 w 486"/>
              <a:gd name="T39" fmla="*/ 546257049 h 364"/>
              <a:gd name="T40" fmla="*/ 598711809 w 486"/>
              <a:gd name="T41" fmla="*/ 413305058 h 364"/>
              <a:gd name="T42" fmla="*/ 831863930 w 486"/>
              <a:gd name="T43" fmla="*/ 517353777 h 364"/>
              <a:gd name="T44" fmla="*/ 843376673 w 486"/>
              <a:gd name="T45" fmla="*/ 491342022 h 364"/>
              <a:gd name="T46" fmla="*/ 653402001 w 486"/>
              <a:gd name="T47" fmla="*/ 375732335 h 364"/>
              <a:gd name="T48" fmla="*/ 590075980 w 486"/>
              <a:gd name="T49" fmla="*/ 384403487 h 364"/>
              <a:gd name="T50" fmla="*/ 575684627 w 486"/>
              <a:gd name="T51" fmla="*/ 401744089 h 364"/>
              <a:gd name="T52" fmla="*/ 520994435 w 486"/>
              <a:gd name="T53" fmla="*/ 387293304 h 364"/>
              <a:gd name="T54" fmla="*/ 512358606 w 486"/>
              <a:gd name="T55" fmla="*/ 372842518 h 364"/>
              <a:gd name="T56" fmla="*/ 587197370 w 486"/>
              <a:gd name="T57" fmla="*/ 26011754 h 364"/>
              <a:gd name="T58" fmla="*/ 794443700 w 486"/>
              <a:gd name="T59" fmla="*/ 141621442 h 364"/>
              <a:gd name="T60" fmla="*/ 1062137442 w 486"/>
              <a:gd name="T61" fmla="*/ 312146156 h 364"/>
              <a:gd name="T62" fmla="*/ 895188256 w 486"/>
              <a:gd name="T63" fmla="*/ 500013174 h 364"/>
              <a:gd name="T64" fmla="*/ 854891112 w 486"/>
              <a:gd name="T65" fmla="*/ 500013174 h 364"/>
              <a:gd name="T66" fmla="*/ 400101307 w 486"/>
              <a:gd name="T67" fmla="*/ 901757263 h 364"/>
              <a:gd name="T68" fmla="*/ 408735441 w 486"/>
              <a:gd name="T69" fmla="*/ 670537888 h 364"/>
              <a:gd name="T70" fmla="*/ 141043395 w 486"/>
              <a:gd name="T71" fmla="*/ 670537888 h 364"/>
              <a:gd name="T72" fmla="*/ 155434748 w 486"/>
              <a:gd name="T73" fmla="*/ 898867446 h 364"/>
              <a:gd name="T74" fmla="*/ 14391353 w 486"/>
              <a:gd name="T75" fmla="*/ 1052049857 h 364"/>
              <a:gd name="T76" fmla="*/ 549778836 w 486"/>
              <a:gd name="T77" fmla="*/ 1037599071 h 364"/>
              <a:gd name="T78" fmla="*/ 169826100 w 486"/>
              <a:gd name="T79" fmla="*/ 670537888 h 364"/>
              <a:gd name="T80" fmla="*/ 379951040 w 486"/>
              <a:gd name="T81" fmla="*/ 670537888 h 364"/>
              <a:gd name="T82" fmla="*/ 169826100 w 486"/>
              <a:gd name="T83" fmla="*/ 670537888 h 364"/>
              <a:gd name="T84" fmla="*/ 161191967 w 486"/>
              <a:gd name="T85" fmla="*/ 924879201 h 364"/>
              <a:gd name="T86" fmla="*/ 221637683 w 486"/>
              <a:gd name="T87" fmla="*/ 826610116 h 364"/>
              <a:gd name="T88" fmla="*/ 331018067 w 486"/>
              <a:gd name="T89" fmla="*/ 826610116 h 364"/>
              <a:gd name="T90" fmla="*/ 394344088 w 486"/>
              <a:gd name="T91" fmla="*/ 927769018 h 364"/>
              <a:gd name="T92" fmla="*/ 28784401 w 486"/>
              <a:gd name="T93" fmla="*/ 1026038103 h 36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86" h="364">
                <a:moveTo>
                  <a:pt x="434" y="312"/>
                </a:moveTo>
                <a:cubicBezTo>
                  <a:pt x="423" y="309"/>
                  <a:pt x="419" y="290"/>
                  <a:pt x="419" y="279"/>
                </a:cubicBezTo>
                <a:cubicBezTo>
                  <a:pt x="429" y="267"/>
                  <a:pt x="437" y="250"/>
                  <a:pt x="437" y="232"/>
                </a:cubicBezTo>
                <a:cubicBezTo>
                  <a:pt x="437" y="195"/>
                  <a:pt x="419" y="171"/>
                  <a:pt x="390" y="171"/>
                </a:cubicBezTo>
                <a:cubicBezTo>
                  <a:pt x="362" y="171"/>
                  <a:pt x="344" y="195"/>
                  <a:pt x="344" y="232"/>
                </a:cubicBezTo>
                <a:cubicBezTo>
                  <a:pt x="344" y="251"/>
                  <a:pt x="352" y="268"/>
                  <a:pt x="363" y="279"/>
                </a:cubicBezTo>
                <a:cubicBezTo>
                  <a:pt x="362" y="293"/>
                  <a:pt x="358" y="308"/>
                  <a:pt x="348" y="311"/>
                </a:cubicBezTo>
                <a:cubicBezTo>
                  <a:pt x="304" y="320"/>
                  <a:pt x="295" y="342"/>
                  <a:pt x="295" y="359"/>
                </a:cubicBezTo>
                <a:cubicBezTo>
                  <a:pt x="295" y="362"/>
                  <a:pt x="297" y="364"/>
                  <a:pt x="300" y="364"/>
                </a:cubicBezTo>
                <a:cubicBezTo>
                  <a:pt x="481" y="364"/>
                  <a:pt x="481" y="364"/>
                  <a:pt x="481" y="364"/>
                </a:cubicBezTo>
                <a:cubicBezTo>
                  <a:pt x="483" y="364"/>
                  <a:pt x="486" y="362"/>
                  <a:pt x="486" y="359"/>
                </a:cubicBezTo>
                <a:cubicBezTo>
                  <a:pt x="486" y="343"/>
                  <a:pt x="477" y="321"/>
                  <a:pt x="434" y="312"/>
                </a:cubicBezTo>
                <a:close/>
                <a:moveTo>
                  <a:pt x="354" y="232"/>
                </a:moveTo>
                <a:cubicBezTo>
                  <a:pt x="354" y="185"/>
                  <a:pt x="382" y="181"/>
                  <a:pt x="390" y="181"/>
                </a:cubicBezTo>
                <a:cubicBezTo>
                  <a:pt x="399" y="181"/>
                  <a:pt x="427" y="185"/>
                  <a:pt x="427" y="232"/>
                </a:cubicBezTo>
                <a:cubicBezTo>
                  <a:pt x="427" y="261"/>
                  <a:pt x="408" y="283"/>
                  <a:pt x="390" y="283"/>
                </a:cubicBezTo>
                <a:cubicBezTo>
                  <a:pt x="373" y="283"/>
                  <a:pt x="354" y="261"/>
                  <a:pt x="354" y="232"/>
                </a:cubicBezTo>
                <a:close/>
                <a:moveTo>
                  <a:pt x="305" y="355"/>
                </a:moveTo>
                <a:cubicBezTo>
                  <a:pt x="307" y="338"/>
                  <a:pt x="323" y="326"/>
                  <a:pt x="351" y="320"/>
                </a:cubicBezTo>
                <a:cubicBezTo>
                  <a:pt x="351" y="320"/>
                  <a:pt x="351" y="320"/>
                  <a:pt x="351" y="320"/>
                </a:cubicBezTo>
                <a:cubicBezTo>
                  <a:pt x="364" y="316"/>
                  <a:pt x="370" y="301"/>
                  <a:pt x="372" y="286"/>
                </a:cubicBezTo>
                <a:cubicBezTo>
                  <a:pt x="377" y="290"/>
                  <a:pt x="384" y="292"/>
                  <a:pt x="390" y="292"/>
                </a:cubicBezTo>
                <a:cubicBezTo>
                  <a:pt x="397" y="292"/>
                  <a:pt x="404" y="290"/>
                  <a:pt x="410" y="286"/>
                </a:cubicBezTo>
                <a:cubicBezTo>
                  <a:pt x="412" y="302"/>
                  <a:pt x="418" y="317"/>
                  <a:pt x="431" y="321"/>
                </a:cubicBezTo>
                <a:cubicBezTo>
                  <a:pt x="431" y="321"/>
                  <a:pt x="431" y="321"/>
                  <a:pt x="432" y="321"/>
                </a:cubicBezTo>
                <a:cubicBezTo>
                  <a:pt x="459" y="326"/>
                  <a:pt x="474" y="338"/>
                  <a:pt x="476" y="355"/>
                </a:cubicBezTo>
                <a:lnTo>
                  <a:pt x="305" y="355"/>
                </a:lnTo>
                <a:close/>
                <a:moveTo>
                  <a:pt x="322" y="216"/>
                </a:moveTo>
                <a:cubicBezTo>
                  <a:pt x="323" y="216"/>
                  <a:pt x="323" y="216"/>
                  <a:pt x="324" y="216"/>
                </a:cubicBezTo>
                <a:cubicBezTo>
                  <a:pt x="325" y="216"/>
                  <a:pt x="327" y="216"/>
                  <a:pt x="327" y="215"/>
                </a:cubicBezTo>
                <a:cubicBezTo>
                  <a:pt x="329" y="214"/>
                  <a:pt x="330" y="212"/>
                  <a:pt x="329" y="210"/>
                </a:cubicBezTo>
                <a:cubicBezTo>
                  <a:pt x="329" y="210"/>
                  <a:pt x="322" y="195"/>
                  <a:pt x="321" y="177"/>
                </a:cubicBezTo>
                <a:cubicBezTo>
                  <a:pt x="355" y="168"/>
                  <a:pt x="378" y="140"/>
                  <a:pt x="378" y="108"/>
                </a:cubicBezTo>
                <a:cubicBezTo>
                  <a:pt x="378" y="69"/>
                  <a:pt x="342" y="37"/>
                  <a:pt x="297" y="37"/>
                </a:cubicBezTo>
                <a:cubicBezTo>
                  <a:pt x="290" y="37"/>
                  <a:pt x="283" y="37"/>
                  <a:pt x="277" y="39"/>
                </a:cubicBezTo>
                <a:cubicBezTo>
                  <a:pt x="263" y="15"/>
                  <a:pt x="235" y="0"/>
                  <a:pt x="204" y="0"/>
                </a:cubicBezTo>
                <a:cubicBezTo>
                  <a:pt x="159" y="0"/>
                  <a:pt x="123" y="32"/>
                  <a:pt x="123" y="71"/>
                </a:cubicBezTo>
                <a:cubicBezTo>
                  <a:pt x="123" y="100"/>
                  <a:pt x="142" y="125"/>
                  <a:pt x="171" y="137"/>
                </a:cubicBezTo>
                <a:cubicBezTo>
                  <a:pt x="170" y="163"/>
                  <a:pt x="154" y="183"/>
                  <a:pt x="154" y="183"/>
                </a:cubicBezTo>
                <a:cubicBezTo>
                  <a:pt x="153" y="185"/>
                  <a:pt x="153" y="188"/>
                  <a:pt x="154" y="189"/>
                </a:cubicBezTo>
                <a:cubicBezTo>
                  <a:pt x="156" y="191"/>
                  <a:pt x="158" y="191"/>
                  <a:pt x="160" y="191"/>
                </a:cubicBezTo>
                <a:cubicBezTo>
                  <a:pt x="185" y="179"/>
                  <a:pt x="201" y="164"/>
                  <a:pt x="208" y="143"/>
                </a:cubicBezTo>
                <a:cubicBezTo>
                  <a:pt x="214" y="142"/>
                  <a:pt x="219" y="142"/>
                  <a:pt x="224" y="141"/>
                </a:cubicBezTo>
                <a:cubicBezTo>
                  <a:pt x="237" y="163"/>
                  <a:pt x="261" y="177"/>
                  <a:pt x="289" y="179"/>
                </a:cubicBezTo>
                <a:cubicBezTo>
                  <a:pt x="296" y="193"/>
                  <a:pt x="306" y="205"/>
                  <a:pt x="322" y="216"/>
                </a:cubicBezTo>
                <a:close/>
                <a:moveTo>
                  <a:pt x="293" y="170"/>
                </a:moveTo>
                <a:cubicBezTo>
                  <a:pt x="266" y="169"/>
                  <a:pt x="242" y="155"/>
                  <a:pt x="231" y="133"/>
                </a:cubicBezTo>
                <a:cubicBezTo>
                  <a:pt x="230" y="131"/>
                  <a:pt x="228" y="130"/>
                  <a:pt x="227" y="130"/>
                </a:cubicBezTo>
                <a:cubicBezTo>
                  <a:pt x="226" y="130"/>
                  <a:pt x="226" y="130"/>
                  <a:pt x="225" y="131"/>
                </a:cubicBezTo>
                <a:cubicBezTo>
                  <a:pt x="219" y="132"/>
                  <a:pt x="212" y="133"/>
                  <a:pt x="205" y="133"/>
                </a:cubicBezTo>
                <a:cubicBezTo>
                  <a:pt x="202" y="133"/>
                  <a:pt x="201" y="135"/>
                  <a:pt x="200" y="137"/>
                </a:cubicBezTo>
                <a:cubicBezTo>
                  <a:pt x="200" y="138"/>
                  <a:pt x="200" y="138"/>
                  <a:pt x="200" y="139"/>
                </a:cubicBezTo>
                <a:cubicBezTo>
                  <a:pt x="195" y="154"/>
                  <a:pt x="185" y="165"/>
                  <a:pt x="170" y="175"/>
                </a:cubicBezTo>
                <a:cubicBezTo>
                  <a:pt x="175" y="165"/>
                  <a:pt x="180" y="150"/>
                  <a:pt x="181" y="134"/>
                </a:cubicBezTo>
                <a:cubicBezTo>
                  <a:pt x="181" y="134"/>
                  <a:pt x="181" y="134"/>
                  <a:pt x="181" y="134"/>
                </a:cubicBezTo>
                <a:cubicBezTo>
                  <a:pt x="181" y="132"/>
                  <a:pt x="180" y="130"/>
                  <a:pt x="178" y="129"/>
                </a:cubicBezTo>
                <a:cubicBezTo>
                  <a:pt x="150" y="120"/>
                  <a:pt x="132" y="97"/>
                  <a:pt x="132" y="71"/>
                </a:cubicBezTo>
                <a:cubicBezTo>
                  <a:pt x="132" y="37"/>
                  <a:pt x="164" y="9"/>
                  <a:pt x="204" y="9"/>
                </a:cubicBezTo>
                <a:cubicBezTo>
                  <a:pt x="233" y="9"/>
                  <a:pt x="259" y="24"/>
                  <a:pt x="270" y="47"/>
                </a:cubicBezTo>
                <a:cubicBezTo>
                  <a:pt x="271" y="48"/>
                  <a:pt x="273" y="49"/>
                  <a:pt x="276" y="49"/>
                </a:cubicBezTo>
                <a:cubicBezTo>
                  <a:pt x="282" y="47"/>
                  <a:pt x="290" y="46"/>
                  <a:pt x="297" y="46"/>
                </a:cubicBezTo>
                <a:cubicBezTo>
                  <a:pt x="337" y="46"/>
                  <a:pt x="369" y="74"/>
                  <a:pt x="369" y="108"/>
                </a:cubicBezTo>
                <a:cubicBezTo>
                  <a:pt x="369" y="137"/>
                  <a:pt x="347" y="162"/>
                  <a:pt x="315" y="169"/>
                </a:cubicBezTo>
                <a:cubicBezTo>
                  <a:pt x="313" y="169"/>
                  <a:pt x="311" y="171"/>
                  <a:pt x="311" y="173"/>
                </a:cubicBezTo>
                <a:cubicBezTo>
                  <a:pt x="311" y="183"/>
                  <a:pt x="313" y="191"/>
                  <a:pt x="315" y="198"/>
                </a:cubicBezTo>
                <a:cubicBezTo>
                  <a:pt x="306" y="190"/>
                  <a:pt x="301" y="182"/>
                  <a:pt x="297" y="173"/>
                </a:cubicBezTo>
                <a:cubicBezTo>
                  <a:pt x="296" y="171"/>
                  <a:pt x="295" y="170"/>
                  <a:pt x="293" y="170"/>
                </a:cubicBezTo>
                <a:close/>
                <a:moveTo>
                  <a:pt x="139" y="312"/>
                </a:moveTo>
                <a:cubicBezTo>
                  <a:pt x="128" y="309"/>
                  <a:pt x="124" y="290"/>
                  <a:pt x="124" y="279"/>
                </a:cubicBezTo>
                <a:cubicBezTo>
                  <a:pt x="135" y="267"/>
                  <a:pt x="142" y="250"/>
                  <a:pt x="142" y="232"/>
                </a:cubicBezTo>
                <a:cubicBezTo>
                  <a:pt x="142" y="195"/>
                  <a:pt x="124" y="171"/>
                  <a:pt x="96" y="171"/>
                </a:cubicBezTo>
                <a:cubicBezTo>
                  <a:pt x="67" y="171"/>
                  <a:pt x="49" y="195"/>
                  <a:pt x="49" y="232"/>
                </a:cubicBezTo>
                <a:cubicBezTo>
                  <a:pt x="49" y="251"/>
                  <a:pt x="57" y="268"/>
                  <a:pt x="68" y="279"/>
                </a:cubicBezTo>
                <a:cubicBezTo>
                  <a:pt x="67" y="293"/>
                  <a:pt x="63" y="308"/>
                  <a:pt x="54" y="311"/>
                </a:cubicBezTo>
                <a:cubicBezTo>
                  <a:pt x="10" y="320"/>
                  <a:pt x="0" y="342"/>
                  <a:pt x="0" y="359"/>
                </a:cubicBezTo>
                <a:cubicBezTo>
                  <a:pt x="0" y="362"/>
                  <a:pt x="3" y="364"/>
                  <a:pt x="5" y="364"/>
                </a:cubicBezTo>
                <a:cubicBezTo>
                  <a:pt x="186" y="364"/>
                  <a:pt x="186" y="364"/>
                  <a:pt x="186" y="364"/>
                </a:cubicBezTo>
                <a:cubicBezTo>
                  <a:pt x="189" y="364"/>
                  <a:pt x="191" y="362"/>
                  <a:pt x="191" y="359"/>
                </a:cubicBezTo>
                <a:cubicBezTo>
                  <a:pt x="191" y="343"/>
                  <a:pt x="182" y="321"/>
                  <a:pt x="139" y="312"/>
                </a:cubicBezTo>
                <a:close/>
                <a:moveTo>
                  <a:pt x="59" y="232"/>
                </a:moveTo>
                <a:cubicBezTo>
                  <a:pt x="59" y="185"/>
                  <a:pt x="87" y="181"/>
                  <a:pt x="96" y="181"/>
                </a:cubicBezTo>
                <a:cubicBezTo>
                  <a:pt x="104" y="181"/>
                  <a:pt x="132" y="185"/>
                  <a:pt x="132" y="232"/>
                </a:cubicBezTo>
                <a:cubicBezTo>
                  <a:pt x="132" y="261"/>
                  <a:pt x="113" y="283"/>
                  <a:pt x="96" y="283"/>
                </a:cubicBezTo>
                <a:cubicBezTo>
                  <a:pt x="78" y="283"/>
                  <a:pt x="59" y="261"/>
                  <a:pt x="59" y="232"/>
                </a:cubicBezTo>
                <a:close/>
                <a:moveTo>
                  <a:pt x="10" y="355"/>
                </a:moveTo>
                <a:cubicBezTo>
                  <a:pt x="12" y="338"/>
                  <a:pt x="28" y="326"/>
                  <a:pt x="56" y="320"/>
                </a:cubicBezTo>
                <a:cubicBezTo>
                  <a:pt x="56" y="320"/>
                  <a:pt x="56" y="320"/>
                  <a:pt x="56" y="320"/>
                </a:cubicBezTo>
                <a:cubicBezTo>
                  <a:pt x="69" y="316"/>
                  <a:pt x="75" y="301"/>
                  <a:pt x="77" y="286"/>
                </a:cubicBezTo>
                <a:cubicBezTo>
                  <a:pt x="83" y="290"/>
                  <a:pt x="89" y="292"/>
                  <a:pt x="96" y="292"/>
                </a:cubicBezTo>
                <a:cubicBezTo>
                  <a:pt x="102" y="292"/>
                  <a:pt x="109" y="290"/>
                  <a:pt x="115" y="286"/>
                </a:cubicBezTo>
                <a:cubicBezTo>
                  <a:pt x="117" y="302"/>
                  <a:pt x="123" y="317"/>
                  <a:pt x="136" y="321"/>
                </a:cubicBezTo>
                <a:cubicBezTo>
                  <a:pt x="137" y="321"/>
                  <a:pt x="137" y="321"/>
                  <a:pt x="137" y="321"/>
                </a:cubicBezTo>
                <a:cubicBezTo>
                  <a:pt x="164" y="326"/>
                  <a:pt x="179" y="338"/>
                  <a:pt x="181" y="355"/>
                </a:cubicBezTo>
                <a:lnTo>
                  <a:pt x="10" y="355"/>
                </a:lnTo>
                <a:close/>
              </a:path>
            </a:pathLst>
          </a:custGeom>
          <a:solidFill>
            <a:srgbClr val="7BC716"/>
          </a:solidFill>
          <a:ln w="9525">
            <a:solidFill>
              <a:srgbClr val="7BC716"/>
            </a:solidFill>
            <a:round/>
            <a:headEnd/>
            <a:tailEnd/>
          </a:ln>
        </p:spPr>
        <p:txBody>
          <a:bodyPr lIns="68580" tIns="34290" rIns="68580" bIns="34290"/>
          <a:lstStyle/>
          <a:p>
            <a:endParaRPr lang="en-NZ"/>
          </a:p>
        </p:txBody>
      </p:sp>
      <p:sp>
        <p:nvSpPr>
          <p:cNvPr id="70" name="Prostokąt zaokrąglony 46">
            <a:extLst>
              <a:ext uri="{FF2B5EF4-FFF2-40B4-BE49-F238E27FC236}">
                <a16:creationId xmlns:a16="http://schemas.microsoft.com/office/drawing/2014/main" id="{AB0BC1A2-4B55-438A-2503-5E298D6790BF}"/>
              </a:ext>
            </a:extLst>
          </p:cNvPr>
          <p:cNvSpPr/>
          <p:nvPr/>
        </p:nvSpPr>
        <p:spPr>
          <a:xfrm>
            <a:off x="-1322388" y="822325"/>
            <a:ext cx="5565776" cy="527050"/>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algn="r" defTabSz="913203" eaLnBrk="1" fontAlgn="auto" hangingPunct="1">
              <a:spcBef>
                <a:spcPts val="0"/>
              </a:spcBef>
              <a:spcAft>
                <a:spcPts val="0"/>
              </a:spcAft>
              <a:defRPr/>
            </a:pPr>
            <a:r>
              <a:rPr lang="en-NZ" sz="2000" b="1">
                <a:latin typeface="Century Gothic" panose="020B0502020202020204" pitchFamily="34" charset="0"/>
              </a:rPr>
              <a:t>2. Position Tasks on the Diamond</a:t>
            </a:r>
            <a:endParaRPr lang="pl-PL" sz="2000" b="1">
              <a:latin typeface="Century Gothic" panose="020B0502020202020204" pitchFamily="34" charset="0"/>
            </a:endParaRPr>
          </a:p>
        </p:txBody>
      </p:sp>
    </p:spTree>
  </p:cSld>
  <p:clrMapOvr>
    <a:masterClrMapping/>
  </p:clrMapOvr>
  <p:transition advClick="0">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heel(1)">
                                      <p:cBhvr>
                                        <p:cTn id="7" dur="1000"/>
                                        <p:tgtEl>
                                          <p:spTgt spid="69"/>
                                        </p:tgtEl>
                                      </p:cBhvr>
                                    </p:animEffect>
                                  </p:childTnLst>
                                </p:cTn>
                              </p:par>
                            </p:childTnLst>
                          </p:cTn>
                        </p:par>
                        <p:par>
                          <p:cTn id="8" fill="hold" nodeType="afterGroup">
                            <p:stCondLst>
                              <p:cond delay="1000"/>
                            </p:stCondLst>
                            <p:childTnLst>
                              <p:par>
                                <p:cTn id="9" presetID="2" presetClass="entr" presetSubtype="8" fill="hold" grpId="0" nodeType="afterEffect">
                                  <p:stCondLst>
                                    <p:cond delay="0"/>
                                  </p:stCondLst>
                                  <p:childTnLst>
                                    <p:set>
                                      <p:cBhvr>
                                        <p:cTn id="10" dur="1" fill="hold">
                                          <p:stCondLst>
                                            <p:cond delay="0"/>
                                          </p:stCondLst>
                                        </p:cTn>
                                        <p:tgtEl>
                                          <p:spTgt spid="70"/>
                                        </p:tgtEl>
                                        <p:attrNameLst>
                                          <p:attrName>style.visibility</p:attrName>
                                        </p:attrNameLst>
                                      </p:cBhvr>
                                      <p:to>
                                        <p:strVal val="visible"/>
                                      </p:to>
                                    </p:set>
                                    <p:anim calcmode="lin" valueType="num">
                                      <p:cBhvr additive="base">
                                        <p:cTn id="11" dur="1000" fill="hold"/>
                                        <p:tgtEl>
                                          <p:spTgt spid="70"/>
                                        </p:tgtEl>
                                        <p:attrNameLst>
                                          <p:attrName>ppt_x</p:attrName>
                                        </p:attrNameLst>
                                      </p:cBhvr>
                                      <p:tavLst>
                                        <p:tav tm="0">
                                          <p:val>
                                            <p:strVal val="0-#ppt_w/2"/>
                                          </p:val>
                                        </p:tav>
                                        <p:tav tm="100000">
                                          <p:val>
                                            <p:strVal val="#ppt_x"/>
                                          </p:val>
                                        </p:tav>
                                      </p:tavLst>
                                    </p:anim>
                                    <p:anim calcmode="lin" valueType="num">
                                      <p:cBhvr additive="base">
                                        <p:cTn id="12" dur="1000" fill="hold"/>
                                        <p:tgtEl>
                                          <p:spTgt spid="70"/>
                                        </p:tgtEl>
                                        <p:attrNameLst>
                                          <p:attrName>ppt_y</p:attrName>
                                        </p:attrNameLst>
                                      </p:cBhvr>
                                      <p:tavLst>
                                        <p:tav tm="0">
                                          <p:val>
                                            <p:strVal val="#ppt_y"/>
                                          </p:val>
                                        </p:tav>
                                        <p:tav tm="100000">
                                          <p:val>
                                            <p:strVal val="#ppt_y"/>
                                          </p:val>
                                        </p:tav>
                                      </p:tavLst>
                                    </p:anim>
                                  </p:childTnLst>
                                </p:cTn>
                              </p:par>
                            </p:childTnLst>
                          </p:cTn>
                        </p:par>
                        <p:par>
                          <p:cTn id="13" fill="hold" nodeType="afterGroup">
                            <p:stCondLst>
                              <p:cond delay="2000"/>
                            </p:stCondLst>
                            <p:childTnLst>
                              <p:par>
                                <p:cTn id="14" presetID="42" presetClass="entr" presetSubtype="0" fill="hold" nodeType="after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1000"/>
                                        <p:tgtEl>
                                          <p:spTgt spid="4"/>
                                        </p:tgtEl>
                                      </p:cBhvr>
                                    </p:animEffect>
                                    <p:anim calcmode="lin" valueType="num">
                                      <p:cBhvr>
                                        <p:cTn id="17" dur="1000" fill="hold"/>
                                        <p:tgtEl>
                                          <p:spTgt spid="4"/>
                                        </p:tgtEl>
                                        <p:attrNameLst>
                                          <p:attrName>ppt_x</p:attrName>
                                        </p:attrNameLst>
                                      </p:cBhvr>
                                      <p:tavLst>
                                        <p:tav tm="0">
                                          <p:val>
                                            <p:strVal val="#ppt_x"/>
                                          </p:val>
                                        </p:tav>
                                        <p:tav tm="100000">
                                          <p:val>
                                            <p:strVal val="#ppt_x"/>
                                          </p:val>
                                        </p:tav>
                                      </p:tavLst>
                                    </p:anim>
                                    <p:anim calcmode="lin" valueType="num">
                                      <p:cBhvr>
                                        <p:cTn id="18" dur="1000" fill="hold"/>
                                        <p:tgtEl>
                                          <p:spTgt spid="4"/>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500748"/>
                                        </p:tgtEl>
                                        <p:attrNameLst>
                                          <p:attrName>style.visibility</p:attrName>
                                        </p:attrNameLst>
                                      </p:cBhvr>
                                      <p:to>
                                        <p:strVal val="visible"/>
                                      </p:to>
                                    </p:set>
                                    <p:animEffect transition="in" filter="fade">
                                      <p:cBhvr>
                                        <p:cTn id="21" dur="1000"/>
                                        <p:tgtEl>
                                          <p:spTgt spid="500748"/>
                                        </p:tgtEl>
                                      </p:cBhvr>
                                    </p:animEffect>
                                    <p:anim calcmode="lin" valueType="num">
                                      <p:cBhvr>
                                        <p:cTn id="22" dur="1000" fill="hold"/>
                                        <p:tgtEl>
                                          <p:spTgt spid="500748"/>
                                        </p:tgtEl>
                                        <p:attrNameLst>
                                          <p:attrName>ppt_x</p:attrName>
                                        </p:attrNameLst>
                                      </p:cBhvr>
                                      <p:tavLst>
                                        <p:tav tm="0">
                                          <p:val>
                                            <p:strVal val="#ppt_x"/>
                                          </p:val>
                                        </p:tav>
                                        <p:tav tm="100000">
                                          <p:val>
                                            <p:strVal val="#ppt_x"/>
                                          </p:val>
                                        </p:tav>
                                      </p:tavLst>
                                    </p:anim>
                                    <p:anim calcmode="lin" valueType="num">
                                      <p:cBhvr>
                                        <p:cTn id="23" dur="1000" fill="hold"/>
                                        <p:tgtEl>
                                          <p:spTgt spid="500748"/>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500747"/>
                                        </p:tgtEl>
                                        <p:attrNameLst>
                                          <p:attrName>style.visibility</p:attrName>
                                        </p:attrNameLst>
                                      </p:cBhvr>
                                      <p:to>
                                        <p:strVal val="visible"/>
                                      </p:to>
                                    </p:set>
                                    <p:animEffect transition="in" filter="fade">
                                      <p:cBhvr>
                                        <p:cTn id="26" dur="1000"/>
                                        <p:tgtEl>
                                          <p:spTgt spid="500747"/>
                                        </p:tgtEl>
                                      </p:cBhvr>
                                    </p:animEffect>
                                    <p:anim calcmode="lin" valueType="num">
                                      <p:cBhvr>
                                        <p:cTn id="27" dur="1000" fill="hold"/>
                                        <p:tgtEl>
                                          <p:spTgt spid="500747"/>
                                        </p:tgtEl>
                                        <p:attrNameLst>
                                          <p:attrName>ppt_x</p:attrName>
                                        </p:attrNameLst>
                                      </p:cBhvr>
                                      <p:tavLst>
                                        <p:tav tm="0">
                                          <p:val>
                                            <p:strVal val="#ppt_x"/>
                                          </p:val>
                                        </p:tav>
                                        <p:tav tm="100000">
                                          <p:val>
                                            <p:strVal val="#ppt_x"/>
                                          </p:val>
                                        </p:tav>
                                      </p:tavLst>
                                    </p:anim>
                                    <p:anim calcmode="lin" valueType="num">
                                      <p:cBhvr>
                                        <p:cTn id="28" dur="1000" fill="hold"/>
                                        <p:tgtEl>
                                          <p:spTgt spid="500747"/>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500746"/>
                                        </p:tgtEl>
                                        <p:attrNameLst>
                                          <p:attrName>style.visibility</p:attrName>
                                        </p:attrNameLst>
                                      </p:cBhvr>
                                      <p:to>
                                        <p:strVal val="visible"/>
                                      </p:to>
                                    </p:set>
                                    <p:animEffect transition="in" filter="fade">
                                      <p:cBhvr>
                                        <p:cTn id="31" dur="1000"/>
                                        <p:tgtEl>
                                          <p:spTgt spid="500746"/>
                                        </p:tgtEl>
                                      </p:cBhvr>
                                    </p:animEffect>
                                    <p:anim calcmode="lin" valueType="num">
                                      <p:cBhvr>
                                        <p:cTn id="32" dur="1000" fill="hold"/>
                                        <p:tgtEl>
                                          <p:spTgt spid="500746"/>
                                        </p:tgtEl>
                                        <p:attrNameLst>
                                          <p:attrName>ppt_x</p:attrName>
                                        </p:attrNameLst>
                                      </p:cBhvr>
                                      <p:tavLst>
                                        <p:tav tm="0">
                                          <p:val>
                                            <p:strVal val="#ppt_x"/>
                                          </p:val>
                                        </p:tav>
                                        <p:tav tm="100000">
                                          <p:val>
                                            <p:strVal val="#ppt_x"/>
                                          </p:val>
                                        </p:tav>
                                      </p:tavLst>
                                    </p:anim>
                                    <p:anim calcmode="lin" valueType="num">
                                      <p:cBhvr>
                                        <p:cTn id="33" dur="1000" fill="hold"/>
                                        <p:tgtEl>
                                          <p:spTgt spid="500746"/>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500745"/>
                                        </p:tgtEl>
                                        <p:attrNameLst>
                                          <p:attrName>style.visibility</p:attrName>
                                        </p:attrNameLst>
                                      </p:cBhvr>
                                      <p:to>
                                        <p:strVal val="visible"/>
                                      </p:to>
                                    </p:set>
                                    <p:animEffect transition="in" filter="fade">
                                      <p:cBhvr>
                                        <p:cTn id="36" dur="1000"/>
                                        <p:tgtEl>
                                          <p:spTgt spid="500745"/>
                                        </p:tgtEl>
                                      </p:cBhvr>
                                    </p:animEffect>
                                    <p:anim calcmode="lin" valueType="num">
                                      <p:cBhvr>
                                        <p:cTn id="37" dur="1000" fill="hold"/>
                                        <p:tgtEl>
                                          <p:spTgt spid="500745"/>
                                        </p:tgtEl>
                                        <p:attrNameLst>
                                          <p:attrName>ppt_x</p:attrName>
                                        </p:attrNameLst>
                                      </p:cBhvr>
                                      <p:tavLst>
                                        <p:tav tm="0">
                                          <p:val>
                                            <p:strVal val="#ppt_x"/>
                                          </p:val>
                                        </p:tav>
                                        <p:tav tm="100000">
                                          <p:val>
                                            <p:strVal val="#ppt_x"/>
                                          </p:val>
                                        </p:tav>
                                      </p:tavLst>
                                    </p:anim>
                                    <p:anim calcmode="lin" valueType="num">
                                      <p:cBhvr>
                                        <p:cTn id="38" dur="1000" fill="hold"/>
                                        <p:tgtEl>
                                          <p:spTgt spid="500745"/>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500744"/>
                                        </p:tgtEl>
                                        <p:attrNameLst>
                                          <p:attrName>style.visibility</p:attrName>
                                        </p:attrNameLst>
                                      </p:cBhvr>
                                      <p:to>
                                        <p:strVal val="visible"/>
                                      </p:to>
                                    </p:set>
                                    <p:animEffect transition="in" filter="fade">
                                      <p:cBhvr>
                                        <p:cTn id="41" dur="1000"/>
                                        <p:tgtEl>
                                          <p:spTgt spid="500744"/>
                                        </p:tgtEl>
                                      </p:cBhvr>
                                    </p:animEffect>
                                    <p:anim calcmode="lin" valueType="num">
                                      <p:cBhvr>
                                        <p:cTn id="42" dur="1000" fill="hold"/>
                                        <p:tgtEl>
                                          <p:spTgt spid="500744"/>
                                        </p:tgtEl>
                                        <p:attrNameLst>
                                          <p:attrName>ppt_x</p:attrName>
                                        </p:attrNameLst>
                                      </p:cBhvr>
                                      <p:tavLst>
                                        <p:tav tm="0">
                                          <p:val>
                                            <p:strVal val="#ppt_x"/>
                                          </p:val>
                                        </p:tav>
                                        <p:tav tm="100000">
                                          <p:val>
                                            <p:strVal val="#ppt_x"/>
                                          </p:val>
                                        </p:tav>
                                      </p:tavLst>
                                    </p:anim>
                                    <p:anim calcmode="lin" valueType="num">
                                      <p:cBhvr>
                                        <p:cTn id="43" dur="1000" fill="hold"/>
                                        <p:tgtEl>
                                          <p:spTgt spid="500744"/>
                                        </p:tgtEl>
                                        <p:attrNameLst>
                                          <p:attrName>ppt_y</p:attrName>
                                        </p:attrNameLst>
                                      </p:cBhvr>
                                      <p:tavLst>
                                        <p:tav tm="0">
                                          <p:val>
                                            <p:strVal val="#ppt_y+.1"/>
                                          </p:val>
                                        </p:tav>
                                        <p:tav tm="100000">
                                          <p:val>
                                            <p:strVal val="#ppt_y"/>
                                          </p:val>
                                        </p:tav>
                                      </p:tavLst>
                                    </p:anim>
                                  </p:childTnLst>
                                </p:cTn>
                              </p:par>
                            </p:childTnLst>
                          </p:cTn>
                        </p:par>
                        <p:par>
                          <p:cTn id="44" fill="hold" nodeType="afterGroup">
                            <p:stCondLst>
                              <p:cond delay="3000"/>
                            </p:stCondLst>
                            <p:childTnLst>
                              <p:par>
                                <p:cTn id="45" presetID="22" presetClass="entr" presetSubtype="4" fill="hold" nodeType="afterEffect">
                                  <p:stCondLst>
                                    <p:cond delay="0"/>
                                  </p:stCondLst>
                                  <p:childTnLst>
                                    <p:set>
                                      <p:cBhvr>
                                        <p:cTn id="46" dur="1" fill="hold">
                                          <p:stCondLst>
                                            <p:cond delay="0"/>
                                          </p:stCondLst>
                                        </p:cTn>
                                        <p:tgtEl>
                                          <p:spTgt spid="3"/>
                                        </p:tgtEl>
                                        <p:attrNameLst>
                                          <p:attrName>style.visibility</p:attrName>
                                        </p:attrNameLst>
                                      </p:cBhvr>
                                      <p:to>
                                        <p:strVal val="visible"/>
                                      </p:to>
                                    </p:set>
                                    <p:animEffect transition="in" filter="wipe(down)">
                                      <p:cBhvr>
                                        <p:cTn id="47" dur="500"/>
                                        <p:tgtEl>
                                          <p:spTgt spid="3"/>
                                        </p:tgtEl>
                                      </p:cBhvr>
                                    </p:animEffect>
                                  </p:childTnLst>
                                </p:cTn>
                              </p:par>
                            </p:childTnLst>
                          </p:cTn>
                        </p:par>
                        <p:par>
                          <p:cTn id="48" fill="hold" nodeType="afterGroup">
                            <p:stCondLst>
                              <p:cond delay="3500"/>
                            </p:stCondLst>
                            <p:childTnLst>
                              <p:par>
                                <p:cTn id="49" presetID="22" presetClass="entr" presetSubtype="8" fill="hold" nodeType="afterEffect">
                                  <p:stCondLst>
                                    <p:cond delay="0"/>
                                  </p:stCondLst>
                                  <p:childTnLst>
                                    <p:set>
                                      <p:cBhvr>
                                        <p:cTn id="50" dur="1" fill="hold">
                                          <p:stCondLst>
                                            <p:cond delay="0"/>
                                          </p:stCondLst>
                                        </p:cTn>
                                        <p:tgtEl>
                                          <p:spTgt spid="68"/>
                                        </p:tgtEl>
                                        <p:attrNameLst>
                                          <p:attrName>style.visibility</p:attrName>
                                        </p:attrNameLst>
                                      </p:cBhvr>
                                      <p:to>
                                        <p:strVal val="visible"/>
                                      </p:to>
                                    </p:set>
                                    <p:animEffect transition="in" filter="wipe(left)">
                                      <p:cBhvr>
                                        <p:cTn id="51" dur="5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0744" grpId="0" animBg="1"/>
      <p:bldP spid="500745" grpId="0" animBg="1"/>
      <p:bldP spid="500746" grpId="0" animBg="1"/>
      <p:bldP spid="500747" grpId="0" animBg="1"/>
      <p:bldP spid="500748" grpId="0" animBg="1"/>
      <p:bldP spid="70"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62" name="Picture 2">
            <a:extLst>
              <a:ext uri="{FF2B5EF4-FFF2-40B4-BE49-F238E27FC236}">
                <a16:creationId xmlns:a16="http://schemas.microsoft.com/office/drawing/2014/main" id="{1FC57F67-A470-3657-3C0D-FB795D8E09F3}"/>
              </a:ext>
            </a:extLst>
          </p:cNvPr>
          <p:cNvPicPr>
            <a:picLocks noChangeAspect="1" noChangeArrowheads="1"/>
          </p:cNvPicPr>
          <p:nvPr/>
        </p:nvPicPr>
        <p:blipFill rotWithShape="1">
          <a:blip r:embed="rId3"/>
          <a:srcRect l="67292" t="24445" r="17083" b="18888"/>
          <a:stretch/>
        </p:blipFill>
        <p:spPr bwMode="auto">
          <a:xfrm>
            <a:off x="4003675" y="1597025"/>
            <a:ext cx="4183063" cy="4267200"/>
          </a:xfrm>
          <a:prstGeom prst="rect">
            <a:avLst/>
          </a:prstGeom>
          <a:noFill/>
          <a:ln w="9525">
            <a:solidFill>
              <a:schemeClr val="tx2">
                <a:lumMod val="20000"/>
                <a:lumOff val="80000"/>
              </a:schemeClr>
            </a:solidFill>
            <a:miter lim="800000"/>
            <a:headEnd/>
            <a:tailEnd/>
          </a:ln>
        </p:spPr>
      </p:pic>
      <p:sp>
        <p:nvSpPr>
          <p:cNvPr id="500744" name="TextBox 1">
            <a:extLst>
              <a:ext uri="{FF2B5EF4-FFF2-40B4-BE49-F238E27FC236}">
                <a16:creationId xmlns:a16="http://schemas.microsoft.com/office/drawing/2014/main" id="{EF49C443-D2F1-37DC-27FD-E15349D6012F}"/>
              </a:ext>
            </a:extLst>
          </p:cNvPr>
          <p:cNvSpPr txBox="1">
            <a:spLocks noChangeArrowheads="1"/>
          </p:cNvSpPr>
          <p:nvPr/>
        </p:nvSpPr>
        <p:spPr bwMode="auto">
          <a:xfrm>
            <a:off x="7543800" y="3089275"/>
            <a:ext cx="4487863" cy="850900"/>
          </a:xfrm>
          <a:prstGeom prst="roundRect">
            <a:avLst/>
          </a:prstGeom>
          <a:solidFill>
            <a:srgbClr val="7BC716"/>
          </a:solidFill>
          <a:ln>
            <a:noFill/>
          </a:ln>
          <a:effectLst>
            <a:outerShdw blurRad="44450" dist="27940" dir="5400000" algn="ctr">
              <a:srgbClr val="000000">
                <a:alpha val="32000"/>
              </a:srgbClr>
            </a:outerShdw>
          </a:effectLst>
        </p:spPr>
        <p:txBody>
          <a:bodyPr lIns="91434" tIns="45718" rIns="91434" bIns="45718">
            <a:spAutoFit/>
          </a:bodyPr>
          <a:lstStyle>
            <a:lvl1pPr eaLnBrk="0" hangingPunct="0">
              <a:spcBef>
                <a:spcPct val="20000"/>
              </a:spcBef>
              <a:buClr>
                <a:srgbClr val="D0005F"/>
              </a:buClr>
              <a:buSzPct val="75000"/>
              <a:buChar char="•"/>
              <a:defRPr sz="2800">
                <a:solidFill>
                  <a:schemeClr val="tx1"/>
                </a:solidFill>
                <a:latin typeface="Arial" pitchFamily="34" charset="0"/>
              </a:defRPr>
            </a:lvl1pPr>
            <a:lvl2pPr marL="742950" indent="-285750" eaLnBrk="0" hangingPunct="0">
              <a:spcBef>
                <a:spcPct val="20000"/>
              </a:spcBef>
              <a:buClr>
                <a:srgbClr val="D0005F"/>
              </a:buClr>
              <a:buSzPct val="75000"/>
              <a:buChar char="•"/>
              <a:defRPr sz="2400">
                <a:solidFill>
                  <a:schemeClr val="tx1"/>
                </a:solidFill>
                <a:latin typeface="Arial" pitchFamily="34" charset="0"/>
              </a:defRPr>
            </a:lvl2pPr>
            <a:lvl3pPr marL="1143000" indent="-228600" eaLnBrk="0" hangingPunct="0">
              <a:spcBef>
                <a:spcPct val="20000"/>
              </a:spcBef>
              <a:buClr>
                <a:srgbClr val="D0005F"/>
              </a:buClr>
              <a:buSzPct val="75000"/>
              <a:buChar char="•"/>
              <a:defRPr sz="2400">
                <a:solidFill>
                  <a:schemeClr val="tx1"/>
                </a:solidFill>
                <a:latin typeface="Arial" pitchFamily="34" charset="0"/>
              </a:defRPr>
            </a:lvl3pPr>
            <a:lvl4pPr marL="1600200" indent="-228600" eaLnBrk="0" hangingPunct="0">
              <a:spcBef>
                <a:spcPct val="20000"/>
              </a:spcBef>
              <a:buClr>
                <a:srgbClr val="D0005F"/>
              </a:buClr>
              <a:buSzPct val="75000"/>
              <a:buChar char="•"/>
              <a:defRPr sz="2400">
                <a:solidFill>
                  <a:schemeClr val="tx1"/>
                </a:solidFill>
                <a:latin typeface="Arial" pitchFamily="34" charset="0"/>
              </a:defRPr>
            </a:lvl4pPr>
            <a:lvl5pPr marL="2057400" indent="-228600" eaLnBrk="0" hangingPunct="0">
              <a:spcBef>
                <a:spcPct val="20000"/>
              </a:spcBef>
              <a:buClr>
                <a:srgbClr val="D0005F"/>
              </a:buClr>
              <a:buSzPct val="75000"/>
              <a:buChar char="•"/>
              <a:defRPr sz="2400">
                <a:solidFill>
                  <a:schemeClr val="tx1"/>
                </a:solidFill>
                <a:latin typeface="Arial" pitchFamily="34" charset="0"/>
              </a:defRPr>
            </a:lvl5pPr>
            <a:lvl6pPr marL="2514600" indent="-228600" eaLnBrk="0" fontAlgn="base" hangingPunct="0">
              <a:spcBef>
                <a:spcPct val="20000"/>
              </a:spcBef>
              <a:spcAft>
                <a:spcPct val="0"/>
              </a:spcAft>
              <a:buClr>
                <a:srgbClr val="D0005F"/>
              </a:buClr>
              <a:buSzPct val="75000"/>
              <a:buChar char="•"/>
              <a:defRPr sz="2400">
                <a:solidFill>
                  <a:schemeClr val="tx1"/>
                </a:solidFill>
                <a:latin typeface="Arial" pitchFamily="34" charset="0"/>
              </a:defRPr>
            </a:lvl6pPr>
            <a:lvl7pPr marL="2971800" indent="-228600" eaLnBrk="0" fontAlgn="base" hangingPunct="0">
              <a:spcBef>
                <a:spcPct val="20000"/>
              </a:spcBef>
              <a:spcAft>
                <a:spcPct val="0"/>
              </a:spcAft>
              <a:buClr>
                <a:srgbClr val="D0005F"/>
              </a:buClr>
              <a:buSzPct val="75000"/>
              <a:buChar char="•"/>
              <a:defRPr sz="2400">
                <a:solidFill>
                  <a:schemeClr val="tx1"/>
                </a:solidFill>
                <a:latin typeface="Arial" pitchFamily="34" charset="0"/>
              </a:defRPr>
            </a:lvl7pPr>
            <a:lvl8pPr marL="3429000" indent="-228600" eaLnBrk="0" fontAlgn="base" hangingPunct="0">
              <a:spcBef>
                <a:spcPct val="20000"/>
              </a:spcBef>
              <a:spcAft>
                <a:spcPct val="0"/>
              </a:spcAft>
              <a:buClr>
                <a:srgbClr val="D0005F"/>
              </a:buClr>
              <a:buSzPct val="75000"/>
              <a:buChar char="•"/>
              <a:defRPr sz="2400">
                <a:solidFill>
                  <a:schemeClr val="tx1"/>
                </a:solidFill>
                <a:latin typeface="Arial" pitchFamily="34" charset="0"/>
              </a:defRPr>
            </a:lvl8pPr>
            <a:lvl9pPr marL="3886200" indent="-228600" eaLnBrk="0" fontAlgn="base" hangingPunct="0">
              <a:spcBef>
                <a:spcPct val="20000"/>
              </a:spcBef>
              <a:spcAft>
                <a:spcPct val="0"/>
              </a:spcAft>
              <a:buClr>
                <a:srgbClr val="D0005F"/>
              </a:buClr>
              <a:buSzPct val="75000"/>
              <a:buChar char="•"/>
              <a:defRPr sz="2400">
                <a:solidFill>
                  <a:schemeClr val="tx1"/>
                </a:solidFill>
                <a:latin typeface="Arial" pitchFamily="34" charset="0"/>
              </a:defRPr>
            </a:lvl9pPr>
          </a:lstStyle>
          <a:p>
            <a:pPr defTabSz="913203" eaLnBrk="1" hangingPunct="1">
              <a:spcBef>
                <a:spcPct val="0"/>
              </a:spcBef>
              <a:buClrTx/>
              <a:buSzTx/>
              <a:buFontTx/>
              <a:buNone/>
              <a:defRPr/>
            </a:pPr>
            <a:r>
              <a:rPr lang="en-NZ" altLang="en-US" sz="1600" b="1">
                <a:solidFill>
                  <a:schemeClr val="bg1"/>
                </a:solidFill>
                <a:latin typeface="Century Gothic" panose="020B0502020202020204" pitchFamily="34" charset="0"/>
                <a:cs typeface="Arial" pitchFamily="34" charset="0"/>
              </a:rPr>
              <a:t>COLD CALLING AND FINDING LEADS </a:t>
            </a:r>
          </a:p>
          <a:p>
            <a:pPr defTabSz="913203" eaLnBrk="1" hangingPunct="1">
              <a:spcBef>
                <a:spcPct val="0"/>
              </a:spcBef>
              <a:buClrTx/>
              <a:buSzTx/>
              <a:buFontTx/>
              <a:buNone/>
              <a:defRPr/>
            </a:pPr>
            <a:r>
              <a:rPr lang="en-NZ" altLang="en-US" sz="1400" b="1">
                <a:solidFill>
                  <a:schemeClr val="bg1"/>
                </a:solidFill>
                <a:latin typeface="Century Gothic" panose="020B0502020202020204" pitchFamily="34" charset="0"/>
                <a:cs typeface="Arial" pitchFamily="34" charset="0"/>
              </a:rPr>
              <a:t>HUNTERS: new business development, direct one-off sales, commission sales</a:t>
            </a:r>
          </a:p>
        </p:txBody>
      </p:sp>
      <p:sp>
        <p:nvSpPr>
          <p:cNvPr id="500745" name="TextBox 49">
            <a:extLst>
              <a:ext uri="{FF2B5EF4-FFF2-40B4-BE49-F238E27FC236}">
                <a16:creationId xmlns:a16="http://schemas.microsoft.com/office/drawing/2014/main" id="{8086E5D8-0418-9E85-F867-233215DD2355}"/>
              </a:ext>
            </a:extLst>
          </p:cNvPr>
          <p:cNvSpPr txBox="1">
            <a:spLocks noChangeArrowheads="1"/>
          </p:cNvSpPr>
          <p:nvPr/>
        </p:nvSpPr>
        <p:spPr bwMode="auto">
          <a:xfrm>
            <a:off x="7543800" y="4222750"/>
            <a:ext cx="4487863" cy="850900"/>
          </a:xfrm>
          <a:prstGeom prst="roundRect">
            <a:avLst/>
          </a:prstGeom>
          <a:solidFill>
            <a:srgbClr val="7BC716"/>
          </a:solidFill>
          <a:ln>
            <a:noFill/>
          </a:ln>
          <a:effectLst>
            <a:outerShdw blurRad="44450" dist="27940" dir="5400000" algn="ctr">
              <a:srgbClr val="000000">
                <a:alpha val="32000"/>
              </a:srgbClr>
            </a:outerShdw>
          </a:effectLst>
        </p:spPr>
        <p:txBody>
          <a:bodyPr lIns="91434" tIns="45718" rIns="91434" bIns="45718">
            <a:spAutoFit/>
          </a:bodyPr>
          <a:lstStyle>
            <a:lvl1pPr eaLnBrk="0" hangingPunct="0">
              <a:spcBef>
                <a:spcPct val="20000"/>
              </a:spcBef>
              <a:buClr>
                <a:srgbClr val="D0005F"/>
              </a:buClr>
              <a:buSzPct val="75000"/>
              <a:buChar char="•"/>
              <a:defRPr sz="2800">
                <a:solidFill>
                  <a:schemeClr val="tx1"/>
                </a:solidFill>
                <a:latin typeface="Arial" pitchFamily="34" charset="0"/>
              </a:defRPr>
            </a:lvl1pPr>
            <a:lvl2pPr marL="742950" indent="-285750" eaLnBrk="0" hangingPunct="0">
              <a:spcBef>
                <a:spcPct val="20000"/>
              </a:spcBef>
              <a:buClr>
                <a:srgbClr val="D0005F"/>
              </a:buClr>
              <a:buSzPct val="75000"/>
              <a:buChar char="•"/>
              <a:defRPr sz="2400">
                <a:solidFill>
                  <a:schemeClr val="tx1"/>
                </a:solidFill>
                <a:latin typeface="Arial" pitchFamily="34" charset="0"/>
              </a:defRPr>
            </a:lvl2pPr>
            <a:lvl3pPr marL="1143000" indent="-228600" eaLnBrk="0" hangingPunct="0">
              <a:spcBef>
                <a:spcPct val="20000"/>
              </a:spcBef>
              <a:buClr>
                <a:srgbClr val="D0005F"/>
              </a:buClr>
              <a:buSzPct val="75000"/>
              <a:buChar char="•"/>
              <a:defRPr sz="2400">
                <a:solidFill>
                  <a:schemeClr val="tx1"/>
                </a:solidFill>
                <a:latin typeface="Arial" pitchFamily="34" charset="0"/>
              </a:defRPr>
            </a:lvl3pPr>
            <a:lvl4pPr marL="1600200" indent="-228600" eaLnBrk="0" hangingPunct="0">
              <a:spcBef>
                <a:spcPct val="20000"/>
              </a:spcBef>
              <a:buClr>
                <a:srgbClr val="D0005F"/>
              </a:buClr>
              <a:buSzPct val="75000"/>
              <a:buChar char="•"/>
              <a:defRPr sz="2400">
                <a:solidFill>
                  <a:schemeClr val="tx1"/>
                </a:solidFill>
                <a:latin typeface="Arial" pitchFamily="34" charset="0"/>
              </a:defRPr>
            </a:lvl4pPr>
            <a:lvl5pPr marL="2057400" indent="-228600" eaLnBrk="0" hangingPunct="0">
              <a:spcBef>
                <a:spcPct val="20000"/>
              </a:spcBef>
              <a:buClr>
                <a:srgbClr val="D0005F"/>
              </a:buClr>
              <a:buSzPct val="75000"/>
              <a:buChar char="•"/>
              <a:defRPr sz="2400">
                <a:solidFill>
                  <a:schemeClr val="tx1"/>
                </a:solidFill>
                <a:latin typeface="Arial" pitchFamily="34" charset="0"/>
              </a:defRPr>
            </a:lvl5pPr>
            <a:lvl6pPr marL="2514600" indent="-228600" eaLnBrk="0" fontAlgn="base" hangingPunct="0">
              <a:spcBef>
                <a:spcPct val="20000"/>
              </a:spcBef>
              <a:spcAft>
                <a:spcPct val="0"/>
              </a:spcAft>
              <a:buClr>
                <a:srgbClr val="D0005F"/>
              </a:buClr>
              <a:buSzPct val="75000"/>
              <a:buChar char="•"/>
              <a:defRPr sz="2400">
                <a:solidFill>
                  <a:schemeClr val="tx1"/>
                </a:solidFill>
                <a:latin typeface="Arial" pitchFamily="34" charset="0"/>
              </a:defRPr>
            </a:lvl6pPr>
            <a:lvl7pPr marL="2971800" indent="-228600" eaLnBrk="0" fontAlgn="base" hangingPunct="0">
              <a:spcBef>
                <a:spcPct val="20000"/>
              </a:spcBef>
              <a:spcAft>
                <a:spcPct val="0"/>
              </a:spcAft>
              <a:buClr>
                <a:srgbClr val="D0005F"/>
              </a:buClr>
              <a:buSzPct val="75000"/>
              <a:buChar char="•"/>
              <a:defRPr sz="2400">
                <a:solidFill>
                  <a:schemeClr val="tx1"/>
                </a:solidFill>
                <a:latin typeface="Arial" pitchFamily="34" charset="0"/>
              </a:defRPr>
            </a:lvl7pPr>
            <a:lvl8pPr marL="3429000" indent="-228600" eaLnBrk="0" fontAlgn="base" hangingPunct="0">
              <a:spcBef>
                <a:spcPct val="20000"/>
              </a:spcBef>
              <a:spcAft>
                <a:spcPct val="0"/>
              </a:spcAft>
              <a:buClr>
                <a:srgbClr val="D0005F"/>
              </a:buClr>
              <a:buSzPct val="75000"/>
              <a:buChar char="•"/>
              <a:defRPr sz="2400">
                <a:solidFill>
                  <a:schemeClr val="tx1"/>
                </a:solidFill>
                <a:latin typeface="Arial" pitchFamily="34" charset="0"/>
              </a:defRPr>
            </a:lvl8pPr>
            <a:lvl9pPr marL="3886200" indent="-228600" eaLnBrk="0" fontAlgn="base" hangingPunct="0">
              <a:spcBef>
                <a:spcPct val="20000"/>
              </a:spcBef>
              <a:spcAft>
                <a:spcPct val="0"/>
              </a:spcAft>
              <a:buClr>
                <a:srgbClr val="D0005F"/>
              </a:buClr>
              <a:buSzPct val="75000"/>
              <a:buChar char="•"/>
              <a:defRPr sz="2400">
                <a:solidFill>
                  <a:schemeClr val="tx1"/>
                </a:solidFill>
                <a:latin typeface="Arial" pitchFamily="34" charset="0"/>
              </a:defRPr>
            </a:lvl9pPr>
          </a:lstStyle>
          <a:p>
            <a:pPr defTabSz="913203" eaLnBrk="1" hangingPunct="1">
              <a:spcBef>
                <a:spcPct val="0"/>
              </a:spcBef>
              <a:buClrTx/>
              <a:buSzTx/>
              <a:buFontTx/>
              <a:buNone/>
              <a:defRPr/>
            </a:pPr>
            <a:r>
              <a:rPr lang="en-NZ" altLang="en-US" sz="1600" b="1">
                <a:solidFill>
                  <a:schemeClr val="bg1"/>
                </a:solidFill>
                <a:latin typeface="Century Gothic" panose="020B0502020202020204" pitchFamily="34" charset="0"/>
                <a:cs typeface="Arial" pitchFamily="34" charset="0"/>
              </a:rPr>
              <a:t>PITCHING / PRESENTATIONS </a:t>
            </a:r>
            <a:br>
              <a:rPr lang="en-NZ" altLang="en-US" sz="1200" b="1">
                <a:solidFill>
                  <a:schemeClr val="bg1"/>
                </a:solidFill>
                <a:latin typeface="Century Gothic" panose="020B0502020202020204" pitchFamily="34" charset="0"/>
                <a:cs typeface="Arial" pitchFamily="34" charset="0"/>
              </a:rPr>
            </a:br>
            <a:r>
              <a:rPr lang="en-NZ" altLang="en-US" sz="1400" b="1">
                <a:solidFill>
                  <a:schemeClr val="bg1"/>
                </a:solidFill>
                <a:latin typeface="Century Gothic" panose="020B0502020202020204" pitchFamily="34" charset="0"/>
                <a:cs typeface="Arial" pitchFamily="34" charset="0"/>
              </a:rPr>
              <a:t>HUNTERS: opening new accounts, motivational selling, networking</a:t>
            </a:r>
          </a:p>
        </p:txBody>
      </p:sp>
      <p:sp>
        <p:nvSpPr>
          <p:cNvPr id="500746" name="TextBox 50">
            <a:extLst>
              <a:ext uri="{FF2B5EF4-FFF2-40B4-BE49-F238E27FC236}">
                <a16:creationId xmlns:a16="http://schemas.microsoft.com/office/drawing/2014/main" id="{83B89702-07AC-1895-D073-81FAB0CCA3DB}"/>
              </a:ext>
            </a:extLst>
          </p:cNvPr>
          <p:cNvSpPr txBox="1">
            <a:spLocks noChangeArrowheads="1"/>
          </p:cNvSpPr>
          <p:nvPr/>
        </p:nvSpPr>
        <p:spPr bwMode="auto">
          <a:xfrm>
            <a:off x="2841625" y="5853113"/>
            <a:ext cx="6507163" cy="612775"/>
          </a:xfrm>
          <a:prstGeom prst="roundRect">
            <a:avLst/>
          </a:prstGeom>
          <a:solidFill>
            <a:srgbClr val="7BC716"/>
          </a:solidFill>
          <a:ln>
            <a:noFill/>
          </a:ln>
          <a:effectLst>
            <a:outerShdw blurRad="44450" dist="27940" dir="5400000" algn="ctr">
              <a:srgbClr val="000000">
                <a:alpha val="32000"/>
              </a:srgbClr>
            </a:outerShdw>
          </a:effectLst>
        </p:spPr>
        <p:txBody>
          <a:bodyPr lIns="91434" tIns="45718" rIns="91434" bIns="45718">
            <a:spAutoFit/>
          </a:bodyPr>
          <a:lstStyle>
            <a:lvl1pPr eaLnBrk="0" hangingPunct="0">
              <a:spcBef>
                <a:spcPct val="20000"/>
              </a:spcBef>
              <a:buClr>
                <a:srgbClr val="D0005F"/>
              </a:buClr>
              <a:buSzPct val="75000"/>
              <a:buChar char="•"/>
              <a:defRPr sz="2800">
                <a:solidFill>
                  <a:schemeClr val="tx1"/>
                </a:solidFill>
                <a:latin typeface="Arial" pitchFamily="34" charset="0"/>
              </a:defRPr>
            </a:lvl1pPr>
            <a:lvl2pPr marL="742950" indent="-285750" eaLnBrk="0" hangingPunct="0">
              <a:spcBef>
                <a:spcPct val="20000"/>
              </a:spcBef>
              <a:buClr>
                <a:srgbClr val="D0005F"/>
              </a:buClr>
              <a:buSzPct val="75000"/>
              <a:buChar char="•"/>
              <a:defRPr sz="2400">
                <a:solidFill>
                  <a:schemeClr val="tx1"/>
                </a:solidFill>
                <a:latin typeface="Arial" pitchFamily="34" charset="0"/>
              </a:defRPr>
            </a:lvl2pPr>
            <a:lvl3pPr marL="1143000" indent="-228600" eaLnBrk="0" hangingPunct="0">
              <a:spcBef>
                <a:spcPct val="20000"/>
              </a:spcBef>
              <a:buClr>
                <a:srgbClr val="D0005F"/>
              </a:buClr>
              <a:buSzPct val="75000"/>
              <a:buChar char="•"/>
              <a:defRPr sz="2400">
                <a:solidFill>
                  <a:schemeClr val="tx1"/>
                </a:solidFill>
                <a:latin typeface="Arial" pitchFamily="34" charset="0"/>
              </a:defRPr>
            </a:lvl3pPr>
            <a:lvl4pPr marL="1600200" indent="-228600" eaLnBrk="0" hangingPunct="0">
              <a:spcBef>
                <a:spcPct val="20000"/>
              </a:spcBef>
              <a:buClr>
                <a:srgbClr val="D0005F"/>
              </a:buClr>
              <a:buSzPct val="75000"/>
              <a:buChar char="•"/>
              <a:defRPr sz="2400">
                <a:solidFill>
                  <a:schemeClr val="tx1"/>
                </a:solidFill>
                <a:latin typeface="Arial" pitchFamily="34" charset="0"/>
              </a:defRPr>
            </a:lvl4pPr>
            <a:lvl5pPr marL="2057400" indent="-228600" eaLnBrk="0" hangingPunct="0">
              <a:spcBef>
                <a:spcPct val="20000"/>
              </a:spcBef>
              <a:buClr>
                <a:srgbClr val="D0005F"/>
              </a:buClr>
              <a:buSzPct val="75000"/>
              <a:buChar char="•"/>
              <a:defRPr sz="2400">
                <a:solidFill>
                  <a:schemeClr val="tx1"/>
                </a:solidFill>
                <a:latin typeface="Arial" pitchFamily="34" charset="0"/>
              </a:defRPr>
            </a:lvl5pPr>
            <a:lvl6pPr marL="2514600" indent="-228600" eaLnBrk="0" fontAlgn="base" hangingPunct="0">
              <a:spcBef>
                <a:spcPct val="20000"/>
              </a:spcBef>
              <a:spcAft>
                <a:spcPct val="0"/>
              </a:spcAft>
              <a:buClr>
                <a:srgbClr val="D0005F"/>
              </a:buClr>
              <a:buSzPct val="75000"/>
              <a:buChar char="•"/>
              <a:defRPr sz="2400">
                <a:solidFill>
                  <a:schemeClr val="tx1"/>
                </a:solidFill>
                <a:latin typeface="Arial" pitchFamily="34" charset="0"/>
              </a:defRPr>
            </a:lvl6pPr>
            <a:lvl7pPr marL="2971800" indent="-228600" eaLnBrk="0" fontAlgn="base" hangingPunct="0">
              <a:spcBef>
                <a:spcPct val="20000"/>
              </a:spcBef>
              <a:spcAft>
                <a:spcPct val="0"/>
              </a:spcAft>
              <a:buClr>
                <a:srgbClr val="D0005F"/>
              </a:buClr>
              <a:buSzPct val="75000"/>
              <a:buChar char="•"/>
              <a:defRPr sz="2400">
                <a:solidFill>
                  <a:schemeClr val="tx1"/>
                </a:solidFill>
                <a:latin typeface="Arial" pitchFamily="34" charset="0"/>
              </a:defRPr>
            </a:lvl7pPr>
            <a:lvl8pPr marL="3429000" indent="-228600" eaLnBrk="0" fontAlgn="base" hangingPunct="0">
              <a:spcBef>
                <a:spcPct val="20000"/>
              </a:spcBef>
              <a:spcAft>
                <a:spcPct val="0"/>
              </a:spcAft>
              <a:buClr>
                <a:srgbClr val="D0005F"/>
              </a:buClr>
              <a:buSzPct val="75000"/>
              <a:buChar char="•"/>
              <a:defRPr sz="2400">
                <a:solidFill>
                  <a:schemeClr val="tx1"/>
                </a:solidFill>
                <a:latin typeface="Arial" pitchFamily="34" charset="0"/>
              </a:defRPr>
            </a:lvl8pPr>
            <a:lvl9pPr marL="3886200" indent="-228600" eaLnBrk="0" fontAlgn="base" hangingPunct="0">
              <a:spcBef>
                <a:spcPct val="20000"/>
              </a:spcBef>
              <a:spcAft>
                <a:spcPct val="0"/>
              </a:spcAft>
              <a:buClr>
                <a:srgbClr val="D0005F"/>
              </a:buClr>
              <a:buSzPct val="75000"/>
              <a:buChar char="•"/>
              <a:defRPr sz="2400">
                <a:solidFill>
                  <a:schemeClr val="tx1"/>
                </a:solidFill>
                <a:latin typeface="Arial" pitchFamily="34" charset="0"/>
              </a:defRPr>
            </a:lvl9pPr>
          </a:lstStyle>
          <a:p>
            <a:pPr algn="ctr" defTabSz="913203" eaLnBrk="1" hangingPunct="1">
              <a:spcBef>
                <a:spcPct val="0"/>
              </a:spcBef>
              <a:buClrTx/>
              <a:buSzTx/>
              <a:buFontTx/>
              <a:buNone/>
              <a:defRPr/>
            </a:pPr>
            <a:r>
              <a:rPr lang="en-NZ" altLang="en-US" sz="1600" b="1">
                <a:solidFill>
                  <a:schemeClr val="bg1"/>
                </a:solidFill>
                <a:latin typeface="Century Gothic" panose="020B0502020202020204" pitchFamily="34" charset="0"/>
                <a:cs typeface="Arial" pitchFamily="34" charset="0"/>
              </a:rPr>
              <a:t>RELATIONSHIP SELLING / TELEPHONE SALES</a:t>
            </a:r>
            <a:br>
              <a:rPr lang="en-NZ" altLang="en-US" sz="1200" b="1">
                <a:solidFill>
                  <a:schemeClr val="bg1"/>
                </a:solidFill>
                <a:latin typeface="Century Gothic" panose="020B0502020202020204" pitchFamily="34" charset="0"/>
                <a:cs typeface="Arial" pitchFamily="34" charset="0"/>
              </a:rPr>
            </a:br>
            <a:r>
              <a:rPr lang="en-NZ" altLang="en-US" sz="1400" b="1">
                <a:solidFill>
                  <a:schemeClr val="bg1"/>
                </a:solidFill>
                <a:latin typeface="Century Gothic" panose="020B0502020202020204" pitchFamily="34" charset="0"/>
                <a:cs typeface="Arial" pitchFamily="34" charset="0"/>
              </a:rPr>
              <a:t>FARMERS: abstract products, emotive selling, upselling, solution selling</a:t>
            </a:r>
          </a:p>
        </p:txBody>
      </p:sp>
      <p:sp>
        <p:nvSpPr>
          <p:cNvPr id="500747" name="TextBox 51">
            <a:extLst>
              <a:ext uri="{FF2B5EF4-FFF2-40B4-BE49-F238E27FC236}">
                <a16:creationId xmlns:a16="http://schemas.microsoft.com/office/drawing/2014/main" id="{82E7BE1A-30BB-3887-4D84-99DDB74DF87A}"/>
              </a:ext>
            </a:extLst>
          </p:cNvPr>
          <p:cNvSpPr txBox="1">
            <a:spLocks noChangeArrowheads="1"/>
          </p:cNvSpPr>
          <p:nvPr/>
        </p:nvSpPr>
        <p:spPr bwMode="auto">
          <a:xfrm>
            <a:off x="246063" y="4248150"/>
            <a:ext cx="4767262" cy="852488"/>
          </a:xfrm>
          <a:prstGeom prst="roundRect">
            <a:avLst/>
          </a:prstGeom>
          <a:solidFill>
            <a:srgbClr val="7BC716"/>
          </a:solidFill>
          <a:ln>
            <a:noFill/>
          </a:ln>
          <a:effectLst>
            <a:outerShdw blurRad="44450" dist="27940" dir="5400000" algn="ctr">
              <a:srgbClr val="000000">
                <a:alpha val="32000"/>
              </a:srgbClr>
            </a:outerShdw>
          </a:effectLst>
        </p:spPr>
        <p:txBody>
          <a:bodyPr lIns="91434" tIns="45718" rIns="91434" bIns="45718">
            <a:spAutoFit/>
          </a:bodyPr>
          <a:lstStyle>
            <a:lvl1pPr eaLnBrk="0" hangingPunct="0">
              <a:spcBef>
                <a:spcPct val="20000"/>
              </a:spcBef>
              <a:buClr>
                <a:srgbClr val="D0005F"/>
              </a:buClr>
              <a:buSzPct val="75000"/>
              <a:buChar char="•"/>
              <a:defRPr sz="2800">
                <a:solidFill>
                  <a:schemeClr val="tx1"/>
                </a:solidFill>
                <a:latin typeface="Arial" pitchFamily="34" charset="0"/>
              </a:defRPr>
            </a:lvl1pPr>
            <a:lvl2pPr marL="742950" indent="-285750" eaLnBrk="0" hangingPunct="0">
              <a:spcBef>
                <a:spcPct val="20000"/>
              </a:spcBef>
              <a:buClr>
                <a:srgbClr val="D0005F"/>
              </a:buClr>
              <a:buSzPct val="75000"/>
              <a:buChar char="•"/>
              <a:defRPr sz="2400">
                <a:solidFill>
                  <a:schemeClr val="tx1"/>
                </a:solidFill>
                <a:latin typeface="Arial" pitchFamily="34" charset="0"/>
              </a:defRPr>
            </a:lvl2pPr>
            <a:lvl3pPr marL="1143000" indent="-228600" eaLnBrk="0" hangingPunct="0">
              <a:spcBef>
                <a:spcPct val="20000"/>
              </a:spcBef>
              <a:buClr>
                <a:srgbClr val="D0005F"/>
              </a:buClr>
              <a:buSzPct val="75000"/>
              <a:buChar char="•"/>
              <a:defRPr sz="2400">
                <a:solidFill>
                  <a:schemeClr val="tx1"/>
                </a:solidFill>
                <a:latin typeface="Arial" pitchFamily="34" charset="0"/>
              </a:defRPr>
            </a:lvl3pPr>
            <a:lvl4pPr marL="1600200" indent="-228600" eaLnBrk="0" hangingPunct="0">
              <a:spcBef>
                <a:spcPct val="20000"/>
              </a:spcBef>
              <a:buClr>
                <a:srgbClr val="D0005F"/>
              </a:buClr>
              <a:buSzPct val="75000"/>
              <a:buChar char="•"/>
              <a:defRPr sz="2400">
                <a:solidFill>
                  <a:schemeClr val="tx1"/>
                </a:solidFill>
                <a:latin typeface="Arial" pitchFamily="34" charset="0"/>
              </a:defRPr>
            </a:lvl4pPr>
            <a:lvl5pPr marL="2057400" indent="-228600" eaLnBrk="0" hangingPunct="0">
              <a:spcBef>
                <a:spcPct val="20000"/>
              </a:spcBef>
              <a:buClr>
                <a:srgbClr val="D0005F"/>
              </a:buClr>
              <a:buSzPct val="75000"/>
              <a:buChar char="•"/>
              <a:defRPr sz="2400">
                <a:solidFill>
                  <a:schemeClr val="tx1"/>
                </a:solidFill>
                <a:latin typeface="Arial" pitchFamily="34" charset="0"/>
              </a:defRPr>
            </a:lvl5pPr>
            <a:lvl6pPr marL="2514600" indent="-228600" eaLnBrk="0" fontAlgn="base" hangingPunct="0">
              <a:spcBef>
                <a:spcPct val="20000"/>
              </a:spcBef>
              <a:spcAft>
                <a:spcPct val="0"/>
              </a:spcAft>
              <a:buClr>
                <a:srgbClr val="D0005F"/>
              </a:buClr>
              <a:buSzPct val="75000"/>
              <a:buChar char="•"/>
              <a:defRPr sz="2400">
                <a:solidFill>
                  <a:schemeClr val="tx1"/>
                </a:solidFill>
                <a:latin typeface="Arial" pitchFamily="34" charset="0"/>
              </a:defRPr>
            </a:lvl6pPr>
            <a:lvl7pPr marL="2971800" indent="-228600" eaLnBrk="0" fontAlgn="base" hangingPunct="0">
              <a:spcBef>
                <a:spcPct val="20000"/>
              </a:spcBef>
              <a:spcAft>
                <a:spcPct val="0"/>
              </a:spcAft>
              <a:buClr>
                <a:srgbClr val="D0005F"/>
              </a:buClr>
              <a:buSzPct val="75000"/>
              <a:buChar char="•"/>
              <a:defRPr sz="2400">
                <a:solidFill>
                  <a:schemeClr val="tx1"/>
                </a:solidFill>
                <a:latin typeface="Arial" pitchFamily="34" charset="0"/>
              </a:defRPr>
            </a:lvl7pPr>
            <a:lvl8pPr marL="3429000" indent="-228600" eaLnBrk="0" fontAlgn="base" hangingPunct="0">
              <a:spcBef>
                <a:spcPct val="20000"/>
              </a:spcBef>
              <a:spcAft>
                <a:spcPct val="0"/>
              </a:spcAft>
              <a:buClr>
                <a:srgbClr val="D0005F"/>
              </a:buClr>
              <a:buSzPct val="75000"/>
              <a:buChar char="•"/>
              <a:defRPr sz="2400">
                <a:solidFill>
                  <a:schemeClr val="tx1"/>
                </a:solidFill>
                <a:latin typeface="Arial" pitchFamily="34" charset="0"/>
              </a:defRPr>
            </a:lvl8pPr>
            <a:lvl9pPr marL="3886200" indent="-228600" eaLnBrk="0" fontAlgn="base" hangingPunct="0">
              <a:spcBef>
                <a:spcPct val="20000"/>
              </a:spcBef>
              <a:spcAft>
                <a:spcPct val="0"/>
              </a:spcAft>
              <a:buClr>
                <a:srgbClr val="D0005F"/>
              </a:buClr>
              <a:buSzPct val="75000"/>
              <a:buChar char="•"/>
              <a:defRPr sz="2400">
                <a:solidFill>
                  <a:schemeClr val="tx1"/>
                </a:solidFill>
                <a:latin typeface="Arial" pitchFamily="34" charset="0"/>
              </a:defRPr>
            </a:lvl9pPr>
          </a:lstStyle>
          <a:p>
            <a:pPr defTabSz="913203" eaLnBrk="1" hangingPunct="1">
              <a:spcBef>
                <a:spcPct val="0"/>
              </a:spcBef>
              <a:buClrTx/>
              <a:buSzTx/>
              <a:buFontTx/>
              <a:buNone/>
              <a:defRPr/>
            </a:pPr>
            <a:r>
              <a:rPr lang="en-NZ" altLang="en-US" sz="1600" b="1">
                <a:solidFill>
                  <a:schemeClr val="bg1"/>
                </a:solidFill>
                <a:latin typeface="Century Gothic" panose="020B0502020202020204" pitchFamily="34" charset="0"/>
                <a:cs typeface="Arial" pitchFamily="34" charset="0"/>
              </a:rPr>
              <a:t>LISTENING, FOLLOWING UP ROUTINELY  </a:t>
            </a:r>
          </a:p>
          <a:p>
            <a:pPr defTabSz="913203" eaLnBrk="1" hangingPunct="1">
              <a:spcBef>
                <a:spcPct val="0"/>
              </a:spcBef>
              <a:buClrTx/>
              <a:buSzTx/>
              <a:buFontTx/>
              <a:buNone/>
              <a:defRPr/>
            </a:pPr>
            <a:r>
              <a:rPr lang="en-NZ" altLang="en-US" sz="1400" b="1">
                <a:solidFill>
                  <a:schemeClr val="bg1"/>
                </a:solidFill>
                <a:latin typeface="Century Gothic" panose="020B0502020202020204" pitchFamily="34" charset="0"/>
                <a:cs typeface="Arial" pitchFamily="34" charset="0"/>
              </a:rPr>
              <a:t>FARMERS: after-sales customer care, existing customer database, long-term sales</a:t>
            </a:r>
          </a:p>
        </p:txBody>
      </p:sp>
      <p:sp>
        <p:nvSpPr>
          <p:cNvPr id="500748" name="TextBox 52">
            <a:extLst>
              <a:ext uri="{FF2B5EF4-FFF2-40B4-BE49-F238E27FC236}">
                <a16:creationId xmlns:a16="http://schemas.microsoft.com/office/drawing/2014/main" id="{EAC4EE95-7453-4925-5629-9048D696DE89}"/>
              </a:ext>
            </a:extLst>
          </p:cNvPr>
          <p:cNvSpPr txBox="1">
            <a:spLocks noChangeArrowheads="1"/>
          </p:cNvSpPr>
          <p:nvPr/>
        </p:nvSpPr>
        <p:spPr bwMode="auto">
          <a:xfrm>
            <a:off x="230188" y="2952750"/>
            <a:ext cx="4600575" cy="884238"/>
          </a:xfrm>
          <a:prstGeom prst="roundRect">
            <a:avLst/>
          </a:prstGeom>
          <a:solidFill>
            <a:srgbClr val="7BC716"/>
          </a:solidFill>
          <a:ln>
            <a:noFill/>
          </a:ln>
          <a:effectLst>
            <a:outerShdw blurRad="44450" dist="27940" dir="5400000" algn="ctr">
              <a:srgbClr val="000000">
                <a:alpha val="32000"/>
              </a:srgbClr>
            </a:outerShdw>
          </a:effectLst>
        </p:spPr>
        <p:txBody>
          <a:bodyPr lIns="91434" tIns="45718" rIns="91434" bIns="45718">
            <a:spAutoFit/>
          </a:bodyPr>
          <a:lstStyle>
            <a:lvl1pPr eaLnBrk="0" hangingPunct="0">
              <a:spcBef>
                <a:spcPct val="20000"/>
              </a:spcBef>
              <a:buClr>
                <a:srgbClr val="D0005F"/>
              </a:buClr>
              <a:buSzPct val="75000"/>
              <a:buChar char="•"/>
              <a:defRPr sz="2800">
                <a:solidFill>
                  <a:schemeClr val="tx1"/>
                </a:solidFill>
                <a:latin typeface="Arial" pitchFamily="34" charset="0"/>
              </a:defRPr>
            </a:lvl1pPr>
            <a:lvl2pPr marL="742950" indent="-285750" eaLnBrk="0" hangingPunct="0">
              <a:spcBef>
                <a:spcPct val="20000"/>
              </a:spcBef>
              <a:buClr>
                <a:srgbClr val="D0005F"/>
              </a:buClr>
              <a:buSzPct val="75000"/>
              <a:buChar char="•"/>
              <a:defRPr sz="2400">
                <a:solidFill>
                  <a:schemeClr val="tx1"/>
                </a:solidFill>
                <a:latin typeface="Arial" pitchFamily="34" charset="0"/>
              </a:defRPr>
            </a:lvl2pPr>
            <a:lvl3pPr marL="1143000" indent="-228600" eaLnBrk="0" hangingPunct="0">
              <a:spcBef>
                <a:spcPct val="20000"/>
              </a:spcBef>
              <a:buClr>
                <a:srgbClr val="D0005F"/>
              </a:buClr>
              <a:buSzPct val="75000"/>
              <a:buChar char="•"/>
              <a:defRPr sz="2400">
                <a:solidFill>
                  <a:schemeClr val="tx1"/>
                </a:solidFill>
                <a:latin typeface="Arial" pitchFamily="34" charset="0"/>
              </a:defRPr>
            </a:lvl3pPr>
            <a:lvl4pPr marL="1600200" indent="-228600" eaLnBrk="0" hangingPunct="0">
              <a:spcBef>
                <a:spcPct val="20000"/>
              </a:spcBef>
              <a:buClr>
                <a:srgbClr val="D0005F"/>
              </a:buClr>
              <a:buSzPct val="75000"/>
              <a:buChar char="•"/>
              <a:defRPr sz="2400">
                <a:solidFill>
                  <a:schemeClr val="tx1"/>
                </a:solidFill>
                <a:latin typeface="Arial" pitchFamily="34" charset="0"/>
              </a:defRPr>
            </a:lvl4pPr>
            <a:lvl5pPr marL="2057400" indent="-228600" eaLnBrk="0" hangingPunct="0">
              <a:spcBef>
                <a:spcPct val="20000"/>
              </a:spcBef>
              <a:buClr>
                <a:srgbClr val="D0005F"/>
              </a:buClr>
              <a:buSzPct val="75000"/>
              <a:buChar char="•"/>
              <a:defRPr sz="2400">
                <a:solidFill>
                  <a:schemeClr val="tx1"/>
                </a:solidFill>
                <a:latin typeface="Arial" pitchFamily="34" charset="0"/>
              </a:defRPr>
            </a:lvl5pPr>
            <a:lvl6pPr marL="2514600" indent="-228600" eaLnBrk="0" fontAlgn="base" hangingPunct="0">
              <a:spcBef>
                <a:spcPct val="20000"/>
              </a:spcBef>
              <a:spcAft>
                <a:spcPct val="0"/>
              </a:spcAft>
              <a:buClr>
                <a:srgbClr val="D0005F"/>
              </a:buClr>
              <a:buSzPct val="75000"/>
              <a:buChar char="•"/>
              <a:defRPr sz="2400">
                <a:solidFill>
                  <a:schemeClr val="tx1"/>
                </a:solidFill>
                <a:latin typeface="Arial" pitchFamily="34" charset="0"/>
              </a:defRPr>
            </a:lvl6pPr>
            <a:lvl7pPr marL="2971800" indent="-228600" eaLnBrk="0" fontAlgn="base" hangingPunct="0">
              <a:spcBef>
                <a:spcPct val="20000"/>
              </a:spcBef>
              <a:spcAft>
                <a:spcPct val="0"/>
              </a:spcAft>
              <a:buClr>
                <a:srgbClr val="D0005F"/>
              </a:buClr>
              <a:buSzPct val="75000"/>
              <a:buChar char="•"/>
              <a:defRPr sz="2400">
                <a:solidFill>
                  <a:schemeClr val="tx1"/>
                </a:solidFill>
                <a:latin typeface="Arial" pitchFamily="34" charset="0"/>
              </a:defRPr>
            </a:lvl7pPr>
            <a:lvl8pPr marL="3429000" indent="-228600" eaLnBrk="0" fontAlgn="base" hangingPunct="0">
              <a:spcBef>
                <a:spcPct val="20000"/>
              </a:spcBef>
              <a:spcAft>
                <a:spcPct val="0"/>
              </a:spcAft>
              <a:buClr>
                <a:srgbClr val="D0005F"/>
              </a:buClr>
              <a:buSzPct val="75000"/>
              <a:buChar char="•"/>
              <a:defRPr sz="2400">
                <a:solidFill>
                  <a:schemeClr val="tx1"/>
                </a:solidFill>
                <a:latin typeface="Arial" pitchFamily="34" charset="0"/>
              </a:defRPr>
            </a:lvl8pPr>
            <a:lvl9pPr marL="3886200" indent="-228600" eaLnBrk="0" fontAlgn="base" hangingPunct="0">
              <a:spcBef>
                <a:spcPct val="20000"/>
              </a:spcBef>
              <a:spcAft>
                <a:spcPct val="0"/>
              </a:spcAft>
              <a:buClr>
                <a:srgbClr val="D0005F"/>
              </a:buClr>
              <a:buSzPct val="75000"/>
              <a:buChar char="•"/>
              <a:defRPr sz="2400">
                <a:solidFill>
                  <a:schemeClr val="tx1"/>
                </a:solidFill>
                <a:latin typeface="Arial" pitchFamily="34" charset="0"/>
              </a:defRPr>
            </a:lvl9pPr>
          </a:lstStyle>
          <a:p>
            <a:pPr defTabSz="913203" eaLnBrk="1" hangingPunct="1">
              <a:spcBef>
                <a:spcPct val="0"/>
              </a:spcBef>
              <a:buClrTx/>
              <a:buSzTx/>
              <a:buFontTx/>
              <a:buNone/>
              <a:defRPr/>
            </a:pPr>
            <a:r>
              <a:rPr lang="en-NZ" altLang="en-US" sz="1600" b="1">
                <a:solidFill>
                  <a:schemeClr val="bg1"/>
                </a:solidFill>
                <a:latin typeface="Century Gothic" panose="020B0502020202020204" pitchFamily="34" charset="0"/>
                <a:cs typeface="Arial" pitchFamily="34" charset="0"/>
              </a:rPr>
              <a:t>EXPLAINING, IN-DEPTH INFORMATION, TECHNICAL SALES  </a:t>
            </a:r>
          </a:p>
          <a:p>
            <a:pPr defTabSz="913203" eaLnBrk="1" hangingPunct="1">
              <a:spcBef>
                <a:spcPct val="0"/>
              </a:spcBef>
              <a:buClrTx/>
              <a:buSzTx/>
              <a:buFontTx/>
              <a:buNone/>
              <a:defRPr/>
            </a:pPr>
            <a:r>
              <a:rPr lang="en-NZ" altLang="en-US" sz="1400" b="1">
                <a:solidFill>
                  <a:schemeClr val="bg1"/>
                </a:solidFill>
                <a:latin typeface="Century Gothic" panose="020B0502020202020204" pitchFamily="34" charset="0"/>
                <a:cs typeface="Arial" pitchFamily="34" charset="0"/>
              </a:rPr>
              <a:t>EXPERT: specialist sales, providing information</a:t>
            </a:r>
          </a:p>
        </p:txBody>
      </p:sp>
      <p:cxnSp>
        <p:nvCxnSpPr>
          <p:cNvPr id="3" name="Straight Arrow Connector 2">
            <a:extLst>
              <a:ext uri="{FF2B5EF4-FFF2-40B4-BE49-F238E27FC236}">
                <a16:creationId xmlns:a16="http://schemas.microsoft.com/office/drawing/2014/main" id="{600E3D27-4658-2A1E-5077-3281E82C9FB1}"/>
              </a:ext>
            </a:extLst>
          </p:cNvPr>
          <p:cNvCxnSpPr>
            <a:cxnSpLocks noChangeShapeType="1"/>
          </p:cNvCxnSpPr>
          <p:nvPr/>
        </p:nvCxnSpPr>
        <p:spPr bwMode="auto">
          <a:xfrm flipV="1">
            <a:off x="4598988" y="3268663"/>
            <a:ext cx="776287" cy="82550"/>
          </a:xfrm>
          <a:prstGeom prst="straightConnector1">
            <a:avLst/>
          </a:prstGeom>
          <a:noFill/>
          <a:ln w="38100" algn="ctr">
            <a:solidFill>
              <a:srgbClr val="FF0000"/>
            </a:solidFill>
            <a:round/>
            <a:headEnd/>
            <a:tailEnd type="arrow" w="med" len="med"/>
          </a:ln>
          <a:extLst>
            <a:ext uri="{909E8E84-426E-40DD-AFC4-6F175D3DCCD1}">
              <a14:hiddenFill xmlns:a14="http://schemas.microsoft.com/office/drawing/2010/main">
                <a:noFill/>
              </a14:hiddenFill>
            </a:ext>
          </a:extLst>
        </p:spPr>
      </p:cxnSp>
      <p:cxnSp>
        <p:nvCxnSpPr>
          <p:cNvPr id="68" name="Straight Arrow Connector 67">
            <a:extLst>
              <a:ext uri="{FF2B5EF4-FFF2-40B4-BE49-F238E27FC236}">
                <a16:creationId xmlns:a16="http://schemas.microsoft.com/office/drawing/2014/main" id="{052994ED-CAF0-4880-D3C8-A5B114121A9C}"/>
              </a:ext>
            </a:extLst>
          </p:cNvPr>
          <p:cNvCxnSpPr>
            <a:cxnSpLocks/>
          </p:cNvCxnSpPr>
          <p:nvPr/>
        </p:nvCxnSpPr>
        <p:spPr bwMode="auto">
          <a:xfrm>
            <a:off x="4598988" y="3351213"/>
            <a:ext cx="2378075" cy="896937"/>
          </a:xfrm>
          <a:prstGeom prst="straightConnector1">
            <a:avLst/>
          </a:prstGeom>
          <a:noFill/>
          <a:ln w="38100" algn="ctr">
            <a:solidFill>
              <a:srgbClr val="FF0000"/>
            </a:solidFill>
            <a:round/>
            <a:headEnd/>
            <a:tailEnd type="arrow" w="med" len="med"/>
          </a:ln>
          <a:extLst>
            <a:ext uri="{909E8E84-426E-40DD-AFC4-6F175D3DCCD1}">
              <a14:hiddenFill xmlns:a14="http://schemas.microsoft.com/office/drawing/2010/main">
                <a:noFill/>
              </a14:hiddenFill>
            </a:ext>
          </a:extLst>
        </p:spPr>
      </p:cxnSp>
      <p:sp>
        <p:nvSpPr>
          <p:cNvPr id="253962" name="Text Placeholder 1">
            <a:extLst>
              <a:ext uri="{FF2B5EF4-FFF2-40B4-BE49-F238E27FC236}">
                <a16:creationId xmlns:a16="http://schemas.microsoft.com/office/drawing/2014/main" id="{5D438EC9-C975-4AE8-6101-53381FF734CF}"/>
              </a:ext>
            </a:extLst>
          </p:cNvPr>
          <p:cNvSpPr>
            <a:spLocks noGrp="1" noChangeArrowheads="1"/>
          </p:cNvSpPr>
          <p:nvPr>
            <p:ph type="body" sz="quarter" idx="4294967295"/>
          </p:nvPr>
        </p:nvSpPr>
        <p:spPr bwMode="auto">
          <a:xfrm>
            <a:off x="271463" y="222250"/>
            <a:ext cx="9658350" cy="47783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indent="0" eaLnBrk="1" hangingPunct="1">
              <a:buFont typeface="Arial" panose="020B0604020202020204" pitchFamily="34" charset="0"/>
              <a:buNone/>
            </a:pPr>
            <a:r>
              <a:rPr lang="en-NZ" altLang="en-US" sz="1800">
                <a:latin typeface="Century Gothic" panose="020B0502020202020204" pitchFamily="34" charset="0"/>
              </a:rPr>
              <a:t>Teams: Discussion Using Team Tasking</a:t>
            </a:r>
            <a:endParaRPr lang="en-GB" altLang="en-US" sz="1800">
              <a:latin typeface="Century Gothic" panose="020B0502020202020204" pitchFamily="34" charset="0"/>
            </a:endParaRPr>
          </a:p>
        </p:txBody>
      </p:sp>
      <p:sp>
        <p:nvSpPr>
          <p:cNvPr id="69" name="Freeform 34">
            <a:extLst>
              <a:ext uri="{FF2B5EF4-FFF2-40B4-BE49-F238E27FC236}">
                <a16:creationId xmlns:a16="http://schemas.microsoft.com/office/drawing/2014/main" id="{F52B0D9C-4E0B-5522-893E-116916A65229}"/>
              </a:ext>
            </a:extLst>
          </p:cNvPr>
          <p:cNvSpPr>
            <a:spLocks noEditPoints="1"/>
          </p:cNvSpPr>
          <p:nvPr/>
        </p:nvSpPr>
        <p:spPr bwMode="auto">
          <a:xfrm>
            <a:off x="4718050" y="80963"/>
            <a:ext cx="823913" cy="619125"/>
          </a:xfrm>
          <a:custGeom>
            <a:avLst/>
            <a:gdLst>
              <a:gd name="T0" fmla="*/ 1206057751 w 486"/>
              <a:gd name="T1" fmla="*/ 806379696 h 364"/>
              <a:gd name="T2" fmla="*/ 1122584853 w 486"/>
              <a:gd name="T3" fmla="*/ 494231839 h 364"/>
              <a:gd name="T4" fmla="*/ 1044867479 w 486"/>
              <a:gd name="T5" fmla="*/ 806379696 h 364"/>
              <a:gd name="T6" fmla="*/ 849133892 w 486"/>
              <a:gd name="T7" fmla="*/ 1037599071 h 364"/>
              <a:gd name="T8" fmla="*/ 1384521375 w 486"/>
              <a:gd name="T9" fmla="*/ 1052049857 h 364"/>
              <a:gd name="T10" fmla="*/ 1249235200 w 486"/>
              <a:gd name="T11" fmla="*/ 901757263 h 364"/>
              <a:gd name="T12" fmla="*/ 1122584853 w 486"/>
              <a:gd name="T13" fmla="*/ 523135112 h 364"/>
              <a:gd name="T14" fmla="*/ 1122584853 w 486"/>
              <a:gd name="T15" fmla="*/ 817940665 h 364"/>
              <a:gd name="T16" fmla="*/ 877918293 w 486"/>
              <a:gd name="T17" fmla="*/ 1026038103 h 364"/>
              <a:gd name="T18" fmla="*/ 1010325859 w 486"/>
              <a:gd name="T19" fmla="*/ 924879201 h 364"/>
              <a:gd name="T20" fmla="*/ 1122584853 w 486"/>
              <a:gd name="T21" fmla="*/ 843952420 h 364"/>
              <a:gd name="T22" fmla="*/ 1240599371 w 486"/>
              <a:gd name="T23" fmla="*/ 927769018 h 364"/>
              <a:gd name="T24" fmla="*/ 1370128327 w 486"/>
              <a:gd name="T25" fmla="*/ 1026038103 h 364"/>
              <a:gd name="T26" fmla="*/ 926851266 w 486"/>
              <a:gd name="T27" fmla="*/ 624294013 h 364"/>
              <a:gd name="T28" fmla="*/ 941244314 w 486"/>
              <a:gd name="T29" fmla="*/ 621402496 h 364"/>
              <a:gd name="T30" fmla="*/ 923972657 w 486"/>
              <a:gd name="T31" fmla="*/ 511574143 h 364"/>
              <a:gd name="T32" fmla="*/ 854891112 w 486"/>
              <a:gd name="T33" fmla="*/ 106938536 h 364"/>
              <a:gd name="T34" fmla="*/ 587197370 w 486"/>
              <a:gd name="T35" fmla="*/ 0 h 364"/>
              <a:gd name="T36" fmla="*/ 492210034 w 486"/>
              <a:gd name="T37" fmla="*/ 395964455 h 364"/>
              <a:gd name="T38" fmla="*/ 443277061 w 486"/>
              <a:gd name="T39" fmla="*/ 546257049 h 364"/>
              <a:gd name="T40" fmla="*/ 598711809 w 486"/>
              <a:gd name="T41" fmla="*/ 413305058 h 364"/>
              <a:gd name="T42" fmla="*/ 831863930 w 486"/>
              <a:gd name="T43" fmla="*/ 517353777 h 364"/>
              <a:gd name="T44" fmla="*/ 843376673 w 486"/>
              <a:gd name="T45" fmla="*/ 491342022 h 364"/>
              <a:gd name="T46" fmla="*/ 653402001 w 486"/>
              <a:gd name="T47" fmla="*/ 375732335 h 364"/>
              <a:gd name="T48" fmla="*/ 590075980 w 486"/>
              <a:gd name="T49" fmla="*/ 384403487 h 364"/>
              <a:gd name="T50" fmla="*/ 575684627 w 486"/>
              <a:gd name="T51" fmla="*/ 401744089 h 364"/>
              <a:gd name="T52" fmla="*/ 520994435 w 486"/>
              <a:gd name="T53" fmla="*/ 387293304 h 364"/>
              <a:gd name="T54" fmla="*/ 512358606 w 486"/>
              <a:gd name="T55" fmla="*/ 372842518 h 364"/>
              <a:gd name="T56" fmla="*/ 587197370 w 486"/>
              <a:gd name="T57" fmla="*/ 26011754 h 364"/>
              <a:gd name="T58" fmla="*/ 794443700 w 486"/>
              <a:gd name="T59" fmla="*/ 141621442 h 364"/>
              <a:gd name="T60" fmla="*/ 1062137442 w 486"/>
              <a:gd name="T61" fmla="*/ 312146156 h 364"/>
              <a:gd name="T62" fmla="*/ 895188256 w 486"/>
              <a:gd name="T63" fmla="*/ 500013174 h 364"/>
              <a:gd name="T64" fmla="*/ 854891112 w 486"/>
              <a:gd name="T65" fmla="*/ 500013174 h 364"/>
              <a:gd name="T66" fmla="*/ 400101307 w 486"/>
              <a:gd name="T67" fmla="*/ 901757263 h 364"/>
              <a:gd name="T68" fmla="*/ 408735441 w 486"/>
              <a:gd name="T69" fmla="*/ 670537888 h 364"/>
              <a:gd name="T70" fmla="*/ 141043395 w 486"/>
              <a:gd name="T71" fmla="*/ 670537888 h 364"/>
              <a:gd name="T72" fmla="*/ 155434748 w 486"/>
              <a:gd name="T73" fmla="*/ 898867446 h 364"/>
              <a:gd name="T74" fmla="*/ 14391353 w 486"/>
              <a:gd name="T75" fmla="*/ 1052049857 h 364"/>
              <a:gd name="T76" fmla="*/ 549778836 w 486"/>
              <a:gd name="T77" fmla="*/ 1037599071 h 364"/>
              <a:gd name="T78" fmla="*/ 169826100 w 486"/>
              <a:gd name="T79" fmla="*/ 670537888 h 364"/>
              <a:gd name="T80" fmla="*/ 379951040 w 486"/>
              <a:gd name="T81" fmla="*/ 670537888 h 364"/>
              <a:gd name="T82" fmla="*/ 169826100 w 486"/>
              <a:gd name="T83" fmla="*/ 670537888 h 364"/>
              <a:gd name="T84" fmla="*/ 161191967 w 486"/>
              <a:gd name="T85" fmla="*/ 924879201 h 364"/>
              <a:gd name="T86" fmla="*/ 221637683 w 486"/>
              <a:gd name="T87" fmla="*/ 826610116 h 364"/>
              <a:gd name="T88" fmla="*/ 331018067 w 486"/>
              <a:gd name="T89" fmla="*/ 826610116 h 364"/>
              <a:gd name="T90" fmla="*/ 394344088 w 486"/>
              <a:gd name="T91" fmla="*/ 927769018 h 364"/>
              <a:gd name="T92" fmla="*/ 28784401 w 486"/>
              <a:gd name="T93" fmla="*/ 1026038103 h 36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86" h="364">
                <a:moveTo>
                  <a:pt x="434" y="312"/>
                </a:moveTo>
                <a:cubicBezTo>
                  <a:pt x="423" y="309"/>
                  <a:pt x="419" y="290"/>
                  <a:pt x="419" y="279"/>
                </a:cubicBezTo>
                <a:cubicBezTo>
                  <a:pt x="429" y="267"/>
                  <a:pt x="437" y="250"/>
                  <a:pt x="437" y="232"/>
                </a:cubicBezTo>
                <a:cubicBezTo>
                  <a:pt x="437" y="195"/>
                  <a:pt x="419" y="171"/>
                  <a:pt x="390" y="171"/>
                </a:cubicBezTo>
                <a:cubicBezTo>
                  <a:pt x="362" y="171"/>
                  <a:pt x="344" y="195"/>
                  <a:pt x="344" y="232"/>
                </a:cubicBezTo>
                <a:cubicBezTo>
                  <a:pt x="344" y="251"/>
                  <a:pt x="352" y="268"/>
                  <a:pt x="363" y="279"/>
                </a:cubicBezTo>
                <a:cubicBezTo>
                  <a:pt x="362" y="293"/>
                  <a:pt x="358" y="308"/>
                  <a:pt x="348" y="311"/>
                </a:cubicBezTo>
                <a:cubicBezTo>
                  <a:pt x="304" y="320"/>
                  <a:pt x="295" y="342"/>
                  <a:pt x="295" y="359"/>
                </a:cubicBezTo>
                <a:cubicBezTo>
                  <a:pt x="295" y="362"/>
                  <a:pt x="297" y="364"/>
                  <a:pt x="300" y="364"/>
                </a:cubicBezTo>
                <a:cubicBezTo>
                  <a:pt x="481" y="364"/>
                  <a:pt x="481" y="364"/>
                  <a:pt x="481" y="364"/>
                </a:cubicBezTo>
                <a:cubicBezTo>
                  <a:pt x="483" y="364"/>
                  <a:pt x="486" y="362"/>
                  <a:pt x="486" y="359"/>
                </a:cubicBezTo>
                <a:cubicBezTo>
                  <a:pt x="486" y="343"/>
                  <a:pt x="477" y="321"/>
                  <a:pt x="434" y="312"/>
                </a:cubicBezTo>
                <a:close/>
                <a:moveTo>
                  <a:pt x="354" y="232"/>
                </a:moveTo>
                <a:cubicBezTo>
                  <a:pt x="354" y="185"/>
                  <a:pt x="382" y="181"/>
                  <a:pt x="390" y="181"/>
                </a:cubicBezTo>
                <a:cubicBezTo>
                  <a:pt x="399" y="181"/>
                  <a:pt x="427" y="185"/>
                  <a:pt x="427" y="232"/>
                </a:cubicBezTo>
                <a:cubicBezTo>
                  <a:pt x="427" y="261"/>
                  <a:pt x="408" y="283"/>
                  <a:pt x="390" y="283"/>
                </a:cubicBezTo>
                <a:cubicBezTo>
                  <a:pt x="373" y="283"/>
                  <a:pt x="354" y="261"/>
                  <a:pt x="354" y="232"/>
                </a:cubicBezTo>
                <a:close/>
                <a:moveTo>
                  <a:pt x="305" y="355"/>
                </a:moveTo>
                <a:cubicBezTo>
                  <a:pt x="307" y="338"/>
                  <a:pt x="323" y="326"/>
                  <a:pt x="351" y="320"/>
                </a:cubicBezTo>
                <a:cubicBezTo>
                  <a:pt x="351" y="320"/>
                  <a:pt x="351" y="320"/>
                  <a:pt x="351" y="320"/>
                </a:cubicBezTo>
                <a:cubicBezTo>
                  <a:pt x="364" y="316"/>
                  <a:pt x="370" y="301"/>
                  <a:pt x="372" y="286"/>
                </a:cubicBezTo>
                <a:cubicBezTo>
                  <a:pt x="377" y="290"/>
                  <a:pt x="384" y="292"/>
                  <a:pt x="390" y="292"/>
                </a:cubicBezTo>
                <a:cubicBezTo>
                  <a:pt x="397" y="292"/>
                  <a:pt x="404" y="290"/>
                  <a:pt x="410" y="286"/>
                </a:cubicBezTo>
                <a:cubicBezTo>
                  <a:pt x="412" y="302"/>
                  <a:pt x="418" y="317"/>
                  <a:pt x="431" y="321"/>
                </a:cubicBezTo>
                <a:cubicBezTo>
                  <a:pt x="431" y="321"/>
                  <a:pt x="431" y="321"/>
                  <a:pt x="432" y="321"/>
                </a:cubicBezTo>
                <a:cubicBezTo>
                  <a:pt x="459" y="326"/>
                  <a:pt x="474" y="338"/>
                  <a:pt x="476" y="355"/>
                </a:cubicBezTo>
                <a:lnTo>
                  <a:pt x="305" y="355"/>
                </a:lnTo>
                <a:close/>
                <a:moveTo>
                  <a:pt x="322" y="216"/>
                </a:moveTo>
                <a:cubicBezTo>
                  <a:pt x="323" y="216"/>
                  <a:pt x="323" y="216"/>
                  <a:pt x="324" y="216"/>
                </a:cubicBezTo>
                <a:cubicBezTo>
                  <a:pt x="325" y="216"/>
                  <a:pt x="327" y="216"/>
                  <a:pt x="327" y="215"/>
                </a:cubicBezTo>
                <a:cubicBezTo>
                  <a:pt x="329" y="214"/>
                  <a:pt x="330" y="212"/>
                  <a:pt x="329" y="210"/>
                </a:cubicBezTo>
                <a:cubicBezTo>
                  <a:pt x="329" y="210"/>
                  <a:pt x="322" y="195"/>
                  <a:pt x="321" y="177"/>
                </a:cubicBezTo>
                <a:cubicBezTo>
                  <a:pt x="355" y="168"/>
                  <a:pt x="378" y="140"/>
                  <a:pt x="378" y="108"/>
                </a:cubicBezTo>
                <a:cubicBezTo>
                  <a:pt x="378" y="69"/>
                  <a:pt x="342" y="37"/>
                  <a:pt x="297" y="37"/>
                </a:cubicBezTo>
                <a:cubicBezTo>
                  <a:pt x="290" y="37"/>
                  <a:pt x="283" y="37"/>
                  <a:pt x="277" y="39"/>
                </a:cubicBezTo>
                <a:cubicBezTo>
                  <a:pt x="263" y="15"/>
                  <a:pt x="235" y="0"/>
                  <a:pt x="204" y="0"/>
                </a:cubicBezTo>
                <a:cubicBezTo>
                  <a:pt x="159" y="0"/>
                  <a:pt x="123" y="32"/>
                  <a:pt x="123" y="71"/>
                </a:cubicBezTo>
                <a:cubicBezTo>
                  <a:pt x="123" y="100"/>
                  <a:pt x="142" y="125"/>
                  <a:pt x="171" y="137"/>
                </a:cubicBezTo>
                <a:cubicBezTo>
                  <a:pt x="170" y="163"/>
                  <a:pt x="154" y="183"/>
                  <a:pt x="154" y="183"/>
                </a:cubicBezTo>
                <a:cubicBezTo>
                  <a:pt x="153" y="185"/>
                  <a:pt x="153" y="188"/>
                  <a:pt x="154" y="189"/>
                </a:cubicBezTo>
                <a:cubicBezTo>
                  <a:pt x="156" y="191"/>
                  <a:pt x="158" y="191"/>
                  <a:pt x="160" y="191"/>
                </a:cubicBezTo>
                <a:cubicBezTo>
                  <a:pt x="185" y="179"/>
                  <a:pt x="201" y="164"/>
                  <a:pt x="208" y="143"/>
                </a:cubicBezTo>
                <a:cubicBezTo>
                  <a:pt x="214" y="142"/>
                  <a:pt x="219" y="142"/>
                  <a:pt x="224" y="141"/>
                </a:cubicBezTo>
                <a:cubicBezTo>
                  <a:pt x="237" y="163"/>
                  <a:pt x="261" y="177"/>
                  <a:pt x="289" y="179"/>
                </a:cubicBezTo>
                <a:cubicBezTo>
                  <a:pt x="296" y="193"/>
                  <a:pt x="306" y="205"/>
                  <a:pt x="322" y="216"/>
                </a:cubicBezTo>
                <a:close/>
                <a:moveTo>
                  <a:pt x="293" y="170"/>
                </a:moveTo>
                <a:cubicBezTo>
                  <a:pt x="266" y="169"/>
                  <a:pt x="242" y="155"/>
                  <a:pt x="231" y="133"/>
                </a:cubicBezTo>
                <a:cubicBezTo>
                  <a:pt x="230" y="131"/>
                  <a:pt x="228" y="130"/>
                  <a:pt x="227" y="130"/>
                </a:cubicBezTo>
                <a:cubicBezTo>
                  <a:pt x="226" y="130"/>
                  <a:pt x="226" y="130"/>
                  <a:pt x="225" y="131"/>
                </a:cubicBezTo>
                <a:cubicBezTo>
                  <a:pt x="219" y="132"/>
                  <a:pt x="212" y="133"/>
                  <a:pt x="205" y="133"/>
                </a:cubicBezTo>
                <a:cubicBezTo>
                  <a:pt x="202" y="133"/>
                  <a:pt x="201" y="135"/>
                  <a:pt x="200" y="137"/>
                </a:cubicBezTo>
                <a:cubicBezTo>
                  <a:pt x="200" y="138"/>
                  <a:pt x="200" y="138"/>
                  <a:pt x="200" y="139"/>
                </a:cubicBezTo>
                <a:cubicBezTo>
                  <a:pt x="195" y="154"/>
                  <a:pt x="185" y="165"/>
                  <a:pt x="170" y="175"/>
                </a:cubicBezTo>
                <a:cubicBezTo>
                  <a:pt x="175" y="165"/>
                  <a:pt x="180" y="150"/>
                  <a:pt x="181" y="134"/>
                </a:cubicBezTo>
                <a:cubicBezTo>
                  <a:pt x="181" y="134"/>
                  <a:pt x="181" y="134"/>
                  <a:pt x="181" y="134"/>
                </a:cubicBezTo>
                <a:cubicBezTo>
                  <a:pt x="181" y="132"/>
                  <a:pt x="180" y="130"/>
                  <a:pt x="178" y="129"/>
                </a:cubicBezTo>
                <a:cubicBezTo>
                  <a:pt x="150" y="120"/>
                  <a:pt x="132" y="97"/>
                  <a:pt x="132" y="71"/>
                </a:cubicBezTo>
                <a:cubicBezTo>
                  <a:pt x="132" y="37"/>
                  <a:pt x="164" y="9"/>
                  <a:pt x="204" y="9"/>
                </a:cubicBezTo>
                <a:cubicBezTo>
                  <a:pt x="233" y="9"/>
                  <a:pt x="259" y="24"/>
                  <a:pt x="270" y="47"/>
                </a:cubicBezTo>
                <a:cubicBezTo>
                  <a:pt x="271" y="48"/>
                  <a:pt x="273" y="49"/>
                  <a:pt x="276" y="49"/>
                </a:cubicBezTo>
                <a:cubicBezTo>
                  <a:pt x="282" y="47"/>
                  <a:pt x="290" y="46"/>
                  <a:pt x="297" y="46"/>
                </a:cubicBezTo>
                <a:cubicBezTo>
                  <a:pt x="337" y="46"/>
                  <a:pt x="369" y="74"/>
                  <a:pt x="369" y="108"/>
                </a:cubicBezTo>
                <a:cubicBezTo>
                  <a:pt x="369" y="137"/>
                  <a:pt x="347" y="162"/>
                  <a:pt x="315" y="169"/>
                </a:cubicBezTo>
                <a:cubicBezTo>
                  <a:pt x="313" y="169"/>
                  <a:pt x="311" y="171"/>
                  <a:pt x="311" y="173"/>
                </a:cubicBezTo>
                <a:cubicBezTo>
                  <a:pt x="311" y="183"/>
                  <a:pt x="313" y="191"/>
                  <a:pt x="315" y="198"/>
                </a:cubicBezTo>
                <a:cubicBezTo>
                  <a:pt x="306" y="190"/>
                  <a:pt x="301" y="182"/>
                  <a:pt x="297" y="173"/>
                </a:cubicBezTo>
                <a:cubicBezTo>
                  <a:pt x="296" y="171"/>
                  <a:pt x="295" y="170"/>
                  <a:pt x="293" y="170"/>
                </a:cubicBezTo>
                <a:close/>
                <a:moveTo>
                  <a:pt x="139" y="312"/>
                </a:moveTo>
                <a:cubicBezTo>
                  <a:pt x="128" y="309"/>
                  <a:pt x="124" y="290"/>
                  <a:pt x="124" y="279"/>
                </a:cubicBezTo>
                <a:cubicBezTo>
                  <a:pt x="135" y="267"/>
                  <a:pt x="142" y="250"/>
                  <a:pt x="142" y="232"/>
                </a:cubicBezTo>
                <a:cubicBezTo>
                  <a:pt x="142" y="195"/>
                  <a:pt x="124" y="171"/>
                  <a:pt x="96" y="171"/>
                </a:cubicBezTo>
                <a:cubicBezTo>
                  <a:pt x="67" y="171"/>
                  <a:pt x="49" y="195"/>
                  <a:pt x="49" y="232"/>
                </a:cubicBezTo>
                <a:cubicBezTo>
                  <a:pt x="49" y="251"/>
                  <a:pt x="57" y="268"/>
                  <a:pt x="68" y="279"/>
                </a:cubicBezTo>
                <a:cubicBezTo>
                  <a:pt x="67" y="293"/>
                  <a:pt x="63" y="308"/>
                  <a:pt x="54" y="311"/>
                </a:cubicBezTo>
                <a:cubicBezTo>
                  <a:pt x="10" y="320"/>
                  <a:pt x="0" y="342"/>
                  <a:pt x="0" y="359"/>
                </a:cubicBezTo>
                <a:cubicBezTo>
                  <a:pt x="0" y="362"/>
                  <a:pt x="3" y="364"/>
                  <a:pt x="5" y="364"/>
                </a:cubicBezTo>
                <a:cubicBezTo>
                  <a:pt x="186" y="364"/>
                  <a:pt x="186" y="364"/>
                  <a:pt x="186" y="364"/>
                </a:cubicBezTo>
                <a:cubicBezTo>
                  <a:pt x="189" y="364"/>
                  <a:pt x="191" y="362"/>
                  <a:pt x="191" y="359"/>
                </a:cubicBezTo>
                <a:cubicBezTo>
                  <a:pt x="191" y="343"/>
                  <a:pt x="182" y="321"/>
                  <a:pt x="139" y="312"/>
                </a:cubicBezTo>
                <a:close/>
                <a:moveTo>
                  <a:pt x="59" y="232"/>
                </a:moveTo>
                <a:cubicBezTo>
                  <a:pt x="59" y="185"/>
                  <a:pt x="87" y="181"/>
                  <a:pt x="96" y="181"/>
                </a:cubicBezTo>
                <a:cubicBezTo>
                  <a:pt x="104" y="181"/>
                  <a:pt x="132" y="185"/>
                  <a:pt x="132" y="232"/>
                </a:cubicBezTo>
                <a:cubicBezTo>
                  <a:pt x="132" y="261"/>
                  <a:pt x="113" y="283"/>
                  <a:pt x="96" y="283"/>
                </a:cubicBezTo>
                <a:cubicBezTo>
                  <a:pt x="78" y="283"/>
                  <a:pt x="59" y="261"/>
                  <a:pt x="59" y="232"/>
                </a:cubicBezTo>
                <a:close/>
                <a:moveTo>
                  <a:pt x="10" y="355"/>
                </a:moveTo>
                <a:cubicBezTo>
                  <a:pt x="12" y="338"/>
                  <a:pt x="28" y="326"/>
                  <a:pt x="56" y="320"/>
                </a:cubicBezTo>
                <a:cubicBezTo>
                  <a:pt x="56" y="320"/>
                  <a:pt x="56" y="320"/>
                  <a:pt x="56" y="320"/>
                </a:cubicBezTo>
                <a:cubicBezTo>
                  <a:pt x="69" y="316"/>
                  <a:pt x="75" y="301"/>
                  <a:pt x="77" y="286"/>
                </a:cubicBezTo>
                <a:cubicBezTo>
                  <a:pt x="83" y="290"/>
                  <a:pt x="89" y="292"/>
                  <a:pt x="96" y="292"/>
                </a:cubicBezTo>
                <a:cubicBezTo>
                  <a:pt x="102" y="292"/>
                  <a:pt x="109" y="290"/>
                  <a:pt x="115" y="286"/>
                </a:cubicBezTo>
                <a:cubicBezTo>
                  <a:pt x="117" y="302"/>
                  <a:pt x="123" y="317"/>
                  <a:pt x="136" y="321"/>
                </a:cubicBezTo>
                <a:cubicBezTo>
                  <a:pt x="137" y="321"/>
                  <a:pt x="137" y="321"/>
                  <a:pt x="137" y="321"/>
                </a:cubicBezTo>
                <a:cubicBezTo>
                  <a:pt x="164" y="326"/>
                  <a:pt x="179" y="338"/>
                  <a:pt x="181" y="355"/>
                </a:cubicBezTo>
                <a:lnTo>
                  <a:pt x="10" y="355"/>
                </a:lnTo>
                <a:close/>
              </a:path>
            </a:pathLst>
          </a:custGeom>
          <a:solidFill>
            <a:srgbClr val="7BC716"/>
          </a:solidFill>
          <a:ln w="9525">
            <a:solidFill>
              <a:srgbClr val="7BC716"/>
            </a:solidFill>
            <a:round/>
            <a:headEnd/>
            <a:tailEnd/>
          </a:ln>
        </p:spPr>
        <p:txBody>
          <a:bodyPr lIns="68580" tIns="34290" rIns="68580" bIns="34290"/>
          <a:lstStyle/>
          <a:p>
            <a:endParaRPr lang="en-NZ"/>
          </a:p>
        </p:txBody>
      </p:sp>
      <p:sp>
        <p:nvSpPr>
          <p:cNvPr id="70" name="Prostokąt zaokrąglony 46">
            <a:extLst>
              <a:ext uri="{FF2B5EF4-FFF2-40B4-BE49-F238E27FC236}">
                <a16:creationId xmlns:a16="http://schemas.microsoft.com/office/drawing/2014/main" id="{A911F506-9518-10E8-620D-8EFE7807D3CB}"/>
              </a:ext>
            </a:extLst>
          </p:cNvPr>
          <p:cNvSpPr/>
          <p:nvPr/>
        </p:nvSpPr>
        <p:spPr>
          <a:xfrm>
            <a:off x="-457200" y="831850"/>
            <a:ext cx="6997700" cy="525463"/>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180000" anchor="ctr"/>
          <a:lstStyle/>
          <a:p>
            <a:pPr algn="r" defTabSz="913203" eaLnBrk="1" fontAlgn="auto" hangingPunct="1">
              <a:spcBef>
                <a:spcPts val="0"/>
              </a:spcBef>
              <a:spcAft>
                <a:spcPts val="0"/>
              </a:spcAft>
              <a:defRPr/>
            </a:pPr>
            <a:br>
              <a:rPr lang="en-NZ" sz="2000" b="1">
                <a:latin typeface="Century Gothic" panose="020B0502020202020204" pitchFamily="34" charset="0"/>
              </a:rPr>
            </a:br>
            <a:r>
              <a:rPr lang="en-NZ" sz="2000" b="1">
                <a:latin typeface="Century Gothic" panose="020B0502020202020204" pitchFamily="34" charset="0"/>
              </a:rPr>
              <a:t>3. </a:t>
            </a:r>
            <a:r>
              <a:rPr lang="en-US" sz="2000" b="1">
                <a:solidFill>
                  <a:prstClr val="white"/>
                </a:solidFill>
                <a:latin typeface="Century Gothic" panose="020B0502020202020204" pitchFamily="34" charset="0"/>
              </a:rPr>
              <a:t>Compare the “Task Map” to the Name Map</a:t>
            </a:r>
            <a:endParaRPr lang="en-GB" sz="2000" b="1">
              <a:solidFill>
                <a:prstClr val="white"/>
              </a:solidFill>
              <a:latin typeface="Century Gothic" panose="020B0502020202020204" pitchFamily="34" charset="0"/>
            </a:endParaRPr>
          </a:p>
          <a:p>
            <a:pPr algn="r" defTabSz="913203" eaLnBrk="1" fontAlgn="auto" hangingPunct="1">
              <a:spcBef>
                <a:spcPts val="0"/>
              </a:spcBef>
              <a:spcAft>
                <a:spcPts val="0"/>
              </a:spcAft>
              <a:defRPr/>
            </a:pPr>
            <a:endParaRPr lang="pl-PL" sz="2000" b="1">
              <a:latin typeface="Century Gothic" panose="020B0502020202020204" pitchFamily="34" charset="0"/>
            </a:endParaRPr>
          </a:p>
        </p:txBody>
      </p:sp>
    </p:spTree>
  </p:cSld>
  <p:clrMapOvr>
    <a:masterClrMapping/>
  </p:clrMapOvr>
  <p:transition advClick="0">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heel(1)">
                                      <p:cBhvr>
                                        <p:cTn id="7" dur="1000"/>
                                        <p:tgtEl>
                                          <p:spTgt spid="69"/>
                                        </p:tgtEl>
                                      </p:cBhvr>
                                    </p:animEffect>
                                  </p:childTnLst>
                                </p:cTn>
                              </p:par>
                            </p:childTnLst>
                          </p:cTn>
                        </p:par>
                        <p:par>
                          <p:cTn id="8" fill="hold" nodeType="afterGroup">
                            <p:stCondLst>
                              <p:cond delay="1000"/>
                            </p:stCondLst>
                            <p:childTnLst>
                              <p:par>
                                <p:cTn id="9" presetID="2" presetClass="entr" presetSubtype="8" fill="hold" grpId="0" nodeType="afterEffect">
                                  <p:stCondLst>
                                    <p:cond delay="0"/>
                                  </p:stCondLst>
                                  <p:childTnLst>
                                    <p:set>
                                      <p:cBhvr>
                                        <p:cTn id="10" dur="1" fill="hold">
                                          <p:stCondLst>
                                            <p:cond delay="0"/>
                                          </p:stCondLst>
                                        </p:cTn>
                                        <p:tgtEl>
                                          <p:spTgt spid="70"/>
                                        </p:tgtEl>
                                        <p:attrNameLst>
                                          <p:attrName>style.visibility</p:attrName>
                                        </p:attrNameLst>
                                      </p:cBhvr>
                                      <p:to>
                                        <p:strVal val="visible"/>
                                      </p:to>
                                    </p:set>
                                    <p:anim calcmode="lin" valueType="num">
                                      <p:cBhvr additive="base">
                                        <p:cTn id="11" dur="1000" fill="hold"/>
                                        <p:tgtEl>
                                          <p:spTgt spid="70"/>
                                        </p:tgtEl>
                                        <p:attrNameLst>
                                          <p:attrName>ppt_x</p:attrName>
                                        </p:attrNameLst>
                                      </p:cBhvr>
                                      <p:tavLst>
                                        <p:tav tm="0">
                                          <p:val>
                                            <p:strVal val="0-#ppt_w/2"/>
                                          </p:val>
                                        </p:tav>
                                        <p:tav tm="100000">
                                          <p:val>
                                            <p:strVal val="#ppt_x"/>
                                          </p:val>
                                        </p:tav>
                                      </p:tavLst>
                                    </p:anim>
                                    <p:anim calcmode="lin" valueType="num">
                                      <p:cBhvr additive="base">
                                        <p:cTn id="12" dur="1000" fill="hold"/>
                                        <p:tgtEl>
                                          <p:spTgt spid="70"/>
                                        </p:tgtEl>
                                        <p:attrNameLst>
                                          <p:attrName>ppt_y</p:attrName>
                                        </p:attrNameLst>
                                      </p:cBhvr>
                                      <p:tavLst>
                                        <p:tav tm="0">
                                          <p:val>
                                            <p:strVal val="#ppt_y"/>
                                          </p:val>
                                        </p:tav>
                                        <p:tav tm="100000">
                                          <p:val>
                                            <p:strVal val="#ppt_y"/>
                                          </p:val>
                                        </p:tav>
                                      </p:tavLst>
                                    </p:anim>
                                  </p:childTnLst>
                                </p:cTn>
                              </p:par>
                            </p:childTnLst>
                          </p:cTn>
                        </p:par>
                        <p:par>
                          <p:cTn id="13" fill="hold" nodeType="afterGroup">
                            <p:stCondLst>
                              <p:cond delay="2000"/>
                            </p:stCondLst>
                            <p:childTnLst>
                              <p:par>
                                <p:cTn id="14" presetID="42" presetClass="entr" presetSubtype="0" fill="hold" nodeType="afterEffect">
                                  <p:stCondLst>
                                    <p:cond delay="0"/>
                                  </p:stCondLst>
                                  <p:childTnLst>
                                    <p:set>
                                      <p:cBhvr>
                                        <p:cTn id="15" dur="1" fill="hold">
                                          <p:stCondLst>
                                            <p:cond delay="0"/>
                                          </p:stCondLst>
                                        </p:cTn>
                                        <p:tgtEl>
                                          <p:spTgt spid="40962"/>
                                        </p:tgtEl>
                                        <p:attrNameLst>
                                          <p:attrName>style.visibility</p:attrName>
                                        </p:attrNameLst>
                                      </p:cBhvr>
                                      <p:to>
                                        <p:strVal val="visible"/>
                                      </p:to>
                                    </p:set>
                                    <p:animEffect transition="in" filter="fade">
                                      <p:cBhvr>
                                        <p:cTn id="16" dur="1000"/>
                                        <p:tgtEl>
                                          <p:spTgt spid="40962"/>
                                        </p:tgtEl>
                                      </p:cBhvr>
                                    </p:animEffect>
                                    <p:anim calcmode="lin" valueType="num">
                                      <p:cBhvr>
                                        <p:cTn id="17" dur="1000" fill="hold"/>
                                        <p:tgtEl>
                                          <p:spTgt spid="40962"/>
                                        </p:tgtEl>
                                        <p:attrNameLst>
                                          <p:attrName>ppt_x</p:attrName>
                                        </p:attrNameLst>
                                      </p:cBhvr>
                                      <p:tavLst>
                                        <p:tav tm="0">
                                          <p:val>
                                            <p:strVal val="#ppt_x"/>
                                          </p:val>
                                        </p:tav>
                                        <p:tav tm="100000">
                                          <p:val>
                                            <p:strVal val="#ppt_x"/>
                                          </p:val>
                                        </p:tav>
                                      </p:tavLst>
                                    </p:anim>
                                    <p:anim calcmode="lin" valueType="num">
                                      <p:cBhvr>
                                        <p:cTn id="18" dur="1000" fill="hold"/>
                                        <p:tgtEl>
                                          <p:spTgt spid="40962"/>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500748"/>
                                        </p:tgtEl>
                                        <p:attrNameLst>
                                          <p:attrName>style.visibility</p:attrName>
                                        </p:attrNameLst>
                                      </p:cBhvr>
                                      <p:to>
                                        <p:strVal val="visible"/>
                                      </p:to>
                                    </p:set>
                                    <p:animEffect transition="in" filter="fade">
                                      <p:cBhvr>
                                        <p:cTn id="21" dur="1000"/>
                                        <p:tgtEl>
                                          <p:spTgt spid="500748"/>
                                        </p:tgtEl>
                                      </p:cBhvr>
                                    </p:animEffect>
                                    <p:anim calcmode="lin" valueType="num">
                                      <p:cBhvr>
                                        <p:cTn id="22" dur="1000" fill="hold"/>
                                        <p:tgtEl>
                                          <p:spTgt spid="500748"/>
                                        </p:tgtEl>
                                        <p:attrNameLst>
                                          <p:attrName>ppt_x</p:attrName>
                                        </p:attrNameLst>
                                      </p:cBhvr>
                                      <p:tavLst>
                                        <p:tav tm="0">
                                          <p:val>
                                            <p:strVal val="#ppt_x"/>
                                          </p:val>
                                        </p:tav>
                                        <p:tav tm="100000">
                                          <p:val>
                                            <p:strVal val="#ppt_x"/>
                                          </p:val>
                                        </p:tav>
                                      </p:tavLst>
                                    </p:anim>
                                    <p:anim calcmode="lin" valueType="num">
                                      <p:cBhvr>
                                        <p:cTn id="23" dur="1000" fill="hold"/>
                                        <p:tgtEl>
                                          <p:spTgt spid="500748"/>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500747"/>
                                        </p:tgtEl>
                                        <p:attrNameLst>
                                          <p:attrName>style.visibility</p:attrName>
                                        </p:attrNameLst>
                                      </p:cBhvr>
                                      <p:to>
                                        <p:strVal val="visible"/>
                                      </p:to>
                                    </p:set>
                                    <p:animEffect transition="in" filter="fade">
                                      <p:cBhvr>
                                        <p:cTn id="26" dur="1000"/>
                                        <p:tgtEl>
                                          <p:spTgt spid="500747"/>
                                        </p:tgtEl>
                                      </p:cBhvr>
                                    </p:animEffect>
                                    <p:anim calcmode="lin" valueType="num">
                                      <p:cBhvr>
                                        <p:cTn id="27" dur="1000" fill="hold"/>
                                        <p:tgtEl>
                                          <p:spTgt spid="500747"/>
                                        </p:tgtEl>
                                        <p:attrNameLst>
                                          <p:attrName>ppt_x</p:attrName>
                                        </p:attrNameLst>
                                      </p:cBhvr>
                                      <p:tavLst>
                                        <p:tav tm="0">
                                          <p:val>
                                            <p:strVal val="#ppt_x"/>
                                          </p:val>
                                        </p:tav>
                                        <p:tav tm="100000">
                                          <p:val>
                                            <p:strVal val="#ppt_x"/>
                                          </p:val>
                                        </p:tav>
                                      </p:tavLst>
                                    </p:anim>
                                    <p:anim calcmode="lin" valueType="num">
                                      <p:cBhvr>
                                        <p:cTn id="28" dur="1000" fill="hold"/>
                                        <p:tgtEl>
                                          <p:spTgt spid="500747"/>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500746"/>
                                        </p:tgtEl>
                                        <p:attrNameLst>
                                          <p:attrName>style.visibility</p:attrName>
                                        </p:attrNameLst>
                                      </p:cBhvr>
                                      <p:to>
                                        <p:strVal val="visible"/>
                                      </p:to>
                                    </p:set>
                                    <p:animEffect transition="in" filter="fade">
                                      <p:cBhvr>
                                        <p:cTn id="31" dur="1000"/>
                                        <p:tgtEl>
                                          <p:spTgt spid="500746"/>
                                        </p:tgtEl>
                                      </p:cBhvr>
                                    </p:animEffect>
                                    <p:anim calcmode="lin" valueType="num">
                                      <p:cBhvr>
                                        <p:cTn id="32" dur="1000" fill="hold"/>
                                        <p:tgtEl>
                                          <p:spTgt spid="500746"/>
                                        </p:tgtEl>
                                        <p:attrNameLst>
                                          <p:attrName>ppt_x</p:attrName>
                                        </p:attrNameLst>
                                      </p:cBhvr>
                                      <p:tavLst>
                                        <p:tav tm="0">
                                          <p:val>
                                            <p:strVal val="#ppt_x"/>
                                          </p:val>
                                        </p:tav>
                                        <p:tav tm="100000">
                                          <p:val>
                                            <p:strVal val="#ppt_x"/>
                                          </p:val>
                                        </p:tav>
                                      </p:tavLst>
                                    </p:anim>
                                    <p:anim calcmode="lin" valueType="num">
                                      <p:cBhvr>
                                        <p:cTn id="33" dur="1000" fill="hold"/>
                                        <p:tgtEl>
                                          <p:spTgt spid="500746"/>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500745"/>
                                        </p:tgtEl>
                                        <p:attrNameLst>
                                          <p:attrName>style.visibility</p:attrName>
                                        </p:attrNameLst>
                                      </p:cBhvr>
                                      <p:to>
                                        <p:strVal val="visible"/>
                                      </p:to>
                                    </p:set>
                                    <p:animEffect transition="in" filter="fade">
                                      <p:cBhvr>
                                        <p:cTn id="36" dur="1000"/>
                                        <p:tgtEl>
                                          <p:spTgt spid="500745"/>
                                        </p:tgtEl>
                                      </p:cBhvr>
                                    </p:animEffect>
                                    <p:anim calcmode="lin" valueType="num">
                                      <p:cBhvr>
                                        <p:cTn id="37" dur="1000" fill="hold"/>
                                        <p:tgtEl>
                                          <p:spTgt spid="500745"/>
                                        </p:tgtEl>
                                        <p:attrNameLst>
                                          <p:attrName>ppt_x</p:attrName>
                                        </p:attrNameLst>
                                      </p:cBhvr>
                                      <p:tavLst>
                                        <p:tav tm="0">
                                          <p:val>
                                            <p:strVal val="#ppt_x"/>
                                          </p:val>
                                        </p:tav>
                                        <p:tav tm="100000">
                                          <p:val>
                                            <p:strVal val="#ppt_x"/>
                                          </p:val>
                                        </p:tav>
                                      </p:tavLst>
                                    </p:anim>
                                    <p:anim calcmode="lin" valueType="num">
                                      <p:cBhvr>
                                        <p:cTn id="38" dur="1000" fill="hold"/>
                                        <p:tgtEl>
                                          <p:spTgt spid="500745"/>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500744"/>
                                        </p:tgtEl>
                                        <p:attrNameLst>
                                          <p:attrName>style.visibility</p:attrName>
                                        </p:attrNameLst>
                                      </p:cBhvr>
                                      <p:to>
                                        <p:strVal val="visible"/>
                                      </p:to>
                                    </p:set>
                                    <p:animEffect transition="in" filter="fade">
                                      <p:cBhvr>
                                        <p:cTn id="41" dur="1000"/>
                                        <p:tgtEl>
                                          <p:spTgt spid="500744"/>
                                        </p:tgtEl>
                                      </p:cBhvr>
                                    </p:animEffect>
                                    <p:anim calcmode="lin" valueType="num">
                                      <p:cBhvr>
                                        <p:cTn id="42" dur="1000" fill="hold"/>
                                        <p:tgtEl>
                                          <p:spTgt spid="500744"/>
                                        </p:tgtEl>
                                        <p:attrNameLst>
                                          <p:attrName>ppt_x</p:attrName>
                                        </p:attrNameLst>
                                      </p:cBhvr>
                                      <p:tavLst>
                                        <p:tav tm="0">
                                          <p:val>
                                            <p:strVal val="#ppt_x"/>
                                          </p:val>
                                        </p:tav>
                                        <p:tav tm="100000">
                                          <p:val>
                                            <p:strVal val="#ppt_x"/>
                                          </p:val>
                                        </p:tav>
                                      </p:tavLst>
                                    </p:anim>
                                    <p:anim calcmode="lin" valueType="num">
                                      <p:cBhvr>
                                        <p:cTn id="43" dur="1000" fill="hold"/>
                                        <p:tgtEl>
                                          <p:spTgt spid="500744"/>
                                        </p:tgtEl>
                                        <p:attrNameLst>
                                          <p:attrName>ppt_y</p:attrName>
                                        </p:attrNameLst>
                                      </p:cBhvr>
                                      <p:tavLst>
                                        <p:tav tm="0">
                                          <p:val>
                                            <p:strVal val="#ppt_y+.1"/>
                                          </p:val>
                                        </p:tav>
                                        <p:tav tm="100000">
                                          <p:val>
                                            <p:strVal val="#ppt_y"/>
                                          </p:val>
                                        </p:tav>
                                      </p:tavLst>
                                    </p:anim>
                                  </p:childTnLst>
                                </p:cTn>
                              </p:par>
                            </p:childTnLst>
                          </p:cTn>
                        </p:par>
                        <p:par>
                          <p:cTn id="44" fill="hold" nodeType="afterGroup">
                            <p:stCondLst>
                              <p:cond delay="3000"/>
                            </p:stCondLst>
                            <p:childTnLst>
                              <p:par>
                                <p:cTn id="45" presetID="22" presetClass="entr" presetSubtype="4" fill="hold" nodeType="afterEffect">
                                  <p:stCondLst>
                                    <p:cond delay="0"/>
                                  </p:stCondLst>
                                  <p:childTnLst>
                                    <p:set>
                                      <p:cBhvr>
                                        <p:cTn id="46" dur="1" fill="hold">
                                          <p:stCondLst>
                                            <p:cond delay="0"/>
                                          </p:stCondLst>
                                        </p:cTn>
                                        <p:tgtEl>
                                          <p:spTgt spid="3"/>
                                        </p:tgtEl>
                                        <p:attrNameLst>
                                          <p:attrName>style.visibility</p:attrName>
                                        </p:attrNameLst>
                                      </p:cBhvr>
                                      <p:to>
                                        <p:strVal val="visible"/>
                                      </p:to>
                                    </p:set>
                                    <p:animEffect transition="in" filter="wipe(down)">
                                      <p:cBhvr>
                                        <p:cTn id="47" dur="500"/>
                                        <p:tgtEl>
                                          <p:spTgt spid="3"/>
                                        </p:tgtEl>
                                      </p:cBhvr>
                                    </p:animEffect>
                                  </p:childTnLst>
                                </p:cTn>
                              </p:par>
                            </p:childTnLst>
                          </p:cTn>
                        </p:par>
                        <p:par>
                          <p:cTn id="48" fill="hold" nodeType="afterGroup">
                            <p:stCondLst>
                              <p:cond delay="3500"/>
                            </p:stCondLst>
                            <p:childTnLst>
                              <p:par>
                                <p:cTn id="49" presetID="22" presetClass="entr" presetSubtype="8" fill="hold" nodeType="afterEffect">
                                  <p:stCondLst>
                                    <p:cond delay="0"/>
                                  </p:stCondLst>
                                  <p:childTnLst>
                                    <p:set>
                                      <p:cBhvr>
                                        <p:cTn id="50" dur="1" fill="hold">
                                          <p:stCondLst>
                                            <p:cond delay="0"/>
                                          </p:stCondLst>
                                        </p:cTn>
                                        <p:tgtEl>
                                          <p:spTgt spid="68"/>
                                        </p:tgtEl>
                                        <p:attrNameLst>
                                          <p:attrName>style.visibility</p:attrName>
                                        </p:attrNameLst>
                                      </p:cBhvr>
                                      <p:to>
                                        <p:strVal val="visible"/>
                                      </p:to>
                                    </p:set>
                                    <p:animEffect transition="in" filter="wipe(left)">
                                      <p:cBhvr>
                                        <p:cTn id="51" dur="5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0744" grpId="0" animBg="1"/>
      <p:bldP spid="500745" grpId="0" animBg="1"/>
      <p:bldP spid="500746" grpId="0" animBg="1"/>
      <p:bldP spid="500747" grpId="0" animBg="1"/>
      <p:bldP spid="500748" grpId="0" animBg="1"/>
      <p:bldP spid="70" grpId="0" animBg="1"/>
    </p:bldLst>
  </p:timing>
</p:sld>
</file>

<file path=ppt/theme/theme1.xml><?xml version="1.0" encoding="utf-8"?>
<a:theme xmlns:a="http://schemas.openxmlformats.org/drawingml/2006/main" name="PPT - Title Slide">
  <a:themeElements>
    <a:clrScheme name="Custom 1">
      <a:dk1>
        <a:sysClr val="windowText" lastClr="000000"/>
      </a:dk1>
      <a:lt1>
        <a:sysClr val="window" lastClr="FFFFFF"/>
      </a:lt1>
      <a:dk2>
        <a:srgbClr val="666666"/>
      </a:dk2>
      <a:lt2>
        <a:srgbClr val="D2D2D2"/>
      </a:lt2>
      <a:accent1>
        <a:srgbClr val="86D2E9"/>
      </a:accent1>
      <a:accent2>
        <a:srgbClr val="F17E00"/>
      </a:accent2>
      <a:accent3>
        <a:srgbClr val="7BC716"/>
      </a:accent3>
      <a:accent4>
        <a:srgbClr val="DE247E"/>
      </a:accent4>
      <a:accent5>
        <a:srgbClr val="B65AC3"/>
      </a:accent5>
      <a:accent6>
        <a:srgbClr val="3579BB"/>
      </a:accent6>
      <a:hlink>
        <a:srgbClr val="17BBFD"/>
      </a:hlink>
      <a:folHlink>
        <a:srgbClr val="005BD3"/>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xml><?xml version="1.0" encoding="utf-8"?>
<a:theme xmlns:a="http://schemas.openxmlformats.org/drawingml/2006/main" name="Orange - Body Slide">
  <a:themeElements>
    <a:clrScheme name="Custom 1">
      <a:dk1>
        <a:sysClr val="windowText" lastClr="000000"/>
      </a:dk1>
      <a:lt1>
        <a:sysClr val="window" lastClr="FFFFFF"/>
      </a:lt1>
      <a:dk2>
        <a:srgbClr val="666666"/>
      </a:dk2>
      <a:lt2>
        <a:srgbClr val="D2D2D2"/>
      </a:lt2>
      <a:accent1>
        <a:srgbClr val="86D2E9"/>
      </a:accent1>
      <a:accent2>
        <a:srgbClr val="F17E00"/>
      </a:accent2>
      <a:accent3>
        <a:srgbClr val="7BC716"/>
      </a:accent3>
      <a:accent4>
        <a:srgbClr val="DE247E"/>
      </a:accent4>
      <a:accent5>
        <a:srgbClr val="B65AC3"/>
      </a:accent5>
      <a:accent6>
        <a:srgbClr val="3579BB"/>
      </a:accent6>
      <a:hlink>
        <a:srgbClr val="17BBFD"/>
      </a:hlink>
      <a:folHlink>
        <a:srgbClr val="005BD3"/>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Green - Module Slide">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2.xml><?xml version="1.0" encoding="utf-8"?>
<a:theme xmlns:a="http://schemas.openxmlformats.org/drawingml/2006/main" name="Green - Body Slide">
  <a:themeElements>
    <a:clrScheme name="Custom 1">
      <a:dk1>
        <a:sysClr val="windowText" lastClr="000000"/>
      </a:dk1>
      <a:lt1>
        <a:sysClr val="window" lastClr="FFFFFF"/>
      </a:lt1>
      <a:dk2>
        <a:srgbClr val="666666"/>
      </a:dk2>
      <a:lt2>
        <a:srgbClr val="D2D2D2"/>
      </a:lt2>
      <a:accent1>
        <a:srgbClr val="86D2E9"/>
      </a:accent1>
      <a:accent2>
        <a:srgbClr val="F17E00"/>
      </a:accent2>
      <a:accent3>
        <a:srgbClr val="7BC716"/>
      </a:accent3>
      <a:accent4>
        <a:srgbClr val="DE247E"/>
      </a:accent4>
      <a:accent5>
        <a:srgbClr val="B65AC3"/>
      </a:accent5>
      <a:accent6>
        <a:srgbClr val="3579BB"/>
      </a:accent6>
      <a:hlink>
        <a:srgbClr val="17BBFD"/>
      </a:hlink>
      <a:folHlink>
        <a:srgbClr val="005BD3"/>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3.xml><?xml version="1.0" encoding="utf-8"?>
<a:theme xmlns:a="http://schemas.openxmlformats.org/drawingml/2006/main" name="Purple - Module Slide">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4.xml><?xml version="1.0" encoding="utf-8"?>
<a:theme xmlns:a="http://schemas.openxmlformats.org/drawingml/2006/main" name="Purple - Body Slide">
  <a:themeElements>
    <a:clrScheme name="Custom 1">
      <a:dk1>
        <a:sysClr val="windowText" lastClr="000000"/>
      </a:dk1>
      <a:lt1>
        <a:sysClr val="window" lastClr="FFFFFF"/>
      </a:lt1>
      <a:dk2>
        <a:srgbClr val="666666"/>
      </a:dk2>
      <a:lt2>
        <a:srgbClr val="D2D2D2"/>
      </a:lt2>
      <a:accent1>
        <a:srgbClr val="86D2E9"/>
      </a:accent1>
      <a:accent2>
        <a:srgbClr val="F17E00"/>
      </a:accent2>
      <a:accent3>
        <a:srgbClr val="7BC716"/>
      </a:accent3>
      <a:accent4>
        <a:srgbClr val="DE247E"/>
      </a:accent4>
      <a:accent5>
        <a:srgbClr val="B65AC3"/>
      </a:accent5>
      <a:accent6>
        <a:srgbClr val="3579BB"/>
      </a:accent6>
      <a:hlink>
        <a:srgbClr val="FF0000"/>
      </a:hlink>
      <a:folHlink>
        <a:srgbClr val="005BD3"/>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5.xml><?xml version="1.0" encoding="utf-8"?>
<a:theme xmlns:a="http://schemas.openxmlformats.org/drawingml/2006/main" name="Light Blue - Module Slide">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6.xml><?xml version="1.0" encoding="utf-8"?>
<a:theme xmlns:a="http://schemas.openxmlformats.org/drawingml/2006/main" name="Light Blue - Body Slide">
  <a:themeElements>
    <a:clrScheme name="Custom 3">
      <a:dk1>
        <a:sysClr val="windowText" lastClr="000000"/>
      </a:dk1>
      <a:lt1>
        <a:sysClr val="window" lastClr="FFFFFF"/>
      </a:lt1>
      <a:dk2>
        <a:srgbClr val="666666"/>
      </a:dk2>
      <a:lt2>
        <a:srgbClr val="D2D2D2"/>
      </a:lt2>
      <a:accent1>
        <a:srgbClr val="EC1C23"/>
      </a:accent1>
      <a:accent2>
        <a:srgbClr val="FFD300"/>
      </a:accent2>
      <a:accent3>
        <a:srgbClr val="007136"/>
      </a:accent3>
      <a:accent4>
        <a:srgbClr val="0078B8"/>
      </a:accent4>
      <a:accent5>
        <a:srgbClr val="86D2E9"/>
      </a:accent5>
      <a:accent6>
        <a:srgbClr val="3579BB"/>
      </a:accent6>
      <a:hlink>
        <a:srgbClr val="FF0000"/>
      </a:hlink>
      <a:folHlink>
        <a:srgbClr val="005BD3"/>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7.xml><?xml version="1.0" encoding="utf-8"?>
<a:theme xmlns:a="http://schemas.openxmlformats.org/drawingml/2006/main" name="Pink - Module Slide">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8.xml><?xml version="1.0" encoding="utf-8"?>
<a:theme xmlns:a="http://schemas.openxmlformats.org/drawingml/2006/main" name="Pink - Body Slide">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9.xml><?xml version="1.0" encoding="utf-8"?>
<a:theme xmlns:a="http://schemas.openxmlformats.org/drawingml/2006/main" name="Blank">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Light Blue - Title Slide">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0.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Green - Title Slide">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range - Title Slide">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Purple - Title Slide">
  <a:themeElements>
    <a:clrScheme name="Custom 1">
      <a:dk1>
        <a:sysClr val="windowText" lastClr="000000"/>
      </a:dk1>
      <a:lt1>
        <a:sysClr val="window" lastClr="FFFFFF"/>
      </a:lt1>
      <a:dk2>
        <a:srgbClr val="666666"/>
      </a:dk2>
      <a:lt2>
        <a:srgbClr val="D2D2D2"/>
      </a:lt2>
      <a:accent1>
        <a:srgbClr val="86D2E9"/>
      </a:accent1>
      <a:accent2>
        <a:srgbClr val="F17E00"/>
      </a:accent2>
      <a:accent3>
        <a:srgbClr val="7BC716"/>
      </a:accent3>
      <a:accent4>
        <a:srgbClr val="DE247E"/>
      </a:accent4>
      <a:accent5>
        <a:srgbClr val="B65AC3"/>
      </a:accent5>
      <a:accent6>
        <a:srgbClr val="3579BB"/>
      </a:accent6>
      <a:hlink>
        <a:srgbClr val="FF0000"/>
      </a:hlink>
      <a:folHlink>
        <a:srgbClr val="005BD3"/>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Pink - Title Slide">
  <a:themeElements>
    <a:clrScheme name="Custom 1">
      <a:dk1>
        <a:sysClr val="windowText" lastClr="000000"/>
      </a:dk1>
      <a:lt1>
        <a:sysClr val="window" lastClr="FFFFFF"/>
      </a:lt1>
      <a:dk2>
        <a:srgbClr val="666666"/>
      </a:dk2>
      <a:lt2>
        <a:srgbClr val="D2D2D2"/>
      </a:lt2>
      <a:accent1>
        <a:srgbClr val="86D2E9"/>
      </a:accent1>
      <a:accent2>
        <a:srgbClr val="F17E00"/>
      </a:accent2>
      <a:accent3>
        <a:srgbClr val="7BC716"/>
      </a:accent3>
      <a:accent4>
        <a:srgbClr val="DE247E"/>
      </a:accent4>
      <a:accent5>
        <a:srgbClr val="B65AC3"/>
      </a:accent5>
      <a:accent6>
        <a:srgbClr val="3579BB"/>
      </a:accent6>
      <a:hlink>
        <a:srgbClr val="FF0000"/>
      </a:hlink>
      <a:folHlink>
        <a:srgbClr val="005BD3"/>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Dark Blue - Module Slide">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Dark Blue - Body Slide">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Orange - Module Slide">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SharedWithUsers xmlns="dd92814c-ecee-4db5-bab6-a54e0b0838a6">
      <UserInfo>
        <DisplayName>Michelle Pelser</DisplayName>
        <AccountId>14</AccountId>
        <AccountType/>
      </UserInfo>
    </SharedWithUsers>
    <lcf76f155ced4ddcb4097134ff3c332f xmlns="98b1e698-aa57-491a-8be0-67a35c9272f9">
      <Terms xmlns="http://schemas.microsoft.com/office/infopath/2007/PartnerControls"/>
    </lcf76f155ced4ddcb4097134ff3c332f>
    <TaxCatchAll xmlns="dd92814c-ecee-4db5-bab6-a54e0b0838a6" xsi:nil="true"/>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 ma:contentTypeID="0x010100112981E827E345499689CD07ADE14E36" ma:contentTypeVersion="18" ma:contentTypeDescription="Create a new document." ma:contentTypeScope="" ma:versionID="7e77fbd9160b8aa343356d3c9a7f624f">
  <xsd:schema xmlns:xsd="http://www.w3.org/2001/XMLSchema" xmlns:xs="http://www.w3.org/2001/XMLSchema" xmlns:p="http://schemas.microsoft.com/office/2006/metadata/properties" xmlns:ns2="98b1e698-aa57-491a-8be0-67a35c9272f9" xmlns:ns3="dd92814c-ecee-4db5-bab6-a54e0b0838a6" targetNamespace="http://schemas.microsoft.com/office/2006/metadata/properties" ma:root="true" ma:fieldsID="d9f31347f250d75ffbafd4af70de3984" ns2:_="" ns3:_="">
    <xsd:import namespace="98b1e698-aa57-491a-8be0-67a35c9272f9"/>
    <xsd:import namespace="dd92814c-ecee-4db5-bab6-a54e0b0838a6"/>
    <xsd:element name="properties">
      <xsd:complexType>
        <xsd:sequence>
          <xsd:element name="documentManagement">
            <xsd:complexType>
              <xsd:all>
                <xsd:element ref="ns2:MediaServiceMetadata" minOccurs="0"/>
                <xsd:element ref="ns2:MediaServiceFastMetadata" minOccurs="0"/>
                <xsd:element ref="ns2:MediaServiceAutoKeyPoints" minOccurs="0"/>
                <xsd:element ref="ns2:MediaServiceKeyPoints" minOccurs="0"/>
                <xsd:element ref="ns2:MediaServiceAutoTags" minOccurs="0"/>
                <xsd:element ref="ns2:MediaServiceOCR" minOccurs="0"/>
                <xsd:element ref="ns2:MediaServiceGenerationTime" minOccurs="0"/>
                <xsd:element ref="ns2:MediaServiceEventHashCode" minOccurs="0"/>
                <xsd:element ref="ns2:MediaLengthInSeconds" minOccurs="0"/>
                <xsd:element ref="ns2:MediaServiceDateTaken" minOccurs="0"/>
                <xsd:element ref="ns3:SharedWithUsers" minOccurs="0"/>
                <xsd:element ref="ns3:SharedWithDetails" minOccurs="0"/>
                <xsd:element ref="ns2:MediaServiceLocation" minOccurs="0"/>
                <xsd:element ref="ns2:lcf76f155ced4ddcb4097134ff3c332f" minOccurs="0"/>
                <xsd:element ref="ns3:TaxCatchAll" minOccurs="0"/>
                <xsd:element ref="ns2:MediaServiceObjectDetectorVersions" minOccurs="0"/>
                <xsd:element ref="ns2: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98b1e698-aa57-491a-8be0-67a35c9272f9"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KeyPoints" ma:index="10" nillable="true" ma:displayName="MediaServiceAutoKeyPoints" ma:hidden="true" ma:internalName="MediaServiceAutoKeyPoints" ma:readOnly="true">
      <xsd:simpleType>
        <xsd:restriction base="dms:Note"/>
      </xsd:simpleType>
    </xsd:element>
    <xsd:element name="MediaServiceKeyPoints" ma:index="11" nillable="true" ma:displayName="KeyPoints" ma:internalName="MediaServiceKeyPoints" ma:readOnly="true">
      <xsd:simpleType>
        <xsd:restriction base="dms:Note">
          <xsd:maxLength value="255"/>
        </xsd:restriction>
      </xsd:simpleType>
    </xsd:element>
    <xsd:element name="MediaServiceAutoTags" ma:index="12" nillable="true" ma:displayName="Tags" ma:internalName="MediaServiceAutoTags" ma:readOnly="true">
      <xsd:simpleType>
        <xsd:restriction base="dms:Text"/>
      </xsd:simpleType>
    </xsd:element>
    <xsd:element name="MediaServiceOCR" ma:index="13" nillable="true" ma:displayName="Extracted Text" ma:internalName="MediaServiceOCR" ma:readOnly="true">
      <xsd:simpleType>
        <xsd:restriction base="dms:Note">
          <xsd:maxLength value="255"/>
        </xsd:restriction>
      </xsd:simpleType>
    </xsd:element>
    <xsd:element name="MediaServiceGenerationTime" ma:index="14" nillable="true" ma:displayName="MediaServiceGenerationTime" ma:hidden="true" ma:internalName="MediaServiceGenerationTime" ma:readOnly="true">
      <xsd:simpleType>
        <xsd:restriction base="dms:Text"/>
      </xsd:simpleType>
    </xsd:element>
    <xsd:element name="MediaServiceEventHashCode" ma:index="15" nillable="true" ma:displayName="MediaServiceEventHashCode" ma:hidden="true" ma:internalName="MediaServiceEventHashCode" ma:readOnly="true">
      <xsd:simpleType>
        <xsd:restriction base="dms:Text"/>
      </xsd:simpleType>
    </xsd:element>
    <xsd:element name="MediaLengthInSeconds" ma:index="16" nillable="true" ma:displayName="Length (seconds)" ma:internalName="MediaLengthInSeconds" ma:readOnly="true">
      <xsd:simpleType>
        <xsd:restriction base="dms:Unknown"/>
      </xsd:simpleType>
    </xsd:element>
    <xsd:element name="MediaServiceDateTaken" ma:index="17" nillable="true" ma:displayName="MediaServiceDateTaken" ma:hidden="true" ma:internalName="MediaServiceDateTaken" ma:readOnly="true">
      <xsd:simpleType>
        <xsd:restriction base="dms:Text"/>
      </xsd:simpleType>
    </xsd:element>
    <xsd:element name="MediaServiceLocation" ma:index="20" nillable="true" ma:displayName="Location" ma:internalName="MediaServiceLocation" ma:readOnly="true">
      <xsd:simpleType>
        <xsd:restriction base="dms:Text"/>
      </xsd:simpleType>
    </xsd:element>
    <xsd:element name="lcf76f155ced4ddcb4097134ff3c332f" ma:index="22" nillable="true" ma:taxonomy="true" ma:internalName="lcf76f155ced4ddcb4097134ff3c332f" ma:taxonomyFieldName="MediaServiceImageTags" ma:displayName="Image Tags" ma:readOnly="false" ma:fieldId="{5cf76f15-5ced-4ddc-b409-7134ff3c332f}" ma:taxonomyMulti="true" ma:sspId="8b70a2fb-239b-47c7-8729-cce1dd170e43"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4" nillable="true" ma:displayName="MediaServiceObjectDetectorVersions" ma:description="" ma:hidden="true" ma:indexed="true" ma:internalName="MediaServiceObjectDetectorVersions" ma:readOnly="true">
      <xsd:simpleType>
        <xsd:restriction base="dms:Text"/>
      </xsd:simpleType>
    </xsd:element>
    <xsd:element name="MediaServiceSearchProperties" ma:index="25"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dd92814c-ecee-4db5-bab6-a54e0b0838a6" elementFormDefault="qualified">
    <xsd:import namespace="http://schemas.microsoft.com/office/2006/documentManagement/types"/>
    <xsd:import namespace="http://schemas.microsoft.com/office/infopath/2007/PartnerControls"/>
    <xsd:element name="SharedWithUsers" ma:index="1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9" nillable="true" ma:displayName="Shared With Details" ma:internalName="SharedWithDetails" ma:readOnly="true">
      <xsd:simpleType>
        <xsd:restriction base="dms:Note">
          <xsd:maxLength value="255"/>
        </xsd:restriction>
      </xsd:simpleType>
    </xsd:element>
    <xsd:element name="TaxCatchAll" ma:index="23" nillable="true" ma:displayName="Taxonomy Catch All Column" ma:hidden="true" ma:list="{6010e4f9-4b11-4b42-b3c7-64b129d5827b}" ma:internalName="TaxCatchAll" ma:showField="CatchAllData" ma:web="dd92814c-ecee-4db5-bab6-a54e0b0838a6">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2936375B-B1FE-45A1-815A-0E4C83B15C74}">
  <ds:schemaRefs>
    <ds:schemaRef ds:uri="98b1e698-aa57-491a-8be0-67a35c9272f9"/>
    <ds:schemaRef ds:uri="dd92814c-ecee-4db5-bab6-a54e0b0838a6"/>
    <ds:schemaRef ds:uri="http://purl.org/dc/dcmitype/"/>
    <ds:schemaRef ds:uri="http://purl.org/dc/elements/1.1/"/>
    <ds:schemaRef ds:uri="http://purl.org/dc/terms/"/>
    <ds:schemaRef ds:uri="http://schemas.microsoft.com/office/2006/documentManagement/types"/>
    <ds:schemaRef ds:uri="http://schemas.microsoft.com/office/2006/metadata/properties"/>
    <ds:schemaRef ds:uri="http://schemas.microsoft.com/office/infopath/2007/PartnerControls"/>
    <ds:schemaRef ds:uri="http://schemas.openxmlformats.org/package/2006/metadata/core-properties"/>
    <ds:schemaRef ds:uri="http://www.w3.org/XML/1998/namespace"/>
  </ds:schemaRefs>
</ds:datastoreItem>
</file>

<file path=customXml/itemProps2.xml><?xml version="1.0" encoding="utf-8"?>
<ds:datastoreItem xmlns:ds="http://schemas.openxmlformats.org/officeDocument/2006/customXml" ds:itemID="{30894277-D4CB-4CE5-9B91-789FAA90679B}">
  <ds:schemaRefs>
    <ds:schemaRef ds:uri="http://schemas.microsoft.com/sharepoint/v3/contenttype/forms"/>
  </ds:schemaRefs>
</ds:datastoreItem>
</file>

<file path=customXml/itemProps3.xml><?xml version="1.0" encoding="utf-8"?>
<ds:datastoreItem xmlns:ds="http://schemas.openxmlformats.org/officeDocument/2006/customXml" ds:itemID="{E07AC985-9EF8-4AC0-BB89-732C6918F9F6}">
  <ds:schemaRefs>
    <ds:schemaRef ds:uri="98b1e698-aa57-491a-8be0-67a35c9272f9"/>
    <ds:schemaRef ds:uri="dd92814c-ecee-4db5-bab6-a54e0b0838a6"/>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docProps/app.xml><?xml version="1.0" encoding="utf-8"?>
<Properties xmlns="http://schemas.openxmlformats.org/officeDocument/2006/extended-properties" xmlns:vt="http://schemas.openxmlformats.org/officeDocument/2006/docPropsVTypes">
  <Template>EDISC</Template>
  <TotalTime>8161</TotalTime>
  <Words>22917</Words>
  <Application>Microsoft Office PowerPoint</Application>
  <PresentationFormat>Custom</PresentationFormat>
  <Paragraphs>3165</Paragraphs>
  <Slides>261</Slides>
  <Notes>234</Notes>
  <HiddenSlides>7</HiddenSlides>
  <MMClips>0</MMClips>
  <ScaleCrop>false</ScaleCrop>
  <HeadingPairs>
    <vt:vector size="6" baseType="variant">
      <vt:variant>
        <vt:lpstr>Fonts Used</vt:lpstr>
      </vt:variant>
      <vt:variant>
        <vt:i4>9</vt:i4>
      </vt:variant>
      <vt:variant>
        <vt:lpstr>Theme</vt:lpstr>
      </vt:variant>
      <vt:variant>
        <vt:i4>19</vt:i4>
      </vt:variant>
      <vt:variant>
        <vt:lpstr>Slide Titles</vt:lpstr>
      </vt:variant>
      <vt:variant>
        <vt:i4>261</vt:i4>
      </vt:variant>
    </vt:vector>
  </HeadingPairs>
  <TitlesOfParts>
    <vt:vector size="289" baseType="lpstr">
      <vt:lpstr>ＭＳ Ｐゴシック</vt:lpstr>
      <vt:lpstr>Arial</vt:lpstr>
      <vt:lpstr>Calibri</vt:lpstr>
      <vt:lpstr>Century Gothic</vt:lpstr>
      <vt:lpstr>Open Sans</vt:lpstr>
      <vt:lpstr>Open Sans Light</vt:lpstr>
      <vt:lpstr>Tahoma</vt:lpstr>
      <vt:lpstr>Times New Roman</vt:lpstr>
      <vt:lpstr>Wingdings</vt:lpstr>
      <vt:lpstr>PPT - Title Slide</vt:lpstr>
      <vt:lpstr>Light Blue - Title Slide</vt:lpstr>
      <vt:lpstr>Green - Title Slide</vt:lpstr>
      <vt:lpstr>Orange - Title Slide</vt:lpstr>
      <vt:lpstr>Purple - Title Slide</vt:lpstr>
      <vt:lpstr>Pink - Title Slide</vt:lpstr>
      <vt:lpstr>Dark Blue - Module Slide</vt:lpstr>
      <vt:lpstr>Dark Blue - Body Slide</vt:lpstr>
      <vt:lpstr>Orange - Module Slide</vt:lpstr>
      <vt:lpstr>Orange - Body Slide</vt:lpstr>
      <vt:lpstr>Green - Module Slide</vt:lpstr>
      <vt:lpstr>Green - Body Slide</vt:lpstr>
      <vt:lpstr>Purple - Module Slide</vt:lpstr>
      <vt:lpstr>Purple - Body Slide</vt:lpstr>
      <vt:lpstr>Light Blue - Module Slide</vt:lpstr>
      <vt:lpstr>Light Blue - Body Slide</vt:lpstr>
      <vt:lpstr>Pink - Module Slide</vt:lpstr>
      <vt:lpstr>Pink - Body Slide</vt:lpstr>
      <vt:lpstr>Blank</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Stage 2:  Personal Development </vt:lpstr>
      <vt:lpstr>PowerPoint Presentation</vt:lpstr>
      <vt:lpstr>PowerPoint Presentation</vt:lpstr>
      <vt:lpstr>Stage 3:  Behavioural Action Plan</vt:lpstr>
      <vt:lpstr>PowerPoint Presentation</vt:lpstr>
      <vt:lpstr>PowerPoint Presentation</vt:lpstr>
      <vt:lpstr>PowerPoint Presentation</vt:lpstr>
      <vt:lpstr>Additional Development Considerations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Team Roles and Team Types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Team report – Shotgun Map</vt:lpstr>
      <vt:lpstr>PowerPoint Presentation</vt:lpstr>
      <vt:lpstr>PowerPoint Presentation</vt:lpstr>
      <vt:lpstr>Teams: Team Types</vt:lpstr>
      <vt:lpstr>PowerPoint Presentation</vt:lpstr>
      <vt:lpstr>Teams: Team Types</vt:lpstr>
      <vt:lpstr>PowerPoint Presentation</vt:lpstr>
      <vt:lpstr>PowerPoint Presentation</vt:lpstr>
      <vt:lpstr>PowerPoint Presentation</vt:lpstr>
      <vt:lpstr>PowerPoint Presentation</vt:lpstr>
      <vt:lpstr>Teams: Questions for Analysing a Team</vt:lpstr>
      <vt:lpstr>PowerPoint Presentation</vt:lpstr>
      <vt:lpstr>Teams: Questions for Analysing a Team</vt:lpstr>
      <vt:lpstr>PowerPoint Presentation</vt:lpstr>
      <vt:lpstr>Teams: Questions for Analysing a Team</vt:lpstr>
      <vt:lpstr>PowerPoint Presentation</vt:lpstr>
      <vt:lpstr>PowerPoint Presentation</vt:lpstr>
      <vt:lpstr>PowerPoint Presentation</vt:lpstr>
      <vt:lpstr>PowerPoint Presentation</vt:lpstr>
      <vt:lpstr>PowerPoint Presentation</vt:lpstr>
      <vt:lpstr>PowerPoint Presentation</vt:lpstr>
      <vt:lpstr>Team Tasking</vt:lpstr>
      <vt:lpstr>PowerPoint Presentation</vt:lpstr>
      <vt:lpstr>PowerPoint Presentation</vt:lpstr>
      <vt:lpstr>PowerPoint Presentation</vt:lpstr>
      <vt:lpstr>PowerPoint Presentation</vt:lpstr>
      <vt:lpstr>PowerPoint Presentation</vt:lpstr>
      <vt:lpstr>PowerPoint Presentation</vt:lpstr>
      <vt:lpstr>Extended DISC®</vt:lpstr>
      <vt:lpstr>PowerPoint Presentation</vt:lpstr>
      <vt:lpstr>Teams: Questions for Analysing a Team</vt:lpstr>
      <vt:lpstr>PowerPoint Presentation</vt:lpstr>
      <vt:lpstr>PowerPoint Presentation</vt:lpstr>
      <vt:lpstr>Extended DISC®</vt:lpstr>
      <vt:lpstr>PowerPoint Presentation</vt:lpstr>
      <vt:lpstr>Teams: Questions for Analysing a Team</vt:lpstr>
      <vt:lpstr>Team &amp; Build Analysis</vt:lpstr>
      <vt:lpstr>PowerPoint Presentation</vt:lpstr>
      <vt:lpstr>Extended DISC® Team &amp; Build Analysis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Extended DISC® Styles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Leading the</vt:lpstr>
      <vt:lpstr>PowerPoint Presentation</vt:lpstr>
      <vt:lpstr>PowerPoint Presentation</vt:lpstr>
      <vt:lpstr>PowerPoint Presentation</vt:lpstr>
      <vt:lpstr>PowerPoint Presentation</vt:lpstr>
      <vt:lpstr>PowerPoint Presentation</vt:lpstr>
      <vt:lpstr>What's in the Lead &amp; Manage Report</vt:lpstr>
      <vt:lpstr>PowerPoint Presentation</vt:lpstr>
      <vt:lpstr>PowerPoint Presentation</vt:lpstr>
      <vt:lpstr>The Leadership Tools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DISC Styles</vt:lpstr>
      <vt:lpstr>PowerPoint Presentation</vt:lpstr>
      <vt:lpstr>PowerPoint Presentation</vt:lpstr>
      <vt:lpstr>PowerPoint Presentation</vt:lpstr>
      <vt:lpstr>PowerPoint Presentation</vt:lpstr>
      <vt:lpstr>PowerPoint Presentation</vt:lpstr>
      <vt:lpstr>Recruiting:</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Recruitment:</vt:lpstr>
      <vt:lpstr>PowerPoint Presentation</vt:lpstr>
      <vt:lpstr>PowerPoint Presentation</vt:lpstr>
      <vt:lpstr>Extended DISC®</vt:lpstr>
      <vt:lpstr>PowerPoint Presentation</vt:lpstr>
      <vt:lpstr>PowerPoint Presentation</vt:lpstr>
      <vt:lpstr>Recruit: Questions on Expressed Emotions</vt:lpstr>
      <vt:lpstr>Extended DISC® Diamond: Diamond Against The Competencies</vt:lpstr>
      <vt:lpstr>Extended DISC® Diamond: Diamond Against The Competencies</vt:lpstr>
      <vt:lpstr>Analysis</vt:lpstr>
      <vt:lpstr>PowerPoint Presentation</vt:lpstr>
      <vt:lpstr>PowerPoint Presentation</vt:lpstr>
      <vt:lpstr>PowerPoint Presentation</vt:lpstr>
      <vt:lpstr>PowerPoint Presentation</vt:lpstr>
      <vt:lpstr>PowerPoint Presentation</vt:lpstr>
      <vt:lpstr>PowerPoint Presentation</vt:lpstr>
      <vt:lpstr>Recruitment</vt:lpstr>
      <vt:lpstr>PowerPoint Presentation</vt:lpstr>
      <vt:lpstr>PowerPoint Presentation</vt:lpstr>
      <vt:lpstr>The On-Boarding Report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Extended DISC®</vt:lpstr>
      <vt:lpstr>Extended DISC® Sales &amp; Service</vt:lpstr>
      <vt:lpstr>PowerPoint Presentation</vt:lpstr>
      <vt:lpstr>PowerPoint Presentation</vt:lpstr>
      <vt:lpstr>PowerPoint Presentation</vt:lpstr>
      <vt:lpstr>Identifying and Selling</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Extended DISC®</vt:lpstr>
      <vt:lpstr>PowerPoint Presentation</vt:lpstr>
      <vt:lpstr>PowerPoint Presentation</vt:lpstr>
      <vt:lpstr>Sales &amp; Service Report: Competencies</vt:lpstr>
      <vt:lpstr>PowerPoint Presentation</vt:lpstr>
      <vt:lpstr>FinxS®®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Information Partner You Need</dc:title>
  <dc:creator>Saffi Curran</dc:creator>
  <cp:lastModifiedBy>Katarina Makarova Gibson</cp:lastModifiedBy>
  <cp:revision>1</cp:revision>
  <cp:lastPrinted>2017-04-27T04:15:06Z</cp:lastPrinted>
  <dcterms:created xsi:type="dcterms:W3CDTF">2011-06-15T03:16:21Z</dcterms:created>
  <dcterms:modified xsi:type="dcterms:W3CDTF">2025-03-26T23:12:29Z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0x010100112981E827E345499689CD07ADE14E36</vt:lpwstr>
  </property>
  <property fmtid="{D5CDD505-2E9C-101B-9397-08002B2CF9AE}" pid="3" name="MediaServiceImageTags">
    <vt:lpwstr/>
  </property>
</Properties>
</file>